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ink/ink2473.xml" ContentType="application/inkml+xml"/>
  <Override PartName="/ppt/ink/ink2474.xml" ContentType="application/inkml+xml"/>
  <Override PartName="/ppt/ink/ink2475.xml" ContentType="application/inkml+xml"/>
  <Override PartName="/ppt/ink/ink2476.xml" ContentType="application/inkml+xml"/>
  <Override PartName="/ppt/ink/ink2477.xml" ContentType="application/inkml+xml"/>
  <Override PartName="/ppt/ink/ink2478.xml" ContentType="application/inkml+xml"/>
  <Override PartName="/ppt/ink/ink2479.xml" ContentType="application/inkml+xml"/>
  <Override PartName="/ppt/ink/ink2480.xml" ContentType="application/inkml+xml"/>
  <Override PartName="/ppt/ink/ink2481.xml" ContentType="application/inkml+xml"/>
  <Override PartName="/ppt/ink/ink2482.xml" ContentType="application/inkml+xml"/>
  <Override PartName="/ppt/ink/ink2483.xml" ContentType="application/inkml+xml"/>
  <Override PartName="/ppt/ink/ink2484.xml" ContentType="application/inkml+xml"/>
  <Override PartName="/ppt/ink/ink2485.xml" ContentType="application/inkml+xml"/>
  <Override PartName="/ppt/ink/ink2486.xml" ContentType="application/inkml+xml"/>
  <Override PartName="/ppt/ink/ink2487.xml" ContentType="application/inkml+xml"/>
  <Override PartName="/ppt/ink/ink2488.xml" ContentType="application/inkml+xml"/>
  <Override PartName="/ppt/ink/ink2489.xml" ContentType="application/inkml+xml"/>
  <Override PartName="/ppt/ink/ink2490.xml" ContentType="application/inkml+xml"/>
  <Override PartName="/ppt/ink/ink2491.xml" ContentType="application/inkml+xml"/>
  <Override PartName="/ppt/ink/ink2492.xml" ContentType="application/inkml+xml"/>
  <Override PartName="/ppt/ink/ink2493.xml" ContentType="application/inkml+xml"/>
  <Override PartName="/ppt/ink/ink2494.xml" ContentType="application/inkml+xml"/>
  <Override PartName="/ppt/ink/ink2495.xml" ContentType="application/inkml+xml"/>
  <Override PartName="/ppt/ink/ink2496.xml" ContentType="application/inkml+xml"/>
  <Override PartName="/ppt/ink/ink2497.xml" ContentType="application/inkml+xml"/>
  <Override PartName="/ppt/ink/ink2498.xml" ContentType="application/inkml+xml"/>
  <Override PartName="/ppt/ink/ink2499.xml" ContentType="application/inkml+xml"/>
  <Override PartName="/ppt/ink/ink2500.xml" ContentType="application/inkml+xml"/>
  <Override PartName="/ppt/ink/ink2501.xml" ContentType="application/inkml+xml"/>
  <Override PartName="/ppt/ink/ink2502.xml" ContentType="application/inkml+xml"/>
  <Override PartName="/ppt/ink/ink2503.xml" ContentType="application/inkml+xml"/>
  <Override PartName="/ppt/ink/ink2504.xml" ContentType="application/inkml+xml"/>
  <Override PartName="/ppt/ink/ink2505.xml" ContentType="application/inkml+xml"/>
  <Override PartName="/ppt/ink/ink2506.xml" ContentType="application/inkml+xml"/>
  <Override PartName="/ppt/ink/ink2507.xml" ContentType="application/inkml+xml"/>
  <Override PartName="/ppt/ink/ink2508.xml" ContentType="application/inkml+xml"/>
  <Override PartName="/ppt/ink/ink2509.xml" ContentType="application/inkml+xml"/>
  <Override PartName="/ppt/ink/ink2510.xml" ContentType="application/inkml+xml"/>
  <Override PartName="/ppt/ink/ink2511.xml" ContentType="application/inkml+xml"/>
  <Override PartName="/ppt/ink/ink2512.xml" ContentType="application/inkml+xml"/>
  <Override PartName="/ppt/ink/ink2513.xml" ContentType="application/inkml+xml"/>
  <Override PartName="/ppt/ink/ink2514.xml" ContentType="application/inkml+xml"/>
  <Override PartName="/ppt/ink/ink2515.xml" ContentType="application/inkml+xml"/>
  <Override PartName="/ppt/ink/ink2516.xml" ContentType="application/inkml+xml"/>
  <Override PartName="/ppt/ink/ink2517.xml" ContentType="application/inkml+xml"/>
  <Override PartName="/ppt/ink/ink2518.xml" ContentType="application/inkml+xml"/>
  <Override PartName="/ppt/ink/ink2519.xml" ContentType="application/inkml+xml"/>
  <Override PartName="/ppt/ink/ink2520.xml" ContentType="application/inkml+xml"/>
  <Override PartName="/ppt/ink/ink2521.xml" ContentType="application/inkml+xml"/>
  <Override PartName="/ppt/ink/ink2522.xml" ContentType="application/inkml+xml"/>
  <Override PartName="/ppt/ink/ink2523.xml" ContentType="application/inkml+xml"/>
  <Override PartName="/ppt/ink/ink2524.xml" ContentType="application/inkml+xml"/>
  <Override PartName="/ppt/ink/ink2525.xml" ContentType="application/inkml+xml"/>
  <Override PartName="/ppt/ink/ink2526.xml" ContentType="application/inkml+xml"/>
  <Override PartName="/ppt/ink/ink2527.xml" ContentType="application/inkml+xml"/>
  <Override PartName="/ppt/ink/ink2528.xml" ContentType="application/inkml+xml"/>
  <Override PartName="/ppt/ink/ink2529.xml" ContentType="application/inkml+xml"/>
  <Override PartName="/ppt/ink/ink2530.xml" ContentType="application/inkml+xml"/>
  <Override PartName="/ppt/ink/ink2531.xml" ContentType="application/inkml+xml"/>
  <Override PartName="/ppt/ink/ink2532.xml" ContentType="application/inkml+xml"/>
  <Override PartName="/ppt/ink/ink2533.xml" ContentType="application/inkml+xml"/>
  <Override PartName="/ppt/ink/ink2534.xml" ContentType="application/inkml+xml"/>
  <Override PartName="/ppt/ink/ink2535.xml" ContentType="application/inkml+xml"/>
  <Override PartName="/ppt/ink/ink2536.xml" ContentType="application/inkml+xml"/>
  <Override PartName="/ppt/ink/ink2537.xml" ContentType="application/inkml+xml"/>
  <Override PartName="/ppt/ink/ink2538.xml" ContentType="application/inkml+xml"/>
  <Override PartName="/ppt/ink/ink2539.xml" ContentType="application/inkml+xml"/>
  <Override PartName="/ppt/ink/ink2540.xml" ContentType="application/inkml+xml"/>
  <Override PartName="/ppt/ink/ink2541.xml" ContentType="application/inkml+xml"/>
  <Override PartName="/ppt/ink/ink2542.xml" ContentType="application/inkml+xml"/>
  <Override PartName="/ppt/ink/ink2543.xml" ContentType="application/inkml+xml"/>
  <Override PartName="/ppt/ink/ink2544.xml" ContentType="application/inkml+xml"/>
  <Override PartName="/ppt/ink/ink2545.xml" ContentType="application/inkml+xml"/>
  <Override PartName="/ppt/ink/ink2546.xml" ContentType="application/inkml+xml"/>
  <Override PartName="/ppt/ink/ink2547.xml" ContentType="application/inkml+xml"/>
  <Override PartName="/ppt/ink/ink2548.xml" ContentType="application/inkml+xml"/>
  <Override PartName="/ppt/ink/ink2549.xml" ContentType="application/inkml+xml"/>
  <Override PartName="/ppt/ink/ink2550.xml" ContentType="application/inkml+xml"/>
  <Override PartName="/ppt/ink/ink2551.xml" ContentType="application/inkml+xml"/>
  <Override PartName="/ppt/ink/ink2552.xml" ContentType="application/inkml+xml"/>
  <Override PartName="/ppt/ink/ink2553.xml" ContentType="application/inkml+xml"/>
  <Override PartName="/ppt/ink/ink2554.xml" ContentType="application/inkml+xml"/>
  <Override PartName="/ppt/ink/ink2555.xml" ContentType="application/inkml+xml"/>
  <Override PartName="/ppt/ink/ink2556.xml" ContentType="application/inkml+xml"/>
  <Override PartName="/ppt/ink/ink2557.xml" ContentType="application/inkml+xml"/>
  <Override PartName="/ppt/ink/ink2558.xml" ContentType="application/inkml+xml"/>
  <Override PartName="/ppt/ink/ink2559.xml" ContentType="application/inkml+xml"/>
  <Override PartName="/ppt/ink/ink2560.xml" ContentType="application/inkml+xml"/>
  <Override PartName="/ppt/ink/ink2561.xml" ContentType="application/inkml+xml"/>
  <Override PartName="/ppt/ink/ink2562.xml" ContentType="application/inkml+xml"/>
  <Override PartName="/ppt/ink/ink2563.xml" ContentType="application/inkml+xml"/>
  <Override PartName="/ppt/ink/ink2564.xml" ContentType="application/inkml+xml"/>
  <Override PartName="/ppt/ink/ink2565.xml" ContentType="application/inkml+xml"/>
  <Override PartName="/ppt/ink/ink2566.xml" ContentType="application/inkml+xml"/>
  <Override PartName="/ppt/ink/ink2567.xml" ContentType="application/inkml+xml"/>
  <Override PartName="/ppt/ink/ink2568.xml" ContentType="application/inkml+xml"/>
  <Override PartName="/ppt/ink/ink2569.xml" ContentType="application/inkml+xml"/>
  <Override PartName="/ppt/ink/ink2570.xml" ContentType="application/inkml+xml"/>
  <Override PartName="/ppt/ink/ink2571.xml" ContentType="application/inkml+xml"/>
  <Override PartName="/ppt/ink/ink2572.xml" ContentType="application/inkml+xml"/>
  <Override PartName="/ppt/ink/ink2573.xml" ContentType="application/inkml+xml"/>
  <Override PartName="/ppt/ink/ink2574.xml" ContentType="application/inkml+xml"/>
  <Override PartName="/ppt/ink/ink2575.xml" ContentType="application/inkml+xml"/>
  <Override PartName="/ppt/ink/ink2576.xml" ContentType="application/inkml+xml"/>
  <Override PartName="/ppt/ink/ink2577.xml" ContentType="application/inkml+xml"/>
  <Override PartName="/ppt/ink/ink2578.xml" ContentType="application/inkml+xml"/>
  <Override PartName="/ppt/ink/ink2579.xml" ContentType="application/inkml+xml"/>
  <Override PartName="/ppt/ink/ink2580.xml" ContentType="application/inkml+xml"/>
  <Override PartName="/ppt/ink/ink2581.xml" ContentType="application/inkml+xml"/>
  <Override PartName="/ppt/ink/ink2582.xml" ContentType="application/inkml+xml"/>
  <Override PartName="/ppt/ink/ink2583.xml" ContentType="application/inkml+xml"/>
  <Override PartName="/ppt/ink/ink2584.xml" ContentType="application/inkml+xml"/>
  <Override PartName="/ppt/ink/ink2585.xml" ContentType="application/inkml+xml"/>
  <Override PartName="/ppt/ink/ink2586.xml" ContentType="application/inkml+xml"/>
  <Override PartName="/ppt/ink/ink2587.xml" ContentType="application/inkml+xml"/>
  <Override PartName="/ppt/ink/ink2588.xml" ContentType="application/inkml+xml"/>
  <Override PartName="/ppt/ink/ink2589.xml" ContentType="application/inkml+xml"/>
  <Override PartName="/ppt/ink/ink2590.xml" ContentType="application/inkml+xml"/>
  <Override PartName="/ppt/ink/ink2591.xml" ContentType="application/inkml+xml"/>
  <Override PartName="/ppt/ink/ink2592.xml" ContentType="application/inkml+xml"/>
  <Override PartName="/ppt/ink/ink2593.xml" ContentType="application/inkml+xml"/>
  <Override PartName="/ppt/ink/ink2594.xml" ContentType="application/inkml+xml"/>
  <Override PartName="/ppt/ink/ink2595.xml" ContentType="application/inkml+xml"/>
  <Override PartName="/ppt/ink/ink2596.xml" ContentType="application/inkml+xml"/>
  <Override PartName="/ppt/ink/ink2597.xml" ContentType="application/inkml+xml"/>
  <Override PartName="/ppt/ink/ink2598.xml" ContentType="application/inkml+xml"/>
  <Override PartName="/ppt/ink/ink2599.xml" ContentType="application/inkml+xml"/>
  <Override PartName="/ppt/ink/ink2600.xml" ContentType="application/inkml+xml"/>
  <Override PartName="/ppt/ink/ink2601.xml" ContentType="application/inkml+xml"/>
  <Override PartName="/ppt/ink/ink2602.xml" ContentType="application/inkml+xml"/>
  <Override PartName="/ppt/ink/ink2603.xml" ContentType="application/inkml+xml"/>
  <Override PartName="/ppt/ink/ink2604.xml" ContentType="application/inkml+xml"/>
  <Override PartName="/ppt/ink/ink2605.xml" ContentType="application/inkml+xml"/>
  <Override PartName="/ppt/ink/ink2606.xml" ContentType="application/inkml+xml"/>
  <Override PartName="/ppt/ink/ink2607.xml" ContentType="application/inkml+xml"/>
  <Override PartName="/ppt/ink/ink2608.xml" ContentType="application/inkml+xml"/>
  <Override PartName="/ppt/ink/ink2609.xml" ContentType="application/inkml+xml"/>
  <Override PartName="/ppt/ink/ink2610.xml" ContentType="application/inkml+xml"/>
  <Override PartName="/ppt/ink/ink2611.xml" ContentType="application/inkml+xml"/>
  <Override PartName="/ppt/ink/ink2612.xml" ContentType="application/inkml+xml"/>
  <Override PartName="/ppt/ink/ink2613.xml" ContentType="application/inkml+xml"/>
  <Override PartName="/ppt/ink/ink2614.xml" ContentType="application/inkml+xml"/>
  <Override PartName="/ppt/ink/ink2615.xml" ContentType="application/inkml+xml"/>
  <Override PartName="/ppt/ink/ink2616.xml" ContentType="application/inkml+xml"/>
  <Override PartName="/ppt/ink/ink2617.xml" ContentType="application/inkml+xml"/>
  <Override PartName="/ppt/ink/ink2618.xml" ContentType="application/inkml+xml"/>
  <Override PartName="/ppt/ink/ink2619.xml" ContentType="application/inkml+xml"/>
  <Override PartName="/ppt/ink/ink2620.xml" ContentType="application/inkml+xml"/>
  <Override PartName="/ppt/ink/ink2621.xml" ContentType="application/inkml+xml"/>
  <Override PartName="/ppt/ink/ink2622.xml" ContentType="application/inkml+xml"/>
  <Override PartName="/ppt/ink/ink2623.xml" ContentType="application/inkml+xml"/>
  <Override PartName="/ppt/ink/ink2624.xml" ContentType="application/inkml+xml"/>
  <Override PartName="/ppt/ink/ink2625.xml" ContentType="application/inkml+xml"/>
  <Override PartName="/ppt/ink/ink2626.xml" ContentType="application/inkml+xml"/>
  <Override PartName="/ppt/ink/ink2627.xml" ContentType="application/inkml+xml"/>
  <Override PartName="/ppt/ink/ink2628.xml" ContentType="application/inkml+xml"/>
  <Override PartName="/ppt/ink/ink2629.xml" ContentType="application/inkml+xml"/>
  <Override PartName="/ppt/ink/ink2630.xml" ContentType="application/inkml+xml"/>
  <Override PartName="/ppt/ink/ink2631.xml" ContentType="application/inkml+xml"/>
  <Override PartName="/ppt/ink/ink2632.xml" ContentType="application/inkml+xml"/>
  <Override PartName="/ppt/ink/ink2633.xml" ContentType="application/inkml+xml"/>
  <Override PartName="/ppt/ink/ink2634.xml" ContentType="application/inkml+xml"/>
  <Override PartName="/ppt/ink/ink2635.xml" ContentType="application/inkml+xml"/>
  <Override PartName="/ppt/ink/ink2636.xml" ContentType="application/inkml+xml"/>
  <Override PartName="/ppt/ink/ink2637.xml" ContentType="application/inkml+xml"/>
  <Override PartName="/ppt/ink/ink2638.xml" ContentType="application/inkml+xml"/>
  <Override PartName="/ppt/ink/ink2639.xml" ContentType="application/inkml+xml"/>
  <Override PartName="/ppt/ink/ink2640.xml" ContentType="application/inkml+xml"/>
  <Override PartName="/ppt/ink/ink2641.xml" ContentType="application/inkml+xml"/>
  <Override PartName="/ppt/ink/ink2642.xml" ContentType="application/inkml+xml"/>
  <Override PartName="/ppt/ink/ink2643.xml" ContentType="application/inkml+xml"/>
  <Override PartName="/ppt/ink/ink2644.xml" ContentType="application/inkml+xml"/>
  <Override PartName="/ppt/ink/ink2645.xml" ContentType="application/inkml+xml"/>
  <Override PartName="/ppt/ink/ink2646.xml" ContentType="application/inkml+xml"/>
  <Override PartName="/ppt/ink/ink2647.xml" ContentType="application/inkml+xml"/>
  <Override PartName="/ppt/ink/ink2648.xml" ContentType="application/inkml+xml"/>
  <Override PartName="/ppt/ink/ink2649.xml" ContentType="application/inkml+xml"/>
  <Override PartName="/ppt/ink/ink2650.xml" ContentType="application/inkml+xml"/>
  <Override PartName="/ppt/ink/ink2651.xml" ContentType="application/inkml+xml"/>
  <Override PartName="/ppt/ink/ink2652.xml" ContentType="application/inkml+xml"/>
  <Override PartName="/ppt/ink/ink2653.xml" ContentType="application/inkml+xml"/>
  <Override PartName="/ppt/ink/ink2654.xml" ContentType="application/inkml+xml"/>
  <Override PartName="/ppt/ink/ink2655.xml" ContentType="application/inkml+xml"/>
  <Override PartName="/ppt/ink/ink2656.xml" ContentType="application/inkml+xml"/>
  <Override PartName="/ppt/ink/ink2657.xml" ContentType="application/inkml+xml"/>
  <Override PartName="/ppt/ink/ink2658.xml" ContentType="application/inkml+xml"/>
  <Override PartName="/ppt/ink/ink2659.xml" ContentType="application/inkml+xml"/>
  <Override PartName="/ppt/ink/ink2660.xml" ContentType="application/inkml+xml"/>
  <Override PartName="/ppt/ink/ink2661.xml" ContentType="application/inkml+xml"/>
  <Override PartName="/ppt/ink/ink2662.xml" ContentType="application/inkml+xml"/>
  <Override PartName="/ppt/ink/ink2663.xml" ContentType="application/inkml+xml"/>
  <Override PartName="/ppt/ink/ink2664.xml" ContentType="application/inkml+xml"/>
  <Override PartName="/ppt/ink/ink2665.xml" ContentType="application/inkml+xml"/>
  <Override PartName="/ppt/ink/ink2666.xml" ContentType="application/inkml+xml"/>
  <Override PartName="/ppt/ink/ink2667.xml" ContentType="application/inkml+xml"/>
  <Override PartName="/ppt/ink/ink2668.xml" ContentType="application/inkml+xml"/>
  <Override PartName="/ppt/ink/ink2669.xml" ContentType="application/inkml+xml"/>
  <Override PartName="/ppt/ink/ink2670.xml" ContentType="application/inkml+xml"/>
  <Override PartName="/ppt/ink/ink2671.xml" ContentType="application/inkml+xml"/>
  <Override PartName="/ppt/ink/ink2672.xml" ContentType="application/inkml+xml"/>
  <Override PartName="/ppt/ink/ink2673.xml" ContentType="application/inkml+xml"/>
  <Override PartName="/ppt/ink/ink2674.xml" ContentType="application/inkml+xml"/>
  <Override PartName="/ppt/ink/ink2675.xml" ContentType="application/inkml+xml"/>
  <Override PartName="/ppt/ink/ink2676.xml" ContentType="application/inkml+xml"/>
  <Override PartName="/ppt/ink/ink2677.xml" ContentType="application/inkml+xml"/>
  <Override PartName="/ppt/ink/ink2678.xml" ContentType="application/inkml+xml"/>
  <Override PartName="/ppt/ink/ink2679.xml" ContentType="application/inkml+xml"/>
  <Override PartName="/ppt/ink/ink2680.xml" ContentType="application/inkml+xml"/>
  <Override PartName="/ppt/ink/ink2681.xml" ContentType="application/inkml+xml"/>
  <Override PartName="/ppt/ink/ink2682.xml" ContentType="application/inkml+xml"/>
  <Override PartName="/ppt/ink/ink2683.xml" ContentType="application/inkml+xml"/>
  <Override PartName="/ppt/ink/ink2684.xml" ContentType="application/inkml+xml"/>
  <Override PartName="/ppt/ink/ink2685.xml" ContentType="application/inkml+xml"/>
  <Override PartName="/ppt/ink/ink2686.xml" ContentType="application/inkml+xml"/>
  <Override PartName="/ppt/ink/ink2687.xml" ContentType="application/inkml+xml"/>
  <Override PartName="/ppt/ink/ink2688.xml" ContentType="application/inkml+xml"/>
  <Override PartName="/ppt/ink/ink2689.xml" ContentType="application/inkml+xml"/>
  <Override PartName="/ppt/ink/ink2690.xml" ContentType="application/inkml+xml"/>
  <Override PartName="/ppt/ink/ink2691.xml" ContentType="application/inkml+xml"/>
  <Override PartName="/ppt/ink/ink2692.xml" ContentType="application/inkml+xml"/>
  <Override PartName="/ppt/ink/ink2693.xml" ContentType="application/inkml+xml"/>
  <Override PartName="/ppt/ink/ink2694.xml" ContentType="application/inkml+xml"/>
  <Override PartName="/ppt/ink/ink2695.xml" ContentType="application/inkml+xml"/>
  <Override PartName="/ppt/ink/ink2696.xml" ContentType="application/inkml+xml"/>
  <Override PartName="/ppt/ink/ink2697.xml" ContentType="application/inkml+xml"/>
  <Override PartName="/ppt/ink/ink2698.xml" ContentType="application/inkml+xml"/>
  <Override PartName="/ppt/ink/ink2699.xml" ContentType="application/inkml+xml"/>
  <Override PartName="/ppt/ink/ink2700.xml" ContentType="application/inkml+xml"/>
  <Override PartName="/ppt/ink/ink2701.xml" ContentType="application/inkml+xml"/>
  <Override PartName="/ppt/ink/ink2702.xml" ContentType="application/inkml+xml"/>
  <Override PartName="/ppt/ink/ink2703.xml" ContentType="application/inkml+xml"/>
  <Override PartName="/ppt/ink/ink2704.xml" ContentType="application/inkml+xml"/>
  <Override PartName="/ppt/ink/ink2705.xml" ContentType="application/inkml+xml"/>
  <Override PartName="/ppt/ink/ink2706.xml" ContentType="application/inkml+xml"/>
  <Override PartName="/ppt/ink/ink2707.xml" ContentType="application/inkml+xml"/>
  <Override PartName="/ppt/ink/ink2708.xml" ContentType="application/inkml+xml"/>
  <Override PartName="/ppt/ink/ink2709.xml" ContentType="application/inkml+xml"/>
  <Override PartName="/ppt/ink/ink2710.xml" ContentType="application/inkml+xml"/>
  <Override PartName="/ppt/ink/ink2711.xml" ContentType="application/inkml+xml"/>
  <Override PartName="/ppt/ink/ink2712.xml" ContentType="application/inkml+xml"/>
  <Override PartName="/ppt/ink/ink2713.xml" ContentType="application/inkml+xml"/>
  <Override PartName="/ppt/ink/ink2714.xml" ContentType="application/inkml+xml"/>
  <Override PartName="/ppt/ink/ink2715.xml" ContentType="application/inkml+xml"/>
  <Override PartName="/ppt/ink/ink2716.xml" ContentType="application/inkml+xml"/>
  <Override PartName="/ppt/ink/ink2717.xml" ContentType="application/inkml+xml"/>
  <Override PartName="/ppt/ink/ink2718.xml" ContentType="application/inkml+xml"/>
  <Override PartName="/ppt/ink/ink2719.xml" ContentType="application/inkml+xml"/>
  <Override PartName="/ppt/ink/ink2720.xml" ContentType="application/inkml+xml"/>
  <Override PartName="/ppt/ink/ink2721.xml" ContentType="application/inkml+xml"/>
  <Override PartName="/ppt/ink/ink2722.xml" ContentType="application/inkml+xml"/>
  <Override PartName="/ppt/ink/ink2723.xml" ContentType="application/inkml+xml"/>
  <Override PartName="/ppt/ink/ink2724.xml" ContentType="application/inkml+xml"/>
  <Override PartName="/ppt/ink/ink2725.xml" ContentType="application/inkml+xml"/>
  <Override PartName="/ppt/ink/ink2726.xml" ContentType="application/inkml+xml"/>
  <Override PartName="/ppt/ink/ink2727.xml" ContentType="application/inkml+xml"/>
  <Override PartName="/ppt/ink/ink2728.xml" ContentType="application/inkml+xml"/>
  <Override PartName="/ppt/ink/ink2729.xml" ContentType="application/inkml+xml"/>
  <Override PartName="/ppt/ink/ink2730.xml" ContentType="application/inkml+xml"/>
  <Override PartName="/ppt/ink/ink2731.xml" ContentType="application/inkml+xml"/>
  <Override PartName="/ppt/ink/ink2732.xml" ContentType="application/inkml+xml"/>
  <Override PartName="/ppt/ink/ink2733.xml" ContentType="application/inkml+xml"/>
  <Override PartName="/ppt/ink/ink2734.xml" ContentType="application/inkml+xml"/>
  <Override PartName="/ppt/ink/ink2735.xml" ContentType="application/inkml+xml"/>
  <Override PartName="/ppt/ink/ink2736.xml" ContentType="application/inkml+xml"/>
  <Override PartName="/ppt/ink/ink2737.xml" ContentType="application/inkml+xml"/>
  <Override PartName="/ppt/ink/ink2738.xml" ContentType="application/inkml+xml"/>
  <Override PartName="/ppt/ink/ink2739.xml" ContentType="application/inkml+xml"/>
  <Override PartName="/ppt/ink/ink2740.xml" ContentType="application/inkml+xml"/>
  <Override PartName="/ppt/ink/ink2741.xml" ContentType="application/inkml+xml"/>
  <Override PartName="/ppt/ink/ink2742.xml" ContentType="application/inkml+xml"/>
  <Override PartName="/ppt/ink/ink2743.xml" ContentType="application/inkml+xml"/>
  <Override PartName="/ppt/ink/ink2744.xml" ContentType="application/inkml+xml"/>
  <Override PartName="/ppt/ink/ink2745.xml" ContentType="application/inkml+xml"/>
  <Override PartName="/ppt/ink/ink2746.xml" ContentType="application/inkml+xml"/>
  <Override PartName="/ppt/ink/ink2747.xml" ContentType="application/inkml+xml"/>
  <Override PartName="/ppt/ink/ink2748.xml" ContentType="application/inkml+xml"/>
  <Override PartName="/ppt/ink/ink2749.xml" ContentType="application/inkml+xml"/>
  <Override PartName="/ppt/ink/ink2750.xml" ContentType="application/inkml+xml"/>
  <Override PartName="/ppt/ink/ink2751.xml" ContentType="application/inkml+xml"/>
  <Override PartName="/ppt/ink/ink2752.xml" ContentType="application/inkml+xml"/>
  <Override PartName="/ppt/ink/ink2753.xml" ContentType="application/inkml+xml"/>
  <Override PartName="/ppt/ink/ink2754.xml" ContentType="application/inkml+xml"/>
  <Override PartName="/ppt/ink/ink2755.xml" ContentType="application/inkml+xml"/>
  <Override PartName="/ppt/ink/ink2756.xml" ContentType="application/inkml+xml"/>
  <Override PartName="/ppt/ink/ink2757.xml" ContentType="application/inkml+xml"/>
  <Override PartName="/ppt/ink/ink2758.xml" ContentType="application/inkml+xml"/>
  <Override PartName="/ppt/ink/ink2759.xml" ContentType="application/inkml+xml"/>
  <Override PartName="/ppt/ink/ink2760.xml" ContentType="application/inkml+xml"/>
  <Override PartName="/ppt/ink/ink2761.xml" ContentType="application/inkml+xml"/>
  <Override PartName="/ppt/ink/ink2762.xml" ContentType="application/inkml+xml"/>
  <Override PartName="/ppt/ink/ink2763.xml" ContentType="application/inkml+xml"/>
  <Override PartName="/ppt/ink/ink2764.xml" ContentType="application/inkml+xml"/>
  <Override PartName="/ppt/ink/ink2765.xml" ContentType="application/inkml+xml"/>
  <Override PartName="/ppt/ink/ink2766.xml" ContentType="application/inkml+xml"/>
  <Override PartName="/ppt/ink/ink2767.xml" ContentType="application/inkml+xml"/>
  <Override PartName="/ppt/ink/ink2768.xml" ContentType="application/inkml+xml"/>
  <Override PartName="/ppt/ink/ink2769.xml" ContentType="application/inkml+xml"/>
  <Override PartName="/ppt/ink/ink2770.xml" ContentType="application/inkml+xml"/>
  <Override PartName="/ppt/ink/ink2771.xml" ContentType="application/inkml+xml"/>
  <Override PartName="/ppt/ink/ink2772.xml" ContentType="application/inkml+xml"/>
  <Override PartName="/ppt/ink/ink2773.xml" ContentType="application/inkml+xml"/>
  <Override PartName="/ppt/ink/ink2774.xml" ContentType="application/inkml+xml"/>
  <Override PartName="/ppt/ink/ink2775.xml" ContentType="application/inkml+xml"/>
  <Override PartName="/ppt/ink/ink2776.xml" ContentType="application/inkml+xml"/>
  <Override PartName="/ppt/ink/ink2777.xml" ContentType="application/inkml+xml"/>
  <Override PartName="/ppt/ink/ink2778.xml" ContentType="application/inkml+xml"/>
  <Override PartName="/ppt/ink/ink2779.xml" ContentType="application/inkml+xml"/>
  <Override PartName="/ppt/ink/ink2780.xml" ContentType="application/inkml+xml"/>
  <Override PartName="/ppt/ink/ink2781.xml" ContentType="application/inkml+xml"/>
  <Override PartName="/ppt/ink/ink2782.xml" ContentType="application/inkml+xml"/>
  <Override PartName="/ppt/ink/ink2783.xml" ContentType="application/inkml+xml"/>
  <Override PartName="/ppt/ink/ink2784.xml" ContentType="application/inkml+xml"/>
  <Override PartName="/ppt/ink/ink2785.xml" ContentType="application/inkml+xml"/>
  <Override PartName="/ppt/ink/ink2786.xml" ContentType="application/inkml+xml"/>
  <Override PartName="/ppt/ink/ink2787.xml" ContentType="application/inkml+xml"/>
  <Override PartName="/ppt/ink/ink2788.xml" ContentType="application/inkml+xml"/>
  <Override PartName="/ppt/ink/ink2789.xml" ContentType="application/inkml+xml"/>
  <Override PartName="/ppt/ink/ink2790.xml" ContentType="application/inkml+xml"/>
  <Override PartName="/ppt/ink/ink2791.xml" ContentType="application/inkml+xml"/>
  <Override PartName="/ppt/ink/ink2792.xml" ContentType="application/inkml+xml"/>
  <Override PartName="/ppt/ink/ink2793.xml" ContentType="application/inkml+xml"/>
  <Override PartName="/ppt/ink/ink2794.xml" ContentType="application/inkml+xml"/>
  <Override PartName="/ppt/ink/ink2795.xml" ContentType="application/inkml+xml"/>
  <Override PartName="/ppt/ink/ink2796.xml" ContentType="application/inkml+xml"/>
  <Override PartName="/ppt/ink/ink2797.xml" ContentType="application/inkml+xml"/>
  <Override PartName="/ppt/ink/ink2798.xml" ContentType="application/inkml+xml"/>
  <Override PartName="/ppt/ink/ink2799.xml" ContentType="application/inkml+xml"/>
  <Override PartName="/ppt/ink/ink2800.xml" ContentType="application/inkml+xml"/>
  <Override PartName="/ppt/ink/ink2801.xml" ContentType="application/inkml+xml"/>
  <Override PartName="/ppt/ink/ink2802.xml" ContentType="application/inkml+xml"/>
  <Override PartName="/ppt/ink/ink2803.xml" ContentType="application/inkml+xml"/>
  <Override PartName="/ppt/ink/ink2804.xml" ContentType="application/inkml+xml"/>
  <Override PartName="/ppt/ink/ink2805.xml" ContentType="application/inkml+xml"/>
  <Override PartName="/ppt/ink/ink2806.xml" ContentType="application/inkml+xml"/>
  <Override PartName="/ppt/ink/ink2807.xml" ContentType="application/inkml+xml"/>
  <Override PartName="/ppt/ink/ink2808.xml" ContentType="application/inkml+xml"/>
  <Override PartName="/ppt/ink/ink2809.xml" ContentType="application/inkml+xml"/>
  <Override PartName="/ppt/ink/ink2810.xml" ContentType="application/inkml+xml"/>
  <Override PartName="/ppt/ink/ink2811.xml" ContentType="application/inkml+xml"/>
  <Override PartName="/ppt/ink/ink2812.xml" ContentType="application/inkml+xml"/>
  <Override PartName="/ppt/ink/ink2813.xml" ContentType="application/inkml+xml"/>
  <Override PartName="/ppt/ink/ink2814.xml" ContentType="application/inkml+xml"/>
  <Override PartName="/ppt/ink/ink2815.xml" ContentType="application/inkml+xml"/>
  <Override PartName="/ppt/ink/ink2816.xml" ContentType="application/inkml+xml"/>
  <Override PartName="/ppt/ink/ink2817.xml" ContentType="application/inkml+xml"/>
  <Override PartName="/ppt/ink/ink2818.xml" ContentType="application/inkml+xml"/>
  <Override PartName="/ppt/ink/ink2819.xml" ContentType="application/inkml+xml"/>
  <Override PartName="/ppt/ink/ink2820.xml" ContentType="application/inkml+xml"/>
  <Override PartName="/ppt/ink/ink2821.xml" ContentType="application/inkml+xml"/>
  <Override PartName="/ppt/ink/ink2822.xml" ContentType="application/inkml+xml"/>
  <Override PartName="/ppt/ink/ink2823.xml" ContentType="application/inkml+xml"/>
  <Override PartName="/ppt/ink/ink2824.xml" ContentType="application/inkml+xml"/>
  <Override PartName="/ppt/ink/ink2825.xml" ContentType="application/inkml+xml"/>
  <Override PartName="/ppt/ink/ink2826.xml" ContentType="application/inkml+xml"/>
  <Override PartName="/ppt/ink/ink2827.xml" ContentType="application/inkml+xml"/>
  <Override PartName="/ppt/ink/ink2828.xml" ContentType="application/inkml+xml"/>
  <Override PartName="/ppt/ink/ink2829.xml" ContentType="application/inkml+xml"/>
  <Override PartName="/ppt/ink/ink2830.xml" ContentType="application/inkml+xml"/>
  <Override PartName="/ppt/ink/ink2831.xml" ContentType="application/inkml+xml"/>
  <Override PartName="/ppt/ink/ink2832.xml" ContentType="application/inkml+xml"/>
  <Override PartName="/ppt/ink/ink2833.xml" ContentType="application/inkml+xml"/>
  <Override PartName="/ppt/ink/ink2834.xml" ContentType="application/inkml+xml"/>
  <Override PartName="/ppt/ink/ink2835.xml" ContentType="application/inkml+xml"/>
  <Override PartName="/ppt/ink/ink2836.xml" ContentType="application/inkml+xml"/>
  <Override PartName="/ppt/ink/ink2837.xml" ContentType="application/inkml+xml"/>
  <Override PartName="/ppt/ink/ink2838.xml" ContentType="application/inkml+xml"/>
  <Override PartName="/ppt/ink/ink2839.xml" ContentType="application/inkml+xml"/>
  <Override PartName="/ppt/ink/ink2840.xml" ContentType="application/inkml+xml"/>
  <Override PartName="/ppt/ink/ink2841.xml" ContentType="application/inkml+xml"/>
  <Override PartName="/ppt/ink/ink2842.xml" ContentType="application/inkml+xml"/>
  <Override PartName="/ppt/ink/ink2843.xml" ContentType="application/inkml+xml"/>
  <Override PartName="/ppt/ink/ink2844.xml" ContentType="application/inkml+xml"/>
  <Override PartName="/ppt/ink/ink2845.xml" ContentType="application/inkml+xml"/>
  <Override PartName="/ppt/ink/ink2846.xml" ContentType="application/inkml+xml"/>
  <Override PartName="/ppt/ink/ink2847.xml" ContentType="application/inkml+xml"/>
  <Override PartName="/ppt/ink/ink2848.xml" ContentType="application/inkml+xml"/>
  <Override PartName="/ppt/ink/ink2849.xml" ContentType="application/inkml+xml"/>
  <Override PartName="/ppt/ink/ink2850.xml" ContentType="application/inkml+xml"/>
  <Override PartName="/ppt/ink/ink2851.xml" ContentType="application/inkml+xml"/>
  <Override PartName="/ppt/ink/ink2852.xml" ContentType="application/inkml+xml"/>
  <Override PartName="/ppt/ink/ink2853.xml" ContentType="application/inkml+xml"/>
  <Override PartName="/ppt/ink/ink2854.xml" ContentType="application/inkml+xml"/>
  <Override PartName="/ppt/ink/ink2855.xml" ContentType="application/inkml+xml"/>
  <Override PartName="/ppt/ink/ink2856.xml" ContentType="application/inkml+xml"/>
  <Override PartName="/ppt/ink/ink2857.xml" ContentType="application/inkml+xml"/>
  <Override PartName="/ppt/ink/ink2858.xml" ContentType="application/inkml+xml"/>
  <Override PartName="/ppt/ink/ink2859.xml" ContentType="application/inkml+xml"/>
  <Override PartName="/ppt/ink/ink2860.xml" ContentType="application/inkml+xml"/>
  <Override PartName="/ppt/ink/ink2861.xml" ContentType="application/inkml+xml"/>
  <Override PartName="/ppt/ink/ink2862.xml" ContentType="application/inkml+xml"/>
  <Override PartName="/ppt/ink/ink2863.xml" ContentType="application/inkml+xml"/>
  <Override PartName="/ppt/ink/ink2864.xml" ContentType="application/inkml+xml"/>
  <Override PartName="/ppt/ink/ink2865.xml" ContentType="application/inkml+xml"/>
  <Override PartName="/ppt/ink/ink2866.xml" ContentType="application/inkml+xml"/>
  <Override PartName="/ppt/ink/ink2867.xml" ContentType="application/inkml+xml"/>
  <Override PartName="/ppt/ink/ink2868.xml" ContentType="application/inkml+xml"/>
  <Override PartName="/ppt/ink/ink2869.xml" ContentType="application/inkml+xml"/>
  <Override PartName="/ppt/ink/ink2870.xml" ContentType="application/inkml+xml"/>
  <Override PartName="/ppt/ink/ink2871.xml" ContentType="application/inkml+xml"/>
  <Override PartName="/ppt/ink/ink2872.xml" ContentType="application/inkml+xml"/>
  <Override PartName="/ppt/ink/ink2873.xml" ContentType="application/inkml+xml"/>
  <Override PartName="/ppt/ink/ink2874.xml" ContentType="application/inkml+xml"/>
  <Override PartName="/ppt/ink/ink2875.xml" ContentType="application/inkml+xml"/>
  <Override PartName="/ppt/ink/ink2876.xml" ContentType="application/inkml+xml"/>
  <Override PartName="/ppt/ink/ink2877.xml" ContentType="application/inkml+xml"/>
  <Override PartName="/ppt/ink/ink2878.xml" ContentType="application/inkml+xml"/>
  <Override PartName="/ppt/ink/ink2879.xml" ContentType="application/inkml+xml"/>
  <Override PartName="/ppt/ink/ink2880.xml" ContentType="application/inkml+xml"/>
  <Override PartName="/ppt/ink/ink2881.xml" ContentType="application/inkml+xml"/>
  <Override PartName="/ppt/ink/ink2882.xml" ContentType="application/inkml+xml"/>
  <Override PartName="/ppt/ink/ink2883.xml" ContentType="application/inkml+xml"/>
  <Override PartName="/ppt/ink/ink2884.xml" ContentType="application/inkml+xml"/>
  <Override PartName="/ppt/ink/ink2885.xml" ContentType="application/inkml+xml"/>
  <Override PartName="/ppt/ink/ink2886.xml" ContentType="application/inkml+xml"/>
  <Override PartName="/ppt/ink/ink2887.xml" ContentType="application/inkml+xml"/>
  <Override PartName="/ppt/ink/ink2888.xml" ContentType="application/inkml+xml"/>
  <Override PartName="/ppt/ink/ink2889.xml" ContentType="application/inkml+xml"/>
  <Override PartName="/ppt/ink/ink2890.xml" ContentType="application/inkml+xml"/>
  <Override PartName="/ppt/ink/ink2891.xml" ContentType="application/inkml+xml"/>
  <Override PartName="/ppt/ink/ink2892.xml" ContentType="application/inkml+xml"/>
  <Override PartName="/ppt/ink/ink2893.xml" ContentType="application/inkml+xml"/>
  <Override PartName="/ppt/ink/ink2894.xml" ContentType="application/inkml+xml"/>
  <Override PartName="/ppt/ink/ink2895.xml" ContentType="application/inkml+xml"/>
  <Override PartName="/ppt/ink/ink2896.xml" ContentType="application/inkml+xml"/>
  <Override PartName="/ppt/ink/ink2897.xml" ContentType="application/inkml+xml"/>
  <Override PartName="/ppt/ink/ink2898.xml" ContentType="application/inkml+xml"/>
  <Override PartName="/ppt/ink/ink2899.xml" ContentType="application/inkml+xml"/>
  <Override PartName="/ppt/ink/ink2900.xml" ContentType="application/inkml+xml"/>
  <Override PartName="/ppt/ink/ink2901.xml" ContentType="application/inkml+xml"/>
  <Override PartName="/ppt/ink/ink2902.xml" ContentType="application/inkml+xml"/>
  <Override PartName="/ppt/ink/ink2903.xml" ContentType="application/inkml+xml"/>
  <Override PartName="/ppt/ink/ink2904.xml" ContentType="application/inkml+xml"/>
  <Override PartName="/ppt/ink/ink2905.xml" ContentType="application/inkml+xml"/>
  <Override PartName="/ppt/ink/ink2906.xml" ContentType="application/inkml+xml"/>
  <Override PartName="/ppt/ink/ink2907.xml" ContentType="application/inkml+xml"/>
  <Override PartName="/ppt/ink/ink2908.xml" ContentType="application/inkml+xml"/>
  <Override PartName="/ppt/ink/ink2909.xml" ContentType="application/inkml+xml"/>
  <Override PartName="/ppt/ink/ink2910.xml" ContentType="application/inkml+xml"/>
  <Override PartName="/ppt/ink/ink2911.xml" ContentType="application/inkml+xml"/>
  <Override PartName="/ppt/ink/ink2912.xml" ContentType="application/inkml+xml"/>
  <Override PartName="/ppt/ink/ink2913.xml" ContentType="application/inkml+xml"/>
  <Override PartName="/ppt/ink/ink2914.xml" ContentType="application/inkml+xml"/>
  <Override PartName="/ppt/ink/ink2915.xml" ContentType="application/inkml+xml"/>
  <Override PartName="/ppt/ink/ink2916.xml" ContentType="application/inkml+xml"/>
  <Override PartName="/ppt/ink/ink2917.xml" ContentType="application/inkml+xml"/>
  <Override PartName="/ppt/ink/ink2918.xml" ContentType="application/inkml+xml"/>
  <Override PartName="/ppt/ink/ink2919.xml" ContentType="application/inkml+xml"/>
  <Override PartName="/ppt/ink/ink2920.xml" ContentType="application/inkml+xml"/>
  <Override PartName="/ppt/ink/ink2921.xml" ContentType="application/inkml+xml"/>
  <Override PartName="/ppt/ink/ink2922.xml" ContentType="application/inkml+xml"/>
  <Override PartName="/ppt/ink/ink2923.xml" ContentType="application/inkml+xml"/>
  <Override PartName="/ppt/ink/ink2924.xml" ContentType="application/inkml+xml"/>
  <Override PartName="/ppt/ink/ink2925.xml" ContentType="application/inkml+xml"/>
  <Override PartName="/ppt/ink/ink2926.xml" ContentType="application/inkml+xml"/>
  <Override PartName="/ppt/ink/ink2927.xml" ContentType="application/inkml+xml"/>
  <Override PartName="/ppt/ink/ink2928.xml" ContentType="application/inkml+xml"/>
  <Override PartName="/ppt/ink/ink2929.xml" ContentType="application/inkml+xml"/>
  <Override PartName="/ppt/ink/ink2930.xml" ContentType="application/inkml+xml"/>
  <Override PartName="/ppt/ink/ink2931.xml" ContentType="application/inkml+xml"/>
  <Override PartName="/ppt/ink/ink2932.xml" ContentType="application/inkml+xml"/>
  <Override PartName="/ppt/ink/ink2933.xml" ContentType="application/inkml+xml"/>
  <Override PartName="/ppt/ink/ink2934.xml" ContentType="application/inkml+xml"/>
  <Override PartName="/ppt/ink/ink2935.xml" ContentType="application/inkml+xml"/>
  <Override PartName="/ppt/ink/ink2936.xml" ContentType="application/inkml+xml"/>
  <Override PartName="/ppt/ink/ink2937.xml" ContentType="application/inkml+xml"/>
  <Override PartName="/ppt/ink/ink2938.xml" ContentType="application/inkml+xml"/>
  <Override PartName="/ppt/ink/ink2939.xml" ContentType="application/inkml+xml"/>
  <Override PartName="/ppt/ink/ink2940.xml" ContentType="application/inkml+xml"/>
  <Override PartName="/ppt/ink/ink2941.xml" ContentType="application/inkml+xml"/>
  <Override PartName="/ppt/ink/ink2942.xml" ContentType="application/inkml+xml"/>
  <Override PartName="/ppt/ink/ink2943.xml" ContentType="application/inkml+xml"/>
  <Override PartName="/ppt/ink/ink2944.xml" ContentType="application/inkml+xml"/>
  <Override PartName="/ppt/ink/ink2945.xml" ContentType="application/inkml+xml"/>
  <Override PartName="/ppt/ink/ink2946.xml" ContentType="application/inkml+xml"/>
  <Override PartName="/ppt/ink/ink2947.xml" ContentType="application/inkml+xml"/>
  <Override PartName="/ppt/ink/ink2948.xml" ContentType="application/inkml+xml"/>
  <Override PartName="/ppt/ink/ink2949.xml" ContentType="application/inkml+xml"/>
  <Override PartName="/ppt/ink/ink2950.xml" ContentType="application/inkml+xml"/>
  <Override PartName="/ppt/ink/ink2951.xml" ContentType="application/inkml+xml"/>
  <Override PartName="/ppt/ink/ink2952.xml" ContentType="application/inkml+xml"/>
  <Override PartName="/ppt/ink/ink2953.xml" ContentType="application/inkml+xml"/>
  <Override PartName="/ppt/ink/ink2954.xml" ContentType="application/inkml+xml"/>
  <Override PartName="/ppt/ink/ink2955.xml" ContentType="application/inkml+xml"/>
  <Override PartName="/ppt/ink/ink2956.xml" ContentType="application/inkml+xml"/>
  <Override PartName="/ppt/ink/ink2957.xml" ContentType="application/inkml+xml"/>
  <Override PartName="/ppt/ink/ink2958.xml" ContentType="application/inkml+xml"/>
  <Override PartName="/ppt/ink/ink2959.xml" ContentType="application/inkml+xml"/>
  <Override PartName="/ppt/ink/ink2960.xml" ContentType="application/inkml+xml"/>
  <Override PartName="/ppt/ink/ink2961.xml" ContentType="application/inkml+xml"/>
  <Override PartName="/ppt/ink/ink2962.xml" ContentType="application/inkml+xml"/>
  <Override PartName="/ppt/ink/ink2963.xml" ContentType="application/inkml+xml"/>
  <Override PartName="/ppt/ink/ink2964.xml" ContentType="application/inkml+xml"/>
  <Override PartName="/ppt/ink/ink2965.xml" ContentType="application/inkml+xml"/>
  <Override PartName="/ppt/ink/ink2966.xml" ContentType="application/inkml+xml"/>
  <Override PartName="/ppt/ink/ink2967.xml" ContentType="application/inkml+xml"/>
  <Override PartName="/ppt/ink/ink2968.xml" ContentType="application/inkml+xml"/>
  <Override PartName="/ppt/ink/ink2969.xml" ContentType="application/inkml+xml"/>
  <Override PartName="/ppt/ink/ink2970.xml" ContentType="application/inkml+xml"/>
  <Override PartName="/ppt/ink/ink2971.xml" ContentType="application/inkml+xml"/>
  <Override PartName="/ppt/ink/ink2972.xml" ContentType="application/inkml+xml"/>
  <Override PartName="/ppt/ink/ink2973.xml" ContentType="application/inkml+xml"/>
  <Override PartName="/ppt/ink/ink2974.xml" ContentType="application/inkml+xml"/>
  <Override PartName="/ppt/ink/ink2975.xml" ContentType="application/inkml+xml"/>
  <Override PartName="/ppt/ink/ink2976.xml" ContentType="application/inkml+xml"/>
  <Override PartName="/ppt/ink/ink2977.xml" ContentType="application/inkml+xml"/>
  <Override PartName="/ppt/ink/ink2978.xml" ContentType="application/inkml+xml"/>
  <Override PartName="/ppt/ink/ink2979.xml" ContentType="application/inkml+xml"/>
  <Override PartName="/ppt/ink/ink2980.xml" ContentType="application/inkml+xml"/>
  <Override PartName="/ppt/ink/ink2981.xml" ContentType="application/inkml+xml"/>
  <Override PartName="/ppt/ink/ink2982.xml" ContentType="application/inkml+xml"/>
  <Override PartName="/ppt/ink/ink2983.xml" ContentType="application/inkml+xml"/>
  <Override PartName="/ppt/ink/ink2984.xml" ContentType="application/inkml+xml"/>
  <Override PartName="/ppt/ink/ink2985.xml" ContentType="application/inkml+xml"/>
  <Override PartName="/ppt/ink/ink2986.xml" ContentType="application/inkml+xml"/>
  <Override PartName="/ppt/ink/ink2987.xml" ContentType="application/inkml+xml"/>
  <Override PartName="/ppt/ink/ink2988.xml" ContentType="application/inkml+xml"/>
  <Override PartName="/ppt/ink/ink2989.xml" ContentType="application/inkml+xml"/>
  <Override PartName="/ppt/ink/ink2990.xml" ContentType="application/inkml+xml"/>
  <Override PartName="/ppt/ink/ink2991.xml" ContentType="application/inkml+xml"/>
  <Override PartName="/ppt/ink/ink2992.xml" ContentType="application/inkml+xml"/>
  <Override PartName="/ppt/ink/ink2993.xml" ContentType="application/inkml+xml"/>
  <Override PartName="/ppt/ink/ink2994.xml" ContentType="application/inkml+xml"/>
  <Override PartName="/ppt/ink/ink2995.xml" ContentType="application/inkml+xml"/>
  <Override PartName="/ppt/ink/ink2996.xml" ContentType="application/inkml+xml"/>
  <Override PartName="/ppt/ink/ink2997.xml" ContentType="application/inkml+xml"/>
  <Override PartName="/ppt/ink/ink2998.xml" ContentType="application/inkml+xml"/>
  <Override PartName="/ppt/ink/ink2999.xml" ContentType="application/inkml+xml"/>
  <Override PartName="/ppt/ink/ink3000.xml" ContentType="application/inkml+xml"/>
  <Override PartName="/ppt/ink/ink3001.xml" ContentType="application/inkml+xml"/>
  <Override PartName="/ppt/ink/ink3002.xml" ContentType="application/inkml+xml"/>
  <Override PartName="/ppt/ink/ink3003.xml" ContentType="application/inkml+xml"/>
  <Override PartName="/ppt/ink/ink3004.xml" ContentType="application/inkml+xml"/>
  <Override PartName="/ppt/ink/ink3005.xml" ContentType="application/inkml+xml"/>
  <Override PartName="/ppt/ink/ink3006.xml" ContentType="application/inkml+xml"/>
  <Override PartName="/ppt/ink/ink3007.xml" ContentType="application/inkml+xml"/>
  <Override PartName="/ppt/ink/ink3008.xml" ContentType="application/inkml+xml"/>
  <Override PartName="/ppt/ink/ink3009.xml" ContentType="application/inkml+xml"/>
  <Override PartName="/ppt/ink/ink3010.xml" ContentType="application/inkml+xml"/>
  <Override PartName="/ppt/ink/ink3011.xml" ContentType="application/inkml+xml"/>
  <Override PartName="/ppt/ink/ink3012.xml" ContentType="application/inkml+xml"/>
  <Override PartName="/ppt/ink/ink3013.xml" ContentType="application/inkml+xml"/>
  <Override PartName="/ppt/ink/ink3014.xml" ContentType="application/inkml+xml"/>
  <Override PartName="/ppt/ink/ink3015.xml" ContentType="application/inkml+xml"/>
  <Override PartName="/ppt/ink/ink3016.xml" ContentType="application/inkml+xml"/>
  <Override PartName="/ppt/ink/ink3017.xml" ContentType="application/inkml+xml"/>
  <Override PartName="/ppt/ink/ink3018.xml" ContentType="application/inkml+xml"/>
  <Override PartName="/ppt/ink/ink3019.xml" ContentType="application/inkml+xml"/>
  <Override PartName="/ppt/ink/ink3020.xml" ContentType="application/inkml+xml"/>
  <Override PartName="/ppt/ink/ink3021.xml" ContentType="application/inkml+xml"/>
  <Override PartName="/ppt/ink/ink3022.xml" ContentType="application/inkml+xml"/>
  <Override PartName="/ppt/ink/ink3023.xml" ContentType="application/inkml+xml"/>
  <Override PartName="/ppt/ink/ink3024.xml" ContentType="application/inkml+xml"/>
  <Override PartName="/ppt/ink/ink3025.xml" ContentType="application/inkml+xml"/>
  <Override PartName="/ppt/ink/ink3026.xml" ContentType="application/inkml+xml"/>
  <Override PartName="/ppt/ink/ink3027.xml" ContentType="application/inkml+xml"/>
  <Override PartName="/ppt/ink/ink3028.xml" ContentType="application/inkml+xml"/>
  <Override PartName="/ppt/ink/ink3029.xml" ContentType="application/inkml+xml"/>
  <Override PartName="/ppt/ink/ink3030.xml" ContentType="application/inkml+xml"/>
  <Override PartName="/ppt/ink/ink3031.xml" ContentType="application/inkml+xml"/>
  <Override PartName="/ppt/ink/ink3032.xml" ContentType="application/inkml+xml"/>
  <Override PartName="/ppt/ink/ink3033.xml" ContentType="application/inkml+xml"/>
  <Override PartName="/ppt/ink/ink3034.xml" ContentType="application/inkml+xml"/>
  <Override PartName="/ppt/ink/ink3035.xml" ContentType="application/inkml+xml"/>
  <Override PartName="/ppt/ink/ink3036.xml" ContentType="application/inkml+xml"/>
  <Override PartName="/ppt/ink/ink3037.xml" ContentType="application/inkml+xml"/>
  <Override PartName="/ppt/ink/ink3038.xml" ContentType="application/inkml+xml"/>
  <Override PartName="/ppt/ink/ink3039.xml" ContentType="application/inkml+xml"/>
  <Override PartName="/ppt/ink/ink3040.xml" ContentType="application/inkml+xml"/>
  <Override PartName="/ppt/ink/ink3041.xml" ContentType="application/inkml+xml"/>
  <Override PartName="/ppt/ink/ink3042.xml" ContentType="application/inkml+xml"/>
  <Override PartName="/ppt/ink/ink3043.xml" ContentType="application/inkml+xml"/>
  <Override PartName="/ppt/ink/ink3044.xml" ContentType="application/inkml+xml"/>
  <Override PartName="/ppt/ink/ink3045.xml" ContentType="application/inkml+xml"/>
  <Override PartName="/ppt/ink/ink3046.xml" ContentType="application/inkml+xml"/>
  <Override PartName="/ppt/ink/ink3047.xml" ContentType="application/inkml+xml"/>
  <Override PartName="/ppt/ink/ink3048.xml" ContentType="application/inkml+xml"/>
  <Override PartName="/ppt/ink/ink3049.xml" ContentType="application/inkml+xml"/>
  <Override PartName="/ppt/ink/ink3050.xml" ContentType="application/inkml+xml"/>
  <Override PartName="/ppt/ink/ink3051.xml" ContentType="application/inkml+xml"/>
  <Override PartName="/ppt/ink/ink3052.xml" ContentType="application/inkml+xml"/>
  <Override PartName="/ppt/ink/ink3053.xml" ContentType="application/inkml+xml"/>
  <Override PartName="/ppt/ink/ink3054.xml" ContentType="application/inkml+xml"/>
  <Override PartName="/ppt/ink/ink3055.xml" ContentType="application/inkml+xml"/>
  <Override PartName="/ppt/ink/ink3056.xml" ContentType="application/inkml+xml"/>
  <Override PartName="/ppt/ink/ink3057.xml" ContentType="application/inkml+xml"/>
  <Override PartName="/ppt/ink/ink3058.xml" ContentType="application/inkml+xml"/>
  <Override PartName="/ppt/ink/ink3059.xml" ContentType="application/inkml+xml"/>
  <Override PartName="/ppt/ink/ink3060.xml" ContentType="application/inkml+xml"/>
  <Override PartName="/ppt/ink/ink3061.xml" ContentType="application/inkml+xml"/>
  <Override PartName="/ppt/ink/ink3062.xml" ContentType="application/inkml+xml"/>
  <Override PartName="/ppt/ink/ink3063.xml" ContentType="application/inkml+xml"/>
  <Override PartName="/ppt/ink/ink3064.xml" ContentType="application/inkml+xml"/>
  <Override PartName="/ppt/ink/ink3065.xml" ContentType="application/inkml+xml"/>
  <Override PartName="/ppt/ink/ink3066.xml" ContentType="application/inkml+xml"/>
  <Override PartName="/ppt/ink/ink3067.xml" ContentType="application/inkml+xml"/>
  <Override PartName="/ppt/ink/ink3068.xml" ContentType="application/inkml+xml"/>
  <Override PartName="/ppt/ink/ink3069.xml" ContentType="application/inkml+xml"/>
  <Override PartName="/ppt/ink/ink3070.xml" ContentType="application/inkml+xml"/>
  <Override PartName="/ppt/ink/ink3071.xml" ContentType="application/inkml+xml"/>
  <Override PartName="/ppt/ink/ink3072.xml" ContentType="application/inkml+xml"/>
  <Override PartName="/ppt/ink/ink3073.xml" ContentType="application/inkml+xml"/>
  <Override PartName="/ppt/ink/ink3074.xml" ContentType="application/inkml+xml"/>
  <Override PartName="/ppt/ink/ink3075.xml" ContentType="application/inkml+xml"/>
  <Override PartName="/ppt/ink/ink3076.xml" ContentType="application/inkml+xml"/>
  <Override PartName="/ppt/ink/ink3077.xml" ContentType="application/inkml+xml"/>
  <Override PartName="/ppt/ink/ink3078.xml" ContentType="application/inkml+xml"/>
  <Override PartName="/ppt/ink/ink3079.xml" ContentType="application/inkml+xml"/>
  <Override PartName="/ppt/ink/ink3080.xml" ContentType="application/inkml+xml"/>
  <Override PartName="/ppt/ink/ink3081.xml" ContentType="application/inkml+xml"/>
  <Override PartName="/ppt/ink/ink3082.xml" ContentType="application/inkml+xml"/>
  <Override PartName="/ppt/ink/ink3083.xml" ContentType="application/inkml+xml"/>
  <Override PartName="/ppt/ink/ink3084.xml" ContentType="application/inkml+xml"/>
  <Override PartName="/ppt/ink/ink3085.xml" ContentType="application/inkml+xml"/>
  <Override PartName="/ppt/ink/ink3086.xml" ContentType="application/inkml+xml"/>
  <Override PartName="/ppt/ink/ink3087.xml" ContentType="application/inkml+xml"/>
  <Override PartName="/ppt/ink/ink3088.xml" ContentType="application/inkml+xml"/>
  <Override PartName="/ppt/ink/ink3089.xml" ContentType="application/inkml+xml"/>
  <Override PartName="/ppt/ink/ink3090.xml" ContentType="application/inkml+xml"/>
  <Override PartName="/ppt/ink/ink3091.xml" ContentType="application/inkml+xml"/>
  <Override PartName="/ppt/ink/ink3092.xml" ContentType="application/inkml+xml"/>
  <Override PartName="/ppt/ink/ink3093.xml" ContentType="application/inkml+xml"/>
  <Override PartName="/ppt/ink/ink3094.xml" ContentType="application/inkml+xml"/>
  <Override PartName="/ppt/ink/ink3095.xml" ContentType="application/inkml+xml"/>
  <Override PartName="/ppt/ink/ink3096.xml" ContentType="application/inkml+xml"/>
  <Override PartName="/ppt/ink/ink3097.xml" ContentType="application/inkml+xml"/>
  <Override PartName="/ppt/ink/ink3098.xml" ContentType="application/inkml+xml"/>
  <Override PartName="/ppt/ink/ink3099.xml" ContentType="application/inkml+xml"/>
  <Override PartName="/ppt/ink/ink3100.xml" ContentType="application/inkml+xml"/>
  <Override PartName="/ppt/ink/ink3101.xml" ContentType="application/inkml+xml"/>
  <Override PartName="/ppt/ink/ink3102.xml" ContentType="application/inkml+xml"/>
  <Override PartName="/ppt/ink/ink3103.xml" ContentType="application/inkml+xml"/>
  <Override PartName="/ppt/ink/ink3104.xml" ContentType="application/inkml+xml"/>
  <Override PartName="/ppt/ink/ink3105.xml" ContentType="application/inkml+xml"/>
  <Override PartName="/ppt/ink/ink3106.xml" ContentType="application/inkml+xml"/>
  <Override PartName="/ppt/ink/ink3107.xml" ContentType="application/inkml+xml"/>
  <Override PartName="/ppt/ink/ink3108.xml" ContentType="application/inkml+xml"/>
  <Override PartName="/ppt/ink/ink3109.xml" ContentType="application/inkml+xml"/>
  <Override PartName="/ppt/ink/ink3110.xml" ContentType="application/inkml+xml"/>
  <Override PartName="/ppt/ink/ink3111.xml" ContentType="application/inkml+xml"/>
  <Override PartName="/ppt/ink/ink3112.xml" ContentType="application/inkml+xml"/>
  <Override PartName="/ppt/ink/ink3113.xml" ContentType="application/inkml+xml"/>
  <Override PartName="/ppt/ink/ink3114.xml" ContentType="application/inkml+xml"/>
  <Override PartName="/ppt/ink/ink3115.xml" ContentType="application/inkml+xml"/>
  <Override PartName="/ppt/ink/ink3116.xml" ContentType="application/inkml+xml"/>
  <Override PartName="/ppt/ink/ink3117.xml" ContentType="application/inkml+xml"/>
  <Override PartName="/ppt/ink/ink3118.xml" ContentType="application/inkml+xml"/>
  <Override PartName="/ppt/ink/ink3119.xml" ContentType="application/inkml+xml"/>
  <Override PartName="/ppt/ink/ink3120.xml" ContentType="application/inkml+xml"/>
  <Override PartName="/ppt/ink/ink3121.xml" ContentType="application/inkml+xml"/>
  <Override PartName="/ppt/ink/ink3122.xml" ContentType="application/inkml+xml"/>
  <Override PartName="/ppt/ink/ink3123.xml" ContentType="application/inkml+xml"/>
  <Override PartName="/ppt/ink/ink3124.xml" ContentType="application/inkml+xml"/>
  <Override PartName="/ppt/ink/ink3125.xml" ContentType="application/inkml+xml"/>
  <Override PartName="/ppt/ink/ink3126.xml" ContentType="application/inkml+xml"/>
  <Override PartName="/ppt/ink/ink3127.xml" ContentType="application/inkml+xml"/>
  <Override PartName="/ppt/ink/ink3128.xml" ContentType="application/inkml+xml"/>
  <Override PartName="/ppt/ink/ink3129.xml" ContentType="application/inkml+xml"/>
  <Override PartName="/ppt/ink/ink3130.xml" ContentType="application/inkml+xml"/>
  <Override PartName="/ppt/ink/ink3131.xml" ContentType="application/inkml+xml"/>
  <Override PartName="/ppt/ink/ink3132.xml" ContentType="application/inkml+xml"/>
  <Override PartName="/ppt/ink/ink3133.xml" ContentType="application/inkml+xml"/>
  <Override PartName="/ppt/ink/ink3134.xml" ContentType="application/inkml+xml"/>
  <Override PartName="/ppt/ink/ink3135.xml" ContentType="application/inkml+xml"/>
  <Override PartName="/ppt/ink/ink3136.xml" ContentType="application/inkml+xml"/>
  <Override PartName="/ppt/ink/ink3137.xml" ContentType="application/inkml+xml"/>
  <Override PartName="/ppt/ink/ink3138.xml" ContentType="application/inkml+xml"/>
  <Override PartName="/ppt/ink/ink3139.xml" ContentType="application/inkml+xml"/>
  <Override PartName="/ppt/ink/ink3140.xml" ContentType="application/inkml+xml"/>
  <Override PartName="/ppt/ink/ink3141.xml" ContentType="application/inkml+xml"/>
  <Override PartName="/ppt/ink/ink3142.xml" ContentType="application/inkml+xml"/>
  <Override PartName="/ppt/ink/ink3143.xml" ContentType="application/inkml+xml"/>
  <Override PartName="/ppt/ink/ink3144.xml" ContentType="application/inkml+xml"/>
  <Override PartName="/ppt/ink/ink3145.xml" ContentType="application/inkml+xml"/>
  <Override PartName="/ppt/ink/ink3146.xml" ContentType="application/inkml+xml"/>
  <Override PartName="/ppt/ink/ink3147.xml" ContentType="application/inkml+xml"/>
  <Override PartName="/ppt/ink/ink3148.xml" ContentType="application/inkml+xml"/>
  <Override PartName="/ppt/ink/ink3149.xml" ContentType="application/inkml+xml"/>
  <Override PartName="/ppt/ink/ink3150.xml" ContentType="application/inkml+xml"/>
  <Override PartName="/ppt/ink/ink3151.xml" ContentType="application/inkml+xml"/>
  <Override PartName="/ppt/ink/ink3152.xml" ContentType="application/inkml+xml"/>
  <Override PartName="/ppt/ink/ink3153.xml" ContentType="application/inkml+xml"/>
  <Override PartName="/ppt/ink/ink3154.xml" ContentType="application/inkml+xml"/>
  <Override PartName="/ppt/ink/ink3155.xml" ContentType="application/inkml+xml"/>
  <Override PartName="/ppt/ink/ink3156.xml" ContentType="application/inkml+xml"/>
  <Override PartName="/ppt/ink/ink3157.xml" ContentType="application/inkml+xml"/>
  <Override PartName="/ppt/ink/ink3158.xml" ContentType="application/inkml+xml"/>
  <Override PartName="/ppt/ink/ink3159.xml" ContentType="application/inkml+xml"/>
  <Override PartName="/ppt/ink/ink3160.xml" ContentType="application/inkml+xml"/>
  <Override PartName="/ppt/ink/ink3161.xml" ContentType="application/inkml+xml"/>
  <Override PartName="/ppt/ink/ink3162.xml" ContentType="application/inkml+xml"/>
  <Override PartName="/ppt/ink/ink3163.xml" ContentType="application/inkml+xml"/>
  <Override PartName="/ppt/ink/ink3164.xml" ContentType="application/inkml+xml"/>
  <Override PartName="/ppt/ink/ink3165.xml" ContentType="application/inkml+xml"/>
  <Override PartName="/ppt/ink/ink3166.xml" ContentType="application/inkml+xml"/>
  <Override PartName="/ppt/ink/ink3167.xml" ContentType="application/inkml+xml"/>
  <Override PartName="/ppt/ink/ink3168.xml" ContentType="application/inkml+xml"/>
  <Override PartName="/ppt/ink/ink3169.xml" ContentType="application/inkml+xml"/>
  <Override PartName="/ppt/ink/ink3170.xml" ContentType="application/inkml+xml"/>
  <Override PartName="/ppt/ink/ink3171.xml" ContentType="application/inkml+xml"/>
  <Override PartName="/ppt/ink/ink3172.xml" ContentType="application/inkml+xml"/>
  <Override PartName="/ppt/ink/ink3173.xml" ContentType="application/inkml+xml"/>
  <Override PartName="/ppt/ink/ink3174.xml" ContentType="application/inkml+xml"/>
  <Override PartName="/ppt/ink/ink3175.xml" ContentType="application/inkml+xml"/>
  <Override PartName="/ppt/ink/ink3176.xml" ContentType="application/inkml+xml"/>
  <Override PartName="/ppt/ink/ink3177.xml" ContentType="application/inkml+xml"/>
  <Override PartName="/ppt/ink/ink3178.xml" ContentType="application/inkml+xml"/>
  <Override PartName="/ppt/ink/ink3179.xml" ContentType="application/inkml+xml"/>
  <Override PartName="/ppt/ink/ink3180.xml" ContentType="application/inkml+xml"/>
  <Override PartName="/ppt/ink/ink3181.xml" ContentType="application/inkml+xml"/>
  <Override PartName="/ppt/ink/ink3182.xml" ContentType="application/inkml+xml"/>
  <Override PartName="/ppt/ink/ink3183.xml" ContentType="application/inkml+xml"/>
  <Override PartName="/ppt/ink/ink3184.xml" ContentType="application/inkml+xml"/>
  <Override PartName="/ppt/ink/ink3185.xml" ContentType="application/inkml+xml"/>
  <Override PartName="/ppt/ink/ink3186.xml" ContentType="application/inkml+xml"/>
  <Override PartName="/ppt/ink/ink3187.xml" ContentType="application/inkml+xml"/>
  <Override PartName="/ppt/ink/ink3188.xml" ContentType="application/inkml+xml"/>
  <Override PartName="/ppt/ink/ink3189.xml" ContentType="application/inkml+xml"/>
  <Override PartName="/ppt/ink/ink3190.xml" ContentType="application/inkml+xml"/>
  <Override PartName="/ppt/ink/ink3191.xml" ContentType="application/inkml+xml"/>
  <Override PartName="/ppt/ink/ink3192.xml" ContentType="application/inkml+xml"/>
  <Override PartName="/ppt/ink/ink3193.xml" ContentType="application/inkml+xml"/>
  <Override PartName="/ppt/ink/ink3194.xml" ContentType="application/inkml+xml"/>
  <Override PartName="/ppt/ink/ink3195.xml" ContentType="application/inkml+xml"/>
  <Override PartName="/ppt/ink/ink3196.xml" ContentType="application/inkml+xml"/>
  <Override PartName="/ppt/ink/ink3197.xml" ContentType="application/inkml+xml"/>
  <Override PartName="/ppt/ink/ink3198.xml" ContentType="application/inkml+xml"/>
  <Override PartName="/ppt/ink/ink3199.xml" ContentType="application/inkml+xml"/>
  <Override PartName="/ppt/ink/ink3200.xml" ContentType="application/inkml+xml"/>
  <Override PartName="/ppt/ink/ink3201.xml" ContentType="application/inkml+xml"/>
  <Override PartName="/ppt/ink/ink3202.xml" ContentType="application/inkml+xml"/>
  <Override PartName="/ppt/ink/ink3203.xml" ContentType="application/inkml+xml"/>
  <Override PartName="/ppt/ink/ink3204.xml" ContentType="application/inkml+xml"/>
  <Override PartName="/ppt/ink/ink3205.xml" ContentType="application/inkml+xml"/>
  <Override PartName="/ppt/ink/ink3206.xml" ContentType="application/inkml+xml"/>
  <Override PartName="/ppt/ink/ink3207.xml" ContentType="application/inkml+xml"/>
  <Override PartName="/ppt/ink/ink3208.xml" ContentType="application/inkml+xml"/>
  <Override PartName="/ppt/ink/ink3209.xml" ContentType="application/inkml+xml"/>
  <Override PartName="/ppt/ink/ink3210.xml" ContentType="application/inkml+xml"/>
  <Override PartName="/ppt/ink/ink3211.xml" ContentType="application/inkml+xml"/>
  <Override PartName="/ppt/ink/ink3212.xml" ContentType="application/inkml+xml"/>
  <Override PartName="/ppt/ink/ink3213.xml" ContentType="application/inkml+xml"/>
  <Override PartName="/ppt/ink/ink3214.xml" ContentType="application/inkml+xml"/>
  <Override PartName="/ppt/ink/ink3215.xml" ContentType="application/inkml+xml"/>
  <Override PartName="/ppt/ink/ink3216.xml" ContentType="application/inkml+xml"/>
  <Override PartName="/ppt/ink/ink3217.xml" ContentType="application/inkml+xml"/>
  <Override PartName="/ppt/ink/ink3218.xml" ContentType="application/inkml+xml"/>
  <Override PartName="/ppt/ink/ink3219.xml" ContentType="application/inkml+xml"/>
  <Override PartName="/ppt/ink/ink3220.xml" ContentType="application/inkml+xml"/>
  <Override PartName="/ppt/ink/ink3221.xml" ContentType="application/inkml+xml"/>
  <Override PartName="/ppt/ink/ink3222.xml" ContentType="application/inkml+xml"/>
  <Override PartName="/ppt/ink/ink3223.xml" ContentType="application/inkml+xml"/>
  <Override PartName="/ppt/ink/ink3224.xml" ContentType="application/inkml+xml"/>
  <Override PartName="/ppt/ink/ink3225.xml" ContentType="application/inkml+xml"/>
  <Override PartName="/ppt/ink/ink3226.xml" ContentType="application/inkml+xml"/>
  <Override PartName="/ppt/ink/ink3227.xml" ContentType="application/inkml+xml"/>
  <Override PartName="/ppt/ink/ink3228.xml" ContentType="application/inkml+xml"/>
  <Override PartName="/ppt/ink/ink3229.xml" ContentType="application/inkml+xml"/>
  <Override PartName="/ppt/ink/ink3230.xml" ContentType="application/inkml+xml"/>
  <Override PartName="/ppt/ink/ink3231.xml" ContentType="application/inkml+xml"/>
  <Override PartName="/ppt/ink/ink3232.xml" ContentType="application/inkml+xml"/>
  <Override PartName="/ppt/ink/ink3233.xml" ContentType="application/inkml+xml"/>
  <Override PartName="/ppt/ink/ink3234.xml" ContentType="application/inkml+xml"/>
  <Override PartName="/ppt/ink/ink3235.xml" ContentType="application/inkml+xml"/>
  <Override PartName="/ppt/ink/ink3236.xml" ContentType="application/inkml+xml"/>
  <Override PartName="/ppt/ink/ink3237.xml" ContentType="application/inkml+xml"/>
  <Override PartName="/ppt/ink/ink3238.xml" ContentType="application/inkml+xml"/>
  <Override PartName="/ppt/ink/ink3239.xml" ContentType="application/inkml+xml"/>
  <Override PartName="/ppt/ink/ink3240.xml" ContentType="application/inkml+xml"/>
  <Override PartName="/ppt/ink/ink3241.xml" ContentType="application/inkml+xml"/>
  <Override PartName="/ppt/ink/ink3242.xml" ContentType="application/inkml+xml"/>
  <Override PartName="/ppt/ink/ink3243.xml" ContentType="application/inkml+xml"/>
  <Override PartName="/ppt/ink/ink3244.xml" ContentType="application/inkml+xml"/>
  <Override PartName="/ppt/ink/ink3245.xml" ContentType="application/inkml+xml"/>
  <Override PartName="/ppt/ink/ink3246.xml" ContentType="application/inkml+xml"/>
  <Override PartName="/ppt/ink/ink3247.xml" ContentType="application/inkml+xml"/>
  <Override PartName="/ppt/ink/ink3248.xml" ContentType="application/inkml+xml"/>
  <Override PartName="/ppt/ink/ink3249.xml" ContentType="application/inkml+xml"/>
  <Override PartName="/ppt/ink/ink3250.xml" ContentType="application/inkml+xml"/>
  <Override PartName="/ppt/ink/ink3251.xml" ContentType="application/inkml+xml"/>
  <Override PartName="/ppt/ink/ink3252.xml" ContentType="application/inkml+xml"/>
  <Override PartName="/ppt/ink/ink3253.xml" ContentType="application/inkml+xml"/>
  <Override PartName="/ppt/ink/ink3254.xml" ContentType="application/inkml+xml"/>
  <Override PartName="/ppt/ink/ink3255.xml" ContentType="application/inkml+xml"/>
  <Override PartName="/ppt/ink/ink3256.xml" ContentType="application/inkml+xml"/>
  <Override PartName="/ppt/ink/ink3257.xml" ContentType="application/inkml+xml"/>
  <Override PartName="/ppt/ink/ink3258.xml" ContentType="application/inkml+xml"/>
  <Override PartName="/ppt/ink/ink3259.xml" ContentType="application/inkml+xml"/>
  <Override PartName="/ppt/ink/ink3260.xml" ContentType="application/inkml+xml"/>
  <Override PartName="/ppt/ink/ink3261.xml" ContentType="application/inkml+xml"/>
  <Override PartName="/ppt/ink/ink3262.xml" ContentType="application/inkml+xml"/>
  <Override PartName="/ppt/ink/ink3263.xml" ContentType="application/inkml+xml"/>
  <Override PartName="/ppt/ink/ink3264.xml" ContentType="application/inkml+xml"/>
  <Override PartName="/ppt/ink/ink3265.xml" ContentType="application/inkml+xml"/>
  <Override PartName="/ppt/ink/ink3266.xml" ContentType="application/inkml+xml"/>
  <Override PartName="/ppt/ink/ink3267.xml" ContentType="application/inkml+xml"/>
  <Override PartName="/ppt/ink/ink3268.xml" ContentType="application/inkml+xml"/>
  <Override PartName="/ppt/ink/ink3269.xml" ContentType="application/inkml+xml"/>
  <Override PartName="/ppt/ink/ink3270.xml" ContentType="application/inkml+xml"/>
  <Override PartName="/ppt/ink/ink3271.xml" ContentType="application/inkml+xml"/>
  <Override PartName="/ppt/ink/ink3272.xml" ContentType="application/inkml+xml"/>
  <Override PartName="/ppt/ink/ink3273.xml" ContentType="application/inkml+xml"/>
  <Override PartName="/ppt/ink/ink3274.xml" ContentType="application/inkml+xml"/>
  <Override PartName="/ppt/ink/ink3275.xml" ContentType="application/inkml+xml"/>
  <Override PartName="/ppt/ink/ink3276.xml" ContentType="application/inkml+xml"/>
  <Override PartName="/ppt/ink/ink3277.xml" ContentType="application/inkml+xml"/>
  <Override PartName="/ppt/ink/ink3278.xml" ContentType="application/inkml+xml"/>
  <Override PartName="/ppt/ink/ink3279.xml" ContentType="application/inkml+xml"/>
  <Override PartName="/ppt/ink/ink3280.xml" ContentType="application/inkml+xml"/>
  <Override PartName="/ppt/ink/ink3281.xml" ContentType="application/inkml+xml"/>
  <Override PartName="/ppt/ink/ink3282.xml" ContentType="application/inkml+xml"/>
  <Override PartName="/ppt/ink/ink3283.xml" ContentType="application/inkml+xml"/>
  <Override PartName="/ppt/ink/ink3284.xml" ContentType="application/inkml+xml"/>
  <Override PartName="/ppt/ink/ink3285.xml" ContentType="application/inkml+xml"/>
  <Override PartName="/ppt/ink/ink3286.xml" ContentType="application/inkml+xml"/>
  <Override PartName="/ppt/ink/ink3287.xml" ContentType="application/inkml+xml"/>
  <Override PartName="/ppt/ink/ink3288.xml" ContentType="application/inkml+xml"/>
  <Override PartName="/ppt/ink/ink3289.xml" ContentType="application/inkml+xml"/>
  <Override PartName="/ppt/ink/ink3290.xml" ContentType="application/inkml+xml"/>
  <Override PartName="/ppt/ink/ink3291.xml" ContentType="application/inkml+xml"/>
  <Override PartName="/ppt/ink/ink3292.xml" ContentType="application/inkml+xml"/>
  <Override PartName="/ppt/ink/ink3293.xml" ContentType="application/inkml+xml"/>
  <Override PartName="/ppt/ink/ink3294.xml" ContentType="application/inkml+xml"/>
  <Override PartName="/ppt/ink/ink3295.xml" ContentType="application/inkml+xml"/>
  <Override PartName="/ppt/ink/ink3296.xml" ContentType="application/inkml+xml"/>
  <Override PartName="/ppt/ink/ink3297.xml" ContentType="application/inkml+xml"/>
  <Override PartName="/ppt/ink/ink3298.xml" ContentType="application/inkml+xml"/>
  <Override PartName="/ppt/ink/ink3299.xml" ContentType="application/inkml+xml"/>
  <Override PartName="/ppt/ink/ink3300.xml" ContentType="application/inkml+xml"/>
  <Override PartName="/ppt/ink/ink3301.xml" ContentType="application/inkml+xml"/>
  <Override PartName="/ppt/ink/ink3302.xml" ContentType="application/inkml+xml"/>
  <Override PartName="/ppt/ink/ink3303.xml" ContentType="application/inkml+xml"/>
  <Override PartName="/ppt/ink/ink3304.xml" ContentType="application/inkml+xml"/>
  <Override PartName="/ppt/ink/ink3305.xml" ContentType="application/inkml+xml"/>
  <Override PartName="/ppt/ink/ink3306.xml" ContentType="application/inkml+xml"/>
  <Override PartName="/ppt/ink/ink3307.xml" ContentType="application/inkml+xml"/>
  <Override PartName="/ppt/ink/ink3308.xml" ContentType="application/inkml+xml"/>
  <Override PartName="/ppt/ink/ink3309.xml" ContentType="application/inkml+xml"/>
  <Override PartName="/ppt/ink/ink3310.xml" ContentType="application/inkml+xml"/>
  <Override PartName="/ppt/ink/ink3311.xml" ContentType="application/inkml+xml"/>
  <Override PartName="/ppt/ink/ink3312.xml" ContentType="application/inkml+xml"/>
  <Override PartName="/ppt/ink/ink3313.xml" ContentType="application/inkml+xml"/>
  <Override PartName="/ppt/ink/ink3314.xml" ContentType="application/inkml+xml"/>
  <Override PartName="/ppt/ink/ink3315.xml" ContentType="application/inkml+xml"/>
  <Override PartName="/ppt/ink/ink3316.xml" ContentType="application/inkml+xml"/>
  <Override PartName="/ppt/ink/ink3317.xml" ContentType="application/inkml+xml"/>
  <Override PartName="/ppt/ink/ink3318.xml" ContentType="application/inkml+xml"/>
  <Override PartName="/ppt/ink/ink3319.xml" ContentType="application/inkml+xml"/>
  <Override PartName="/ppt/ink/ink3320.xml" ContentType="application/inkml+xml"/>
  <Override PartName="/ppt/ink/ink3321.xml" ContentType="application/inkml+xml"/>
  <Override PartName="/ppt/ink/ink3322.xml" ContentType="application/inkml+xml"/>
  <Override PartName="/ppt/ink/ink3323.xml" ContentType="application/inkml+xml"/>
  <Override PartName="/ppt/ink/ink3324.xml" ContentType="application/inkml+xml"/>
  <Override PartName="/ppt/ink/ink3325.xml" ContentType="application/inkml+xml"/>
  <Override PartName="/ppt/ink/ink3326.xml" ContentType="application/inkml+xml"/>
  <Override PartName="/ppt/ink/ink3327.xml" ContentType="application/inkml+xml"/>
  <Override PartName="/ppt/ink/ink3328.xml" ContentType="application/inkml+xml"/>
  <Override PartName="/ppt/ink/ink3329.xml" ContentType="application/inkml+xml"/>
  <Override PartName="/ppt/ink/ink3330.xml" ContentType="application/inkml+xml"/>
  <Override PartName="/ppt/ink/ink3331.xml" ContentType="application/inkml+xml"/>
  <Override PartName="/ppt/ink/ink3332.xml" ContentType="application/inkml+xml"/>
  <Override PartName="/ppt/ink/ink3333.xml" ContentType="application/inkml+xml"/>
  <Override PartName="/ppt/ink/ink3334.xml" ContentType="application/inkml+xml"/>
  <Override PartName="/ppt/ink/ink3335.xml" ContentType="application/inkml+xml"/>
  <Override PartName="/ppt/ink/ink3336.xml" ContentType="application/inkml+xml"/>
  <Override PartName="/ppt/ink/ink3337.xml" ContentType="application/inkml+xml"/>
  <Override PartName="/ppt/ink/ink3338.xml" ContentType="application/inkml+xml"/>
  <Override PartName="/ppt/ink/ink3339.xml" ContentType="application/inkml+xml"/>
  <Override PartName="/ppt/ink/ink3340.xml" ContentType="application/inkml+xml"/>
  <Override PartName="/ppt/ink/ink3341.xml" ContentType="application/inkml+xml"/>
  <Override PartName="/ppt/ink/ink3342.xml" ContentType="application/inkml+xml"/>
  <Override PartName="/ppt/ink/ink3343.xml" ContentType="application/inkml+xml"/>
  <Override PartName="/ppt/ink/ink3344.xml" ContentType="application/inkml+xml"/>
  <Override PartName="/ppt/ink/ink3345.xml" ContentType="application/inkml+xml"/>
  <Override PartName="/ppt/ink/ink3346.xml" ContentType="application/inkml+xml"/>
  <Override PartName="/ppt/ink/ink3347.xml" ContentType="application/inkml+xml"/>
  <Override PartName="/ppt/ink/ink3348.xml" ContentType="application/inkml+xml"/>
  <Override PartName="/ppt/ink/ink3349.xml" ContentType="application/inkml+xml"/>
  <Override PartName="/ppt/ink/ink3350.xml" ContentType="application/inkml+xml"/>
  <Override PartName="/ppt/ink/ink3351.xml" ContentType="application/inkml+xml"/>
  <Override PartName="/ppt/ink/ink3352.xml" ContentType="application/inkml+xml"/>
  <Override PartName="/ppt/ink/ink3353.xml" ContentType="application/inkml+xml"/>
  <Override PartName="/ppt/ink/ink3354.xml" ContentType="application/inkml+xml"/>
  <Override PartName="/ppt/ink/ink3355.xml" ContentType="application/inkml+xml"/>
  <Override PartName="/ppt/ink/ink3356.xml" ContentType="application/inkml+xml"/>
  <Override PartName="/ppt/ink/ink3357.xml" ContentType="application/inkml+xml"/>
  <Override PartName="/ppt/ink/ink3358.xml" ContentType="application/inkml+xml"/>
  <Override PartName="/ppt/ink/ink3359.xml" ContentType="application/inkml+xml"/>
  <Override PartName="/ppt/ink/ink3360.xml" ContentType="application/inkml+xml"/>
  <Override PartName="/ppt/ink/ink3361.xml" ContentType="application/inkml+xml"/>
  <Override PartName="/ppt/ink/ink3362.xml" ContentType="application/inkml+xml"/>
  <Override PartName="/ppt/ink/ink3363.xml" ContentType="application/inkml+xml"/>
  <Override PartName="/ppt/ink/ink3364.xml" ContentType="application/inkml+xml"/>
  <Override PartName="/ppt/ink/ink3365.xml" ContentType="application/inkml+xml"/>
  <Override PartName="/ppt/ink/ink3366.xml" ContentType="application/inkml+xml"/>
  <Override PartName="/ppt/ink/ink3367.xml" ContentType="application/inkml+xml"/>
  <Override PartName="/ppt/ink/ink3368.xml" ContentType="application/inkml+xml"/>
  <Override PartName="/ppt/ink/ink3369.xml" ContentType="application/inkml+xml"/>
  <Override PartName="/ppt/ink/ink3370.xml" ContentType="application/inkml+xml"/>
  <Override PartName="/ppt/ink/ink3371.xml" ContentType="application/inkml+xml"/>
  <Override PartName="/ppt/ink/ink3372.xml" ContentType="application/inkml+xml"/>
  <Override PartName="/ppt/ink/ink3373.xml" ContentType="application/inkml+xml"/>
  <Override PartName="/ppt/ink/ink3374.xml" ContentType="application/inkml+xml"/>
  <Override PartName="/ppt/ink/ink3375.xml" ContentType="application/inkml+xml"/>
  <Override PartName="/ppt/ink/ink3376.xml" ContentType="application/inkml+xml"/>
  <Override PartName="/ppt/ink/ink3377.xml" ContentType="application/inkml+xml"/>
  <Override PartName="/ppt/ink/ink3378.xml" ContentType="application/inkml+xml"/>
  <Override PartName="/ppt/ink/ink3379.xml" ContentType="application/inkml+xml"/>
  <Override PartName="/ppt/ink/ink3380.xml" ContentType="application/inkml+xml"/>
  <Override PartName="/ppt/ink/ink3381.xml" ContentType="application/inkml+xml"/>
  <Override PartName="/ppt/ink/ink3382.xml" ContentType="application/inkml+xml"/>
  <Override PartName="/ppt/ink/ink3383.xml" ContentType="application/inkml+xml"/>
  <Override PartName="/ppt/ink/ink3384.xml" ContentType="application/inkml+xml"/>
  <Override PartName="/ppt/ink/ink3385.xml" ContentType="application/inkml+xml"/>
  <Override PartName="/ppt/ink/ink3386.xml" ContentType="application/inkml+xml"/>
  <Override PartName="/ppt/ink/ink3387.xml" ContentType="application/inkml+xml"/>
  <Override PartName="/ppt/ink/ink3388.xml" ContentType="application/inkml+xml"/>
  <Override PartName="/ppt/ink/ink3389.xml" ContentType="application/inkml+xml"/>
  <Override PartName="/ppt/ink/ink3390.xml" ContentType="application/inkml+xml"/>
  <Override PartName="/ppt/ink/ink3391.xml" ContentType="application/inkml+xml"/>
  <Override PartName="/ppt/ink/ink3392.xml" ContentType="application/inkml+xml"/>
  <Override PartName="/ppt/ink/ink3393.xml" ContentType="application/inkml+xml"/>
  <Override PartName="/ppt/ink/ink3394.xml" ContentType="application/inkml+xml"/>
  <Override PartName="/ppt/ink/ink3395.xml" ContentType="application/inkml+xml"/>
  <Override PartName="/ppt/ink/ink3396.xml" ContentType="application/inkml+xml"/>
  <Override PartName="/ppt/ink/ink3397.xml" ContentType="application/inkml+xml"/>
  <Override PartName="/ppt/ink/ink3398.xml" ContentType="application/inkml+xml"/>
  <Override PartName="/ppt/ink/ink3399.xml" ContentType="application/inkml+xml"/>
  <Override PartName="/ppt/ink/ink3400.xml" ContentType="application/inkml+xml"/>
  <Override PartName="/ppt/ink/ink3401.xml" ContentType="application/inkml+xml"/>
  <Override PartName="/ppt/ink/ink3402.xml" ContentType="application/inkml+xml"/>
  <Override PartName="/ppt/ink/ink3403.xml" ContentType="application/inkml+xml"/>
  <Override PartName="/ppt/ink/ink3404.xml" ContentType="application/inkml+xml"/>
  <Override PartName="/ppt/ink/ink3405.xml" ContentType="application/inkml+xml"/>
  <Override PartName="/ppt/ink/ink3406.xml" ContentType="application/inkml+xml"/>
  <Override PartName="/ppt/ink/ink3407.xml" ContentType="application/inkml+xml"/>
  <Override PartName="/ppt/ink/ink3408.xml" ContentType="application/inkml+xml"/>
  <Override PartName="/ppt/ink/ink3409.xml" ContentType="application/inkml+xml"/>
  <Override PartName="/ppt/ink/ink3410.xml" ContentType="application/inkml+xml"/>
  <Override PartName="/ppt/ink/ink3411.xml" ContentType="application/inkml+xml"/>
  <Override PartName="/ppt/ink/ink3412.xml" ContentType="application/inkml+xml"/>
  <Override PartName="/ppt/ink/ink3413.xml" ContentType="application/inkml+xml"/>
  <Override PartName="/ppt/ink/ink3414.xml" ContentType="application/inkml+xml"/>
  <Override PartName="/ppt/ink/ink3415.xml" ContentType="application/inkml+xml"/>
  <Override PartName="/ppt/ink/ink3416.xml" ContentType="application/inkml+xml"/>
  <Override PartName="/ppt/ink/ink3417.xml" ContentType="application/inkml+xml"/>
  <Override PartName="/ppt/ink/ink3418.xml" ContentType="application/inkml+xml"/>
  <Override PartName="/ppt/ink/ink3419.xml" ContentType="application/inkml+xml"/>
  <Override PartName="/ppt/ink/ink3420.xml" ContentType="application/inkml+xml"/>
  <Override PartName="/ppt/ink/ink3421.xml" ContentType="application/inkml+xml"/>
  <Override PartName="/ppt/ink/ink3422.xml" ContentType="application/inkml+xml"/>
  <Override PartName="/ppt/ink/ink3423.xml" ContentType="application/inkml+xml"/>
  <Override PartName="/ppt/ink/ink3424.xml" ContentType="application/inkml+xml"/>
  <Override PartName="/ppt/ink/ink3425.xml" ContentType="application/inkml+xml"/>
  <Override PartName="/ppt/ink/ink3426.xml" ContentType="application/inkml+xml"/>
  <Override PartName="/ppt/ink/ink3427.xml" ContentType="application/inkml+xml"/>
  <Override PartName="/ppt/ink/ink3428.xml" ContentType="application/inkml+xml"/>
  <Override PartName="/ppt/ink/ink3429.xml" ContentType="application/inkml+xml"/>
  <Override PartName="/ppt/ink/ink3430.xml" ContentType="application/inkml+xml"/>
  <Override PartName="/ppt/ink/ink3431.xml" ContentType="application/inkml+xml"/>
  <Override PartName="/ppt/ink/ink3432.xml" ContentType="application/inkml+xml"/>
  <Override PartName="/ppt/ink/ink3433.xml" ContentType="application/inkml+xml"/>
  <Override PartName="/ppt/ink/ink3434.xml" ContentType="application/inkml+xml"/>
  <Override PartName="/ppt/ink/ink3435.xml" ContentType="application/inkml+xml"/>
  <Override PartName="/ppt/ink/ink3436.xml" ContentType="application/inkml+xml"/>
  <Override PartName="/ppt/ink/ink3437.xml" ContentType="application/inkml+xml"/>
  <Override PartName="/ppt/ink/ink3438.xml" ContentType="application/inkml+xml"/>
  <Override PartName="/ppt/ink/ink3439.xml" ContentType="application/inkml+xml"/>
  <Override PartName="/ppt/ink/ink3440.xml" ContentType="application/inkml+xml"/>
  <Override PartName="/ppt/ink/ink3441.xml" ContentType="application/inkml+xml"/>
  <Override PartName="/ppt/ink/ink3442.xml" ContentType="application/inkml+xml"/>
  <Override PartName="/ppt/ink/ink3443.xml" ContentType="application/inkml+xml"/>
  <Override PartName="/ppt/ink/ink3444.xml" ContentType="application/inkml+xml"/>
  <Override PartName="/ppt/ink/ink3445.xml" ContentType="application/inkml+xml"/>
  <Override PartName="/ppt/ink/ink3446.xml" ContentType="application/inkml+xml"/>
  <Override PartName="/ppt/ink/ink3447.xml" ContentType="application/inkml+xml"/>
  <Override PartName="/ppt/ink/ink3448.xml" ContentType="application/inkml+xml"/>
  <Override PartName="/ppt/ink/ink3449.xml" ContentType="application/inkml+xml"/>
  <Override PartName="/ppt/ink/ink3450.xml" ContentType="application/inkml+xml"/>
  <Override PartName="/ppt/ink/ink3451.xml" ContentType="application/inkml+xml"/>
  <Override PartName="/ppt/ink/ink3452.xml" ContentType="application/inkml+xml"/>
  <Override PartName="/ppt/ink/ink3453.xml" ContentType="application/inkml+xml"/>
  <Override PartName="/ppt/ink/ink3454.xml" ContentType="application/inkml+xml"/>
  <Override PartName="/ppt/ink/ink3455.xml" ContentType="application/inkml+xml"/>
  <Override PartName="/ppt/ink/ink3456.xml" ContentType="application/inkml+xml"/>
  <Override PartName="/ppt/ink/ink3457.xml" ContentType="application/inkml+xml"/>
  <Override PartName="/ppt/ink/ink3458.xml" ContentType="application/inkml+xml"/>
  <Override PartName="/ppt/ink/ink3459.xml" ContentType="application/inkml+xml"/>
  <Override PartName="/ppt/ink/ink3460.xml" ContentType="application/inkml+xml"/>
  <Override PartName="/ppt/ink/ink3461.xml" ContentType="application/inkml+xml"/>
  <Override PartName="/ppt/ink/ink3462.xml" ContentType="application/inkml+xml"/>
  <Override PartName="/ppt/ink/ink3463.xml" ContentType="application/inkml+xml"/>
  <Override PartName="/ppt/ink/ink3464.xml" ContentType="application/inkml+xml"/>
  <Override PartName="/ppt/ink/ink3465.xml" ContentType="application/inkml+xml"/>
  <Override PartName="/ppt/ink/ink3466.xml" ContentType="application/inkml+xml"/>
  <Override PartName="/ppt/ink/ink3467.xml" ContentType="application/inkml+xml"/>
  <Override PartName="/ppt/ink/ink3468.xml" ContentType="application/inkml+xml"/>
  <Override PartName="/ppt/ink/ink3469.xml" ContentType="application/inkml+xml"/>
  <Override PartName="/ppt/ink/ink3470.xml" ContentType="application/inkml+xml"/>
  <Override PartName="/ppt/ink/ink3471.xml" ContentType="application/inkml+xml"/>
  <Override PartName="/ppt/ink/ink3472.xml" ContentType="application/inkml+xml"/>
  <Override PartName="/ppt/ink/ink3473.xml" ContentType="application/inkml+xml"/>
  <Override PartName="/ppt/ink/ink3474.xml" ContentType="application/inkml+xml"/>
  <Override PartName="/ppt/ink/ink3475.xml" ContentType="application/inkml+xml"/>
  <Override PartName="/ppt/ink/ink3476.xml" ContentType="application/inkml+xml"/>
  <Override PartName="/ppt/ink/ink3477.xml" ContentType="application/inkml+xml"/>
  <Override PartName="/ppt/ink/ink3478.xml" ContentType="application/inkml+xml"/>
  <Override PartName="/ppt/ink/ink3479.xml" ContentType="application/inkml+xml"/>
  <Override PartName="/ppt/ink/ink3480.xml" ContentType="application/inkml+xml"/>
  <Override PartName="/ppt/ink/ink3481.xml" ContentType="application/inkml+xml"/>
  <Override PartName="/ppt/ink/ink3482.xml" ContentType="application/inkml+xml"/>
  <Override PartName="/ppt/ink/ink3483.xml" ContentType="application/inkml+xml"/>
  <Override PartName="/ppt/ink/ink3484.xml" ContentType="application/inkml+xml"/>
  <Override PartName="/ppt/ink/ink3485.xml" ContentType="application/inkml+xml"/>
  <Override PartName="/ppt/ink/ink3486.xml" ContentType="application/inkml+xml"/>
  <Override PartName="/ppt/ink/ink3487.xml" ContentType="application/inkml+xml"/>
  <Override PartName="/ppt/ink/ink3488.xml" ContentType="application/inkml+xml"/>
  <Override PartName="/ppt/ink/ink3489.xml" ContentType="application/inkml+xml"/>
  <Override PartName="/ppt/ink/ink3490.xml" ContentType="application/inkml+xml"/>
  <Override PartName="/ppt/ink/ink3491.xml" ContentType="application/inkml+xml"/>
  <Override PartName="/ppt/ink/ink3492.xml" ContentType="application/inkml+xml"/>
  <Override PartName="/ppt/ink/ink3493.xml" ContentType="application/inkml+xml"/>
  <Override PartName="/ppt/ink/ink3494.xml" ContentType="application/inkml+xml"/>
  <Override PartName="/ppt/ink/ink3495.xml" ContentType="application/inkml+xml"/>
  <Override PartName="/ppt/ink/ink3496.xml" ContentType="application/inkml+xml"/>
  <Override PartName="/ppt/ink/ink3497.xml" ContentType="application/inkml+xml"/>
  <Override PartName="/ppt/ink/ink3498.xml" ContentType="application/inkml+xml"/>
  <Override PartName="/ppt/ink/ink3499.xml" ContentType="application/inkml+xml"/>
  <Override PartName="/ppt/ink/ink3500.xml" ContentType="application/inkml+xml"/>
  <Override PartName="/ppt/ink/ink3501.xml" ContentType="application/inkml+xml"/>
  <Override PartName="/ppt/ink/ink350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92"/>
  </p:notesMasterIdLst>
  <p:handoutMasterIdLst>
    <p:handoutMasterId r:id="rId93"/>
  </p:handoutMasterIdLst>
  <p:sldIdLst>
    <p:sldId id="256" r:id="rId2"/>
    <p:sldId id="375" r:id="rId3"/>
    <p:sldId id="288" r:id="rId4"/>
    <p:sldId id="289" r:id="rId5"/>
    <p:sldId id="290" r:id="rId6"/>
    <p:sldId id="390" r:id="rId7"/>
    <p:sldId id="291" r:id="rId8"/>
    <p:sldId id="292" r:id="rId9"/>
    <p:sldId id="293" r:id="rId10"/>
    <p:sldId id="376" r:id="rId11"/>
    <p:sldId id="377" r:id="rId12"/>
    <p:sldId id="378" r:id="rId13"/>
    <p:sldId id="379" r:id="rId14"/>
    <p:sldId id="294" r:id="rId15"/>
    <p:sldId id="354" r:id="rId16"/>
    <p:sldId id="295" r:id="rId17"/>
    <p:sldId id="296" r:id="rId18"/>
    <p:sldId id="297" r:id="rId19"/>
    <p:sldId id="298" r:id="rId20"/>
    <p:sldId id="299" r:id="rId21"/>
    <p:sldId id="300" r:id="rId22"/>
    <p:sldId id="301" r:id="rId23"/>
    <p:sldId id="302" r:id="rId24"/>
    <p:sldId id="355" r:id="rId25"/>
    <p:sldId id="303" r:id="rId26"/>
    <p:sldId id="358" r:id="rId27"/>
    <p:sldId id="359" r:id="rId28"/>
    <p:sldId id="360" r:id="rId29"/>
    <p:sldId id="361" r:id="rId30"/>
    <p:sldId id="305" r:id="rId31"/>
    <p:sldId id="306" r:id="rId32"/>
    <p:sldId id="307" r:id="rId33"/>
    <p:sldId id="308" r:id="rId34"/>
    <p:sldId id="309" r:id="rId35"/>
    <p:sldId id="310" r:id="rId36"/>
    <p:sldId id="313" r:id="rId37"/>
    <p:sldId id="311" r:id="rId38"/>
    <p:sldId id="312" r:id="rId39"/>
    <p:sldId id="314" r:id="rId40"/>
    <p:sldId id="315" r:id="rId41"/>
    <p:sldId id="316" r:id="rId42"/>
    <p:sldId id="317" r:id="rId43"/>
    <p:sldId id="318" r:id="rId44"/>
    <p:sldId id="319" r:id="rId45"/>
    <p:sldId id="380" r:id="rId46"/>
    <p:sldId id="381" r:id="rId47"/>
    <p:sldId id="320" r:id="rId48"/>
    <p:sldId id="321" r:id="rId49"/>
    <p:sldId id="322" r:id="rId50"/>
    <p:sldId id="323" r:id="rId51"/>
    <p:sldId id="324" r:id="rId52"/>
    <p:sldId id="325" r:id="rId53"/>
    <p:sldId id="382" r:id="rId54"/>
    <p:sldId id="326" r:id="rId55"/>
    <p:sldId id="327" r:id="rId56"/>
    <p:sldId id="362" r:id="rId57"/>
    <p:sldId id="383" r:id="rId58"/>
    <p:sldId id="385" r:id="rId59"/>
    <p:sldId id="384" r:id="rId60"/>
    <p:sldId id="386" r:id="rId61"/>
    <p:sldId id="387" r:id="rId62"/>
    <p:sldId id="388" r:id="rId63"/>
    <p:sldId id="328" r:id="rId64"/>
    <p:sldId id="363" r:id="rId65"/>
    <p:sldId id="389" r:id="rId66"/>
    <p:sldId id="391" r:id="rId67"/>
    <p:sldId id="329" r:id="rId68"/>
    <p:sldId id="331" r:id="rId69"/>
    <p:sldId id="330" r:id="rId70"/>
    <p:sldId id="333" r:id="rId71"/>
    <p:sldId id="334" r:id="rId72"/>
    <p:sldId id="335" r:id="rId73"/>
    <p:sldId id="356" r:id="rId74"/>
    <p:sldId id="336" r:id="rId75"/>
    <p:sldId id="357" r:id="rId76"/>
    <p:sldId id="337" r:id="rId77"/>
    <p:sldId id="338" r:id="rId78"/>
    <p:sldId id="339" r:id="rId79"/>
    <p:sldId id="340" r:id="rId80"/>
    <p:sldId id="341" r:id="rId81"/>
    <p:sldId id="392" r:id="rId82"/>
    <p:sldId id="393" r:id="rId83"/>
    <p:sldId id="394" r:id="rId84"/>
    <p:sldId id="395" r:id="rId85"/>
    <p:sldId id="396" r:id="rId86"/>
    <p:sldId id="397" r:id="rId87"/>
    <p:sldId id="398" r:id="rId88"/>
    <p:sldId id="399" r:id="rId89"/>
    <p:sldId id="400" r:id="rId90"/>
    <p:sldId id="401" r:id="rId91"/>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40F07A-1E17-409E-AEDF-B9FEB0DB4202}" v="741" dt="2020-05-22T06:19:04.2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6114" autoAdjust="0"/>
    <p:restoredTop sz="93842" autoAdjust="0"/>
  </p:normalViewPr>
  <p:slideViewPr>
    <p:cSldViewPr>
      <p:cViewPr varScale="1">
        <p:scale>
          <a:sx n="118" d="100"/>
          <a:sy n="118" d="100"/>
        </p:scale>
        <p:origin x="71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4" d="100"/>
          <a:sy n="64" d="100"/>
        </p:scale>
        <p:origin x="1224" y="8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9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 Id="rId9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仁園 呂" userId="eef67f80-1e14-4c90-a22b-aad4575b3ef9" providerId="ADAL" clId="{8C40F07A-1E17-409E-AEDF-B9FEB0DB4202}"/>
    <pc:docChg chg="custSel addSld modSld">
      <pc:chgData name="仁園 呂" userId="eef67f80-1e14-4c90-a22b-aad4575b3ef9" providerId="ADAL" clId="{8C40F07A-1E17-409E-AEDF-B9FEB0DB4202}" dt="2020-05-22T06:24:19.176" v="2571" actId="1076"/>
      <pc:docMkLst>
        <pc:docMk/>
      </pc:docMkLst>
      <pc:sldChg chg="modTransition">
        <pc:chgData name="仁園 呂" userId="eef67f80-1e14-4c90-a22b-aad4575b3ef9" providerId="ADAL" clId="{8C40F07A-1E17-409E-AEDF-B9FEB0DB4202}" dt="2020-05-18T16:07:35.874" v="1718"/>
        <pc:sldMkLst>
          <pc:docMk/>
          <pc:sldMk cId="0" sldId="256"/>
        </pc:sldMkLst>
      </pc:sldChg>
      <pc:sldChg chg="addSp delSp modSp mod modTransition">
        <pc:chgData name="仁園 呂" userId="eef67f80-1e14-4c90-a22b-aad4575b3ef9" providerId="ADAL" clId="{8C40F07A-1E17-409E-AEDF-B9FEB0DB4202}" dt="2020-05-18T16:07:35.874" v="1720"/>
        <pc:sldMkLst>
          <pc:docMk/>
          <pc:sldMk cId="0" sldId="288"/>
        </pc:sldMkLst>
        <pc:grpChg chg="del mod">
          <ac:chgData name="仁園 呂" userId="eef67f80-1e14-4c90-a22b-aad4575b3ef9" providerId="ADAL" clId="{8C40F07A-1E17-409E-AEDF-B9FEB0DB4202}" dt="2020-05-12T02:27:02.120" v="49"/>
          <ac:grpSpMkLst>
            <pc:docMk/>
            <pc:sldMk cId="0" sldId="288"/>
            <ac:grpSpMk id="16" creationId="{0532BD37-05ED-4BA3-894C-031021CDB348}"/>
          </ac:grpSpMkLst>
        </pc:grpChg>
        <pc:grpChg chg="del mod">
          <ac:chgData name="仁園 呂" userId="eef67f80-1e14-4c90-a22b-aad4575b3ef9" providerId="ADAL" clId="{8C40F07A-1E17-409E-AEDF-B9FEB0DB4202}" dt="2020-05-12T02:26:52.724" v="35"/>
          <ac:grpSpMkLst>
            <pc:docMk/>
            <pc:sldMk cId="0" sldId="288"/>
            <ac:grpSpMk id="27" creationId="{427D1BDC-E7EB-470F-8418-B757F3BF8A34}"/>
          </ac:grpSpMkLst>
        </pc:grpChg>
        <pc:grpChg chg="del mod">
          <ac:chgData name="仁園 呂" userId="eef67f80-1e14-4c90-a22b-aad4575b3ef9" providerId="ADAL" clId="{8C40F07A-1E17-409E-AEDF-B9FEB0DB4202}" dt="2020-05-12T02:26:50.287" v="32"/>
          <ac:grpSpMkLst>
            <pc:docMk/>
            <pc:sldMk cId="0" sldId="288"/>
            <ac:grpSpMk id="30" creationId="{DCB703DC-5D10-4AA3-93E7-CB312A0CD70E}"/>
          </ac:grpSpMkLst>
        </pc:grpChg>
        <pc:grpChg chg="del mod">
          <ac:chgData name="仁園 呂" userId="eef67f80-1e14-4c90-a22b-aad4575b3ef9" providerId="ADAL" clId="{8C40F07A-1E17-409E-AEDF-B9FEB0DB4202}" dt="2020-05-12T02:26:52.724" v="35"/>
          <ac:grpSpMkLst>
            <pc:docMk/>
            <pc:sldMk cId="0" sldId="288"/>
            <ac:grpSpMk id="38" creationId="{7452C362-3929-4335-9B76-F778C079E681}"/>
          </ac:grpSpMkLst>
        </pc:grpChg>
        <pc:grpChg chg="mod">
          <ac:chgData name="仁園 呂" userId="eef67f80-1e14-4c90-a22b-aad4575b3ef9" providerId="ADAL" clId="{8C40F07A-1E17-409E-AEDF-B9FEB0DB4202}" dt="2020-05-12T02:26:52.724" v="35"/>
          <ac:grpSpMkLst>
            <pc:docMk/>
            <pc:sldMk cId="0" sldId="288"/>
            <ac:grpSpMk id="41" creationId="{BBA3B419-D589-4056-BC29-89EEC141B4CD}"/>
          </ac:grpSpMkLst>
        </pc:grpChg>
        <pc:grpChg chg="mod">
          <ac:chgData name="仁園 呂" userId="eef67f80-1e14-4c90-a22b-aad4575b3ef9" providerId="ADAL" clId="{8C40F07A-1E17-409E-AEDF-B9FEB0DB4202}" dt="2020-05-12T02:26:57.241" v="47"/>
          <ac:grpSpMkLst>
            <pc:docMk/>
            <pc:sldMk cId="0" sldId="288"/>
            <ac:grpSpMk id="53" creationId="{945603E1-7D39-45EA-8C50-0BD2895E397D}"/>
          </ac:grpSpMkLst>
        </pc:grpChg>
        <pc:grpChg chg="mod">
          <ac:chgData name="仁園 呂" userId="eef67f80-1e14-4c90-a22b-aad4575b3ef9" providerId="ADAL" clId="{8C40F07A-1E17-409E-AEDF-B9FEB0DB4202}" dt="2020-05-12T02:27:02.120" v="49"/>
          <ac:grpSpMkLst>
            <pc:docMk/>
            <pc:sldMk cId="0" sldId="288"/>
            <ac:grpSpMk id="55" creationId="{0CE25B72-27F9-47BE-9D62-A96C1E05F3BB}"/>
          </ac:grpSpMkLst>
        </pc:grpChg>
        <pc:grpChg chg="mod">
          <ac:chgData name="仁園 呂" userId="eef67f80-1e14-4c90-a22b-aad4575b3ef9" providerId="ADAL" clId="{8C40F07A-1E17-409E-AEDF-B9FEB0DB4202}" dt="2020-05-12T02:27:05.816" v="52"/>
          <ac:grpSpMkLst>
            <pc:docMk/>
            <pc:sldMk cId="0" sldId="288"/>
            <ac:grpSpMk id="58" creationId="{A2675059-F525-4E2E-99BF-42C4F2ECB8E3}"/>
          </ac:grpSpMkLst>
        </pc:grpChg>
        <pc:grpChg chg="mod">
          <ac:chgData name="仁園 呂" userId="eef67f80-1e14-4c90-a22b-aad4575b3ef9" providerId="ADAL" clId="{8C40F07A-1E17-409E-AEDF-B9FEB0DB4202}" dt="2020-05-12T02:27:11.214" v="55"/>
          <ac:grpSpMkLst>
            <pc:docMk/>
            <pc:sldMk cId="0" sldId="288"/>
            <ac:grpSpMk id="61" creationId="{0713F50C-C311-429E-9B7A-02C4E23A52C8}"/>
          </ac:grpSpMkLst>
        </pc:grpChg>
        <pc:grpChg chg="mod">
          <ac:chgData name="仁園 呂" userId="eef67f80-1e14-4c90-a22b-aad4575b3ef9" providerId="ADAL" clId="{8C40F07A-1E17-409E-AEDF-B9FEB0DB4202}" dt="2020-05-12T02:27:19.912" v="61"/>
          <ac:grpSpMkLst>
            <pc:docMk/>
            <pc:sldMk cId="0" sldId="288"/>
            <ac:grpSpMk id="67" creationId="{8DEA4101-8AB8-4514-9146-8EEE21127E6C}"/>
          </ac:grpSpMkLst>
        </pc:grpChg>
        <pc:grpChg chg="del mod">
          <ac:chgData name="仁園 呂" userId="eef67f80-1e14-4c90-a22b-aad4575b3ef9" providerId="ADAL" clId="{8C40F07A-1E17-409E-AEDF-B9FEB0DB4202}" dt="2020-05-12T02:27:27.692" v="68"/>
          <ac:grpSpMkLst>
            <pc:docMk/>
            <pc:sldMk cId="0" sldId="288"/>
            <ac:grpSpMk id="71" creationId="{7B4A392A-655F-44EF-8D18-5B182B99322F}"/>
          </ac:grpSpMkLst>
        </pc:grpChg>
        <pc:grpChg chg="del mod">
          <ac:chgData name="仁園 呂" userId="eef67f80-1e14-4c90-a22b-aad4575b3ef9" providerId="ADAL" clId="{8C40F07A-1E17-409E-AEDF-B9FEB0DB4202}" dt="2020-05-12T02:27:45.791" v="87"/>
          <ac:grpSpMkLst>
            <pc:docMk/>
            <pc:sldMk cId="0" sldId="288"/>
            <ac:grpSpMk id="74" creationId="{3E71B276-BACD-42B2-B024-F80277DFC742}"/>
          </ac:grpSpMkLst>
        </pc:grpChg>
        <pc:grpChg chg="mod">
          <ac:chgData name="仁園 呂" userId="eef67f80-1e14-4c90-a22b-aad4575b3ef9" providerId="ADAL" clId="{8C40F07A-1E17-409E-AEDF-B9FEB0DB4202}" dt="2020-05-12T02:27:34.576" v="72"/>
          <ac:grpSpMkLst>
            <pc:docMk/>
            <pc:sldMk cId="0" sldId="288"/>
            <ac:grpSpMk id="78" creationId="{5EA8A591-70F1-4D1C-85E5-02F448064F93}"/>
          </ac:grpSpMkLst>
        </pc:grpChg>
        <pc:grpChg chg="del mod">
          <ac:chgData name="仁園 呂" userId="eef67f80-1e14-4c90-a22b-aad4575b3ef9" providerId="ADAL" clId="{8C40F07A-1E17-409E-AEDF-B9FEB0DB4202}" dt="2020-05-12T02:27:48.169" v="89"/>
          <ac:grpSpMkLst>
            <pc:docMk/>
            <pc:sldMk cId="0" sldId="288"/>
            <ac:grpSpMk id="93" creationId="{FCA4E091-AA17-42BC-BA3A-DAC93EA891D1}"/>
          </ac:grpSpMkLst>
        </pc:grpChg>
        <pc:grpChg chg="del mod">
          <ac:chgData name="仁園 呂" userId="eef67f80-1e14-4c90-a22b-aad4575b3ef9" providerId="ADAL" clId="{8C40F07A-1E17-409E-AEDF-B9FEB0DB4202}" dt="2020-05-12T02:27:53.548" v="98"/>
          <ac:grpSpMkLst>
            <pc:docMk/>
            <pc:sldMk cId="0" sldId="288"/>
            <ac:grpSpMk id="95" creationId="{17E6790A-5DC5-4F01-B384-2B09E64B8C98}"/>
          </ac:grpSpMkLst>
        </pc:grpChg>
        <pc:grpChg chg="del mod">
          <ac:chgData name="仁園 呂" userId="eef67f80-1e14-4c90-a22b-aad4575b3ef9" providerId="ADAL" clId="{8C40F07A-1E17-409E-AEDF-B9FEB0DB4202}" dt="2020-05-12T02:27:58.497" v="110"/>
          <ac:grpSpMkLst>
            <pc:docMk/>
            <pc:sldMk cId="0" sldId="288"/>
            <ac:grpSpMk id="104" creationId="{5948E675-9EDA-4725-A282-551C6033E59F}"/>
          </ac:grpSpMkLst>
        </pc:grpChg>
        <pc:grpChg chg="mod">
          <ac:chgData name="仁園 呂" userId="eef67f80-1e14-4c90-a22b-aad4575b3ef9" providerId="ADAL" clId="{8C40F07A-1E17-409E-AEDF-B9FEB0DB4202}" dt="2020-05-12T02:27:58.497" v="110"/>
          <ac:grpSpMkLst>
            <pc:docMk/>
            <pc:sldMk cId="0" sldId="288"/>
            <ac:grpSpMk id="116" creationId="{6EE5E7EC-06EB-4548-B1BA-38303363F9B1}"/>
          </ac:grpSpMkLst>
        </pc:grpChg>
        <pc:grpChg chg="mod">
          <ac:chgData name="仁園 呂" userId="eef67f80-1e14-4c90-a22b-aad4575b3ef9" providerId="ADAL" clId="{8C40F07A-1E17-409E-AEDF-B9FEB0DB4202}" dt="2020-05-12T02:28:11.715" v="121"/>
          <ac:grpSpMkLst>
            <pc:docMk/>
            <pc:sldMk cId="0" sldId="288"/>
            <ac:grpSpMk id="127" creationId="{6F22EBD9-55BF-4213-958C-0871D29ED20A}"/>
          </ac:grpSpMkLst>
        </pc:grpChg>
        <pc:grpChg chg="del mod">
          <ac:chgData name="仁園 呂" userId="eef67f80-1e14-4c90-a22b-aad4575b3ef9" providerId="ADAL" clId="{8C40F07A-1E17-409E-AEDF-B9FEB0DB4202}" dt="2020-05-12T02:28:24.388" v="131"/>
          <ac:grpSpMkLst>
            <pc:docMk/>
            <pc:sldMk cId="0" sldId="288"/>
            <ac:grpSpMk id="130" creationId="{818C9F33-BD60-4C6D-AEAF-C595B3956670}"/>
          </ac:grpSpMkLst>
        </pc:grpChg>
        <pc:grpChg chg="del mod">
          <ac:chgData name="仁園 呂" userId="eef67f80-1e14-4c90-a22b-aad4575b3ef9" providerId="ADAL" clId="{8C40F07A-1E17-409E-AEDF-B9FEB0DB4202}" dt="2020-05-12T02:28:26.500" v="134"/>
          <ac:grpSpMkLst>
            <pc:docMk/>
            <pc:sldMk cId="0" sldId="288"/>
            <ac:grpSpMk id="137" creationId="{21B9FC3B-D06F-496D-832C-099FA0B9D599}"/>
          </ac:grpSpMkLst>
        </pc:grpChg>
        <pc:grpChg chg="del mod">
          <ac:chgData name="仁園 呂" userId="eef67f80-1e14-4c90-a22b-aad4575b3ef9" providerId="ADAL" clId="{8C40F07A-1E17-409E-AEDF-B9FEB0DB4202}" dt="2020-05-12T02:28:52.117" v="149"/>
          <ac:grpSpMkLst>
            <pc:docMk/>
            <pc:sldMk cId="0" sldId="288"/>
            <ac:grpSpMk id="140" creationId="{B465AC71-EC5D-494B-B4D3-D37E241DD075}"/>
          </ac:grpSpMkLst>
        </pc:grpChg>
        <pc:grpChg chg="del mod">
          <ac:chgData name="仁園 呂" userId="eef67f80-1e14-4c90-a22b-aad4575b3ef9" providerId="ADAL" clId="{8C40F07A-1E17-409E-AEDF-B9FEB0DB4202}" dt="2020-05-12T02:28:50.168" v="147"/>
          <ac:grpSpMkLst>
            <pc:docMk/>
            <pc:sldMk cId="0" sldId="288"/>
            <ac:grpSpMk id="146" creationId="{989F908C-887E-4E7A-8F49-51EA8F88809A}"/>
          </ac:grpSpMkLst>
        </pc:grpChg>
        <pc:grpChg chg="mod">
          <ac:chgData name="仁園 呂" userId="eef67f80-1e14-4c90-a22b-aad4575b3ef9" providerId="ADAL" clId="{8C40F07A-1E17-409E-AEDF-B9FEB0DB4202}" dt="2020-05-12T02:28:50.168" v="147"/>
          <ac:grpSpMkLst>
            <pc:docMk/>
            <pc:sldMk cId="0" sldId="288"/>
            <ac:grpSpMk id="153" creationId="{E8112101-16FF-4C21-982A-3E459A1C5FA2}"/>
          </ac:grpSpMkLst>
        </pc:grpChg>
        <pc:grpChg chg="mod">
          <ac:chgData name="仁園 呂" userId="eef67f80-1e14-4c90-a22b-aad4575b3ef9" providerId="ADAL" clId="{8C40F07A-1E17-409E-AEDF-B9FEB0DB4202}" dt="2020-05-12T02:28:52.117" v="149"/>
          <ac:grpSpMkLst>
            <pc:docMk/>
            <pc:sldMk cId="0" sldId="288"/>
            <ac:grpSpMk id="155" creationId="{6A376E00-DE8E-4D25-8CE4-5A6590AEBAED}"/>
          </ac:grpSpMkLst>
        </pc:grpChg>
        <pc:inkChg chg="add">
          <ac:chgData name="仁園 呂" userId="eef67f80-1e14-4c90-a22b-aad4575b3ef9" providerId="ADAL" clId="{8C40F07A-1E17-409E-AEDF-B9FEB0DB4202}" dt="2020-05-12T02:26:17.861" v="0" actId="9405"/>
          <ac:inkMkLst>
            <pc:docMk/>
            <pc:sldMk cId="0" sldId="288"/>
            <ac:inkMk id="5" creationId="{F3A60CDD-1877-43DB-A0E7-5C402EAB1338}"/>
          </ac:inkMkLst>
        </pc:inkChg>
        <pc:inkChg chg="add">
          <ac:chgData name="仁園 呂" userId="eef67f80-1e14-4c90-a22b-aad4575b3ef9" providerId="ADAL" clId="{8C40F07A-1E17-409E-AEDF-B9FEB0DB4202}" dt="2020-05-12T02:26:19.428" v="1" actId="9405"/>
          <ac:inkMkLst>
            <pc:docMk/>
            <pc:sldMk cId="0" sldId="288"/>
            <ac:inkMk id="6" creationId="{F5AFB03E-42C7-4314-8DAD-C4FEE2F52F60}"/>
          </ac:inkMkLst>
        </pc:inkChg>
        <pc:inkChg chg="add mod">
          <ac:chgData name="仁園 呂" userId="eef67f80-1e14-4c90-a22b-aad4575b3ef9" providerId="ADAL" clId="{8C40F07A-1E17-409E-AEDF-B9FEB0DB4202}" dt="2020-05-12T02:27:02.120" v="49"/>
          <ac:inkMkLst>
            <pc:docMk/>
            <pc:sldMk cId="0" sldId="288"/>
            <ac:inkMk id="8" creationId="{90ED1E24-DE76-4383-B0ED-CD2CDD8A96B8}"/>
          </ac:inkMkLst>
        </pc:inkChg>
        <pc:inkChg chg="add mod">
          <ac:chgData name="仁園 呂" userId="eef67f80-1e14-4c90-a22b-aad4575b3ef9" providerId="ADAL" clId="{8C40F07A-1E17-409E-AEDF-B9FEB0DB4202}" dt="2020-05-12T02:27:02.120" v="49"/>
          <ac:inkMkLst>
            <pc:docMk/>
            <pc:sldMk cId="0" sldId="288"/>
            <ac:inkMk id="9" creationId="{A271BD38-389A-4D53-9278-422A23E94FED}"/>
          </ac:inkMkLst>
        </pc:inkChg>
        <pc:inkChg chg="add mod">
          <ac:chgData name="仁園 呂" userId="eef67f80-1e14-4c90-a22b-aad4575b3ef9" providerId="ADAL" clId="{8C40F07A-1E17-409E-AEDF-B9FEB0DB4202}" dt="2020-05-12T02:27:02.120" v="49"/>
          <ac:inkMkLst>
            <pc:docMk/>
            <pc:sldMk cId="0" sldId="288"/>
            <ac:inkMk id="10" creationId="{10ABE489-C4FD-4F7F-B351-542E462FC997}"/>
          </ac:inkMkLst>
        </pc:inkChg>
        <pc:inkChg chg="add mod">
          <ac:chgData name="仁園 呂" userId="eef67f80-1e14-4c90-a22b-aad4575b3ef9" providerId="ADAL" clId="{8C40F07A-1E17-409E-AEDF-B9FEB0DB4202}" dt="2020-05-12T02:27:02.120" v="49"/>
          <ac:inkMkLst>
            <pc:docMk/>
            <pc:sldMk cId="0" sldId="288"/>
            <ac:inkMk id="11" creationId="{62F8EB98-910A-46F6-A4C6-D1ED90143193}"/>
          </ac:inkMkLst>
        </pc:inkChg>
        <pc:inkChg chg="add mod">
          <ac:chgData name="仁園 呂" userId="eef67f80-1e14-4c90-a22b-aad4575b3ef9" providerId="ADAL" clId="{8C40F07A-1E17-409E-AEDF-B9FEB0DB4202}" dt="2020-05-12T02:27:02.120" v="49"/>
          <ac:inkMkLst>
            <pc:docMk/>
            <pc:sldMk cId="0" sldId="288"/>
            <ac:inkMk id="12" creationId="{86E85D7F-ACF2-4231-A697-B44BDF6EAD8C}"/>
          </ac:inkMkLst>
        </pc:inkChg>
        <pc:inkChg chg="add mod">
          <ac:chgData name="仁園 呂" userId="eef67f80-1e14-4c90-a22b-aad4575b3ef9" providerId="ADAL" clId="{8C40F07A-1E17-409E-AEDF-B9FEB0DB4202}" dt="2020-05-12T02:27:02.120" v="49"/>
          <ac:inkMkLst>
            <pc:docMk/>
            <pc:sldMk cId="0" sldId="288"/>
            <ac:inkMk id="13" creationId="{95DDB87B-2CDC-42BB-BB9E-8134E5051D76}"/>
          </ac:inkMkLst>
        </pc:inkChg>
        <pc:inkChg chg="add mod">
          <ac:chgData name="仁園 呂" userId="eef67f80-1e14-4c90-a22b-aad4575b3ef9" providerId="ADAL" clId="{8C40F07A-1E17-409E-AEDF-B9FEB0DB4202}" dt="2020-05-12T02:27:02.120" v="49"/>
          <ac:inkMkLst>
            <pc:docMk/>
            <pc:sldMk cId="0" sldId="288"/>
            <ac:inkMk id="14" creationId="{3787CCCF-5F10-4FFC-A503-B6C10CD40FF7}"/>
          </ac:inkMkLst>
        </pc:inkChg>
        <pc:inkChg chg="add mod">
          <ac:chgData name="仁園 呂" userId="eef67f80-1e14-4c90-a22b-aad4575b3ef9" providerId="ADAL" clId="{8C40F07A-1E17-409E-AEDF-B9FEB0DB4202}" dt="2020-05-12T02:27:02.120" v="49"/>
          <ac:inkMkLst>
            <pc:docMk/>
            <pc:sldMk cId="0" sldId="288"/>
            <ac:inkMk id="15" creationId="{34FBA1BE-A708-45B9-A094-B6325444AF39}"/>
          </ac:inkMkLst>
        </pc:inkChg>
        <pc:inkChg chg="add mod">
          <ac:chgData name="仁園 呂" userId="eef67f80-1e14-4c90-a22b-aad4575b3ef9" providerId="ADAL" clId="{8C40F07A-1E17-409E-AEDF-B9FEB0DB4202}" dt="2020-05-12T02:26:52.724" v="35"/>
          <ac:inkMkLst>
            <pc:docMk/>
            <pc:sldMk cId="0" sldId="288"/>
            <ac:inkMk id="17" creationId="{58E51027-69F0-42E4-A8FC-CA03CE691979}"/>
          </ac:inkMkLst>
        </pc:inkChg>
        <pc:inkChg chg="add mod">
          <ac:chgData name="仁園 呂" userId="eef67f80-1e14-4c90-a22b-aad4575b3ef9" providerId="ADAL" clId="{8C40F07A-1E17-409E-AEDF-B9FEB0DB4202}" dt="2020-05-12T02:26:52.724" v="35"/>
          <ac:inkMkLst>
            <pc:docMk/>
            <pc:sldMk cId="0" sldId="288"/>
            <ac:inkMk id="18" creationId="{1178B944-25AC-4D0D-946D-E72E4E4D7AFB}"/>
          </ac:inkMkLst>
        </pc:inkChg>
        <pc:inkChg chg="add mod">
          <ac:chgData name="仁園 呂" userId="eef67f80-1e14-4c90-a22b-aad4575b3ef9" providerId="ADAL" clId="{8C40F07A-1E17-409E-AEDF-B9FEB0DB4202}" dt="2020-05-12T02:26:52.724" v="35"/>
          <ac:inkMkLst>
            <pc:docMk/>
            <pc:sldMk cId="0" sldId="288"/>
            <ac:inkMk id="19" creationId="{4512561A-2CBF-4F87-9A4E-6ADD49EC670C}"/>
          </ac:inkMkLst>
        </pc:inkChg>
        <pc:inkChg chg="add mod">
          <ac:chgData name="仁園 呂" userId="eef67f80-1e14-4c90-a22b-aad4575b3ef9" providerId="ADAL" clId="{8C40F07A-1E17-409E-AEDF-B9FEB0DB4202}" dt="2020-05-12T02:26:52.724" v="35"/>
          <ac:inkMkLst>
            <pc:docMk/>
            <pc:sldMk cId="0" sldId="288"/>
            <ac:inkMk id="20" creationId="{2672A315-71B1-4529-A312-0FE9A7C7F02C}"/>
          </ac:inkMkLst>
        </pc:inkChg>
        <pc:inkChg chg="add mod">
          <ac:chgData name="仁園 呂" userId="eef67f80-1e14-4c90-a22b-aad4575b3ef9" providerId="ADAL" clId="{8C40F07A-1E17-409E-AEDF-B9FEB0DB4202}" dt="2020-05-12T02:26:52.724" v="35"/>
          <ac:inkMkLst>
            <pc:docMk/>
            <pc:sldMk cId="0" sldId="288"/>
            <ac:inkMk id="21" creationId="{6F967706-36B3-4319-A264-B44177764395}"/>
          </ac:inkMkLst>
        </pc:inkChg>
        <pc:inkChg chg="add mod">
          <ac:chgData name="仁園 呂" userId="eef67f80-1e14-4c90-a22b-aad4575b3ef9" providerId="ADAL" clId="{8C40F07A-1E17-409E-AEDF-B9FEB0DB4202}" dt="2020-05-12T02:26:52.724" v="35"/>
          <ac:inkMkLst>
            <pc:docMk/>
            <pc:sldMk cId="0" sldId="288"/>
            <ac:inkMk id="22" creationId="{77C4CD47-D9A4-472D-84A1-68F661FB4DA3}"/>
          </ac:inkMkLst>
        </pc:inkChg>
        <pc:inkChg chg="add mod">
          <ac:chgData name="仁園 呂" userId="eef67f80-1e14-4c90-a22b-aad4575b3ef9" providerId="ADAL" clId="{8C40F07A-1E17-409E-AEDF-B9FEB0DB4202}" dt="2020-05-12T02:26:52.724" v="35"/>
          <ac:inkMkLst>
            <pc:docMk/>
            <pc:sldMk cId="0" sldId="288"/>
            <ac:inkMk id="23" creationId="{0472460A-D367-44E7-807F-B0A8473A918E}"/>
          </ac:inkMkLst>
        </pc:inkChg>
        <pc:inkChg chg="add mod">
          <ac:chgData name="仁園 呂" userId="eef67f80-1e14-4c90-a22b-aad4575b3ef9" providerId="ADAL" clId="{8C40F07A-1E17-409E-AEDF-B9FEB0DB4202}" dt="2020-05-12T02:26:52.724" v="35"/>
          <ac:inkMkLst>
            <pc:docMk/>
            <pc:sldMk cId="0" sldId="288"/>
            <ac:inkMk id="24" creationId="{A1F8ACCF-1C87-460D-93FE-7C74CCDEB6FA}"/>
          </ac:inkMkLst>
        </pc:inkChg>
        <pc:inkChg chg="add mod">
          <ac:chgData name="仁園 呂" userId="eef67f80-1e14-4c90-a22b-aad4575b3ef9" providerId="ADAL" clId="{8C40F07A-1E17-409E-AEDF-B9FEB0DB4202}" dt="2020-05-12T02:26:52.724" v="35"/>
          <ac:inkMkLst>
            <pc:docMk/>
            <pc:sldMk cId="0" sldId="288"/>
            <ac:inkMk id="25" creationId="{51988424-0653-4A49-9C64-D633609F6B87}"/>
          </ac:inkMkLst>
        </pc:inkChg>
        <pc:inkChg chg="add mod">
          <ac:chgData name="仁園 呂" userId="eef67f80-1e14-4c90-a22b-aad4575b3ef9" providerId="ADAL" clId="{8C40F07A-1E17-409E-AEDF-B9FEB0DB4202}" dt="2020-05-12T02:26:52.724" v="35"/>
          <ac:inkMkLst>
            <pc:docMk/>
            <pc:sldMk cId="0" sldId="288"/>
            <ac:inkMk id="26" creationId="{AA377C1B-5D7E-4715-8117-D821B7A8C577}"/>
          </ac:inkMkLst>
        </pc:inkChg>
        <pc:inkChg chg="add mod">
          <ac:chgData name="仁園 呂" userId="eef67f80-1e14-4c90-a22b-aad4575b3ef9" providerId="ADAL" clId="{8C40F07A-1E17-409E-AEDF-B9FEB0DB4202}" dt="2020-05-12T02:26:52.724" v="35"/>
          <ac:inkMkLst>
            <pc:docMk/>
            <pc:sldMk cId="0" sldId="288"/>
            <ac:inkMk id="28" creationId="{CFB68559-95ED-4CC0-9685-C7B36B07F7B2}"/>
          </ac:inkMkLst>
        </pc:inkChg>
        <pc:inkChg chg="add mod">
          <ac:chgData name="仁園 呂" userId="eef67f80-1e14-4c90-a22b-aad4575b3ef9" providerId="ADAL" clId="{8C40F07A-1E17-409E-AEDF-B9FEB0DB4202}" dt="2020-05-12T02:26:52.724" v="35"/>
          <ac:inkMkLst>
            <pc:docMk/>
            <pc:sldMk cId="0" sldId="288"/>
            <ac:inkMk id="29" creationId="{F248E7BD-62A5-43A0-AE17-683DA2408F69}"/>
          </ac:inkMkLst>
        </pc:inkChg>
        <pc:inkChg chg="add mod">
          <ac:chgData name="仁園 呂" userId="eef67f80-1e14-4c90-a22b-aad4575b3ef9" providerId="ADAL" clId="{8C40F07A-1E17-409E-AEDF-B9FEB0DB4202}" dt="2020-05-12T02:26:52.724" v="35"/>
          <ac:inkMkLst>
            <pc:docMk/>
            <pc:sldMk cId="0" sldId="288"/>
            <ac:inkMk id="31" creationId="{7B2031A2-2714-4FEC-9D29-5339814C7A85}"/>
          </ac:inkMkLst>
        </pc:inkChg>
        <pc:inkChg chg="add mod">
          <ac:chgData name="仁園 呂" userId="eef67f80-1e14-4c90-a22b-aad4575b3ef9" providerId="ADAL" clId="{8C40F07A-1E17-409E-AEDF-B9FEB0DB4202}" dt="2020-05-12T02:26:52.724" v="35"/>
          <ac:inkMkLst>
            <pc:docMk/>
            <pc:sldMk cId="0" sldId="288"/>
            <ac:inkMk id="32" creationId="{1FCDC807-CD41-42F8-B1A5-3A08C49D4A86}"/>
          </ac:inkMkLst>
        </pc:inkChg>
        <pc:inkChg chg="add mod">
          <ac:chgData name="仁園 呂" userId="eef67f80-1e14-4c90-a22b-aad4575b3ef9" providerId="ADAL" clId="{8C40F07A-1E17-409E-AEDF-B9FEB0DB4202}" dt="2020-05-12T02:26:52.724" v="35"/>
          <ac:inkMkLst>
            <pc:docMk/>
            <pc:sldMk cId="0" sldId="288"/>
            <ac:inkMk id="33" creationId="{234BC165-22E7-4362-A7FC-30606F0D2197}"/>
          </ac:inkMkLst>
        </pc:inkChg>
        <pc:inkChg chg="add mod">
          <ac:chgData name="仁園 呂" userId="eef67f80-1e14-4c90-a22b-aad4575b3ef9" providerId="ADAL" clId="{8C40F07A-1E17-409E-AEDF-B9FEB0DB4202}" dt="2020-05-12T02:26:52.724" v="35"/>
          <ac:inkMkLst>
            <pc:docMk/>
            <pc:sldMk cId="0" sldId="288"/>
            <ac:inkMk id="34" creationId="{89AAF6A8-DBC4-4416-BA17-F8C32CF81366}"/>
          </ac:inkMkLst>
        </pc:inkChg>
        <pc:inkChg chg="add mod">
          <ac:chgData name="仁園 呂" userId="eef67f80-1e14-4c90-a22b-aad4575b3ef9" providerId="ADAL" clId="{8C40F07A-1E17-409E-AEDF-B9FEB0DB4202}" dt="2020-05-12T02:26:52.724" v="35"/>
          <ac:inkMkLst>
            <pc:docMk/>
            <pc:sldMk cId="0" sldId="288"/>
            <ac:inkMk id="35" creationId="{204412C8-4C19-4FBD-8D4F-229ECB7912F6}"/>
          </ac:inkMkLst>
        </pc:inkChg>
        <pc:inkChg chg="add mod">
          <ac:chgData name="仁園 呂" userId="eef67f80-1e14-4c90-a22b-aad4575b3ef9" providerId="ADAL" clId="{8C40F07A-1E17-409E-AEDF-B9FEB0DB4202}" dt="2020-05-12T02:26:52.724" v="35"/>
          <ac:inkMkLst>
            <pc:docMk/>
            <pc:sldMk cId="0" sldId="288"/>
            <ac:inkMk id="36" creationId="{6EE7DB9D-3D11-42FB-84D4-2FCEE5413E6E}"/>
          </ac:inkMkLst>
        </pc:inkChg>
        <pc:inkChg chg="add mod">
          <ac:chgData name="仁園 呂" userId="eef67f80-1e14-4c90-a22b-aad4575b3ef9" providerId="ADAL" clId="{8C40F07A-1E17-409E-AEDF-B9FEB0DB4202}" dt="2020-05-12T02:26:52.724" v="35"/>
          <ac:inkMkLst>
            <pc:docMk/>
            <pc:sldMk cId="0" sldId="288"/>
            <ac:inkMk id="37" creationId="{0C205C66-6445-4998-AF38-2A765CF76385}"/>
          </ac:inkMkLst>
        </pc:inkChg>
        <pc:inkChg chg="add mod">
          <ac:chgData name="仁園 呂" userId="eef67f80-1e14-4c90-a22b-aad4575b3ef9" providerId="ADAL" clId="{8C40F07A-1E17-409E-AEDF-B9FEB0DB4202}" dt="2020-05-12T02:26:52.724" v="35"/>
          <ac:inkMkLst>
            <pc:docMk/>
            <pc:sldMk cId="0" sldId="288"/>
            <ac:inkMk id="39" creationId="{F598CD96-7A77-41C7-9A97-48AAE6BDAC91}"/>
          </ac:inkMkLst>
        </pc:inkChg>
        <pc:inkChg chg="add mod">
          <ac:chgData name="仁園 呂" userId="eef67f80-1e14-4c90-a22b-aad4575b3ef9" providerId="ADAL" clId="{8C40F07A-1E17-409E-AEDF-B9FEB0DB4202}" dt="2020-05-12T02:26:52.724" v="35"/>
          <ac:inkMkLst>
            <pc:docMk/>
            <pc:sldMk cId="0" sldId="288"/>
            <ac:inkMk id="40" creationId="{EF556041-BDA7-495B-AEA3-FC5CD9C0B541}"/>
          </ac:inkMkLst>
        </pc:inkChg>
        <pc:inkChg chg="add mod">
          <ac:chgData name="仁園 呂" userId="eef67f80-1e14-4c90-a22b-aad4575b3ef9" providerId="ADAL" clId="{8C40F07A-1E17-409E-AEDF-B9FEB0DB4202}" dt="2020-05-12T02:26:57.241" v="47"/>
          <ac:inkMkLst>
            <pc:docMk/>
            <pc:sldMk cId="0" sldId="288"/>
            <ac:inkMk id="42" creationId="{75965CDF-501F-4FB3-9254-1EC7FD8D94D6}"/>
          </ac:inkMkLst>
        </pc:inkChg>
        <pc:inkChg chg="add mod">
          <ac:chgData name="仁園 呂" userId="eef67f80-1e14-4c90-a22b-aad4575b3ef9" providerId="ADAL" clId="{8C40F07A-1E17-409E-AEDF-B9FEB0DB4202}" dt="2020-05-12T02:26:57.241" v="47"/>
          <ac:inkMkLst>
            <pc:docMk/>
            <pc:sldMk cId="0" sldId="288"/>
            <ac:inkMk id="43" creationId="{CE17EF2A-6F95-48DF-BDE1-79995E617EEA}"/>
          </ac:inkMkLst>
        </pc:inkChg>
        <pc:inkChg chg="add mod">
          <ac:chgData name="仁園 呂" userId="eef67f80-1e14-4c90-a22b-aad4575b3ef9" providerId="ADAL" clId="{8C40F07A-1E17-409E-AEDF-B9FEB0DB4202}" dt="2020-05-12T02:26:57.241" v="47"/>
          <ac:inkMkLst>
            <pc:docMk/>
            <pc:sldMk cId="0" sldId="288"/>
            <ac:inkMk id="44" creationId="{A3F280D1-2CFC-4B59-A77F-5D84AD6944B8}"/>
          </ac:inkMkLst>
        </pc:inkChg>
        <pc:inkChg chg="add mod">
          <ac:chgData name="仁園 呂" userId="eef67f80-1e14-4c90-a22b-aad4575b3ef9" providerId="ADAL" clId="{8C40F07A-1E17-409E-AEDF-B9FEB0DB4202}" dt="2020-05-12T02:26:57.241" v="47"/>
          <ac:inkMkLst>
            <pc:docMk/>
            <pc:sldMk cId="0" sldId="288"/>
            <ac:inkMk id="45" creationId="{413A0946-B318-4203-AA72-03BBDAC60344}"/>
          </ac:inkMkLst>
        </pc:inkChg>
        <pc:inkChg chg="add mod">
          <ac:chgData name="仁園 呂" userId="eef67f80-1e14-4c90-a22b-aad4575b3ef9" providerId="ADAL" clId="{8C40F07A-1E17-409E-AEDF-B9FEB0DB4202}" dt="2020-05-12T02:26:57.241" v="47"/>
          <ac:inkMkLst>
            <pc:docMk/>
            <pc:sldMk cId="0" sldId="288"/>
            <ac:inkMk id="46" creationId="{4963F7CF-6A7A-421F-9B53-465C0BD958C7}"/>
          </ac:inkMkLst>
        </pc:inkChg>
        <pc:inkChg chg="add mod">
          <ac:chgData name="仁園 呂" userId="eef67f80-1e14-4c90-a22b-aad4575b3ef9" providerId="ADAL" clId="{8C40F07A-1E17-409E-AEDF-B9FEB0DB4202}" dt="2020-05-12T02:26:57.241" v="47"/>
          <ac:inkMkLst>
            <pc:docMk/>
            <pc:sldMk cId="0" sldId="288"/>
            <ac:inkMk id="47" creationId="{9420976A-56E1-4E46-94E0-015C71487CE3}"/>
          </ac:inkMkLst>
        </pc:inkChg>
        <pc:inkChg chg="add mod">
          <ac:chgData name="仁園 呂" userId="eef67f80-1e14-4c90-a22b-aad4575b3ef9" providerId="ADAL" clId="{8C40F07A-1E17-409E-AEDF-B9FEB0DB4202}" dt="2020-05-12T02:26:57.241" v="47"/>
          <ac:inkMkLst>
            <pc:docMk/>
            <pc:sldMk cId="0" sldId="288"/>
            <ac:inkMk id="48" creationId="{CC720A4C-733A-4A6B-9D1E-D1493A3E89C5}"/>
          </ac:inkMkLst>
        </pc:inkChg>
        <pc:inkChg chg="add mod">
          <ac:chgData name="仁園 呂" userId="eef67f80-1e14-4c90-a22b-aad4575b3ef9" providerId="ADAL" clId="{8C40F07A-1E17-409E-AEDF-B9FEB0DB4202}" dt="2020-05-12T02:26:57.241" v="47"/>
          <ac:inkMkLst>
            <pc:docMk/>
            <pc:sldMk cId="0" sldId="288"/>
            <ac:inkMk id="49" creationId="{4BA18AFE-D134-4847-AF49-F8ED39002ABE}"/>
          </ac:inkMkLst>
        </pc:inkChg>
        <pc:inkChg chg="add mod">
          <ac:chgData name="仁園 呂" userId="eef67f80-1e14-4c90-a22b-aad4575b3ef9" providerId="ADAL" clId="{8C40F07A-1E17-409E-AEDF-B9FEB0DB4202}" dt="2020-05-12T02:26:57.241" v="47"/>
          <ac:inkMkLst>
            <pc:docMk/>
            <pc:sldMk cId="0" sldId="288"/>
            <ac:inkMk id="50" creationId="{FEDEE6F6-BB39-4E84-841A-2E5D4A738AED}"/>
          </ac:inkMkLst>
        </pc:inkChg>
        <pc:inkChg chg="add mod">
          <ac:chgData name="仁園 呂" userId="eef67f80-1e14-4c90-a22b-aad4575b3ef9" providerId="ADAL" clId="{8C40F07A-1E17-409E-AEDF-B9FEB0DB4202}" dt="2020-05-12T02:26:57.241" v="47"/>
          <ac:inkMkLst>
            <pc:docMk/>
            <pc:sldMk cId="0" sldId="288"/>
            <ac:inkMk id="51" creationId="{A41E049A-AB48-4455-A36F-1917977BCC9C}"/>
          </ac:inkMkLst>
        </pc:inkChg>
        <pc:inkChg chg="add mod">
          <ac:chgData name="仁園 呂" userId="eef67f80-1e14-4c90-a22b-aad4575b3ef9" providerId="ADAL" clId="{8C40F07A-1E17-409E-AEDF-B9FEB0DB4202}" dt="2020-05-12T02:26:57.241" v="47"/>
          <ac:inkMkLst>
            <pc:docMk/>
            <pc:sldMk cId="0" sldId="288"/>
            <ac:inkMk id="52" creationId="{9CC85E5F-E9F3-42F4-9B02-CF15697DFB76}"/>
          </ac:inkMkLst>
        </pc:inkChg>
        <pc:inkChg chg="add mod">
          <ac:chgData name="仁園 呂" userId="eef67f80-1e14-4c90-a22b-aad4575b3ef9" providerId="ADAL" clId="{8C40F07A-1E17-409E-AEDF-B9FEB0DB4202}" dt="2020-05-12T02:27:02.120" v="49"/>
          <ac:inkMkLst>
            <pc:docMk/>
            <pc:sldMk cId="0" sldId="288"/>
            <ac:inkMk id="54" creationId="{95159A54-ACF7-41D4-AE37-E99C66BB2FE7}"/>
          </ac:inkMkLst>
        </pc:inkChg>
        <pc:inkChg chg="add mod">
          <ac:chgData name="仁園 呂" userId="eef67f80-1e14-4c90-a22b-aad4575b3ef9" providerId="ADAL" clId="{8C40F07A-1E17-409E-AEDF-B9FEB0DB4202}" dt="2020-05-12T02:27:05.816" v="52"/>
          <ac:inkMkLst>
            <pc:docMk/>
            <pc:sldMk cId="0" sldId="288"/>
            <ac:inkMk id="56" creationId="{A17FC275-12E8-40FA-8E7B-ECFAA9BFB3E2}"/>
          </ac:inkMkLst>
        </pc:inkChg>
        <pc:inkChg chg="add mod">
          <ac:chgData name="仁園 呂" userId="eef67f80-1e14-4c90-a22b-aad4575b3ef9" providerId="ADAL" clId="{8C40F07A-1E17-409E-AEDF-B9FEB0DB4202}" dt="2020-05-12T02:27:05.816" v="52"/>
          <ac:inkMkLst>
            <pc:docMk/>
            <pc:sldMk cId="0" sldId="288"/>
            <ac:inkMk id="57" creationId="{064109EF-0BF0-4E41-91EA-CEB16F2B6E6F}"/>
          </ac:inkMkLst>
        </pc:inkChg>
        <pc:inkChg chg="add mod">
          <ac:chgData name="仁園 呂" userId="eef67f80-1e14-4c90-a22b-aad4575b3ef9" providerId="ADAL" clId="{8C40F07A-1E17-409E-AEDF-B9FEB0DB4202}" dt="2020-05-12T02:27:11.214" v="55"/>
          <ac:inkMkLst>
            <pc:docMk/>
            <pc:sldMk cId="0" sldId="288"/>
            <ac:inkMk id="59" creationId="{40CB294D-7200-4AC0-948F-41317D20AA47}"/>
          </ac:inkMkLst>
        </pc:inkChg>
        <pc:inkChg chg="add mod">
          <ac:chgData name="仁園 呂" userId="eef67f80-1e14-4c90-a22b-aad4575b3ef9" providerId="ADAL" clId="{8C40F07A-1E17-409E-AEDF-B9FEB0DB4202}" dt="2020-05-12T02:27:11.214" v="55"/>
          <ac:inkMkLst>
            <pc:docMk/>
            <pc:sldMk cId="0" sldId="288"/>
            <ac:inkMk id="60" creationId="{2B247FC0-C5DF-4A6A-9DF1-9E1045CE5028}"/>
          </ac:inkMkLst>
        </pc:inkChg>
        <pc:inkChg chg="add">
          <ac:chgData name="仁園 呂" userId="eef67f80-1e14-4c90-a22b-aad4575b3ef9" providerId="ADAL" clId="{8C40F07A-1E17-409E-AEDF-B9FEB0DB4202}" dt="2020-05-12T02:27:13.086" v="56" actId="9405"/>
          <ac:inkMkLst>
            <pc:docMk/>
            <pc:sldMk cId="0" sldId="288"/>
            <ac:inkMk id="62" creationId="{29A4A754-DBA1-4FE7-9262-BE7FB255FF7C}"/>
          </ac:inkMkLst>
        </pc:inkChg>
        <pc:inkChg chg="add mod">
          <ac:chgData name="仁園 呂" userId="eef67f80-1e14-4c90-a22b-aad4575b3ef9" providerId="ADAL" clId="{8C40F07A-1E17-409E-AEDF-B9FEB0DB4202}" dt="2020-05-12T02:27:19.912" v="61"/>
          <ac:inkMkLst>
            <pc:docMk/>
            <pc:sldMk cId="0" sldId="288"/>
            <ac:inkMk id="63" creationId="{95B2A43B-3A6C-430C-9FC4-AAF788135F36}"/>
          </ac:inkMkLst>
        </pc:inkChg>
        <pc:inkChg chg="add mod">
          <ac:chgData name="仁園 呂" userId="eef67f80-1e14-4c90-a22b-aad4575b3ef9" providerId="ADAL" clId="{8C40F07A-1E17-409E-AEDF-B9FEB0DB4202}" dt="2020-05-12T02:27:19.912" v="61"/>
          <ac:inkMkLst>
            <pc:docMk/>
            <pc:sldMk cId="0" sldId="288"/>
            <ac:inkMk id="64" creationId="{0761492D-9300-44B9-85C5-1593ED99D517}"/>
          </ac:inkMkLst>
        </pc:inkChg>
        <pc:inkChg chg="add mod">
          <ac:chgData name="仁園 呂" userId="eef67f80-1e14-4c90-a22b-aad4575b3ef9" providerId="ADAL" clId="{8C40F07A-1E17-409E-AEDF-B9FEB0DB4202}" dt="2020-05-12T02:27:19.912" v="61"/>
          <ac:inkMkLst>
            <pc:docMk/>
            <pc:sldMk cId="0" sldId="288"/>
            <ac:inkMk id="65" creationId="{836D2067-006E-4513-AB7D-D632314C6481}"/>
          </ac:inkMkLst>
        </pc:inkChg>
        <pc:inkChg chg="add mod">
          <ac:chgData name="仁園 呂" userId="eef67f80-1e14-4c90-a22b-aad4575b3ef9" providerId="ADAL" clId="{8C40F07A-1E17-409E-AEDF-B9FEB0DB4202}" dt="2020-05-12T02:27:19.912" v="61"/>
          <ac:inkMkLst>
            <pc:docMk/>
            <pc:sldMk cId="0" sldId="288"/>
            <ac:inkMk id="66" creationId="{63FA0BD9-0769-4A9A-8D22-FFE8D22986EC}"/>
          </ac:inkMkLst>
        </pc:inkChg>
        <pc:inkChg chg="add mod">
          <ac:chgData name="仁園 呂" userId="eef67f80-1e14-4c90-a22b-aad4575b3ef9" providerId="ADAL" clId="{8C40F07A-1E17-409E-AEDF-B9FEB0DB4202}" dt="2020-05-12T02:27:53.548" v="98"/>
          <ac:inkMkLst>
            <pc:docMk/>
            <pc:sldMk cId="0" sldId="288"/>
            <ac:inkMk id="68" creationId="{28748CC0-DB6E-4D6E-B3BF-78A1FF7F0B62}"/>
          </ac:inkMkLst>
        </pc:inkChg>
        <pc:inkChg chg="add mod">
          <ac:chgData name="仁園 呂" userId="eef67f80-1e14-4c90-a22b-aad4575b3ef9" providerId="ADAL" clId="{8C40F07A-1E17-409E-AEDF-B9FEB0DB4202}" dt="2020-05-12T02:27:53.548" v="98"/>
          <ac:inkMkLst>
            <pc:docMk/>
            <pc:sldMk cId="0" sldId="288"/>
            <ac:inkMk id="69" creationId="{E6BD28E3-236E-4DBA-843E-BAC49AD3657E}"/>
          </ac:inkMkLst>
        </pc:inkChg>
        <pc:inkChg chg="add mod">
          <ac:chgData name="仁園 呂" userId="eef67f80-1e14-4c90-a22b-aad4575b3ef9" providerId="ADAL" clId="{8C40F07A-1E17-409E-AEDF-B9FEB0DB4202}" dt="2020-05-12T02:27:53.548" v="98"/>
          <ac:inkMkLst>
            <pc:docMk/>
            <pc:sldMk cId="0" sldId="288"/>
            <ac:inkMk id="70" creationId="{BA7D1876-B296-4C8A-BCBA-E13AA5042EA7}"/>
          </ac:inkMkLst>
        </pc:inkChg>
        <pc:inkChg chg="add mod">
          <ac:chgData name="仁園 呂" userId="eef67f80-1e14-4c90-a22b-aad4575b3ef9" providerId="ADAL" clId="{8C40F07A-1E17-409E-AEDF-B9FEB0DB4202}" dt="2020-05-12T02:27:53.548" v="98"/>
          <ac:inkMkLst>
            <pc:docMk/>
            <pc:sldMk cId="0" sldId="288"/>
            <ac:inkMk id="72" creationId="{7432B5A3-5242-44CA-B046-3AFF52E509CF}"/>
          </ac:inkMkLst>
        </pc:inkChg>
        <pc:inkChg chg="add mod">
          <ac:chgData name="仁園 呂" userId="eef67f80-1e14-4c90-a22b-aad4575b3ef9" providerId="ADAL" clId="{8C40F07A-1E17-409E-AEDF-B9FEB0DB4202}" dt="2020-05-12T02:27:53.548" v="98"/>
          <ac:inkMkLst>
            <pc:docMk/>
            <pc:sldMk cId="0" sldId="288"/>
            <ac:inkMk id="73" creationId="{D8D7A26D-467B-45C8-80D7-027B10528154}"/>
          </ac:inkMkLst>
        </pc:inkChg>
        <pc:inkChg chg="add mod">
          <ac:chgData name="仁園 呂" userId="eef67f80-1e14-4c90-a22b-aad4575b3ef9" providerId="ADAL" clId="{8C40F07A-1E17-409E-AEDF-B9FEB0DB4202}" dt="2020-05-12T02:27:34.576" v="72"/>
          <ac:inkMkLst>
            <pc:docMk/>
            <pc:sldMk cId="0" sldId="288"/>
            <ac:inkMk id="75" creationId="{DB0F6B75-9EBD-4720-9FEC-34FAD008AFE2}"/>
          </ac:inkMkLst>
        </pc:inkChg>
        <pc:inkChg chg="add mod">
          <ac:chgData name="仁園 呂" userId="eef67f80-1e14-4c90-a22b-aad4575b3ef9" providerId="ADAL" clId="{8C40F07A-1E17-409E-AEDF-B9FEB0DB4202}" dt="2020-05-12T02:27:34.576" v="72"/>
          <ac:inkMkLst>
            <pc:docMk/>
            <pc:sldMk cId="0" sldId="288"/>
            <ac:inkMk id="76" creationId="{E997BB46-2B85-43A0-B577-4B505980C7D9}"/>
          </ac:inkMkLst>
        </pc:inkChg>
        <pc:inkChg chg="add">
          <ac:chgData name="仁園 呂" userId="eef67f80-1e14-4c90-a22b-aad4575b3ef9" providerId="ADAL" clId="{8C40F07A-1E17-409E-AEDF-B9FEB0DB4202}" dt="2020-05-12T02:27:34.061" v="71" actId="9405"/>
          <ac:inkMkLst>
            <pc:docMk/>
            <pc:sldMk cId="0" sldId="288"/>
            <ac:inkMk id="77" creationId="{7FDB0200-782D-4113-B0A9-DD379CDF2C9C}"/>
          </ac:inkMkLst>
        </pc:inkChg>
        <pc:inkChg chg="add mod">
          <ac:chgData name="仁園 呂" userId="eef67f80-1e14-4c90-a22b-aad4575b3ef9" providerId="ADAL" clId="{8C40F07A-1E17-409E-AEDF-B9FEB0DB4202}" dt="2020-05-12T02:27:58.497" v="110"/>
          <ac:inkMkLst>
            <pc:docMk/>
            <pc:sldMk cId="0" sldId="288"/>
            <ac:inkMk id="79" creationId="{B1120E11-4ECA-474D-B933-78F341824061}"/>
          </ac:inkMkLst>
        </pc:inkChg>
        <pc:inkChg chg="add mod">
          <ac:chgData name="仁園 呂" userId="eef67f80-1e14-4c90-a22b-aad4575b3ef9" providerId="ADAL" clId="{8C40F07A-1E17-409E-AEDF-B9FEB0DB4202}" dt="2020-05-12T02:27:58.497" v="110"/>
          <ac:inkMkLst>
            <pc:docMk/>
            <pc:sldMk cId="0" sldId="288"/>
            <ac:inkMk id="80" creationId="{F7062A24-2BD7-41A7-8C0A-5C99F8BDE058}"/>
          </ac:inkMkLst>
        </pc:inkChg>
        <pc:inkChg chg="add mod">
          <ac:chgData name="仁園 呂" userId="eef67f80-1e14-4c90-a22b-aad4575b3ef9" providerId="ADAL" clId="{8C40F07A-1E17-409E-AEDF-B9FEB0DB4202}" dt="2020-05-12T02:27:58.497" v="110"/>
          <ac:inkMkLst>
            <pc:docMk/>
            <pc:sldMk cId="0" sldId="288"/>
            <ac:inkMk id="81" creationId="{5F11C2F4-806E-4A27-A65A-8577ADB5E250}"/>
          </ac:inkMkLst>
        </pc:inkChg>
        <pc:inkChg chg="add mod">
          <ac:chgData name="仁園 呂" userId="eef67f80-1e14-4c90-a22b-aad4575b3ef9" providerId="ADAL" clId="{8C40F07A-1E17-409E-AEDF-B9FEB0DB4202}" dt="2020-05-12T02:27:58.497" v="110"/>
          <ac:inkMkLst>
            <pc:docMk/>
            <pc:sldMk cId="0" sldId="288"/>
            <ac:inkMk id="82" creationId="{D97710B3-9F3E-4165-8BE0-D912AFC9B8EA}"/>
          </ac:inkMkLst>
        </pc:inkChg>
        <pc:inkChg chg="add mod">
          <ac:chgData name="仁園 呂" userId="eef67f80-1e14-4c90-a22b-aad4575b3ef9" providerId="ADAL" clId="{8C40F07A-1E17-409E-AEDF-B9FEB0DB4202}" dt="2020-05-12T02:27:58.497" v="110"/>
          <ac:inkMkLst>
            <pc:docMk/>
            <pc:sldMk cId="0" sldId="288"/>
            <ac:inkMk id="83" creationId="{5878DE94-1B8A-4550-9D3F-3009F68AF929}"/>
          </ac:inkMkLst>
        </pc:inkChg>
        <pc:inkChg chg="add mod">
          <ac:chgData name="仁園 呂" userId="eef67f80-1e14-4c90-a22b-aad4575b3ef9" providerId="ADAL" clId="{8C40F07A-1E17-409E-AEDF-B9FEB0DB4202}" dt="2020-05-12T02:27:58.497" v="110"/>
          <ac:inkMkLst>
            <pc:docMk/>
            <pc:sldMk cId="0" sldId="288"/>
            <ac:inkMk id="84" creationId="{F9CA73CB-0CB8-4FAB-82F0-8C96E4F13FDF}"/>
          </ac:inkMkLst>
        </pc:inkChg>
        <pc:inkChg chg="add mod">
          <ac:chgData name="仁園 呂" userId="eef67f80-1e14-4c90-a22b-aad4575b3ef9" providerId="ADAL" clId="{8C40F07A-1E17-409E-AEDF-B9FEB0DB4202}" dt="2020-05-12T02:27:58.497" v="110"/>
          <ac:inkMkLst>
            <pc:docMk/>
            <pc:sldMk cId="0" sldId="288"/>
            <ac:inkMk id="85" creationId="{E09AEBBC-7A0B-43E5-B630-AC3B21B2C9F8}"/>
          </ac:inkMkLst>
        </pc:inkChg>
        <pc:inkChg chg="add mod">
          <ac:chgData name="仁園 呂" userId="eef67f80-1e14-4c90-a22b-aad4575b3ef9" providerId="ADAL" clId="{8C40F07A-1E17-409E-AEDF-B9FEB0DB4202}" dt="2020-05-12T02:27:58.497" v="110"/>
          <ac:inkMkLst>
            <pc:docMk/>
            <pc:sldMk cId="0" sldId="288"/>
            <ac:inkMk id="86" creationId="{281457D1-0348-477F-B9D0-775108D1CA73}"/>
          </ac:inkMkLst>
        </pc:inkChg>
        <pc:inkChg chg="add mod">
          <ac:chgData name="仁園 呂" userId="eef67f80-1e14-4c90-a22b-aad4575b3ef9" providerId="ADAL" clId="{8C40F07A-1E17-409E-AEDF-B9FEB0DB4202}" dt="2020-05-12T02:27:58.497" v="110"/>
          <ac:inkMkLst>
            <pc:docMk/>
            <pc:sldMk cId="0" sldId="288"/>
            <ac:inkMk id="87" creationId="{5310DD74-05CA-4D8B-9CE4-466F9EF9AF5D}"/>
          </ac:inkMkLst>
        </pc:inkChg>
        <pc:inkChg chg="add mod">
          <ac:chgData name="仁園 呂" userId="eef67f80-1e14-4c90-a22b-aad4575b3ef9" providerId="ADAL" clId="{8C40F07A-1E17-409E-AEDF-B9FEB0DB4202}" dt="2020-05-12T02:27:58.497" v="110"/>
          <ac:inkMkLst>
            <pc:docMk/>
            <pc:sldMk cId="0" sldId="288"/>
            <ac:inkMk id="88" creationId="{ED0B4E7B-2F53-46CD-BDBE-1F553E22BC07}"/>
          </ac:inkMkLst>
        </pc:inkChg>
        <pc:inkChg chg="add mod">
          <ac:chgData name="仁園 呂" userId="eef67f80-1e14-4c90-a22b-aad4575b3ef9" providerId="ADAL" clId="{8C40F07A-1E17-409E-AEDF-B9FEB0DB4202}" dt="2020-05-12T02:27:58.497" v="110"/>
          <ac:inkMkLst>
            <pc:docMk/>
            <pc:sldMk cId="0" sldId="288"/>
            <ac:inkMk id="89" creationId="{A993418F-8924-444D-AED5-FBDE3E768F75}"/>
          </ac:inkMkLst>
        </pc:inkChg>
        <pc:inkChg chg="add mod">
          <ac:chgData name="仁園 呂" userId="eef67f80-1e14-4c90-a22b-aad4575b3ef9" providerId="ADAL" clId="{8C40F07A-1E17-409E-AEDF-B9FEB0DB4202}" dt="2020-05-12T02:27:58.497" v="110"/>
          <ac:inkMkLst>
            <pc:docMk/>
            <pc:sldMk cId="0" sldId="288"/>
            <ac:inkMk id="90" creationId="{7A09F744-D0AC-4A75-92FE-6007D9184196}"/>
          </ac:inkMkLst>
        </pc:inkChg>
        <pc:inkChg chg="add mod">
          <ac:chgData name="仁園 呂" userId="eef67f80-1e14-4c90-a22b-aad4575b3ef9" providerId="ADAL" clId="{8C40F07A-1E17-409E-AEDF-B9FEB0DB4202}" dt="2020-05-12T02:27:58.497" v="110"/>
          <ac:inkMkLst>
            <pc:docMk/>
            <pc:sldMk cId="0" sldId="288"/>
            <ac:inkMk id="91" creationId="{D1DA5640-734A-41E5-B85C-875899830C57}"/>
          </ac:inkMkLst>
        </pc:inkChg>
        <pc:inkChg chg="add mod">
          <ac:chgData name="仁園 呂" userId="eef67f80-1e14-4c90-a22b-aad4575b3ef9" providerId="ADAL" clId="{8C40F07A-1E17-409E-AEDF-B9FEB0DB4202}" dt="2020-05-12T02:27:53.548" v="98"/>
          <ac:inkMkLst>
            <pc:docMk/>
            <pc:sldMk cId="0" sldId="288"/>
            <ac:inkMk id="92" creationId="{B93B9050-B500-405D-A0F8-E9E3FBA48A92}"/>
          </ac:inkMkLst>
        </pc:inkChg>
        <pc:inkChg chg="add mod">
          <ac:chgData name="仁園 呂" userId="eef67f80-1e14-4c90-a22b-aad4575b3ef9" providerId="ADAL" clId="{8C40F07A-1E17-409E-AEDF-B9FEB0DB4202}" dt="2020-05-12T02:27:53.548" v="98"/>
          <ac:inkMkLst>
            <pc:docMk/>
            <pc:sldMk cId="0" sldId="288"/>
            <ac:inkMk id="94" creationId="{96C9E499-1D21-4A84-965D-7D66657FAEDD}"/>
          </ac:inkMkLst>
        </pc:inkChg>
        <pc:inkChg chg="add mod">
          <ac:chgData name="仁園 呂" userId="eef67f80-1e14-4c90-a22b-aad4575b3ef9" providerId="ADAL" clId="{8C40F07A-1E17-409E-AEDF-B9FEB0DB4202}" dt="2020-05-12T02:27:58.497" v="110"/>
          <ac:inkMkLst>
            <pc:docMk/>
            <pc:sldMk cId="0" sldId="288"/>
            <ac:inkMk id="96" creationId="{A5EC8EBF-E530-4CB2-AC06-4D10F14CD725}"/>
          </ac:inkMkLst>
        </pc:inkChg>
        <pc:inkChg chg="add mod">
          <ac:chgData name="仁園 呂" userId="eef67f80-1e14-4c90-a22b-aad4575b3ef9" providerId="ADAL" clId="{8C40F07A-1E17-409E-AEDF-B9FEB0DB4202}" dt="2020-05-12T02:27:58.497" v="110"/>
          <ac:inkMkLst>
            <pc:docMk/>
            <pc:sldMk cId="0" sldId="288"/>
            <ac:inkMk id="97" creationId="{CA14CAEB-6C0E-4B1B-BD5A-FAC5DB103E32}"/>
          </ac:inkMkLst>
        </pc:inkChg>
        <pc:inkChg chg="add mod">
          <ac:chgData name="仁園 呂" userId="eef67f80-1e14-4c90-a22b-aad4575b3ef9" providerId="ADAL" clId="{8C40F07A-1E17-409E-AEDF-B9FEB0DB4202}" dt="2020-05-12T02:27:58.497" v="110"/>
          <ac:inkMkLst>
            <pc:docMk/>
            <pc:sldMk cId="0" sldId="288"/>
            <ac:inkMk id="98" creationId="{C96B0CA9-A8D3-4236-8D36-811F14C5519C}"/>
          </ac:inkMkLst>
        </pc:inkChg>
        <pc:inkChg chg="add mod">
          <ac:chgData name="仁園 呂" userId="eef67f80-1e14-4c90-a22b-aad4575b3ef9" providerId="ADAL" clId="{8C40F07A-1E17-409E-AEDF-B9FEB0DB4202}" dt="2020-05-12T02:27:58.497" v="110"/>
          <ac:inkMkLst>
            <pc:docMk/>
            <pc:sldMk cId="0" sldId="288"/>
            <ac:inkMk id="99" creationId="{60CBBD6D-F86B-4309-8419-70297681699C}"/>
          </ac:inkMkLst>
        </pc:inkChg>
        <pc:inkChg chg="add mod">
          <ac:chgData name="仁園 呂" userId="eef67f80-1e14-4c90-a22b-aad4575b3ef9" providerId="ADAL" clId="{8C40F07A-1E17-409E-AEDF-B9FEB0DB4202}" dt="2020-05-12T02:27:58.497" v="110"/>
          <ac:inkMkLst>
            <pc:docMk/>
            <pc:sldMk cId="0" sldId="288"/>
            <ac:inkMk id="100" creationId="{40C5858D-B7B9-446E-8943-743B8B56E9FC}"/>
          </ac:inkMkLst>
        </pc:inkChg>
        <pc:inkChg chg="add mod">
          <ac:chgData name="仁園 呂" userId="eef67f80-1e14-4c90-a22b-aad4575b3ef9" providerId="ADAL" clId="{8C40F07A-1E17-409E-AEDF-B9FEB0DB4202}" dt="2020-05-12T02:27:58.497" v="110"/>
          <ac:inkMkLst>
            <pc:docMk/>
            <pc:sldMk cId="0" sldId="288"/>
            <ac:inkMk id="101" creationId="{F8C166E7-BEB9-4CC3-BD29-7CE18B54F01C}"/>
          </ac:inkMkLst>
        </pc:inkChg>
        <pc:inkChg chg="add mod">
          <ac:chgData name="仁園 呂" userId="eef67f80-1e14-4c90-a22b-aad4575b3ef9" providerId="ADAL" clId="{8C40F07A-1E17-409E-AEDF-B9FEB0DB4202}" dt="2020-05-12T02:27:58.497" v="110"/>
          <ac:inkMkLst>
            <pc:docMk/>
            <pc:sldMk cId="0" sldId="288"/>
            <ac:inkMk id="102" creationId="{1AA86F9E-CEC3-4B23-A9AE-9A54B084B418}"/>
          </ac:inkMkLst>
        </pc:inkChg>
        <pc:inkChg chg="add mod">
          <ac:chgData name="仁園 呂" userId="eef67f80-1e14-4c90-a22b-aad4575b3ef9" providerId="ADAL" clId="{8C40F07A-1E17-409E-AEDF-B9FEB0DB4202}" dt="2020-05-12T02:27:58.497" v="110"/>
          <ac:inkMkLst>
            <pc:docMk/>
            <pc:sldMk cId="0" sldId="288"/>
            <ac:inkMk id="103" creationId="{B123902D-6416-4B3D-96C7-68E12A919714}"/>
          </ac:inkMkLst>
        </pc:inkChg>
        <pc:inkChg chg="add mod">
          <ac:chgData name="仁園 呂" userId="eef67f80-1e14-4c90-a22b-aad4575b3ef9" providerId="ADAL" clId="{8C40F07A-1E17-409E-AEDF-B9FEB0DB4202}" dt="2020-05-12T02:27:58.497" v="110"/>
          <ac:inkMkLst>
            <pc:docMk/>
            <pc:sldMk cId="0" sldId="288"/>
            <ac:inkMk id="105" creationId="{1A3EEA6E-D5CE-481A-8675-B225C2F8CC57}"/>
          </ac:inkMkLst>
        </pc:inkChg>
        <pc:inkChg chg="add mod">
          <ac:chgData name="仁園 呂" userId="eef67f80-1e14-4c90-a22b-aad4575b3ef9" providerId="ADAL" clId="{8C40F07A-1E17-409E-AEDF-B9FEB0DB4202}" dt="2020-05-12T02:27:58.497" v="110"/>
          <ac:inkMkLst>
            <pc:docMk/>
            <pc:sldMk cId="0" sldId="288"/>
            <ac:inkMk id="106" creationId="{9032AC03-E41F-412D-A532-6231FACBF3D4}"/>
          </ac:inkMkLst>
        </pc:inkChg>
        <pc:inkChg chg="add mod">
          <ac:chgData name="仁園 呂" userId="eef67f80-1e14-4c90-a22b-aad4575b3ef9" providerId="ADAL" clId="{8C40F07A-1E17-409E-AEDF-B9FEB0DB4202}" dt="2020-05-12T02:27:58.497" v="110"/>
          <ac:inkMkLst>
            <pc:docMk/>
            <pc:sldMk cId="0" sldId="288"/>
            <ac:inkMk id="107" creationId="{B8B6B4D7-F752-4EBB-9E49-96110705E4F0}"/>
          </ac:inkMkLst>
        </pc:inkChg>
        <pc:inkChg chg="add mod">
          <ac:chgData name="仁園 呂" userId="eef67f80-1e14-4c90-a22b-aad4575b3ef9" providerId="ADAL" clId="{8C40F07A-1E17-409E-AEDF-B9FEB0DB4202}" dt="2020-05-12T02:27:58.497" v="110"/>
          <ac:inkMkLst>
            <pc:docMk/>
            <pc:sldMk cId="0" sldId="288"/>
            <ac:inkMk id="108" creationId="{8A7C151D-CA0E-4975-8531-757D1788D313}"/>
          </ac:inkMkLst>
        </pc:inkChg>
        <pc:inkChg chg="add mod">
          <ac:chgData name="仁園 呂" userId="eef67f80-1e14-4c90-a22b-aad4575b3ef9" providerId="ADAL" clId="{8C40F07A-1E17-409E-AEDF-B9FEB0DB4202}" dt="2020-05-12T02:27:58.497" v="110"/>
          <ac:inkMkLst>
            <pc:docMk/>
            <pc:sldMk cId="0" sldId="288"/>
            <ac:inkMk id="109" creationId="{B14EAD47-6F93-4102-B6BF-E5EEF93E58B7}"/>
          </ac:inkMkLst>
        </pc:inkChg>
        <pc:inkChg chg="add mod">
          <ac:chgData name="仁園 呂" userId="eef67f80-1e14-4c90-a22b-aad4575b3ef9" providerId="ADAL" clId="{8C40F07A-1E17-409E-AEDF-B9FEB0DB4202}" dt="2020-05-12T02:27:58.497" v="110"/>
          <ac:inkMkLst>
            <pc:docMk/>
            <pc:sldMk cId="0" sldId="288"/>
            <ac:inkMk id="110" creationId="{32B73689-32D4-4CBA-B448-F8BB901DFE9A}"/>
          </ac:inkMkLst>
        </pc:inkChg>
        <pc:inkChg chg="add mod">
          <ac:chgData name="仁園 呂" userId="eef67f80-1e14-4c90-a22b-aad4575b3ef9" providerId="ADAL" clId="{8C40F07A-1E17-409E-AEDF-B9FEB0DB4202}" dt="2020-05-12T02:27:58.497" v="110"/>
          <ac:inkMkLst>
            <pc:docMk/>
            <pc:sldMk cId="0" sldId="288"/>
            <ac:inkMk id="111" creationId="{AA0C2DC9-884E-4332-87FD-13D97DE82E61}"/>
          </ac:inkMkLst>
        </pc:inkChg>
        <pc:inkChg chg="add mod">
          <ac:chgData name="仁園 呂" userId="eef67f80-1e14-4c90-a22b-aad4575b3ef9" providerId="ADAL" clId="{8C40F07A-1E17-409E-AEDF-B9FEB0DB4202}" dt="2020-05-12T02:27:58.497" v="110"/>
          <ac:inkMkLst>
            <pc:docMk/>
            <pc:sldMk cId="0" sldId="288"/>
            <ac:inkMk id="112" creationId="{1E8498F3-8211-44B9-A80B-0E30C997B48C}"/>
          </ac:inkMkLst>
        </pc:inkChg>
        <pc:inkChg chg="add mod">
          <ac:chgData name="仁園 呂" userId="eef67f80-1e14-4c90-a22b-aad4575b3ef9" providerId="ADAL" clId="{8C40F07A-1E17-409E-AEDF-B9FEB0DB4202}" dt="2020-05-12T02:27:58.497" v="110"/>
          <ac:inkMkLst>
            <pc:docMk/>
            <pc:sldMk cId="0" sldId="288"/>
            <ac:inkMk id="113" creationId="{FD321269-4BCD-4AD7-B14E-1ACF51800212}"/>
          </ac:inkMkLst>
        </pc:inkChg>
        <pc:inkChg chg="add mod">
          <ac:chgData name="仁園 呂" userId="eef67f80-1e14-4c90-a22b-aad4575b3ef9" providerId="ADAL" clId="{8C40F07A-1E17-409E-AEDF-B9FEB0DB4202}" dt="2020-05-12T02:27:58.497" v="110"/>
          <ac:inkMkLst>
            <pc:docMk/>
            <pc:sldMk cId="0" sldId="288"/>
            <ac:inkMk id="114" creationId="{B21FB641-6C0B-46D4-A755-66D48FBBA54C}"/>
          </ac:inkMkLst>
        </pc:inkChg>
        <pc:inkChg chg="add mod">
          <ac:chgData name="仁園 呂" userId="eef67f80-1e14-4c90-a22b-aad4575b3ef9" providerId="ADAL" clId="{8C40F07A-1E17-409E-AEDF-B9FEB0DB4202}" dt="2020-05-12T02:27:58.497" v="110"/>
          <ac:inkMkLst>
            <pc:docMk/>
            <pc:sldMk cId="0" sldId="288"/>
            <ac:inkMk id="115" creationId="{0D945774-5FC9-4045-8499-5059CD7DC848}"/>
          </ac:inkMkLst>
        </pc:inkChg>
        <pc:inkChg chg="add mod">
          <ac:chgData name="仁園 呂" userId="eef67f80-1e14-4c90-a22b-aad4575b3ef9" providerId="ADAL" clId="{8C40F07A-1E17-409E-AEDF-B9FEB0DB4202}" dt="2020-05-12T02:28:11.715" v="121"/>
          <ac:inkMkLst>
            <pc:docMk/>
            <pc:sldMk cId="0" sldId="288"/>
            <ac:inkMk id="117" creationId="{E6791305-A966-40C5-8F67-05E9855DE93A}"/>
          </ac:inkMkLst>
        </pc:inkChg>
        <pc:inkChg chg="add mod">
          <ac:chgData name="仁園 呂" userId="eef67f80-1e14-4c90-a22b-aad4575b3ef9" providerId="ADAL" clId="{8C40F07A-1E17-409E-AEDF-B9FEB0DB4202}" dt="2020-05-12T02:28:11.715" v="121"/>
          <ac:inkMkLst>
            <pc:docMk/>
            <pc:sldMk cId="0" sldId="288"/>
            <ac:inkMk id="118" creationId="{42076250-DD45-47C3-A512-ABAC68A1AD58}"/>
          </ac:inkMkLst>
        </pc:inkChg>
        <pc:inkChg chg="add mod">
          <ac:chgData name="仁園 呂" userId="eef67f80-1e14-4c90-a22b-aad4575b3ef9" providerId="ADAL" clId="{8C40F07A-1E17-409E-AEDF-B9FEB0DB4202}" dt="2020-05-12T02:28:11.715" v="121"/>
          <ac:inkMkLst>
            <pc:docMk/>
            <pc:sldMk cId="0" sldId="288"/>
            <ac:inkMk id="119" creationId="{EBE4EC5A-0498-4BA6-842F-099A1F0DA2A4}"/>
          </ac:inkMkLst>
        </pc:inkChg>
        <pc:inkChg chg="add mod">
          <ac:chgData name="仁園 呂" userId="eef67f80-1e14-4c90-a22b-aad4575b3ef9" providerId="ADAL" clId="{8C40F07A-1E17-409E-AEDF-B9FEB0DB4202}" dt="2020-05-12T02:28:11.715" v="121"/>
          <ac:inkMkLst>
            <pc:docMk/>
            <pc:sldMk cId="0" sldId="288"/>
            <ac:inkMk id="120" creationId="{FFA7CF13-4B6E-4FC8-AC03-86F51AA1C73E}"/>
          </ac:inkMkLst>
        </pc:inkChg>
        <pc:inkChg chg="add mod">
          <ac:chgData name="仁園 呂" userId="eef67f80-1e14-4c90-a22b-aad4575b3ef9" providerId="ADAL" clId="{8C40F07A-1E17-409E-AEDF-B9FEB0DB4202}" dt="2020-05-12T02:28:11.715" v="121"/>
          <ac:inkMkLst>
            <pc:docMk/>
            <pc:sldMk cId="0" sldId="288"/>
            <ac:inkMk id="121" creationId="{2C9108E2-D2D1-48C1-854A-A2BB0C2F484F}"/>
          </ac:inkMkLst>
        </pc:inkChg>
        <pc:inkChg chg="add mod">
          <ac:chgData name="仁園 呂" userId="eef67f80-1e14-4c90-a22b-aad4575b3ef9" providerId="ADAL" clId="{8C40F07A-1E17-409E-AEDF-B9FEB0DB4202}" dt="2020-05-12T02:28:11.715" v="121"/>
          <ac:inkMkLst>
            <pc:docMk/>
            <pc:sldMk cId="0" sldId="288"/>
            <ac:inkMk id="122" creationId="{D7BB38E9-4E70-4362-8A9F-BA1143987A5E}"/>
          </ac:inkMkLst>
        </pc:inkChg>
        <pc:inkChg chg="add mod">
          <ac:chgData name="仁園 呂" userId="eef67f80-1e14-4c90-a22b-aad4575b3ef9" providerId="ADAL" clId="{8C40F07A-1E17-409E-AEDF-B9FEB0DB4202}" dt="2020-05-12T02:28:11.715" v="121"/>
          <ac:inkMkLst>
            <pc:docMk/>
            <pc:sldMk cId="0" sldId="288"/>
            <ac:inkMk id="123" creationId="{0EC97C50-81BF-43EA-8FED-E3ACB33E189F}"/>
          </ac:inkMkLst>
        </pc:inkChg>
        <pc:inkChg chg="add mod">
          <ac:chgData name="仁園 呂" userId="eef67f80-1e14-4c90-a22b-aad4575b3ef9" providerId="ADAL" clId="{8C40F07A-1E17-409E-AEDF-B9FEB0DB4202}" dt="2020-05-12T02:28:11.715" v="121"/>
          <ac:inkMkLst>
            <pc:docMk/>
            <pc:sldMk cId="0" sldId="288"/>
            <ac:inkMk id="124" creationId="{1BA8D108-2A67-4E30-AE6E-CF9A9B2863BB}"/>
          </ac:inkMkLst>
        </pc:inkChg>
        <pc:inkChg chg="add mod">
          <ac:chgData name="仁園 呂" userId="eef67f80-1e14-4c90-a22b-aad4575b3ef9" providerId="ADAL" clId="{8C40F07A-1E17-409E-AEDF-B9FEB0DB4202}" dt="2020-05-12T02:28:11.715" v="121"/>
          <ac:inkMkLst>
            <pc:docMk/>
            <pc:sldMk cId="0" sldId="288"/>
            <ac:inkMk id="125" creationId="{BFEFD45B-3B6E-4758-960C-7FE10C57C1C6}"/>
          </ac:inkMkLst>
        </pc:inkChg>
        <pc:inkChg chg="add mod">
          <ac:chgData name="仁園 呂" userId="eef67f80-1e14-4c90-a22b-aad4575b3ef9" providerId="ADAL" clId="{8C40F07A-1E17-409E-AEDF-B9FEB0DB4202}" dt="2020-05-12T02:28:11.715" v="121"/>
          <ac:inkMkLst>
            <pc:docMk/>
            <pc:sldMk cId="0" sldId="288"/>
            <ac:inkMk id="126" creationId="{F529467A-FE33-44B7-9CD0-0FA3633D7824}"/>
          </ac:inkMkLst>
        </pc:inkChg>
        <pc:inkChg chg="add mod">
          <ac:chgData name="仁園 呂" userId="eef67f80-1e14-4c90-a22b-aad4575b3ef9" providerId="ADAL" clId="{8C40F07A-1E17-409E-AEDF-B9FEB0DB4202}" dt="2020-05-12T02:28:52.117" v="149"/>
          <ac:inkMkLst>
            <pc:docMk/>
            <pc:sldMk cId="0" sldId="288"/>
            <ac:inkMk id="128" creationId="{FBF6359D-E110-41E2-BDAB-AF14A073BF64}"/>
          </ac:inkMkLst>
        </pc:inkChg>
        <pc:inkChg chg="add mod">
          <ac:chgData name="仁園 呂" userId="eef67f80-1e14-4c90-a22b-aad4575b3ef9" providerId="ADAL" clId="{8C40F07A-1E17-409E-AEDF-B9FEB0DB4202}" dt="2020-05-12T02:28:52.117" v="149"/>
          <ac:inkMkLst>
            <pc:docMk/>
            <pc:sldMk cId="0" sldId="288"/>
            <ac:inkMk id="129" creationId="{714AAE3D-1E40-4971-A68D-2BDD587E4664}"/>
          </ac:inkMkLst>
        </pc:inkChg>
        <pc:inkChg chg="add">
          <ac:chgData name="仁園 呂" userId="eef67f80-1e14-4c90-a22b-aad4575b3ef9" providerId="ADAL" clId="{8C40F07A-1E17-409E-AEDF-B9FEB0DB4202}" dt="2020-05-12T02:28:17.300" v="125" actId="9405"/>
          <ac:inkMkLst>
            <pc:docMk/>
            <pc:sldMk cId="0" sldId="288"/>
            <ac:inkMk id="131" creationId="{E5D1BFFE-BE37-480A-AE2C-F6CCBEA5FAFB}"/>
          </ac:inkMkLst>
        </pc:inkChg>
        <pc:inkChg chg="add mod">
          <ac:chgData name="仁園 呂" userId="eef67f80-1e14-4c90-a22b-aad4575b3ef9" providerId="ADAL" clId="{8C40F07A-1E17-409E-AEDF-B9FEB0DB4202}" dt="2020-05-12T02:28:52.117" v="149"/>
          <ac:inkMkLst>
            <pc:docMk/>
            <pc:sldMk cId="0" sldId="288"/>
            <ac:inkMk id="132" creationId="{D61CA5AA-6AEF-4E2C-B24A-3447B30DE5BB}"/>
          </ac:inkMkLst>
        </pc:inkChg>
        <pc:inkChg chg="add mod">
          <ac:chgData name="仁園 呂" userId="eef67f80-1e14-4c90-a22b-aad4575b3ef9" providerId="ADAL" clId="{8C40F07A-1E17-409E-AEDF-B9FEB0DB4202}" dt="2020-05-12T02:28:52.117" v="149"/>
          <ac:inkMkLst>
            <pc:docMk/>
            <pc:sldMk cId="0" sldId="288"/>
            <ac:inkMk id="133" creationId="{186B792B-9467-4F6D-9736-BD0619DF467C}"/>
          </ac:inkMkLst>
        </pc:inkChg>
        <pc:inkChg chg="add mod">
          <ac:chgData name="仁園 呂" userId="eef67f80-1e14-4c90-a22b-aad4575b3ef9" providerId="ADAL" clId="{8C40F07A-1E17-409E-AEDF-B9FEB0DB4202}" dt="2020-05-12T02:28:52.117" v="149"/>
          <ac:inkMkLst>
            <pc:docMk/>
            <pc:sldMk cId="0" sldId="288"/>
            <ac:inkMk id="134" creationId="{6DE32E82-28CB-4892-8E30-C643F65A1632}"/>
          </ac:inkMkLst>
        </pc:inkChg>
        <pc:inkChg chg="add mod">
          <ac:chgData name="仁園 呂" userId="eef67f80-1e14-4c90-a22b-aad4575b3ef9" providerId="ADAL" clId="{8C40F07A-1E17-409E-AEDF-B9FEB0DB4202}" dt="2020-05-12T02:28:52.117" v="149"/>
          <ac:inkMkLst>
            <pc:docMk/>
            <pc:sldMk cId="0" sldId="288"/>
            <ac:inkMk id="135" creationId="{A0672D7F-6545-4CB7-816E-3991F78EDE2A}"/>
          </ac:inkMkLst>
        </pc:inkChg>
        <pc:inkChg chg="add mod">
          <ac:chgData name="仁園 呂" userId="eef67f80-1e14-4c90-a22b-aad4575b3ef9" providerId="ADAL" clId="{8C40F07A-1E17-409E-AEDF-B9FEB0DB4202}" dt="2020-05-12T02:28:52.117" v="149"/>
          <ac:inkMkLst>
            <pc:docMk/>
            <pc:sldMk cId="0" sldId="288"/>
            <ac:inkMk id="136" creationId="{A1E5620E-72DC-4906-A8A0-B6523094AC7A}"/>
          </ac:inkMkLst>
        </pc:inkChg>
        <pc:inkChg chg="add mod">
          <ac:chgData name="仁園 呂" userId="eef67f80-1e14-4c90-a22b-aad4575b3ef9" providerId="ADAL" clId="{8C40F07A-1E17-409E-AEDF-B9FEB0DB4202}" dt="2020-05-12T02:28:52.117" v="149"/>
          <ac:inkMkLst>
            <pc:docMk/>
            <pc:sldMk cId="0" sldId="288"/>
            <ac:inkMk id="138" creationId="{30AD80B2-BAB5-413C-83B2-F216F9B6ADAD}"/>
          </ac:inkMkLst>
        </pc:inkChg>
        <pc:inkChg chg="add mod">
          <ac:chgData name="仁園 呂" userId="eef67f80-1e14-4c90-a22b-aad4575b3ef9" providerId="ADAL" clId="{8C40F07A-1E17-409E-AEDF-B9FEB0DB4202}" dt="2020-05-12T02:28:52.117" v="149"/>
          <ac:inkMkLst>
            <pc:docMk/>
            <pc:sldMk cId="0" sldId="288"/>
            <ac:inkMk id="139" creationId="{1D503459-2826-49A0-B78D-E5D60AA56A87}"/>
          </ac:inkMkLst>
        </pc:inkChg>
        <pc:inkChg chg="add">
          <ac:chgData name="仁園 呂" userId="eef67f80-1e14-4c90-a22b-aad4575b3ef9" providerId="ADAL" clId="{8C40F07A-1E17-409E-AEDF-B9FEB0DB4202}" dt="2020-05-12T02:28:27.794" v="135" actId="9405"/>
          <ac:inkMkLst>
            <pc:docMk/>
            <pc:sldMk cId="0" sldId="288"/>
            <ac:inkMk id="141" creationId="{A5A540DF-2618-448B-88A1-E0F00ED72A81}"/>
          </ac:inkMkLst>
        </pc:inkChg>
        <pc:inkChg chg="add">
          <ac:chgData name="仁園 呂" userId="eef67f80-1e14-4c90-a22b-aad4575b3ef9" providerId="ADAL" clId="{8C40F07A-1E17-409E-AEDF-B9FEB0DB4202}" dt="2020-05-12T02:28:37.663" v="136" actId="9405"/>
          <ac:inkMkLst>
            <pc:docMk/>
            <pc:sldMk cId="0" sldId="288"/>
            <ac:inkMk id="142" creationId="{8904331C-6BF2-4321-9EC9-3A484981C6D8}"/>
          </ac:inkMkLst>
        </pc:inkChg>
        <pc:inkChg chg="add mod">
          <ac:chgData name="仁園 呂" userId="eef67f80-1e14-4c90-a22b-aad4575b3ef9" providerId="ADAL" clId="{8C40F07A-1E17-409E-AEDF-B9FEB0DB4202}" dt="2020-05-12T02:28:50.168" v="147"/>
          <ac:inkMkLst>
            <pc:docMk/>
            <pc:sldMk cId="0" sldId="288"/>
            <ac:inkMk id="143" creationId="{54C7890D-C5D6-4DC5-989E-B39A5B6B3327}"/>
          </ac:inkMkLst>
        </pc:inkChg>
        <pc:inkChg chg="add mod">
          <ac:chgData name="仁園 呂" userId="eef67f80-1e14-4c90-a22b-aad4575b3ef9" providerId="ADAL" clId="{8C40F07A-1E17-409E-AEDF-B9FEB0DB4202}" dt="2020-05-12T02:28:50.168" v="147"/>
          <ac:inkMkLst>
            <pc:docMk/>
            <pc:sldMk cId="0" sldId="288"/>
            <ac:inkMk id="144" creationId="{85333F35-46BF-4F80-9109-CDAAF70E84ED}"/>
          </ac:inkMkLst>
        </pc:inkChg>
        <pc:inkChg chg="add mod">
          <ac:chgData name="仁園 呂" userId="eef67f80-1e14-4c90-a22b-aad4575b3ef9" providerId="ADAL" clId="{8C40F07A-1E17-409E-AEDF-B9FEB0DB4202}" dt="2020-05-12T02:28:50.168" v="147"/>
          <ac:inkMkLst>
            <pc:docMk/>
            <pc:sldMk cId="0" sldId="288"/>
            <ac:inkMk id="145" creationId="{E84CD295-B001-42C9-9E32-7AA0EF21A443}"/>
          </ac:inkMkLst>
        </pc:inkChg>
        <pc:inkChg chg="add mod">
          <ac:chgData name="仁園 呂" userId="eef67f80-1e14-4c90-a22b-aad4575b3ef9" providerId="ADAL" clId="{8C40F07A-1E17-409E-AEDF-B9FEB0DB4202}" dt="2020-05-12T02:28:50.168" v="147"/>
          <ac:inkMkLst>
            <pc:docMk/>
            <pc:sldMk cId="0" sldId="288"/>
            <ac:inkMk id="147" creationId="{5CC6433C-B74A-4711-843A-FAF77350CD96}"/>
          </ac:inkMkLst>
        </pc:inkChg>
        <pc:inkChg chg="add mod">
          <ac:chgData name="仁園 呂" userId="eef67f80-1e14-4c90-a22b-aad4575b3ef9" providerId="ADAL" clId="{8C40F07A-1E17-409E-AEDF-B9FEB0DB4202}" dt="2020-05-12T02:28:50.168" v="147"/>
          <ac:inkMkLst>
            <pc:docMk/>
            <pc:sldMk cId="0" sldId="288"/>
            <ac:inkMk id="148" creationId="{A9D4E309-73A7-425A-B65C-15B2516A6754}"/>
          </ac:inkMkLst>
        </pc:inkChg>
        <pc:inkChg chg="add mod">
          <ac:chgData name="仁園 呂" userId="eef67f80-1e14-4c90-a22b-aad4575b3ef9" providerId="ADAL" clId="{8C40F07A-1E17-409E-AEDF-B9FEB0DB4202}" dt="2020-05-12T02:28:50.168" v="147"/>
          <ac:inkMkLst>
            <pc:docMk/>
            <pc:sldMk cId="0" sldId="288"/>
            <ac:inkMk id="149" creationId="{49FE9685-4209-4458-873D-E159E2EF504B}"/>
          </ac:inkMkLst>
        </pc:inkChg>
        <pc:inkChg chg="add mod">
          <ac:chgData name="仁園 呂" userId="eef67f80-1e14-4c90-a22b-aad4575b3ef9" providerId="ADAL" clId="{8C40F07A-1E17-409E-AEDF-B9FEB0DB4202}" dt="2020-05-12T02:28:50.168" v="147"/>
          <ac:inkMkLst>
            <pc:docMk/>
            <pc:sldMk cId="0" sldId="288"/>
            <ac:inkMk id="150" creationId="{1EDCAC24-8702-4627-A6F5-8F38DF28B512}"/>
          </ac:inkMkLst>
        </pc:inkChg>
        <pc:inkChg chg="add mod">
          <ac:chgData name="仁園 呂" userId="eef67f80-1e14-4c90-a22b-aad4575b3ef9" providerId="ADAL" clId="{8C40F07A-1E17-409E-AEDF-B9FEB0DB4202}" dt="2020-05-12T02:28:50.168" v="147"/>
          <ac:inkMkLst>
            <pc:docMk/>
            <pc:sldMk cId="0" sldId="288"/>
            <ac:inkMk id="151" creationId="{750D9450-4A0E-4616-858C-3643DD6C1D10}"/>
          </ac:inkMkLst>
        </pc:inkChg>
        <pc:inkChg chg="add mod">
          <ac:chgData name="仁園 呂" userId="eef67f80-1e14-4c90-a22b-aad4575b3ef9" providerId="ADAL" clId="{8C40F07A-1E17-409E-AEDF-B9FEB0DB4202}" dt="2020-05-12T02:28:50.168" v="147"/>
          <ac:inkMkLst>
            <pc:docMk/>
            <pc:sldMk cId="0" sldId="288"/>
            <ac:inkMk id="152" creationId="{F9B257BA-4ACC-48CD-9846-80DF79B1D61F}"/>
          </ac:inkMkLst>
        </pc:inkChg>
        <pc:inkChg chg="add mod">
          <ac:chgData name="仁園 呂" userId="eef67f80-1e14-4c90-a22b-aad4575b3ef9" providerId="ADAL" clId="{8C40F07A-1E17-409E-AEDF-B9FEB0DB4202}" dt="2020-05-12T02:28:52.117" v="149"/>
          <ac:inkMkLst>
            <pc:docMk/>
            <pc:sldMk cId="0" sldId="288"/>
            <ac:inkMk id="154" creationId="{1303D560-BBBD-4311-9233-BA5B22680C74}"/>
          </ac:inkMkLst>
        </pc:inkChg>
      </pc:sldChg>
      <pc:sldChg chg="addSp delSp modSp mod modTransition">
        <pc:chgData name="仁園 呂" userId="eef67f80-1e14-4c90-a22b-aad4575b3ef9" providerId="ADAL" clId="{8C40F07A-1E17-409E-AEDF-B9FEB0DB4202}" dt="2020-05-18T16:07:35.874" v="1721"/>
        <pc:sldMkLst>
          <pc:docMk/>
          <pc:sldMk cId="0" sldId="289"/>
        </pc:sldMkLst>
        <pc:grpChg chg="del mod">
          <ac:chgData name="仁園 呂" userId="eef67f80-1e14-4c90-a22b-aad4575b3ef9" providerId="ADAL" clId="{8C40F07A-1E17-409E-AEDF-B9FEB0DB4202}" dt="2020-05-12T02:29:34.301" v="192"/>
          <ac:grpSpMkLst>
            <pc:docMk/>
            <pc:sldMk cId="0" sldId="289"/>
            <ac:grpSpMk id="17" creationId="{472843D2-4B7B-42EC-9952-D6484111DF67}"/>
          </ac:grpSpMkLst>
        </pc:grpChg>
        <pc:grpChg chg="mod">
          <ac:chgData name="仁園 呂" userId="eef67f80-1e14-4c90-a22b-aad4575b3ef9" providerId="ADAL" clId="{8C40F07A-1E17-409E-AEDF-B9FEB0DB4202}" dt="2020-05-12T02:29:24.410" v="171"/>
          <ac:grpSpMkLst>
            <pc:docMk/>
            <pc:sldMk cId="0" sldId="289"/>
            <ac:grpSpMk id="25" creationId="{7953BC25-757E-421C-AD58-3A4E9E1A2A08}"/>
          </ac:grpSpMkLst>
        </pc:grpChg>
        <pc:grpChg chg="del mod">
          <ac:chgData name="仁園 呂" userId="eef67f80-1e14-4c90-a22b-aad4575b3ef9" providerId="ADAL" clId="{8C40F07A-1E17-409E-AEDF-B9FEB0DB4202}" dt="2020-05-12T02:29:34.301" v="192"/>
          <ac:grpSpMkLst>
            <pc:docMk/>
            <pc:sldMk cId="0" sldId="289"/>
            <ac:grpSpMk id="46" creationId="{14675824-3C35-4C67-8149-37516C0A35B9}"/>
          </ac:grpSpMkLst>
        </pc:grpChg>
        <pc:grpChg chg="mod">
          <ac:chgData name="仁園 呂" userId="eef67f80-1e14-4c90-a22b-aad4575b3ef9" providerId="ADAL" clId="{8C40F07A-1E17-409E-AEDF-B9FEB0DB4202}" dt="2020-05-12T02:29:34.301" v="192"/>
          <ac:grpSpMkLst>
            <pc:docMk/>
            <pc:sldMk cId="0" sldId="289"/>
            <ac:grpSpMk id="47" creationId="{AD0095E4-BCF3-4C73-B777-524821280BF9}"/>
          </ac:grpSpMkLst>
        </pc:grpChg>
        <pc:inkChg chg="add mod">
          <ac:chgData name="仁園 呂" userId="eef67f80-1e14-4c90-a22b-aad4575b3ef9" providerId="ADAL" clId="{8C40F07A-1E17-409E-AEDF-B9FEB0DB4202}" dt="2020-05-12T02:29:34.301" v="192"/>
          <ac:inkMkLst>
            <pc:docMk/>
            <pc:sldMk cId="0" sldId="289"/>
            <ac:inkMk id="4" creationId="{20EFBB39-0D21-4B2E-9591-3DB9240F4F64}"/>
          </ac:inkMkLst>
        </pc:inkChg>
        <pc:inkChg chg="add mod">
          <ac:chgData name="仁園 呂" userId="eef67f80-1e14-4c90-a22b-aad4575b3ef9" providerId="ADAL" clId="{8C40F07A-1E17-409E-AEDF-B9FEB0DB4202}" dt="2020-05-12T02:29:34.301" v="192"/>
          <ac:inkMkLst>
            <pc:docMk/>
            <pc:sldMk cId="0" sldId="289"/>
            <ac:inkMk id="5" creationId="{3782E2C4-309F-43C3-8502-E28C3966EB95}"/>
          </ac:inkMkLst>
        </pc:inkChg>
        <pc:inkChg chg="add mod">
          <ac:chgData name="仁園 呂" userId="eef67f80-1e14-4c90-a22b-aad4575b3ef9" providerId="ADAL" clId="{8C40F07A-1E17-409E-AEDF-B9FEB0DB4202}" dt="2020-05-12T02:29:34.301" v="192"/>
          <ac:inkMkLst>
            <pc:docMk/>
            <pc:sldMk cId="0" sldId="289"/>
            <ac:inkMk id="6" creationId="{4F592B60-95E9-494F-A439-3E03B4DE2DF4}"/>
          </ac:inkMkLst>
        </pc:inkChg>
        <pc:inkChg chg="add mod">
          <ac:chgData name="仁園 呂" userId="eef67f80-1e14-4c90-a22b-aad4575b3ef9" providerId="ADAL" clId="{8C40F07A-1E17-409E-AEDF-B9FEB0DB4202}" dt="2020-05-12T02:29:34.301" v="192"/>
          <ac:inkMkLst>
            <pc:docMk/>
            <pc:sldMk cId="0" sldId="289"/>
            <ac:inkMk id="7" creationId="{422CAEE8-818A-4D74-A8B1-654094A76928}"/>
          </ac:inkMkLst>
        </pc:inkChg>
        <pc:inkChg chg="add mod">
          <ac:chgData name="仁園 呂" userId="eef67f80-1e14-4c90-a22b-aad4575b3ef9" providerId="ADAL" clId="{8C40F07A-1E17-409E-AEDF-B9FEB0DB4202}" dt="2020-05-12T02:29:34.301" v="192"/>
          <ac:inkMkLst>
            <pc:docMk/>
            <pc:sldMk cId="0" sldId="289"/>
            <ac:inkMk id="8" creationId="{07F88C9A-0247-476C-BCD5-42832FCED33C}"/>
          </ac:inkMkLst>
        </pc:inkChg>
        <pc:inkChg chg="add mod">
          <ac:chgData name="仁園 呂" userId="eef67f80-1e14-4c90-a22b-aad4575b3ef9" providerId="ADAL" clId="{8C40F07A-1E17-409E-AEDF-B9FEB0DB4202}" dt="2020-05-12T02:29:34.301" v="192"/>
          <ac:inkMkLst>
            <pc:docMk/>
            <pc:sldMk cId="0" sldId="289"/>
            <ac:inkMk id="9" creationId="{0708B181-C8E5-4494-BBD4-56A8726A1095}"/>
          </ac:inkMkLst>
        </pc:inkChg>
        <pc:inkChg chg="add mod">
          <ac:chgData name="仁園 呂" userId="eef67f80-1e14-4c90-a22b-aad4575b3ef9" providerId="ADAL" clId="{8C40F07A-1E17-409E-AEDF-B9FEB0DB4202}" dt="2020-05-12T02:29:34.301" v="192"/>
          <ac:inkMkLst>
            <pc:docMk/>
            <pc:sldMk cId="0" sldId="289"/>
            <ac:inkMk id="10" creationId="{621EAC81-E91C-4BAC-9466-427201F7D884}"/>
          </ac:inkMkLst>
        </pc:inkChg>
        <pc:inkChg chg="add mod">
          <ac:chgData name="仁園 呂" userId="eef67f80-1e14-4c90-a22b-aad4575b3ef9" providerId="ADAL" clId="{8C40F07A-1E17-409E-AEDF-B9FEB0DB4202}" dt="2020-05-12T02:29:34.301" v="192"/>
          <ac:inkMkLst>
            <pc:docMk/>
            <pc:sldMk cId="0" sldId="289"/>
            <ac:inkMk id="11" creationId="{6CA01C28-5CCD-4D2B-9AE6-9B95DC32F1D0}"/>
          </ac:inkMkLst>
        </pc:inkChg>
        <pc:inkChg chg="add mod">
          <ac:chgData name="仁園 呂" userId="eef67f80-1e14-4c90-a22b-aad4575b3ef9" providerId="ADAL" clId="{8C40F07A-1E17-409E-AEDF-B9FEB0DB4202}" dt="2020-05-12T02:29:34.301" v="192"/>
          <ac:inkMkLst>
            <pc:docMk/>
            <pc:sldMk cId="0" sldId="289"/>
            <ac:inkMk id="12" creationId="{4E689536-AF7A-4D70-8AB4-61B5B6F93958}"/>
          </ac:inkMkLst>
        </pc:inkChg>
        <pc:inkChg chg="add mod">
          <ac:chgData name="仁園 呂" userId="eef67f80-1e14-4c90-a22b-aad4575b3ef9" providerId="ADAL" clId="{8C40F07A-1E17-409E-AEDF-B9FEB0DB4202}" dt="2020-05-12T02:29:34.301" v="192"/>
          <ac:inkMkLst>
            <pc:docMk/>
            <pc:sldMk cId="0" sldId="289"/>
            <ac:inkMk id="13" creationId="{5FCE9FAB-E987-4BE1-B9C4-A29AADE9C800}"/>
          </ac:inkMkLst>
        </pc:inkChg>
        <pc:inkChg chg="add mod">
          <ac:chgData name="仁園 呂" userId="eef67f80-1e14-4c90-a22b-aad4575b3ef9" providerId="ADAL" clId="{8C40F07A-1E17-409E-AEDF-B9FEB0DB4202}" dt="2020-05-12T02:29:34.301" v="192"/>
          <ac:inkMkLst>
            <pc:docMk/>
            <pc:sldMk cId="0" sldId="289"/>
            <ac:inkMk id="14" creationId="{5D04B495-0188-499A-ACCA-9DB3C37B1300}"/>
          </ac:inkMkLst>
        </pc:inkChg>
        <pc:inkChg chg="add mod">
          <ac:chgData name="仁園 呂" userId="eef67f80-1e14-4c90-a22b-aad4575b3ef9" providerId="ADAL" clId="{8C40F07A-1E17-409E-AEDF-B9FEB0DB4202}" dt="2020-05-12T02:29:34.301" v="192"/>
          <ac:inkMkLst>
            <pc:docMk/>
            <pc:sldMk cId="0" sldId="289"/>
            <ac:inkMk id="15" creationId="{5EB5A526-39DF-410E-BF9D-DAC015DEF2E5}"/>
          </ac:inkMkLst>
        </pc:inkChg>
        <pc:inkChg chg="add mod">
          <ac:chgData name="仁園 呂" userId="eef67f80-1e14-4c90-a22b-aad4575b3ef9" providerId="ADAL" clId="{8C40F07A-1E17-409E-AEDF-B9FEB0DB4202}" dt="2020-05-12T02:29:34.301" v="192"/>
          <ac:inkMkLst>
            <pc:docMk/>
            <pc:sldMk cId="0" sldId="289"/>
            <ac:inkMk id="16" creationId="{924004C0-0067-49C0-8E3A-5B4CAC0B7BC6}"/>
          </ac:inkMkLst>
        </pc:inkChg>
        <pc:inkChg chg="add mod">
          <ac:chgData name="仁園 呂" userId="eef67f80-1e14-4c90-a22b-aad4575b3ef9" providerId="ADAL" clId="{8C40F07A-1E17-409E-AEDF-B9FEB0DB4202}" dt="2020-05-12T02:29:24.410" v="171"/>
          <ac:inkMkLst>
            <pc:docMk/>
            <pc:sldMk cId="0" sldId="289"/>
            <ac:inkMk id="18" creationId="{DC0F0AE2-F667-4B1B-8171-1AF4A2B9D991}"/>
          </ac:inkMkLst>
        </pc:inkChg>
        <pc:inkChg chg="add mod">
          <ac:chgData name="仁園 呂" userId="eef67f80-1e14-4c90-a22b-aad4575b3ef9" providerId="ADAL" clId="{8C40F07A-1E17-409E-AEDF-B9FEB0DB4202}" dt="2020-05-12T02:29:24.410" v="171"/>
          <ac:inkMkLst>
            <pc:docMk/>
            <pc:sldMk cId="0" sldId="289"/>
            <ac:inkMk id="19" creationId="{FE08896C-1687-4329-A477-48487AC34FAC}"/>
          </ac:inkMkLst>
        </pc:inkChg>
        <pc:inkChg chg="add mod">
          <ac:chgData name="仁園 呂" userId="eef67f80-1e14-4c90-a22b-aad4575b3ef9" providerId="ADAL" clId="{8C40F07A-1E17-409E-AEDF-B9FEB0DB4202}" dt="2020-05-12T02:29:24.410" v="171"/>
          <ac:inkMkLst>
            <pc:docMk/>
            <pc:sldMk cId="0" sldId="289"/>
            <ac:inkMk id="20" creationId="{DE486429-101F-4E45-A9AF-1524E72DB41B}"/>
          </ac:inkMkLst>
        </pc:inkChg>
        <pc:inkChg chg="add mod">
          <ac:chgData name="仁園 呂" userId="eef67f80-1e14-4c90-a22b-aad4575b3ef9" providerId="ADAL" clId="{8C40F07A-1E17-409E-AEDF-B9FEB0DB4202}" dt="2020-05-12T02:29:24.410" v="171"/>
          <ac:inkMkLst>
            <pc:docMk/>
            <pc:sldMk cId="0" sldId="289"/>
            <ac:inkMk id="21" creationId="{31F3E599-3056-47BB-8128-A643912538B4}"/>
          </ac:inkMkLst>
        </pc:inkChg>
        <pc:inkChg chg="add mod">
          <ac:chgData name="仁園 呂" userId="eef67f80-1e14-4c90-a22b-aad4575b3ef9" providerId="ADAL" clId="{8C40F07A-1E17-409E-AEDF-B9FEB0DB4202}" dt="2020-05-12T02:29:24.410" v="171"/>
          <ac:inkMkLst>
            <pc:docMk/>
            <pc:sldMk cId="0" sldId="289"/>
            <ac:inkMk id="22" creationId="{D2F8EA80-736B-48F1-BC70-1B976567E48F}"/>
          </ac:inkMkLst>
        </pc:inkChg>
        <pc:inkChg chg="add mod">
          <ac:chgData name="仁園 呂" userId="eef67f80-1e14-4c90-a22b-aad4575b3ef9" providerId="ADAL" clId="{8C40F07A-1E17-409E-AEDF-B9FEB0DB4202}" dt="2020-05-12T02:29:24.410" v="171"/>
          <ac:inkMkLst>
            <pc:docMk/>
            <pc:sldMk cId="0" sldId="289"/>
            <ac:inkMk id="23" creationId="{1A7612CA-997A-44AA-BE50-CB3C0858DDA5}"/>
          </ac:inkMkLst>
        </pc:inkChg>
        <pc:inkChg chg="add">
          <ac:chgData name="仁園 呂" userId="eef67f80-1e14-4c90-a22b-aad4575b3ef9" providerId="ADAL" clId="{8C40F07A-1E17-409E-AEDF-B9FEB0DB4202}" dt="2020-05-12T02:29:23.734" v="170" actId="9405"/>
          <ac:inkMkLst>
            <pc:docMk/>
            <pc:sldMk cId="0" sldId="289"/>
            <ac:inkMk id="24" creationId="{26E75C4F-521F-4A81-94CB-36B1C2C5CF41}"/>
          </ac:inkMkLst>
        </pc:inkChg>
        <pc:inkChg chg="add mod">
          <ac:chgData name="仁園 呂" userId="eef67f80-1e14-4c90-a22b-aad4575b3ef9" providerId="ADAL" clId="{8C40F07A-1E17-409E-AEDF-B9FEB0DB4202}" dt="2020-05-12T02:29:34.301" v="192"/>
          <ac:inkMkLst>
            <pc:docMk/>
            <pc:sldMk cId="0" sldId="289"/>
            <ac:inkMk id="26" creationId="{701DFF6D-2BD4-4E26-ACFF-58E500E234D6}"/>
          </ac:inkMkLst>
        </pc:inkChg>
        <pc:inkChg chg="add mod">
          <ac:chgData name="仁園 呂" userId="eef67f80-1e14-4c90-a22b-aad4575b3ef9" providerId="ADAL" clId="{8C40F07A-1E17-409E-AEDF-B9FEB0DB4202}" dt="2020-05-12T02:29:34.301" v="192"/>
          <ac:inkMkLst>
            <pc:docMk/>
            <pc:sldMk cId="0" sldId="289"/>
            <ac:inkMk id="27" creationId="{B359C210-93B7-4055-86DE-9C8EAF6C00ED}"/>
          </ac:inkMkLst>
        </pc:inkChg>
        <pc:inkChg chg="add mod">
          <ac:chgData name="仁園 呂" userId="eef67f80-1e14-4c90-a22b-aad4575b3ef9" providerId="ADAL" clId="{8C40F07A-1E17-409E-AEDF-B9FEB0DB4202}" dt="2020-05-12T02:29:34.301" v="192"/>
          <ac:inkMkLst>
            <pc:docMk/>
            <pc:sldMk cId="0" sldId="289"/>
            <ac:inkMk id="28" creationId="{7ACF49CB-1897-400E-8B91-EFF9DDF2EF88}"/>
          </ac:inkMkLst>
        </pc:inkChg>
        <pc:inkChg chg="add mod">
          <ac:chgData name="仁園 呂" userId="eef67f80-1e14-4c90-a22b-aad4575b3ef9" providerId="ADAL" clId="{8C40F07A-1E17-409E-AEDF-B9FEB0DB4202}" dt="2020-05-12T02:29:34.301" v="192"/>
          <ac:inkMkLst>
            <pc:docMk/>
            <pc:sldMk cId="0" sldId="289"/>
            <ac:inkMk id="29" creationId="{18F1779A-B65C-4D69-8CC1-19AC0FB550D3}"/>
          </ac:inkMkLst>
        </pc:inkChg>
        <pc:inkChg chg="add mod">
          <ac:chgData name="仁園 呂" userId="eef67f80-1e14-4c90-a22b-aad4575b3ef9" providerId="ADAL" clId="{8C40F07A-1E17-409E-AEDF-B9FEB0DB4202}" dt="2020-05-12T02:29:34.301" v="192"/>
          <ac:inkMkLst>
            <pc:docMk/>
            <pc:sldMk cId="0" sldId="289"/>
            <ac:inkMk id="30" creationId="{8F2C3654-85D5-472A-94CA-6597F8DD82C9}"/>
          </ac:inkMkLst>
        </pc:inkChg>
        <pc:inkChg chg="add mod">
          <ac:chgData name="仁園 呂" userId="eef67f80-1e14-4c90-a22b-aad4575b3ef9" providerId="ADAL" clId="{8C40F07A-1E17-409E-AEDF-B9FEB0DB4202}" dt="2020-05-12T02:29:34.301" v="192"/>
          <ac:inkMkLst>
            <pc:docMk/>
            <pc:sldMk cId="0" sldId="289"/>
            <ac:inkMk id="31" creationId="{01C3768E-5CCB-47CE-9F56-2DD4FC211F83}"/>
          </ac:inkMkLst>
        </pc:inkChg>
        <pc:inkChg chg="add mod">
          <ac:chgData name="仁園 呂" userId="eef67f80-1e14-4c90-a22b-aad4575b3ef9" providerId="ADAL" clId="{8C40F07A-1E17-409E-AEDF-B9FEB0DB4202}" dt="2020-05-12T02:29:34.301" v="192"/>
          <ac:inkMkLst>
            <pc:docMk/>
            <pc:sldMk cId="0" sldId="289"/>
            <ac:inkMk id="32" creationId="{623B68AE-FBA4-45D0-B9B0-44C29E67FB96}"/>
          </ac:inkMkLst>
        </pc:inkChg>
        <pc:inkChg chg="add mod">
          <ac:chgData name="仁園 呂" userId="eef67f80-1e14-4c90-a22b-aad4575b3ef9" providerId="ADAL" clId="{8C40F07A-1E17-409E-AEDF-B9FEB0DB4202}" dt="2020-05-12T02:29:34.301" v="192"/>
          <ac:inkMkLst>
            <pc:docMk/>
            <pc:sldMk cId="0" sldId="289"/>
            <ac:inkMk id="33" creationId="{D70FC314-EDB4-4EF7-AFB1-5D34BB4A8F76}"/>
          </ac:inkMkLst>
        </pc:inkChg>
        <pc:inkChg chg="add mod">
          <ac:chgData name="仁園 呂" userId="eef67f80-1e14-4c90-a22b-aad4575b3ef9" providerId="ADAL" clId="{8C40F07A-1E17-409E-AEDF-B9FEB0DB4202}" dt="2020-05-12T02:29:34.301" v="192"/>
          <ac:inkMkLst>
            <pc:docMk/>
            <pc:sldMk cId="0" sldId="289"/>
            <ac:inkMk id="34" creationId="{9F81E505-1D87-45F1-93BE-5B51FC7E2516}"/>
          </ac:inkMkLst>
        </pc:inkChg>
        <pc:inkChg chg="add mod">
          <ac:chgData name="仁園 呂" userId="eef67f80-1e14-4c90-a22b-aad4575b3ef9" providerId="ADAL" clId="{8C40F07A-1E17-409E-AEDF-B9FEB0DB4202}" dt="2020-05-12T02:29:34.301" v="192"/>
          <ac:inkMkLst>
            <pc:docMk/>
            <pc:sldMk cId="0" sldId="289"/>
            <ac:inkMk id="35" creationId="{D226DBA0-E14D-44D5-8630-58AAA256C1F6}"/>
          </ac:inkMkLst>
        </pc:inkChg>
        <pc:inkChg chg="add mod">
          <ac:chgData name="仁園 呂" userId="eef67f80-1e14-4c90-a22b-aad4575b3ef9" providerId="ADAL" clId="{8C40F07A-1E17-409E-AEDF-B9FEB0DB4202}" dt="2020-05-12T02:29:34.301" v="192"/>
          <ac:inkMkLst>
            <pc:docMk/>
            <pc:sldMk cId="0" sldId="289"/>
            <ac:inkMk id="36" creationId="{D70248EF-3CE3-4881-9661-F5776E201D87}"/>
          </ac:inkMkLst>
        </pc:inkChg>
        <pc:inkChg chg="add mod">
          <ac:chgData name="仁園 呂" userId="eef67f80-1e14-4c90-a22b-aad4575b3ef9" providerId="ADAL" clId="{8C40F07A-1E17-409E-AEDF-B9FEB0DB4202}" dt="2020-05-12T02:29:34.301" v="192"/>
          <ac:inkMkLst>
            <pc:docMk/>
            <pc:sldMk cId="0" sldId="289"/>
            <ac:inkMk id="37" creationId="{4AB06C1B-F0AF-4548-BD4F-D2CD2451DCAD}"/>
          </ac:inkMkLst>
        </pc:inkChg>
        <pc:inkChg chg="add mod">
          <ac:chgData name="仁園 呂" userId="eef67f80-1e14-4c90-a22b-aad4575b3ef9" providerId="ADAL" clId="{8C40F07A-1E17-409E-AEDF-B9FEB0DB4202}" dt="2020-05-12T02:29:34.301" v="192"/>
          <ac:inkMkLst>
            <pc:docMk/>
            <pc:sldMk cId="0" sldId="289"/>
            <ac:inkMk id="38" creationId="{262A08B8-F587-45E0-91B6-2B7298B97D5D}"/>
          </ac:inkMkLst>
        </pc:inkChg>
        <pc:inkChg chg="add mod">
          <ac:chgData name="仁園 呂" userId="eef67f80-1e14-4c90-a22b-aad4575b3ef9" providerId="ADAL" clId="{8C40F07A-1E17-409E-AEDF-B9FEB0DB4202}" dt="2020-05-12T02:29:34.301" v="192"/>
          <ac:inkMkLst>
            <pc:docMk/>
            <pc:sldMk cId="0" sldId="289"/>
            <ac:inkMk id="39" creationId="{27B233E7-1A2C-4969-9EFB-FAC36D7FE316}"/>
          </ac:inkMkLst>
        </pc:inkChg>
        <pc:inkChg chg="add mod">
          <ac:chgData name="仁園 呂" userId="eef67f80-1e14-4c90-a22b-aad4575b3ef9" providerId="ADAL" clId="{8C40F07A-1E17-409E-AEDF-B9FEB0DB4202}" dt="2020-05-12T02:29:34.301" v="192"/>
          <ac:inkMkLst>
            <pc:docMk/>
            <pc:sldMk cId="0" sldId="289"/>
            <ac:inkMk id="40" creationId="{D43E87C6-727B-4A30-AD1A-AD9866605D0D}"/>
          </ac:inkMkLst>
        </pc:inkChg>
        <pc:inkChg chg="add mod">
          <ac:chgData name="仁園 呂" userId="eef67f80-1e14-4c90-a22b-aad4575b3ef9" providerId="ADAL" clId="{8C40F07A-1E17-409E-AEDF-B9FEB0DB4202}" dt="2020-05-12T02:29:34.301" v="192"/>
          <ac:inkMkLst>
            <pc:docMk/>
            <pc:sldMk cId="0" sldId="289"/>
            <ac:inkMk id="41" creationId="{DCA4F12C-939C-4680-9F91-098D511611D1}"/>
          </ac:inkMkLst>
        </pc:inkChg>
        <pc:inkChg chg="add mod">
          <ac:chgData name="仁園 呂" userId="eef67f80-1e14-4c90-a22b-aad4575b3ef9" providerId="ADAL" clId="{8C40F07A-1E17-409E-AEDF-B9FEB0DB4202}" dt="2020-05-12T02:29:34.301" v="192"/>
          <ac:inkMkLst>
            <pc:docMk/>
            <pc:sldMk cId="0" sldId="289"/>
            <ac:inkMk id="42" creationId="{4628301F-4E0D-4123-9E6B-1C5A1EC1272C}"/>
          </ac:inkMkLst>
        </pc:inkChg>
        <pc:inkChg chg="add mod">
          <ac:chgData name="仁園 呂" userId="eef67f80-1e14-4c90-a22b-aad4575b3ef9" providerId="ADAL" clId="{8C40F07A-1E17-409E-AEDF-B9FEB0DB4202}" dt="2020-05-12T02:29:34.301" v="192"/>
          <ac:inkMkLst>
            <pc:docMk/>
            <pc:sldMk cId="0" sldId="289"/>
            <ac:inkMk id="43" creationId="{603FFB93-C1E2-4454-A447-F33D7D54BA2F}"/>
          </ac:inkMkLst>
        </pc:inkChg>
        <pc:inkChg chg="add mod">
          <ac:chgData name="仁園 呂" userId="eef67f80-1e14-4c90-a22b-aad4575b3ef9" providerId="ADAL" clId="{8C40F07A-1E17-409E-AEDF-B9FEB0DB4202}" dt="2020-05-12T02:29:34.301" v="192"/>
          <ac:inkMkLst>
            <pc:docMk/>
            <pc:sldMk cId="0" sldId="289"/>
            <ac:inkMk id="44" creationId="{8ACDA69E-CDD6-436F-910C-D268D0531179}"/>
          </ac:inkMkLst>
        </pc:inkChg>
        <pc:inkChg chg="add mod">
          <ac:chgData name="仁園 呂" userId="eef67f80-1e14-4c90-a22b-aad4575b3ef9" providerId="ADAL" clId="{8C40F07A-1E17-409E-AEDF-B9FEB0DB4202}" dt="2020-05-12T02:29:34.301" v="192"/>
          <ac:inkMkLst>
            <pc:docMk/>
            <pc:sldMk cId="0" sldId="289"/>
            <ac:inkMk id="45" creationId="{B679AAB3-09CB-4067-9AD6-1062D3061226}"/>
          </ac:inkMkLst>
        </pc:inkChg>
      </pc:sldChg>
      <pc:sldChg chg="addSp delSp modSp mod modTransition">
        <pc:chgData name="仁園 呂" userId="eef67f80-1e14-4c90-a22b-aad4575b3ef9" providerId="ADAL" clId="{8C40F07A-1E17-409E-AEDF-B9FEB0DB4202}" dt="2020-05-18T16:07:35.874" v="1722"/>
        <pc:sldMkLst>
          <pc:docMk/>
          <pc:sldMk cId="0" sldId="290"/>
        </pc:sldMkLst>
        <pc:spChg chg="del mod">
          <ac:chgData name="仁園 呂" userId="eef67f80-1e14-4c90-a22b-aad4575b3ef9" providerId="ADAL" clId="{8C40F07A-1E17-409E-AEDF-B9FEB0DB4202}" dt="2020-05-12T02:35:46.971" v="414" actId="21"/>
          <ac:spMkLst>
            <pc:docMk/>
            <pc:sldMk cId="0" sldId="290"/>
            <ac:spMk id="7" creationId="{EF8B6089-21CF-4BA3-9BCA-A81105D2A23D}"/>
          </ac:spMkLst>
        </pc:spChg>
        <pc:grpChg chg="del mod">
          <ac:chgData name="仁園 呂" userId="eef67f80-1e14-4c90-a22b-aad4575b3ef9" providerId="ADAL" clId="{8C40F07A-1E17-409E-AEDF-B9FEB0DB4202}" dt="2020-05-12T02:30:17.830" v="197"/>
          <ac:grpSpMkLst>
            <pc:docMk/>
            <pc:sldMk cId="0" sldId="290"/>
            <ac:grpSpMk id="8" creationId="{3E22D414-8345-443C-A237-5ADD028CED5F}"/>
          </ac:grpSpMkLst>
        </pc:grpChg>
        <pc:grpChg chg="mod">
          <ac:chgData name="仁園 呂" userId="eef67f80-1e14-4c90-a22b-aad4575b3ef9" providerId="ADAL" clId="{8C40F07A-1E17-409E-AEDF-B9FEB0DB4202}" dt="2020-05-12T02:30:17.830" v="197"/>
          <ac:grpSpMkLst>
            <pc:docMk/>
            <pc:sldMk cId="0" sldId="290"/>
            <ac:grpSpMk id="10" creationId="{CAB23C99-CA4F-4727-B499-2D97EA870187}"/>
          </ac:grpSpMkLst>
        </pc:grpChg>
        <pc:grpChg chg="del mod">
          <ac:chgData name="仁園 呂" userId="eef67f80-1e14-4c90-a22b-aad4575b3ef9" providerId="ADAL" clId="{8C40F07A-1E17-409E-AEDF-B9FEB0DB4202}" dt="2020-05-12T02:30:35.147" v="217"/>
          <ac:grpSpMkLst>
            <pc:docMk/>
            <pc:sldMk cId="0" sldId="290"/>
            <ac:grpSpMk id="30" creationId="{C005DB32-F75A-40C1-B7B9-829FCE44AD41}"/>
          </ac:grpSpMkLst>
        </pc:grpChg>
        <pc:grpChg chg="mod">
          <ac:chgData name="仁園 呂" userId="eef67f80-1e14-4c90-a22b-aad4575b3ef9" providerId="ADAL" clId="{8C40F07A-1E17-409E-AEDF-B9FEB0DB4202}" dt="2020-05-12T02:30:35.147" v="217"/>
          <ac:grpSpMkLst>
            <pc:docMk/>
            <pc:sldMk cId="0" sldId="290"/>
            <ac:grpSpMk id="31" creationId="{DB6AA2EF-5A67-448F-A9B2-C921F6E0B69C}"/>
          </ac:grpSpMkLst>
        </pc:grpChg>
        <pc:grpChg chg="mod">
          <ac:chgData name="仁園 呂" userId="eef67f80-1e14-4c90-a22b-aad4575b3ef9" providerId="ADAL" clId="{8C40F07A-1E17-409E-AEDF-B9FEB0DB4202}" dt="2020-05-12T02:30:35.147" v="217"/>
          <ac:grpSpMkLst>
            <pc:docMk/>
            <pc:sldMk cId="0" sldId="290"/>
            <ac:grpSpMk id="32" creationId="{8FA8726F-95B5-4E81-9D3C-D2FA09AC62B9}"/>
          </ac:grpSpMkLst>
        </pc:grpChg>
        <pc:grpChg chg="del mod">
          <ac:chgData name="仁園 呂" userId="eef67f80-1e14-4c90-a22b-aad4575b3ef9" providerId="ADAL" clId="{8C40F07A-1E17-409E-AEDF-B9FEB0DB4202}" dt="2020-05-12T02:31:07.990" v="234"/>
          <ac:grpSpMkLst>
            <pc:docMk/>
            <pc:sldMk cId="0" sldId="290"/>
            <ac:grpSpMk id="43" creationId="{025EF0AB-697C-445B-80B5-B3258FB841A5}"/>
          </ac:grpSpMkLst>
        </pc:grpChg>
        <pc:grpChg chg="del mod">
          <ac:chgData name="仁園 呂" userId="eef67f80-1e14-4c90-a22b-aad4575b3ef9" providerId="ADAL" clId="{8C40F07A-1E17-409E-AEDF-B9FEB0DB4202}" dt="2020-05-12T02:31:16.586" v="249"/>
          <ac:grpSpMkLst>
            <pc:docMk/>
            <pc:sldMk cId="0" sldId="290"/>
            <ac:grpSpMk id="49" creationId="{7CFAEDAF-3CD8-4434-9B5A-C7440D2BB6F5}"/>
          </ac:grpSpMkLst>
        </pc:grpChg>
        <pc:grpChg chg="del mod">
          <ac:chgData name="仁園 呂" userId="eef67f80-1e14-4c90-a22b-aad4575b3ef9" providerId="ADAL" clId="{8C40F07A-1E17-409E-AEDF-B9FEB0DB4202}" dt="2020-05-12T02:31:20.745" v="254"/>
          <ac:grpSpMkLst>
            <pc:docMk/>
            <pc:sldMk cId="0" sldId="290"/>
            <ac:grpSpMk id="56320" creationId="{76CDA4B0-ED0D-4C57-9999-6B683FE4BEF2}"/>
          </ac:grpSpMkLst>
        </pc:grpChg>
        <pc:grpChg chg="del mod">
          <ac:chgData name="仁園 呂" userId="eef67f80-1e14-4c90-a22b-aad4575b3ef9" providerId="ADAL" clId="{8C40F07A-1E17-409E-AEDF-B9FEB0DB4202}" dt="2020-05-12T02:31:25.290" v="260"/>
          <ac:grpSpMkLst>
            <pc:docMk/>
            <pc:sldMk cId="0" sldId="290"/>
            <ac:grpSpMk id="56326" creationId="{CF93D6E9-0D65-4132-9B65-106EE2DC2738}"/>
          </ac:grpSpMkLst>
        </pc:grpChg>
        <pc:grpChg chg="del mod">
          <ac:chgData name="仁園 呂" userId="eef67f80-1e14-4c90-a22b-aad4575b3ef9" providerId="ADAL" clId="{8C40F07A-1E17-409E-AEDF-B9FEB0DB4202}" dt="2020-05-12T02:31:25.290" v="260"/>
          <ac:grpSpMkLst>
            <pc:docMk/>
            <pc:sldMk cId="0" sldId="290"/>
            <ac:grpSpMk id="56329" creationId="{215573A7-C366-4264-BC49-12E80E3DD398}"/>
          </ac:grpSpMkLst>
        </pc:grpChg>
        <pc:grpChg chg="del mod">
          <ac:chgData name="仁園 呂" userId="eef67f80-1e14-4c90-a22b-aad4575b3ef9" providerId="ADAL" clId="{8C40F07A-1E17-409E-AEDF-B9FEB0DB4202}" dt="2020-05-12T02:31:26.798" v="263"/>
          <ac:grpSpMkLst>
            <pc:docMk/>
            <pc:sldMk cId="0" sldId="290"/>
            <ac:grpSpMk id="56332" creationId="{F57EE032-AF30-4DCD-82CE-02A489E1180B}"/>
          </ac:grpSpMkLst>
        </pc:grpChg>
        <pc:grpChg chg="del mod">
          <ac:chgData name="仁園 呂" userId="eef67f80-1e14-4c90-a22b-aad4575b3ef9" providerId="ADAL" clId="{8C40F07A-1E17-409E-AEDF-B9FEB0DB4202}" dt="2020-05-12T02:34:21.272" v="400"/>
          <ac:grpSpMkLst>
            <pc:docMk/>
            <pc:sldMk cId="0" sldId="290"/>
            <ac:grpSpMk id="56335" creationId="{5BAD66CD-7F92-4DA7-8FF7-A8BB05662F2D}"/>
          </ac:grpSpMkLst>
        </pc:grpChg>
        <pc:grpChg chg="mod">
          <ac:chgData name="仁園 呂" userId="eef67f80-1e14-4c90-a22b-aad4575b3ef9" providerId="ADAL" clId="{8C40F07A-1E17-409E-AEDF-B9FEB0DB4202}" dt="2020-05-12T02:31:38.120" v="273"/>
          <ac:grpSpMkLst>
            <pc:docMk/>
            <pc:sldMk cId="0" sldId="290"/>
            <ac:grpSpMk id="56345" creationId="{5D8F2566-7272-4AE2-8335-B02D58E138CA}"/>
          </ac:grpSpMkLst>
        </pc:grpChg>
        <pc:grpChg chg="del mod">
          <ac:chgData name="仁園 呂" userId="eef67f80-1e14-4c90-a22b-aad4575b3ef9" providerId="ADAL" clId="{8C40F07A-1E17-409E-AEDF-B9FEB0DB4202}" dt="2020-05-12T02:32:05.743" v="285"/>
          <ac:grpSpMkLst>
            <pc:docMk/>
            <pc:sldMk cId="0" sldId="290"/>
            <ac:grpSpMk id="56354" creationId="{71BB5901-77CB-47C7-9C98-E80B9B097697}"/>
          </ac:grpSpMkLst>
        </pc:grpChg>
        <pc:grpChg chg="del mod">
          <ac:chgData name="仁園 呂" userId="eef67f80-1e14-4c90-a22b-aad4575b3ef9" providerId="ADAL" clId="{8C40F07A-1E17-409E-AEDF-B9FEB0DB4202}" dt="2020-05-12T02:32:41.388" v="323"/>
          <ac:grpSpMkLst>
            <pc:docMk/>
            <pc:sldMk cId="0" sldId="290"/>
            <ac:grpSpMk id="56357" creationId="{3F261728-8837-4254-8752-CBD7BEB09DF7}"/>
          </ac:grpSpMkLst>
        </pc:grpChg>
        <pc:grpChg chg="del mod">
          <ac:chgData name="仁園 呂" userId="eef67f80-1e14-4c90-a22b-aad4575b3ef9" providerId="ADAL" clId="{8C40F07A-1E17-409E-AEDF-B9FEB0DB4202}" dt="2020-05-12T02:32:15.923" v="301"/>
          <ac:grpSpMkLst>
            <pc:docMk/>
            <pc:sldMk cId="0" sldId="290"/>
            <ac:grpSpMk id="56365" creationId="{B78E63FE-A80F-4670-B5AD-4F9384C1AE30}"/>
          </ac:grpSpMkLst>
        </pc:grpChg>
        <pc:grpChg chg="del mod">
          <ac:chgData name="仁園 呂" userId="eef67f80-1e14-4c90-a22b-aad4575b3ef9" providerId="ADAL" clId="{8C40F07A-1E17-409E-AEDF-B9FEB0DB4202}" dt="2020-05-12T02:32:39.638" v="321"/>
          <ac:grpSpMkLst>
            <pc:docMk/>
            <pc:sldMk cId="0" sldId="290"/>
            <ac:grpSpMk id="56373" creationId="{46B2BE9B-C321-4858-8C01-665C0E2F252C}"/>
          </ac:grpSpMkLst>
        </pc:grpChg>
        <pc:grpChg chg="del mod">
          <ac:chgData name="仁園 呂" userId="eef67f80-1e14-4c90-a22b-aad4575b3ef9" providerId="ADAL" clId="{8C40F07A-1E17-409E-AEDF-B9FEB0DB4202}" dt="2020-05-12T02:32:39.638" v="321"/>
          <ac:grpSpMkLst>
            <pc:docMk/>
            <pc:sldMk cId="0" sldId="290"/>
            <ac:grpSpMk id="56383" creationId="{200A450C-9960-48AC-9C4C-58AC9F8FAB1A}"/>
          </ac:grpSpMkLst>
        </pc:grpChg>
        <pc:grpChg chg="mod">
          <ac:chgData name="仁園 呂" userId="eef67f80-1e14-4c90-a22b-aad4575b3ef9" providerId="ADAL" clId="{8C40F07A-1E17-409E-AEDF-B9FEB0DB4202}" dt="2020-05-12T02:32:39.638" v="321"/>
          <ac:grpSpMkLst>
            <pc:docMk/>
            <pc:sldMk cId="0" sldId="290"/>
            <ac:grpSpMk id="56393" creationId="{6C398B80-633D-4469-B5DF-42C59B063AC3}"/>
          </ac:grpSpMkLst>
        </pc:grpChg>
        <pc:grpChg chg="del mod">
          <ac:chgData name="仁園 呂" userId="eef67f80-1e14-4c90-a22b-aad4575b3ef9" providerId="ADAL" clId="{8C40F07A-1E17-409E-AEDF-B9FEB0DB4202}" dt="2020-05-12T02:32:43.352" v="327"/>
          <ac:grpSpMkLst>
            <pc:docMk/>
            <pc:sldMk cId="0" sldId="290"/>
            <ac:grpSpMk id="56395" creationId="{4DDCCC3E-3369-47FA-A645-AC1BEC60E63F}"/>
          </ac:grpSpMkLst>
        </pc:grpChg>
        <pc:grpChg chg="mod">
          <ac:chgData name="仁園 呂" userId="eef67f80-1e14-4c90-a22b-aad4575b3ef9" providerId="ADAL" clId="{8C40F07A-1E17-409E-AEDF-B9FEB0DB4202}" dt="2020-05-12T02:32:43.352" v="327"/>
          <ac:grpSpMkLst>
            <pc:docMk/>
            <pc:sldMk cId="0" sldId="290"/>
            <ac:grpSpMk id="56399" creationId="{18EBAD91-CA5D-4D77-B9E2-B28799B17986}"/>
          </ac:grpSpMkLst>
        </pc:grpChg>
        <pc:grpChg chg="mod">
          <ac:chgData name="仁園 呂" userId="eef67f80-1e14-4c90-a22b-aad4575b3ef9" providerId="ADAL" clId="{8C40F07A-1E17-409E-AEDF-B9FEB0DB4202}" dt="2020-05-12T02:32:54.743" v="338"/>
          <ac:grpSpMkLst>
            <pc:docMk/>
            <pc:sldMk cId="0" sldId="290"/>
            <ac:grpSpMk id="56410" creationId="{EBF03B5D-AD1E-4A43-9C87-D95E558041B3}"/>
          </ac:grpSpMkLst>
        </pc:grpChg>
        <pc:grpChg chg="del mod">
          <ac:chgData name="仁園 呂" userId="eef67f80-1e14-4c90-a22b-aad4575b3ef9" providerId="ADAL" clId="{8C40F07A-1E17-409E-AEDF-B9FEB0DB4202}" dt="2020-05-12T02:33:26.746" v="353"/>
          <ac:grpSpMkLst>
            <pc:docMk/>
            <pc:sldMk cId="0" sldId="290"/>
            <ac:grpSpMk id="56414" creationId="{E17B4BF3-5BB2-42BA-BC6A-A4A3B069EE18}"/>
          </ac:grpSpMkLst>
        </pc:grpChg>
        <pc:grpChg chg="mod">
          <ac:chgData name="仁園 呂" userId="eef67f80-1e14-4c90-a22b-aad4575b3ef9" providerId="ADAL" clId="{8C40F07A-1E17-409E-AEDF-B9FEB0DB4202}" dt="2020-05-12T02:33:26.746" v="353"/>
          <ac:grpSpMkLst>
            <pc:docMk/>
            <pc:sldMk cId="0" sldId="290"/>
            <ac:grpSpMk id="56425" creationId="{13C7BF41-F28E-43BF-8C92-6675222585C9}"/>
          </ac:grpSpMkLst>
        </pc:grpChg>
        <pc:grpChg chg="mod">
          <ac:chgData name="仁園 呂" userId="eef67f80-1e14-4c90-a22b-aad4575b3ef9" providerId="ADAL" clId="{8C40F07A-1E17-409E-AEDF-B9FEB0DB4202}" dt="2020-05-12T02:33:37.933" v="363"/>
          <ac:grpSpMkLst>
            <pc:docMk/>
            <pc:sldMk cId="0" sldId="290"/>
            <ac:grpSpMk id="56435" creationId="{8B157056-4715-4780-B2A6-1D5CE347138F}"/>
          </ac:grpSpMkLst>
        </pc:grpChg>
        <pc:grpChg chg="del mod">
          <ac:chgData name="仁園 呂" userId="eef67f80-1e14-4c90-a22b-aad4575b3ef9" providerId="ADAL" clId="{8C40F07A-1E17-409E-AEDF-B9FEB0DB4202}" dt="2020-05-12T02:33:52.888" v="372"/>
          <ac:grpSpMkLst>
            <pc:docMk/>
            <pc:sldMk cId="0" sldId="290"/>
            <ac:grpSpMk id="56440" creationId="{DDAEC2E5-A213-4524-9C43-34B3728408FB}"/>
          </ac:grpSpMkLst>
        </pc:grpChg>
        <pc:grpChg chg="del mod">
          <ac:chgData name="仁園 呂" userId="eef67f80-1e14-4c90-a22b-aad4575b3ef9" providerId="ADAL" clId="{8C40F07A-1E17-409E-AEDF-B9FEB0DB4202}" dt="2020-05-12T02:34:21.272" v="400"/>
          <ac:grpSpMkLst>
            <pc:docMk/>
            <pc:sldMk cId="0" sldId="290"/>
            <ac:grpSpMk id="56444" creationId="{A910FDFD-7ED3-46C4-8970-FDE3D7770543}"/>
          </ac:grpSpMkLst>
        </pc:grpChg>
        <pc:grpChg chg="del mod">
          <ac:chgData name="仁園 呂" userId="eef67f80-1e14-4c90-a22b-aad4575b3ef9" providerId="ADAL" clId="{8C40F07A-1E17-409E-AEDF-B9FEB0DB4202}" dt="2020-05-12T02:34:04.562" v="385"/>
          <ac:grpSpMkLst>
            <pc:docMk/>
            <pc:sldMk cId="0" sldId="290"/>
            <ac:grpSpMk id="56448" creationId="{8F026AB3-1B05-4B83-BD8E-F25CC9F569D2}"/>
          </ac:grpSpMkLst>
        </pc:grpChg>
        <pc:grpChg chg="del mod">
          <ac:chgData name="仁園 呂" userId="eef67f80-1e14-4c90-a22b-aad4575b3ef9" providerId="ADAL" clId="{8C40F07A-1E17-409E-AEDF-B9FEB0DB4202}" dt="2020-05-12T02:34:04.562" v="385"/>
          <ac:grpSpMkLst>
            <pc:docMk/>
            <pc:sldMk cId="0" sldId="290"/>
            <ac:grpSpMk id="56457" creationId="{25003BBD-21BE-4747-BD49-2BBE6791C710}"/>
          </ac:grpSpMkLst>
        </pc:grpChg>
        <pc:grpChg chg="del mod">
          <ac:chgData name="仁園 呂" userId="eef67f80-1e14-4c90-a22b-aad4575b3ef9" providerId="ADAL" clId="{8C40F07A-1E17-409E-AEDF-B9FEB0DB4202}" dt="2020-05-12T02:34:12.336" v="389"/>
          <ac:grpSpMkLst>
            <pc:docMk/>
            <pc:sldMk cId="0" sldId="290"/>
            <ac:grpSpMk id="56458" creationId="{67155B13-7FD2-4749-856D-A8C4A8BB9525}"/>
          </ac:grpSpMkLst>
        </pc:grpChg>
        <pc:grpChg chg="del mod">
          <ac:chgData name="仁園 呂" userId="eef67f80-1e14-4c90-a22b-aad4575b3ef9" providerId="ADAL" clId="{8C40F07A-1E17-409E-AEDF-B9FEB0DB4202}" dt="2020-05-12T02:34:14.734" v="391"/>
          <ac:grpSpMkLst>
            <pc:docMk/>
            <pc:sldMk cId="0" sldId="290"/>
            <ac:grpSpMk id="56462" creationId="{65E9EECA-EF7C-4D0D-9434-C0AA58C95655}"/>
          </ac:grpSpMkLst>
        </pc:grpChg>
        <pc:grpChg chg="del mod">
          <ac:chgData name="仁園 呂" userId="eef67f80-1e14-4c90-a22b-aad4575b3ef9" providerId="ADAL" clId="{8C40F07A-1E17-409E-AEDF-B9FEB0DB4202}" dt="2020-05-12T02:34:21.272" v="400"/>
          <ac:grpSpMkLst>
            <pc:docMk/>
            <pc:sldMk cId="0" sldId="290"/>
            <ac:grpSpMk id="56464" creationId="{E5B4414A-C83B-435C-AB87-D141DA733788}"/>
          </ac:grpSpMkLst>
        </pc:grpChg>
        <pc:grpChg chg="del mod">
          <ac:chgData name="仁園 呂" userId="eef67f80-1e14-4c90-a22b-aad4575b3ef9" providerId="ADAL" clId="{8C40F07A-1E17-409E-AEDF-B9FEB0DB4202}" dt="2020-05-12T02:34:23.543" v="403"/>
          <ac:grpSpMkLst>
            <pc:docMk/>
            <pc:sldMk cId="0" sldId="290"/>
            <ac:grpSpMk id="56473" creationId="{24DE560C-1AB7-4344-AB7A-37E341594FCB}"/>
          </ac:grpSpMkLst>
        </pc:grpChg>
        <pc:grpChg chg="del mod">
          <ac:chgData name="仁園 呂" userId="eef67f80-1e14-4c90-a22b-aad4575b3ef9" providerId="ADAL" clId="{8C40F07A-1E17-409E-AEDF-B9FEB0DB4202}" dt="2020-05-12T02:34:27.277" v="405"/>
          <ac:grpSpMkLst>
            <pc:docMk/>
            <pc:sldMk cId="0" sldId="290"/>
            <ac:grpSpMk id="56476" creationId="{A4B3901F-56AE-4295-8876-186615A33B1B}"/>
          </ac:grpSpMkLst>
        </pc:grpChg>
        <pc:grpChg chg="mod">
          <ac:chgData name="仁園 呂" userId="eef67f80-1e14-4c90-a22b-aad4575b3ef9" providerId="ADAL" clId="{8C40F07A-1E17-409E-AEDF-B9FEB0DB4202}" dt="2020-05-12T02:34:27.277" v="405"/>
          <ac:grpSpMkLst>
            <pc:docMk/>
            <pc:sldMk cId="0" sldId="290"/>
            <ac:grpSpMk id="56478" creationId="{A4F72CE0-A380-46C0-899E-FB5C5BC663F6}"/>
          </ac:grpSpMkLst>
        </pc:grpChg>
        <pc:inkChg chg="add mod">
          <ac:chgData name="仁園 呂" userId="eef67f80-1e14-4c90-a22b-aad4575b3ef9" providerId="ADAL" clId="{8C40F07A-1E17-409E-AEDF-B9FEB0DB4202}" dt="2020-05-12T02:30:17.830" v="197"/>
          <ac:inkMkLst>
            <pc:docMk/>
            <pc:sldMk cId="0" sldId="290"/>
            <ac:inkMk id="4" creationId="{5E1847F1-F928-49F1-8237-931A2F371D0C}"/>
          </ac:inkMkLst>
        </pc:inkChg>
        <pc:inkChg chg="add mod">
          <ac:chgData name="仁園 呂" userId="eef67f80-1e14-4c90-a22b-aad4575b3ef9" providerId="ADAL" clId="{8C40F07A-1E17-409E-AEDF-B9FEB0DB4202}" dt="2020-05-12T02:30:17.830" v="197"/>
          <ac:inkMkLst>
            <pc:docMk/>
            <pc:sldMk cId="0" sldId="290"/>
            <ac:inkMk id="6" creationId="{86AE61A4-6821-4C00-9E09-0347D18B4D0A}"/>
          </ac:inkMkLst>
        </pc:inkChg>
        <pc:inkChg chg="add mod">
          <ac:chgData name="仁園 呂" userId="eef67f80-1e14-4c90-a22b-aad4575b3ef9" providerId="ADAL" clId="{8C40F07A-1E17-409E-AEDF-B9FEB0DB4202}" dt="2020-05-12T02:30:17.830" v="197"/>
          <ac:inkMkLst>
            <pc:docMk/>
            <pc:sldMk cId="0" sldId="290"/>
            <ac:inkMk id="9" creationId="{B2C441F8-2181-48EB-B9DE-845E21C62CDC}"/>
          </ac:inkMkLst>
        </pc:inkChg>
        <pc:inkChg chg="add">
          <ac:chgData name="仁園 呂" userId="eef67f80-1e14-4c90-a22b-aad4575b3ef9" providerId="ADAL" clId="{8C40F07A-1E17-409E-AEDF-B9FEB0DB4202}" dt="2020-05-12T02:30:23.616" v="198" actId="9405"/>
          <ac:inkMkLst>
            <pc:docMk/>
            <pc:sldMk cId="0" sldId="290"/>
            <ac:inkMk id="11" creationId="{2C335297-5B82-4FB7-B3A2-E62009B160B7}"/>
          </ac:inkMkLst>
        </pc:inkChg>
        <pc:inkChg chg="add mod">
          <ac:chgData name="仁園 呂" userId="eef67f80-1e14-4c90-a22b-aad4575b3ef9" providerId="ADAL" clId="{8C40F07A-1E17-409E-AEDF-B9FEB0DB4202}" dt="2020-05-12T02:30:35.147" v="217"/>
          <ac:inkMkLst>
            <pc:docMk/>
            <pc:sldMk cId="0" sldId="290"/>
            <ac:inkMk id="12" creationId="{FCE16CBB-F006-4EB6-AFA1-B3E5DABAC73D}"/>
          </ac:inkMkLst>
        </pc:inkChg>
        <pc:inkChg chg="add mod">
          <ac:chgData name="仁園 呂" userId="eef67f80-1e14-4c90-a22b-aad4575b3ef9" providerId="ADAL" clId="{8C40F07A-1E17-409E-AEDF-B9FEB0DB4202}" dt="2020-05-12T02:30:35.147" v="217"/>
          <ac:inkMkLst>
            <pc:docMk/>
            <pc:sldMk cId="0" sldId="290"/>
            <ac:inkMk id="13" creationId="{2A79106B-4013-4962-8F46-0C2A589E98BA}"/>
          </ac:inkMkLst>
        </pc:inkChg>
        <pc:inkChg chg="add mod">
          <ac:chgData name="仁園 呂" userId="eef67f80-1e14-4c90-a22b-aad4575b3ef9" providerId="ADAL" clId="{8C40F07A-1E17-409E-AEDF-B9FEB0DB4202}" dt="2020-05-12T02:30:35.147" v="217"/>
          <ac:inkMkLst>
            <pc:docMk/>
            <pc:sldMk cId="0" sldId="290"/>
            <ac:inkMk id="14" creationId="{436A7EC6-684B-4A6F-94B2-D022D0329BEF}"/>
          </ac:inkMkLst>
        </pc:inkChg>
        <pc:inkChg chg="add mod">
          <ac:chgData name="仁園 呂" userId="eef67f80-1e14-4c90-a22b-aad4575b3ef9" providerId="ADAL" clId="{8C40F07A-1E17-409E-AEDF-B9FEB0DB4202}" dt="2020-05-12T02:30:35.147" v="217"/>
          <ac:inkMkLst>
            <pc:docMk/>
            <pc:sldMk cId="0" sldId="290"/>
            <ac:inkMk id="15" creationId="{35D10F5C-41DF-4258-96F8-D03177712159}"/>
          </ac:inkMkLst>
        </pc:inkChg>
        <pc:inkChg chg="add mod">
          <ac:chgData name="仁園 呂" userId="eef67f80-1e14-4c90-a22b-aad4575b3ef9" providerId="ADAL" clId="{8C40F07A-1E17-409E-AEDF-B9FEB0DB4202}" dt="2020-05-12T02:30:35.147" v="217"/>
          <ac:inkMkLst>
            <pc:docMk/>
            <pc:sldMk cId="0" sldId="290"/>
            <ac:inkMk id="16" creationId="{658824E0-6C55-42A3-B86C-1422FB19DAA1}"/>
          </ac:inkMkLst>
        </pc:inkChg>
        <pc:inkChg chg="add mod">
          <ac:chgData name="仁園 呂" userId="eef67f80-1e14-4c90-a22b-aad4575b3ef9" providerId="ADAL" clId="{8C40F07A-1E17-409E-AEDF-B9FEB0DB4202}" dt="2020-05-12T02:30:35.147" v="217"/>
          <ac:inkMkLst>
            <pc:docMk/>
            <pc:sldMk cId="0" sldId="290"/>
            <ac:inkMk id="17" creationId="{5CA685EE-BCA2-46EC-BC2A-9912A7121881}"/>
          </ac:inkMkLst>
        </pc:inkChg>
        <pc:inkChg chg="add mod">
          <ac:chgData name="仁園 呂" userId="eef67f80-1e14-4c90-a22b-aad4575b3ef9" providerId="ADAL" clId="{8C40F07A-1E17-409E-AEDF-B9FEB0DB4202}" dt="2020-05-12T02:30:35.147" v="217"/>
          <ac:inkMkLst>
            <pc:docMk/>
            <pc:sldMk cId="0" sldId="290"/>
            <ac:inkMk id="18" creationId="{AEA69FB8-56C2-45FF-B3BE-DBAC380D971A}"/>
          </ac:inkMkLst>
        </pc:inkChg>
        <pc:inkChg chg="add mod">
          <ac:chgData name="仁園 呂" userId="eef67f80-1e14-4c90-a22b-aad4575b3ef9" providerId="ADAL" clId="{8C40F07A-1E17-409E-AEDF-B9FEB0DB4202}" dt="2020-05-12T02:30:35.147" v="217"/>
          <ac:inkMkLst>
            <pc:docMk/>
            <pc:sldMk cId="0" sldId="290"/>
            <ac:inkMk id="19" creationId="{59D90E47-0A76-4250-A85F-D22266C407A1}"/>
          </ac:inkMkLst>
        </pc:inkChg>
        <pc:inkChg chg="add mod">
          <ac:chgData name="仁園 呂" userId="eef67f80-1e14-4c90-a22b-aad4575b3ef9" providerId="ADAL" clId="{8C40F07A-1E17-409E-AEDF-B9FEB0DB4202}" dt="2020-05-12T02:30:35.147" v="217"/>
          <ac:inkMkLst>
            <pc:docMk/>
            <pc:sldMk cId="0" sldId="290"/>
            <ac:inkMk id="20" creationId="{EB5615AF-28AB-479B-83D5-F8520C41820D}"/>
          </ac:inkMkLst>
        </pc:inkChg>
        <pc:inkChg chg="add mod">
          <ac:chgData name="仁園 呂" userId="eef67f80-1e14-4c90-a22b-aad4575b3ef9" providerId="ADAL" clId="{8C40F07A-1E17-409E-AEDF-B9FEB0DB4202}" dt="2020-05-12T02:30:35.147" v="217"/>
          <ac:inkMkLst>
            <pc:docMk/>
            <pc:sldMk cId="0" sldId="290"/>
            <ac:inkMk id="21" creationId="{459D7802-E481-4149-8FE6-D08085A77DCA}"/>
          </ac:inkMkLst>
        </pc:inkChg>
        <pc:inkChg chg="add mod">
          <ac:chgData name="仁園 呂" userId="eef67f80-1e14-4c90-a22b-aad4575b3ef9" providerId="ADAL" clId="{8C40F07A-1E17-409E-AEDF-B9FEB0DB4202}" dt="2020-05-12T02:30:35.147" v="217"/>
          <ac:inkMkLst>
            <pc:docMk/>
            <pc:sldMk cId="0" sldId="290"/>
            <ac:inkMk id="22" creationId="{8DDBA915-3FDB-4CB3-98C3-BEFC28F4D3D9}"/>
          </ac:inkMkLst>
        </pc:inkChg>
        <pc:inkChg chg="add mod">
          <ac:chgData name="仁園 呂" userId="eef67f80-1e14-4c90-a22b-aad4575b3ef9" providerId="ADAL" clId="{8C40F07A-1E17-409E-AEDF-B9FEB0DB4202}" dt="2020-05-12T02:30:35.147" v="217"/>
          <ac:inkMkLst>
            <pc:docMk/>
            <pc:sldMk cId="0" sldId="290"/>
            <ac:inkMk id="23" creationId="{EEB385D0-7909-4955-8711-498FB95CDECD}"/>
          </ac:inkMkLst>
        </pc:inkChg>
        <pc:inkChg chg="add mod">
          <ac:chgData name="仁園 呂" userId="eef67f80-1e14-4c90-a22b-aad4575b3ef9" providerId="ADAL" clId="{8C40F07A-1E17-409E-AEDF-B9FEB0DB4202}" dt="2020-05-12T02:30:35.147" v="217"/>
          <ac:inkMkLst>
            <pc:docMk/>
            <pc:sldMk cId="0" sldId="290"/>
            <ac:inkMk id="24" creationId="{60F44344-186A-4764-B36C-508B66B49EC6}"/>
          </ac:inkMkLst>
        </pc:inkChg>
        <pc:inkChg chg="add mod">
          <ac:chgData name="仁園 呂" userId="eef67f80-1e14-4c90-a22b-aad4575b3ef9" providerId="ADAL" clId="{8C40F07A-1E17-409E-AEDF-B9FEB0DB4202}" dt="2020-05-12T02:30:35.147" v="217"/>
          <ac:inkMkLst>
            <pc:docMk/>
            <pc:sldMk cId="0" sldId="290"/>
            <ac:inkMk id="25" creationId="{0E4E19A1-FCAC-4E9D-BFE2-67A3E7058FB2}"/>
          </ac:inkMkLst>
        </pc:inkChg>
        <pc:inkChg chg="add mod">
          <ac:chgData name="仁園 呂" userId="eef67f80-1e14-4c90-a22b-aad4575b3ef9" providerId="ADAL" clId="{8C40F07A-1E17-409E-AEDF-B9FEB0DB4202}" dt="2020-05-12T02:30:35.147" v="217"/>
          <ac:inkMkLst>
            <pc:docMk/>
            <pc:sldMk cId="0" sldId="290"/>
            <ac:inkMk id="26" creationId="{5FB9053F-258F-4E6F-8011-1E519B127C51}"/>
          </ac:inkMkLst>
        </pc:inkChg>
        <pc:inkChg chg="add mod">
          <ac:chgData name="仁園 呂" userId="eef67f80-1e14-4c90-a22b-aad4575b3ef9" providerId="ADAL" clId="{8C40F07A-1E17-409E-AEDF-B9FEB0DB4202}" dt="2020-05-12T02:30:35.147" v="217"/>
          <ac:inkMkLst>
            <pc:docMk/>
            <pc:sldMk cId="0" sldId="290"/>
            <ac:inkMk id="27" creationId="{E0088013-FE8C-4681-AE40-BD5CD7B2EFCB}"/>
          </ac:inkMkLst>
        </pc:inkChg>
        <pc:inkChg chg="add mod">
          <ac:chgData name="仁園 呂" userId="eef67f80-1e14-4c90-a22b-aad4575b3ef9" providerId="ADAL" clId="{8C40F07A-1E17-409E-AEDF-B9FEB0DB4202}" dt="2020-05-12T02:30:35.147" v="217"/>
          <ac:inkMkLst>
            <pc:docMk/>
            <pc:sldMk cId="0" sldId="290"/>
            <ac:inkMk id="28" creationId="{F7AE25BC-22D5-43D5-A5B8-16A3C90AB32E}"/>
          </ac:inkMkLst>
        </pc:inkChg>
        <pc:inkChg chg="add mod">
          <ac:chgData name="仁園 呂" userId="eef67f80-1e14-4c90-a22b-aad4575b3ef9" providerId="ADAL" clId="{8C40F07A-1E17-409E-AEDF-B9FEB0DB4202}" dt="2020-05-12T02:30:35.147" v="217"/>
          <ac:inkMkLst>
            <pc:docMk/>
            <pc:sldMk cId="0" sldId="290"/>
            <ac:inkMk id="29" creationId="{569D0A6C-A258-4944-BCEE-74FEFCD18285}"/>
          </ac:inkMkLst>
        </pc:inkChg>
        <pc:inkChg chg="add">
          <ac:chgData name="仁園 呂" userId="eef67f80-1e14-4c90-a22b-aad4575b3ef9" providerId="ADAL" clId="{8C40F07A-1E17-409E-AEDF-B9FEB0DB4202}" dt="2020-05-12T02:30:42.334" v="218" actId="9405"/>
          <ac:inkMkLst>
            <pc:docMk/>
            <pc:sldMk cId="0" sldId="290"/>
            <ac:inkMk id="33" creationId="{7A90EB63-B862-423A-AA8A-F2E7966E23E4}"/>
          </ac:inkMkLst>
        </pc:inkChg>
        <pc:inkChg chg="add">
          <ac:chgData name="仁園 呂" userId="eef67f80-1e14-4c90-a22b-aad4575b3ef9" providerId="ADAL" clId="{8C40F07A-1E17-409E-AEDF-B9FEB0DB4202}" dt="2020-05-12T02:30:44.520" v="219" actId="9405"/>
          <ac:inkMkLst>
            <pc:docMk/>
            <pc:sldMk cId="0" sldId="290"/>
            <ac:inkMk id="34" creationId="{5C7FCD89-A6B6-4083-8153-B24EEE80D420}"/>
          </ac:inkMkLst>
        </pc:inkChg>
        <pc:inkChg chg="add mod">
          <ac:chgData name="仁園 呂" userId="eef67f80-1e14-4c90-a22b-aad4575b3ef9" providerId="ADAL" clId="{8C40F07A-1E17-409E-AEDF-B9FEB0DB4202}" dt="2020-05-12T02:34:27.277" v="405"/>
          <ac:inkMkLst>
            <pc:docMk/>
            <pc:sldMk cId="0" sldId="290"/>
            <ac:inkMk id="35" creationId="{B16DE5E6-39C0-4361-910A-55BBFACE37E1}"/>
          </ac:inkMkLst>
        </pc:inkChg>
        <pc:inkChg chg="add mod">
          <ac:chgData name="仁園 呂" userId="eef67f80-1e14-4c90-a22b-aad4575b3ef9" providerId="ADAL" clId="{8C40F07A-1E17-409E-AEDF-B9FEB0DB4202}" dt="2020-05-12T02:34:27.277" v="405"/>
          <ac:inkMkLst>
            <pc:docMk/>
            <pc:sldMk cId="0" sldId="290"/>
            <ac:inkMk id="36" creationId="{D4F0B151-BEE0-4422-9700-F81A53C9927D}"/>
          </ac:inkMkLst>
        </pc:inkChg>
        <pc:inkChg chg="add mod">
          <ac:chgData name="仁園 呂" userId="eef67f80-1e14-4c90-a22b-aad4575b3ef9" providerId="ADAL" clId="{8C40F07A-1E17-409E-AEDF-B9FEB0DB4202}" dt="2020-05-12T02:34:27.277" v="405"/>
          <ac:inkMkLst>
            <pc:docMk/>
            <pc:sldMk cId="0" sldId="290"/>
            <ac:inkMk id="37" creationId="{40BCF8E5-1292-4E9B-B229-6EEE8572346A}"/>
          </ac:inkMkLst>
        </pc:inkChg>
        <pc:inkChg chg="add mod">
          <ac:chgData name="仁園 呂" userId="eef67f80-1e14-4c90-a22b-aad4575b3ef9" providerId="ADAL" clId="{8C40F07A-1E17-409E-AEDF-B9FEB0DB4202}" dt="2020-05-12T02:34:27.277" v="405"/>
          <ac:inkMkLst>
            <pc:docMk/>
            <pc:sldMk cId="0" sldId="290"/>
            <ac:inkMk id="38" creationId="{1ED0BD00-2DD9-4DFD-B902-9C7B5CA72609}"/>
          </ac:inkMkLst>
        </pc:inkChg>
        <pc:inkChg chg="add mod">
          <ac:chgData name="仁園 呂" userId="eef67f80-1e14-4c90-a22b-aad4575b3ef9" providerId="ADAL" clId="{8C40F07A-1E17-409E-AEDF-B9FEB0DB4202}" dt="2020-05-12T02:34:27.277" v="405"/>
          <ac:inkMkLst>
            <pc:docMk/>
            <pc:sldMk cId="0" sldId="290"/>
            <ac:inkMk id="39" creationId="{A7C06FE3-5780-4A54-9208-221D39F092E7}"/>
          </ac:inkMkLst>
        </pc:inkChg>
        <pc:inkChg chg="add mod">
          <ac:chgData name="仁園 呂" userId="eef67f80-1e14-4c90-a22b-aad4575b3ef9" providerId="ADAL" clId="{8C40F07A-1E17-409E-AEDF-B9FEB0DB4202}" dt="2020-05-12T02:34:27.277" v="405"/>
          <ac:inkMkLst>
            <pc:docMk/>
            <pc:sldMk cId="0" sldId="290"/>
            <ac:inkMk id="40" creationId="{0721BCD5-5ADD-48EC-BDEE-2CB6A5CE1CEE}"/>
          </ac:inkMkLst>
        </pc:inkChg>
        <pc:inkChg chg="add mod">
          <ac:chgData name="仁園 呂" userId="eef67f80-1e14-4c90-a22b-aad4575b3ef9" providerId="ADAL" clId="{8C40F07A-1E17-409E-AEDF-B9FEB0DB4202}" dt="2020-05-12T02:34:27.277" v="405"/>
          <ac:inkMkLst>
            <pc:docMk/>
            <pc:sldMk cId="0" sldId="290"/>
            <ac:inkMk id="41" creationId="{8983159F-9867-496A-BE3F-7A70E1D5F8E6}"/>
          </ac:inkMkLst>
        </pc:inkChg>
        <pc:inkChg chg="add mod">
          <ac:chgData name="仁園 呂" userId="eef67f80-1e14-4c90-a22b-aad4575b3ef9" providerId="ADAL" clId="{8C40F07A-1E17-409E-AEDF-B9FEB0DB4202}" dt="2020-05-12T02:34:27.277" v="405"/>
          <ac:inkMkLst>
            <pc:docMk/>
            <pc:sldMk cId="0" sldId="290"/>
            <ac:inkMk id="42" creationId="{9B4CCBB1-9F41-4402-974D-6AF9FA60D88A}"/>
          </ac:inkMkLst>
        </pc:inkChg>
        <pc:inkChg chg="add">
          <ac:chgData name="仁園 呂" userId="eef67f80-1e14-4c90-a22b-aad4575b3ef9" providerId="ADAL" clId="{8C40F07A-1E17-409E-AEDF-B9FEB0DB4202}" dt="2020-05-12T02:30:58.079" v="229" actId="9405"/>
          <ac:inkMkLst>
            <pc:docMk/>
            <pc:sldMk cId="0" sldId="290"/>
            <ac:inkMk id="44" creationId="{47374293-B367-4BF4-9E65-5163E3BE09D1}"/>
          </ac:inkMkLst>
        </pc:inkChg>
        <pc:inkChg chg="add mod">
          <ac:chgData name="仁園 呂" userId="eef67f80-1e14-4c90-a22b-aad4575b3ef9" providerId="ADAL" clId="{8C40F07A-1E17-409E-AEDF-B9FEB0DB4202}" dt="2020-05-12T02:34:27.277" v="405"/>
          <ac:inkMkLst>
            <pc:docMk/>
            <pc:sldMk cId="0" sldId="290"/>
            <ac:inkMk id="45" creationId="{ED5E21B4-B213-4537-80B2-FAA96079453D}"/>
          </ac:inkMkLst>
        </pc:inkChg>
        <pc:inkChg chg="add mod">
          <ac:chgData name="仁園 呂" userId="eef67f80-1e14-4c90-a22b-aad4575b3ef9" providerId="ADAL" clId="{8C40F07A-1E17-409E-AEDF-B9FEB0DB4202}" dt="2020-05-12T02:34:27.277" v="405"/>
          <ac:inkMkLst>
            <pc:docMk/>
            <pc:sldMk cId="0" sldId="290"/>
            <ac:inkMk id="46" creationId="{D4960C5C-818D-485B-9D8B-ADA58B74067A}"/>
          </ac:inkMkLst>
        </pc:inkChg>
        <pc:inkChg chg="add mod">
          <ac:chgData name="仁園 呂" userId="eef67f80-1e14-4c90-a22b-aad4575b3ef9" providerId="ADAL" clId="{8C40F07A-1E17-409E-AEDF-B9FEB0DB4202}" dt="2020-05-12T02:34:27.277" v="405"/>
          <ac:inkMkLst>
            <pc:docMk/>
            <pc:sldMk cId="0" sldId="290"/>
            <ac:inkMk id="47" creationId="{0E3E3AE3-0E14-426B-A9F8-614F2928C063}"/>
          </ac:inkMkLst>
        </pc:inkChg>
        <pc:inkChg chg="add mod">
          <ac:chgData name="仁園 呂" userId="eef67f80-1e14-4c90-a22b-aad4575b3ef9" providerId="ADAL" clId="{8C40F07A-1E17-409E-AEDF-B9FEB0DB4202}" dt="2020-05-12T02:34:27.277" v="405"/>
          <ac:inkMkLst>
            <pc:docMk/>
            <pc:sldMk cId="0" sldId="290"/>
            <ac:inkMk id="48" creationId="{4F411747-7B6A-4549-95A0-E4DFC4D720A2}"/>
          </ac:inkMkLst>
        </pc:inkChg>
        <pc:inkChg chg="add mod">
          <ac:chgData name="仁園 呂" userId="eef67f80-1e14-4c90-a22b-aad4575b3ef9" providerId="ADAL" clId="{8C40F07A-1E17-409E-AEDF-B9FEB0DB4202}" dt="2020-05-12T02:34:27.277" v="405"/>
          <ac:inkMkLst>
            <pc:docMk/>
            <pc:sldMk cId="0" sldId="290"/>
            <ac:inkMk id="50" creationId="{88AB3406-8FC4-4AE1-A504-FE08E5F2C53A}"/>
          </ac:inkMkLst>
        </pc:inkChg>
        <pc:inkChg chg="add mod">
          <ac:chgData name="仁園 呂" userId="eef67f80-1e14-4c90-a22b-aad4575b3ef9" providerId="ADAL" clId="{8C40F07A-1E17-409E-AEDF-B9FEB0DB4202}" dt="2020-05-12T02:34:27.277" v="405"/>
          <ac:inkMkLst>
            <pc:docMk/>
            <pc:sldMk cId="0" sldId="290"/>
            <ac:inkMk id="51" creationId="{98EB3D61-12BB-487B-9C65-FE643B83E021}"/>
          </ac:inkMkLst>
        </pc:inkChg>
        <pc:inkChg chg="add mod">
          <ac:chgData name="仁園 呂" userId="eef67f80-1e14-4c90-a22b-aad4575b3ef9" providerId="ADAL" clId="{8C40F07A-1E17-409E-AEDF-B9FEB0DB4202}" dt="2020-05-12T02:34:27.277" v="405"/>
          <ac:inkMkLst>
            <pc:docMk/>
            <pc:sldMk cId="0" sldId="290"/>
            <ac:inkMk id="52" creationId="{2FECE684-4541-4CD5-85CF-AA9372740C6F}"/>
          </ac:inkMkLst>
        </pc:inkChg>
        <pc:inkChg chg="add mod">
          <ac:chgData name="仁園 呂" userId="eef67f80-1e14-4c90-a22b-aad4575b3ef9" providerId="ADAL" clId="{8C40F07A-1E17-409E-AEDF-B9FEB0DB4202}" dt="2020-05-12T02:34:27.277" v="405"/>
          <ac:inkMkLst>
            <pc:docMk/>
            <pc:sldMk cId="0" sldId="290"/>
            <ac:inkMk id="53" creationId="{70F90100-831A-471F-83D4-DA09B6767D21}"/>
          </ac:inkMkLst>
        </pc:inkChg>
        <pc:inkChg chg="add mod">
          <ac:chgData name="仁園 呂" userId="eef67f80-1e14-4c90-a22b-aad4575b3ef9" providerId="ADAL" clId="{8C40F07A-1E17-409E-AEDF-B9FEB0DB4202}" dt="2020-05-12T02:34:27.277" v="405"/>
          <ac:inkMkLst>
            <pc:docMk/>
            <pc:sldMk cId="0" sldId="290"/>
            <ac:inkMk id="54" creationId="{A48750D0-6090-4FCE-9A8C-5CE2AE04FA7A}"/>
          </ac:inkMkLst>
        </pc:inkChg>
        <pc:inkChg chg="add mod">
          <ac:chgData name="仁園 呂" userId="eef67f80-1e14-4c90-a22b-aad4575b3ef9" providerId="ADAL" clId="{8C40F07A-1E17-409E-AEDF-B9FEB0DB4202}" dt="2020-05-12T02:34:27.277" v="405"/>
          <ac:inkMkLst>
            <pc:docMk/>
            <pc:sldMk cId="0" sldId="290"/>
            <ac:inkMk id="55" creationId="{5D2088F8-A242-47F6-82C5-647D78A55E03}"/>
          </ac:inkMkLst>
        </pc:inkChg>
        <pc:inkChg chg="add mod">
          <ac:chgData name="仁園 呂" userId="eef67f80-1e14-4c90-a22b-aad4575b3ef9" providerId="ADAL" clId="{8C40F07A-1E17-409E-AEDF-B9FEB0DB4202}" dt="2020-05-12T02:34:27.277" v="405"/>
          <ac:inkMkLst>
            <pc:docMk/>
            <pc:sldMk cId="0" sldId="290"/>
            <ac:inkMk id="56" creationId="{983289A1-BE09-4DE9-B02D-11C92CD91445}"/>
          </ac:inkMkLst>
        </pc:inkChg>
        <pc:inkChg chg="add mod">
          <ac:chgData name="仁園 呂" userId="eef67f80-1e14-4c90-a22b-aad4575b3ef9" providerId="ADAL" clId="{8C40F07A-1E17-409E-AEDF-B9FEB0DB4202}" dt="2020-05-12T02:34:27.277" v="405"/>
          <ac:inkMkLst>
            <pc:docMk/>
            <pc:sldMk cId="0" sldId="290"/>
            <ac:inkMk id="57" creationId="{E2490411-7363-454E-846A-574DF7673C71}"/>
          </ac:inkMkLst>
        </pc:inkChg>
        <pc:inkChg chg="add mod">
          <ac:chgData name="仁園 呂" userId="eef67f80-1e14-4c90-a22b-aad4575b3ef9" providerId="ADAL" clId="{8C40F07A-1E17-409E-AEDF-B9FEB0DB4202}" dt="2020-05-12T02:34:27.277" v="405"/>
          <ac:inkMkLst>
            <pc:docMk/>
            <pc:sldMk cId="0" sldId="290"/>
            <ac:inkMk id="58" creationId="{295A6879-90EE-42B0-89C9-5D310F94085F}"/>
          </ac:inkMkLst>
        </pc:inkChg>
        <pc:inkChg chg="add mod">
          <ac:chgData name="仁園 呂" userId="eef67f80-1e14-4c90-a22b-aad4575b3ef9" providerId="ADAL" clId="{8C40F07A-1E17-409E-AEDF-B9FEB0DB4202}" dt="2020-05-12T02:34:27.277" v="405"/>
          <ac:inkMkLst>
            <pc:docMk/>
            <pc:sldMk cId="0" sldId="290"/>
            <ac:inkMk id="59" creationId="{7A97705E-24F3-459C-A1C6-59EEA03BAD8B}"/>
          </ac:inkMkLst>
        </pc:inkChg>
        <pc:inkChg chg="add mod">
          <ac:chgData name="仁園 呂" userId="eef67f80-1e14-4c90-a22b-aad4575b3ef9" providerId="ADAL" clId="{8C40F07A-1E17-409E-AEDF-B9FEB0DB4202}" dt="2020-05-12T02:34:27.277" v="405"/>
          <ac:inkMkLst>
            <pc:docMk/>
            <pc:sldMk cId="0" sldId="290"/>
            <ac:inkMk id="60" creationId="{B73FA2A1-0AC2-40E7-A8B8-F168C52A5A21}"/>
          </ac:inkMkLst>
        </pc:inkChg>
        <pc:inkChg chg="add mod">
          <ac:chgData name="仁園 呂" userId="eef67f80-1e14-4c90-a22b-aad4575b3ef9" providerId="ADAL" clId="{8C40F07A-1E17-409E-AEDF-B9FEB0DB4202}" dt="2020-05-12T02:34:27.277" v="405"/>
          <ac:inkMkLst>
            <pc:docMk/>
            <pc:sldMk cId="0" sldId="290"/>
            <ac:inkMk id="61" creationId="{9313ECE0-7083-46AC-9820-6A0A898390C0}"/>
          </ac:inkMkLst>
        </pc:inkChg>
        <pc:inkChg chg="add mod">
          <ac:chgData name="仁園 呂" userId="eef67f80-1e14-4c90-a22b-aad4575b3ef9" providerId="ADAL" clId="{8C40F07A-1E17-409E-AEDF-B9FEB0DB4202}" dt="2020-05-12T02:34:27.277" v="405"/>
          <ac:inkMkLst>
            <pc:docMk/>
            <pc:sldMk cId="0" sldId="290"/>
            <ac:inkMk id="62" creationId="{30BEEC46-3FBD-4A67-B5F2-A453271AC531}"/>
          </ac:inkMkLst>
        </pc:inkChg>
        <pc:inkChg chg="add mod">
          <ac:chgData name="仁園 呂" userId="eef67f80-1e14-4c90-a22b-aad4575b3ef9" providerId="ADAL" clId="{8C40F07A-1E17-409E-AEDF-B9FEB0DB4202}" dt="2020-05-12T02:34:27.277" v="405"/>
          <ac:inkMkLst>
            <pc:docMk/>
            <pc:sldMk cId="0" sldId="290"/>
            <ac:inkMk id="63" creationId="{3D1B00F1-2E62-4983-9AC7-8B2F7E35AB6F}"/>
          </ac:inkMkLst>
        </pc:inkChg>
        <pc:inkChg chg="add mod">
          <ac:chgData name="仁園 呂" userId="eef67f80-1e14-4c90-a22b-aad4575b3ef9" providerId="ADAL" clId="{8C40F07A-1E17-409E-AEDF-B9FEB0DB4202}" dt="2020-05-12T02:34:27.277" v="405"/>
          <ac:inkMkLst>
            <pc:docMk/>
            <pc:sldMk cId="0" sldId="290"/>
            <ac:inkMk id="56321" creationId="{B0488E17-6775-4757-8C2D-7899ACBDFBAC}"/>
          </ac:inkMkLst>
        </pc:inkChg>
        <pc:inkChg chg="add mod">
          <ac:chgData name="仁園 呂" userId="eef67f80-1e14-4c90-a22b-aad4575b3ef9" providerId="ADAL" clId="{8C40F07A-1E17-409E-AEDF-B9FEB0DB4202}" dt="2020-05-12T02:34:27.277" v="405"/>
          <ac:inkMkLst>
            <pc:docMk/>
            <pc:sldMk cId="0" sldId="290"/>
            <ac:inkMk id="56323" creationId="{5D8FF706-5F7A-409B-A08D-14437FFEAB16}"/>
          </ac:inkMkLst>
        </pc:inkChg>
        <pc:inkChg chg="add mod">
          <ac:chgData name="仁園 呂" userId="eef67f80-1e14-4c90-a22b-aad4575b3ef9" providerId="ADAL" clId="{8C40F07A-1E17-409E-AEDF-B9FEB0DB4202}" dt="2020-05-12T02:34:27.277" v="405"/>
          <ac:inkMkLst>
            <pc:docMk/>
            <pc:sldMk cId="0" sldId="290"/>
            <ac:inkMk id="56324" creationId="{449C8CC0-098A-4C2B-8765-917B72AE2BFA}"/>
          </ac:inkMkLst>
        </pc:inkChg>
        <pc:inkChg chg="add mod">
          <ac:chgData name="仁園 呂" userId="eef67f80-1e14-4c90-a22b-aad4575b3ef9" providerId="ADAL" clId="{8C40F07A-1E17-409E-AEDF-B9FEB0DB4202}" dt="2020-05-12T02:34:27.277" v="405"/>
          <ac:inkMkLst>
            <pc:docMk/>
            <pc:sldMk cId="0" sldId="290"/>
            <ac:inkMk id="56325" creationId="{58CA66E9-812F-4517-B5F3-9648080C5D71}"/>
          </ac:inkMkLst>
        </pc:inkChg>
        <pc:inkChg chg="add mod">
          <ac:chgData name="仁園 呂" userId="eef67f80-1e14-4c90-a22b-aad4575b3ef9" providerId="ADAL" clId="{8C40F07A-1E17-409E-AEDF-B9FEB0DB4202}" dt="2020-05-12T02:34:27.277" v="405"/>
          <ac:inkMkLst>
            <pc:docMk/>
            <pc:sldMk cId="0" sldId="290"/>
            <ac:inkMk id="56327" creationId="{3AAEF57B-CF81-498F-906C-5E8C795A89F7}"/>
          </ac:inkMkLst>
        </pc:inkChg>
        <pc:inkChg chg="add mod">
          <ac:chgData name="仁園 呂" userId="eef67f80-1e14-4c90-a22b-aad4575b3ef9" providerId="ADAL" clId="{8C40F07A-1E17-409E-AEDF-B9FEB0DB4202}" dt="2020-05-12T02:34:27.277" v="405"/>
          <ac:inkMkLst>
            <pc:docMk/>
            <pc:sldMk cId="0" sldId="290"/>
            <ac:inkMk id="56328" creationId="{AB0B7B8F-5BA1-4D9F-8E7D-120EC6851A57}"/>
          </ac:inkMkLst>
        </pc:inkChg>
        <pc:inkChg chg="add mod">
          <ac:chgData name="仁園 呂" userId="eef67f80-1e14-4c90-a22b-aad4575b3ef9" providerId="ADAL" clId="{8C40F07A-1E17-409E-AEDF-B9FEB0DB4202}" dt="2020-05-12T02:34:27.277" v="405"/>
          <ac:inkMkLst>
            <pc:docMk/>
            <pc:sldMk cId="0" sldId="290"/>
            <ac:inkMk id="56330" creationId="{F645F729-1D69-4CEE-AFE7-C151E633A771}"/>
          </ac:inkMkLst>
        </pc:inkChg>
        <pc:inkChg chg="add mod">
          <ac:chgData name="仁園 呂" userId="eef67f80-1e14-4c90-a22b-aad4575b3ef9" providerId="ADAL" clId="{8C40F07A-1E17-409E-AEDF-B9FEB0DB4202}" dt="2020-05-12T02:34:27.277" v="405"/>
          <ac:inkMkLst>
            <pc:docMk/>
            <pc:sldMk cId="0" sldId="290"/>
            <ac:inkMk id="56331" creationId="{DD3C93B6-60AF-4503-9B4A-12C1992D4859}"/>
          </ac:inkMkLst>
        </pc:inkChg>
        <pc:inkChg chg="add mod">
          <ac:chgData name="仁園 呂" userId="eef67f80-1e14-4c90-a22b-aad4575b3ef9" providerId="ADAL" clId="{8C40F07A-1E17-409E-AEDF-B9FEB0DB4202}" dt="2020-05-12T02:34:27.277" v="405"/>
          <ac:inkMkLst>
            <pc:docMk/>
            <pc:sldMk cId="0" sldId="290"/>
            <ac:inkMk id="56333" creationId="{6BB88675-986F-4009-98B2-6A022F7743A5}"/>
          </ac:inkMkLst>
        </pc:inkChg>
        <pc:inkChg chg="add mod">
          <ac:chgData name="仁園 呂" userId="eef67f80-1e14-4c90-a22b-aad4575b3ef9" providerId="ADAL" clId="{8C40F07A-1E17-409E-AEDF-B9FEB0DB4202}" dt="2020-05-12T02:34:27.277" v="405"/>
          <ac:inkMkLst>
            <pc:docMk/>
            <pc:sldMk cId="0" sldId="290"/>
            <ac:inkMk id="56334" creationId="{114A2D0C-3914-482E-A159-260126888AAB}"/>
          </ac:inkMkLst>
        </pc:inkChg>
        <pc:inkChg chg="add">
          <ac:chgData name="仁園 呂" userId="eef67f80-1e14-4c90-a22b-aad4575b3ef9" providerId="ADAL" clId="{8C40F07A-1E17-409E-AEDF-B9FEB0DB4202}" dt="2020-05-12T02:31:30.497" v="264" actId="9405"/>
          <ac:inkMkLst>
            <pc:docMk/>
            <pc:sldMk cId="0" sldId="290"/>
            <ac:inkMk id="56336" creationId="{7327A842-BF13-4AA8-AD4A-0275DBA50B05}"/>
          </ac:inkMkLst>
        </pc:inkChg>
        <pc:inkChg chg="add">
          <ac:chgData name="仁園 呂" userId="eef67f80-1e14-4c90-a22b-aad4575b3ef9" providerId="ADAL" clId="{8C40F07A-1E17-409E-AEDF-B9FEB0DB4202}" dt="2020-05-12T02:31:33.180" v="265" actId="9405"/>
          <ac:inkMkLst>
            <pc:docMk/>
            <pc:sldMk cId="0" sldId="290"/>
            <ac:inkMk id="56337" creationId="{602E9FF4-8664-4490-B488-5673B8BCA701}"/>
          </ac:inkMkLst>
        </pc:inkChg>
        <pc:inkChg chg="add mod">
          <ac:chgData name="仁園 呂" userId="eef67f80-1e14-4c90-a22b-aad4575b3ef9" providerId="ADAL" clId="{8C40F07A-1E17-409E-AEDF-B9FEB0DB4202}" dt="2020-05-12T02:31:38.120" v="273"/>
          <ac:inkMkLst>
            <pc:docMk/>
            <pc:sldMk cId="0" sldId="290"/>
            <ac:inkMk id="56338" creationId="{951FCBED-9B2D-49FB-89CE-9D1A21D5EDA6}"/>
          </ac:inkMkLst>
        </pc:inkChg>
        <pc:inkChg chg="add mod">
          <ac:chgData name="仁園 呂" userId="eef67f80-1e14-4c90-a22b-aad4575b3ef9" providerId="ADAL" clId="{8C40F07A-1E17-409E-AEDF-B9FEB0DB4202}" dt="2020-05-12T02:31:38.120" v="273"/>
          <ac:inkMkLst>
            <pc:docMk/>
            <pc:sldMk cId="0" sldId="290"/>
            <ac:inkMk id="56339" creationId="{64AA26E2-D13C-4124-B8EB-62A251FB9009}"/>
          </ac:inkMkLst>
        </pc:inkChg>
        <pc:inkChg chg="add mod">
          <ac:chgData name="仁園 呂" userId="eef67f80-1e14-4c90-a22b-aad4575b3ef9" providerId="ADAL" clId="{8C40F07A-1E17-409E-AEDF-B9FEB0DB4202}" dt="2020-05-12T02:31:38.120" v="273"/>
          <ac:inkMkLst>
            <pc:docMk/>
            <pc:sldMk cId="0" sldId="290"/>
            <ac:inkMk id="56340" creationId="{1EB71EF4-F2CE-4360-8A3F-00461EB52DD5}"/>
          </ac:inkMkLst>
        </pc:inkChg>
        <pc:inkChg chg="add mod">
          <ac:chgData name="仁園 呂" userId="eef67f80-1e14-4c90-a22b-aad4575b3ef9" providerId="ADAL" clId="{8C40F07A-1E17-409E-AEDF-B9FEB0DB4202}" dt="2020-05-12T02:31:38.120" v="273"/>
          <ac:inkMkLst>
            <pc:docMk/>
            <pc:sldMk cId="0" sldId="290"/>
            <ac:inkMk id="56341" creationId="{02F8965D-605F-487E-BB25-E12CD12BE8CB}"/>
          </ac:inkMkLst>
        </pc:inkChg>
        <pc:inkChg chg="add mod">
          <ac:chgData name="仁園 呂" userId="eef67f80-1e14-4c90-a22b-aad4575b3ef9" providerId="ADAL" clId="{8C40F07A-1E17-409E-AEDF-B9FEB0DB4202}" dt="2020-05-12T02:31:38.120" v="273"/>
          <ac:inkMkLst>
            <pc:docMk/>
            <pc:sldMk cId="0" sldId="290"/>
            <ac:inkMk id="56342" creationId="{F6F5D001-FE24-4FD3-91AA-433EF90895C5}"/>
          </ac:inkMkLst>
        </pc:inkChg>
        <pc:inkChg chg="add mod">
          <ac:chgData name="仁園 呂" userId="eef67f80-1e14-4c90-a22b-aad4575b3ef9" providerId="ADAL" clId="{8C40F07A-1E17-409E-AEDF-B9FEB0DB4202}" dt="2020-05-12T02:31:38.120" v="273"/>
          <ac:inkMkLst>
            <pc:docMk/>
            <pc:sldMk cId="0" sldId="290"/>
            <ac:inkMk id="56343" creationId="{4947C60B-52D4-44DD-AED1-5A5BE62F32D6}"/>
          </ac:inkMkLst>
        </pc:inkChg>
        <pc:inkChg chg="add mod">
          <ac:chgData name="仁園 呂" userId="eef67f80-1e14-4c90-a22b-aad4575b3ef9" providerId="ADAL" clId="{8C40F07A-1E17-409E-AEDF-B9FEB0DB4202}" dt="2020-05-12T02:31:38.120" v="273"/>
          <ac:inkMkLst>
            <pc:docMk/>
            <pc:sldMk cId="0" sldId="290"/>
            <ac:inkMk id="56344" creationId="{C9CEBB9F-5457-4B8D-9BF4-5274A7202B66}"/>
          </ac:inkMkLst>
        </pc:inkChg>
        <pc:inkChg chg="add mod">
          <ac:chgData name="仁園 呂" userId="eef67f80-1e14-4c90-a22b-aad4575b3ef9" providerId="ADAL" clId="{8C40F07A-1E17-409E-AEDF-B9FEB0DB4202}" dt="2020-05-12T02:32:43.352" v="327"/>
          <ac:inkMkLst>
            <pc:docMk/>
            <pc:sldMk cId="0" sldId="290"/>
            <ac:inkMk id="56346" creationId="{6A09E76E-2665-450D-9865-8131B99C6E10}"/>
          </ac:inkMkLst>
        </pc:inkChg>
        <pc:inkChg chg="add mod">
          <ac:chgData name="仁園 呂" userId="eef67f80-1e14-4c90-a22b-aad4575b3ef9" providerId="ADAL" clId="{8C40F07A-1E17-409E-AEDF-B9FEB0DB4202}" dt="2020-05-12T02:32:43.352" v="327"/>
          <ac:inkMkLst>
            <pc:docMk/>
            <pc:sldMk cId="0" sldId="290"/>
            <ac:inkMk id="56347" creationId="{63A358E3-FF70-4CF6-98EB-C8EEE185ABEE}"/>
          </ac:inkMkLst>
        </pc:inkChg>
        <pc:inkChg chg="add mod">
          <ac:chgData name="仁園 呂" userId="eef67f80-1e14-4c90-a22b-aad4575b3ef9" providerId="ADAL" clId="{8C40F07A-1E17-409E-AEDF-B9FEB0DB4202}" dt="2020-05-12T02:32:43.352" v="327"/>
          <ac:inkMkLst>
            <pc:docMk/>
            <pc:sldMk cId="0" sldId="290"/>
            <ac:inkMk id="56348" creationId="{C41CA9D9-2323-47FC-AA01-009474753139}"/>
          </ac:inkMkLst>
        </pc:inkChg>
        <pc:inkChg chg="add mod">
          <ac:chgData name="仁園 呂" userId="eef67f80-1e14-4c90-a22b-aad4575b3ef9" providerId="ADAL" clId="{8C40F07A-1E17-409E-AEDF-B9FEB0DB4202}" dt="2020-05-12T02:32:43.352" v="327"/>
          <ac:inkMkLst>
            <pc:docMk/>
            <pc:sldMk cId="0" sldId="290"/>
            <ac:inkMk id="56349" creationId="{8A3157E3-E9B3-467C-A877-304ED4012FAB}"/>
          </ac:inkMkLst>
        </pc:inkChg>
        <pc:inkChg chg="add mod">
          <ac:chgData name="仁園 呂" userId="eef67f80-1e14-4c90-a22b-aad4575b3ef9" providerId="ADAL" clId="{8C40F07A-1E17-409E-AEDF-B9FEB0DB4202}" dt="2020-05-12T02:32:43.352" v="327"/>
          <ac:inkMkLst>
            <pc:docMk/>
            <pc:sldMk cId="0" sldId="290"/>
            <ac:inkMk id="56350" creationId="{BE38BDD7-DF57-4F95-A1C3-DA7F59C8EECC}"/>
          </ac:inkMkLst>
        </pc:inkChg>
        <pc:inkChg chg="add mod">
          <ac:chgData name="仁園 呂" userId="eef67f80-1e14-4c90-a22b-aad4575b3ef9" providerId="ADAL" clId="{8C40F07A-1E17-409E-AEDF-B9FEB0DB4202}" dt="2020-05-12T02:32:43.352" v="327"/>
          <ac:inkMkLst>
            <pc:docMk/>
            <pc:sldMk cId="0" sldId="290"/>
            <ac:inkMk id="56351" creationId="{C299300C-F7F1-4D90-A382-FE6E207B2A0B}"/>
          </ac:inkMkLst>
        </pc:inkChg>
        <pc:inkChg chg="add mod">
          <ac:chgData name="仁園 呂" userId="eef67f80-1e14-4c90-a22b-aad4575b3ef9" providerId="ADAL" clId="{8C40F07A-1E17-409E-AEDF-B9FEB0DB4202}" dt="2020-05-12T02:32:43.352" v="327"/>
          <ac:inkMkLst>
            <pc:docMk/>
            <pc:sldMk cId="0" sldId="290"/>
            <ac:inkMk id="56352" creationId="{0FBEEC03-3A30-48B9-A83A-C51AAC7D1AFC}"/>
          </ac:inkMkLst>
        </pc:inkChg>
        <pc:inkChg chg="add mod">
          <ac:chgData name="仁園 呂" userId="eef67f80-1e14-4c90-a22b-aad4575b3ef9" providerId="ADAL" clId="{8C40F07A-1E17-409E-AEDF-B9FEB0DB4202}" dt="2020-05-12T02:32:43.352" v="327"/>
          <ac:inkMkLst>
            <pc:docMk/>
            <pc:sldMk cId="0" sldId="290"/>
            <ac:inkMk id="56353" creationId="{1092D62A-9A85-4231-B796-8FFF77C6FB43}"/>
          </ac:inkMkLst>
        </pc:inkChg>
        <pc:inkChg chg="add">
          <ac:chgData name="仁園 呂" userId="eef67f80-1e14-4c90-a22b-aad4575b3ef9" providerId="ADAL" clId="{8C40F07A-1E17-409E-AEDF-B9FEB0DB4202}" dt="2020-05-12T02:31:57.235" v="283" actId="9405"/>
          <ac:inkMkLst>
            <pc:docMk/>
            <pc:sldMk cId="0" sldId="290"/>
            <ac:inkMk id="56355" creationId="{78402F8F-90BB-486A-B663-4C33C60CFF7D}"/>
          </ac:inkMkLst>
        </pc:inkChg>
        <pc:inkChg chg="add mod">
          <ac:chgData name="仁園 呂" userId="eef67f80-1e14-4c90-a22b-aad4575b3ef9" providerId="ADAL" clId="{8C40F07A-1E17-409E-AEDF-B9FEB0DB4202}" dt="2020-05-12T02:32:41.388" v="323"/>
          <ac:inkMkLst>
            <pc:docMk/>
            <pc:sldMk cId="0" sldId="290"/>
            <ac:inkMk id="56356" creationId="{7C69CDC8-7012-4DE1-BAF5-C48D27A87344}"/>
          </ac:inkMkLst>
        </pc:inkChg>
        <pc:inkChg chg="add">
          <ac:chgData name="仁園 呂" userId="eef67f80-1e14-4c90-a22b-aad4575b3ef9" providerId="ADAL" clId="{8C40F07A-1E17-409E-AEDF-B9FEB0DB4202}" dt="2020-05-12T02:32:06.076" v="286" actId="9405"/>
          <ac:inkMkLst>
            <pc:docMk/>
            <pc:sldMk cId="0" sldId="290"/>
            <ac:inkMk id="56358" creationId="{A73D4FF2-EC59-44E3-9A8C-397DED5ED3FE}"/>
          </ac:inkMkLst>
        </pc:inkChg>
        <pc:inkChg chg="add mod">
          <ac:chgData name="仁園 呂" userId="eef67f80-1e14-4c90-a22b-aad4575b3ef9" providerId="ADAL" clId="{8C40F07A-1E17-409E-AEDF-B9FEB0DB4202}" dt="2020-05-12T02:32:39.638" v="321"/>
          <ac:inkMkLst>
            <pc:docMk/>
            <pc:sldMk cId="0" sldId="290"/>
            <ac:inkMk id="56359" creationId="{052AA2D1-E30F-401E-9277-3F1008495E46}"/>
          </ac:inkMkLst>
        </pc:inkChg>
        <pc:inkChg chg="add mod">
          <ac:chgData name="仁園 呂" userId="eef67f80-1e14-4c90-a22b-aad4575b3ef9" providerId="ADAL" clId="{8C40F07A-1E17-409E-AEDF-B9FEB0DB4202}" dt="2020-05-12T02:32:39.638" v="321"/>
          <ac:inkMkLst>
            <pc:docMk/>
            <pc:sldMk cId="0" sldId="290"/>
            <ac:inkMk id="56360" creationId="{28ED6137-90AD-4CD9-B7B2-4ECFD2234537}"/>
          </ac:inkMkLst>
        </pc:inkChg>
        <pc:inkChg chg="add mod">
          <ac:chgData name="仁園 呂" userId="eef67f80-1e14-4c90-a22b-aad4575b3ef9" providerId="ADAL" clId="{8C40F07A-1E17-409E-AEDF-B9FEB0DB4202}" dt="2020-05-12T02:32:39.638" v="321"/>
          <ac:inkMkLst>
            <pc:docMk/>
            <pc:sldMk cId="0" sldId="290"/>
            <ac:inkMk id="56361" creationId="{A73C78C5-70D4-4905-B82A-27189FACFED2}"/>
          </ac:inkMkLst>
        </pc:inkChg>
        <pc:inkChg chg="add mod">
          <ac:chgData name="仁園 呂" userId="eef67f80-1e14-4c90-a22b-aad4575b3ef9" providerId="ADAL" clId="{8C40F07A-1E17-409E-AEDF-B9FEB0DB4202}" dt="2020-05-12T02:32:39.638" v="321"/>
          <ac:inkMkLst>
            <pc:docMk/>
            <pc:sldMk cId="0" sldId="290"/>
            <ac:inkMk id="56362" creationId="{CC121B00-8A75-4A76-A314-E1D8F2F51E73}"/>
          </ac:inkMkLst>
        </pc:inkChg>
        <pc:inkChg chg="add mod">
          <ac:chgData name="仁園 呂" userId="eef67f80-1e14-4c90-a22b-aad4575b3ef9" providerId="ADAL" clId="{8C40F07A-1E17-409E-AEDF-B9FEB0DB4202}" dt="2020-05-12T02:32:39.638" v="321"/>
          <ac:inkMkLst>
            <pc:docMk/>
            <pc:sldMk cId="0" sldId="290"/>
            <ac:inkMk id="56363" creationId="{4D12A84A-F127-4613-ABB5-3E5AD38D03AC}"/>
          </ac:inkMkLst>
        </pc:inkChg>
        <pc:inkChg chg="add mod">
          <ac:chgData name="仁園 呂" userId="eef67f80-1e14-4c90-a22b-aad4575b3ef9" providerId="ADAL" clId="{8C40F07A-1E17-409E-AEDF-B9FEB0DB4202}" dt="2020-05-12T02:32:39.638" v="321"/>
          <ac:inkMkLst>
            <pc:docMk/>
            <pc:sldMk cId="0" sldId="290"/>
            <ac:inkMk id="56364" creationId="{B636404C-53AE-40B2-A5BB-0334CC7B8A4C}"/>
          </ac:inkMkLst>
        </pc:inkChg>
        <pc:inkChg chg="add mod">
          <ac:chgData name="仁園 呂" userId="eef67f80-1e14-4c90-a22b-aad4575b3ef9" providerId="ADAL" clId="{8C40F07A-1E17-409E-AEDF-B9FEB0DB4202}" dt="2020-05-12T02:32:39.638" v="321"/>
          <ac:inkMkLst>
            <pc:docMk/>
            <pc:sldMk cId="0" sldId="290"/>
            <ac:inkMk id="56366" creationId="{1272C7C9-B8C4-48AF-90CA-FF80E0A9A084}"/>
          </ac:inkMkLst>
        </pc:inkChg>
        <pc:inkChg chg="add mod">
          <ac:chgData name="仁園 呂" userId="eef67f80-1e14-4c90-a22b-aad4575b3ef9" providerId="ADAL" clId="{8C40F07A-1E17-409E-AEDF-B9FEB0DB4202}" dt="2020-05-12T02:32:39.638" v="321"/>
          <ac:inkMkLst>
            <pc:docMk/>
            <pc:sldMk cId="0" sldId="290"/>
            <ac:inkMk id="56367" creationId="{AE0F9FF4-0890-4DD6-A07C-4F5FC66203F3}"/>
          </ac:inkMkLst>
        </pc:inkChg>
        <pc:inkChg chg="add mod">
          <ac:chgData name="仁園 呂" userId="eef67f80-1e14-4c90-a22b-aad4575b3ef9" providerId="ADAL" clId="{8C40F07A-1E17-409E-AEDF-B9FEB0DB4202}" dt="2020-05-12T02:32:39.638" v="321"/>
          <ac:inkMkLst>
            <pc:docMk/>
            <pc:sldMk cId="0" sldId="290"/>
            <ac:inkMk id="56368" creationId="{41CAAA7B-03D8-4B58-B25B-9741CE8463ED}"/>
          </ac:inkMkLst>
        </pc:inkChg>
        <pc:inkChg chg="add mod">
          <ac:chgData name="仁園 呂" userId="eef67f80-1e14-4c90-a22b-aad4575b3ef9" providerId="ADAL" clId="{8C40F07A-1E17-409E-AEDF-B9FEB0DB4202}" dt="2020-05-12T02:32:39.638" v="321"/>
          <ac:inkMkLst>
            <pc:docMk/>
            <pc:sldMk cId="0" sldId="290"/>
            <ac:inkMk id="56369" creationId="{F9811884-771E-4AE8-B1D6-8782ECF98B2A}"/>
          </ac:inkMkLst>
        </pc:inkChg>
        <pc:inkChg chg="add mod">
          <ac:chgData name="仁園 呂" userId="eef67f80-1e14-4c90-a22b-aad4575b3ef9" providerId="ADAL" clId="{8C40F07A-1E17-409E-AEDF-B9FEB0DB4202}" dt="2020-05-12T02:32:39.638" v="321"/>
          <ac:inkMkLst>
            <pc:docMk/>
            <pc:sldMk cId="0" sldId="290"/>
            <ac:inkMk id="56370" creationId="{01FABA50-AD94-4819-984F-B961E6473A20}"/>
          </ac:inkMkLst>
        </pc:inkChg>
        <pc:inkChg chg="add mod">
          <ac:chgData name="仁園 呂" userId="eef67f80-1e14-4c90-a22b-aad4575b3ef9" providerId="ADAL" clId="{8C40F07A-1E17-409E-AEDF-B9FEB0DB4202}" dt="2020-05-12T02:32:39.638" v="321"/>
          <ac:inkMkLst>
            <pc:docMk/>
            <pc:sldMk cId="0" sldId="290"/>
            <ac:inkMk id="56371" creationId="{2B549706-75C6-4EB3-9E0D-BA2D18D08845}"/>
          </ac:inkMkLst>
        </pc:inkChg>
        <pc:inkChg chg="add mod">
          <ac:chgData name="仁園 呂" userId="eef67f80-1e14-4c90-a22b-aad4575b3ef9" providerId="ADAL" clId="{8C40F07A-1E17-409E-AEDF-B9FEB0DB4202}" dt="2020-05-12T02:32:39.638" v="321"/>
          <ac:inkMkLst>
            <pc:docMk/>
            <pc:sldMk cId="0" sldId="290"/>
            <ac:inkMk id="56372" creationId="{D38D8B84-2A3A-4DBB-A5D2-4F2ACF8952F1}"/>
          </ac:inkMkLst>
        </pc:inkChg>
        <pc:inkChg chg="add mod">
          <ac:chgData name="仁園 呂" userId="eef67f80-1e14-4c90-a22b-aad4575b3ef9" providerId="ADAL" clId="{8C40F07A-1E17-409E-AEDF-B9FEB0DB4202}" dt="2020-05-12T02:32:39.638" v="321"/>
          <ac:inkMkLst>
            <pc:docMk/>
            <pc:sldMk cId="0" sldId="290"/>
            <ac:inkMk id="56374" creationId="{B46891CD-DFE9-40EF-9376-9C6A99304E0F}"/>
          </ac:inkMkLst>
        </pc:inkChg>
        <pc:inkChg chg="add mod">
          <ac:chgData name="仁園 呂" userId="eef67f80-1e14-4c90-a22b-aad4575b3ef9" providerId="ADAL" clId="{8C40F07A-1E17-409E-AEDF-B9FEB0DB4202}" dt="2020-05-12T02:32:39.638" v="321"/>
          <ac:inkMkLst>
            <pc:docMk/>
            <pc:sldMk cId="0" sldId="290"/>
            <ac:inkMk id="56375" creationId="{C712A394-0F0A-4269-BFCD-F14F286E96EF}"/>
          </ac:inkMkLst>
        </pc:inkChg>
        <pc:inkChg chg="add mod">
          <ac:chgData name="仁園 呂" userId="eef67f80-1e14-4c90-a22b-aad4575b3ef9" providerId="ADAL" clId="{8C40F07A-1E17-409E-AEDF-B9FEB0DB4202}" dt="2020-05-12T02:32:39.638" v="321"/>
          <ac:inkMkLst>
            <pc:docMk/>
            <pc:sldMk cId="0" sldId="290"/>
            <ac:inkMk id="56376" creationId="{E2D30ABA-A76E-41C8-A536-FAF3FFC66999}"/>
          </ac:inkMkLst>
        </pc:inkChg>
        <pc:inkChg chg="add mod">
          <ac:chgData name="仁園 呂" userId="eef67f80-1e14-4c90-a22b-aad4575b3ef9" providerId="ADAL" clId="{8C40F07A-1E17-409E-AEDF-B9FEB0DB4202}" dt="2020-05-12T02:32:39.638" v="321"/>
          <ac:inkMkLst>
            <pc:docMk/>
            <pc:sldMk cId="0" sldId="290"/>
            <ac:inkMk id="56377" creationId="{CE9EC74A-3D05-4D02-A199-AFB557C9DBE3}"/>
          </ac:inkMkLst>
        </pc:inkChg>
        <pc:inkChg chg="add mod">
          <ac:chgData name="仁園 呂" userId="eef67f80-1e14-4c90-a22b-aad4575b3ef9" providerId="ADAL" clId="{8C40F07A-1E17-409E-AEDF-B9FEB0DB4202}" dt="2020-05-12T02:32:39.638" v="321"/>
          <ac:inkMkLst>
            <pc:docMk/>
            <pc:sldMk cId="0" sldId="290"/>
            <ac:inkMk id="56378" creationId="{8A5B275A-F409-4E06-A195-1BC7AA4D4078}"/>
          </ac:inkMkLst>
        </pc:inkChg>
        <pc:inkChg chg="add mod">
          <ac:chgData name="仁園 呂" userId="eef67f80-1e14-4c90-a22b-aad4575b3ef9" providerId="ADAL" clId="{8C40F07A-1E17-409E-AEDF-B9FEB0DB4202}" dt="2020-05-12T02:32:39.638" v="321"/>
          <ac:inkMkLst>
            <pc:docMk/>
            <pc:sldMk cId="0" sldId="290"/>
            <ac:inkMk id="56379" creationId="{2EF788E8-5415-492D-974E-539E712C02D6}"/>
          </ac:inkMkLst>
        </pc:inkChg>
        <pc:inkChg chg="add mod">
          <ac:chgData name="仁園 呂" userId="eef67f80-1e14-4c90-a22b-aad4575b3ef9" providerId="ADAL" clId="{8C40F07A-1E17-409E-AEDF-B9FEB0DB4202}" dt="2020-05-12T02:32:39.638" v="321"/>
          <ac:inkMkLst>
            <pc:docMk/>
            <pc:sldMk cId="0" sldId="290"/>
            <ac:inkMk id="56380" creationId="{D4883FB7-C9A4-4DDE-BBBA-3A770D809471}"/>
          </ac:inkMkLst>
        </pc:inkChg>
        <pc:inkChg chg="add mod">
          <ac:chgData name="仁園 呂" userId="eef67f80-1e14-4c90-a22b-aad4575b3ef9" providerId="ADAL" clId="{8C40F07A-1E17-409E-AEDF-B9FEB0DB4202}" dt="2020-05-12T02:32:39.638" v="321"/>
          <ac:inkMkLst>
            <pc:docMk/>
            <pc:sldMk cId="0" sldId="290"/>
            <ac:inkMk id="56381" creationId="{304E764A-FCA4-4493-B5E7-4AB105831FDC}"/>
          </ac:inkMkLst>
        </pc:inkChg>
        <pc:inkChg chg="add mod">
          <ac:chgData name="仁園 呂" userId="eef67f80-1e14-4c90-a22b-aad4575b3ef9" providerId="ADAL" clId="{8C40F07A-1E17-409E-AEDF-B9FEB0DB4202}" dt="2020-05-12T02:32:39.638" v="321"/>
          <ac:inkMkLst>
            <pc:docMk/>
            <pc:sldMk cId="0" sldId="290"/>
            <ac:inkMk id="56382" creationId="{239CEC91-72EE-4487-BFDF-580C13E64A87}"/>
          </ac:inkMkLst>
        </pc:inkChg>
        <pc:inkChg chg="add mod">
          <ac:chgData name="仁園 呂" userId="eef67f80-1e14-4c90-a22b-aad4575b3ef9" providerId="ADAL" clId="{8C40F07A-1E17-409E-AEDF-B9FEB0DB4202}" dt="2020-05-12T02:32:39.638" v="321"/>
          <ac:inkMkLst>
            <pc:docMk/>
            <pc:sldMk cId="0" sldId="290"/>
            <ac:inkMk id="56384" creationId="{D479B1FE-3C19-4565-B82E-B09D6F78BFBD}"/>
          </ac:inkMkLst>
        </pc:inkChg>
        <pc:inkChg chg="add mod">
          <ac:chgData name="仁園 呂" userId="eef67f80-1e14-4c90-a22b-aad4575b3ef9" providerId="ADAL" clId="{8C40F07A-1E17-409E-AEDF-B9FEB0DB4202}" dt="2020-05-12T02:32:39.638" v="321"/>
          <ac:inkMkLst>
            <pc:docMk/>
            <pc:sldMk cId="0" sldId="290"/>
            <ac:inkMk id="56385" creationId="{C165BC21-5AB1-4B73-B146-BAADEA8F4F68}"/>
          </ac:inkMkLst>
        </pc:inkChg>
        <pc:inkChg chg="add mod">
          <ac:chgData name="仁園 呂" userId="eef67f80-1e14-4c90-a22b-aad4575b3ef9" providerId="ADAL" clId="{8C40F07A-1E17-409E-AEDF-B9FEB0DB4202}" dt="2020-05-12T02:32:39.638" v="321"/>
          <ac:inkMkLst>
            <pc:docMk/>
            <pc:sldMk cId="0" sldId="290"/>
            <ac:inkMk id="56386" creationId="{594AFE8F-129A-456A-B8DB-9E37E33D8AC2}"/>
          </ac:inkMkLst>
        </pc:inkChg>
        <pc:inkChg chg="add mod">
          <ac:chgData name="仁園 呂" userId="eef67f80-1e14-4c90-a22b-aad4575b3ef9" providerId="ADAL" clId="{8C40F07A-1E17-409E-AEDF-B9FEB0DB4202}" dt="2020-05-12T02:32:39.638" v="321"/>
          <ac:inkMkLst>
            <pc:docMk/>
            <pc:sldMk cId="0" sldId="290"/>
            <ac:inkMk id="56387" creationId="{CE9065EA-9F61-4552-B4FF-A6C0B2B6A9A4}"/>
          </ac:inkMkLst>
        </pc:inkChg>
        <pc:inkChg chg="add mod">
          <ac:chgData name="仁園 呂" userId="eef67f80-1e14-4c90-a22b-aad4575b3ef9" providerId="ADAL" clId="{8C40F07A-1E17-409E-AEDF-B9FEB0DB4202}" dt="2020-05-12T02:32:39.638" v="321"/>
          <ac:inkMkLst>
            <pc:docMk/>
            <pc:sldMk cId="0" sldId="290"/>
            <ac:inkMk id="56388" creationId="{0E730120-53E2-4043-944A-AD9E84B19112}"/>
          </ac:inkMkLst>
        </pc:inkChg>
        <pc:inkChg chg="add mod">
          <ac:chgData name="仁園 呂" userId="eef67f80-1e14-4c90-a22b-aad4575b3ef9" providerId="ADAL" clId="{8C40F07A-1E17-409E-AEDF-B9FEB0DB4202}" dt="2020-05-12T02:32:39.638" v="321"/>
          <ac:inkMkLst>
            <pc:docMk/>
            <pc:sldMk cId="0" sldId="290"/>
            <ac:inkMk id="56389" creationId="{DE08323B-2BCB-41A5-B991-249686BB9C73}"/>
          </ac:inkMkLst>
        </pc:inkChg>
        <pc:inkChg chg="add mod">
          <ac:chgData name="仁園 呂" userId="eef67f80-1e14-4c90-a22b-aad4575b3ef9" providerId="ADAL" clId="{8C40F07A-1E17-409E-AEDF-B9FEB0DB4202}" dt="2020-05-12T02:32:39.638" v="321"/>
          <ac:inkMkLst>
            <pc:docMk/>
            <pc:sldMk cId="0" sldId="290"/>
            <ac:inkMk id="56390" creationId="{A5558C0A-647D-42EA-92E9-EBF426120484}"/>
          </ac:inkMkLst>
        </pc:inkChg>
        <pc:inkChg chg="add mod">
          <ac:chgData name="仁園 呂" userId="eef67f80-1e14-4c90-a22b-aad4575b3ef9" providerId="ADAL" clId="{8C40F07A-1E17-409E-AEDF-B9FEB0DB4202}" dt="2020-05-12T02:32:39.638" v="321"/>
          <ac:inkMkLst>
            <pc:docMk/>
            <pc:sldMk cId="0" sldId="290"/>
            <ac:inkMk id="56391" creationId="{63F122B0-D650-4083-8275-2C13324D166A}"/>
          </ac:inkMkLst>
        </pc:inkChg>
        <pc:inkChg chg="add mod">
          <ac:chgData name="仁園 呂" userId="eef67f80-1e14-4c90-a22b-aad4575b3ef9" providerId="ADAL" clId="{8C40F07A-1E17-409E-AEDF-B9FEB0DB4202}" dt="2020-05-12T02:32:39.638" v="321"/>
          <ac:inkMkLst>
            <pc:docMk/>
            <pc:sldMk cId="0" sldId="290"/>
            <ac:inkMk id="56392" creationId="{8C9F73B3-3924-4FE2-9515-13ECBE15CBE6}"/>
          </ac:inkMkLst>
        </pc:inkChg>
        <pc:inkChg chg="add mod">
          <ac:chgData name="仁園 呂" userId="eef67f80-1e14-4c90-a22b-aad4575b3ef9" providerId="ADAL" clId="{8C40F07A-1E17-409E-AEDF-B9FEB0DB4202}" dt="2020-05-12T02:32:43.352" v="327"/>
          <ac:inkMkLst>
            <pc:docMk/>
            <pc:sldMk cId="0" sldId="290"/>
            <ac:inkMk id="56394" creationId="{B44121FC-91AF-4D4B-8CE4-46A805F0B760}"/>
          </ac:inkMkLst>
        </pc:inkChg>
        <pc:inkChg chg="add mod">
          <ac:chgData name="仁園 呂" userId="eef67f80-1e14-4c90-a22b-aad4575b3ef9" providerId="ADAL" clId="{8C40F07A-1E17-409E-AEDF-B9FEB0DB4202}" dt="2020-05-12T02:32:43.352" v="327"/>
          <ac:inkMkLst>
            <pc:docMk/>
            <pc:sldMk cId="0" sldId="290"/>
            <ac:inkMk id="56396" creationId="{AF233C1B-A9F9-4A02-89AE-0A894B8862BF}"/>
          </ac:inkMkLst>
        </pc:inkChg>
        <pc:inkChg chg="add mod">
          <ac:chgData name="仁園 呂" userId="eef67f80-1e14-4c90-a22b-aad4575b3ef9" providerId="ADAL" clId="{8C40F07A-1E17-409E-AEDF-B9FEB0DB4202}" dt="2020-05-12T02:32:43.352" v="327"/>
          <ac:inkMkLst>
            <pc:docMk/>
            <pc:sldMk cId="0" sldId="290"/>
            <ac:inkMk id="56397" creationId="{0700BF03-DEC7-4419-B85E-207B6A0E5317}"/>
          </ac:inkMkLst>
        </pc:inkChg>
        <pc:inkChg chg="add mod">
          <ac:chgData name="仁園 呂" userId="eef67f80-1e14-4c90-a22b-aad4575b3ef9" providerId="ADAL" clId="{8C40F07A-1E17-409E-AEDF-B9FEB0DB4202}" dt="2020-05-12T02:32:43.352" v="327"/>
          <ac:inkMkLst>
            <pc:docMk/>
            <pc:sldMk cId="0" sldId="290"/>
            <ac:inkMk id="56398" creationId="{1C9C3624-938C-4E42-A3BF-2716AE2F5E3B}"/>
          </ac:inkMkLst>
        </pc:inkChg>
        <pc:inkChg chg="add mod">
          <ac:chgData name="仁園 呂" userId="eef67f80-1e14-4c90-a22b-aad4575b3ef9" providerId="ADAL" clId="{8C40F07A-1E17-409E-AEDF-B9FEB0DB4202}" dt="2020-05-12T02:32:54.743" v="338"/>
          <ac:inkMkLst>
            <pc:docMk/>
            <pc:sldMk cId="0" sldId="290"/>
            <ac:inkMk id="56400" creationId="{F8EF67F8-3FCC-4D98-BF56-95DD8132F963}"/>
          </ac:inkMkLst>
        </pc:inkChg>
        <pc:inkChg chg="add mod">
          <ac:chgData name="仁園 呂" userId="eef67f80-1e14-4c90-a22b-aad4575b3ef9" providerId="ADAL" clId="{8C40F07A-1E17-409E-AEDF-B9FEB0DB4202}" dt="2020-05-12T02:32:54.743" v="338"/>
          <ac:inkMkLst>
            <pc:docMk/>
            <pc:sldMk cId="0" sldId="290"/>
            <ac:inkMk id="56401" creationId="{A995F321-E922-4F5A-8207-DAECF38E363A}"/>
          </ac:inkMkLst>
        </pc:inkChg>
        <pc:inkChg chg="add mod">
          <ac:chgData name="仁園 呂" userId="eef67f80-1e14-4c90-a22b-aad4575b3ef9" providerId="ADAL" clId="{8C40F07A-1E17-409E-AEDF-B9FEB0DB4202}" dt="2020-05-12T02:32:54.743" v="338"/>
          <ac:inkMkLst>
            <pc:docMk/>
            <pc:sldMk cId="0" sldId="290"/>
            <ac:inkMk id="56402" creationId="{8221D818-DB86-4916-8A0D-37C5478F567A}"/>
          </ac:inkMkLst>
        </pc:inkChg>
        <pc:inkChg chg="add mod">
          <ac:chgData name="仁園 呂" userId="eef67f80-1e14-4c90-a22b-aad4575b3ef9" providerId="ADAL" clId="{8C40F07A-1E17-409E-AEDF-B9FEB0DB4202}" dt="2020-05-12T02:32:54.743" v="338"/>
          <ac:inkMkLst>
            <pc:docMk/>
            <pc:sldMk cId="0" sldId="290"/>
            <ac:inkMk id="56403" creationId="{2A1D5786-C6CE-4EB5-9533-2BCCDC19028A}"/>
          </ac:inkMkLst>
        </pc:inkChg>
        <pc:inkChg chg="add mod">
          <ac:chgData name="仁園 呂" userId="eef67f80-1e14-4c90-a22b-aad4575b3ef9" providerId="ADAL" clId="{8C40F07A-1E17-409E-AEDF-B9FEB0DB4202}" dt="2020-05-12T02:32:54.743" v="338"/>
          <ac:inkMkLst>
            <pc:docMk/>
            <pc:sldMk cId="0" sldId="290"/>
            <ac:inkMk id="56404" creationId="{D479A228-C2B0-4C8E-AF24-571BE4116E8E}"/>
          </ac:inkMkLst>
        </pc:inkChg>
        <pc:inkChg chg="add mod">
          <ac:chgData name="仁園 呂" userId="eef67f80-1e14-4c90-a22b-aad4575b3ef9" providerId="ADAL" clId="{8C40F07A-1E17-409E-AEDF-B9FEB0DB4202}" dt="2020-05-12T02:32:54.743" v="338"/>
          <ac:inkMkLst>
            <pc:docMk/>
            <pc:sldMk cId="0" sldId="290"/>
            <ac:inkMk id="56405" creationId="{32FEFFC8-FBEA-4C4E-BC39-C77F364DFE70}"/>
          </ac:inkMkLst>
        </pc:inkChg>
        <pc:inkChg chg="add mod">
          <ac:chgData name="仁園 呂" userId="eef67f80-1e14-4c90-a22b-aad4575b3ef9" providerId="ADAL" clId="{8C40F07A-1E17-409E-AEDF-B9FEB0DB4202}" dt="2020-05-12T02:32:54.743" v="338"/>
          <ac:inkMkLst>
            <pc:docMk/>
            <pc:sldMk cId="0" sldId="290"/>
            <ac:inkMk id="56406" creationId="{F8E8BAB2-4D12-47E6-8C27-9661F4125377}"/>
          </ac:inkMkLst>
        </pc:inkChg>
        <pc:inkChg chg="add mod">
          <ac:chgData name="仁園 呂" userId="eef67f80-1e14-4c90-a22b-aad4575b3ef9" providerId="ADAL" clId="{8C40F07A-1E17-409E-AEDF-B9FEB0DB4202}" dt="2020-05-12T02:32:54.743" v="338"/>
          <ac:inkMkLst>
            <pc:docMk/>
            <pc:sldMk cId="0" sldId="290"/>
            <ac:inkMk id="56407" creationId="{871638C8-7E0C-43F3-8B16-9E92490ACF52}"/>
          </ac:inkMkLst>
        </pc:inkChg>
        <pc:inkChg chg="add mod">
          <ac:chgData name="仁園 呂" userId="eef67f80-1e14-4c90-a22b-aad4575b3ef9" providerId="ADAL" clId="{8C40F07A-1E17-409E-AEDF-B9FEB0DB4202}" dt="2020-05-12T02:32:54.743" v="338"/>
          <ac:inkMkLst>
            <pc:docMk/>
            <pc:sldMk cId="0" sldId="290"/>
            <ac:inkMk id="56408" creationId="{822EEEC5-D5CE-4898-A957-4043E6E162A0}"/>
          </ac:inkMkLst>
        </pc:inkChg>
        <pc:inkChg chg="add mod">
          <ac:chgData name="仁園 呂" userId="eef67f80-1e14-4c90-a22b-aad4575b3ef9" providerId="ADAL" clId="{8C40F07A-1E17-409E-AEDF-B9FEB0DB4202}" dt="2020-05-12T02:32:54.743" v="338"/>
          <ac:inkMkLst>
            <pc:docMk/>
            <pc:sldMk cId="0" sldId="290"/>
            <ac:inkMk id="56409" creationId="{9BF7D8C9-51C8-4EBE-BC0E-49D2659290A0}"/>
          </ac:inkMkLst>
        </pc:inkChg>
        <pc:inkChg chg="add">
          <ac:chgData name="仁園 呂" userId="eef67f80-1e14-4c90-a22b-aad4575b3ef9" providerId="ADAL" clId="{8C40F07A-1E17-409E-AEDF-B9FEB0DB4202}" dt="2020-05-12T02:32:59.464" v="339" actId="9405"/>
          <ac:inkMkLst>
            <pc:docMk/>
            <pc:sldMk cId="0" sldId="290"/>
            <ac:inkMk id="56411" creationId="{FD82274D-3FE4-4628-A0BC-610BCBFC1A12}"/>
          </ac:inkMkLst>
        </pc:inkChg>
        <pc:inkChg chg="add mod">
          <ac:chgData name="仁園 呂" userId="eef67f80-1e14-4c90-a22b-aad4575b3ef9" providerId="ADAL" clId="{8C40F07A-1E17-409E-AEDF-B9FEB0DB4202}" dt="2020-05-12T02:33:26.746" v="353"/>
          <ac:inkMkLst>
            <pc:docMk/>
            <pc:sldMk cId="0" sldId="290"/>
            <ac:inkMk id="56412" creationId="{8DB5D4E8-7DF6-445E-8FF9-6051E82D8A1D}"/>
          </ac:inkMkLst>
        </pc:inkChg>
        <pc:inkChg chg="add mod">
          <ac:chgData name="仁園 呂" userId="eef67f80-1e14-4c90-a22b-aad4575b3ef9" providerId="ADAL" clId="{8C40F07A-1E17-409E-AEDF-B9FEB0DB4202}" dt="2020-05-12T02:33:26.746" v="353"/>
          <ac:inkMkLst>
            <pc:docMk/>
            <pc:sldMk cId="0" sldId="290"/>
            <ac:inkMk id="56413" creationId="{E28FD76E-2CD2-4EC6-BC9C-36D41B1F44FB}"/>
          </ac:inkMkLst>
        </pc:inkChg>
        <pc:inkChg chg="add mod">
          <ac:chgData name="仁園 呂" userId="eef67f80-1e14-4c90-a22b-aad4575b3ef9" providerId="ADAL" clId="{8C40F07A-1E17-409E-AEDF-B9FEB0DB4202}" dt="2020-05-12T02:33:26.746" v="353"/>
          <ac:inkMkLst>
            <pc:docMk/>
            <pc:sldMk cId="0" sldId="290"/>
            <ac:inkMk id="56415" creationId="{D95BD050-1635-491D-8C4A-5CFC1B6FAFFA}"/>
          </ac:inkMkLst>
        </pc:inkChg>
        <pc:inkChg chg="add mod">
          <ac:chgData name="仁園 呂" userId="eef67f80-1e14-4c90-a22b-aad4575b3ef9" providerId="ADAL" clId="{8C40F07A-1E17-409E-AEDF-B9FEB0DB4202}" dt="2020-05-12T02:33:26.746" v="353"/>
          <ac:inkMkLst>
            <pc:docMk/>
            <pc:sldMk cId="0" sldId="290"/>
            <ac:inkMk id="56416" creationId="{54842344-7F25-4AED-8591-091971D75180}"/>
          </ac:inkMkLst>
        </pc:inkChg>
        <pc:inkChg chg="add mod">
          <ac:chgData name="仁園 呂" userId="eef67f80-1e14-4c90-a22b-aad4575b3ef9" providerId="ADAL" clId="{8C40F07A-1E17-409E-AEDF-B9FEB0DB4202}" dt="2020-05-12T02:33:26.746" v="353"/>
          <ac:inkMkLst>
            <pc:docMk/>
            <pc:sldMk cId="0" sldId="290"/>
            <ac:inkMk id="56417" creationId="{1F0A6060-D6DF-4759-AE7D-1604FD61B7E2}"/>
          </ac:inkMkLst>
        </pc:inkChg>
        <pc:inkChg chg="add mod">
          <ac:chgData name="仁園 呂" userId="eef67f80-1e14-4c90-a22b-aad4575b3ef9" providerId="ADAL" clId="{8C40F07A-1E17-409E-AEDF-B9FEB0DB4202}" dt="2020-05-12T02:33:26.746" v="353"/>
          <ac:inkMkLst>
            <pc:docMk/>
            <pc:sldMk cId="0" sldId="290"/>
            <ac:inkMk id="56418" creationId="{D88A5F61-D309-41E5-ABC3-123AF5637132}"/>
          </ac:inkMkLst>
        </pc:inkChg>
        <pc:inkChg chg="add mod">
          <ac:chgData name="仁園 呂" userId="eef67f80-1e14-4c90-a22b-aad4575b3ef9" providerId="ADAL" clId="{8C40F07A-1E17-409E-AEDF-B9FEB0DB4202}" dt="2020-05-12T02:33:26.746" v="353"/>
          <ac:inkMkLst>
            <pc:docMk/>
            <pc:sldMk cId="0" sldId="290"/>
            <ac:inkMk id="56419" creationId="{EDF8775C-4B01-4D1D-B0B4-36C88DD00161}"/>
          </ac:inkMkLst>
        </pc:inkChg>
        <pc:inkChg chg="add mod">
          <ac:chgData name="仁園 呂" userId="eef67f80-1e14-4c90-a22b-aad4575b3ef9" providerId="ADAL" clId="{8C40F07A-1E17-409E-AEDF-B9FEB0DB4202}" dt="2020-05-12T02:33:26.746" v="353"/>
          <ac:inkMkLst>
            <pc:docMk/>
            <pc:sldMk cId="0" sldId="290"/>
            <ac:inkMk id="56420" creationId="{CF063DC0-BF68-42F2-A701-DB9AD7AE6718}"/>
          </ac:inkMkLst>
        </pc:inkChg>
        <pc:inkChg chg="add mod">
          <ac:chgData name="仁園 呂" userId="eef67f80-1e14-4c90-a22b-aad4575b3ef9" providerId="ADAL" clId="{8C40F07A-1E17-409E-AEDF-B9FEB0DB4202}" dt="2020-05-12T02:33:26.746" v="353"/>
          <ac:inkMkLst>
            <pc:docMk/>
            <pc:sldMk cId="0" sldId="290"/>
            <ac:inkMk id="56421" creationId="{A4F950B5-F3EF-431B-94B8-8ED134830014}"/>
          </ac:inkMkLst>
        </pc:inkChg>
        <pc:inkChg chg="add mod">
          <ac:chgData name="仁園 呂" userId="eef67f80-1e14-4c90-a22b-aad4575b3ef9" providerId="ADAL" clId="{8C40F07A-1E17-409E-AEDF-B9FEB0DB4202}" dt="2020-05-12T02:33:26.746" v="353"/>
          <ac:inkMkLst>
            <pc:docMk/>
            <pc:sldMk cId="0" sldId="290"/>
            <ac:inkMk id="56422" creationId="{CE85BC12-6B8D-4B9B-9E57-577C7A388FAF}"/>
          </ac:inkMkLst>
        </pc:inkChg>
        <pc:inkChg chg="add mod">
          <ac:chgData name="仁園 呂" userId="eef67f80-1e14-4c90-a22b-aad4575b3ef9" providerId="ADAL" clId="{8C40F07A-1E17-409E-AEDF-B9FEB0DB4202}" dt="2020-05-12T02:33:26.746" v="353"/>
          <ac:inkMkLst>
            <pc:docMk/>
            <pc:sldMk cId="0" sldId="290"/>
            <ac:inkMk id="56423" creationId="{812D32DC-ADEC-4BCB-98A2-707C8DB7D6FE}"/>
          </ac:inkMkLst>
        </pc:inkChg>
        <pc:inkChg chg="add mod">
          <ac:chgData name="仁園 呂" userId="eef67f80-1e14-4c90-a22b-aad4575b3ef9" providerId="ADAL" clId="{8C40F07A-1E17-409E-AEDF-B9FEB0DB4202}" dt="2020-05-12T02:33:26.746" v="353"/>
          <ac:inkMkLst>
            <pc:docMk/>
            <pc:sldMk cId="0" sldId="290"/>
            <ac:inkMk id="56424" creationId="{423DC3C8-6863-49F2-B895-1C4F60210F55}"/>
          </ac:inkMkLst>
        </pc:inkChg>
        <pc:inkChg chg="add mod">
          <ac:chgData name="仁園 呂" userId="eef67f80-1e14-4c90-a22b-aad4575b3ef9" providerId="ADAL" clId="{8C40F07A-1E17-409E-AEDF-B9FEB0DB4202}" dt="2020-05-12T02:33:37.933" v="363"/>
          <ac:inkMkLst>
            <pc:docMk/>
            <pc:sldMk cId="0" sldId="290"/>
            <ac:inkMk id="56426" creationId="{4086080E-C679-48EC-9D69-216720795726}"/>
          </ac:inkMkLst>
        </pc:inkChg>
        <pc:inkChg chg="add mod">
          <ac:chgData name="仁園 呂" userId="eef67f80-1e14-4c90-a22b-aad4575b3ef9" providerId="ADAL" clId="{8C40F07A-1E17-409E-AEDF-B9FEB0DB4202}" dt="2020-05-12T02:33:37.933" v="363"/>
          <ac:inkMkLst>
            <pc:docMk/>
            <pc:sldMk cId="0" sldId="290"/>
            <ac:inkMk id="56427" creationId="{F7AE1632-1159-4841-BFD5-4AE149D9BC17}"/>
          </ac:inkMkLst>
        </pc:inkChg>
        <pc:inkChg chg="add mod">
          <ac:chgData name="仁園 呂" userId="eef67f80-1e14-4c90-a22b-aad4575b3ef9" providerId="ADAL" clId="{8C40F07A-1E17-409E-AEDF-B9FEB0DB4202}" dt="2020-05-12T02:33:37.933" v="363"/>
          <ac:inkMkLst>
            <pc:docMk/>
            <pc:sldMk cId="0" sldId="290"/>
            <ac:inkMk id="56428" creationId="{0D80776E-2175-4817-A438-14FE7634A862}"/>
          </ac:inkMkLst>
        </pc:inkChg>
        <pc:inkChg chg="add mod">
          <ac:chgData name="仁園 呂" userId="eef67f80-1e14-4c90-a22b-aad4575b3ef9" providerId="ADAL" clId="{8C40F07A-1E17-409E-AEDF-B9FEB0DB4202}" dt="2020-05-12T02:33:37.933" v="363"/>
          <ac:inkMkLst>
            <pc:docMk/>
            <pc:sldMk cId="0" sldId="290"/>
            <ac:inkMk id="56429" creationId="{DA6F8A6C-6575-41F3-BF3C-728BA9AF084B}"/>
          </ac:inkMkLst>
        </pc:inkChg>
        <pc:inkChg chg="add mod">
          <ac:chgData name="仁園 呂" userId="eef67f80-1e14-4c90-a22b-aad4575b3ef9" providerId="ADAL" clId="{8C40F07A-1E17-409E-AEDF-B9FEB0DB4202}" dt="2020-05-12T02:33:37.933" v="363"/>
          <ac:inkMkLst>
            <pc:docMk/>
            <pc:sldMk cId="0" sldId="290"/>
            <ac:inkMk id="56430" creationId="{DA1607A9-CA06-4425-B52B-4FC50A263AE7}"/>
          </ac:inkMkLst>
        </pc:inkChg>
        <pc:inkChg chg="add mod">
          <ac:chgData name="仁園 呂" userId="eef67f80-1e14-4c90-a22b-aad4575b3ef9" providerId="ADAL" clId="{8C40F07A-1E17-409E-AEDF-B9FEB0DB4202}" dt="2020-05-12T02:33:37.933" v="363"/>
          <ac:inkMkLst>
            <pc:docMk/>
            <pc:sldMk cId="0" sldId="290"/>
            <ac:inkMk id="56431" creationId="{6643C42E-827F-4775-ABB2-874A5B71FAB6}"/>
          </ac:inkMkLst>
        </pc:inkChg>
        <pc:inkChg chg="add mod">
          <ac:chgData name="仁園 呂" userId="eef67f80-1e14-4c90-a22b-aad4575b3ef9" providerId="ADAL" clId="{8C40F07A-1E17-409E-AEDF-B9FEB0DB4202}" dt="2020-05-12T02:33:37.933" v="363"/>
          <ac:inkMkLst>
            <pc:docMk/>
            <pc:sldMk cId="0" sldId="290"/>
            <ac:inkMk id="56432" creationId="{47B24681-2ABE-4171-B4B3-4509C7FCC23F}"/>
          </ac:inkMkLst>
        </pc:inkChg>
        <pc:inkChg chg="add mod">
          <ac:chgData name="仁園 呂" userId="eef67f80-1e14-4c90-a22b-aad4575b3ef9" providerId="ADAL" clId="{8C40F07A-1E17-409E-AEDF-B9FEB0DB4202}" dt="2020-05-12T02:33:37.933" v="363"/>
          <ac:inkMkLst>
            <pc:docMk/>
            <pc:sldMk cId="0" sldId="290"/>
            <ac:inkMk id="56433" creationId="{F625EADF-5F8B-4276-9F34-B8120BD3FB8B}"/>
          </ac:inkMkLst>
        </pc:inkChg>
        <pc:inkChg chg="add mod">
          <ac:chgData name="仁園 呂" userId="eef67f80-1e14-4c90-a22b-aad4575b3ef9" providerId="ADAL" clId="{8C40F07A-1E17-409E-AEDF-B9FEB0DB4202}" dt="2020-05-12T02:33:37.933" v="363"/>
          <ac:inkMkLst>
            <pc:docMk/>
            <pc:sldMk cId="0" sldId="290"/>
            <ac:inkMk id="56434" creationId="{5D141DB3-61E0-48D4-8EF0-2D923D8265BE}"/>
          </ac:inkMkLst>
        </pc:inkChg>
        <pc:inkChg chg="add">
          <ac:chgData name="仁園 呂" userId="eef67f80-1e14-4c90-a22b-aad4575b3ef9" providerId="ADAL" clId="{8C40F07A-1E17-409E-AEDF-B9FEB0DB4202}" dt="2020-05-12T02:33:43.922" v="364" actId="9405"/>
          <ac:inkMkLst>
            <pc:docMk/>
            <pc:sldMk cId="0" sldId="290"/>
            <ac:inkMk id="56436" creationId="{BDA17C15-B209-4731-B3E5-5AD9AA6EFD49}"/>
          </ac:inkMkLst>
        </pc:inkChg>
        <pc:inkChg chg="add mod">
          <ac:chgData name="仁園 呂" userId="eef67f80-1e14-4c90-a22b-aad4575b3ef9" providerId="ADAL" clId="{8C40F07A-1E17-409E-AEDF-B9FEB0DB4202}" dt="2020-05-12T02:34:27.277" v="405"/>
          <ac:inkMkLst>
            <pc:docMk/>
            <pc:sldMk cId="0" sldId="290"/>
            <ac:inkMk id="56437" creationId="{58E1FE62-0A5E-438E-BEAB-32627A2B50F4}"/>
          </ac:inkMkLst>
        </pc:inkChg>
        <pc:inkChg chg="add mod">
          <ac:chgData name="仁園 呂" userId="eef67f80-1e14-4c90-a22b-aad4575b3ef9" providerId="ADAL" clId="{8C40F07A-1E17-409E-AEDF-B9FEB0DB4202}" dt="2020-05-12T02:34:27.277" v="405"/>
          <ac:inkMkLst>
            <pc:docMk/>
            <pc:sldMk cId="0" sldId="290"/>
            <ac:inkMk id="56438" creationId="{6EDC21BC-C05D-48CF-8697-4641C09539F8}"/>
          </ac:inkMkLst>
        </pc:inkChg>
        <pc:inkChg chg="add mod">
          <ac:chgData name="仁園 呂" userId="eef67f80-1e14-4c90-a22b-aad4575b3ef9" providerId="ADAL" clId="{8C40F07A-1E17-409E-AEDF-B9FEB0DB4202}" dt="2020-05-12T02:34:27.277" v="405"/>
          <ac:inkMkLst>
            <pc:docMk/>
            <pc:sldMk cId="0" sldId="290"/>
            <ac:inkMk id="56439" creationId="{BCDDBCA9-C661-4892-86B4-C3FA0AB9826D}"/>
          </ac:inkMkLst>
        </pc:inkChg>
        <pc:inkChg chg="add mod">
          <ac:chgData name="仁園 呂" userId="eef67f80-1e14-4c90-a22b-aad4575b3ef9" providerId="ADAL" clId="{8C40F07A-1E17-409E-AEDF-B9FEB0DB4202}" dt="2020-05-12T02:34:27.277" v="405"/>
          <ac:inkMkLst>
            <pc:docMk/>
            <pc:sldMk cId="0" sldId="290"/>
            <ac:inkMk id="56441" creationId="{436450A1-4028-48CD-B89E-5697FABB76D3}"/>
          </ac:inkMkLst>
        </pc:inkChg>
        <pc:inkChg chg="add mod">
          <ac:chgData name="仁園 呂" userId="eef67f80-1e14-4c90-a22b-aad4575b3ef9" providerId="ADAL" clId="{8C40F07A-1E17-409E-AEDF-B9FEB0DB4202}" dt="2020-05-12T02:34:27.277" v="405"/>
          <ac:inkMkLst>
            <pc:docMk/>
            <pc:sldMk cId="0" sldId="290"/>
            <ac:inkMk id="56442" creationId="{4FCF26EC-4362-4316-BC6A-E20F21A0AAC9}"/>
          </ac:inkMkLst>
        </pc:inkChg>
        <pc:inkChg chg="add mod">
          <ac:chgData name="仁園 呂" userId="eef67f80-1e14-4c90-a22b-aad4575b3ef9" providerId="ADAL" clId="{8C40F07A-1E17-409E-AEDF-B9FEB0DB4202}" dt="2020-05-12T02:34:27.277" v="405"/>
          <ac:inkMkLst>
            <pc:docMk/>
            <pc:sldMk cId="0" sldId="290"/>
            <ac:inkMk id="56443" creationId="{FA27C73E-BCC5-469F-BA63-758A5F81BCC1}"/>
          </ac:inkMkLst>
        </pc:inkChg>
        <pc:inkChg chg="add mod">
          <ac:chgData name="仁園 呂" userId="eef67f80-1e14-4c90-a22b-aad4575b3ef9" providerId="ADAL" clId="{8C40F07A-1E17-409E-AEDF-B9FEB0DB4202}" dt="2020-05-12T02:34:27.277" v="405"/>
          <ac:inkMkLst>
            <pc:docMk/>
            <pc:sldMk cId="0" sldId="290"/>
            <ac:inkMk id="56445" creationId="{8D567CF1-F8BF-4E11-B659-302EF37758C6}"/>
          </ac:inkMkLst>
        </pc:inkChg>
        <pc:inkChg chg="add mod">
          <ac:chgData name="仁園 呂" userId="eef67f80-1e14-4c90-a22b-aad4575b3ef9" providerId="ADAL" clId="{8C40F07A-1E17-409E-AEDF-B9FEB0DB4202}" dt="2020-05-12T02:34:27.277" v="405"/>
          <ac:inkMkLst>
            <pc:docMk/>
            <pc:sldMk cId="0" sldId="290"/>
            <ac:inkMk id="56446" creationId="{FC340E94-5419-4D0F-84E9-B397AF991AC5}"/>
          </ac:inkMkLst>
        </pc:inkChg>
        <pc:inkChg chg="add mod">
          <ac:chgData name="仁園 呂" userId="eef67f80-1e14-4c90-a22b-aad4575b3ef9" providerId="ADAL" clId="{8C40F07A-1E17-409E-AEDF-B9FEB0DB4202}" dt="2020-05-12T02:34:27.277" v="405"/>
          <ac:inkMkLst>
            <pc:docMk/>
            <pc:sldMk cId="0" sldId="290"/>
            <ac:inkMk id="56447" creationId="{0E693700-D035-42CC-8550-FAC9285A0A48}"/>
          </ac:inkMkLst>
        </pc:inkChg>
        <pc:inkChg chg="add mod">
          <ac:chgData name="仁園 呂" userId="eef67f80-1e14-4c90-a22b-aad4575b3ef9" providerId="ADAL" clId="{8C40F07A-1E17-409E-AEDF-B9FEB0DB4202}" dt="2020-05-12T02:34:27.277" v="405"/>
          <ac:inkMkLst>
            <pc:docMk/>
            <pc:sldMk cId="0" sldId="290"/>
            <ac:inkMk id="56449" creationId="{FAB30ADA-B4D4-4200-9FD9-57D434CDD526}"/>
          </ac:inkMkLst>
        </pc:inkChg>
        <pc:inkChg chg="add mod">
          <ac:chgData name="仁園 呂" userId="eef67f80-1e14-4c90-a22b-aad4575b3ef9" providerId="ADAL" clId="{8C40F07A-1E17-409E-AEDF-B9FEB0DB4202}" dt="2020-05-12T02:34:27.277" v="405"/>
          <ac:inkMkLst>
            <pc:docMk/>
            <pc:sldMk cId="0" sldId="290"/>
            <ac:inkMk id="56450" creationId="{BB9BCE75-7884-4AAB-8556-493682F03904}"/>
          </ac:inkMkLst>
        </pc:inkChg>
        <pc:inkChg chg="add mod">
          <ac:chgData name="仁園 呂" userId="eef67f80-1e14-4c90-a22b-aad4575b3ef9" providerId="ADAL" clId="{8C40F07A-1E17-409E-AEDF-B9FEB0DB4202}" dt="2020-05-12T02:34:27.277" v="405"/>
          <ac:inkMkLst>
            <pc:docMk/>
            <pc:sldMk cId="0" sldId="290"/>
            <ac:inkMk id="56451" creationId="{F439EEA1-AF08-469C-8F98-F8248E93A912}"/>
          </ac:inkMkLst>
        </pc:inkChg>
        <pc:inkChg chg="add mod">
          <ac:chgData name="仁園 呂" userId="eef67f80-1e14-4c90-a22b-aad4575b3ef9" providerId="ADAL" clId="{8C40F07A-1E17-409E-AEDF-B9FEB0DB4202}" dt="2020-05-12T02:34:27.277" v="405"/>
          <ac:inkMkLst>
            <pc:docMk/>
            <pc:sldMk cId="0" sldId="290"/>
            <ac:inkMk id="56452" creationId="{578FB21C-4E3E-4A9F-8FE6-FF5A82642C87}"/>
          </ac:inkMkLst>
        </pc:inkChg>
        <pc:inkChg chg="add mod">
          <ac:chgData name="仁園 呂" userId="eef67f80-1e14-4c90-a22b-aad4575b3ef9" providerId="ADAL" clId="{8C40F07A-1E17-409E-AEDF-B9FEB0DB4202}" dt="2020-05-12T02:34:27.277" v="405"/>
          <ac:inkMkLst>
            <pc:docMk/>
            <pc:sldMk cId="0" sldId="290"/>
            <ac:inkMk id="56453" creationId="{2E0EC2F1-3472-4398-BDB5-B85619916905}"/>
          </ac:inkMkLst>
        </pc:inkChg>
        <pc:inkChg chg="add mod">
          <ac:chgData name="仁園 呂" userId="eef67f80-1e14-4c90-a22b-aad4575b3ef9" providerId="ADAL" clId="{8C40F07A-1E17-409E-AEDF-B9FEB0DB4202}" dt="2020-05-12T02:34:27.277" v="405"/>
          <ac:inkMkLst>
            <pc:docMk/>
            <pc:sldMk cId="0" sldId="290"/>
            <ac:inkMk id="56454" creationId="{47303167-2EB4-4C84-86B9-D7C29001DEDC}"/>
          </ac:inkMkLst>
        </pc:inkChg>
        <pc:inkChg chg="add mod">
          <ac:chgData name="仁園 呂" userId="eef67f80-1e14-4c90-a22b-aad4575b3ef9" providerId="ADAL" clId="{8C40F07A-1E17-409E-AEDF-B9FEB0DB4202}" dt="2020-05-12T02:34:27.277" v="405"/>
          <ac:inkMkLst>
            <pc:docMk/>
            <pc:sldMk cId="0" sldId="290"/>
            <ac:inkMk id="56455" creationId="{12CE17B8-34BF-421B-8715-CCB92412F7DF}"/>
          </ac:inkMkLst>
        </pc:inkChg>
        <pc:inkChg chg="add mod">
          <ac:chgData name="仁園 呂" userId="eef67f80-1e14-4c90-a22b-aad4575b3ef9" providerId="ADAL" clId="{8C40F07A-1E17-409E-AEDF-B9FEB0DB4202}" dt="2020-05-12T02:34:27.277" v="405"/>
          <ac:inkMkLst>
            <pc:docMk/>
            <pc:sldMk cId="0" sldId="290"/>
            <ac:inkMk id="56456" creationId="{756004D6-778A-4DB3-8A69-1182B3B564CD}"/>
          </ac:inkMkLst>
        </pc:inkChg>
        <pc:inkChg chg="add mod">
          <ac:chgData name="仁園 呂" userId="eef67f80-1e14-4c90-a22b-aad4575b3ef9" providerId="ADAL" clId="{8C40F07A-1E17-409E-AEDF-B9FEB0DB4202}" dt="2020-05-12T02:34:27.277" v="405"/>
          <ac:inkMkLst>
            <pc:docMk/>
            <pc:sldMk cId="0" sldId="290"/>
            <ac:inkMk id="56459" creationId="{4E1B03F3-C217-4626-840E-BF4C392BC543}"/>
          </ac:inkMkLst>
        </pc:inkChg>
        <pc:inkChg chg="add mod">
          <ac:chgData name="仁園 呂" userId="eef67f80-1e14-4c90-a22b-aad4575b3ef9" providerId="ADAL" clId="{8C40F07A-1E17-409E-AEDF-B9FEB0DB4202}" dt="2020-05-12T02:34:27.277" v="405"/>
          <ac:inkMkLst>
            <pc:docMk/>
            <pc:sldMk cId="0" sldId="290"/>
            <ac:inkMk id="56460" creationId="{E186E596-5F88-4E92-928B-B418FC2423CA}"/>
          </ac:inkMkLst>
        </pc:inkChg>
        <pc:inkChg chg="add mod">
          <ac:chgData name="仁園 呂" userId="eef67f80-1e14-4c90-a22b-aad4575b3ef9" providerId="ADAL" clId="{8C40F07A-1E17-409E-AEDF-B9FEB0DB4202}" dt="2020-05-12T02:34:27.277" v="405"/>
          <ac:inkMkLst>
            <pc:docMk/>
            <pc:sldMk cId="0" sldId="290"/>
            <ac:inkMk id="56461" creationId="{15A9CBA8-41D6-43C2-8DFA-7B56E79950D1}"/>
          </ac:inkMkLst>
        </pc:inkChg>
        <pc:inkChg chg="add mod">
          <ac:chgData name="仁園 呂" userId="eef67f80-1e14-4c90-a22b-aad4575b3ef9" providerId="ADAL" clId="{8C40F07A-1E17-409E-AEDF-B9FEB0DB4202}" dt="2020-05-12T02:34:27.277" v="405"/>
          <ac:inkMkLst>
            <pc:docMk/>
            <pc:sldMk cId="0" sldId="290"/>
            <ac:inkMk id="56463" creationId="{811A3642-6767-4224-84B1-2317505FD6E2}"/>
          </ac:inkMkLst>
        </pc:inkChg>
        <pc:inkChg chg="add mod">
          <ac:chgData name="仁園 呂" userId="eef67f80-1e14-4c90-a22b-aad4575b3ef9" providerId="ADAL" clId="{8C40F07A-1E17-409E-AEDF-B9FEB0DB4202}" dt="2020-05-12T02:34:27.277" v="405"/>
          <ac:inkMkLst>
            <pc:docMk/>
            <pc:sldMk cId="0" sldId="290"/>
            <ac:inkMk id="56465" creationId="{F6186072-9B4F-4C47-833C-CA29A0C49EAA}"/>
          </ac:inkMkLst>
        </pc:inkChg>
        <pc:inkChg chg="add mod">
          <ac:chgData name="仁園 呂" userId="eef67f80-1e14-4c90-a22b-aad4575b3ef9" providerId="ADAL" clId="{8C40F07A-1E17-409E-AEDF-B9FEB0DB4202}" dt="2020-05-12T02:34:27.277" v="405"/>
          <ac:inkMkLst>
            <pc:docMk/>
            <pc:sldMk cId="0" sldId="290"/>
            <ac:inkMk id="56466" creationId="{E89FD124-E7EB-4739-8500-0367BFE67B30}"/>
          </ac:inkMkLst>
        </pc:inkChg>
        <pc:inkChg chg="add mod">
          <ac:chgData name="仁園 呂" userId="eef67f80-1e14-4c90-a22b-aad4575b3ef9" providerId="ADAL" clId="{8C40F07A-1E17-409E-AEDF-B9FEB0DB4202}" dt="2020-05-12T02:34:27.277" v="405"/>
          <ac:inkMkLst>
            <pc:docMk/>
            <pc:sldMk cId="0" sldId="290"/>
            <ac:inkMk id="56467" creationId="{9DDA7A7C-5CE1-4E8F-8FA3-B9CB9BDCD04D}"/>
          </ac:inkMkLst>
        </pc:inkChg>
        <pc:inkChg chg="add mod">
          <ac:chgData name="仁園 呂" userId="eef67f80-1e14-4c90-a22b-aad4575b3ef9" providerId="ADAL" clId="{8C40F07A-1E17-409E-AEDF-B9FEB0DB4202}" dt="2020-05-12T02:34:27.277" v="405"/>
          <ac:inkMkLst>
            <pc:docMk/>
            <pc:sldMk cId="0" sldId="290"/>
            <ac:inkMk id="56468" creationId="{BC809CC7-E67B-44E8-BA2D-DA03AD063EE8}"/>
          </ac:inkMkLst>
        </pc:inkChg>
        <pc:inkChg chg="add mod">
          <ac:chgData name="仁園 呂" userId="eef67f80-1e14-4c90-a22b-aad4575b3ef9" providerId="ADAL" clId="{8C40F07A-1E17-409E-AEDF-B9FEB0DB4202}" dt="2020-05-12T02:34:27.277" v="405"/>
          <ac:inkMkLst>
            <pc:docMk/>
            <pc:sldMk cId="0" sldId="290"/>
            <ac:inkMk id="56469" creationId="{F6CDEAFD-C3FC-4E45-87E0-1031152CF206}"/>
          </ac:inkMkLst>
        </pc:inkChg>
        <pc:inkChg chg="add mod">
          <ac:chgData name="仁園 呂" userId="eef67f80-1e14-4c90-a22b-aad4575b3ef9" providerId="ADAL" clId="{8C40F07A-1E17-409E-AEDF-B9FEB0DB4202}" dt="2020-05-12T02:34:27.277" v="405"/>
          <ac:inkMkLst>
            <pc:docMk/>
            <pc:sldMk cId="0" sldId="290"/>
            <ac:inkMk id="56470" creationId="{A5F07496-A8E0-4DBE-A1CB-22CB24136E51}"/>
          </ac:inkMkLst>
        </pc:inkChg>
        <pc:inkChg chg="add mod">
          <ac:chgData name="仁園 呂" userId="eef67f80-1e14-4c90-a22b-aad4575b3ef9" providerId="ADAL" clId="{8C40F07A-1E17-409E-AEDF-B9FEB0DB4202}" dt="2020-05-12T02:34:27.277" v="405"/>
          <ac:inkMkLst>
            <pc:docMk/>
            <pc:sldMk cId="0" sldId="290"/>
            <ac:inkMk id="56471" creationId="{B0BB2A74-5AD2-40D3-B006-01BDD305E125}"/>
          </ac:inkMkLst>
        </pc:inkChg>
        <pc:inkChg chg="add mod">
          <ac:chgData name="仁園 呂" userId="eef67f80-1e14-4c90-a22b-aad4575b3ef9" providerId="ADAL" clId="{8C40F07A-1E17-409E-AEDF-B9FEB0DB4202}" dt="2020-05-12T02:34:27.277" v="405"/>
          <ac:inkMkLst>
            <pc:docMk/>
            <pc:sldMk cId="0" sldId="290"/>
            <ac:inkMk id="56472" creationId="{6C5922E9-5A0F-4D2D-A2C2-ED8BE0151A1D}"/>
          </ac:inkMkLst>
        </pc:inkChg>
        <pc:inkChg chg="add mod">
          <ac:chgData name="仁園 呂" userId="eef67f80-1e14-4c90-a22b-aad4575b3ef9" providerId="ADAL" clId="{8C40F07A-1E17-409E-AEDF-B9FEB0DB4202}" dt="2020-05-12T02:34:27.277" v="405"/>
          <ac:inkMkLst>
            <pc:docMk/>
            <pc:sldMk cId="0" sldId="290"/>
            <ac:inkMk id="56474" creationId="{078433A1-415F-4F85-93BA-E06D84B1D12C}"/>
          </ac:inkMkLst>
        </pc:inkChg>
        <pc:inkChg chg="add mod">
          <ac:chgData name="仁園 呂" userId="eef67f80-1e14-4c90-a22b-aad4575b3ef9" providerId="ADAL" clId="{8C40F07A-1E17-409E-AEDF-B9FEB0DB4202}" dt="2020-05-12T02:34:27.277" v="405"/>
          <ac:inkMkLst>
            <pc:docMk/>
            <pc:sldMk cId="0" sldId="290"/>
            <ac:inkMk id="56475" creationId="{11D45942-853D-43CF-9A45-009DBC1A1A4D}"/>
          </ac:inkMkLst>
        </pc:inkChg>
        <pc:inkChg chg="add mod">
          <ac:chgData name="仁園 呂" userId="eef67f80-1e14-4c90-a22b-aad4575b3ef9" providerId="ADAL" clId="{8C40F07A-1E17-409E-AEDF-B9FEB0DB4202}" dt="2020-05-12T02:34:27.277" v="405"/>
          <ac:inkMkLst>
            <pc:docMk/>
            <pc:sldMk cId="0" sldId="290"/>
            <ac:inkMk id="56477" creationId="{4F6838AA-D007-4C40-820A-A3EA924F3AD6}"/>
          </ac:inkMkLst>
        </pc:inkChg>
      </pc:sldChg>
      <pc:sldChg chg="modTransition">
        <pc:chgData name="仁園 呂" userId="eef67f80-1e14-4c90-a22b-aad4575b3ef9" providerId="ADAL" clId="{8C40F07A-1E17-409E-AEDF-B9FEB0DB4202}" dt="2020-05-18T16:07:35.874" v="1724"/>
        <pc:sldMkLst>
          <pc:docMk/>
          <pc:sldMk cId="0" sldId="291"/>
        </pc:sldMkLst>
      </pc:sldChg>
      <pc:sldChg chg="modTransition">
        <pc:chgData name="仁園 呂" userId="eef67f80-1e14-4c90-a22b-aad4575b3ef9" providerId="ADAL" clId="{8C40F07A-1E17-409E-AEDF-B9FEB0DB4202}" dt="2020-05-18T16:07:35.874" v="1725"/>
        <pc:sldMkLst>
          <pc:docMk/>
          <pc:sldMk cId="0" sldId="292"/>
        </pc:sldMkLst>
      </pc:sldChg>
      <pc:sldChg chg="addSp mod modTransition">
        <pc:chgData name="仁園 呂" userId="eef67f80-1e14-4c90-a22b-aad4575b3ef9" providerId="ADAL" clId="{8C40F07A-1E17-409E-AEDF-B9FEB0DB4202}" dt="2020-05-18T16:07:35.874" v="1726"/>
        <pc:sldMkLst>
          <pc:docMk/>
          <pc:sldMk cId="0" sldId="293"/>
        </pc:sldMkLst>
        <pc:inkChg chg="add">
          <ac:chgData name="仁園 呂" userId="eef67f80-1e14-4c90-a22b-aad4575b3ef9" providerId="ADAL" clId="{8C40F07A-1E17-409E-AEDF-B9FEB0DB4202}" dt="2020-05-18T16:02:06.871" v="1537" actId="9405"/>
          <ac:inkMkLst>
            <pc:docMk/>
            <pc:sldMk cId="0" sldId="293"/>
            <ac:inkMk id="4" creationId="{A73713DB-15B9-4224-ABFD-5DA92F7D2B4C}"/>
          </ac:inkMkLst>
        </pc:inkChg>
      </pc:sldChg>
      <pc:sldChg chg="modTransition">
        <pc:chgData name="仁園 呂" userId="eef67f80-1e14-4c90-a22b-aad4575b3ef9" providerId="ADAL" clId="{8C40F07A-1E17-409E-AEDF-B9FEB0DB4202}" dt="2020-05-18T16:07:35.874" v="1731"/>
        <pc:sldMkLst>
          <pc:docMk/>
          <pc:sldMk cId="0" sldId="294"/>
        </pc:sldMkLst>
      </pc:sldChg>
      <pc:sldChg chg="modTransition">
        <pc:chgData name="仁園 呂" userId="eef67f80-1e14-4c90-a22b-aad4575b3ef9" providerId="ADAL" clId="{8C40F07A-1E17-409E-AEDF-B9FEB0DB4202}" dt="2020-05-18T16:07:35.874" v="1733"/>
        <pc:sldMkLst>
          <pc:docMk/>
          <pc:sldMk cId="0" sldId="295"/>
        </pc:sldMkLst>
      </pc:sldChg>
      <pc:sldChg chg="modTransition">
        <pc:chgData name="仁園 呂" userId="eef67f80-1e14-4c90-a22b-aad4575b3ef9" providerId="ADAL" clId="{8C40F07A-1E17-409E-AEDF-B9FEB0DB4202}" dt="2020-05-18T16:07:35.874" v="1734"/>
        <pc:sldMkLst>
          <pc:docMk/>
          <pc:sldMk cId="0" sldId="296"/>
        </pc:sldMkLst>
      </pc:sldChg>
      <pc:sldChg chg="modTransition">
        <pc:chgData name="仁園 呂" userId="eef67f80-1e14-4c90-a22b-aad4575b3ef9" providerId="ADAL" clId="{8C40F07A-1E17-409E-AEDF-B9FEB0DB4202}" dt="2020-05-18T16:07:35.874" v="1735"/>
        <pc:sldMkLst>
          <pc:docMk/>
          <pc:sldMk cId="0" sldId="297"/>
        </pc:sldMkLst>
      </pc:sldChg>
      <pc:sldChg chg="modTransition">
        <pc:chgData name="仁園 呂" userId="eef67f80-1e14-4c90-a22b-aad4575b3ef9" providerId="ADAL" clId="{8C40F07A-1E17-409E-AEDF-B9FEB0DB4202}" dt="2020-05-18T16:07:35.874" v="1736"/>
        <pc:sldMkLst>
          <pc:docMk/>
          <pc:sldMk cId="0" sldId="298"/>
        </pc:sldMkLst>
      </pc:sldChg>
      <pc:sldChg chg="modTransition">
        <pc:chgData name="仁園 呂" userId="eef67f80-1e14-4c90-a22b-aad4575b3ef9" providerId="ADAL" clId="{8C40F07A-1E17-409E-AEDF-B9FEB0DB4202}" dt="2020-05-18T16:07:35.874" v="1737"/>
        <pc:sldMkLst>
          <pc:docMk/>
          <pc:sldMk cId="0" sldId="299"/>
        </pc:sldMkLst>
      </pc:sldChg>
      <pc:sldChg chg="modTransition">
        <pc:chgData name="仁園 呂" userId="eef67f80-1e14-4c90-a22b-aad4575b3ef9" providerId="ADAL" clId="{8C40F07A-1E17-409E-AEDF-B9FEB0DB4202}" dt="2020-05-18T16:07:35.874" v="1738"/>
        <pc:sldMkLst>
          <pc:docMk/>
          <pc:sldMk cId="0" sldId="300"/>
        </pc:sldMkLst>
      </pc:sldChg>
      <pc:sldChg chg="modTransition">
        <pc:chgData name="仁園 呂" userId="eef67f80-1e14-4c90-a22b-aad4575b3ef9" providerId="ADAL" clId="{8C40F07A-1E17-409E-AEDF-B9FEB0DB4202}" dt="2020-05-18T16:07:35.874" v="1739"/>
        <pc:sldMkLst>
          <pc:docMk/>
          <pc:sldMk cId="0" sldId="301"/>
        </pc:sldMkLst>
      </pc:sldChg>
      <pc:sldChg chg="modTransition">
        <pc:chgData name="仁園 呂" userId="eef67f80-1e14-4c90-a22b-aad4575b3ef9" providerId="ADAL" clId="{8C40F07A-1E17-409E-AEDF-B9FEB0DB4202}" dt="2020-05-18T16:07:35.874" v="1740"/>
        <pc:sldMkLst>
          <pc:docMk/>
          <pc:sldMk cId="0" sldId="302"/>
        </pc:sldMkLst>
      </pc:sldChg>
      <pc:sldChg chg="modTransition">
        <pc:chgData name="仁園 呂" userId="eef67f80-1e14-4c90-a22b-aad4575b3ef9" providerId="ADAL" clId="{8C40F07A-1E17-409E-AEDF-B9FEB0DB4202}" dt="2020-05-18T16:07:35.874" v="1742"/>
        <pc:sldMkLst>
          <pc:docMk/>
          <pc:sldMk cId="0" sldId="303"/>
        </pc:sldMkLst>
      </pc:sldChg>
      <pc:sldChg chg="modTransition">
        <pc:chgData name="仁園 呂" userId="eef67f80-1e14-4c90-a22b-aad4575b3ef9" providerId="ADAL" clId="{8C40F07A-1E17-409E-AEDF-B9FEB0DB4202}" dt="2020-05-18T16:07:35.874" v="1747"/>
        <pc:sldMkLst>
          <pc:docMk/>
          <pc:sldMk cId="0" sldId="305"/>
        </pc:sldMkLst>
      </pc:sldChg>
      <pc:sldChg chg="modTransition">
        <pc:chgData name="仁園 呂" userId="eef67f80-1e14-4c90-a22b-aad4575b3ef9" providerId="ADAL" clId="{8C40F07A-1E17-409E-AEDF-B9FEB0DB4202}" dt="2020-05-18T16:07:35.874" v="1748"/>
        <pc:sldMkLst>
          <pc:docMk/>
          <pc:sldMk cId="0" sldId="306"/>
        </pc:sldMkLst>
      </pc:sldChg>
      <pc:sldChg chg="modTransition">
        <pc:chgData name="仁園 呂" userId="eef67f80-1e14-4c90-a22b-aad4575b3ef9" providerId="ADAL" clId="{8C40F07A-1E17-409E-AEDF-B9FEB0DB4202}" dt="2020-05-18T16:07:35.874" v="1749"/>
        <pc:sldMkLst>
          <pc:docMk/>
          <pc:sldMk cId="0" sldId="307"/>
        </pc:sldMkLst>
      </pc:sldChg>
      <pc:sldChg chg="modTransition">
        <pc:chgData name="仁園 呂" userId="eef67f80-1e14-4c90-a22b-aad4575b3ef9" providerId="ADAL" clId="{8C40F07A-1E17-409E-AEDF-B9FEB0DB4202}" dt="2020-05-18T16:07:35.874" v="1750"/>
        <pc:sldMkLst>
          <pc:docMk/>
          <pc:sldMk cId="0" sldId="308"/>
        </pc:sldMkLst>
      </pc:sldChg>
      <pc:sldChg chg="modTransition">
        <pc:chgData name="仁園 呂" userId="eef67f80-1e14-4c90-a22b-aad4575b3ef9" providerId="ADAL" clId="{8C40F07A-1E17-409E-AEDF-B9FEB0DB4202}" dt="2020-05-18T16:07:35.874" v="1751"/>
        <pc:sldMkLst>
          <pc:docMk/>
          <pc:sldMk cId="0" sldId="309"/>
        </pc:sldMkLst>
      </pc:sldChg>
      <pc:sldChg chg="modTransition">
        <pc:chgData name="仁園 呂" userId="eef67f80-1e14-4c90-a22b-aad4575b3ef9" providerId="ADAL" clId="{8C40F07A-1E17-409E-AEDF-B9FEB0DB4202}" dt="2020-05-18T16:07:35.874" v="1752"/>
        <pc:sldMkLst>
          <pc:docMk/>
          <pc:sldMk cId="0" sldId="310"/>
        </pc:sldMkLst>
      </pc:sldChg>
      <pc:sldChg chg="modTransition">
        <pc:chgData name="仁園 呂" userId="eef67f80-1e14-4c90-a22b-aad4575b3ef9" providerId="ADAL" clId="{8C40F07A-1E17-409E-AEDF-B9FEB0DB4202}" dt="2020-05-18T16:07:35.874" v="1754"/>
        <pc:sldMkLst>
          <pc:docMk/>
          <pc:sldMk cId="0" sldId="311"/>
        </pc:sldMkLst>
      </pc:sldChg>
      <pc:sldChg chg="modTransition">
        <pc:chgData name="仁園 呂" userId="eef67f80-1e14-4c90-a22b-aad4575b3ef9" providerId="ADAL" clId="{8C40F07A-1E17-409E-AEDF-B9FEB0DB4202}" dt="2020-05-18T16:07:35.874" v="1755"/>
        <pc:sldMkLst>
          <pc:docMk/>
          <pc:sldMk cId="0" sldId="312"/>
        </pc:sldMkLst>
      </pc:sldChg>
      <pc:sldChg chg="modTransition">
        <pc:chgData name="仁園 呂" userId="eef67f80-1e14-4c90-a22b-aad4575b3ef9" providerId="ADAL" clId="{8C40F07A-1E17-409E-AEDF-B9FEB0DB4202}" dt="2020-05-18T16:07:35.874" v="1753"/>
        <pc:sldMkLst>
          <pc:docMk/>
          <pc:sldMk cId="0" sldId="313"/>
        </pc:sldMkLst>
      </pc:sldChg>
      <pc:sldChg chg="modTransition">
        <pc:chgData name="仁園 呂" userId="eef67f80-1e14-4c90-a22b-aad4575b3ef9" providerId="ADAL" clId="{8C40F07A-1E17-409E-AEDF-B9FEB0DB4202}" dt="2020-05-18T16:07:35.874" v="1756"/>
        <pc:sldMkLst>
          <pc:docMk/>
          <pc:sldMk cId="0" sldId="314"/>
        </pc:sldMkLst>
      </pc:sldChg>
      <pc:sldChg chg="addSp delSp modSp mod modTransition">
        <pc:chgData name="仁園 呂" userId="eef67f80-1e14-4c90-a22b-aad4575b3ef9" providerId="ADAL" clId="{8C40F07A-1E17-409E-AEDF-B9FEB0DB4202}" dt="2020-05-18T16:07:35.874" v="1757"/>
        <pc:sldMkLst>
          <pc:docMk/>
          <pc:sldMk cId="0" sldId="315"/>
        </pc:sldMkLst>
        <pc:grpChg chg="del mod">
          <ac:chgData name="仁園 呂" userId="eef67f80-1e14-4c90-a22b-aad4575b3ef9" providerId="ADAL" clId="{8C40F07A-1E17-409E-AEDF-B9FEB0DB4202}" dt="2020-05-15T06:23:01.673" v="655"/>
          <ac:grpSpMkLst>
            <pc:docMk/>
            <pc:sldMk cId="0" sldId="315"/>
            <ac:grpSpMk id="13" creationId="{32BD7758-BCAD-4449-8E70-99C7940DD658}"/>
          </ac:grpSpMkLst>
        </pc:grpChg>
        <pc:grpChg chg="mod">
          <ac:chgData name="仁園 呂" userId="eef67f80-1e14-4c90-a22b-aad4575b3ef9" providerId="ADAL" clId="{8C40F07A-1E17-409E-AEDF-B9FEB0DB4202}" dt="2020-05-15T06:21:50.376" v="613"/>
          <ac:grpSpMkLst>
            <pc:docMk/>
            <pc:sldMk cId="0" sldId="315"/>
            <ac:grpSpMk id="20" creationId="{715FEE53-F031-47B3-BC7F-56BAE153B5D9}"/>
          </ac:grpSpMkLst>
        </pc:grpChg>
        <pc:grpChg chg="del mod">
          <ac:chgData name="仁園 呂" userId="eef67f80-1e14-4c90-a22b-aad4575b3ef9" providerId="ADAL" clId="{8C40F07A-1E17-409E-AEDF-B9FEB0DB4202}" dt="2020-05-15T06:22:06.842" v="637"/>
          <ac:grpSpMkLst>
            <pc:docMk/>
            <pc:sldMk cId="0" sldId="315"/>
            <ac:grpSpMk id="44" creationId="{051819E5-8A14-4966-9E85-730CE6245E59}"/>
          </ac:grpSpMkLst>
        </pc:grpChg>
        <pc:grpChg chg="del mod">
          <ac:chgData name="仁園 呂" userId="eef67f80-1e14-4c90-a22b-aad4575b3ef9" providerId="ADAL" clId="{8C40F07A-1E17-409E-AEDF-B9FEB0DB4202}" dt="2020-05-15T06:22:06.842" v="637"/>
          <ac:grpSpMkLst>
            <pc:docMk/>
            <pc:sldMk cId="0" sldId="315"/>
            <ac:grpSpMk id="45" creationId="{674A2196-6126-4797-A2E8-1B822363C314}"/>
          </ac:grpSpMkLst>
        </pc:grpChg>
        <pc:grpChg chg="del mod">
          <ac:chgData name="仁園 呂" userId="eef67f80-1e14-4c90-a22b-aad4575b3ef9" providerId="ADAL" clId="{8C40F07A-1E17-409E-AEDF-B9FEB0DB4202}" dt="2020-05-15T06:22:07.925" v="640"/>
          <ac:grpSpMkLst>
            <pc:docMk/>
            <pc:sldMk cId="0" sldId="315"/>
            <ac:grpSpMk id="46" creationId="{E17817A3-B1B4-42AA-ADC3-A96F4A513785}"/>
          </ac:grpSpMkLst>
        </pc:grpChg>
        <pc:grpChg chg="mod">
          <ac:chgData name="仁園 呂" userId="eef67f80-1e14-4c90-a22b-aad4575b3ef9" providerId="ADAL" clId="{8C40F07A-1E17-409E-AEDF-B9FEB0DB4202}" dt="2020-05-15T06:22:07.925" v="640"/>
          <ac:grpSpMkLst>
            <pc:docMk/>
            <pc:sldMk cId="0" sldId="315"/>
            <ac:grpSpMk id="49" creationId="{45016AEC-C828-4794-9434-1B68E472CBFD}"/>
          </ac:grpSpMkLst>
        </pc:grpChg>
        <pc:grpChg chg="mod">
          <ac:chgData name="仁園 呂" userId="eef67f80-1e14-4c90-a22b-aad4575b3ef9" providerId="ADAL" clId="{8C40F07A-1E17-409E-AEDF-B9FEB0DB4202}" dt="2020-05-15T06:22:28.342" v="646"/>
          <ac:grpSpMkLst>
            <pc:docMk/>
            <pc:sldMk cId="0" sldId="315"/>
            <ac:grpSpMk id="55" creationId="{5154443C-67C0-414F-8204-991FE1164DDD}"/>
          </ac:grpSpMkLst>
        </pc:grpChg>
        <pc:grpChg chg="mod">
          <ac:chgData name="仁園 呂" userId="eef67f80-1e14-4c90-a22b-aad4575b3ef9" providerId="ADAL" clId="{8C40F07A-1E17-409E-AEDF-B9FEB0DB4202}" dt="2020-05-15T06:22:58.638" v="653"/>
          <ac:grpSpMkLst>
            <pc:docMk/>
            <pc:sldMk cId="0" sldId="315"/>
            <ac:grpSpMk id="62" creationId="{351253E6-16E4-420A-B76B-5ABE6A17E675}"/>
          </ac:grpSpMkLst>
        </pc:grpChg>
        <pc:grpChg chg="del mod">
          <ac:chgData name="仁園 呂" userId="eef67f80-1e14-4c90-a22b-aad4575b3ef9" providerId="ADAL" clId="{8C40F07A-1E17-409E-AEDF-B9FEB0DB4202}" dt="2020-05-15T06:23:06.221" v="658"/>
          <ac:grpSpMkLst>
            <pc:docMk/>
            <pc:sldMk cId="0" sldId="315"/>
            <ac:grpSpMk id="64" creationId="{1BDEE63E-9752-4B8E-8CF9-2ACBBDC13F21}"/>
          </ac:grpSpMkLst>
        </pc:grpChg>
        <pc:grpChg chg="del mod">
          <ac:chgData name="仁園 呂" userId="eef67f80-1e14-4c90-a22b-aad4575b3ef9" providerId="ADAL" clId="{8C40F07A-1E17-409E-AEDF-B9FEB0DB4202}" dt="2020-05-15T06:23:08.127" v="660"/>
          <ac:grpSpMkLst>
            <pc:docMk/>
            <pc:sldMk cId="0" sldId="315"/>
            <ac:grpSpMk id="67" creationId="{C0267B0F-7508-4782-BBC6-21C575201D40}"/>
          </ac:grpSpMkLst>
        </pc:grpChg>
        <pc:grpChg chg="del mod">
          <ac:chgData name="仁園 呂" userId="eef67f80-1e14-4c90-a22b-aad4575b3ef9" providerId="ADAL" clId="{8C40F07A-1E17-409E-AEDF-B9FEB0DB4202}" dt="2020-05-15T06:23:09.535" v="662"/>
          <ac:grpSpMkLst>
            <pc:docMk/>
            <pc:sldMk cId="0" sldId="315"/>
            <ac:grpSpMk id="69" creationId="{AC43283E-E4AD-4E32-9D0D-31C4F3905E3A}"/>
          </ac:grpSpMkLst>
        </pc:grpChg>
        <pc:grpChg chg="mod">
          <ac:chgData name="仁園 呂" userId="eef67f80-1e14-4c90-a22b-aad4575b3ef9" providerId="ADAL" clId="{8C40F07A-1E17-409E-AEDF-B9FEB0DB4202}" dt="2020-05-15T06:23:09.535" v="662"/>
          <ac:grpSpMkLst>
            <pc:docMk/>
            <pc:sldMk cId="0" sldId="315"/>
            <ac:grpSpMk id="71" creationId="{6A0AF33C-39D9-4F3B-AA9D-EC62A8ADB0B6}"/>
          </ac:grpSpMkLst>
        </pc:grpChg>
        <pc:inkChg chg="add">
          <ac:chgData name="仁園 呂" userId="eef67f80-1e14-4c90-a22b-aad4575b3ef9" providerId="ADAL" clId="{8C40F07A-1E17-409E-AEDF-B9FEB0DB4202}" dt="2020-05-15T06:21:37.895" v="601" actId="9405"/>
          <ac:inkMkLst>
            <pc:docMk/>
            <pc:sldMk cId="0" sldId="315"/>
            <ac:inkMk id="4" creationId="{63F38723-9750-4E9E-B1FA-6298C1D113F0}"/>
          </ac:inkMkLst>
        </pc:inkChg>
        <pc:inkChg chg="add mod">
          <ac:chgData name="仁園 呂" userId="eef67f80-1e14-4c90-a22b-aad4575b3ef9" providerId="ADAL" clId="{8C40F07A-1E17-409E-AEDF-B9FEB0DB4202}" dt="2020-05-15T06:23:09.535" v="662"/>
          <ac:inkMkLst>
            <pc:docMk/>
            <pc:sldMk cId="0" sldId="315"/>
            <ac:inkMk id="9" creationId="{CFD6B94D-EDAB-4114-80B1-015FA2715C6F}"/>
          </ac:inkMkLst>
        </pc:inkChg>
        <pc:inkChg chg="add mod">
          <ac:chgData name="仁園 呂" userId="eef67f80-1e14-4c90-a22b-aad4575b3ef9" providerId="ADAL" clId="{8C40F07A-1E17-409E-AEDF-B9FEB0DB4202}" dt="2020-05-15T06:23:09.535" v="662"/>
          <ac:inkMkLst>
            <pc:docMk/>
            <pc:sldMk cId="0" sldId="315"/>
            <ac:inkMk id="10" creationId="{3F6F71EB-5D15-45B0-A1EF-0938CF63485F}"/>
          </ac:inkMkLst>
        </pc:inkChg>
        <pc:inkChg chg="add mod">
          <ac:chgData name="仁園 呂" userId="eef67f80-1e14-4c90-a22b-aad4575b3ef9" providerId="ADAL" clId="{8C40F07A-1E17-409E-AEDF-B9FEB0DB4202}" dt="2020-05-15T06:23:09.535" v="662"/>
          <ac:inkMkLst>
            <pc:docMk/>
            <pc:sldMk cId="0" sldId="315"/>
            <ac:inkMk id="11" creationId="{D86B3EB8-EDFF-4517-8E6F-5EFEB7FB84F2}"/>
          </ac:inkMkLst>
        </pc:inkChg>
        <pc:inkChg chg="add mod">
          <ac:chgData name="仁園 呂" userId="eef67f80-1e14-4c90-a22b-aad4575b3ef9" providerId="ADAL" clId="{8C40F07A-1E17-409E-AEDF-B9FEB0DB4202}" dt="2020-05-15T06:23:09.535" v="662"/>
          <ac:inkMkLst>
            <pc:docMk/>
            <pc:sldMk cId="0" sldId="315"/>
            <ac:inkMk id="12" creationId="{4A557B4C-4CAC-45AE-A772-01CB7E943791}"/>
          </ac:inkMkLst>
        </pc:inkChg>
        <pc:inkChg chg="add">
          <ac:chgData name="仁園 呂" userId="eef67f80-1e14-4c90-a22b-aad4575b3ef9" providerId="ADAL" clId="{8C40F07A-1E17-409E-AEDF-B9FEB0DB4202}" dt="2020-05-15T06:21:47.249" v="607" actId="9405"/>
          <ac:inkMkLst>
            <pc:docMk/>
            <pc:sldMk cId="0" sldId="315"/>
            <ac:inkMk id="14" creationId="{1BA42679-C914-4F23-A980-FB6B6481B192}"/>
          </ac:inkMkLst>
        </pc:inkChg>
        <pc:inkChg chg="add mod">
          <ac:chgData name="仁園 呂" userId="eef67f80-1e14-4c90-a22b-aad4575b3ef9" providerId="ADAL" clId="{8C40F07A-1E17-409E-AEDF-B9FEB0DB4202}" dt="2020-05-15T06:21:50.376" v="613"/>
          <ac:inkMkLst>
            <pc:docMk/>
            <pc:sldMk cId="0" sldId="315"/>
            <ac:inkMk id="15" creationId="{8AF379D6-A290-4890-A02C-5FE90E2F8547}"/>
          </ac:inkMkLst>
        </pc:inkChg>
        <pc:inkChg chg="add mod">
          <ac:chgData name="仁園 呂" userId="eef67f80-1e14-4c90-a22b-aad4575b3ef9" providerId="ADAL" clId="{8C40F07A-1E17-409E-AEDF-B9FEB0DB4202}" dt="2020-05-15T06:21:50.376" v="613"/>
          <ac:inkMkLst>
            <pc:docMk/>
            <pc:sldMk cId="0" sldId="315"/>
            <ac:inkMk id="16" creationId="{AE3B8A5E-9416-4D25-86C3-A6B717258C8B}"/>
          </ac:inkMkLst>
        </pc:inkChg>
        <pc:inkChg chg="add mod">
          <ac:chgData name="仁園 呂" userId="eef67f80-1e14-4c90-a22b-aad4575b3ef9" providerId="ADAL" clId="{8C40F07A-1E17-409E-AEDF-B9FEB0DB4202}" dt="2020-05-15T06:21:50.376" v="613"/>
          <ac:inkMkLst>
            <pc:docMk/>
            <pc:sldMk cId="0" sldId="315"/>
            <ac:inkMk id="17" creationId="{7E9BF7DC-ECFF-47AE-A14B-C69CA9BD5BA2}"/>
          </ac:inkMkLst>
        </pc:inkChg>
        <pc:inkChg chg="add mod">
          <ac:chgData name="仁園 呂" userId="eef67f80-1e14-4c90-a22b-aad4575b3ef9" providerId="ADAL" clId="{8C40F07A-1E17-409E-AEDF-B9FEB0DB4202}" dt="2020-05-15T06:21:50.376" v="613"/>
          <ac:inkMkLst>
            <pc:docMk/>
            <pc:sldMk cId="0" sldId="315"/>
            <ac:inkMk id="18" creationId="{318EE9C0-2FF0-464A-B7C5-52922D126031}"/>
          </ac:inkMkLst>
        </pc:inkChg>
        <pc:inkChg chg="add mod">
          <ac:chgData name="仁園 呂" userId="eef67f80-1e14-4c90-a22b-aad4575b3ef9" providerId="ADAL" clId="{8C40F07A-1E17-409E-AEDF-B9FEB0DB4202}" dt="2020-05-15T06:21:50.376" v="613"/>
          <ac:inkMkLst>
            <pc:docMk/>
            <pc:sldMk cId="0" sldId="315"/>
            <ac:inkMk id="19" creationId="{26E2713F-4A35-4AB4-B01D-F7D5FCA1CB5E}"/>
          </ac:inkMkLst>
        </pc:inkChg>
        <pc:inkChg chg="add">
          <ac:chgData name="仁園 呂" userId="eef67f80-1e14-4c90-a22b-aad4575b3ef9" providerId="ADAL" clId="{8C40F07A-1E17-409E-AEDF-B9FEB0DB4202}" dt="2020-05-15T06:21:53.029" v="614" actId="9405"/>
          <ac:inkMkLst>
            <pc:docMk/>
            <pc:sldMk cId="0" sldId="315"/>
            <ac:inkMk id="21" creationId="{F7765A72-1A46-453F-B4C4-AF7D527B4239}"/>
          </ac:inkMkLst>
        </pc:inkChg>
        <pc:inkChg chg="add mod">
          <ac:chgData name="仁園 呂" userId="eef67f80-1e14-4c90-a22b-aad4575b3ef9" providerId="ADAL" clId="{8C40F07A-1E17-409E-AEDF-B9FEB0DB4202}" dt="2020-05-15T06:22:07.925" v="640"/>
          <ac:inkMkLst>
            <pc:docMk/>
            <pc:sldMk cId="0" sldId="315"/>
            <ac:inkMk id="22" creationId="{8EA869C0-0014-4502-B9BA-D94B103200B5}"/>
          </ac:inkMkLst>
        </pc:inkChg>
        <pc:inkChg chg="add mod">
          <ac:chgData name="仁園 呂" userId="eef67f80-1e14-4c90-a22b-aad4575b3ef9" providerId="ADAL" clId="{8C40F07A-1E17-409E-AEDF-B9FEB0DB4202}" dt="2020-05-15T06:22:07.925" v="640"/>
          <ac:inkMkLst>
            <pc:docMk/>
            <pc:sldMk cId="0" sldId="315"/>
            <ac:inkMk id="23" creationId="{D8B3896D-4AA6-4C7E-9E71-D12ABF975146}"/>
          </ac:inkMkLst>
        </pc:inkChg>
        <pc:inkChg chg="add mod">
          <ac:chgData name="仁園 呂" userId="eef67f80-1e14-4c90-a22b-aad4575b3ef9" providerId="ADAL" clId="{8C40F07A-1E17-409E-AEDF-B9FEB0DB4202}" dt="2020-05-15T06:22:07.925" v="640"/>
          <ac:inkMkLst>
            <pc:docMk/>
            <pc:sldMk cId="0" sldId="315"/>
            <ac:inkMk id="24" creationId="{98315FEB-B6E5-409F-8D01-EAF5A3B60F74}"/>
          </ac:inkMkLst>
        </pc:inkChg>
        <pc:inkChg chg="add mod">
          <ac:chgData name="仁園 呂" userId="eef67f80-1e14-4c90-a22b-aad4575b3ef9" providerId="ADAL" clId="{8C40F07A-1E17-409E-AEDF-B9FEB0DB4202}" dt="2020-05-15T06:22:07.925" v="640"/>
          <ac:inkMkLst>
            <pc:docMk/>
            <pc:sldMk cId="0" sldId="315"/>
            <ac:inkMk id="25" creationId="{17ACDFE2-0CD7-4562-B7FD-1AC65D66F5A2}"/>
          </ac:inkMkLst>
        </pc:inkChg>
        <pc:inkChg chg="add mod">
          <ac:chgData name="仁園 呂" userId="eef67f80-1e14-4c90-a22b-aad4575b3ef9" providerId="ADAL" clId="{8C40F07A-1E17-409E-AEDF-B9FEB0DB4202}" dt="2020-05-15T06:22:07.925" v="640"/>
          <ac:inkMkLst>
            <pc:docMk/>
            <pc:sldMk cId="0" sldId="315"/>
            <ac:inkMk id="26" creationId="{8850B6FD-BEAB-49AC-A75D-A176BEE4F9EF}"/>
          </ac:inkMkLst>
        </pc:inkChg>
        <pc:inkChg chg="add mod">
          <ac:chgData name="仁園 呂" userId="eef67f80-1e14-4c90-a22b-aad4575b3ef9" providerId="ADAL" clId="{8C40F07A-1E17-409E-AEDF-B9FEB0DB4202}" dt="2020-05-15T06:22:07.925" v="640"/>
          <ac:inkMkLst>
            <pc:docMk/>
            <pc:sldMk cId="0" sldId="315"/>
            <ac:inkMk id="27" creationId="{352643DD-3698-4E97-A480-257E813B7EFB}"/>
          </ac:inkMkLst>
        </pc:inkChg>
        <pc:inkChg chg="add mod">
          <ac:chgData name="仁園 呂" userId="eef67f80-1e14-4c90-a22b-aad4575b3ef9" providerId="ADAL" clId="{8C40F07A-1E17-409E-AEDF-B9FEB0DB4202}" dt="2020-05-15T06:22:07.925" v="640"/>
          <ac:inkMkLst>
            <pc:docMk/>
            <pc:sldMk cId="0" sldId="315"/>
            <ac:inkMk id="28" creationId="{7107B174-0E9F-4D70-9BD8-BD8A179DF623}"/>
          </ac:inkMkLst>
        </pc:inkChg>
        <pc:inkChg chg="add mod">
          <ac:chgData name="仁園 呂" userId="eef67f80-1e14-4c90-a22b-aad4575b3ef9" providerId="ADAL" clId="{8C40F07A-1E17-409E-AEDF-B9FEB0DB4202}" dt="2020-05-15T06:22:07.925" v="640"/>
          <ac:inkMkLst>
            <pc:docMk/>
            <pc:sldMk cId="0" sldId="315"/>
            <ac:inkMk id="29" creationId="{CCF2C3D8-46D5-4416-B836-1B1164BA602F}"/>
          </ac:inkMkLst>
        </pc:inkChg>
        <pc:inkChg chg="add mod">
          <ac:chgData name="仁園 呂" userId="eef67f80-1e14-4c90-a22b-aad4575b3ef9" providerId="ADAL" clId="{8C40F07A-1E17-409E-AEDF-B9FEB0DB4202}" dt="2020-05-15T06:22:07.925" v="640"/>
          <ac:inkMkLst>
            <pc:docMk/>
            <pc:sldMk cId="0" sldId="315"/>
            <ac:inkMk id="30" creationId="{0DDEA1A4-A2C7-42EB-8714-F58158C096B9}"/>
          </ac:inkMkLst>
        </pc:inkChg>
        <pc:inkChg chg="add mod">
          <ac:chgData name="仁園 呂" userId="eef67f80-1e14-4c90-a22b-aad4575b3ef9" providerId="ADAL" clId="{8C40F07A-1E17-409E-AEDF-B9FEB0DB4202}" dt="2020-05-15T06:22:07.925" v="640"/>
          <ac:inkMkLst>
            <pc:docMk/>
            <pc:sldMk cId="0" sldId="315"/>
            <ac:inkMk id="31" creationId="{8666CCBC-D507-4201-88AC-EC00922BD129}"/>
          </ac:inkMkLst>
        </pc:inkChg>
        <pc:inkChg chg="add mod">
          <ac:chgData name="仁園 呂" userId="eef67f80-1e14-4c90-a22b-aad4575b3ef9" providerId="ADAL" clId="{8C40F07A-1E17-409E-AEDF-B9FEB0DB4202}" dt="2020-05-15T06:22:07.925" v="640"/>
          <ac:inkMkLst>
            <pc:docMk/>
            <pc:sldMk cId="0" sldId="315"/>
            <ac:inkMk id="32" creationId="{CB90BE9C-9509-4124-8500-E23263F951A5}"/>
          </ac:inkMkLst>
        </pc:inkChg>
        <pc:inkChg chg="add">
          <ac:chgData name="仁園 呂" userId="eef67f80-1e14-4c90-a22b-aad4575b3ef9" providerId="ADAL" clId="{8C40F07A-1E17-409E-AEDF-B9FEB0DB4202}" dt="2020-05-15T06:22:00.698" v="626" actId="9405"/>
          <ac:inkMkLst>
            <pc:docMk/>
            <pc:sldMk cId="0" sldId="315"/>
            <ac:inkMk id="33" creationId="{DA9E7FE2-8CE0-422B-AF80-38AB8363433D}"/>
          </ac:inkMkLst>
        </pc:inkChg>
        <pc:inkChg chg="add">
          <ac:chgData name="仁園 呂" userId="eef67f80-1e14-4c90-a22b-aad4575b3ef9" providerId="ADAL" clId="{8C40F07A-1E17-409E-AEDF-B9FEB0DB4202}" dt="2020-05-15T06:22:01.108" v="627" actId="9405"/>
          <ac:inkMkLst>
            <pc:docMk/>
            <pc:sldMk cId="0" sldId="315"/>
            <ac:inkMk id="34" creationId="{144AD9FD-21A0-4A10-8AAB-E409488380B0}"/>
          </ac:inkMkLst>
        </pc:inkChg>
        <pc:inkChg chg="add mod">
          <ac:chgData name="仁園 呂" userId="eef67f80-1e14-4c90-a22b-aad4575b3ef9" providerId="ADAL" clId="{8C40F07A-1E17-409E-AEDF-B9FEB0DB4202}" dt="2020-05-15T06:22:07.925" v="640"/>
          <ac:inkMkLst>
            <pc:docMk/>
            <pc:sldMk cId="0" sldId="315"/>
            <ac:inkMk id="35" creationId="{B8CAB705-1D15-4B34-8A92-1FFCFDE93165}"/>
          </ac:inkMkLst>
        </pc:inkChg>
        <pc:inkChg chg="add mod">
          <ac:chgData name="仁園 呂" userId="eef67f80-1e14-4c90-a22b-aad4575b3ef9" providerId="ADAL" clId="{8C40F07A-1E17-409E-AEDF-B9FEB0DB4202}" dt="2020-05-15T06:22:07.925" v="640"/>
          <ac:inkMkLst>
            <pc:docMk/>
            <pc:sldMk cId="0" sldId="315"/>
            <ac:inkMk id="36" creationId="{6F0F9378-DEEC-4354-9F58-55359C58DB18}"/>
          </ac:inkMkLst>
        </pc:inkChg>
        <pc:inkChg chg="add mod">
          <ac:chgData name="仁園 呂" userId="eef67f80-1e14-4c90-a22b-aad4575b3ef9" providerId="ADAL" clId="{8C40F07A-1E17-409E-AEDF-B9FEB0DB4202}" dt="2020-05-15T06:22:07.925" v="640"/>
          <ac:inkMkLst>
            <pc:docMk/>
            <pc:sldMk cId="0" sldId="315"/>
            <ac:inkMk id="37" creationId="{7ADFD023-753F-4A67-A946-F43794A43DD5}"/>
          </ac:inkMkLst>
        </pc:inkChg>
        <pc:inkChg chg="add mod">
          <ac:chgData name="仁園 呂" userId="eef67f80-1e14-4c90-a22b-aad4575b3ef9" providerId="ADAL" clId="{8C40F07A-1E17-409E-AEDF-B9FEB0DB4202}" dt="2020-05-15T06:22:07.925" v="640"/>
          <ac:inkMkLst>
            <pc:docMk/>
            <pc:sldMk cId="0" sldId="315"/>
            <ac:inkMk id="38" creationId="{681D40D2-FC49-4852-BCAB-5B17656A73A3}"/>
          </ac:inkMkLst>
        </pc:inkChg>
        <pc:inkChg chg="add mod">
          <ac:chgData name="仁園 呂" userId="eef67f80-1e14-4c90-a22b-aad4575b3ef9" providerId="ADAL" clId="{8C40F07A-1E17-409E-AEDF-B9FEB0DB4202}" dt="2020-05-15T06:22:07.925" v="640"/>
          <ac:inkMkLst>
            <pc:docMk/>
            <pc:sldMk cId="0" sldId="315"/>
            <ac:inkMk id="39" creationId="{77C9368E-C078-42D5-A117-4FBD28FF119E}"/>
          </ac:inkMkLst>
        </pc:inkChg>
        <pc:inkChg chg="add mod">
          <ac:chgData name="仁園 呂" userId="eef67f80-1e14-4c90-a22b-aad4575b3ef9" providerId="ADAL" clId="{8C40F07A-1E17-409E-AEDF-B9FEB0DB4202}" dt="2020-05-15T06:22:07.925" v="640"/>
          <ac:inkMkLst>
            <pc:docMk/>
            <pc:sldMk cId="0" sldId="315"/>
            <ac:inkMk id="40" creationId="{9619D09F-6824-4D44-9789-B520FD61713A}"/>
          </ac:inkMkLst>
        </pc:inkChg>
        <pc:inkChg chg="add mod">
          <ac:chgData name="仁園 呂" userId="eef67f80-1e14-4c90-a22b-aad4575b3ef9" providerId="ADAL" clId="{8C40F07A-1E17-409E-AEDF-B9FEB0DB4202}" dt="2020-05-15T06:22:07.925" v="640"/>
          <ac:inkMkLst>
            <pc:docMk/>
            <pc:sldMk cId="0" sldId="315"/>
            <ac:inkMk id="41" creationId="{9181572F-4C5E-4630-ABA7-E6DA67E27C84}"/>
          </ac:inkMkLst>
        </pc:inkChg>
        <pc:inkChg chg="add mod">
          <ac:chgData name="仁園 呂" userId="eef67f80-1e14-4c90-a22b-aad4575b3ef9" providerId="ADAL" clId="{8C40F07A-1E17-409E-AEDF-B9FEB0DB4202}" dt="2020-05-15T06:22:07.925" v="640"/>
          <ac:inkMkLst>
            <pc:docMk/>
            <pc:sldMk cId="0" sldId="315"/>
            <ac:inkMk id="42" creationId="{3CDE7E84-0A05-4053-9EC5-C1D33FEEE713}"/>
          </ac:inkMkLst>
        </pc:inkChg>
        <pc:inkChg chg="add mod">
          <ac:chgData name="仁園 呂" userId="eef67f80-1e14-4c90-a22b-aad4575b3ef9" providerId="ADAL" clId="{8C40F07A-1E17-409E-AEDF-B9FEB0DB4202}" dt="2020-05-15T06:22:07.925" v="640"/>
          <ac:inkMkLst>
            <pc:docMk/>
            <pc:sldMk cId="0" sldId="315"/>
            <ac:inkMk id="43" creationId="{7856CA67-A4F0-4BFE-9B8F-497875CBBF6A}"/>
          </ac:inkMkLst>
        </pc:inkChg>
        <pc:inkChg chg="add mod">
          <ac:chgData name="仁園 呂" userId="eef67f80-1e14-4c90-a22b-aad4575b3ef9" providerId="ADAL" clId="{8C40F07A-1E17-409E-AEDF-B9FEB0DB4202}" dt="2020-05-15T06:22:07.925" v="640"/>
          <ac:inkMkLst>
            <pc:docMk/>
            <pc:sldMk cId="0" sldId="315"/>
            <ac:inkMk id="47" creationId="{8B293CBF-68CF-41CD-84CF-B97F97CC0F47}"/>
          </ac:inkMkLst>
        </pc:inkChg>
        <pc:inkChg chg="add mod">
          <ac:chgData name="仁園 呂" userId="eef67f80-1e14-4c90-a22b-aad4575b3ef9" providerId="ADAL" clId="{8C40F07A-1E17-409E-AEDF-B9FEB0DB4202}" dt="2020-05-15T06:22:07.925" v="640"/>
          <ac:inkMkLst>
            <pc:docMk/>
            <pc:sldMk cId="0" sldId="315"/>
            <ac:inkMk id="48" creationId="{DF136299-DA4E-41FB-9623-21168E6E073F}"/>
          </ac:inkMkLst>
        </pc:inkChg>
        <pc:inkChg chg="add">
          <ac:chgData name="仁園 呂" userId="eef67f80-1e14-4c90-a22b-aad4575b3ef9" providerId="ADAL" clId="{8C40F07A-1E17-409E-AEDF-B9FEB0DB4202}" dt="2020-05-15T06:22:08.804" v="641" actId="9405"/>
          <ac:inkMkLst>
            <pc:docMk/>
            <pc:sldMk cId="0" sldId="315"/>
            <ac:inkMk id="50" creationId="{9760509D-1EF2-464E-9A4C-BAA42B9AFAC2}"/>
          </ac:inkMkLst>
        </pc:inkChg>
        <pc:inkChg chg="add">
          <ac:chgData name="仁園 呂" userId="eef67f80-1e14-4c90-a22b-aad4575b3ef9" providerId="ADAL" clId="{8C40F07A-1E17-409E-AEDF-B9FEB0DB4202}" dt="2020-05-15T06:22:09.155" v="642" actId="9405"/>
          <ac:inkMkLst>
            <pc:docMk/>
            <pc:sldMk cId="0" sldId="315"/>
            <ac:inkMk id="51" creationId="{A5D8AA7D-7227-41AB-9C40-47A7CCC45B76}"/>
          </ac:inkMkLst>
        </pc:inkChg>
        <pc:inkChg chg="add">
          <ac:chgData name="仁園 呂" userId="eef67f80-1e14-4c90-a22b-aad4575b3ef9" providerId="ADAL" clId="{8C40F07A-1E17-409E-AEDF-B9FEB0DB4202}" dt="2020-05-15T06:22:19.864" v="643" actId="9405"/>
          <ac:inkMkLst>
            <pc:docMk/>
            <pc:sldMk cId="0" sldId="315"/>
            <ac:inkMk id="52" creationId="{DD622297-FEE7-48B9-8785-2194AE1F6A72}"/>
          </ac:inkMkLst>
        </pc:inkChg>
        <pc:inkChg chg="add mod">
          <ac:chgData name="仁園 呂" userId="eef67f80-1e14-4c90-a22b-aad4575b3ef9" providerId="ADAL" clId="{8C40F07A-1E17-409E-AEDF-B9FEB0DB4202}" dt="2020-05-15T06:22:28.342" v="646"/>
          <ac:inkMkLst>
            <pc:docMk/>
            <pc:sldMk cId="0" sldId="315"/>
            <ac:inkMk id="53" creationId="{C9111EA3-BC1A-456D-8D95-BF20B961CE4F}"/>
          </ac:inkMkLst>
        </pc:inkChg>
        <pc:inkChg chg="add mod">
          <ac:chgData name="仁園 呂" userId="eef67f80-1e14-4c90-a22b-aad4575b3ef9" providerId="ADAL" clId="{8C40F07A-1E17-409E-AEDF-B9FEB0DB4202}" dt="2020-05-15T06:22:28.342" v="646"/>
          <ac:inkMkLst>
            <pc:docMk/>
            <pc:sldMk cId="0" sldId="315"/>
            <ac:inkMk id="54" creationId="{6C2C76C6-EB3A-411B-9CC8-DB8142BD6CA1}"/>
          </ac:inkMkLst>
        </pc:inkChg>
        <pc:inkChg chg="add">
          <ac:chgData name="仁園 呂" userId="eef67f80-1e14-4c90-a22b-aad4575b3ef9" providerId="ADAL" clId="{8C40F07A-1E17-409E-AEDF-B9FEB0DB4202}" dt="2020-05-15T06:22:30.173" v="647" actId="9405"/>
          <ac:inkMkLst>
            <pc:docMk/>
            <pc:sldMk cId="0" sldId="315"/>
            <ac:inkMk id="56" creationId="{9904E33A-44D0-4A08-A07A-404D591504A4}"/>
          </ac:inkMkLst>
        </pc:inkChg>
        <pc:inkChg chg="add">
          <ac:chgData name="仁園 呂" userId="eef67f80-1e14-4c90-a22b-aad4575b3ef9" providerId="ADAL" clId="{8C40F07A-1E17-409E-AEDF-B9FEB0DB4202}" dt="2020-05-15T06:22:53.959" v="648" actId="9405"/>
          <ac:inkMkLst>
            <pc:docMk/>
            <pc:sldMk cId="0" sldId="315"/>
            <ac:inkMk id="57" creationId="{54538E7E-4084-48E1-92CC-A5B82C48C3C4}"/>
          </ac:inkMkLst>
        </pc:inkChg>
        <pc:inkChg chg="add mod">
          <ac:chgData name="仁園 呂" userId="eef67f80-1e14-4c90-a22b-aad4575b3ef9" providerId="ADAL" clId="{8C40F07A-1E17-409E-AEDF-B9FEB0DB4202}" dt="2020-05-15T06:22:58.638" v="653"/>
          <ac:inkMkLst>
            <pc:docMk/>
            <pc:sldMk cId="0" sldId="315"/>
            <ac:inkMk id="58" creationId="{ED20DF0F-7293-441A-B7E0-6DB602D25912}"/>
          </ac:inkMkLst>
        </pc:inkChg>
        <pc:inkChg chg="add mod">
          <ac:chgData name="仁園 呂" userId="eef67f80-1e14-4c90-a22b-aad4575b3ef9" providerId="ADAL" clId="{8C40F07A-1E17-409E-AEDF-B9FEB0DB4202}" dt="2020-05-15T06:22:58.638" v="653"/>
          <ac:inkMkLst>
            <pc:docMk/>
            <pc:sldMk cId="0" sldId="315"/>
            <ac:inkMk id="59" creationId="{B09257C5-01C7-49BE-A836-24093D41F79B}"/>
          </ac:inkMkLst>
        </pc:inkChg>
        <pc:inkChg chg="add mod">
          <ac:chgData name="仁園 呂" userId="eef67f80-1e14-4c90-a22b-aad4575b3ef9" providerId="ADAL" clId="{8C40F07A-1E17-409E-AEDF-B9FEB0DB4202}" dt="2020-05-15T06:22:58.638" v="653"/>
          <ac:inkMkLst>
            <pc:docMk/>
            <pc:sldMk cId="0" sldId="315"/>
            <ac:inkMk id="60" creationId="{DEAFDD52-62E1-4F55-906E-B0B9EAC758E2}"/>
          </ac:inkMkLst>
        </pc:inkChg>
        <pc:inkChg chg="add mod">
          <ac:chgData name="仁園 呂" userId="eef67f80-1e14-4c90-a22b-aad4575b3ef9" providerId="ADAL" clId="{8C40F07A-1E17-409E-AEDF-B9FEB0DB4202}" dt="2020-05-15T06:22:58.638" v="653"/>
          <ac:inkMkLst>
            <pc:docMk/>
            <pc:sldMk cId="0" sldId="315"/>
            <ac:inkMk id="61" creationId="{2A445801-CBC6-4B0A-A789-FEC47D2EBC5B}"/>
          </ac:inkMkLst>
        </pc:inkChg>
        <pc:inkChg chg="add mod">
          <ac:chgData name="仁園 呂" userId="eef67f80-1e14-4c90-a22b-aad4575b3ef9" providerId="ADAL" clId="{8C40F07A-1E17-409E-AEDF-B9FEB0DB4202}" dt="2020-05-15T06:23:06.221" v="658"/>
          <ac:inkMkLst>
            <pc:docMk/>
            <pc:sldMk cId="0" sldId="315"/>
            <ac:inkMk id="63" creationId="{824DA9B2-B7EA-43E7-ABBC-96D5596B8DEB}"/>
          </ac:inkMkLst>
        </pc:inkChg>
        <pc:inkChg chg="add mod">
          <ac:chgData name="仁園 呂" userId="eef67f80-1e14-4c90-a22b-aad4575b3ef9" providerId="ADAL" clId="{8C40F07A-1E17-409E-AEDF-B9FEB0DB4202}" dt="2020-05-15T06:23:09.535" v="662"/>
          <ac:inkMkLst>
            <pc:docMk/>
            <pc:sldMk cId="0" sldId="315"/>
            <ac:inkMk id="65" creationId="{5BF11697-7518-4BD0-9A51-310608E25755}"/>
          </ac:inkMkLst>
        </pc:inkChg>
        <pc:inkChg chg="add mod">
          <ac:chgData name="仁園 呂" userId="eef67f80-1e14-4c90-a22b-aad4575b3ef9" providerId="ADAL" clId="{8C40F07A-1E17-409E-AEDF-B9FEB0DB4202}" dt="2020-05-15T06:23:09.535" v="662"/>
          <ac:inkMkLst>
            <pc:docMk/>
            <pc:sldMk cId="0" sldId="315"/>
            <ac:inkMk id="66" creationId="{4D01FFAA-0FF0-4138-BCAD-1BD8784E0D17}"/>
          </ac:inkMkLst>
        </pc:inkChg>
        <pc:inkChg chg="add mod">
          <ac:chgData name="仁園 呂" userId="eef67f80-1e14-4c90-a22b-aad4575b3ef9" providerId="ADAL" clId="{8C40F07A-1E17-409E-AEDF-B9FEB0DB4202}" dt="2020-05-15T06:23:09.535" v="662"/>
          <ac:inkMkLst>
            <pc:docMk/>
            <pc:sldMk cId="0" sldId="315"/>
            <ac:inkMk id="68" creationId="{3C8172D1-C502-4318-8E2D-B3A190E51FB8}"/>
          </ac:inkMkLst>
        </pc:inkChg>
        <pc:inkChg chg="add mod">
          <ac:chgData name="仁園 呂" userId="eef67f80-1e14-4c90-a22b-aad4575b3ef9" providerId="ADAL" clId="{8C40F07A-1E17-409E-AEDF-B9FEB0DB4202}" dt="2020-05-15T06:23:09.535" v="662"/>
          <ac:inkMkLst>
            <pc:docMk/>
            <pc:sldMk cId="0" sldId="315"/>
            <ac:inkMk id="70" creationId="{7ECC7AE0-008F-4BA5-8DAD-847F7EDDADC1}"/>
          </ac:inkMkLst>
        </pc:inkChg>
      </pc:sldChg>
      <pc:sldChg chg="addSp delSp modSp mod modTransition">
        <pc:chgData name="仁園 呂" userId="eef67f80-1e14-4c90-a22b-aad4575b3ef9" providerId="ADAL" clId="{8C40F07A-1E17-409E-AEDF-B9FEB0DB4202}" dt="2020-05-18T16:07:35.874" v="1758"/>
        <pc:sldMkLst>
          <pc:docMk/>
          <pc:sldMk cId="0" sldId="316"/>
        </pc:sldMkLst>
        <pc:grpChg chg="mod">
          <ac:chgData name="仁園 呂" userId="eef67f80-1e14-4c90-a22b-aad4575b3ef9" providerId="ADAL" clId="{8C40F07A-1E17-409E-AEDF-B9FEB0DB4202}" dt="2020-05-15T06:23:45.078" v="681"/>
          <ac:grpSpMkLst>
            <pc:docMk/>
            <pc:sldMk cId="0" sldId="316"/>
            <ac:grpSpMk id="22" creationId="{9363EB8B-D633-40A4-AB6F-DC7155C9DDAA}"/>
          </ac:grpSpMkLst>
        </pc:grpChg>
        <pc:grpChg chg="mod">
          <ac:chgData name="仁園 呂" userId="eef67f80-1e14-4c90-a22b-aad4575b3ef9" providerId="ADAL" clId="{8C40F07A-1E17-409E-AEDF-B9FEB0DB4202}" dt="2020-05-15T06:23:45.078" v="681"/>
          <ac:grpSpMkLst>
            <pc:docMk/>
            <pc:sldMk cId="0" sldId="316"/>
            <ac:grpSpMk id="23" creationId="{6F3C6464-894B-4C6F-B641-731A19523884}"/>
          </ac:grpSpMkLst>
        </pc:grpChg>
        <pc:grpChg chg="mod">
          <ac:chgData name="仁園 呂" userId="eef67f80-1e14-4c90-a22b-aad4575b3ef9" providerId="ADAL" clId="{8C40F07A-1E17-409E-AEDF-B9FEB0DB4202}" dt="2020-05-15T06:23:45.078" v="681"/>
          <ac:grpSpMkLst>
            <pc:docMk/>
            <pc:sldMk cId="0" sldId="316"/>
            <ac:grpSpMk id="24" creationId="{AD50D5A2-D793-4CE7-8896-28A81D7E8A12}"/>
          </ac:grpSpMkLst>
        </pc:grpChg>
        <pc:grpChg chg="mod">
          <ac:chgData name="仁園 呂" userId="eef67f80-1e14-4c90-a22b-aad4575b3ef9" providerId="ADAL" clId="{8C40F07A-1E17-409E-AEDF-B9FEB0DB4202}" dt="2020-05-15T06:23:58.295" v="689"/>
          <ac:grpSpMkLst>
            <pc:docMk/>
            <pc:sldMk cId="0" sldId="316"/>
            <ac:grpSpMk id="32" creationId="{64E00941-3CB4-4F59-97A8-4D0968533D48}"/>
          </ac:grpSpMkLst>
        </pc:grpChg>
        <pc:grpChg chg="mod">
          <ac:chgData name="仁園 呂" userId="eef67f80-1e14-4c90-a22b-aad4575b3ef9" providerId="ADAL" clId="{8C40F07A-1E17-409E-AEDF-B9FEB0DB4202}" dt="2020-05-15T06:24:00.922" v="693"/>
          <ac:grpSpMkLst>
            <pc:docMk/>
            <pc:sldMk cId="0" sldId="316"/>
            <ac:grpSpMk id="36" creationId="{A1652149-3D89-4BB7-A9BD-2B7B6E61CF30}"/>
          </ac:grpSpMkLst>
        </pc:grpChg>
        <pc:grpChg chg="mod">
          <ac:chgData name="仁園 呂" userId="eef67f80-1e14-4c90-a22b-aad4575b3ef9" providerId="ADAL" clId="{8C40F07A-1E17-409E-AEDF-B9FEB0DB4202}" dt="2020-05-15T06:24:05.284" v="697"/>
          <ac:grpSpMkLst>
            <pc:docMk/>
            <pc:sldMk cId="0" sldId="316"/>
            <ac:grpSpMk id="40" creationId="{E1B1EFFA-5FB6-4C62-8901-6B0067BA5F04}"/>
          </ac:grpSpMkLst>
        </pc:grpChg>
        <pc:grpChg chg="mod">
          <ac:chgData name="仁園 呂" userId="eef67f80-1e14-4c90-a22b-aad4575b3ef9" providerId="ADAL" clId="{8C40F07A-1E17-409E-AEDF-B9FEB0DB4202}" dt="2020-05-15T06:24:13.314" v="704"/>
          <ac:grpSpMkLst>
            <pc:docMk/>
            <pc:sldMk cId="0" sldId="316"/>
            <ac:grpSpMk id="47" creationId="{73E9D5A4-8BFE-44AD-A69A-4EFB7410E4EF}"/>
          </ac:grpSpMkLst>
        </pc:grpChg>
        <pc:grpChg chg="mod">
          <ac:chgData name="仁園 呂" userId="eef67f80-1e14-4c90-a22b-aad4575b3ef9" providerId="ADAL" clId="{8C40F07A-1E17-409E-AEDF-B9FEB0DB4202}" dt="2020-05-15T06:24:13.314" v="704"/>
          <ac:grpSpMkLst>
            <pc:docMk/>
            <pc:sldMk cId="0" sldId="316"/>
            <ac:grpSpMk id="48" creationId="{B6A4FBEB-F728-48F3-8702-B7534C0F4CD5}"/>
          </ac:grpSpMkLst>
        </pc:grpChg>
        <pc:grpChg chg="mod">
          <ac:chgData name="仁園 呂" userId="eef67f80-1e14-4c90-a22b-aad4575b3ef9" providerId="ADAL" clId="{8C40F07A-1E17-409E-AEDF-B9FEB0DB4202}" dt="2020-05-15T06:24:19.220" v="707"/>
          <ac:grpSpMkLst>
            <pc:docMk/>
            <pc:sldMk cId="0" sldId="316"/>
            <ac:grpSpMk id="51" creationId="{02FBA99A-459C-422F-B018-83496284878F}"/>
          </ac:grpSpMkLst>
        </pc:grpChg>
        <pc:grpChg chg="del mod">
          <ac:chgData name="仁園 呂" userId="eef67f80-1e14-4c90-a22b-aad4575b3ef9" providerId="ADAL" clId="{8C40F07A-1E17-409E-AEDF-B9FEB0DB4202}" dt="2020-05-15T06:24:32.412" v="721"/>
          <ac:grpSpMkLst>
            <pc:docMk/>
            <pc:sldMk cId="0" sldId="316"/>
            <ac:grpSpMk id="54" creationId="{5EE5DD57-2FA7-4AD0-8792-9F0818318EDA}"/>
          </ac:grpSpMkLst>
        </pc:grpChg>
        <pc:grpChg chg="del mod">
          <ac:chgData name="仁園 呂" userId="eef67f80-1e14-4c90-a22b-aad4575b3ef9" providerId="ADAL" clId="{8C40F07A-1E17-409E-AEDF-B9FEB0DB4202}" dt="2020-05-15T06:24:36.914" v="723"/>
          <ac:grpSpMkLst>
            <pc:docMk/>
            <pc:sldMk cId="0" sldId="316"/>
            <ac:grpSpMk id="82945" creationId="{7F71D802-7411-403C-860F-A0D04B5F3D35}"/>
          </ac:grpSpMkLst>
        </pc:grpChg>
        <pc:grpChg chg="del mod">
          <ac:chgData name="仁園 呂" userId="eef67f80-1e14-4c90-a22b-aad4575b3ef9" providerId="ADAL" clId="{8C40F07A-1E17-409E-AEDF-B9FEB0DB4202}" dt="2020-05-15T06:24:38.017" v="725"/>
          <ac:grpSpMkLst>
            <pc:docMk/>
            <pc:sldMk cId="0" sldId="316"/>
            <ac:grpSpMk id="82948" creationId="{16200911-D7DD-4CF3-ADEE-4A319D0EE47C}"/>
          </ac:grpSpMkLst>
        </pc:grpChg>
        <pc:grpChg chg="mod">
          <ac:chgData name="仁園 呂" userId="eef67f80-1e14-4c90-a22b-aad4575b3ef9" providerId="ADAL" clId="{8C40F07A-1E17-409E-AEDF-B9FEB0DB4202}" dt="2020-05-15T06:24:38.017" v="725"/>
          <ac:grpSpMkLst>
            <pc:docMk/>
            <pc:sldMk cId="0" sldId="316"/>
            <ac:grpSpMk id="82950" creationId="{59B69D5F-2772-45B9-9F0E-DB7D8135B772}"/>
          </ac:grpSpMkLst>
        </pc:grpChg>
        <pc:grpChg chg="mod">
          <ac:chgData name="仁園 呂" userId="eef67f80-1e14-4c90-a22b-aad4575b3ef9" providerId="ADAL" clId="{8C40F07A-1E17-409E-AEDF-B9FEB0DB4202}" dt="2020-05-15T06:24:51.682" v="735"/>
          <ac:grpSpMkLst>
            <pc:docMk/>
            <pc:sldMk cId="0" sldId="316"/>
            <ac:grpSpMk id="82960" creationId="{C5FE1743-F947-491F-9B7F-009731466CA1}"/>
          </ac:grpSpMkLst>
        </pc:grpChg>
        <pc:grpChg chg="mod">
          <ac:chgData name="仁園 呂" userId="eef67f80-1e14-4c90-a22b-aad4575b3ef9" providerId="ADAL" clId="{8C40F07A-1E17-409E-AEDF-B9FEB0DB4202}" dt="2020-05-15T06:24:51.682" v="735"/>
          <ac:grpSpMkLst>
            <pc:docMk/>
            <pc:sldMk cId="0" sldId="316"/>
            <ac:grpSpMk id="82961" creationId="{ECC8E6FE-C982-46C2-B40E-46642F8D96C7}"/>
          </ac:grpSpMkLst>
        </pc:grpChg>
        <pc:grpChg chg="del mod">
          <ac:chgData name="仁園 呂" userId="eef67f80-1e14-4c90-a22b-aad4575b3ef9" providerId="ADAL" clId="{8C40F07A-1E17-409E-AEDF-B9FEB0DB4202}" dt="2020-05-15T06:25:04.798" v="756"/>
          <ac:grpSpMkLst>
            <pc:docMk/>
            <pc:sldMk cId="0" sldId="316"/>
            <ac:grpSpMk id="82965" creationId="{D0DD595B-3700-4A01-995D-38004DAC4E75}"/>
          </ac:grpSpMkLst>
        </pc:grpChg>
        <pc:grpChg chg="del mod">
          <ac:chgData name="仁園 呂" userId="eef67f80-1e14-4c90-a22b-aad4575b3ef9" providerId="ADAL" clId="{8C40F07A-1E17-409E-AEDF-B9FEB0DB4202}" dt="2020-05-15T06:25:01.801" v="751"/>
          <ac:grpSpMkLst>
            <pc:docMk/>
            <pc:sldMk cId="0" sldId="316"/>
            <ac:grpSpMk id="82973" creationId="{833932CE-7C4B-4471-B517-A7470EADCF55}"/>
          </ac:grpSpMkLst>
        </pc:grpChg>
        <pc:grpChg chg="del mod">
          <ac:chgData name="仁園 呂" userId="eef67f80-1e14-4c90-a22b-aad4575b3ef9" providerId="ADAL" clId="{8C40F07A-1E17-409E-AEDF-B9FEB0DB4202}" dt="2020-05-15T06:25:04.798" v="756"/>
          <ac:grpSpMkLst>
            <pc:docMk/>
            <pc:sldMk cId="0" sldId="316"/>
            <ac:grpSpMk id="82977" creationId="{85C84B9F-FF99-45A5-B157-EA79848884CC}"/>
          </ac:grpSpMkLst>
        </pc:grpChg>
        <pc:grpChg chg="mod">
          <ac:chgData name="仁園 呂" userId="eef67f80-1e14-4c90-a22b-aad4575b3ef9" providerId="ADAL" clId="{8C40F07A-1E17-409E-AEDF-B9FEB0DB4202}" dt="2020-05-15T06:25:04.798" v="756"/>
          <ac:grpSpMkLst>
            <pc:docMk/>
            <pc:sldMk cId="0" sldId="316"/>
            <ac:grpSpMk id="82982" creationId="{45F48572-82FB-4186-81FA-8617ED2E7ED7}"/>
          </ac:grpSpMkLst>
        </pc:grpChg>
        <pc:grpChg chg="mod">
          <ac:chgData name="仁園 呂" userId="eef67f80-1e14-4c90-a22b-aad4575b3ef9" providerId="ADAL" clId="{8C40F07A-1E17-409E-AEDF-B9FEB0DB4202}" dt="2020-05-15T06:25:10.334" v="762"/>
          <ac:grpSpMkLst>
            <pc:docMk/>
            <pc:sldMk cId="0" sldId="316"/>
            <ac:grpSpMk id="82988" creationId="{D6136F92-D117-4BEB-80E8-E451A7BE601C}"/>
          </ac:grpSpMkLst>
        </pc:grpChg>
        <pc:inkChg chg="add mod">
          <ac:chgData name="仁園 呂" userId="eef67f80-1e14-4c90-a22b-aad4575b3ef9" providerId="ADAL" clId="{8C40F07A-1E17-409E-AEDF-B9FEB0DB4202}" dt="2020-05-15T06:23:45.078" v="681"/>
          <ac:inkMkLst>
            <pc:docMk/>
            <pc:sldMk cId="0" sldId="316"/>
            <ac:inkMk id="4" creationId="{46EBA7FE-8A7B-4EAE-B6FB-F3CCA4BD39A3}"/>
          </ac:inkMkLst>
        </pc:inkChg>
        <pc:inkChg chg="add mod">
          <ac:chgData name="仁園 呂" userId="eef67f80-1e14-4c90-a22b-aad4575b3ef9" providerId="ADAL" clId="{8C40F07A-1E17-409E-AEDF-B9FEB0DB4202}" dt="2020-05-15T06:23:45.078" v="681"/>
          <ac:inkMkLst>
            <pc:docMk/>
            <pc:sldMk cId="0" sldId="316"/>
            <ac:inkMk id="5" creationId="{DD29A8CE-DE79-45B3-B7B9-2E99B15FBBC8}"/>
          </ac:inkMkLst>
        </pc:inkChg>
        <pc:inkChg chg="add mod">
          <ac:chgData name="仁園 呂" userId="eef67f80-1e14-4c90-a22b-aad4575b3ef9" providerId="ADAL" clId="{8C40F07A-1E17-409E-AEDF-B9FEB0DB4202}" dt="2020-05-15T06:23:45.078" v="681"/>
          <ac:inkMkLst>
            <pc:docMk/>
            <pc:sldMk cId="0" sldId="316"/>
            <ac:inkMk id="6" creationId="{0EEAA311-B095-4A90-A54C-436AE1F08570}"/>
          </ac:inkMkLst>
        </pc:inkChg>
        <pc:inkChg chg="add mod">
          <ac:chgData name="仁園 呂" userId="eef67f80-1e14-4c90-a22b-aad4575b3ef9" providerId="ADAL" clId="{8C40F07A-1E17-409E-AEDF-B9FEB0DB4202}" dt="2020-05-15T06:23:45.078" v="681"/>
          <ac:inkMkLst>
            <pc:docMk/>
            <pc:sldMk cId="0" sldId="316"/>
            <ac:inkMk id="7" creationId="{FC9D15FD-BFE6-4350-A023-5DE411A57AA0}"/>
          </ac:inkMkLst>
        </pc:inkChg>
        <pc:inkChg chg="add mod">
          <ac:chgData name="仁園 呂" userId="eef67f80-1e14-4c90-a22b-aad4575b3ef9" providerId="ADAL" clId="{8C40F07A-1E17-409E-AEDF-B9FEB0DB4202}" dt="2020-05-15T06:23:45.078" v="681"/>
          <ac:inkMkLst>
            <pc:docMk/>
            <pc:sldMk cId="0" sldId="316"/>
            <ac:inkMk id="8" creationId="{95F30A88-ACC4-4CCA-95B0-E2387564E2DC}"/>
          </ac:inkMkLst>
        </pc:inkChg>
        <pc:inkChg chg="add mod">
          <ac:chgData name="仁園 呂" userId="eef67f80-1e14-4c90-a22b-aad4575b3ef9" providerId="ADAL" clId="{8C40F07A-1E17-409E-AEDF-B9FEB0DB4202}" dt="2020-05-15T06:23:45.078" v="681"/>
          <ac:inkMkLst>
            <pc:docMk/>
            <pc:sldMk cId="0" sldId="316"/>
            <ac:inkMk id="9" creationId="{FC135F31-26D8-4AE7-B1EB-534360855CB2}"/>
          </ac:inkMkLst>
        </pc:inkChg>
        <pc:inkChg chg="add mod">
          <ac:chgData name="仁園 呂" userId="eef67f80-1e14-4c90-a22b-aad4575b3ef9" providerId="ADAL" clId="{8C40F07A-1E17-409E-AEDF-B9FEB0DB4202}" dt="2020-05-15T06:23:45.078" v="681"/>
          <ac:inkMkLst>
            <pc:docMk/>
            <pc:sldMk cId="0" sldId="316"/>
            <ac:inkMk id="10" creationId="{32F93DFE-7491-496B-A242-F39ABEE353E0}"/>
          </ac:inkMkLst>
        </pc:inkChg>
        <pc:inkChg chg="add mod">
          <ac:chgData name="仁園 呂" userId="eef67f80-1e14-4c90-a22b-aad4575b3ef9" providerId="ADAL" clId="{8C40F07A-1E17-409E-AEDF-B9FEB0DB4202}" dt="2020-05-15T06:23:45.078" v="681"/>
          <ac:inkMkLst>
            <pc:docMk/>
            <pc:sldMk cId="0" sldId="316"/>
            <ac:inkMk id="11" creationId="{52413B34-26E9-47B7-B8F5-64E712328ECC}"/>
          </ac:inkMkLst>
        </pc:inkChg>
        <pc:inkChg chg="add mod">
          <ac:chgData name="仁園 呂" userId="eef67f80-1e14-4c90-a22b-aad4575b3ef9" providerId="ADAL" clId="{8C40F07A-1E17-409E-AEDF-B9FEB0DB4202}" dt="2020-05-15T06:23:45.078" v="681"/>
          <ac:inkMkLst>
            <pc:docMk/>
            <pc:sldMk cId="0" sldId="316"/>
            <ac:inkMk id="12" creationId="{E4EDF560-1CDE-4FA8-8AD8-536D259556B8}"/>
          </ac:inkMkLst>
        </pc:inkChg>
        <pc:inkChg chg="add mod">
          <ac:chgData name="仁園 呂" userId="eef67f80-1e14-4c90-a22b-aad4575b3ef9" providerId="ADAL" clId="{8C40F07A-1E17-409E-AEDF-B9FEB0DB4202}" dt="2020-05-15T06:23:45.078" v="681"/>
          <ac:inkMkLst>
            <pc:docMk/>
            <pc:sldMk cId="0" sldId="316"/>
            <ac:inkMk id="13" creationId="{6DFC7B86-B396-43BA-B6C3-B0E523BB6631}"/>
          </ac:inkMkLst>
        </pc:inkChg>
        <pc:inkChg chg="add mod">
          <ac:chgData name="仁園 呂" userId="eef67f80-1e14-4c90-a22b-aad4575b3ef9" providerId="ADAL" clId="{8C40F07A-1E17-409E-AEDF-B9FEB0DB4202}" dt="2020-05-15T06:23:45.078" v="681"/>
          <ac:inkMkLst>
            <pc:docMk/>
            <pc:sldMk cId="0" sldId="316"/>
            <ac:inkMk id="14" creationId="{19F2AF31-2149-429E-BB40-7E624DB992B0}"/>
          </ac:inkMkLst>
        </pc:inkChg>
        <pc:inkChg chg="add mod">
          <ac:chgData name="仁園 呂" userId="eef67f80-1e14-4c90-a22b-aad4575b3ef9" providerId="ADAL" clId="{8C40F07A-1E17-409E-AEDF-B9FEB0DB4202}" dt="2020-05-15T06:23:45.078" v="681"/>
          <ac:inkMkLst>
            <pc:docMk/>
            <pc:sldMk cId="0" sldId="316"/>
            <ac:inkMk id="15" creationId="{F25CC067-F778-4DE9-A3DF-420FBE29A4F1}"/>
          </ac:inkMkLst>
        </pc:inkChg>
        <pc:inkChg chg="add mod">
          <ac:chgData name="仁園 呂" userId="eef67f80-1e14-4c90-a22b-aad4575b3ef9" providerId="ADAL" clId="{8C40F07A-1E17-409E-AEDF-B9FEB0DB4202}" dt="2020-05-15T06:23:45.078" v="681"/>
          <ac:inkMkLst>
            <pc:docMk/>
            <pc:sldMk cId="0" sldId="316"/>
            <ac:inkMk id="16" creationId="{093EA4F2-79AF-45D5-B98E-48026629ED36}"/>
          </ac:inkMkLst>
        </pc:inkChg>
        <pc:inkChg chg="add mod">
          <ac:chgData name="仁園 呂" userId="eef67f80-1e14-4c90-a22b-aad4575b3ef9" providerId="ADAL" clId="{8C40F07A-1E17-409E-AEDF-B9FEB0DB4202}" dt="2020-05-15T06:23:45.078" v="681"/>
          <ac:inkMkLst>
            <pc:docMk/>
            <pc:sldMk cId="0" sldId="316"/>
            <ac:inkMk id="17" creationId="{FF9D3EC9-BCA1-4A0E-ABCA-6B441E2F30FB}"/>
          </ac:inkMkLst>
        </pc:inkChg>
        <pc:inkChg chg="add mod">
          <ac:chgData name="仁園 呂" userId="eef67f80-1e14-4c90-a22b-aad4575b3ef9" providerId="ADAL" clId="{8C40F07A-1E17-409E-AEDF-B9FEB0DB4202}" dt="2020-05-15T06:23:45.078" v="681"/>
          <ac:inkMkLst>
            <pc:docMk/>
            <pc:sldMk cId="0" sldId="316"/>
            <ac:inkMk id="18" creationId="{26CD65AE-A4BE-4FA1-9D8D-DC2DF7512874}"/>
          </ac:inkMkLst>
        </pc:inkChg>
        <pc:inkChg chg="add mod">
          <ac:chgData name="仁園 呂" userId="eef67f80-1e14-4c90-a22b-aad4575b3ef9" providerId="ADAL" clId="{8C40F07A-1E17-409E-AEDF-B9FEB0DB4202}" dt="2020-05-15T06:23:45.078" v="681"/>
          <ac:inkMkLst>
            <pc:docMk/>
            <pc:sldMk cId="0" sldId="316"/>
            <ac:inkMk id="19" creationId="{76AA1084-99C7-4FAC-BDF0-AA161516BF64}"/>
          </ac:inkMkLst>
        </pc:inkChg>
        <pc:inkChg chg="add mod">
          <ac:chgData name="仁園 呂" userId="eef67f80-1e14-4c90-a22b-aad4575b3ef9" providerId="ADAL" clId="{8C40F07A-1E17-409E-AEDF-B9FEB0DB4202}" dt="2020-05-15T06:23:45.078" v="681"/>
          <ac:inkMkLst>
            <pc:docMk/>
            <pc:sldMk cId="0" sldId="316"/>
            <ac:inkMk id="20" creationId="{313D5720-0C4F-492D-9854-EAA0FE37E8CC}"/>
          </ac:inkMkLst>
        </pc:inkChg>
        <pc:inkChg chg="add mod">
          <ac:chgData name="仁園 呂" userId="eef67f80-1e14-4c90-a22b-aad4575b3ef9" providerId="ADAL" clId="{8C40F07A-1E17-409E-AEDF-B9FEB0DB4202}" dt="2020-05-15T06:23:45.078" v="681"/>
          <ac:inkMkLst>
            <pc:docMk/>
            <pc:sldMk cId="0" sldId="316"/>
            <ac:inkMk id="21" creationId="{FE1C8D23-900B-4595-B20E-B559FFC47D1A}"/>
          </ac:inkMkLst>
        </pc:inkChg>
        <pc:inkChg chg="add">
          <ac:chgData name="仁園 呂" userId="eef67f80-1e14-4c90-a22b-aad4575b3ef9" providerId="ADAL" clId="{8C40F07A-1E17-409E-AEDF-B9FEB0DB4202}" dt="2020-05-15T06:23:54.546" v="682" actId="9405"/>
          <ac:inkMkLst>
            <pc:docMk/>
            <pc:sldMk cId="0" sldId="316"/>
            <ac:inkMk id="25" creationId="{60E4D308-DEF7-42A5-B73A-922A4F6BDF53}"/>
          </ac:inkMkLst>
        </pc:inkChg>
        <pc:inkChg chg="add mod">
          <ac:chgData name="仁園 呂" userId="eef67f80-1e14-4c90-a22b-aad4575b3ef9" providerId="ADAL" clId="{8C40F07A-1E17-409E-AEDF-B9FEB0DB4202}" dt="2020-05-15T06:23:58.295" v="689"/>
          <ac:inkMkLst>
            <pc:docMk/>
            <pc:sldMk cId="0" sldId="316"/>
            <ac:inkMk id="26" creationId="{8B808251-BE7A-4B24-AF65-FFAA5AC1C4A0}"/>
          </ac:inkMkLst>
        </pc:inkChg>
        <pc:inkChg chg="add mod">
          <ac:chgData name="仁園 呂" userId="eef67f80-1e14-4c90-a22b-aad4575b3ef9" providerId="ADAL" clId="{8C40F07A-1E17-409E-AEDF-B9FEB0DB4202}" dt="2020-05-15T06:23:58.295" v="689"/>
          <ac:inkMkLst>
            <pc:docMk/>
            <pc:sldMk cId="0" sldId="316"/>
            <ac:inkMk id="27" creationId="{FEB00590-16D4-45CA-B89A-5CB63CE1CF08}"/>
          </ac:inkMkLst>
        </pc:inkChg>
        <pc:inkChg chg="add mod">
          <ac:chgData name="仁園 呂" userId="eef67f80-1e14-4c90-a22b-aad4575b3ef9" providerId="ADAL" clId="{8C40F07A-1E17-409E-AEDF-B9FEB0DB4202}" dt="2020-05-15T06:23:58.295" v="689"/>
          <ac:inkMkLst>
            <pc:docMk/>
            <pc:sldMk cId="0" sldId="316"/>
            <ac:inkMk id="28" creationId="{9A2F2F5F-1E28-464F-ACF2-7E51EEE51DA9}"/>
          </ac:inkMkLst>
        </pc:inkChg>
        <pc:inkChg chg="add mod">
          <ac:chgData name="仁園 呂" userId="eef67f80-1e14-4c90-a22b-aad4575b3ef9" providerId="ADAL" clId="{8C40F07A-1E17-409E-AEDF-B9FEB0DB4202}" dt="2020-05-15T06:23:58.295" v="689"/>
          <ac:inkMkLst>
            <pc:docMk/>
            <pc:sldMk cId="0" sldId="316"/>
            <ac:inkMk id="29" creationId="{00EE4145-A3A9-46BF-9596-C86E2536B1EF}"/>
          </ac:inkMkLst>
        </pc:inkChg>
        <pc:inkChg chg="add mod">
          <ac:chgData name="仁園 呂" userId="eef67f80-1e14-4c90-a22b-aad4575b3ef9" providerId="ADAL" clId="{8C40F07A-1E17-409E-AEDF-B9FEB0DB4202}" dt="2020-05-15T06:23:58.295" v="689"/>
          <ac:inkMkLst>
            <pc:docMk/>
            <pc:sldMk cId="0" sldId="316"/>
            <ac:inkMk id="30" creationId="{41F045A1-6892-4511-95B7-8906DCCE38EF}"/>
          </ac:inkMkLst>
        </pc:inkChg>
        <pc:inkChg chg="add mod">
          <ac:chgData name="仁園 呂" userId="eef67f80-1e14-4c90-a22b-aad4575b3ef9" providerId="ADAL" clId="{8C40F07A-1E17-409E-AEDF-B9FEB0DB4202}" dt="2020-05-15T06:23:58.295" v="689"/>
          <ac:inkMkLst>
            <pc:docMk/>
            <pc:sldMk cId="0" sldId="316"/>
            <ac:inkMk id="31" creationId="{522ED30A-57A4-46A8-B595-5B7B7ADF8487}"/>
          </ac:inkMkLst>
        </pc:inkChg>
        <pc:inkChg chg="add">
          <ac:chgData name="仁園 呂" userId="eef67f80-1e14-4c90-a22b-aad4575b3ef9" providerId="ADAL" clId="{8C40F07A-1E17-409E-AEDF-B9FEB0DB4202}" dt="2020-05-15T06:23:58.976" v="690" actId="9405"/>
          <ac:inkMkLst>
            <pc:docMk/>
            <pc:sldMk cId="0" sldId="316"/>
            <ac:inkMk id="33" creationId="{0219950A-4D11-46CA-8EFB-40D7B6FB19A3}"/>
          </ac:inkMkLst>
        </pc:inkChg>
        <pc:inkChg chg="add mod">
          <ac:chgData name="仁園 呂" userId="eef67f80-1e14-4c90-a22b-aad4575b3ef9" providerId="ADAL" clId="{8C40F07A-1E17-409E-AEDF-B9FEB0DB4202}" dt="2020-05-15T06:24:00.922" v="693"/>
          <ac:inkMkLst>
            <pc:docMk/>
            <pc:sldMk cId="0" sldId="316"/>
            <ac:inkMk id="34" creationId="{154E501C-A51D-4036-BEB8-B7E44DB18E6D}"/>
          </ac:inkMkLst>
        </pc:inkChg>
        <pc:inkChg chg="add mod">
          <ac:chgData name="仁園 呂" userId="eef67f80-1e14-4c90-a22b-aad4575b3ef9" providerId="ADAL" clId="{8C40F07A-1E17-409E-AEDF-B9FEB0DB4202}" dt="2020-05-15T06:24:00.922" v="693"/>
          <ac:inkMkLst>
            <pc:docMk/>
            <pc:sldMk cId="0" sldId="316"/>
            <ac:inkMk id="35" creationId="{7914EE71-4748-4113-884C-032023973774}"/>
          </ac:inkMkLst>
        </pc:inkChg>
        <pc:inkChg chg="add mod">
          <ac:chgData name="仁園 呂" userId="eef67f80-1e14-4c90-a22b-aad4575b3ef9" providerId="ADAL" clId="{8C40F07A-1E17-409E-AEDF-B9FEB0DB4202}" dt="2020-05-15T06:24:05.284" v="697"/>
          <ac:inkMkLst>
            <pc:docMk/>
            <pc:sldMk cId="0" sldId="316"/>
            <ac:inkMk id="37" creationId="{8D879520-E976-41FD-88BF-55DA943D0602}"/>
          </ac:inkMkLst>
        </pc:inkChg>
        <pc:inkChg chg="add mod">
          <ac:chgData name="仁園 呂" userId="eef67f80-1e14-4c90-a22b-aad4575b3ef9" providerId="ADAL" clId="{8C40F07A-1E17-409E-AEDF-B9FEB0DB4202}" dt="2020-05-15T06:24:05.284" v="697"/>
          <ac:inkMkLst>
            <pc:docMk/>
            <pc:sldMk cId="0" sldId="316"/>
            <ac:inkMk id="38" creationId="{2AE17B29-1C3A-4176-AF6B-E532015A00EE}"/>
          </ac:inkMkLst>
        </pc:inkChg>
        <pc:inkChg chg="add mod">
          <ac:chgData name="仁園 呂" userId="eef67f80-1e14-4c90-a22b-aad4575b3ef9" providerId="ADAL" clId="{8C40F07A-1E17-409E-AEDF-B9FEB0DB4202}" dt="2020-05-15T06:24:05.284" v="697"/>
          <ac:inkMkLst>
            <pc:docMk/>
            <pc:sldMk cId="0" sldId="316"/>
            <ac:inkMk id="39" creationId="{3659A2EC-09F3-4675-B8BA-6FAD5536F461}"/>
          </ac:inkMkLst>
        </pc:inkChg>
        <pc:inkChg chg="add mod">
          <ac:chgData name="仁園 呂" userId="eef67f80-1e14-4c90-a22b-aad4575b3ef9" providerId="ADAL" clId="{8C40F07A-1E17-409E-AEDF-B9FEB0DB4202}" dt="2020-05-15T06:24:13.314" v="704"/>
          <ac:inkMkLst>
            <pc:docMk/>
            <pc:sldMk cId="0" sldId="316"/>
            <ac:inkMk id="41" creationId="{3587E59C-EDB0-4BF0-86A6-BD173F0B58E4}"/>
          </ac:inkMkLst>
        </pc:inkChg>
        <pc:inkChg chg="add mod">
          <ac:chgData name="仁園 呂" userId="eef67f80-1e14-4c90-a22b-aad4575b3ef9" providerId="ADAL" clId="{8C40F07A-1E17-409E-AEDF-B9FEB0DB4202}" dt="2020-05-15T06:24:13.314" v="704"/>
          <ac:inkMkLst>
            <pc:docMk/>
            <pc:sldMk cId="0" sldId="316"/>
            <ac:inkMk id="42" creationId="{251B3D56-B741-47C7-8B71-908539887257}"/>
          </ac:inkMkLst>
        </pc:inkChg>
        <pc:inkChg chg="add mod">
          <ac:chgData name="仁園 呂" userId="eef67f80-1e14-4c90-a22b-aad4575b3ef9" providerId="ADAL" clId="{8C40F07A-1E17-409E-AEDF-B9FEB0DB4202}" dt="2020-05-15T06:24:13.314" v="704"/>
          <ac:inkMkLst>
            <pc:docMk/>
            <pc:sldMk cId="0" sldId="316"/>
            <ac:inkMk id="43" creationId="{634E5779-E973-4921-A048-52C63942FEE2}"/>
          </ac:inkMkLst>
        </pc:inkChg>
        <pc:inkChg chg="add mod">
          <ac:chgData name="仁園 呂" userId="eef67f80-1e14-4c90-a22b-aad4575b3ef9" providerId="ADAL" clId="{8C40F07A-1E17-409E-AEDF-B9FEB0DB4202}" dt="2020-05-15T06:24:13.314" v="704"/>
          <ac:inkMkLst>
            <pc:docMk/>
            <pc:sldMk cId="0" sldId="316"/>
            <ac:inkMk id="44" creationId="{8B7E44C8-2314-4666-8767-3783FA4E0DC3}"/>
          </ac:inkMkLst>
        </pc:inkChg>
        <pc:inkChg chg="add mod">
          <ac:chgData name="仁園 呂" userId="eef67f80-1e14-4c90-a22b-aad4575b3ef9" providerId="ADAL" clId="{8C40F07A-1E17-409E-AEDF-B9FEB0DB4202}" dt="2020-05-15T06:24:13.314" v="704"/>
          <ac:inkMkLst>
            <pc:docMk/>
            <pc:sldMk cId="0" sldId="316"/>
            <ac:inkMk id="45" creationId="{0F934151-74F6-4031-94E9-08F574D791E4}"/>
          </ac:inkMkLst>
        </pc:inkChg>
        <pc:inkChg chg="add mod">
          <ac:chgData name="仁園 呂" userId="eef67f80-1e14-4c90-a22b-aad4575b3ef9" providerId="ADAL" clId="{8C40F07A-1E17-409E-AEDF-B9FEB0DB4202}" dt="2020-05-15T06:24:13.314" v="704"/>
          <ac:inkMkLst>
            <pc:docMk/>
            <pc:sldMk cId="0" sldId="316"/>
            <ac:inkMk id="46" creationId="{D143FADC-90E2-49C0-81F6-D7E8E9CF0AF5}"/>
          </ac:inkMkLst>
        </pc:inkChg>
        <pc:inkChg chg="add mod">
          <ac:chgData name="仁園 呂" userId="eef67f80-1e14-4c90-a22b-aad4575b3ef9" providerId="ADAL" clId="{8C40F07A-1E17-409E-AEDF-B9FEB0DB4202}" dt="2020-05-15T06:24:19.220" v="707"/>
          <ac:inkMkLst>
            <pc:docMk/>
            <pc:sldMk cId="0" sldId="316"/>
            <ac:inkMk id="49" creationId="{F0316674-AF72-41BB-A972-67A0A726E1D6}"/>
          </ac:inkMkLst>
        </pc:inkChg>
        <pc:inkChg chg="add mod">
          <ac:chgData name="仁園 呂" userId="eef67f80-1e14-4c90-a22b-aad4575b3ef9" providerId="ADAL" clId="{8C40F07A-1E17-409E-AEDF-B9FEB0DB4202}" dt="2020-05-15T06:24:19.220" v="707"/>
          <ac:inkMkLst>
            <pc:docMk/>
            <pc:sldMk cId="0" sldId="316"/>
            <ac:inkMk id="50" creationId="{33516184-06F7-4F5D-AD6B-6A6ED8FEAD22}"/>
          </ac:inkMkLst>
        </pc:inkChg>
        <pc:inkChg chg="add mod">
          <ac:chgData name="仁園 呂" userId="eef67f80-1e14-4c90-a22b-aad4575b3ef9" providerId="ADAL" clId="{8C40F07A-1E17-409E-AEDF-B9FEB0DB4202}" dt="2020-05-15T06:24:38.017" v="725"/>
          <ac:inkMkLst>
            <pc:docMk/>
            <pc:sldMk cId="0" sldId="316"/>
            <ac:inkMk id="52" creationId="{6D4C3CAF-4BAF-4245-AEAC-601845ECB3F3}"/>
          </ac:inkMkLst>
        </pc:inkChg>
        <pc:inkChg chg="add mod">
          <ac:chgData name="仁園 呂" userId="eef67f80-1e14-4c90-a22b-aad4575b3ef9" providerId="ADAL" clId="{8C40F07A-1E17-409E-AEDF-B9FEB0DB4202}" dt="2020-05-15T06:24:38.017" v="725"/>
          <ac:inkMkLst>
            <pc:docMk/>
            <pc:sldMk cId="0" sldId="316"/>
            <ac:inkMk id="53" creationId="{55946F1F-3A1A-44B7-9914-B8C00F8FFD8A}"/>
          </ac:inkMkLst>
        </pc:inkChg>
        <pc:inkChg chg="add mod">
          <ac:chgData name="仁園 呂" userId="eef67f80-1e14-4c90-a22b-aad4575b3ef9" providerId="ADAL" clId="{8C40F07A-1E17-409E-AEDF-B9FEB0DB4202}" dt="2020-05-15T06:24:38.017" v="725"/>
          <ac:inkMkLst>
            <pc:docMk/>
            <pc:sldMk cId="0" sldId="316"/>
            <ac:inkMk id="55" creationId="{26A9C4BE-AA0E-40A3-A641-137D16E17596}"/>
          </ac:inkMkLst>
        </pc:inkChg>
        <pc:inkChg chg="add mod">
          <ac:chgData name="仁園 呂" userId="eef67f80-1e14-4c90-a22b-aad4575b3ef9" providerId="ADAL" clId="{8C40F07A-1E17-409E-AEDF-B9FEB0DB4202}" dt="2020-05-15T06:24:38.017" v="725"/>
          <ac:inkMkLst>
            <pc:docMk/>
            <pc:sldMk cId="0" sldId="316"/>
            <ac:inkMk id="56" creationId="{F70DBCF4-E2F9-40AB-A508-B2AC019F4045}"/>
          </ac:inkMkLst>
        </pc:inkChg>
        <pc:inkChg chg="add mod">
          <ac:chgData name="仁園 呂" userId="eef67f80-1e14-4c90-a22b-aad4575b3ef9" providerId="ADAL" clId="{8C40F07A-1E17-409E-AEDF-B9FEB0DB4202}" dt="2020-05-15T06:24:38.017" v="725"/>
          <ac:inkMkLst>
            <pc:docMk/>
            <pc:sldMk cId="0" sldId="316"/>
            <ac:inkMk id="57" creationId="{0F8BA75F-8336-4AC2-A3B0-E5221B11A706}"/>
          </ac:inkMkLst>
        </pc:inkChg>
        <pc:inkChg chg="add mod">
          <ac:chgData name="仁園 呂" userId="eef67f80-1e14-4c90-a22b-aad4575b3ef9" providerId="ADAL" clId="{8C40F07A-1E17-409E-AEDF-B9FEB0DB4202}" dt="2020-05-15T06:24:38.017" v="725"/>
          <ac:inkMkLst>
            <pc:docMk/>
            <pc:sldMk cId="0" sldId="316"/>
            <ac:inkMk id="58" creationId="{39B3CB5A-132B-43F4-BDA4-807E7A85A2E4}"/>
          </ac:inkMkLst>
        </pc:inkChg>
        <pc:inkChg chg="add mod">
          <ac:chgData name="仁園 呂" userId="eef67f80-1e14-4c90-a22b-aad4575b3ef9" providerId="ADAL" clId="{8C40F07A-1E17-409E-AEDF-B9FEB0DB4202}" dt="2020-05-15T06:24:38.017" v="725"/>
          <ac:inkMkLst>
            <pc:docMk/>
            <pc:sldMk cId="0" sldId="316"/>
            <ac:inkMk id="59" creationId="{5718314B-808B-420E-A764-A903C42479DC}"/>
          </ac:inkMkLst>
        </pc:inkChg>
        <pc:inkChg chg="add mod">
          <ac:chgData name="仁園 呂" userId="eef67f80-1e14-4c90-a22b-aad4575b3ef9" providerId="ADAL" clId="{8C40F07A-1E17-409E-AEDF-B9FEB0DB4202}" dt="2020-05-15T06:24:38.017" v="725"/>
          <ac:inkMkLst>
            <pc:docMk/>
            <pc:sldMk cId="0" sldId="316"/>
            <ac:inkMk id="60" creationId="{F5AF6093-D8A8-414A-A35F-AA713D780F34}"/>
          </ac:inkMkLst>
        </pc:inkChg>
        <pc:inkChg chg="add mod">
          <ac:chgData name="仁園 呂" userId="eef67f80-1e14-4c90-a22b-aad4575b3ef9" providerId="ADAL" clId="{8C40F07A-1E17-409E-AEDF-B9FEB0DB4202}" dt="2020-05-15T06:24:38.017" v="725"/>
          <ac:inkMkLst>
            <pc:docMk/>
            <pc:sldMk cId="0" sldId="316"/>
            <ac:inkMk id="61" creationId="{78CAD7D0-99EA-44C7-9629-D473BD81F4F9}"/>
          </ac:inkMkLst>
        </pc:inkChg>
        <pc:inkChg chg="add mod">
          <ac:chgData name="仁園 呂" userId="eef67f80-1e14-4c90-a22b-aad4575b3ef9" providerId="ADAL" clId="{8C40F07A-1E17-409E-AEDF-B9FEB0DB4202}" dt="2020-05-15T06:24:38.017" v="725"/>
          <ac:inkMkLst>
            <pc:docMk/>
            <pc:sldMk cId="0" sldId="316"/>
            <ac:inkMk id="62" creationId="{53B01476-5BE3-4075-A433-DD3046980555}"/>
          </ac:inkMkLst>
        </pc:inkChg>
        <pc:inkChg chg="add mod">
          <ac:chgData name="仁園 呂" userId="eef67f80-1e14-4c90-a22b-aad4575b3ef9" providerId="ADAL" clId="{8C40F07A-1E17-409E-AEDF-B9FEB0DB4202}" dt="2020-05-15T06:24:38.017" v="725"/>
          <ac:inkMkLst>
            <pc:docMk/>
            <pc:sldMk cId="0" sldId="316"/>
            <ac:inkMk id="63" creationId="{37E40E05-D63A-4419-A600-EA5ACD365B3E}"/>
          </ac:inkMkLst>
        </pc:inkChg>
        <pc:inkChg chg="add mod">
          <ac:chgData name="仁園 呂" userId="eef67f80-1e14-4c90-a22b-aad4575b3ef9" providerId="ADAL" clId="{8C40F07A-1E17-409E-AEDF-B9FEB0DB4202}" dt="2020-05-15T06:24:38.017" v="725"/>
          <ac:inkMkLst>
            <pc:docMk/>
            <pc:sldMk cId="0" sldId="316"/>
            <ac:inkMk id="82944" creationId="{7DC184FD-29BE-4E1F-9D70-7586ABAD3C5F}"/>
          </ac:inkMkLst>
        </pc:inkChg>
        <pc:inkChg chg="add mod">
          <ac:chgData name="仁園 呂" userId="eef67f80-1e14-4c90-a22b-aad4575b3ef9" providerId="ADAL" clId="{8C40F07A-1E17-409E-AEDF-B9FEB0DB4202}" dt="2020-05-15T06:24:38.017" v="725"/>
          <ac:inkMkLst>
            <pc:docMk/>
            <pc:sldMk cId="0" sldId="316"/>
            <ac:inkMk id="82947" creationId="{3B8AD2EA-D316-4BFE-834A-4FCB00357B10}"/>
          </ac:inkMkLst>
        </pc:inkChg>
        <pc:inkChg chg="add mod">
          <ac:chgData name="仁園 呂" userId="eef67f80-1e14-4c90-a22b-aad4575b3ef9" providerId="ADAL" clId="{8C40F07A-1E17-409E-AEDF-B9FEB0DB4202}" dt="2020-05-15T06:24:38.017" v="725"/>
          <ac:inkMkLst>
            <pc:docMk/>
            <pc:sldMk cId="0" sldId="316"/>
            <ac:inkMk id="82949" creationId="{BAE0B2CC-C6E9-495D-B99B-CFE7B75DC722}"/>
          </ac:inkMkLst>
        </pc:inkChg>
        <pc:inkChg chg="add mod">
          <ac:chgData name="仁園 呂" userId="eef67f80-1e14-4c90-a22b-aad4575b3ef9" providerId="ADAL" clId="{8C40F07A-1E17-409E-AEDF-B9FEB0DB4202}" dt="2020-05-15T06:24:51.682" v="735"/>
          <ac:inkMkLst>
            <pc:docMk/>
            <pc:sldMk cId="0" sldId="316"/>
            <ac:inkMk id="82951" creationId="{5ED289D8-71BB-4791-B2A7-9EF8D6824980}"/>
          </ac:inkMkLst>
        </pc:inkChg>
        <pc:inkChg chg="add mod">
          <ac:chgData name="仁園 呂" userId="eef67f80-1e14-4c90-a22b-aad4575b3ef9" providerId="ADAL" clId="{8C40F07A-1E17-409E-AEDF-B9FEB0DB4202}" dt="2020-05-15T06:24:51.682" v="735"/>
          <ac:inkMkLst>
            <pc:docMk/>
            <pc:sldMk cId="0" sldId="316"/>
            <ac:inkMk id="82952" creationId="{292DDBCA-1BDD-4B11-A5C5-8782285E1468}"/>
          </ac:inkMkLst>
        </pc:inkChg>
        <pc:inkChg chg="add mod">
          <ac:chgData name="仁園 呂" userId="eef67f80-1e14-4c90-a22b-aad4575b3ef9" providerId="ADAL" clId="{8C40F07A-1E17-409E-AEDF-B9FEB0DB4202}" dt="2020-05-15T06:24:51.682" v="735"/>
          <ac:inkMkLst>
            <pc:docMk/>
            <pc:sldMk cId="0" sldId="316"/>
            <ac:inkMk id="82953" creationId="{2801BD52-E2D3-434A-9D7A-3AB24BC35EB1}"/>
          </ac:inkMkLst>
        </pc:inkChg>
        <pc:inkChg chg="add mod">
          <ac:chgData name="仁園 呂" userId="eef67f80-1e14-4c90-a22b-aad4575b3ef9" providerId="ADAL" clId="{8C40F07A-1E17-409E-AEDF-B9FEB0DB4202}" dt="2020-05-15T06:24:51.682" v="735"/>
          <ac:inkMkLst>
            <pc:docMk/>
            <pc:sldMk cId="0" sldId="316"/>
            <ac:inkMk id="82954" creationId="{E9AF84B0-5BA1-41DA-8812-F1942BE8E249}"/>
          </ac:inkMkLst>
        </pc:inkChg>
        <pc:inkChg chg="add mod">
          <ac:chgData name="仁園 呂" userId="eef67f80-1e14-4c90-a22b-aad4575b3ef9" providerId="ADAL" clId="{8C40F07A-1E17-409E-AEDF-B9FEB0DB4202}" dt="2020-05-15T06:24:51.682" v="735"/>
          <ac:inkMkLst>
            <pc:docMk/>
            <pc:sldMk cId="0" sldId="316"/>
            <ac:inkMk id="82955" creationId="{085FC3E0-436C-41C7-B528-BF5683041F96}"/>
          </ac:inkMkLst>
        </pc:inkChg>
        <pc:inkChg chg="add mod">
          <ac:chgData name="仁園 呂" userId="eef67f80-1e14-4c90-a22b-aad4575b3ef9" providerId="ADAL" clId="{8C40F07A-1E17-409E-AEDF-B9FEB0DB4202}" dt="2020-05-15T06:24:51.682" v="735"/>
          <ac:inkMkLst>
            <pc:docMk/>
            <pc:sldMk cId="0" sldId="316"/>
            <ac:inkMk id="82956" creationId="{2C66AA9D-F7E4-497C-86D1-C3FB09EE23DD}"/>
          </ac:inkMkLst>
        </pc:inkChg>
        <pc:inkChg chg="add mod">
          <ac:chgData name="仁園 呂" userId="eef67f80-1e14-4c90-a22b-aad4575b3ef9" providerId="ADAL" clId="{8C40F07A-1E17-409E-AEDF-B9FEB0DB4202}" dt="2020-05-15T06:24:51.682" v="735"/>
          <ac:inkMkLst>
            <pc:docMk/>
            <pc:sldMk cId="0" sldId="316"/>
            <ac:inkMk id="82957" creationId="{B438C31A-13C3-4ED8-AFD8-C7EB1AD58091}"/>
          </ac:inkMkLst>
        </pc:inkChg>
        <pc:inkChg chg="add mod">
          <ac:chgData name="仁園 呂" userId="eef67f80-1e14-4c90-a22b-aad4575b3ef9" providerId="ADAL" clId="{8C40F07A-1E17-409E-AEDF-B9FEB0DB4202}" dt="2020-05-15T06:24:51.682" v="735"/>
          <ac:inkMkLst>
            <pc:docMk/>
            <pc:sldMk cId="0" sldId="316"/>
            <ac:inkMk id="82958" creationId="{365FB4B6-E185-431C-A079-64045100A0C4}"/>
          </ac:inkMkLst>
        </pc:inkChg>
        <pc:inkChg chg="add">
          <ac:chgData name="仁園 呂" userId="eef67f80-1e14-4c90-a22b-aad4575b3ef9" providerId="ADAL" clId="{8C40F07A-1E17-409E-AEDF-B9FEB0DB4202}" dt="2020-05-15T06:24:51.135" v="734" actId="9405"/>
          <ac:inkMkLst>
            <pc:docMk/>
            <pc:sldMk cId="0" sldId="316"/>
            <ac:inkMk id="82959" creationId="{9AA76444-432C-459E-99EC-AB66BF4F159B}"/>
          </ac:inkMkLst>
        </pc:inkChg>
        <pc:inkChg chg="add mod">
          <ac:chgData name="仁園 呂" userId="eef67f80-1e14-4c90-a22b-aad4575b3ef9" providerId="ADAL" clId="{8C40F07A-1E17-409E-AEDF-B9FEB0DB4202}" dt="2020-05-15T06:25:04.798" v="756"/>
          <ac:inkMkLst>
            <pc:docMk/>
            <pc:sldMk cId="0" sldId="316"/>
            <ac:inkMk id="82962" creationId="{BDE1778A-9ADF-43AE-99F2-CD119B928113}"/>
          </ac:inkMkLst>
        </pc:inkChg>
        <pc:inkChg chg="add mod">
          <ac:chgData name="仁園 呂" userId="eef67f80-1e14-4c90-a22b-aad4575b3ef9" providerId="ADAL" clId="{8C40F07A-1E17-409E-AEDF-B9FEB0DB4202}" dt="2020-05-15T06:25:04.798" v="756"/>
          <ac:inkMkLst>
            <pc:docMk/>
            <pc:sldMk cId="0" sldId="316"/>
            <ac:inkMk id="82963" creationId="{7D11445D-DCBA-4A7B-829F-7E44403FE285}"/>
          </ac:inkMkLst>
        </pc:inkChg>
        <pc:inkChg chg="add mod">
          <ac:chgData name="仁園 呂" userId="eef67f80-1e14-4c90-a22b-aad4575b3ef9" providerId="ADAL" clId="{8C40F07A-1E17-409E-AEDF-B9FEB0DB4202}" dt="2020-05-15T06:25:04.798" v="756"/>
          <ac:inkMkLst>
            <pc:docMk/>
            <pc:sldMk cId="0" sldId="316"/>
            <ac:inkMk id="82964" creationId="{8084B77F-37FA-4AE4-999F-1727B63CC676}"/>
          </ac:inkMkLst>
        </pc:inkChg>
        <pc:inkChg chg="add mod">
          <ac:chgData name="仁園 呂" userId="eef67f80-1e14-4c90-a22b-aad4575b3ef9" providerId="ADAL" clId="{8C40F07A-1E17-409E-AEDF-B9FEB0DB4202}" dt="2020-05-15T06:25:04.798" v="756"/>
          <ac:inkMkLst>
            <pc:docMk/>
            <pc:sldMk cId="0" sldId="316"/>
            <ac:inkMk id="82966" creationId="{85B62D6E-A5D8-4E05-B68E-25113454F0C5}"/>
          </ac:inkMkLst>
        </pc:inkChg>
        <pc:inkChg chg="add mod">
          <ac:chgData name="仁園 呂" userId="eef67f80-1e14-4c90-a22b-aad4575b3ef9" providerId="ADAL" clId="{8C40F07A-1E17-409E-AEDF-B9FEB0DB4202}" dt="2020-05-15T06:25:04.798" v="756"/>
          <ac:inkMkLst>
            <pc:docMk/>
            <pc:sldMk cId="0" sldId="316"/>
            <ac:inkMk id="82967" creationId="{55A7A7A1-EE9E-478D-B02A-4F6233175190}"/>
          </ac:inkMkLst>
        </pc:inkChg>
        <pc:inkChg chg="add mod">
          <ac:chgData name="仁園 呂" userId="eef67f80-1e14-4c90-a22b-aad4575b3ef9" providerId="ADAL" clId="{8C40F07A-1E17-409E-AEDF-B9FEB0DB4202}" dt="2020-05-15T06:25:04.798" v="756"/>
          <ac:inkMkLst>
            <pc:docMk/>
            <pc:sldMk cId="0" sldId="316"/>
            <ac:inkMk id="82968" creationId="{05EB3CC7-56A1-43B9-B898-4FB0EA1A0AB9}"/>
          </ac:inkMkLst>
        </pc:inkChg>
        <pc:inkChg chg="add mod">
          <ac:chgData name="仁園 呂" userId="eef67f80-1e14-4c90-a22b-aad4575b3ef9" providerId="ADAL" clId="{8C40F07A-1E17-409E-AEDF-B9FEB0DB4202}" dt="2020-05-15T06:25:04.798" v="756"/>
          <ac:inkMkLst>
            <pc:docMk/>
            <pc:sldMk cId="0" sldId="316"/>
            <ac:inkMk id="82969" creationId="{9E673E79-A256-4F08-8AFA-FC7B809053F3}"/>
          </ac:inkMkLst>
        </pc:inkChg>
        <pc:inkChg chg="add mod">
          <ac:chgData name="仁園 呂" userId="eef67f80-1e14-4c90-a22b-aad4575b3ef9" providerId="ADAL" clId="{8C40F07A-1E17-409E-AEDF-B9FEB0DB4202}" dt="2020-05-15T06:25:04.798" v="756"/>
          <ac:inkMkLst>
            <pc:docMk/>
            <pc:sldMk cId="0" sldId="316"/>
            <ac:inkMk id="82970" creationId="{106532E7-0642-4D12-B92C-2F2DD2A384BE}"/>
          </ac:inkMkLst>
        </pc:inkChg>
        <pc:inkChg chg="add mod">
          <ac:chgData name="仁園 呂" userId="eef67f80-1e14-4c90-a22b-aad4575b3ef9" providerId="ADAL" clId="{8C40F07A-1E17-409E-AEDF-B9FEB0DB4202}" dt="2020-05-15T06:25:04.798" v="756"/>
          <ac:inkMkLst>
            <pc:docMk/>
            <pc:sldMk cId="0" sldId="316"/>
            <ac:inkMk id="82971" creationId="{FDCB5995-D344-464D-B155-62C92F667028}"/>
          </ac:inkMkLst>
        </pc:inkChg>
        <pc:inkChg chg="add mod">
          <ac:chgData name="仁園 呂" userId="eef67f80-1e14-4c90-a22b-aad4575b3ef9" providerId="ADAL" clId="{8C40F07A-1E17-409E-AEDF-B9FEB0DB4202}" dt="2020-05-15T06:25:04.798" v="756"/>
          <ac:inkMkLst>
            <pc:docMk/>
            <pc:sldMk cId="0" sldId="316"/>
            <ac:inkMk id="82972" creationId="{0680554A-E710-4611-B709-F18E6D1E27B8}"/>
          </ac:inkMkLst>
        </pc:inkChg>
        <pc:inkChg chg="add mod">
          <ac:chgData name="仁園 呂" userId="eef67f80-1e14-4c90-a22b-aad4575b3ef9" providerId="ADAL" clId="{8C40F07A-1E17-409E-AEDF-B9FEB0DB4202}" dt="2020-05-15T06:25:04.798" v="756"/>
          <ac:inkMkLst>
            <pc:docMk/>
            <pc:sldMk cId="0" sldId="316"/>
            <ac:inkMk id="82974" creationId="{65B2F325-EB09-4BDD-96A9-7619A487F7B5}"/>
          </ac:inkMkLst>
        </pc:inkChg>
        <pc:inkChg chg="add mod">
          <ac:chgData name="仁園 呂" userId="eef67f80-1e14-4c90-a22b-aad4575b3ef9" providerId="ADAL" clId="{8C40F07A-1E17-409E-AEDF-B9FEB0DB4202}" dt="2020-05-15T06:25:04.798" v="756"/>
          <ac:inkMkLst>
            <pc:docMk/>
            <pc:sldMk cId="0" sldId="316"/>
            <ac:inkMk id="82975" creationId="{3AE14B4A-A59E-48E2-8DC7-4C1C76053F64}"/>
          </ac:inkMkLst>
        </pc:inkChg>
        <pc:inkChg chg="add mod">
          <ac:chgData name="仁園 呂" userId="eef67f80-1e14-4c90-a22b-aad4575b3ef9" providerId="ADAL" clId="{8C40F07A-1E17-409E-AEDF-B9FEB0DB4202}" dt="2020-05-15T06:25:04.798" v="756"/>
          <ac:inkMkLst>
            <pc:docMk/>
            <pc:sldMk cId="0" sldId="316"/>
            <ac:inkMk id="82976" creationId="{8525B22B-2831-4F6A-8F0B-527081A5D79E}"/>
          </ac:inkMkLst>
        </pc:inkChg>
        <pc:inkChg chg="add mod">
          <ac:chgData name="仁園 呂" userId="eef67f80-1e14-4c90-a22b-aad4575b3ef9" providerId="ADAL" clId="{8C40F07A-1E17-409E-AEDF-B9FEB0DB4202}" dt="2020-05-15T06:25:04.798" v="756"/>
          <ac:inkMkLst>
            <pc:docMk/>
            <pc:sldMk cId="0" sldId="316"/>
            <ac:inkMk id="82978" creationId="{6CD7F737-4FD6-4EA0-B2DE-35B944615973}"/>
          </ac:inkMkLst>
        </pc:inkChg>
        <pc:inkChg chg="add mod">
          <ac:chgData name="仁園 呂" userId="eef67f80-1e14-4c90-a22b-aad4575b3ef9" providerId="ADAL" clId="{8C40F07A-1E17-409E-AEDF-B9FEB0DB4202}" dt="2020-05-15T06:25:04.798" v="756"/>
          <ac:inkMkLst>
            <pc:docMk/>
            <pc:sldMk cId="0" sldId="316"/>
            <ac:inkMk id="82979" creationId="{6CF0BF09-C2F5-490B-914A-CB7EA340AC1A}"/>
          </ac:inkMkLst>
        </pc:inkChg>
        <pc:inkChg chg="add mod">
          <ac:chgData name="仁園 呂" userId="eef67f80-1e14-4c90-a22b-aad4575b3ef9" providerId="ADAL" clId="{8C40F07A-1E17-409E-AEDF-B9FEB0DB4202}" dt="2020-05-15T06:25:04.798" v="756"/>
          <ac:inkMkLst>
            <pc:docMk/>
            <pc:sldMk cId="0" sldId="316"/>
            <ac:inkMk id="82980" creationId="{7AC3D171-2359-45B8-BA18-6EAD3BC44E77}"/>
          </ac:inkMkLst>
        </pc:inkChg>
        <pc:inkChg chg="add mod">
          <ac:chgData name="仁園 呂" userId="eef67f80-1e14-4c90-a22b-aad4575b3ef9" providerId="ADAL" clId="{8C40F07A-1E17-409E-AEDF-B9FEB0DB4202}" dt="2020-05-15T06:25:04.798" v="756"/>
          <ac:inkMkLst>
            <pc:docMk/>
            <pc:sldMk cId="0" sldId="316"/>
            <ac:inkMk id="82981" creationId="{0A1E8922-D071-4865-A2F7-E3F751B84E01}"/>
          </ac:inkMkLst>
        </pc:inkChg>
        <pc:inkChg chg="add mod">
          <ac:chgData name="仁園 呂" userId="eef67f80-1e14-4c90-a22b-aad4575b3ef9" providerId="ADAL" clId="{8C40F07A-1E17-409E-AEDF-B9FEB0DB4202}" dt="2020-05-15T06:25:10.334" v="762"/>
          <ac:inkMkLst>
            <pc:docMk/>
            <pc:sldMk cId="0" sldId="316"/>
            <ac:inkMk id="82983" creationId="{F53FFD89-40FD-4B7D-B4E6-FC50DA9BDE45}"/>
          </ac:inkMkLst>
        </pc:inkChg>
        <pc:inkChg chg="add mod">
          <ac:chgData name="仁園 呂" userId="eef67f80-1e14-4c90-a22b-aad4575b3ef9" providerId="ADAL" clId="{8C40F07A-1E17-409E-AEDF-B9FEB0DB4202}" dt="2020-05-15T06:25:10.334" v="762"/>
          <ac:inkMkLst>
            <pc:docMk/>
            <pc:sldMk cId="0" sldId="316"/>
            <ac:inkMk id="82984" creationId="{093007B5-C9C4-410F-BA8C-AED4602BC4A2}"/>
          </ac:inkMkLst>
        </pc:inkChg>
        <pc:inkChg chg="add mod">
          <ac:chgData name="仁園 呂" userId="eef67f80-1e14-4c90-a22b-aad4575b3ef9" providerId="ADAL" clId="{8C40F07A-1E17-409E-AEDF-B9FEB0DB4202}" dt="2020-05-15T06:25:10.334" v="762"/>
          <ac:inkMkLst>
            <pc:docMk/>
            <pc:sldMk cId="0" sldId="316"/>
            <ac:inkMk id="82985" creationId="{6C79E6FD-5A34-4316-9D84-3BBBEBD87872}"/>
          </ac:inkMkLst>
        </pc:inkChg>
        <pc:inkChg chg="add mod">
          <ac:chgData name="仁園 呂" userId="eef67f80-1e14-4c90-a22b-aad4575b3ef9" providerId="ADAL" clId="{8C40F07A-1E17-409E-AEDF-B9FEB0DB4202}" dt="2020-05-15T06:25:10.334" v="762"/>
          <ac:inkMkLst>
            <pc:docMk/>
            <pc:sldMk cId="0" sldId="316"/>
            <ac:inkMk id="82986" creationId="{F27CEF1E-5677-4AC1-A99B-29D48AC93097}"/>
          </ac:inkMkLst>
        </pc:inkChg>
        <pc:inkChg chg="add mod">
          <ac:chgData name="仁園 呂" userId="eef67f80-1e14-4c90-a22b-aad4575b3ef9" providerId="ADAL" clId="{8C40F07A-1E17-409E-AEDF-B9FEB0DB4202}" dt="2020-05-15T06:25:10.334" v="762"/>
          <ac:inkMkLst>
            <pc:docMk/>
            <pc:sldMk cId="0" sldId="316"/>
            <ac:inkMk id="82987" creationId="{99F15756-A4AC-479A-A55D-96DA2D04EBF4}"/>
          </ac:inkMkLst>
        </pc:inkChg>
        <pc:inkChg chg="add">
          <ac:chgData name="仁園 呂" userId="eef67f80-1e14-4c90-a22b-aad4575b3ef9" providerId="ADAL" clId="{8C40F07A-1E17-409E-AEDF-B9FEB0DB4202}" dt="2020-05-15T06:25:10.599" v="763" actId="9405"/>
          <ac:inkMkLst>
            <pc:docMk/>
            <pc:sldMk cId="0" sldId="316"/>
            <ac:inkMk id="82989" creationId="{874BEADD-E129-4132-BF0C-143165C119A2}"/>
          </ac:inkMkLst>
        </pc:inkChg>
      </pc:sldChg>
      <pc:sldChg chg="modTransition">
        <pc:chgData name="仁園 呂" userId="eef67f80-1e14-4c90-a22b-aad4575b3ef9" providerId="ADAL" clId="{8C40F07A-1E17-409E-AEDF-B9FEB0DB4202}" dt="2020-05-18T16:07:35.874" v="1759"/>
        <pc:sldMkLst>
          <pc:docMk/>
          <pc:sldMk cId="0" sldId="317"/>
        </pc:sldMkLst>
      </pc:sldChg>
      <pc:sldChg chg="modTransition">
        <pc:chgData name="仁園 呂" userId="eef67f80-1e14-4c90-a22b-aad4575b3ef9" providerId="ADAL" clId="{8C40F07A-1E17-409E-AEDF-B9FEB0DB4202}" dt="2020-05-18T16:07:35.874" v="1760"/>
        <pc:sldMkLst>
          <pc:docMk/>
          <pc:sldMk cId="0" sldId="318"/>
        </pc:sldMkLst>
      </pc:sldChg>
      <pc:sldChg chg="addSp delSp modSp mod modTransition">
        <pc:chgData name="仁園 呂" userId="eef67f80-1e14-4c90-a22b-aad4575b3ef9" providerId="ADAL" clId="{8C40F07A-1E17-409E-AEDF-B9FEB0DB4202}" dt="2020-05-18T16:07:35.874" v="1761"/>
        <pc:sldMkLst>
          <pc:docMk/>
          <pc:sldMk cId="0" sldId="319"/>
        </pc:sldMkLst>
        <pc:grpChg chg="mod">
          <ac:chgData name="仁園 呂" userId="eef67f80-1e14-4c90-a22b-aad4575b3ef9" providerId="ADAL" clId="{8C40F07A-1E17-409E-AEDF-B9FEB0DB4202}" dt="2020-05-15T06:43:18.950" v="1063"/>
          <ac:grpSpMkLst>
            <pc:docMk/>
            <pc:sldMk cId="0" sldId="319"/>
            <ac:grpSpMk id="13" creationId="{2E95C446-B2B8-461D-BE62-4BA68E496163}"/>
          </ac:grpSpMkLst>
        </pc:grpChg>
        <pc:grpChg chg="del mod">
          <ac:chgData name="仁園 呂" userId="eef67f80-1e14-4c90-a22b-aad4575b3ef9" providerId="ADAL" clId="{8C40F07A-1E17-409E-AEDF-B9FEB0DB4202}" dt="2020-05-15T06:43:36.432" v="1083"/>
          <ac:grpSpMkLst>
            <pc:docMk/>
            <pc:sldMk cId="0" sldId="319"/>
            <ac:grpSpMk id="18" creationId="{6C11576D-4733-48EA-B017-1600D12387C9}"/>
          </ac:grpSpMkLst>
        </pc:grpChg>
        <pc:grpChg chg="del mod">
          <ac:chgData name="仁園 呂" userId="eef67f80-1e14-4c90-a22b-aad4575b3ef9" providerId="ADAL" clId="{8C40F07A-1E17-409E-AEDF-B9FEB0DB4202}" dt="2020-05-15T06:43:43.297" v="1094"/>
          <ac:grpSpMkLst>
            <pc:docMk/>
            <pc:sldMk cId="0" sldId="319"/>
            <ac:grpSpMk id="31" creationId="{975F87A3-53ED-401D-8A95-5432EEF9281C}"/>
          </ac:grpSpMkLst>
        </pc:grpChg>
        <pc:grpChg chg="del mod">
          <ac:chgData name="仁園 呂" userId="eef67f80-1e14-4c90-a22b-aad4575b3ef9" providerId="ADAL" clId="{8C40F07A-1E17-409E-AEDF-B9FEB0DB4202}" dt="2020-05-15T06:43:58.017" v="1109"/>
          <ac:grpSpMkLst>
            <pc:docMk/>
            <pc:sldMk cId="0" sldId="319"/>
            <ac:grpSpMk id="42" creationId="{C5F0E661-10FA-47B2-B79B-AF7A5755350B}"/>
          </ac:grpSpMkLst>
        </pc:grpChg>
        <pc:grpChg chg="del mod">
          <ac:chgData name="仁園 呂" userId="eef67f80-1e14-4c90-a22b-aad4575b3ef9" providerId="ADAL" clId="{8C40F07A-1E17-409E-AEDF-B9FEB0DB4202}" dt="2020-05-15T06:44:05.290" v="1117"/>
          <ac:grpSpMkLst>
            <pc:docMk/>
            <pc:sldMk cId="0" sldId="319"/>
            <ac:grpSpMk id="43" creationId="{02C9E1CE-CD7B-4373-A397-49998F29DD3B}"/>
          </ac:grpSpMkLst>
        </pc:grpChg>
        <pc:grpChg chg="mod">
          <ac:chgData name="仁園 呂" userId="eef67f80-1e14-4c90-a22b-aad4575b3ef9" providerId="ADAL" clId="{8C40F07A-1E17-409E-AEDF-B9FEB0DB4202}" dt="2020-05-15T06:43:51.627" v="1097"/>
          <ac:grpSpMkLst>
            <pc:docMk/>
            <pc:sldMk cId="0" sldId="319"/>
            <ac:grpSpMk id="46" creationId="{BB31AC8F-A19B-40CD-AD16-E8F5691176E7}"/>
          </ac:grpSpMkLst>
        </pc:grpChg>
        <pc:grpChg chg="del mod">
          <ac:chgData name="仁園 呂" userId="eef67f80-1e14-4c90-a22b-aad4575b3ef9" providerId="ADAL" clId="{8C40F07A-1E17-409E-AEDF-B9FEB0DB4202}" dt="2020-05-15T06:44:05.290" v="1117"/>
          <ac:grpSpMkLst>
            <pc:docMk/>
            <pc:sldMk cId="0" sldId="319"/>
            <ac:grpSpMk id="49" creationId="{66963C0F-8D9E-4306-BB6B-5E89E8EA6363}"/>
          </ac:grpSpMkLst>
        </pc:grpChg>
        <pc:grpChg chg="del mod">
          <ac:chgData name="仁園 呂" userId="eef67f80-1e14-4c90-a22b-aad4575b3ef9" providerId="ADAL" clId="{8C40F07A-1E17-409E-AEDF-B9FEB0DB4202}" dt="2020-05-15T06:43:59.337" v="1111"/>
          <ac:grpSpMkLst>
            <pc:docMk/>
            <pc:sldMk cId="0" sldId="319"/>
            <ac:grpSpMk id="58" creationId="{82B6DAF1-6A58-4BA8-83F2-A4AB5145EC9A}"/>
          </ac:grpSpMkLst>
        </pc:grpChg>
        <pc:grpChg chg="del mod">
          <ac:chgData name="仁園 呂" userId="eef67f80-1e14-4c90-a22b-aad4575b3ef9" providerId="ADAL" clId="{8C40F07A-1E17-409E-AEDF-B9FEB0DB4202}" dt="2020-05-15T06:44:08.285" v="1124"/>
          <ac:grpSpMkLst>
            <pc:docMk/>
            <pc:sldMk cId="0" sldId="319"/>
            <ac:grpSpMk id="60" creationId="{7790A812-B7FC-4B7E-92C1-404F34DF2549}"/>
          </ac:grpSpMkLst>
        </pc:grpChg>
        <pc:grpChg chg="mod">
          <ac:chgData name="仁園 呂" userId="eef67f80-1e14-4c90-a22b-aad4575b3ef9" providerId="ADAL" clId="{8C40F07A-1E17-409E-AEDF-B9FEB0DB4202}" dt="2020-05-15T06:44:05.290" v="1117"/>
          <ac:grpSpMkLst>
            <pc:docMk/>
            <pc:sldMk cId="0" sldId="319"/>
            <ac:grpSpMk id="86019" creationId="{047F4FCD-3B0E-41C9-A3AC-39E9176D6445}"/>
          </ac:grpSpMkLst>
        </pc:grpChg>
        <pc:grpChg chg="mod">
          <ac:chgData name="仁園 呂" userId="eef67f80-1e14-4c90-a22b-aad4575b3ef9" providerId="ADAL" clId="{8C40F07A-1E17-409E-AEDF-B9FEB0DB4202}" dt="2020-05-15T06:44:05.290" v="1117"/>
          <ac:grpSpMkLst>
            <pc:docMk/>
            <pc:sldMk cId="0" sldId="319"/>
            <ac:grpSpMk id="86020" creationId="{9C3B07E1-0D55-4F1F-9EE9-76343B66866F}"/>
          </ac:grpSpMkLst>
        </pc:grpChg>
        <pc:grpChg chg="mod">
          <ac:chgData name="仁園 呂" userId="eef67f80-1e14-4c90-a22b-aad4575b3ef9" providerId="ADAL" clId="{8C40F07A-1E17-409E-AEDF-B9FEB0DB4202}" dt="2020-05-15T06:44:08.285" v="1124"/>
          <ac:grpSpMkLst>
            <pc:docMk/>
            <pc:sldMk cId="0" sldId="319"/>
            <ac:grpSpMk id="86027" creationId="{3C52E042-73C3-4AFE-A605-FD020794FF92}"/>
          </ac:grpSpMkLst>
        </pc:grpChg>
        <pc:inkChg chg="add">
          <ac:chgData name="仁園 呂" userId="eef67f80-1e14-4c90-a22b-aad4575b3ef9" providerId="ADAL" clId="{8C40F07A-1E17-409E-AEDF-B9FEB0DB4202}" dt="2020-05-15T06:35:51.139" v="849" actId="9405"/>
          <ac:inkMkLst>
            <pc:docMk/>
            <pc:sldMk cId="0" sldId="319"/>
            <ac:inkMk id="4" creationId="{61CE2D0D-0BCB-4C51-A70C-0DD50A57F201}"/>
          </ac:inkMkLst>
        </pc:inkChg>
        <pc:inkChg chg="add">
          <ac:chgData name="仁園 呂" userId="eef67f80-1e14-4c90-a22b-aad4575b3ef9" providerId="ADAL" clId="{8C40F07A-1E17-409E-AEDF-B9FEB0DB4202}" dt="2020-05-15T06:43:10.846" v="1055" actId="9405"/>
          <ac:inkMkLst>
            <pc:docMk/>
            <pc:sldMk cId="0" sldId="319"/>
            <ac:inkMk id="5" creationId="{95B792F8-C177-494B-87FE-654AD490FD0D}"/>
          </ac:inkMkLst>
        </pc:inkChg>
        <pc:inkChg chg="add mod">
          <ac:chgData name="仁園 呂" userId="eef67f80-1e14-4c90-a22b-aad4575b3ef9" providerId="ADAL" clId="{8C40F07A-1E17-409E-AEDF-B9FEB0DB4202}" dt="2020-05-15T06:43:18.950" v="1063"/>
          <ac:inkMkLst>
            <pc:docMk/>
            <pc:sldMk cId="0" sldId="319"/>
            <ac:inkMk id="6" creationId="{ECF1318A-4351-472C-90F0-7D89756C5B9E}"/>
          </ac:inkMkLst>
        </pc:inkChg>
        <pc:inkChg chg="add mod">
          <ac:chgData name="仁園 呂" userId="eef67f80-1e14-4c90-a22b-aad4575b3ef9" providerId="ADAL" clId="{8C40F07A-1E17-409E-AEDF-B9FEB0DB4202}" dt="2020-05-15T06:43:18.950" v="1063"/>
          <ac:inkMkLst>
            <pc:docMk/>
            <pc:sldMk cId="0" sldId="319"/>
            <ac:inkMk id="7" creationId="{46FB0005-324C-448B-B9F3-5A59C707C5C6}"/>
          </ac:inkMkLst>
        </pc:inkChg>
        <pc:inkChg chg="add mod">
          <ac:chgData name="仁園 呂" userId="eef67f80-1e14-4c90-a22b-aad4575b3ef9" providerId="ADAL" clId="{8C40F07A-1E17-409E-AEDF-B9FEB0DB4202}" dt="2020-05-15T06:43:18.950" v="1063"/>
          <ac:inkMkLst>
            <pc:docMk/>
            <pc:sldMk cId="0" sldId="319"/>
            <ac:inkMk id="8" creationId="{F5933EAE-4C79-4D50-86E0-6E17D0CD1727}"/>
          </ac:inkMkLst>
        </pc:inkChg>
        <pc:inkChg chg="add mod">
          <ac:chgData name="仁園 呂" userId="eef67f80-1e14-4c90-a22b-aad4575b3ef9" providerId="ADAL" clId="{8C40F07A-1E17-409E-AEDF-B9FEB0DB4202}" dt="2020-05-15T06:43:18.950" v="1063"/>
          <ac:inkMkLst>
            <pc:docMk/>
            <pc:sldMk cId="0" sldId="319"/>
            <ac:inkMk id="9" creationId="{1ACA892D-86E4-49CD-BD2F-995E7970DEF9}"/>
          </ac:inkMkLst>
        </pc:inkChg>
        <pc:inkChg chg="add mod">
          <ac:chgData name="仁園 呂" userId="eef67f80-1e14-4c90-a22b-aad4575b3ef9" providerId="ADAL" clId="{8C40F07A-1E17-409E-AEDF-B9FEB0DB4202}" dt="2020-05-15T06:43:18.950" v="1063"/>
          <ac:inkMkLst>
            <pc:docMk/>
            <pc:sldMk cId="0" sldId="319"/>
            <ac:inkMk id="10" creationId="{5E84192C-C3FE-4BAA-A824-C210083813D4}"/>
          </ac:inkMkLst>
        </pc:inkChg>
        <pc:inkChg chg="add mod">
          <ac:chgData name="仁園 呂" userId="eef67f80-1e14-4c90-a22b-aad4575b3ef9" providerId="ADAL" clId="{8C40F07A-1E17-409E-AEDF-B9FEB0DB4202}" dt="2020-05-15T06:43:18.950" v="1063"/>
          <ac:inkMkLst>
            <pc:docMk/>
            <pc:sldMk cId="0" sldId="319"/>
            <ac:inkMk id="11" creationId="{8661C720-E7DD-4505-9840-36C96B949507}"/>
          </ac:inkMkLst>
        </pc:inkChg>
        <pc:inkChg chg="add mod">
          <ac:chgData name="仁園 呂" userId="eef67f80-1e14-4c90-a22b-aad4575b3ef9" providerId="ADAL" clId="{8C40F07A-1E17-409E-AEDF-B9FEB0DB4202}" dt="2020-05-15T06:43:18.950" v="1063"/>
          <ac:inkMkLst>
            <pc:docMk/>
            <pc:sldMk cId="0" sldId="319"/>
            <ac:inkMk id="12" creationId="{38018F47-A09D-4EFC-9F2D-A410E1A9690A}"/>
          </ac:inkMkLst>
        </pc:inkChg>
        <pc:inkChg chg="add">
          <ac:chgData name="仁園 呂" userId="eef67f80-1e14-4c90-a22b-aad4575b3ef9" providerId="ADAL" clId="{8C40F07A-1E17-409E-AEDF-B9FEB0DB4202}" dt="2020-05-15T06:43:21.341" v="1064" actId="9405"/>
          <ac:inkMkLst>
            <pc:docMk/>
            <pc:sldMk cId="0" sldId="319"/>
            <ac:inkMk id="14" creationId="{707CF878-6A77-4729-9907-8F1B8CDFD576}"/>
          </ac:inkMkLst>
        </pc:inkChg>
        <pc:inkChg chg="add del mod">
          <ac:chgData name="仁園 呂" userId="eef67f80-1e14-4c90-a22b-aad4575b3ef9" providerId="ADAL" clId="{8C40F07A-1E17-409E-AEDF-B9FEB0DB4202}" dt="2020-05-15T06:43:36.430" v="1082"/>
          <ac:inkMkLst>
            <pc:docMk/>
            <pc:sldMk cId="0" sldId="319"/>
            <ac:inkMk id="15" creationId="{18E308FB-41A7-49D1-836C-16F3C828A458}"/>
          </ac:inkMkLst>
        </pc:inkChg>
        <pc:inkChg chg="add mod">
          <ac:chgData name="仁園 呂" userId="eef67f80-1e14-4c90-a22b-aad4575b3ef9" providerId="ADAL" clId="{8C40F07A-1E17-409E-AEDF-B9FEB0DB4202}" dt="2020-05-15T06:43:36.432" v="1083"/>
          <ac:inkMkLst>
            <pc:docMk/>
            <pc:sldMk cId="0" sldId="319"/>
            <ac:inkMk id="16" creationId="{59B3B514-05A9-412D-AAA9-9C6B547A2D3D}"/>
          </ac:inkMkLst>
        </pc:inkChg>
        <pc:inkChg chg="add del mod">
          <ac:chgData name="仁園 呂" userId="eef67f80-1e14-4c90-a22b-aad4575b3ef9" providerId="ADAL" clId="{8C40F07A-1E17-409E-AEDF-B9FEB0DB4202}" dt="2020-05-15T06:43:36.432" v="1083"/>
          <ac:inkMkLst>
            <pc:docMk/>
            <pc:sldMk cId="0" sldId="319"/>
            <ac:inkMk id="17" creationId="{9981C034-DC88-4183-BE76-A476DDBD1CD0}"/>
          </ac:inkMkLst>
        </pc:inkChg>
        <pc:inkChg chg="add mod">
          <ac:chgData name="仁園 呂" userId="eef67f80-1e14-4c90-a22b-aad4575b3ef9" providerId="ADAL" clId="{8C40F07A-1E17-409E-AEDF-B9FEB0DB4202}" dt="2020-05-15T06:44:08.285" v="1124"/>
          <ac:inkMkLst>
            <pc:docMk/>
            <pc:sldMk cId="0" sldId="319"/>
            <ac:inkMk id="19" creationId="{558BE00C-38BB-4A84-9769-4FFBC4EABAFA}"/>
          </ac:inkMkLst>
        </pc:inkChg>
        <pc:inkChg chg="add mod">
          <ac:chgData name="仁園 呂" userId="eef67f80-1e14-4c90-a22b-aad4575b3ef9" providerId="ADAL" clId="{8C40F07A-1E17-409E-AEDF-B9FEB0DB4202}" dt="2020-05-15T06:44:08.285" v="1124"/>
          <ac:inkMkLst>
            <pc:docMk/>
            <pc:sldMk cId="0" sldId="319"/>
            <ac:inkMk id="20" creationId="{EF9F79AF-C000-4B4F-AD9F-5B6B7B0616B0}"/>
          </ac:inkMkLst>
        </pc:inkChg>
        <pc:inkChg chg="add mod">
          <ac:chgData name="仁園 呂" userId="eef67f80-1e14-4c90-a22b-aad4575b3ef9" providerId="ADAL" clId="{8C40F07A-1E17-409E-AEDF-B9FEB0DB4202}" dt="2020-05-15T06:44:08.285" v="1124"/>
          <ac:inkMkLst>
            <pc:docMk/>
            <pc:sldMk cId="0" sldId="319"/>
            <ac:inkMk id="21" creationId="{12CF67F3-3AC0-4DAC-8DDD-72D0DE9C555F}"/>
          </ac:inkMkLst>
        </pc:inkChg>
        <pc:inkChg chg="add mod">
          <ac:chgData name="仁園 呂" userId="eef67f80-1e14-4c90-a22b-aad4575b3ef9" providerId="ADAL" clId="{8C40F07A-1E17-409E-AEDF-B9FEB0DB4202}" dt="2020-05-15T06:44:08.285" v="1124"/>
          <ac:inkMkLst>
            <pc:docMk/>
            <pc:sldMk cId="0" sldId="319"/>
            <ac:inkMk id="22" creationId="{4B78DF6F-AC64-426A-809B-D918EDB77593}"/>
          </ac:inkMkLst>
        </pc:inkChg>
        <pc:inkChg chg="add mod">
          <ac:chgData name="仁園 呂" userId="eef67f80-1e14-4c90-a22b-aad4575b3ef9" providerId="ADAL" clId="{8C40F07A-1E17-409E-AEDF-B9FEB0DB4202}" dt="2020-05-15T06:44:08.285" v="1124"/>
          <ac:inkMkLst>
            <pc:docMk/>
            <pc:sldMk cId="0" sldId="319"/>
            <ac:inkMk id="23" creationId="{A7544F9D-BC32-4376-A991-184140696FE5}"/>
          </ac:inkMkLst>
        </pc:inkChg>
        <pc:inkChg chg="add mod">
          <ac:chgData name="仁園 呂" userId="eef67f80-1e14-4c90-a22b-aad4575b3ef9" providerId="ADAL" clId="{8C40F07A-1E17-409E-AEDF-B9FEB0DB4202}" dt="2020-05-15T06:44:08.285" v="1124"/>
          <ac:inkMkLst>
            <pc:docMk/>
            <pc:sldMk cId="0" sldId="319"/>
            <ac:inkMk id="24" creationId="{D6CF8F10-CA55-4D96-8EC5-A13B282CA1C2}"/>
          </ac:inkMkLst>
        </pc:inkChg>
        <pc:inkChg chg="add mod">
          <ac:chgData name="仁園 呂" userId="eef67f80-1e14-4c90-a22b-aad4575b3ef9" providerId="ADAL" clId="{8C40F07A-1E17-409E-AEDF-B9FEB0DB4202}" dt="2020-05-15T06:44:08.285" v="1124"/>
          <ac:inkMkLst>
            <pc:docMk/>
            <pc:sldMk cId="0" sldId="319"/>
            <ac:inkMk id="25" creationId="{2CEB5A5C-1F57-4C19-A85E-07C84BB7C994}"/>
          </ac:inkMkLst>
        </pc:inkChg>
        <pc:inkChg chg="add mod">
          <ac:chgData name="仁園 呂" userId="eef67f80-1e14-4c90-a22b-aad4575b3ef9" providerId="ADAL" clId="{8C40F07A-1E17-409E-AEDF-B9FEB0DB4202}" dt="2020-05-15T06:44:08.285" v="1124"/>
          <ac:inkMkLst>
            <pc:docMk/>
            <pc:sldMk cId="0" sldId="319"/>
            <ac:inkMk id="26" creationId="{EB66827C-E32A-4307-BF24-18D48FEC98D7}"/>
          </ac:inkMkLst>
        </pc:inkChg>
        <pc:inkChg chg="add mod">
          <ac:chgData name="仁園 呂" userId="eef67f80-1e14-4c90-a22b-aad4575b3ef9" providerId="ADAL" clId="{8C40F07A-1E17-409E-AEDF-B9FEB0DB4202}" dt="2020-05-15T06:44:08.285" v="1124"/>
          <ac:inkMkLst>
            <pc:docMk/>
            <pc:sldMk cId="0" sldId="319"/>
            <ac:inkMk id="27" creationId="{584457D6-9DA6-4245-A3C7-ACB3AEFC2154}"/>
          </ac:inkMkLst>
        </pc:inkChg>
        <pc:inkChg chg="add mod">
          <ac:chgData name="仁園 呂" userId="eef67f80-1e14-4c90-a22b-aad4575b3ef9" providerId="ADAL" clId="{8C40F07A-1E17-409E-AEDF-B9FEB0DB4202}" dt="2020-05-15T06:44:08.285" v="1124"/>
          <ac:inkMkLst>
            <pc:docMk/>
            <pc:sldMk cId="0" sldId="319"/>
            <ac:inkMk id="28" creationId="{4C98987F-D239-45A6-A4EE-30EDF1B34364}"/>
          </ac:inkMkLst>
        </pc:inkChg>
        <pc:inkChg chg="add mod">
          <ac:chgData name="仁園 呂" userId="eef67f80-1e14-4c90-a22b-aad4575b3ef9" providerId="ADAL" clId="{8C40F07A-1E17-409E-AEDF-B9FEB0DB4202}" dt="2020-05-15T06:44:08.285" v="1124"/>
          <ac:inkMkLst>
            <pc:docMk/>
            <pc:sldMk cId="0" sldId="319"/>
            <ac:inkMk id="29" creationId="{7AC82074-8BEB-4FA2-932D-3FB376A2ACEB}"/>
          </ac:inkMkLst>
        </pc:inkChg>
        <pc:inkChg chg="add mod">
          <ac:chgData name="仁園 呂" userId="eef67f80-1e14-4c90-a22b-aad4575b3ef9" providerId="ADAL" clId="{8C40F07A-1E17-409E-AEDF-B9FEB0DB4202}" dt="2020-05-15T06:44:08.285" v="1124"/>
          <ac:inkMkLst>
            <pc:docMk/>
            <pc:sldMk cId="0" sldId="319"/>
            <ac:inkMk id="30" creationId="{948CB76D-0BB4-49A0-8CC0-52EF30F1C2A6}"/>
          </ac:inkMkLst>
        </pc:inkChg>
        <pc:inkChg chg="add mod">
          <ac:chgData name="仁園 呂" userId="eef67f80-1e14-4c90-a22b-aad4575b3ef9" providerId="ADAL" clId="{8C40F07A-1E17-409E-AEDF-B9FEB0DB4202}" dt="2020-05-15T06:44:05.290" v="1117"/>
          <ac:inkMkLst>
            <pc:docMk/>
            <pc:sldMk cId="0" sldId="319"/>
            <ac:inkMk id="32" creationId="{9C568A8C-5B79-4B50-A12B-D303AAE47974}"/>
          </ac:inkMkLst>
        </pc:inkChg>
        <pc:inkChg chg="add mod">
          <ac:chgData name="仁園 呂" userId="eef67f80-1e14-4c90-a22b-aad4575b3ef9" providerId="ADAL" clId="{8C40F07A-1E17-409E-AEDF-B9FEB0DB4202}" dt="2020-05-15T06:44:05.290" v="1117"/>
          <ac:inkMkLst>
            <pc:docMk/>
            <pc:sldMk cId="0" sldId="319"/>
            <ac:inkMk id="33" creationId="{FA4C9406-0174-47EA-89F9-1CE54F036046}"/>
          </ac:inkMkLst>
        </pc:inkChg>
        <pc:inkChg chg="add mod">
          <ac:chgData name="仁園 呂" userId="eef67f80-1e14-4c90-a22b-aad4575b3ef9" providerId="ADAL" clId="{8C40F07A-1E17-409E-AEDF-B9FEB0DB4202}" dt="2020-05-15T06:44:05.290" v="1117"/>
          <ac:inkMkLst>
            <pc:docMk/>
            <pc:sldMk cId="0" sldId="319"/>
            <ac:inkMk id="34" creationId="{CD092A00-C5CE-4243-B667-A18DFCF66950}"/>
          </ac:inkMkLst>
        </pc:inkChg>
        <pc:inkChg chg="add mod">
          <ac:chgData name="仁園 呂" userId="eef67f80-1e14-4c90-a22b-aad4575b3ef9" providerId="ADAL" clId="{8C40F07A-1E17-409E-AEDF-B9FEB0DB4202}" dt="2020-05-15T06:44:05.290" v="1117"/>
          <ac:inkMkLst>
            <pc:docMk/>
            <pc:sldMk cId="0" sldId="319"/>
            <ac:inkMk id="35" creationId="{76D72BAB-F707-4FEB-A204-A9551420EFC1}"/>
          </ac:inkMkLst>
        </pc:inkChg>
        <pc:inkChg chg="add mod">
          <ac:chgData name="仁園 呂" userId="eef67f80-1e14-4c90-a22b-aad4575b3ef9" providerId="ADAL" clId="{8C40F07A-1E17-409E-AEDF-B9FEB0DB4202}" dt="2020-05-15T06:44:08.285" v="1124"/>
          <ac:inkMkLst>
            <pc:docMk/>
            <pc:sldMk cId="0" sldId="319"/>
            <ac:inkMk id="36" creationId="{FEA131AF-A024-45F2-852A-907B6ECDA243}"/>
          </ac:inkMkLst>
        </pc:inkChg>
        <pc:inkChg chg="add mod">
          <ac:chgData name="仁園 呂" userId="eef67f80-1e14-4c90-a22b-aad4575b3ef9" providerId="ADAL" clId="{8C40F07A-1E17-409E-AEDF-B9FEB0DB4202}" dt="2020-05-15T06:44:08.285" v="1124"/>
          <ac:inkMkLst>
            <pc:docMk/>
            <pc:sldMk cId="0" sldId="319"/>
            <ac:inkMk id="37" creationId="{55C36DD9-676D-4631-B0B0-6704A0E3CBBD}"/>
          </ac:inkMkLst>
        </pc:inkChg>
        <pc:inkChg chg="add mod">
          <ac:chgData name="仁園 呂" userId="eef67f80-1e14-4c90-a22b-aad4575b3ef9" providerId="ADAL" clId="{8C40F07A-1E17-409E-AEDF-B9FEB0DB4202}" dt="2020-05-15T06:44:08.285" v="1124"/>
          <ac:inkMkLst>
            <pc:docMk/>
            <pc:sldMk cId="0" sldId="319"/>
            <ac:inkMk id="38" creationId="{82D4C51B-440B-45C5-8289-A7BB6C022EDA}"/>
          </ac:inkMkLst>
        </pc:inkChg>
        <pc:inkChg chg="add mod">
          <ac:chgData name="仁園 呂" userId="eef67f80-1e14-4c90-a22b-aad4575b3ef9" providerId="ADAL" clId="{8C40F07A-1E17-409E-AEDF-B9FEB0DB4202}" dt="2020-05-15T06:44:08.285" v="1124"/>
          <ac:inkMkLst>
            <pc:docMk/>
            <pc:sldMk cId="0" sldId="319"/>
            <ac:inkMk id="39" creationId="{60F3B2A0-8479-47CF-BC0B-657402C8B527}"/>
          </ac:inkMkLst>
        </pc:inkChg>
        <pc:inkChg chg="add mod">
          <ac:chgData name="仁園 呂" userId="eef67f80-1e14-4c90-a22b-aad4575b3ef9" providerId="ADAL" clId="{8C40F07A-1E17-409E-AEDF-B9FEB0DB4202}" dt="2020-05-15T06:44:08.285" v="1124"/>
          <ac:inkMkLst>
            <pc:docMk/>
            <pc:sldMk cId="0" sldId="319"/>
            <ac:inkMk id="40" creationId="{A04726ED-EE88-4921-8935-64E7980DAE70}"/>
          </ac:inkMkLst>
        </pc:inkChg>
        <pc:inkChg chg="add mod">
          <ac:chgData name="仁園 呂" userId="eef67f80-1e14-4c90-a22b-aad4575b3ef9" providerId="ADAL" clId="{8C40F07A-1E17-409E-AEDF-B9FEB0DB4202}" dt="2020-05-15T06:44:08.285" v="1124"/>
          <ac:inkMkLst>
            <pc:docMk/>
            <pc:sldMk cId="0" sldId="319"/>
            <ac:inkMk id="41" creationId="{CC71ED9E-58F9-46A1-B646-E5B6846F4649}"/>
          </ac:inkMkLst>
        </pc:inkChg>
        <pc:inkChg chg="add mod">
          <ac:chgData name="仁園 呂" userId="eef67f80-1e14-4c90-a22b-aad4575b3ef9" providerId="ADAL" clId="{8C40F07A-1E17-409E-AEDF-B9FEB0DB4202}" dt="2020-05-15T06:43:51.627" v="1097"/>
          <ac:inkMkLst>
            <pc:docMk/>
            <pc:sldMk cId="0" sldId="319"/>
            <ac:inkMk id="44" creationId="{A4C8FC06-27EA-4633-9124-C954EE9F3D19}"/>
          </ac:inkMkLst>
        </pc:inkChg>
        <pc:inkChg chg="add mod">
          <ac:chgData name="仁園 呂" userId="eef67f80-1e14-4c90-a22b-aad4575b3ef9" providerId="ADAL" clId="{8C40F07A-1E17-409E-AEDF-B9FEB0DB4202}" dt="2020-05-15T06:43:51.627" v="1097"/>
          <ac:inkMkLst>
            <pc:docMk/>
            <pc:sldMk cId="0" sldId="319"/>
            <ac:inkMk id="45" creationId="{DCA24C21-7A16-45C7-9622-B4C7E66DC034}"/>
          </ac:inkMkLst>
        </pc:inkChg>
        <pc:inkChg chg="add mod">
          <ac:chgData name="仁園 呂" userId="eef67f80-1e14-4c90-a22b-aad4575b3ef9" providerId="ADAL" clId="{8C40F07A-1E17-409E-AEDF-B9FEB0DB4202}" dt="2020-05-15T06:44:05.290" v="1117"/>
          <ac:inkMkLst>
            <pc:docMk/>
            <pc:sldMk cId="0" sldId="319"/>
            <ac:inkMk id="47" creationId="{10B68DD1-46FC-4D3A-8791-F2D7EF62835B}"/>
          </ac:inkMkLst>
        </pc:inkChg>
        <pc:inkChg chg="add mod">
          <ac:chgData name="仁園 呂" userId="eef67f80-1e14-4c90-a22b-aad4575b3ef9" providerId="ADAL" clId="{8C40F07A-1E17-409E-AEDF-B9FEB0DB4202}" dt="2020-05-15T06:44:05.290" v="1117"/>
          <ac:inkMkLst>
            <pc:docMk/>
            <pc:sldMk cId="0" sldId="319"/>
            <ac:inkMk id="48" creationId="{2C8488D3-E5D8-4024-947E-433681D87A5B}"/>
          </ac:inkMkLst>
        </pc:inkChg>
        <pc:inkChg chg="add mod">
          <ac:chgData name="仁園 呂" userId="eef67f80-1e14-4c90-a22b-aad4575b3ef9" providerId="ADAL" clId="{8C40F07A-1E17-409E-AEDF-B9FEB0DB4202}" dt="2020-05-15T06:44:08.285" v="1124"/>
          <ac:inkMkLst>
            <pc:docMk/>
            <pc:sldMk cId="0" sldId="319"/>
            <ac:inkMk id="50" creationId="{D968B1FE-2BA8-4D79-8A99-B4F837C8606D}"/>
          </ac:inkMkLst>
        </pc:inkChg>
        <pc:inkChg chg="add mod">
          <ac:chgData name="仁園 呂" userId="eef67f80-1e14-4c90-a22b-aad4575b3ef9" providerId="ADAL" clId="{8C40F07A-1E17-409E-AEDF-B9FEB0DB4202}" dt="2020-05-15T06:44:08.285" v="1124"/>
          <ac:inkMkLst>
            <pc:docMk/>
            <pc:sldMk cId="0" sldId="319"/>
            <ac:inkMk id="51" creationId="{97D3AA46-432E-40F9-8659-6661EB36A78F}"/>
          </ac:inkMkLst>
        </pc:inkChg>
        <pc:inkChg chg="add mod">
          <ac:chgData name="仁園 呂" userId="eef67f80-1e14-4c90-a22b-aad4575b3ef9" providerId="ADAL" clId="{8C40F07A-1E17-409E-AEDF-B9FEB0DB4202}" dt="2020-05-15T06:44:08.285" v="1124"/>
          <ac:inkMkLst>
            <pc:docMk/>
            <pc:sldMk cId="0" sldId="319"/>
            <ac:inkMk id="52" creationId="{DA03EF7F-A6CA-459F-B87D-20975F783589}"/>
          </ac:inkMkLst>
        </pc:inkChg>
        <pc:inkChg chg="add mod">
          <ac:chgData name="仁園 呂" userId="eef67f80-1e14-4c90-a22b-aad4575b3ef9" providerId="ADAL" clId="{8C40F07A-1E17-409E-AEDF-B9FEB0DB4202}" dt="2020-05-15T06:44:08.285" v="1124"/>
          <ac:inkMkLst>
            <pc:docMk/>
            <pc:sldMk cId="0" sldId="319"/>
            <ac:inkMk id="53" creationId="{4B5B7402-C191-4334-9D60-0C813AADE8AA}"/>
          </ac:inkMkLst>
        </pc:inkChg>
        <pc:inkChg chg="add mod">
          <ac:chgData name="仁園 呂" userId="eef67f80-1e14-4c90-a22b-aad4575b3ef9" providerId="ADAL" clId="{8C40F07A-1E17-409E-AEDF-B9FEB0DB4202}" dt="2020-05-15T06:44:08.285" v="1124"/>
          <ac:inkMkLst>
            <pc:docMk/>
            <pc:sldMk cId="0" sldId="319"/>
            <ac:inkMk id="54" creationId="{A3FAB606-B3A2-4018-A1F5-020834BE78A0}"/>
          </ac:inkMkLst>
        </pc:inkChg>
        <pc:inkChg chg="add mod">
          <ac:chgData name="仁園 呂" userId="eef67f80-1e14-4c90-a22b-aad4575b3ef9" providerId="ADAL" clId="{8C40F07A-1E17-409E-AEDF-B9FEB0DB4202}" dt="2020-05-15T06:44:08.285" v="1124"/>
          <ac:inkMkLst>
            <pc:docMk/>
            <pc:sldMk cId="0" sldId="319"/>
            <ac:inkMk id="55" creationId="{EA2E650E-8F45-405C-BBF1-7B7A13DB1062}"/>
          </ac:inkMkLst>
        </pc:inkChg>
        <pc:inkChg chg="add mod">
          <ac:chgData name="仁園 呂" userId="eef67f80-1e14-4c90-a22b-aad4575b3ef9" providerId="ADAL" clId="{8C40F07A-1E17-409E-AEDF-B9FEB0DB4202}" dt="2020-05-15T06:44:08.285" v="1124"/>
          <ac:inkMkLst>
            <pc:docMk/>
            <pc:sldMk cId="0" sldId="319"/>
            <ac:inkMk id="56" creationId="{01005FA5-5A30-4BD7-AA2D-B884CFEDA255}"/>
          </ac:inkMkLst>
        </pc:inkChg>
        <pc:inkChg chg="add mod">
          <ac:chgData name="仁園 呂" userId="eef67f80-1e14-4c90-a22b-aad4575b3ef9" providerId="ADAL" clId="{8C40F07A-1E17-409E-AEDF-B9FEB0DB4202}" dt="2020-05-15T06:44:08.285" v="1124"/>
          <ac:inkMkLst>
            <pc:docMk/>
            <pc:sldMk cId="0" sldId="319"/>
            <ac:inkMk id="57" creationId="{5C7680C3-2C81-42DC-A9CB-67CA02656ED9}"/>
          </ac:inkMkLst>
        </pc:inkChg>
        <pc:inkChg chg="add mod">
          <ac:chgData name="仁園 呂" userId="eef67f80-1e14-4c90-a22b-aad4575b3ef9" providerId="ADAL" clId="{8C40F07A-1E17-409E-AEDF-B9FEB0DB4202}" dt="2020-05-15T06:44:08.285" v="1124"/>
          <ac:inkMkLst>
            <pc:docMk/>
            <pc:sldMk cId="0" sldId="319"/>
            <ac:inkMk id="59" creationId="{6A8A9611-5545-46A3-A298-05FAA87B7A72}"/>
          </ac:inkMkLst>
        </pc:inkChg>
        <pc:inkChg chg="add mod">
          <ac:chgData name="仁園 呂" userId="eef67f80-1e14-4c90-a22b-aad4575b3ef9" providerId="ADAL" clId="{8C40F07A-1E17-409E-AEDF-B9FEB0DB4202}" dt="2020-05-15T06:44:05.290" v="1117"/>
          <ac:inkMkLst>
            <pc:docMk/>
            <pc:sldMk cId="0" sldId="319"/>
            <ac:inkMk id="61" creationId="{FBA5DF32-09D3-4283-B8AC-1E0C446198C1}"/>
          </ac:inkMkLst>
        </pc:inkChg>
        <pc:inkChg chg="add mod">
          <ac:chgData name="仁園 呂" userId="eef67f80-1e14-4c90-a22b-aad4575b3ef9" providerId="ADAL" clId="{8C40F07A-1E17-409E-AEDF-B9FEB0DB4202}" dt="2020-05-15T06:44:05.290" v="1117"/>
          <ac:inkMkLst>
            <pc:docMk/>
            <pc:sldMk cId="0" sldId="319"/>
            <ac:inkMk id="62" creationId="{FA5B66EF-A633-43B1-9440-DAC70908A5C2}"/>
          </ac:inkMkLst>
        </pc:inkChg>
        <pc:inkChg chg="add mod">
          <ac:chgData name="仁園 呂" userId="eef67f80-1e14-4c90-a22b-aad4575b3ef9" providerId="ADAL" clId="{8C40F07A-1E17-409E-AEDF-B9FEB0DB4202}" dt="2020-05-15T06:44:05.290" v="1117"/>
          <ac:inkMkLst>
            <pc:docMk/>
            <pc:sldMk cId="0" sldId="319"/>
            <ac:inkMk id="63" creationId="{6F959AC7-1446-4487-96F1-269F85A72EA2}"/>
          </ac:inkMkLst>
        </pc:inkChg>
        <pc:inkChg chg="add mod">
          <ac:chgData name="仁園 呂" userId="eef67f80-1e14-4c90-a22b-aad4575b3ef9" providerId="ADAL" clId="{8C40F07A-1E17-409E-AEDF-B9FEB0DB4202}" dt="2020-05-15T06:44:05.290" v="1117"/>
          <ac:inkMkLst>
            <pc:docMk/>
            <pc:sldMk cId="0" sldId="319"/>
            <ac:inkMk id="86016" creationId="{A8762ABB-A567-4DD2-904A-8ECD2B36ED9D}"/>
          </ac:inkMkLst>
        </pc:inkChg>
        <pc:inkChg chg="add mod">
          <ac:chgData name="仁園 呂" userId="eef67f80-1e14-4c90-a22b-aad4575b3ef9" providerId="ADAL" clId="{8C40F07A-1E17-409E-AEDF-B9FEB0DB4202}" dt="2020-05-15T06:44:05.290" v="1117"/>
          <ac:inkMkLst>
            <pc:docMk/>
            <pc:sldMk cId="0" sldId="319"/>
            <ac:inkMk id="86017" creationId="{742B0FB9-31CC-4630-9E59-F4DE118FC3FE}"/>
          </ac:inkMkLst>
        </pc:inkChg>
        <pc:inkChg chg="add mod">
          <ac:chgData name="仁園 呂" userId="eef67f80-1e14-4c90-a22b-aad4575b3ef9" providerId="ADAL" clId="{8C40F07A-1E17-409E-AEDF-B9FEB0DB4202}" dt="2020-05-15T06:44:08.285" v="1124"/>
          <ac:inkMkLst>
            <pc:docMk/>
            <pc:sldMk cId="0" sldId="319"/>
            <ac:inkMk id="86021" creationId="{87FD46AB-BE99-4B43-B31B-710BD903E831}"/>
          </ac:inkMkLst>
        </pc:inkChg>
        <pc:inkChg chg="add mod">
          <ac:chgData name="仁園 呂" userId="eef67f80-1e14-4c90-a22b-aad4575b3ef9" providerId="ADAL" clId="{8C40F07A-1E17-409E-AEDF-B9FEB0DB4202}" dt="2020-05-15T06:44:08.285" v="1124"/>
          <ac:inkMkLst>
            <pc:docMk/>
            <pc:sldMk cId="0" sldId="319"/>
            <ac:inkMk id="86022" creationId="{43D7C07E-826A-49F5-8812-1AD2A58CEDD8}"/>
          </ac:inkMkLst>
        </pc:inkChg>
        <pc:inkChg chg="add mod">
          <ac:chgData name="仁園 呂" userId="eef67f80-1e14-4c90-a22b-aad4575b3ef9" providerId="ADAL" clId="{8C40F07A-1E17-409E-AEDF-B9FEB0DB4202}" dt="2020-05-15T06:44:08.285" v="1124"/>
          <ac:inkMkLst>
            <pc:docMk/>
            <pc:sldMk cId="0" sldId="319"/>
            <ac:inkMk id="86023" creationId="{B1D2DFE0-F2B8-4771-9D04-246BEC77598D}"/>
          </ac:inkMkLst>
        </pc:inkChg>
        <pc:inkChg chg="add mod">
          <ac:chgData name="仁園 呂" userId="eef67f80-1e14-4c90-a22b-aad4575b3ef9" providerId="ADAL" clId="{8C40F07A-1E17-409E-AEDF-B9FEB0DB4202}" dt="2020-05-15T06:44:08.285" v="1124"/>
          <ac:inkMkLst>
            <pc:docMk/>
            <pc:sldMk cId="0" sldId="319"/>
            <ac:inkMk id="86024" creationId="{477C69B3-E3BA-4859-A76B-802F4AD1927C}"/>
          </ac:inkMkLst>
        </pc:inkChg>
        <pc:inkChg chg="add mod">
          <ac:chgData name="仁園 呂" userId="eef67f80-1e14-4c90-a22b-aad4575b3ef9" providerId="ADAL" clId="{8C40F07A-1E17-409E-AEDF-B9FEB0DB4202}" dt="2020-05-15T06:44:08.285" v="1124"/>
          <ac:inkMkLst>
            <pc:docMk/>
            <pc:sldMk cId="0" sldId="319"/>
            <ac:inkMk id="86025" creationId="{7D58E6AE-F11F-4092-A660-5356EA1DEDB8}"/>
          </ac:inkMkLst>
        </pc:inkChg>
        <pc:inkChg chg="add mod">
          <ac:chgData name="仁園 呂" userId="eef67f80-1e14-4c90-a22b-aad4575b3ef9" providerId="ADAL" clId="{8C40F07A-1E17-409E-AEDF-B9FEB0DB4202}" dt="2020-05-15T06:44:08.285" v="1124"/>
          <ac:inkMkLst>
            <pc:docMk/>
            <pc:sldMk cId="0" sldId="319"/>
            <ac:inkMk id="86026" creationId="{FA486BD4-CDBD-48C9-A152-AFA8615BEEB4}"/>
          </ac:inkMkLst>
        </pc:inkChg>
      </pc:sldChg>
      <pc:sldChg chg="modTransition">
        <pc:chgData name="仁園 呂" userId="eef67f80-1e14-4c90-a22b-aad4575b3ef9" providerId="ADAL" clId="{8C40F07A-1E17-409E-AEDF-B9FEB0DB4202}" dt="2020-05-18T16:07:35.874" v="1764"/>
        <pc:sldMkLst>
          <pc:docMk/>
          <pc:sldMk cId="0" sldId="320"/>
        </pc:sldMkLst>
      </pc:sldChg>
      <pc:sldChg chg="modTransition">
        <pc:chgData name="仁園 呂" userId="eef67f80-1e14-4c90-a22b-aad4575b3ef9" providerId="ADAL" clId="{8C40F07A-1E17-409E-AEDF-B9FEB0DB4202}" dt="2020-05-18T16:07:35.874" v="1765"/>
        <pc:sldMkLst>
          <pc:docMk/>
          <pc:sldMk cId="0" sldId="321"/>
        </pc:sldMkLst>
      </pc:sldChg>
      <pc:sldChg chg="addSp delSp modSp mod modTransition">
        <pc:chgData name="仁園 呂" userId="eef67f80-1e14-4c90-a22b-aad4575b3ef9" providerId="ADAL" clId="{8C40F07A-1E17-409E-AEDF-B9FEB0DB4202}" dt="2020-05-18T16:07:35.874" v="1766"/>
        <pc:sldMkLst>
          <pc:docMk/>
          <pc:sldMk cId="0" sldId="322"/>
        </pc:sldMkLst>
        <pc:grpChg chg="del mod">
          <ac:chgData name="仁園 呂" userId="eef67f80-1e14-4c90-a22b-aad4575b3ef9" providerId="ADAL" clId="{8C40F07A-1E17-409E-AEDF-B9FEB0DB4202}" dt="2020-05-15T06:46:36.231" v="1154"/>
          <ac:grpSpMkLst>
            <pc:docMk/>
            <pc:sldMk cId="0" sldId="322"/>
            <ac:grpSpMk id="21" creationId="{C594AA69-FC21-46EE-921F-C163315C4087}"/>
          </ac:grpSpMkLst>
        </pc:grpChg>
        <pc:grpChg chg="del mod">
          <ac:chgData name="仁園 呂" userId="eef67f80-1e14-4c90-a22b-aad4575b3ef9" providerId="ADAL" clId="{8C40F07A-1E17-409E-AEDF-B9FEB0DB4202}" dt="2020-05-15T06:46:36.231" v="1154"/>
          <ac:grpSpMkLst>
            <pc:docMk/>
            <pc:sldMk cId="0" sldId="322"/>
            <ac:grpSpMk id="22" creationId="{D2A7B886-6971-42B8-846F-FE7BB457F362}"/>
          </ac:grpSpMkLst>
        </pc:grpChg>
        <pc:grpChg chg="del mod">
          <ac:chgData name="仁園 呂" userId="eef67f80-1e14-4c90-a22b-aad4575b3ef9" providerId="ADAL" clId="{8C40F07A-1E17-409E-AEDF-B9FEB0DB4202}" dt="2020-05-15T06:46:36.231" v="1154"/>
          <ac:grpSpMkLst>
            <pc:docMk/>
            <pc:sldMk cId="0" sldId="322"/>
            <ac:grpSpMk id="23" creationId="{A7EECE49-CACA-4F82-A846-CDD705ACB69A}"/>
          </ac:grpSpMkLst>
        </pc:grpChg>
        <pc:grpChg chg="del mod">
          <ac:chgData name="仁園 呂" userId="eef67f80-1e14-4c90-a22b-aad4575b3ef9" providerId="ADAL" clId="{8C40F07A-1E17-409E-AEDF-B9FEB0DB4202}" dt="2020-05-15T06:46:36.231" v="1154"/>
          <ac:grpSpMkLst>
            <pc:docMk/>
            <pc:sldMk cId="0" sldId="322"/>
            <ac:grpSpMk id="33" creationId="{240AA0FD-C43A-46F8-8460-A4B368CBAC58}"/>
          </ac:grpSpMkLst>
        </pc:grpChg>
        <pc:grpChg chg="del mod">
          <ac:chgData name="仁園 呂" userId="eef67f80-1e14-4c90-a22b-aad4575b3ef9" providerId="ADAL" clId="{8C40F07A-1E17-409E-AEDF-B9FEB0DB4202}" dt="2020-05-15T06:46:40.708" v="1163"/>
          <ac:grpSpMkLst>
            <pc:docMk/>
            <pc:sldMk cId="0" sldId="322"/>
            <ac:grpSpMk id="37" creationId="{086DE81C-B839-469D-80AD-50D717F400DA}"/>
          </ac:grpSpMkLst>
        </pc:grpChg>
        <pc:grpChg chg="del mod">
          <ac:chgData name="仁園 呂" userId="eef67f80-1e14-4c90-a22b-aad4575b3ef9" providerId="ADAL" clId="{8C40F07A-1E17-409E-AEDF-B9FEB0DB4202}" dt="2020-05-15T06:46:53.849" v="1172"/>
          <ac:grpSpMkLst>
            <pc:docMk/>
            <pc:sldMk cId="0" sldId="322"/>
            <ac:grpSpMk id="38" creationId="{0C42B84F-7714-4634-BA34-39CDB35CE58D}"/>
          </ac:grpSpMkLst>
        </pc:grpChg>
        <pc:grpChg chg="del mod">
          <ac:chgData name="仁園 呂" userId="eef67f80-1e14-4c90-a22b-aad4575b3ef9" providerId="ADAL" clId="{8C40F07A-1E17-409E-AEDF-B9FEB0DB4202}" dt="2020-05-15T06:46:40.708" v="1163"/>
          <ac:grpSpMkLst>
            <pc:docMk/>
            <pc:sldMk cId="0" sldId="322"/>
            <ac:grpSpMk id="47" creationId="{55D19B49-417F-40C1-980A-7901A8FD816C}"/>
          </ac:grpSpMkLst>
        </pc:grpChg>
        <pc:grpChg chg="del mod">
          <ac:chgData name="仁園 呂" userId="eef67f80-1e14-4c90-a22b-aad4575b3ef9" providerId="ADAL" clId="{8C40F07A-1E17-409E-AEDF-B9FEB0DB4202}" dt="2020-05-15T06:46:42.160" v="1166"/>
          <ac:grpSpMkLst>
            <pc:docMk/>
            <pc:sldMk cId="0" sldId="322"/>
            <ac:grpSpMk id="48" creationId="{25CA4D20-3AF1-4C6B-852C-97C48A282ADA}"/>
          </ac:grpSpMkLst>
        </pc:grpChg>
        <pc:grpChg chg="del mod">
          <ac:chgData name="仁園 呂" userId="eef67f80-1e14-4c90-a22b-aad4575b3ef9" providerId="ADAL" clId="{8C40F07A-1E17-409E-AEDF-B9FEB0DB4202}" dt="2020-05-15T06:46:44.459" v="1170"/>
          <ac:grpSpMkLst>
            <pc:docMk/>
            <pc:sldMk cId="0" sldId="322"/>
            <ac:grpSpMk id="51" creationId="{40E0542A-C3FD-42A4-AAF2-8F9E0C208F04}"/>
          </ac:grpSpMkLst>
        </pc:grpChg>
        <pc:grpChg chg="del mod">
          <ac:chgData name="仁園 呂" userId="eef67f80-1e14-4c90-a22b-aad4575b3ef9" providerId="ADAL" clId="{8C40F07A-1E17-409E-AEDF-B9FEB0DB4202}" dt="2020-05-15T06:47:05.358" v="1187"/>
          <ac:grpSpMkLst>
            <pc:docMk/>
            <pc:sldMk cId="0" sldId="322"/>
            <ac:grpSpMk id="55" creationId="{B1E150DF-6F73-476C-A49D-5E0653C74F9F}"/>
          </ac:grpSpMkLst>
        </pc:grpChg>
        <pc:grpChg chg="del mod">
          <ac:chgData name="仁園 呂" userId="eef67f80-1e14-4c90-a22b-aad4575b3ef9" providerId="ADAL" clId="{8C40F07A-1E17-409E-AEDF-B9FEB0DB4202}" dt="2020-05-15T06:46:59.099" v="1183"/>
          <ac:grpSpMkLst>
            <pc:docMk/>
            <pc:sldMk cId="0" sldId="322"/>
            <ac:grpSpMk id="57" creationId="{9D959579-B595-4479-81BE-9B6E1A998455}"/>
          </ac:grpSpMkLst>
        </pc:grpChg>
        <pc:grpChg chg="del mod">
          <ac:chgData name="仁園 呂" userId="eef67f80-1e14-4c90-a22b-aad4575b3ef9" providerId="ADAL" clId="{8C40F07A-1E17-409E-AEDF-B9FEB0DB4202}" dt="2020-05-15T06:47:05.358" v="1187"/>
          <ac:grpSpMkLst>
            <pc:docMk/>
            <pc:sldMk cId="0" sldId="322"/>
            <ac:grpSpMk id="68" creationId="{7CEFCF46-0467-4BB1-9BF8-DBF217701173}"/>
          </ac:grpSpMkLst>
        </pc:grpChg>
        <pc:grpChg chg="del mod">
          <ac:chgData name="仁園 呂" userId="eef67f80-1e14-4c90-a22b-aad4575b3ef9" providerId="ADAL" clId="{8C40F07A-1E17-409E-AEDF-B9FEB0DB4202}" dt="2020-05-15T06:47:10.170" v="1190"/>
          <ac:grpSpMkLst>
            <pc:docMk/>
            <pc:sldMk cId="0" sldId="322"/>
            <ac:grpSpMk id="72" creationId="{03D2D1F2-B9CB-4EBF-B718-FF0074943E0B}"/>
          </ac:grpSpMkLst>
        </pc:grpChg>
        <pc:grpChg chg="mod">
          <ac:chgData name="仁園 呂" userId="eef67f80-1e14-4c90-a22b-aad4575b3ef9" providerId="ADAL" clId="{8C40F07A-1E17-409E-AEDF-B9FEB0DB4202}" dt="2020-05-15T06:47:10.170" v="1190"/>
          <ac:grpSpMkLst>
            <pc:docMk/>
            <pc:sldMk cId="0" sldId="322"/>
            <ac:grpSpMk id="75" creationId="{A4E1FBBA-621D-4408-A3DC-96BD57DFE3B9}"/>
          </ac:grpSpMkLst>
        </pc:grpChg>
        <pc:inkChg chg="add">
          <ac:chgData name="仁園 呂" userId="eef67f80-1e14-4c90-a22b-aad4575b3ef9" providerId="ADAL" clId="{8C40F07A-1E17-409E-AEDF-B9FEB0DB4202}" dt="2020-05-15T06:46:15.158" v="1125" actId="9405"/>
          <ac:inkMkLst>
            <pc:docMk/>
            <pc:sldMk cId="0" sldId="322"/>
            <ac:inkMk id="6" creationId="{D7B5FF94-C34D-4A16-BDF7-56E2BC9ED2A4}"/>
          </ac:inkMkLst>
        </pc:inkChg>
        <pc:inkChg chg="add">
          <ac:chgData name="仁園 呂" userId="eef67f80-1e14-4c90-a22b-aad4575b3ef9" providerId="ADAL" clId="{8C40F07A-1E17-409E-AEDF-B9FEB0DB4202}" dt="2020-05-15T06:46:18.840" v="1126" actId="9405"/>
          <ac:inkMkLst>
            <pc:docMk/>
            <pc:sldMk cId="0" sldId="322"/>
            <ac:inkMk id="7" creationId="{2CC1262F-C332-4A07-ABB5-3CD896FA99CF}"/>
          </ac:inkMkLst>
        </pc:inkChg>
        <pc:inkChg chg="add mod">
          <ac:chgData name="仁園 呂" userId="eef67f80-1e14-4c90-a22b-aad4575b3ef9" providerId="ADAL" clId="{8C40F07A-1E17-409E-AEDF-B9FEB0DB4202}" dt="2020-05-15T06:47:10.170" v="1190"/>
          <ac:inkMkLst>
            <pc:docMk/>
            <pc:sldMk cId="0" sldId="322"/>
            <ac:inkMk id="8" creationId="{20EFC61B-2B11-4762-A754-1214CAD97087}"/>
          </ac:inkMkLst>
        </pc:inkChg>
        <pc:inkChg chg="add mod">
          <ac:chgData name="仁園 呂" userId="eef67f80-1e14-4c90-a22b-aad4575b3ef9" providerId="ADAL" clId="{8C40F07A-1E17-409E-AEDF-B9FEB0DB4202}" dt="2020-05-15T06:47:10.170" v="1190"/>
          <ac:inkMkLst>
            <pc:docMk/>
            <pc:sldMk cId="0" sldId="322"/>
            <ac:inkMk id="9" creationId="{53C4277D-2EAA-4A0B-9CEF-7619AE69D094}"/>
          </ac:inkMkLst>
        </pc:inkChg>
        <pc:inkChg chg="add mod">
          <ac:chgData name="仁園 呂" userId="eef67f80-1e14-4c90-a22b-aad4575b3ef9" providerId="ADAL" clId="{8C40F07A-1E17-409E-AEDF-B9FEB0DB4202}" dt="2020-05-15T06:47:10.170" v="1190"/>
          <ac:inkMkLst>
            <pc:docMk/>
            <pc:sldMk cId="0" sldId="322"/>
            <ac:inkMk id="10" creationId="{23B1F302-3540-4814-833B-3B2698BD2F54}"/>
          </ac:inkMkLst>
        </pc:inkChg>
        <pc:inkChg chg="add mod">
          <ac:chgData name="仁園 呂" userId="eef67f80-1e14-4c90-a22b-aad4575b3ef9" providerId="ADAL" clId="{8C40F07A-1E17-409E-AEDF-B9FEB0DB4202}" dt="2020-05-15T06:47:10.170" v="1190"/>
          <ac:inkMkLst>
            <pc:docMk/>
            <pc:sldMk cId="0" sldId="322"/>
            <ac:inkMk id="11" creationId="{6172ECCE-4A7F-4243-A733-9BA72FDCD7B4}"/>
          </ac:inkMkLst>
        </pc:inkChg>
        <pc:inkChg chg="add mod">
          <ac:chgData name="仁園 呂" userId="eef67f80-1e14-4c90-a22b-aad4575b3ef9" providerId="ADAL" clId="{8C40F07A-1E17-409E-AEDF-B9FEB0DB4202}" dt="2020-05-15T06:47:10.170" v="1190"/>
          <ac:inkMkLst>
            <pc:docMk/>
            <pc:sldMk cId="0" sldId="322"/>
            <ac:inkMk id="12" creationId="{546C6CD5-F24D-42BE-839C-7A3675764246}"/>
          </ac:inkMkLst>
        </pc:inkChg>
        <pc:inkChg chg="add mod">
          <ac:chgData name="仁園 呂" userId="eef67f80-1e14-4c90-a22b-aad4575b3ef9" providerId="ADAL" clId="{8C40F07A-1E17-409E-AEDF-B9FEB0DB4202}" dt="2020-05-15T06:47:10.170" v="1190"/>
          <ac:inkMkLst>
            <pc:docMk/>
            <pc:sldMk cId="0" sldId="322"/>
            <ac:inkMk id="13" creationId="{BD2BECF8-9961-48DC-9746-F664EB273942}"/>
          </ac:inkMkLst>
        </pc:inkChg>
        <pc:inkChg chg="add mod">
          <ac:chgData name="仁園 呂" userId="eef67f80-1e14-4c90-a22b-aad4575b3ef9" providerId="ADAL" clId="{8C40F07A-1E17-409E-AEDF-B9FEB0DB4202}" dt="2020-05-15T06:47:10.170" v="1190"/>
          <ac:inkMkLst>
            <pc:docMk/>
            <pc:sldMk cId="0" sldId="322"/>
            <ac:inkMk id="14" creationId="{EE048257-CB56-4960-B764-D5DCB9B717E9}"/>
          </ac:inkMkLst>
        </pc:inkChg>
        <pc:inkChg chg="add mod">
          <ac:chgData name="仁園 呂" userId="eef67f80-1e14-4c90-a22b-aad4575b3ef9" providerId="ADAL" clId="{8C40F07A-1E17-409E-AEDF-B9FEB0DB4202}" dt="2020-05-15T06:47:10.170" v="1190"/>
          <ac:inkMkLst>
            <pc:docMk/>
            <pc:sldMk cId="0" sldId="322"/>
            <ac:inkMk id="15" creationId="{AD3544BB-5C7A-455F-991A-792298C957B9}"/>
          </ac:inkMkLst>
        </pc:inkChg>
        <pc:inkChg chg="add mod">
          <ac:chgData name="仁園 呂" userId="eef67f80-1e14-4c90-a22b-aad4575b3ef9" providerId="ADAL" clId="{8C40F07A-1E17-409E-AEDF-B9FEB0DB4202}" dt="2020-05-15T06:47:10.170" v="1190"/>
          <ac:inkMkLst>
            <pc:docMk/>
            <pc:sldMk cId="0" sldId="322"/>
            <ac:inkMk id="16" creationId="{124D0A85-8630-4AF8-B0FA-4C79EB5D236E}"/>
          </ac:inkMkLst>
        </pc:inkChg>
        <pc:inkChg chg="add mod">
          <ac:chgData name="仁園 呂" userId="eef67f80-1e14-4c90-a22b-aad4575b3ef9" providerId="ADAL" clId="{8C40F07A-1E17-409E-AEDF-B9FEB0DB4202}" dt="2020-05-15T06:47:10.170" v="1190"/>
          <ac:inkMkLst>
            <pc:docMk/>
            <pc:sldMk cId="0" sldId="322"/>
            <ac:inkMk id="17" creationId="{FFBA11B0-9A8D-42F6-8C1A-5ADB73623AD1}"/>
          </ac:inkMkLst>
        </pc:inkChg>
        <pc:inkChg chg="add mod">
          <ac:chgData name="仁園 呂" userId="eef67f80-1e14-4c90-a22b-aad4575b3ef9" providerId="ADAL" clId="{8C40F07A-1E17-409E-AEDF-B9FEB0DB4202}" dt="2020-05-15T06:47:10.170" v="1190"/>
          <ac:inkMkLst>
            <pc:docMk/>
            <pc:sldMk cId="0" sldId="322"/>
            <ac:inkMk id="18" creationId="{CF847723-780B-4A78-9B0E-C1974A62B099}"/>
          </ac:inkMkLst>
        </pc:inkChg>
        <pc:inkChg chg="add mod">
          <ac:chgData name="仁園 呂" userId="eef67f80-1e14-4c90-a22b-aad4575b3ef9" providerId="ADAL" clId="{8C40F07A-1E17-409E-AEDF-B9FEB0DB4202}" dt="2020-05-15T06:47:10.170" v="1190"/>
          <ac:inkMkLst>
            <pc:docMk/>
            <pc:sldMk cId="0" sldId="322"/>
            <ac:inkMk id="19" creationId="{4A513515-FFA6-43AE-9CB5-29106D6A6CE9}"/>
          </ac:inkMkLst>
        </pc:inkChg>
        <pc:inkChg chg="add mod">
          <ac:chgData name="仁園 呂" userId="eef67f80-1e14-4c90-a22b-aad4575b3ef9" providerId="ADAL" clId="{8C40F07A-1E17-409E-AEDF-B9FEB0DB4202}" dt="2020-05-15T06:47:10.170" v="1190"/>
          <ac:inkMkLst>
            <pc:docMk/>
            <pc:sldMk cId="0" sldId="322"/>
            <ac:inkMk id="20" creationId="{1F8F4D14-272E-4240-AEF9-A05E53705D0A}"/>
          </ac:inkMkLst>
        </pc:inkChg>
        <pc:inkChg chg="add mod">
          <ac:chgData name="仁園 呂" userId="eef67f80-1e14-4c90-a22b-aad4575b3ef9" providerId="ADAL" clId="{8C40F07A-1E17-409E-AEDF-B9FEB0DB4202}" dt="2020-05-15T06:47:10.170" v="1190"/>
          <ac:inkMkLst>
            <pc:docMk/>
            <pc:sldMk cId="0" sldId="322"/>
            <ac:inkMk id="24" creationId="{F59F79EC-3172-4DA0-8B35-96FDE370BCD3}"/>
          </ac:inkMkLst>
        </pc:inkChg>
        <pc:inkChg chg="add mod">
          <ac:chgData name="仁園 呂" userId="eef67f80-1e14-4c90-a22b-aad4575b3ef9" providerId="ADAL" clId="{8C40F07A-1E17-409E-AEDF-B9FEB0DB4202}" dt="2020-05-15T06:47:10.170" v="1190"/>
          <ac:inkMkLst>
            <pc:docMk/>
            <pc:sldMk cId="0" sldId="322"/>
            <ac:inkMk id="25" creationId="{F1BFC702-9C0C-484A-A92F-E381E73165F2}"/>
          </ac:inkMkLst>
        </pc:inkChg>
        <pc:inkChg chg="add mod">
          <ac:chgData name="仁園 呂" userId="eef67f80-1e14-4c90-a22b-aad4575b3ef9" providerId="ADAL" clId="{8C40F07A-1E17-409E-AEDF-B9FEB0DB4202}" dt="2020-05-15T06:47:10.170" v="1190"/>
          <ac:inkMkLst>
            <pc:docMk/>
            <pc:sldMk cId="0" sldId="322"/>
            <ac:inkMk id="26" creationId="{1B555F20-1B6E-46FF-993D-4E98526C8F53}"/>
          </ac:inkMkLst>
        </pc:inkChg>
        <pc:inkChg chg="add mod">
          <ac:chgData name="仁園 呂" userId="eef67f80-1e14-4c90-a22b-aad4575b3ef9" providerId="ADAL" clId="{8C40F07A-1E17-409E-AEDF-B9FEB0DB4202}" dt="2020-05-15T06:47:10.170" v="1190"/>
          <ac:inkMkLst>
            <pc:docMk/>
            <pc:sldMk cId="0" sldId="322"/>
            <ac:inkMk id="27" creationId="{2490276F-493E-4008-B4BF-10E1A3F62A51}"/>
          </ac:inkMkLst>
        </pc:inkChg>
        <pc:inkChg chg="add mod">
          <ac:chgData name="仁園 呂" userId="eef67f80-1e14-4c90-a22b-aad4575b3ef9" providerId="ADAL" clId="{8C40F07A-1E17-409E-AEDF-B9FEB0DB4202}" dt="2020-05-15T06:47:10.170" v="1190"/>
          <ac:inkMkLst>
            <pc:docMk/>
            <pc:sldMk cId="0" sldId="322"/>
            <ac:inkMk id="28" creationId="{4CDF582A-EBCC-4F23-9A3D-F18D049459D2}"/>
          </ac:inkMkLst>
        </pc:inkChg>
        <pc:inkChg chg="add mod">
          <ac:chgData name="仁園 呂" userId="eef67f80-1e14-4c90-a22b-aad4575b3ef9" providerId="ADAL" clId="{8C40F07A-1E17-409E-AEDF-B9FEB0DB4202}" dt="2020-05-15T06:47:10.170" v="1190"/>
          <ac:inkMkLst>
            <pc:docMk/>
            <pc:sldMk cId="0" sldId="322"/>
            <ac:inkMk id="29" creationId="{34668FE0-2EB6-41A9-B1CD-CFC6A58DCEF9}"/>
          </ac:inkMkLst>
        </pc:inkChg>
        <pc:inkChg chg="add mod">
          <ac:chgData name="仁園 呂" userId="eef67f80-1e14-4c90-a22b-aad4575b3ef9" providerId="ADAL" clId="{8C40F07A-1E17-409E-AEDF-B9FEB0DB4202}" dt="2020-05-15T06:47:10.170" v="1190"/>
          <ac:inkMkLst>
            <pc:docMk/>
            <pc:sldMk cId="0" sldId="322"/>
            <ac:inkMk id="30" creationId="{BC7F4ED5-C400-47B5-B07B-BB15454C92EA}"/>
          </ac:inkMkLst>
        </pc:inkChg>
        <pc:inkChg chg="add mod">
          <ac:chgData name="仁園 呂" userId="eef67f80-1e14-4c90-a22b-aad4575b3ef9" providerId="ADAL" clId="{8C40F07A-1E17-409E-AEDF-B9FEB0DB4202}" dt="2020-05-15T06:47:10.170" v="1190"/>
          <ac:inkMkLst>
            <pc:docMk/>
            <pc:sldMk cId="0" sldId="322"/>
            <ac:inkMk id="31" creationId="{9B3A228E-CC18-480B-A9CE-F5CEEA927F06}"/>
          </ac:inkMkLst>
        </pc:inkChg>
        <pc:inkChg chg="add mod">
          <ac:chgData name="仁園 呂" userId="eef67f80-1e14-4c90-a22b-aad4575b3ef9" providerId="ADAL" clId="{8C40F07A-1E17-409E-AEDF-B9FEB0DB4202}" dt="2020-05-15T06:47:10.170" v="1190"/>
          <ac:inkMkLst>
            <pc:docMk/>
            <pc:sldMk cId="0" sldId="322"/>
            <ac:inkMk id="32" creationId="{7F7D3065-E9CC-450F-8199-AB7B5C7254BA}"/>
          </ac:inkMkLst>
        </pc:inkChg>
        <pc:inkChg chg="add mod">
          <ac:chgData name="仁園 呂" userId="eef67f80-1e14-4c90-a22b-aad4575b3ef9" providerId="ADAL" clId="{8C40F07A-1E17-409E-AEDF-B9FEB0DB4202}" dt="2020-05-15T06:47:10.170" v="1190"/>
          <ac:inkMkLst>
            <pc:docMk/>
            <pc:sldMk cId="0" sldId="322"/>
            <ac:inkMk id="34" creationId="{06D7BE89-F44D-4435-8D68-72A452B8546C}"/>
          </ac:inkMkLst>
        </pc:inkChg>
        <pc:inkChg chg="add mod">
          <ac:chgData name="仁園 呂" userId="eef67f80-1e14-4c90-a22b-aad4575b3ef9" providerId="ADAL" clId="{8C40F07A-1E17-409E-AEDF-B9FEB0DB4202}" dt="2020-05-15T06:47:10.170" v="1190"/>
          <ac:inkMkLst>
            <pc:docMk/>
            <pc:sldMk cId="0" sldId="322"/>
            <ac:inkMk id="35" creationId="{C2BDE9F6-6E89-46FC-96B7-BB28B85BF9F6}"/>
          </ac:inkMkLst>
        </pc:inkChg>
        <pc:inkChg chg="add mod">
          <ac:chgData name="仁園 呂" userId="eef67f80-1e14-4c90-a22b-aad4575b3ef9" providerId="ADAL" clId="{8C40F07A-1E17-409E-AEDF-B9FEB0DB4202}" dt="2020-05-15T06:47:10.170" v="1190"/>
          <ac:inkMkLst>
            <pc:docMk/>
            <pc:sldMk cId="0" sldId="322"/>
            <ac:inkMk id="36" creationId="{6995B4AC-FA93-400F-86D5-91A208D45812}"/>
          </ac:inkMkLst>
        </pc:inkChg>
        <pc:inkChg chg="add mod">
          <ac:chgData name="仁園 呂" userId="eef67f80-1e14-4c90-a22b-aad4575b3ef9" providerId="ADAL" clId="{8C40F07A-1E17-409E-AEDF-B9FEB0DB4202}" dt="2020-05-15T06:47:10.170" v="1190"/>
          <ac:inkMkLst>
            <pc:docMk/>
            <pc:sldMk cId="0" sldId="322"/>
            <ac:inkMk id="39" creationId="{DE210211-EF6B-4A7B-83D1-7D066B080E6C}"/>
          </ac:inkMkLst>
        </pc:inkChg>
        <pc:inkChg chg="add mod">
          <ac:chgData name="仁園 呂" userId="eef67f80-1e14-4c90-a22b-aad4575b3ef9" providerId="ADAL" clId="{8C40F07A-1E17-409E-AEDF-B9FEB0DB4202}" dt="2020-05-15T06:47:10.170" v="1190"/>
          <ac:inkMkLst>
            <pc:docMk/>
            <pc:sldMk cId="0" sldId="322"/>
            <ac:inkMk id="40" creationId="{96E8C203-6377-4D1F-A9BD-56D8FC486BA3}"/>
          </ac:inkMkLst>
        </pc:inkChg>
        <pc:inkChg chg="add mod">
          <ac:chgData name="仁園 呂" userId="eef67f80-1e14-4c90-a22b-aad4575b3ef9" providerId="ADAL" clId="{8C40F07A-1E17-409E-AEDF-B9FEB0DB4202}" dt="2020-05-15T06:47:10.170" v="1190"/>
          <ac:inkMkLst>
            <pc:docMk/>
            <pc:sldMk cId="0" sldId="322"/>
            <ac:inkMk id="41" creationId="{8BB02103-334A-4332-AF33-A05F19CD20BD}"/>
          </ac:inkMkLst>
        </pc:inkChg>
        <pc:inkChg chg="add mod">
          <ac:chgData name="仁園 呂" userId="eef67f80-1e14-4c90-a22b-aad4575b3ef9" providerId="ADAL" clId="{8C40F07A-1E17-409E-AEDF-B9FEB0DB4202}" dt="2020-05-15T06:47:10.170" v="1190"/>
          <ac:inkMkLst>
            <pc:docMk/>
            <pc:sldMk cId="0" sldId="322"/>
            <ac:inkMk id="42" creationId="{17748C77-5BE2-4674-B047-F53E48D80C07}"/>
          </ac:inkMkLst>
        </pc:inkChg>
        <pc:inkChg chg="add mod">
          <ac:chgData name="仁園 呂" userId="eef67f80-1e14-4c90-a22b-aad4575b3ef9" providerId="ADAL" clId="{8C40F07A-1E17-409E-AEDF-B9FEB0DB4202}" dt="2020-05-15T06:47:10.170" v="1190"/>
          <ac:inkMkLst>
            <pc:docMk/>
            <pc:sldMk cId="0" sldId="322"/>
            <ac:inkMk id="43" creationId="{FD6B1E01-3068-44BF-80DA-FEE3AF7924C9}"/>
          </ac:inkMkLst>
        </pc:inkChg>
        <pc:inkChg chg="add mod">
          <ac:chgData name="仁園 呂" userId="eef67f80-1e14-4c90-a22b-aad4575b3ef9" providerId="ADAL" clId="{8C40F07A-1E17-409E-AEDF-B9FEB0DB4202}" dt="2020-05-15T06:47:10.170" v="1190"/>
          <ac:inkMkLst>
            <pc:docMk/>
            <pc:sldMk cId="0" sldId="322"/>
            <ac:inkMk id="44" creationId="{F721CCC1-A5AC-41EA-B8D8-DA122F588FF2}"/>
          </ac:inkMkLst>
        </pc:inkChg>
        <pc:inkChg chg="add mod">
          <ac:chgData name="仁園 呂" userId="eef67f80-1e14-4c90-a22b-aad4575b3ef9" providerId="ADAL" clId="{8C40F07A-1E17-409E-AEDF-B9FEB0DB4202}" dt="2020-05-15T06:47:10.170" v="1190"/>
          <ac:inkMkLst>
            <pc:docMk/>
            <pc:sldMk cId="0" sldId="322"/>
            <ac:inkMk id="45" creationId="{62163FDC-B36B-450B-96E6-3A2A5C8B0CFF}"/>
          </ac:inkMkLst>
        </pc:inkChg>
        <pc:inkChg chg="add mod">
          <ac:chgData name="仁園 呂" userId="eef67f80-1e14-4c90-a22b-aad4575b3ef9" providerId="ADAL" clId="{8C40F07A-1E17-409E-AEDF-B9FEB0DB4202}" dt="2020-05-15T06:47:10.170" v="1190"/>
          <ac:inkMkLst>
            <pc:docMk/>
            <pc:sldMk cId="0" sldId="322"/>
            <ac:inkMk id="46" creationId="{312C568E-4020-43EC-89BD-3D66534A6370}"/>
          </ac:inkMkLst>
        </pc:inkChg>
        <pc:inkChg chg="add mod">
          <ac:chgData name="仁園 呂" userId="eef67f80-1e14-4c90-a22b-aad4575b3ef9" providerId="ADAL" clId="{8C40F07A-1E17-409E-AEDF-B9FEB0DB4202}" dt="2020-05-15T06:47:10.170" v="1190"/>
          <ac:inkMkLst>
            <pc:docMk/>
            <pc:sldMk cId="0" sldId="322"/>
            <ac:inkMk id="49" creationId="{A39729D1-4D9D-4DEF-8D81-33B980C235C4}"/>
          </ac:inkMkLst>
        </pc:inkChg>
        <pc:inkChg chg="add mod">
          <ac:chgData name="仁園 呂" userId="eef67f80-1e14-4c90-a22b-aad4575b3ef9" providerId="ADAL" clId="{8C40F07A-1E17-409E-AEDF-B9FEB0DB4202}" dt="2020-05-15T06:47:10.170" v="1190"/>
          <ac:inkMkLst>
            <pc:docMk/>
            <pc:sldMk cId="0" sldId="322"/>
            <ac:inkMk id="50" creationId="{5B897BB9-03AA-4293-AFE6-4DE78A167216}"/>
          </ac:inkMkLst>
        </pc:inkChg>
        <pc:inkChg chg="add mod">
          <ac:chgData name="仁園 呂" userId="eef67f80-1e14-4c90-a22b-aad4575b3ef9" providerId="ADAL" clId="{8C40F07A-1E17-409E-AEDF-B9FEB0DB4202}" dt="2020-05-15T06:47:10.170" v="1190"/>
          <ac:inkMkLst>
            <pc:docMk/>
            <pc:sldMk cId="0" sldId="322"/>
            <ac:inkMk id="52" creationId="{6CB08EA9-BA5E-4A4F-AFCF-F3A7A6CAA40E}"/>
          </ac:inkMkLst>
        </pc:inkChg>
        <pc:inkChg chg="add mod">
          <ac:chgData name="仁園 呂" userId="eef67f80-1e14-4c90-a22b-aad4575b3ef9" providerId="ADAL" clId="{8C40F07A-1E17-409E-AEDF-B9FEB0DB4202}" dt="2020-05-15T06:47:10.170" v="1190"/>
          <ac:inkMkLst>
            <pc:docMk/>
            <pc:sldMk cId="0" sldId="322"/>
            <ac:inkMk id="53" creationId="{99CC3789-4B53-42B1-B332-F0BA5EDD003E}"/>
          </ac:inkMkLst>
        </pc:inkChg>
        <pc:inkChg chg="add mod">
          <ac:chgData name="仁園 呂" userId="eef67f80-1e14-4c90-a22b-aad4575b3ef9" providerId="ADAL" clId="{8C40F07A-1E17-409E-AEDF-B9FEB0DB4202}" dt="2020-05-15T06:47:10.170" v="1190"/>
          <ac:inkMkLst>
            <pc:docMk/>
            <pc:sldMk cId="0" sldId="322"/>
            <ac:inkMk id="54" creationId="{7B3335AF-52F8-41D0-A298-001FEE66C4B0}"/>
          </ac:inkMkLst>
        </pc:inkChg>
        <pc:inkChg chg="add mod">
          <ac:chgData name="仁園 呂" userId="eef67f80-1e14-4c90-a22b-aad4575b3ef9" providerId="ADAL" clId="{8C40F07A-1E17-409E-AEDF-B9FEB0DB4202}" dt="2020-05-15T06:47:10.170" v="1190"/>
          <ac:inkMkLst>
            <pc:docMk/>
            <pc:sldMk cId="0" sldId="322"/>
            <ac:inkMk id="56" creationId="{FC48C3CA-CFC0-4611-AF9E-A9C24A5FC993}"/>
          </ac:inkMkLst>
        </pc:inkChg>
        <pc:inkChg chg="add mod">
          <ac:chgData name="仁園 呂" userId="eef67f80-1e14-4c90-a22b-aad4575b3ef9" providerId="ADAL" clId="{8C40F07A-1E17-409E-AEDF-B9FEB0DB4202}" dt="2020-05-15T06:47:10.170" v="1190"/>
          <ac:inkMkLst>
            <pc:docMk/>
            <pc:sldMk cId="0" sldId="322"/>
            <ac:inkMk id="58" creationId="{3BA597E4-3823-423E-92EA-EA7D89F13E2E}"/>
          </ac:inkMkLst>
        </pc:inkChg>
        <pc:inkChg chg="add mod">
          <ac:chgData name="仁園 呂" userId="eef67f80-1e14-4c90-a22b-aad4575b3ef9" providerId="ADAL" clId="{8C40F07A-1E17-409E-AEDF-B9FEB0DB4202}" dt="2020-05-15T06:47:10.170" v="1190"/>
          <ac:inkMkLst>
            <pc:docMk/>
            <pc:sldMk cId="0" sldId="322"/>
            <ac:inkMk id="59" creationId="{F57C46C5-9A07-4DF5-BB80-129344F17ADF}"/>
          </ac:inkMkLst>
        </pc:inkChg>
        <pc:inkChg chg="add mod">
          <ac:chgData name="仁園 呂" userId="eef67f80-1e14-4c90-a22b-aad4575b3ef9" providerId="ADAL" clId="{8C40F07A-1E17-409E-AEDF-B9FEB0DB4202}" dt="2020-05-15T06:47:10.170" v="1190"/>
          <ac:inkMkLst>
            <pc:docMk/>
            <pc:sldMk cId="0" sldId="322"/>
            <ac:inkMk id="60" creationId="{713ECFC9-4436-4B95-819C-50DC406D4CEE}"/>
          </ac:inkMkLst>
        </pc:inkChg>
        <pc:inkChg chg="add mod">
          <ac:chgData name="仁園 呂" userId="eef67f80-1e14-4c90-a22b-aad4575b3ef9" providerId="ADAL" clId="{8C40F07A-1E17-409E-AEDF-B9FEB0DB4202}" dt="2020-05-15T06:47:10.170" v="1190"/>
          <ac:inkMkLst>
            <pc:docMk/>
            <pc:sldMk cId="0" sldId="322"/>
            <ac:inkMk id="61" creationId="{C686E1C0-8AA1-4879-92F4-DC837051D369}"/>
          </ac:inkMkLst>
        </pc:inkChg>
        <pc:inkChg chg="add mod">
          <ac:chgData name="仁園 呂" userId="eef67f80-1e14-4c90-a22b-aad4575b3ef9" providerId="ADAL" clId="{8C40F07A-1E17-409E-AEDF-B9FEB0DB4202}" dt="2020-05-15T06:47:10.170" v="1190"/>
          <ac:inkMkLst>
            <pc:docMk/>
            <pc:sldMk cId="0" sldId="322"/>
            <ac:inkMk id="62" creationId="{F1189C8A-9550-417B-B9F8-3B610851C610}"/>
          </ac:inkMkLst>
        </pc:inkChg>
        <pc:inkChg chg="add mod">
          <ac:chgData name="仁園 呂" userId="eef67f80-1e14-4c90-a22b-aad4575b3ef9" providerId="ADAL" clId="{8C40F07A-1E17-409E-AEDF-B9FEB0DB4202}" dt="2020-05-15T06:47:10.170" v="1190"/>
          <ac:inkMkLst>
            <pc:docMk/>
            <pc:sldMk cId="0" sldId="322"/>
            <ac:inkMk id="63" creationId="{A0ECD162-6E08-438A-8D92-CAB57228BF3F}"/>
          </ac:inkMkLst>
        </pc:inkChg>
        <pc:inkChg chg="add mod">
          <ac:chgData name="仁園 呂" userId="eef67f80-1e14-4c90-a22b-aad4575b3ef9" providerId="ADAL" clId="{8C40F07A-1E17-409E-AEDF-B9FEB0DB4202}" dt="2020-05-15T06:47:10.170" v="1190"/>
          <ac:inkMkLst>
            <pc:docMk/>
            <pc:sldMk cId="0" sldId="322"/>
            <ac:inkMk id="64" creationId="{D8944646-741E-458F-A683-5518BAECB87D}"/>
          </ac:inkMkLst>
        </pc:inkChg>
        <pc:inkChg chg="add mod">
          <ac:chgData name="仁園 呂" userId="eef67f80-1e14-4c90-a22b-aad4575b3ef9" providerId="ADAL" clId="{8C40F07A-1E17-409E-AEDF-B9FEB0DB4202}" dt="2020-05-15T06:47:10.170" v="1190"/>
          <ac:inkMkLst>
            <pc:docMk/>
            <pc:sldMk cId="0" sldId="322"/>
            <ac:inkMk id="65" creationId="{B5F00E2F-0FE6-467D-91F8-A81ADC4B6EC0}"/>
          </ac:inkMkLst>
        </pc:inkChg>
        <pc:inkChg chg="add mod">
          <ac:chgData name="仁園 呂" userId="eef67f80-1e14-4c90-a22b-aad4575b3ef9" providerId="ADAL" clId="{8C40F07A-1E17-409E-AEDF-B9FEB0DB4202}" dt="2020-05-15T06:47:10.170" v="1190"/>
          <ac:inkMkLst>
            <pc:docMk/>
            <pc:sldMk cId="0" sldId="322"/>
            <ac:inkMk id="66" creationId="{97519764-5302-4AED-A350-E905D8317313}"/>
          </ac:inkMkLst>
        </pc:inkChg>
        <pc:inkChg chg="add mod">
          <ac:chgData name="仁園 呂" userId="eef67f80-1e14-4c90-a22b-aad4575b3ef9" providerId="ADAL" clId="{8C40F07A-1E17-409E-AEDF-B9FEB0DB4202}" dt="2020-05-15T06:47:10.170" v="1190"/>
          <ac:inkMkLst>
            <pc:docMk/>
            <pc:sldMk cId="0" sldId="322"/>
            <ac:inkMk id="67" creationId="{CFD08DCE-E504-46B0-8D42-697763D59792}"/>
          </ac:inkMkLst>
        </pc:inkChg>
        <pc:inkChg chg="add mod">
          <ac:chgData name="仁園 呂" userId="eef67f80-1e14-4c90-a22b-aad4575b3ef9" providerId="ADAL" clId="{8C40F07A-1E17-409E-AEDF-B9FEB0DB4202}" dt="2020-05-15T06:47:10.170" v="1190"/>
          <ac:inkMkLst>
            <pc:docMk/>
            <pc:sldMk cId="0" sldId="322"/>
            <ac:inkMk id="69" creationId="{FF80A1C8-1E79-4F1A-9488-0497F946760B}"/>
          </ac:inkMkLst>
        </pc:inkChg>
        <pc:inkChg chg="add mod">
          <ac:chgData name="仁園 呂" userId="eef67f80-1e14-4c90-a22b-aad4575b3ef9" providerId="ADAL" clId="{8C40F07A-1E17-409E-AEDF-B9FEB0DB4202}" dt="2020-05-15T06:47:10.170" v="1190"/>
          <ac:inkMkLst>
            <pc:docMk/>
            <pc:sldMk cId="0" sldId="322"/>
            <ac:inkMk id="70" creationId="{767D4FAC-343B-415D-A4C4-886273658E71}"/>
          </ac:inkMkLst>
        </pc:inkChg>
        <pc:inkChg chg="add mod">
          <ac:chgData name="仁園 呂" userId="eef67f80-1e14-4c90-a22b-aad4575b3ef9" providerId="ADAL" clId="{8C40F07A-1E17-409E-AEDF-B9FEB0DB4202}" dt="2020-05-15T06:47:10.170" v="1190"/>
          <ac:inkMkLst>
            <pc:docMk/>
            <pc:sldMk cId="0" sldId="322"/>
            <ac:inkMk id="71" creationId="{EB9AADAE-1B56-4EA6-916B-CE1E56042A1B}"/>
          </ac:inkMkLst>
        </pc:inkChg>
        <pc:inkChg chg="add mod">
          <ac:chgData name="仁園 呂" userId="eef67f80-1e14-4c90-a22b-aad4575b3ef9" providerId="ADAL" clId="{8C40F07A-1E17-409E-AEDF-B9FEB0DB4202}" dt="2020-05-15T06:47:10.170" v="1190"/>
          <ac:inkMkLst>
            <pc:docMk/>
            <pc:sldMk cId="0" sldId="322"/>
            <ac:inkMk id="73" creationId="{9AFDC9B6-ACA3-4512-B4D9-72079D232A5D}"/>
          </ac:inkMkLst>
        </pc:inkChg>
        <pc:inkChg chg="add mod">
          <ac:chgData name="仁園 呂" userId="eef67f80-1e14-4c90-a22b-aad4575b3ef9" providerId="ADAL" clId="{8C40F07A-1E17-409E-AEDF-B9FEB0DB4202}" dt="2020-05-15T06:47:10.170" v="1190"/>
          <ac:inkMkLst>
            <pc:docMk/>
            <pc:sldMk cId="0" sldId="322"/>
            <ac:inkMk id="74" creationId="{B52E8C5D-10EB-4E34-B487-ADC58F250FBB}"/>
          </ac:inkMkLst>
        </pc:inkChg>
      </pc:sldChg>
      <pc:sldChg chg="modTransition">
        <pc:chgData name="仁園 呂" userId="eef67f80-1e14-4c90-a22b-aad4575b3ef9" providerId="ADAL" clId="{8C40F07A-1E17-409E-AEDF-B9FEB0DB4202}" dt="2020-05-18T16:07:35.874" v="1767"/>
        <pc:sldMkLst>
          <pc:docMk/>
          <pc:sldMk cId="0" sldId="323"/>
        </pc:sldMkLst>
      </pc:sldChg>
      <pc:sldChg chg="modTransition">
        <pc:chgData name="仁園 呂" userId="eef67f80-1e14-4c90-a22b-aad4575b3ef9" providerId="ADAL" clId="{8C40F07A-1E17-409E-AEDF-B9FEB0DB4202}" dt="2020-05-18T16:07:35.874" v="1768"/>
        <pc:sldMkLst>
          <pc:docMk/>
          <pc:sldMk cId="0" sldId="324"/>
        </pc:sldMkLst>
      </pc:sldChg>
      <pc:sldChg chg="modTransition">
        <pc:chgData name="仁園 呂" userId="eef67f80-1e14-4c90-a22b-aad4575b3ef9" providerId="ADAL" clId="{8C40F07A-1E17-409E-AEDF-B9FEB0DB4202}" dt="2020-05-18T16:07:35.874" v="1769"/>
        <pc:sldMkLst>
          <pc:docMk/>
          <pc:sldMk cId="0" sldId="325"/>
        </pc:sldMkLst>
      </pc:sldChg>
      <pc:sldChg chg="addSp delSp modSp mod modTransition">
        <pc:chgData name="仁園 呂" userId="eef67f80-1e14-4c90-a22b-aad4575b3ef9" providerId="ADAL" clId="{8C40F07A-1E17-409E-AEDF-B9FEB0DB4202}" dt="2020-05-18T16:07:35.874" v="1771"/>
        <pc:sldMkLst>
          <pc:docMk/>
          <pc:sldMk cId="0" sldId="326"/>
        </pc:sldMkLst>
        <pc:grpChg chg="mod">
          <ac:chgData name="仁園 呂" userId="eef67f80-1e14-4c90-a22b-aad4575b3ef9" providerId="ADAL" clId="{8C40F07A-1E17-409E-AEDF-B9FEB0DB4202}" dt="2020-05-15T06:55:49.569" v="1219"/>
          <ac:grpSpMkLst>
            <pc:docMk/>
            <pc:sldMk cId="0" sldId="326"/>
            <ac:grpSpMk id="36" creationId="{EB653BB7-DFE8-4B12-A6DD-FAF21615ED5F}"/>
          </ac:grpSpMkLst>
        </pc:grpChg>
        <pc:grpChg chg="del mod">
          <ac:chgData name="仁園 呂" userId="eef67f80-1e14-4c90-a22b-aad4575b3ef9" providerId="ADAL" clId="{8C40F07A-1E17-409E-AEDF-B9FEB0DB4202}" dt="2020-05-15T06:55:49.569" v="1219"/>
          <ac:grpSpMkLst>
            <pc:docMk/>
            <pc:sldMk cId="0" sldId="326"/>
            <ac:grpSpMk id="37" creationId="{F7C3410F-0CFD-4771-8ED8-0CE1B96F6632}"/>
          </ac:grpSpMkLst>
        </pc:grpChg>
        <pc:grpChg chg="del mod">
          <ac:chgData name="仁園 呂" userId="eef67f80-1e14-4c90-a22b-aad4575b3ef9" providerId="ADAL" clId="{8C40F07A-1E17-409E-AEDF-B9FEB0DB4202}" dt="2020-05-15T06:55:49.569" v="1219"/>
          <ac:grpSpMkLst>
            <pc:docMk/>
            <pc:sldMk cId="0" sldId="326"/>
            <ac:grpSpMk id="38" creationId="{7DD62E6A-4C5C-4089-A7AB-2C57E6498113}"/>
          </ac:grpSpMkLst>
        </pc:grpChg>
        <pc:grpChg chg="del mod">
          <ac:chgData name="仁園 呂" userId="eef67f80-1e14-4c90-a22b-aad4575b3ef9" providerId="ADAL" clId="{8C40F07A-1E17-409E-AEDF-B9FEB0DB4202}" dt="2020-05-15T06:55:58.079" v="1236"/>
          <ac:grpSpMkLst>
            <pc:docMk/>
            <pc:sldMk cId="0" sldId="326"/>
            <ac:grpSpMk id="39" creationId="{0FEAC5B6-361F-43D6-98C7-16440DBD7F77}"/>
          </ac:grpSpMkLst>
        </pc:grpChg>
        <pc:grpChg chg="del mod">
          <ac:chgData name="仁園 呂" userId="eef67f80-1e14-4c90-a22b-aad4575b3ef9" providerId="ADAL" clId="{8C40F07A-1E17-409E-AEDF-B9FEB0DB4202}" dt="2020-05-15T06:55:59.490" v="1239"/>
          <ac:grpSpMkLst>
            <pc:docMk/>
            <pc:sldMk cId="0" sldId="326"/>
            <ac:grpSpMk id="53" creationId="{EDE2B3AF-1896-4364-9C4A-C517E9747A4D}"/>
          </ac:grpSpMkLst>
        </pc:grpChg>
        <pc:grpChg chg="mod">
          <ac:chgData name="仁園 呂" userId="eef67f80-1e14-4c90-a22b-aad4575b3ef9" providerId="ADAL" clId="{8C40F07A-1E17-409E-AEDF-B9FEB0DB4202}" dt="2020-05-15T06:55:58.079" v="1236"/>
          <ac:grpSpMkLst>
            <pc:docMk/>
            <pc:sldMk cId="0" sldId="326"/>
            <ac:grpSpMk id="56" creationId="{DADDF968-38E1-4366-A5D3-210E23709422}"/>
          </ac:grpSpMkLst>
        </pc:grpChg>
        <pc:grpChg chg="mod">
          <ac:chgData name="仁園 呂" userId="eef67f80-1e14-4c90-a22b-aad4575b3ef9" providerId="ADAL" clId="{8C40F07A-1E17-409E-AEDF-B9FEB0DB4202}" dt="2020-05-15T06:55:59.490" v="1239"/>
          <ac:grpSpMkLst>
            <pc:docMk/>
            <pc:sldMk cId="0" sldId="326"/>
            <ac:grpSpMk id="59" creationId="{56C4F412-BC3C-4C44-9CBF-D05EE92AFCC1}"/>
          </ac:grpSpMkLst>
        </pc:grpChg>
        <pc:inkChg chg="add mod">
          <ac:chgData name="仁園 呂" userId="eef67f80-1e14-4c90-a22b-aad4575b3ef9" providerId="ADAL" clId="{8C40F07A-1E17-409E-AEDF-B9FEB0DB4202}" dt="2020-05-15T06:55:58.079" v="1236"/>
          <ac:inkMkLst>
            <pc:docMk/>
            <pc:sldMk cId="0" sldId="326"/>
            <ac:inkMk id="4" creationId="{0CF32A72-1A44-431D-8DDC-FA528C8DB71A}"/>
          </ac:inkMkLst>
        </pc:inkChg>
        <pc:inkChg chg="add mod">
          <ac:chgData name="仁園 呂" userId="eef67f80-1e14-4c90-a22b-aad4575b3ef9" providerId="ADAL" clId="{8C40F07A-1E17-409E-AEDF-B9FEB0DB4202}" dt="2020-05-15T06:55:58.079" v="1236"/>
          <ac:inkMkLst>
            <pc:docMk/>
            <pc:sldMk cId="0" sldId="326"/>
            <ac:inkMk id="7" creationId="{59C62962-2E60-4033-9B6F-8BD45BA27BB3}"/>
          </ac:inkMkLst>
        </pc:inkChg>
        <pc:inkChg chg="add mod">
          <ac:chgData name="仁園 呂" userId="eef67f80-1e14-4c90-a22b-aad4575b3ef9" providerId="ADAL" clId="{8C40F07A-1E17-409E-AEDF-B9FEB0DB4202}" dt="2020-05-15T06:55:58.079" v="1236"/>
          <ac:inkMkLst>
            <pc:docMk/>
            <pc:sldMk cId="0" sldId="326"/>
            <ac:inkMk id="9" creationId="{8073722F-ACFA-46D4-A027-68E95A199701}"/>
          </ac:inkMkLst>
        </pc:inkChg>
        <pc:inkChg chg="add mod">
          <ac:chgData name="仁園 呂" userId="eef67f80-1e14-4c90-a22b-aad4575b3ef9" providerId="ADAL" clId="{8C40F07A-1E17-409E-AEDF-B9FEB0DB4202}" dt="2020-05-15T06:55:58.079" v="1236"/>
          <ac:inkMkLst>
            <pc:docMk/>
            <pc:sldMk cId="0" sldId="326"/>
            <ac:inkMk id="10" creationId="{0FD9CF7F-3873-47BC-B28D-0495F0157702}"/>
          </ac:inkMkLst>
        </pc:inkChg>
        <pc:inkChg chg="add mod">
          <ac:chgData name="仁園 呂" userId="eef67f80-1e14-4c90-a22b-aad4575b3ef9" providerId="ADAL" clId="{8C40F07A-1E17-409E-AEDF-B9FEB0DB4202}" dt="2020-05-15T06:55:58.079" v="1236"/>
          <ac:inkMkLst>
            <pc:docMk/>
            <pc:sldMk cId="0" sldId="326"/>
            <ac:inkMk id="12" creationId="{07CB61EE-59DF-4A0C-8967-6A2D2976DD41}"/>
          </ac:inkMkLst>
        </pc:inkChg>
        <pc:inkChg chg="add mod">
          <ac:chgData name="仁園 呂" userId="eef67f80-1e14-4c90-a22b-aad4575b3ef9" providerId="ADAL" clId="{8C40F07A-1E17-409E-AEDF-B9FEB0DB4202}" dt="2020-05-15T06:55:58.079" v="1236"/>
          <ac:inkMkLst>
            <pc:docMk/>
            <pc:sldMk cId="0" sldId="326"/>
            <ac:inkMk id="13" creationId="{BB48ABC5-F716-4DE0-88ED-70FB3CD35742}"/>
          </ac:inkMkLst>
        </pc:inkChg>
        <pc:inkChg chg="add mod">
          <ac:chgData name="仁園 呂" userId="eef67f80-1e14-4c90-a22b-aad4575b3ef9" providerId="ADAL" clId="{8C40F07A-1E17-409E-AEDF-B9FEB0DB4202}" dt="2020-05-15T06:55:58.079" v="1236"/>
          <ac:inkMkLst>
            <pc:docMk/>
            <pc:sldMk cId="0" sldId="326"/>
            <ac:inkMk id="14" creationId="{30409AF2-C4E6-4122-A665-A2F635DA312B}"/>
          </ac:inkMkLst>
        </pc:inkChg>
        <pc:inkChg chg="add mod">
          <ac:chgData name="仁園 呂" userId="eef67f80-1e14-4c90-a22b-aad4575b3ef9" providerId="ADAL" clId="{8C40F07A-1E17-409E-AEDF-B9FEB0DB4202}" dt="2020-05-15T06:55:58.079" v="1236"/>
          <ac:inkMkLst>
            <pc:docMk/>
            <pc:sldMk cId="0" sldId="326"/>
            <ac:inkMk id="15" creationId="{D5B5BA2F-AEA2-49C9-9618-7B10A6E4103C}"/>
          </ac:inkMkLst>
        </pc:inkChg>
        <pc:inkChg chg="add mod">
          <ac:chgData name="仁園 呂" userId="eef67f80-1e14-4c90-a22b-aad4575b3ef9" providerId="ADAL" clId="{8C40F07A-1E17-409E-AEDF-B9FEB0DB4202}" dt="2020-05-15T06:55:58.079" v="1236"/>
          <ac:inkMkLst>
            <pc:docMk/>
            <pc:sldMk cId="0" sldId="326"/>
            <ac:inkMk id="16" creationId="{98F6079C-8BC9-42B1-B414-5130EDE91BD6}"/>
          </ac:inkMkLst>
        </pc:inkChg>
        <pc:inkChg chg="add mod">
          <ac:chgData name="仁園 呂" userId="eef67f80-1e14-4c90-a22b-aad4575b3ef9" providerId="ADAL" clId="{8C40F07A-1E17-409E-AEDF-B9FEB0DB4202}" dt="2020-05-15T06:55:58.079" v="1236"/>
          <ac:inkMkLst>
            <pc:docMk/>
            <pc:sldMk cId="0" sldId="326"/>
            <ac:inkMk id="17" creationId="{A42A25D1-21EF-4B85-9671-477271FF30C8}"/>
          </ac:inkMkLst>
        </pc:inkChg>
        <pc:inkChg chg="add mod">
          <ac:chgData name="仁園 呂" userId="eef67f80-1e14-4c90-a22b-aad4575b3ef9" providerId="ADAL" clId="{8C40F07A-1E17-409E-AEDF-B9FEB0DB4202}" dt="2020-05-15T06:55:58.079" v="1236"/>
          <ac:inkMkLst>
            <pc:docMk/>
            <pc:sldMk cId="0" sldId="326"/>
            <ac:inkMk id="18" creationId="{476E2BAB-B448-497F-8F2E-7E822CB18A7B}"/>
          </ac:inkMkLst>
        </pc:inkChg>
        <pc:inkChg chg="add mod">
          <ac:chgData name="仁園 呂" userId="eef67f80-1e14-4c90-a22b-aad4575b3ef9" providerId="ADAL" clId="{8C40F07A-1E17-409E-AEDF-B9FEB0DB4202}" dt="2020-05-15T06:55:58.079" v="1236"/>
          <ac:inkMkLst>
            <pc:docMk/>
            <pc:sldMk cId="0" sldId="326"/>
            <ac:inkMk id="19" creationId="{926B19FE-851B-4B76-B683-1375694E7609}"/>
          </ac:inkMkLst>
        </pc:inkChg>
        <pc:inkChg chg="add mod">
          <ac:chgData name="仁園 呂" userId="eef67f80-1e14-4c90-a22b-aad4575b3ef9" providerId="ADAL" clId="{8C40F07A-1E17-409E-AEDF-B9FEB0DB4202}" dt="2020-05-15T06:55:58.079" v="1236"/>
          <ac:inkMkLst>
            <pc:docMk/>
            <pc:sldMk cId="0" sldId="326"/>
            <ac:inkMk id="20" creationId="{4D6400DC-AC05-4E74-B62C-F0A39E800401}"/>
          </ac:inkMkLst>
        </pc:inkChg>
        <pc:inkChg chg="add">
          <ac:chgData name="仁園 呂" userId="eef67f80-1e14-4c90-a22b-aad4575b3ef9" providerId="ADAL" clId="{8C40F07A-1E17-409E-AEDF-B9FEB0DB4202}" dt="2020-05-15T06:55:43.201" v="1204" actId="9405"/>
          <ac:inkMkLst>
            <pc:docMk/>
            <pc:sldMk cId="0" sldId="326"/>
            <ac:inkMk id="21" creationId="{04A8114E-C350-4266-8DAD-EA159F035921}"/>
          </ac:inkMkLst>
        </pc:inkChg>
        <pc:inkChg chg="add">
          <ac:chgData name="仁園 呂" userId="eef67f80-1e14-4c90-a22b-aad4575b3ef9" providerId="ADAL" clId="{8C40F07A-1E17-409E-AEDF-B9FEB0DB4202}" dt="2020-05-15T06:55:43.548" v="1205" actId="9405"/>
          <ac:inkMkLst>
            <pc:docMk/>
            <pc:sldMk cId="0" sldId="326"/>
            <ac:inkMk id="22" creationId="{DC2A44AB-9BE2-4C29-9D0D-F4A2C30DE807}"/>
          </ac:inkMkLst>
        </pc:inkChg>
        <pc:inkChg chg="add mod">
          <ac:chgData name="仁園 呂" userId="eef67f80-1e14-4c90-a22b-aad4575b3ef9" providerId="ADAL" clId="{8C40F07A-1E17-409E-AEDF-B9FEB0DB4202}" dt="2020-05-15T06:55:58.079" v="1236"/>
          <ac:inkMkLst>
            <pc:docMk/>
            <pc:sldMk cId="0" sldId="326"/>
            <ac:inkMk id="23" creationId="{62828EA4-77EF-4C40-BEAC-47EC7D189F7B}"/>
          </ac:inkMkLst>
        </pc:inkChg>
        <pc:inkChg chg="add mod">
          <ac:chgData name="仁園 呂" userId="eef67f80-1e14-4c90-a22b-aad4575b3ef9" providerId="ADAL" clId="{8C40F07A-1E17-409E-AEDF-B9FEB0DB4202}" dt="2020-05-15T06:55:58.079" v="1236"/>
          <ac:inkMkLst>
            <pc:docMk/>
            <pc:sldMk cId="0" sldId="326"/>
            <ac:inkMk id="24" creationId="{191BCF8E-0132-4361-ABC6-ED38452C5E58}"/>
          </ac:inkMkLst>
        </pc:inkChg>
        <pc:inkChg chg="add mod">
          <ac:chgData name="仁園 呂" userId="eef67f80-1e14-4c90-a22b-aad4575b3ef9" providerId="ADAL" clId="{8C40F07A-1E17-409E-AEDF-B9FEB0DB4202}" dt="2020-05-15T06:55:58.079" v="1236"/>
          <ac:inkMkLst>
            <pc:docMk/>
            <pc:sldMk cId="0" sldId="326"/>
            <ac:inkMk id="25" creationId="{1E9D7A20-6678-47FF-B6F0-67651B9ED64C}"/>
          </ac:inkMkLst>
        </pc:inkChg>
        <pc:inkChg chg="add mod">
          <ac:chgData name="仁園 呂" userId="eef67f80-1e14-4c90-a22b-aad4575b3ef9" providerId="ADAL" clId="{8C40F07A-1E17-409E-AEDF-B9FEB0DB4202}" dt="2020-05-15T06:55:58.079" v="1236"/>
          <ac:inkMkLst>
            <pc:docMk/>
            <pc:sldMk cId="0" sldId="326"/>
            <ac:inkMk id="26" creationId="{920FE483-7670-4928-8840-C79567F002AF}"/>
          </ac:inkMkLst>
        </pc:inkChg>
        <pc:inkChg chg="add mod">
          <ac:chgData name="仁園 呂" userId="eef67f80-1e14-4c90-a22b-aad4575b3ef9" providerId="ADAL" clId="{8C40F07A-1E17-409E-AEDF-B9FEB0DB4202}" dt="2020-05-15T06:55:58.079" v="1236"/>
          <ac:inkMkLst>
            <pc:docMk/>
            <pc:sldMk cId="0" sldId="326"/>
            <ac:inkMk id="27" creationId="{2910CD90-EED7-4208-BCB5-78A2B09F3E87}"/>
          </ac:inkMkLst>
        </pc:inkChg>
        <pc:inkChg chg="add mod">
          <ac:chgData name="仁園 呂" userId="eef67f80-1e14-4c90-a22b-aad4575b3ef9" providerId="ADAL" clId="{8C40F07A-1E17-409E-AEDF-B9FEB0DB4202}" dt="2020-05-15T06:55:58.079" v="1236"/>
          <ac:inkMkLst>
            <pc:docMk/>
            <pc:sldMk cId="0" sldId="326"/>
            <ac:inkMk id="28" creationId="{258B8FA7-0C5C-473C-AB60-EEFBA1340B32}"/>
          </ac:inkMkLst>
        </pc:inkChg>
        <pc:inkChg chg="add mod">
          <ac:chgData name="仁園 呂" userId="eef67f80-1e14-4c90-a22b-aad4575b3ef9" providerId="ADAL" clId="{8C40F07A-1E17-409E-AEDF-B9FEB0DB4202}" dt="2020-05-15T06:55:58.079" v="1236"/>
          <ac:inkMkLst>
            <pc:docMk/>
            <pc:sldMk cId="0" sldId="326"/>
            <ac:inkMk id="29" creationId="{DF4355B6-0F0B-47B1-BD86-527D8B06AF27}"/>
          </ac:inkMkLst>
        </pc:inkChg>
        <pc:inkChg chg="add mod">
          <ac:chgData name="仁園 呂" userId="eef67f80-1e14-4c90-a22b-aad4575b3ef9" providerId="ADAL" clId="{8C40F07A-1E17-409E-AEDF-B9FEB0DB4202}" dt="2020-05-15T06:55:58.079" v="1236"/>
          <ac:inkMkLst>
            <pc:docMk/>
            <pc:sldMk cId="0" sldId="326"/>
            <ac:inkMk id="30" creationId="{45E27989-9674-4024-BA4C-FDF5A662D58B}"/>
          </ac:inkMkLst>
        </pc:inkChg>
        <pc:inkChg chg="add mod">
          <ac:chgData name="仁園 呂" userId="eef67f80-1e14-4c90-a22b-aad4575b3ef9" providerId="ADAL" clId="{8C40F07A-1E17-409E-AEDF-B9FEB0DB4202}" dt="2020-05-15T06:55:58.079" v="1236"/>
          <ac:inkMkLst>
            <pc:docMk/>
            <pc:sldMk cId="0" sldId="326"/>
            <ac:inkMk id="31" creationId="{8A8F6450-AEB0-42A4-87CF-A2D2F95B9778}"/>
          </ac:inkMkLst>
        </pc:inkChg>
        <pc:inkChg chg="add mod">
          <ac:chgData name="仁園 呂" userId="eef67f80-1e14-4c90-a22b-aad4575b3ef9" providerId="ADAL" clId="{8C40F07A-1E17-409E-AEDF-B9FEB0DB4202}" dt="2020-05-15T06:55:58.079" v="1236"/>
          <ac:inkMkLst>
            <pc:docMk/>
            <pc:sldMk cId="0" sldId="326"/>
            <ac:inkMk id="32" creationId="{99BFA954-93D0-4A8A-8388-1527CE9DCD8A}"/>
          </ac:inkMkLst>
        </pc:inkChg>
        <pc:inkChg chg="add mod">
          <ac:chgData name="仁園 呂" userId="eef67f80-1e14-4c90-a22b-aad4575b3ef9" providerId="ADAL" clId="{8C40F07A-1E17-409E-AEDF-B9FEB0DB4202}" dt="2020-05-15T06:55:49.569" v="1219"/>
          <ac:inkMkLst>
            <pc:docMk/>
            <pc:sldMk cId="0" sldId="326"/>
            <ac:inkMk id="33" creationId="{D23B65C8-F3FD-45BC-8FD8-2D1AE7C45A14}"/>
          </ac:inkMkLst>
        </pc:inkChg>
        <pc:inkChg chg="add mod">
          <ac:chgData name="仁園 呂" userId="eef67f80-1e14-4c90-a22b-aad4575b3ef9" providerId="ADAL" clId="{8C40F07A-1E17-409E-AEDF-B9FEB0DB4202}" dt="2020-05-15T06:55:49.569" v="1219"/>
          <ac:inkMkLst>
            <pc:docMk/>
            <pc:sldMk cId="0" sldId="326"/>
            <ac:inkMk id="34" creationId="{D4B52B5D-70EC-44D9-A9C4-F169437DE654}"/>
          </ac:inkMkLst>
        </pc:inkChg>
        <pc:inkChg chg="add">
          <ac:chgData name="仁園 呂" userId="eef67f80-1e14-4c90-a22b-aad4575b3ef9" providerId="ADAL" clId="{8C40F07A-1E17-409E-AEDF-B9FEB0DB4202}" dt="2020-05-15T06:55:48.913" v="1218" actId="9405"/>
          <ac:inkMkLst>
            <pc:docMk/>
            <pc:sldMk cId="0" sldId="326"/>
            <ac:inkMk id="35" creationId="{A85DC9AC-909E-4E2D-BFB5-3C7E42A35029}"/>
          </ac:inkMkLst>
        </pc:inkChg>
        <pc:inkChg chg="add mod">
          <ac:chgData name="仁園 呂" userId="eef67f80-1e14-4c90-a22b-aad4575b3ef9" providerId="ADAL" clId="{8C40F07A-1E17-409E-AEDF-B9FEB0DB4202}" dt="2020-05-15T06:55:59.490" v="1239"/>
          <ac:inkMkLst>
            <pc:docMk/>
            <pc:sldMk cId="0" sldId="326"/>
            <ac:inkMk id="40" creationId="{D702C0BC-8197-44A1-9EE3-4CA36ABF8CD5}"/>
          </ac:inkMkLst>
        </pc:inkChg>
        <pc:inkChg chg="add mod">
          <ac:chgData name="仁園 呂" userId="eef67f80-1e14-4c90-a22b-aad4575b3ef9" providerId="ADAL" clId="{8C40F07A-1E17-409E-AEDF-B9FEB0DB4202}" dt="2020-05-15T06:55:59.490" v="1239"/>
          <ac:inkMkLst>
            <pc:docMk/>
            <pc:sldMk cId="0" sldId="326"/>
            <ac:inkMk id="41" creationId="{904A1E9C-3962-48B0-85E1-41F7EA4FAEBE}"/>
          </ac:inkMkLst>
        </pc:inkChg>
        <pc:inkChg chg="add mod">
          <ac:chgData name="仁園 呂" userId="eef67f80-1e14-4c90-a22b-aad4575b3ef9" providerId="ADAL" clId="{8C40F07A-1E17-409E-AEDF-B9FEB0DB4202}" dt="2020-05-15T06:55:59.490" v="1239"/>
          <ac:inkMkLst>
            <pc:docMk/>
            <pc:sldMk cId="0" sldId="326"/>
            <ac:inkMk id="42" creationId="{5297863B-91E7-427E-973A-927131C8403A}"/>
          </ac:inkMkLst>
        </pc:inkChg>
        <pc:inkChg chg="add mod">
          <ac:chgData name="仁園 呂" userId="eef67f80-1e14-4c90-a22b-aad4575b3ef9" providerId="ADAL" clId="{8C40F07A-1E17-409E-AEDF-B9FEB0DB4202}" dt="2020-05-15T06:55:59.490" v="1239"/>
          <ac:inkMkLst>
            <pc:docMk/>
            <pc:sldMk cId="0" sldId="326"/>
            <ac:inkMk id="43" creationId="{C0044930-8DEF-450C-8B68-7377790FA6A2}"/>
          </ac:inkMkLst>
        </pc:inkChg>
        <pc:inkChg chg="add mod">
          <ac:chgData name="仁園 呂" userId="eef67f80-1e14-4c90-a22b-aad4575b3ef9" providerId="ADAL" clId="{8C40F07A-1E17-409E-AEDF-B9FEB0DB4202}" dt="2020-05-15T06:55:59.490" v="1239"/>
          <ac:inkMkLst>
            <pc:docMk/>
            <pc:sldMk cId="0" sldId="326"/>
            <ac:inkMk id="44" creationId="{140138FF-B7D6-4F56-A9C6-C0DCCA128985}"/>
          </ac:inkMkLst>
        </pc:inkChg>
        <pc:inkChg chg="add mod">
          <ac:chgData name="仁園 呂" userId="eef67f80-1e14-4c90-a22b-aad4575b3ef9" providerId="ADAL" clId="{8C40F07A-1E17-409E-AEDF-B9FEB0DB4202}" dt="2020-05-15T06:55:59.490" v="1239"/>
          <ac:inkMkLst>
            <pc:docMk/>
            <pc:sldMk cId="0" sldId="326"/>
            <ac:inkMk id="45" creationId="{19BED3B5-9CB2-401D-9046-D5950329C590}"/>
          </ac:inkMkLst>
        </pc:inkChg>
        <pc:inkChg chg="add mod">
          <ac:chgData name="仁園 呂" userId="eef67f80-1e14-4c90-a22b-aad4575b3ef9" providerId="ADAL" clId="{8C40F07A-1E17-409E-AEDF-B9FEB0DB4202}" dt="2020-05-15T06:55:59.490" v="1239"/>
          <ac:inkMkLst>
            <pc:docMk/>
            <pc:sldMk cId="0" sldId="326"/>
            <ac:inkMk id="46" creationId="{4F4D9B64-A1C1-4826-87ED-65A6399AB1FC}"/>
          </ac:inkMkLst>
        </pc:inkChg>
        <pc:inkChg chg="add mod">
          <ac:chgData name="仁園 呂" userId="eef67f80-1e14-4c90-a22b-aad4575b3ef9" providerId="ADAL" clId="{8C40F07A-1E17-409E-AEDF-B9FEB0DB4202}" dt="2020-05-15T06:55:59.490" v="1239"/>
          <ac:inkMkLst>
            <pc:docMk/>
            <pc:sldMk cId="0" sldId="326"/>
            <ac:inkMk id="47" creationId="{4D673BAC-BF5F-4510-A970-4594FFF49FBC}"/>
          </ac:inkMkLst>
        </pc:inkChg>
        <pc:inkChg chg="add mod">
          <ac:chgData name="仁園 呂" userId="eef67f80-1e14-4c90-a22b-aad4575b3ef9" providerId="ADAL" clId="{8C40F07A-1E17-409E-AEDF-B9FEB0DB4202}" dt="2020-05-15T06:55:59.490" v="1239"/>
          <ac:inkMkLst>
            <pc:docMk/>
            <pc:sldMk cId="0" sldId="326"/>
            <ac:inkMk id="48" creationId="{0D490743-EA85-4ED5-847D-F933EBF50F13}"/>
          </ac:inkMkLst>
        </pc:inkChg>
        <pc:inkChg chg="add mod">
          <ac:chgData name="仁園 呂" userId="eef67f80-1e14-4c90-a22b-aad4575b3ef9" providerId="ADAL" clId="{8C40F07A-1E17-409E-AEDF-B9FEB0DB4202}" dt="2020-05-15T06:55:59.490" v="1239"/>
          <ac:inkMkLst>
            <pc:docMk/>
            <pc:sldMk cId="0" sldId="326"/>
            <ac:inkMk id="49" creationId="{DE1BFD82-9DA9-4AFA-A968-AD5A49DC7476}"/>
          </ac:inkMkLst>
        </pc:inkChg>
        <pc:inkChg chg="add mod">
          <ac:chgData name="仁園 呂" userId="eef67f80-1e14-4c90-a22b-aad4575b3ef9" providerId="ADAL" clId="{8C40F07A-1E17-409E-AEDF-B9FEB0DB4202}" dt="2020-05-15T06:55:59.490" v="1239"/>
          <ac:inkMkLst>
            <pc:docMk/>
            <pc:sldMk cId="0" sldId="326"/>
            <ac:inkMk id="50" creationId="{DDB94C8C-94E3-44B2-B4E5-7E72EB20E05E}"/>
          </ac:inkMkLst>
        </pc:inkChg>
        <pc:inkChg chg="add mod">
          <ac:chgData name="仁園 呂" userId="eef67f80-1e14-4c90-a22b-aad4575b3ef9" providerId="ADAL" clId="{8C40F07A-1E17-409E-AEDF-B9FEB0DB4202}" dt="2020-05-15T06:55:59.490" v="1239"/>
          <ac:inkMkLst>
            <pc:docMk/>
            <pc:sldMk cId="0" sldId="326"/>
            <ac:inkMk id="51" creationId="{07F81034-8B67-44F6-BC45-2CA9682E1337}"/>
          </ac:inkMkLst>
        </pc:inkChg>
        <pc:inkChg chg="add mod">
          <ac:chgData name="仁園 呂" userId="eef67f80-1e14-4c90-a22b-aad4575b3ef9" providerId="ADAL" clId="{8C40F07A-1E17-409E-AEDF-B9FEB0DB4202}" dt="2020-05-15T06:55:59.490" v="1239"/>
          <ac:inkMkLst>
            <pc:docMk/>
            <pc:sldMk cId="0" sldId="326"/>
            <ac:inkMk id="52" creationId="{2E435FF4-1B60-48A9-87B2-6A442B554FCC}"/>
          </ac:inkMkLst>
        </pc:inkChg>
        <pc:inkChg chg="add mod">
          <ac:chgData name="仁園 呂" userId="eef67f80-1e14-4c90-a22b-aad4575b3ef9" providerId="ADAL" clId="{8C40F07A-1E17-409E-AEDF-B9FEB0DB4202}" dt="2020-05-15T06:55:58.079" v="1236"/>
          <ac:inkMkLst>
            <pc:docMk/>
            <pc:sldMk cId="0" sldId="326"/>
            <ac:inkMk id="54" creationId="{6F3528BC-15DF-4622-95F9-E9602B7DC401}"/>
          </ac:inkMkLst>
        </pc:inkChg>
        <pc:inkChg chg="add mod">
          <ac:chgData name="仁園 呂" userId="eef67f80-1e14-4c90-a22b-aad4575b3ef9" providerId="ADAL" clId="{8C40F07A-1E17-409E-AEDF-B9FEB0DB4202}" dt="2020-05-15T06:55:58.079" v="1236"/>
          <ac:inkMkLst>
            <pc:docMk/>
            <pc:sldMk cId="0" sldId="326"/>
            <ac:inkMk id="55" creationId="{A5FF9ADF-709D-4265-A11C-CA5D7D58A117}"/>
          </ac:inkMkLst>
        </pc:inkChg>
        <pc:inkChg chg="add mod">
          <ac:chgData name="仁園 呂" userId="eef67f80-1e14-4c90-a22b-aad4575b3ef9" providerId="ADAL" clId="{8C40F07A-1E17-409E-AEDF-B9FEB0DB4202}" dt="2020-05-15T06:55:59.490" v="1239"/>
          <ac:inkMkLst>
            <pc:docMk/>
            <pc:sldMk cId="0" sldId="326"/>
            <ac:inkMk id="57" creationId="{4F739A11-1D1F-416F-A9CB-6F25F2C7FDBE}"/>
          </ac:inkMkLst>
        </pc:inkChg>
        <pc:inkChg chg="add mod">
          <ac:chgData name="仁園 呂" userId="eef67f80-1e14-4c90-a22b-aad4575b3ef9" providerId="ADAL" clId="{8C40F07A-1E17-409E-AEDF-B9FEB0DB4202}" dt="2020-05-15T06:55:59.490" v="1239"/>
          <ac:inkMkLst>
            <pc:docMk/>
            <pc:sldMk cId="0" sldId="326"/>
            <ac:inkMk id="58" creationId="{9424E1ED-E065-4FE1-AF9E-2A3063A971B5}"/>
          </ac:inkMkLst>
        </pc:inkChg>
        <pc:inkChg chg="add">
          <ac:chgData name="仁園 呂" userId="eef67f80-1e14-4c90-a22b-aad4575b3ef9" providerId="ADAL" clId="{8C40F07A-1E17-409E-AEDF-B9FEB0DB4202}" dt="2020-05-15T06:55:59.918" v="1240" actId="9405"/>
          <ac:inkMkLst>
            <pc:docMk/>
            <pc:sldMk cId="0" sldId="326"/>
            <ac:inkMk id="60" creationId="{A926366E-4E87-4AAE-8F78-414B208C2B10}"/>
          </ac:inkMkLst>
        </pc:inkChg>
        <pc:inkChg chg="add">
          <ac:chgData name="仁園 呂" userId="eef67f80-1e14-4c90-a22b-aad4575b3ef9" providerId="ADAL" clId="{8C40F07A-1E17-409E-AEDF-B9FEB0DB4202}" dt="2020-05-15T06:56:00.288" v="1241" actId="9405"/>
          <ac:inkMkLst>
            <pc:docMk/>
            <pc:sldMk cId="0" sldId="326"/>
            <ac:inkMk id="61" creationId="{74BCA38B-6EEF-41C5-8B6D-17E032906FC5}"/>
          </ac:inkMkLst>
        </pc:inkChg>
      </pc:sldChg>
      <pc:sldChg chg="modTransition">
        <pc:chgData name="仁園 呂" userId="eef67f80-1e14-4c90-a22b-aad4575b3ef9" providerId="ADAL" clId="{8C40F07A-1E17-409E-AEDF-B9FEB0DB4202}" dt="2020-05-18T16:07:35.874" v="1772"/>
        <pc:sldMkLst>
          <pc:docMk/>
          <pc:sldMk cId="0" sldId="327"/>
        </pc:sldMkLst>
      </pc:sldChg>
      <pc:sldChg chg="modTransition">
        <pc:chgData name="仁園 呂" userId="eef67f80-1e14-4c90-a22b-aad4575b3ef9" providerId="ADAL" clId="{8C40F07A-1E17-409E-AEDF-B9FEB0DB4202}" dt="2020-05-18T16:07:35.889" v="1780"/>
        <pc:sldMkLst>
          <pc:docMk/>
          <pc:sldMk cId="0" sldId="328"/>
        </pc:sldMkLst>
      </pc:sldChg>
      <pc:sldChg chg="modTransition">
        <pc:chgData name="仁園 呂" userId="eef67f80-1e14-4c90-a22b-aad4575b3ef9" providerId="ADAL" clId="{8C40F07A-1E17-409E-AEDF-B9FEB0DB4202}" dt="2020-05-18T16:07:35.889" v="1784"/>
        <pc:sldMkLst>
          <pc:docMk/>
          <pc:sldMk cId="0" sldId="329"/>
        </pc:sldMkLst>
      </pc:sldChg>
      <pc:sldChg chg="modTransition">
        <pc:chgData name="仁園 呂" userId="eef67f80-1e14-4c90-a22b-aad4575b3ef9" providerId="ADAL" clId="{8C40F07A-1E17-409E-AEDF-B9FEB0DB4202}" dt="2020-05-18T16:07:35.889" v="1786"/>
        <pc:sldMkLst>
          <pc:docMk/>
          <pc:sldMk cId="0" sldId="330"/>
        </pc:sldMkLst>
      </pc:sldChg>
      <pc:sldChg chg="modTransition">
        <pc:chgData name="仁園 呂" userId="eef67f80-1e14-4c90-a22b-aad4575b3ef9" providerId="ADAL" clId="{8C40F07A-1E17-409E-AEDF-B9FEB0DB4202}" dt="2020-05-18T16:07:35.889" v="1785"/>
        <pc:sldMkLst>
          <pc:docMk/>
          <pc:sldMk cId="0" sldId="331"/>
        </pc:sldMkLst>
      </pc:sldChg>
      <pc:sldChg chg="modTransition">
        <pc:chgData name="仁園 呂" userId="eef67f80-1e14-4c90-a22b-aad4575b3ef9" providerId="ADAL" clId="{8C40F07A-1E17-409E-AEDF-B9FEB0DB4202}" dt="2020-05-18T16:07:35.889" v="1787"/>
        <pc:sldMkLst>
          <pc:docMk/>
          <pc:sldMk cId="0" sldId="333"/>
        </pc:sldMkLst>
      </pc:sldChg>
      <pc:sldChg chg="modTransition">
        <pc:chgData name="仁園 呂" userId="eef67f80-1e14-4c90-a22b-aad4575b3ef9" providerId="ADAL" clId="{8C40F07A-1E17-409E-AEDF-B9FEB0DB4202}" dt="2020-05-18T16:07:35.889" v="1788"/>
        <pc:sldMkLst>
          <pc:docMk/>
          <pc:sldMk cId="0" sldId="334"/>
        </pc:sldMkLst>
      </pc:sldChg>
      <pc:sldChg chg="modTransition">
        <pc:chgData name="仁園 呂" userId="eef67f80-1e14-4c90-a22b-aad4575b3ef9" providerId="ADAL" clId="{8C40F07A-1E17-409E-AEDF-B9FEB0DB4202}" dt="2020-05-18T16:07:35.889" v="1789"/>
        <pc:sldMkLst>
          <pc:docMk/>
          <pc:sldMk cId="0" sldId="335"/>
        </pc:sldMkLst>
      </pc:sldChg>
      <pc:sldChg chg="modTransition">
        <pc:chgData name="仁園 呂" userId="eef67f80-1e14-4c90-a22b-aad4575b3ef9" providerId="ADAL" clId="{8C40F07A-1E17-409E-AEDF-B9FEB0DB4202}" dt="2020-05-18T16:07:35.889" v="1791"/>
        <pc:sldMkLst>
          <pc:docMk/>
          <pc:sldMk cId="0" sldId="336"/>
        </pc:sldMkLst>
      </pc:sldChg>
      <pc:sldChg chg="modTransition">
        <pc:chgData name="仁園 呂" userId="eef67f80-1e14-4c90-a22b-aad4575b3ef9" providerId="ADAL" clId="{8C40F07A-1E17-409E-AEDF-B9FEB0DB4202}" dt="2020-05-18T16:07:35.889" v="1793"/>
        <pc:sldMkLst>
          <pc:docMk/>
          <pc:sldMk cId="0" sldId="337"/>
        </pc:sldMkLst>
      </pc:sldChg>
      <pc:sldChg chg="modTransition">
        <pc:chgData name="仁園 呂" userId="eef67f80-1e14-4c90-a22b-aad4575b3ef9" providerId="ADAL" clId="{8C40F07A-1E17-409E-AEDF-B9FEB0DB4202}" dt="2020-05-18T16:07:35.889" v="1794"/>
        <pc:sldMkLst>
          <pc:docMk/>
          <pc:sldMk cId="0" sldId="338"/>
        </pc:sldMkLst>
      </pc:sldChg>
      <pc:sldChg chg="modTransition">
        <pc:chgData name="仁園 呂" userId="eef67f80-1e14-4c90-a22b-aad4575b3ef9" providerId="ADAL" clId="{8C40F07A-1E17-409E-AEDF-B9FEB0DB4202}" dt="2020-05-18T16:07:35.889" v="1795"/>
        <pc:sldMkLst>
          <pc:docMk/>
          <pc:sldMk cId="0" sldId="339"/>
        </pc:sldMkLst>
      </pc:sldChg>
      <pc:sldChg chg="modTransition">
        <pc:chgData name="仁園 呂" userId="eef67f80-1e14-4c90-a22b-aad4575b3ef9" providerId="ADAL" clId="{8C40F07A-1E17-409E-AEDF-B9FEB0DB4202}" dt="2020-05-18T16:07:35.889" v="1796"/>
        <pc:sldMkLst>
          <pc:docMk/>
          <pc:sldMk cId="0" sldId="340"/>
        </pc:sldMkLst>
      </pc:sldChg>
      <pc:sldChg chg="modTransition">
        <pc:chgData name="仁園 呂" userId="eef67f80-1e14-4c90-a22b-aad4575b3ef9" providerId="ADAL" clId="{8C40F07A-1E17-409E-AEDF-B9FEB0DB4202}" dt="2020-05-18T16:07:35.889" v="1797"/>
        <pc:sldMkLst>
          <pc:docMk/>
          <pc:sldMk cId="0" sldId="341"/>
        </pc:sldMkLst>
      </pc:sldChg>
      <pc:sldChg chg="modTransition">
        <pc:chgData name="仁園 呂" userId="eef67f80-1e14-4c90-a22b-aad4575b3ef9" providerId="ADAL" clId="{8C40F07A-1E17-409E-AEDF-B9FEB0DB4202}" dt="2020-05-18T16:07:35.874" v="1732"/>
        <pc:sldMkLst>
          <pc:docMk/>
          <pc:sldMk cId="0" sldId="354"/>
        </pc:sldMkLst>
      </pc:sldChg>
      <pc:sldChg chg="modTransition">
        <pc:chgData name="仁園 呂" userId="eef67f80-1e14-4c90-a22b-aad4575b3ef9" providerId="ADAL" clId="{8C40F07A-1E17-409E-AEDF-B9FEB0DB4202}" dt="2020-05-18T16:07:35.874" v="1741"/>
        <pc:sldMkLst>
          <pc:docMk/>
          <pc:sldMk cId="0" sldId="355"/>
        </pc:sldMkLst>
      </pc:sldChg>
      <pc:sldChg chg="modTransition">
        <pc:chgData name="仁園 呂" userId="eef67f80-1e14-4c90-a22b-aad4575b3ef9" providerId="ADAL" clId="{8C40F07A-1E17-409E-AEDF-B9FEB0DB4202}" dt="2020-05-18T16:07:35.889" v="1790"/>
        <pc:sldMkLst>
          <pc:docMk/>
          <pc:sldMk cId="0" sldId="356"/>
        </pc:sldMkLst>
      </pc:sldChg>
      <pc:sldChg chg="addSp delSp modSp mod modTransition">
        <pc:chgData name="仁園 呂" userId="eef67f80-1e14-4c90-a22b-aad4575b3ef9" providerId="ADAL" clId="{8C40F07A-1E17-409E-AEDF-B9FEB0DB4202}" dt="2020-05-22T06:24:19.176" v="2571" actId="1076"/>
        <pc:sldMkLst>
          <pc:docMk/>
          <pc:sldMk cId="0" sldId="357"/>
        </pc:sldMkLst>
        <pc:spChg chg="mod">
          <ac:chgData name="仁園 呂" userId="eef67f80-1e14-4c90-a22b-aad4575b3ef9" providerId="ADAL" clId="{8C40F07A-1E17-409E-AEDF-B9FEB0DB4202}" dt="2020-05-22T06:24:19.176" v="2571" actId="1076"/>
          <ac:spMkLst>
            <pc:docMk/>
            <pc:sldMk cId="0" sldId="357"/>
            <ac:spMk id="8" creationId="{E1E9CBA8-6D9D-48F9-AF24-E987657C9BEA}"/>
          </ac:spMkLst>
        </pc:spChg>
        <pc:grpChg chg="del mod">
          <ac:chgData name="仁園 呂" userId="eef67f80-1e14-4c90-a22b-aad4575b3ef9" providerId="ADAL" clId="{8C40F07A-1E17-409E-AEDF-B9FEB0DB4202}" dt="2020-05-22T06:19:00.340" v="2560"/>
          <ac:grpSpMkLst>
            <pc:docMk/>
            <pc:sldMk cId="0" sldId="357"/>
            <ac:grpSpMk id="104463" creationId="{7236E5DE-9176-44D8-B36B-578E0A7CA375}"/>
          </ac:grpSpMkLst>
        </pc:grpChg>
        <pc:grpChg chg="del mod">
          <ac:chgData name="仁園 呂" userId="eef67f80-1e14-4c90-a22b-aad4575b3ef9" providerId="ADAL" clId="{8C40F07A-1E17-409E-AEDF-B9FEB0DB4202}" dt="2020-05-22T06:19:02.714" v="2562"/>
          <ac:grpSpMkLst>
            <pc:docMk/>
            <pc:sldMk cId="0" sldId="357"/>
            <ac:grpSpMk id="104472" creationId="{38DA5F34-B9E8-4712-8ACF-F33756BA656C}"/>
          </ac:grpSpMkLst>
        </pc:grpChg>
        <pc:grpChg chg="mod">
          <ac:chgData name="仁園 呂" userId="eef67f80-1e14-4c90-a22b-aad4575b3ef9" providerId="ADAL" clId="{8C40F07A-1E17-409E-AEDF-B9FEB0DB4202}" dt="2020-05-22T06:19:02.714" v="2562"/>
          <ac:grpSpMkLst>
            <pc:docMk/>
            <pc:sldMk cId="0" sldId="357"/>
            <ac:grpSpMk id="104489" creationId="{644A723F-2164-441F-AE6C-853D3B300241}"/>
          </ac:grpSpMkLst>
        </pc:grpChg>
        <pc:grpChg chg="mod">
          <ac:chgData name="仁園 呂" userId="eef67f80-1e14-4c90-a22b-aad4575b3ef9" providerId="ADAL" clId="{8C40F07A-1E17-409E-AEDF-B9FEB0DB4202}" dt="2020-05-22T06:19:04.214" v="2565"/>
          <ac:grpSpMkLst>
            <pc:docMk/>
            <pc:sldMk cId="0" sldId="357"/>
            <ac:grpSpMk id="104492" creationId="{6CB4F85F-CA75-412D-B572-B5711C743FF9}"/>
          </ac:grpSpMkLst>
        </pc:grpChg>
        <pc:inkChg chg="add mod">
          <ac:chgData name="仁園 呂" userId="eef67f80-1e14-4c90-a22b-aad4575b3ef9" providerId="ADAL" clId="{8C40F07A-1E17-409E-AEDF-B9FEB0DB4202}" dt="2020-05-22T06:19:02.714" v="2562"/>
          <ac:inkMkLst>
            <pc:docMk/>
            <pc:sldMk cId="0" sldId="357"/>
            <ac:inkMk id="4" creationId="{331CDF69-0E22-4C82-8715-0588E2AE6DA6}"/>
          </ac:inkMkLst>
        </pc:inkChg>
        <pc:inkChg chg="add mod">
          <ac:chgData name="仁園 呂" userId="eef67f80-1e14-4c90-a22b-aad4575b3ef9" providerId="ADAL" clId="{8C40F07A-1E17-409E-AEDF-B9FEB0DB4202}" dt="2020-05-22T06:19:02.714" v="2562"/>
          <ac:inkMkLst>
            <pc:docMk/>
            <pc:sldMk cId="0" sldId="357"/>
            <ac:inkMk id="25" creationId="{264AE417-709A-4883-AE75-24B86457F57A}"/>
          </ac:inkMkLst>
        </pc:inkChg>
        <pc:inkChg chg="add mod">
          <ac:chgData name="仁園 呂" userId="eef67f80-1e14-4c90-a22b-aad4575b3ef9" providerId="ADAL" clId="{8C40F07A-1E17-409E-AEDF-B9FEB0DB4202}" dt="2020-05-22T06:19:02.714" v="2562"/>
          <ac:inkMkLst>
            <pc:docMk/>
            <pc:sldMk cId="0" sldId="357"/>
            <ac:inkMk id="104458" creationId="{E6ED80BB-DC30-4B7B-B13A-A53A8E10E7FF}"/>
          </ac:inkMkLst>
        </pc:inkChg>
        <pc:inkChg chg="add mod">
          <ac:chgData name="仁園 呂" userId="eef67f80-1e14-4c90-a22b-aad4575b3ef9" providerId="ADAL" clId="{8C40F07A-1E17-409E-AEDF-B9FEB0DB4202}" dt="2020-05-22T06:19:02.714" v="2562"/>
          <ac:inkMkLst>
            <pc:docMk/>
            <pc:sldMk cId="0" sldId="357"/>
            <ac:inkMk id="104467" creationId="{B5D28685-6B74-4C9B-9557-67CD23C78744}"/>
          </ac:inkMkLst>
        </pc:inkChg>
        <pc:inkChg chg="add mod">
          <ac:chgData name="仁園 呂" userId="eef67f80-1e14-4c90-a22b-aad4575b3ef9" providerId="ADAL" clId="{8C40F07A-1E17-409E-AEDF-B9FEB0DB4202}" dt="2020-05-22T06:19:02.714" v="2562"/>
          <ac:inkMkLst>
            <pc:docMk/>
            <pc:sldMk cId="0" sldId="357"/>
            <ac:inkMk id="104469" creationId="{B5B400C9-C755-4192-AF13-180F8B5A02B8}"/>
          </ac:inkMkLst>
        </pc:inkChg>
        <pc:inkChg chg="add mod">
          <ac:chgData name="仁園 呂" userId="eef67f80-1e14-4c90-a22b-aad4575b3ef9" providerId="ADAL" clId="{8C40F07A-1E17-409E-AEDF-B9FEB0DB4202}" dt="2020-05-22T06:19:02.714" v="2562"/>
          <ac:inkMkLst>
            <pc:docMk/>
            <pc:sldMk cId="0" sldId="357"/>
            <ac:inkMk id="104488" creationId="{1BFCBDB6-489D-4559-AC52-1902057D44C6}"/>
          </ac:inkMkLst>
        </pc:inkChg>
        <pc:inkChg chg="add mod">
          <ac:chgData name="仁園 呂" userId="eef67f80-1e14-4c90-a22b-aad4575b3ef9" providerId="ADAL" clId="{8C40F07A-1E17-409E-AEDF-B9FEB0DB4202}" dt="2020-05-22T06:19:04.214" v="2565"/>
          <ac:inkMkLst>
            <pc:docMk/>
            <pc:sldMk cId="0" sldId="357"/>
            <ac:inkMk id="104490" creationId="{7A2B67E1-A2B4-401C-9043-6E71C764CE47}"/>
          </ac:inkMkLst>
        </pc:inkChg>
        <pc:inkChg chg="add mod">
          <ac:chgData name="仁園 呂" userId="eef67f80-1e14-4c90-a22b-aad4575b3ef9" providerId="ADAL" clId="{8C40F07A-1E17-409E-AEDF-B9FEB0DB4202}" dt="2020-05-22T06:19:04.214" v="2565"/>
          <ac:inkMkLst>
            <pc:docMk/>
            <pc:sldMk cId="0" sldId="357"/>
            <ac:inkMk id="104491" creationId="{15EDFB92-B968-45E6-9280-C71D0770D8AF}"/>
          </ac:inkMkLst>
        </pc:inkChg>
        <pc:inkChg chg="add">
          <ac:chgData name="仁園 呂" userId="eef67f80-1e14-4c90-a22b-aad4575b3ef9" providerId="ADAL" clId="{8C40F07A-1E17-409E-AEDF-B9FEB0DB4202}" dt="2020-05-22T06:19:06.249" v="2566" actId="9405"/>
          <ac:inkMkLst>
            <pc:docMk/>
            <pc:sldMk cId="0" sldId="357"/>
            <ac:inkMk id="104493" creationId="{8E68CE3B-873F-4540-827D-18CDA79EF427}"/>
          </ac:inkMkLst>
        </pc:inkChg>
        <pc:inkChg chg="add">
          <ac:chgData name="仁園 呂" userId="eef67f80-1e14-4c90-a22b-aad4575b3ef9" providerId="ADAL" clId="{8C40F07A-1E17-409E-AEDF-B9FEB0DB4202}" dt="2020-05-22T06:19:10.879" v="2567" actId="9405"/>
          <ac:inkMkLst>
            <pc:docMk/>
            <pc:sldMk cId="0" sldId="357"/>
            <ac:inkMk id="104494" creationId="{F297C2FD-C09B-4021-9EF7-5039C076C7A8}"/>
          </ac:inkMkLst>
        </pc:inkChg>
        <pc:inkChg chg="add">
          <ac:chgData name="仁園 呂" userId="eef67f80-1e14-4c90-a22b-aad4575b3ef9" providerId="ADAL" clId="{8C40F07A-1E17-409E-AEDF-B9FEB0DB4202}" dt="2020-05-22T06:19:26.314" v="2568" actId="9405"/>
          <ac:inkMkLst>
            <pc:docMk/>
            <pc:sldMk cId="0" sldId="357"/>
            <ac:inkMk id="104495" creationId="{1BEBDEF9-DD15-4D70-B7FD-B2507ED5BE09}"/>
          </ac:inkMkLst>
        </pc:inkChg>
        <pc:inkChg chg="add">
          <ac:chgData name="仁園 呂" userId="eef67f80-1e14-4c90-a22b-aad4575b3ef9" providerId="ADAL" clId="{8C40F07A-1E17-409E-AEDF-B9FEB0DB4202}" dt="2020-05-22T06:19:28.879" v="2569" actId="9405"/>
          <ac:inkMkLst>
            <pc:docMk/>
            <pc:sldMk cId="0" sldId="357"/>
            <ac:inkMk id="104496" creationId="{50334FFC-0FEE-4C78-AC08-281B0A71CB9C}"/>
          </ac:inkMkLst>
        </pc:inkChg>
        <pc:inkChg chg="add">
          <ac:chgData name="仁園 呂" userId="eef67f80-1e14-4c90-a22b-aad4575b3ef9" providerId="ADAL" clId="{8C40F07A-1E17-409E-AEDF-B9FEB0DB4202}" dt="2020-05-22T06:19:50.936" v="2570" actId="9405"/>
          <ac:inkMkLst>
            <pc:docMk/>
            <pc:sldMk cId="0" sldId="357"/>
            <ac:inkMk id="104497" creationId="{35642052-DC07-417A-804B-8954ABA10588}"/>
          </ac:inkMkLst>
        </pc:inkChg>
      </pc:sldChg>
      <pc:sldChg chg="modTransition">
        <pc:chgData name="仁園 呂" userId="eef67f80-1e14-4c90-a22b-aad4575b3ef9" providerId="ADAL" clId="{8C40F07A-1E17-409E-AEDF-B9FEB0DB4202}" dt="2020-05-18T16:07:35.874" v="1743"/>
        <pc:sldMkLst>
          <pc:docMk/>
          <pc:sldMk cId="0" sldId="358"/>
        </pc:sldMkLst>
      </pc:sldChg>
      <pc:sldChg chg="modTransition">
        <pc:chgData name="仁園 呂" userId="eef67f80-1e14-4c90-a22b-aad4575b3ef9" providerId="ADAL" clId="{8C40F07A-1E17-409E-AEDF-B9FEB0DB4202}" dt="2020-05-18T16:07:35.874" v="1744"/>
        <pc:sldMkLst>
          <pc:docMk/>
          <pc:sldMk cId="0" sldId="359"/>
        </pc:sldMkLst>
      </pc:sldChg>
      <pc:sldChg chg="modTransition">
        <pc:chgData name="仁園 呂" userId="eef67f80-1e14-4c90-a22b-aad4575b3ef9" providerId="ADAL" clId="{8C40F07A-1E17-409E-AEDF-B9FEB0DB4202}" dt="2020-05-18T16:07:35.874" v="1745"/>
        <pc:sldMkLst>
          <pc:docMk/>
          <pc:sldMk cId="0" sldId="360"/>
        </pc:sldMkLst>
      </pc:sldChg>
      <pc:sldChg chg="modTransition">
        <pc:chgData name="仁園 呂" userId="eef67f80-1e14-4c90-a22b-aad4575b3ef9" providerId="ADAL" clId="{8C40F07A-1E17-409E-AEDF-B9FEB0DB4202}" dt="2020-05-18T16:07:35.874" v="1746"/>
        <pc:sldMkLst>
          <pc:docMk/>
          <pc:sldMk cId="0" sldId="361"/>
        </pc:sldMkLst>
      </pc:sldChg>
      <pc:sldChg chg="modTransition">
        <pc:chgData name="仁園 呂" userId="eef67f80-1e14-4c90-a22b-aad4575b3ef9" providerId="ADAL" clId="{8C40F07A-1E17-409E-AEDF-B9FEB0DB4202}" dt="2020-05-18T16:07:35.874" v="1773"/>
        <pc:sldMkLst>
          <pc:docMk/>
          <pc:sldMk cId="0" sldId="362"/>
        </pc:sldMkLst>
      </pc:sldChg>
      <pc:sldChg chg="modTransition">
        <pc:chgData name="仁園 呂" userId="eef67f80-1e14-4c90-a22b-aad4575b3ef9" providerId="ADAL" clId="{8C40F07A-1E17-409E-AEDF-B9FEB0DB4202}" dt="2020-05-18T16:07:35.889" v="1781"/>
        <pc:sldMkLst>
          <pc:docMk/>
          <pc:sldMk cId="0" sldId="363"/>
        </pc:sldMkLst>
      </pc:sldChg>
      <pc:sldChg chg="modTransition">
        <pc:chgData name="仁園 呂" userId="eef67f80-1e14-4c90-a22b-aad4575b3ef9" providerId="ADAL" clId="{8C40F07A-1E17-409E-AEDF-B9FEB0DB4202}" dt="2020-05-18T16:07:35.874" v="1719"/>
        <pc:sldMkLst>
          <pc:docMk/>
          <pc:sldMk cId="2229723156" sldId="375"/>
        </pc:sldMkLst>
      </pc:sldChg>
      <pc:sldChg chg="modTransition">
        <pc:chgData name="仁園 呂" userId="eef67f80-1e14-4c90-a22b-aad4575b3ef9" providerId="ADAL" clId="{8C40F07A-1E17-409E-AEDF-B9FEB0DB4202}" dt="2020-05-18T16:07:35.874" v="1727"/>
        <pc:sldMkLst>
          <pc:docMk/>
          <pc:sldMk cId="1379633925" sldId="376"/>
        </pc:sldMkLst>
      </pc:sldChg>
      <pc:sldChg chg="modTransition">
        <pc:chgData name="仁園 呂" userId="eef67f80-1e14-4c90-a22b-aad4575b3ef9" providerId="ADAL" clId="{8C40F07A-1E17-409E-AEDF-B9FEB0DB4202}" dt="2020-05-18T16:07:35.874" v="1728"/>
        <pc:sldMkLst>
          <pc:docMk/>
          <pc:sldMk cId="2440598212" sldId="377"/>
        </pc:sldMkLst>
      </pc:sldChg>
      <pc:sldChg chg="modTransition">
        <pc:chgData name="仁園 呂" userId="eef67f80-1e14-4c90-a22b-aad4575b3ef9" providerId="ADAL" clId="{8C40F07A-1E17-409E-AEDF-B9FEB0DB4202}" dt="2020-05-18T16:07:35.874" v="1729"/>
        <pc:sldMkLst>
          <pc:docMk/>
          <pc:sldMk cId="2350128565" sldId="378"/>
        </pc:sldMkLst>
      </pc:sldChg>
      <pc:sldChg chg="modTransition">
        <pc:chgData name="仁園 呂" userId="eef67f80-1e14-4c90-a22b-aad4575b3ef9" providerId="ADAL" clId="{8C40F07A-1E17-409E-AEDF-B9FEB0DB4202}" dt="2020-05-18T16:07:35.874" v="1730"/>
        <pc:sldMkLst>
          <pc:docMk/>
          <pc:sldMk cId="3832258396" sldId="379"/>
        </pc:sldMkLst>
      </pc:sldChg>
      <pc:sldChg chg="addSp delSp modSp mod modTransition">
        <pc:chgData name="仁園 呂" userId="eef67f80-1e14-4c90-a22b-aad4575b3ef9" providerId="ADAL" clId="{8C40F07A-1E17-409E-AEDF-B9FEB0DB4202}" dt="2020-05-18T16:07:35.874" v="1762"/>
        <pc:sldMkLst>
          <pc:docMk/>
          <pc:sldMk cId="1885108035" sldId="380"/>
        </pc:sldMkLst>
        <pc:grpChg chg="del mod">
          <ac:chgData name="仁園 呂" userId="eef67f80-1e14-4c90-a22b-aad4575b3ef9" providerId="ADAL" clId="{8C40F07A-1E17-409E-AEDF-B9FEB0DB4202}" dt="2020-05-15T06:27:42.408" v="770"/>
          <ac:grpSpMkLst>
            <pc:docMk/>
            <pc:sldMk cId="1885108035" sldId="380"/>
            <ac:grpSpMk id="9" creationId="{1F9B4B60-FF1F-47C7-AF10-FB81BA66CDD9}"/>
          </ac:grpSpMkLst>
        </pc:grpChg>
        <pc:grpChg chg="mod">
          <ac:chgData name="仁園 呂" userId="eef67f80-1e14-4c90-a22b-aad4575b3ef9" providerId="ADAL" clId="{8C40F07A-1E17-409E-AEDF-B9FEB0DB4202}" dt="2020-05-15T06:27:42.408" v="770"/>
          <ac:grpSpMkLst>
            <pc:docMk/>
            <pc:sldMk cId="1885108035" sldId="380"/>
            <ac:grpSpMk id="12" creationId="{53B6DF7C-6B87-48FE-89EB-27054B3D00F2}"/>
          </ac:grpSpMkLst>
        </pc:grpChg>
        <pc:grpChg chg="del mod">
          <ac:chgData name="仁園 呂" userId="eef67f80-1e14-4c90-a22b-aad4575b3ef9" providerId="ADAL" clId="{8C40F07A-1E17-409E-AEDF-B9FEB0DB4202}" dt="2020-05-15T06:28:24.255" v="777"/>
          <ac:grpSpMkLst>
            <pc:docMk/>
            <pc:sldMk cId="1885108035" sldId="380"/>
            <ac:grpSpMk id="16" creationId="{8F82249B-041E-44F5-BD5C-0BC112A7FF6A}"/>
          </ac:grpSpMkLst>
        </pc:grpChg>
        <pc:grpChg chg="mod">
          <ac:chgData name="仁園 呂" userId="eef67f80-1e14-4c90-a22b-aad4575b3ef9" providerId="ADAL" clId="{8C40F07A-1E17-409E-AEDF-B9FEB0DB4202}" dt="2020-05-15T06:28:24.255" v="777"/>
          <ac:grpSpMkLst>
            <pc:docMk/>
            <pc:sldMk cId="1885108035" sldId="380"/>
            <ac:grpSpMk id="19" creationId="{B94989D2-C8C4-48CD-8808-159D3A9FE996}"/>
          </ac:grpSpMkLst>
        </pc:grpChg>
        <pc:grpChg chg="del mod">
          <ac:chgData name="仁園 呂" userId="eef67f80-1e14-4c90-a22b-aad4575b3ef9" providerId="ADAL" clId="{8C40F07A-1E17-409E-AEDF-B9FEB0DB4202}" dt="2020-05-15T06:38:16.016" v="911"/>
          <ac:grpSpMkLst>
            <pc:docMk/>
            <pc:sldMk cId="1885108035" sldId="380"/>
            <ac:grpSpMk id="33" creationId="{DA837F86-3D42-4EA7-9689-AAE398AF217B}"/>
          </ac:grpSpMkLst>
        </pc:grpChg>
        <pc:grpChg chg="mod">
          <ac:chgData name="仁園 呂" userId="eef67f80-1e14-4c90-a22b-aad4575b3ef9" providerId="ADAL" clId="{8C40F07A-1E17-409E-AEDF-B9FEB0DB4202}" dt="2020-05-15T06:28:44.802" v="791"/>
          <ac:grpSpMkLst>
            <pc:docMk/>
            <pc:sldMk cId="1885108035" sldId="380"/>
            <ac:grpSpMk id="34" creationId="{64999354-73A3-4E8A-A446-AF812864ECC6}"/>
          </ac:grpSpMkLst>
        </pc:grpChg>
        <pc:grpChg chg="del mod">
          <ac:chgData name="仁園 呂" userId="eef67f80-1e14-4c90-a22b-aad4575b3ef9" providerId="ADAL" clId="{8C40F07A-1E17-409E-AEDF-B9FEB0DB4202}" dt="2020-05-15T06:28:53.128" v="804"/>
          <ac:grpSpMkLst>
            <pc:docMk/>
            <pc:sldMk cId="1885108035" sldId="380"/>
            <ac:grpSpMk id="38" creationId="{422AE4EB-AA5E-4444-857B-1CCC630E9D29}"/>
          </ac:grpSpMkLst>
        </pc:grpChg>
        <pc:grpChg chg="del mod">
          <ac:chgData name="仁園 呂" userId="eef67f80-1e14-4c90-a22b-aad4575b3ef9" providerId="ADAL" clId="{8C40F07A-1E17-409E-AEDF-B9FEB0DB4202}" dt="2020-05-15T06:38:16.016" v="911"/>
          <ac:grpSpMkLst>
            <pc:docMk/>
            <pc:sldMk cId="1885108035" sldId="380"/>
            <ac:grpSpMk id="47" creationId="{7C51A7B1-EABD-4EA5-8314-9252E06E6B97}"/>
          </ac:grpSpMkLst>
        </pc:grpChg>
        <pc:grpChg chg="mod">
          <ac:chgData name="仁園 呂" userId="eef67f80-1e14-4c90-a22b-aad4575b3ef9" providerId="ADAL" clId="{8C40F07A-1E17-409E-AEDF-B9FEB0DB4202}" dt="2020-05-15T06:29:03.533" v="811"/>
          <ac:grpSpMkLst>
            <pc:docMk/>
            <pc:sldMk cId="1885108035" sldId="380"/>
            <ac:grpSpMk id="54" creationId="{987D4A05-D0E5-40CD-BBDB-CB055244D5DD}"/>
          </ac:grpSpMkLst>
        </pc:grpChg>
        <pc:grpChg chg="mod">
          <ac:chgData name="仁園 呂" userId="eef67f80-1e14-4c90-a22b-aad4575b3ef9" providerId="ADAL" clId="{8C40F07A-1E17-409E-AEDF-B9FEB0DB4202}" dt="2020-05-15T06:29:25.660" v="828"/>
          <ac:grpSpMkLst>
            <pc:docMk/>
            <pc:sldMk cId="1885108035" sldId="380"/>
            <ac:grpSpMk id="71" creationId="{FB695F62-EFBE-4650-9852-7E41367B6B4E}"/>
          </ac:grpSpMkLst>
        </pc:grpChg>
        <pc:grpChg chg="del mod">
          <ac:chgData name="仁園 呂" userId="eef67f80-1e14-4c90-a22b-aad4575b3ef9" providerId="ADAL" clId="{8C40F07A-1E17-409E-AEDF-B9FEB0DB4202}" dt="2020-05-15T06:31:01.132" v="837"/>
          <ac:grpSpMkLst>
            <pc:docMk/>
            <pc:sldMk cId="1885108035" sldId="380"/>
            <ac:grpSpMk id="77" creationId="{6FFE5972-8F30-4D9F-8625-7E1E71DF12AD}"/>
          </ac:grpSpMkLst>
        </pc:grpChg>
        <pc:grpChg chg="del mod">
          <ac:chgData name="仁園 呂" userId="eef67f80-1e14-4c90-a22b-aad4575b3ef9" providerId="ADAL" clId="{8C40F07A-1E17-409E-AEDF-B9FEB0DB4202}" dt="2020-05-15T06:31:02.638" v="840"/>
          <ac:grpSpMkLst>
            <pc:docMk/>
            <pc:sldMk cId="1885108035" sldId="380"/>
            <ac:grpSpMk id="80" creationId="{FB83245D-7A47-406D-80A5-DAA3A550B5ED}"/>
          </ac:grpSpMkLst>
        </pc:grpChg>
        <pc:grpChg chg="mod">
          <ac:chgData name="仁園 呂" userId="eef67f80-1e14-4c90-a22b-aad4575b3ef9" providerId="ADAL" clId="{8C40F07A-1E17-409E-AEDF-B9FEB0DB4202}" dt="2020-05-15T06:31:02.638" v="840"/>
          <ac:grpSpMkLst>
            <pc:docMk/>
            <pc:sldMk cId="1885108035" sldId="380"/>
            <ac:grpSpMk id="83" creationId="{1AC3A177-171E-4D17-8B73-FE07F03D0551}"/>
          </ac:grpSpMkLst>
        </pc:grpChg>
        <pc:grpChg chg="mod">
          <ac:chgData name="仁園 呂" userId="eef67f80-1e14-4c90-a22b-aad4575b3ef9" providerId="ADAL" clId="{8C40F07A-1E17-409E-AEDF-B9FEB0DB4202}" dt="2020-05-15T06:31:12.927" v="848"/>
          <ac:grpSpMkLst>
            <pc:docMk/>
            <pc:sldMk cId="1885108035" sldId="380"/>
            <ac:grpSpMk id="91" creationId="{A59E8744-52D0-452A-AA7F-C24D823C67E3}"/>
          </ac:grpSpMkLst>
        </pc:grpChg>
        <pc:grpChg chg="del mod">
          <ac:chgData name="仁園 呂" userId="eef67f80-1e14-4c90-a22b-aad4575b3ef9" providerId="ADAL" clId="{8C40F07A-1E17-409E-AEDF-B9FEB0DB4202}" dt="2020-05-15T06:37:02.741" v="865"/>
          <ac:grpSpMkLst>
            <pc:docMk/>
            <pc:sldMk cId="1885108035" sldId="380"/>
            <ac:grpSpMk id="101" creationId="{9386E545-A085-4A71-94DF-10F8EEE1E2EE}"/>
          </ac:grpSpMkLst>
        </pc:grpChg>
        <pc:grpChg chg="del mod">
          <ac:chgData name="仁園 呂" userId="eef67f80-1e14-4c90-a22b-aad4575b3ef9" providerId="ADAL" clId="{8C40F07A-1E17-409E-AEDF-B9FEB0DB4202}" dt="2020-05-15T06:37:02.741" v="865"/>
          <ac:grpSpMkLst>
            <pc:docMk/>
            <pc:sldMk cId="1885108035" sldId="380"/>
            <ac:grpSpMk id="102" creationId="{9A81D901-B340-445A-BD02-90209E4924A8}"/>
          </ac:grpSpMkLst>
        </pc:grpChg>
        <pc:grpChg chg="del mod">
          <ac:chgData name="仁園 呂" userId="eef67f80-1e14-4c90-a22b-aad4575b3ef9" providerId="ADAL" clId="{8C40F07A-1E17-409E-AEDF-B9FEB0DB4202}" dt="2020-05-15T06:37:14.092" v="868"/>
          <ac:grpSpMkLst>
            <pc:docMk/>
            <pc:sldMk cId="1885108035" sldId="380"/>
            <ac:grpSpMk id="108" creationId="{057FD350-BC74-47D2-A637-A29AB7E21A3A}"/>
          </ac:grpSpMkLst>
        </pc:grpChg>
        <pc:grpChg chg="del mod">
          <ac:chgData name="仁園 呂" userId="eef67f80-1e14-4c90-a22b-aad4575b3ef9" providerId="ADAL" clId="{8C40F07A-1E17-409E-AEDF-B9FEB0DB4202}" dt="2020-05-15T06:37:14.092" v="868"/>
          <ac:grpSpMkLst>
            <pc:docMk/>
            <pc:sldMk cId="1885108035" sldId="380"/>
            <ac:grpSpMk id="109" creationId="{3DA337DD-AF40-4B4B-A9B8-2FB586FFD6F9}"/>
          </ac:grpSpMkLst>
        </pc:grpChg>
        <pc:grpChg chg="del mod">
          <ac:chgData name="仁園 呂" userId="eef67f80-1e14-4c90-a22b-aad4575b3ef9" providerId="ADAL" clId="{8C40F07A-1E17-409E-AEDF-B9FEB0DB4202}" dt="2020-05-15T06:38:02.556" v="896"/>
          <ac:grpSpMkLst>
            <pc:docMk/>
            <pc:sldMk cId="1885108035" sldId="380"/>
            <ac:grpSpMk id="110" creationId="{780A783C-8AC3-41D6-BC8D-E0A0942A6DFD}"/>
          </ac:grpSpMkLst>
        </pc:grpChg>
        <pc:grpChg chg="del mod">
          <ac:chgData name="仁園 呂" userId="eef67f80-1e14-4c90-a22b-aad4575b3ef9" providerId="ADAL" clId="{8C40F07A-1E17-409E-AEDF-B9FEB0DB4202}" dt="2020-05-15T06:37:15.632" v="870"/>
          <ac:grpSpMkLst>
            <pc:docMk/>
            <pc:sldMk cId="1885108035" sldId="380"/>
            <ac:grpSpMk id="113" creationId="{973ABA42-2B03-43EE-A146-77AFE303CE95}"/>
          </ac:grpSpMkLst>
        </pc:grpChg>
        <pc:grpChg chg="del mod">
          <ac:chgData name="仁園 呂" userId="eef67f80-1e14-4c90-a22b-aad4575b3ef9" providerId="ADAL" clId="{8C40F07A-1E17-409E-AEDF-B9FEB0DB4202}" dt="2020-05-15T06:37:18.704" v="872"/>
          <ac:grpSpMkLst>
            <pc:docMk/>
            <pc:sldMk cId="1885108035" sldId="380"/>
            <ac:grpSpMk id="115" creationId="{DF4BDB6B-1A3B-4E14-B6D1-87ADAC9B8DC5}"/>
          </ac:grpSpMkLst>
        </pc:grpChg>
        <pc:grpChg chg="del mod">
          <ac:chgData name="仁園 呂" userId="eef67f80-1e14-4c90-a22b-aad4575b3ef9" providerId="ADAL" clId="{8C40F07A-1E17-409E-AEDF-B9FEB0DB4202}" dt="2020-05-15T06:37:26.914" v="877"/>
          <ac:grpSpMkLst>
            <pc:docMk/>
            <pc:sldMk cId="1885108035" sldId="380"/>
            <ac:grpSpMk id="117" creationId="{9FC6523B-C05D-4509-8498-061B32DB78EE}"/>
          </ac:grpSpMkLst>
        </pc:grpChg>
        <pc:grpChg chg="del mod">
          <ac:chgData name="仁園 呂" userId="eef67f80-1e14-4c90-a22b-aad4575b3ef9" providerId="ADAL" clId="{8C40F07A-1E17-409E-AEDF-B9FEB0DB4202}" dt="2020-05-15T06:37:26.914" v="877"/>
          <ac:grpSpMkLst>
            <pc:docMk/>
            <pc:sldMk cId="1885108035" sldId="380"/>
            <ac:grpSpMk id="122" creationId="{B6176103-B727-43C5-952C-330AA47701F8}"/>
          </ac:grpSpMkLst>
        </pc:grpChg>
        <pc:grpChg chg="del mod">
          <ac:chgData name="仁園 呂" userId="eef67f80-1e14-4c90-a22b-aad4575b3ef9" providerId="ADAL" clId="{8C40F07A-1E17-409E-AEDF-B9FEB0DB4202}" dt="2020-05-15T06:37:33.462" v="891"/>
          <ac:grpSpMkLst>
            <pc:docMk/>
            <pc:sldMk cId="1885108035" sldId="380"/>
            <ac:grpSpMk id="123" creationId="{B97E1144-462F-4F58-A52C-3EEAC21E9DA3}"/>
          </ac:grpSpMkLst>
        </pc:grpChg>
        <pc:grpChg chg="del mod">
          <ac:chgData name="仁園 呂" userId="eef67f80-1e14-4c90-a22b-aad4575b3ef9" providerId="ADAL" clId="{8C40F07A-1E17-409E-AEDF-B9FEB0DB4202}" dt="2020-05-15T06:37:36.733" v="893"/>
          <ac:grpSpMkLst>
            <pc:docMk/>
            <pc:sldMk cId="1885108035" sldId="380"/>
            <ac:grpSpMk id="137" creationId="{F706DAE9-E32F-48F9-925E-29F7B7B14909}"/>
          </ac:grpSpMkLst>
        </pc:grpChg>
        <pc:grpChg chg="del mod">
          <ac:chgData name="仁園 呂" userId="eef67f80-1e14-4c90-a22b-aad4575b3ef9" providerId="ADAL" clId="{8C40F07A-1E17-409E-AEDF-B9FEB0DB4202}" dt="2020-05-15T06:38:02.556" v="896"/>
          <ac:grpSpMkLst>
            <pc:docMk/>
            <pc:sldMk cId="1885108035" sldId="380"/>
            <ac:grpSpMk id="139" creationId="{E1145182-9680-4376-9732-B1AFF9673296}"/>
          </ac:grpSpMkLst>
        </pc:grpChg>
        <pc:grpChg chg="del mod">
          <ac:chgData name="仁園 呂" userId="eef67f80-1e14-4c90-a22b-aad4575b3ef9" providerId="ADAL" clId="{8C40F07A-1E17-409E-AEDF-B9FEB0DB4202}" dt="2020-05-15T06:38:05.323" v="898"/>
          <ac:grpSpMkLst>
            <pc:docMk/>
            <pc:sldMk cId="1885108035" sldId="380"/>
            <ac:grpSpMk id="142" creationId="{D45B310B-49F9-412D-B46D-C70975720968}"/>
          </ac:grpSpMkLst>
        </pc:grpChg>
        <pc:grpChg chg="mod">
          <ac:chgData name="仁園 呂" userId="eef67f80-1e14-4c90-a22b-aad4575b3ef9" providerId="ADAL" clId="{8C40F07A-1E17-409E-AEDF-B9FEB0DB4202}" dt="2020-05-15T06:38:05.323" v="898"/>
          <ac:grpSpMkLst>
            <pc:docMk/>
            <pc:sldMk cId="1885108035" sldId="380"/>
            <ac:grpSpMk id="144" creationId="{A851BE8B-8B8D-4A58-AD08-7C81AC8A5A8F}"/>
          </ac:grpSpMkLst>
        </pc:grpChg>
        <pc:grpChg chg="mod">
          <ac:chgData name="仁園 呂" userId="eef67f80-1e14-4c90-a22b-aad4575b3ef9" providerId="ADAL" clId="{8C40F07A-1E17-409E-AEDF-B9FEB0DB4202}" dt="2020-05-15T06:38:16.016" v="911"/>
          <ac:grpSpMkLst>
            <pc:docMk/>
            <pc:sldMk cId="1885108035" sldId="380"/>
            <ac:grpSpMk id="157" creationId="{BA74446C-D7A6-49DC-9215-FD82798FA4D7}"/>
          </ac:grpSpMkLst>
        </pc:grpChg>
        <pc:inkChg chg="add mod">
          <ac:chgData name="仁園 呂" userId="eef67f80-1e14-4c90-a22b-aad4575b3ef9" providerId="ADAL" clId="{8C40F07A-1E17-409E-AEDF-B9FEB0DB4202}" dt="2020-05-15T06:27:42.408" v="770"/>
          <ac:inkMkLst>
            <pc:docMk/>
            <pc:sldMk cId="1885108035" sldId="380"/>
            <ac:inkMk id="3" creationId="{C92D6655-8B80-4D37-BC0B-13F6F87B2489}"/>
          </ac:inkMkLst>
        </pc:inkChg>
        <pc:inkChg chg="add mod">
          <ac:chgData name="仁園 呂" userId="eef67f80-1e14-4c90-a22b-aad4575b3ef9" providerId="ADAL" clId="{8C40F07A-1E17-409E-AEDF-B9FEB0DB4202}" dt="2020-05-15T06:27:42.408" v="770"/>
          <ac:inkMkLst>
            <pc:docMk/>
            <pc:sldMk cId="1885108035" sldId="380"/>
            <ac:inkMk id="5" creationId="{69E90193-898A-4F83-8B9A-3EA591A2F24F}"/>
          </ac:inkMkLst>
        </pc:inkChg>
        <pc:inkChg chg="add mod">
          <ac:chgData name="仁園 呂" userId="eef67f80-1e14-4c90-a22b-aad4575b3ef9" providerId="ADAL" clId="{8C40F07A-1E17-409E-AEDF-B9FEB0DB4202}" dt="2020-05-15T06:27:42.408" v="770"/>
          <ac:inkMkLst>
            <pc:docMk/>
            <pc:sldMk cId="1885108035" sldId="380"/>
            <ac:inkMk id="8" creationId="{99A50D27-BB8B-4CEF-81F4-2466942344F8}"/>
          </ac:inkMkLst>
        </pc:inkChg>
        <pc:inkChg chg="add mod">
          <ac:chgData name="仁園 呂" userId="eef67f80-1e14-4c90-a22b-aad4575b3ef9" providerId="ADAL" clId="{8C40F07A-1E17-409E-AEDF-B9FEB0DB4202}" dt="2020-05-15T06:27:42.408" v="770"/>
          <ac:inkMkLst>
            <pc:docMk/>
            <pc:sldMk cId="1885108035" sldId="380"/>
            <ac:inkMk id="10" creationId="{0219EC2F-CE86-4FF6-BA71-E101BED225A9}"/>
          </ac:inkMkLst>
        </pc:inkChg>
        <pc:inkChg chg="add mod">
          <ac:chgData name="仁園 呂" userId="eef67f80-1e14-4c90-a22b-aad4575b3ef9" providerId="ADAL" clId="{8C40F07A-1E17-409E-AEDF-B9FEB0DB4202}" dt="2020-05-15T06:27:42.408" v="770"/>
          <ac:inkMkLst>
            <pc:docMk/>
            <pc:sldMk cId="1885108035" sldId="380"/>
            <ac:inkMk id="11" creationId="{7B4EAFD6-39BC-43C3-939A-B640C3030518}"/>
          </ac:inkMkLst>
        </pc:inkChg>
        <pc:inkChg chg="add">
          <ac:chgData name="仁園 呂" userId="eef67f80-1e14-4c90-a22b-aad4575b3ef9" providerId="ADAL" clId="{8C40F07A-1E17-409E-AEDF-B9FEB0DB4202}" dt="2020-05-15T06:27:43.888" v="771" actId="9405"/>
          <ac:inkMkLst>
            <pc:docMk/>
            <pc:sldMk cId="1885108035" sldId="380"/>
            <ac:inkMk id="13" creationId="{08F13D64-B7E2-4AE6-9E1B-2DC9C3A51FB9}"/>
          </ac:inkMkLst>
        </pc:inkChg>
        <pc:inkChg chg="add mod">
          <ac:chgData name="仁園 呂" userId="eef67f80-1e14-4c90-a22b-aad4575b3ef9" providerId="ADAL" clId="{8C40F07A-1E17-409E-AEDF-B9FEB0DB4202}" dt="2020-05-15T06:28:24.255" v="777"/>
          <ac:inkMkLst>
            <pc:docMk/>
            <pc:sldMk cId="1885108035" sldId="380"/>
            <ac:inkMk id="14" creationId="{355B6183-463A-4901-8B82-AC87B43B716A}"/>
          </ac:inkMkLst>
        </pc:inkChg>
        <pc:inkChg chg="add mod">
          <ac:chgData name="仁園 呂" userId="eef67f80-1e14-4c90-a22b-aad4575b3ef9" providerId="ADAL" clId="{8C40F07A-1E17-409E-AEDF-B9FEB0DB4202}" dt="2020-05-15T06:28:24.255" v="777"/>
          <ac:inkMkLst>
            <pc:docMk/>
            <pc:sldMk cId="1885108035" sldId="380"/>
            <ac:inkMk id="15" creationId="{A03598D5-37E7-4993-93C0-48CD1894C7D4}"/>
          </ac:inkMkLst>
        </pc:inkChg>
        <pc:inkChg chg="add mod">
          <ac:chgData name="仁園 呂" userId="eef67f80-1e14-4c90-a22b-aad4575b3ef9" providerId="ADAL" clId="{8C40F07A-1E17-409E-AEDF-B9FEB0DB4202}" dt="2020-05-15T06:28:24.255" v="777"/>
          <ac:inkMkLst>
            <pc:docMk/>
            <pc:sldMk cId="1885108035" sldId="380"/>
            <ac:inkMk id="17" creationId="{C4A04F20-C112-457A-931B-7C8E5359548B}"/>
          </ac:inkMkLst>
        </pc:inkChg>
        <pc:inkChg chg="add mod">
          <ac:chgData name="仁園 呂" userId="eef67f80-1e14-4c90-a22b-aad4575b3ef9" providerId="ADAL" clId="{8C40F07A-1E17-409E-AEDF-B9FEB0DB4202}" dt="2020-05-15T06:28:24.255" v="777"/>
          <ac:inkMkLst>
            <pc:docMk/>
            <pc:sldMk cId="1885108035" sldId="380"/>
            <ac:inkMk id="18" creationId="{358D6FA3-F6E6-4EEC-913E-51AB6256DF03}"/>
          </ac:inkMkLst>
        </pc:inkChg>
        <pc:inkChg chg="add mod">
          <ac:chgData name="仁園 呂" userId="eef67f80-1e14-4c90-a22b-aad4575b3ef9" providerId="ADAL" clId="{8C40F07A-1E17-409E-AEDF-B9FEB0DB4202}" dt="2020-05-15T06:28:44.802" v="791"/>
          <ac:inkMkLst>
            <pc:docMk/>
            <pc:sldMk cId="1885108035" sldId="380"/>
            <ac:inkMk id="20" creationId="{6C916914-7E75-4E71-9A6D-2B30CE7DFCA0}"/>
          </ac:inkMkLst>
        </pc:inkChg>
        <pc:inkChg chg="add mod">
          <ac:chgData name="仁園 呂" userId="eef67f80-1e14-4c90-a22b-aad4575b3ef9" providerId="ADAL" clId="{8C40F07A-1E17-409E-AEDF-B9FEB0DB4202}" dt="2020-05-15T06:28:44.802" v="791"/>
          <ac:inkMkLst>
            <pc:docMk/>
            <pc:sldMk cId="1885108035" sldId="380"/>
            <ac:inkMk id="21" creationId="{CDEB7D49-3DC3-4C73-BC8F-9823E6E5D574}"/>
          </ac:inkMkLst>
        </pc:inkChg>
        <pc:inkChg chg="add mod">
          <ac:chgData name="仁園 呂" userId="eef67f80-1e14-4c90-a22b-aad4575b3ef9" providerId="ADAL" clId="{8C40F07A-1E17-409E-AEDF-B9FEB0DB4202}" dt="2020-05-15T06:28:44.802" v="791"/>
          <ac:inkMkLst>
            <pc:docMk/>
            <pc:sldMk cId="1885108035" sldId="380"/>
            <ac:inkMk id="22" creationId="{3E0B5AD0-3E63-4440-8351-6BFB29C6EEB3}"/>
          </ac:inkMkLst>
        </pc:inkChg>
        <pc:inkChg chg="add mod">
          <ac:chgData name="仁園 呂" userId="eef67f80-1e14-4c90-a22b-aad4575b3ef9" providerId="ADAL" clId="{8C40F07A-1E17-409E-AEDF-B9FEB0DB4202}" dt="2020-05-15T06:28:44.802" v="791"/>
          <ac:inkMkLst>
            <pc:docMk/>
            <pc:sldMk cId="1885108035" sldId="380"/>
            <ac:inkMk id="23" creationId="{EF054637-1A11-4EF3-821D-53952C77EEBE}"/>
          </ac:inkMkLst>
        </pc:inkChg>
        <pc:inkChg chg="add">
          <ac:chgData name="仁園 呂" userId="eef67f80-1e14-4c90-a22b-aad4575b3ef9" providerId="ADAL" clId="{8C40F07A-1E17-409E-AEDF-B9FEB0DB4202}" dt="2020-05-15T06:28:40.286" v="782" actId="9405"/>
          <ac:inkMkLst>
            <pc:docMk/>
            <pc:sldMk cId="1885108035" sldId="380"/>
            <ac:inkMk id="24" creationId="{2E1E68FC-C61F-4330-8893-C4BCA4294514}"/>
          </ac:inkMkLst>
        </pc:inkChg>
        <pc:inkChg chg="add">
          <ac:chgData name="仁園 呂" userId="eef67f80-1e14-4c90-a22b-aad4575b3ef9" providerId="ADAL" clId="{8C40F07A-1E17-409E-AEDF-B9FEB0DB4202}" dt="2020-05-15T06:28:40.623" v="783" actId="9405"/>
          <ac:inkMkLst>
            <pc:docMk/>
            <pc:sldMk cId="1885108035" sldId="380"/>
            <ac:inkMk id="25" creationId="{AE69C9B8-CF81-43EE-A646-2C52CF98F36F}"/>
          </ac:inkMkLst>
        </pc:inkChg>
        <pc:inkChg chg="add">
          <ac:chgData name="仁園 呂" userId="eef67f80-1e14-4c90-a22b-aad4575b3ef9" providerId="ADAL" clId="{8C40F07A-1E17-409E-AEDF-B9FEB0DB4202}" dt="2020-05-15T06:28:40.956" v="784" actId="9405"/>
          <ac:inkMkLst>
            <pc:docMk/>
            <pc:sldMk cId="1885108035" sldId="380"/>
            <ac:inkMk id="26" creationId="{4F38D7CC-4A5F-4E30-A707-721263C46908}"/>
          </ac:inkMkLst>
        </pc:inkChg>
        <pc:inkChg chg="add">
          <ac:chgData name="仁園 呂" userId="eef67f80-1e14-4c90-a22b-aad4575b3ef9" providerId="ADAL" clId="{8C40F07A-1E17-409E-AEDF-B9FEB0DB4202}" dt="2020-05-15T06:28:41.282" v="785" actId="9405"/>
          <ac:inkMkLst>
            <pc:docMk/>
            <pc:sldMk cId="1885108035" sldId="380"/>
            <ac:inkMk id="27" creationId="{8E3BC0E0-1516-4627-BE41-3916B92414BF}"/>
          </ac:inkMkLst>
        </pc:inkChg>
        <pc:inkChg chg="add mod">
          <ac:chgData name="仁園 呂" userId="eef67f80-1e14-4c90-a22b-aad4575b3ef9" providerId="ADAL" clId="{8C40F07A-1E17-409E-AEDF-B9FEB0DB4202}" dt="2020-05-15T06:38:16.016" v="911"/>
          <ac:inkMkLst>
            <pc:docMk/>
            <pc:sldMk cId="1885108035" sldId="380"/>
            <ac:inkMk id="28" creationId="{FC2929A1-0402-43F0-B4F5-E0F59887C1DC}"/>
          </ac:inkMkLst>
        </pc:inkChg>
        <pc:inkChg chg="add mod">
          <ac:chgData name="仁園 呂" userId="eef67f80-1e14-4c90-a22b-aad4575b3ef9" providerId="ADAL" clId="{8C40F07A-1E17-409E-AEDF-B9FEB0DB4202}" dt="2020-05-15T06:38:16.016" v="911"/>
          <ac:inkMkLst>
            <pc:docMk/>
            <pc:sldMk cId="1885108035" sldId="380"/>
            <ac:inkMk id="29" creationId="{735C34EB-52F5-4089-87D6-50B048123C86}"/>
          </ac:inkMkLst>
        </pc:inkChg>
        <pc:inkChg chg="add mod">
          <ac:chgData name="仁園 呂" userId="eef67f80-1e14-4c90-a22b-aad4575b3ef9" providerId="ADAL" clId="{8C40F07A-1E17-409E-AEDF-B9FEB0DB4202}" dt="2020-05-15T06:38:16.016" v="911"/>
          <ac:inkMkLst>
            <pc:docMk/>
            <pc:sldMk cId="1885108035" sldId="380"/>
            <ac:inkMk id="30" creationId="{3112E27D-F53C-42FC-83A4-C3BB660C0EDE}"/>
          </ac:inkMkLst>
        </pc:inkChg>
        <pc:inkChg chg="add mod">
          <ac:chgData name="仁園 呂" userId="eef67f80-1e14-4c90-a22b-aad4575b3ef9" providerId="ADAL" clId="{8C40F07A-1E17-409E-AEDF-B9FEB0DB4202}" dt="2020-05-15T06:38:16.016" v="911"/>
          <ac:inkMkLst>
            <pc:docMk/>
            <pc:sldMk cId="1885108035" sldId="380"/>
            <ac:inkMk id="31" creationId="{1710B9D2-EE29-445F-9616-39A306B4FBAF}"/>
          </ac:inkMkLst>
        </pc:inkChg>
        <pc:inkChg chg="add mod">
          <ac:chgData name="仁園 呂" userId="eef67f80-1e14-4c90-a22b-aad4575b3ef9" providerId="ADAL" clId="{8C40F07A-1E17-409E-AEDF-B9FEB0DB4202}" dt="2020-05-15T06:38:16.016" v="911"/>
          <ac:inkMkLst>
            <pc:docMk/>
            <pc:sldMk cId="1885108035" sldId="380"/>
            <ac:inkMk id="32" creationId="{E9417143-C131-4B7C-AC15-7BA6249E7586}"/>
          </ac:inkMkLst>
        </pc:inkChg>
        <pc:inkChg chg="add mod">
          <ac:chgData name="仁園 呂" userId="eef67f80-1e14-4c90-a22b-aad4575b3ef9" providerId="ADAL" clId="{8C40F07A-1E17-409E-AEDF-B9FEB0DB4202}" dt="2020-05-15T06:38:16.016" v="911"/>
          <ac:inkMkLst>
            <pc:docMk/>
            <pc:sldMk cId="1885108035" sldId="380"/>
            <ac:inkMk id="35" creationId="{46E357C2-CDA3-481F-9E8A-EA7C518A781C}"/>
          </ac:inkMkLst>
        </pc:inkChg>
        <pc:inkChg chg="add mod">
          <ac:chgData name="仁園 呂" userId="eef67f80-1e14-4c90-a22b-aad4575b3ef9" providerId="ADAL" clId="{8C40F07A-1E17-409E-AEDF-B9FEB0DB4202}" dt="2020-05-15T06:38:16.016" v="911"/>
          <ac:inkMkLst>
            <pc:docMk/>
            <pc:sldMk cId="1885108035" sldId="380"/>
            <ac:inkMk id="36" creationId="{DA6255EE-21DA-4036-9A34-B381E2655577}"/>
          </ac:inkMkLst>
        </pc:inkChg>
        <pc:inkChg chg="add mod">
          <ac:chgData name="仁園 呂" userId="eef67f80-1e14-4c90-a22b-aad4575b3ef9" providerId="ADAL" clId="{8C40F07A-1E17-409E-AEDF-B9FEB0DB4202}" dt="2020-05-15T06:38:16.016" v="911"/>
          <ac:inkMkLst>
            <pc:docMk/>
            <pc:sldMk cId="1885108035" sldId="380"/>
            <ac:inkMk id="37" creationId="{68EF289A-DA68-4853-96BB-7619C4C92A86}"/>
          </ac:inkMkLst>
        </pc:inkChg>
        <pc:inkChg chg="add mod">
          <ac:chgData name="仁園 呂" userId="eef67f80-1e14-4c90-a22b-aad4575b3ef9" providerId="ADAL" clId="{8C40F07A-1E17-409E-AEDF-B9FEB0DB4202}" dt="2020-05-15T06:38:16.016" v="911"/>
          <ac:inkMkLst>
            <pc:docMk/>
            <pc:sldMk cId="1885108035" sldId="380"/>
            <ac:inkMk id="39" creationId="{0D748A80-CEEF-413E-B9D8-070E2F39718B}"/>
          </ac:inkMkLst>
        </pc:inkChg>
        <pc:inkChg chg="add mod">
          <ac:chgData name="仁園 呂" userId="eef67f80-1e14-4c90-a22b-aad4575b3ef9" providerId="ADAL" clId="{8C40F07A-1E17-409E-AEDF-B9FEB0DB4202}" dt="2020-05-15T06:38:16.016" v="911"/>
          <ac:inkMkLst>
            <pc:docMk/>
            <pc:sldMk cId="1885108035" sldId="380"/>
            <ac:inkMk id="40" creationId="{2B9294A9-7321-4594-BEE3-813BBEB9CBD0}"/>
          </ac:inkMkLst>
        </pc:inkChg>
        <pc:inkChg chg="add mod">
          <ac:chgData name="仁園 呂" userId="eef67f80-1e14-4c90-a22b-aad4575b3ef9" providerId="ADAL" clId="{8C40F07A-1E17-409E-AEDF-B9FEB0DB4202}" dt="2020-05-15T06:38:16.016" v="911"/>
          <ac:inkMkLst>
            <pc:docMk/>
            <pc:sldMk cId="1885108035" sldId="380"/>
            <ac:inkMk id="41" creationId="{3EDF6857-D922-40B9-994E-C7960EC7F250}"/>
          </ac:inkMkLst>
        </pc:inkChg>
        <pc:inkChg chg="add mod">
          <ac:chgData name="仁園 呂" userId="eef67f80-1e14-4c90-a22b-aad4575b3ef9" providerId="ADAL" clId="{8C40F07A-1E17-409E-AEDF-B9FEB0DB4202}" dt="2020-05-15T06:38:16.016" v="911"/>
          <ac:inkMkLst>
            <pc:docMk/>
            <pc:sldMk cId="1885108035" sldId="380"/>
            <ac:inkMk id="42" creationId="{FEAD139A-E175-4435-B27A-2A84F09646CD}"/>
          </ac:inkMkLst>
        </pc:inkChg>
        <pc:inkChg chg="add mod">
          <ac:chgData name="仁園 呂" userId="eef67f80-1e14-4c90-a22b-aad4575b3ef9" providerId="ADAL" clId="{8C40F07A-1E17-409E-AEDF-B9FEB0DB4202}" dt="2020-05-15T06:38:16.016" v="911"/>
          <ac:inkMkLst>
            <pc:docMk/>
            <pc:sldMk cId="1885108035" sldId="380"/>
            <ac:inkMk id="43" creationId="{2ACEA8EE-3F01-486C-85AF-A721A6209BE4}"/>
          </ac:inkMkLst>
        </pc:inkChg>
        <pc:inkChg chg="add mod">
          <ac:chgData name="仁園 呂" userId="eef67f80-1e14-4c90-a22b-aad4575b3ef9" providerId="ADAL" clId="{8C40F07A-1E17-409E-AEDF-B9FEB0DB4202}" dt="2020-05-15T06:38:16.016" v="911"/>
          <ac:inkMkLst>
            <pc:docMk/>
            <pc:sldMk cId="1885108035" sldId="380"/>
            <ac:inkMk id="44" creationId="{98589E7A-8247-4EDC-9315-C1D7D7169993}"/>
          </ac:inkMkLst>
        </pc:inkChg>
        <pc:inkChg chg="add mod">
          <ac:chgData name="仁園 呂" userId="eef67f80-1e14-4c90-a22b-aad4575b3ef9" providerId="ADAL" clId="{8C40F07A-1E17-409E-AEDF-B9FEB0DB4202}" dt="2020-05-15T06:38:16.016" v="911"/>
          <ac:inkMkLst>
            <pc:docMk/>
            <pc:sldMk cId="1885108035" sldId="380"/>
            <ac:inkMk id="45" creationId="{5FD8FC38-8887-4A88-982F-AF278C9C18ED}"/>
          </ac:inkMkLst>
        </pc:inkChg>
        <pc:inkChg chg="add mod">
          <ac:chgData name="仁園 呂" userId="eef67f80-1e14-4c90-a22b-aad4575b3ef9" providerId="ADAL" clId="{8C40F07A-1E17-409E-AEDF-B9FEB0DB4202}" dt="2020-05-15T06:38:16.016" v="911"/>
          <ac:inkMkLst>
            <pc:docMk/>
            <pc:sldMk cId="1885108035" sldId="380"/>
            <ac:inkMk id="46" creationId="{939ACA3C-3725-491E-83A4-AC9AB7D89682}"/>
          </ac:inkMkLst>
        </pc:inkChg>
        <pc:inkChg chg="add mod">
          <ac:chgData name="仁園 呂" userId="eef67f80-1e14-4c90-a22b-aad4575b3ef9" providerId="ADAL" clId="{8C40F07A-1E17-409E-AEDF-B9FEB0DB4202}" dt="2020-05-15T06:29:03.533" v="811"/>
          <ac:inkMkLst>
            <pc:docMk/>
            <pc:sldMk cId="1885108035" sldId="380"/>
            <ac:inkMk id="48" creationId="{45BE0435-E0AA-45E4-BF7F-1E563C671F5D}"/>
          </ac:inkMkLst>
        </pc:inkChg>
        <pc:inkChg chg="add mod">
          <ac:chgData name="仁園 呂" userId="eef67f80-1e14-4c90-a22b-aad4575b3ef9" providerId="ADAL" clId="{8C40F07A-1E17-409E-AEDF-B9FEB0DB4202}" dt="2020-05-15T06:29:03.533" v="811"/>
          <ac:inkMkLst>
            <pc:docMk/>
            <pc:sldMk cId="1885108035" sldId="380"/>
            <ac:inkMk id="49" creationId="{0442764B-FCBA-4865-ACF8-334FA5E6820D}"/>
          </ac:inkMkLst>
        </pc:inkChg>
        <pc:inkChg chg="add mod">
          <ac:chgData name="仁園 呂" userId="eef67f80-1e14-4c90-a22b-aad4575b3ef9" providerId="ADAL" clId="{8C40F07A-1E17-409E-AEDF-B9FEB0DB4202}" dt="2020-05-15T06:29:03.533" v="811"/>
          <ac:inkMkLst>
            <pc:docMk/>
            <pc:sldMk cId="1885108035" sldId="380"/>
            <ac:inkMk id="50" creationId="{DE666573-28E5-4CB7-9B47-EA6ADCAB3AD5}"/>
          </ac:inkMkLst>
        </pc:inkChg>
        <pc:inkChg chg="add mod">
          <ac:chgData name="仁園 呂" userId="eef67f80-1e14-4c90-a22b-aad4575b3ef9" providerId="ADAL" clId="{8C40F07A-1E17-409E-AEDF-B9FEB0DB4202}" dt="2020-05-15T06:29:03.533" v="811"/>
          <ac:inkMkLst>
            <pc:docMk/>
            <pc:sldMk cId="1885108035" sldId="380"/>
            <ac:inkMk id="51" creationId="{B42B134C-FB1A-4F3C-A7A4-E915413C1A1E}"/>
          </ac:inkMkLst>
        </pc:inkChg>
        <pc:inkChg chg="add mod">
          <ac:chgData name="仁園 呂" userId="eef67f80-1e14-4c90-a22b-aad4575b3ef9" providerId="ADAL" clId="{8C40F07A-1E17-409E-AEDF-B9FEB0DB4202}" dt="2020-05-15T06:29:03.533" v="811"/>
          <ac:inkMkLst>
            <pc:docMk/>
            <pc:sldMk cId="1885108035" sldId="380"/>
            <ac:inkMk id="52" creationId="{BFAA183B-6C1D-4FF8-89C2-FC3B26419AA9}"/>
          </ac:inkMkLst>
        </pc:inkChg>
        <pc:inkChg chg="add mod">
          <ac:chgData name="仁園 呂" userId="eef67f80-1e14-4c90-a22b-aad4575b3ef9" providerId="ADAL" clId="{8C40F07A-1E17-409E-AEDF-B9FEB0DB4202}" dt="2020-05-15T06:29:03.533" v="811"/>
          <ac:inkMkLst>
            <pc:docMk/>
            <pc:sldMk cId="1885108035" sldId="380"/>
            <ac:inkMk id="53" creationId="{366CF0E7-2136-4A94-A6C4-092591536427}"/>
          </ac:inkMkLst>
        </pc:inkChg>
        <pc:inkChg chg="add mod">
          <ac:chgData name="仁園 呂" userId="eef67f80-1e14-4c90-a22b-aad4575b3ef9" providerId="ADAL" clId="{8C40F07A-1E17-409E-AEDF-B9FEB0DB4202}" dt="2020-05-15T06:29:25.660" v="828"/>
          <ac:inkMkLst>
            <pc:docMk/>
            <pc:sldMk cId="1885108035" sldId="380"/>
            <ac:inkMk id="55" creationId="{F0CF291F-BE83-4A5F-9A27-9EA89366F72F}"/>
          </ac:inkMkLst>
        </pc:inkChg>
        <pc:inkChg chg="add mod">
          <ac:chgData name="仁園 呂" userId="eef67f80-1e14-4c90-a22b-aad4575b3ef9" providerId="ADAL" clId="{8C40F07A-1E17-409E-AEDF-B9FEB0DB4202}" dt="2020-05-15T06:29:25.660" v="828"/>
          <ac:inkMkLst>
            <pc:docMk/>
            <pc:sldMk cId="1885108035" sldId="380"/>
            <ac:inkMk id="56" creationId="{25FEB9C2-C249-43F1-B13C-A37C5CB76592}"/>
          </ac:inkMkLst>
        </pc:inkChg>
        <pc:inkChg chg="add mod">
          <ac:chgData name="仁園 呂" userId="eef67f80-1e14-4c90-a22b-aad4575b3ef9" providerId="ADAL" clId="{8C40F07A-1E17-409E-AEDF-B9FEB0DB4202}" dt="2020-05-15T06:29:25.660" v="828"/>
          <ac:inkMkLst>
            <pc:docMk/>
            <pc:sldMk cId="1885108035" sldId="380"/>
            <ac:inkMk id="57" creationId="{74F7D091-D25E-47AF-B73D-0D6C64EF40B6}"/>
          </ac:inkMkLst>
        </pc:inkChg>
        <pc:inkChg chg="add mod">
          <ac:chgData name="仁園 呂" userId="eef67f80-1e14-4c90-a22b-aad4575b3ef9" providerId="ADAL" clId="{8C40F07A-1E17-409E-AEDF-B9FEB0DB4202}" dt="2020-05-15T06:29:25.660" v="828"/>
          <ac:inkMkLst>
            <pc:docMk/>
            <pc:sldMk cId="1885108035" sldId="380"/>
            <ac:inkMk id="58" creationId="{451F792A-8E49-4BE2-854A-2607AFF82F63}"/>
          </ac:inkMkLst>
        </pc:inkChg>
        <pc:inkChg chg="add mod">
          <ac:chgData name="仁園 呂" userId="eef67f80-1e14-4c90-a22b-aad4575b3ef9" providerId="ADAL" clId="{8C40F07A-1E17-409E-AEDF-B9FEB0DB4202}" dt="2020-05-15T06:29:25.660" v="828"/>
          <ac:inkMkLst>
            <pc:docMk/>
            <pc:sldMk cId="1885108035" sldId="380"/>
            <ac:inkMk id="59" creationId="{63209FD5-CE9A-4540-BD2E-7F307084BB83}"/>
          </ac:inkMkLst>
        </pc:inkChg>
        <pc:inkChg chg="add mod">
          <ac:chgData name="仁園 呂" userId="eef67f80-1e14-4c90-a22b-aad4575b3ef9" providerId="ADAL" clId="{8C40F07A-1E17-409E-AEDF-B9FEB0DB4202}" dt="2020-05-15T06:29:25.660" v="828"/>
          <ac:inkMkLst>
            <pc:docMk/>
            <pc:sldMk cId="1885108035" sldId="380"/>
            <ac:inkMk id="60" creationId="{BFE21B62-81E0-4D66-9473-C2BC88DB2FD2}"/>
          </ac:inkMkLst>
        </pc:inkChg>
        <pc:inkChg chg="add mod">
          <ac:chgData name="仁園 呂" userId="eef67f80-1e14-4c90-a22b-aad4575b3ef9" providerId="ADAL" clId="{8C40F07A-1E17-409E-AEDF-B9FEB0DB4202}" dt="2020-05-15T06:29:25.660" v="828"/>
          <ac:inkMkLst>
            <pc:docMk/>
            <pc:sldMk cId="1885108035" sldId="380"/>
            <ac:inkMk id="61" creationId="{14712169-CECB-4B2D-A76C-DE0F93002171}"/>
          </ac:inkMkLst>
        </pc:inkChg>
        <pc:inkChg chg="add mod">
          <ac:chgData name="仁園 呂" userId="eef67f80-1e14-4c90-a22b-aad4575b3ef9" providerId="ADAL" clId="{8C40F07A-1E17-409E-AEDF-B9FEB0DB4202}" dt="2020-05-15T06:29:25.660" v="828"/>
          <ac:inkMkLst>
            <pc:docMk/>
            <pc:sldMk cId="1885108035" sldId="380"/>
            <ac:inkMk id="62" creationId="{193B9634-EDF9-45D8-9AEB-C940B7D6491E}"/>
          </ac:inkMkLst>
        </pc:inkChg>
        <pc:inkChg chg="add mod">
          <ac:chgData name="仁園 呂" userId="eef67f80-1e14-4c90-a22b-aad4575b3ef9" providerId="ADAL" clId="{8C40F07A-1E17-409E-AEDF-B9FEB0DB4202}" dt="2020-05-15T06:29:25.660" v="828"/>
          <ac:inkMkLst>
            <pc:docMk/>
            <pc:sldMk cId="1885108035" sldId="380"/>
            <ac:inkMk id="63" creationId="{7995A4DA-026B-4D63-BAF2-4738B85ED10F}"/>
          </ac:inkMkLst>
        </pc:inkChg>
        <pc:inkChg chg="add mod">
          <ac:chgData name="仁園 呂" userId="eef67f80-1e14-4c90-a22b-aad4575b3ef9" providerId="ADAL" clId="{8C40F07A-1E17-409E-AEDF-B9FEB0DB4202}" dt="2020-05-15T06:29:25.660" v="828"/>
          <ac:inkMkLst>
            <pc:docMk/>
            <pc:sldMk cId="1885108035" sldId="380"/>
            <ac:inkMk id="64" creationId="{5481A7D6-422A-4A4E-AA4F-DE9E75048741}"/>
          </ac:inkMkLst>
        </pc:inkChg>
        <pc:inkChg chg="add mod">
          <ac:chgData name="仁園 呂" userId="eef67f80-1e14-4c90-a22b-aad4575b3ef9" providerId="ADAL" clId="{8C40F07A-1E17-409E-AEDF-B9FEB0DB4202}" dt="2020-05-15T06:29:25.660" v="828"/>
          <ac:inkMkLst>
            <pc:docMk/>
            <pc:sldMk cId="1885108035" sldId="380"/>
            <ac:inkMk id="65" creationId="{B304A0E4-3645-4E88-8EEF-2A582517A6E1}"/>
          </ac:inkMkLst>
        </pc:inkChg>
        <pc:inkChg chg="add mod">
          <ac:chgData name="仁園 呂" userId="eef67f80-1e14-4c90-a22b-aad4575b3ef9" providerId="ADAL" clId="{8C40F07A-1E17-409E-AEDF-B9FEB0DB4202}" dt="2020-05-15T06:29:25.660" v="828"/>
          <ac:inkMkLst>
            <pc:docMk/>
            <pc:sldMk cId="1885108035" sldId="380"/>
            <ac:inkMk id="66" creationId="{763AA260-F95B-41C5-85FD-F1A4815EBC90}"/>
          </ac:inkMkLst>
        </pc:inkChg>
        <pc:inkChg chg="add mod">
          <ac:chgData name="仁園 呂" userId="eef67f80-1e14-4c90-a22b-aad4575b3ef9" providerId="ADAL" clId="{8C40F07A-1E17-409E-AEDF-B9FEB0DB4202}" dt="2020-05-15T06:29:25.660" v="828"/>
          <ac:inkMkLst>
            <pc:docMk/>
            <pc:sldMk cId="1885108035" sldId="380"/>
            <ac:inkMk id="67" creationId="{3C6B26F2-422A-4307-80A8-08B1D80853D1}"/>
          </ac:inkMkLst>
        </pc:inkChg>
        <pc:inkChg chg="add mod">
          <ac:chgData name="仁園 呂" userId="eef67f80-1e14-4c90-a22b-aad4575b3ef9" providerId="ADAL" clId="{8C40F07A-1E17-409E-AEDF-B9FEB0DB4202}" dt="2020-05-15T06:29:25.660" v="828"/>
          <ac:inkMkLst>
            <pc:docMk/>
            <pc:sldMk cId="1885108035" sldId="380"/>
            <ac:inkMk id="68" creationId="{4F6C2AE4-B19D-4B47-BD89-32C67EDD6E17}"/>
          </ac:inkMkLst>
        </pc:inkChg>
        <pc:inkChg chg="add mod">
          <ac:chgData name="仁園 呂" userId="eef67f80-1e14-4c90-a22b-aad4575b3ef9" providerId="ADAL" clId="{8C40F07A-1E17-409E-AEDF-B9FEB0DB4202}" dt="2020-05-15T06:29:25.660" v="828"/>
          <ac:inkMkLst>
            <pc:docMk/>
            <pc:sldMk cId="1885108035" sldId="380"/>
            <ac:inkMk id="69" creationId="{00782D83-EE37-4EA3-82B7-11E423334524}"/>
          </ac:inkMkLst>
        </pc:inkChg>
        <pc:inkChg chg="add mod">
          <ac:chgData name="仁園 呂" userId="eef67f80-1e14-4c90-a22b-aad4575b3ef9" providerId="ADAL" clId="{8C40F07A-1E17-409E-AEDF-B9FEB0DB4202}" dt="2020-05-15T06:29:25.660" v="828"/>
          <ac:inkMkLst>
            <pc:docMk/>
            <pc:sldMk cId="1885108035" sldId="380"/>
            <ac:inkMk id="70" creationId="{64D18E78-0859-49C9-B1DE-5487239F3AD2}"/>
          </ac:inkMkLst>
        </pc:inkChg>
        <pc:inkChg chg="add">
          <ac:chgData name="仁園 呂" userId="eef67f80-1e14-4c90-a22b-aad4575b3ef9" providerId="ADAL" clId="{8C40F07A-1E17-409E-AEDF-B9FEB0DB4202}" dt="2020-05-15T06:30:55.827" v="829" actId="9405"/>
          <ac:inkMkLst>
            <pc:docMk/>
            <pc:sldMk cId="1885108035" sldId="380"/>
            <ac:inkMk id="72" creationId="{8036BAA2-6E13-4D5C-8422-00F4A0B67AC9}"/>
          </ac:inkMkLst>
        </pc:inkChg>
        <pc:inkChg chg="add mod">
          <ac:chgData name="仁園 呂" userId="eef67f80-1e14-4c90-a22b-aad4575b3ef9" providerId="ADAL" clId="{8C40F07A-1E17-409E-AEDF-B9FEB0DB4202}" dt="2020-05-15T06:31:02.638" v="840"/>
          <ac:inkMkLst>
            <pc:docMk/>
            <pc:sldMk cId="1885108035" sldId="380"/>
            <ac:inkMk id="73" creationId="{C37959F5-373E-41DA-BD70-954CB5444D2A}"/>
          </ac:inkMkLst>
        </pc:inkChg>
        <pc:inkChg chg="add mod">
          <ac:chgData name="仁園 呂" userId="eef67f80-1e14-4c90-a22b-aad4575b3ef9" providerId="ADAL" clId="{8C40F07A-1E17-409E-AEDF-B9FEB0DB4202}" dt="2020-05-15T06:31:02.638" v="840"/>
          <ac:inkMkLst>
            <pc:docMk/>
            <pc:sldMk cId="1885108035" sldId="380"/>
            <ac:inkMk id="74" creationId="{0CF41450-4A3B-4A79-934F-7758FB027489}"/>
          </ac:inkMkLst>
        </pc:inkChg>
        <pc:inkChg chg="add mod">
          <ac:chgData name="仁園 呂" userId="eef67f80-1e14-4c90-a22b-aad4575b3ef9" providerId="ADAL" clId="{8C40F07A-1E17-409E-AEDF-B9FEB0DB4202}" dt="2020-05-15T06:31:02.638" v="840"/>
          <ac:inkMkLst>
            <pc:docMk/>
            <pc:sldMk cId="1885108035" sldId="380"/>
            <ac:inkMk id="75" creationId="{7293D561-0171-4FF8-9952-79957DBDE82F}"/>
          </ac:inkMkLst>
        </pc:inkChg>
        <pc:inkChg chg="add mod">
          <ac:chgData name="仁園 呂" userId="eef67f80-1e14-4c90-a22b-aad4575b3ef9" providerId="ADAL" clId="{8C40F07A-1E17-409E-AEDF-B9FEB0DB4202}" dt="2020-05-15T06:31:02.638" v="840"/>
          <ac:inkMkLst>
            <pc:docMk/>
            <pc:sldMk cId="1885108035" sldId="380"/>
            <ac:inkMk id="76" creationId="{16FF11EB-6524-4B42-90FF-D88A6886008F}"/>
          </ac:inkMkLst>
        </pc:inkChg>
        <pc:inkChg chg="add mod">
          <ac:chgData name="仁園 呂" userId="eef67f80-1e14-4c90-a22b-aad4575b3ef9" providerId="ADAL" clId="{8C40F07A-1E17-409E-AEDF-B9FEB0DB4202}" dt="2020-05-15T06:31:02.638" v="840"/>
          <ac:inkMkLst>
            <pc:docMk/>
            <pc:sldMk cId="1885108035" sldId="380"/>
            <ac:inkMk id="78" creationId="{D77A3B95-D65D-493B-B81B-C9DFC1AA5653}"/>
          </ac:inkMkLst>
        </pc:inkChg>
        <pc:inkChg chg="add mod">
          <ac:chgData name="仁園 呂" userId="eef67f80-1e14-4c90-a22b-aad4575b3ef9" providerId="ADAL" clId="{8C40F07A-1E17-409E-AEDF-B9FEB0DB4202}" dt="2020-05-15T06:31:02.638" v="840"/>
          <ac:inkMkLst>
            <pc:docMk/>
            <pc:sldMk cId="1885108035" sldId="380"/>
            <ac:inkMk id="79" creationId="{2D547B1E-6F7D-490D-9CE7-9B5A2753E2CB}"/>
          </ac:inkMkLst>
        </pc:inkChg>
        <pc:inkChg chg="add mod">
          <ac:chgData name="仁園 呂" userId="eef67f80-1e14-4c90-a22b-aad4575b3ef9" providerId="ADAL" clId="{8C40F07A-1E17-409E-AEDF-B9FEB0DB4202}" dt="2020-05-15T06:31:02.638" v="840"/>
          <ac:inkMkLst>
            <pc:docMk/>
            <pc:sldMk cId="1885108035" sldId="380"/>
            <ac:inkMk id="81" creationId="{FABDE9A5-CD5B-4A31-9C68-9606D6E7E8FA}"/>
          </ac:inkMkLst>
        </pc:inkChg>
        <pc:inkChg chg="add mod">
          <ac:chgData name="仁園 呂" userId="eef67f80-1e14-4c90-a22b-aad4575b3ef9" providerId="ADAL" clId="{8C40F07A-1E17-409E-AEDF-B9FEB0DB4202}" dt="2020-05-15T06:31:02.638" v="840"/>
          <ac:inkMkLst>
            <pc:docMk/>
            <pc:sldMk cId="1885108035" sldId="380"/>
            <ac:inkMk id="82" creationId="{8BE051ED-448B-4C1A-BE65-64305753B173}"/>
          </ac:inkMkLst>
        </pc:inkChg>
        <pc:inkChg chg="add mod">
          <ac:chgData name="仁園 呂" userId="eef67f80-1e14-4c90-a22b-aad4575b3ef9" providerId="ADAL" clId="{8C40F07A-1E17-409E-AEDF-B9FEB0DB4202}" dt="2020-05-15T06:31:12.927" v="848"/>
          <ac:inkMkLst>
            <pc:docMk/>
            <pc:sldMk cId="1885108035" sldId="380"/>
            <ac:inkMk id="84" creationId="{549E4E03-C5F6-4A5C-978F-8A8A9EFF4D9E}"/>
          </ac:inkMkLst>
        </pc:inkChg>
        <pc:inkChg chg="add mod">
          <ac:chgData name="仁園 呂" userId="eef67f80-1e14-4c90-a22b-aad4575b3ef9" providerId="ADAL" clId="{8C40F07A-1E17-409E-AEDF-B9FEB0DB4202}" dt="2020-05-15T06:31:12.927" v="848"/>
          <ac:inkMkLst>
            <pc:docMk/>
            <pc:sldMk cId="1885108035" sldId="380"/>
            <ac:inkMk id="85" creationId="{59E3C6BF-5CBB-4FD4-8E52-A8989A96EA04}"/>
          </ac:inkMkLst>
        </pc:inkChg>
        <pc:inkChg chg="add mod">
          <ac:chgData name="仁園 呂" userId="eef67f80-1e14-4c90-a22b-aad4575b3ef9" providerId="ADAL" clId="{8C40F07A-1E17-409E-AEDF-B9FEB0DB4202}" dt="2020-05-15T06:31:12.927" v="848"/>
          <ac:inkMkLst>
            <pc:docMk/>
            <pc:sldMk cId="1885108035" sldId="380"/>
            <ac:inkMk id="86" creationId="{6B3A9A31-64E1-4B76-AED9-5F59D377C683}"/>
          </ac:inkMkLst>
        </pc:inkChg>
        <pc:inkChg chg="add mod">
          <ac:chgData name="仁園 呂" userId="eef67f80-1e14-4c90-a22b-aad4575b3ef9" providerId="ADAL" clId="{8C40F07A-1E17-409E-AEDF-B9FEB0DB4202}" dt="2020-05-15T06:31:12.927" v="848"/>
          <ac:inkMkLst>
            <pc:docMk/>
            <pc:sldMk cId="1885108035" sldId="380"/>
            <ac:inkMk id="87" creationId="{E01EC237-5AC9-4657-83A5-A3DD3056A6A6}"/>
          </ac:inkMkLst>
        </pc:inkChg>
        <pc:inkChg chg="add mod">
          <ac:chgData name="仁園 呂" userId="eef67f80-1e14-4c90-a22b-aad4575b3ef9" providerId="ADAL" clId="{8C40F07A-1E17-409E-AEDF-B9FEB0DB4202}" dt="2020-05-15T06:31:12.927" v="848"/>
          <ac:inkMkLst>
            <pc:docMk/>
            <pc:sldMk cId="1885108035" sldId="380"/>
            <ac:inkMk id="88" creationId="{13BD9B96-5CC5-4672-A53F-0DA8B4BD0BEF}"/>
          </ac:inkMkLst>
        </pc:inkChg>
        <pc:inkChg chg="add mod">
          <ac:chgData name="仁園 呂" userId="eef67f80-1e14-4c90-a22b-aad4575b3ef9" providerId="ADAL" clId="{8C40F07A-1E17-409E-AEDF-B9FEB0DB4202}" dt="2020-05-15T06:31:12.927" v="848"/>
          <ac:inkMkLst>
            <pc:docMk/>
            <pc:sldMk cId="1885108035" sldId="380"/>
            <ac:inkMk id="89" creationId="{5A61577A-607B-4E0B-8BAE-B72FBD701FE8}"/>
          </ac:inkMkLst>
        </pc:inkChg>
        <pc:inkChg chg="add mod">
          <ac:chgData name="仁園 呂" userId="eef67f80-1e14-4c90-a22b-aad4575b3ef9" providerId="ADAL" clId="{8C40F07A-1E17-409E-AEDF-B9FEB0DB4202}" dt="2020-05-15T06:31:12.927" v="848"/>
          <ac:inkMkLst>
            <pc:docMk/>
            <pc:sldMk cId="1885108035" sldId="380"/>
            <ac:inkMk id="90" creationId="{1F2D8747-E879-4DBD-93A0-C47DA3A8CF0E}"/>
          </ac:inkMkLst>
        </pc:inkChg>
        <pc:inkChg chg="add mod">
          <ac:chgData name="仁園 呂" userId="eef67f80-1e14-4c90-a22b-aad4575b3ef9" providerId="ADAL" clId="{8C40F07A-1E17-409E-AEDF-B9FEB0DB4202}" dt="2020-05-15T06:38:05.323" v="898"/>
          <ac:inkMkLst>
            <pc:docMk/>
            <pc:sldMk cId="1885108035" sldId="380"/>
            <ac:inkMk id="92" creationId="{199A296E-5994-4A91-9F6A-194FEA7F46C1}"/>
          </ac:inkMkLst>
        </pc:inkChg>
        <pc:inkChg chg="add mod">
          <ac:chgData name="仁園 呂" userId="eef67f80-1e14-4c90-a22b-aad4575b3ef9" providerId="ADAL" clId="{8C40F07A-1E17-409E-AEDF-B9FEB0DB4202}" dt="2020-05-15T06:38:05.323" v="898"/>
          <ac:inkMkLst>
            <pc:docMk/>
            <pc:sldMk cId="1885108035" sldId="380"/>
            <ac:inkMk id="93" creationId="{49095E94-3B0F-4597-85EF-FEB20A07B043}"/>
          </ac:inkMkLst>
        </pc:inkChg>
        <pc:inkChg chg="add mod">
          <ac:chgData name="仁園 呂" userId="eef67f80-1e14-4c90-a22b-aad4575b3ef9" providerId="ADAL" clId="{8C40F07A-1E17-409E-AEDF-B9FEB0DB4202}" dt="2020-05-15T06:38:05.323" v="898"/>
          <ac:inkMkLst>
            <pc:docMk/>
            <pc:sldMk cId="1885108035" sldId="380"/>
            <ac:inkMk id="94" creationId="{36513684-DCB5-4DB8-AED2-4F4B7A85C8C6}"/>
          </ac:inkMkLst>
        </pc:inkChg>
        <pc:inkChg chg="add mod">
          <ac:chgData name="仁園 呂" userId="eef67f80-1e14-4c90-a22b-aad4575b3ef9" providerId="ADAL" clId="{8C40F07A-1E17-409E-AEDF-B9FEB0DB4202}" dt="2020-05-15T06:38:05.323" v="898"/>
          <ac:inkMkLst>
            <pc:docMk/>
            <pc:sldMk cId="1885108035" sldId="380"/>
            <ac:inkMk id="95" creationId="{82A3AC95-46FD-4F8D-8696-A64CE8882381}"/>
          </ac:inkMkLst>
        </pc:inkChg>
        <pc:inkChg chg="add mod">
          <ac:chgData name="仁園 呂" userId="eef67f80-1e14-4c90-a22b-aad4575b3ef9" providerId="ADAL" clId="{8C40F07A-1E17-409E-AEDF-B9FEB0DB4202}" dt="2020-05-15T06:38:05.323" v="898"/>
          <ac:inkMkLst>
            <pc:docMk/>
            <pc:sldMk cId="1885108035" sldId="380"/>
            <ac:inkMk id="96" creationId="{CB3F940D-543E-4083-AA54-CF5160659DE0}"/>
          </ac:inkMkLst>
        </pc:inkChg>
        <pc:inkChg chg="add mod">
          <ac:chgData name="仁園 呂" userId="eef67f80-1e14-4c90-a22b-aad4575b3ef9" providerId="ADAL" clId="{8C40F07A-1E17-409E-AEDF-B9FEB0DB4202}" dt="2020-05-15T06:38:05.323" v="898"/>
          <ac:inkMkLst>
            <pc:docMk/>
            <pc:sldMk cId="1885108035" sldId="380"/>
            <ac:inkMk id="97" creationId="{C65AD163-F30C-4F85-B692-C4F25875E83D}"/>
          </ac:inkMkLst>
        </pc:inkChg>
        <pc:inkChg chg="add mod">
          <ac:chgData name="仁園 呂" userId="eef67f80-1e14-4c90-a22b-aad4575b3ef9" providerId="ADAL" clId="{8C40F07A-1E17-409E-AEDF-B9FEB0DB4202}" dt="2020-05-15T06:38:05.323" v="898"/>
          <ac:inkMkLst>
            <pc:docMk/>
            <pc:sldMk cId="1885108035" sldId="380"/>
            <ac:inkMk id="98" creationId="{1BD1B2E8-79B9-4BE6-AA14-CD8D67E8CF37}"/>
          </ac:inkMkLst>
        </pc:inkChg>
        <pc:inkChg chg="add mod">
          <ac:chgData name="仁園 呂" userId="eef67f80-1e14-4c90-a22b-aad4575b3ef9" providerId="ADAL" clId="{8C40F07A-1E17-409E-AEDF-B9FEB0DB4202}" dt="2020-05-15T06:38:05.323" v="898"/>
          <ac:inkMkLst>
            <pc:docMk/>
            <pc:sldMk cId="1885108035" sldId="380"/>
            <ac:inkMk id="99" creationId="{D94F7CAD-FD5D-49D3-B7A0-3F4EF77880DD}"/>
          </ac:inkMkLst>
        </pc:inkChg>
        <pc:inkChg chg="add mod">
          <ac:chgData name="仁園 呂" userId="eef67f80-1e14-4c90-a22b-aad4575b3ef9" providerId="ADAL" clId="{8C40F07A-1E17-409E-AEDF-B9FEB0DB4202}" dt="2020-05-15T06:38:05.323" v="898"/>
          <ac:inkMkLst>
            <pc:docMk/>
            <pc:sldMk cId="1885108035" sldId="380"/>
            <ac:inkMk id="100" creationId="{C9FB1C93-AD24-432E-B75F-4D7971A79669}"/>
          </ac:inkMkLst>
        </pc:inkChg>
        <pc:inkChg chg="add mod">
          <ac:chgData name="仁園 呂" userId="eef67f80-1e14-4c90-a22b-aad4575b3ef9" providerId="ADAL" clId="{8C40F07A-1E17-409E-AEDF-B9FEB0DB4202}" dt="2020-05-15T06:38:05.323" v="898"/>
          <ac:inkMkLst>
            <pc:docMk/>
            <pc:sldMk cId="1885108035" sldId="380"/>
            <ac:inkMk id="103" creationId="{3250D0B2-DF99-475B-B1C1-692A32801098}"/>
          </ac:inkMkLst>
        </pc:inkChg>
        <pc:inkChg chg="add mod">
          <ac:chgData name="仁園 呂" userId="eef67f80-1e14-4c90-a22b-aad4575b3ef9" providerId="ADAL" clId="{8C40F07A-1E17-409E-AEDF-B9FEB0DB4202}" dt="2020-05-15T06:38:05.323" v="898"/>
          <ac:inkMkLst>
            <pc:docMk/>
            <pc:sldMk cId="1885108035" sldId="380"/>
            <ac:inkMk id="104" creationId="{CD7B879E-0ED5-48EB-9B3E-2DAB5CEA36C5}"/>
          </ac:inkMkLst>
        </pc:inkChg>
        <pc:inkChg chg="add mod">
          <ac:chgData name="仁園 呂" userId="eef67f80-1e14-4c90-a22b-aad4575b3ef9" providerId="ADAL" clId="{8C40F07A-1E17-409E-AEDF-B9FEB0DB4202}" dt="2020-05-15T06:38:05.323" v="898"/>
          <ac:inkMkLst>
            <pc:docMk/>
            <pc:sldMk cId="1885108035" sldId="380"/>
            <ac:inkMk id="105" creationId="{DD88B282-D400-43A0-835D-735B1A009B65}"/>
          </ac:inkMkLst>
        </pc:inkChg>
        <pc:inkChg chg="add mod">
          <ac:chgData name="仁園 呂" userId="eef67f80-1e14-4c90-a22b-aad4575b3ef9" providerId="ADAL" clId="{8C40F07A-1E17-409E-AEDF-B9FEB0DB4202}" dt="2020-05-15T06:38:05.323" v="898"/>
          <ac:inkMkLst>
            <pc:docMk/>
            <pc:sldMk cId="1885108035" sldId="380"/>
            <ac:inkMk id="106" creationId="{6974B489-A1C6-4A46-B57B-A738B73DB2F4}"/>
          </ac:inkMkLst>
        </pc:inkChg>
        <pc:inkChg chg="add mod">
          <ac:chgData name="仁園 呂" userId="eef67f80-1e14-4c90-a22b-aad4575b3ef9" providerId="ADAL" clId="{8C40F07A-1E17-409E-AEDF-B9FEB0DB4202}" dt="2020-05-15T06:38:05.323" v="898"/>
          <ac:inkMkLst>
            <pc:docMk/>
            <pc:sldMk cId="1885108035" sldId="380"/>
            <ac:inkMk id="107" creationId="{6BB64FC6-CFA7-4044-B690-1DA198322A96}"/>
          </ac:inkMkLst>
        </pc:inkChg>
        <pc:inkChg chg="add">
          <ac:chgData name="仁園 呂" userId="eef67f80-1e14-4c90-a22b-aad4575b3ef9" providerId="ADAL" clId="{8C40F07A-1E17-409E-AEDF-B9FEB0DB4202}" dt="2020-05-15T06:37:10.142" v="866" actId="9405"/>
          <ac:inkMkLst>
            <pc:docMk/>
            <pc:sldMk cId="1885108035" sldId="380"/>
            <ac:inkMk id="111" creationId="{F1F35C68-EDBF-417E-94B0-67F6D1DE25CC}"/>
          </ac:inkMkLst>
        </pc:inkChg>
        <pc:inkChg chg="add mod">
          <ac:chgData name="仁園 呂" userId="eef67f80-1e14-4c90-a22b-aad4575b3ef9" providerId="ADAL" clId="{8C40F07A-1E17-409E-AEDF-B9FEB0DB4202}" dt="2020-05-15T06:38:05.323" v="898"/>
          <ac:inkMkLst>
            <pc:docMk/>
            <pc:sldMk cId="1885108035" sldId="380"/>
            <ac:inkMk id="112" creationId="{B1ADD680-B922-4594-917A-F2D8D99317C7}"/>
          </ac:inkMkLst>
        </pc:inkChg>
        <pc:inkChg chg="add mod">
          <ac:chgData name="仁園 呂" userId="eef67f80-1e14-4c90-a22b-aad4575b3ef9" providerId="ADAL" clId="{8C40F07A-1E17-409E-AEDF-B9FEB0DB4202}" dt="2020-05-15T06:38:05.323" v="898"/>
          <ac:inkMkLst>
            <pc:docMk/>
            <pc:sldMk cId="1885108035" sldId="380"/>
            <ac:inkMk id="114" creationId="{99BE4A80-1D10-47CC-B183-A07D565F3732}"/>
          </ac:inkMkLst>
        </pc:inkChg>
        <pc:inkChg chg="add mod">
          <ac:chgData name="仁園 呂" userId="eef67f80-1e14-4c90-a22b-aad4575b3ef9" providerId="ADAL" clId="{8C40F07A-1E17-409E-AEDF-B9FEB0DB4202}" dt="2020-05-15T06:37:26.914" v="877"/>
          <ac:inkMkLst>
            <pc:docMk/>
            <pc:sldMk cId="1885108035" sldId="380"/>
            <ac:inkMk id="116" creationId="{118E6B16-2976-49DE-8B61-4E2401A79348}"/>
          </ac:inkMkLst>
        </pc:inkChg>
        <pc:inkChg chg="add mod">
          <ac:chgData name="仁園 呂" userId="eef67f80-1e14-4c90-a22b-aad4575b3ef9" providerId="ADAL" clId="{8C40F07A-1E17-409E-AEDF-B9FEB0DB4202}" dt="2020-05-15T06:38:05.323" v="898"/>
          <ac:inkMkLst>
            <pc:docMk/>
            <pc:sldMk cId="1885108035" sldId="380"/>
            <ac:inkMk id="118" creationId="{42F97D98-DA7F-4F01-BEDE-8C392D2EB0C1}"/>
          </ac:inkMkLst>
        </pc:inkChg>
        <pc:inkChg chg="add mod">
          <ac:chgData name="仁園 呂" userId="eef67f80-1e14-4c90-a22b-aad4575b3ef9" providerId="ADAL" clId="{8C40F07A-1E17-409E-AEDF-B9FEB0DB4202}" dt="2020-05-15T06:38:05.323" v="898"/>
          <ac:inkMkLst>
            <pc:docMk/>
            <pc:sldMk cId="1885108035" sldId="380"/>
            <ac:inkMk id="119" creationId="{4315AE88-F9E9-4395-9714-5A27DFEF4F9C}"/>
          </ac:inkMkLst>
        </pc:inkChg>
        <pc:inkChg chg="add mod">
          <ac:chgData name="仁園 呂" userId="eef67f80-1e14-4c90-a22b-aad4575b3ef9" providerId="ADAL" clId="{8C40F07A-1E17-409E-AEDF-B9FEB0DB4202}" dt="2020-05-15T06:38:05.323" v="898"/>
          <ac:inkMkLst>
            <pc:docMk/>
            <pc:sldMk cId="1885108035" sldId="380"/>
            <ac:inkMk id="120" creationId="{929D68B3-30A8-4EEB-83B0-2E535B172F67}"/>
          </ac:inkMkLst>
        </pc:inkChg>
        <pc:inkChg chg="add mod">
          <ac:chgData name="仁園 呂" userId="eef67f80-1e14-4c90-a22b-aad4575b3ef9" providerId="ADAL" clId="{8C40F07A-1E17-409E-AEDF-B9FEB0DB4202}" dt="2020-05-15T06:38:05.323" v="898"/>
          <ac:inkMkLst>
            <pc:docMk/>
            <pc:sldMk cId="1885108035" sldId="380"/>
            <ac:inkMk id="121" creationId="{9A5F5BE8-B43F-4C81-B47B-07B6E778738A}"/>
          </ac:inkMkLst>
        </pc:inkChg>
        <pc:inkChg chg="add mod">
          <ac:chgData name="仁園 呂" userId="eef67f80-1e14-4c90-a22b-aad4575b3ef9" providerId="ADAL" clId="{8C40F07A-1E17-409E-AEDF-B9FEB0DB4202}" dt="2020-05-15T06:38:05.323" v="898"/>
          <ac:inkMkLst>
            <pc:docMk/>
            <pc:sldMk cId="1885108035" sldId="380"/>
            <ac:inkMk id="124" creationId="{23EEB2C6-0420-48BC-B2CF-4C4D4474C104}"/>
          </ac:inkMkLst>
        </pc:inkChg>
        <pc:inkChg chg="add mod">
          <ac:chgData name="仁園 呂" userId="eef67f80-1e14-4c90-a22b-aad4575b3ef9" providerId="ADAL" clId="{8C40F07A-1E17-409E-AEDF-B9FEB0DB4202}" dt="2020-05-15T06:38:05.323" v="898"/>
          <ac:inkMkLst>
            <pc:docMk/>
            <pc:sldMk cId="1885108035" sldId="380"/>
            <ac:inkMk id="125" creationId="{DA3BFEA4-3D50-4350-B209-5211C5AF73C5}"/>
          </ac:inkMkLst>
        </pc:inkChg>
        <pc:inkChg chg="add mod">
          <ac:chgData name="仁園 呂" userId="eef67f80-1e14-4c90-a22b-aad4575b3ef9" providerId="ADAL" clId="{8C40F07A-1E17-409E-AEDF-B9FEB0DB4202}" dt="2020-05-15T06:38:05.323" v="898"/>
          <ac:inkMkLst>
            <pc:docMk/>
            <pc:sldMk cId="1885108035" sldId="380"/>
            <ac:inkMk id="126" creationId="{D2A72A91-BB44-4EFB-8409-320B50E6AA8D}"/>
          </ac:inkMkLst>
        </pc:inkChg>
        <pc:inkChg chg="add mod">
          <ac:chgData name="仁園 呂" userId="eef67f80-1e14-4c90-a22b-aad4575b3ef9" providerId="ADAL" clId="{8C40F07A-1E17-409E-AEDF-B9FEB0DB4202}" dt="2020-05-15T06:38:05.323" v="898"/>
          <ac:inkMkLst>
            <pc:docMk/>
            <pc:sldMk cId="1885108035" sldId="380"/>
            <ac:inkMk id="127" creationId="{F83D419C-46B5-411E-AE12-22A1E371B4E1}"/>
          </ac:inkMkLst>
        </pc:inkChg>
        <pc:inkChg chg="add mod">
          <ac:chgData name="仁園 呂" userId="eef67f80-1e14-4c90-a22b-aad4575b3ef9" providerId="ADAL" clId="{8C40F07A-1E17-409E-AEDF-B9FEB0DB4202}" dt="2020-05-15T06:38:05.323" v="898"/>
          <ac:inkMkLst>
            <pc:docMk/>
            <pc:sldMk cId="1885108035" sldId="380"/>
            <ac:inkMk id="128" creationId="{63FB90B3-8654-4E04-9A6C-FEC2C7DC8ACE}"/>
          </ac:inkMkLst>
        </pc:inkChg>
        <pc:inkChg chg="add mod">
          <ac:chgData name="仁園 呂" userId="eef67f80-1e14-4c90-a22b-aad4575b3ef9" providerId="ADAL" clId="{8C40F07A-1E17-409E-AEDF-B9FEB0DB4202}" dt="2020-05-15T06:38:05.323" v="898"/>
          <ac:inkMkLst>
            <pc:docMk/>
            <pc:sldMk cId="1885108035" sldId="380"/>
            <ac:inkMk id="129" creationId="{38942E93-CE08-4A26-AD8A-E15713C7454B}"/>
          </ac:inkMkLst>
        </pc:inkChg>
        <pc:inkChg chg="add mod">
          <ac:chgData name="仁園 呂" userId="eef67f80-1e14-4c90-a22b-aad4575b3ef9" providerId="ADAL" clId="{8C40F07A-1E17-409E-AEDF-B9FEB0DB4202}" dt="2020-05-15T06:38:05.323" v="898"/>
          <ac:inkMkLst>
            <pc:docMk/>
            <pc:sldMk cId="1885108035" sldId="380"/>
            <ac:inkMk id="130" creationId="{9901DE56-7788-433B-B5B3-1D233697F05B}"/>
          </ac:inkMkLst>
        </pc:inkChg>
        <pc:inkChg chg="add mod">
          <ac:chgData name="仁園 呂" userId="eef67f80-1e14-4c90-a22b-aad4575b3ef9" providerId="ADAL" clId="{8C40F07A-1E17-409E-AEDF-B9FEB0DB4202}" dt="2020-05-15T06:38:05.323" v="898"/>
          <ac:inkMkLst>
            <pc:docMk/>
            <pc:sldMk cId="1885108035" sldId="380"/>
            <ac:inkMk id="131" creationId="{A6E29A5D-307E-43D9-8E3D-053BF17AF3B7}"/>
          </ac:inkMkLst>
        </pc:inkChg>
        <pc:inkChg chg="add mod">
          <ac:chgData name="仁園 呂" userId="eef67f80-1e14-4c90-a22b-aad4575b3ef9" providerId="ADAL" clId="{8C40F07A-1E17-409E-AEDF-B9FEB0DB4202}" dt="2020-05-15T06:38:05.323" v="898"/>
          <ac:inkMkLst>
            <pc:docMk/>
            <pc:sldMk cId="1885108035" sldId="380"/>
            <ac:inkMk id="132" creationId="{569904C9-3569-4D70-A120-F7939548BEF5}"/>
          </ac:inkMkLst>
        </pc:inkChg>
        <pc:inkChg chg="add mod">
          <ac:chgData name="仁園 呂" userId="eef67f80-1e14-4c90-a22b-aad4575b3ef9" providerId="ADAL" clId="{8C40F07A-1E17-409E-AEDF-B9FEB0DB4202}" dt="2020-05-15T06:38:05.323" v="898"/>
          <ac:inkMkLst>
            <pc:docMk/>
            <pc:sldMk cId="1885108035" sldId="380"/>
            <ac:inkMk id="133" creationId="{CAAAFC63-7300-4209-B88B-9875EC1A0622}"/>
          </ac:inkMkLst>
        </pc:inkChg>
        <pc:inkChg chg="add mod">
          <ac:chgData name="仁園 呂" userId="eef67f80-1e14-4c90-a22b-aad4575b3ef9" providerId="ADAL" clId="{8C40F07A-1E17-409E-AEDF-B9FEB0DB4202}" dt="2020-05-15T06:38:05.323" v="898"/>
          <ac:inkMkLst>
            <pc:docMk/>
            <pc:sldMk cId="1885108035" sldId="380"/>
            <ac:inkMk id="134" creationId="{782DC921-1906-413F-BCE6-B33D34D9AAC3}"/>
          </ac:inkMkLst>
        </pc:inkChg>
        <pc:inkChg chg="add mod">
          <ac:chgData name="仁園 呂" userId="eef67f80-1e14-4c90-a22b-aad4575b3ef9" providerId="ADAL" clId="{8C40F07A-1E17-409E-AEDF-B9FEB0DB4202}" dt="2020-05-15T06:38:05.323" v="898"/>
          <ac:inkMkLst>
            <pc:docMk/>
            <pc:sldMk cId="1885108035" sldId="380"/>
            <ac:inkMk id="135" creationId="{6E465743-C9B2-4806-B7CA-829D394EA284}"/>
          </ac:inkMkLst>
        </pc:inkChg>
        <pc:inkChg chg="add mod">
          <ac:chgData name="仁園 呂" userId="eef67f80-1e14-4c90-a22b-aad4575b3ef9" providerId="ADAL" clId="{8C40F07A-1E17-409E-AEDF-B9FEB0DB4202}" dt="2020-05-15T06:38:05.323" v="898"/>
          <ac:inkMkLst>
            <pc:docMk/>
            <pc:sldMk cId="1885108035" sldId="380"/>
            <ac:inkMk id="136" creationId="{969F63BB-47B0-445B-B32B-78CFB77213D7}"/>
          </ac:inkMkLst>
        </pc:inkChg>
        <pc:inkChg chg="add mod">
          <ac:chgData name="仁園 呂" userId="eef67f80-1e14-4c90-a22b-aad4575b3ef9" providerId="ADAL" clId="{8C40F07A-1E17-409E-AEDF-B9FEB0DB4202}" dt="2020-05-15T06:38:02.556" v="896"/>
          <ac:inkMkLst>
            <pc:docMk/>
            <pc:sldMk cId="1885108035" sldId="380"/>
            <ac:inkMk id="138" creationId="{C288755D-6B94-4702-91C4-F830CDDC11C2}"/>
          </ac:inkMkLst>
        </pc:inkChg>
        <pc:inkChg chg="add mod">
          <ac:chgData name="仁園 呂" userId="eef67f80-1e14-4c90-a22b-aad4575b3ef9" providerId="ADAL" clId="{8C40F07A-1E17-409E-AEDF-B9FEB0DB4202}" dt="2020-05-15T06:38:05.323" v="898"/>
          <ac:inkMkLst>
            <pc:docMk/>
            <pc:sldMk cId="1885108035" sldId="380"/>
            <ac:inkMk id="140" creationId="{DB85AB94-BE7F-4394-84E3-524AFF038E94}"/>
          </ac:inkMkLst>
        </pc:inkChg>
        <pc:inkChg chg="add mod">
          <ac:chgData name="仁園 呂" userId="eef67f80-1e14-4c90-a22b-aad4575b3ef9" providerId="ADAL" clId="{8C40F07A-1E17-409E-AEDF-B9FEB0DB4202}" dt="2020-05-15T06:38:05.323" v="898"/>
          <ac:inkMkLst>
            <pc:docMk/>
            <pc:sldMk cId="1885108035" sldId="380"/>
            <ac:inkMk id="141" creationId="{AE92E9A9-17CC-4058-A066-38AAC6F538D2}"/>
          </ac:inkMkLst>
        </pc:inkChg>
        <pc:inkChg chg="add mod">
          <ac:chgData name="仁園 呂" userId="eef67f80-1e14-4c90-a22b-aad4575b3ef9" providerId="ADAL" clId="{8C40F07A-1E17-409E-AEDF-B9FEB0DB4202}" dt="2020-05-15T06:38:05.323" v="898"/>
          <ac:inkMkLst>
            <pc:docMk/>
            <pc:sldMk cId="1885108035" sldId="380"/>
            <ac:inkMk id="143" creationId="{1F22BA6F-876D-4C9E-8D53-FF14EE540C5B}"/>
          </ac:inkMkLst>
        </pc:inkChg>
        <pc:inkChg chg="add">
          <ac:chgData name="仁園 呂" userId="eef67f80-1e14-4c90-a22b-aad4575b3ef9" providerId="ADAL" clId="{8C40F07A-1E17-409E-AEDF-B9FEB0DB4202}" dt="2020-05-15T06:38:07.395" v="899" actId="9405"/>
          <ac:inkMkLst>
            <pc:docMk/>
            <pc:sldMk cId="1885108035" sldId="380"/>
            <ac:inkMk id="145" creationId="{BF0CA607-FCFB-4655-9B18-66274695C7ED}"/>
          </ac:inkMkLst>
        </pc:inkChg>
        <pc:inkChg chg="add mod">
          <ac:chgData name="仁園 呂" userId="eef67f80-1e14-4c90-a22b-aad4575b3ef9" providerId="ADAL" clId="{8C40F07A-1E17-409E-AEDF-B9FEB0DB4202}" dt="2020-05-15T06:38:16.016" v="911"/>
          <ac:inkMkLst>
            <pc:docMk/>
            <pc:sldMk cId="1885108035" sldId="380"/>
            <ac:inkMk id="146" creationId="{478099BA-7562-4147-8109-BC788FF89199}"/>
          </ac:inkMkLst>
        </pc:inkChg>
        <pc:inkChg chg="add mod">
          <ac:chgData name="仁園 呂" userId="eef67f80-1e14-4c90-a22b-aad4575b3ef9" providerId="ADAL" clId="{8C40F07A-1E17-409E-AEDF-B9FEB0DB4202}" dt="2020-05-15T06:38:16.016" v="911"/>
          <ac:inkMkLst>
            <pc:docMk/>
            <pc:sldMk cId="1885108035" sldId="380"/>
            <ac:inkMk id="147" creationId="{0494C5FB-F8BF-4124-A19E-12697F8AE679}"/>
          </ac:inkMkLst>
        </pc:inkChg>
        <pc:inkChg chg="add mod">
          <ac:chgData name="仁園 呂" userId="eef67f80-1e14-4c90-a22b-aad4575b3ef9" providerId="ADAL" clId="{8C40F07A-1E17-409E-AEDF-B9FEB0DB4202}" dt="2020-05-15T06:38:16.016" v="911"/>
          <ac:inkMkLst>
            <pc:docMk/>
            <pc:sldMk cId="1885108035" sldId="380"/>
            <ac:inkMk id="148" creationId="{7C4CB229-33C8-46B7-BA74-476F213319C1}"/>
          </ac:inkMkLst>
        </pc:inkChg>
        <pc:inkChg chg="add mod">
          <ac:chgData name="仁園 呂" userId="eef67f80-1e14-4c90-a22b-aad4575b3ef9" providerId="ADAL" clId="{8C40F07A-1E17-409E-AEDF-B9FEB0DB4202}" dt="2020-05-15T06:38:16.016" v="911"/>
          <ac:inkMkLst>
            <pc:docMk/>
            <pc:sldMk cId="1885108035" sldId="380"/>
            <ac:inkMk id="149" creationId="{54635D93-5C26-4A42-B3BD-87E461108DD9}"/>
          </ac:inkMkLst>
        </pc:inkChg>
        <pc:inkChg chg="add mod">
          <ac:chgData name="仁園 呂" userId="eef67f80-1e14-4c90-a22b-aad4575b3ef9" providerId="ADAL" clId="{8C40F07A-1E17-409E-AEDF-B9FEB0DB4202}" dt="2020-05-15T06:38:16.016" v="911"/>
          <ac:inkMkLst>
            <pc:docMk/>
            <pc:sldMk cId="1885108035" sldId="380"/>
            <ac:inkMk id="150" creationId="{06CCF0E7-8959-449C-94AC-4ACAE994CFD1}"/>
          </ac:inkMkLst>
        </pc:inkChg>
        <pc:inkChg chg="add mod">
          <ac:chgData name="仁園 呂" userId="eef67f80-1e14-4c90-a22b-aad4575b3ef9" providerId="ADAL" clId="{8C40F07A-1E17-409E-AEDF-B9FEB0DB4202}" dt="2020-05-15T06:38:16.016" v="911"/>
          <ac:inkMkLst>
            <pc:docMk/>
            <pc:sldMk cId="1885108035" sldId="380"/>
            <ac:inkMk id="151" creationId="{89E61010-CCBB-4FEF-890B-CD49068E95A1}"/>
          </ac:inkMkLst>
        </pc:inkChg>
        <pc:inkChg chg="add mod">
          <ac:chgData name="仁園 呂" userId="eef67f80-1e14-4c90-a22b-aad4575b3ef9" providerId="ADAL" clId="{8C40F07A-1E17-409E-AEDF-B9FEB0DB4202}" dt="2020-05-15T06:38:16.016" v="911"/>
          <ac:inkMkLst>
            <pc:docMk/>
            <pc:sldMk cId="1885108035" sldId="380"/>
            <ac:inkMk id="152" creationId="{9C54E66E-5348-4ACD-B957-4CF220EC550A}"/>
          </ac:inkMkLst>
        </pc:inkChg>
        <pc:inkChg chg="add mod">
          <ac:chgData name="仁園 呂" userId="eef67f80-1e14-4c90-a22b-aad4575b3ef9" providerId="ADAL" clId="{8C40F07A-1E17-409E-AEDF-B9FEB0DB4202}" dt="2020-05-15T06:38:16.016" v="911"/>
          <ac:inkMkLst>
            <pc:docMk/>
            <pc:sldMk cId="1885108035" sldId="380"/>
            <ac:inkMk id="153" creationId="{9ED41F42-F370-4A04-B388-98F23960BA88}"/>
          </ac:inkMkLst>
        </pc:inkChg>
        <pc:inkChg chg="add mod">
          <ac:chgData name="仁園 呂" userId="eef67f80-1e14-4c90-a22b-aad4575b3ef9" providerId="ADAL" clId="{8C40F07A-1E17-409E-AEDF-B9FEB0DB4202}" dt="2020-05-15T06:38:16.016" v="911"/>
          <ac:inkMkLst>
            <pc:docMk/>
            <pc:sldMk cId="1885108035" sldId="380"/>
            <ac:inkMk id="154" creationId="{81F952F2-449A-4335-B813-5F3D73AEC666}"/>
          </ac:inkMkLst>
        </pc:inkChg>
        <pc:inkChg chg="add mod">
          <ac:chgData name="仁園 呂" userId="eef67f80-1e14-4c90-a22b-aad4575b3ef9" providerId="ADAL" clId="{8C40F07A-1E17-409E-AEDF-B9FEB0DB4202}" dt="2020-05-15T06:38:16.016" v="911"/>
          <ac:inkMkLst>
            <pc:docMk/>
            <pc:sldMk cId="1885108035" sldId="380"/>
            <ac:inkMk id="155" creationId="{B337C147-8394-4360-9973-4D457E0A3D34}"/>
          </ac:inkMkLst>
        </pc:inkChg>
        <pc:inkChg chg="add mod">
          <ac:chgData name="仁園 呂" userId="eef67f80-1e14-4c90-a22b-aad4575b3ef9" providerId="ADAL" clId="{8C40F07A-1E17-409E-AEDF-B9FEB0DB4202}" dt="2020-05-15T06:38:16.016" v="911"/>
          <ac:inkMkLst>
            <pc:docMk/>
            <pc:sldMk cId="1885108035" sldId="380"/>
            <ac:inkMk id="156" creationId="{1B960E2C-A1E0-4A53-9A2B-0C3A74CA3A62}"/>
          </ac:inkMkLst>
        </pc:inkChg>
      </pc:sldChg>
      <pc:sldChg chg="addSp delSp modSp mod modTransition">
        <pc:chgData name="仁園 呂" userId="eef67f80-1e14-4c90-a22b-aad4575b3ef9" providerId="ADAL" clId="{8C40F07A-1E17-409E-AEDF-B9FEB0DB4202}" dt="2020-05-18T16:07:35.874" v="1763"/>
        <pc:sldMkLst>
          <pc:docMk/>
          <pc:sldMk cId="2759187154" sldId="381"/>
        </pc:sldMkLst>
        <pc:spChg chg="mod">
          <ac:chgData name="仁園 呂" userId="eef67f80-1e14-4c90-a22b-aad4575b3ef9" providerId="ADAL" clId="{8C40F07A-1E17-409E-AEDF-B9FEB0DB4202}" dt="2020-05-15T06:42:26.700" v="1050"/>
          <ac:spMkLst>
            <pc:docMk/>
            <pc:sldMk cId="2759187154" sldId="381"/>
            <ac:spMk id="2" creationId="{5FE15C83-DAD5-4648-A80A-248B5ABA8ACD}"/>
          </ac:spMkLst>
        </pc:spChg>
        <pc:grpChg chg="del mod">
          <ac:chgData name="仁園 呂" userId="eef67f80-1e14-4c90-a22b-aad4575b3ef9" providerId="ADAL" clId="{8C40F07A-1E17-409E-AEDF-B9FEB0DB4202}" dt="2020-05-15T06:40:56.197" v="967"/>
          <ac:grpSpMkLst>
            <pc:docMk/>
            <pc:sldMk cId="2759187154" sldId="381"/>
            <ac:grpSpMk id="11" creationId="{87838490-D273-454B-9B3B-6CBD0C05BAA1}"/>
          </ac:grpSpMkLst>
        </pc:grpChg>
        <pc:grpChg chg="del mod">
          <ac:chgData name="仁園 呂" userId="eef67f80-1e14-4c90-a22b-aad4575b3ef9" providerId="ADAL" clId="{8C40F07A-1E17-409E-AEDF-B9FEB0DB4202}" dt="2020-05-15T06:40:07.975" v="928"/>
          <ac:grpSpMkLst>
            <pc:docMk/>
            <pc:sldMk cId="2759187154" sldId="381"/>
            <ac:grpSpMk id="17" creationId="{05073A33-5AB3-498A-B48A-54B84F02B8E8}"/>
          </ac:grpSpMkLst>
        </pc:grpChg>
        <pc:grpChg chg="del mod">
          <ac:chgData name="仁園 呂" userId="eef67f80-1e14-4c90-a22b-aad4575b3ef9" providerId="ADAL" clId="{8C40F07A-1E17-409E-AEDF-B9FEB0DB4202}" dt="2020-05-15T06:40:12.748" v="931"/>
          <ac:grpSpMkLst>
            <pc:docMk/>
            <pc:sldMk cId="2759187154" sldId="381"/>
            <ac:grpSpMk id="20" creationId="{EE89B0B1-A5FF-432C-9089-0263607174AF}"/>
          </ac:grpSpMkLst>
        </pc:grpChg>
        <pc:grpChg chg="del mod">
          <ac:chgData name="仁園 呂" userId="eef67f80-1e14-4c90-a22b-aad4575b3ef9" providerId="ADAL" clId="{8C40F07A-1E17-409E-AEDF-B9FEB0DB4202}" dt="2020-05-15T06:40:48.605" v="963"/>
          <ac:grpSpMkLst>
            <pc:docMk/>
            <pc:sldMk cId="2759187154" sldId="381"/>
            <ac:grpSpMk id="22" creationId="{52B890E3-B511-4C05-82FB-F259671CE48B}"/>
          </ac:grpSpMkLst>
        </pc:grpChg>
        <pc:grpChg chg="del mod">
          <ac:chgData name="仁園 呂" userId="eef67f80-1e14-4c90-a22b-aad4575b3ef9" providerId="ADAL" clId="{8C40F07A-1E17-409E-AEDF-B9FEB0DB4202}" dt="2020-05-15T06:40:25.595" v="942"/>
          <ac:grpSpMkLst>
            <pc:docMk/>
            <pc:sldMk cId="2759187154" sldId="381"/>
            <ac:grpSpMk id="25" creationId="{18A6F192-4DF5-416C-9A66-92D8E74F5E3E}"/>
          </ac:grpSpMkLst>
        </pc:grpChg>
        <pc:grpChg chg="del mod">
          <ac:chgData name="仁園 呂" userId="eef67f80-1e14-4c90-a22b-aad4575b3ef9" providerId="ADAL" clId="{8C40F07A-1E17-409E-AEDF-B9FEB0DB4202}" dt="2020-05-15T06:40:18.075" v="937"/>
          <ac:grpSpMkLst>
            <pc:docMk/>
            <pc:sldMk cId="2759187154" sldId="381"/>
            <ac:grpSpMk id="29" creationId="{92EE29B2-6080-4FAB-8D73-DB79BCB25874}"/>
          </ac:grpSpMkLst>
        </pc:grpChg>
        <pc:grpChg chg="del mod">
          <ac:chgData name="仁園 呂" userId="eef67f80-1e14-4c90-a22b-aad4575b3ef9" providerId="ADAL" clId="{8C40F07A-1E17-409E-AEDF-B9FEB0DB4202}" dt="2020-05-15T06:40:56.197" v="967"/>
          <ac:grpSpMkLst>
            <pc:docMk/>
            <pc:sldMk cId="2759187154" sldId="381"/>
            <ac:grpSpMk id="31" creationId="{C8F52B60-0445-4490-AAE2-CF958BF06286}"/>
          </ac:grpSpMkLst>
        </pc:grpChg>
        <pc:grpChg chg="del mod">
          <ac:chgData name="仁園 呂" userId="eef67f80-1e14-4c90-a22b-aad4575b3ef9" providerId="ADAL" clId="{8C40F07A-1E17-409E-AEDF-B9FEB0DB4202}" dt="2020-05-15T06:40:56.197" v="967"/>
          <ac:grpSpMkLst>
            <pc:docMk/>
            <pc:sldMk cId="2759187154" sldId="381"/>
            <ac:grpSpMk id="34" creationId="{AD895557-0CBA-4FA5-AD81-7656D99A9609}"/>
          </ac:grpSpMkLst>
        </pc:grpChg>
        <pc:grpChg chg="del mod">
          <ac:chgData name="仁園 呂" userId="eef67f80-1e14-4c90-a22b-aad4575b3ef9" providerId="ADAL" clId="{8C40F07A-1E17-409E-AEDF-B9FEB0DB4202}" dt="2020-05-15T06:40:56.197" v="967"/>
          <ac:grpSpMkLst>
            <pc:docMk/>
            <pc:sldMk cId="2759187154" sldId="381"/>
            <ac:grpSpMk id="36" creationId="{493D1909-D2DF-4552-B8BB-1E2DE318C641}"/>
          </ac:grpSpMkLst>
        </pc:grpChg>
        <pc:grpChg chg="del mod">
          <ac:chgData name="仁園 呂" userId="eef67f80-1e14-4c90-a22b-aad4575b3ef9" providerId="ADAL" clId="{8C40F07A-1E17-409E-AEDF-B9FEB0DB4202}" dt="2020-05-15T06:40:56.197" v="967"/>
          <ac:grpSpMkLst>
            <pc:docMk/>
            <pc:sldMk cId="2759187154" sldId="381"/>
            <ac:grpSpMk id="52" creationId="{16306DD4-CC44-4402-9481-1EE1D59E3EDB}"/>
          </ac:grpSpMkLst>
        </pc:grpChg>
        <pc:grpChg chg="del mod">
          <ac:chgData name="仁園 呂" userId="eef67f80-1e14-4c90-a22b-aad4575b3ef9" providerId="ADAL" clId="{8C40F07A-1E17-409E-AEDF-B9FEB0DB4202}" dt="2020-05-15T06:40:56.197" v="967"/>
          <ac:grpSpMkLst>
            <pc:docMk/>
            <pc:sldMk cId="2759187154" sldId="381"/>
            <ac:grpSpMk id="57" creationId="{F81413C2-FF87-4208-9945-E2ECF0EC56FC}"/>
          </ac:grpSpMkLst>
        </pc:grpChg>
        <pc:grpChg chg="del mod">
          <ac:chgData name="仁園 呂" userId="eef67f80-1e14-4c90-a22b-aad4575b3ef9" providerId="ADAL" clId="{8C40F07A-1E17-409E-AEDF-B9FEB0DB4202}" dt="2020-05-15T06:41:01.015" v="974"/>
          <ac:grpSpMkLst>
            <pc:docMk/>
            <pc:sldMk cId="2759187154" sldId="381"/>
            <ac:grpSpMk id="61" creationId="{1AD8D7DC-CF8B-4186-9333-CA000D8392DE}"/>
          </ac:grpSpMkLst>
        </pc:grpChg>
        <pc:grpChg chg="mod">
          <ac:chgData name="仁園 呂" userId="eef67f80-1e14-4c90-a22b-aad4575b3ef9" providerId="ADAL" clId="{8C40F07A-1E17-409E-AEDF-B9FEB0DB4202}" dt="2020-05-15T06:41:01.015" v="974"/>
          <ac:grpSpMkLst>
            <pc:docMk/>
            <pc:sldMk cId="2759187154" sldId="381"/>
            <ac:grpSpMk id="68" creationId="{4A6E3E7E-0F58-44F8-B259-FAF9BC64B695}"/>
          </ac:grpSpMkLst>
        </pc:grpChg>
        <pc:grpChg chg="del mod">
          <ac:chgData name="仁園 呂" userId="eef67f80-1e14-4c90-a22b-aad4575b3ef9" providerId="ADAL" clId="{8C40F07A-1E17-409E-AEDF-B9FEB0DB4202}" dt="2020-05-15T06:41:16.936" v="988"/>
          <ac:grpSpMkLst>
            <pc:docMk/>
            <pc:sldMk cId="2759187154" sldId="381"/>
            <ac:grpSpMk id="80" creationId="{72774337-1CC6-4D26-BF1F-CC83E726F3A4}"/>
          </ac:grpSpMkLst>
        </pc:grpChg>
        <pc:grpChg chg="mod">
          <ac:chgData name="仁園 呂" userId="eef67f80-1e14-4c90-a22b-aad4575b3ef9" providerId="ADAL" clId="{8C40F07A-1E17-409E-AEDF-B9FEB0DB4202}" dt="2020-05-15T06:41:16.936" v="988"/>
          <ac:grpSpMkLst>
            <pc:docMk/>
            <pc:sldMk cId="2759187154" sldId="381"/>
            <ac:grpSpMk id="82" creationId="{323D20FC-7440-487B-A02A-567139A4DD4D}"/>
          </ac:grpSpMkLst>
        </pc:grpChg>
        <pc:grpChg chg="del mod">
          <ac:chgData name="仁園 呂" userId="eef67f80-1e14-4c90-a22b-aad4575b3ef9" providerId="ADAL" clId="{8C40F07A-1E17-409E-AEDF-B9FEB0DB4202}" dt="2020-05-15T06:41:49.960" v="1011"/>
          <ac:grpSpMkLst>
            <pc:docMk/>
            <pc:sldMk cId="2759187154" sldId="381"/>
            <ac:grpSpMk id="85" creationId="{5A314804-4D9A-48F7-8CFD-6660D96F1D6E}"/>
          </ac:grpSpMkLst>
        </pc:grpChg>
        <pc:grpChg chg="mod">
          <ac:chgData name="仁園 呂" userId="eef67f80-1e14-4c90-a22b-aad4575b3ef9" providerId="ADAL" clId="{8C40F07A-1E17-409E-AEDF-B9FEB0DB4202}" dt="2020-05-15T06:41:29.594" v="995"/>
          <ac:grpSpMkLst>
            <pc:docMk/>
            <pc:sldMk cId="2759187154" sldId="381"/>
            <ac:grpSpMk id="89" creationId="{F2801A90-05D1-4730-ADFF-E439E2073AAE}"/>
          </ac:grpSpMkLst>
        </pc:grpChg>
        <pc:grpChg chg="del mod">
          <ac:chgData name="仁園 呂" userId="eef67f80-1e14-4c90-a22b-aad4575b3ef9" providerId="ADAL" clId="{8C40F07A-1E17-409E-AEDF-B9FEB0DB4202}" dt="2020-05-15T06:42:18.078" v="1035"/>
          <ac:grpSpMkLst>
            <pc:docMk/>
            <pc:sldMk cId="2759187154" sldId="381"/>
            <ac:grpSpMk id="93" creationId="{098780E8-6081-47DE-A9A9-3BDEF9041891}"/>
          </ac:grpSpMkLst>
        </pc:grpChg>
        <pc:grpChg chg="del mod">
          <ac:chgData name="仁園 呂" userId="eef67f80-1e14-4c90-a22b-aad4575b3ef9" providerId="ADAL" clId="{8C40F07A-1E17-409E-AEDF-B9FEB0DB4202}" dt="2020-05-15T06:41:42.938" v="1006"/>
          <ac:grpSpMkLst>
            <pc:docMk/>
            <pc:sldMk cId="2759187154" sldId="381"/>
            <ac:grpSpMk id="96" creationId="{E80B21D2-E6F6-4E51-B477-92D3D2118022}"/>
          </ac:grpSpMkLst>
        </pc:grpChg>
        <pc:grpChg chg="del mod">
          <ac:chgData name="仁園 呂" userId="eef67f80-1e14-4c90-a22b-aad4575b3ef9" providerId="ADAL" clId="{8C40F07A-1E17-409E-AEDF-B9FEB0DB4202}" dt="2020-05-15T06:42:25.688" v="1048"/>
          <ac:grpSpMkLst>
            <pc:docMk/>
            <pc:sldMk cId="2759187154" sldId="381"/>
            <ac:grpSpMk id="100" creationId="{B2FD8C99-C27C-4C40-8A7A-9D2BBA9618BD}"/>
          </ac:grpSpMkLst>
        </pc:grpChg>
        <pc:grpChg chg="mod">
          <ac:chgData name="仁園 呂" userId="eef67f80-1e14-4c90-a22b-aad4575b3ef9" providerId="ADAL" clId="{8C40F07A-1E17-409E-AEDF-B9FEB0DB4202}" dt="2020-05-15T06:41:49.960" v="1011"/>
          <ac:grpSpMkLst>
            <pc:docMk/>
            <pc:sldMk cId="2759187154" sldId="381"/>
            <ac:grpSpMk id="105" creationId="{192AA4E3-8288-4A66-9A39-F769D1D2B149}"/>
          </ac:grpSpMkLst>
        </pc:grpChg>
        <pc:grpChg chg="mod">
          <ac:chgData name="仁園 呂" userId="eef67f80-1e14-4c90-a22b-aad4575b3ef9" providerId="ADAL" clId="{8C40F07A-1E17-409E-AEDF-B9FEB0DB4202}" dt="2020-05-15T06:41:56.865" v="1017"/>
          <ac:grpSpMkLst>
            <pc:docMk/>
            <pc:sldMk cId="2759187154" sldId="381"/>
            <ac:grpSpMk id="111" creationId="{CC819C14-839B-4749-8242-8BEB8AB665AF}"/>
          </ac:grpSpMkLst>
        </pc:grpChg>
        <pc:grpChg chg="del mod">
          <ac:chgData name="仁園 呂" userId="eef67f80-1e14-4c90-a22b-aad4575b3ef9" providerId="ADAL" clId="{8C40F07A-1E17-409E-AEDF-B9FEB0DB4202}" dt="2020-05-15T06:42:10.632" v="1029"/>
          <ac:grpSpMkLst>
            <pc:docMk/>
            <pc:sldMk cId="2759187154" sldId="381"/>
            <ac:grpSpMk id="114" creationId="{737BCE09-95D8-4B7F-BF23-04AE872E4160}"/>
          </ac:grpSpMkLst>
        </pc:grpChg>
        <pc:grpChg chg="mod">
          <ac:chgData name="仁園 呂" userId="eef67f80-1e14-4c90-a22b-aad4575b3ef9" providerId="ADAL" clId="{8C40F07A-1E17-409E-AEDF-B9FEB0DB4202}" dt="2020-05-15T06:42:07.668" v="1024"/>
          <ac:grpSpMkLst>
            <pc:docMk/>
            <pc:sldMk cId="2759187154" sldId="381"/>
            <ac:grpSpMk id="118" creationId="{F5913112-647F-44E4-89A0-5DBC8CDD3683}"/>
          </ac:grpSpMkLst>
        </pc:grpChg>
        <pc:grpChg chg="del mod">
          <ac:chgData name="仁園 呂" userId="eef67f80-1e14-4c90-a22b-aad4575b3ef9" providerId="ADAL" clId="{8C40F07A-1E17-409E-AEDF-B9FEB0DB4202}" dt="2020-05-15T06:42:25.688" v="1048"/>
          <ac:grpSpMkLst>
            <pc:docMk/>
            <pc:sldMk cId="2759187154" sldId="381"/>
            <ac:grpSpMk id="123" creationId="{3E0E3287-82B3-4CFC-9E4F-FD2E23E7245F}"/>
          </ac:grpSpMkLst>
        </pc:grpChg>
        <pc:grpChg chg="del mod">
          <ac:chgData name="仁園 呂" userId="eef67f80-1e14-4c90-a22b-aad4575b3ef9" providerId="ADAL" clId="{8C40F07A-1E17-409E-AEDF-B9FEB0DB4202}" dt="2020-05-15T06:42:25.688" v="1048"/>
          <ac:grpSpMkLst>
            <pc:docMk/>
            <pc:sldMk cId="2759187154" sldId="381"/>
            <ac:grpSpMk id="126" creationId="{1ED08914-5F36-4A0D-83EA-6F755DB51472}"/>
          </ac:grpSpMkLst>
        </pc:grpChg>
        <pc:grpChg chg="mod">
          <ac:chgData name="仁園 呂" userId="eef67f80-1e14-4c90-a22b-aad4575b3ef9" providerId="ADAL" clId="{8C40F07A-1E17-409E-AEDF-B9FEB0DB4202}" dt="2020-05-15T06:42:18.078" v="1035"/>
          <ac:grpSpMkLst>
            <pc:docMk/>
            <pc:sldMk cId="2759187154" sldId="381"/>
            <ac:grpSpMk id="129" creationId="{596E7BF0-4004-442D-9AA0-D8E32BBE6A77}"/>
          </ac:grpSpMkLst>
        </pc:grpChg>
        <pc:grpChg chg="del mod">
          <ac:chgData name="仁園 呂" userId="eef67f80-1e14-4c90-a22b-aad4575b3ef9" providerId="ADAL" clId="{8C40F07A-1E17-409E-AEDF-B9FEB0DB4202}" dt="2020-05-15T06:42:26.700" v="1050"/>
          <ac:grpSpMkLst>
            <pc:docMk/>
            <pc:sldMk cId="2759187154" sldId="381"/>
            <ac:grpSpMk id="142" creationId="{8F3D954E-1620-47F7-BD8E-33CDA280E605}"/>
          </ac:grpSpMkLst>
        </pc:grpChg>
        <pc:grpChg chg="del mod">
          <ac:chgData name="仁園 呂" userId="eef67f80-1e14-4c90-a22b-aad4575b3ef9" providerId="ADAL" clId="{8C40F07A-1E17-409E-AEDF-B9FEB0DB4202}" dt="2020-05-15T06:42:28.510" v="1052"/>
          <ac:grpSpMkLst>
            <pc:docMk/>
            <pc:sldMk cId="2759187154" sldId="381"/>
            <ac:grpSpMk id="144" creationId="{DEE1E187-B287-48AB-B7B6-26EC59417A5B}"/>
          </ac:grpSpMkLst>
        </pc:grpChg>
        <pc:grpChg chg="del mod">
          <ac:chgData name="仁園 呂" userId="eef67f80-1e14-4c90-a22b-aad4575b3ef9" providerId="ADAL" clId="{8C40F07A-1E17-409E-AEDF-B9FEB0DB4202}" dt="2020-05-15T06:42:30.741" v="1054"/>
          <ac:grpSpMkLst>
            <pc:docMk/>
            <pc:sldMk cId="2759187154" sldId="381"/>
            <ac:grpSpMk id="146" creationId="{4586BCF8-E589-4E7C-8BE9-B5DC40DD7B2D}"/>
          </ac:grpSpMkLst>
        </pc:grpChg>
        <pc:grpChg chg="mod">
          <ac:chgData name="仁園 呂" userId="eef67f80-1e14-4c90-a22b-aad4575b3ef9" providerId="ADAL" clId="{8C40F07A-1E17-409E-AEDF-B9FEB0DB4202}" dt="2020-05-15T06:42:30.741" v="1054"/>
          <ac:grpSpMkLst>
            <pc:docMk/>
            <pc:sldMk cId="2759187154" sldId="381"/>
            <ac:grpSpMk id="148" creationId="{4EF0BF82-1B64-4D32-B343-7A302BC30331}"/>
          </ac:grpSpMkLst>
        </pc:grpChg>
        <pc:inkChg chg="add mod">
          <ac:chgData name="仁園 呂" userId="eef67f80-1e14-4c90-a22b-aad4575b3ef9" providerId="ADAL" clId="{8C40F07A-1E17-409E-AEDF-B9FEB0DB4202}" dt="2020-05-15T06:41:01.015" v="974"/>
          <ac:inkMkLst>
            <pc:docMk/>
            <pc:sldMk cId="2759187154" sldId="381"/>
            <ac:inkMk id="3" creationId="{1A13972D-F1DB-4C94-8624-F69A172AA9F5}"/>
          </ac:inkMkLst>
        </pc:inkChg>
        <pc:inkChg chg="add mod">
          <ac:chgData name="仁園 呂" userId="eef67f80-1e14-4c90-a22b-aad4575b3ef9" providerId="ADAL" clId="{8C40F07A-1E17-409E-AEDF-B9FEB0DB4202}" dt="2020-05-15T06:41:01.015" v="974"/>
          <ac:inkMkLst>
            <pc:docMk/>
            <pc:sldMk cId="2759187154" sldId="381"/>
            <ac:inkMk id="5" creationId="{F80F771A-A381-4B5D-9ED0-C673A50151BA}"/>
          </ac:inkMkLst>
        </pc:inkChg>
        <pc:inkChg chg="add mod">
          <ac:chgData name="仁園 呂" userId="eef67f80-1e14-4c90-a22b-aad4575b3ef9" providerId="ADAL" clId="{8C40F07A-1E17-409E-AEDF-B9FEB0DB4202}" dt="2020-05-15T06:41:01.015" v="974"/>
          <ac:inkMkLst>
            <pc:docMk/>
            <pc:sldMk cId="2759187154" sldId="381"/>
            <ac:inkMk id="8" creationId="{EA98591B-EE88-466D-9113-20552E2A8E2E}"/>
          </ac:inkMkLst>
        </pc:inkChg>
        <pc:inkChg chg="add mod">
          <ac:chgData name="仁園 呂" userId="eef67f80-1e14-4c90-a22b-aad4575b3ef9" providerId="ADAL" clId="{8C40F07A-1E17-409E-AEDF-B9FEB0DB4202}" dt="2020-05-15T06:41:01.015" v="974"/>
          <ac:inkMkLst>
            <pc:docMk/>
            <pc:sldMk cId="2759187154" sldId="381"/>
            <ac:inkMk id="9" creationId="{2B09C97C-32DD-4CF8-BFD5-FA95E2A364D7}"/>
          </ac:inkMkLst>
        </pc:inkChg>
        <pc:inkChg chg="add mod">
          <ac:chgData name="仁園 呂" userId="eef67f80-1e14-4c90-a22b-aad4575b3ef9" providerId="ADAL" clId="{8C40F07A-1E17-409E-AEDF-B9FEB0DB4202}" dt="2020-05-15T06:41:01.015" v="974"/>
          <ac:inkMkLst>
            <pc:docMk/>
            <pc:sldMk cId="2759187154" sldId="381"/>
            <ac:inkMk id="10" creationId="{992E3810-E35E-40B5-BD60-7D6A5B3F7D2D}"/>
          </ac:inkMkLst>
        </pc:inkChg>
        <pc:inkChg chg="add mod">
          <ac:chgData name="仁園 呂" userId="eef67f80-1e14-4c90-a22b-aad4575b3ef9" providerId="ADAL" clId="{8C40F07A-1E17-409E-AEDF-B9FEB0DB4202}" dt="2020-05-15T06:41:01.015" v="974"/>
          <ac:inkMkLst>
            <pc:docMk/>
            <pc:sldMk cId="2759187154" sldId="381"/>
            <ac:inkMk id="12" creationId="{A866E7FE-0FE5-4708-926E-239DEA5EF23C}"/>
          </ac:inkMkLst>
        </pc:inkChg>
        <pc:inkChg chg="add mod">
          <ac:chgData name="仁園 呂" userId="eef67f80-1e14-4c90-a22b-aad4575b3ef9" providerId="ADAL" clId="{8C40F07A-1E17-409E-AEDF-B9FEB0DB4202}" dt="2020-05-15T06:41:01.015" v="974"/>
          <ac:inkMkLst>
            <pc:docMk/>
            <pc:sldMk cId="2759187154" sldId="381"/>
            <ac:inkMk id="13" creationId="{44474423-8EB6-4CCD-825D-2B08F7C43C3E}"/>
          </ac:inkMkLst>
        </pc:inkChg>
        <pc:inkChg chg="add mod">
          <ac:chgData name="仁園 呂" userId="eef67f80-1e14-4c90-a22b-aad4575b3ef9" providerId="ADAL" clId="{8C40F07A-1E17-409E-AEDF-B9FEB0DB4202}" dt="2020-05-15T06:41:01.015" v="974"/>
          <ac:inkMkLst>
            <pc:docMk/>
            <pc:sldMk cId="2759187154" sldId="381"/>
            <ac:inkMk id="14" creationId="{76AC1D6F-4CB0-4E1D-9F73-D5FD2D807F02}"/>
          </ac:inkMkLst>
        </pc:inkChg>
        <pc:inkChg chg="add mod">
          <ac:chgData name="仁園 呂" userId="eef67f80-1e14-4c90-a22b-aad4575b3ef9" providerId="ADAL" clId="{8C40F07A-1E17-409E-AEDF-B9FEB0DB4202}" dt="2020-05-15T06:41:01.015" v="974"/>
          <ac:inkMkLst>
            <pc:docMk/>
            <pc:sldMk cId="2759187154" sldId="381"/>
            <ac:inkMk id="15" creationId="{A71722AD-1519-4C3D-B9D2-A0F943959F35}"/>
          </ac:inkMkLst>
        </pc:inkChg>
        <pc:inkChg chg="add mod">
          <ac:chgData name="仁園 呂" userId="eef67f80-1e14-4c90-a22b-aad4575b3ef9" providerId="ADAL" clId="{8C40F07A-1E17-409E-AEDF-B9FEB0DB4202}" dt="2020-05-15T06:41:01.015" v="974"/>
          <ac:inkMkLst>
            <pc:docMk/>
            <pc:sldMk cId="2759187154" sldId="381"/>
            <ac:inkMk id="16" creationId="{CC31865C-2134-4EE5-A591-BE647E9A4A84}"/>
          </ac:inkMkLst>
        </pc:inkChg>
        <pc:inkChg chg="add mod">
          <ac:chgData name="仁園 呂" userId="eef67f80-1e14-4c90-a22b-aad4575b3ef9" providerId="ADAL" clId="{8C40F07A-1E17-409E-AEDF-B9FEB0DB4202}" dt="2020-05-15T06:41:01.015" v="974"/>
          <ac:inkMkLst>
            <pc:docMk/>
            <pc:sldMk cId="2759187154" sldId="381"/>
            <ac:inkMk id="18" creationId="{546A6472-E781-4CDD-810A-268F4A55B115}"/>
          </ac:inkMkLst>
        </pc:inkChg>
        <pc:inkChg chg="add mod">
          <ac:chgData name="仁園 呂" userId="eef67f80-1e14-4c90-a22b-aad4575b3ef9" providerId="ADAL" clId="{8C40F07A-1E17-409E-AEDF-B9FEB0DB4202}" dt="2020-05-15T06:41:01.015" v="974"/>
          <ac:inkMkLst>
            <pc:docMk/>
            <pc:sldMk cId="2759187154" sldId="381"/>
            <ac:inkMk id="19" creationId="{3777F3B9-0184-4D55-8287-76E0EE3597B4}"/>
          </ac:inkMkLst>
        </pc:inkChg>
        <pc:inkChg chg="add mod">
          <ac:chgData name="仁園 呂" userId="eef67f80-1e14-4c90-a22b-aad4575b3ef9" providerId="ADAL" clId="{8C40F07A-1E17-409E-AEDF-B9FEB0DB4202}" dt="2020-05-15T06:40:48.605" v="963"/>
          <ac:inkMkLst>
            <pc:docMk/>
            <pc:sldMk cId="2759187154" sldId="381"/>
            <ac:inkMk id="21" creationId="{7D2852E0-5508-482A-865B-7E91B65B770A}"/>
          </ac:inkMkLst>
        </pc:inkChg>
        <pc:inkChg chg="add mod">
          <ac:chgData name="仁園 呂" userId="eef67f80-1e14-4c90-a22b-aad4575b3ef9" providerId="ADAL" clId="{8C40F07A-1E17-409E-AEDF-B9FEB0DB4202}" dt="2020-05-15T06:41:01.015" v="974"/>
          <ac:inkMkLst>
            <pc:docMk/>
            <pc:sldMk cId="2759187154" sldId="381"/>
            <ac:inkMk id="23" creationId="{D2298700-0BBB-4550-BD74-0664DCC34118}"/>
          </ac:inkMkLst>
        </pc:inkChg>
        <pc:inkChg chg="add mod">
          <ac:chgData name="仁園 呂" userId="eef67f80-1e14-4c90-a22b-aad4575b3ef9" providerId="ADAL" clId="{8C40F07A-1E17-409E-AEDF-B9FEB0DB4202}" dt="2020-05-15T06:41:01.015" v="974"/>
          <ac:inkMkLst>
            <pc:docMk/>
            <pc:sldMk cId="2759187154" sldId="381"/>
            <ac:inkMk id="24" creationId="{1C97746E-744A-46E7-98CD-59E8E790954D}"/>
          </ac:inkMkLst>
        </pc:inkChg>
        <pc:inkChg chg="add mod">
          <ac:chgData name="仁園 呂" userId="eef67f80-1e14-4c90-a22b-aad4575b3ef9" providerId="ADAL" clId="{8C40F07A-1E17-409E-AEDF-B9FEB0DB4202}" dt="2020-05-15T06:41:01.015" v="974"/>
          <ac:inkMkLst>
            <pc:docMk/>
            <pc:sldMk cId="2759187154" sldId="381"/>
            <ac:inkMk id="26" creationId="{C1F6D542-A5C3-42EF-97A8-AB4AC76D596B}"/>
          </ac:inkMkLst>
        </pc:inkChg>
        <pc:inkChg chg="add mod">
          <ac:chgData name="仁園 呂" userId="eef67f80-1e14-4c90-a22b-aad4575b3ef9" providerId="ADAL" clId="{8C40F07A-1E17-409E-AEDF-B9FEB0DB4202}" dt="2020-05-15T06:41:01.015" v="974"/>
          <ac:inkMkLst>
            <pc:docMk/>
            <pc:sldMk cId="2759187154" sldId="381"/>
            <ac:inkMk id="27" creationId="{B67DB737-9211-4A86-950E-0643A2587A47}"/>
          </ac:inkMkLst>
        </pc:inkChg>
        <pc:inkChg chg="add mod">
          <ac:chgData name="仁園 呂" userId="eef67f80-1e14-4c90-a22b-aad4575b3ef9" providerId="ADAL" clId="{8C40F07A-1E17-409E-AEDF-B9FEB0DB4202}" dt="2020-05-15T06:41:01.015" v="974"/>
          <ac:inkMkLst>
            <pc:docMk/>
            <pc:sldMk cId="2759187154" sldId="381"/>
            <ac:inkMk id="28" creationId="{33D0281F-ECA2-4F0A-8AD6-D1AADDC65306}"/>
          </ac:inkMkLst>
        </pc:inkChg>
        <pc:inkChg chg="add mod">
          <ac:chgData name="仁園 呂" userId="eef67f80-1e14-4c90-a22b-aad4575b3ef9" providerId="ADAL" clId="{8C40F07A-1E17-409E-AEDF-B9FEB0DB4202}" dt="2020-05-15T06:41:01.015" v="974"/>
          <ac:inkMkLst>
            <pc:docMk/>
            <pc:sldMk cId="2759187154" sldId="381"/>
            <ac:inkMk id="30" creationId="{5A210744-4F13-4F24-A5C6-B1EED4CF2C0E}"/>
          </ac:inkMkLst>
        </pc:inkChg>
        <pc:inkChg chg="add mod">
          <ac:chgData name="仁園 呂" userId="eef67f80-1e14-4c90-a22b-aad4575b3ef9" providerId="ADAL" clId="{8C40F07A-1E17-409E-AEDF-B9FEB0DB4202}" dt="2020-05-15T06:41:01.015" v="974"/>
          <ac:inkMkLst>
            <pc:docMk/>
            <pc:sldMk cId="2759187154" sldId="381"/>
            <ac:inkMk id="32" creationId="{B237B2E0-0480-4927-9903-7FB32A299A13}"/>
          </ac:inkMkLst>
        </pc:inkChg>
        <pc:inkChg chg="add mod">
          <ac:chgData name="仁園 呂" userId="eef67f80-1e14-4c90-a22b-aad4575b3ef9" providerId="ADAL" clId="{8C40F07A-1E17-409E-AEDF-B9FEB0DB4202}" dt="2020-05-15T06:41:01.015" v="974"/>
          <ac:inkMkLst>
            <pc:docMk/>
            <pc:sldMk cId="2759187154" sldId="381"/>
            <ac:inkMk id="33" creationId="{50A62DC8-F329-423A-BF17-7AE8DA07AF90}"/>
          </ac:inkMkLst>
        </pc:inkChg>
        <pc:inkChg chg="add mod">
          <ac:chgData name="仁園 呂" userId="eef67f80-1e14-4c90-a22b-aad4575b3ef9" providerId="ADAL" clId="{8C40F07A-1E17-409E-AEDF-B9FEB0DB4202}" dt="2020-05-15T06:41:01.015" v="974"/>
          <ac:inkMkLst>
            <pc:docMk/>
            <pc:sldMk cId="2759187154" sldId="381"/>
            <ac:inkMk id="35" creationId="{BCFB0AF5-6F02-4E57-A73D-E7CE9807BE9D}"/>
          </ac:inkMkLst>
        </pc:inkChg>
        <pc:inkChg chg="add mod">
          <ac:chgData name="仁園 呂" userId="eef67f80-1e14-4c90-a22b-aad4575b3ef9" providerId="ADAL" clId="{8C40F07A-1E17-409E-AEDF-B9FEB0DB4202}" dt="2020-05-15T06:41:01.015" v="974"/>
          <ac:inkMkLst>
            <pc:docMk/>
            <pc:sldMk cId="2759187154" sldId="381"/>
            <ac:inkMk id="37" creationId="{F88BE75E-F896-4DE0-B6CC-BFC416B8854B}"/>
          </ac:inkMkLst>
        </pc:inkChg>
        <pc:inkChg chg="add mod">
          <ac:chgData name="仁園 呂" userId="eef67f80-1e14-4c90-a22b-aad4575b3ef9" providerId="ADAL" clId="{8C40F07A-1E17-409E-AEDF-B9FEB0DB4202}" dt="2020-05-15T06:41:01.015" v="974"/>
          <ac:inkMkLst>
            <pc:docMk/>
            <pc:sldMk cId="2759187154" sldId="381"/>
            <ac:inkMk id="38" creationId="{9C20EF74-E08E-4065-9B59-2D66AFD9BBF3}"/>
          </ac:inkMkLst>
        </pc:inkChg>
        <pc:inkChg chg="add mod">
          <ac:chgData name="仁園 呂" userId="eef67f80-1e14-4c90-a22b-aad4575b3ef9" providerId="ADAL" clId="{8C40F07A-1E17-409E-AEDF-B9FEB0DB4202}" dt="2020-05-15T06:41:01.015" v="974"/>
          <ac:inkMkLst>
            <pc:docMk/>
            <pc:sldMk cId="2759187154" sldId="381"/>
            <ac:inkMk id="39" creationId="{83020ECA-7F26-45FE-BBB2-52C31DA00786}"/>
          </ac:inkMkLst>
        </pc:inkChg>
        <pc:inkChg chg="add mod">
          <ac:chgData name="仁園 呂" userId="eef67f80-1e14-4c90-a22b-aad4575b3ef9" providerId="ADAL" clId="{8C40F07A-1E17-409E-AEDF-B9FEB0DB4202}" dt="2020-05-15T06:41:01.015" v="974"/>
          <ac:inkMkLst>
            <pc:docMk/>
            <pc:sldMk cId="2759187154" sldId="381"/>
            <ac:inkMk id="40" creationId="{E906812E-F9D9-4483-96E0-346682BE3434}"/>
          </ac:inkMkLst>
        </pc:inkChg>
        <pc:inkChg chg="add mod">
          <ac:chgData name="仁園 呂" userId="eef67f80-1e14-4c90-a22b-aad4575b3ef9" providerId="ADAL" clId="{8C40F07A-1E17-409E-AEDF-B9FEB0DB4202}" dt="2020-05-15T06:41:01.015" v="974"/>
          <ac:inkMkLst>
            <pc:docMk/>
            <pc:sldMk cId="2759187154" sldId="381"/>
            <ac:inkMk id="41" creationId="{4293B456-ACE5-4411-8908-8F6E7FA490AD}"/>
          </ac:inkMkLst>
        </pc:inkChg>
        <pc:inkChg chg="add mod">
          <ac:chgData name="仁園 呂" userId="eef67f80-1e14-4c90-a22b-aad4575b3ef9" providerId="ADAL" clId="{8C40F07A-1E17-409E-AEDF-B9FEB0DB4202}" dt="2020-05-15T06:41:01.015" v="974"/>
          <ac:inkMkLst>
            <pc:docMk/>
            <pc:sldMk cId="2759187154" sldId="381"/>
            <ac:inkMk id="42" creationId="{3160E09D-6ACA-4457-9B17-4096FC5991EE}"/>
          </ac:inkMkLst>
        </pc:inkChg>
        <pc:inkChg chg="add mod">
          <ac:chgData name="仁園 呂" userId="eef67f80-1e14-4c90-a22b-aad4575b3ef9" providerId="ADAL" clId="{8C40F07A-1E17-409E-AEDF-B9FEB0DB4202}" dt="2020-05-15T06:41:01.015" v="974"/>
          <ac:inkMkLst>
            <pc:docMk/>
            <pc:sldMk cId="2759187154" sldId="381"/>
            <ac:inkMk id="43" creationId="{8C4B371D-2ED6-4245-B56F-0B18174AC1AC}"/>
          </ac:inkMkLst>
        </pc:inkChg>
        <pc:inkChg chg="add mod">
          <ac:chgData name="仁園 呂" userId="eef67f80-1e14-4c90-a22b-aad4575b3ef9" providerId="ADAL" clId="{8C40F07A-1E17-409E-AEDF-B9FEB0DB4202}" dt="2020-05-15T06:41:01.015" v="974"/>
          <ac:inkMkLst>
            <pc:docMk/>
            <pc:sldMk cId="2759187154" sldId="381"/>
            <ac:inkMk id="44" creationId="{A1E49555-C66A-41EF-AE17-EA33FA782B35}"/>
          </ac:inkMkLst>
        </pc:inkChg>
        <pc:inkChg chg="add mod">
          <ac:chgData name="仁園 呂" userId="eef67f80-1e14-4c90-a22b-aad4575b3ef9" providerId="ADAL" clId="{8C40F07A-1E17-409E-AEDF-B9FEB0DB4202}" dt="2020-05-15T06:41:01.015" v="974"/>
          <ac:inkMkLst>
            <pc:docMk/>
            <pc:sldMk cId="2759187154" sldId="381"/>
            <ac:inkMk id="45" creationId="{F939652C-1A83-4F38-AF96-AB02AAC81FA2}"/>
          </ac:inkMkLst>
        </pc:inkChg>
        <pc:inkChg chg="add mod">
          <ac:chgData name="仁園 呂" userId="eef67f80-1e14-4c90-a22b-aad4575b3ef9" providerId="ADAL" clId="{8C40F07A-1E17-409E-AEDF-B9FEB0DB4202}" dt="2020-05-15T06:41:01.015" v="974"/>
          <ac:inkMkLst>
            <pc:docMk/>
            <pc:sldMk cId="2759187154" sldId="381"/>
            <ac:inkMk id="46" creationId="{AF2EA4CB-C643-4A38-AC56-DA60AE31CC51}"/>
          </ac:inkMkLst>
        </pc:inkChg>
        <pc:inkChg chg="add mod">
          <ac:chgData name="仁園 呂" userId="eef67f80-1e14-4c90-a22b-aad4575b3ef9" providerId="ADAL" clId="{8C40F07A-1E17-409E-AEDF-B9FEB0DB4202}" dt="2020-05-15T06:41:01.015" v="974"/>
          <ac:inkMkLst>
            <pc:docMk/>
            <pc:sldMk cId="2759187154" sldId="381"/>
            <ac:inkMk id="47" creationId="{149E0604-7066-44C2-83F0-F4D97739D24D}"/>
          </ac:inkMkLst>
        </pc:inkChg>
        <pc:inkChg chg="add mod">
          <ac:chgData name="仁園 呂" userId="eef67f80-1e14-4c90-a22b-aad4575b3ef9" providerId="ADAL" clId="{8C40F07A-1E17-409E-AEDF-B9FEB0DB4202}" dt="2020-05-15T06:41:01.015" v="974"/>
          <ac:inkMkLst>
            <pc:docMk/>
            <pc:sldMk cId="2759187154" sldId="381"/>
            <ac:inkMk id="48" creationId="{73851502-1FAA-4A93-9132-A64E16668ABB}"/>
          </ac:inkMkLst>
        </pc:inkChg>
        <pc:inkChg chg="add mod">
          <ac:chgData name="仁園 呂" userId="eef67f80-1e14-4c90-a22b-aad4575b3ef9" providerId="ADAL" clId="{8C40F07A-1E17-409E-AEDF-B9FEB0DB4202}" dt="2020-05-15T06:41:01.015" v="974"/>
          <ac:inkMkLst>
            <pc:docMk/>
            <pc:sldMk cId="2759187154" sldId="381"/>
            <ac:inkMk id="49" creationId="{C74FA7FA-D8B6-4585-85F3-CE5289D38BD4}"/>
          </ac:inkMkLst>
        </pc:inkChg>
        <pc:inkChg chg="add mod">
          <ac:chgData name="仁園 呂" userId="eef67f80-1e14-4c90-a22b-aad4575b3ef9" providerId="ADAL" clId="{8C40F07A-1E17-409E-AEDF-B9FEB0DB4202}" dt="2020-05-15T06:41:01.015" v="974"/>
          <ac:inkMkLst>
            <pc:docMk/>
            <pc:sldMk cId="2759187154" sldId="381"/>
            <ac:inkMk id="50" creationId="{6475A45E-B891-49BD-A8EA-931AA37AD44F}"/>
          </ac:inkMkLst>
        </pc:inkChg>
        <pc:inkChg chg="add mod">
          <ac:chgData name="仁園 呂" userId="eef67f80-1e14-4c90-a22b-aad4575b3ef9" providerId="ADAL" clId="{8C40F07A-1E17-409E-AEDF-B9FEB0DB4202}" dt="2020-05-15T06:41:01.015" v="974"/>
          <ac:inkMkLst>
            <pc:docMk/>
            <pc:sldMk cId="2759187154" sldId="381"/>
            <ac:inkMk id="51" creationId="{9F9FA97B-C8F7-4B5C-97FF-6A662F226A6A}"/>
          </ac:inkMkLst>
        </pc:inkChg>
        <pc:inkChg chg="add mod">
          <ac:chgData name="仁園 呂" userId="eef67f80-1e14-4c90-a22b-aad4575b3ef9" providerId="ADAL" clId="{8C40F07A-1E17-409E-AEDF-B9FEB0DB4202}" dt="2020-05-15T06:41:01.015" v="974"/>
          <ac:inkMkLst>
            <pc:docMk/>
            <pc:sldMk cId="2759187154" sldId="381"/>
            <ac:inkMk id="53" creationId="{0C6997E0-E5D5-4C48-8C72-3601F0C78525}"/>
          </ac:inkMkLst>
        </pc:inkChg>
        <pc:inkChg chg="add mod">
          <ac:chgData name="仁園 呂" userId="eef67f80-1e14-4c90-a22b-aad4575b3ef9" providerId="ADAL" clId="{8C40F07A-1E17-409E-AEDF-B9FEB0DB4202}" dt="2020-05-15T06:41:01.015" v="974"/>
          <ac:inkMkLst>
            <pc:docMk/>
            <pc:sldMk cId="2759187154" sldId="381"/>
            <ac:inkMk id="54" creationId="{D66568C1-5558-466A-A597-742034152FFC}"/>
          </ac:inkMkLst>
        </pc:inkChg>
        <pc:inkChg chg="add mod">
          <ac:chgData name="仁園 呂" userId="eef67f80-1e14-4c90-a22b-aad4575b3ef9" providerId="ADAL" clId="{8C40F07A-1E17-409E-AEDF-B9FEB0DB4202}" dt="2020-05-15T06:41:01.015" v="974"/>
          <ac:inkMkLst>
            <pc:docMk/>
            <pc:sldMk cId="2759187154" sldId="381"/>
            <ac:inkMk id="55" creationId="{0867D7B8-9BAD-4F5C-AB38-CA16ED7807B7}"/>
          </ac:inkMkLst>
        </pc:inkChg>
        <pc:inkChg chg="add mod">
          <ac:chgData name="仁園 呂" userId="eef67f80-1e14-4c90-a22b-aad4575b3ef9" providerId="ADAL" clId="{8C40F07A-1E17-409E-AEDF-B9FEB0DB4202}" dt="2020-05-15T06:41:01.015" v="974"/>
          <ac:inkMkLst>
            <pc:docMk/>
            <pc:sldMk cId="2759187154" sldId="381"/>
            <ac:inkMk id="56" creationId="{278D2B24-1436-457E-BEBA-9638CE23C618}"/>
          </ac:inkMkLst>
        </pc:inkChg>
        <pc:inkChg chg="add mod">
          <ac:chgData name="仁園 呂" userId="eef67f80-1e14-4c90-a22b-aad4575b3ef9" providerId="ADAL" clId="{8C40F07A-1E17-409E-AEDF-B9FEB0DB4202}" dt="2020-05-15T06:41:01.015" v="974"/>
          <ac:inkMkLst>
            <pc:docMk/>
            <pc:sldMk cId="2759187154" sldId="381"/>
            <ac:inkMk id="58" creationId="{700B382E-1F1A-4C66-ACBE-113AA175570E}"/>
          </ac:inkMkLst>
        </pc:inkChg>
        <pc:inkChg chg="add mod">
          <ac:chgData name="仁園 呂" userId="eef67f80-1e14-4c90-a22b-aad4575b3ef9" providerId="ADAL" clId="{8C40F07A-1E17-409E-AEDF-B9FEB0DB4202}" dt="2020-05-15T06:41:01.015" v="974"/>
          <ac:inkMkLst>
            <pc:docMk/>
            <pc:sldMk cId="2759187154" sldId="381"/>
            <ac:inkMk id="59" creationId="{0B3D29E5-D0E4-4C26-B852-2BC247EA3D07}"/>
          </ac:inkMkLst>
        </pc:inkChg>
        <pc:inkChg chg="add mod">
          <ac:chgData name="仁園 呂" userId="eef67f80-1e14-4c90-a22b-aad4575b3ef9" providerId="ADAL" clId="{8C40F07A-1E17-409E-AEDF-B9FEB0DB4202}" dt="2020-05-15T06:41:01.015" v="974"/>
          <ac:inkMkLst>
            <pc:docMk/>
            <pc:sldMk cId="2759187154" sldId="381"/>
            <ac:inkMk id="60" creationId="{884FE720-A4EC-4856-A8FB-C07F2CD60DCB}"/>
          </ac:inkMkLst>
        </pc:inkChg>
        <pc:inkChg chg="add mod">
          <ac:chgData name="仁園 呂" userId="eef67f80-1e14-4c90-a22b-aad4575b3ef9" providerId="ADAL" clId="{8C40F07A-1E17-409E-AEDF-B9FEB0DB4202}" dt="2020-05-15T06:41:01.015" v="974"/>
          <ac:inkMkLst>
            <pc:docMk/>
            <pc:sldMk cId="2759187154" sldId="381"/>
            <ac:inkMk id="62" creationId="{B846E82D-0791-4552-86DB-490A9017B95C}"/>
          </ac:inkMkLst>
        </pc:inkChg>
        <pc:inkChg chg="add mod">
          <ac:chgData name="仁園 呂" userId="eef67f80-1e14-4c90-a22b-aad4575b3ef9" providerId="ADAL" clId="{8C40F07A-1E17-409E-AEDF-B9FEB0DB4202}" dt="2020-05-15T06:41:01.015" v="974"/>
          <ac:inkMkLst>
            <pc:docMk/>
            <pc:sldMk cId="2759187154" sldId="381"/>
            <ac:inkMk id="63" creationId="{8B53AF17-2205-43E9-AA8D-9C70DBEEE720}"/>
          </ac:inkMkLst>
        </pc:inkChg>
        <pc:inkChg chg="add mod">
          <ac:chgData name="仁園 呂" userId="eef67f80-1e14-4c90-a22b-aad4575b3ef9" providerId="ADAL" clId="{8C40F07A-1E17-409E-AEDF-B9FEB0DB4202}" dt="2020-05-15T06:41:01.015" v="974"/>
          <ac:inkMkLst>
            <pc:docMk/>
            <pc:sldMk cId="2759187154" sldId="381"/>
            <ac:inkMk id="64" creationId="{787376ED-E3B6-48FF-B8CC-38DF27E04879}"/>
          </ac:inkMkLst>
        </pc:inkChg>
        <pc:inkChg chg="add mod">
          <ac:chgData name="仁園 呂" userId="eef67f80-1e14-4c90-a22b-aad4575b3ef9" providerId="ADAL" clId="{8C40F07A-1E17-409E-AEDF-B9FEB0DB4202}" dt="2020-05-15T06:41:01.015" v="974"/>
          <ac:inkMkLst>
            <pc:docMk/>
            <pc:sldMk cId="2759187154" sldId="381"/>
            <ac:inkMk id="65" creationId="{7C2BD0A1-A119-4B98-BB98-CD5C22A8F194}"/>
          </ac:inkMkLst>
        </pc:inkChg>
        <pc:inkChg chg="add mod">
          <ac:chgData name="仁園 呂" userId="eef67f80-1e14-4c90-a22b-aad4575b3ef9" providerId="ADAL" clId="{8C40F07A-1E17-409E-AEDF-B9FEB0DB4202}" dt="2020-05-15T06:41:01.015" v="974"/>
          <ac:inkMkLst>
            <pc:docMk/>
            <pc:sldMk cId="2759187154" sldId="381"/>
            <ac:inkMk id="66" creationId="{D3494B6D-24EE-4D7D-9F86-29ADC4A24548}"/>
          </ac:inkMkLst>
        </pc:inkChg>
        <pc:inkChg chg="add mod">
          <ac:chgData name="仁園 呂" userId="eef67f80-1e14-4c90-a22b-aad4575b3ef9" providerId="ADAL" clId="{8C40F07A-1E17-409E-AEDF-B9FEB0DB4202}" dt="2020-05-15T06:41:01.015" v="974"/>
          <ac:inkMkLst>
            <pc:docMk/>
            <pc:sldMk cId="2759187154" sldId="381"/>
            <ac:inkMk id="67" creationId="{E4600BF5-0418-4ADE-B3EE-54EF3D530D78}"/>
          </ac:inkMkLst>
        </pc:inkChg>
        <pc:inkChg chg="add mod">
          <ac:chgData name="仁園 呂" userId="eef67f80-1e14-4c90-a22b-aad4575b3ef9" providerId="ADAL" clId="{8C40F07A-1E17-409E-AEDF-B9FEB0DB4202}" dt="2020-05-15T06:41:16.936" v="988"/>
          <ac:inkMkLst>
            <pc:docMk/>
            <pc:sldMk cId="2759187154" sldId="381"/>
            <ac:inkMk id="69" creationId="{D9D3FC16-7DFE-42D7-827B-3F1EE66E94AE}"/>
          </ac:inkMkLst>
        </pc:inkChg>
        <pc:inkChg chg="add mod">
          <ac:chgData name="仁園 呂" userId="eef67f80-1e14-4c90-a22b-aad4575b3ef9" providerId="ADAL" clId="{8C40F07A-1E17-409E-AEDF-B9FEB0DB4202}" dt="2020-05-15T06:41:16.936" v="988"/>
          <ac:inkMkLst>
            <pc:docMk/>
            <pc:sldMk cId="2759187154" sldId="381"/>
            <ac:inkMk id="70" creationId="{D81F2BDE-DA31-4C6F-91C6-BC01BDCE0016}"/>
          </ac:inkMkLst>
        </pc:inkChg>
        <pc:inkChg chg="add mod">
          <ac:chgData name="仁園 呂" userId="eef67f80-1e14-4c90-a22b-aad4575b3ef9" providerId="ADAL" clId="{8C40F07A-1E17-409E-AEDF-B9FEB0DB4202}" dt="2020-05-15T06:41:16.936" v="988"/>
          <ac:inkMkLst>
            <pc:docMk/>
            <pc:sldMk cId="2759187154" sldId="381"/>
            <ac:inkMk id="71" creationId="{F0A51646-BC18-49AD-8E20-8BB02DB425A3}"/>
          </ac:inkMkLst>
        </pc:inkChg>
        <pc:inkChg chg="add mod">
          <ac:chgData name="仁園 呂" userId="eef67f80-1e14-4c90-a22b-aad4575b3ef9" providerId="ADAL" clId="{8C40F07A-1E17-409E-AEDF-B9FEB0DB4202}" dt="2020-05-15T06:41:16.936" v="988"/>
          <ac:inkMkLst>
            <pc:docMk/>
            <pc:sldMk cId="2759187154" sldId="381"/>
            <ac:inkMk id="72" creationId="{7555B915-966E-470D-A44B-5AAECB8A7D05}"/>
          </ac:inkMkLst>
        </pc:inkChg>
        <pc:inkChg chg="add mod">
          <ac:chgData name="仁園 呂" userId="eef67f80-1e14-4c90-a22b-aad4575b3ef9" providerId="ADAL" clId="{8C40F07A-1E17-409E-AEDF-B9FEB0DB4202}" dt="2020-05-15T06:41:16.936" v="988"/>
          <ac:inkMkLst>
            <pc:docMk/>
            <pc:sldMk cId="2759187154" sldId="381"/>
            <ac:inkMk id="73" creationId="{58BB295B-87DB-498C-ACA0-AD42448ECFB7}"/>
          </ac:inkMkLst>
        </pc:inkChg>
        <pc:inkChg chg="add mod">
          <ac:chgData name="仁園 呂" userId="eef67f80-1e14-4c90-a22b-aad4575b3ef9" providerId="ADAL" clId="{8C40F07A-1E17-409E-AEDF-B9FEB0DB4202}" dt="2020-05-15T06:41:16.936" v="988"/>
          <ac:inkMkLst>
            <pc:docMk/>
            <pc:sldMk cId="2759187154" sldId="381"/>
            <ac:inkMk id="74" creationId="{E2993488-F0A4-449B-BF81-AB5CA93E878D}"/>
          </ac:inkMkLst>
        </pc:inkChg>
        <pc:inkChg chg="add mod">
          <ac:chgData name="仁園 呂" userId="eef67f80-1e14-4c90-a22b-aad4575b3ef9" providerId="ADAL" clId="{8C40F07A-1E17-409E-AEDF-B9FEB0DB4202}" dt="2020-05-15T06:41:16.936" v="988"/>
          <ac:inkMkLst>
            <pc:docMk/>
            <pc:sldMk cId="2759187154" sldId="381"/>
            <ac:inkMk id="75" creationId="{3C207105-59B9-47EE-B7A4-69A5E8A58081}"/>
          </ac:inkMkLst>
        </pc:inkChg>
        <pc:inkChg chg="add mod">
          <ac:chgData name="仁園 呂" userId="eef67f80-1e14-4c90-a22b-aad4575b3ef9" providerId="ADAL" clId="{8C40F07A-1E17-409E-AEDF-B9FEB0DB4202}" dt="2020-05-15T06:41:16.936" v="988"/>
          <ac:inkMkLst>
            <pc:docMk/>
            <pc:sldMk cId="2759187154" sldId="381"/>
            <ac:inkMk id="76" creationId="{95CF1AC8-582F-4581-9FCE-846EA7ADDCD2}"/>
          </ac:inkMkLst>
        </pc:inkChg>
        <pc:inkChg chg="add mod">
          <ac:chgData name="仁園 呂" userId="eef67f80-1e14-4c90-a22b-aad4575b3ef9" providerId="ADAL" clId="{8C40F07A-1E17-409E-AEDF-B9FEB0DB4202}" dt="2020-05-15T06:41:16.936" v="988"/>
          <ac:inkMkLst>
            <pc:docMk/>
            <pc:sldMk cId="2759187154" sldId="381"/>
            <ac:inkMk id="77" creationId="{EF1D0C54-70A2-4777-A792-F362E9B935CF}"/>
          </ac:inkMkLst>
        </pc:inkChg>
        <pc:inkChg chg="add mod">
          <ac:chgData name="仁園 呂" userId="eef67f80-1e14-4c90-a22b-aad4575b3ef9" providerId="ADAL" clId="{8C40F07A-1E17-409E-AEDF-B9FEB0DB4202}" dt="2020-05-15T06:41:16.936" v="988"/>
          <ac:inkMkLst>
            <pc:docMk/>
            <pc:sldMk cId="2759187154" sldId="381"/>
            <ac:inkMk id="78" creationId="{B6B6A958-356B-4397-9E6E-CDE3D78AB989}"/>
          </ac:inkMkLst>
        </pc:inkChg>
        <pc:inkChg chg="add mod">
          <ac:chgData name="仁園 呂" userId="eef67f80-1e14-4c90-a22b-aad4575b3ef9" providerId="ADAL" clId="{8C40F07A-1E17-409E-AEDF-B9FEB0DB4202}" dt="2020-05-15T06:41:16.936" v="988"/>
          <ac:inkMkLst>
            <pc:docMk/>
            <pc:sldMk cId="2759187154" sldId="381"/>
            <ac:inkMk id="79" creationId="{C8B16986-2FAC-4002-8F33-4DAD5EF4C3B0}"/>
          </ac:inkMkLst>
        </pc:inkChg>
        <pc:inkChg chg="add mod">
          <ac:chgData name="仁園 呂" userId="eef67f80-1e14-4c90-a22b-aad4575b3ef9" providerId="ADAL" clId="{8C40F07A-1E17-409E-AEDF-B9FEB0DB4202}" dt="2020-05-15T06:41:16.936" v="988"/>
          <ac:inkMkLst>
            <pc:docMk/>
            <pc:sldMk cId="2759187154" sldId="381"/>
            <ac:inkMk id="81" creationId="{2EE8015B-07A8-4855-A20D-91457C12DD92}"/>
          </ac:inkMkLst>
        </pc:inkChg>
        <pc:inkChg chg="add mod">
          <ac:chgData name="仁園 呂" userId="eef67f80-1e14-4c90-a22b-aad4575b3ef9" providerId="ADAL" clId="{8C40F07A-1E17-409E-AEDF-B9FEB0DB4202}" dt="2020-05-15T06:41:49.960" v="1011"/>
          <ac:inkMkLst>
            <pc:docMk/>
            <pc:sldMk cId="2759187154" sldId="381"/>
            <ac:inkMk id="83" creationId="{63620C6B-0C68-4315-83EB-12AB3CC29C38}"/>
          </ac:inkMkLst>
        </pc:inkChg>
        <pc:inkChg chg="add mod">
          <ac:chgData name="仁園 呂" userId="eef67f80-1e14-4c90-a22b-aad4575b3ef9" providerId="ADAL" clId="{8C40F07A-1E17-409E-AEDF-B9FEB0DB4202}" dt="2020-05-15T06:41:49.960" v="1011"/>
          <ac:inkMkLst>
            <pc:docMk/>
            <pc:sldMk cId="2759187154" sldId="381"/>
            <ac:inkMk id="84" creationId="{7699AA96-FF68-48BB-8967-0741F16C11E2}"/>
          </ac:inkMkLst>
        </pc:inkChg>
        <pc:inkChg chg="add mod">
          <ac:chgData name="仁園 呂" userId="eef67f80-1e14-4c90-a22b-aad4575b3ef9" providerId="ADAL" clId="{8C40F07A-1E17-409E-AEDF-B9FEB0DB4202}" dt="2020-05-15T06:41:29.594" v="995"/>
          <ac:inkMkLst>
            <pc:docMk/>
            <pc:sldMk cId="2759187154" sldId="381"/>
            <ac:inkMk id="86" creationId="{CF195179-403C-4173-9EEF-6CBD4D35815F}"/>
          </ac:inkMkLst>
        </pc:inkChg>
        <pc:inkChg chg="add mod">
          <ac:chgData name="仁園 呂" userId="eef67f80-1e14-4c90-a22b-aad4575b3ef9" providerId="ADAL" clId="{8C40F07A-1E17-409E-AEDF-B9FEB0DB4202}" dt="2020-05-15T06:41:29.594" v="995"/>
          <ac:inkMkLst>
            <pc:docMk/>
            <pc:sldMk cId="2759187154" sldId="381"/>
            <ac:inkMk id="87" creationId="{6B33D44B-4D88-4D1D-A7F8-6BB7B85CBADA}"/>
          </ac:inkMkLst>
        </pc:inkChg>
        <pc:inkChg chg="add mod">
          <ac:chgData name="仁園 呂" userId="eef67f80-1e14-4c90-a22b-aad4575b3ef9" providerId="ADAL" clId="{8C40F07A-1E17-409E-AEDF-B9FEB0DB4202}" dt="2020-05-15T06:41:29.594" v="995"/>
          <ac:inkMkLst>
            <pc:docMk/>
            <pc:sldMk cId="2759187154" sldId="381"/>
            <ac:inkMk id="88" creationId="{5D44732F-80D5-4DAE-8625-B7F94615AC82}"/>
          </ac:inkMkLst>
        </pc:inkChg>
        <pc:inkChg chg="add mod">
          <ac:chgData name="仁園 呂" userId="eef67f80-1e14-4c90-a22b-aad4575b3ef9" providerId="ADAL" clId="{8C40F07A-1E17-409E-AEDF-B9FEB0DB4202}" dt="2020-05-15T06:42:18.078" v="1035"/>
          <ac:inkMkLst>
            <pc:docMk/>
            <pc:sldMk cId="2759187154" sldId="381"/>
            <ac:inkMk id="90" creationId="{B904B6C4-99BF-47F9-9EA1-E80DA0294644}"/>
          </ac:inkMkLst>
        </pc:inkChg>
        <pc:inkChg chg="add mod">
          <ac:chgData name="仁園 呂" userId="eef67f80-1e14-4c90-a22b-aad4575b3ef9" providerId="ADAL" clId="{8C40F07A-1E17-409E-AEDF-B9FEB0DB4202}" dt="2020-05-15T06:42:18.078" v="1035"/>
          <ac:inkMkLst>
            <pc:docMk/>
            <pc:sldMk cId="2759187154" sldId="381"/>
            <ac:inkMk id="91" creationId="{FE377F13-ECEF-4698-9633-8432E9F89529}"/>
          </ac:inkMkLst>
        </pc:inkChg>
        <pc:inkChg chg="add mod">
          <ac:chgData name="仁園 呂" userId="eef67f80-1e14-4c90-a22b-aad4575b3ef9" providerId="ADAL" clId="{8C40F07A-1E17-409E-AEDF-B9FEB0DB4202}" dt="2020-05-15T06:42:18.078" v="1035"/>
          <ac:inkMkLst>
            <pc:docMk/>
            <pc:sldMk cId="2759187154" sldId="381"/>
            <ac:inkMk id="92" creationId="{B103B4F5-E63C-4B31-9B65-4FD26A62ECB8}"/>
          </ac:inkMkLst>
        </pc:inkChg>
        <pc:inkChg chg="add mod">
          <ac:chgData name="仁園 呂" userId="eef67f80-1e14-4c90-a22b-aad4575b3ef9" providerId="ADAL" clId="{8C40F07A-1E17-409E-AEDF-B9FEB0DB4202}" dt="2020-05-15T06:42:30.741" v="1054"/>
          <ac:inkMkLst>
            <pc:docMk/>
            <pc:sldMk cId="2759187154" sldId="381"/>
            <ac:inkMk id="94" creationId="{1A9A6162-E91B-4336-8F9B-B7510D0E5093}"/>
          </ac:inkMkLst>
        </pc:inkChg>
        <pc:inkChg chg="add mod">
          <ac:chgData name="仁園 呂" userId="eef67f80-1e14-4c90-a22b-aad4575b3ef9" providerId="ADAL" clId="{8C40F07A-1E17-409E-AEDF-B9FEB0DB4202}" dt="2020-05-15T06:42:30.741" v="1054"/>
          <ac:inkMkLst>
            <pc:docMk/>
            <pc:sldMk cId="2759187154" sldId="381"/>
            <ac:inkMk id="95" creationId="{BD4EF15B-CECC-4112-9560-F75E9AB42087}"/>
          </ac:inkMkLst>
        </pc:inkChg>
        <pc:inkChg chg="add mod">
          <ac:chgData name="仁園 呂" userId="eef67f80-1e14-4c90-a22b-aad4575b3ef9" providerId="ADAL" clId="{8C40F07A-1E17-409E-AEDF-B9FEB0DB4202}" dt="2020-05-15T06:42:30.741" v="1054"/>
          <ac:inkMkLst>
            <pc:docMk/>
            <pc:sldMk cId="2759187154" sldId="381"/>
            <ac:inkMk id="97" creationId="{7A36B97D-5870-4232-968B-739715584732}"/>
          </ac:inkMkLst>
        </pc:inkChg>
        <pc:inkChg chg="add mod">
          <ac:chgData name="仁園 呂" userId="eef67f80-1e14-4c90-a22b-aad4575b3ef9" providerId="ADAL" clId="{8C40F07A-1E17-409E-AEDF-B9FEB0DB4202}" dt="2020-05-15T06:42:30.741" v="1054"/>
          <ac:inkMkLst>
            <pc:docMk/>
            <pc:sldMk cId="2759187154" sldId="381"/>
            <ac:inkMk id="98" creationId="{463A2ACE-CB62-47A1-BB13-A750C236CDFB}"/>
          </ac:inkMkLst>
        </pc:inkChg>
        <pc:inkChg chg="add mod">
          <ac:chgData name="仁園 呂" userId="eef67f80-1e14-4c90-a22b-aad4575b3ef9" providerId="ADAL" clId="{8C40F07A-1E17-409E-AEDF-B9FEB0DB4202}" dt="2020-05-15T06:42:30.741" v="1054"/>
          <ac:inkMkLst>
            <pc:docMk/>
            <pc:sldMk cId="2759187154" sldId="381"/>
            <ac:inkMk id="99" creationId="{5C188FDF-BB5B-4904-B875-C7A9167C15B1}"/>
          </ac:inkMkLst>
        </pc:inkChg>
        <pc:inkChg chg="add">
          <ac:chgData name="仁園 呂" userId="eef67f80-1e14-4c90-a22b-aad4575b3ef9" providerId="ADAL" clId="{8C40F07A-1E17-409E-AEDF-B9FEB0DB4202}" dt="2020-05-15T06:41:45.426" v="1007" actId="9405"/>
          <ac:inkMkLst>
            <pc:docMk/>
            <pc:sldMk cId="2759187154" sldId="381"/>
            <ac:inkMk id="101" creationId="{CE662666-76FF-46AB-841A-EBEC7E7EE8AD}"/>
          </ac:inkMkLst>
        </pc:inkChg>
        <pc:inkChg chg="add">
          <ac:chgData name="仁園 呂" userId="eef67f80-1e14-4c90-a22b-aad4575b3ef9" providerId="ADAL" clId="{8C40F07A-1E17-409E-AEDF-B9FEB0DB4202}" dt="2020-05-15T06:41:46.509" v="1008" actId="9405"/>
          <ac:inkMkLst>
            <pc:docMk/>
            <pc:sldMk cId="2759187154" sldId="381"/>
            <ac:inkMk id="102" creationId="{F9260A8A-B6AC-464B-A1A3-3800C9DE8C78}"/>
          </ac:inkMkLst>
        </pc:inkChg>
        <pc:inkChg chg="add mod">
          <ac:chgData name="仁園 呂" userId="eef67f80-1e14-4c90-a22b-aad4575b3ef9" providerId="ADAL" clId="{8C40F07A-1E17-409E-AEDF-B9FEB0DB4202}" dt="2020-05-15T06:41:49.960" v="1011"/>
          <ac:inkMkLst>
            <pc:docMk/>
            <pc:sldMk cId="2759187154" sldId="381"/>
            <ac:inkMk id="103" creationId="{03C186C3-A813-4FED-9771-F997BF09CBB3}"/>
          </ac:inkMkLst>
        </pc:inkChg>
        <pc:inkChg chg="add">
          <ac:chgData name="仁園 呂" userId="eef67f80-1e14-4c90-a22b-aad4575b3ef9" providerId="ADAL" clId="{8C40F07A-1E17-409E-AEDF-B9FEB0DB4202}" dt="2020-05-15T06:41:49.288" v="1010" actId="9405"/>
          <ac:inkMkLst>
            <pc:docMk/>
            <pc:sldMk cId="2759187154" sldId="381"/>
            <ac:inkMk id="104" creationId="{EC10A813-AF74-443D-A70D-193B7FB330AA}"/>
          </ac:inkMkLst>
        </pc:inkChg>
        <pc:inkChg chg="add mod">
          <ac:chgData name="仁園 呂" userId="eef67f80-1e14-4c90-a22b-aad4575b3ef9" providerId="ADAL" clId="{8C40F07A-1E17-409E-AEDF-B9FEB0DB4202}" dt="2020-05-15T06:41:56.865" v="1017"/>
          <ac:inkMkLst>
            <pc:docMk/>
            <pc:sldMk cId="2759187154" sldId="381"/>
            <ac:inkMk id="106" creationId="{B84BDA6E-65B8-464F-A5C4-B8AE0057105D}"/>
          </ac:inkMkLst>
        </pc:inkChg>
        <pc:inkChg chg="add mod">
          <ac:chgData name="仁園 呂" userId="eef67f80-1e14-4c90-a22b-aad4575b3ef9" providerId="ADAL" clId="{8C40F07A-1E17-409E-AEDF-B9FEB0DB4202}" dt="2020-05-15T06:41:56.865" v="1017"/>
          <ac:inkMkLst>
            <pc:docMk/>
            <pc:sldMk cId="2759187154" sldId="381"/>
            <ac:inkMk id="107" creationId="{43D93AE2-0C95-4717-BFE8-F9B429BC6C28}"/>
          </ac:inkMkLst>
        </pc:inkChg>
        <pc:inkChg chg="add mod">
          <ac:chgData name="仁園 呂" userId="eef67f80-1e14-4c90-a22b-aad4575b3ef9" providerId="ADAL" clId="{8C40F07A-1E17-409E-AEDF-B9FEB0DB4202}" dt="2020-05-15T06:41:56.865" v="1017"/>
          <ac:inkMkLst>
            <pc:docMk/>
            <pc:sldMk cId="2759187154" sldId="381"/>
            <ac:inkMk id="108" creationId="{EA0CEE77-AD9A-4AB2-A9E9-54DE6C9A6851}"/>
          </ac:inkMkLst>
        </pc:inkChg>
        <pc:inkChg chg="add mod">
          <ac:chgData name="仁園 呂" userId="eef67f80-1e14-4c90-a22b-aad4575b3ef9" providerId="ADAL" clId="{8C40F07A-1E17-409E-AEDF-B9FEB0DB4202}" dt="2020-05-15T06:41:56.865" v="1017"/>
          <ac:inkMkLst>
            <pc:docMk/>
            <pc:sldMk cId="2759187154" sldId="381"/>
            <ac:inkMk id="109" creationId="{298CA3C2-DF93-4A64-BD6F-1DEAF36AC398}"/>
          </ac:inkMkLst>
        </pc:inkChg>
        <pc:inkChg chg="add">
          <ac:chgData name="仁園 呂" userId="eef67f80-1e14-4c90-a22b-aad4575b3ef9" providerId="ADAL" clId="{8C40F07A-1E17-409E-AEDF-B9FEB0DB4202}" dt="2020-05-15T06:41:55.946" v="1016" actId="9405"/>
          <ac:inkMkLst>
            <pc:docMk/>
            <pc:sldMk cId="2759187154" sldId="381"/>
            <ac:inkMk id="110" creationId="{8A6F778E-7E81-4D49-BA3C-D1FC31F5ED83}"/>
          </ac:inkMkLst>
        </pc:inkChg>
        <pc:inkChg chg="add mod">
          <ac:chgData name="仁園 呂" userId="eef67f80-1e14-4c90-a22b-aad4575b3ef9" providerId="ADAL" clId="{8C40F07A-1E17-409E-AEDF-B9FEB0DB4202}" dt="2020-05-15T06:42:30.741" v="1054"/>
          <ac:inkMkLst>
            <pc:docMk/>
            <pc:sldMk cId="2759187154" sldId="381"/>
            <ac:inkMk id="112" creationId="{C0E93042-48D0-46E3-AB80-CE6A9CA447A9}"/>
          </ac:inkMkLst>
        </pc:inkChg>
        <pc:inkChg chg="add mod">
          <ac:chgData name="仁園 呂" userId="eef67f80-1e14-4c90-a22b-aad4575b3ef9" providerId="ADAL" clId="{8C40F07A-1E17-409E-AEDF-B9FEB0DB4202}" dt="2020-05-15T06:42:30.741" v="1054"/>
          <ac:inkMkLst>
            <pc:docMk/>
            <pc:sldMk cId="2759187154" sldId="381"/>
            <ac:inkMk id="113" creationId="{9427E136-EEB7-4F84-B6E0-A2D74C22AA21}"/>
          </ac:inkMkLst>
        </pc:inkChg>
        <pc:inkChg chg="add mod">
          <ac:chgData name="仁園 呂" userId="eef67f80-1e14-4c90-a22b-aad4575b3ef9" providerId="ADAL" clId="{8C40F07A-1E17-409E-AEDF-B9FEB0DB4202}" dt="2020-05-15T06:42:07.668" v="1024"/>
          <ac:inkMkLst>
            <pc:docMk/>
            <pc:sldMk cId="2759187154" sldId="381"/>
            <ac:inkMk id="115" creationId="{19BA3A6C-749C-4E03-B462-88C30A9A0C9C}"/>
          </ac:inkMkLst>
        </pc:inkChg>
        <pc:inkChg chg="add mod">
          <ac:chgData name="仁園 呂" userId="eef67f80-1e14-4c90-a22b-aad4575b3ef9" providerId="ADAL" clId="{8C40F07A-1E17-409E-AEDF-B9FEB0DB4202}" dt="2020-05-15T06:42:07.668" v="1024"/>
          <ac:inkMkLst>
            <pc:docMk/>
            <pc:sldMk cId="2759187154" sldId="381"/>
            <ac:inkMk id="116" creationId="{857815FC-B439-409D-A104-BBC0F02922D0}"/>
          </ac:inkMkLst>
        </pc:inkChg>
        <pc:inkChg chg="add mod">
          <ac:chgData name="仁園 呂" userId="eef67f80-1e14-4c90-a22b-aad4575b3ef9" providerId="ADAL" clId="{8C40F07A-1E17-409E-AEDF-B9FEB0DB4202}" dt="2020-05-15T06:42:07.668" v="1024"/>
          <ac:inkMkLst>
            <pc:docMk/>
            <pc:sldMk cId="2759187154" sldId="381"/>
            <ac:inkMk id="117" creationId="{0038A07A-6338-4F96-8973-0F0C2D9F0AD1}"/>
          </ac:inkMkLst>
        </pc:inkChg>
        <pc:inkChg chg="add mod">
          <ac:chgData name="仁園 呂" userId="eef67f80-1e14-4c90-a22b-aad4575b3ef9" providerId="ADAL" clId="{8C40F07A-1E17-409E-AEDF-B9FEB0DB4202}" dt="2020-05-15T06:42:30.741" v="1054"/>
          <ac:inkMkLst>
            <pc:docMk/>
            <pc:sldMk cId="2759187154" sldId="381"/>
            <ac:inkMk id="119" creationId="{AAF37849-F638-4124-BABF-92B64557E5F4}"/>
          </ac:inkMkLst>
        </pc:inkChg>
        <pc:inkChg chg="add mod">
          <ac:chgData name="仁園 呂" userId="eef67f80-1e14-4c90-a22b-aad4575b3ef9" providerId="ADAL" clId="{8C40F07A-1E17-409E-AEDF-B9FEB0DB4202}" dt="2020-05-15T06:42:30.741" v="1054"/>
          <ac:inkMkLst>
            <pc:docMk/>
            <pc:sldMk cId="2759187154" sldId="381"/>
            <ac:inkMk id="120" creationId="{120FE592-F1BA-4FCE-9F4F-FCD4FC47209A}"/>
          </ac:inkMkLst>
        </pc:inkChg>
        <pc:inkChg chg="add mod">
          <ac:chgData name="仁園 呂" userId="eef67f80-1e14-4c90-a22b-aad4575b3ef9" providerId="ADAL" clId="{8C40F07A-1E17-409E-AEDF-B9FEB0DB4202}" dt="2020-05-15T06:42:30.741" v="1054"/>
          <ac:inkMkLst>
            <pc:docMk/>
            <pc:sldMk cId="2759187154" sldId="381"/>
            <ac:inkMk id="121" creationId="{E196AE68-7186-471D-AA97-7C12965419F1}"/>
          </ac:inkMkLst>
        </pc:inkChg>
        <pc:inkChg chg="add mod">
          <ac:chgData name="仁園 呂" userId="eef67f80-1e14-4c90-a22b-aad4575b3ef9" providerId="ADAL" clId="{8C40F07A-1E17-409E-AEDF-B9FEB0DB4202}" dt="2020-05-15T06:42:30.741" v="1054"/>
          <ac:inkMkLst>
            <pc:docMk/>
            <pc:sldMk cId="2759187154" sldId="381"/>
            <ac:inkMk id="122" creationId="{663AABCB-01C9-4AD7-B66E-1128484E0760}"/>
          </ac:inkMkLst>
        </pc:inkChg>
        <pc:inkChg chg="add mod">
          <ac:chgData name="仁園 呂" userId="eef67f80-1e14-4c90-a22b-aad4575b3ef9" providerId="ADAL" clId="{8C40F07A-1E17-409E-AEDF-B9FEB0DB4202}" dt="2020-05-15T06:42:30.741" v="1054"/>
          <ac:inkMkLst>
            <pc:docMk/>
            <pc:sldMk cId="2759187154" sldId="381"/>
            <ac:inkMk id="124" creationId="{A8494BDF-550D-460C-8AB6-1345273ABA74}"/>
          </ac:inkMkLst>
        </pc:inkChg>
        <pc:inkChg chg="add mod">
          <ac:chgData name="仁園 呂" userId="eef67f80-1e14-4c90-a22b-aad4575b3ef9" providerId="ADAL" clId="{8C40F07A-1E17-409E-AEDF-B9FEB0DB4202}" dt="2020-05-15T06:42:30.741" v="1054"/>
          <ac:inkMkLst>
            <pc:docMk/>
            <pc:sldMk cId="2759187154" sldId="381"/>
            <ac:inkMk id="125" creationId="{1701D839-D31F-4653-9EA3-93BAA80FE95F}"/>
          </ac:inkMkLst>
        </pc:inkChg>
        <pc:inkChg chg="add mod">
          <ac:chgData name="仁園 呂" userId="eef67f80-1e14-4c90-a22b-aad4575b3ef9" providerId="ADAL" clId="{8C40F07A-1E17-409E-AEDF-B9FEB0DB4202}" dt="2020-05-15T06:42:18.078" v="1035"/>
          <ac:inkMkLst>
            <pc:docMk/>
            <pc:sldMk cId="2759187154" sldId="381"/>
            <ac:inkMk id="127" creationId="{F1F33510-2219-4454-B36D-81164C9150FC}"/>
          </ac:inkMkLst>
        </pc:inkChg>
        <pc:inkChg chg="add mod">
          <ac:chgData name="仁園 呂" userId="eef67f80-1e14-4c90-a22b-aad4575b3ef9" providerId="ADAL" clId="{8C40F07A-1E17-409E-AEDF-B9FEB0DB4202}" dt="2020-05-15T06:42:18.078" v="1035"/>
          <ac:inkMkLst>
            <pc:docMk/>
            <pc:sldMk cId="2759187154" sldId="381"/>
            <ac:inkMk id="128" creationId="{FC9BC5FA-DDB3-487D-8F5E-8F0B309A0F93}"/>
          </ac:inkMkLst>
        </pc:inkChg>
        <pc:inkChg chg="add mod">
          <ac:chgData name="仁園 呂" userId="eef67f80-1e14-4c90-a22b-aad4575b3ef9" providerId="ADAL" clId="{8C40F07A-1E17-409E-AEDF-B9FEB0DB4202}" dt="2020-05-15T06:42:30.741" v="1054"/>
          <ac:inkMkLst>
            <pc:docMk/>
            <pc:sldMk cId="2759187154" sldId="381"/>
            <ac:inkMk id="130" creationId="{952D02D9-0324-45F6-92C0-DC16F535067B}"/>
          </ac:inkMkLst>
        </pc:inkChg>
        <pc:inkChg chg="add mod">
          <ac:chgData name="仁園 呂" userId="eef67f80-1e14-4c90-a22b-aad4575b3ef9" providerId="ADAL" clId="{8C40F07A-1E17-409E-AEDF-B9FEB0DB4202}" dt="2020-05-15T06:42:30.741" v="1054"/>
          <ac:inkMkLst>
            <pc:docMk/>
            <pc:sldMk cId="2759187154" sldId="381"/>
            <ac:inkMk id="131" creationId="{46CEDDEE-9CC8-4B35-9635-D0036165C1AF}"/>
          </ac:inkMkLst>
        </pc:inkChg>
        <pc:inkChg chg="add mod">
          <ac:chgData name="仁園 呂" userId="eef67f80-1e14-4c90-a22b-aad4575b3ef9" providerId="ADAL" clId="{8C40F07A-1E17-409E-AEDF-B9FEB0DB4202}" dt="2020-05-15T06:42:30.741" v="1054"/>
          <ac:inkMkLst>
            <pc:docMk/>
            <pc:sldMk cId="2759187154" sldId="381"/>
            <ac:inkMk id="132" creationId="{960CDFB2-3370-4E2E-B611-F4A0090B2DFF}"/>
          </ac:inkMkLst>
        </pc:inkChg>
        <pc:inkChg chg="add mod">
          <ac:chgData name="仁園 呂" userId="eef67f80-1e14-4c90-a22b-aad4575b3ef9" providerId="ADAL" clId="{8C40F07A-1E17-409E-AEDF-B9FEB0DB4202}" dt="2020-05-15T06:42:30.741" v="1054"/>
          <ac:inkMkLst>
            <pc:docMk/>
            <pc:sldMk cId="2759187154" sldId="381"/>
            <ac:inkMk id="133" creationId="{6001B5BF-CC43-4D07-9504-8F57C5674727}"/>
          </ac:inkMkLst>
        </pc:inkChg>
        <pc:inkChg chg="add mod">
          <ac:chgData name="仁園 呂" userId="eef67f80-1e14-4c90-a22b-aad4575b3ef9" providerId="ADAL" clId="{8C40F07A-1E17-409E-AEDF-B9FEB0DB4202}" dt="2020-05-15T06:42:30.741" v="1054"/>
          <ac:inkMkLst>
            <pc:docMk/>
            <pc:sldMk cId="2759187154" sldId="381"/>
            <ac:inkMk id="134" creationId="{E5976D90-B798-4E47-A3BD-7C44CBA24EB8}"/>
          </ac:inkMkLst>
        </pc:inkChg>
        <pc:inkChg chg="add mod">
          <ac:chgData name="仁園 呂" userId="eef67f80-1e14-4c90-a22b-aad4575b3ef9" providerId="ADAL" clId="{8C40F07A-1E17-409E-AEDF-B9FEB0DB4202}" dt="2020-05-15T06:42:30.741" v="1054"/>
          <ac:inkMkLst>
            <pc:docMk/>
            <pc:sldMk cId="2759187154" sldId="381"/>
            <ac:inkMk id="135" creationId="{B00E704A-A11E-4B93-9B20-3780D520849C}"/>
          </ac:inkMkLst>
        </pc:inkChg>
        <pc:inkChg chg="add mod">
          <ac:chgData name="仁園 呂" userId="eef67f80-1e14-4c90-a22b-aad4575b3ef9" providerId="ADAL" clId="{8C40F07A-1E17-409E-AEDF-B9FEB0DB4202}" dt="2020-05-15T06:42:30.741" v="1054"/>
          <ac:inkMkLst>
            <pc:docMk/>
            <pc:sldMk cId="2759187154" sldId="381"/>
            <ac:inkMk id="136" creationId="{21465067-ED81-41E1-8485-455483EAA0BF}"/>
          </ac:inkMkLst>
        </pc:inkChg>
        <pc:inkChg chg="add mod">
          <ac:chgData name="仁園 呂" userId="eef67f80-1e14-4c90-a22b-aad4575b3ef9" providerId="ADAL" clId="{8C40F07A-1E17-409E-AEDF-B9FEB0DB4202}" dt="2020-05-15T06:42:30.741" v="1054"/>
          <ac:inkMkLst>
            <pc:docMk/>
            <pc:sldMk cId="2759187154" sldId="381"/>
            <ac:inkMk id="137" creationId="{243B563A-D6ED-405D-96DE-CF9E71A504B1}"/>
          </ac:inkMkLst>
        </pc:inkChg>
        <pc:inkChg chg="add mod">
          <ac:chgData name="仁園 呂" userId="eef67f80-1e14-4c90-a22b-aad4575b3ef9" providerId="ADAL" clId="{8C40F07A-1E17-409E-AEDF-B9FEB0DB4202}" dt="2020-05-15T06:42:30.741" v="1054"/>
          <ac:inkMkLst>
            <pc:docMk/>
            <pc:sldMk cId="2759187154" sldId="381"/>
            <ac:inkMk id="138" creationId="{0B5CEF07-92DF-461C-90F6-84E92E0DE3BC}"/>
          </ac:inkMkLst>
        </pc:inkChg>
        <pc:inkChg chg="add mod">
          <ac:chgData name="仁園 呂" userId="eef67f80-1e14-4c90-a22b-aad4575b3ef9" providerId="ADAL" clId="{8C40F07A-1E17-409E-AEDF-B9FEB0DB4202}" dt="2020-05-15T06:42:30.741" v="1054"/>
          <ac:inkMkLst>
            <pc:docMk/>
            <pc:sldMk cId="2759187154" sldId="381"/>
            <ac:inkMk id="139" creationId="{37C2E746-FA03-4029-9A59-1CC0F81BDA15}"/>
          </ac:inkMkLst>
        </pc:inkChg>
        <pc:inkChg chg="add mod">
          <ac:chgData name="仁園 呂" userId="eef67f80-1e14-4c90-a22b-aad4575b3ef9" providerId="ADAL" clId="{8C40F07A-1E17-409E-AEDF-B9FEB0DB4202}" dt="2020-05-15T06:42:30.741" v="1054"/>
          <ac:inkMkLst>
            <pc:docMk/>
            <pc:sldMk cId="2759187154" sldId="381"/>
            <ac:inkMk id="140" creationId="{E2F4744C-ABFE-4752-B4B3-78AC66650337}"/>
          </ac:inkMkLst>
        </pc:inkChg>
        <pc:inkChg chg="add mod">
          <ac:chgData name="仁園 呂" userId="eef67f80-1e14-4c90-a22b-aad4575b3ef9" providerId="ADAL" clId="{8C40F07A-1E17-409E-AEDF-B9FEB0DB4202}" dt="2020-05-15T06:42:30.741" v="1054"/>
          <ac:inkMkLst>
            <pc:docMk/>
            <pc:sldMk cId="2759187154" sldId="381"/>
            <ac:inkMk id="141" creationId="{9B4859DF-5B45-4528-B9C6-6139F2BD984F}"/>
          </ac:inkMkLst>
        </pc:inkChg>
        <pc:inkChg chg="add mod">
          <ac:chgData name="仁園 呂" userId="eef67f80-1e14-4c90-a22b-aad4575b3ef9" providerId="ADAL" clId="{8C40F07A-1E17-409E-AEDF-B9FEB0DB4202}" dt="2020-05-15T06:42:30.741" v="1054"/>
          <ac:inkMkLst>
            <pc:docMk/>
            <pc:sldMk cId="2759187154" sldId="381"/>
            <ac:inkMk id="143" creationId="{BD435ABE-3E86-491B-9CD5-D2C0FB448E1A}"/>
          </ac:inkMkLst>
        </pc:inkChg>
        <pc:inkChg chg="add mod">
          <ac:chgData name="仁園 呂" userId="eef67f80-1e14-4c90-a22b-aad4575b3ef9" providerId="ADAL" clId="{8C40F07A-1E17-409E-AEDF-B9FEB0DB4202}" dt="2020-05-15T06:42:30.741" v="1054"/>
          <ac:inkMkLst>
            <pc:docMk/>
            <pc:sldMk cId="2759187154" sldId="381"/>
            <ac:inkMk id="145" creationId="{B171398B-56C1-459D-9161-E2929B46F56C}"/>
          </ac:inkMkLst>
        </pc:inkChg>
        <pc:inkChg chg="add mod">
          <ac:chgData name="仁園 呂" userId="eef67f80-1e14-4c90-a22b-aad4575b3ef9" providerId="ADAL" clId="{8C40F07A-1E17-409E-AEDF-B9FEB0DB4202}" dt="2020-05-15T06:42:30.741" v="1054"/>
          <ac:inkMkLst>
            <pc:docMk/>
            <pc:sldMk cId="2759187154" sldId="381"/>
            <ac:inkMk id="147" creationId="{362E3AD3-DD26-423B-84F0-16664FFBDA9D}"/>
          </ac:inkMkLst>
        </pc:inkChg>
      </pc:sldChg>
      <pc:sldChg chg="modTransition">
        <pc:chgData name="仁園 呂" userId="eef67f80-1e14-4c90-a22b-aad4575b3ef9" providerId="ADAL" clId="{8C40F07A-1E17-409E-AEDF-B9FEB0DB4202}" dt="2020-05-18T16:07:35.874" v="1770"/>
        <pc:sldMkLst>
          <pc:docMk/>
          <pc:sldMk cId="4109982307" sldId="382"/>
        </pc:sldMkLst>
      </pc:sldChg>
      <pc:sldChg chg="addSp delSp modSp mod modTransition">
        <pc:chgData name="仁園 呂" userId="eef67f80-1e14-4c90-a22b-aad4575b3ef9" providerId="ADAL" clId="{8C40F07A-1E17-409E-AEDF-B9FEB0DB4202}" dt="2020-05-19T02:43:46.184" v="2034"/>
        <pc:sldMkLst>
          <pc:docMk/>
          <pc:sldMk cId="699944292" sldId="383"/>
        </pc:sldMkLst>
        <pc:grpChg chg="del mod">
          <ac:chgData name="仁園 呂" userId="eef67f80-1e14-4c90-a22b-aad4575b3ef9" providerId="ADAL" clId="{8C40F07A-1E17-409E-AEDF-B9FEB0DB4202}" dt="2020-05-19T02:39:08.520" v="1905"/>
          <ac:grpSpMkLst>
            <pc:docMk/>
            <pc:sldMk cId="699944292" sldId="383"/>
            <ac:grpSpMk id="7" creationId="{635CC51D-2BE3-4798-BDD9-972BE87AE781}"/>
          </ac:grpSpMkLst>
        </pc:grpChg>
        <pc:grpChg chg="del mod">
          <ac:chgData name="仁園 呂" userId="eef67f80-1e14-4c90-a22b-aad4575b3ef9" providerId="ADAL" clId="{8C40F07A-1E17-409E-AEDF-B9FEB0DB4202}" dt="2020-05-19T02:37:47.884" v="1858"/>
          <ac:grpSpMkLst>
            <pc:docMk/>
            <pc:sldMk cId="699944292" sldId="383"/>
            <ac:grpSpMk id="21" creationId="{62EF7A4F-2200-4CF9-8F33-72BFB3600D61}"/>
          </ac:grpSpMkLst>
        </pc:grpChg>
        <pc:grpChg chg="del mod">
          <ac:chgData name="仁園 呂" userId="eef67f80-1e14-4c90-a22b-aad4575b3ef9" providerId="ADAL" clId="{8C40F07A-1E17-409E-AEDF-B9FEB0DB4202}" dt="2020-05-19T02:37:54.604" v="1863"/>
          <ac:grpSpMkLst>
            <pc:docMk/>
            <pc:sldMk cId="699944292" sldId="383"/>
            <ac:grpSpMk id="24" creationId="{5CF456FA-2E3B-41DE-B081-A9B576001634}"/>
          </ac:grpSpMkLst>
        </pc:grpChg>
        <pc:grpChg chg="del mod">
          <ac:chgData name="仁園 呂" userId="eef67f80-1e14-4c90-a22b-aad4575b3ef9" providerId="ADAL" clId="{8C40F07A-1E17-409E-AEDF-B9FEB0DB4202}" dt="2020-05-19T02:37:55.222" v="1865"/>
          <ac:grpSpMkLst>
            <pc:docMk/>
            <pc:sldMk cId="699944292" sldId="383"/>
            <ac:grpSpMk id="29" creationId="{28D1A8AF-605E-4413-8AD6-C4916078A5C2}"/>
          </ac:grpSpMkLst>
        </pc:grpChg>
        <pc:grpChg chg="mod">
          <ac:chgData name="仁園 呂" userId="eef67f80-1e14-4c90-a22b-aad4575b3ef9" providerId="ADAL" clId="{8C40F07A-1E17-409E-AEDF-B9FEB0DB4202}" dt="2020-05-19T02:37:55.222" v="1865"/>
          <ac:grpSpMkLst>
            <pc:docMk/>
            <pc:sldMk cId="699944292" sldId="383"/>
            <ac:grpSpMk id="31" creationId="{143E1C03-A48D-4266-B532-00EDF44AE49B}"/>
          </ac:grpSpMkLst>
        </pc:grpChg>
        <pc:grpChg chg="mod">
          <ac:chgData name="仁園 呂" userId="eef67f80-1e14-4c90-a22b-aad4575b3ef9" providerId="ADAL" clId="{8C40F07A-1E17-409E-AEDF-B9FEB0DB4202}" dt="2020-05-19T02:38:19.057" v="1869"/>
          <ac:grpSpMkLst>
            <pc:docMk/>
            <pc:sldMk cId="699944292" sldId="383"/>
            <ac:grpSpMk id="35" creationId="{9BF89707-D820-4E34-8041-497CCC7524A0}"/>
          </ac:grpSpMkLst>
        </pc:grpChg>
        <pc:grpChg chg="mod">
          <ac:chgData name="仁園 呂" userId="eef67f80-1e14-4c90-a22b-aad4575b3ef9" providerId="ADAL" clId="{8C40F07A-1E17-409E-AEDF-B9FEB0DB4202}" dt="2020-05-19T02:38:23.716" v="1874"/>
          <ac:grpSpMkLst>
            <pc:docMk/>
            <pc:sldMk cId="699944292" sldId="383"/>
            <ac:grpSpMk id="40" creationId="{FDDCB688-104F-4541-ABA3-FDB8A64FEFB6}"/>
          </ac:grpSpMkLst>
        </pc:grpChg>
        <pc:grpChg chg="del mod">
          <ac:chgData name="仁園 呂" userId="eef67f80-1e14-4c90-a22b-aad4575b3ef9" providerId="ADAL" clId="{8C40F07A-1E17-409E-AEDF-B9FEB0DB4202}" dt="2020-05-19T02:39:08.520" v="1905"/>
          <ac:grpSpMkLst>
            <pc:docMk/>
            <pc:sldMk cId="699944292" sldId="383"/>
            <ac:grpSpMk id="55" creationId="{E6919010-8D97-4263-8B3C-8FF77E1DBAA8}"/>
          </ac:grpSpMkLst>
        </pc:grpChg>
        <pc:grpChg chg="del mod">
          <ac:chgData name="仁園 呂" userId="eef67f80-1e14-4c90-a22b-aad4575b3ef9" providerId="ADAL" clId="{8C40F07A-1E17-409E-AEDF-B9FEB0DB4202}" dt="2020-05-19T02:39:08.520" v="1905"/>
          <ac:grpSpMkLst>
            <pc:docMk/>
            <pc:sldMk cId="699944292" sldId="383"/>
            <ac:grpSpMk id="56" creationId="{51681D90-09A9-4D27-8E7C-C246AD4748F0}"/>
          </ac:grpSpMkLst>
        </pc:grpChg>
        <pc:grpChg chg="del mod">
          <ac:chgData name="仁園 呂" userId="eef67f80-1e14-4c90-a22b-aad4575b3ef9" providerId="ADAL" clId="{8C40F07A-1E17-409E-AEDF-B9FEB0DB4202}" dt="2020-05-19T02:39:08.520" v="1905"/>
          <ac:grpSpMkLst>
            <pc:docMk/>
            <pc:sldMk cId="699944292" sldId="383"/>
            <ac:grpSpMk id="57" creationId="{1CFD8586-99E4-4BEB-A10E-59DDBDF6D763}"/>
          </ac:grpSpMkLst>
        </pc:grpChg>
        <pc:grpChg chg="del mod">
          <ac:chgData name="仁園 呂" userId="eef67f80-1e14-4c90-a22b-aad4575b3ef9" providerId="ADAL" clId="{8C40F07A-1E17-409E-AEDF-B9FEB0DB4202}" dt="2020-05-19T02:38:56.272" v="1901"/>
          <ac:grpSpMkLst>
            <pc:docMk/>
            <pc:sldMk cId="699944292" sldId="383"/>
            <ac:grpSpMk id="67" creationId="{34BD1C82-9F2A-40C5-B3A4-0BD42D56A4A5}"/>
          </ac:grpSpMkLst>
        </pc:grpChg>
        <pc:grpChg chg="del mod">
          <ac:chgData name="仁園 呂" userId="eef67f80-1e14-4c90-a22b-aad4575b3ef9" providerId="ADAL" clId="{8C40F07A-1E17-409E-AEDF-B9FEB0DB4202}" dt="2020-05-19T02:39:08.520" v="1905"/>
          <ac:grpSpMkLst>
            <pc:docMk/>
            <pc:sldMk cId="699944292" sldId="383"/>
            <ac:grpSpMk id="69" creationId="{156407D1-DF68-4D49-A6CC-D346CAD24B1C}"/>
          </ac:grpSpMkLst>
        </pc:grpChg>
        <pc:grpChg chg="mod">
          <ac:chgData name="仁園 呂" userId="eef67f80-1e14-4c90-a22b-aad4575b3ef9" providerId="ADAL" clId="{8C40F07A-1E17-409E-AEDF-B9FEB0DB4202}" dt="2020-05-19T02:39:08.520" v="1905"/>
          <ac:grpSpMkLst>
            <pc:docMk/>
            <pc:sldMk cId="699944292" sldId="383"/>
            <ac:grpSpMk id="73" creationId="{FD33BCE3-B5E6-45C3-8A35-F95B6E72AB41}"/>
          </ac:grpSpMkLst>
        </pc:grpChg>
        <pc:grpChg chg="del mod">
          <ac:chgData name="仁園 呂" userId="eef67f80-1e14-4c90-a22b-aad4575b3ef9" providerId="ADAL" clId="{8C40F07A-1E17-409E-AEDF-B9FEB0DB4202}" dt="2020-05-19T02:40:43.648" v="1935"/>
          <ac:grpSpMkLst>
            <pc:docMk/>
            <pc:sldMk cId="699944292" sldId="383"/>
            <ac:grpSpMk id="81" creationId="{4DBF31D7-E3F2-4E54-B2E4-16B5E835CCA0}"/>
          </ac:grpSpMkLst>
        </pc:grpChg>
        <pc:grpChg chg="del mod">
          <ac:chgData name="仁園 呂" userId="eef67f80-1e14-4c90-a22b-aad4575b3ef9" providerId="ADAL" clId="{8C40F07A-1E17-409E-AEDF-B9FEB0DB4202}" dt="2020-05-19T02:39:45.130" v="1927"/>
          <ac:grpSpMkLst>
            <pc:docMk/>
            <pc:sldMk cId="699944292" sldId="383"/>
            <ac:grpSpMk id="89" creationId="{5AAAC692-114C-4EF7-A71F-1A14318EA7A7}"/>
          </ac:grpSpMkLst>
        </pc:grpChg>
        <pc:grpChg chg="del mod">
          <ac:chgData name="仁園 呂" userId="eef67f80-1e14-4c90-a22b-aad4575b3ef9" providerId="ADAL" clId="{8C40F07A-1E17-409E-AEDF-B9FEB0DB4202}" dt="2020-05-19T02:40:11.760" v="1931"/>
          <ac:grpSpMkLst>
            <pc:docMk/>
            <pc:sldMk cId="699944292" sldId="383"/>
            <ac:grpSpMk id="93" creationId="{3D6B07FF-D314-46F9-8581-B0EE867C3CAF}"/>
          </ac:grpSpMkLst>
        </pc:grpChg>
        <pc:grpChg chg="mod">
          <ac:chgData name="仁園 呂" userId="eef67f80-1e14-4c90-a22b-aad4575b3ef9" providerId="ADAL" clId="{8C40F07A-1E17-409E-AEDF-B9FEB0DB4202}" dt="2020-05-19T02:39:45.130" v="1927"/>
          <ac:grpSpMkLst>
            <pc:docMk/>
            <pc:sldMk cId="699944292" sldId="383"/>
            <ac:grpSpMk id="95" creationId="{59B281BE-0254-422F-8DC6-8E4D64C90210}"/>
          </ac:grpSpMkLst>
        </pc:grpChg>
        <pc:grpChg chg="mod">
          <ac:chgData name="仁園 呂" userId="eef67f80-1e14-4c90-a22b-aad4575b3ef9" providerId="ADAL" clId="{8C40F07A-1E17-409E-AEDF-B9FEB0DB4202}" dt="2020-05-19T02:40:11.760" v="1931"/>
          <ac:grpSpMkLst>
            <pc:docMk/>
            <pc:sldMk cId="699944292" sldId="383"/>
            <ac:grpSpMk id="99" creationId="{C467C436-9C1A-4B5D-8E5F-39B2BCE69E9A}"/>
          </ac:grpSpMkLst>
        </pc:grpChg>
        <pc:grpChg chg="del mod">
          <ac:chgData name="仁園 呂" userId="eef67f80-1e14-4c90-a22b-aad4575b3ef9" providerId="ADAL" clId="{8C40F07A-1E17-409E-AEDF-B9FEB0DB4202}" dt="2020-05-19T02:40:46.474" v="1939"/>
          <ac:grpSpMkLst>
            <pc:docMk/>
            <pc:sldMk cId="699944292" sldId="383"/>
            <ac:grpSpMk id="103" creationId="{58C50AFC-6036-413F-967B-5D99834CCB8C}"/>
          </ac:grpSpMkLst>
        </pc:grpChg>
        <pc:grpChg chg="mod">
          <ac:chgData name="仁園 呂" userId="eef67f80-1e14-4c90-a22b-aad4575b3ef9" providerId="ADAL" clId="{8C40F07A-1E17-409E-AEDF-B9FEB0DB4202}" dt="2020-05-19T02:40:46.474" v="1939"/>
          <ac:grpSpMkLst>
            <pc:docMk/>
            <pc:sldMk cId="699944292" sldId="383"/>
            <ac:grpSpMk id="107" creationId="{8FECB687-37B3-45BA-99A0-7B1F68631C1A}"/>
          </ac:grpSpMkLst>
        </pc:grpChg>
        <pc:grpChg chg="mod">
          <ac:chgData name="仁園 呂" userId="eef67f80-1e14-4c90-a22b-aad4575b3ef9" providerId="ADAL" clId="{8C40F07A-1E17-409E-AEDF-B9FEB0DB4202}" dt="2020-05-19T02:40:48.965" v="1943"/>
          <ac:grpSpMkLst>
            <pc:docMk/>
            <pc:sldMk cId="699944292" sldId="383"/>
            <ac:grpSpMk id="111" creationId="{E772078B-5F24-493E-B958-99524E624E3E}"/>
          </ac:grpSpMkLst>
        </pc:grpChg>
        <pc:grpChg chg="del mod">
          <ac:chgData name="仁園 呂" userId="eef67f80-1e14-4c90-a22b-aad4575b3ef9" providerId="ADAL" clId="{8C40F07A-1E17-409E-AEDF-B9FEB0DB4202}" dt="2020-05-19T02:41:03.911" v="1955"/>
          <ac:grpSpMkLst>
            <pc:docMk/>
            <pc:sldMk cId="699944292" sldId="383"/>
            <ac:grpSpMk id="118" creationId="{63492B11-9AF3-4F73-9BF7-ECEF0AD81E10}"/>
          </ac:grpSpMkLst>
        </pc:grpChg>
        <pc:grpChg chg="del mod">
          <ac:chgData name="仁園 呂" userId="eef67f80-1e14-4c90-a22b-aad4575b3ef9" providerId="ADAL" clId="{8C40F07A-1E17-409E-AEDF-B9FEB0DB4202}" dt="2020-05-19T02:41:04.974" v="1957"/>
          <ac:grpSpMkLst>
            <pc:docMk/>
            <pc:sldMk cId="699944292" sldId="383"/>
            <ac:grpSpMk id="123" creationId="{0B5EAB39-5B1C-47D4-962B-8422B6EA6B47}"/>
          </ac:grpSpMkLst>
        </pc:grpChg>
        <pc:grpChg chg="mod">
          <ac:chgData name="仁園 呂" userId="eef67f80-1e14-4c90-a22b-aad4575b3ef9" providerId="ADAL" clId="{8C40F07A-1E17-409E-AEDF-B9FEB0DB4202}" dt="2020-05-19T02:41:04.974" v="1957"/>
          <ac:grpSpMkLst>
            <pc:docMk/>
            <pc:sldMk cId="699944292" sldId="383"/>
            <ac:grpSpMk id="125" creationId="{179C00B3-807D-4CD0-B1CC-E2E8CB0B6C2D}"/>
          </ac:grpSpMkLst>
        </pc:grpChg>
        <pc:grpChg chg="del mod">
          <ac:chgData name="仁園 呂" userId="eef67f80-1e14-4c90-a22b-aad4575b3ef9" providerId="ADAL" clId="{8C40F07A-1E17-409E-AEDF-B9FEB0DB4202}" dt="2020-05-19T02:41:38.605" v="1981"/>
          <ac:grpSpMkLst>
            <pc:docMk/>
            <pc:sldMk cId="699944292" sldId="383"/>
            <ac:grpSpMk id="136" creationId="{C8E91011-C635-4A5D-97F4-5458A6E2243F}"/>
          </ac:grpSpMkLst>
        </pc:grpChg>
        <pc:grpChg chg="del mod">
          <ac:chgData name="仁園 呂" userId="eef67f80-1e14-4c90-a22b-aad4575b3ef9" providerId="ADAL" clId="{8C40F07A-1E17-409E-AEDF-B9FEB0DB4202}" dt="2020-05-19T02:43:22.804" v="2027"/>
          <ac:grpSpMkLst>
            <pc:docMk/>
            <pc:sldMk cId="699944292" sldId="383"/>
            <ac:grpSpMk id="137" creationId="{6EA489A5-E8A5-45DD-B08E-CAEB4E67B0E4}"/>
          </ac:grpSpMkLst>
        </pc:grpChg>
        <pc:grpChg chg="del mod">
          <ac:chgData name="仁園 呂" userId="eef67f80-1e14-4c90-a22b-aad4575b3ef9" providerId="ADAL" clId="{8C40F07A-1E17-409E-AEDF-B9FEB0DB4202}" dt="2020-05-19T02:43:22.804" v="2027"/>
          <ac:grpSpMkLst>
            <pc:docMk/>
            <pc:sldMk cId="699944292" sldId="383"/>
            <ac:grpSpMk id="150" creationId="{E9D251D0-045A-4971-9E89-C8A77043F089}"/>
          </ac:grpSpMkLst>
        </pc:grpChg>
        <pc:grpChg chg="del mod">
          <ac:chgData name="仁園 呂" userId="eef67f80-1e14-4c90-a22b-aad4575b3ef9" providerId="ADAL" clId="{8C40F07A-1E17-409E-AEDF-B9FEB0DB4202}" dt="2020-05-19T02:43:22.804" v="2027"/>
          <ac:grpSpMkLst>
            <pc:docMk/>
            <pc:sldMk cId="699944292" sldId="383"/>
            <ac:grpSpMk id="154" creationId="{9710248A-B7A2-46AD-91A9-63FE1B0DC229}"/>
          </ac:grpSpMkLst>
        </pc:grpChg>
        <pc:grpChg chg="del mod">
          <ac:chgData name="仁園 呂" userId="eef67f80-1e14-4c90-a22b-aad4575b3ef9" providerId="ADAL" clId="{8C40F07A-1E17-409E-AEDF-B9FEB0DB4202}" dt="2020-05-19T02:43:22.804" v="2027"/>
          <ac:grpSpMkLst>
            <pc:docMk/>
            <pc:sldMk cId="699944292" sldId="383"/>
            <ac:grpSpMk id="162" creationId="{CFFDD05C-2634-4D00-B4EE-B84D1558417E}"/>
          </ac:grpSpMkLst>
        </pc:grpChg>
        <pc:grpChg chg="del mod">
          <ac:chgData name="仁園 呂" userId="eef67f80-1e14-4c90-a22b-aad4575b3ef9" providerId="ADAL" clId="{8C40F07A-1E17-409E-AEDF-B9FEB0DB4202}" dt="2020-05-19T02:43:22.804" v="2027"/>
          <ac:grpSpMkLst>
            <pc:docMk/>
            <pc:sldMk cId="699944292" sldId="383"/>
            <ac:grpSpMk id="163" creationId="{80D3D5F8-B75D-49EA-94FD-2013AFBB34F4}"/>
          </ac:grpSpMkLst>
        </pc:grpChg>
        <pc:grpChg chg="del mod">
          <ac:chgData name="仁園 呂" userId="eef67f80-1e14-4c90-a22b-aad4575b3ef9" providerId="ADAL" clId="{8C40F07A-1E17-409E-AEDF-B9FEB0DB4202}" dt="2020-05-19T02:43:46.184" v="2034"/>
          <ac:grpSpMkLst>
            <pc:docMk/>
            <pc:sldMk cId="699944292" sldId="383"/>
            <ac:grpSpMk id="173" creationId="{ECB6550C-FAC5-4C3F-9F4D-2E2354B59927}"/>
          </ac:grpSpMkLst>
        </pc:grpChg>
        <pc:grpChg chg="del mod">
          <ac:chgData name="仁園 呂" userId="eef67f80-1e14-4c90-a22b-aad4575b3ef9" providerId="ADAL" clId="{8C40F07A-1E17-409E-AEDF-B9FEB0DB4202}" dt="2020-05-19T02:42:28.125" v="2011"/>
          <ac:grpSpMkLst>
            <pc:docMk/>
            <pc:sldMk cId="699944292" sldId="383"/>
            <ac:grpSpMk id="176" creationId="{E08D1B71-C762-4C8B-9330-7EA919C1AE49}"/>
          </ac:grpSpMkLst>
        </pc:grpChg>
        <pc:grpChg chg="del mod">
          <ac:chgData name="仁園 呂" userId="eef67f80-1e14-4c90-a22b-aad4575b3ef9" providerId="ADAL" clId="{8C40F07A-1E17-409E-AEDF-B9FEB0DB4202}" dt="2020-05-19T02:43:46.184" v="2034"/>
          <ac:grpSpMkLst>
            <pc:docMk/>
            <pc:sldMk cId="699944292" sldId="383"/>
            <ac:grpSpMk id="181" creationId="{E608089B-1337-44DE-858F-2C7009382214}"/>
          </ac:grpSpMkLst>
        </pc:grpChg>
        <pc:grpChg chg="mod">
          <ac:chgData name="仁園 呂" userId="eef67f80-1e14-4c90-a22b-aad4575b3ef9" providerId="ADAL" clId="{8C40F07A-1E17-409E-AEDF-B9FEB0DB4202}" dt="2020-05-19T02:43:22.804" v="2027"/>
          <ac:grpSpMkLst>
            <pc:docMk/>
            <pc:sldMk cId="699944292" sldId="383"/>
            <ac:grpSpMk id="197" creationId="{B8E316B3-546C-458C-BF1F-CE00A92C9AE9}"/>
          </ac:grpSpMkLst>
        </pc:grpChg>
        <pc:grpChg chg="mod">
          <ac:chgData name="仁園 呂" userId="eef67f80-1e14-4c90-a22b-aad4575b3ef9" providerId="ADAL" clId="{8C40F07A-1E17-409E-AEDF-B9FEB0DB4202}" dt="2020-05-19T02:43:22.804" v="2027"/>
          <ac:grpSpMkLst>
            <pc:docMk/>
            <pc:sldMk cId="699944292" sldId="383"/>
            <ac:grpSpMk id="198" creationId="{D1EBBB44-8B36-4CCA-8B12-C83E792A64E0}"/>
          </ac:grpSpMkLst>
        </pc:grpChg>
        <pc:grpChg chg="mod">
          <ac:chgData name="仁園 呂" userId="eef67f80-1e14-4c90-a22b-aad4575b3ef9" providerId="ADAL" clId="{8C40F07A-1E17-409E-AEDF-B9FEB0DB4202}" dt="2020-05-19T02:43:22.804" v="2027"/>
          <ac:grpSpMkLst>
            <pc:docMk/>
            <pc:sldMk cId="699944292" sldId="383"/>
            <ac:grpSpMk id="199" creationId="{A75CB6FA-6086-40D1-9A78-7050CBC285E4}"/>
          </ac:grpSpMkLst>
        </pc:grpChg>
        <pc:grpChg chg="mod">
          <ac:chgData name="仁園 呂" userId="eef67f80-1e14-4c90-a22b-aad4575b3ef9" providerId="ADAL" clId="{8C40F07A-1E17-409E-AEDF-B9FEB0DB4202}" dt="2020-05-19T02:43:22.804" v="2027"/>
          <ac:grpSpMkLst>
            <pc:docMk/>
            <pc:sldMk cId="699944292" sldId="383"/>
            <ac:grpSpMk id="200" creationId="{F83B44C4-5564-4765-9EC8-A81A781B49BC}"/>
          </ac:grpSpMkLst>
        </pc:grpChg>
        <pc:grpChg chg="mod">
          <ac:chgData name="仁園 呂" userId="eef67f80-1e14-4c90-a22b-aad4575b3ef9" providerId="ADAL" clId="{8C40F07A-1E17-409E-AEDF-B9FEB0DB4202}" dt="2020-05-19T02:43:46.184" v="2034"/>
          <ac:grpSpMkLst>
            <pc:docMk/>
            <pc:sldMk cId="699944292" sldId="383"/>
            <ac:grpSpMk id="207" creationId="{5C454697-DE8B-44F1-93C5-C336097DC752}"/>
          </ac:grpSpMkLst>
        </pc:grpChg>
        <pc:inkChg chg="add mod">
          <ac:chgData name="仁園 呂" userId="eef67f80-1e14-4c90-a22b-aad4575b3ef9" providerId="ADAL" clId="{8C40F07A-1E17-409E-AEDF-B9FEB0DB4202}" dt="2020-05-19T02:39:08.520" v="1905"/>
          <ac:inkMkLst>
            <pc:docMk/>
            <pc:sldMk cId="699944292" sldId="383"/>
            <ac:inkMk id="3" creationId="{B0CB94C4-64EF-4F15-B668-E27519008CF9}"/>
          </ac:inkMkLst>
        </pc:inkChg>
        <pc:inkChg chg="add mod">
          <ac:chgData name="仁園 呂" userId="eef67f80-1e14-4c90-a22b-aad4575b3ef9" providerId="ADAL" clId="{8C40F07A-1E17-409E-AEDF-B9FEB0DB4202}" dt="2020-05-19T02:39:08.520" v="1905"/>
          <ac:inkMkLst>
            <pc:docMk/>
            <pc:sldMk cId="699944292" sldId="383"/>
            <ac:inkMk id="5" creationId="{4AFA1709-A204-4F3D-A72F-03477F7F2CEE}"/>
          </ac:inkMkLst>
        </pc:inkChg>
        <pc:inkChg chg="add mod">
          <ac:chgData name="仁園 呂" userId="eef67f80-1e14-4c90-a22b-aad4575b3ef9" providerId="ADAL" clId="{8C40F07A-1E17-409E-AEDF-B9FEB0DB4202}" dt="2020-05-19T02:39:08.520" v="1905"/>
          <ac:inkMkLst>
            <pc:docMk/>
            <pc:sldMk cId="699944292" sldId="383"/>
            <ac:inkMk id="6" creationId="{A0A327B6-FFD5-4213-9363-6492004B01D9}"/>
          </ac:inkMkLst>
        </pc:inkChg>
        <pc:inkChg chg="add">
          <ac:chgData name="仁園 呂" userId="eef67f80-1e14-4c90-a22b-aad4575b3ef9" providerId="ADAL" clId="{8C40F07A-1E17-409E-AEDF-B9FEB0DB4202}" dt="2020-05-19T02:37:21.348" v="1846" actId="9405"/>
          <ac:inkMkLst>
            <pc:docMk/>
            <pc:sldMk cId="699944292" sldId="383"/>
            <ac:inkMk id="12" creationId="{1720EA85-95FA-47D9-BC2F-D736C8460B59}"/>
          </ac:inkMkLst>
        </pc:inkChg>
        <pc:inkChg chg="add">
          <ac:chgData name="仁園 呂" userId="eef67f80-1e14-4c90-a22b-aad4575b3ef9" providerId="ADAL" clId="{8C40F07A-1E17-409E-AEDF-B9FEB0DB4202}" dt="2020-05-19T02:37:23.516" v="1847" actId="9405"/>
          <ac:inkMkLst>
            <pc:docMk/>
            <pc:sldMk cId="699944292" sldId="383"/>
            <ac:inkMk id="13" creationId="{37FC808D-3594-4C56-A918-DEA323F711AA}"/>
          </ac:inkMkLst>
        </pc:inkChg>
        <pc:inkChg chg="add mod">
          <ac:chgData name="仁園 呂" userId="eef67f80-1e14-4c90-a22b-aad4575b3ef9" providerId="ADAL" clId="{8C40F07A-1E17-409E-AEDF-B9FEB0DB4202}" dt="2020-05-19T02:39:08.520" v="1905"/>
          <ac:inkMkLst>
            <pc:docMk/>
            <pc:sldMk cId="699944292" sldId="383"/>
            <ac:inkMk id="14" creationId="{D42CD2C9-D2EA-4F43-A0AA-15C23A39037C}"/>
          </ac:inkMkLst>
        </pc:inkChg>
        <pc:inkChg chg="add mod">
          <ac:chgData name="仁園 呂" userId="eef67f80-1e14-4c90-a22b-aad4575b3ef9" providerId="ADAL" clId="{8C40F07A-1E17-409E-AEDF-B9FEB0DB4202}" dt="2020-05-19T02:39:08.520" v="1905"/>
          <ac:inkMkLst>
            <pc:docMk/>
            <pc:sldMk cId="699944292" sldId="383"/>
            <ac:inkMk id="15" creationId="{E6632BC5-A7F0-4F9F-A80C-2FE592FDBF9C}"/>
          </ac:inkMkLst>
        </pc:inkChg>
        <pc:inkChg chg="add mod">
          <ac:chgData name="仁園 呂" userId="eef67f80-1e14-4c90-a22b-aad4575b3ef9" providerId="ADAL" clId="{8C40F07A-1E17-409E-AEDF-B9FEB0DB4202}" dt="2020-05-19T02:37:55.222" v="1865"/>
          <ac:inkMkLst>
            <pc:docMk/>
            <pc:sldMk cId="699944292" sldId="383"/>
            <ac:inkMk id="16" creationId="{C44A9C09-6528-4494-8D13-CFF52D7AF26A}"/>
          </ac:inkMkLst>
        </pc:inkChg>
        <pc:inkChg chg="add mod">
          <ac:chgData name="仁園 呂" userId="eef67f80-1e14-4c90-a22b-aad4575b3ef9" providerId="ADAL" clId="{8C40F07A-1E17-409E-AEDF-B9FEB0DB4202}" dt="2020-05-19T02:37:55.222" v="1865"/>
          <ac:inkMkLst>
            <pc:docMk/>
            <pc:sldMk cId="699944292" sldId="383"/>
            <ac:inkMk id="17" creationId="{324619D2-D405-42C6-98CA-F508A256B41C}"/>
          </ac:inkMkLst>
        </pc:inkChg>
        <pc:inkChg chg="add mod">
          <ac:chgData name="仁園 呂" userId="eef67f80-1e14-4c90-a22b-aad4575b3ef9" providerId="ADAL" clId="{8C40F07A-1E17-409E-AEDF-B9FEB0DB4202}" dt="2020-05-19T02:37:55.222" v="1865"/>
          <ac:inkMkLst>
            <pc:docMk/>
            <pc:sldMk cId="699944292" sldId="383"/>
            <ac:inkMk id="18" creationId="{A6F9B45F-7328-4624-A4E2-AB7CE99D8966}"/>
          </ac:inkMkLst>
        </pc:inkChg>
        <pc:inkChg chg="add mod">
          <ac:chgData name="仁園 呂" userId="eef67f80-1e14-4c90-a22b-aad4575b3ef9" providerId="ADAL" clId="{8C40F07A-1E17-409E-AEDF-B9FEB0DB4202}" dt="2020-05-19T02:37:55.222" v="1865"/>
          <ac:inkMkLst>
            <pc:docMk/>
            <pc:sldMk cId="699944292" sldId="383"/>
            <ac:inkMk id="19" creationId="{7E10B1D5-1E02-40D0-903E-2978864F1F21}"/>
          </ac:inkMkLst>
        </pc:inkChg>
        <pc:inkChg chg="add mod">
          <ac:chgData name="仁園 呂" userId="eef67f80-1e14-4c90-a22b-aad4575b3ef9" providerId="ADAL" clId="{8C40F07A-1E17-409E-AEDF-B9FEB0DB4202}" dt="2020-05-19T02:37:55.222" v="1865"/>
          <ac:inkMkLst>
            <pc:docMk/>
            <pc:sldMk cId="699944292" sldId="383"/>
            <ac:inkMk id="20" creationId="{9C5A782C-0506-4C7E-9EBC-C33F5C35445A}"/>
          </ac:inkMkLst>
        </pc:inkChg>
        <pc:inkChg chg="add mod">
          <ac:chgData name="仁園 呂" userId="eef67f80-1e14-4c90-a22b-aad4575b3ef9" providerId="ADAL" clId="{8C40F07A-1E17-409E-AEDF-B9FEB0DB4202}" dt="2020-05-19T02:37:55.222" v="1865"/>
          <ac:inkMkLst>
            <pc:docMk/>
            <pc:sldMk cId="699944292" sldId="383"/>
            <ac:inkMk id="22" creationId="{6CBDB3B7-623D-4C53-844C-DEA092CAF968}"/>
          </ac:inkMkLst>
        </pc:inkChg>
        <pc:inkChg chg="add mod">
          <ac:chgData name="仁園 呂" userId="eef67f80-1e14-4c90-a22b-aad4575b3ef9" providerId="ADAL" clId="{8C40F07A-1E17-409E-AEDF-B9FEB0DB4202}" dt="2020-05-19T02:37:55.222" v="1865"/>
          <ac:inkMkLst>
            <pc:docMk/>
            <pc:sldMk cId="699944292" sldId="383"/>
            <ac:inkMk id="23" creationId="{C0B0BA76-8FC6-4055-B1D8-4C7E4AC851D0}"/>
          </ac:inkMkLst>
        </pc:inkChg>
        <pc:inkChg chg="add mod">
          <ac:chgData name="仁園 呂" userId="eef67f80-1e14-4c90-a22b-aad4575b3ef9" providerId="ADAL" clId="{8C40F07A-1E17-409E-AEDF-B9FEB0DB4202}" dt="2020-05-19T02:37:55.222" v="1865"/>
          <ac:inkMkLst>
            <pc:docMk/>
            <pc:sldMk cId="699944292" sldId="383"/>
            <ac:inkMk id="25" creationId="{FBB2D86C-81D6-4303-BF98-C150D68430D1}"/>
          </ac:inkMkLst>
        </pc:inkChg>
        <pc:inkChg chg="add mod">
          <ac:chgData name="仁園 呂" userId="eef67f80-1e14-4c90-a22b-aad4575b3ef9" providerId="ADAL" clId="{8C40F07A-1E17-409E-AEDF-B9FEB0DB4202}" dt="2020-05-19T02:37:55.222" v="1865"/>
          <ac:inkMkLst>
            <pc:docMk/>
            <pc:sldMk cId="699944292" sldId="383"/>
            <ac:inkMk id="26" creationId="{6E7D0E45-1AD7-46FD-B741-7CCEE56A9120}"/>
          </ac:inkMkLst>
        </pc:inkChg>
        <pc:inkChg chg="add mod">
          <ac:chgData name="仁園 呂" userId="eef67f80-1e14-4c90-a22b-aad4575b3ef9" providerId="ADAL" clId="{8C40F07A-1E17-409E-AEDF-B9FEB0DB4202}" dt="2020-05-19T02:37:55.222" v="1865"/>
          <ac:inkMkLst>
            <pc:docMk/>
            <pc:sldMk cId="699944292" sldId="383"/>
            <ac:inkMk id="27" creationId="{3E768AD4-70C1-4CB9-8BD0-4B96DE58E377}"/>
          </ac:inkMkLst>
        </pc:inkChg>
        <pc:inkChg chg="add mod">
          <ac:chgData name="仁園 呂" userId="eef67f80-1e14-4c90-a22b-aad4575b3ef9" providerId="ADAL" clId="{8C40F07A-1E17-409E-AEDF-B9FEB0DB4202}" dt="2020-05-19T02:37:55.222" v="1865"/>
          <ac:inkMkLst>
            <pc:docMk/>
            <pc:sldMk cId="699944292" sldId="383"/>
            <ac:inkMk id="28" creationId="{9A467E88-EC51-4A83-B67E-A46993533234}"/>
          </ac:inkMkLst>
        </pc:inkChg>
        <pc:inkChg chg="add mod">
          <ac:chgData name="仁園 呂" userId="eef67f80-1e14-4c90-a22b-aad4575b3ef9" providerId="ADAL" clId="{8C40F07A-1E17-409E-AEDF-B9FEB0DB4202}" dt="2020-05-19T02:37:55.222" v="1865"/>
          <ac:inkMkLst>
            <pc:docMk/>
            <pc:sldMk cId="699944292" sldId="383"/>
            <ac:inkMk id="30" creationId="{B93A3D06-3C1D-41DB-9425-60C6E443E9B0}"/>
          </ac:inkMkLst>
        </pc:inkChg>
        <pc:inkChg chg="add">
          <ac:chgData name="仁園 呂" userId="eef67f80-1e14-4c90-a22b-aad4575b3ef9" providerId="ADAL" clId="{8C40F07A-1E17-409E-AEDF-B9FEB0DB4202}" dt="2020-05-19T02:38:00.240" v="1866" actId="9405"/>
          <ac:inkMkLst>
            <pc:docMk/>
            <pc:sldMk cId="699944292" sldId="383"/>
            <ac:inkMk id="32" creationId="{483A2D22-B675-4E46-83D8-E38808DD49F6}"/>
          </ac:inkMkLst>
        </pc:inkChg>
        <pc:inkChg chg="add mod">
          <ac:chgData name="仁園 呂" userId="eef67f80-1e14-4c90-a22b-aad4575b3ef9" providerId="ADAL" clId="{8C40F07A-1E17-409E-AEDF-B9FEB0DB4202}" dt="2020-05-19T02:38:19.057" v="1869"/>
          <ac:inkMkLst>
            <pc:docMk/>
            <pc:sldMk cId="699944292" sldId="383"/>
            <ac:inkMk id="33" creationId="{44D94990-5087-480F-905A-11A9D191807B}"/>
          </ac:inkMkLst>
        </pc:inkChg>
        <pc:inkChg chg="add mod">
          <ac:chgData name="仁園 呂" userId="eef67f80-1e14-4c90-a22b-aad4575b3ef9" providerId="ADAL" clId="{8C40F07A-1E17-409E-AEDF-B9FEB0DB4202}" dt="2020-05-19T02:38:19.057" v="1869"/>
          <ac:inkMkLst>
            <pc:docMk/>
            <pc:sldMk cId="699944292" sldId="383"/>
            <ac:inkMk id="34" creationId="{2D1CAFE4-978C-4213-BC91-9FC059F534CB}"/>
          </ac:inkMkLst>
        </pc:inkChg>
        <pc:inkChg chg="add mod">
          <ac:chgData name="仁園 呂" userId="eef67f80-1e14-4c90-a22b-aad4575b3ef9" providerId="ADAL" clId="{8C40F07A-1E17-409E-AEDF-B9FEB0DB4202}" dt="2020-05-19T02:38:23.716" v="1874"/>
          <ac:inkMkLst>
            <pc:docMk/>
            <pc:sldMk cId="699944292" sldId="383"/>
            <ac:inkMk id="36" creationId="{42907AE3-4334-45AA-9A7C-4409DBE9C51A}"/>
          </ac:inkMkLst>
        </pc:inkChg>
        <pc:inkChg chg="add mod">
          <ac:chgData name="仁園 呂" userId="eef67f80-1e14-4c90-a22b-aad4575b3ef9" providerId="ADAL" clId="{8C40F07A-1E17-409E-AEDF-B9FEB0DB4202}" dt="2020-05-19T02:38:23.716" v="1874"/>
          <ac:inkMkLst>
            <pc:docMk/>
            <pc:sldMk cId="699944292" sldId="383"/>
            <ac:inkMk id="37" creationId="{96568247-5C37-4392-B5CE-949D41306B0C}"/>
          </ac:inkMkLst>
        </pc:inkChg>
        <pc:inkChg chg="add mod">
          <ac:chgData name="仁園 呂" userId="eef67f80-1e14-4c90-a22b-aad4575b3ef9" providerId="ADAL" clId="{8C40F07A-1E17-409E-AEDF-B9FEB0DB4202}" dt="2020-05-19T02:38:23.716" v="1874"/>
          <ac:inkMkLst>
            <pc:docMk/>
            <pc:sldMk cId="699944292" sldId="383"/>
            <ac:inkMk id="38" creationId="{9394C80D-CA6D-4289-BC94-960DE13094E6}"/>
          </ac:inkMkLst>
        </pc:inkChg>
        <pc:inkChg chg="add mod">
          <ac:chgData name="仁園 呂" userId="eef67f80-1e14-4c90-a22b-aad4575b3ef9" providerId="ADAL" clId="{8C40F07A-1E17-409E-AEDF-B9FEB0DB4202}" dt="2020-05-19T02:38:23.716" v="1874"/>
          <ac:inkMkLst>
            <pc:docMk/>
            <pc:sldMk cId="699944292" sldId="383"/>
            <ac:inkMk id="39" creationId="{CBCD54FC-FB7E-484B-941B-ED2BF35685A1}"/>
          </ac:inkMkLst>
        </pc:inkChg>
        <pc:inkChg chg="add mod">
          <ac:chgData name="仁園 呂" userId="eef67f80-1e14-4c90-a22b-aad4575b3ef9" providerId="ADAL" clId="{8C40F07A-1E17-409E-AEDF-B9FEB0DB4202}" dt="2020-05-19T02:39:08.520" v="1905"/>
          <ac:inkMkLst>
            <pc:docMk/>
            <pc:sldMk cId="699944292" sldId="383"/>
            <ac:inkMk id="41" creationId="{6AB204C1-7A13-4102-A1EE-63ABC6EBBA5C}"/>
          </ac:inkMkLst>
        </pc:inkChg>
        <pc:inkChg chg="add mod">
          <ac:chgData name="仁園 呂" userId="eef67f80-1e14-4c90-a22b-aad4575b3ef9" providerId="ADAL" clId="{8C40F07A-1E17-409E-AEDF-B9FEB0DB4202}" dt="2020-05-19T02:39:08.520" v="1905"/>
          <ac:inkMkLst>
            <pc:docMk/>
            <pc:sldMk cId="699944292" sldId="383"/>
            <ac:inkMk id="42" creationId="{74A0572C-6C9D-4854-85E0-6239FB4CFCF8}"/>
          </ac:inkMkLst>
        </pc:inkChg>
        <pc:inkChg chg="add mod">
          <ac:chgData name="仁園 呂" userId="eef67f80-1e14-4c90-a22b-aad4575b3ef9" providerId="ADAL" clId="{8C40F07A-1E17-409E-AEDF-B9FEB0DB4202}" dt="2020-05-19T02:39:08.520" v="1905"/>
          <ac:inkMkLst>
            <pc:docMk/>
            <pc:sldMk cId="699944292" sldId="383"/>
            <ac:inkMk id="43" creationId="{77B40D43-F9F4-452F-97EC-04FB280867E7}"/>
          </ac:inkMkLst>
        </pc:inkChg>
        <pc:inkChg chg="add mod">
          <ac:chgData name="仁園 呂" userId="eef67f80-1e14-4c90-a22b-aad4575b3ef9" providerId="ADAL" clId="{8C40F07A-1E17-409E-AEDF-B9FEB0DB4202}" dt="2020-05-19T02:39:08.520" v="1905"/>
          <ac:inkMkLst>
            <pc:docMk/>
            <pc:sldMk cId="699944292" sldId="383"/>
            <ac:inkMk id="44" creationId="{E5F3FE58-4562-4CBE-826A-2C9DE7FFDB39}"/>
          </ac:inkMkLst>
        </pc:inkChg>
        <pc:inkChg chg="add mod">
          <ac:chgData name="仁園 呂" userId="eef67f80-1e14-4c90-a22b-aad4575b3ef9" providerId="ADAL" clId="{8C40F07A-1E17-409E-AEDF-B9FEB0DB4202}" dt="2020-05-19T02:39:08.520" v="1905"/>
          <ac:inkMkLst>
            <pc:docMk/>
            <pc:sldMk cId="699944292" sldId="383"/>
            <ac:inkMk id="45" creationId="{51A4770B-7AF9-4C2E-BDF0-9FF89189C54D}"/>
          </ac:inkMkLst>
        </pc:inkChg>
        <pc:inkChg chg="add mod">
          <ac:chgData name="仁園 呂" userId="eef67f80-1e14-4c90-a22b-aad4575b3ef9" providerId="ADAL" clId="{8C40F07A-1E17-409E-AEDF-B9FEB0DB4202}" dt="2020-05-19T02:39:08.520" v="1905"/>
          <ac:inkMkLst>
            <pc:docMk/>
            <pc:sldMk cId="699944292" sldId="383"/>
            <ac:inkMk id="46" creationId="{F7FCC99E-4AA4-4E64-B5C5-5026BD7712F6}"/>
          </ac:inkMkLst>
        </pc:inkChg>
        <pc:inkChg chg="add mod">
          <ac:chgData name="仁園 呂" userId="eef67f80-1e14-4c90-a22b-aad4575b3ef9" providerId="ADAL" clId="{8C40F07A-1E17-409E-AEDF-B9FEB0DB4202}" dt="2020-05-19T02:39:08.520" v="1905"/>
          <ac:inkMkLst>
            <pc:docMk/>
            <pc:sldMk cId="699944292" sldId="383"/>
            <ac:inkMk id="47" creationId="{FEC56A04-0064-41AA-A6F4-E7F28C2FC97E}"/>
          </ac:inkMkLst>
        </pc:inkChg>
        <pc:inkChg chg="add mod">
          <ac:chgData name="仁園 呂" userId="eef67f80-1e14-4c90-a22b-aad4575b3ef9" providerId="ADAL" clId="{8C40F07A-1E17-409E-AEDF-B9FEB0DB4202}" dt="2020-05-19T02:39:08.520" v="1905"/>
          <ac:inkMkLst>
            <pc:docMk/>
            <pc:sldMk cId="699944292" sldId="383"/>
            <ac:inkMk id="48" creationId="{C56AEED7-7282-4E85-9F8A-79D86B12295F}"/>
          </ac:inkMkLst>
        </pc:inkChg>
        <pc:inkChg chg="add mod">
          <ac:chgData name="仁園 呂" userId="eef67f80-1e14-4c90-a22b-aad4575b3ef9" providerId="ADAL" clId="{8C40F07A-1E17-409E-AEDF-B9FEB0DB4202}" dt="2020-05-19T02:39:08.520" v="1905"/>
          <ac:inkMkLst>
            <pc:docMk/>
            <pc:sldMk cId="699944292" sldId="383"/>
            <ac:inkMk id="49" creationId="{18F608B3-BB50-42CE-B182-FAFBF1B7C1ED}"/>
          </ac:inkMkLst>
        </pc:inkChg>
        <pc:inkChg chg="add mod">
          <ac:chgData name="仁園 呂" userId="eef67f80-1e14-4c90-a22b-aad4575b3ef9" providerId="ADAL" clId="{8C40F07A-1E17-409E-AEDF-B9FEB0DB4202}" dt="2020-05-19T02:39:08.520" v="1905"/>
          <ac:inkMkLst>
            <pc:docMk/>
            <pc:sldMk cId="699944292" sldId="383"/>
            <ac:inkMk id="50" creationId="{DFE8CE58-4DC2-4949-89BB-B338E03720B6}"/>
          </ac:inkMkLst>
        </pc:inkChg>
        <pc:inkChg chg="add mod">
          <ac:chgData name="仁園 呂" userId="eef67f80-1e14-4c90-a22b-aad4575b3ef9" providerId="ADAL" clId="{8C40F07A-1E17-409E-AEDF-B9FEB0DB4202}" dt="2020-05-19T02:39:08.520" v="1905"/>
          <ac:inkMkLst>
            <pc:docMk/>
            <pc:sldMk cId="699944292" sldId="383"/>
            <ac:inkMk id="51" creationId="{EC8063D2-8700-4FFB-A88B-9F1B85858480}"/>
          </ac:inkMkLst>
        </pc:inkChg>
        <pc:inkChg chg="add mod">
          <ac:chgData name="仁園 呂" userId="eef67f80-1e14-4c90-a22b-aad4575b3ef9" providerId="ADAL" clId="{8C40F07A-1E17-409E-AEDF-B9FEB0DB4202}" dt="2020-05-19T02:39:08.520" v="1905"/>
          <ac:inkMkLst>
            <pc:docMk/>
            <pc:sldMk cId="699944292" sldId="383"/>
            <ac:inkMk id="52" creationId="{93AEEE86-8DBC-4848-8F15-8A72558B88EF}"/>
          </ac:inkMkLst>
        </pc:inkChg>
        <pc:inkChg chg="add mod">
          <ac:chgData name="仁園 呂" userId="eef67f80-1e14-4c90-a22b-aad4575b3ef9" providerId="ADAL" clId="{8C40F07A-1E17-409E-AEDF-B9FEB0DB4202}" dt="2020-05-19T02:39:08.520" v="1905"/>
          <ac:inkMkLst>
            <pc:docMk/>
            <pc:sldMk cId="699944292" sldId="383"/>
            <ac:inkMk id="53" creationId="{09FB5458-7997-4484-9349-2870F7ABA61C}"/>
          </ac:inkMkLst>
        </pc:inkChg>
        <pc:inkChg chg="add mod">
          <ac:chgData name="仁園 呂" userId="eef67f80-1e14-4c90-a22b-aad4575b3ef9" providerId="ADAL" clId="{8C40F07A-1E17-409E-AEDF-B9FEB0DB4202}" dt="2020-05-19T02:39:08.520" v="1905"/>
          <ac:inkMkLst>
            <pc:docMk/>
            <pc:sldMk cId="699944292" sldId="383"/>
            <ac:inkMk id="54" creationId="{1E42153D-7AEE-46BF-8578-2AF0C21D142A}"/>
          </ac:inkMkLst>
        </pc:inkChg>
        <pc:inkChg chg="add mod">
          <ac:chgData name="仁園 呂" userId="eef67f80-1e14-4c90-a22b-aad4575b3ef9" providerId="ADAL" clId="{8C40F07A-1E17-409E-AEDF-B9FEB0DB4202}" dt="2020-05-19T02:39:08.520" v="1905"/>
          <ac:inkMkLst>
            <pc:docMk/>
            <pc:sldMk cId="699944292" sldId="383"/>
            <ac:inkMk id="58" creationId="{12067A81-F97B-4A73-A2E9-82A40C3F5306}"/>
          </ac:inkMkLst>
        </pc:inkChg>
        <pc:inkChg chg="add mod">
          <ac:chgData name="仁園 呂" userId="eef67f80-1e14-4c90-a22b-aad4575b3ef9" providerId="ADAL" clId="{8C40F07A-1E17-409E-AEDF-B9FEB0DB4202}" dt="2020-05-19T02:39:08.520" v="1905"/>
          <ac:inkMkLst>
            <pc:docMk/>
            <pc:sldMk cId="699944292" sldId="383"/>
            <ac:inkMk id="59" creationId="{AF63DD01-02A5-479D-969E-C32F6F91CB77}"/>
          </ac:inkMkLst>
        </pc:inkChg>
        <pc:inkChg chg="add mod">
          <ac:chgData name="仁園 呂" userId="eef67f80-1e14-4c90-a22b-aad4575b3ef9" providerId="ADAL" clId="{8C40F07A-1E17-409E-AEDF-B9FEB0DB4202}" dt="2020-05-19T02:39:08.520" v="1905"/>
          <ac:inkMkLst>
            <pc:docMk/>
            <pc:sldMk cId="699944292" sldId="383"/>
            <ac:inkMk id="60" creationId="{EBC18FD5-D2E7-4216-B183-86EC3F26ADC5}"/>
          </ac:inkMkLst>
        </pc:inkChg>
        <pc:inkChg chg="add mod">
          <ac:chgData name="仁園 呂" userId="eef67f80-1e14-4c90-a22b-aad4575b3ef9" providerId="ADAL" clId="{8C40F07A-1E17-409E-AEDF-B9FEB0DB4202}" dt="2020-05-19T02:39:08.520" v="1905"/>
          <ac:inkMkLst>
            <pc:docMk/>
            <pc:sldMk cId="699944292" sldId="383"/>
            <ac:inkMk id="61" creationId="{1BFFA069-A113-4B53-9F4C-61EF026A086E}"/>
          </ac:inkMkLst>
        </pc:inkChg>
        <pc:inkChg chg="add mod">
          <ac:chgData name="仁園 呂" userId="eef67f80-1e14-4c90-a22b-aad4575b3ef9" providerId="ADAL" clId="{8C40F07A-1E17-409E-AEDF-B9FEB0DB4202}" dt="2020-05-19T02:39:08.520" v="1905"/>
          <ac:inkMkLst>
            <pc:docMk/>
            <pc:sldMk cId="699944292" sldId="383"/>
            <ac:inkMk id="62" creationId="{4EE6986B-D67A-4FF1-9CFC-9AF711040A11}"/>
          </ac:inkMkLst>
        </pc:inkChg>
        <pc:inkChg chg="add mod">
          <ac:chgData name="仁園 呂" userId="eef67f80-1e14-4c90-a22b-aad4575b3ef9" providerId="ADAL" clId="{8C40F07A-1E17-409E-AEDF-B9FEB0DB4202}" dt="2020-05-19T02:39:08.520" v="1905"/>
          <ac:inkMkLst>
            <pc:docMk/>
            <pc:sldMk cId="699944292" sldId="383"/>
            <ac:inkMk id="63" creationId="{28B02CE9-106A-4B35-BA76-39AFAA79431A}"/>
          </ac:inkMkLst>
        </pc:inkChg>
        <pc:inkChg chg="add mod">
          <ac:chgData name="仁園 呂" userId="eef67f80-1e14-4c90-a22b-aad4575b3ef9" providerId="ADAL" clId="{8C40F07A-1E17-409E-AEDF-B9FEB0DB4202}" dt="2020-05-19T02:39:08.520" v="1905"/>
          <ac:inkMkLst>
            <pc:docMk/>
            <pc:sldMk cId="699944292" sldId="383"/>
            <ac:inkMk id="64" creationId="{1122A211-807B-4849-AA95-63410D69AAD5}"/>
          </ac:inkMkLst>
        </pc:inkChg>
        <pc:inkChg chg="add mod">
          <ac:chgData name="仁園 呂" userId="eef67f80-1e14-4c90-a22b-aad4575b3ef9" providerId="ADAL" clId="{8C40F07A-1E17-409E-AEDF-B9FEB0DB4202}" dt="2020-05-19T02:39:08.520" v="1905"/>
          <ac:inkMkLst>
            <pc:docMk/>
            <pc:sldMk cId="699944292" sldId="383"/>
            <ac:inkMk id="65" creationId="{7FDECC69-60DA-4620-9897-6AF5E54F6C73}"/>
          </ac:inkMkLst>
        </pc:inkChg>
        <pc:inkChg chg="add mod">
          <ac:chgData name="仁園 呂" userId="eef67f80-1e14-4c90-a22b-aad4575b3ef9" providerId="ADAL" clId="{8C40F07A-1E17-409E-AEDF-B9FEB0DB4202}" dt="2020-05-19T02:39:08.520" v="1905"/>
          <ac:inkMkLst>
            <pc:docMk/>
            <pc:sldMk cId="699944292" sldId="383"/>
            <ac:inkMk id="66" creationId="{39007F7E-51B0-4DF0-A1B2-FBE01202FE6C}"/>
          </ac:inkMkLst>
        </pc:inkChg>
        <pc:inkChg chg="add mod">
          <ac:chgData name="仁園 呂" userId="eef67f80-1e14-4c90-a22b-aad4575b3ef9" providerId="ADAL" clId="{8C40F07A-1E17-409E-AEDF-B9FEB0DB4202}" dt="2020-05-19T02:39:08.520" v="1905"/>
          <ac:inkMkLst>
            <pc:docMk/>
            <pc:sldMk cId="699944292" sldId="383"/>
            <ac:inkMk id="68" creationId="{0992389C-64B9-4869-8E8D-5C5865E55B46}"/>
          </ac:inkMkLst>
        </pc:inkChg>
        <pc:inkChg chg="add">
          <ac:chgData name="仁園 呂" userId="eef67f80-1e14-4c90-a22b-aad4575b3ef9" providerId="ADAL" clId="{8C40F07A-1E17-409E-AEDF-B9FEB0DB4202}" dt="2020-05-19T02:39:03.626" v="1902" actId="9405"/>
          <ac:inkMkLst>
            <pc:docMk/>
            <pc:sldMk cId="699944292" sldId="383"/>
            <ac:inkMk id="70" creationId="{35C71A73-F7DA-441D-AC75-3908F335B674}"/>
          </ac:inkMkLst>
        </pc:inkChg>
        <pc:inkChg chg="add mod">
          <ac:chgData name="仁園 呂" userId="eef67f80-1e14-4c90-a22b-aad4575b3ef9" providerId="ADAL" clId="{8C40F07A-1E17-409E-AEDF-B9FEB0DB4202}" dt="2020-05-19T02:39:08.520" v="1905"/>
          <ac:inkMkLst>
            <pc:docMk/>
            <pc:sldMk cId="699944292" sldId="383"/>
            <ac:inkMk id="71" creationId="{1258578F-A496-45CD-95F5-3666350B54D5}"/>
          </ac:inkMkLst>
        </pc:inkChg>
        <pc:inkChg chg="add mod">
          <ac:chgData name="仁園 呂" userId="eef67f80-1e14-4c90-a22b-aad4575b3ef9" providerId="ADAL" clId="{8C40F07A-1E17-409E-AEDF-B9FEB0DB4202}" dt="2020-05-19T02:39:08.520" v="1905"/>
          <ac:inkMkLst>
            <pc:docMk/>
            <pc:sldMk cId="699944292" sldId="383"/>
            <ac:inkMk id="72" creationId="{2CB15EB2-0073-4AFA-B987-A8A99F2D7F68}"/>
          </ac:inkMkLst>
        </pc:inkChg>
        <pc:inkChg chg="add mod">
          <ac:chgData name="仁園 呂" userId="eef67f80-1e14-4c90-a22b-aad4575b3ef9" providerId="ADAL" clId="{8C40F07A-1E17-409E-AEDF-B9FEB0DB4202}" dt="2020-05-19T02:40:46.474" v="1939"/>
          <ac:inkMkLst>
            <pc:docMk/>
            <pc:sldMk cId="699944292" sldId="383"/>
            <ac:inkMk id="74" creationId="{CDC0E5E4-6153-4A74-A25B-1B4A4E6981FD}"/>
          </ac:inkMkLst>
        </pc:inkChg>
        <pc:inkChg chg="add mod">
          <ac:chgData name="仁園 呂" userId="eef67f80-1e14-4c90-a22b-aad4575b3ef9" providerId="ADAL" clId="{8C40F07A-1E17-409E-AEDF-B9FEB0DB4202}" dt="2020-05-19T02:40:46.474" v="1939"/>
          <ac:inkMkLst>
            <pc:docMk/>
            <pc:sldMk cId="699944292" sldId="383"/>
            <ac:inkMk id="75" creationId="{B751FF46-5D4B-46BD-BB4C-38947B6C9E3B}"/>
          </ac:inkMkLst>
        </pc:inkChg>
        <pc:inkChg chg="add mod">
          <ac:chgData name="仁園 呂" userId="eef67f80-1e14-4c90-a22b-aad4575b3ef9" providerId="ADAL" clId="{8C40F07A-1E17-409E-AEDF-B9FEB0DB4202}" dt="2020-05-19T02:40:46.474" v="1939"/>
          <ac:inkMkLst>
            <pc:docMk/>
            <pc:sldMk cId="699944292" sldId="383"/>
            <ac:inkMk id="76" creationId="{97CFAC5A-1861-4174-A719-1D3CC0DA78AA}"/>
          </ac:inkMkLst>
        </pc:inkChg>
        <pc:inkChg chg="add mod">
          <ac:chgData name="仁園 呂" userId="eef67f80-1e14-4c90-a22b-aad4575b3ef9" providerId="ADAL" clId="{8C40F07A-1E17-409E-AEDF-B9FEB0DB4202}" dt="2020-05-19T02:40:46.474" v="1939"/>
          <ac:inkMkLst>
            <pc:docMk/>
            <pc:sldMk cId="699944292" sldId="383"/>
            <ac:inkMk id="77" creationId="{B8AA584A-87D0-4E20-B5D3-4CC936C41A06}"/>
          </ac:inkMkLst>
        </pc:inkChg>
        <pc:inkChg chg="add mod">
          <ac:chgData name="仁園 呂" userId="eef67f80-1e14-4c90-a22b-aad4575b3ef9" providerId="ADAL" clId="{8C40F07A-1E17-409E-AEDF-B9FEB0DB4202}" dt="2020-05-19T02:40:46.474" v="1939"/>
          <ac:inkMkLst>
            <pc:docMk/>
            <pc:sldMk cId="699944292" sldId="383"/>
            <ac:inkMk id="78" creationId="{93014A23-32E0-4CA8-AF38-DD7877637CAE}"/>
          </ac:inkMkLst>
        </pc:inkChg>
        <pc:inkChg chg="add mod">
          <ac:chgData name="仁園 呂" userId="eef67f80-1e14-4c90-a22b-aad4575b3ef9" providerId="ADAL" clId="{8C40F07A-1E17-409E-AEDF-B9FEB0DB4202}" dt="2020-05-19T02:40:46.474" v="1939"/>
          <ac:inkMkLst>
            <pc:docMk/>
            <pc:sldMk cId="699944292" sldId="383"/>
            <ac:inkMk id="79" creationId="{FE4D7C39-6BE0-478C-95FE-B1ED384FC99D}"/>
          </ac:inkMkLst>
        </pc:inkChg>
        <pc:inkChg chg="add">
          <ac:chgData name="仁園 呂" userId="eef67f80-1e14-4c90-a22b-aad4575b3ef9" providerId="ADAL" clId="{8C40F07A-1E17-409E-AEDF-B9FEB0DB4202}" dt="2020-05-19T02:39:16.487" v="1912" actId="9405"/>
          <ac:inkMkLst>
            <pc:docMk/>
            <pc:sldMk cId="699944292" sldId="383"/>
            <ac:inkMk id="80" creationId="{EA0A6061-39EE-4849-965F-3E9FB98B020E}"/>
          </ac:inkMkLst>
        </pc:inkChg>
        <pc:inkChg chg="add mod">
          <ac:chgData name="仁園 呂" userId="eef67f80-1e14-4c90-a22b-aad4575b3ef9" providerId="ADAL" clId="{8C40F07A-1E17-409E-AEDF-B9FEB0DB4202}" dt="2020-05-19T02:39:45.130" v="1927"/>
          <ac:inkMkLst>
            <pc:docMk/>
            <pc:sldMk cId="699944292" sldId="383"/>
            <ac:inkMk id="82" creationId="{31DEF317-B643-4D11-976C-411E51B39504}"/>
          </ac:inkMkLst>
        </pc:inkChg>
        <pc:inkChg chg="add mod">
          <ac:chgData name="仁園 呂" userId="eef67f80-1e14-4c90-a22b-aad4575b3ef9" providerId="ADAL" clId="{8C40F07A-1E17-409E-AEDF-B9FEB0DB4202}" dt="2020-05-19T02:39:45.130" v="1927"/>
          <ac:inkMkLst>
            <pc:docMk/>
            <pc:sldMk cId="699944292" sldId="383"/>
            <ac:inkMk id="83" creationId="{B0CCC770-4131-4919-91E8-75300FF7F292}"/>
          </ac:inkMkLst>
        </pc:inkChg>
        <pc:inkChg chg="add mod">
          <ac:chgData name="仁園 呂" userId="eef67f80-1e14-4c90-a22b-aad4575b3ef9" providerId="ADAL" clId="{8C40F07A-1E17-409E-AEDF-B9FEB0DB4202}" dt="2020-05-19T02:39:45.130" v="1927"/>
          <ac:inkMkLst>
            <pc:docMk/>
            <pc:sldMk cId="699944292" sldId="383"/>
            <ac:inkMk id="84" creationId="{997ABA9C-C344-448F-A201-98EF2541A766}"/>
          </ac:inkMkLst>
        </pc:inkChg>
        <pc:inkChg chg="add mod">
          <ac:chgData name="仁園 呂" userId="eef67f80-1e14-4c90-a22b-aad4575b3ef9" providerId="ADAL" clId="{8C40F07A-1E17-409E-AEDF-B9FEB0DB4202}" dt="2020-05-19T02:39:45.130" v="1927"/>
          <ac:inkMkLst>
            <pc:docMk/>
            <pc:sldMk cId="699944292" sldId="383"/>
            <ac:inkMk id="85" creationId="{6F6C0E31-319C-48C2-AFD2-ABF206968D50}"/>
          </ac:inkMkLst>
        </pc:inkChg>
        <pc:inkChg chg="add mod">
          <ac:chgData name="仁園 呂" userId="eef67f80-1e14-4c90-a22b-aad4575b3ef9" providerId="ADAL" clId="{8C40F07A-1E17-409E-AEDF-B9FEB0DB4202}" dt="2020-05-19T02:39:45.130" v="1927"/>
          <ac:inkMkLst>
            <pc:docMk/>
            <pc:sldMk cId="699944292" sldId="383"/>
            <ac:inkMk id="86" creationId="{E966E8F7-BE5B-42C0-943F-CCBF64FBB829}"/>
          </ac:inkMkLst>
        </pc:inkChg>
        <pc:inkChg chg="add mod">
          <ac:chgData name="仁園 呂" userId="eef67f80-1e14-4c90-a22b-aad4575b3ef9" providerId="ADAL" clId="{8C40F07A-1E17-409E-AEDF-B9FEB0DB4202}" dt="2020-05-19T02:39:45.130" v="1927"/>
          <ac:inkMkLst>
            <pc:docMk/>
            <pc:sldMk cId="699944292" sldId="383"/>
            <ac:inkMk id="87" creationId="{2985EAA0-E07F-4F65-89E6-E53EFE62BE6A}"/>
          </ac:inkMkLst>
        </pc:inkChg>
        <pc:inkChg chg="add mod">
          <ac:chgData name="仁園 呂" userId="eef67f80-1e14-4c90-a22b-aad4575b3ef9" providerId="ADAL" clId="{8C40F07A-1E17-409E-AEDF-B9FEB0DB4202}" dt="2020-05-19T02:39:45.130" v="1927"/>
          <ac:inkMkLst>
            <pc:docMk/>
            <pc:sldMk cId="699944292" sldId="383"/>
            <ac:inkMk id="88" creationId="{5AA5EFB4-5BBB-4276-BA3A-574E618E4AC4}"/>
          </ac:inkMkLst>
        </pc:inkChg>
        <pc:inkChg chg="add mod">
          <ac:chgData name="仁園 呂" userId="eef67f80-1e14-4c90-a22b-aad4575b3ef9" providerId="ADAL" clId="{8C40F07A-1E17-409E-AEDF-B9FEB0DB4202}" dt="2020-05-19T02:40:11.760" v="1931"/>
          <ac:inkMkLst>
            <pc:docMk/>
            <pc:sldMk cId="699944292" sldId="383"/>
            <ac:inkMk id="90" creationId="{5B05FFC9-E27F-4735-929F-2633E10CE074}"/>
          </ac:inkMkLst>
        </pc:inkChg>
        <pc:inkChg chg="add mod">
          <ac:chgData name="仁園 呂" userId="eef67f80-1e14-4c90-a22b-aad4575b3ef9" providerId="ADAL" clId="{8C40F07A-1E17-409E-AEDF-B9FEB0DB4202}" dt="2020-05-19T02:40:11.760" v="1931"/>
          <ac:inkMkLst>
            <pc:docMk/>
            <pc:sldMk cId="699944292" sldId="383"/>
            <ac:inkMk id="91" creationId="{BBC532C5-3A82-4253-B214-7416949BBF9C}"/>
          </ac:inkMkLst>
        </pc:inkChg>
        <pc:inkChg chg="add mod">
          <ac:chgData name="仁園 呂" userId="eef67f80-1e14-4c90-a22b-aad4575b3ef9" providerId="ADAL" clId="{8C40F07A-1E17-409E-AEDF-B9FEB0DB4202}" dt="2020-05-19T02:40:11.760" v="1931"/>
          <ac:inkMkLst>
            <pc:docMk/>
            <pc:sldMk cId="699944292" sldId="383"/>
            <ac:inkMk id="92" creationId="{C3F6E90F-B38D-400F-A20A-15729201EF4A}"/>
          </ac:inkMkLst>
        </pc:inkChg>
        <pc:inkChg chg="add mod">
          <ac:chgData name="仁園 呂" userId="eef67f80-1e14-4c90-a22b-aad4575b3ef9" providerId="ADAL" clId="{8C40F07A-1E17-409E-AEDF-B9FEB0DB4202}" dt="2020-05-19T02:39:45.130" v="1927"/>
          <ac:inkMkLst>
            <pc:docMk/>
            <pc:sldMk cId="699944292" sldId="383"/>
            <ac:inkMk id="94" creationId="{B23D2A48-3FA6-4A08-A5BD-5718D9406619}"/>
          </ac:inkMkLst>
        </pc:inkChg>
        <pc:inkChg chg="add">
          <ac:chgData name="仁園 呂" userId="eef67f80-1e14-4c90-a22b-aad4575b3ef9" providerId="ADAL" clId="{8C40F07A-1E17-409E-AEDF-B9FEB0DB4202}" dt="2020-05-19T02:40:04.472" v="1928" actId="9405"/>
          <ac:inkMkLst>
            <pc:docMk/>
            <pc:sldMk cId="699944292" sldId="383"/>
            <ac:inkMk id="96" creationId="{BF55FA15-0080-45BB-BA11-84B04FE6E1D2}"/>
          </ac:inkMkLst>
        </pc:inkChg>
        <pc:inkChg chg="add mod">
          <ac:chgData name="仁園 呂" userId="eef67f80-1e14-4c90-a22b-aad4575b3ef9" providerId="ADAL" clId="{8C40F07A-1E17-409E-AEDF-B9FEB0DB4202}" dt="2020-05-19T02:40:11.760" v="1931"/>
          <ac:inkMkLst>
            <pc:docMk/>
            <pc:sldMk cId="699944292" sldId="383"/>
            <ac:inkMk id="97" creationId="{E2CC7824-AA46-4188-B3D0-10CC11CD6180}"/>
          </ac:inkMkLst>
        </pc:inkChg>
        <pc:inkChg chg="add mod">
          <ac:chgData name="仁園 呂" userId="eef67f80-1e14-4c90-a22b-aad4575b3ef9" providerId="ADAL" clId="{8C40F07A-1E17-409E-AEDF-B9FEB0DB4202}" dt="2020-05-19T02:40:11.760" v="1931"/>
          <ac:inkMkLst>
            <pc:docMk/>
            <pc:sldMk cId="699944292" sldId="383"/>
            <ac:inkMk id="98" creationId="{0C98CF7D-2AA8-45DF-B379-BB5F4D271EBA}"/>
          </ac:inkMkLst>
        </pc:inkChg>
        <pc:inkChg chg="add mod">
          <ac:chgData name="仁園 呂" userId="eef67f80-1e14-4c90-a22b-aad4575b3ef9" providerId="ADAL" clId="{8C40F07A-1E17-409E-AEDF-B9FEB0DB4202}" dt="2020-05-19T02:41:04.974" v="1957"/>
          <ac:inkMkLst>
            <pc:docMk/>
            <pc:sldMk cId="699944292" sldId="383"/>
            <ac:inkMk id="100" creationId="{489CD15E-9EC8-4009-B58E-265566577B8A}"/>
          </ac:inkMkLst>
        </pc:inkChg>
        <pc:inkChg chg="add mod">
          <ac:chgData name="仁園 呂" userId="eef67f80-1e14-4c90-a22b-aad4575b3ef9" providerId="ADAL" clId="{8C40F07A-1E17-409E-AEDF-B9FEB0DB4202}" dt="2020-05-19T02:41:04.974" v="1957"/>
          <ac:inkMkLst>
            <pc:docMk/>
            <pc:sldMk cId="699944292" sldId="383"/>
            <ac:inkMk id="101" creationId="{795E6211-8E63-482D-B021-F97D8EF284B9}"/>
          </ac:inkMkLst>
        </pc:inkChg>
        <pc:inkChg chg="add mod">
          <ac:chgData name="仁園 呂" userId="eef67f80-1e14-4c90-a22b-aad4575b3ef9" providerId="ADAL" clId="{8C40F07A-1E17-409E-AEDF-B9FEB0DB4202}" dt="2020-05-19T02:40:46.474" v="1939"/>
          <ac:inkMkLst>
            <pc:docMk/>
            <pc:sldMk cId="699944292" sldId="383"/>
            <ac:inkMk id="102" creationId="{20E0B8EB-3DB7-4D77-884E-2FC6A25CFBDD}"/>
          </ac:inkMkLst>
        </pc:inkChg>
        <pc:inkChg chg="add mod">
          <ac:chgData name="仁園 呂" userId="eef67f80-1e14-4c90-a22b-aad4575b3ef9" providerId="ADAL" clId="{8C40F07A-1E17-409E-AEDF-B9FEB0DB4202}" dt="2020-05-19T02:40:46.474" v="1939"/>
          <ac:inkMkLst>
            <pc:docMk/>
            <pc:sldMk cId="699944292" sldId="383"/>
            <ac:inkMk id="104" creationId="{197BC11C-87CB-429F-87E7-C8400D8DD05B}"/>
          </ac:inkMkLst>
        </pc:inkChg>
        <pc:inkChg chg="add mod">
          <ac:chgData name="仁園 呂" userId="eef67f80-1e14-4c90-a22b-aad4575b3ef9" providerId="ADAL" clId="{8C40F07A-1E17-409E-AEDF-B9FEB0DB4202}" dt="2020-05-19T02:40:46.474" v="1939"/>
          <ac:inkMkLst>
            <pc:docMk/>
            <pc:sldMk cId="699944292" sldId="383"/>
            <ac:inkMk id="105" creationId="{9F1EE13A-B443-40BB-BB22-CF0F8FC82C48}"/>
          </ac:inkMkLst>
        </pc:inkChg>
        <pc:inkChg chg="add mod">
          <ac:chgData name="仁園 呂" userId="eef67f80-1e14-4c90-a22b-aad4575b3ef9" providerId="ADAL" clId="{8C40F07A-1E17-409E-AEDF-B9FEB0DB4202}" dt="2020-05-19T02:40:46.474" v="1939"/>
          <ac:inkMkLst>
            <pc:docMk/>
            <pc:sldMk cId="699944292" sldId="383"/>
            <ac:inkMk id="106" creationId="{7ACA5FE0-EDF8-45FC-85C1-9DE449998755}"/>
          </ac:inkMkLst>
        </pc:inkChg>
        <pc:inkChg chg="add mod">
          <ac:chgData name="仁園 呂" userId="eef67f80-1e14-4c90-a22b-aad4575b3ef9" providerId="ADAL" clId="{8C40F07A-1E17-409E-AEDF-B9FEB0DB4202}" dt="2020-05-19T02:40:48.965" v="1943"/>
          <ac:inkMkLst>
            <pc:docMk/>
            <pc:sldMk cId="699944292" sldId="383"/>
            <ac:inkMk id="108" creationId="{982208AF-B332-4560-8DFB-F48E7D00A7F1}"/>
          </ac:inkMkLst>
        </pc:inkChg>
        <pc:inkChg chg="add mod">
          <ac:chgData name="仁園 呂" userId="eef67f80-1e14-4c90-a22b-aad4575b3ef9" providerId="ADAL" clId="{8C40F07A-1E17-409E-AEDF-B9FEB0DB4202}" dt="2020-05-19T02:40:48.965" v="1943"/>
          <ac:inkMkLst>
            <pc:docMk/>
            <pc:sldMk cId="699944292" sldId="383"/>
            <ac:inkMk id="109" creationId="{4A8C899B-1529-467A-90C9-DB8D712375DD}"/>
          </ac:inkMkLst>
        </pc:inkChg>
        <pc:inkChg chg="add mod">
          <ac:chgData name="仁園 呂" userId="eef67f80-1e14-4c90-a22b-aad4575b3ef9" providerId="ADAL" clId="{8C40F07A-1E17-409E-AEDF-B9FEB0DB4202}" dt="2020-05-19T02:40:48.965" v="1943"/>
          <ac:inkMkLst>
            <pc:docMk/>
            <pc:sldMk cId="699944292" sldId="383"/>
            <ac:inkMk id="110" creationId="{2BEF99F8-AE89-40B9-A187-9AEBFC28BF5B}"/>
          </ac:inkMkLst>
        </pc:inkChg>
        <pc:inkChg chg="add mod">
          <ac:chgData name="仁園 呂" userId="eef67f80-1e14-4c90-a22b-aad4575b3ef9" providerId="ADAL" clId="{8C40F07A-1E17-409E-AEDF-B9FEB0DB4202}" dt="2020-05-19T02:41:04.974" v="1957"/>
          <ac:inkMkLst>
            <pc:docMk/>
            <pc:sldMk cId="699944292" sldId="383"/>
            <ac:inkMk id="112" creationId="{9A3C7A0D-000D-42EF-8865-9D01B866EB3F}"/>
          </ac:inkMkLst>
        </pc:inkChg>
        <pc:inkChg chg="add mod">
          <ac:chgData name="仁園 呂" userId="eef67f80-1e14-4c90-a22b-aad4575b3ef9" providerId="ADAL" clId="{8C40F07A-1E17-409E-AEDF-B9FEB0DB4202}" dt="2020-05-19T02:41:04.974" v="1957"/>
          <ac:inkMkLst>
            <pc:docMk/>
            <pc:sldMk cId="699944292" sldId="383"/>
            <ac:inkMk id="113" creationId="{614706C0-BC52-4B25-9A95-CCFC0D58AF05}"/>
          </ac:inkMkLst>
        </pc:inkChg>
        <pc:inkChg chg="add mod">
          <ac:chgData name="仁園 呂" userId="eef67f80-1e14-4c90-a22b-aad4575b3ef9" providerId="ADAL" clId="{8C40F07A-1E17-409E-AEDF-B9FEB0DB4202}" dt="2020-05-19T02:41:04.974" v="1957"/>
          <ac:inkMkLst>
            <pc:docMk/>
            <pc:sldMk cId="699944292" sldId="383"/>
            <ac:inkMk id="114" creationId="{E40EFBAE-1930-44E3-8A10-68EE3864918C}"/>
          </ac:inkMkLst>
        </pc:inkChg>
        <pc:inkChg chg="add mod">
          <ac:chgData name="仁園 呂" userId="eef67f80-1e14-4c90-a22b-aad4575b3ef9" providerId="ADAL" clId="{8C40F07A-1E17-409E-AEDF-B9FEB0DB4202}" dt="2020-05-19T02:41:04.974" v="1957"/>
          <ac:inkMkLst>
            <pc:docMk/>
            <pc:sldMk cId="699944292" sldId="383"/>
            <ac:inkMk id="115" creationId="{185C5EBA-EB35-4199-AC27-B5F85A31E7C8}"/>
          </ac:inkMkLst>
        </pc:inkChg>
        <pc:inkChg chg="add mod">
          <ac:chgData name="仁園 呂" userId="eef67f80-1e14-4c90-a22b-aad4575b3ef9" providerId="ADAL" clId="{8C40F07A-1E17-409E-AEDF-B9FEB0DB4202}" dt="2020-05-19T02:41:04.974" v="1957"/>
          <ac:inkMkLst>
            <pc:docMk/>
            <pc:sldMk cId="699944292" sldId="383"/>
            <ac:inkMk id="116" creationId="{503CC44B-045D-45D6-B526-BB0CF54C8154}"/>
          </ac:inkMkLst>
        </pc:inkChg>
        <pc:inkChg chg="add mod">
          <ac:chgData name="仁園 呂" userId="eef67f80-1e14-4c90-a22b-aad4575b3ef9" providerId="ADAL" clId="{8C40F07A-1E17-409E-AEDF-B9FEB0DB4202}" dt="2020-05-19T02:41:04.974" v="1957"/>
          <ac:inkMkLst>
            <pc:docMk/>
            <pc:sldMk cId="699944292" sldId="383"/>
            <ac:inkMk id="117" creationId="{79B1DDF4-86DA-4D99-BC85-364C5921395C}"/>
          </ac:inkMkLst>
        </pc:inkChg>
        <pc:inkChg chg="add mod">
          <ac:chgData name="仁園 呂" userId="eef67f80-1e14-4c90-a22b-aad4575b3ef9" providerId="ADAL" clId="{8C40F07A-1E17-409E-AEDF-B9FEB0DB4202}" dt="2020-05-19T02:41:04.974" v="1957"/>
          <ac:inkMkLst>
            <pc:docMk/>
            <pc:sldMk cId="699944292" sldId="383"/>
            <ac:inkMk id="119" creationId="{CF05B410-9D7F-4F47-AA08-8446CF01C1FF}"/>
          </ac:inkMkLst>
        </pc:inkChg>
        <pc:inkChg chg="add mod">
          <ac:chgData name="仁園 呂" userId="eef67f80-1e14-4c90-a22b-aad4575b3ef9" providerId="ADAL" clId="{8C40F07A-1E17-409E-AEDF-B9FEB0DB4202}" dt="2020-05-19T02:41:04.974" v="1957"/>
          <ac:inkMkLst>
            <pc:docMk/>
            <pc:sldMk cId="699944292" sldId="383"/>
            <ac:inkMk id="120" creationId="{856F3940-2A5D-4052-8D33-FE3F86C3BDAA}"/>
          </ac:inkMkLst>
        </pc:inkChg>
        <pc:inkChg chg="add mod">
          <ac:chgData name="仁園 呂" userId="eef67f80-1e14-4c90-a22b-aad4575b3ef9" providerId="ADAL" clId="{8C40F07A-1E17-409E-AEDF-B9FEB0DB4202}" dt="2020-05-19T02:41:04.974" v="1957"/>
          <ac:inkMkLst>
            <pc:docMk/>
            <pc:sldMk cId="699944292" sldId="383"/>
            <ac:inkMk id="121" creationId="{78FB4544-F5EE-4842-9F95-0D238D5B4B0C}"/>
          </ac:inkMkLst>
        </pc:inkChg>
        <pc:inkChg chg="add mod">
          <ac:chgData name="仁園 呂" userId="eef67f80-1e14-4c90-a22b-aad4575b3ef9" providerId="ADAL" clId="{8C40F07A-1E17-409E-AEDF-B9FEB0DB4202}" dt="2020-05-19T02:41:04.974" v="1957"/>
          <ac:inkMkLst>
            <pc:docMk/>
            <pc:sldMk cId="699944292" sldId="383"/>
            <ac:inkMk id="122" creationId="{BF9063CB-3E34-4DC5-A23B-3ABB76EF60C6}"/>
          </ac:inkMkLst>
        </pc:inkChg>
        <pc:inkChg chg="add mod">
          <ac:chgData name="仁園 呂" userId="eef67f80-1e14-4c90-a22b-aad4575b3ef9" providerId="ADAL" clId="{8C40F07A-1E17-409E-AEDF-B9FEB0DB4202}" dt="2020-05-19T02:41:04.974" v="1957"/>
          <ac:inkMkLst>
            <pc:docMk/>
            <pc:sldMk cId="699944292" sldId="383"/>
            <ac:inkMk id="124" creationId="{E252F5BE-2A0C-4E1F-A395-CB49665D7036}"/>
          </ac:inkMkLst>
        </pc:inkChg>
        <pc:inkChg chg="add">
          <ac:chgData name="仁園 呂" userId="eef67f80-1e14-4c90-a22b-aad4575b3ef9" providerId="ADAL" clId="{8C40F07A-1E17-409E-AEDF-B9FEB0DB4202}" dt="2020-05-19T02:41:09.374" v="1958" actId="9405"/>
          <ac:inkMkLst>
            <pc:docMk/>
            <pc:sldMk cId="699944292" sldId="383"/>
            <ac:inkMk id="126" creationId="{C1089ACC-827B-49E3-8FFC-8B2346B9C5EE}"/>
          </ac:inkMkLst>
        </pc:inkChg>
        <pc:inkChg chg="add mod">
          <ac:chgData name="仁園 呂" userId="eef67f80-1e14-4c90-a22b-aad4575b3ef9" providerId="ADAL" clId="{8C40F07A-1E17-409E-AEDF-B9FEB0DB4202}" dt="2020-05-19T02:43:22.804" v="2027"/>
          <ac:inkMkLst>
            <pc:docMk/>
            <pc:sldMk cId="699944292" sldId="383"/>
            <ac:inkMk id="127" creationId="{0B48C20A-CEBD-4934-AA9F-C6800A98677D}"/>
          </ac:inkMkLst>
        </pc:inkChg>
        <pc:inkChg chg="add mod">
          <ac:chgData name="仁園 呂" userId="eef67f80-1e14-4c90-a22b-aad4575b3ef9" providerId="ADAL" clId="{8C40F07A-1E17-409E-AEDF-B9FEB0DB4202}" dt="2020-05-19T02:43:22.804" v="2027"/>
          <ac:inkMkLst>
            <pc:docMk/>
            <pc:sldMk cId="699944292" sldId="383"/>
            <ac:inkMk id="128" creationId="{ECA527F6-FFE2-429C-858A-7D8940060F28}"/>
          </ac:inkMkLst>
        </pc:inkChg>
        <pc:inkChg chg="add mod">
          <ac:chgData name="仁園 呂" userId="eef67f80-1e14-4c90-a22b-aad4575b3ef9" providerId="ADAL" clId="{8C40F07A-1E17-409E-AEDF-B9FEB0DB4202}" dt="2020-05-19T02:43:22.804" v="2027"/>
          <ac:inkMkLst>
            <pc:docMk/>
            <pc:sldMk cId="699944292" sldId="383"/>
            <ac:inkMk id="129" creationId="{98693A46-404B-44DA-A701-91D1389E9417}"/>
          </ac:inkMkLst>
        </pc:inkChg>
        <pc:inkChg chg="add mod">
          <ac:chgData name="仁園 呂" userId="eef67f80-1e14-4c90-a22b-aad4575b3ef9" providerId="ADAL" clId="{8C40F07A-1E17-409E-AEDF-B9FEB0DB4202}" dt="2020-05-19T02:43:22.804" v="2027"/>
          <ac:inkMkLst>
            <pc:docMk/>
            <pc:sldMk cId="699944292" sldId="383"/>
            <ac:inkMk id="130" creationId="{1BE3D591-4585-43C2-80E4-B3929DD96614}"/>
          </ac:inkMkLst>
        </pc:inkChg>
        <pc:inkChg chg="add mod">
          <ac:chgData name="仁園 呂" userId="eef67f80-1e14-4c90-a22b-aad4575b3ef9" providerId="ADAL" clId="{8C40F07A-1E17-409E-AEDF-B9FEB0DB4202}" dt="2020-05-19T02:43:22.804" v="2027"/>
          <ac:inkMkLst>
            <pc:docMk/>
            <pc:sldMk cId="699944292" sldId="383"/>
            <ac:inkMk id="131" creationId="{C35CB36D-BAAF-4099-9E3A-0DF1E90DC91C}"/>
          </ac:inkMkLst>
        </pc:inkChg>
        <pc:inkChg chg="add mod">
          <ac:chgData name="仁園 呂" userId="eef67f80-1e14-4c90-a22b-aad4575b3ef9" providerId="ADAL" clId="{8C40F07A-1E17-409E-AEDF-B9FEB0DB4202}" dt="2020-05-19T02:43:22.804" v="2027"/>
          <ac:inkMkLst>
            <pc:docMk/>
            <pc:sldMk cId="699944292" sldId="383"/>
            <ac:inkMk id="132" creationId="{1FE0DAF2-4A67-485D-AAE9-A7A581C3E0C3}"/>
          </ac:inkMkLst>
        </pc:inkChg>
        <pc:inkChg chg="add mod">
          <ac:chgData name="仁園 呂" userId="eef67f80-1e14-4c90-a22b-aad4575b3ef9" providerId="ADAL" clId="{8C40F07A-1E17-409E-AEDF-B9FEB0DB4202}" dt="2020-05-19T02:43:22.804" v="2027"/>
          <ac:inkMkLst>
            <pc:docMk/>
            <pc:sldMk cId="699944292" sldId="383"/>
            <ac:inkMk id="133" creationId="{AD95D3EE-12F5-4CFE-B416-55C10697E968}"/>
          </ac:inkMkLst>
        </pc:inkChg>
        <pc:inkChg chg="add mod">
          <ac:chgData name="仁園 呂" userId="eef67f80-1e14-4c90-a22b-aad4575b3ef9" providerId="ADAL" clId="{8C40F07A-1E17-409E-AEDF-B9FEB0DB4202}" dt="2020-05-19T02:43:22.804" v="2027"/>
          <ac:inkMkLst>
            <pc:docMk/>
            <pc:sldMk cId="699944292" sldId="383"/>
            <ac:inkMk id="134" creationId="{36CDB6DE-3154-4518-8C35-91EB3A5FA954}"/>
          </ac:inkMkLst>
        </pc:inkChg>
        <pc:inkChg chg="add mod">
          <ac:chgData name="仁園 呂" userId="eef67f80-1e14-4c90-a22b-aad4575b3ef9" providerId="ADAL" clId="{8C40F07A-1E17-409E-AEDF-B9FEB0DB4202}" dt="2020-05-19T02:43:22.804" v="2027"/>
          <ac:inkMkLst>
            <pc:docMk/>
            <pc:sldMk cId="699944292" sldId="383"/>
            <ac:inkMk id="135" creationId="{39236D93-D670-4B84-8A89-E432ABE6C4AE}"/>
          </ac:inkMkLst>
        </pc:inkChg>
        <pc:inkChg chg="add mod">
          <ac:chgData name="仁園 呂" userId="eef67f80-1e14-4c90-a22b-aad4575b3ef9" providerId="ADAL" clId="{8C40F07A-1E17-409E-AEDF-B9FEB0DB4202}" dt="2020-05-19T02:43:22.804" v="2027"/>
          <ac:inkMkLst>
            <pc:docMk/>
            <pc:sldMk cId="699944292" sldId="383"/>
            <ac:inkMk id="138" creationId="{7DD32751-1A5E-465B-B42A-7392610AC2AA}"/>
          </ac:inkMkLst>
        </pc:inkChg>
        <pc:inkChg chg="add mod">
          <ac:chgData name="仁園 呂" userId="eef67f80-1e14-4c90-a22b-aad4575b3ef9" providerId="ADAL" clId="{8C40F07A-1E17-409E-AEDF-B9FEB0DB4202}" dt="2020-05-19T02:43:22.804" v="2027"/>
          <ac:inkMkLst>
            <pc:docMk/>
            <pc:sldMk cId="699944292" sldId="383"/>
            <ac:inkMk id="139" creationId="{5B51A7EA-B937-43AD-BD6C-5AEC9108FC6B}"/>
          </ac:inkMkLst>
        </pc:inkChg>
        <pc:inkChg chg="add mod">
          <ac:chgData name="仁園 呂" userId="eef67f80-1e14-4c90-a22b-aad4575b3ef9" providerId="ADAL" clId="{8C40F07A-1E17-409E-AEDF-B9FEB0DB4202}" dt="2020-05-19T02:43:22.804" v="2027"/>
          <ac:inkMkLst>
            <pc:docMk/>
            <pc:sldMk cId="699944292" sldId="383"/>
            <ac:inkMk id="140" creationId="{068158CB-9477-42AF-8B77-C49759E0736E}"/>
          </ac:inkMkLst>
        </pc:inkChg>
        <pc:inkChg chg="add mod">
          <ac:chgData name="仁園 呂" userId="eef67f80-1e14-4c90-a22b-aad4575b3ef9" providerId="ADAL" clId="{8C40F07A-1E17-409E-AEDF-B9FEB0DB4202}" dt="2020-05-19T02:43:22.804" v="2027"/>
          <ac:inkMkLst>
            <pc:docMk/>
            <pc:sldMk cId="699944292" sldId="383"/>
            <ac:inkMk id="141" creationId="{1CFF438F-46E8-4EA4-81F9-B336C46F96A5}"/>
          </ac:inkMkLst>
        </pc:inkChg>
        <pc:inkChg chg="add mod">
          <ac:chgData name="仁園 呂" userId="eef67f80-1e14-4c90-a22b-aad4575b3ef9" providerId="ADAL" clId="{8C40F07A-1E17-409E-AEDF-B9FEB0DB4202}" dt="2020-05-19T02:43:22.804" v="2027"/>
          <ac:inkMkLst>
            <pc:docMk/>
            <pc:sldMk cId="699944292" sldId="383"/>
            <ac:inkMk id="142" creationId="{9F9CE9A8-4BF5-4215-805F-AD0B257019A2}"/>
          </ac:inkMkLst>
        </pc:inkChg>
        <pc:inkChg chg="add mod">
          <ac:chgData name="仁園 呂" userId="eef67f80-1e14-4c90-a22b-aad4575b3ef9" providerId="ADAL" clId="{8C40F07A-1E17-409E-AEDF-B9FEB0DB4202}" dt="2020-05-19T02:43:22.804" v="2027"/>
          <ac:inkMkLst>
            <pc:docMk/>
            <pc:sldMk cId="699944292" sldId="383"/>
            <ac:inkMk id="143" creationId="{56D36D0C-A188-48D3-82FC-1BC1B3ECA15B}"/>
          </ac:inkMkLst>
        </pc:inkChg>
        <pc:inkChg chg="add mod">
          <ac:chgData name="仁園 呂" userId="eef67f80-1e14-4c90-a22b-aad4575b3ef9" providerId="ADAL" clId="{8C40F07A-1E17-409E-AEDF-B9FEB0DB4202}" dt="2020-05-19T02:43:22.804" v="2027"/>
          <ac:inkMkLst>
            <pc:docMk/>
            <pc:sldMk cId="699944292" sldId="383"/>
            <ac:inkMk id="144" creationId="{07359FA2-67F7-4A13-B338-2192B97D4A1D}"/>
          </ac:inkMkLst>
        </pc:inkChg>
        <pc:inkChg chg="add mod">
          <ac:chgData name="仁園 呂" userId="eef67f80-1e14-4c90-a22b-aad4575b3ef9" providerId="ADAL" clId="{8C40F07A-1E17-409E-AEDF-B9FEB0DB4202}" dt="2020-05-19T02:43:22.804" v="2027"/>
          <ac:inkMkLst>
            <pc:docMk/>
            <pc:sldMk cId="699944292" sldId="383"/>
            <ac:inkMk id="145" creationId="{FA89AF3A-89C8-4704-9F56-2292D5D13C91}"/>
          </ac:inkMkLst>
        </pc:inkChg>
        <pc:inkChg chg="add mod">
          <ac:chgData name="仁園 呂" userId="eef67f80-1e14-4c90-a22b-aad4575b3ef9" providerId="ADAL" clId="{8C40F07A-1E17-409E-AEDF-B9FEB0DB4202}" dt="2020-05-19T02:43:22.804" v="2027"/>
          <ac:inkMkLst>
            <pc:docMk/>
            <pc:sldMk cId="699944292" sldId="383"/>
            <ac:inkMk id="146" creationId="{47C0371C-2C26-431E-A778-B6CE0844BFBB}"/>
          </ac:inkMkLst>
        </pc:inkChg>
        <pc:inkChg chg="add mod">
          <ac:chgData name="仁園 呂" userId="eef67f80-1e14-4c90-a22b-aad4575b3ef9" providerId="ADAL" clId="{8C40F07A-1E17-409E-AEDF-B9FEB0DB4202}" dt="2020-05-19T02:43:22.804" v="2027"/>
          <ac:inkMkLst>
            <pc:docMk/>
            <pc:sldMk cId="699944292" sldId="383"/>
            <ac:inkMk id="147" creationId="{2D90CED0-AA59-4544-9945-EFDCCB50439C}"/>
          </ac:inkMkLst>
        </pc:inkChg>
        <pc:inkChg chg="add mod">
          <ac:chgData name="仁園 呂" userId="eef67f80-1e14-4c90-a22b-aad4575b3ef9" providerId="ADAL" clId="{8C40F07A-1E17-409E-AEDF-B9FEB0DB4202}" dt="2020-05-19T02:43:22.804" v="2027"/>
          <ac:inkMkLst>
            <pc:docMk/>
            <pc:sldMk cId="699944292" sldId="383"/>
            <ac:inkMk id="148" creationId="{14860AF1-DB32-4970-8397-B05ACD27C6EF}"/>
          </ac:inkMkLst>
        </pc:inkChg>
        <pc:inkChg chg="add mod">
          <ac:chgData name="仁園 呂" userId="eef67f80-1e14-4c90-a22b-aad4575b3ef9" providerId="ADAL" clId="{8C40F07A-1E17-409E-AEDF-B9FEB0DB4202}" dt="2020-05-19T02:43:22.804" v="2027"/>
          <ac:inkMkLst>
            <pc:docMk/>
            <pc:sldMk cId="699944292" sldId="383"/>
            <ac:inkMk id="149" creationId="{8682A063-5EF8-46E1-9375-8755B536DC7D}"/>
          </ac:inkMkLst>
        </pc:inkChg>
        <pc:inkChg chg="add mod">
          <ac:chgData name="仁園 呂" userId="eef67f80-1e14-4c90-a22b-aad4575b3ef9" providerId="ADAL" clId="{8C40F07A-1E17-409E-AEDF-B9FEB0DB4202}" dt="2020-05-19T02:43:22.804" v="2027"/>
          <ac:inkMkLst>
            <pc:docMk/>
            <pc:sldMk cId="699944292" sldId="383"/>
            <ac:inkMk id="151" creationId="{6E48E5BD-4333-4DEE-A071-F4DCE4278951}"/>
          </ac:inkMkLst>
        </pc:inkChg>
        <pc:inkChg chg="add mod">
          <ac:chgData name="仁園 呂" userId="eef67f80-1e14-4c90-a22b-aad4575b3ef9" providerId="ADAL" clId="{8C40F07A-1E17-409E-AEDF-B9FEB0DB4202}" dt="2020-05-19T02:43:22.804" v="2027"/>
          <ac:inkMkLst>
            <pc:docMk/>
            <pc:sldMk cId="699944292" sldId="383"/>
            <ac:inkMk id="152" creationId="{1317F8DF-5041-41E7-8D47-5FD1C89B24E2}"/>
          </ac:inkMkLst>
        </pc:inkChg>
        <pc:inkChg chg="add mod">
          <ac:chgData name="仁園 呂" userId="eef67f80-1e14-4c90-a22b-aad4575b3ef9" providerId="ADAL" clId="{8C40F07A-1E17-409E-AEDF-B9FEB0DB4202}" dt="2020-05-19T02:43:22.804" v="2027"/>
          <ac:inkMkLst>
            <pc:docMk/>
            <pc:sldMk cId="699944292" sldId="383"/>
            <ac:inkMk id="153" creationId="{4A8378F0-A85E-454E-B67E-CD2861718442}"/>
          </ac:inkMkLst>
        </pc:inkChg>
        <pc:inkChg chg="add mod">
          <ac:chgData name="仁園 呂" userId="eef67f80-1e14-4c90-a22b-aad4575b3ef9" providerId="ADAL" clId="{8C40F07A-1E17-409E-AEDF-B9FEB0DB4202}" dt="2020-05-19T02:43:22.804" v="2027"/>
          <ac:inkMkLst>
            <pc:docMk/>
            <pc:sldMk cId="699944292" sldId="383"/>
            <ac:inkMk id="155" creationId="{9720E80D-092F-43F8-96F6-B23A59614707}"/>
          </ac:inkMkLst>
        </pc:inkChg>
        <pc:inkChg chg="add mod">
          <ac:chgData name="仁園 呂" userId="eef67f80-1e14-4c90-a22b-aad4575b3ef9" providerId="ADAL" clId="{8C40F07A-1E17-409E-AEDF-B9FEB0DB4202}" dt="2020-05-19T02:43:22.804" v="2027"/>
          <ac:inkMkLst>
            <pc:docMk/>
            <pc:sldMk cId="699944292" sldId="383"/>
            <ac:inkMk id="156" creationId="{383A5BDC-97FA-41A4-BDCB-E8E466467E0C}"/>
          </ac:inkMkLst>
        </pc:inkChg>
        <pc:inkChg chg="add mod">
          <ac:chgData name="仁園 呂" userId="eef67f80-1e14-4c90-a22b-aad4575b3ef9" providerId="ADAL" clId="{8C40F07A-1E17-409E-AEDF-B9FEB0DB4202}" dt="2020-05-19T02:43:22.804" v="2027"/>
          <ac:inkMkLst>
            <pc:docMk/>
            <pc:sldMk cId="699944292" sldId="383"/>
            <ac:inkMk id="157" creationId="{5213E7D9-8E29-41EC-928F-CDF886EE2D3C}"/>
          </ac:inkMkLst>
        </pc:inkChg>
        <pc:inkChg chg="add mod">
          <ac:chgData name="仁園 呂" userId="eef67f80-1e14-4c90-a22b-aad4575b3ef9" providerId="ADAL" clId="{8C40F07A-1E17-409E-AEDF-B9FEB0DB4202}" dt="2020-05-19T02:43:22.804" v="2027"/>
          <ac:inkMkLst>
            <pc:docMk/>
            <pc:sldMk cId="699944292" sldId="383"/>
            <ac:inkMk id="158" creationId="{56818553-1679-4D45-8DD8-F360E95EAD35}"/>
          </ac:inkMkLst>
        </pc:inkChg>
        <pc:inkChg chg="add mod">
          <ac:chgData name="仁園 呂" userId="eef67f80-1e14-4c90-a22b-aad4575b3ef9" providerId="ADAL" clId="{8C40F07A-1E17-409E-AEDF-B9FEB0DB4202}" dt="2020-05-19T02:43:22.804" v="2027"/>
          <ac:inkMkLst>
            <pc:docMk/>
            <pc:sldMk cId="699944292" sldId="383"/>
            <ac:inkMk id="159" creationId="{3B70239C-C9BC-4106-AE8C-1E4F2234A558}"/>
          </ac:inkMkLst>
        </pc:inkChg>
        <pc:inkChg chg="add mod">
          <ac:chgData name="仁園 呂" userId="eef67f80-1e14-4c90-a22b-aad4575b3ef9" providerId="ADAL" clId="{8C40F07A-1E17-409E-AEDF-B9FEB0DB4202}" dt="2020-05-19T02:43:22.804" v="2027"/>
          <ac:inkMkLst>
            <pc:docMk/>
            <pc:sldMk cId="699944292" sldId="383"/>
            <ac:inkMk id="160" creationId="{34015449-F435-47C1-8F8A-DC20468BC6F5}"/>
          </ac:inkMkLst>
        </pc:inkChg>
        <pc:inkChg chg="add mod">
          <ac:chgData name="仁園 呂" userId="eef67f80-1e14-4c90-a22b-aad4575b3ef9" providerId="ADAL" clId="{8C40F07A-1E17-409E-AEDF-B9FEB0DB4202}" dt="2020-05-19T02:43:22.804" v="2027"/>
          <ac:inkMkLst>
            <pc:docMk/>
            <pc:sldMk cId="699944292" sldId="383"/>
            <ac:inkMk id="161" creationId="{4CFD09DC-457D-4009-A0FC-7D8C601D6ECE}"/>
          </ac:inkMkLst>
        </pc:inkChg>
        <pc:inkChg chg="add">
          <ac:chgData name="仁園 呂" userId="eef67f80-1e14-4c90-a22b-aad4575b3ef9" providerId="ADAL" clId="{8C40F07A-1E17-409E-AEDF-B9FEB0DB4202}" dt="2020-05-19T02:41:52.447" v="1994" actId="9405"/>
          <ac:inkMkLst>
            <pc:docMk/>
            <pc:sldMk cId="699944292" sldId="383"/>
            <ac:inkMk id="164" creationId="{94DA2505-BBD2-4A91-A983-E0F86330A0B3}"/>
          </ac:inkMkLst>
        </pc:inkChg>
        <pc:inkChg chg="add">
          <ac:chgData name="仁園 呂" userId="eef67f80-1e14-4c90-a22b-aad4575b3ef9" providerId="ADAL" clId="{8C40F07A-1E17-409E-AEDF-B9FEB0DB4202}" dt="2020-05-19T02:42:05.794" v="1995" actId="9405"/>
          <ac:inkMkLst>
            <pc:docMk/>
            <pc:sldMk cId="699944292" sldId="383"/>
            <ac:inkMk id="165" creationId="{03E9D967-EF1F-482C-BA72-F284B1D3CD27}"/>
          </ac:inkMkLst>
        </pc:inkChg>
        <pc:inkChg chg="add">
          <ac:chgData name="仁園 呂" userId="eef67f80-1e14-4c90-a22b-aad4575b3ef9" providerId="ADAL" clId="{8C40F07A-1E17-409E-AEDF-B9FEB0DB4202}" dt="2020-05-19T02:42:14.718" v="1996" actId="9405"/>
          <ac:inkMkLst>
            <pc:docMk/>
            <pc:sldMk cId="699944292" sldId="383"/>
            <ac:inkMk id="166" creationId="{1376D506-3912-459A-8F01-A7088BD54281}"/>
          </ac:inkMkLst>
        </pc:inkChg>
        <pc:inkChg chg="add mod">
          <ac:chgData name="仁園 呂" userId="eef67f80-1e14-4c90-a22b-aad4575b3ef9" providerId="ADAL" clId="{8C40F07A-1E17-409E-AEDF-B9FEB0DB4202}" dt="2020-05-19T02:43:46.184" v="2034"/>
          <ac:inkMkLst>
            <pc:docMk/>
            <pc:sldMk cId="699944292" sldId="383"/>
            <ac:inkMk id="167" creationId="{1D6EDD4A-5DAF-4E1F-BB5B-897BC5E98854}"/>
          </ac:inkMkLst>
        </pc:inkChg>
        <pc:inkChg chg="add mod">
          <ac:chgData name="仁園 呂" userId="eef67f80-1e14-4c90-a22b-aad4575b3ef9" providerId="ADAL" clId="{8C40F07A-1E17-409E-AEDF-B9FEB0DB4202}" dt="2020-05-19T02:43:46.184" v="2034"/>
          <ac:inkMkLst>
            <pc:docMk/>
            <pc:sldMk cId="699944292" sldId="383"/>
            <ac:inkMk id="168" creationId="{4B88E518-8921-47D1-97F4-ECF8BB022B64}"/>
          </ac:inkMkLst>
        </pc:inkChg>
        <pc:inkChg chg="add mod">
          <ac:chgData name="仁園 呂" userId="eef67f80-1e14-4c90-a22b-aad4575b3ef9" providerId="ADAL" clId="{8C40F07A-1E17-409E-AEDF-B9FEB0DB4202}" dt="2020-05-19T02:43:46.184" v="2034"/>
          <ac:inkMkLst>
            <pc:docMk/>
            <pc:sldMk cId="699944292" sldId="383"/>
            <ac:inkMk id="169" creationId="{955E8056-DEA0-40CD-BFED-BCCFA90FCDBE}"/>
          </ac:inkMkLst>
        </pc:inkChg>
        <pc:inkChg chg="add mod">
          <ac:chgData name="仁園 呂" userId="eef67f80-1e14-4c90-a22b-aad4575b3ef9" providerId="ADAL" clId="{8C40F07A-1E17-409E-AEDF-B9FEB0DB4202}" dt="2020-05-19T02:43:46.184" v="2034"/>
          <ac:inkMkLst>
            <pc:docMk/>
            <pc:sldMk cId="699944292" sldId="383"/>
            <ac:inkMk id="170" creationId="{E44C27B8-047D-4668-9A28-FE8452134508}"/>
          </ac:inkMkLst>
        </pc:inkChg>
        <pc:inkChg chg="add mod">
          <ac:chgData name="仁園 呂" userId="eef67f80-1e14-4c90-a22b-aad4575b3ef9" providerId="ADAL" clId="{8C40F07A-1E17-409E-AEDF-B9FEB0DB4202}" dt="2020-05-19T02:43:46.184" v="2034"/>
          <ac:inkMkLst>
            <pc:docMk/>
            <pc:sldMk cId="699944292" sldId="383"/>
            <ac:inkMk id="171" creationId="{DB2C365A-A045-48CA-AD3B-C71333FDE61A}"/>
          </ac:inkMkLst>
        </pc:inkChg>
        <pc:inkChg chg="add mod">
          <ac:chgData name="仁園 呂" userId="eef67f80-1e14-4c90-a22b-aad4575b3ef9" providerId="ADAL" clId="{8C40F07A-1E17-409E-AEDF-B9FEB0DB4202}" dt="2020-05-19T02:43:46.184" v="2034"/>
          <ac:inkMkLst>
            <pc:docMk/>
            <pc:sldMk cId="699944292" sldId="383"/>
            <ac:inkMk id="172" creationId="{9C4374AF-C9DB-4B2B-9537-2BA5FDAE98A8}"/>
          </ac:inkMkLst>
        </pc:inkChg>
        <pc:inkChg chg="add mod">
          <ac:chgData name="仁園 呂" userId="eef67f80-1e14-4c90-a22b-aad4575b3ef9" providerId="ADAL" clId="{8C40F07A-1E17-409E-AEDF-B9FEB0DB4202}" dt="2020-05-19T02:43:46.184" v="2034"/>
          <ac:inkMkLst>
            <pc:docMk/>
            <pc:sldMk cId="699944292" sldId="383"/>
            <ac:inkMk id="174" creationId="{9F53E7C7-FE7A-48CC-80AA-BE252095B73C}"/>
          </ac:inkMkLst>
        </pc:inkChg>
        <pc:inkChg chg="add mod">
          <ac:chgData name="仁園 呂" userId="eef67f80-1e14-4c90-a22b-aad4575b3ef9" providerId="ADAL" clId="{8C40F07A-1E17-409E-AEDF-B9FEB0DB4202}" dt="2020-05-19T02:43:46.184" v="2034"/>
          <ac:inkMkLst>
            <pc:docMk/>
            <pc:sldMk cId="699944292" sldId="383"/>
            <ac:inkMk id="175" creationId="{FDB80240-D2AD-415A-A4E9-6AAACFC701AF}"/>
          </ac:inkMkLst>
        </pc:inkChg>
        <pc:inkChg chg="add mod">
          <ac:chgData name="仁園 呂" userId="eef67f80-1e14-4c90-a22b-aad4575b3ef9" providerId="ADAL" clId="{8C40F07A-1E17-409E-AEDF-B9FEB0DB4202}" dt="2020-05-19T02:43:46.184" v="2034"/>
          <ac:inkMkLst>
            <pc:docMk/>
            <pc:sldMk cId="699944292" sldId="383"/>
            <ac:inkMk id="177" creationId="{1309FF4A-A544-4CE0-BB0A-060386FBF62D}"/>
          </ac:inkMkLst>
        </pc:inkChg>
        <pc:inkChg chg="add mod">
          <ac:chgData name="仁園 呂" userId="eef67f80-1e14-4c90-a22b-aad4575b3ef9" providerId="ADAL" clId="{8C40F07A-1E17-409E-AEDF-B9FEB0DB4202}" dt="2020-05-19T02:43:46.184" v="2034"/>
          <ac:inkMkLst>
            <pc:docMk/>
            <pc:sldMk cId="699944292" sldId="383"/>
            <ac:inkMk id="178" creationId="{584F87B9-FADE-4A6C-89D5-DA2A871A851D}"/>
          </ac:inkMkLst>
        </pc:inkChg>
        <pc:inkChg chg="add mod">
          <ac:chgData name="仁園 呂" userId="eef67f80-1e14-4c90-a22b-aad4575b3ef9" providerId="ADAL" clId="{8C40F07A-1E17-409E-AEDF-B9FEB0DB4202}" dt="2020-05-19T02:43:46.184" v="2034"/>
          <ac:inkMkLst>
            <pc:docMk/>
            <pc:sldMk cId="699944292" sldId="383"/>
            <ac:inkMk id="179" creationId="{297C011D-2D3E-44FE-A2F1-4059F9065A32}"/>
          </ac:inkMkLst>
        </pc:inkChg>
        <pc:inkChg chg="add mod">
          <ac:chgData name="仁園 呂" userId="eef67f80-1e14-4c90-a22b-aad4575b3ef9" providerId="ADAL" clId="{8C40F07A-1E17-409E-AEDF-B9FEB0DB4202}" dt="2020-05-19T02:43:46.184" v="2034"/>
          <ac:inkMkLst>
            <pc:docMk/>
            <pc:sldMk cId="699944292" sldId="383"/>
            <ac:inkMk id="180" creationId="{8E29D8E4-A615-4FA3-BC9B-B68464FF2D82}"/>
          </ac:inkMkLst>
        </pc:inkChg>
        <pc:inkChg chg="add mod">
          <ac:chgData name="仁園 呂" userId="eef67f80-1e14-4c90-a22b-aad4575b3ef9" providerId="ADAL" clId="{8C40F07A-1E17-409E-AEDF-B9FEB0DB4202}" dt="2020-05-19T02:43:22.804" v="2027"/>
          <ac:inkMkLst>
            <pc:docMk/>
            <pc:sldMk cId="699944292" sldId="383"/>
            <ac:inkMk id="182" creationId="{A71E19C7-E738-4026-B3DF-2678F2058FF3}"/>
          </ac:inkMkLst>
        </pc:inkChg>
        <pc:inkChg chg="add mod">
          <ac:chgData name="仁園 呂" userId="eef67f80-1e14-4c90-a22b-aad4575b3ef9" providerId="ADAL" clId="{8C40F07A-1E17-409E-AEDF-B9FEB0DB4202}" dt="2020-05-19T02:43:22.804" v="2027"/>
          <ac:inkMkLst>
            <pc:docMk/>
            <pc:sldMk cId="699944292" sldId="383"/>
            <ac:inkMk id="183" creationId="{101DAB66-AF6C-4D0F-9FD6-F201F4EB8ABF}"/>
          </ac:inkMkLst>
        </pc:inkChg>
        <pc:inkChg chg="add mod">
          <ac:chgData name="仁園 呂" userId="eef67f80-1e14-4c90-a22b-aad4575b3ef9" providerId="ADAL" clId="{8C40F07A-1E17-409E-AEDF-B9FEB0DB4202}" dt="2020-05-19T02:43:22.804" v="2027"/>
          <ac:inkMkLst>
            <pc:docMk/>
            <pc:sldMk cId="699944292" sldId="383"/>
            <ac:inkMk id="184" creationId="{3A9F2DDC-5EFE-49BF-A2B9-73DE1F40D4E9}"/>
          </ac:inkMkLst>
        </pc:inkChg>
        <pc:inkChg chg="add mod">
          <ac:chgData name="仁園 呂" userId="eef67f80-1e14-4c90-a22b-aad4575b3ef9" providerId="ADAL" clId="{8C40F07A-1E17-409E-AEDF-B9FEB0DB4202}" dt="2020-05-19T02:43:22.804" v="2027"/>
          <ac:inkMkLst>
            <pc:docMk/>
            <pc:sldMk cId="699944292" sldId="383"/>
            <ac:inkMk id="185" creationId="{0EAE812D-D99C-4B6C-9187-D0B8511D37A2}"/>
          </ac:inkMkLst>
        </pc:inkChg>
        <pc:inkChg chg="add mod">
          <ac:chgData name="仁園 呂" userId="eef67f80-1e14-4c90-a22b-aad4575b3ef9" providerId="ADAL" clId="{8C40F07A-1E17-409E-AEDF-B9FEB0DB4202}" dt="2020-05-19T02:43:22.804" v="2027"/>
          <ac:inkMkLst>
            <pc:docMk/>
            <pc:sldMk cId="699944292" sldId="383"/>
            <ac:inkMk id="186" creationId="{D2101FEB-497D-4BC2-A0A7-168FED94D951}"/>
          </ac:inkMkLst>
        </pc:inkChg>
        <pc:inkChg chg="add mod">
          <ac:chgData name="仁園 呂" userId="eef67f80-1e14-4c90-a22b-aad4575b3ef9" providerId="ADAL" clId="{8C40F07A-1E17-409E-AEDF-B9FEB0DB4202}" dt="2020-05-19T02:43:22.804" v="2027"/>
          <ac:inkMkLst>
            <pc:docMk/>
            <pc:sldMk cId="699944292" sldId="383"/>
            <ac:inkMk id="187" creationId="{F0553B69-A3AD-4443-BE18-6BFFF95258B0}"/>
          </ac:inkMkLst>
        </pc:inkChg>
        <pc:inkChg chg="add mod">
          <ac:chgData name="仁園 呂" userId="eef67f80-1e14-4c90-a22b-aad4575b3ef9" providerId="ADAL" clId="{8C40F07A-1E17-409E-AEDF-B9FEB0DB4202}" dt="2020-05-19T02:43:22.804" v="2027"/>
          <ac:inkMkLst>
            <pc:docMk/>
            <pc:sldMk cId="699944292" sldId="383"/>
            <ac:inkMk id="188" creationId="{4A59B2FC-22F0-44E1-831E-F2F8B109726C}"/>
          </ac:inkMkLst>
        </pc:inkChg>
        <pc:inkChg chg="add mod">
          <ac:chgData name="仁園 呂" userId="eef67f80-1e14-4c90-a22b-aad4575b3ef9" providerId="ADAL" clId="{8C40F07A-1E17-409E-AEDF-B9FEB0DB4202}" dt="2020-05-19T02:43:22.804" v="2027"/>
          <ac:inkMkLst>
            <pc:docMk/>
            <pc:sldMk cId="699944292" sldId="383"/>
            <ac:inkMk id="189" creationId="{33205F58-A8BA-4359-BF40-9CC781EA2E80}"/>
          </ac:inkMkLst>
        </pc:inkChg>
        <pc:inkChg chg="add">
          <ac:chgData name="仁園 呂" userId="eef67f80-1e14-4c90-a22b-aad4575b3ef9" providerId="ADAL" clId="{8C40F07A-1E17-409E-AEDF-B9FEB0DB4202}" dt="2020-05-19T02:43:18.644" v="2020" actId="9405"/>
          <ac:inkMkLst>
            <pc:docMk/>
            <pc:sldMk cId="699944292" sldId="383"/>
            <ac:inkMk id="190" creationId="{65338315-4A62-4C91-8F99-1A50068A319B}"/>
          </ac:inkMkLst>
        </pc:inkChg>
        <pc:inkChg chg="add mod">
          <ac:chgData name="仁園 呂" userId="eef67f80-1e14-4c90-a22b-aad4575b3ef9" providerId="ADAL" clId="{8C40F07A-1E17-409E-AEDF-B9FEB0DB4202}" dt="2020-05-19T02:43:22.804" v="2027"/>
          <ac:inkMkLst>
            <pc:docMk/>
            <pc:sldMk cId="699944292" sldId="383"/>
            <ac:inkMk id="191" creationId="{4282AA9C-56E0-427A-900A-E988313691ED}"/>
          </ac:inkMkLst>
        </pc:inkChg>
        <pc:inkChg chg="add mod">
          <ac:chgData name="仁園 呂" userId="eef67f80-1e14-4c90-a22b-aad4575b3ef9" providerId="ADAL" clId="{8C40F07A-1E17-409E-AEDF-B9FEB0DB4202}" dt="2020-05-19T02:43:22.804" v="2027"/>
          <ac:inkMkLst>
            <pc:docMk/>
            <pc:sldMk cId="699944292" sldId="383"/>
            <ac:inkMk id="192" creationId="{E70DB757-EFE8-46E6-ADA8-2DDEF6B85266}"/>
          </ac:inkMkLst>
        </pc:inkChg>
        <pc:inkChg chg="add mod">
          <ac:chgData name="仁園 呂" userId="eef67f80-1e14-4c90-a22b-aad4575b3ef9" providerId="ADAL" clId="{8C40F07A-1E17-409E-AEDF-B9FEB0DB4202}" dt="2020-05-19T02:43:22.804" v="2027"/>
          <ac:inkMkLst>
            <pc:docMk/>
            <pc:sldMk cId="699944292" sldId="383"/>
            <ac:inkMk id="193" creationId="{B27B7C84-A1A2-446B-8754-AEF92E455125}"/>
          </ac:inkMkLst>
        </pc:inkChg>
        <pc:inkChg chg="add mod">
          <ac:chgData name="仁園 呂" userId="eef67f80-1e14-4c90-a22b-aad4575b3ef9" providerId="ADAL" clId="{8C40F07A-1E17-409E-AEDF-B9FEB0DB4202}" dt="2020-05-19T02:43:22.804" v="2027"/>
          <ac:inkMkLst>
            <pc:docMk/>
            <pc:sldMk cId="699944292" sldId="383"/>
            <ac:inkMk id="194" creationId="{E86B1556-B6F6-4FBE-990F-015CC312F252}"/>
          </ac:inkMkLst>
        </pc:inkChg>
        <pc:inkChg chg="add mod">
          <ac:chgData name="仁園 呂" userId="eef67f80-1e14-4c90-a22b-aad4575b3ef9" providerId="ADAL" clId="{8C40F07A-1E17-409E-AEDF-B9FEB0DB4202}" dt="2020-05-19T02:43:22.804" v="2027"/>
          <ac:inkMkLst>
            <pc:docMk/>
            <pc:sldMk cId="699944292" sldId="383"/>
            <ac:inkMk id="195" creationId="{0517B1B8-0860-4A1B-95C5-17CB53EA9410}"/>
          </ac:inkMkLst>
        </pc:inkChg>
        <pc:inkChg chg="add">
          <ac:chgData name="仁園 呂" userId="eef67f80-1e14-4c90-a22b-aad4575b3ef9" providerId="ADAL" clId="{8C40F07A-1E17-409E-AEDF-B9FEB0DB4202}" dt="2020-05-19T02:43:22.130" v="2026" actId="9405"/>
          <ac:inkMkLst>
            <pc:docMk/>
            <pc:sldMk cId="699944292" sldId="383"/>
            <ac:inkMk id="196" creationId="{24BE213B-9F95-4D66-9102-AC33ED3B5490}"/>
          </ac:inkMkLst>
        </pc:inkChg>
        <pc:inkChg chg="add">
          <ac:chgData name="仁園 呂" userId="eef67f80-1e14-4c90-a22b-aad4575b3ef9" providerId="ADAL" clId="{8C40F07A-1E17-409E-AEDF-B9FEB0DB4202}" dt="2020-05-19T02:43:22.925" v="2028" actId="9405"/>
          <ac:inkMkLst>
            <pc:docMk/>
            <pc:sldMk cId="699944292" sldId="383"/>
            <ac:inkMk id="201" creationId="{474F123F-4E3F-4BAE-893E-0C7205752B39}"/>
          </ac:inkMkLst>
        </pc:inkChg>
        <pc:inkChg chg="add">
          <ac:chgData name="仁園 呂" userId="eef67f80-1e14-4c90-a22b-aad4575b3ef9" providerId="ADAL" clId="{8C40F07A-1E17-409E-AEDF-B9FEB0DB4202}" dt="2020-05-19T02:43:23.734" v="2029" actId="9405"/>
          <ac:inkMkLst>
            <pc:docMk/>
            <pc:sldMk cId="699944292" sldId="383"/>
            <ac:inkMk id="202" creationId="{0EEFE2F7-4F3F-4205-95AF-E11B48350B7D}"/>
          </ac:inkMkLst>
        </pc:inkChg>
        <pc:inkChg chg="add">
          <ac:chgData name="仁園 呂" userId="eef67f80-1e14-4c90-a22b-aad4575b3ef9" providerId="ADAL" clId="{8C40F07A-1E17-409E-AEDF-B9FEB0DB4202}" dt="2020-05-19T02:43:24.850" v="2030" actId="9405"/>
          <ac:inkMkLst>
            <pc:docMk/>
            <pc:sldMk cId="699944292" sldId="383"/>
            <ac:inkMk id="203" creationId="{C49F59C5-991C-436D-8F61-AC6738FBB28F}"/>
          </ac:inkMkLst>
        </pc:inkChg>
        <pc:inkChg chg="add">
          <ac:chgData name="仁園 呂" userId="eef67f80-1e14-4c90-a22b-aad4575b3ef9" providerId="ADAL" clId="{8C40F07A-1E17-409E-AEDF-B9FEB0DB4202}" dt="2020-05-19T02:43:25.743" v="2031" actId="9405"/>
          <ac:inkMkLst>
            <pc:docMk/>
            <pc:sldMk cId="699944292" sldId="383"/>
            <ac:inkMk id="204" creationId="{37B59806-5EAC-423D-B116-C47147D39A22}"/>
          </ac:inkMkLst>
        </pc:inkChg>
        <pc:inkChg chg="add">
          <ac:chgData name="仁園 呂" userId="eef67f80-1e14-4c90-a22b-aad4575b3ef9" providerId="ADAL" clId="{8C40F07A-1E17-409E-AEDF-B9FEB0DB4202}" dt="2020-05-19T02:43:32.189" v="2032" actId="9405"/>
          <ac:inkMkLst>
            <pc:docMk/>
            <pc:sldMk cId="699944292" sldId="383"/>
            <ac:inkMk id="205" creationId="{AF5BC0F9-E421-4425-9B57-C9B9DC773925}"/>
          </ac:inkMkLst>
        </pc:inkChg>
        <pc:inkChg chg="add mod">
          <ac:chgData name="仁園 呂" userId="eef67f80-1e14-4c90-a22b-aad4575b3ef9" providerId="ADAL" clId="{8C40F07A-1E17-409E-AEDF-B9FEB0DB4202}" dt="2020-05-19T02:43:46.184" v="2034"/>
          <ac:inkMkLst>
            <pc:docMk/>
            <pc:sldMk cId="699944292" sldId="383"/>
            <ac:inkMk id="206" creationId="{6C1F90EC-EC31-4924-A8CC-0AF523414F91}"/>
          </ac:inkMkLst>
        </pc:inkChg>
      </pc:sldChg>
      <pc:sldChg chg="addSp delSp modSp mod modTransition">
        <pc:chgData name="仁園 呂" userId="eef67f80-1e14-4c90-a22b-aad4575b3ef9" providerId="ADAL" clId="{8C40F07A-1E17-409E-AEDF-B9FEB0DB4202}" dt="2020-05-19T02:53:29.092" v="2125"/>
        <pc:sldMkLst>
          <pc:docMk/>
          <pc:sldMk cId="2500899290" sldId="384"/>
        </pc:sldMkLst>
        <pc:grpChg chg="del mod">
          <ac:chgData name="仁園 呂" userId="eef67f80-1e14-4c90-a22b-aad4575b3ef9" providerId="ADAL" clId="{8C40F07A-1E17-409E-AEDF-B9FEB0DB4202}" dt="2020-05-19T02:50:33.288" v="2045"/>
          <ac:grpSpMkLst>
            <pc:docMk/>
            <pc:sldMk cId="2500899290" sldId="384"/>
            <ac:grpSpMk id="12" creationId="{4E2ABB52-DE1B-4172-92A7-12AB210EB1EA}"/>
          </ac:grpSpMkLst>
        </pc:grpChg>
        <pc:grpChg chg="mod">
          <ac:chgData name="仁園 呂" userId="eef67f80-1e14-4c90-a22b-aad4575b3ef9" providerId="ADAL" clId="{8C40F07A-1E17-409E-AEDF-B9FEB0DB4202}" dt="2020-05-19T02:50:33.288" v="2045"/>
          <ac:grpSpMkLst>
            <pc:docMk/>
            <pc:sldMk cId="2500899290" sldId="384"/>
            <ac:grpSpMk id="17" creationId="{A6CA2F9C-C985-41DE-AF23-D423732F5807}"/>
          </ac:grpSpMkLst>
        </pc:grpChg>
        <pc:grpChg chg="mod">
          <ac:chgData name="仁園 呂" userId="eef67f80-1e14-4c90-a22b-aad4575b3ef9" providerId="ADAL" clId="{8C40F07A-1E17-409E-AEDF-B9FEB0DB4202}" dt="2020-05-19T02:50:41.424" v="2054"/>
          <ac:grpSpMkLst>
            <pc:docMk/>
            <pc:sldMk cId="2500899290" sldId="384"/>
            <ac:grpSpMk id="26" creationId="{71B4C26D-8CFA-4427-AEA9-ED1DB47FDB6B}"/>
          </ac:grpSpMkLst>
        </pc:grpChg>
        <pc:grpChg chg="mod">
          <ac:chgData name="仁園 呂" userId="eef67f80-1e14-4c90-a22b-aad4575b3ef9" providerId="ADAL" clId="{8C40F07A-1E17-409E-AEDF-B9FEB0DB4202}" dt="2020-05-19T02:50:54.685" v="2057"/>
          <ac:grpSpMkLst>
            <pc:docMk/>
            <pc:sldMk cId="2500899290" sldId="384"/>
            <ac:grpSpMk id="29" creationId="{3AB9CA4F-F60D-4CC9-A9D3-A0D883551287}"/>
          </ac:grpSpMkLst>
        </pc:grpChg>
        <pc:grpChg chg="mod">
          <ac:chgData name="仁園 呂" userId="eef67f80-1e14-4c90-a22b-aad4575b3ef9" providerId="ADAL" clId="{8C40F07A-1E17-409E-AEDF-B9FEB0DB4202}" dt="2020-05-19T02:50:59.260" v="2061"/>
          <ac:grpSpMkLst>
            <pc:docMk/>
            <pc:sldMk cId="2500899290" sldId="384"/>
            <ac:grpSpMk id="33" creationId="{2427FFD6-32FB-486F-BD04-B591AFA5AD09}"/>
          </ac:grpSpMkLst>
        </pc:grpChg>
        <pc:grpChg chg="mod">
          <ac:chgData name="仁園 呂" userId="eef67f80-1e14-4c90-a22b-aad4575b3ef9" providerId="ADAL" clId="{8C40F07A-1E17-409E-AEDF-B9FEB0DB4202}" dt="2020-05-19T02:51:01.599" v="2065"/>
          <ac:grpSpMkLst>
            <pc:docMk/>
            <pc:sldMk cId="2500899290" sldId="384"/>
            <ac:grpSpMk id="37" creationId="{A4C57231-3BC5-4FFD-A973-962F5FF6291C}"/>
          </ac:grpSpMkLst>
        </pc:grpChg>
        <pc:grpChg chg="del mod">
          <ac:chgData name="仁園 呂" userId="eef67f80-1e14-4c90-a22b-aad4575b3ef9" providerId="ADAL" clId="{8C40F07A-1E17-409E-AEDF-B9FEB0DB4202}" dt="2020-05-19T02:51:18.557" v="2076"/>
          <ac:grpSpMkLst>
            <pc:docMk/>
            <pc:sldMk cId="2500899290" sldId="384"/>
            <ac:grpSpMk id="45" creationId="{BF3C99D4-1CF6-42C8-A52C-211EE066574B}"/>
          </ac:grpSpMkLst>
        </pc:grpChg>
        <pc:grpChg chg="mod">
          <ac:chgData name="仁園 呂" userId="eef67f80-1e14-4c90-a22b-aad4575b3ef9" providerId="ADAL" clId="{8C40F07A-1E17-409E-AEDF-B9FEB0DB4202}" dt="2020-05-19T02:51:18.557" v="2076"/>
          <ac:grpSpMkLst>
            <pc:docMk/>
            <pc:sldMk cId="2500899290" sldId="384"/>
            <ac:grpSpMk id="48" creationId="{1CE7B72A-CF31-4351-8AC5-B9B0C7442656}"/>
          </ac:grpSpMkLst>
        </pc:grpChg>
        <pc:grpChg chg="del mod">
          <ac:chgData name="仁園 呂" userId="eef67f80-1e14-4c90-a22b-aad4575b3ef9" providerId="ADAL" clId="{8C40F07A-1E17-409E-AEDF-B9FEB0DB4202}" dt="2020-05-19T02:52:04.468" v="2091"/>
          <ac:grpSpMkLst>
            <pc:docMk/>
            <pc:sldMk cId="2500899290" sldId="384"/>
            <ac:grpSpMk id="60" creationId="{6E9FD01E-DC01-4254-BDFC-45FF141F8FC4}"/>
          </ac:grpSpMkLst>
        </pc:grpChg>
        <pc:grpChg chg="del mod">
          <ac:chgData name="仁園 呂" userId="eef67f80-1e14-4c90-a22b-aad4575b3ef9" providerId="ADAL" clId="{8C40F07A-1E17-409E-AEDF-B9FEB0DB4202}" dt="2020-05-19T02:52:11.889" v="2095"/>
          <ac:grpSpMkLst>
            <pc:docMk/>
            <pc:sldMk cId="2500899290" sldId="384"/>
            <ac:grpSpMk id="61" creationId="{202E6E58-41B8-4F6B-ADF7-181F9B6B7B9A}"/>
          </ac:grpSpMkLst>
        </pc:grpChg>
        <pc:grpChg chg="mod">
          <ac:chgData name="仁園 呂" userId="eef67f80-1e14-4c90-a22b-aad4575b3ef9" providerId="ADAL" clId="{8C40F07A-1E17-409E-AEDF-B9FEB0DB4202}" dt="2020-05-19T02:52:04.468" v="2091"/>
          <ac:grpSpMkLst>
            <pc:docMk/>
            <pc:sldMk cId="2500899290" sldId="384"/>
            <ac:grpSpMk id="64" creationId="{A97D3D3A-EE45-4544-9F05-D8271F4DCFAD}"/>
          </ac:grpSpMkLst>
        </pc:grpChg>
        <pc:grpChg chg="mod">
          <ac:chgData name="仁園 呂" userId="eef67f80-1e14-4c90-a22b-aad4575b3ef9" providerId="ADAL" clId="{8C40F07A-1E17-409E-AEDF-B9FEB0DB4202}" dt="2020-05-19T02:52:11.889" v="2095"/>
          <ac:grpSpMkLst>
            <pc:docMk/>
            <pc:sldMk cId="2500899290" sldId="384"/>
            <ac:grpSpMk id="68" creationId="{EC505988-1F4A-4F6D-BF1A-280B553E95D0}"/>
          </ac:grpSpMkLst>
        </pc:grpChg>
        <pc:grpChg chg="mod">
          <ac:chgData name="仁園 呂" userId="eef67f80-1e14-4c90-a22b-aad4575b3ef9" providerId="ADAL" clId="{8C40F07A-1E17-409E-AEDF-B9FEB0DB4202}" dt="2020-05-19T02:52:13.356" v="2098"/>
          <ac:grpSpMkLst>
            <pc:docMk/>
            <pc:sldMk cId="2500899290" sldId="384"/>
            <ac:grpSpMk id="71" creationId="{4D1F83F4-8356-478E-B05C-1BA9BAD27D36}"/>
          </ac:grpSpMkLst>
        </pc:grpChg>
        <pc:grpChg chg="del mod">
          <ac:chgData name="仁園 呂" userId="eef67f80-1e14-4c90-a22b-aad4575b3ef9" providerId="ADAL" clId="{8C40F07A-1E17-409E-AEDF-B9FEB0DB4202}" dt="2020-05-19T02:52:45.276" v="2116"/>
          <ac:grpSpMkLst>
            <pc:docMk/>
            <pc:sldMk cId="2500899290" sldId="384"/>
            <ac:grpSpMk id="75" creationId="{4F7D1AEE-3EB6-4631-81A3-489FA42403F6}"/>
          </ac:grpSpMkLst>
        </pc:grpChg>
        <pc:grpChg chg="del mod">
          <ac:chgData name="仁園 呂" userId="eef67f80-1e14-4c90-a22b-aad4575b3ef9" providerId="ADAL" clId="{8C40F07A-1E17-409E-AEDF-B9FEB0DB4202}" dt="2020-05-19T02:52:46.267" v="2118"/>
          <ac:grpSpMkLst>
            <pc:docMk/>
            <pc:sldMk cId="2500899290" sldId="384"/>
            <ac:grpSpMk id="88" creationId="{19B8AF68-5052-4DD6-8FF1-91F0765178EB}"/>
          </ac:grpSpMkLst>
        </pc:grpChg>
        <pc:grpChg chg="mod">
          <ac:chgData name="仁園 呂" userId="eef67f80-1e14-4c90-a22b-aad4575b3ef9" providerId="ADAL" clId="{8C40F07A-1E17-409E-AEDF-B9FEB0DB4202}" dt="2020-05-19T02:52:46.267" v="2118"/>
          <ac:grpSpMkLst>
            <pc:docMk/>
            <pc:sldMk cId="2500899290" sldId="384"/>
            <ac:grpSpMk id="90" creationId="{242D53A0-1569-475B-BA97-B0B4D2402357}"/>
          </ac:grpSpMkLst>
        </pc:grpChg>
        <pc:grpChg chg="mod">
          <ac:chgData name="仁園 呂" userId="eef67f80-1e14-4c90-a22b-aad4575b3ef9" providerId="ADAL" clId="{8C40F07A-1E17-409E-AEDF-B9FEB0DB4202}" dt="2020-05-19T02:53:29.092" v="2125"/>
          <ac:grpSpMkLst>
            <pc:docMk/>
            <pc:sldMk cId="2500899290" sldId="384"/>
            <ac:grpSpMk id="97" creationId="{20A504A5-11D8-4F20-80CC-91CDCD6C466F}"/>
          </ac:grpSpMkLst>
        </pc:grpChg>
        <pc:inkChg chg="add del">
          <ac:chgData name="仁園 呂" userId="eef67f80-1e14-4c90-a22b-aad4575b3ef9" providerId="ADAL" clId="{8C40F07A-1E17-409E-AEDF-B9FEB0DB4202}" dt="2020-05-19T02:52:36.153" v="2099"/>
          <ac:inkMkLst>
            <pc:docMk/>
            <pc:sldMk cId="2500899290" sldId="384"/>
            <ac:inkMk id="3" creationId="{2FABBE97-6AB0-47E8-B2EE-1F552DAFAB0F}"/>
          </ac:inkMkLst>
        </pc:inkChg>
        <pc:inkChg chg="add">
          <ac:chgData name="仁園 呂" userId="eef67f80-1e14-4c90-a22b-aad4575b3ef9" providerId="ADAL" clId="{8C40F07A-1E17-409E-AEDF-B9FEB0DB4202}" dt="2020-05-19T02:50:24.798" v="2036" actId="9405"/>
          <ac:inkMkLst>
            <pc:docMk/>
            <pc:sldMk cId="2500899290" sldId="384"/>
            <ac:inkMk id="5" creationId="{91766BC8-1A50-4FB4-890D-2A282A9F50F9}"/>
          </ac:inkMkLst>
        </pc:inkChg>
        <pc:inkChg chg="add mod">
          <ac:chgData name="仁園 呂" userId="eef67f80-1e14-4c90-a22b-aad4575b3ef9" providerId="ADAL" clId="{8C40F07A-1E17-409E-AEDF-B9FEB0DB4202}" dt="2020-05-19T02:50:33.288" v="2045"/>
          <ac:inkMkLst>
            <pc:docMk/>
            <pc:sldMk cId="2500899290" sldId="384"/>
            <ac:inkMk id="9" creationId="{ECC90979-6C76-403D-89EC-D1116D52DAFF}"/>
          </ac:inkMkLst>
        </pc:inkChg>
        <pc:inkChg chg="add mod">
          <ac:chgData name="仁園 呂" userId="eef67f80-1e14-4c90-a22b-aad4575b3ef9" providerId="ADAL" clId="{8C40F07A-1E17-409E-AEDF-B9FEB0DB4202}" dt="2020-05-19T02:50:33.288" v="2045"/>
          <ac:inkMkLst>
            <pc:docMk/>
            <pc:sldMk cId="2500899290" sldId="384"/>
            <ac:inkMk id="10" creationId="{D2482946-9E49-45DB-8C5A-3CF3B10BE12D}"/>
          </ac:inkMkLst>
        </pc:inkChg>
        <pc:inkChg chg="add mod">
          <ac:chgData name="仁園 呂" userId="eef67f80-1e14-4c90-a22b-aad4575b3ef9" providerId="ADAL" clId="{8C40F07A-1E17-409E-AEDF-B9FEB0DB4202}" dt="2020-05-19T02:50:33.288" v="2045"/>
          <ac:inkMkLst>
            <pc:docMk/>
            <pc:sldMk cId="2500899290" sldId="384"/>
            <ac:inkMk id="11" creationId="{0F1226C0-9456-4F63-9D5A-53E2F7BFF638}"/>
          </ac:inkMkLst>
        </pc:inkChg>
        <pc:inkChg chg="add mod">
          <ac:chgData name="仁園 呂" userId="eef67f80-1e14-4c90-a22b-aad4575b3ef9" providerId="ADAL" clId="{8C40F07A-1E17-409E-AEDF-B9FEB0DB4202}" dt="2020-05-19T02:50:33.288" v="2045"/>
          <ac:inkMkLst>
            <pc:docMk/>
            <pc:sldMk cId="2500899290" sldId="384"/>
            <ac:inkMk id="13" creationId="{27B22789-F5B2-400E-9679-4082009DC32D}"/>
          </ac:inkMkLst>
        </pc:inkChg>
        <pc:inkChg chg="add mod">
          <ac:chgData name="仁園 呂" userId="eef67f80-1e14-4c90-a22b-aad4575b3ef9" providerId="ADAL" clId="{8C40F07A-1E17-409E-AEDF-B9FEB0DB4202}" dt="2020-05-19T02:50:33.288" v="2045"/>
          <ac:inkMkLst>
            <pc:docMk/>
            <pc:sldMk cId="2500899290" sldId="384"/>
            <ac:inkMk id="14" creationId="{8747454C-CEEB-48C3-859D-353E295056F3}"/>
          </ac:inkMkLst>
        </pc:inkChg>
        <pc:inkChg chg="add mod">
          <ac:chgData name="仁園 呂" userId="eef67f80-1e14-4c90-a22b-aad4575b3ef9" providerId="ADAL" clId="{8C40F07A-1E17-409E-AEDF-B9FEB0DB4202}" dt="2020-05-19T02:50:33.288" v="2045"/>
          <ac:inkMkLst>
            <pc:docMk/>
            <pc:sldMk cId="2500899290" sldId="384"/>
            <ac:inkMk id="15" creationId="{C3FCDDCD-51B8-4E18-9C5D-D9A56DC5807C}"/>
          </ac:inkMkLst>
        </pc:inkChg>
        <pc:inkChg chg="add mod">
          <ac:chgData name="仁園 呂" userId="eef67f80-1e14-4c90-a22b-aad4575b3ef9" providerId="ADAL" clId="{8C40F07A-1E17-409E-AEDF-B9FEB0DB4202}" dt="2020-05-19T02:50:33.288" v="2045"/>
          <ac:inkMkLst>
            <pc:docMk/>
            <pc:sldMk cId="2500899290" sldId="384"/>
            <ac:inkMk id="16" creationId="{25F96EDC-F9D1-4116-8973-95E39666CD7A}"/>
          </ac:inkMkLst>
        </pc:inkChg>
        <pc:inkChg chg="add mod">
          <ac:chgData name="仁園 呂" userId="eef67f80-1e14-4c90-a22b-aad4575b3ef9" providerId="ADAL" clId="{8C40F07A-1E17-409E-AEDF-B9FEB0DB4202}" dt="2020-05-19T02:50:41.424" v="2054"/>
          <ac:inkMkLst>
            <pc:docMk/>
            <pc:sldMk cId="2500899290" sldId="384"/>
            <ac:inkMk id="18" creationId="{95580166-74AA-4EC1-83DB-A778CD3783A1}"/>
          </ac:inkMkLst>
        </pc:inkChg>
        <pc:inkChg chg="add mod">
          <ac:chgData name="仁園 呂" userId="eef67f80-1e14-4c90-a22b-aad4575b3ef9" providerId="ADAL" clId="{8C40F07A-1E17-409E-AEDF-B9FEB0DB4202}" dt="2020-05-19T02:50:41.424" v="2054"/>
          <ac:inkMkLst>
            <pc:docMk/>
            <pc:sldMk cId="2500899290" sldId="384"/>
            <ac:inkMk id="19" creationId="{E0B62C21-4266-4656-9E84-C6921CBDF1BA}"/>
          </ac:inkMkLst>
        </pc:inkChg>
        <pc:inkChg chg="add mod">
          <ac:chgData name="仁園 呂" userId="eef67f80-1e14-4c90-a22b-aad4575b3ef9" providerId="ADAL" clId="{8C40F07A-1E17-409E-AEDF-B9FEB0DB4202}" dt="2020-05-19T02:50:41.424" v="2054"/>
          <ac:inkMkLst>
            <pc:docMk/>
            <pc:sldMk cId="2500899290" sldId="384"/>
            <ac:inkMk id="20" creationId="{185BDBBC-850A-4DD3-8038-99C379EC3A1B}"/>
          </ac:inkMkLst>
        </pc:inkChg>
        <pc:inkChg chg="add mod">
          <ac:chgData name="仁園 呂" userId="eef67f80-1e14-4c90-a22b-aad4575b3ef9" providerId="ADAL" clId="{8C40F07A-1E17-409E-AEDF-B9FEB0DB4202}" dt="2020-05-19T02:50:41.424" v="2054"/>
          <ac:inkMkLst>
            <pc:docMk/>
            <pc:sldMk cId="2500899290" sldId="384"/>
            <ac:inkMk id="21" creationId="{08931F37-7D99-4A59-9C61-1D35EB2C9F48}"/>
          </ac:inkMkLst>
        </pc:inkChg>
        <pc:inkChg chg="add mod">
          <ac:chgData name="仁園 呂" userId="eef67f80-1e14-4c90-a22b-aad4575b3ef9" providerId="ADAL" clId="{8C40F07A-1E17-409E-AEDF-B9FEB0DB4202}" dt="2020-05-19T02:50:41.424" v="2054"/>
          <ac:inkMkLst>
            <pc:docMk/>
            <pc:sldMk cId="2500899290" sldId="384"/>
            <ac:inkMk id="22" creationId="{7CB68B34-D493-4B5F-97A0-E5E64D22C7D1}"/>
          </ac:inkMkLst>
        </pc:inkChg>
        <pc:inkChg chg="add mod">
          <ac:chgData name="仁園 呂" userId="eef67f80-1e14-4c90-a22b-aad4575b3ef9" providerId="ADAL" clId="{8C40F07A-1E17-409E-AEDF-B9FEB0DB4202}" dt="2020-05-19T02:50:41.424" v="2054"/>
          <ac:inkMkLst>
            <pc:docMk/>
            <pc:sldMk cId="2500899290" sldId="384"/>
            <ac:inkMk id="23" creationId="{F139D790-76A3-4A22-8363-8DD4DD20656D}"/>
          </ac:inkMkLst>
        </pc:inkChg>
        <pc:inkChg chg="add mod">
          <ac:chgData name="仁園 呂" userId="eef67f80-1e14-4c90-a22b-aad4575b3ef9" providerId="ADAL" clId="{8C40F07A-1E17-409E-AEDF-B9FEB0DB4202}" dt="2020-05-19T02:50:41.424" v="2054"/>
          <ac:inkMkLst>
            <pc:docMk/>
            <pc:sldMk cId="2500899290" sldId="384"/>
            <ac:inkMk id="24" creationId="{6F5CC995-44C3-43B2-8CE6-B141243E46F0}"/>
          </ac:inkMkLst>
        </pc:inkChg>
        <pc:inkChg chg="add mod">
          <ac:chgData name="仁園 呂" userId="eef67f80-1e14-4c90-a22b-aad4575b3ef9" providerId="ADAL" clId="{8C40F07A-1E17-409E-AEDF-B9FEB0DB4202}" dt="2020-05-19T02:50:41.424" v="2054"/>
          <ac:inkMkLst>
            <pc:docMk/>
            <pc:sldMk cId="2500899290" sldId="384"/>
            <ac:inkMk id="25" creationId="{BA646C47-270B-4046-A038-782A7DDB614A}"/>
          </ac:inkMkLst>
        </pc:inkChg>
        <pc:inkChg chg="add mod">
          <ac:chgData name="仁園 呂" userId="eef67f80-1e14-4c90-a22b-aad4575b3ef9" providerId="ADAL" clId="{8C40F07A-1E17-409E-AEDF-B9FEB0DB4202}" dt="2020-05-19T02:50:54.685" v="2057"/>
          <ac:inkMkLst>
            <pc:docMk/>
            <pc:sldMk cId="2500899290" sldId="384"/>
            <ac:inkMk id="27" creationId="{51E1985C-27C7-424C-8E89-A0FD9EE01106}"/>
          </ac:inkMkLst>
        </pc:inkChg>
        <pc:inkChg chg="add mod">
          <ac:chgData name="仁園 呂" userId="eef67f80-1e14-4c90-a22b-aad4575b3ef9" providerId="ADAL" clId="{8C40F07A-1E17-409E-AEDF-B9FEB0DB4202}" dt="2020-05-19T02:50:54.685" v="2057"/>
          <ac:inkMkLst>
            <pc:docMk/>
            <pc:sldMk cId="2500899290" sldId="384"/>
            <ac:inkMk id="28" creationId="{BDFEA39E-8F60-41A6-B747-1D1C850A354A}"/>
          </ac:inkMkLst>
        </pc:inkChg>
        <pc:inkChg chg="add mod">
          <ac:chgData name="仁園 呂" userId="eef67f80-1e14-4c90-a22b-aad4575b3ef9" providerId="ADAL" clId="{8C40F07A-1E17-409E-AEDF-B9FEB0DB4202}" dt="2020-05-19T02:50:59.260" v="2061"/>
          <ac:inkMkLst>
            <pc:docMk/>
            <pc:sldMk cId="2500899290" sldId="384"/>
            <ac:inkMk id="30" creationId="{E45E565D-9935-488D-B4A0-149A286C342B}"/>
          </ac:inkMkLst>
        </pc:inkChg>
        <pc:inkChg chg="add mod">
          <ac:chgData name="仁園 呂" userId="eef67f80-1e14-4c90-a22b-aad4575b3ef9" providerId="ADAL" clId="{8C40F07A-1E17-409E-AEDF-B9FEB0DB4202}" dt="2020-05-19T02:50:59.260" v="2061"/>
          <ac:inkMkLst>
            <pc:docMk/>
            <pc:sldMk cId="2500899290" sldId="384"/>
            <ac:inkMk id="31" creationId="{ADCEA1FD-6836-4199-AEC7-6A4051BB54A9}"/>
          </ac:inkMkLst>
        </pc:inkChg>
        <pc:inkChg chg="add mod">
          <ac:chgData name="仁園 呂" userId="eef67f80-1e14-4c90-a22b-aad4575b3ef9" providerId="ADAL" clId="{8C40F07A-1E17-409E-AEDF-B9FEB0DB4202}" dt="2020-05-19T02:50:59.260" v="2061"/>
          <ac:inkMkLst>
            <pc:docMk/>
            <pc:sldMk cId="2500899290" sldId="384"/>
            <ac:inkMk id="32" creationId="{C3DAA212-B503-4603-9A22-62432D4390D2}"/>
          </ac:inkMkLst>
        </pc:inkChg>
        <pc:inkChg chg="add mod">
          <ac:chgData name="仁園 呂" userId="eef67f80-1e14-4c90-a22b-aad4575b3ef9" providerId="ADAL" clId="{8C40F07A-1E17-409E-AEDF-B9FEB0DB4202}" dt="2020-05-19T02:51:01.599" v="2065"/>
          <ac:inkMkLst>
            <pc:docMk/>
            <pc:sldMk cId="2500899290" sldId="384"/>
            <ac:inkMk id="34" creationId="{19DFCB93-0CBC-4A4D-B37E-69EC4650FDF2}"/>
          </ac:inkMkLst>
        </pc:inkChg>
        <pc:inkChg chg="add mod">
          <ac:chgData name="仁園 呂" userId="eef67f80-1e14-4c90-a22b-aad4575b3ef9" providerId="ADAL" clId="{8C40F07A-1E17-409E-AEDF-B9FEB0DB4202}" dt="2020-05-19T02:51:01.599" v="2065"/>
          <ac:inkMkLst>
            <pc:docMk/>
            <pc:sldMk cId="2500899290" sldId="384"/>
            <ac:inkMk id="35" creationId="{352F8D87-6A34-4DD3-A59C-F903ADEE5BE3}"/>
          </ac:inkMkLst>
        </pc:inkChg>
        <pc:inkChg chg="add mod">
          <ac:chgData name="仁園 呂" userId="eef67f80-1e14-4c90-a22b-aad4575b3ef9" providerId="ADAL" clId="{8C40F07A-1E17-409E-AEDF-B9FEB0DB4202}" dt="2020-05-19T02:51:01.599" v="2065"/>
          <ac:inkMkLst>
            <pc:docMk/>
            <pc:sldMk cId="2500899290" sldId="384"/>
            <ac:inkMk id="36" creationId="{8ECDE378-178C-4C87-AC84-39968A29A5D2}"/>
          </ac:inkMkLst>
        </pc:inkChg>
        <pc:inkChg chg="add mod">
          <ac:chgData name="仁園 呂" userId="eef67f80-1e14-4c90-a22b-aad4575b3ef9" providerId="ADAL" clId="{8C40F07A-1E17-409E-AEDF-B9FEB0DB4202}" dt="2020-05-19T02:51:18.557" v="2076"/>
          <ac:inkMkLst>
            <pc:docMk/>
            <pc:sldMk cId="2500899290" sldId="384"/>
            <ac:inkMk id="38" creationId="{61E18B45-5D31-4F9C-BA9D-48BAB33A9080}"/>
          </ac:inkMkLst>
        </pc:inkChg>
        <pc:inkChg chg="add mod">
          <ac:chgData name="仁園 呂" userId="eef67f80-1e14-4c90-a22b-aad4575b3ef9" providerId="ADAL" clId="{8C40F07A-1E17-409E-AEDF-B9FEB0DB4202}" dt="2020-05-19T02:51:18.557" v="2076"/>
          <ac:inkMkLst>
            <pc:docMk/>
            <pc:sldMk cId="2500899290" sldId="384"/>
            <ac:inkMk id="39" creationId="{9688DE38-2361-4028-A0B0-8EF08AE05C55}"/>
          </ac:inkMkLst>
        </pc:inkChg>
        <pc:inkChg chg="add mod">
          <ac:chgData name="仁園 呂" userId="eef67f80-1e14-4c90-a22b-aad4575b3ef9" providerId="ADAL" clId="{8C40F07A-1E17-409E-AEDF-B9FEB0DB4202}" dt="2020-05-19T02:51:18.557" v="2076"/>
          <ac:inkMkLst>
            <pc:docMk/>
            <pc:sldMk cId="2500899290" sldId="384"/>
            <ac:inkMk id="40" creationId="{02BB2395-C8E1-4E18-AB4F-756B715ECE62}"/>
          </ac:inkMkLst>
        </pc:inkChg>
        <pc:inkChg chg="add mod">
          <ac:chgData name="仁園 呂" userId="eef67f80-1e14-4c90-a22b-aad4575b3ef9" providerId="ADAL" clId="{8C40F07A-1E17-409E-AEDF-B9FEB0DB4202}" dt="2020-05-19T02:51:18.557" v="2076"/>
          <ac:inkMkLst>
            <pc:docMk/>
            <pc:sldMk cId="2500899290" sldId="384"/>
            <ac:inkMk id="41" creationId="{4218BCF8-758F-448D-8CCE-A65A8A3246CF}"/>
          </ac:inkMkLst>
        </pc:inkChg>
        <pc:inkChg chg="add mod">
          <ac:chgData name="仁園 呂" userId="eef67f80-1e14-4c90-a22b-aad4575b3ef9" providerId="ADAL" clId="{8C40F07A-1E17-409E-AEDF-B9FEB0DB4202}" dt="2020-05-19T02:51:18.557" v="2076"/>
          <ac:inkMkLst>
            <pc:docMk/>
            <pc:sldMk cId="2500899290" sldId="384"/>
            <ac:inkMk id="42" creationId="{1B2EE5DE-95F3-43C4-9BB7-81231A76F6D0}"/>
          </ac:inkMkLst>
        </pc:inkChg>
        <pc:inkChg chg="add mod">
          <ac:chgData name="仁園 呂" userId="eef67f80-1e14-4c90-a22b-aad4575b3ef9" providerId="ADAL" clId="{8C40F07A-1E17-409E-AEDF-B9FEB0DB4202}" dt="2020-05-19T02:51:18.557" v="2076"/>
          <ac:inkMkLst>
            <pc:docMk/>
            <pc:sldMk cId="2500899290" sldId="384"/>
            <ac:inkMk id="43" creationId="{1CDC0A27-8D06-47D0-914D-E22BED02394A}"/>
          </ac:inkMkLst>
        </pc:inkChg>
        <pc:inkChg chg="add mod">
          <ac:chgData name="仁園 呂" userId="eef67f80-1e14-4c90-a22b-aad4575b3ef9" providerId="ADAL" clId="{8C40F07A-1E17-409E-AEDF-B9FEB0DB4202}" dt="2020-05-19T02:51:18.557" v="2076"/>
          <ac:inkMkLst>
            <pc:docMk/>
            <pc:sldMk cId="2500899290" sldId="384"/>
            <ac:inkMk id="44" creationId="{8A7C202A-ADA5-4A58-B5AC-22A1DD9185AE}"/>
          </ac:inkMkLst>
        </pc:inkChg>
        <pc:inkChg chg="add mod">
          <ac:chgData name="仁園 呂" userId="eef67f80-1e14-4c90-a22b-aad4575b3ef9" providerId="ADAL" clId="{8C40F07A-1E17-409E-AEDF-B9FEB0DB4202}" dt="2020-05-19T02:51:18.557" v="2076"/>
          <ac:inkMkLst>
            <pc:docMk/>
            <pc:sldMk cId="2500899290" sldId="384"/>
            <ac:inkMk id="46" creationId="{F8850C42-FFD2-45FA-81A8-3BD66664C2A8}"/>
          </ac:inkMkLst>
        </pc:inkChg>
        <pc:inkChg chg="add mod">
          <ac:chgData name="仁園 呂" userId="eef67f80-1e14-4c90-a22b-aad4575b3ef9" providerId="ADAL" clId="{8C40F07A-1E17-409E-AEDF-B9FEB0DB4202}" dt="2020-05-19T02:51:18.557" v="2076"/>
          <ac:inkMkLst>
            <pc:docMk/>
            <pc:sldMk cId="2500899290" sldId="384"/>
            <ac:inkMk id="47" creationId="{907EFCEC-6013-407A-ACC5-C2682BACDB10}"/>
          </ac:inkMkLst>
        </pc:inkChg>
        <pc:inkChg chg="add">
          <ac:chgData name="仁園 呂" userId="eef67f80-1e14-4c90-a22b-aad4575b3ef9" providerId="ADAL" clId="{8C40F07A-1E17-409E-AEDF-B9FEB0DB4202}" dt="2020-05-19T02:51:53.192" v="2077" actId="9405"/>
          <ac:inkMkLst>
            <pc:docMk/>
            <pc:sldMk cId="2500899290" sldId="384"/>
            <ac:inkMk id="49" creationId="{057EAF2C-970F-454E-BCE2-B2B3367BD42A}"/>
          </ac:inkMkLst>
        </pc:inkChg>
        <pc:inkChg chg="add mod">
          <ac:chgData name="仁園 呂" userId="eef67f80-1e14-4c90-a22b-aad4575b3ef9" providerId="ADAL" clId="{8C40F07A-1E17-409E-AEDF-B9FEB0DB4202}" dt="2020-05-19T02:52:11.889" v="2095"/>
          <ac:inkMkLst>
            <pc:docMk/>
            <pc:sldMk cId="2500899290" sldId="384"/>
            <ac:inkMk id="50" creationId="{DC248F57-5B28-4FA0-A6C4-1E4918E965BE}"/>
          </ac:inkMkLst>
        </pc:inkChg>
        <pc:inkChg chg="add mod">
          <ac:chgData name="仁園 呂" userId="eef67f80-1e14-4c90-a22b-aad4575b3ef9" providerId="ADAL" clId="{8C40F07A-1E17-409E-AEDF-B9FEB0DB4202}" dt="2020-05-19T02:52:11.889" v="2095"/>
          <ac:inkMkLst>
            <pc:docMk/>
            <pc:sldMk cId="2500899290" sldId="384"/>
            <ac:inkMk id="51" creationId="{D3902E61-13BB-48E5-A945-3E32F2BD1564}"/>
          </ac:inkMkLst>
        </pc:inkChg>
        <pc:inkChg chg="add mod">
          <ac:chgData name="仁園 呂" userId="eef67f80-1e14-4c90-a22b-aad4575b3ef9" providerId="ADAL" clId="{8C40F07A-1E17-409E-AEDF-B9FEB0DB4202}" dt="2020-05-19T02:52:11.889" v="2095"/>
          <ac:inkMkLst>
            <pc:docMk/>
            <pc:sldMk cId="2500899290" sldId="384"/>
            <ac:inkMk id="52" creationId="{AE78874A-E437-44E7-B40D-C63D5677A5E9}"/>
          </ac:inkMkLst>
        </pc:inkChg>
        <pc:inkChg chg="add mod">
          <ac:chgData name="仁園 呂" userId="eef67f80-1e14-4c90-a22b-aad4575b3ef9" providerId="ADAL" clId="{8C40F07A-1E17-409E-AEDF-B9FEB0DB4202}" dt="2020-05-19T02:52:11.889" v="2095"/>
          <ac:inkMkLst>
            <pc:docMk/>
            <pc:sldMk cId="2500899290" sldId="384"/>
            <ac:inkMk id="53" creationId="{3EBE14F7-B55E-42D4-A42C-9963A9167FC6}"/>
          </ac:inkMkLst>
        </pc:inkChg>
        <pc:inkChg chg="add mod">
          <ac:chgData name="仁園 呂" userId="eef67f80-1e14-4c90-a22b-aad4575b3ef9" providerId="ADAL" clId="{8C40F07A-1E17-409E-AEDF-B9FEB0DB4202}" dt="2020-05-19T02:52:11.889" v="2095"/>
          <ac:inkMkLst>
            <pc:docMk/>
            <pc:sldMk cId="2500899290" sldId="384"/>
            <ac:inkMk id="54" creationId="{1D14FEF3-F35B-4143-8621-E2F001405041}"/>
          </ac:inkMkLst>
        </pc:inkChg>
        <pc:inkChg chg="add mod">
          <ac:chgData name="仁園 呂" userId="eef67f80-1e14-4c90-a22b-aad4575b3ef9" providerId="ADAL" clId="{8C40F07A-1E17-409E-AEDF-B9FEB0DB4202}" dt="2020-05-19T02:52:11.889" v="2095"/>
          <ac:inkMkLst>
            <pc:docMk/>
            <pc:sldMk cId="2500899290" sldId="384"/>
            <ac:inkMk id="55" creationId="{02C537E2-C764-4D52-9020-582A28B82FC4}"/>
          </ac:inkMkLst>
        </pc:inkChg>
        <pc:inkChg chg="add mod">
          <ac:chgData name="仁園 呂" userId="eef67f80-1e14-4c90-a22b-aad4575b3ef9" providerId="ADAL" clId="{8C40F07A-1E17-409E-AEDF-B9FEB0DB4202}" dt="2020-05-19T02:52:04.468" v="2091"/>
          <ac:inkMkLst>
            <pc:docMk/>
            <pc:sldMk cId="2500899290" sldId="384"/>
            <ac:inkMk id="56" creationId="{6F7F79BC-3111-430C-88B8-12D1B8077635}"/>
          </ac:inkMkLst>
        </pc:inkChg>
        <pc:inkChg chg="add mod">
          <ac:chgData name="仁園 呂" userId="eef67f80-1e14-4c90-a22b-aad4575b3ef9" providerId="ADAL" clId="{8C40F07A-1E17-409E-AEDF-B9FEB0DB4202}" dt="2020-05-19T02:52:04.468" v="2091"/>
          <ac:inkMkLst>
            <pc:docMk/>
            <pc:sldMk cId="2500899290" sldId="384"/>
            <ac:inkMk id="57" creationId="{1F5BCA51-895D-424E-AC83-4C29320F62CA}"/>
          </ac:inkMkLst>
        </pc:inkChg>
        <pc:inkChg chg="add mod">
          <ac:chgData name="仁園 呂" userId="eef67f80-1e14-4c90-a22b-aad4575b3ef9" providerId="ADAL" clId="{8C40F07A-1E17-409E-AEDF-B9FEB0DB4202}" dt="2020-05-19T02:52:04.468" v="2091"/>
          <ac:inkMkLst>
            <pc:docMk/>
            <pc:sldMk cId="2500899290" sldId="384"/>
            <ac:inkMk id="58" creationId="{C7DD56D0-8D0A-47A2-B890-83F854B17C75}"/>
          </ac:inkMkLst>
        </pc:inkChg>
        <pc:inkChg chg="add mod">
          <ac:chgData name="仁園 呂" userId="eef67f80-1e14-4c90-a22b-aad4575b3ef9" providerId="ADAL" clId="{8C40F07A-1E17-409E-AEDF-B9FEB0DB4202}" dt="2020-05-19T02:52:04.468" v="2091"/>
          <ac:inkMkLst>
            <pc:docMk/>
            <pc:sldMk cId="2500899290" sldId="384"/>
            <ac:inkMk id="59" creationId="{377ED4AC-DA9B-4689-954F-C221AFC7AD09}"/>
          </ac:inkMkLst>
        </pc:inkChg>
        <pc:inkChg chg="add mod">
          <ac:chgData name="仁園 呂" userId="eef67f80-1e14-4c90-a22b-aad4575b3ef9" providerId="ADAL" clId="{8C40F07A-1E17-409E-AEDF-B9FEB0DB4202}" dt="2020-05-19T02:52:04.468" v="2091"/>
          <ac:inkMkLst>
            <pc:docMk/>
            <pc:sldMk cId="2500899290" sldId="384"/>
            <ac:inkMk id="62" creationId="{EDCBEF92-E38B-4C19-A2B2-159FF70C38D8}"/>
          </ac:inkMkLst>
        </pc:inkChg>
        <pc:inkChg chg="add mod">
          <ac:chgData name="仁園 呂" userId="eef67f80-1e14-4c90-a22b-aad4575b3ef9" providerId="ADAL" clId="{8C40F07A-1E17-409E-AEDF-B9FEB0DB4202}" dt="2020-05-19T02:52:04.468" v="2091"/>
          <ac:inkMkLst>
            <pc:docMk/>
            <pc:sldMk cId="2500899290" sldId="384"/>
            <ac:inkMk id="63" creationId="{6B603355-A01B-425E-B731-7E2997923D33}"/>
          </ac:inkMkLst>
        </pc:inkChg>
        <pc:inkChg chg="add mod">
          <ac:chgData name="仁園 呂" userId="eef67f80-1e14-4c90-a22b-aad4575b3ef9" providerId="ADAL" clId="{8C40F07A-1E17-409E-AEDF-B9FEB0DB4202}" dt="2020-05-19T02:52:11.889" v="2095"/>
          <ac:inkMkLst>
            <pc:docMk/>
            <pc:sldMk cId="2500899290" sldId="384"/>
            <ac:inkMk id="65" creationId="{2930DDF5-0C8F-4013-B495-4B4CD957BBC3}"/>
          </ac:inkMkLst>
        </pc:inkChg>
        <pc:inkChg chg="add mod">
          <ac:chgData name="仁園 呂" userId="eef67f80-1e14-4c90-a22b-aad4575b3ef9" providerId="ADAL" clId="{8C40F07A-1E17-409E-AEDF-B9FEB0DB4202}" dt="2020-05-19T02:52:11.889" v="2095"/>
          <ac:inkMkLst>
            <pc:docMk/>
            <pc:sldMk cId="2500899290" sldId="384"/>
            <ac:inkMk id="66" creationId="{02E98EE8-514A-4E73-8853-F1ECEBFFD880}"/>
          </ac:inkMkLst>
        </pc:inkChg>
        <pc:inkChg chg="add mod">
          <ac:chgData name="仁園 呂" userId="eef67f80-1e14-4c90-a22b-aad4575b3ef9" providerId="ADAL" clId="{8C40F07A-1E17-409E-AEDF-B9FEB0DB4202}" dt="2020-05-19T02:52:11.889" v="2095"/>
          <ac:inkMkLst>
            <pc:docMk/>
            <pc:sldMk cId="2500899290" sldId="384"/>
            <ac:inkMk id="67" creationId="{44157787-52C8-4CEE-8702-78BDC9429188}"/>
          </ac:inkMkLst>
        </pc:inkChg>
        <pc:inkChg chg="add mod">
          <ac:chgData name="仁園 呂" userId="eef67f80-1e14-4c90-a22b-aad4575b3ef9" providerId="ADAL" clId="{8C40F07A-1E17-409E-AEDF-B9FEB0DB4202}" dt="2020-05-19T02:52:13.356" v="2098"/>
          <ac:inkMkLst>
            <pc:docMk/>
            <pc:sldMk cId="2500899290" sldId="384"/>
            <ac:inkMk id="69" creationId="{69BA8952-8549-48D0-964B-A1FE4C8C784A}"/>
          </ac:inkMkLst>
        </pc:inkChg>
        <pc:inkChg chg="add mod">
          <ac:chgData name="仁園 呂" userId="eef67f80-1e14-4c90-a22b-aad4575b3ef9" providerId="ADAL" clId="{8C40F07A-1E17-409E-AEDF-B9FEB0DB4202}" dt="2020-05-19T02:52:13.356" v="2098"/>
          <ac:inkMkLst>
            <pc:docMk/>
            <pc:sldMk cId="2500899290" sldId="384"/>
            <ac:inkMk id="70" creationId="{1FE5841A-535A-45DB-ADEB-FB77DB4BFD7C}"/>
          </ac:inkMkLst>
        </pc:inkChg>
        <pc:inkChg chg="add mod">
          <ac:chgData name="仁園 呂" userId="eef67f80-1e14-4c90-a22b-aad4575b3ef9" providerId="ADAL" clId="{8C40F07A-1E17-409E-AEDF-B9FEB0DB4202}" dt="2020-05-19T02:52:46.267" v="2118"/>
          <ac:inkMkLst>
            <pc:docMk/>
            <pc:sldMk cId="2500899290" sldId="384"/>
            <ac:inkMk id="72" creationId="{1A8ED7DA-70C3-407D-A6E8-0DB5F592E791}"/>
          </ac:inkMkLst>
        </pc:inkChg>
        <pc:inkChg chg="add mod">
          <ac:chgData name="仁園 呂" userId="eef67f80-1e14-4c90-a22b-aad4575b3ef9" providerId="ADAL" clId="{8C40F07A-1E17-409E-AEDF-B9FEB0DB4202}" dt="2020-05-19T02:52:46.267" v="2118"/>
          <ac:inkMkLst>
            <pc:docMk/>
            <pc:sldMk cId="2500899290" sldId="384"/>
            <ac:inkMk id="73" creationId="{DFD434F5-F254-4FC4-83F9-BF8F3BAA1E24}"/>
          </ac:inkMkLst>
        </pc:inkChg>
        <pc:inkChg chg="add mod">
          <ac:chgData name="仁園 呂" userId="eef67f80-1e14-4c90-a22b-aad4575b3ef9" providerId="ADAL" clId="{8C40F07A-1E17-409E-AEDF-B9FEB0DB4202}" dt="2020-05-19T02:52:46.267" v="2118"/>
          <ac:inkMkLst>
            <pc:docMk/>
            <pc:sldMk cId="2500899290" sldId="384"/>
            <ac:inkMk id="74" creationId="{788FAE8B-04DE-40BB-A4E2-EDDD84EB90DA}"/>
          </ac:inkMkLst>
        </pc:inkChg>
        <pc:inkChg chg="add mod">
          <ac:chgData name="仁園 呂" userId="eef67f80-1e14-4c90-a22b-aad4575b3ef9" providerId="ADAL" clId="{8C40F07A-1E17-409E-AEDF-B9FEB0DB4202}" dt="2020-05-19T02:52:46.267" v="2118"/>
          <ac:inkMkLst>
            <pc:docMk/>
            <pc:sldMk cId="2500899290" sldId="384"/>
            <ac:inkMk id="76" creationId="{B8EEE24B-A478-46DC-923F-B2C1E71E1F2C}"/>
          </ac:inkMkLst>
        </pc:inkChg>
        <pc:inkChg chg="add mod">
          <ac:chgData name="仁園 呂" userId="eef67f80-1e14-4c90-a22b-aad4575b3ef9" providerId="ADAL" clId="{8C40F07A-1E17-409E-AEDF-B9FEB0DB4202}" dt="2020-05-19T02:52:46.267" v="2118"/>
          <ac:inkMkLst>
            <pc:docMk/>
            <pc:sldMk cId="2500899290" sldId="384"/>
            <ac:inkMk id="77" creationId="{04416C82-5B75-4C1C-831A-9A54592C6595}"/>
          </ac:inkMkLst>
        </pc:inkChg>
        <pc:inkChg chg="add mod">
          <ac:chgData name="仁園 呂" userId="eef67f80-1e14-4c90-a22b-aad4575b3ef9" providerId="ADAL" clId="{8C40F07A-1E17-409E-AEDF-B9FEB0DB4202}" dt="2020-05-19T02:52:46.267" v="2118"/>
          <ac:inkMkLst>
            <pc:docMk/>
            <pc:sldMk cId="2500899290" sldId="384"/>
            <ac:inkMk id="78" creationId="{4F7AB7D7-08A5-46CE-B269-2685B65A768B}"/>
          </ac:inkMkLst>
        </pc:inkChg>
        <pc:inkChg chg="add mod">
          <ac:chgData name="仁園 呂" userId="eef67f80-1e14-4c90-a22b-aad4575b3ef9" providerId="ADAL" clId="{8C40F07A-1E17-409E-AEDF-B9FEB0DB4202}" dt="2020-05-19T02:52:46.267" v="2118"/>
          <ac:inkMkLst>
            <pc:docMk/>
            <pc:sldMk cId="2500899290" sldId="384"/>
            <ac:inkMk id="79" creationId="{1A9EA1BA-A37A-49C2-BAEF-13A431377E96}"/>
          </ac:inkMkLst>
        </pc:inkChg>
        <pc:inkChg chg="add mod">
          <ac:chgData name="仁園 呂" userId="eef67f80-1e14-4c90-a22b-aad4575b3ef9" providerId="ADAL" clId="{8C40F07A-1E17-409E-AEDF-B9FEB0DB4202}" dt="2020-05-19T02:52:46.267" v="2118"/>
          <ac:inkMkLst>
            <pc:docMk/>
            <pc:sldMk cId="2500899290" sldId="384"/>
            <ac:inkMk id="80" creationId="{F3D31CE3-1D73-4F66-AE14-89BE21618B8C}"/>
          </ac:inkMkLst>
        </pc:inkChg>
        <pc:inkChg chg="add mod">
          <ac:chgData name="仁園 呂" userId="eef67f80-1e14-4c90-a22b-aad4575b3ef9" providerId="ADAL" clId="{8C40F07A-1E17-409E-AEDF-B9FEB0DB4202}" dt="2020-05-19T02:52:46.267" v="2118"/>
          <ac:inkMkLst>
            <pc:docMk/>
            <pc:sldMk cId="2500899290" sldId="384"/>
            <ac:inkMk id="81" creationId="{B3DCF7DD-5DF7-4A79-8215-E5184005BD31}"/>
          </ac:inkMkLst>
        </pc:inkChg>
        <pc:inkChg chg="add mod">
          <ac:chgData name="仁園 呂" userId="eef67f80-1e14-4c90-a22b-aad4575b3ef9" providerId="ADAL" clId="{8C40F07A-1E17-409E-AEDF-B9FEB0DB4202}" dt="2020-05-19T02:52:46.267" v="2118"/>
          <ac:inkMkLst>
            <pc:docMk/>
            <pc:sldMk cId="2500899290" sldId="384"/>
            <ac:inkMk id="82" creationId="{FA294ECC-88F3-492B-8A63-2648F2ED786E}"/>
          </ac:inkMkLst>
        </pc:inkChg>
        <pc:inkChg chg="add mod">
          <ac:chgData name="仁園 呂" userId="eef67f80-1e14-4c90-a22b-aad4575b3ef9" providerId="ADAL" clId="{8C40F07A-1E17-409E-AEDF-B9FEB0DB4202}" dt="2020-05-19T02:52:46.267" v="2118"/>
          <ac:inkMkLst>
            <pc:docMk/>
            <pc:sldMk cId="2500899290" sldId="384"/>
            <ac:inkMk id="83" creationId="{3954DFFF-1232-46E7-B8F0-EA794E0B784F}"/>
          </ac:inkMkLst>
        </pc:inkChg>
        <pc:inkChg chg="add mod">
          <ac:chgData name="仁園 呂" userId="eef67f80-1e14-4c90-a22b-aad4575b3ef9" providerId="ADAL" clId="{8C40F07A-1E17-409E-AEDF-B9FEB0DB4202}" dt="2020-05-19T02:52:46.267" v="2118"/>
          <ac:inkMkLst>
            <pc:docMk/>
            <pc:sldMk cId="2500899290" sldId="384"/>
            <ac:inkMk id="84" creationId="{B5BC54D8-A116-4463-8339-59DDDD7BD912}"/>
          </ac:inkMkLst>
        </pc:inkChg>
        <pc:inkChg chg="add mod">
          <ac:chgData name="仁園 呂" userId="eef67f80-1e14-4c90-a22b-aad4575b3ef9" providerId="ADAL" clId="{8C40F07A-1E17-409E-AEDF-B9FEB0DB4202}" dt="2020-05-19T02:52:46.267" v="2118"/>
          <ac:inkMkLst>
            <pc:docMk/>
            <pc:sldMk cId="2500899290" sldId="384"/>
            <ac:inkMk id="85" creationId="{A6C540B6-B092-484E-8855-90B20646B188}"/>
          </ac:inkMkLst>
        </pc:inkChg>
        <pc:inkChg chg="add mod">
          <ac:chgData name="仁園 呂" userId="eef67f80-1e14-4c90-a22b-aad4575b3ef9" providerId="ADAL" clId="{8C40F07A-1E17-409E-AEDF-B9FEB0DB4202}" dt="2020-05-19T02:52:46.267" v="2118"/>
          <ac:inkMkLst>
            <pc:docMk/>
            <pc:sldMk cId="2500899290" sldId="384"/>
            <ac:inkMk id="86" creationId="{855A4147-64DF-4534-ADFB-7B145772FE76}"/>
          </ac:inkMkLst>
        </pc:inkChg>
        <pc:inkChg chg="add mod">
          <ac:chgData name="仁園 呂" userId="eef67f80-1e14-4c90-a22b-aad4575b3ef9" providerId="ADAL" clId="{8C40F07A-1E17-409E-AEDF-B9FEB0DB4202}" dt="2020-05-19T02:52:46.267" v="2118"/>
          <ac:inkMkLst>
            <pc:docMk/>
            <pc:sldMk cId="2500899290" sldId="384"/>
            <ac:inkMk id="87" creationId="{C4F7092E-306F-41BD-A41D-C0673CBCE706}"/>
          </ac:inkMkLst>
        </pc:inkChg>
        <pc:inkChg chg="add mod">
          <ac:chgData name="仁園 呂" userId="eef67f80-1e14-4c90-a22b-aad4575b3ef9" providerId="ADAL" clId="{8C40F07A-1E17-409E-AEDF-B9FEB0DB4202}" dt="2020-05-19T02:52:46.267" v="2118"/>
          <ac:inkMkLst>
            <pc:docMk/>
            <pc:sldMk cId="2500899290" sldId="384"/>
            <ac:inkMk id="89" creationId="{1E2E78E0-1AB6-48B4-8CCB-149D8DBBCCE0}"/>
          </ac:inkMkLst>
        </pc:inkChg>
        <pc:inkChg chg="add">
          <ac:chgData name="仁園 呂" userId="eef67f80-1e14-4c90-a22b-aad4575b3ef9" providerId="ADAL" clId="{8C40F07A-1E17-409E-AEDF-B9FEB0DB4202}" dt="2020-05-19T02:53:16.936" v="2119" actId="9405"/>
          <ac:inkMkLst>
            <pc:docMk/>
            <pc:sldMk cId="2500899290" sldId="384"/>
            <ac:inkMk id="91" creationId="{576E8277-235B-44A0-82BD-36281474C756}"/>
          </ac:inkMkLst>
        </pc:inkChg>
        <pc:inkChg chg="add">
          <ac:chgData name="仁園 呂" userId="eef67f80-1e14-4c90-a22b-aad4575b3ef9" providerId="ADAL" clId="{8C40F07A-1E17-409E-AEDF-B9FEB0DB4202}" dt="2020-05-19T02:53:20.057" v="2120" actId="9405"/>
          <ac:inkMkLst>
            <pc:docMk/>
            <pc:sldMk cId="2500899290" sldId="384"/>
            <ac:inkMk id="92" creationId="{1AEB9FD3-DF89-42B0-AE22-803062E2B529}"/>
          </ac:inkMkLst>
        </pc:inkChg>
        <pc:inkChg chg="add">
          <ac:chgData name="仁園 呂" userId="eef67f80-1e14-4c90-a22b-aad4575b3ef9" providerId="ADAL" clId="{8C40F07A-1E17-409E-AEDF-B9FEB0DB4202}" dt="2020-05-19T02:53:21.965" v="2121" actId="9405"/>
          <ac:inkMkLst>
            <pc:docMk/>
            <pc:sldMk cId="2500899290" sldId="384"/>
            <ac:inkMk id="93" creationId="{2173BDA3-FF94-4AC6-BDE5-AF080675E8BF}"/>
          </ac:inkMkLst>
        </pc:inkChg>
        <pc:inkChg chg="add mod">
          <ac:chgData name="仁園 呂" userId="eef67f80-1e14-4c90-a22b-aad4575b3ef9" providerId="ADAL" clId="{8C40F07A-1E17-409E-AEDF-B9FEB0DB4202}" dt="2020-05-19T02:53:29.092" v="2125"/>
          <ac:inkMkLst>
            <pc:docMk/>
            <pc:sldMk cId="2500899290" sldId="384"/>
            <ac:inkMk id="94" creationId="{A58B1575-0828-4490-A43B-B04719063CCF}"/>
          </ac:inkMkLst>
        </pc:inkChg>
        <pc:inkChg chg="add mod">
          <ac:chgData name="仁園 呂" userId="eef67f80-1e14-4c90-a22b-aad4575b3ef9" providerId="ADAL" clId="{8C40F07A-1E17-409E-AEDF-B9FEB0DB4202}" dt="2020-05-19T02:53:29.092" v="2125"/>
          <ac:inkMkLst>
            <pc:docMk/>
            <pc:sldMk cId="2500899290" sldId="384"/>
            <ac:inkMk id="95" creationId="{ACA07C81-9582-45C9-81DE-2BC7B562F04F}"/>
          </ac:inkMkLst>
        </pc:inkChg>
        <pc:inkChg chg="add">
          <ac:chgData name="仁園 呂" userId="eef67f80-1e14-4c90-a22b-aad4575b3ef9" providerId="ADAL" clId="{8C40F07A-1E17-409E-AEDF-B9FEB0DB4202}" dt="2020-05-19T02:53:28.118" v="2124" actId="9405"/>
          <ac:inkMkLst>
            <pc:docMk/>
            <pc:sldMk cId="2500899290" sldId="384"/>
            <ac:inkMk id="96" creationId="{E8620F8F-6752-4533-8BE7-F9CF2A24B512}"/>
          </ac:inkMkLst>
        </pc:inkChg>
      </pc:sldChg>
      <pc:sldChg chg="addSp delSp modSp mod modTransition">
        <pc:chgData name="仁園 呂" userId="eef67f80-1e14-4c90-a22b-aad4575b3ef9" providerId="ADAL" clId="{8C40F07A-1E17-409E-AEDF-B9FEB0DB4202}" dt="2020-05-19T02:36:20.290" v="1841"/>
        <pc:sldMkLst>
          <pc:docMk/>
          <pc:sldMk cId="2909477414" sldId="385"/>
        </pc:sldMkLst>
        <pc:grpChg chg="del mod">
          <ac:chgData name="仁園 呂" userId="eef67f80-1e14-4c90-a22b-aad4575b3ef9" providerId="ADAL" clId="{8C40F07A-1E17-409E-AEDF-B9FEB0DB4202}" dt="2020-05-15T06:56:39.337" v="1260"/>
          <ac:grpSpMkLst>
            <pc:docMk/>
            <pc:sldMk cId="2909477414" sldId="385"/>
            <ac:grpSpMk id="13" creationId="{AB1DADC3-0417-4D2E-8EB9-0F0392A9AF2E}"/>
          </ac:grpSpMkLst>
        </pc:grpChg>
        <pc:grpChg chg="del mod">
          <ac:chgData name="仁園 呂" userId="eef67f80-1e14-4c90-a22b-aad4575b3ef9" providerId="ADAL" clId="{8C40F07A-1E17-409E-AEDF-B9FEB0DB4202}" dt="2020-05-15T06:56:44.216" v="1265"/>
          <ac:grpSpMkLst>
            <pc:docMk/>
            <pc:sldMk cId="2909477414" sldId="385"/>
            <ac:grpSpMk id="24" creationId="{10FDA2F2-0C27-46E0-8BAE-5858435692EF}"/>
          </ac:grpSpMkLst>
        </pc:grpChg>
        <pc:grpChg chg="del mod">
          <ac:chgData name="仁園 呂" userId="eef67f80-1e14-4c90-a22b-aad4575b3ef9" providerId="ADAL" clId="{8C40F07A-1E17-409E-AEDF-B9FEB0DB4202}" dt="2020-05-15T06:56:44.216" v="1265"/>
          <ac:grpSpMkLst>
            <pc:docMk/>
            <pc:sldMk cId="2909477414" sldId="385"/>
            <ac:grpSpMk id="25" creationId="{CE3BE689-DA3E-420F-AC21-1AA70415AB38}"/>
          </ac:grpSpMkLst>
        </pc:grpChg>
        <pc:grpChg chg="del mod">
          <ac:chgData name="仁園 呂" userId="eef67f80-1e14-4c90-a22b-aad4575b3ef9" providerId="ADAL" clId="{8C40F07A-1E17-409E-AEDF-B9FEB0DB4202}" dt="2020-05-15T06:56:44.216" v="1265"/>
          <ac:grpSpMkLst>
            <pc:docMk/>
            <pc:sldMk cId="2909477414" sldId="385"/>
            <ac:grpSpMk id="26" creationId="{7901B184-041B-458E-BBFD-12BB6E90F623}"/>
          </ac:grpSpMkLst>
        </pc:grpChg>
        <pc:grpChg chg="del mod">
          <ac:chgData name="仁園 呂" userId="eef67f80-1e14-4c90-a22b-aad4575b3ef9" providerId="ADAL" clId="{8C40F07A-1E17-409E-AEDF-B9FEB0DB4202}" dt="2020-05-15T06:56:44.216" v="1265"/>
          <ac:grpSpMkLst>
            <pc:docMk/>
            <pc:sldMk cId="2909477414" sldId="385"/>
            <ac:grpSpMk id="29" creationId="{7BC8A6E8-06CC-4C1D-B273-F36A180EFFA5}"/>
          </ac:grpSpMkLst>
        </pc:grpChg>
        <pc:grpChg chg="del mod">
          <ac:chgData name="仁園 呂" userId="eef67f80-1e14-4c90-a22b-aad4575b3ef9" providerId="ADAL" clId="{8C40F07A-1E17-409E-AEDF-B9FEB0DB4202}" dt="2020-05-15T06:56:46.030" v="1269"/>
          <ac:grpSpMkLst>
            <pc:docMk/>
            <pc:sldMk cId="2909477414" sldId="385"/>
            <ac:grpSpMk id="31" creationId="{32E21873-8FBA-4320-8087-F8793AA93A3F}"/>
          </ac:grpSpMkLst>
        </pc:grpChg>
        <pc:grpChg chg="mod">
          <ac:chgData name="仁園 呂" userId="eef67f80-1e14-4c90-a22b-aad4575b3ef9" providerId="ADAL" clId="{8C40F07A-1E17-409E-AEDF-B9FEB0DB4202}" dt="2020-05-15T06:56:46.030" v="1269"/>
          <ac:grpSpMkLst>
            <pc:docMk/>
            <pc:sldMk cId="2909477414" sldId="385"/>
            <ac:grpSpMk id="35" creationId="{1090FE8C-0E11-42B7-BEBE-70CE0F1905D3}"/>
          </ac:grpSpMkLst>
        </pc:grpChg>
        <pc:grpChg chg="del mod">
          <ac:chgData name="仁園 呂" userId="eef67f80-1e14-4c90-a22b-aad4575b3ef9" providerId="ADAL" clId="{8C40F07A-1E17-409E-AEDF-B9FEB0DB4202}" dt="2020-05-15T06:58:23.863" v="1341"/>
          <ac:grpSpMkLst>
            <pc:docMk/>
            <pc:sldMk cId="2909477414" sldId="385"/>
            <ac:grpSpMk id="38" creationId="{70BC23F2-AA93-4341-8038-7034CB5A8E54}"/>
          </ac:grpSpMkLst>
        </pc:grpChg>
        <pc:grpChg chg="del mod">
          <ac:chgData name="仁園 呂" userId="eef67f80-1e14-4c90-a22b-aad4575b3ef9" providerId="ADAL" clId="{8C40F07A-1E17-409E-AEDF-B9FEB0DB4202}" dt="2020-05-15T06:57:25.593" v="1289"/>
          <ac:grpSpMkLst>
            <pc:docMk/>
            <pc:sldMk cId="2909477414" sldId="385"/>
            <ac:grpSpMk id="53" creationId="{F39D4511-4F9A-4517-8EBD-E825C76119E4}"/>
          </ac:grpSpMkLst>
        </pc:grpChg>
        <pc:grpChg chg="del mod">
          <ac:chgData name="仁園 呂" userId="eef67f80-1e14-4c90-a22b-aad4575b3ef9" providerId="ADAL" clId="{8C40F07A-1E17-409E-AEDF-B9FEB0DB4202}" dt="2020-05-15T06:57:27.584" v="1292"/>
          <ac:grpSpMkLst>
            <pc:docMk/>
            <pc:sldMk cId="2909477414" sldId="385"/>
            <ac:grpSpMk id="55" creationId="{7D0E931C-47CD-4D63-91F8-8F6F73E254BD}"/>
          </ac:grpSpMkLst>
        </pc:grpChg>
        <pc:grpChg chg="mod">
          <ac:chgData name="仁園 呂" userId="eef67f80-1e14-4c90-a22b-aad4575b3ef9" providerId="ADAL" clId="{8C40F07A-1E17-409E-AEDF-B9FEB0DB4202}" dt="2020-05-15T06:57:27.584" v="1292"/>
          <ac:grpSpMkLst>
            <pc:docMk/>
            <pc:sldMk cId="2909477414" sldId="385"/>
            <ac:grpSpMk id="58" creationId="{6EF1DF38-4A16-485E-86A7-EC7A33CB5037}"/>
          </ac:grpSpMkLst>
        </pc:grpChg>
        <pc:grpChg chg="mod">
          <ac:chgData name="仁園 呂" userId="eef67f80-1e14-4c90-a22b-aad4575b3ef9" providerId="ADAL" clId="{8C40F07A-1E17-409E-AEDF-B9FEB0DB4202}" dt="2020-05-15T06:57:35.783" v="1301"/>
          <ac:grpSpMkLst>
            <pc:docMk/>
            <pc:sldMk cId="2909477414" sldId="385"/>
            <ac:grpSpMk id="67" creationId="{C21F6B6D-DD4C-4B52-AC1B-25CB3068F01A}"/>
          </ac:grpSpMkLst>
        </pc:grpChg>
        <pc:grpChg chg="mod">
          <ac:chgData name="仁園 呂" userId="eef67f80-1e14-4c90-a22b-aad4575b3ef9" providerId="ADAL" clId="{8C40F07A-1E17-409E-AEDF-B9FEB0DB4202}" dt="2020-05-15T06:57:47.376" v="1306"/>
          <ac:grpSpMkLst>
            <pc:docMk/>
            <pc:sldMk cId="2909477414" sldId="385"/>
            <ac:grpSpMk id="72" creationId="{75A67F63-7B06-49BD-B624-ADC6D70550B5}"/>
          </ac:grpSpMkLst>
        </pc:grpChg>
        <pc:grpChg chg="mod">
          <ac:chgData name="仁園 呂" userId="eef67f80-1e14-4c90-a22b-aad4575b3ef9" providerId="ADAL" clId="{8C40F07A-1E17-409E-AEDF-B9FEB0DB4202}" dt="2020-05-15T06:58:09.532" v="1315"/>
          <ac:grpSpMkLst>
            <pc:docMk/>
            <pc:sldMk cId="2909477414" sldId="385"/>
            <ac:grpSpMk id="81" creationId="{5A7E5DB7-4E5B-46C5-8E00-DF8BEBE3B938}"/>
          </ac:grpSpMkLst>
        </pc:grpChg>
        <pc:grpChg chg="del mod">
          <ac:chgData name="仁園 呂" userId="eef67f80-1e14-4c90-a22b-aad4575b3ef9" providerId="ADAL" clId="{8C40F07A-1E17-409E-AEDF-B9FEB0DB4202}" dt="2020-05-15T06:58:35.554" v="1345"/>
          <ac:grpSpMkLst>
            <pc:docMk/>
            <pc:sldMk cId="2909477414" sldId="385"/>
            <ac:grpSpMk id="107" creationId="{E962E02D-5984-4236-93CE-EAD0CECA5BD1}"/>
          </ac:grpSpMkLst>
        </pc:grpChg>
        <pc:grpChg chg="mod">
          <ac:chgData name="仁園 呂" userId="eef67f80-1e14-4c90-a22b-aad4575b3ef9" providerId="ADAL" clId="{8C40F07A-1E17-409E-AEDF-B9FEB0DB4202}" dt="2020-05-15T06:58:35.554" v="1345"/>
          <ac:grpSpMkLst>
            <pc:docMk/>
            <pc:sldMk cId="2909477414" sldId="385"/>
            <ac:grpSpMk id="111" creationId="{89058F5A-264A-4E72-9B5E-58412606A538}"/>
          </ac:grpSpMkLst>
        </pc:grpChg>
        <pc:grpChg chg="mod">
          <ac:chgData name="仁園 呂" userId="eef67f80-1e14-4c90-a22b-aad4575b3ef9" providerId="ADAL" clId="{8C40F07A-1E17-409E-AEDF-B9FEB0DB4202}" dt="2020-05-19T02:35:56.836" v="1813"/>
          <ac:grpSpMkLst>
            <pc:docMk/>
            <pc:sldMk cId="2909477414" sldId="385"/>
            <ac:grpSpMk id="135" creationId="{0D6B02B1-7F2F-4212-8415-E1AFF0D5F37F}"/>
          </ac:grpSpMkLst>
        </pc:grpChg>
        <pc:grpChg chg="del mod">
          <ac:chgData name="仁園 呂" userId="eef67f80-1e14-4c90-a22b-aad4575b3ef9" providerId="ADAL" clId="{8C40F07A-1E17-409E-AEDF-B9FEB0DB4202}" dt="2020-05-19T02:36:11.890" v="1831"/>
          <ac:grpSpMkLst>
            <pc:docMk/>
            <pc:sldMk cId="2909477414" sldId="385"/>
            <ac:grpSpMk id="144" creationId="{3DAC90F4-EC2C-44E2-A957-054F8939E49A}"/>
          </ac:grpSpMkLst>
        </pc:grpChg>
        <pc:grpChg chg="mod">
          <ac:chgData name="仁園 呂" userId="eef67f80-1e14-4c90-a22b-aad4575b3ef9" providerId="ADAL" clId="{8C40F07A-1E17-409E-AEDF-B9FEB0DB4202}" dt="2020-05-19T02:36:11.890" v="1831"/>
          <ac:grpSpMkLst>
            <pc:docMk/>
            <pc:sldMk cId="2909477414" sldId="385"/>
            <ac:grpSpMk id="153" creationId="{030E2622-A551-4D19-A52C-07C6A1811869}"/>
          </ac:grpSpMkLst>
        </pc:grpChg>
        <pc:grpChg chg="mod">
          <ac:chgData name="仁園 呂" userId="eef67f80-1e14-4c90-a22b-aad4575b3ef9" providerId="ADAL" clId="{8C40F07A-1E17-409E-AEDF-B9FEB0DB4202}" dt="2020-05-19T02:36:20.290" v="1841"/>
          <ac:grpSpMkLst>
            <pc:docMk/>
            <pc:sldMk cId="2909477414" sldId="385"/>
            <ac:grpSpMk id="163" creationId="{B35F7FC4-E558-40F8-8B7E-8B348B524BC9}"/>
          </ac:grpSpMkLst>
        </pc:grpChg>
        <pc:inkChg chg="add mod">
          <ac:chgData name="仁園 呂" userId="eef67f80-1e14-4c90-a22b-aad4575b3ef9" providerId="ADAL" clId="{8C40F07A-1E17-409E-AEDF-B9FEB0DB4202}" dt="2020-05-15T06:58:35.554" v="1345"/>
          <ac:inkMkLst>
            <pc:docMk/>
            <pc:sldMk cId="2909477414" sldId="385"/>
            <ac:inkMk id="5" creationId="{FAF4A74E-E589-4484-B5D3-8C870B2DA5D2}"/>
          </ac:inkMkLst>
        </pc:inkChg>
        <pc:inkChg chg="add mod">
          <ac:chgData name="仁園 呂" userId="eef67f80-1e14-4c90-a22b-aad4575b3ef9" providerId="ADAL" clId="{8C40F07A-1E17-409E-AEDF-B9FEB0DB4202}" dt="2020-05-15T06:58:35.554" v="1345"/>
          <ac:inkMkLst>
            <pc:docMk/>
            <pc:sldMk cId="2909477414" sldId="385"/>
            <ac:inkMk id="6" creationId="{B5030055-411A-41C8-97B0-DD4CD52E7DEC}"/>
          </ac:inkMkLst>
        </pc:inkChg>
        <pc:inkChg chg="add mod">
          <ac:chgData name="仁園 呂" userId="eef67f80-1e14-4c90-a22b-aad4575b3ef9" providerId="ADAL" clId="{8C40F07A-1E17-409E-AEDF-B9FEB0DB4202}" dt="2020-05-15T06:58:35.554" v="1345"/>
          <ac:inkMkLst>
            <pc:docMk/>
            <pc:sldMk cId="2909477414" sldId="385"/>
            <ac:inkMk id="8" creationId="{60181F54-96C4-4948-AE50-F7F9BE58786C}"/>
          </ac:inkMkLst>
        </pc:inkChg>
        <pc:inkChg chg="add mod">
          <ac:chgData name="仁園 呂" userId="eef67f80-1e14-4c90-a22b-aad4575b3ef9" providerId="ADAL" clId="{8C40F07A-1E17-409E-AEDF-B9FEB0DB4202}" dt="2020-05-15T06:58:35.554" v="1345"/>
          <ac:inkMkLst>
            <pc:docMk/>
            <pc:sldMk cId="2909477414" sldId="385"/>
            <ac:inkMk id="9" creationId="{60A5A689-DCF4-4FA6-AB41-FC5C4E7C294A}"/>
          </ac:inkMkLst>
        </pc:inkChg>
        <pc:inkChg chg="add mod">
          <ac:chgData name="仁園 呂" userId="eef67f80-1e14-4c90-a22b-aad4575b3ef9" providerId="ADAL" clId="{8C40F07A-1E17-409E-AEDF-B9FEB0DB4202}" dt="2020-05-15T06:58:35.554" v="1345"/>
          <ac:inkMkLst>
            <pc:docMk/>
            <pc:sldMk cId="2909477414" sldId="385"/>
            <ac:inkMk id="10" creationId="{AF80E9DB-88D7-446C-B742-6A6714BCF4FB}"/>
          </ac:inkMkLst>
        </pc:inkChg>
        <pc:inkChg chg="add mod">
          <ac:chgData name="仁園 呂" userId="eef67f80-1e14-4c90-a22b-aad4575b3ef9" providerId="ADAL" clId="{8C40F07A-1E17-409E-AEDF-B9FEB0DB4202}" dt="2020-05-15T06:58:35.554" v="1345"/>
          <ac:inkMkLst>
            <pc:docMk/>
            <pc:sldMk cId="2909477414" sldId="385"/>
            <ac:inkMk id="11" creationId="{E766AFC7-1A59-40EB-A72A-0F28632E0442}"/>
          </ac:inkMkLst>
        </pc:inkChg>
        <pc:inkChg chg="add mod">
          <ac:chgData name="仁園 呂" userId="eef67f80-1e14-4c90-a22b-aad4575b3ef9" providerId="ADAL" clId="{8C40F07A-1E17-409E-AEDF-B9FEB0DB4202}" dt="2020-05-15T06:58:35.554" v="1345"/>
          <ac:inkMkLst>
            <pc:docMk/>
            <pc:sldMk cId="2909477414" sldId="385"/>
            <ac:inkMk id="12" creationId="{E7058F26-A40A-4319-94E2-41BC7357BD8A}"/>
          </ac:inkMkLst>
        </pc:inkChg>
        <pc:inkChg chg="add mod">
          <ac:chgData name="仁園 呂" userId="eef67f80-1e14-4c90-a22b-aad4575b3ef9" providerId="ADAL" clId="{8C40F07A-1E17-409E-AEDF-B9FEB0DB4202}" dt="2020-05-15T06:58:35.554" v="1345"/>
          <ac:inkMkLst>
            <pc:docMk/>
            <pc:sldMk cId="2909477414" sldId="385"/>
            <ac:inkMk id="14" creationId="{F9518205-C445-405A-B065-35774497A1CC}"/>
          </ac:inkMkLst>
        </pc:inkChg>
        <pc:inkChg chg="add mod">
          <ac:chgData name="仁園 呂" userId="eef67f80-1e14-4c90-a22b-aad4575b3ef9" providerId="ADAL" clId="{8C40F07A-1E17-409E-AEDF-B9FEB0DB4202}" dt="2020-05-15T06:58:35.554" v="1345"/>
          <ac:inkMkLst>
            <pc:docMk/>
            <pc:sldMk cId="2909477414" sldId="385"/>
            <ac:inkMk id="15" creationId="{8ECE4722-0506-4F56-ABE1-5B42CD218079}"/>
          </ac:inkMkLst>
        </pc:inkChg>
        <pc:inkChg chg="add mod">
          <ac:chgData name="仁園 呂" userId="eef67f80-1e14-4c90-a22b-aad4575b3ef9" providerId="ADAL" clId="{8C40F07A-1E17-409E-AEDF-B9FEB0DB4202}" dt="2020-05-15T06:58:35.554" v="1345"/>
          <ac:inkMkLst>
            <pc:docMk/>
            <pc:sldMk cId="2909477414" sldId="385"/>
            <ac:inkMk id="16" creationId="{2C877E04-5624-45E4-BF96-D36D471AE2F2}"/>
          </ac:inkMkLst>
        </pc:inkChg>
        <pc:inkChg chg="add mod">
          <ac:chgData name="仁園 呂" userId="eef67f80-1e14-4c90-a22b-aad4575b3ef9" providerId="ADAL" clId="{8C40F07A-1E17-409E-AEDF-B9FEB0DB4202}" dt="2020-05-15T06:58:35.554" v="1345"/>
          <ac:inkMkLst>
            <pc:docMk/>
            <pc:sldMk cId="2909477414" sldId="385"/>
            <ac:inkMk id="17" creationId="{67B04253-87C7-40E2-BAD4-A5F3E427C18E}"/>
          </ac:inkMkLst>
        </pc:inkChg>
        <pc:inkChg chg="add mod">
          <ac:chgData name="仁園 呂" userId="eef67f80-1e14-4c90-a22b-aad4575b3ef9" providerId="ADAL" clId="{8C40F07A-1E17-409E-AEDF-B9FEB0DB4202}" dt="2020-05-15T06:58:35.554" v="1345"/>
          <ac:inkMkLst>
            <pc:docMk/>
            <pc:sldMk cId="2909477414" sldId="385"/>
            <ac:inkMk id="18" creationId="{BC522CD7-C068-42B4-9100-9ADEC81F7AE9}"/>
          </ac:inkMkLst>
        </pc:inkChg>
        <pc:inkChg chg="add mod">
          <ac:chgData name="仁園 呂" userId="eef67f80-1e14-4c90-a22b-aad4575b3ef9" providerId="ADAL" clId="{8C40F07A-1E17-409E-AEDF-B9FEB0DB4202}" dt="2020-05-15T06:58:35.554" v="1345"/>
          <ac:inkMkLst>
            <pc:docMk/>
            <pc:sldMk cId="2909477414" sldId="385"/>
            <ac:inkMk id="19" creationId="{4D64BDF0-A916-46DA-BFD6-81AED5154A0D}"/>
          </ac:inkMkLst>
        </pc:inkChg>
        <pc:inkChg chg="add mod">
          <ac:chgData name="仁園 呂" userId="eef67f80-1e14-4c90-a22b-aad4575b3ef9" providerId="ADAL" clId="{8C40F07A-1E17-409E-AEDF-B9FEB0DB4202}" dt="2020-05-15T06:58:35.554" v="1345"/>
          <ac:inkMkLst>
            <pc:docMk/>
            <pc:sldMk cId="2909477414" sldId="385"/>
            <ac:inkMk id="20" creationId="{C03E8522-040C-4FAF-9B31-300EE75A4EF4}"/>
          </ac:inkMkLst>
        </pc:inkChg>
        <pc:inkChg chg="add mod">
          <ac:chgData name="仁園 呂" userId="eef67f80-1e14-4c90-a22b-aad4575b3ef9" providerId="ADAL" clId="{8C40F07A-1E17-409E-AEDF-B9FEB0DB4202}" dt="2020-05-15T06:58:35.554" v="1345"/>
          <ac:inkMkLst>
            <pc:docMk/>
            <pc:sldMk cId="2909477414" sldId="385"/>
            <ac:inkMk id="21" creationId="{165726E4-FAB8-497E-8C58-A2F3F89816D6}"/>
          </ac:inkMkLst>
        </pc:inkChg>
        <pc:inkChg chg="add mod">
          <ac:chgData name="仁園 呂" userId="eef67f80-1e14-4c90-a22b-aad4575b3ef9" providerId="ADAL" clId="{8C40F07A-1E17-409E-AEDF-B9FEB0DB4202}" dt="2020-05-15T06:58:35.554" v="1345"/>
          <ac:inkMkLst>
            <pc:docMk/>
            <pc:sldMk cId="2909477414" sldId="385"/>
            <ac:inkMk id="22" creationId="{43EEE87D-CB67-494C-98B0-7AC2A0AF080C}"/>
          </ac:inkMkLst>
        </pc:inkChg>
        <pc:inkChg chg="add mod">
          <ac:chgData name="仁園 呂" userId="eef67f80-1e14-4c90-a22b-aad4575b3ef9" providerId="ADAL" clId="{8C40F07A-1E17-409E-AEDF-B9FEB0DB4202}" dt="2020-05-15T06:58:35.554" v="1345"/>
          <ac:inkMkLst>
            <pc:docMk/>
            <pc:sldMk cId="2909477414" sldId="385"/>
            <ac:inkMk id="23" creationId="{D2A1E6E2-592B-4784-A8FE-42F5B3E7F1DD}"/>
          </ac:inkMkLst>
        </pc:inkChg>
        <pc:inkChg chg="add mod">
          <ac:chgData name="仁園 呂" userId="eef67f80-1e14-4c90-a22b-aad4575b3ef9" providerId="ADAL" clId="{8C40F07A-1E17-409E-AEDF-B9FEB0DB4202}" dt="2020-05-15T06:56:46.030" v="1269"/>
          <ac:inkMkLst>
            <pc:docMk/>
            <pc:sldMk cId="2909477414" sldId="385"/>
            <ac:inkMk id="27" creationId="{953F2788-BC82-4338-8D79-4198DBD56A91}"/>
          </ac:inkMkLst>
        </pc:inkChg>
        <pc:inkChg chg="add mod">
          <ac:chgData name="仁園 呂" userId="eef67f80-1e14-4c90-a22b-aad4575b3ef9" providerId="ADAL" clId="{8C40F07A-1E17-409E-AEDF-B9FEB0DB4202}" dt="2020-05-15T06:56:46.030" v="1269"/>
          <ac:inkMkLst>
            <pc:docMk/>
            <pc:sldMk cId="2909477414" sldId="385"/>
            <ac:inkMk id="28" creationId="{E3EB6C42-D04B-4998-A14D-28975CB425A5}"/>
          </ac:inkMkLst>
        </pc:inkChg>
        <pc:inkChg chg="add mod">
          <ac:chgData name="仁園 呂" userId="eef67f80-1e14-4c90-a22b-aad4575b3ef9" providerId="ADAL" clId="{8C40F07A-1E17-409E-AEDF-B9FEB0DB4202}" dt="2020-05-15T06:56:46.030" v="1269"/>
          <ac:inkMkLst>
            <pc:docMk/>
            <pc:sldMk cId="2909477414" sldId="385"/>
            <ac:inkMk id="30" creationId="{4D74FCDF-4242-4C16-A72B-D5040AE5E3A0}"/>
          </ac:inkMkLst>
        </pc:inkChg>
        <pc:inkChg chg="add mod">
          <ac:chgData name="仁園 呂" userId="eef67f80-1e14-4c90-a22b-aad4575b3ef9" providerId="ADAL" clId="{8C40F07A-1E17-409E-AEDF-B9FEB0DB4202}" dt="2020-05-15T06:56:46.030" v="1269"/>
          <ac:inkMkLst>
            <pc:docMk/>
            <pc:sldMk cId="2909477414" sldId="385"/>
            <ac:inkMk id="32" creationId="{A9F5E684-B738-4DC3-8AC1-92C30805D199}"/>
          </ac:inkMkLst>
        </pc:inkChg>
        <pc:inkChg chg="add mod">
          <ac:chgData name="仁園 呂" userId="eef67f80-1e14-4c90-a22b-aad4575b3ef9" providerId="ADAL" clId="{8C40F07A-1E17-409E-AEDF-B9FEB0DB4202}" dt="2020-05-15T06:56:46.030" v="1269"/>
          <ac:inkMkLst>
            <pc:docMk/>
            <pc:sldMk cId="2909477414" sldId="385"/>
            <ac:inkMk id="33" creationId="{C0FCD09E-CF78-4FBA-B556-72DF9663CA73}"/>
          </ac:inkMkLst>
        </pc:inkChg>
        <pc:inkChg chg="add mod">
          <ac:chgData name="仁園 呂" userId="eef67f80-1e14-4c90-a22b-aad4575b3ef9" providerId="ADAL" clId="{8C40F07A-1E17-409E-AEDF-B9FEB0DB4202}" dt="2020-05-15T06:56:46.030" v="1269"/>
          <ac:inkMkLst>
            <pc:docMk/>
            <pc:sldMk cId="2909477414" sldId="385"/>
            <ac:inkMk id="34" creationId="{90197D93-8F3F-46BF-999A-E814EEECB41C}"/>
          </ac:inkMkLst>
        </pc:inkChg>
        <pc:inkChg chg="add mod">
          <ac:chgData name="仁園 呂" userId="eef67f80-1e14-4c90-a22b-aad4575b3ef9" providerId="ADAL" clId="{8C40F07A-1E17-409E-AEDF-B9FEB0DB4202}" dt="2020-05-15T06:58:35.554" v="1345"/>
          <ac:inkMkLst>
            <pc:docMk/>
            <pc:sldMk cId="2909477414" sldId="385"/>
            <ac:inkMk id="36" creationId="{5B8FBC5B-2553-4B2B-A24A-930E9B3C5283}"/>
          </ac:inkMkLst>
        </pc:inkChg>
        <pc:inkChg chg="add mod">
          <ac:chgData name="仁園 呂" userId="eef67f80-1e14-4c90-a22b-aad4575b3ef9" providerId="ADAL" clId="{8C40F07A-1E17-409E-AEDF-B9FEB0DB4202}" dt="2020-05-15T06:58:35.554" v="1345"/>
          <ac:inkMkLst>
            <pc:docMk/>
            <pc:sldMk cId="2909477414" sldId="385"/>
            <ac:inkMk id="37" creationId="{C6416015-B216-4AEE-9E8F-754E1C2EBD94}"/>
          </ac:inkMkLst>
        </pc:inkChg>
        <pc:inkChg chg="add mod">
          <ac:chgData name="仁園 呂" userId="eef67f80-1e14-4c90-a22b-aad4575b3ef9" providerId="ADAL" clId="{8C40F07A-1E17-409E-AEDF-B9FEB0DB4202}" dt="2020-05-15T06:57:27.584" v="1292"/>
          <ac:inkMkLst>
            <pc:docMk/>
            <pc:sldMk cId="2909477414" sldId="385"/>
            <ac:inkMk id="39" creationId="{FFCE1991-5E45-4489-A2D8-570BC88B7443}"/>
          </ac:inkMkLst>
        </pc:inkChg>
        <pc:inkChg chg="add mod">
          <ac:chgData name="仁園 呂" userId="eef67f80-1e14-4c90-a22b-aad4575b3ef9" providerId="ADAL" clId="{8C40F07A-1E17-409E-AEDF-B9FEB0DB4202}" dt="2020-05-15T06:57:27.584" v="1292"/>
          <ac:inkMkLst>
            <pc:docMk/>
            <pc:sldMk cId="2909477414" sldId="385"/>
            <ac:inkMk id="40" creationId="{3ECABCF3-A7B2-4775-8F65-B54363B4D468}"/>
          </ac:inkMkLst>
        </pc:inkChg>
        <pc:inkChg chg="add mod">
          <ac:chgData name="仁園 呂" userId="eef67f80-1e14-4c90-a22b-aad4575b3ef9" providerId="ADAL" clId="{8C40F07A-1E17-409E-AEDF-B9FEB0DB4202}" dt="2020-05-15T06:57:27.584" v="1292"/>
          <ac:inkMkLst>
            <pc:docMk/>
            <pc:sldMk cId="2909477414" sldId="385"/>
            <ac:inkMk id="41" creationId="{9A9B2912-4673-43A4-8453-2E39A4AC65E9}"/>
          </ac:inkMkLst>
        </pc:inkChg>
        <pc:inkChg chg="add mod">
          <ac:chgData name="仁園 呂" userId="eef67f80-1e14-4c90-a22b-aad4575b3ef9" providerId="ADAL" clId="{8C40F07A-1E17-409E-AEDF-B9FEB0DB4202}" dt="2020-05-15T06:57:27.584" v="1292"/>
          <ac:inkMkLst>
            <pc:docMk/>
            <pc:sldMk cId="2909477414" sldId="385"/>
            <ac:inkMk id="42" creationId="{B2344CB0-5DC2-440F-9535-256319D15C1D}"/>
          </ac:inkMkLst>
        </pc:inkChg>
        <pc:inkChg chg="add mod">
          <ac:chgData name="仁園 呂" userId="eef67f80-1e14-4c90-a22b-aad4575b3ef9" providerId="ADAL" clId="{8C40F07A-1E17-409E-AEDF-B9FEB0DB4202}" dt="2020-05-15T06:57:27.584" v="1292"/>
          <ac:inkMkLst>
            <pc:docMk/>
            <pc:sldMk cId="2909477414" sldId="385"/>
            <ac:inkMk id="43" creationId="{08A17B1C-0B06-41B2-BCBB-F13C864283AC}"/>
          </ac:inkMkLst>
        </pc:inkChg>
        <pc:inkChg chg="add mod">
          <ac:chgData name="仁園 呂" userId="eef67f80-1e14-4c90-a22b-aad4575b3ef9" providerId="ADAL" clId="{8C40F07A-1E17-409E-AEDF-B9FEB0DB4202}" dt="2020-05-15T06:57:27.584" v="1292"/>
          <ac:inkMkLst>
            <pc:docMk/>
            <pc:sldMk cId="2909477414" sldId="385"/>
            <ac:inkMk id="44" creationId="{38EA8B0A-DB97-4FCF-9EEA-0A757D013FE6}"/>
          </ac:inkMkLst>
        </pc:inkChg>
        <pc:inkChg chg="add mod">
          <ac:chgData name="仁園 呂" userId="eef67f80-1e14-4c90-a22b-aad4575b3ef9" providerId="ADAL" clId="{8C40F07A-1E17-409E-AEDF-B9FEB0DB4202}" dt="2020-05-15T06:57:27.584" v="1292"/>
          <ac:inkMkLst>
            <pc:docMk/>
            <pc:sldMk cId="2909477414" sldId="385"/>
            <ac:inkMk id="45" creationId="{CD316E35-2638-4494-BA56-CD36EA4407FD}"/>
          </ac:inkMkLst>
        </pc:inkChg>
        <pc:inkChg chg="add mod">
          <ac:chgData name="仁園 呂" userId="eef67f80-1e14-4c90-a22b-aad4575b3ef9" providerId="ADAL" clId="{8C40F07A-1E17-409E-AEDF-B9FEB0DB4202}" dt="2020-05-15T06:57:27.584" v="1292"/>
          <ac:inkMkLst>
            <pc:docMk/>
            <pc:sldMk cId="2909477414" sldId="385"/>
            <ac:inkMk id="46" creationId="{46DD2757-CA0F-4918-9B5F-B63E6B2D1988}"/>
          </ac:inkMkLst>
        </pc:inkChg>
        <pc:inkChg chg="add mod">
          <ac:chgData name="仁園 呂" userId="eef67f80-1e14-4c90-a22b-aad4575b3ef9" providerId="ADAL" clId="{8C40F07A-1E17-409E-AEDF-B9FEB0DB4202}" dt="2020-05-15T06:57:27.584" v="1292"/>
          <ac:inkMkLst>
            <pc:docMk/>
            <pc:sldMk cId="2909477414" sldId="385"/>
            <ac:inkMk id="47" creationId="{B4FFE3D6-F87C-4B0D-BB0E-2533896B9AD2}"/>
          </ac:inkMkLst>
        </pc:inkChg>
        <pc:inkChg chg="add mod">
          <ac:chgData name="仁園 呂" userId="eef67f80-1e14-4c90-a22b-aad4575b3ef9" providerId="ADAL" clId="{8C40F07A-1E17-409E-AEDF-B9FEB0DB4202}" dt="2020-05-15T06:57:27.584" v="1292"/>
          <ac:inkMkLst>
            <pc:docMk/>
            <pc:sldMk cId="2909477414" sldId="385"/>
            <ac:inkMk id="48" creationId="{2AA5F5E9-A317-4B36-B5A7-04A38124757C}"/>
          </ac:inkMkLst>
        </pc:inkChg>
        <pc:inkChg chg="add mod">
          <ac:chgData name="仁園 呂" userId="eef67f80-1e14-4c90-a22b-aad4575b3ef9" providerId="ADAL" clId="{8C40F07A-1E17-409E-AEDF-B9FEB0DB4202}" dt="2020-05-15T06:57:27.584" v="1292"/>
          <ac:inkMkLst>
            <pc:docMk/>
            <pc:sldMk cId="2909477414" sldId="385"/>
            <ac:inkMk id="49" creationId="{445D38C8-55DB-471D-A287-EF70DCF1A93D}"/>
          </ac:inkMkLst>
        </pc:inkChg>
        <pc:inkChg chg="add mod">
          <ac:chgData name="仁園 呂" userId="eef67f80-1e14-4c90-a22b-aad4575b3ef9" providerId="ADAL" clId="{8C40F07A-1E17-409E-AEDF-B9FEB0DB4202}" dt="2020-05-15T06:57:27.584" v="1292"/>
          <ac:inkMkLst>
            <pc:docMk/>
            <pc:sldMk cId="2909477414" sldId="385"/>
            <ac:inkMk id="50" creationId="{D506DC8D-E313-450E-A1B1-7F1D8E2818E3}"/>
          </ac:inkMkLst>
        </pc:inkChg>
        <pc:inkChg chg="add mod">
          <ac:chgData name="仁園 呂" userId="eef67f80-1e14-4c90-a22b-aad4575b3ef9" providerId="ADAL" clId="{8C40F07A-1E17-409E-AEDF-B9FEB0DB4202}" dt="2020-05-15T06:57:27.584" v="1292"/>
          <ac:inkMkLst>
            <pc:docMk/>
            <pc:sldMk cId="2909477414" sldId="385"/>
            <ac:inkMk id="51" creationId="{DB8C42A5-275A-4825-8BDD-D9A6CF0C5398}"/>
          </ac:inkMkLst>
        </pc:inkChg>
        <pc:inkChg chg="add mod">
          <ac:chgData name="仁園 呂" userId="eef67f80-1e14-4c90-a22b-aad4575b3ef9" providerId="ADAL" clId="{8C40F07A-1E17-409E-AEDF-B9FEB0DB4202}" dt="2020-05-15T06:57:27.584" v="1292"/>
          <ac:inkMkLst>
            <pc:docMk/>
            <pc:sldMk cId="2909477414" sldId="385"/>
            <ac:inkMk id="52" creationId="{4ED5291B-5113-46DE-B127-F10E247C54F9}"/>
          </ac:inkMkLst>
        </pc:inkChg>
        <pc:inkChg chg="add mod">
          <ac:chgData name="仁園 呂" userId="eef67f80-1e14-4c90-a22b-aad4575b3ef9" providerId="ADAL" clId="{8C40F07A-1E17-409E-AEDF-B9FEB0DB4202}" dt="2020-05-15T06:57:27.584" v="1292"/>
          <ac:inkMkLst>
            <pc:docMk/>
            <pc:sldMk cId="2909477414" sldId="385"/>
            <ac:inkMk id="54" creationId="{2BDE48F3-54FF-4E1D-8092-04E79B7E4D4C}"/>
          </ac:inkMkLst>
        </pc:inkChg>
        <pc:inkChg chg="add mod">
          <ac:chgData name="仁園 呂" userId="eef67f80-1e14-4c90-a22b-aad4575b3ef9" providerId="ADAL" clId="{8C40F07A-1E17-409E-AEDF-B9FEB0DB4202}" dt="2020-05-19T02:35:56.836" v="1813"/>
          <ac:inkMkLst>
            <pc:docMk/>
            <pc:sldMk cId="2909477414" sldId="385"/>
            <ac:inkMk id="55" creationId="{0BF33844-09A1-45E8-8349-E73A9990B272}"/>
          </ac:inkMkLst>
        </pc:inkChg>
        <pc:inkChg chg="add mod">
          <ac:chgData name="仁園 呂" userId="eef67f80-1e14-4c90-a22b-aad4575b3ef9" providerId="ADAL" clId="{8C40F07A-1E17-409E-AEDF-B9FEB0DB4202}" dt="2020-05-15T06:57:27.584" v="1292"/>
          <ac:inkMkLst>
            <pc:docMk/>
            <pc:sldMk cId="2909477414" sldId="385"/>
            <ac:inkMk id="56" creationId="{E7CEF8E1-C23D-4D9F-AE4F-8F9A0AAE034B}"/>
          </ac:inkMkLst>
        </pc:inkChg>
        <pc:inkChg chg="add">
          <ac:chgData name="仁園 呂" userId="eef67f80-1e14-4c90-a22b-aad4575b3ef9" providerId="ADAL" clId="{8C40F07A-1E17-409E-AEDF-B9FEB0DB4202}" dt="2020-05-15T06:57:26.662" v="1291" actId="9405"/>
          <ac:inkMkLst>
            <pc:docMk/>
            <pc:sldMk cId="2909477414" sldId="385"/>
            <ac:inkMk id="57" creationId="{20459D83-0B94-4F8D-AB11-ED10DA790C52}"/>
          </ac:inkMkLst>
        </pc:inkChg>
        <pc:inkChg chg="add">
          <ac:chgData name="仁園 呂" userId="eef67f80-1e14-4c90-a22b-aad4575b3ef9" providerId="ADAL" clId="{8C40F07A-1E17-409E-AEDF-B9FEB0DB4202}" dt="2020-05-15T06:57:29.657" v="1293" actId="9405"/>
          <ac:inkMkLst>
            <pc:docMk/>
            <pc:sldMk cId="2909477414" sldId="385"/>
            <ac:inkMk id="59" creationId="{374E6577-43EC-45E9-956D-C345EFED64D1}"/>
          </ac:inkMkLst>
        </pc:inkChg>
        <pc:inkChg chg="add mod">
          <ac:chgData name="仁園 呂" userId="eef67f80-1e14-4c90-a22b-aad4575b3ef9" providerId="ADAL" clId="{8C40F07A-1E17-409E-AEDF-B9FEB0DB4202}" dt="2020-05-15T06:57:35.783" v="1301"/>
          <ac:inkMkLst>
            <pc:docMk/>
            <pc:sldMk cId="2909477414" sldId="385"/>
            <ac:inkMk id="60" creationId="{81722D69-B308-46FF-945F-84C9FFA6ED43}"/>
          </ac:inkMkLst>
        </pc:inkChg>
        <pc:inkChg chg="add mod">
          <ac:chgData name="仁園 呂" userId="eef67f80-1e14-4c90-a22b-aad4575b3ef9" providerId="ADAL" clId="{8C40F07A-1E17-409E-AEDF-B9FEB0DB4202}" dt="2020-05-15T06:57:35.783" v="1301"/>
          <ac:inkMkLst>
            <pc:docMk/>
            <pc:sldMk cId="2909477414" sldId="385"/>
            <ac:inkMk id="61" creationId="{D0CAE146-8F9F-4B44-B6DA-A96B098420B8}"/>
          </ac:inkMkLst>
        </pc:inkChg>
        <pc:inkChg chg="add mod">
          <ac:chgData name="仁園 呂" userId="eef67f80-1e14-4c90-a22b-aad4575b3ef9" providerId="ADAL" clId="{8C40F07A-1E17-409E-AEDF-B9FEB0DB4202}" dt="2020-05-15T06:57:35.783" v="1301"/>
          <ac:inkMkLst>
            <pc:docMk/>
            <pc:sldMk cId="2909477414" sldId="385"/>
            <ac:inkMk id="62" creationId="{D15EC574-D5E2-4D22-A196-15CC75730EF1}"/>
          </ac:inkMkLst>
        </pc:inkChg>
        <pc:inkChg chg="add mod">
          <ac:chgData name="仁園 呂" userId="eef67f80-1e14-4c90-a22b-aad4575b3ef9" providerId="ADAL" clId="{8C40F07A-1E17-409E-AEDF-B9FEB0DB4202}" dt="2020-05-15T06:57:35.783" v="1301"/>
          <ac:inkMkLst>
            <pc:docMk/>
            <pc:sldMk cId="2909477414" sldId="385"/>
            <ac:inkMk id="63" creationId="{3E678EA4-2B2E-4BBF-B94E-D53922DA5AFD}"/>
          </ac:inkMkLst>
        </pc:inkChg>
        <pc:inkChg chg="add mod">
          <ac:chgData name="仁園 呂" userId="eef67f80-1e14-4c90-a22b-aad4575b3ef9" providerId="ADAL" clId="{8C40F07A-1E17-409E-AEDF-B9FEB0DB4202}" dt="2020-05-15T06:57:35.783" v="1301"/>
          <ac:inkMkLst>
            <pc:docMk/>
            <pc:sldMk cId="2909477414" sldId="385"/>
            <ac:inkMk id="64" creationId="{E470464F-9049-4B78-8682-9990297AFC11}"/>
          </ac:inkMkLst>
        </pc:inkChg>
        <pc:inkChg chg="add mod">
          <ac:chgData name="仁園 呂" userId="eef67f80-1e14-4c90-a22b-aad4575b3ef9" providerId="ADAL" clId="{8C40F07A-1E17-409E-AEDF-B9FEB0DB4202}" dt="2020-05-15T06:57:35.783" v="1301"/>
          <ac:inkMkLst>
            <pc:docMk/>
            <pc:sldMk cId="2909477414" sldId="385"/>
            <ac:inkMk id="65" creationId="{EB10D71F-1050-465B-92FC-96C02A1DA01E}"/>
          </ac:inkMkLst>
        </pc:inkChg>
        <pc:inkChg chg="add">
          <ac:chgData name="仁園 呂" userId="eef67f80-1e14-4c90-a22b-aad4575b3ef9" providerId="ADAL" clId="{8C40F07A-1E17-409E-AEDF-B9FEB0DB4202}" dt="2020-05-15T06:57:35.137" v="1300" actId="9405"/>
          <ac:inkMkLst>
            <pc:docMk/>
            <pc:sldMk cId="2909477414" sldId="385"/>
            <ac:inkMk id="66" creationId="{37407DD6-B0B6-41C8-B7FA-86BF666A55F5}"/>
          </ac:inkMkLst>
        </pc:inkChg>
        <pc:inkChg chg="add">
          <ac:chgData name="仁園 呂" userId="eef67f80-1e14-4c90-a22b-aad4575b3ef9" providerId="ADAL" clId="{8C40F07A-1E17-409E-AEDF-B9FEB0DB4202}" dt="2020-05-15T06:57:38.898" v="1302" actId="9405"/>
          <ac:inkMkLst>
            <pc:docMk/>
            <pc:sldMk cId="2909477414" sldId="385"/>
            <ac:inkMk id="68" creationId="{9F4D1393-ABE2-4B4F-890C-9D72332A76C8}"/>
          </ac:inkMkLst>
        </pc:inkChg>
        <pc:inkChg chg="add mod">
          <ac:chgData name="仁園 呂" userId="eef67f80-1e14-4c90-a22b-aad4575b3ef9" providerId="ADAL" clId="{8C40F07A-1E17-409E-AEDF-B9FEB0DB4202}" dt="2020-05-15T06:57:47.376" v="1306"/>
          <ac:inkMkLst>
            <pc:docMk/>
            <pc:sldMk cId="2909477414" sldId="385"/>
            <ac:inkMk id="69" creationId="{DF5E30D6-3949-4B69-B8E6-5BFF5D4A8C45}"/>
          </ac:inkMkLst>
        </pc:inkChg>
        <pc:inkChg chg="add mod">
          <ac:chgData name="仁園 呂" userId="eef67f80-1e14-4c90-a22b-aad4575b3ef9" providerId="ADAL" clId="{8C40F07A-1E17-409E-AEDF-B9FEB0DB4202}" dt="2020-05-15T06:57:47.376" v="1306"/>
          <ac:inkMkLst>
            <pc:docMk/>
            <pc:sldMk cId="2909477414" sldId="385"/>
            <ac:inkMk id="70" creationId="{628AD2B5-7CAF-4782-8C3F-F1D7A1E7FC45}"/>
          </ac:inkMkLst>
        </pc:inkChg>
        <pc:inkChg chg="add mod">
          <ac:chgData name="仁園 呂" userId="eef67f80-1e14-4c90-a22b-aad4575b3ef9" providerId="ADAL" clId="{8C40F07A-1E17-409E-AEDF-B9FEB0DB4202}" dt="2020-05-15T06:57:47.376" v="1306"/>
          <ac:inkMkLst>
            <pc:docMk/>
            <pc:sldMk cId="2909477414" sldId="385"/>
            <ac:inkMk id="71" creationId="{FD26C828-D71C-4DA6-8C21-19C6491D2E6F}"/>
          </ac:inkMkLst>
        </pc:inkChg>
        <pc:inkChg chg="add mod">
          <ac:chgData name="仁園 呂" userId="eef67f80-1e14-4c90-a22b-aad4575b3ef9" providerId="ADAL" clId="{8C40F07A-1E17-409E-AEDF-B9FEB0DB4202}" dt="2020-05-15T06:58:09.532" v="1315"/>
          <ac:inkMkLst>
            <pc:docMk/>
            <pc:sldMk cId="2909477414" sldId="385"/>
            <ac:inkMk id="73" creationId="{81F92B0F-CE9D-46BE-992D-EFB2DCDC340D}"/>
          </ac:inkMkLst>
        </pc:inkChg>
        <pc:inkChg chg="add mod">
          <ac:chgData name="仁園 呂" userId="eef67f80-1e14-4c90-a22b-aad4575b3ef9" providerId="ADAL" clId="{8C40F07A-1E17-409E-AEDF-B9FEB0DB4202}" dt="2020-05-15T06:58:09.532" v="1315"/>
          <ac:inkMkLst>
            <pc:docMk/>
            <pc:sldMk cId="2909477414" sldId="385"/>
            <ac:inkMk id="74" creationId="{773CD814-91CA-4839-9167-BF8E23A05BA1}"/>
          </ac:inkMkLst>
        </pc:inkChg>
        <pc:inkChg chg="add mod">
          <ac:chgData name="仁園 呂" userId="eef67f80-1e14-4c90-a22b-aad4575b3ef9" providerId="ADAL" clId="{8C40F07A-1E17-409E-AEDF-B9FEB0DB4202}" dt="2020-05-15T06:58:09.532" v="1315"/>
          <ac:inkMkLst>
            <pc:docMk/>
            <pc:sldMk cId="2909477414" sldId="385"/>
            <ac:inkMk id="75" creationId="{D768EC94-8953-442D-856E-DA362745E7E7}"/>
          </ac:inkMkLst>
        </pc:inkChg>
        <pc:inkChg chg="add mod">
          <ac:chgData name="仁園 呂" userId="eef67f80-1e14-4c90-a22b-aad4575b3ef9" providerId="ADAL" clId="{8C40F07A-1E17-409E-AEDF-B9FEB0DB4202}" dt="2020-05-15T06:58:09.532" v="1315"/>
          <ac:inkMkLst>
            <pc:docMk/>
            <pc:sldMk cId="2909477414" sldId="385"/>
            <ac:inkMk id="76" creationId="{6B6C1D8B-3456-4A68-AE39-B1BCDEB24254}"/>
          </ac:inkMkLst>
        </pc:inkChg>
        <pc:inkChg chg="add mod">
          <ac:chgData name="仁園 呂" userId="eef67f80-1e14-4c90-a22b-aad4575b3ef9" providerId="ADAL" clId="{8C40F07A-1E17-409E-AEDF-B9FEB0DB4202}" dt="2020-05-15T06:58:09.532" v="1315"/>
          <ac:inkMkLst>
            <pc:docMk/>
            <pc:sldMk cId="2909477414" sldId="385"/>
            <ac:inkMk id="77" creationId="{B6992B61-6159-4D33-8B02-862B01FD9545}"/>
          </ac:inkMkLst>
        </pc:inkChg>
        <pc:inkChg chg="add mod">
          <ac:chgData name="仁園 呂" userId="eef67f80-1e14-4c90-a22b-aad4575b3ef9" providerId="ADAL" clId="{8C40F07A-1E17-409E-AEDF-B9FEB0DB4202}" dt="2020-05-15T06:58:09.532" v="1315"/>
          <ac:inkMkLst>
            <pc:docMk/>
            <pc:sldMk cId="2909477414" sldId="385"/>
            <ac:inkMk id="78" creationId="{D6EFECF4-687C-4A89-B8E9-8B42C348B362}"/>
          </ac:inkMkLst>
        </pc:inkChg>
        <pc:inkChg chg="add mod">
          <ac:chgData name="仁園 呂" userId="eef67f80-1e14-4c90-a22b-aad4575b3ef9" providerId="ADAL" clId="{8C40F07A-1E17-409E-AEDF-B9FEB0DB4202}" dt="2020-05-15T06:58:09.532" v="1315"/>
          <ac:inkMkLst>
            <pc:docMk/>
            <pc:sldMk cId="2909477414" sldId="385"/>
            <ac:inkMk id="79" creationId="{0E33EE10-56D9-4F7E-8E8B-B4724838F720}"/>
          </ac:inkMkLst>
        </pc:inkChg>
        <pc:inkChg chg="add mod">
          <ac:chgData name="仁園 呂" userId="eef67f80-1e14-4c90-a22b-aad4575b3ef9" providerId="ADAL" clId="{8C40F07A-1E17-409E-AEDF-B9FEB0DB4202}" dt="2020-05-15T06:58:09.532" v="1315"/>
          <ac:inkMkLst>
            <pc:docMk/>
            <pc:sldMk cId="2909477414" sldId="385"/>
            <ac:inkMk id="80" creationId="{81EF4730-7C66-4625-BEC4-D61F94DA161B}"/>
          </ac:inkMkLst>
        </pc:inkChg>
        <pc:inkChg chg="add mod">
          <ac:chgData name="仁園 呂" userId="eef67f80-1e14-4c90-a22b-aad4575b3ef9" providerId="ADAL" clId="{8C40F07A-1E17-409E-AEDF-B9FEB0DB4202}" dt="2020-05-15T06:58:35.554" v="1345"/>
          <ac:inkMkLst>
            <pc:docMk/>
            <pc:sldMk cId="2909477414" sldId="385"/>
            <ac:inkMk id="82" creationId="{5502ECFB-5AF9-456E-BBAB-637080F02E8E}"/>
          </ac:inkMkLst>
        </pc:inkChg>
        <pc:inkChg chg="add mod">
          <ac:chgData name="仁園 呂" userId="eef67f80-1e14-4c90-a22b-aad4575b3ef9" providerId="ADAL" clId="{8C40F07A-1E17-409E-AEDF-B9FEB0DB4202}" dt="2020-05-15T06:58:35.554" v="1345"/>
          <ac:inkMkLst>
            <pc:docMk/>
            <pc:sldMk cId="2909477414" sldId="385"/>
            <ac:inkMk id="83" creationId="{2379AA91-820C-42A8-BA76-E984034202D1}"/>
          </ac:inkMkLst>
        </pc:inkChg>
        <pc:inkChg chg="add mod">
          <ac:chgData name="仁園 呂" userId="eef67f80-1e14-4c90-a22b-aad4575b3ef9" providerId="ADAL" clId="{8C40F07A-1E17-409E-AEDF-B9FEB0DB4202}" dt="2020-05-15T06:58:35.554" v="1345"/>
          <ac:inkMkLst>
            <pc:docMk/>
            <pc:sldMk cId="2909477414" sldId="385"/>
            <ac:inkMk id="84" creationId="{024D5FED-AD34-4F6A-9C26-AAAFB0697B25}"/>
          </ac:inkMkLst>
        </pc:inkChg>
        <pc:inkChg chg="add mod">
          <ac:chgData name="仁園 呂" userId="eef67f80-1e14-4c90-a22b-aad4575b3ef9" providerId="ADAL" clId="{8C40F07A-1E17-409E-AEDF-B9FEB0DB4202}" dt="2020-05-15T06:58:35.554" v="1345"/>
          <ac:inkMkLst>
            <pc:docMk/>
            <pc:sldMk cId="2909477414" sldId="385"/>
            <ac:inkMk id="85" creationId="{06979999-AD74-4F1B-ACFC-877B581638AF}"/>
          </ac:inkMkLst>
        </pc:inkChg>
        <pc:inkChg chg="add mod">
          <ac:chgData name="仁園 呂" userId="eef67f80-1e14-4c90-a22b-aad4575b3ef9" providerId="ADAL" clId="{8C40F07A-1E17-409E-AEDF-B9FEB0DB4202}" dt="2020-05-15T06:58:35.554" v="1345"/>
          <ac:inkMkLst>
            <pc:docMk/>
            <pc:sldMk cId="2909477414" sldId="385"/>
            <ac:inkMk id="86" creationId="{F19C151A-2AA5-4CBB-90C8-D08CA95AE502}"/>
          </ac:inkMkLst>
        </pc:inkChg>
        <pc:inkChg chg="add mod">
          <ac:chgData name="仁園 呂" userId="eef67f80-1e14-4c90-a22b-aad4575b3ef9" providerId="ADAL" clId="{8C40F07A-1E17-409E-AEDF-B9FEB0DB4202}" dt="2020-05-15T06:58:35.554" v="1345"/>
          <ac:inkMkLst>
            <pc:docMk/>
            <pc:sldMk cId="2909477414" sldId="385"/>
            <ac:inkMk id="87" creationId="{90C2E219-BAE0-4F88-8E50-E65B9B91971C}"/>
          </ac:inkMkLst>
        </pc:inkChg>
        <pc:inkChg chg="add mod">
          <ac:chgData name="仁園 呂" userId="eef67f80-1e14-4c90-a22b-aad4575b3ef9" providerId="ADAL" clId="{8C40F07A-1E17-409E-AEDF-B9FEB0DB4202}" dt="2020-05-15T06:58:35.554" v="1345"/>
          <ac:inkMkLst>
            <pc:docMk/>
            <pc:sldMk cId="2909477414" sldId="385"/>
            <ac:inkMk id="88" creationId="{D71CDB2C-A541-4B81-AC8F-78F0B5936248}"/>
          </ac:inkMkLst>
        </pc:inkChg>
        <pc:inkChg chg="add mod">
          <ac:chgData name="仁園 呂" userId="eef67f80-1e14-4c90-a22b-aad4575b3ef9" providerId="ADAL" clId="{8C40F07A-1E17-409E-AEDF-B9FEB0DB4202}" dt="2020-05-15T06:58:35.554" v="1345"/>
          <ac:inkMkLst>
            <pc:docMk/>
            <pc:sldMk cId="2909477414" sldId="385"/>
            <ac:inkMk id="89" creationId="{9E33B0F1-7896-4C13-945A-705B5CE9753E}"/>
          </ac:inkMkLst>
        </pc:inkChg>
        <pc:inkChg chg="add mod">
          <ac:chgData name="仁園 呂" userId="eef67f80-1e14-4c90-a22b-aad4575b3ef9" providerId="ADAL" clId="{8C40F07A-1E17-409E-AEDF-B9FEB0DB4202}" dt="2020-05-15T06:58:35.554" v="1345"/>
          <ac:inkMkLst>
            <pc:docMk/>
            <pc:sldMk cId="2909477414" sldId="385"/>
            <ac:inkMk id="90" creationId="{D5872D15-5F62-45DA-BCC4-024490AD551F}"/>
          </ac:inkMkLst>
        </pc:inkChg>
        <pc:inkChg chg="add mod">
          <ac:chgData name="仁園 呂" userId="eef67f80-1e14-4c90-a22b-aad4575b3ef9" providerId="ADAL" clId="{8C40F07A-1E17-409E-AEDF-B9FEB0DB4202}" dt="2020-05-15T06:58:35.554" v="1345"/>
          <ac:inkMkLst>
            <pc:docMk/>
            <pc:sldMk cId="2909477414" sldId="385"/>
            <ac:inkMk id="91" creationId="{9CC0B9EA-80D7-4A24-A5E4-89EDB4F54222}"/>
          </ac:inkMkLst>
        </pc:inkChg>
        <pc:inkChg chg="add mod">
          <ac:chgData name="仁園 呂" userId="eef67f80-1e14-4c90-a22b-aad4575b3ef9" providerId="ADAL" clId="{8C40F07A-1E17-409E-AEDF-B9FEB0DB4202}" dt="2020-05-15T06:58:35.554" v="1345"/>
          <ac:inkMkLst>
            <pc:docMk/>
            <pc:sldMk cId="2909477414" sldId="385"/>
            <ac:inkMk id="92" creationId="{82F455B5-D46C-499C-A37C-BA1BDA7E6ECD}"/>
          </ac:inkMkLst>
        </pc:inkChg>
        <pc:inkChg chg="add mod">
          <ac:chgData name="仁園 呂" userId="eef67f80-1e14-4c90-a22b-aad4575b3ef9" providerId="ADAL" clId="{8C40F07A-1E17-409E-AEDF-B9FEB0DB4202}" dt="2020-05-15T06:58:35.554" v="1345"/>
          <ac:inkMkLst>
            <pc:docMk/>
            <pc:sldMk cId="2909477414" sldId="385"/>
            <ac:inkMk id="93" creationId="{4C56B4DF-F382-4D08-A731-48596558DCBF}"/>
          </ac:inkMkLst>
        </pc:inkChg>
        <pc:inkChg chg="add mod">
          <ac:chgData name="仁園 呂" userId="eef67f80-1e14-4c90-a22b-aad4575b3ef9" providerId="ADAL" clId="{8C40F07A-1E17-409E-AEDF-B9FEB0DB4202}" dt="2020-05-15T06:58:35.554" v="1345"/>
          <ac:inkMkLst>
            <pc:docMk/>
            <pc:sldMk cId="2909477414" sldId="385"/>
            <ac:inkMk id="94" creationId="{CC6A1AA0-604E-4DE3-B1C3-5EDC7F77A7ED}"/>
          </ac:inkMkLst>
        </pc:inkChg>
        <pc:inkChg chg="add mod">
          <ac:chgData name="仁園 呂" userId="eef67f80-1e14-4c90-a22b-aad4575b3ef9" providerId="ADAL" clId="{8C40F07A-1E17-409E-AEDF-B9FEB0DB4202}" dt="2020-05-15T06:58:35.554" v="1345"/>
          <ac:inkMkLst>
            <pc:docMk/>
            <pc:sldMk cId="2909477414" sldId="385"/>
            <ac:inkMk id="95" creationId="{CDD3A415-2786-4319-BDEB-76DEB721DEF8}"/>
          </ac:inkMkLst>
        </pc:inkChg>
        <pc:inkChg chg="add mod">
          <ac:chgData name="仁園 呂" userId="eef67f80-1e14-4c90-a22b-aad4575b3ef9" providerId="ADAL" clId="{8C40F07A-1E17-409E-AEDF-B9FEB0DB4202}" dt="2020-05-15T06:58:35.554" v="1345"/>
          <ac:inkMkLst>
            <pc:docMk/>
            <pc:sldMk cId="2909477414" sldId="385"/>
            <ac:inkMk id="96" creationId="{397AAD2A-D6A4-4007-88EA-0E513AF454A5}"/>
          </ac:inkMkLst>
        </pc:inkChg>
        <pc:inkChg chg="add mod">
          <ac:chgData name="仁園 呂" userId="eef67f80-1e14-4c90-a22b-aad4575b3ef9" providerId="ADAL" clId="{8C40F07A-1E17-409E-AEDF-B9FEB0DB4202}" dt="2020-05-15T06:58:35.554" v="1345"/>
          <ac:inkMkLst>
            <pc:docMk/>
            <pc:sldMk cId="2909477414" sldId="385"/>
            <ac:inkMk id="97" creationId="{4AEB37C2-69B1-42EA-9A7E-1590A0E60B20}"/>
          </ac:inkMkLst>
        </pc:inkChg>
        <pc:inkChg chg="add mod">
          <ac:chgData name="仁園 呂" userId="eef67f80-1e14-4c90-a22b-aad4575b3ef9" providerId="ADAL" clId="{8C40F07A-1E17-409E-AEDF-B9FEB0DB4202}" dt="2020-05-15T06:58:35.554" v="1345"/>
          <ac:inkMkLst>
            <pc:docMk/>
            <pc:sldMk cId="2909477414" sldId="385"/>
            <ac:inkMk id="98" creationId="{EC904349-B021-4B13-A110-5A99D9677206}"/>
          </ac:inkMkLst>
        </pc:inkChg>
        <pc:inkChg chg="add mod">
          <ac:chgData name="仁園 呂" userId="eef67f80-1e14-4c90-a22b-aad4575b3ef9" providerId="ADAL" clId="{8C40F07A-1E17-409E-AEDF-B9FEB0DB4202}" dt="2020-05-15T06:58:35.554" v="1345"/>
          <ac:inkMkLst>
            <pc:docMk/>
            <pc:sldMk cId="2909477414" sldId="385"/>
            <ac:inkMk id="99" creationId="{3040D67B-96C8-40D3-80D0-9672280DC6D6}"/>
          </ac:inkMkLst>
        </pc:inkChg>
        <pc:inkChg chg="add mod">
          <ac:chgData name="仁園 呂" userId="eef67f80-1e14-4c90-a22b-aad4575b3ef9" providerId="ADAL" clId="{8C40F07A-1E17-409E-AEDF-B9FEB0DB4202}" dt="2020-05-15T06:58:35.554" v="1345"/>
          <ac:inkMkLst>
            <pc:docMk/>
            <pc:sldMk cId="2909477414" sldId="385"/>
            <ac:inkMk id="100" creationId="{0AD25604-1078-4F4B-A4BD-C1076857B5CC}"/>
          </ac:inkMkLst>
        </pc:inkChg>
        <pc:inkChg chg="add mod">
          <ac:chgData name="仁園 呂" userId="eef67f80-1e14-4c90-a22b-aad4575b3ef9" providerId="ADAL" clId="{8C40F07A-1E17-409E-AEDF-B9FEB0DB4202}" dt="2020-05-15T06:58:35.554" v="1345"/>
          <ac:inkMkLst>
            <pc:docMk/>
            <pc:sldMk cId="2909477414" sldId="385"/>
            <ac:inkMk id="101" creationId="{0F911B8E-5299-491B-A64F-A71ECADD0948}"/>
          </ac:inkMkLst>
        </pc:inkChg>
        <pc:inkChg chg="add mod">
          <ac:chgData name="仁園 呂" userId="eef67f80-1e14-4c90-a22b-aad4575b3ef9" providerId="ADAL" clId="{8C40F07A-1E17-409E-AEDF-B9FEB0DB4202}" dt="2020-05-15T06:58:35.554" v="1345"/>
          <ac:inkMkLst>
            <pc:docMk/>
            <pc:sldMk cId="2909477414" sldId="385"/>
            <ac:inkMk id="102" creationId="{A8F1E7E4-5B4C-424F-A51B-0ED33A95C59D}"/>
          </ac:inkMkLst>
        </pc:inkChg>
        <pc:inkChg chg="add mod">
          <ac:chgData name="仁園 呂" userId="eef67f80-1e14-4c90-a22b-aad4575b3ef9" providerId="ADAL" clId="{8C40F07A-1E17-409E-AEDF-B9FEB0DB4202}" dt="2020-05-15T06:58:35.554" v="1345"/>
          <ac:inkMkLst>
            <pc:docMk/>
            <pc:sldMk cId="2909477414" sldId="385"/>
            <ac:inkMk id="103" creationId="{C448BCCE-4D71-4E2D-A6FC-63D9BE642B83}"/>
          </ac:inkMkLst>
        </pc:inkChg>
        <pc:inkChg chg="add mod">
          <ac:chgData name="仁園 呂" userId="eef67f80-1e14-4c90-a22b-aad4575b3ef9" providerId="ADAL" clId="{8C40F07A-1E17-409E-AEDF-B9FEB0DB4202}" dt="2020-05-15T06:58:35.554" v="1345"/>
          <ac:inkMkLst>
            <pc:docMk/>
            <pc:sldMk cId="2909477414" sldId="385"/>
            <ac:inkMk id="104" creationId="{56E175A3-F2CF-4DAB-ADAA-031EFF21AB26}"/>
          </ac:inkMkLst>
        </pc:inkChg>
        <pc:inkChg chg="add mod">
          <ac:chgData name="仁園 呂" userId="eef67f80-1e14-4c90-a22b-aad4575b3ef9" providerId="ADAL" clId="{8C40F07A-1E17-409E-AEDF-B9FEB0DB4202}" dt="2020-05-15T06:58:35.554" v="1345"/>
          <ac:inkMkLst>
            <pc:docMk/>
            <pc:sldMk cId="2909477414" sldId="385"/>
            <ac:inkMk id="105" creationId="{1197FE1A-57C7-4A5A-86A6-9496003C7B88}"/>
          </ac:inkMkLst>
        </pc:inkChg>
        <pc:inkChg chg="add mod">
          <ac:chgData name="仁園 呂" userId="eef67f80-1e14-4c90-a22b-aad4575b3ef9" providerId="ADAL" clId="{8C40F07A-1E17-409E-AEDF-B9FEB0DB4202}" dt="2020-05-15T06:58:35.554" v="1345"/>
          <ac:inkMkLst>
            <pc:docMk/>
            <pc:sldMk cId="2909477414" sldId="385"/>
            <ac:inkMk id="106" creationId="{BD9C3001-5FC1-4C0B-85F2-751E0B0A4AFB}"/>
          </ac:inkMkLst>
        </pc:inkChg>
        <pc:inkChg chg="add mod">
          <ac:chgData name="仁園 呂" userId="eef67f80-1e14-4c90-a22b-aad4575b3ef9" providerId="ADAL" clId="{8C40F07A-1E17-409E-AEDF-B9FEB0DB4202}" dt="2020-05-15T06:58:35.554" v="1345"/>
          <ac:inkMkLst>
            <pc:docMk/>
            <pc:sldMk cId="2909477414" sldId="385"/>
            <ac:inkMk id="108" creationId="{5A5B037C-6749-4763-B7AF-8CA361E211B7}"/>
          </ac:inkMkLst>
        </pc:inkChg>
        <pc:inkChg chg="add mod">
          <ac:chgData name="仁園 呂" userId="eef67f80-1e14-4c90-a22b-aad4575b3ef9" providerId="ADAL" clId="{8C40F07A-1E17-409E-AEDF-B9FEB0DB4202}" dt="2020-05-15T06:58:35.554" v="1345"/>
          <ac:inkMkLst>
            <pc:docMk/>
            <pc:sldMk cId="2909477414" sldId="385"/>
            <ac:inkMk id="109" creationId="{CCB98530-30CB-422F-9996-A2291233906B}"/>
          </ac:inkMkLst>
        </pc:inkChg>
        <pc:inkChg chg="add mod">
          <ac:chgData name="仁園 呂" userId="eef67f80-1e14-4c90-a22b-aad4575b3ef9" providerId="ADAL" clId="{8C40F07A-1E17-409E-AEDF-B9FEB0DB4202}" dt="2020-05-15T06:58:35.554" v="1345"/>
          <ac:inkMkLst>
            <pc:docMk/>
            <pc:sldMk cId="2909477414" sldId="385"/>
            <ac:inkMk id="110" creationId="{51808888-8D91-4451-8FE6-235A2C95F632}"/>
          </ac:inkMkLst>
        </pc:inkChg>
        <pc:inkChg chg="add mod">
          <ac:chgData name="仁園 呂" userId="eef67f80-1e14-4c90-a22b-aad4575b3ef9" providerId="ADAL" clId="{8C40F07A-1E17-409E-AEDF-B9FEB0DB4202}" dt="2020-05-19T02:35:56.836" v="1813"/>
          <ac:inkMkLst>
            <pc:docMk/>
            <pc:sldMk cId="2909477414" sldId="385"/>
            <ac:inkMk id="129" creationId="{8526B968-1C91-4E94-A656-713BF359F674}"/>
          </ac:inkMkLst>
        </pc:inkChg>
        <pc:inkChg chg="add mod">
          <ac:chgData name="仁園 呂" userId="eef67f80-1e14-4c90-a22b-aad4575b3ef9" providerId="ADAL" clId="{8C40F07A-1E17-409E-AEDF-B9FEB0DB4202}" dt="2020-05-19T02:35:56.836" v="1813"/>
          <ac:inkMkLst>
            <pc:docMk/>
            <pc:sldMk cId="2909477414" sldId="385"/>
            <ac:inkMk id="132" creationId="{945B7F7F-913D-424D-87CD-4911720FB60E}"/>
          </ac:inkMkLst>
        </pc:inkChg>
        <pc:inkChg chg="add mod">
          <ac:chgData name="仁園 呂" userId="eef67f80-1e14-4c90-a22b-aad4575b3ef9" providerId="ADAL" clId="{8C40F07A-1E17-409E-AEDF-B9FEB0DB4202}" dt="2020-05-19T02:35:56.836" v="1813"/>
          <ac:inkMkLst>
            <pc:docMk/>
            <pc:sldMk cId="2909477414" sldId="385"/>
            <ac:inkMk id="133" creationId="{1BE3DBAC-B9E7-4380-830B-5E1018E937A2}"/>
          </ac:inkMkLst>
        </pc:inkChg>
        <pc:inkChg chg="add mod">
          <ac:chgData name="仁園 呂" userId="eef67f80-1e14-4c90-a22b-aad4575b3ef9" providerId="ADAL" clId="{8C40F07A-1E17-409E-AEDF-B9FEB0DB4202}" dt="2020-05-19T02:35:56.836" v="1813"/>
          <ac:inkMkLst>
            <pc:docMk/>
            <pc:sldMk cId="2909477414" sldId="385"/>
            <ac:inkMk id="134" creationId="{220750C2-DA21-4D2A-8813-910F7BC5200E}"/>
          </ac:inkMkLst>
        </pc:inkChg>
        <pc:inkChg chg="add mod">
          <ac:chgData name="仁園 呂" userId="eef67f80-1e14-4c90-a22b-aad4575b3ef9" providerId="ADAL" clId="{8C40F07A-1E17-409E-AEDF-B9FEB0DB4202}" dt="2020-05-19T02:36:11.890" v="1831"/>
          <ac:inkMkLst>
            <pc:docMk/>
            <pc:sldMk cId="2909477414" sldId="385"/>
            <ac:inkMk id="136" creationId="{59F9C52B-FBA0-4525-AED2-F5E995970458}"/>
          </ac:inkMkLst>
        </pc:inkChg>
        <pc:inkChg chg="add mod">
          <ac:chgData name="仁園 呂" userId="eef67f80-1e14-4c90-a22b-aad4575b3ef9" providerId="ADAL" clId="{8C40F07A-1E17-409E-AEDF-B9FEB0DB4202}" dt="2020-05-19T02:36:11.890" v="1831"/>
          <ac:inkMkLst>
            <pc:docMk/>
            <pc:sldMk cId="2909477414" sldId="385"/>
            <ac:inkMk id="137" creationId="{4FAD05C5-29BA-4E5A-B00E-43C35669C3CF}"/>
          </ac:inkMkLst>
        </pc:inkChg>
        <pc:inkChg chg="add mod">
          <ac:chgData name="仁園 呂" userId="eef67f80-1e14-4c90-a22b-aad4575b3ef9" providerId="ADAL" clId="{8C40F07A-1E17-409E-AEDF-B9FEB0DB4202}" dt="2020-05-19T02:36:11.890" v="1831"/>
          <ac:inkMkLst>
            <pc:docMk/>
            <pc:sldMk cId="2909477414" sldId="385"/>
            <ac:inkMk id="138" creationId="{764AE805-AAEB-4CE2-ACF7-9BDEB50409BB}"/>
          </ac:inkMkLst>
        </pc:inkChg>
        <pc:inkChg chg="add mod">
          <ac:chgData name="仁園 呂" userId="eef67f80-1e14-4c90-a22b-aad4575b3ef9" providerId="ADAL" clId="{8C40F07A-1E17-409E-AEDF-B9FEB0DB4202}" dt="2020-05-19T02:36:11.890" v="1831"/>
          <ac:inkMkLst>
            <pc:docMk/>
            <pc:sldMk cId="2909477414" sldId="385"/>
            <ac:inkMk id="139" creationId="{B94347E8-81EE-43F2-89C7-714498CA4639}"/>
          </ac:inkMkLst>
        </pc:inkChg>
        <pc:inkChg chg="add mod">
          <ac:chgData name="仁園 呂" userId="eef67f80-1e14-4c90-a22b-aad4575b3ef9" providerId="ADAL" clId="{8C40F07A-1E17-409E-AEDF-B9FEB0DB4202}" dt="2020-05-19T02:36:11.890" v="1831"/>
          <ac:inkMkLst>
            <pc:docMk/>
            <pc:sldMk cId="2909477414" sldId="385"/>
            <ac:inkMk id="140" creationId="{7487FA3E-E988-455F-9F56-66AA33F9F781}"/>
          </ac:inkMkLst>
        </pc:inkChg>
        <pc:inkChg chg="add mod">
          <ac:chgData name="仁園 呂" userId="eef67f80-1e14-4c90-a22b-aad4575b3ef9" providerId="ADAL" clId="{8C40F07A-1E17-409E-AEDF-B9FEB0DB4202}" dt="2020-05-19T02:36:11.890" v="1831"/>
          <ac:inkMkLst>
            <pc:docMk/>
            <pc:sldMk cId="2909477414" sldId="385"/>
            <ac:inkMk id="141" creationId="{E508ADDA-8B76-4D76-8541-A19F15F1CFBD}"/>
          </ac:inkMkLst>
        </pc:inkChg>
        <pc:inkChg chg="add mod">
          <ac:chgData name="仁園 呂" userId="eef67f80-1e14-4c90-a22b-aad4575b3ef9" providerId="ADAL" clId="{8C40F07A-1E17-409E-AEDF-B9FEB0DB4202}" dt="2020-05-19T02:36:11.890" v="1831"/>
          <ac:inkMkLst>
            <pc:docMk/>
            <pc:sldMk cId="2909477414" sldId="385"/>
            <ac:inkMk id="142" creationId="{21E0640D-DAEA-4924-B75F-0F6C8A7CD944}"/>
          </ac:inkMkLst>
        </pc:inkChg>
        <pc:inkChg chg="add mod">
          <ac:chgData name="仁園 呂" userId="eef67f80-1e14-4c90-a22b-aad4575b3ef9" providerId="ADAL" clId="{8C40F07A-1E17-409E-AEDF-B9FEB0DB4202}" dt="2020-05-19T02:36:11.890" v="1831"/>
          <ac:inkMkLst>
            <pc:docMk/>
            <pc:sldMk cId="2909477414" sldId="385"/>
            <ac:inkMk id="143" creationId="{166C62E5-8F84-4C92-B7CC-C2302A838915}"/>
          </ac:inkMkLst>
        </pc:inkChg>
        <pc:inkChg chg="add mod">
          <ac:chgData name="仁園 呂" userId="eef67f80-1e14-4c90-a22b-aad4575b3ef9" providerId="ADAL" clId="{8C40F07A-1E17-409E-AEDF-B9FEB0DB4202}" dt="2020-05-19T02:36:11.890" v="1831"/>
          <ac:inkMkLst>
            <pc:docMk/>
            <pc:sldMk cId="2909477414" sldId="385"/>
            <ac:inkMk id="145" creationId="{52F2B84A-4B8D-44F3-B73E-18FB81EFE612}"/>
          </ac:inkMkLst>
        </pc:inkChg>
        <pc:inkChg chg="add mod">
          <ac:chgData name="仁園 呂" userId="eef67f80-1e14-4c90-a22b-aad4575b3ef9" providerId="ADAL" clId="{8C40F07A-1E17-409E-AEDF-B9FEB0DB4202}" dt="2020-05-19T02:36:11.890" v="1831"/>
          <ac:inkMkLst>
            <pc:docMk/>
            <pc:sldMk cId="2909477414" sldId="385"/>
            <ac:inkMk id="146" creationId="{0822CA04-EBA6-4FFF-832C-DA5C5C57FC60}"/>
          </ac:inkMkLst>
        </pc:inkChg>
        <pc:inkChg chg="add mod">
          <ac:chgData name="仁園 呂" userId="eef67f80-1e14-4c90-a22b-aad4575b3ef9" providerId="ADAL" clId="{8C40F07A-1E17-409E-AEDF-B9FEB0DB4202}" dt="2020-05-19T02:36:11.890" v="1831"/>
          <ac:inkMkLst>
            <pc:docMk/>
            <pc:sldMk cId="2909477414" sldId="385"/>
            <ac:inkMk id="147" creationId="{D629DF75-98C6-4528-AEE8-1A0DF2407578}"/>
          </ac:inkMkLst>
        </pc:inkChg>
        <pc:inkChg chg="add mod">
          <ac:chgData name="仁園 呂" userId="eef67f80-1e14-4c90-a22b-aad4575b3ef9" providerId="ADAL" clId="{8C40F07A-1E17-409E-AEDF-B9FEB0DB4202}" dt="2020-05-19T02:36:11.890" v="1831"/>
          <ac:inkMkLst>
            <pc:docMk/>
            <pc:sldMk cId="2909477414" sldId="385"/>
            <ac:inkMk id="148" creationId="{F48E9414-F3E7-4C35-B22C-323E6AF2092E}"/>
          </ac:inkMkLst>
        </pc:inkChg>
        <pc:inkChg chg="add mod">
          <ac:chgData name="仁園 呂" userId="eef67f80-1e14-4c90-a22b-aad4575b3ef9" providerId="ADAL" clId="{8C40F07A-1E17-409E-AEDF-B9FEB0DB4202}" dt="2020-05-19T02:36:11.890" v="1831"/>
          <ac:inkMkLst>
            <pc:docMk/>
            <pc:sldMk cId="2909477414" sldId="385"/>
            <ac:inkMk id="149" creationId="{71029663-B433-48FC-8FBE-1233527A2AA4}"/>
          </ac:inkMkLst>
        </pc:inkChg>
        <pc:inkChg chg="add mod">
          <ac:chgData name="仁園 呂" userId="eef67f80-1e14-4c90-a22b-aad4575b3ef9" providerId="ADAL" clId="{8C40F07A-1E17-409E-AEDF-B9FEB0DB4202}" dt="2020-05-19T02:36:11.890" v="1831"/>
          <ac:inkMkLst>
            <pc:docMk/>
            <pc:sldMk cId="2909477414" sldId="385"/>
            <ac:inkMk id="150" creationId="{CD026209-EE0C-449A-9917-3423EBA8A6F2}"/>
          </ac:inkMkLst>
        </pc:inkChg>
        <pc:inkChg chg="add">
          <ac:chgData name="仁園 呂" userId="eef67f80-1e14-4c90-a22b-aad4575b3ef9" providerId="ADAL" clId="{8C40F07A-1E17-409E-AEDF-B9FEB0DB4202}" dt="2020-05-19T02:36:10.582" v="1829" actId="9405"/>
          <ac:inkMkLst>
            <pc:docMk/>
            <pc:sldMk cId="2909477414" sldId="385"/>
            <ac:inkMk id="151" creationId="{5D36E598-E9AE-4FE4-BF9A-BC77A223010D}"/>
          </ac:inkMkLst>
        </pc:inkChg>
        <pc:inkChg chg="add">
          <ac:chgData name="仁園 呂" userId="eef67f80-1e14-4c90-a22b-aad4575b3ef9" providerId="ADAL" clId="{8C40F07A-1E17-409E-AEDF-B9FEB0DB4202}" dt="2020-05-19T02:36:11.017" v="1830" actId="9405"/>
          <ac:inkMkLst>
            <pc:docMk/>
            <pc:sldMk cId="2909477414" sldId="385"/>
            <ac:inkMk id="152" creationId="{5511DA4B-5E5D-4FC6-8E1D-1691B8ABFE77}"/>
          </ac:inkMkLst>
        </pc:inkChg>
        <pc:inkChg chg="add mod">
          <ac:chgData name="仁園 呂" userId="eef67f80-1e14-4c90-a22b-aad4575b3ef9" providerId="ADAL" clId="{8C40F07A-1E17-409E-AEDF-B9FEB0DB4202}" dt="2020-05-19T02:36:20.290" v="1841"/>
          <ac:inkMkLst>
            <pc:docMk/>
            <pc:sldMk cId="2909477414" sldId="385"/>
            <ac:inkMk id="154" creationId="{08DD6D1F-1319-4712-ADAF-F52C7A4E4F56}"/>
          </ac:inkMkLst>
        </pc:inkChg>
        <pc:inkChg chg="add mod">
          <ac:chgData name="仁園 呂" userId="eef67f80-1e14-4c90-a22b-aad4575b3ef9" providerId="ADAL" clId="{8C40F07A-1E17-409E-AEDF-B9FEB0DB4202}" dt="2020-05-19T02:36:20.290" v="1841"/>
          <ac:inkMkLst>
            <pc:docMk/>
            <pc:sldMk cId="2909477414" sldId="385"/>
            <ac:inkMk id="155" creationId="{53E1BC52-A984-4815-B3B7-A993CCC233E1}"/>
          </ac:inkMkLst>
        </pc:inkChg>
        <pc:inkChg chg="add mod">
          <ac:chgData name="仁園 呂" userId="eef67f80-1e14-4c90-a22b-aad4575b3ef9" providerId="ADAL" clId="{8C40F07A-1E17-409E-AEDF-B9FEB0DB4202}" dt="2020-05-19T02:36:20.290" v="1841"/>
          <ac:inkMkLst>
            <pc:docMk/>
            <pc:sldMk cId="2909477414" sldId="385"/>
            <ac:inkMk id="156" creationId="{38EB3D81-69DF-41D8-9FC9-8D77430DA4E6}"/>
          </ac:inkMkLst>
        </pc:inkChg>
        <pc:inkChg chg="add mod">
          <ac:chgData name="仁園 呂" userId="eef67f80-1e14-4c90-a22b-aad4575b3ef9" providerId="ADAL" clId="{8C40F07A-1E17-409E-AEDF-B9FEB0DB4202}" dt="2020-05-19T02:36:20.290" v="1841"/>
          <ac:inkMkLst>
            <pc:docMk/>
            <pc:sldMk cId="2909477414" sldId="385"/>
            <ac:inkMk id="157" creationId="{5369F078-BED7-4FC2-A0CA-CF5D16A8398B}"/>
          </ac:inkMkLst>
        </pc:inkChg>
        <pc:inkChg chg="add mod">
          <ac:chgData name="仁園 呂" userId="eef67f80-1e14-4c90-a22b-aad4575b3ef9" providerId="ADAL" clId="{8C40F07A-1E17-409E-AEDF-B9FEB0DB4202}" dt="2020-05-19T02:36:20.290" v="1841"/>
          <ac:inkMkLst>
            <pc:docMk/>
            <pc:sldMk cId="2909477414" sldId="385"/>
            <ac:inkMk id="158" creationId="{B6DEA4B0-5EB2-4789-939B-6CD3C2CE6D4B}"/>
          </ac:inkMkLst>
        </pc:inkChg>
        <pc:inkChg chg="add mod">
          <ac:chgData name="仁園 呂" userId="eef67f80-1e14-4c90-a22b-aad4575b3ef9" providerId="ADAL" clId="{8C40F07A-1E17-409E-AEDF-B9FEB0DB4202}" dt="2020-05-19T02:36:20.290" v="1841"/>
          <ac:inkMkLst>
            <pc:docMk/>
            <pc:sldMk cId="2909477414" sldId="385"/>
            <ac:inkMk id="159" creationId="{E5B67C15-9943-4539-A8D6-0BCEF07D6B02}"/>
          </ac:inkMkLst>
        </pc:inkChg>
        <pc:inkChg chg="add mod">
          <ac:chgData name="仁園 呂" userId="eef67f80-1e14-4c90-a22b-aad4575b3ef9" providerId="ADAL" clId="{8C40F07A-1E17-409E-AEDF-B9FEB0DB4202}" dt="2020-05-19T02:36:20.290" v="1841"/>
          <ac:inkMkLst>
            <pc:docMk/>
            <pc:sldMk cId="2909477414" sldId="385"/>
            <ac:inkMk id="160" creationId="{9539E0D6-B9F9-4FC8-AC79-64575B276358}"/>
          </ac:inkMkLst>
        </pc:inkChg>
        <pc:inkChg chg="add mod">
          <ac:chgData name="仁園 呂" userId="eef67f80-1e14-4c90-a22b-aad4575b3ef9" providerId="ADAL" clId="{8C40F07A-1E17-409E-AEDF-B9FEB0DB4202}" dt="2020-05-19T02:36:20.290" v="1841"/>
          <ac:inkMkLst>
            <pc:docMk/>
            <pc:sldMk cId="2909477414" sldId="385"/>
            <ac:inkMk id="161" creationId="{EE735E6F-EBD1-412A-89BF-CB1E88200BE7}"/>
          </ac:inkMkLst>
        </pc:inkChg>
        <pc:inkChg chg="add mod">
          <ac:chgData name="仁園 呂" userId="eef67f80-1e14-4c90-a22b-aad4575b3ef9" providerId="ADAL" clId="{8C40F07A-1E17-409E-AEDF-B9FEB0DB4202}" dt="2020-05-19T02:36:20.290" v="1841"/>
          <ac:inkMkLst>
            <pc:docMk/>
            <pc:sldMk cId="2909477414" sldId="385"/>
            <ac:inkMk id="162" creationId="{8FAED92C-FB71-41BC-A1E4-4F7C3C5D2910}"/>
          </ac:inkMkLst>
        </pc:inkChg>
      </pc:sldChg>
      <pc:sldChg chg="modTransition">
        <pc:chgData name="仁園 呂" userId="eef67f80-1e14-4c90-a22b-aad4575b3ef9" providerId="ADAL" clId="{8C40F07A-1E17-409E-AEDF-B9FEB0DB4202}" dt="2020-05-18T16:07:35.889" v="1777"/>
        <pc:sldMkLst>
          <pc:docMk/>
          <pc:sldMk cId="4169608708" sldId="386"/>
        </pc:sldMkLst>
      </pc:sldChg>
      <pc:sldChg chg="addSp delSp modSp mod modTransition">
        <pc:chgData name="仁園 呂" userId="eef67f80-1e14-4c90-a22b-aad4575b3ef9" providerId="ADAL" clId="{8C40F07A-1E17-409E-AEDF-B9FEB0DB4202}" dt="2020-05-19T03:00:57.693" v="2553"/>
        <pc:sldMkLst>
          <pc:docMk/>
          <pc:sldMk cId="1899781377" sldId="387"/>
        </pc:sldMkLst>
        <pc:grpChg chg="del mod">
          <ac:chgData name="仁園 呂" userId="eef67f80-1e14-4c90-a22b-aad4575b3ef9" providerId="ADAL" clId="{8C40F07A-1E17-409E-AEDF-B9FEB0DB4202}" dt="2020-05-19T03:00:01.340" v="2487"/>
          <ac:grpSpMkLst>
            <pc:docMk/>
            <pc:sldMk cId="1899781377" sldId="387"/>
            <ac:grpSpMk id="12" creationId="{4FB58F42-A7D5-4ECD-83AE-8710C988531F}"/>
          </ac:grpSpMkLst>
        </pc:grpChg>
        <pc:grpChg chg="del mod">
          <ac:chgData name="仁園 呂" userId="eef67f80-1e14-4c90-a22b-aad4575b3ef9" providerId="ADAL" clId="{8C40F07A-1E17-409E-AEDF-B9FEB0DB4202}" dt="2020-05-19T02:57:26.586" v="2273"/>
          <ac:grpSpMkLst>
            <pc:docMk/>
            <pc:sldMk cId="1899781377" sldId="387"/>
            <ac:grpSpMk id="18" creationId="{B9FDA2EA-3501-468E-A36C-B9926B80853A}"/>
          </ac:grpSpMkLst>
        </pc:grpChg>
        <pc:grpChg chg="del mod">
          <ac:chgData name="仁園 呂" userId="eef67f80-1e14-4c90-a22b-aad4575b3ef9" providerId="ADAL" clId="{8C40F07A-1E17-409E-AEDF-B9FEB0DB4202}" dt="2020-05-19T02:57:26.581" v="2269"/>
          <ac:grpSpMkLst>
            <pc:docMk/>
            <pc:sldMk cId="1899781377" sldId="387"/>
            <ac:grpSpMk id="21" creationId="{1C974C9D-DC54-4238-9A89-B935958127E2}"/>
          </ac:grpSpMkLst>
        </pc:grpChg>
        <pc:grpChg chg="del mod">
          <ac:chgData name="仁園 呂" userId="eef67f80-1e14-4c90-a22b-aad4575b3ef9" providerId="ADAL" clId="{8C40F07A-1E17-409E-AEDF-B9FEB0DB4202}" dt="2020-05-19T02:57:26.573" v="2264"/>
          <ac:grpSpMkLst>
            <pc:docMk/>
            <pc:sldMk cId="1899781377" sldId="387"/>
            <ac:grpSpMk id="26" creationId="{EEFAE977-8B29-48A9-B4FD-08AFC23AE63D}"/>
          </ac:grpSpMkLst>
        </pc:grpChg>
        <pc:grpChg chg="del mod">
          <ac:chgData name="仁園 呂" userId="eef67f80-1e14-4c90-a22b-aad4575b3ef9" providerId="ADAL" clId="{8C40F07A-1E17-409E-AEDF-B9FEB0DB4202}" dt="2020-05-19T03:00:01.345" v="2493"/>
          <ac:grpSpMkLst>
            <pc:docMk/>
            <pc:sldMk cId="1899781377" sldId="387"/>
            <ac:grpSpMk id="31" creationId="{E602ABB5-6F7A-4801-9236-B7FFF317D3CF}"/>
          </ac:grpSpMkLst>
        </pc:grpChg>
        <pc:grpChg chg="del mod">
          <ac:chgData name="仁園 呂" userId="eef67f80-1e14-4c90-a22b-aad4575b3ef9" providerId="ADAL" clId="{8C40F07A-1E17-409E-AEDF-B9FEB0DB4202}" dt="2020-05-19T02:58:40.988" v="2349"/>
          <ac:grpSpMkLst>
            <pc:docMk/>
            <pc:sldMk cId="1899781377" sldId="387"/>
            <ac:grpSpMk id="34" creationId="{9AEE1582-2522-4A74-A1DE-507FA4F6F62C}"/>
          </ac:grpSpMkLst>
        </pc:grpChg>
        <pc:grpChg chg="del mod">
          <ac:chgData name="仁園 呂" userId="eef67f80-1e14-4c90-a22b-aad4575b3ef9" providerId="ADAL" clId="{8C40F07A-1E17-409E-AEDF-B9FEB0DB4202}" dt="2020-05-19T02:54:38.515" v="2145"/>
          <ac:grpSpMkLst>
            <pc:docMk/>
            <pc:sldMk cId="1899781377" sldId="387"/>
            <ac:grpSpMk id="41" creationId="{543D769D-A7FF-4023-88E0-89482B44F461}"/>
          </ac:grpSpMkLst>
        </pc:grpChg>
        <pc:grpChg chg="del mod">
          <ac:chgData name="仁園 呂" userId="eef67f80-1e14-4c90-a22b-aad4575b3ef9" providerId="ADAL" clId="{8C40F07A-1E17-409E-AEDF-B9FEB0DB4202}" dt="2020-05-19T02:54:44.955" v="2147"/>
          <ac:grpSpMkLst>
            <pc:docMk/>
            <pc:sldMk cId="1899781377" sldId="387"/>
            <ac:grpSpMk id="46" creationId="{6540B8D0-5109-47BA-ACF2-1EE41E9E0B16}"/>
          </ac:grpSpMkLst>
        </pc:grpChg>
        <pc:grpChg chg="del mod">
          <ac:chgData name="仁園 呂" userId="eef67f80-1e14-4c90-a22b-aad4575b3ef9" providerId="ADAL" clId="{8C40F07A-1E17-409E-AEDF-B9FEB0DB4202}" dt="2020-05-19T02:54:47.753" v="2151"/>
          <ac:grpSpMkLst>
            <pc:docMk/>
            <pc:sldMk cId="1899781377" sldId="387"/>
            <ac:grpSpMk id="48" creationId="{92F6C218-FD4D-42BF-BA08-FFD609CBE2D8}"/>
          </ac:grpSpMkLst>
        </pc:grpChg>
        <pc:grpChg chg="del mod">
          <ac:chgData name="仁園 呂" userId="eef67f80-1e14-4c90-a22b-aad4575b3ef9" providerId="ADAL" clId="{8C40F07A-1E17-409E-AEDF-B9FEB0DB4202}" dt="2020-05-19T02:54:50.719" v="2153"/>
          <ac:grpSpMkLst>
            <pc:docMk/>
            <pc:sldMk cId="1899781377" sldId="387"/>
            <ac:grpSpMk id="52" creationId="{7982C81C-B6B3-422D-A010-9E681A6CBE6D}"/>
          </ac:grpSpMkLst>
        </pc:grpChg>
        <pc:grpChg chg="del mod">
          <ac:chgData name="仁園 呂" userId="eef67f80-1e14-4c90-a22b-aad4575b3ef9" providerId="ADAL" clId="{8C40F07A-1E17-409E-AEDF-B9FEB0DB4202}" dt="2020-05-19T02:55:08.224" v="2169"/>
          <ac:grpSpMkLst>
            <pc:docMk/>
            <pc:sldMk cId="1899781377" sldId="387"/>
            <ac:grpSpMk id="54" creationId="{72A83851-046E-4FA3-AE1E-584101EDDB5B}"/>
          </ac:grpSpMkLst>
        </pc:grpChg>
        <pc:grpChg chg="del mod">
          <ac:chgData name="仁園 呂" userId="eef67f80-1e14-4c90-a22b-aad4575b3ef9" providerId="ADAL" clId="{8C40F07A-1E17-409E-AEDF-B9FEB0DB4202}" dt="2020-05-19T02:55:08.224" v="2169"/>
          <ac:grpSpMkLst>
            <pc:docMk/>
            <pc:sldMk cId="1899781377" sldId="387"/>
            <ac:grpSpMk id="70" creationId="{9FE4157B-DDFA-4F65-9840-76801012FC71}"/>
          </ac:grpSpMkLst>
        </pc:grpChg>
        <pc:grpChg chg="del mod">
          <ac:chgData name="仁園 呂" userId="eef67f80-1e14-4c90-a22b-aad4575b3ef9" providerId="ADAL" clId="{8C40F07A-1E17-409E-AEDF-B9FEB0DB4202}" dt="2020-05-19T02:55:11.903" v="2171"/>
          <ac:grpSpMkLst>
            <pc:docMk/>
            <pc:sldMk cId="1899781377" sldId="387"/>
            <ac:grpSpMk id="71" creationId="{BC4D2A35-EAA1-4A1A-B9B1-20A5FB718339}"/>
          </ac:grpSpMkLst>
        </pc:grpChg>
        <pc:grpChg chg="del mod">
          <ac:chgData name="仁園 呂" userId="eef67f80-1e14-4c90-a22b-aad4575b3ef9" providerId="ADAL" clId="{8C40F07A-1E17-409E-AEDF-B9FEB0DB4202}" dt="2020-05-19T02:57:26.608" v="2291"/>
          <ac:grpSpMkLst>
            <pc:docMk/>
            <pc:sldMk cId="1899781377" sldId="387"/>
            <ac:grpSpMk id="73" creationId="{72556784-16F1-4327-A91A-65E445B37152}"/>
          </ac:grpSpMkLst>
        </pc:grpChg>
        <pc:grpChg chg="del mod">
          <ac:chgData name="仁園 呂" userId="eef67f80-1e14-4c90-a22b-aad4575b3ef9" providerId="ADAL" clId="{8C40F07A-1E17-409E-AEDF-B9FEB0DB4202}" dt="2020-05-19T02:55:33.941" v="2186"/>
          <ac:grpSpMkLst>
            <pc:docMk/>
            <pc:sldMk cId="1899781377" sldId="387"/>
            <ac:grpSpMk id="77" creationId="{837ACBCA-10FE-48D4-A532-940A28C14A16}"/>
          </ac:grpSpMkLst>
        </pc:grpChg>
        <pc:grpChg chg="del mod">
          <ac:chgData name="仁園 呂" userId="eef67f80-1e14-4c90-a22b-aad4575b3ef9" providerId="ADAL" clId="{8C40F07A-1E17-409E-AEDF-B9FEB0DB4202}" dt="2020-05-19T03:00:01.330" v="2474"/>
          <ac:grpSpMkLst>
            <pc:docMk/>
            <pc:sldMk cId="1899781377" sldId="387"/>
            <ac:grpSpMk id="88" creationId="{7906F7BB-64B8-41F2-AED6-D7BBAFB851D7}"/>
          </ac:grpSpMkLst>
        </pc:grpChg>
        <pc:grpChg chg="del mod">
          <ac:chgData name="仁園 呂" userId="eef67f80-1e14-4c90-a22b-aad4575b3ef9" providerId="ADAL" clId="{8C40F07A-1E17-409E-AEDF-B9FEB0DB4202}" dt="2020-05-19T03:00:01.337" v="2482"/>
          <ac:grpSpMkLst>
            <pc:docMk/>
            <pc:sldMk cId="1899781377" sldId="387"/>
            <ac:grpSpMk id="89" creationId="{4775CB77-93AE-4D2C-808E-5A0E64F69F98}"/>
          </ac:grpSpMkLst>
        </pc:grpChg>
        <pc:grpChg chg="del mod">
          <ac:chgData name="仁園 呂" userId="eef67f80-1e14-4c90-a22b-aad4575b3ef9" providerId="ADAL" clId="{8C40F07A-1E17-409E-AEDF-B9FEB0DB4202}" dt="2020-05-19T02:57:26.576" v="2266"/>
          <ac:grpSpMkLst>
            <pc:docMk/>
            <pc:sldMk cId="1899781377" sldId="387"/>
            <ac:grpSpMk id="92" creationId="{F2A1ED12-F897-49AE-A20B-27F85AC18738}"/>
          </ac:grpSpMkLst>
        </pc:grpChg>
        <pc:grpChg chg="del mod">
          <ac:chgData name="仁園 呂" userId="eef67f80-1e14-4c90-a22b-aad4575b3ef9" providerId="ADAL" clId="{8C40F07A-1E17-409E-AEDF-B9FEB0DB4202}" dt="2020-05-19T02:55:57.886" v="2198"/>
          <ac:grpSpMkLst>
            <pc:docMk/>
            <pc:sldMk cId="1899781377" sldId="387"/>
            <ac:grpSpMk id="95" creationId="{5CB9DF03-457A-4C9B-8B0A-92537295A887}"/>
          </ac:grpSpMkLst>
        </pc:grpChg>
        <pc:grpChg chg="del mod">
          <ac:chgData name="仁園 呂" userId="eef67f80-1e14-4c90-a22b-aad4575b3ef9" providerId="ADAL" clId="{8C40F07A-1E17-409E-AEDF-B9FEB0DB4202}" dt="2020-05-19T02:56:05.682" v="2207"/>
          <ac:grpSpMkLst>
            <pc:docMk/>
            <pc:sldMk cId="1899781377" sldId="387"/>
            <ac:grpSpMk id="101" creationId="{B062891C-F18D-455D-A6C4-931644785852}"/>
          </ac:grpSpMkLst>
        </pc:grpChg>
        <pc:grpChg chg="del mod">
          <ac:chgData name="仁園 呂" userId="eef67f80-1e14-4c90-a22b-aad4575b3ef9" providerId="ADAL" clId="{8C40F07A-1E17-409E-AEDF-B9FEB0DB4202}" dt="2020-05-19T02:57:26.607" v="2290"/>
          <ac:grpSpMkLst>
            <pc:docMk/>
            <pc:sldMk cId="1899781377" sldId="387"/>
            <ac:grpSpMk id="110" creationId="{E01911DD-69C6-4AC7-98C8-47952486F438}"/>
          </ac:grpSpMkLst>
        </pc:grpChg>
        <pc:grpChg chg="del mod">
          <ac:chgData name="仁園 呂" userId="eef67f80-1e14-4c90-a22b-aad4575b3ef9" providerId="ADAL" clId="{8C40F07A-1E17-409E-AEDF-B9FEB0DB4202}" dt="2020-05-19T02:57:26.585" v="2272"/>
          <ac:grpSpMkLst>
            <pc:docMk/>
            <pc:sldMk cId="1899781377" sldId="387"/>
            <ac:grpSpMk id="115" creationId="{2C243A57-4E7E-4C6F-8B68-30B96F1F07A1}"/>
          </ac:grpSpMkLst>
        </pc:grpChg>
        <pc:grpChg chg="del mod">
          <ac:chgData name="仁園 呂" userId="eef67f80-1e14-4c90-a22b-aad4575b3ef9" providerId="ADAL" clId="{8C40F07A-1E17-409E-AEDF-B9FEB0DB4202}" dt="2020-05-19T02:57:01.566" v="2230"/>
          <ac:grpSpMkLst>
            <pc:docMk/>
            <pc:sldMk cId="1899781377" sldId="387"/>
            <ac:grpSpMk id="120" creationId="{BE9B87AB-62BE-4149-8C97-7709AF1BCA07}"/>
          </ac:grpSpMkLst>
        </pc:grpChg>
        <pc:grpChg chg="del mod">
          <ac:chgData name="仁園 呂" userId="eef67f80-1e14-4c90-a22b-aad4575b3ef9" providerId="ADAL" clId="{8C40F07A-1E17-409E-AEDF-B9FEB0DB4202}" dt="2020-05-19T03:00:01.313" v="2457"/>
          <ac:grpSpMkLst>
            <pc:docMk/>
            <pc:sldMk cId="1899781377" sldId="387"/>
            <ac:grpSpMk id="130" creationId="{E8C77864-0652-4C53-BE5A-8FB15D766B72}"/>
          </ac:grpSpMkLst>
        </pc:grpChg>
        <pc:grpChg chg="del mod">
          <ac:chgData name="仁園 呂" userId="eef67f80-1e14-4c90-a22b-aad4575b3ef9" providerId="ADAL" clId="{8C40F07A-1E17-409E-AEDF-B9FEB0DB4202}" dt="2020-05-19T02:57:01.566" v="2230"/>
          <ac:grpSpMkLst>
            <pc:docMk/>
            <pc:sldMk cId="1899781377" sldId="387"/>
            <ac:grpSpMk id="131" creationId="{089E8B23-2238-4C4B-B019-4CF826E73006}"/>
          </ac:grpSpMkLst>
        </pc:grpChg>
        <pc:grpChg chg="del mod">
          <ac:chgData name="仁園 呂" userId="eef67f80-1e14-4c90-a22b-aad4575b3ef9" providerId="ADAL" clId="{8C40F07A-1E17-409E-AEDF-B9FEB0DB4202}" dt="2020-05-19T03:00:01.346" v="2494"/>
          <ac:grpSpMkLst>
            <pc:docMk/>
            <pc:sldMk cId="1899781377" sldId="387"/>
            <ac:grpSpMk id="134" creationId="{FF2BAB0B-8F5E-47B9-8205-050F8BD05A76}"/>
          </ac:grpSpMkLst>
        </pc:grpChg>
        <pc:grpChg chg="del mod">
          <ac:chgData name="仁園 呂" userId="eef67f80-1e14-4c90-a22b-aad4575b3ef9" providerId="ADAL" clId="{8C40F07A-1E17-409E-AEDF-B9FEB0DB4202}" dt="2020-05-19T02:57:35.944" v="2304"/>
          <ac:grpSpMkLst>
            <pc:docMk/>
            <pc:sldMk cId="1899781377" sldId="387"/>
            <ac:grpSpMk id="142" creationId="{D7624ACE-157D-4F01-BF8C-94A0B3F7107F}"/>
          </ac:grpSpMkLst>
        </pc:grpChg>
        <pc:grpChg chg="del mod">
          <ac:chgData name="仁園 呂" userId="eef67f80-1e14-4c90-a22b-aad4575b3ef9" providerId="ADAL" clId="{8C40F07A-1E17-409E-AEDF-B9FEB0DB4202}" dt="2020-05-19T02:57:36.891" v="2307"/>
          <ac:grpSpMkLst>
            <pc:docMk/>
            <pc:sldMk cId="1899781377" sldId="387"/>
            <ac:grpSpMk id="145" creationId="{5AE302BB-9420-4D66-B0F6-91253A933ABB}"/>
          </ac:grpSpMkLst>
        </pc:grpChg>
        <pc:grpChg chg="del mod">
          <ac:chgData name="仁園 呂" userId="eef67f80-1e14-4c90-a22b-aad4575b3ef9" providerId="ADAL" clId="{8C40F07A-1E17-409E-AEDF-B9FEB0DB4202}" dt="2020-05-19T02:57:42.721" v="2310"/>
          <ac:grpSpMkLst>
            <pc:docMk/>
            <pc:sldMk cId="1899781377" sldId="387"/>
            <ac:grpSpMk id="148" creationId="{700D1A45-5F65-4540-9C82-C4EED350D973}"/>
          </ac:grpSpMkLst>
        </pc:grpChg>
        <pc:grpChg chg="del mod">
          <ac:chgData name="仁園 呂" userId="eef67f80-1e14-4c90-a22b-aad4575b3ef9" providerId="ADAL" clId="{8C40F07A-1E17-409E-AEDF-B9FEB0DB4202}" dt="2020-05-19T02:58:53.193" v="2387"/>
          <ac:grpSpMkLst>
            <pc:docMk/>
            <pc:sldMk cId="1899781377" sldId="387"/>
            <ac:grpSpMk id="151" creationId="{B8F2910B-9290-41D5-AC09-BE048F126C31}"/>
          </ac:grpSpMkLst>
        </pc:grpChg>
        <pc:grpChg chg="del mod">
          <ac:chgData name="仁園 呂" userId="eef67f80-1e14-4c90-a22b-aad4575b3ef9" providerId="ADAL" clId="{8C40F07A-1E17-409E-AEDF-B9FEB0DB4202}" dt="2020-05-19T02:57:48.637" v="2316"/>
          <ac:grpSpMkLst>
            <pc:docMk/>
            <pc:sldMk cId="1899781377" sldId="387"/>
            <ac:grpSpMk id="154" creationId="{ABF16138-A84E-466B-8F2A-5AE0F338D1A5}"/>
          </ac:grpSpMkLst>
        </pc:grpChg>
        <pc:grpChg chg="del mod">
          <ac:chgData name="仁園 呂" userId="eef67f80-1e14-4c90-a22b-aad4575b3ef9" providerId="ADAL" clId="{8C40F07A-1E17-409E-AEDF-B9FEB0DB4202}" dt="2020-05-19T02:57:50.639" v="2319"/>
          <ac:grpSpMkLst>
            <pc:docMk/>
            <pc:sldMk cId="1899781377" sldId="387"/>
            <ac:grpSpMk id="157" creationId="{0835B236-3143-4027-85B1-E4F557D80D10}"/>
          </ac:grpSpMkLst>
        </pc:grpChg>
        <pc:grpChg chg="del mod">
          <ac:chgData name="仁園 呂" userId="eef67f80-1e14-4c90-a22b-aad4575b3ef9" providerId="ADAL" clId="{8C40F07A-1E17-409E-AEDF-B9FEB0DB4202}" dt="2020-05-19T02:58:41.019" v="2376"/>
          <ac:grpSpMkLst>
            <pc:docMk/>
            <pc:sldMk cId="1899781377" sldId="387"/>
            <ac:grpSpMk id="160" creationId="{563788B8-79F6-499D-9639-91995CF9DCF8}"/>
          </ac:grpSpMkLst>
        </pc:grpChg>
        <pc:grpChg chg="del mod">
          <ac:chgData name="仁園 呂" userId="eef67f80-1e14-4c90-a22b-aad4575b3ef9" providerId="ADAL" clId="{8C40F07A-1E17-409E-AEDF-B9FEB0DB4202}" dt="2020-05-19T02:58:14.796" v="2331"/>
          <ac:grpSpMkLst>
            <pc:docMk/>
            <pc:sldMk cId="1899781377" sldId="387"/>
            <ac:grpSpMk id="163" creationId="{04842C25-97CC-42EE-9159-F7E388AB50A7}"/>
          </ac:grpSpMkLst>
        </pc:grpChg>
        <pc:grpChg chg="del mod">
          <ac:chgData name="仁園 呂" userId="eef67f80-1e14-4c90-a22b-aad4575b3ef9" providerId="ADAL" clId="{8C40F07A-1E17-409E-AEDF-B9FEB0DB4202}" dt="2020-05-19T02:58:41.006" v="2363"/>
          <ac:grpSpMkLst>
            <pc:docMk/>
            <pc:sldMk cId="1899781377" sldId="387"/>
            <ac:grpSpMk id="167" creationId="{6A5DD3EB-DFD8-463E-9840-0BE9537AA6DC}"/>
          </ac:grpSpMkLst>
        </pc:grpChg>
        <pc:grpChg chg="del mod">
          <ac:chgData name="仁園 呂" userId="eef67f80-1e14-4c90-a22b-aad4575b3ef9" providerId="ADAL" clId="{8C40F07A-1E17-409E-AEDF-B9FEB0DB4202}" dt="2020-05-19T02:58:15.797" v="2333"/>
          <ac:grpSpMkLst>
            <pc:docMk/>
            <pc:sldMk cId="1899781377" sldId="387"/>
            <ac:grpSpMk id="172" creationId="{7DC8BAE7-6168-46FB-B8A7-F0632CE30A58}"/>
          </ac:grpSpMkLst>
        </pc:grpChg>
        <pc:grpChg chg="del mod">
          <ac:chgData name="仁園 呂" userId="eef67f80-1e14-4c90-a22b-aad4575b3ef9" providerId="ADAL" clId="{8C40F07A-1E17-409E-AEDF-B9FEB0DB4202}" dt="2020-05-19T02:58:22.867" v="2336"/>
          <ac:grpSpMkLst>
            <pc:docMk/>
            <pc:sldMk cId="1899781377" sldId="387"/>
            <ac:grpSpMk id="174" creationId="{BA789CCB-F258-4A31-AEE0-3D181356DE57}"/>
          </ac:grpSpMkLst>
        </pc:grpChg>
        <pc:grpChg chg="del mod">
          <ac:chgData name="仁園 呂" userId="eef67f80-1e14-4c90-a22b-aad4575b3ef9" providerId="ADAL" clId="{8C40F07A-1E17-409E-AEDF-B9FEB0DB4202}" dt="2020-05-19T02:58:24.566" v="2338"/>
          <ac:grpSpMkLst>
            <pc:docMk/>
            <pc:sldMk cId="1899781377" sldId="387"/>
            <ac:grpSpMk id="177" creationId="{93EB99DE-5EB2-433A-BC2B-6E008E18FC38}"/>
          </ac:grpSpMkLst>
        </pc:grpChg>
        <pc:grpChg chg="del mod">
          <ac:chgData name="仁園 呂" userId="eef67f80-1e14-4c90-a22b-aad4575b3ef9" providerId="ADAL" clId="{8C40F07A-1E17-409E-AEDF-B9FEB0DB4202}" dt="2020-05-19T03:00:01.325" v="2469"/>
          <ac:grpSpMkLst>
            <pc:docMk/>
            <pc:sldMk cId="1899781377" sldId="387"/>
            <ac:grpSpMk id="179" creationId="{68C16BC6-268A-4F2D-AFB7-CC618ABE929A}"/>
          </ac:grpSpMkLst>
        </pc:grpChg>
        <pc:grpChg chg="del mod">
          <ac:chgData name="仁園 呂" userId="eef67f80-1e14-4c90-a22b-aad4575b3ef9" providerId="ADAL" clId="{8C40F07A-1E17-409E-AEDF-B9FEB0DB4202}" dt="2020-05-19T02:59:26.022" v="2422"/>
          <ac:grpSpMkLst>
            <pc:docMk/>
            <pc:sldMk cId="1899781377" sldId="387"/>
            <ac:grpSpMk id="193" creationId="{8FF435DB-BE45-4D55-94CF-99A8CDD095A4}"/>
          </ac:grpSpMkLst>
        </pc:grpChg>
        <pc:grpChg chg="del mod">
          <ac:chgData name="仁園 呂" userId="eef67f80-1e14-4c90-a22b-aad4575b3ef9" providerId="ADAL" clId="{8C40F07A-1E17-409E-AEDF-B9FEB0DB4202}" dt="2020-05-19T02:59:06.111" v="2397"/>
          <ac:grpSpMkLst>
            <pc:docMk/>
            <pc:sldMk cId="1899781377" sldId="387"/>
            <ac:grpSpMk id="194" creationId="{90C041E6-F1A6-4859-A178-6D2F222FBD06}"/>
          </ac:grpSpMkLst>
        </pc:grpChg>
        <pc:grpChg chg="del mod">
          <ac:chgData name="仁園 呂" userId="eef67f80-1e14-4c90-a22b-aad4575b3ef9" providerId="ADAL" clId="{8C40F07A-1E17-409E-AEDF-B9FEB0DB4202}" dt="2020-05-19T02:59:02.844" v="2394"/>
          <ac:grpSpMkLst>
            <pc:docMk/>
            <pc:sldMk cId="1899781377" sldId="387"/>
            <ac:grpSpMk id="197" creationId="{32C7CB1C-F475-426E-B751-C0B76E7D1471}"/>
          </ac:grpSpMkLst>
        </pc:grpChg>
        <pc:grpChg chg="del mod">
          <ac:chgData name="仁園 呂" userId="eef67f80-1e14-4c90-a22b-aad4575b3ef9" providerId="ADAL" clId="{8C40F07A-1E17-409E-AEDF-B9FEB0DB4202}" dt="2020-05-19T03:00:01.321" v="2465"/>
          <ac:grpSpMkLst>
            <pc:docMk/>
            <pc:sldMk cId="1899781377" sldId="387"/>
            <ac:grpSpMk id="201" creationId="{09A30C9D-2329-4269-B7CD-31A28C1E7FF1}"/>
          </ac:grpSpMkLst>
        </pc:grpChg>
        <pc:grpChg chg="del mod">
          <ac:chgData name="仁園 呂" userId="eef67f80-1e14-4c90-a22b-aad4575b3ef9" providerId="ADAL" clId="{8C40F07A-1E17-409E-AEDF-B9FEB0DB4202}" dt="2020-05-19T02:59:26.023" v="2423"/>
          <ac:grpSpMkLst>
            <pc:docMk/>
            <pc:sldMk cId="1899781377" sldId="387"/>
            <ac:grpSpMk id="204" creationId="{22B400FC-551B-4D93-A735-6288EC8E18D2}"/>
          </ac:grpSpMkLst>
        </pc:grpChg>
        <pc:grpChg chg="del mod">
          <ac:chgData name="仁園 呂" userId="eef67f80-1e14-4c90-a22b-aad4575b3ef9" providerId="ADAL" clId="{8C40F07A-1E17-409E-AEDF-B9FEB0DB4202}" dt="2020-05-19T02:59:26.007" v="2408"/>
          <ac:grpSpMkLst>
            <pc:docMk/>
            <pc:sldMk cId="1899781377" sldId="387"/>
            <ac:grpSpMk id="210" creationId="{438C5CB2-780B-46CF-A660-34759D244EBA}"/>
          </ac:grpSpMkLst>
        </pc:grpChg>
        <pc:grpChg chg="del mod">
          <ac:chgData name="仁園 呂" userId="eef67f80-1e14-4c90-a22b-aad4575b3ef9" providerId="ADAL" clId="{8C40F07A-1E17-409E-AEDF-B9FEB0DB4202}" dt="2020-05-19T02:59:35.172" v="2432"/>
          <ac:grpSpMkLst>
            <pc:docMk/>
            <pc:sldMk cId="1899781377" sldId="387"/>
            <ac:grpSpMk id="220" creationId="{067D5365-6959-4289-B1CD-96BD93BAF3A4}"/>
          </ac:grpSpMkLst>
        </pc:grpChg>
        <pc:grpChg chg="del mod">
          <ac:chgData name="仁園 呂" userId="eef67f80-1e14-4c90-a22b-aad4575b3ef9" providerId="ADAL" clId="{8C40F07A-1E17-409E-AEDF-B9FEB0DB4202}" dt="2020-05-19T02:59:40.895" v="2441"/>
          <ac:grpSpMkLst>
            <pc:docMk/>
            <pc:sldMk cId="1899781377" sldId="387"/>
            <ac:grpSpMk id="221" creationId="{ED77164C-1C2F-4378-BF27-24889446ACC6}"/>
          </ac:grpSpMkLst>
        </pc:grpChg>
        <pc:grpChg chg="del mod">
          <ac:chgData name="仁園 呂" userId="eef67f80-1e14-4c90-a22b-aad4575b3ef9" providerId="ADAL" clId="{8C40F07A-1E17-409E-AEDF-B9FEB0DB4202}" dt="2020-05-19T03:00:01.347" v="2496"/>
          <ac:grpSpMkLst>
            <pc:docMk/>
            <pc:sldMk cId="1899781377" sldId="387"/>
            <ac:grpSpMk id="230" creationId="{EA6D1AFE-E529-410A-8504-5E405D63D32D}"/>
          </ac:grpSpMkLst>
        </pc:grpChg>
        <pc:grpChg chg="del mod">
          <ac:chgData name="仁園 呂" userId="eef67f80-1e14-4c90-a22b-aad4575b3ef9" providerId="ADAL" clId="{8C40F07A-1E17-409E-AEDF-B9FEB0DB4202}" dt="2020-05-19T03:00:01.303" v="2446"/>
          <ac:grpSpMkLst>
            <pc:docMk/>
            <pc:sldMk cId="1899781377" sldId="387"/>
            <ac:grpSpMk id="231" creationId="{9E5F69A3-873E-44E3-AE6B-5AEB6150068F}"/>
          </ac:grpSpMkLst>
        </pc:grpChg>
        <pc:grpChg chg="del mod">
          <ac:chgData name="仁園 呂" userId="eef67f80-1e14-4c90-a22b-aad4575b3ef9" providerId="ADAL" clId="{8C40F07A-1E17-409E-AEDF-B9FEB0DB4202}" dt="2020-05-19T03:00:16.357" v="2525"/>
          <ac:grpSpMkLst>
            <pc:docMk/>
            <pc:sldMk cId="1899781377" sldId="387"/>
            <ac:grpSpMk id="253" creationId="{97588BCF-CE80-4E3D-BC65-5F8F780D0317}"/>
          </ac:grpSpMkLst>
        </pc:grpChg>
        <pc:grpChg chg="del mod">
          <ac:chgData name="仁園 呂" userId="eef67f80-1e14-4c90-a22b-aad4575b3ef9" providerId="ADAL" clId="{8C40F07A-1E17-409E-AEDF-B9FEB0DB4202}" dt="2020-05-19T03:00:19.611" v="2528"/>
          <ac:grpSpMkLst>
            <pc:docMk/>
            <pc:sldMk cId="1899781377" sldId="387"/>
            <ac:grpSpMk id="256" creationId="{564B83E0-F7B1-40A5-8D4D-0459AB2FA533}"/>
          </ac:grpSpMkLst>
        </pc:grpChg>
        <pc:grpChg chg="del mod">
          <ac:chgData name="仁園 呂" userId="eef67f80-1e14-4c90-a22b-aad4575b3ef9" providerId="ADAL" clId="{8C40F07A-1E17-409E-AEDF-B9FEB0DB4202}" dt="2020-05-19T03:00:24.501" v="2534"/>
          <ac:grpSpMkLst>
            <pc:docMk/>
            <pc:sldMk cId="1899781377" sldId="387"/>
            <ac:grpSpMk id="259" creationId="{985AF10D-CB25-41EB-A67E-B1FFD400C9E7}"/>
          </ac:grpSpMkLst>
        </pc:grpChg>
        <pc:grpChg chg="del mod">
          <ac:chgData name="仁園 呂" userId="eef67f80-1e14-4c90-a22b-aad4575b3ef9" providerId="ADAL" clId="{8C40F07A-1E17-409E-AEDF-B9FEB0DB4202}" dt="2020-05-19T03:00:25.154" v="2536"/>
          <ac:grpSpMkLst>
            <pc:docMk/>
            <pc:sldMk cId="1899781377" sldId="387"/>
            <ac:grpSpMk id="265" creationId="{AA595302-0C99-4557-96C7-504EC66FD0EC}"/>
          </ac:grpSpMkLst>
        </pc:grpChg>
        <pc:grpChg chg="del mod">
          <ac:chgData name="仁園 呂" userId="eef67f80-1e14-4c90-a22b-aad4575b3ef9" providerId="ADAL" clId="{8C40F07A-1E17-409E-AEDF-B9FEB0DB4202}" dt="2020-05-19T03:00:27.431" v="2538"/>
          <ac:grpSpMkLst>
            <pc:docMk/>
            <pc:sldMk cId="1899781377" sldId="387"/>
            <ac:grpSpMk id="267" creationId="{9FBAAA19-AE18-4669-881A-CB306B115564}"/>
          </ac:grpSpMkLst>
        </pc:grpChg>
        <pc:grpChg chg="del mod">
          <ac:chgData name="仁園 呂" userId="eef67f80-1e14-4c90-a22b-aad4575b3ef9" providerId="ADAL" clId="{8C40F07A-1E17-409E-AEDF-B9FEB0DB4202}" dt="2020-05-19T03:00:57.693" v="2553"/>
          <ac:grpSpMkLst>
            <pc:docMk/>
            <pc:sldMk cId="1899781377" sldId="387"/>
            <ac:grpSpMk id="269" creationId="{D7539A40-B0D7-476C-97DB-C68D98063499}"/>
          </ac:grpSpMkLst>
        </pc:grpChg>
        <pc:grpChg chg="mod">
          <ac:chgData name="仁園 呂" userId="eef67f80-1e14-4c90-a22b-aad4575b3ef9" providerId="ADAL" clId="{8C40F07A-1E17-409E-AEDF-B9FEB0DB4202}" dt="2020-05-19T03:00:53.258" v="2545"/>
          <ac:grpSpMkLst>
            <pc:docMk/>
            <pc:sldMk cId="1899781377" sldId="387"/>
            <ac:grpSpMk id="276" creationId="{F7D1AECA-5072-446E-84ED-4B5AEA8DB6E1}"/>
          </ac:grpSpMkLst>
        </pc:grpChg>
        <pc:grpChg chg="del mod">
          <ac:chgData name="仁園 呂" userId="eef67f80-1e14-4c90-a22b-aad4575b3ef9" providerId="ADAL" clId="{8C40F07A-1E17-409E-AEDF-B9FEB0DB4202}" dt="2020-05-19T03:00:57.693" v="2553"/>
          <ac:grpSpMkLst>
            <pc:docMk/>
            <pc:sldMk cId="1899781377" sldId="387"/>
            <ac:grpSpMk id="279" creationId="{486BD94A-FA1C-4D0F-8FBF-F47818059748}"/>
          </ac:grpSpMkLst>
        </pc:grpChg>
        <pc:grpChg chg="mod">
          <ac:chgData name="仁園 呂" userId="eef67f80-1e14-4c90-a22b-aad4575b3ef9" providerId="ADAL" clId="{8C40F07A-1E17-409E-AEDF-B9FEB0DB4202}" dt="2020-05-19T03:00:57.693" v="2553"/>
          <ac:grpSpMkLst>
            <pc:docMk/>
            <pc:sldMk cId="1899781377" sldId="387"/>
            <ac:grpSpMk id="284" creationId="{80A13C6C-A162-4DA5-AE79-8BD65CBE8BC7}"/>
          </ac:grpSpMkLst>
        </pc:grpChg>
        <pc:inkChg chg="del mod">
          <ac:chgData name="仁園 呂" userId="eef67f80-1e14-4c90-a22b-aad4575b3ef9" providerId="ADAL" clId="{8C40F07A-1E17-409E-AEDF-B9FEB0DB4202}" dt="2020-05-19T02:58:41.016" v="2373"/>
          <ac:inkMkLst>
            <pc:docMk/>
            <pc:sldMk cId="1899781377" sldId="387"/>
            <ac:inkMk id="3" creationId="{EBE55EA7-2F80-4003-9BB6-623DECB06F0E}"/>
          </ac:inkMkLst>
        </pc:inkChg>
        <pc:inkChg chg="del">
          <ac:chgData name="仁園 呂" userId="eef67f80-1e14-4c90-a22b-aad4575b3ef9" providerId="ADAL" clId="{8C40F07A-1E17-409E-AEDF-B9FEB0DB4202}" dt="2020-05-19T02:58:41.004" v="2362"/>
          <ac:inkMkLst>
            <pc:docMk/>
            <pc:sldMk cId="1899781377" sldId="387"/>
            <ac:inkMk id="7" creationId="{E2AE4951-40E0-4CC1-9738-0965C267DC4C}"/>
          </ac:inkMkLst>
        </pc:inkChg>
        <pc:inkChg chg="del mod">
          <ac:chgData name="仁園 呂" userId="eef67f80-1e14-4c90-a22b-aad4575b3ef9" providerId="ADAL" clId="{8C40F07A-1E17-409E-AEDF-B9FEB0DB4202}" dt="2020-05-19T03:00:01.347" v="2495"/>
          <ac:inkMkLst>
            <pc:docMk/>
            <pc:sldMk cId="1899781377" sldId="387"/>
            <ac:inkMk id="8" creationId="{CF29A174-3316-4A11-935A-48014E900BCA}"/>
          </ac:inkMkLst>
        </pc:inkChg>
        <pc:inkChg chg="del mod">
          <ac:chgData name="仁園 呂" userId="eef67f80-1e14-4c90-a22b-aad4575b3ef9" providerId="ADAL" clId="{8C40F07A-1E17-409E-AEDF-B9FEB0DB4202}" dt="2020-05-19T03:00:01.332" v="2476"/>
          <ac:inkMkLst>
            <pc:docMk/>
            <pc:sldMk cId="1899781377" sldId="387"/>
            <ac:inkMk id="9" creationId="{EE76F6C6-D324-45E1-A1D2-3A4B9A7793D8}"/>
          </ac:inkMkLst>
        </pc:inkChg>
        <pc:inkChg chg="del mod">
          <ac:chgData name="仁園 呂" userId="eef67f80-1e14-4c90-a22b-aad4575b3ef9" providerId="ADAL" clId="{8C40F07A-1E17-409E-AEDF-B9FEB0DB4202}" dt="2020-05-19T03:00:01.340" v="2487"/>
          <ac:inkMkLst>
            <pc:docMk/>
            <pc:sldMk cId="1899781377" sldId="387"/>
            <ac:inkMk id="10" creationId="{D3C72E17-CACE-4EA2-8F20-DD9E55856A7B}"/>
          </ac:inkMkLst>
        </pc:inkChg>
        <pc:inkChg chg="del mod">
          <ac:chgData name="仁園 呂" userId="eef67f80-1e14-4c90-a22b-aad4575b3ef9" providerId="ADAL" clId="{8C40F07A-1E17-409E-AEDF-B9FEB0DB4202}" dt="2020-05-19T02:58:41.018" v="2375"/>
          <ac:inkMkLst>
            <pc:docMk/>
            <pc:sldMk cId="1899781377" sldId="387"/>
            <ac:inkMk id="11" creationId="{F56B74CD-0C83-495E-A16B-A3B1A2ACB5DD}"/>
          </ac:inkMkLst>
        </pc:inkChg>
        <pc:inkChg chg="del">
          <ac:chgData name="仁園 呂" userId="eef67f80-1e14-4c90-a22b-aad4575b3ef9" providerId="ADAL" clId="{8C40F07A-1E17-409E-AEDF-B9FEB0DB4202}" dt="2020-05-19T02:57:26.602" v="2286"/>
          <ac:inkMkLst>
            <pc:docMk/>
            <pc:sldMk cId="1899781377" sldId="387"/>
            <ac:inkMk id="13" creationId="{1EE17604-9329-4F23-80D5-76C86775F5B3}"/>
          </ac:inkMkLst>
        </pc:inkChg>
        <pc:inkChg chg="del mod">
          <ac:chgData name="仁園 呂" userId="eef67f80-1e14-4c90-a22b-aad4575b3ef9" providerId="ADAL" clId="{8C40F07A-1E17-409E-AEDF-B9FEB0DB4202}" dt="2020-05-19T02:57:26.571" v="2263"/>
          <ac:inkMkLst>
            <pc:docMk/>
            <pc:sldMk cId="1899781377" sldId="387"/>
            <ac:inkMk id="14" creationId="{A8F0C25D-5804-43A7-A8DF-2E3DBD6D8EF2}"/>
          </ac:inkMkLst>
        </pc:inkChg>
        <pc:inkChg chg="del">
          <ac:chgData name="仁園 呂" userId="eef67f80-1e14-4c90-a22b-aad4575b3ef9" providerId="ADAL" clId="{8C40F07A-1E17-409E-AEDF-B9FEB0DB4202}" dt="2020-05-19T02:57:26.539" v="2243"/>
          <ac:inkMkLst>
            <pc:docMk/>
            <pc:sldMk cId="1899781377" sldId="387"/>
            <ac:inkMk id="15" creationId="{EC900496-985D-49F0-8B8E-D045990C69B8}"/>
          </ac:inkMkLst>
        </pc:inkChg>
        <pc:inkChg chg="del mod">
          <ac:chgData name="仁園 呂" userId="eef67f80-1e14-4c90-a22b-aad4575b3ef9" providerId="ADAL" clId="{8C40F07A-1E17-409E-AEDF-B9FEB0DB4202}" dt="2020-05-19T02:57:26.601" v="2285"/>
          <ac:inkMkLst>
            <pc:docMk/>
            <pc:sldMk cId="1899781377" sldId="387"/>
            <ac:inkMk id="16" creationId="{10952168-45D3-471E-B4BE-CB938E201D10}"/>
          </ac:inkMkLst>
        </pc:inkChg>
        <pc:inkChg chg="del mod">
          <ac:chgData name="仁園 呂" userId="eef67f80-1e14-4c90-a22b-aad4575b3ef9" providerId="ADAL" clId="{8C40F07A-1E17-409E-AEDF-B9FEB0DB4202}" dt="2020-05-19T02:57:26.586" v="2273"/>
          <ac:inkMkLst>
            <pc:docMk/>
            <pc:sldMk cId="1899781377" sldId="387"/>
            <ac:inkMk id="17" creationId="{03E0C42E-5D5D-44FE-B8DB-38FF2EF73FEE}"/>
          </ac:inkMkLst>
        </pc:inkChg>
        <pc:inkChg chg="del">
          <ac:chgData name="仁園 呂" userId="eef67f80-1e14-4c90-a22b-aad4575b3ef9" providerId="ADAL" clId="{8C40F07A-1E17-409E-AEDF-B9FEB0DB4202}" dt="2020-05-19T02:57:26.581" v="2269"/>
          <ac:inkMkLst>
            <pc:docMk/>
            <pc:sldMk cId="1899781377" sldId="387"/>
            <ac:inkMk id="19" creationId="{CFADE4C0-EBB2-4445-B2B5-BF8433932EB4}"/>
          </ac:inkMkLst>
        </pc:inkChg>
        <pc:inkChg chg="del mod">
          <ac:chgData name="仁園 呂" userId="eef67f80-1e14-4c90-a22b-aad4575b3ef9" providerId="ADAL" clId="{8C40F07A-1E17-409E-AEDF-B9FEB0DB4202}" dt="2020-05-19T02:57:26.592" v="2278"/>
          <ac:inkMkLst>
            <pc:docMk/>
            <pc:sldMk cId="1899781377" sldId="387"/>
            <ac:inkMk id="20" creationId="{0227B12D-7598-4DB9-9964-6CE763477EC3}"/>
          </ac:inkMkLst>
        </pc:inkChg>
        <pc:inkChg chg="del mod">
          <ac:chgData name="仁園 呂" userId="eef67f80-1e14-4c90-a22b-aad4575b3ef9" providerId="ADAL" clId="{8C40F07A-1E17-409E-AEDF-B9FEB0DB4202}" dt="2020-05-19T02:57:26.604" v="2288"/>
          <ac:inkMkLst>
            <pc:docMk/>
            <pc:sldMk cId="1899781377" sldId="387"/>
            <ac:inkMk id="22" creationId="{68F065DF-82EB-4B27-B813-BC451727C2A0}"/>
          </ac:inkMkLst>
        </pc:inkChg>
        <pc:inkChg chg="del mod">
          <ac:chgData name="仁園 呂" userId="eef67f80-1e14-4c90-a22b-aad4575b3ef9" providerId="ADAL" clId="{8C40F07A-1E17-409E-AEDF-B9FEB0DB4202}" dt="2020-05-19T02:57:26.546" v="2247"/>
          <ac:inkMkLst>
            <pc:docMk/>
            <pc:sldMk cId="1899781377" sldId="387"/>
            <ac:inkMk id="23" creationId="{D2FF3ACA-1444-4C62-86C6-1AC63CB944AE}"/>
          </ac:inkMkLst>
        </pc:inkChg>
        <pc:inkChg chg="del">
          <ac:chgData name="仁園 呂" userId="eef67f80-1e14-4c90-a22b-aad4575b3ef9" providerId="ADAL" clId="{8C40F07A-1E17-409E-AEDF-B9FEB0DB4202}" dt="2020-05-19T02:57:26.535" v="2240"/>
          <ac:inkMkLst>
            <pc:docMk/>
            <pc:sldMk cId="1899781377" sldId="387"/>
            <ac:inkMk id="24" creationId="{4892941C-4790-44E4-B77E-6AFE34CF1F43}"/>
          </ac:inkMkLst>
        </pc:inkChg>
        <pc:inkChg chg="del mod">
          <ac:chgData name="仁園 呂" userId="eef67f80-1e14-4c90-a22b-aad4575b3ef9" providerId="ADAL" clId="{8C40F07A-1E17-409E-AEDF-B9FEB0DB4202}" dt="2020-05-19T02:57:26.573" v="2264"/>
          <ac:inkMkLst>
            <pc:docMk/>
            <pc:sldMk cId="1899781377" sldId="387"/>
            <ac:inkMk id="25" creationId="{980A8D64-064A-43F2-B4B8-73B57E38BC3F}"/>
          </ac:inkMkLst>
        </pc:inkChg>
        <pc:inkChg chg="add del mod">
          <ac:chgData name="仁園 呂" userId="eef67f80-1e14-4c90-a22b-aad4575b3ef9" providerId="ADAL" clId="{8C40F07A-1E17-409E-AEDF-B9FEB0DB4202}" dt="2020-05-19T03:00:01.345" v="2493"/>
          <ac:inkMkLst>
            <pc:docMk/>
            <pc:sldMk cId="1899781377" sldId="387"/>
            <ac:inkMk id="27" creationId="{19B87247-2206-4147-A672-75DF258C44BD}"/>
          </ac:inkMkLst>
        </pc:inkChg>
        <pc:inkChg chg="add del mod">
          <ac:chgData name="仁園 呂" userId="eef67f80-1e14-4c90-a22b-aad4575b3ef9" providerId="ADAL" clId="{8C40F07A-1E17-409E-AEDF-B9FEB0DB4202}" dt="2020-05-19T03:00:01.307" v="2450"/>
          <ac:inkMkLst>
            <pc:docMk/>
            <pc:sldMk cId="1899781377" sldId="387"/>
            <ac:inkMk id="28" creationId="{C53274F1-BC10-4584-991F-1DFA99666E95}"/>
          </ac:inkMkLst>
        </pc:inkChg>
        <pc:inkChg chg="add del mod">
          <ac:chgData name="仁園 呂" userId="eef67f80-1e14-4c90-a22b-aad4575b3ef9" providerId="ADAL" clId="{8C40F07A-1E17-409E-AEDF-B9FEB0DB4202}" dt="2020-05-19T03:00:01.336" v="2480"/>
          <ac:inkMkLst>
            <pc:docMk/>
            <pc:sldMk cId="1899781377" sldId="387"/>
            <ac:inkMk id="29" creationId="{F1891B51-B0D1-479E-BBDD-CB43058BBDC6}"/>
          </ac:inkMkLst>
        </pc:inkChg>
        <pc:inkChg chg="add del mod">
          <ac:chgData name="仁園 呂" userId="eef67f80-1e14-4c90-a22b-aad4575b3ef9" providerId="ADAL" clId="{8C40F07A-1E17-409E-AEDF-B9FEB0DB4202}" dt="2020-05-19T03:00:01.349" v="2497"/>
          <ac:inkMkLst>
            <pc:docMk/>
            <pc:sldMk cId="1899781377" sldId="387"/>
            <ac:inkMk id="30" creationId="{8CC75D57-4342-4D37-AFB7-35B7B57D4383}"/>
          </ac:inkMkLst>
        </pc:inkChg>
        <pc:inkChg chg="add del mod">
          <ac:chgData name="仁園 呂" userId="eef67f80-1e14-4c90-a22b-aad4575b3ef9" providerId="ADAL" clId="{8C40F07A-1E17-409E-AEDF-B9FEB0DB4202}" dt="2020-05-19T02:58:40.997" v="2355"/>
          <ac:inkMkLst>
            <pc:docMk/>
            <pc:sldMk cId="1899781377" sldId="387"/>
            <ac:inkMk id="32" creationId="{5FEF3234-0F84-4250-8721-2EAB0B331749}"/>
          </ac:inkMkLst>
        </pc:inkChg>
        <pc:inkChg chg="add del mod">
          <ac:chgData name="仁園 呂" userId="eef67f80-1e14-4c90-a22b-aad4575b3ef9" providerId="ADAL" clId="{8C40F07A-1E17-409E-AEDF-B9FEB0DB4202}" dt="2020-05-19T02:58:40.988" v="2349"/>
          <ac:inkMkLst>
            <pc:docMk/>
            <pc:sldMk cId="1899781377" sldId="387"/>
            <ac:inkMk id="33" creationId="{FA980C4C-8C08-4496-B747-7E20943CA5FD}"/>
          </ac:inkMkLst>
        </pc:inkChg>
        <pc:inkChg chg="add del mod">
          <ac:chgData name="仁園 呂" userId="eef67f80-1e14-4c90-a22b-aad4575b3ef9" providerId="ADAL" clId="{8C40F07A-1E17-409E-AEDF-B9FEB0DB4202}" dt="2020-05-19T02:57:26.567" v="2260"/>
          <ac:inkMkLst>
            <pc:docMk/>
            <pc:sldMk cId="1899781377" sldId="387"/>
            <ac:inkMk id="35" creationId="{3CAEB04B-14B0-4951-9B57-644ABB16489D}"/>
          </ac:inkMkLst>
        </pc:inkChg>
        <pc:inkChg chg="add del mod">
          <ac:chgData name="仁園 呂" userId="eef67f80-1e14-4c90-a22b-aad4575b3ef9" providerId="ADAL" clId="{8C40F07A-1E17-409E-AEDF-B9FEB0DB4202}" dt="2020-05-19T02:57:26.579" v="2268"/>
          <ac:inkMkLst>
            <pc:docMk/>
            <pc:sldMk cId="1899781377" sldId="387"/>
            <ac:inkMk id="36" creationId="{B0461709-7217-4F75-A352-658FBCF48BB1}"/>
          </ac:inkMkLst>
        </pc:inkChg>
        <pc:inkChg chg="add del mod">
          <ac:chgData name="仁園 呂" userId="eef67f80-1e14-4c90-a22b-aad4575b3ef9" providerId="ADAL" clId="{8C40F07A-1E17-409E-AEDF-B9FEB0DB4202}" dt="2020-05-19T02:57:26.539" v="2242"/>
          <ac:inkMkLst>
            <pc:docMk/>
            <pc:sldMk cId="1899781377" sldId="387"/>
            <ac:inkMk id="37" creationId="{686F1624-FBA7-4297-B7D6-7AB6378F7DAA}"/>
          </ac:inkMkLst>
        </pc:inkChg>
        <pc:inkChg chg="add del mod">
          <ac:chgData name="仁園 呂" userId="eef67f80-1e14-4c90-a22b-aad4575b3ef9" providerId="ADAL" clId="{8C40F07A-1E17-409E-AEDF-B9FEB0DB4202}" dt="2020-05-19T02:57:26.590" v="2276"/>
          <ac:inkMkLst>
            <pc:docMk/>
            <pc:sldMk cId="1899781377" sldId="387"/>
            <ac:inkMk id="38" creationId="{B2E73103-6398-4B72-9383-4EB3AFEEB54D}"/>
          </ac:inkMkLst>
        </pc:inkChg>
        <pc:inkChg chg="add del mod">
          <ac:chgData name="仁園 呂" userId="eef67f80-1e14-4c90-a22b-aad4575b3ef9" providerId="ADAL" clId="{8C40F07A-1E17-409E-AEDF-B9FEB0DB4202}" dt="2020-05-19T02:57:26.529" v="2236"/>
          <ac:inkMkLst>
            <pc:docMk/>
            <pc:sldMk cId="1899781377" sldId="387"/>
            <ac:inkMk id="39" creationId="{CFA3ABD6-E2B3-445A-8906-9BF671ECBF34}"/>
          </ac:inkMkLst>
        </pc:inkChg>
        <pc:inkChg chg="add del mod">
          <ac:chgData name="仁園 呂" userId="eef67f80-1e14-4c90-a22b-aad4575b3ef9" providerId="ADAL" clId="{8C40F07A-1E17-409E-AEDF-B9FEB0DB4202}" dt="2020-05-19T02:57:26.533" v="2239"/>
          <ac:inkMkLst>
            <pc:docMk/>
            <pc:sldMk cId="1899781377" sldId="387"/>
            <ac:inkMk id="40" creationId="{D58E7E7C-91AF-4CF1-9650-49000F8B551F}"/>
          </ac:inkMkLst>
        </pc:inkChg>
        <pc:inkChg chg="add del mod">
          <ac:chgData name="仁園 呂" userId="eef67f80-1e14-4c90-a22b-aad4575b3ef9" providerId="ADAL" clId="{8C40F07A-1E17-409E-AEDF-B9FEB0DB4202}" dt="2020-05-19T02:57:26.476" v="2232"/>
          <ac:inkMkLst>
            <pc:docMk/>
            <pc:sldMk cId="1899781377" sldId="387"/>
            <ac:inkMk id="42" creationId="{2ABC6AE6-6A44-4BA9-A824-3F22AC0D8716}"/>
          </ac:inkMkLst>
        </pc:inkChg>
        <pc:inkChg chg="add del mod">
          <ac:chgData name="仁園 呂" userId="eef67f80-1e14-4c90-a22b-aad4575b3ef9" providerId="ADAL" clId="{8C40F07A-1E17-409E-AEDF-B9FEB0DB4202}" dt="2020-05-19T02:57:26.564" v="2257"/>
          <ac:inkMkLst>
            <pc:docMk/>
            <pc:sldMk cId="1899781377" sldId="387"/>
            <ac:inkMk id="43" creationId="{6C1C341C-08D6-445E-B6C3-532C696ACB37}"/>
          </ac:inkMkLst>
        </pc:inkChg>
        <pc:inkChg chg="add del mod">
          <ac:chgData name="仁園 呂" userId="eef67f80-1e14-4c90-a22b-aad4575b3ef9" providerId="ADAL" clId="{8C40F07A-1E17-409E-AEDF-B9FEB0DB4202}" dt="2020-05-19T02:57:26.595" v="2280"/>
          <ac:inkMkLst>
            <pc:docMk/>
            <pc:sldMk cId="1899781377" sldId="387"/>
            <ac:inkMk id="44" creationId="{59958C30-F43E-4BFB-A56C-94DFB81DC5F0}"/>
          </ac:inkMkLst>
        </pc:inkChg>
        <pc:inkChg chg="add del mod">
          <ac:chgData name="仁園 呂" userId="eef67f80-1e14-4c90-a22b-aad4575b3ef9" providerId="ADAL" clId="{8C40F07A-1E17-409E-AEDF-B9FEB0DB4202}" dt="2020-05-19T02:57:26.596" v="2281"/>
          <ac:inkMkLst>
            <pc:docMk/>
            <pc:sldMk cId="1899781377" sldId="387"/>
            <ac:inkMk id="45" creationId="{9AA49DB8-3873-445F-AFDA-FB3D6FC7FEBC}"/>
          </ac:inkMkLst>
        </pc:inkChg>
        <pc:inkChg chg="add del mod">
          <ac:chgData name="仁園 呂" userId="eef67f80-1e14-4c90-a22b-aad4575b3ef9" providerId="ADAL" clId="{8C40F07A-1E17-409E-AEDF-B9FEB0DB4202}" dt="2020-05-19T02:57:26.559" v="2254"/>
          <ac:inkMkLst>
            <pc:docMk/>
            <pc:sldMk cId="1899781377" sldId="387"/>
            <ac:inkMk id="47" creationId="{957FD5D5-D7D5-4EE7-BF03-E8F8433021E7}"/>
          </ac:inkMkLst>
        </pc:inkChg>
        <pc:inkChg chg="add del mod">
          <ac:chgData name="仁園 呂" userId="eef67f80-1e14-4c90-a22b-aad4575b3ef9" providerId="ADAL" clId="{8C40F07A-1E17-409E-AEDF-B9FEB0DB4202}" dt="2020-05-19T02:57:26.565" v="2258"/>
          <ac:inkMkLst>
            <pc:docMk/>
            <pc:sldMk cId="1899781377" sldId="387"/>
            <ac:inkMk id="49" creationId="{8EFBB8C4-EAE7-4457-B6C1-4D6618F7FFF1}"/>
          </ac:inkMkLst>
        </pc:inkChg>
        <pc:inkChg chg="add del mod">
          <ac:chgData name="仁園 呂" userId="eef67f80-1e14-4c90-a22b-aad4575b3ef9" providerId="ADAL" clId="{8C40F07A-1E17-409E-AEDF-B9FEB0DB4202}" dt="2020-05-19T02:57:26.584" v="2271"/>
          <ac:inkMkLst>
            <pc:docMk/>
            <pc:sldMk cId="1899781377" sldId="387"/>
            <ac:inkMk id="50" creationId="{080C75E4-3476-4FF9-AD02-152595195718}"/>
          </ac:inkMkLst>
        </pc:inkChg>
        <pc:inkChg chg="add del mod">
          <ac:chgData name="仁園 呂" userId="eef67f80-1e14-4c90-a22b-aad4575b3ef9" providerId="ADAL" clId="{8C40F07A-1E17-409E-AEDF-B9FEB0DB4202}" dt="2020-05-19T02:57:26.550" v="2249"/>
          <ac:inkMkLst>
            <pc:docMk/>
            <pc:sldMk cId="1899781377" sldId="387"/>
            <ac:inkMk id="51" creationId="{F56F5C85-5E9C-4BBD-B829-732D2112333B}"/>
          </ac:inkMkLst>
        </pc:inkChg>
        <pc:inkChg chg="add del mod">
          <ac:chgData name="仁園 呂" userId="eef67f80-1e14-4c90-a22b-aad4575b3ef9" providerId="ADAL" clId="{8C40F07A-1E17-409E-AEDF-B9FEB0DB4202}" dt="2020-05-19T02:57:26.523" v="2233"/>
          <ac:inkMkLst>
            <pc:docMk/>
            <pc:sldMk cId="1899781377" sldId="387"/>
            <ac:inkMk id="53" creationId="{80FA06BD-76DD-469F-B400-33E7DD6FA1B9}"/>
          </ac:inkMkLst>
        </pc:inkChg>
        <pc:inkChg chg="add del mod">
          <ac:chgData name="仁園 呂" userId="eef67f80-1e14-4c90-a22b-aad4575b3ef9" providerId="ADAL" clId="{8C40F07A-1E17-409E-AEDF-B9FEB0DB4202}" dt="2020-05-19T02:57:26.545" v="2246"/>
          <ac:inkMkLst>
            <pc:docMk/>
            <pc:sldMk cId="1899781377" sldId="387"/>
            <ac:inkMk id="55" creationId="{E18C8E2C-7E21-4DEA-9CDC-C271270AD8C2}"/>
          </ac:inkMkLst>
        </pc:inkChg>
        <pc:inkChg chg="add del mod">
          <ac:chgData name="仁園 呂" userId="eef67f80-1e14-4c90-a22b-aad4575b3ef9" providerId="ADAL" clId="{8C40F07A-1E17-409E-AEDF-B9FEB0DB4202}" dt="2020-05-19T02:57:26.525" v="2234"/>
          <ac:inkMkLst>
            <pc:docMk/>
            <pc:sldMk cId="1899781377" sldId="387"/>
            <ac:inkMk id="56" creationId="{A3462FB2-75B7-4B46-B741-2C339F1B089A}"/>
          </ac:inkMkLst>
        </pc:inkChg>
        <pc:inkChg chg="add del mod">
          <ac:chgData name="仁園 呂" userId="eef67f80-1e14-4c90-a22b-aad4575b3ef9" providerId="ADAL" clId="{8C40F07A-1E17-409E-AEDF-B9FEB0DB4202}" dt="2020-05-19T02:57:26.474" v="2231"/>
          <ac:inkMkLst>
            <pc:docMk/>
            <pc:sldMk cId="1899781377" sldId="387"/>
            <ac:inkMk id="57" creationId="{7EE9F585-F152-4425-B617-B7128218D1C1}"/>
          </ac:inkMkLst>
        </pc:inkChg>
        <pc:inkChg chg="add del mod">
          <ac:chgData name="仁園 呂" userId="eef67f80-1e14-4c90-a22b-aad4575b3ef9" providerId="ADAL" clId="{8C40F07A-1E17-409E-AEDF-B9FEB0DB4202}" dt="2020-05-19T02:57:26.552" v="2250"/>
          <ac:inkMkLst>
            <pc:docMk/>
            <pc:sldMk cId="1899781377" sldId="387"/>
            <ac:inkMk id="58" creationId="{F3488FE9-55FC-445C-96EF-F99348B399AE}"/>
          </ac:inkMkLst>
        </pc:inkChg>
        <pc:inkChg chg="add del mod">
          <ac:chgData name="仁園 呂" userId="eef67f80-1e14-4c90-a22b-aad4575b3ef9" providerId="ADAL" clId="{8C40F07A-1E17-409E-AEDF-B9FEB0DB4202}" dt="2020-05-19T02:57:26.570" v="2262"/>
          <ac:inkMkLst>
            <pc:docMk/>
            <pc:sldMk cId="1899781377" sldId="387"/>
            <ac:inkMk id="59" creationId="{24C08F42-94D0-450E-9E50-F1B0248CCF90}"/>
          </ac:inkMkLst>
        </pc:inkChg>
        <pc:inkChg chg="add del mod">
          <ac:chgData name="仁園 呂" userId="eef67f80-1e14-4c90-a22b-aad4575b3ef9" providerId="ADAL" clId="{8C40F07A-1E17-409E-AEDF-B9FEB0DB4202}" dt="2020-05-19T02:57:26.556" v="2252"/>
          <ac:inkMkLst>
            <pc:docMk/>
            <pc:sldMk cId="1899781377" sldId="387"/>
            <ac:inkMk id="60" creationId="{A66B8BD8-A403-4C63-BC61-E0B13BCF354A}"/>
          </ac:inkMkLst>
        </pc:inkChg>
        <pc:inkChg chg="add del mod">
          <ac:chgData name="仁園 呂" userId="eef67f80-1e14-4c90-a22b-aad4575b3ef9" providerId="ADAL" clId="{8C40F07A-1E17-409E-AEDF-B9FEB0DB4202}" dt="2020-05-19T02:57:26.608" v="2291"/>
          <ac:inkMkLst>
            <pc:docMk/>
            <pc:sldMk cId="1899781377" sldId="387"/>
            <ac:inkMk id="61" creationId="{8FAD4438-7154-445F-AA9C-4BCD268CECAD}"/>
          </ac:inkMkLst>
        </pc:inkChg>
        <pc:inkChg chg="add del mod">
          <ac:chgData name="仁園 呂" userId="eef67f80-1e14-4c90-a22b-aad4575b3ef9" providerId="ADAL" clId="{8C40F07A-1E17-409E-AEDF-B9FEB0DB4202}" dt="2020-05-19T02:57:26.543" v="2245"/>
          <ac:inkMkLst>
            <pc:docMk/>
            <pc:sldMk cId="1899781377" sldId="387"/>
            <ac:inkMk id="62" creationId="{138F2244-69F0-45B5-A098-295CE4E76051}"/>
          </ac:inkMkLst>
        </pc:inkChg>
        <pc:inkChg chg="add del mod">
          <ac:chgData name="仁園 呂" userId="eef67f80-1e14-4c90-a22b-aad4575b3ef9" providerId="ADAL" clId="{8C40F07A-1E17-409E-AEDF-B9FEB0DB4202}" dt="2020-05-19T02:57:26.536" v="2241"/>
          <ac:inkMkLst>
            <pc:docMk/>
            <pc:sldMk cId="1899781377" sldId="387"/>
            <ac:inkMk id="63" creationId="{6C53ACD3-C308-4CD9-8D3E-F8F0F61BD50A}"/>
          </ac:inkMkLst>
        </pc:inkChg>
        <pc:inkChg chg="add del mod">
          <ac:chgData name="仁園 呂" userId="eef67f80-1e14-4c90-a22b-aad4575b3ef9" providerId="ADAL" clId="{8C40F07A-1E17-409E-AEDF-B9FEB0DB4202}" dt="2020-05-19T02:57:26.591" v="2277"/>
          <ac:inkMkLst>
            <pc:docMk/>
            <pc:sldMk cId="1899781377" sldId="387"/>
            <ac:inkMk id="64" creationId="{BE098E56-6C06-4D5C-907D-C4622A81EFBA}"/>
          </ac:inkMkLst>
        </pc:inkChg>
        <pc:inkChg chg="add del mod">
          <ac:chgData name="仁園 呂" userId="eef67f80-1e14-4c90-a22b-aad4575b3ef9" providerId="ADAL" clId="{8C40F07A-1E17-409E-AEDF-B9FEB0DB4202}" dt="2020-05-19T02:57:26.560" v="2255"/>
          <ac:inkMkLst>
            <pc:docMk/>
            <pc:sldMk cId="1899781377" sldId="387"/>
            <ac:inkMk id="65" creationId="{109AFB1B-0F7D-4740-835E-261730CA7909}"/>
          </ac:inkMkLst>
        </pc:inkChg>
        <pc:inkChg chg="add del mod">
          <ac:chgData name="仁園 呂" userId="eef67f80-1e14-4c90-a22b-aad4575b3ef9" providerId="ADAL" clId="{8C40F07A-1E17-409E-AEDF-B9FEB0DB4202}" dt="2020-05-19T02:57:26.600" v="2284"/>
          <ac:inkMkLst>
            <pc:docMk/>
            <pc:sldMk cId="1899781377" sldId="387"/>
            <ac:inkMk id="66" creationId="{095DAEB2-AA79-4A4E-A3F6-E903C3935DEF}"/>
          </ac:inkMkLst>
        </pc:inkChg>
        <pc:inkChg chg="add del mod">
          <ac:chgData name="仁園 呂" userId="eef67f80-1e14-4c90-a22b-aad4575b3ef9" providerId="ADAL" clId="{8C40F07A-1E17-409E-AEDF-B9FEB0DB4202}" dt="2020-05-19T02:57:26.609" v="2292"/>
          <ac:inkMkLst>
            <pc:docMk/>
            <pc:sldMk cId="1899781377" sldId="387"/>
            <ac:inkMk id="67" creationId="{7940DA6C-23E0-429E-B791-2391313799E1}"/>
          </ac:inkMkLst>
        </pc:inkChg>
        <pc:inkChg chg="add del mod">
          <ac:chgData name="仁園 呂" userId="eef67f80-1e14-4c90-a22b-aad4575b3ef9" providerId="ADAL" clId="{8C40F07A-1E17-409E-AEDF-B9FEB0DB4202}" dt="2020-05-19T02:57:26.567" v="2259"/>
          <ac:inkMkLst>
            <pc:docMk/>
            <pc:sldMk cId="1899781377" sldId="387"/>
            <ac:inkMk id="68" creationId="{8C782364-608A-444D-8342-2B66A92C611E}"/>
          </ac:inkMkLst>
        </pc:inkChg>
        <pc:inkChg chg="add del mod">
          <ac:chgData name="仁園 呂" userId="eef67f80-1e14-4c90-a22b-aad4575b3ef9" providerId="ADAL" clId="{8C40F07A-1E17-409E-AEDF-B9FEB0DB4202}" dt="2020-05-19T02:57:26.541" v="2244"/>
          <ac:inkMkLst>
            <pc:docMk/>
            <pc:sldMk cId="1899781377" sldId="387"/>
            <ac:inkMk id="69" creationId="{63C02C67-0C3C-4ECF-831A-63A0181F1331}"/>
          </ac:inkMkLst>
        </pc:inkChg>
        <pc:inkChg chg="add del mod">
          <ac:chgData name="仁園 呂" userId="eef67f80-1e14-4c90-a22b-aad4575b3ef9" providerId="ADAL" clId="{8C40F07A-1E17-409E-AEDF-B9FEB0DB4202}" dt="2020-05-19T02:57:26.587" v="2274"/>
          <ac:inkMkLst>
            <pc:docMk/>
            <pc:sldMk cId="1899781377" sldId="387"/>
            <ac:inkMk id="72" creationId="{407EA8D1-F53B-4677-BA8A-F76E0743062B}"/>
          </ac:inkMkLst>
        </pc:inkChg>
        <pc:inkChg chg="add del">
          <ac:chgData name="仁園 呂" userId="eef67f80-1e14-4c90-a22b-aad4575b3ef9" providerId="ADAL" clId="{8C40F07A-1E17-409E-AEDF-B9FEB0DB4202}" dt="2020-05-19T03:00:01.339" v="2484"/>
          <ac:inkMkLst>
            <pc:docMk/>
            <pc:sldMk cId="1899781377" sldId="387"/>
            <ac:inkMk id="74" creationId="{0FD51D62-8508-4E71-A01B-A4070BD19119}"/>
          </ac:inkMkLst>
        </pc:inkChg>
        <pc:inkChg chg="add del mod">
          <ac:chgData name="仁園 呂" userId="eef67f80-1e14-4c90-a22b-aad4575b3ef9" providerId="ADAL" clId="{8C40F07A-1E17-409E-AEDF-B9FEB0DB4202}" dt="2020-05-19T03:00:01.300" v="2443"/>
          <ac:inkMkLst>
            <pc:docMk/>
            <pc:sldMk cId="1899781377" sldId="387"/>
            <ac:inkMk id="75" creationId="{F008D56D-63A8-4492-9881-A39D8529B223}"/>
          </ac:inkMkLst>
        </pc:inkChg>
        <pc:inkChg chg="add del mod">
          <ac:chgData name="仁園 呂" userId="eef67f80-1e14-4c90-a22b-aad4575b3ef9" providerId="ADAL" clId="{8C40F07A-1E17-409E-AEDF-B9FEB0DB4202}" dt="2020-05-19T03:00:01.330" v="2474"/>
          <ac:inkMkLst>
            <pc:docMk/>
            <pc:sldMk cId="1899781377" sldId="387"/>
            <ac:inkMk id="76" creationId="{8DD25C84-FA3B-4BA2-9228-C678BE927C2D}"/>
          </ac:inkMkLst>
        </pc:inkChg>
        <pc:inkChg chg="add del mod">
          <ac:chgData name="仁園 呂" userId="eef67f80-1e14-4c90-a22b-aad4575b3ef9" providerId="ADAL" clId="{8C40F07A-1E17-409E-AEDF-B9FEB0DB4202}" dt="2020-05-19T03:00:01.337" v="2482"/>
          <ac:inkMkLst>
            <pc:docMk/>
            <pc:sldMk cId="1899781377" sldId="387"/>
            <ac:inkMk id="78" creationId="{DE22E669-D3F7-4EA8-9D17-FAFBE0477280}"/>
          </ac:inkMkLst>
        </pc:inkChg>
        <pc:inkChg chg="add del mod">
          <ac:chgData name="仁園 呂" userId="eef67f80-1e14-4c90-a22b-aad4575b3ef9" providerId="ADAL" clId="{8C40F07A-1E17-409E-AEDF-B9FEB0DB4202}" dt="2020-05-19T03:00:01.333" v="2477"/>
          <ac:inkMkLst>
            <pc:docMk/>
            <pc:sldMk cId="1899781377" sldId="387"/>
            <ac:inkMk id="79" creationId="{6878C5DA-0A91-4055-B98E-3A3137FDFE95}"/>
          </ac:inkMkLst>
        </pc:inkChg>
        <pc:inkChg chg="add del mod">
          <ac:chgData name="仁園 呂" userId="eef67f80-1e14-4c90-a22b-aad4575b3ef9" providerId="ADAL" clId="{8C40F07A-1E17-409E-AEDF-B9FEB0DB4202}" dt="2020-05-19T03:00:01.305" v="2448"/>
          <ac:inkMkLst>
            <pc:docMk/>
            <pc:sldMk cId="1899781377" sldId="387"/>
            <ac:inkMk id="80" creationId="{D968FBF3-F7A6-4A1A-A685-91C84EBF16A6}"/>
          </ac:inkMkLst>
        </pc:inkChg>
        <pc:inkChg chg="add del mod">
          <ac:chgData name="仁園 呂" userId="eef67f80-1e14-4c90-a22b-aad4575b3ef9" providerId="ADAL" clId="{8C40F07A-1E17-409E-AEDF-B9FEB0DB4202}" dt="2020-05-19T03:00:01.340" v="2485"/>
          <ac:inkMkLst>
            <pc:docMk/>
            <pc:sldMk cId="1899781377" sldId="387"/>
            <ac:inkMk id="81" creationId="{88450663-E94B-4ACE-B08A-D1F602986CBF}"/>
          </ac:inkMkLst>
        </pc:inkChg>
        <pc:inkChg chg="add del mod">
          <ac:chgData name="仁園 呂" userId="eef67f80-1e14-4c90-a22b-aad4575b3ef9" providerId="ADAL" clId="{8C40F07A-1E17-409E-AEDF-B9FEB0DB4202}" dt="2020-05-19T03:00:01.324" v="2468"/>
          <ac:inkMkLst>
            <pc:docMk/>
            <pc:sldMk cId="1899781377" sldId="387"/>
            <ac:inkMk id="82" creationId="{8F6D5455-B011-476A-8C67-080B8409266E}"/>
          </ac:inkMkLst>
        </pc:inkChg>
        <pc:inkChg chg="add del mod">
          <ac:chgData name="仁園 呂" userId="eef67f80-1e14-4c90-a22b-aad4575b3ef9" providerId="ADAL" clId="{8C40F07A-1E17-409E-AEDF-B9FEB0DB4202}" dt="2020-05-19T03:00:01.329" v="2473"/>
          <ac:inkMkLst>
            <pc:docMk/>
            <pc:sldMk cId="1899781377" sldId="387"/>
            <ac:inkMk id="83" creationId="{E8DC4C05-8174-44BA-9A4D-1CD6B2E9E7DC}"/>
          </ac:inkMkLst>
        </pc:inkChg>
        <pc:inkChg chg="add del mod">
          <ac:chgData name="仁園 呂" userId="eef67f80-1e14-4c90-a22b-aad4575b3ef9" providerId="ADAL" clId="{8C40F07A-1E17-409E-AEDF-B9FEB0DB4202}" dt="2020-05-19T03:00:01.315" v="2459"/>
          <ac:inkMkLst>
            <pc:docMk/>
            <pc:sldMk cId="1899781377" sldId="387"/>
            <ac:inkMk id="84" creationId="{993973D5-AD06-4D04-B62C-B24A12EB5221}"/>
          </ac:inkMkLst>
        </pc:inkChg>
        <pc:inkChg chg="add del mod">
          <ac:chgData name="仁園 呂" userId="eef67f80-1e14-4c90-a22b-aad4575b3ef9" providerId="ADAL" clId="{8C40F07A-1E17-409E-AEDF-B9FEB0DB4202}" dt="2020-05-19T03:00:01.297" v="2442"/>
          <ac:inkMkLst>
            <pc:docMk/>
            <pc:sldMk cId="1899781377" sldId="387"/>
            <ac:inkMk id="85" creationId="{2A8C22FD-57E1-4BF4-89BD-910083FAB3CA}"/>
          </ac:inkMkLst>
        </pc:inkChg>
        <pc:inkChg chg="add del mod">
          <ac:chgData name="仁園 呂" userId="eef67f80-1e14-4c90-a22b-aad4575b3ef9" providerId="ADAL" clId="{8C40F07A-1E17-409E-AEDF-B9FEB0DB4202}" dt="2020-05-19T03:00:01.322" v="2466"/>
          <ac:inkMkLst>
            <pc:docMk/>
            <pc:sldMk cId="1899781377" sldId="387"/>
            <ac:inkMk id="86" creationId="{F0D39B0D-E35E-4315-8D4D-D0D056DCAD07}"/>
          </ac:inkMkLst>
        </pc:inkChg>
        <pc:inkChg chg="add mod">
          <ac:chgData name="仁園 呂" userId="eef67f80-1e14-4c90-a22b-aad4575b3ef9" providerId="ADAL" clId="{8C40F07A-1E17-409E-AEDF-B9FEB0DB4202}" dt="2020-05-19T03:00:01.330" v="2474"/>
          <ac:inkMkLst>
            <pc:docMk/>
            <pc:sldMk cId="1899781377" sldId="387"/>
            <ac:inkMk id="87" creationId="{730DF879-8AF2-4C9B-BE9E-2EFD67DB7A06}"/>
          </ac:inkMkLst>
        </pc:inkChg>
        <pc:inkChg chg="add del mod">
          <ac:chgData name="仁園 呂" userId="eef67f80-1e14-4c90-a22b-aad4575b3ef9" providerId="ADAL" clId="{8C40F07A-1E17-409E-AEDF-B9FEB0DB4202}" dt="2020-05-19T02:57:26.576" v="2266"/>
          <ac:inkMkLst>
            <pc:docMk/>
            <pc:sldMk cId="1899781377" sldId="387"/>
            <ac:inkMk id="90" creationId="{94A6E22E-7658-4DEA-BE7D-0E86B0EA934C}"/>
          </ac:inkMkLst>
        </pc:inkChg>
        <pc:inkChg chg="add del mod">
          <ac:chgData name="仁園 呂" userId="eef67f80-1e14-4c90-a22b-aad4575b3ef9" providerId="ADAL" clId="{8C40F07A-1E17-409E-AEDF-B9FEB0DB4202}" dt="2020-05-19T02:57:26.599" v="2283"/>
          <ac:inkMkLst>
            <pc:docMk/>
            <pc:sldMk cId="1899781377" sldId="387"/>
            <ac:inkMk id="91" creationId="{7E430573-4051-4D0E-881C-AE470E93007F}"/>
          </ac:inkMkLst>
        </pc:inkChg>
        <pc:inkChg chg="add del mod">
          <ac:chgData name="仁園 呂" userId="eef67f80-1e14-4c90-a22b-aad4575b3ef9" providerId="ADAL" clId="{8C40F07A-1E17-409E-AEDF-B9FEB0DB4202}" dt="2020-05-19T02:57:26.532" v="2238"/>
          <ac:inkMkLst>
            <pc:docMk/>
            <pc:sldMk cId="1899781377" sldId="387"/>
            <ac:inkMk id="93" creationId="{09041652-5EFB-4B52-A5F6-12AB75CAB43C}"/>
          </ac:inkMkLst>
        </pc:inkChg>
        <pc:inkChg chg="add del mod">
          <ac:chgData name="仁園 呂" userId="eef67f80-1e14-4c90-a22b-aad4575b3ef9" providerId="ADAL" clId="{8C40F07A-1E17-409E-AEDF-B9FEB0DB4202}" dt="2020-05-19T02:57:26.574" v="2265"/>
          <ac:inkMkLst>
            <pc:docMk/>
            <pc:sldMk cId="1899781377" sldId="387"/>
            <ac:inkMk id="94" creationId="{5DC02DEF-316B-4D2B-A8F7-BC38DD72A6FB}"/>
          </ac:inkMkLst>
        </pc:inkChg>
        <pc:inkChg chg="add del mod">
          <ac:chgData name="仁園 呂" userId="eef67f80-1e14-4c90-a22b-aad4575b3ef9" providerId="ADAL" clId="{8C40F07A-1E17-409E-AEDF-B9FEB0DB4202}" dt="2020-05-19T02:57:26.604" v="2287"/>
          <ac:inkMkLst>
            <pc:docMk/>
            <pc:sldMk cId="1899781377" sldId="387"/>
            <ac:inkMk id="96" creationId="{AB8ECB6C-C519-4439-8710-8E1792C36639}"/>
          </ac:inkMkLst>
        </pc:inkChg>
        <pc:inkChg chg="add del mod">
          <ac:chgData name="仁園 呂" userId="eef67f80-1e14-4c90-a22b-aad4575b3ef9" providerId="ADAL" clId="{8C40F07A-1E17-409E-AEDF-B9FEB0DB4202}" dt="2020-05-19T02:57:26.611" v="2293"/>
          <ac:inkMkLst>
            <pc:docMk/>
            <pc:sldMk cId="1899781377" sldId="387"/>
            <ac:inkMk id="97" creationId="{985CD302-BE4E-4381-816E-BF5E8F23A327}"/>
          </ac:inkMkLst>
        </pc:inkChg>
        <pc:inkChg chg="add del mod">
          <ac:chgData name="仁園 呂" userId="eef67f80-1e14-4c90-a22b-aad4575b3ef9" providerId="ADAL" clId="{8C40F07A-1E17-409E-AEDF-B9FEB0DB4202}" dt="2020-05-19T02:57:26.605" v="2289"/>
          <ac:inkMkLst>
            <pc:docMk/>
            <pc:sldMk cId="1899781377" sldId="387"/>
            <ac:inkMk id="98" creationId="{FF7D41E1-4F79-4D6D-86A2-37AC63247965}"/>
          </ac:inkMkLst>
        </pc:inkChg>
        <pc:inkChg chg="add del mod">
          <ac:chgData name="仁園 呂" userId="eef67f80-1e14-4c90-a22b-aad4575b3ef9" providerId="ADAL" clId="{8C40F07A-1E17-409E-AEDF-B9FEB0DB4202}" dt="2020-05-19T02:57:26.582" v="2270"/>
          <ac:inkMkLst>
            <pc:docMk/>
            <pc:sldMk cId="1899781377" sldId="387"/>
            <ac:inkMk id="99" creationId="{726E8316-3825-4D09-BD32-21884D58F685}"/>
          </ac:inkMkLst>
        </pc:inkChg>
        <pc:inkChg chg="add del mod">
          <ac:chgData name="仁園 呂" userId="eef67f80-1e14-4c90-a22b-aad4575b3ef9" providerId="ADAL" clId="{8C40F07A-1E17-409E-AEDF-B9FEB0DB4202}" dt="2020-05-19T02:57:26.547" v="2248"/>
          <ac:inkMkLst>
            <pc:docMk/>
            <pc:sldMk cId="1899781377" sldId="387"/>
            <ac:inkMk id="100" creationId="{67E804D6-D8C6-49DC-8191-0C31B958F4EF}"/>
          </ac:inkMkLst>
        </pc:inkChg>
        <pc:inkChg chg="add del mod">
          <ac:chgData name="仁園 呂" userId="eef67f80-1e14-4c90-a22b-aad4575b3ef9" providerId="ADAL" clId="{8C40F07A-1E17-409E-AEDF-B9FEB0DB4202}" dt="2020-05-19T02:57:26.554" v="2251"/>
          <ac:inkMkLst>
            <pc:docMk/>
            <pc:sldMk cId="1899781377" sldId="387"/>
            <ac:inkMk id="102" creationId="{F31DBC11-D438-4CAC-8D00-ECDBF218788A}"/>
          </ac:inkMkLst>
        </pc:inkChg>
        <pc:inkChg chg="add del mod">
          <ac:chgData name="仁園 呂" userId="eef67f80-1e14-4c90-a22b-aad4575b3ef9" providerId="ADAL" clId="{8C40F07A-1E17-409E-AEDF-B9FEB0DB4202}" dt="2020-05-19T02:57:26.557" v="2253"/>
          <ac:inkMkLst>
            <pc:docMk/>
            <pc:sldMk cId="1899781377" sldId="387"/>
            <ac:inkMk id="103" creationId="{13443644-D70E-480F-A5F6-FB1BAAA0CFA4}"/>
          </ac:inkMkLst>
        </pc:inkChg>
        <pc:inkChg chg="add del mod">
          <ac:chgData name="仁園 呂" userId="eef67f80-1e14-4c90-a22b-aad4575b3ef9" providerId="ADAL" clId="{8C40F07A-1E17-409E-AEDF-B9FEB0DB4202}" dt="2020-05-19T02:57:26.578" v="2267"/>
          <ac:inkMkLst>
            <pc:docMk/>
            <pc:sldMk cId="1899781377" sldId="387"/>
            <ac:inkMk id="104" creationId="{297E5A68-BE5B-4290-BB18-81F016C92180}"/>
          </ac:inkMkLst>
        </pc:inkChg>
        <pc:inkChg chg="add del mod">
          <ac:chgData name="仁園 呂" userId="eef67f80-1e14-4c90-a22b-aad4575b3ef9" providerId="ADAL" clId="{8C40F07A-1E17-409E-AEDF-B9FEB0DB4202}" dt="2020-05-19T02:57:26.527" v="2235"/>
          <ac:inkMkLst>
            <pc:docMk/>
            <pc:sldMk cId="1899781377" sldId="387"/>
            <ac:inkMk id="105" creationId="{6B09AA88-0A95-4884-B5D9-FCF1DA19596C}"/>
          </ac:inkMkLst>
        </pc:inkChg>
        <pc:inkChg chg="add del mod">
          <ac:chgData name="仁園 呂" userId="eef67f80-1e14-4c90-a22b-aad4575b3ef9" providerId="ADAL" clId="{8C40F07A-1E17-409E-AEDF-B9FEB0DB4202}" dt="2020-05-19T02:57:26.593" v="2279"/>
          <ac:inkMkLst>
            <pc:docMk/>
            <pc:sldMk cId="1899781377" sldId="387"/>
            <ac:inkMk id="106" creationId="{490E155D-8F9F-4873-9CEB-21E01EC49AFF}"/>
          </ac:inkMkLst>
        </pc:inkChg>
        <pc:inkChg chg="add del mod">
          <ac:chgData name="仁園 呂" userId="eef67f80-1e14-4c90-a22b-aad4575b3ef9" providerId="ADAL" clId="{8C40F07A-1E17-409E-AEDF-B9FEB0DB4202}" dt="2020-05-19T02:57:26.607" v="2290"/>
          <ac:inkMkLst>
            <pc:docMk/>
            <pc:sldMk cId="1899781377" sldId="387"/>
            <ac:inkMk id="107" creationId="{17FDDAB0-C6F0-452A-94E7-F700B932D250}"/>
          </ac:inkMkLst>
        </pc:inkChg>
        <pc:inkChg chg="add del mod">
          <ac:chgData name="仁園 呂" userId="eef67f80-1e14-4c90-a22b-aad4575b3ef9" providerId="ADAL" clId="{8C40F07A-1E17-409E-AEDF-B9FEB0DB4202}" dt="2020-05-19T02:57:26.569" v="2261"/>
          <ac:inkMkLst>
            <pc:docMk/>
            <pc:sldMk cId="1899781377" sldId="387"/>
            <ac:inkMk id="108" creationId="{4DF2FC5B-33F1-4518-8CF5-AE496F1153D3}"/>
          </ac:inkMkLst>
        </pc:inkChg>
        <pc:inkChg chg="add del mod">
          <ac:chgData name="仁園 呂" userId="eef67f80-1e14-4c90-a22b-aad4575b3ef9" providerId="ADAL" clId="{8C40F07A-1E17-409E-AEDF-B9FEB0DB4202}" dt="2020-05-19T02:57:26.597" v="2282"/>
          <ac:inkMkLst>
            <pc:docMk/>
            <pc:sldMk cId="1899781377" sldId="387"/>
            <ac:inkMk id="109" creationId="{E93F6218-CDC9-4607-8021-75C98ED98FE5}"/>
          </ac:inkMkLst>
        </pc:inkChg>
        <pc:inkChg chg="add del">
          <ac:chgData name="仁園 呂" userId="eef67f80-1e14-4c90-a22b-aad4575b3ef9" providerId="ADAL" clId="{8C40F07A-1E17-409E-AEDF-B9FEB0DB4202}" dt="2020-05-19T02:57:26.530" v="2237"/>
          <ac:inkMkLst>
            <pc:docMk/>
            <pc:sldMk cId="1899781377" sldId="387"/>
            <ac:inkMk id="111" creationId="{FF630C32-B7B2-4DE4-B4A6-BE5A2BD23E6B}"/>
          </ac:inkMkLst>
        </pc:inkChg>
        <pc:inkChg chg="add del">
          <ac:chgData name="仁園 呂" userId="eef67f80-1e14-4c90-a22b-aad4575b3ef9" providerId="ADAL" clId="{8C40F07A-1E17-409E-AEDF-B9FEB0DB4202}" dt="2020-05-19T02:57:26.562" v="2256"/>
          <ac:inkMkLst>
            <pc:docMk/>
            <pc:sldMk cId="1899781377" sldId="387"/>
            <ac:inkMk id="112" creationId="{B7230399-CC22-4C4C-BF66-45A6452849C5}"/>
          </ac:inkMkLst>
        </pc:inkChg>
        <pc:inkChg chg="add del mod">
          <ac:chgData name="仁園 呂" userId="eef67f80-1e14-4c90-a22b-aad4575b3ef9" providerId="ADAL" clId="{8C40F07A-1E17-409E-AEDF-B9FEB0DB4202}" dt="2020-05-19T02:57:26.585" v="2272"/>
          <ac:inkMkLst>
            <pc:docMk/>
            <pc:sldMk cId="1899781377" sldId="387"/>
            <ac:inkMk id="113" creationId="{262D477B-8BDB-4C6C-967E-6299D75DF153}"/>
          </ac:inkMkLst>
        </pc:inkChg>
        <pc:inkChg chg="add del mod">
          <ac:chgData name="仁園 呂" userId="eef67f80-1e14-4c90-a22b-aad4575b3ef9" providerId="ADAL" clId="{8C40F07A-1E17-409E-AEDF-B9FEB0DB4202}" dt="2020-05-19T02:57:26.589" v="2275"/>
          <ac:inkMkLst>
            <pc:docMk/>
            <pc:sldMk cId="1899781377" sldId="387"/>
            <ac:inkMk id="114" creationId="{E43AF853-8305-4A00-88C0-6C31654428C5}"/>
          </ac:inkMkLst>
        </pc:inkChg>
        <pc:inkChg chg="add del">
          <ac:chgData name="仁園 呂" userId="eef67f80-1e14-4c90-a22b-aad4575b3ef9" providerId="ADAL" clId="{8C40F07A-1E17-409E-AEDF-B9FEB0DB4202}" dt="2020-05-19T02:58:41.002" v="2360"/>
          <ac:inkMkLst>
            <pc:docMk/>
            <pc:sldMk cId="1899781377" sldId="387"/>
            <ac:inkMk id="116" creationId="{F8958A16-171D-47EE-9193-8EDEB8F30102}"/>
          </ac:inkMkLst>
        </pc:inkChg>
        <pc:inkChg chg="add del mod">
          <ac:chgData name="仁園 呂" userId="eef67f80-1e14-4c90-a22b-aad4575b3ef9" providerId="ADAL" clId="{8C40F07A-1E17-409E-AEDF-B9FEB0DB4202}" dt="2020-05-19T03:00:01.316" v="2460"/>
          <ac:inkMkLst>
            <pc:docMk/>
            <pc:sldMk cId="1899781377" sldId="387"/>
            <ac:inkMk id="117" creationId="{26518A4A-00C4-4DAE-A051-DFA342616216}"/>
          </ac:inkMkLst>
        </pc:inkChg>
        <pc:inkChg chg="add del mod">
          <ac:chgData name="仁園 呂" userId="eef67f80-1e14-4c90-a22b-aad4575b3ef9" providerId="ADAL" clId="{8C40F07A-1E17-409E-AEDF-B9FEB0DB4202}" dt="2020-05-19T03:00:01.342" v="2489"/>
          <ac:inkMkLst>
            <pc:docMk/>
            <pc:sldMk cId="1899781377" sldId="387"/>
            <ac:inkMk id="118" creationId="{EB73C2C2-0DDA-4DB0-BED4-38F420F6B2B4}"/>
          </ac:inkMkLst>
        </pc:inkChg>
        <pc:inkChg chg="add del mod">
          <ac:chgData name="仁園 呂" userId="eef67f80-1e14-4c90-a22b-aad4575b3ef9" providerId="ADAL" clId="{8C40F07A-1E17-409E-AEDF-B9FEB0DB4202}" dt="2020-05-19T03:00:01.302" v="2445"/>
          <ac:inkMkLst>
            <pc:docMk/>
            <pc:sldMk cId="1899781377" sldId="387"/>
            <ac:inkMk id="119" creationId="{8A0E4E72-8B27-43CE-96B0-39E210D26767}"/>
          </ac:inkMkLst>
        </pc:inkChg>
        <pc:inkChg chg="add del mod">
          <ac:chgData name="仁園 呂" userId="eef67f80-1e14-4c90-a22b-aad4575b3ef9" providerId="ADAL" clId="{8C40F07A-1E17-409E-AEDF-B9FEB0DB4202}" dt="2020-05-19T03:00:01.328" v="2472"/>
          <ac:inkMkLst>
            <pc:docMk/>
            <pc:sldMk cId="1899781377" sldId="387"/>
            <ac:inkMk id="121" creationId="{BF565F20-A08A-4A52-B0CC-DEBF25507DCB}"/>
          </ac:inkMkLst>
        </pc:inkChg>
        <pc:inkChg chg="add del mod">
          <ac:chgData name="仁園 呂" userId="eef67f80-1e14-4c90-a22b-aad4575b3ef9" providerId="ADAL" clId="{8C40F07A-1E17-409E-AEDF-B9FEB0DB4202}" dt="2020-05-19T03:00:01.309" v="2452"/>
          <ac:inkMkLst>
            <pc:docMk/>
            <pc:sldMk cId="1899781377" sldId="387"/>
            <ac:inkMk id="122" creationId="{71FDB774-7142-4F2D-9FF3-2DABB9579059}"/>
          </ac:inkMkLst>
        </pc:inkChg>
        <pc:inkChg chg="add del mod">
          <ac:chgData name="仁園 呂" userId="eef67f80-1e14-4c90-a22b-aad4575b3ef9" providerId="ADAL" clId="{8C40F07A-1E17-409E-AEDF-B9FEB0DB4202}" dt="2020-05-19T03:00:01.340" v="2486"/>
          <ac:inkMkLst>
            <pc:docMk/>
            <pc:sldMk cId="1899781377" sldId="387"/>
            <ac:inkMk id="123" creationId="{C2E245AC-6986-452A-A77B-DFB30FF5885F}"/>
          </ac:inkMkLst>
        </pc:inkChg>
        <pc:inkChg chg="add del mod">
          <ac:chgData name="仁園 呂" userId="eef67f80-1e14-4c90-a22b-aad4575b3ef9" providerId="ADAL" clId="{8C40F07A-1E17-409E-AEDF-B9FEB0DB4202}" dt="2020-05-19T03:00:01.331" v="2475"/>
          <ac:inkMkLst>
            <pc:docMk/>
            <pc:sldMk cId="1899781377" sldId="387"/>
            <ac:inkMk id="124" creationId="{21ECC6DC-1C1F-40DD-B1AC-A59721F68722}"/>
          </ac:inkMkLst>
        </pc:inkChg>
        <pc:inkChg chg="add del mod">
          <ac:chgData name="仁園 呂" userId="eef67f80-1e14-4c90-a22b-aad4575b3ef9" providerId="ADAL" clId="{8C40F07A-1E17-409E-AEDF-B9FEB0DB4202}" dt="2020-05-19T03:00:01.351" v="2500"/>
          <ac:inkMkLst>
            <pc:docMk/>
            <pc:sldMk cId="1899781377" sldId="387"/>
            <ac:inkMk id="125" creationId="{019AC35E-04E0-4B64-92B9-399BCBDD1E40}"/>
          </ac:inkMkLst>
        </pc:inkChg>
        <pc:inkChg chg="add del mod">
          <ac:chgData name="仁園 呂" userId="eef67f80-1e14-4c90-a22b-aad4575b3ef9" providerId="ADAL" clId="{8C40F07A-1E17-409E-AEDF-B9FEB0DB4202}" dt="2020-05-19T03:00:01.346" v="2494"/>
          <ac:inkMkLst>
            <pc:docMk/>
            <pc:sldMk cId="1899781377" sldId="387"/>
            <ac:inkMk id="126" creationId="{7628E4B7-6730-475E-A504-F8DCC9E8DECE}"/>
          </ac:inkMkLst>
        </pc:inkChg>
        <pc:inkChg chg="add del mod">
          <ac:chgData name="仁園 呂" userId="eef67f80-1e14-4c90-a22b-aad4575b3ef9" providerId="ADAL" clId="{8C40F07A-1E17-409E-AEDF-B9FEB0DB4202}" dt="2020-05-19T03:00:01.312" v="2455"/>
          <ac:inkMkLst>
            <pc:docMk/>
            <pc:sldMk cId="1899781377" sldId="387"/>
            <ac:inkMk id="127" creationId="{FD533D0E-6050-407C-9729-955C18C17870}"/>
          </ac:inkMkLst>
        </pc:inkChg>
        <pc:inkChg chg="add del mod">
          <ac:chgData name="仁園 呂" userId="eef67f80-1e14-4c90-a22b-aad4575b3ef9" providerId="ADAL" clId="{8C40F07A-1E17-409E-AEDF-B9FEB0DB4202}" dt="2020-05-19T03:00:01.313" v="2457"/>
          <ac:inkMkLst>
            <pc:docMk/>
            <pc:sldMk cId="1899781377" sldId="387"/>
            <ac:inkMk id="128" creationId="{56DB4B19-454B-4414-A0C5-0723E677068F}"/>
          </ac:inkMkLst>
        </pc:inkChg>
        <pc:inkChg chg="add del mod">
          <ac:chgData name="仁園 呂" userId="eef67f80-1e14-4c90-a22b-aad4575b3ef9" providerId="ADAL" clId="{8C40F07A-1E17-409E-AEDF-B9FEB0DB4202}" dt="2020-05-19T03:00:01.318" v="2462"/>
          <ac:inkMkLst>
            <pc:docMk/>
            <pc:sldMk cId="1899781377" sldId="387"/>
            <ac:inkMk id="129" creationId="{14258310-C531-4882-87A5-D090952BD24B}"/>
          </ac:inkMkLst>
        </pc:inkChg>
        <pc:inkChg chg="add del mod">
          <ac:chgData name="仁園 呂" userId="eef67f80-1e14-4c90-a22b-aad4575b3ef9" providerId="ADAL" clId="{8C40F07A-1E17-409E-AEDF-B9FEB0DB4202}" dt="2020-05-19T03:00:01.313" v="2456"/>
          <ac:inkMkLst>
            <pc:docMk/>
            <pc:sldMk cId="1899781377" sldId="387"/>
            <ac:inkMk id="132" creationId="{441F8AC9-0976-4522-8035-86487C74BD18}"/>
          </ac:inkMkLst>
        </pc:inkChg>
        <pc:inkChg chg="add del mod">
          <ac:chgData name="仁園 呂" userId="eef67f80-1e14-4c90-a22b-aad4575b3ef9" providerId="ADAL" clId="{8C40F07A-1E17-409E-AEDF-B9FEB0DB4202}" dt="2020-05-19T03:00:01.344" v="2492"/>
          <ac:inkMkLst>
            <pc:docMk/>
            <pc:sldMk cId="1899781377" sldId="387"/>
            <ac:inkMk id="133" creationId="{63065451-E062-40D9-8161-6D250B116B01}"/>
          </ac:inkMkLst>
        </pc:inkChg>
        <pc:inkChg chg="add del mod">
          <ac:chgData name="仁園 呂" userId="eef67f80-1e14-4c90-a22b-aad4575b3ef9" providerId="ADAL" clId="{8C40F07A-1E17-409E-AEDF-B9FEB0DB4202}" dt="2020-05-19T02:58:41.003" v="2361"/>
          <ac:inkMkLst>
            <pc:docMk/>
            <pc:sldMk cId="1899781377" sldId="387"/>
            <ac:inkMk id="135" creationId="{02970342-E053-46F2-BA65-9ACC56460497}"/>
          </ac:inkMkLst>
        </pc:inkChg>
        <pc:inkChg chg="add del mod">
          <ac:chgData name="仁園 呂" userId="eef67f80-1e14-4c90-a22b-aad4575b3ef9" providerId="ADAL" clId="{8C40F07A-1E17-409E-AEDF-B9FEB0DB4202}" dt="2020-05-19T02:58:40.999" v="2357"/>
          <ac:inkMkLst>
            <pc:docMk/>
            <pc:sldMk cId="1899781377" sldId="387"/>
            <ac:inkMk id="136" creationId="{87440D61-6FC1-44E7-95F1-16C8723AA3A7}"/>
          </ac:inkMkLst>
        </pc:inkChg>
        <pc:inkChg chg="add del mod">
          <ac:chgData name="仁園 呂" userId="eef67f80-1e14-4c90-a22b-aad4575b3ef9" providerId="ADAL" clId="{8C40F07A-1E17-409E-AEDF-B9FEB0DB4202}" dt="2020-05-19T02:58:40.993" v="2352"/>
          <ac:inkMkLst>
            <pc:docMk/>
            <pc:sldMk cId="1899781377" sldId="387"/>
            <ac:inkMk id="137" creationId="{5F171DAA-2B1F-4F34-A2DE-4D85A15A71C2}"/>
          </ac:inkMkLst>
        </pc:inkChg>
        <pc:inkChg chg="add del mod">
          <ac:chgData name="仁園 呂" userId="eef67f80-1e14-4c90-a22b-aad4575b3ef9" providerId="ADAL" clId="{8C40F07A-1E17-409E-AEDF-B9FEB0DB4202}" dt="2020-05-19T02:58:40.983" v="2346"/>
          <ac:inkMkLst>
            <pc:docMk/>
            <pc:sldMk cId="1899781377" sldId="387"/>
            <ac:inkMk id="138" creationId="{08F6C38B-8873-44F6-A844-9B858CC9C618}"/>
          </ac:inkMkLst>
        </pc:inkChg>
        <pc:inkChg chg="add del mod">
          <ac:chgData name="仁園 呂" userId="eef67f80-1e14-4c90-a22b-aad4575b3ef9" providerId="ADAL" clId="{8C40F07A-1E17-409E-AEDF-B9FEB0DB4202}" dt="2020-05-19T02:58:40.996" v="2354"/>
          <ac:inkMkLst>
            <pc:docMk/>
            <pc:sldMk cId="1899781377" sldId="387"/>
            <ac:inkMk id="139" creationId="{1F847944-B699-4014-97E0-C14F4E3413DA}"/>
          </ac:inkMkLst>
        </pc:inkChg>
        <pc:inkChg chg="add del mod">
          <ac:chgData name="仁園 呂" userId="eef67f80-1e14-4c90-a22b-aad4575b3ef9" providerId="ADAL" clId="{8C40F07A-1E17-409E-AEDF-B9FEB0DB4202}" dt="2020-05-19T02:59:26.014" v="2414"/>
          <ac:inkMkLst>
            <pc:docMk/>
            <pc:sldMk cId="1899781377" sldId="387"/>
            <ac:inkMk id="140" creationId="{78271C33-B4C5-4045-85C2-0E621AAA0B7A}"/>
          </ac:inkMkLst>
        </pc:inkChg>
        <pc:inkChg chg="add del mod">
          <ac:chgData name="仁園 呂" userId="eef67f80-1e14-4c90-a22b-aad4575b3ef9" providerId="ADAL" clId="{8C40F07A-1E17-409E-AEDF-B9FEB0DB4202}" dt="2020-05-19T02:58:40.982" v="2345"/>
          <ac:inkMkLst>
            <pc:docMk/>
            <pc:sldMk cId="1899781377" sldId="387"/>
            <ac:inkMk id="141" creationId="{BC78C73E-914D-41D1-8234-48C4473486FF}"/>
          </ac:inkMkLst>
        </pc:inkChg>
        <pc:inkChg chg="add del mod">
          <ac:chgData name="仁園 呂" userId="eef67f80-1e14-4c90-a22b-aad4575b3ef9" providerId="ADAL" clId="{8C40F07A-1E17-409E-AEDF-B9FEB0DB4202}" dt="2020-05-19T03:00:01.338" v="2483"/>
          <ac:inkMkLst>
            <pc:docMk/>
            <pc:sldMk cId="1899781377" sldId="387"/>
            <ac:inkMk id="143" creationId="{68C6C247-636C-4CA3-9F6E-8A35C4E1B64B}"/>
          </ac:inkMkLst>
        </pc:inkChg>
        <pc:inkChg chg="add del mod">
          <ac:chgData name="仁園 呂" userId="eef67f80-1e14-4c90-a22b-aad4575b3ef9" providerId="ADAL" clId="{8C40F07A-1E17-409E-AEDF-B9FEB0DB4202}" dt="2020-05-19T02:58:40.986" v="2348"/>
          <ac:inkMkLst>
            <pc:docMk/>
            <pc:sldMk cId="1899781377" sldId="387"/>
            <ac:inkMk id="144" creationId="{F318C9FD-FE5E-47A4-B4B4-6D5A246FBBEF}"/>
          </ac:inkMkLst>
        </pc:inkChg>
        <pc:inkChg chg="add del mod">
          <ac:chgData name="仁園 呂" userId="eef67f80-1e14-4c90-a22b-aad4575b3ef9" providerId="ADAL" clId="{8C40F07A-1E17-409E-AEDF-B9FEB0DB4202}" dt="2020-05-19T02:58:41.015" v="2372"/>
          <ac:inkMkLst>
            <pc:docMk/>
            <pc:sldMk cId="1899781377" sldId="387"/>
            <ac:inkMk id="146" creationId="{C0033E3F-2061-48ED-9176-2A06DC0313D7}"/>
          </ac:inkMkLst>
        </pc:inkChg>
        <pc:inkChg chg="add del mod">
          <ac:chgData name="仁園 呂" userId="eef67f80-1e14-4c90-a22b-aad4575b3ef9" providerId="ADAL" clId="{8C40F07A-1E17-409E-AEDF-B9FEB0DB4202}" dt="2020-05-19T02:58:41.007" v="2364"/>
          <ac:inkMkLst>
            <pc:docMk/>
            <pc:sldMk cId="1899781377" sldId="387"/>
            <ac:inkMk id="147" creationId="{CDE375E0-E430-4734-A819-6A7B3050BA3D}"/>
          </ac:inkMkLst>
        </pc:inkChg>
        <pc:inkChg chg="add del mod">
          <ac:chgData name="仁園 呂" userId="eef67f80-1e14-4c90-a22b-aad4575b3ef9" providerId="ADAL" clId="{8C40F07A-1E17-409E-AEDF-B9FEB0DB4202}" dt="2020-05-19T02:58:40.995" v="2353"/>
          <ac:inkMkLst>
            <pc:docMk/>
            <pc:sldMk cId="1899781377" sldId="387"/>
            <ac:inkMk id="149" creationId="{25278E3C-CA31-4ACA-8A3B-343216A4736A}"/>
          </ac:inkMkLst>
        </pc:inkChg>
        <pc:inkChg chg="add del mod">
          <ac:chgData name="仁園 呂" userId="eef67f80-1e14-4c90-a22b-aad4575b3ef9" providerId="ADAL" clId="{8C40F07A-1E17-409E-AEDF-B9FEB0DB4202}" dt="2020-05-19T02:58:41.013" v="2370"/>
          <ac:inkMkLst>
            <pc:docMk/>
            <pc:sldMk cId="1899781377" sldId="387"/>
            <ac:inkMk id="150" creationId="{63553D3B-ABFB-4050-AD2B-6ADD6B73B6E2}"/>
          </ac:inkMkLst>
        </pc:inkChg>
        <pc:inkChg chg="add del mod">
          <ac:chgData name="仁園 呂" userId="eef67f80-1e14-4c90-a22b-aad4575b3ef9" providerId="ADAL" clId="{8C40F07A-1E17-409E-AEDF-B9FEB0DB4202}" dt="2020-05-19T02:58:41.019" v="2376"/>
          <ac:inkMkLst>
            <pc:docMk/>
            <pc:sldMk cId="1899781377" sldId="387"/>
            <ac:inkMk id="152" creationId="{BA117732-A1E2-4D37-AB3A-0554F4AEA401}"/>
          </ac:inkMkLst>
        </pc:inkChg>
        <pc:inkChg chg="add del mod">
          <ac:chgData name="仁園 呂" userId="eef67f80-1e14-4c90-a22b-aad4575b3ef9" providerId="ADAL" clId="{8C40F07A-1E17-409E-AEDF-B9FEB0DB4202}" dt="2020-05-19T02:58:40.981" v="2344"/>
          <ac:inkMkLst>
            <pc:docMk/>
            <pc:sldMk cId="1899781377" sldId="387"/>
            <ac:inkMk id="153" creationId="{6A2EF5EE-CC75-452F-95F9-140851B2CEE4}"/>
          </ac:inkMkLst>
        </pc:inkChg>
        <pc:inkChg chg="add mod">
          <ac:chgData name="仁園 呂" userId="eef67f80-1e14-4c90-a22b-aad4575b3ef9" providerId="ADAL" clId="{8C40F07A-1E17-409E-AEDF-B9FEB0DB4202}" dt="2020-05-19T02:58:41.019" v="2376"/>
          <ac:inkMkLst>
            <pc:docMk/>
            <pc:sldMk cId="1899781377" sldId="387"/>
            <ac:inkMk id="155" creationId="{6073ED19-B37B-445B-9976-012C1BA7B58E}"/>
          </ac:inkMkLst>
        </pc:inkChg>
        <pc:inkChg chg="add del mod">
          <ac:chgData name="仁園 呂" userId="eef67f80-1e14-4c90-a22b-aad4575b3ef9" providerId="ADAL" clId="{8C40F07A-1E17-409E-AEDF-B9FEB0DB4202}" dt="2020-05-19T02:58:41.017" v="2374"/>
          <ac:inkMkLst>
            <pc:docMk/>
            <pc:sldMk cId="1899781377" sldId="387"/>
            <ac:inkMk id="156" creationId="{F58AD4A7-76EB-43FB-AF26-20C83C6EB91E}"/>
          </ac:inkMkLst>
        </pc:inkChg>
        <pc:inkChg chg="add del mod">
          <ac:chgData name="仁園 呂" userId="eef67f80-1e14-4c90-a22b-aad4575b3ef9" providerId="ADAL" clId="{8C40F07A-1E17-409E-AEDF-B9FEB0DB4202}" dt="2020-05-19T02:58:40.980" v="2343"/>
          <ac:inkMkLst>
            <pc:docMk/>
            <pc:sldMk cId="1899781377" sldId="387"/>
            <ac:inkMk id="158" creationId="{E09C4B73-624D-46F5-961C-BBB84A46058E}"/>
          </ac:inkMkLst>
        </pc:inkChg>
        <pc:inkChg chg="add del mod">
          <ac:chgData name="仁園 呂" userId="eef67f80-1e14-4c90-a22b-aad4575b3ef9" providerId="ADAL" clId="{8C40F07A-1E17-409E-AEDF-B9FEB0DB4202}" dt="2020-05-19T02:58:41.014" v="2371"/>
          <ac:inkMkLst>
            <pc:docMk/>
            <pc:sldMk cId="1899781377" sldId="387"/>
            <ac:inkMk id="159" creationId="{E97B2302-DB58-4D04-89CA-48FDBB78AAEE}"/>
          </ac:inkMkLst>
        </pc:inkChg>
        <pc:inkChg chg="add del mod">
          <ac:chgData name="仁園 呂" userId="eef67f80-1e14-4c90-a22b-aad4575b3ef9" providerId="ADAL" clId="{8C40F07A-1E17-409E-AEDF-B9FEB0DB4202}" dt="2020-05-19T02:58:41.011" v="2368"/>
          <ac:inkMkLst>
            <pc:docMk/>
            <pc:sldMk cId="1899781377" sldId="387"/>
            <ac:inkMk id="161" creationId="{75E3DAE2-466E-4063-A6AD-15A9C4AEFDF6}"/>
          </ac:inkMkLst>
        </pc:inkChg>
        <pc:inkChg chg="add del mod">
          <ac:chgData name="仁園 呂" userId="eef67f80-1e14-4c90-a22b-aad4575b3ef9" providerId="ADAL" clId="{8C40F07A-1E17-409E-AEDF-B9FEB0DB4202}" dt="2020-05-19T02:58:41" v="2358"/>
          <ac:inkMkLst>
            <pc:docMk/>
            <pc:sldMk cId="1899781377" sldId="387"/>
            <ac:inkMk id="162" creationId="{D8BFEC86-F59F-4E4D-9B86-3B719A004900}"/>
          </ac:inkMkLst>
        </pc:inkChg>
        <pc:inkChg chg="add del mod">
          <ac:chgData name="仁園 呂" userId="eef67f80-1e14-4c90-a22b-aad4575b3ef9" providerId="ADAL" clId="{8C40F07A-1E17-409E-AEDF-B9FEB0DB4202}" dt="2020-05-19T02:58:40.984" v="2347"/>
          <ac:inkMkLst>
            <pc:docMk/>
            <pc:sldMk cId="1899781377" sldId="387"/>
            <ac:inkMk id="164" creationId="{0DE5C128-08B0-4FDB-84C7-DB875498925E}"/>
          </ac:inkMkLst>
        </pc:inkChg>
        <pc:inkChg chg="add del mod">
          <ac:chgData name="仁園 呂" userId="eef67f80-1e14-4c90-a22b-aad4575b3ef9" providerId="ADAL" clId="{8C40F07A-1E17-409E-AEDF-B9FEB0DB4202}" dt="2020-05-19T02:58:41.006" v="2363"/>
          <ac:inkMkLst>
            <pc:docMk/>
            <pc:sldMk cId="1899781377" sldId="387"/>
            <ac:inkMk id="165" creationId="{F18B5C88-EF65-42AE-B1A6-BC31399A3467}"/>
          </ac:inkMkLst>
        </pc:inkChg>
        <pc:inkChg chg="add del mod">
          <ac:chgData name="仁園 呂" userId="eef67f80-1e14-4c90-a22b-aad4575b3ef9" providerId="ADAL" clId="{8C40F07A-1E17-409E-AEDF-B9FEB0DB4202}" dt="2020-05-19T02:59:26.017" v="2417"/>
          <ac:inkMkLst>
            <pc:docMk/>
            <pc:sldMk cId="1899781377" sldId="387"/>
            <ac:inkMk id="166" creationId="{E3FED79F-6608-4CFE-A0A5-8950243F1B6F}"/>
          </ac:inkMkLst>
        </pc:inkChg>
        <pc:inkChg chg="add del mod">
          <ac:chgData name="仁園 呂" userId="eef67f80-1e14-4c90-a22b-aad4575b3ef9" providerId="ADAL" clId="{8C40F07A-1E17-409E-AEDF-B9FEB0DB4202}" dt="2020-05-19T02:58:40.978" v="2342"/>
          <ac:inkMkLst>
            <pc:docMk/>
            <pc:sldMk cId="1899781377" sldId="387"/>
            <ac:inkMk id="168" creationId="{8CAD4B30-160A-4D95-91CF-4143FADB404B}"/>
          </ac:inkMkLst>
        </pc:inkChg>
        <pc:inkChg chg="add del mod">
          <ac:chgData name="仁園 呂" userId="eef67f80-1e14-4c90-a22b-aad4575b3ef9" providerId="ADAL" clId="{8C40F07A-1E17-409E-AEDF-B9FEB0DB4202}" dt="2020-05-19T02:58:41.001" v="2359"/>
          <ac:inkMkLst>
            <pc:docMk/>
            <pc:sldMk cId="1899781377" sldId="387"/>
            <ac:inkMk id="169" creationId="{52C9F8BF-0273-4DC6-8CB2-BC004E440BF9}"/>
          </ac:inkMkLst>
        </pc:inkChg>
        <pc:inkChg chg="add del mod">
          <ac:chgData name="仁園 呂" userId="eef67f80-1e14-4c90-a22b-aad4575b3ef9" providerId="ADAL" clId="{8C40F07A-1E17-409E-AEDF-B9FEB0DB4202}" dt="2020-05-19T03:00:01.325" v="2469"/>
          <ac:inkMkLst>
            <pc:docMk/>
            <pc:sldMk cId="1899781377" sldId="387"/>
            <ac:inkMk id="170" creationId="{3318E5D0-3E10-4301-8DB3-AC735982FB0E}"/>
          </ac:inkMkLst>
        </pc:inkChg>
        <pc:inkChg chg="add del mod">
          <ac:chgData name="仁園 呂" userId="eef67f80-1e14-4c90-a22b-aad4575b3ef9" providerId="ADAL" clId="{8C40F07A-1E17-409E-AEDF-B9FEB0DB4202}" dt="2020-05-19T02:58:41.012" v="2369"/>
          <ac:inkMkLst>
            <pc:docMk/>
            <pc:sldMk cId="1899781377" sldId="387"/>
            <ac:inkMk id="171" creationId="{28BC9FF7-1CDA-4345-8EBE-D28B4857CD4B}"/>
          </ac:inkMkLst>
        </pc:inkChg>
        <pc:inkChg chg="add del mod">
          <ac:chgData name="仁園 呂" userId="eef67f80-1e14-4c90-a22b-aad4575b3ef9" providerId="ADAL" clId="{8C40F07A-1E17-409E-AEDF-B9FEB0DB4202}" dt="2020-05-19T02:58:41.009" v="2366"/>
          <ac:inkMkLst>
            <pc:docMk/>
            <pc:sldMk cId="1899781377" sldId="387"/>
            <ac:inkMk id="173" creationId="{0C3FEF1A-55DD-4954-99B7-DE4FF8F5B767}"/>
          </ac:inkMkLst>
        </pc:inkChg>
        <pc:inkChg chg="add del">
          <ac:chgData name="仁園 呂" userId="eef67f80-1e14-4c90-a22b-aad4575b3ef9" providerId="ADAL" clId="{8C40F07A-1E17-409E-AEDF-B9FEB0DB4202}" dt="2020-05-19T02:58:41.008" v="2365"/>
          <ac:inkMkLst>
            <pc:docMk/>
            <pc:sldMk cId="1899781377" sldId="387"/>
            <ac:inkMk id="175" creationId="{1186BA02-005A-4A01-AF27-86430FBE050D}"/>
          </ac:inkMkLst>
        </pc:inkChg>
        <pc:inkChg chg="add del mod">
          <ac:chgData name="仁園 呂" userId="eef67f80-1e14-4c90-a22b-aad4575b3ef9" providerId="ADAL" clId="{8C40F07A-1E17-409E-AEDF-B9FEB0DB4202}" dt="2020-05-19T02:58:40.990" v="2350"/>
          <ac:inkMkLst>
            <pc:docMk/>
            <pc:sldMk cId="1899781377" sldId="387"/>
            <ac:inkMk id="176" creationId="{A7FBD68D-8BC0-46E6-8E56-3402FC5D5363}"/>
          </ac:inkMkLst>
        </pc:inkChg>
        <pc:inkChg chg="add del mod">
          <ac:chgData name="仁園 呂" userId="eef67f80-1e14-4c90-a22b-aad4575b3ef9" providerId="ADAL" clId="{8C40F07A-1E17-409E-AEDF-B9FEB0DB4202}" dt="2020-05-19T03:00:01.335" v="2479"/>
          <ac:inkMkLst>
            <pc:docMk/>
            <pc:sldMk cId="1899781377" sldId="387"/>
            <ac:inkMk id="178" creationId="{1D4D152D-C3EF-49AD-B71F-0FACFF0EFCD5}"/>
          </ac:inkMkLst>
        </pc:inkChg>
        <pc:inkChg chg="add del">
          <ac:chgData name="仁園 呂" userId="eef67f80-1e14-4c90-a22b-aad4575b3ef9" providerId="ADAL" clId="{8C40F07A-1E17-409E-AEDF-B9FEB0DB4202}" dt="2020-05-19T02:58:40.998" v="2356"/>
          <ac:inkMkLst>
            <pc:docMk/>
            <pc:sldMk cId="1899781377" sldId="387"/>
            <ac:inkMk id="180" creationId="{4507BD7B-FC6A-4D83-9D90-1A698C7552DA}"/>
          </ac:inkMkLst>
        </pc:inkChg>
        <pc:inkChg chg="add del">
          <ac:chgData name="仁園 呂" userId="eef67f80-1e14-4c90-a22b-aad4575b3ef9" providerId="ADAL" clId="{8C40F07A-1E17-409E-AEDF-B9FEB0DB4202}" dt="2020-05-19T02:58:41.010" v="2367"/>
          <ac:inkMkLst>
            <pc:docMk/>
            <pc:sldMk cId="1899781377" sldId="387"/>
            <ac:inkMk id="181" creationId="{025ED629-BE84-4A2D-803D-164618BED2ED}"/>
          </ac:inkMkLst>
        </pc:inkChg>
        <pc:inkChg chg="add del">
          <ac:chgData name="仁園 呂" userId="eef67f80-1e14-4c90-a22b-aad4575b3ef9" providerId="ADAL" clId="{8C40F07A-1E17-409E-AEDF-B9FEB0DB4202}" dt="2020-05-19T03:00:01.314" v="2458"/>
          <ac:inkMkLst>
            <pc:docMk/>
            <pc:sldMk cId="1899781377" sldId="387"/>
            <ac:inkMk id="182" creationId="{42C2E291-FCF4-4EF1-B21B-7723A8570103}"/>
          </ac:inkMkLst>
        </pc:inkChg>
        <pc:inkChg chg="add del mod">
          <ac:chgData name="仁園 呂" userId="eef67f80-1e14-4c90-a22b-aad4575b3ef9" providerId="ADAL" clId="{8C40F07A-1E17-409E-AEDF-B9FEB0DB4202}" dt="2020-05-19T02:59:26.023" v="2423"/>
          <ac:inkMkLst>
            <pc:docMk/>
            <pc:sldMk cId="1899781377" sldId="387"/>
            <ac:inkMk id="183" creationId="{A04BE359-545A-419E-A083-AC896B848157}"/>
          </ac:inkMkLst>
        </pc:inkChg>
        <pc:inkChg chg="add del mod">
          <ac:chgData name="仁園 呂" userId="eef67f80-1e14-4c90-a22b-aad4575b3ef9" providerId="ADAL" clId="{8C40F07A-1E17-409E-AEDF-B9FEB0DB4202}" dt="2020-05-19T02:59:26.018" v="2418"/>
          <ac:inkMkLst>
            <pc:docMk/>
            <pc:sldMk cId="1899781377" sldId="387"/>
            <ac:inkMk id="184" creationId="{1036FE0B-D729-4CED-8ADD-0DD3AAB2AEFF}"/>
          </ac:inkMkLst>
        </pc:inkChg>
        <pc:inkChg chg="add del mod">
          <ac:chgData name="仁園 呂" userId="eef67f80-1e14-4c90-a22b-aad4575b3ef9" providerId="ADAL" clId="{8C40F07A-1E17-409E-AEDF-B9FEB0DB4202}" dt="2020-05-19T02:59:26.016" v="2416"/>
          <ac:inkMkLst>
            <pc:docMk/>
            <pc:sldMk cId="1899781377" sldId="387"/>
            <ac:inkMk id="185" creationId="{83A24E84-8B83-46A5-A988-DCD16938EA2B}"/>
          </ac:inkMkLst>
        </pc:inkChg>
        <pc:inkChg chg="add del mod">
          <ac:chgData name="仁園 呂" userId="eef67f80-1e14-4c90-a22b-aad4575b3ef9" providerId="ADAL" clId="{8C40F07A-1E17-409E-AEDF-B9FEB0DB4202}" dt="2020-05-19T03:00:01.323" v="2467"/>
          <ac:inkMkLst>
            <pc:docMk/>
            <pc:sldMk cId="1899781377" sldId="387"/>
            <ac:inkMk id="186" creationId="{02C267E1-B133-4699-A04D-B29CD53E8C08}"/>
          </ac:inkMkLst>
        </pc:inkChg>
        <pc:inkChg chg="add del mod">
          <ac:chgData name="仁園 呂" userId="eef67f80-1e14-4c90-a22b-aad4575b3ef9" providerId="ADAL" clId="{8C40F07A-1E17-409E-AEDF-B9FEB0DB4202}" dt="2020-05-19T02:59:26.019" v="2420"/>
          <ac:inkMkLst>
            <pc:docMk/>
            <pc:sldMk cId="1899781377" sldId="387"/>
            <ac:inkMk id="187" creationId="{143DE7B0-A3E7-41CB-9631-A7898C055213}"/>
          </ac:inkMkLst>
        </pc:inkChg>
        <pc:inkChg chg="add del mod">
          <ac:chgData name="仁園 呂" userId="eef67f80-1e14-4c90-a22b-aad4575b3ef9" providerId="ADAL" clId="{8C40F07A-1E17-409E-AEDF-B9FEB0DB4202}" dt="2020-05-19T02:59:26.010" v="2411"/>
          <ac:inkMkLst>
            <pc:docMk/>
            <pc:sldMk cId="1899781377" sldId="387"/>
            <ac:inkMk id="188" creationId="{17F8BF88-B4FA-44D1-BEB7-707CA4DE649D}"/>
          </ac:inkMkLst>
        </pc:inkChg>
        <pc:inkChg chg="add del mod">
          <ac:chgData name="仁園 呂" userId="eef67f80-1e14-4c90-a22b-aad4575b3ef9" providerId="ADAL" clId="{8C40F07A-1E17-409E-AEDF-B9FEB0DB4202}" dt="2020-05-19T02:59:26.015" v="2415"/>
          <ac:inkMkLst>
            <pc:docMk/>
            <pc:sldMk cId="1899781377" sldId="387"/>
            <ac:inkMk id="189" creationId="{A807AFC3-48D9-4BB2-98C2-B3F0C1607AC7}"/>
          </ac:inkMkLst>
        </pc:inkChg>
        <pc:inkChg chg="add del mod">
          <ac:chgData name="仁園 呂" userId="eef67f80-1e14-4c90-a22b-aad4575b3ef9" providerId="ADAL" clId="{8C40F07A-1E17-409E-AEDF-B9FEB0DB4202}" dt="2020-05-19T02:59:26.013" v="2413"/>
          <ac:inkMkLst>
            <pc:docMk/>
            <pc:sldMk cId="1899781377" sldId="387"/>
            <ac:inkMk id="190" creationId="{F70B464C-5704-4C43-9D30-8115E346EC01}"/>
          </ac:inkMkLst>
        </pc:inkChg>
        <pc:inkChg chg="add del mod">
          <ac:chgData name="仁園 呂" userId="eef67f80-1e14-4c90-a22b-aad4575b3ef9" providerId="ADAL" clId="{8C40F07A-1E17-409E-AEDF-B9FEB0DB4202}" dt="2020-05-19T02:59:26.022" v="2422"/>
          <ac:inkMkLst>
            <pc:docMk/>
            <pc:sldMk cId="1899781377" sldId="387"/>
            <ac:inkMk id="191" creationId="{F924B1F1-43AA-45E4-A6CA-7296ADCB8742}"/>
          </ac:inkMkLst>
        </pc:inkChg>
        <pc:inkChg chg="add del mod">
          <ac:chgData name="仁園 呂" userId="eef67f80-1e14-4c90-a22b-aad4575b3ef9" providerId="ADAL" clId="{8C40F07A-1E17-409E-AEDF-B9FEB0DB4202}" dt="2020-05-19T02:59:26.020" v="2421"/>
          <ac:inkMkLst>
            <pc:docMk/>
            <pc:sldMk cId="1899781377" sldId="387"/>
            <ac:inkMk id="192" creationId="{09D0AA99-13EA-4717-896E-10411419AB6A}"/>
          </ac:inkMkLst>
        </pc:inkChg>
        <pc:inkChg chg="add del mod">
          <ac:chgData name="仁園 呂" userId="eef67f80-1e14-4c90-a22b-aad4575b3ef9" providerId="ADAL" clId="{8C40F07A-1E17-409E-AEDF-B9FEB0DB4202}" dt="2020-05-19T03:00:01.321" v="2465"/>
          <ac:inkMkLst>
            <pc:docMk/>
            <pc:sldMk cId="1899781377" sldId="387"/>
            <ac:inkMk id="195" creationId="{ABFE5A11-6EE3-47A9-B835-456A3636FF7C}"/>
          </ac:inkMkLst>
        </pc:inkChg>
        <pc:inkChg chg="add del mod">
          <ac:chgData name="仁園 呂" userId="eef67f80-1e14-4c90-a22b-aad4575b3ef9" providerId="ADAL" clId="{8C40F07A-1E17-409E-AEDF-B9FEB0DB4202}" dt="2020-05-19T03:00:01.308" v="2451"/>
          <ac:inkMkLst>
            <pc:docMk/>
            <pc:sldMk cId="1899781377" sldId="387"/>
            <ac:inkMk id="196" creationId="{5D106406-A377-4619-ACD2-7DB6CEA8EC9A}"/>
          </ac:inkMkLst>
        </pc:inkChg>
        <pc:inkChg chg="add del mod">
          <ac:chgData name="仁園 呂" userId="eef67f80-1e14-4c90-a22b-aad4575b3ef9" providerId="ADAL" clId="{8C40F07A-1E17-409E-AEDF-B9FEB0DB4202}" dt="2020-05-19T03:00:01.349" v="2498"/>
          <ac:inkMkLst>
            <pc:docMk/>
            <pc:sldMk cId="1899781377" sldId="387"/>
            <ac:inkMk id="198" creationId="{0A6E9FF7-B0DC-428B-89CE-C83615673FEF}"/>
          </ac:inkMkLst>
        </pc:inkChg>
        <pc:inkChg chg="add del mod">
          <ac:chgData name="仁園 呂" userId="eef67f80-1e14-4c90-a22b-aad4575b3ef9" providerId="ADAL" clId="{8C40F07A-1E17-409E-AEDF-B9FEB0DB4202}" dt="2020-05-19T03:00:01.317" v="2461"/>
          <ac:inkMkLst>
            <pc:docMk/>
            <pc:sldMk cId="1899781377" sldId="387"/>
            <ac:inkMk id="199" creationId="{74433EC2-FEE3-4624-9BA8-63EB87EF7C87}"/>
          </ac:inkMkLst>
        </pc:inkChg>
        <pc:inkChg chg="add del mod">
          <ac:chgData name="仁園 呂" userId="eef67f80-1e14-4c90-a22b-aad4575b3ef9" providerId="ADAL" clId="{8C40F07A-1E17-409E-AEDF-B9FEB0DB4202}" dt="2020-05-19T03:00:01.301" v="2444"/>
          <ac:inkMkLst>
            <pc:docMk/>
            <pc:sldMk cId="1899781377" sldId="387"/>
            <ac:inkMk id="200" creationId="{0B4F98E9-D0AF-437F-A876-10A11DF35918}"/>
          </ac:inkMkLst>
        </pc:inkChg>
        <pc:inkChg chg="add del mod">
          <ac:chgData name="仁園 呂" userId="eef67f80-1e14-4c90-a22b-aad4575b3ef9" providerId="ADAL" clId="{8C40F07A-1E17-409E-AEDF-B9FEB0DB4202}" dt="2020-05-19T02:59:26.008" v="2409"/>
          <ac:inkMkLst>
            <pc:docMk/>
            <pc:sldMk cId="1899781377" sldId="387"/>
            <ac:inkMk id="202" creationId="{B5F08437-AAA8-4496-823F-FE50E576EFBE}"/>
          </ac:inkMkLst>
        </pc:inkChg>
        <pc:inkChg chg="add del mod">
          <ac:chgData name="仁園 呂" userId="eef67f80-1e14-4c90-a22b-aad4575b3ef9" providerId="ADAL" clId="{8C40F07A-1E17-409E-AEDF-B9FEB0DB4202}" dt="2020-05-19T02:59:26.005" v="2406"/>
          <ac:inkMkLst>
            <pc:docMk/>
            <pc:sldMk cId="1899781377" sldId="387"/>
            <ac:inkMk id="203" creationId="{BC0E92E0-06EF-4873-A72D-4F7D004466A8}"/>
          </ac:inkMkLst>
        </pc:inkChg>
        <pc:inkChg chg="add del">
          <ac:chgData name="仁園 呂" userId="eef67f80-1e14-4c90-a22b-aad4575b3ef9" providerId="ADAL" clId="{8C40F07A-1E17-409E-AEDF-B9FEB0DB4202}" dt="2020-05-19T02:59:26.011" v="2412"/>
          <ac:inkMkLst>
            <pc:docMk/>
            <pc:sldMk cId="1899781377" sldId="387"/>
            <ac:inkMk id="205" creationId="{2A6893A1-E941-4CA8-BB19-F6F43BC8C11B}"/>
          </ac:inkMkLst>
        </pc:inkChg>
        <pc:inkChg chg="add del mod">
          <ac:chgData name="仁園 呂" userId="eef67f80-1e14-4c90-a22b-aad4575b3ef9" providerId="ADAL" clId="{8C40F07A-1E17-409E-AEDF-B9FEB0DB4202}" dt="2020-05-19T02:59:26.007" v="2408"/>
          <ac:inkMkLst>
            <pc:docMk/>
            <pc:sldMk cId="1899781377" sldId="387"/>
            <ac:inkMk id="206" creationId="{83EDB26C-1D26-4F87-8393-3157021FC289}"/>
          </ac:inkMkLst>
        </pc:inkChg>
        <pc:inkChg chg="add del mod">
          <ac:chgData name="仁園 呂" userId="eef67f80-1e14-4c90-a22b-aad4575b3ef9" providerId="ADAL" clId="{8C40F07A-1E17-409E-AEDF-B9FEB0DB4202}" dt="2020-05-19T02:59:26.009" v="2410"/>
          <ac:inkMkLst>
            <pc:docMk/>
            <pc:sldMk cId="1899781377" sldId="387"/>
            <ac:inkMk id="207" creationId="{02CAC1F5-596D-41D2-8FC3-1C853A87D4AF}"/>
          </ac:inkMkLst>
        </pc:inkChg>
        <pc:inkChg chg="add del mod">
          <ac:chgData name="仁園 呂" userId="eef67f80-1e14-4c90-a22b-aad4575b3ef9" providerId="ADAL" clId="{8C40F07A-1E17-409E-AEDF-B9FEB0DB4202}" dt="2020-05-19T02:59:26.003" v="2405"/>
          <ac:inkMkLst>
            <pc:docMk/>
            <pc:sldMk cId="1899781377" sldId="387"/>
            <ac:inkMk id="208" creationId="{22018B69-1362-4AD0-9E7F-67814BCF6B53}"/>
          </ac:inkMkLst>
        </pc:inkChg>
        <pc:inkChg chg="add del">
          <ac:chgData name="仁園 呂" userId="eef67f80-1e14-4c90-a22b-aad4575b3ef9" providerId="ADAL" clId="{8C40F07A-1E17-409E-AEDF-B9FEB0DB4202}" dt="2020-05-19T02:59:26.019" v="2419"/>
          <ac:inkMkLst>
            <pc:docMk/>
            <pc:sldMk cId="1899781377" sldId="387"/>
            <ac:inkMk id="209" creationId="{26E156A6-9B8A-4B5E-B0D1-817110F46D2B}"/>
          </ac:inkMkLst>
        </pc:inkChg>
        <pc:inkChg chg="add del">
          <ac:chgData name="仁園 呂" userId="eef67f80-1e14-4c90-a22b-aad4575b3ef9" providerId="ADAL" clId="{8C40F07A-1E17-409E-AEDF-B9FEB0DB4202}" dt="2020-05-19T02:59:26.006" v="2407"/>
          <ac:inkMkLst>
            <pc:docMk/>
            <pc:sldMk cId="1899781377" sldId="387"/>
            <ac:inkMk id="211" creationId="{2CECD56F-CA1B-462C-882E-FB1E76D0FDC1}"/>
          </ac:inkMkLst>
        </pc:inkChg>
        <pc:inkChg chg="add del mod">
          <ac:chgData name="仁園 呂" userId="eef67f80-1e14-4c90-a22b-aad4575b3ef9" providerId="ADAL" clId="{8C40F07A-1E17-409E-AEDF-B9FEB0DB4202}" dt="2020-05-19T03:00:01.306" v="2449"/>
          <ac:inkMkLst>
            <pc:docMk/>
            <pc:sldMk cId="1899781377" sldId="387"/>
            <ac:inkMk id="212" creationId="{E922B62D-B3D0-4019-8E99-8446F02B0DB6}"/>
          </ac:inkMkLst>
        </pc:inkChg>
        <pc:inkChg chg="add del mod">
          <ac:chgData name="仁園 呂" userId="eef67f80-1e14-4c90-a22b-aad4575b3ef9" providerId="ADAL" clId="{8C40F07A-1E17-409E-AEDF-B9FEB0DB4202}" dt="2020-05-19T03:00:01.343" v="2490"/>
          <ac:inkMkLst>
            <pc:docMk/>
            <pc:sldMk cId="1899781377" sldId="387"/>
            <ac:inkMk id="213" creationId="{8CFF7871-6E5C-4060-84BD-BBB4E5AD7B7F}"/>
          </ac:inkMkLst>
        </pc:inkChg>
        <pc:inkChg chg="add del mod">
          <ac:chgData name="仁園 呂" userId="eef67f80-1e14-4c90-a22b-aad4575b3ef9" providerId="ADAL" clId="{8C40F07A-1E17-409E-AEDF-B9FEB0DB4202}" dt="2020-05-19T03:00:01.344" v="2491"/>
          <ac:inkMkLst>
            <pc:docMk/>
            <pc:sldMk cId="1899781377" sldId="387"/>
            <ac:inkMk id="214" creationId="{FF606483-7C13-4FA9-A632-EB1036B76161}"/>
          </ac:inkMkLst>
        </pc:inkChg>
        <pc:inkChg chg="add del mod">
          <ac:chgData name="仁園 呂" userId="eef67f80-1e14-4c90-a22b-aad4575b3ef9" providerId="ADAL" clId="{8C40F07A-1E17-409E-AEDF-B9FEB0DB4202}" dt="2020-05-19T03:00:01.310" v="2453"/>
          <ac:inkMkLst>
            <pc:docMk/>
            <pc:sldMk cId="1899781377" sldId="387"/>
            <ac:inkMk id="215" creationId="{53A981F0-16D7-46C3-81C1-702E44B5E46D}"/>
          </ac:inkMkLst>
        </pc:inkChg>
        <pc:inkChg chg="add del mod">
          <ac:chgData name="仁園 呂" userId="eef67f80-1e14-4c90-a22b-aad4575b3ef9" providerId="ADAL" clId="{8C40F07A-1E17-409E-AEDF-B9FEB0DB4202}" dt="2020-05-19T03:00:01.334" v="2478"/>
          <ac:inkMkLst>
            <pc:docMk/>
            <pc:sldMk cId="1899781377" sldId="387"/>
            <ac:inkMk id="216" creationId="{59B1EC55-A884-4550-AE7B-188F4E18ED81}"/>
          </ac:inkMkLst>
        </pc:inkChg>
        <pc:inkChg chg="add del mod">
          <ac:chgData name="仁園 呂" userId="eef67f80-1e14-4c90-a22b-aad4575b3ef9" providerId="ADAL" clId="{8C40F07A-1E17-409E-AEDF-B9FEB0DB4202}" dt="2020-05-19T03:00:01.320" v="2464"/>
          <ac:inkMkLst>
            <pc:docMk/>
            <pc:sldMk cId="1899781377" sldId="387"/>
            <ac:inkMk id="217" creationId="{E7A2694A-24DB-4345-829F-9E2359D34160}"/>
          </ac:inkMkLst>
        </pc:inkChg>
        <pc:inkChg chg="add del mod">
          <ac:chgData name="仁園 呂" userId="eef67f80-1e14-4c90-a22b-aad4575b3ef9" providerId="ADAL" clId="{8C40F07A-1E17-409E-AEDF-B9FEB0DB4202}" dt="2020-05-19T03:00:01.336" v="2481"/>
          <ac:inkMkLst>
            <pc:docMk/>
            <pc:sldMk cId="1899781377" sldId="387"/>
            <ac:inkMk id="218" creationId="{BF27867C-C0D7-4654-BC01-14B945947778}"/>
          </ac:inkMkLst>
        </pc:inkChg>
        <pc:inkChg chg="add del mod">
          <ac:chgData name="仁園 呂" userId="eef67f80-1e14-4c90-a22b-aad4575b3ef9" providerId="ADAL" clId="{8C40F07A-1E17-409E-AEDF-B9FEB0DB4202}" dt="2020-05-19T03:00:01.311" v="2454"/>
          <ac:inkMkLst>
            <pc:docMk/>
            <pc:sldMk cId="1899781377" sldId="387"/>
            <ac:inkMk id="219" creationId="{A73703D2-7716-4141-829F-436505B58862}"/>
          </ac:inkMkLst>
        </pc:inkChg>
        <pc:inkChg chg="add del mod">
          <ac:chgData name="仁園 呂" userId="eef67f80-1e14-4c90-a22b-aad4575b3ef9" providerId="ADAL" clId="{8C40F07A-1E17-409E-AEDF-B9FEB0DB4202}" dt="2020-05-19T03:00:01.303" v="2446"/>
          <ac:inkMkLst>
            <pc:docMk/>
            <pc:sldMk cId="1899781377" sldId="387"/>
            <ac:inkMk id="222" creationId="{86889C7B-F819-4EC2-A716-B9678EA578A8}"/>
          </ac:inkMkLst>
        </pc:inkChg>
        <pc:inkChg chg="add del mod">
          <ac:chgData name="仁園 呂" userId="eef67f80-1e14-4c90-a22b-aad4575b3ef9" providerId="ADAL" clId="{8C40F07A-1E17-409E-AEDF-B9FEB0DB4202}" dt="2020-05-19T03:00:01.327" v="2471"/>
          <ac:inkMkLst>
            <pc:docMk/>
            <pc:sldMk cId="1899781377" sldId="387"/>
            <ac:inkMk id="223" creationId="{266124CE-EB7B-4B71-89B1-9E1706990E0D}"/>
          </ac:inkMkLst>
        </pc:inkChg>
        <pc:inkChg chg="add del mod">
          <ac:chgData name="仁園 呂" userId="eef67f80-1e14-4c90-a22b-aad4575b3ef9" providerId="ADAL" clId="{8C40F07A-1E17-409E-AEDF-B9FEB0DB4202}" dt="2020-05-19T03:00:01.326" v="2470"/>
          <ac:inkMkLst>
            <pc:docMk/>
            <pc:sldMk cId="1899781377" sldId="387"/>
            <ac:inkMk id="224" creationId="{1B6FD424-4635-4D4A-A781-752338E0433A}"/>
          </ac:inkMkLst>
        </pc:inkChg>
        <pc:inkChg chg="add del mod">
          <ac:chgData name="仁園 呂" userId="eef67f80-1e14-4c90-a22b-aad4575b3ef9" providerId="ADAL" clId="{8C40F07A-1E17-409E-AEDF-B9FEB0DB4202}" dt="2020-05-19T03:00:01.347" v="2496"/>
          <ac:inkMkLst>
            <pc:docMk/>
            <pc:sldMk cId="1899781377" sldId="387"/>
            <ac:inkMk id="225" creationId="{45B78986-8B42-4ADC-BA29-14967D28C00C}"/>
          </ac:inkMkLst>
        </pc:inkChg>
        <pc:inkChg chg="add del mod">
          <ac:chgData name="仁園 呂" userId="eef67f80-1e14-4c90-a22b-aad4575b3ef9" providerId="ADAL" clId="{8C40F07A-1E17-409E-AEDF-B9FEB0DB4202}" dt="2020-05-19T03:00:01.341" v="2488"/>
          <ac:inkMkLst>
            <pc:docMk/>
            <pc:sldMk cId="1899781377" sldId="387"/>
            <ac:inkMk id="226" creationId="{F717F982-EB98-4119-8417-B93C6742329F}"/>
          </ac:inkMkLst>
        </pc:inkChg>
        <pc:inkChg chg="add del mod">
          <ac:chgData name="仁園 呂" userId="eef67f80-1e14-4c90-a22b-aad4575b3ef9" providerId="ADAL" clId="{8C40F07A-1E17-409E-AEDF-B9FEB0DB4202}" dt="2020-05-19T03:00:01.350" v="2499"/>
          <ac:inkMkLst>
            <pc:docMk/>
            <pc:sldMk cId="1899781377" sldId="387"/>
            <ac:inkMk id="227" creationId="{42F08E5D-F3E8-4C8F-99EB-7620754ACCFB}"/>
          </ac:inkMkLst>
        </pc:inkChg>
        <pc:inkChg chg="add del mod">
          <ac:chgData name="仁園 呂" userId="eef67f80-1e14-4c90-a22b-aad4575b3ef9" providerId="ADAL" clId="{8C40F07A-1E17-409E-AEDF-B9FEB0DB4202}" dt="2020-05-19T03:00:01.319" v="2463"/>
          <ac:inkMkLst>
            <pc:docMk/>
            <pc:sldMk cId="1899781377" sldId="387"/>
            <ac:inkMk id="228" creationId="{1C86A531-285C-4974-86F1-751A7B91BBBF}"/>
          </ac:inkMkLst>
        </pc:inkChg>
        <pc:inkChg chg="add del mod">
          <ac:chgData name="仁園 呂" userId="eef67f80-1e14-4c90-a22b-aad4575b3ef9" providerId="ADAL" clId="{8C40F07A-1E17-409E-AEDF-B9FEB0DB4202}" dt="2020-05-19T03:00:01.304" v="2447"/>
          <ac:inkMkLst>
            <pc:docMk/>
            <pc:sldMk cId="1899781377" sldId="387"/>
            <ac:inkMk id="229" creationId="{9B8C1F76-A932-4F20-A473-0576CE017835}"/>
          </ac:inkMkLst>
        </pc:inkChg>
        <pc:inkChg chg="add mod">
          <ac:chgData name="仁園 呂" userId="eef67f80-1e14-4c90-a22b-aad4575b3ef9" providerId="ADAL" clId="{8C40F07A-1E17-409E-AEDF-B9FEB0DB4202}" dt="2020-05-19T03:00:57.693" v="2553"/>
          <ac:inkMkLst>
            <pc:docMk/>
            <pc:sldMk cId="1899781377" sldId="387"/>
            <ac:inkMk id="232" creationId="{BD7D140F-520E-4FD2-976D-0107327A0B82}"/>
          </ac:inkMkLst>
        </pc:inkChg>
        <pc:inkChg chg="add mod">
          <ac:chgData name="仁園 呂" userId="eef67f80-1e14-4c90-a22b-aad4575b3ef9" providerId="ADAL" clId="{8C40F07A-1E17-409E-AEDF-B9FEB0DB4202}" dt="2020-05-19T03:00:57.693" v="2553"/>
          <ac:inkMkLst>
            <pc:docMk/>
            <pc:sldMk cId="1899781377" sldId="387"/>
            <ac:inkMk id="233" creationId="{DEBAE4D8-F353-45CB-8421-AE4970B1B25E}"/>
          </ac:inkMkLst>
        </pc:inkChg>
        <pc:inkChg chg="add mod">
          <ac:chgData name="仁園 呂" userId="eef67f80-1e14-4c90-a22b-aad4575b3ef9" providerId="ADAL" clId="{8C40F07A-1E17-409E-AEDF-B9FEB0DB4202}" dt="2020-05-19T03:00:57.693" v="2553"/>
          <ac:inkMkLst>
            <pc:docMk/>
            <pc:sldMk cId="1899781377" sldId="387"/>
            <ac:inkMk id="234" creationId="{04B816BE-4DF4-4C9F-891A-06CF069FD095}"/>
          </ac:inkMkLst>
        </pc:inkChg>
        <pc:inkChg chg="add mod">
          <ac:chgData name="仁園 呂" userId="eef67f80-1e14-4c90-a22b-aad4575b3ef9" providerId="ADAL" clId="{8C40F07A-1E17-409E-AEDF-B9FEB0DB4202}" dt="2020-05-19T03:00:57.693" v="2553"/>
          <ac:inkMkLst>
            <pc:docMk/>
            <pc:sldMk cId="1899781377" sldId="387"/>
            <ac:inkMk id="235" creationId="{2EC0DD75-74D2-4C63-ADA0-05B40151402A}"/>
          </ac:inkMkLst>
        </pc:inkChg>
        <pc:inkChg chg="add mod">
          <ac:chgData name="仁園 呂" userId="eef67f80-1e14-4c90-a22b-aad4575b3ef9" providerId="ADAL" clId="{8C40F07A-1E17-409E-AEDF-B9FEB0DB4202}" dt="2020-05-19T03:00:57.693" v="2553"/>
          <ac:inkMkLst>
            <pc:docMk/>
            <pc:sldMk cId="1899781377" sldId="387"/>
            <ac:inkMk id="236" creationId="{DF997AF5-F8A1-44A8-8989-8FC86F446043}"/>
          </ac:inkMkLst>
        </pc:inkChg>
        <pc:inkChg chg="add mod">
          <ac:chgData name="仁園 呂" userId="eef67f80-1e14-4c90-a22b-aad4575b3ef9" providerId="ADAL" clId="{8C40F07A-1E17-409E-AEDF-B9FEB0DB4202}" dt="2020-05-19T03:00:57.693" v="2553"/>
          <ac:inkMkLst>
            <pc:docMk/>
            <pc:sldMk cId="1899781377" sldId="387"/>
            <ac:inkMk id="237" creationId="{4897460D-9CCB-42F1-B659-3BB4834AE52A}"/>
          </ac:inkMkLst>
        </pc:inkChg>
        <pc:inkChg chg="add mod">
          <ac:chgData name="仁園 呂" userId="eef67f80-1e14-4c90-a22b-aad4575b3ef9" providerId="ADAL" clId="{8C40F07A-1E17-409E-AEDF-B9FEB0DB4202}" dt="2020-05-19T03:00:57.693" v="2553"/>
          <ac:inkMkLst>
            <pc:docMk/>
            <pc:sldMk cId="1899781377" sldId="387"/>
            <ac:inkMk id="238" creationId="{758ADB29-15D9-41BA-9996-D65E95FFB45F}"/>
          </ac:inkMkLst>
        </pc:inkChg>
        <pc:inkChg chg="add mod">
          <ac:chgData name="仁園 呂" userId="eef67f80-1e14-4c90-a22b-aad4575b3ef9" providerId="ADAL" clId="{8C40F07A-1E17-409E-AEDF-B9FEB0DB4202}" dt="2020-05-19T03:00:57.693" v="2553"/>
          <ac:inkMkLst>
            <pc:docMk/>
            <pc:sldMk cId="1899781377" sldId="387"/>
            <ac:inkMk id="239" creationId="{2425DCD7-FB64-4BC1-B436-98F308771B58}"/>
          </ac:inkMkLst>
        </pc:inkChg>
        <pc:inkChg chg="add mod">
          <ac:chgData name="仁園 呂" userId="eef67f80-1e14-4c90-a22b-aad4575b3ef9" providerId="ADAL" clId="{8C40F07A-1E17-409E-AEDF-B9FEB0DB4202}" dt="2020-05-19T03:00:57.693" v="2553"/>
          <ac:inkMkLst>
            <pc:docMk/>
            <pc:sldMk cId="1899781377" sldId="387"/>
            <ac:inkMk id="240" creationId="{104DA0C0-1FFD-40FE-AF93-DE238E80A214}"/>
          </ac:inkMkLst>
        </pc:inkChg>
        <pc:inkChg chg="add mod">
          <ac:chgData name="仁園 呂" userId="eef67f80-1e14-4c90-a22b-aad4575b3ef9" providerId="ADAL" clId="{8C40F07A-1E17-409E-AEDF-B9FEB0DB4202}" dt="2020-05-19T03:00:57.693" v="2553"/>
          <ac:inkMkLst>
            <pc:docMk/>
            <pc:sldMk cId="1899781377" sldId="387"/>
            <ac:inkMk id="241" creationId="{43FD47EC-3959-4C48-9161-194FC62088DC}"/>
          </ac:inkMkLst>
        </pc:inkChg>
        <pc:inkChg chg="add mod">
          <ac:chgData name="仁園 呂" userId="eef67f80-1e14-4c90-a22b-aad4575b3ef9" providerId="ADAL" clId="{8C40F07A-1E17-409E-AEDF-B9FEB0DB4202}" dt="2020-05-19T03:00:57.693" v="2553"/>
          <ac:inkMkLst>
            <pc:docMk/>
            <pc:sldMk cId="1899781377" sldId="387"/>
            <ac:inkMk id="242" creationId="{6A6606B5-C4E0-4B85-BD2C-260BA97398A4}"/>
          </ac:inkMkLst>
        </pc:inkChg>
        <pc:inkChg chg="add mod">
          <ac:chgData name="仁園 呂" userId="eef67f80-1e14-4c90-a22b-aad4575b3ef9" providerId="ADAL" clId="{8C40F07A-1E17-409E-AEDF-B9FEB0DB4202}" dt="2020-05-19T03:00:57.693" v="2553"/>
          <ac:inkMkLst>
            <pc:docMk/>
            <pc:sldMk cId="1899781377" sldId="387"/>
            <ac:inkMk id="243" creationId="{56421B15-067B-4DDC-978B-FE2E23A87910}"/>
          </ac:inkMkLst>
        </pc:inkChg>
        <pc:inkChg chg="add mod">
          <ac:chgData name="仁園 呂" userId="eef67f80-1e14-4c90-a22b-aad4575b3ef9" providerId="ADAL" clId="{8C40F07A-1E17-409E-AEDF-B9FEB0DB4202}" dt="2020-05-19T03:00:57.693" v="2553"/>
          <ac:inkMkLst>
            <pc:docMk/>
            <pc:sldMk cId="1899781377" sldId="387"/>
            <ac:inkMk id="244" creationId="{7D1394CA-174E-4D66-AA09-462B631C8E73}"/>
          </ac:inkMkLst>
        </pc:inkChg>
        <pc:inkChg chg="add mod">
          <ac:chgData name="仁園 呂" userId="eef67f80-1e14-4c90-a22b-aad4575b3ef9" providerId="ADAL" clId="{8C40F07A-1E17-409E-AEDF-B9FEB0DB4202}" dt="2020-05-19T03:00:57.693" v="2553"/>
          <ac:inkMkLst>
            <pc:docMk/>
            <pc:sldMk cId="1899781377" sldId="387"/>
            <ac:inkMk id="245" creationId="{28E81291-FA9E-45B0-A7B2-ABFF3B0B9A47}"/>
          </ac:inkMkLst>
        </pc:inkChg>
        <pc:inkChg chg="add mod">
          <ac:chgData name="仁園 呂" userId="eef67f80-1e14-4c90-a22b-aad4575b3ef9" providerId="ADAL" clId="{8C40F07A-1E17-409E-AEDF-B9FEB0DB4202}" dt="2020-05-19T03:00:57.693" v="2553"/>
          <ac:inkMkLst>
            <pc:docMk/>
            <pc:sldMk cId="1899781377" sldId="387"/>
            <ac:inkMk id="246" creationId="{C96AD975-BE21-44FC-83C7-AF3E7F09E536}"/>
          </ac:inkMkLst>
        </pc:inkChg>
        <pc:inkChg chg="add mod">
          <ac:chgData name="仁園 呂" userId="eef67f80-1e14-4c90-a22b-aad4575b3ef9" providerId="ADAL" clId="{8C40F07A-1E17-409E-AEDF-B9FEB0DB4202}" dt="2020-05-19T03:00:57.693" v="2553"/>
          <ac:inkMkLst>
            <pc:docMk/>
            <pc:sldMk cId="1899781377" sldId="387"/>
            <ac:inkMk id="247" creationId="{6627D107-586A-42F3-898F-8A46AFE2239A}"/>
          </ac:inkMkLst>
        </pc:inkChg>
        <pc:inkChg chg="add mod">
          <ac:chgData name="仁園 呂" userId="eef67f80-1e14-4c90-a22b-aad4575b3ef9" providerId="ADAL" clId="{8C40F07A-1E17-409E-AEDF-B9FEB0DB4202}" dt="2020-05-19T03:00:57.693" v="2553"/>
          <ac:inkMkLst>
            <pc:docMk/>
            <pc:sldMk cId="1899781377" sldId="387"/>
            <ac:inkMk id="248" creationId="{D5BAE5A2-FFA7-43A8-9CEB-30AA4098D92A}"/>
          </ac:inkMkLst>
        </pc:inkChg>
        <pc:inkChg chg="add mod">
          <ac:chgData name="仁園 呂" userId="eef67f80-1e14-4c90-a22b-aad4575b3ef9" providerId="ADAL" clId="{8C40F07A-1E17-409E-AEDF-B9FEB0DB4202}" dt="2020-05-19T03:00:57.693" v="2553"/>
          <ac:inkMkLst>
            <pc:docMk/>
            <pc:sldMk cId="1899781377" sldId="387"/>
            <ac:inkMk id="249" creationId="{E9CEE8ED-D3CD-4AE6-B572-097A81B00ED2}"/>
          </ac:inkMkLst>
        </pc:inkChg>
        <pc:inkChg chg="add mod">
          <ac:chgData name="仁園 呂" userId="eef67f80-1e14-4c90-a22b-aad4575b3ef9" providerId="ADAL" clId="{8C40F07A-1E17-409E-AEDF-B9FEB0DB4202}" dt="2020-05-19T03:00:57.693" v="2553"/>
          <ac:inkMkLst>
            <pc:docMk/>
            <pc:sldMk cId="1899781377" sldId="387"/>
            <ac:inkMk id="250" creationId="{ADC708DC-0228-4F30-A5B2-5377E4BC4FCB}"/>
          </ac:inkMkLst>
        </pc:inkChg>
        <pc:inkChg chg="add mod">
          <ac:chgData name="仁園 呂" userId="eef67f80-1e14-4c90-a22b-aad4575b3ef9" providerId="ADAL" clId="{8C40F07A-1E17-409E-AEDF-B9FEB0DB4202}" dt="2020-05-19T03:00:57.693" v="2553"/>
          <ac:inkMkLst>
            <pc:docMk/>
            <pc:sldMk cId="1899781377" sldId="387"/>
            <ac:inkMk id="251" creationId="{6A5CAE2D-44DD-4E7B-BE21-361776CF6AFA}"/>
          </ac:inkMkLst>
        </pc:inkChg>
        <pc:inkChg chg="add mod">
          <ac:chgData name="仁園 呂" userId="eef67f80-1e14-4c90-a22b-aad4575b3ef9" providerId="ADAL" clId="{8C40F07A-1E17-409E-AEDF-B9FEB0DB4202}" dt="2020-05-19T03:00:57.693" v="2553"/>
          <ac:inkMkLst>
            <pc:docMk/>
            <pc:sldMk cId="1899781377" sldId="387"/>
            <ac:inkMk id="252" creationId="{045FC570-E074-45E1-BFE2-FBD3DA285762}"/>
          </ac:inkMkLst>
        </pc:inkChg>
        <pc:inkChg chg="add mod">
          <ac:chgData name="仁園 呂" userId="eef67f80-1e14-4c90-a22b-aad4575b3ef9" providerId="ADAL" clId="{8C40F07A-1E17-409E-AEDF-B9FEB0DB4202}" dt="2020-05-19T03:00:57.693" v="2553"/>
          <ac:inkMkLst>
            <pc:docMk/>
            <pc:sldMk cId="1899781377" sldId="387"/>
            <ac:inkMk id="254" creationId="{2DF65393-A42B-4EFD-AC88-58C15C836998}"/>
          </ac:inkMkLst>
        </pc:inkChg>
        <pc:inkChg chg="add mod">
          <ac:chgData name="仁園 呂" userId="eef67f80-1e14-4c90-a22b-aad4575b3ef9" providerId="ADAL" clId="{8C40F07A-1E17-409E-AEDF-B9FEB0DB4202}" dt="2020-05-19T03:00:57.693" v="2553"/>
          <ac:inkMkLst>
            <pc:docMk/>
            <pc:sldMk cId="1899781377" sldId="387"/>
            <ac:inkMk id="255" creationId="{2D08357D-3317-46D1-96CD-B919FB1372F1}"/>
          </ac:inkMkLst>
        </pc:inkChg>
        <pc:inkChg chg="add mod">
          <ac:chgData name="仁園 呂" userId="eef67f80-1e14-4c90-a22b-aad4575b3ef9" providerId="ADAL" clId="{8C40F07A-1E17-409E-AEDF-B9FEB0DB4202}" dt="2020-05-19T03:00:57.693" v="2553"/>
          <ac:inkMkLst>
            <pc:docMk/>
            <pc:sldMk cId="1899781377" sldId="387"/>
            <ac:inkMk id="257" creationId="{A5F48F36-26CA-47D0-8AB6-E28FDDAC3A17}"/>
          </ac:inkMkLst>
        </pc:inkChg>
        <pc:inkChg chg="add mod">
          <ac:chgData name="仁園 呂" userId="eef67f80-1e14-4c90-a22b-aad4575b3ef9" providerId="ADAL" clId="{8C40F07A-1E17-409E-AEDF-B9FEB0DB4202}" dt="2020-05-19T03:00:57.693" v="2553"/>
          <ac:inkMkLst>
            <pc:docMk/>
            <pc:sldMk cId="1899781377" sldId="387"/>
            <ac:inkMk id="258" creationId="{4B601504-C224-4E7C-B8D7-DEDE92CA1A3D}"/>
          </ac:inkMkLst>
        </pc:inkChg>
        <pc:inkChg chg="add mod">
          <ac:chgData name="仁園 呂" userId="eef67f80-1e14-4c90-a22b-aad4575b3ef9" providerId="ADAL" clId="{8C40F07A-1E17-409E-AEDF-B9FEB0DB4202}" dt="2020-05-19T03:00:57.693" v="2553"/>
          <ac:inkMkLst>
            <pc:docMk/>
            <pc:sldMk cId="1899781377" sldId="387"/>
            <ac:inkMk id="260" creationId="{B8B5BC25-C2A9-42E3-9B6D-F5290983E409}"/>
          </ac:inkMkLst>
        </pc:inkChg>
        <pc:inkChg chg="add mod">
          <ac:chgData name="仁園 呂" userId="eef67f80-1e14-4c90-a22b-aad4575b3ef9" providerId="ADAL" clId="{8C40F07A-1E17-409E-AEDF-B9FEB0DB4202}" dt="2020-05-19T03:00:57.693" v="2553"/>
          <ac:inkMkLst>
            <pc:docMk/>
            <pc:sldMk cId="1899781377" sldId="387"/>
            <ac:inkMk id="261" creationId="{437A3EEE-28C8-43C3-B05B-4FB33A4F2776}"/>
          </ac:inkMkLst>
        </pc:inkChg>
        <pc:inkChg chg="add mod">
          <ac:chgData name="仁園 呂" userId="eef67f80-1e14-4c90-a22b-aad4575b3ef9" providerId="ADAL" clId="{8C40F07A-1E17-409E-AEDF-B9FEB0DB4202}" dt="2020-05-19T03:00:57.693" v="2553"/>
          <ac:inkMkLst>
            <pc:docMk/>
            <pc:sldMk cId="1899781377" sldId="387"/>
            <ac:inkMk id="262" creationId="{7038C332-6152-4FC5-9D43-4D1CD74C2CD1}"/>
          </ac:inkMkLst>
        </pc:inkChg>
        <pc:inkChg chg="add mod">
          <ac:chgData name="仁園 呂" userId="eef67f80-1e14-4c90-a22b-aad4575b3ef9" providerId="ADAL" clId="{8C40F07A-1E17-409E-AEDF-B9FEB0DB4202}" dt="2020-05-19T03:00:57.693" v="2553"/>
          <ac:inkMkLst>
            <pc:docMk/>
            <pc:sldMk cId="1899781377" sldId="387"/>
            <ac:inkMk id="263" creationId="{3D444607-152E-472F-9BC9-D6201564CF61}"/>
          </ac:inkMkLst>
        </pc:inkChg>
        <pc:inkChg chg="add mod">
          <ac:chgData name="仁園 呂" userId="eef67f80-1e14-4c90-a22b-aad4575b3ef9" providerId="ADAL" clId="{8C40F07A-1E17-409E-AEDF-B9FEB0DB4202}" dt="2020-05-19T03:00:57.693" v="2553"/>
          <ac:inkMkLst>
            <pc:docMk/>
            <pc:sldMk cId="1899781377" sldId="387"/>
            <ac:inkMk id="264" creationId="{FCAC17B5-E10D-4241-A6CB-FB865A8FC988}"/>
          </ac:inkMkLst>
        </pc:inkChg>
        <pc:inkChg chg="add mod">
          <ac:chgData name="仁園 呂" userId="eef67f80-1e14-4c90-a22b-aad4575b3ef9" providerId="ADAL" clId="{8C40F07A-1E17-409E-AEDF-B9FEB0DB4202}" dt="2020-05-19T03:00:57.693" v="2553"/>
          <ac:inkMkLst>
            <pc:docMk/>
            <pc:sldMk cId="1899781377" sldId="387"/>
            <ac:inkMk id="266" creationId="{3E87019C-B914-4C3B-B7C5-6457C4D205A5}"/>
          </ac:inkMkLst>
        </pc:inkChg>
        <pc:inkChg chg="add mod">
          <ac:chgData name="仁園 呂" userId="eef67f80-1e14-4c90-a22b-aad4575b3ef9" providerId="ADAL" clId="{8C40F07A-1E17-409E-AEDF-B9FEB0DB4202}" dt="2020-05-19T03:00:57.693" v="2553"/>
          <ac:inkMkLst>
            <pc:docMk/>
            <pc:sldMk cId="1899781377" sldId="387"/>
            <ac:inkMk id="268" creationId="{3B3681E0-99A7-4882-842A-683AA9DB41F1}"/>
          </ac:inkMkLst>
        </pc:inkChg>
        <pc:inkChg chg="add mod">
          <ac:chgData name="仁園 呂" userId="eef67f80-1e14-4c90-a22b-aad4575b3ef9" providerId="ADAL" clId="{8C40F07A-1E17-409E-AEDF-B9FEB0DB4202}" dt="2020-05-19T03:00:53.258" v="2545"/>
          <ac:inkMkLst>
            <pc:docMk/>
            <pc:sldMk cId="1899781377" sldId="387"/>
            <ac:inkMk id="270" creationId="{CFD0CA5D-3D2D-46E9-897A-CAA39763D241}"/>
          </ac:inkMkLst>
        </pc:inkChg>
        <pc:inkChg chg="add mod">
          <ac:chgData name="仁園 呂" userId="eef67f80-1e14-4c90-a22b-aad4575b3ef9" providerId="ADAL" clId="{8C40F07A-1E17-409E-AEDF-B9FEB0DB4202}" dt="2020-05-19T03:00:53.258" v="2545"/>
          <ac:inkMkLst>
            <pc:docMk/>
            <pc:sldMk cId="1899781377" sldId="387"/>
            <ac:inkMk id="271" creationId="{860C6839-6D62-4F70-8DD6-5F3493B399AC}"/>
          </ac:inkMkLst>
        </pc:inkChg>
        <pc:inkChg chg="add mod">
          <ac:chgData name="仁園 呂" userId="eef67f80-1e14-4c90-a22b-aad4575b3ef9" providerId="ADAL" clId="{8C40F07A-1E17-409E-AEDF-B9FEB0DB4202}" dt="2020-05-19T03:00:53.258" v="2545"/>
          <ac:inkMkLst>
            <pc:docMk/>
            <pc:sldMk cId="1899781377" sldId="387"/>
            <ac:inkMk id="272" creationId="{9668DE10-E440-4BAF-82C7-60AB534B3AE7}"/>
          </ac:inkMkLst>
        </pc:inkChg>
        <pc:inkChg chg="add mod">
          <ac:chgData name="仁園 呂" userId="eef67f80-1e14-4c90-a22b-aad4575b3ef9" providerId="ADAL" clId="{8C40F07A-1E17-409E-AEDF-B9FEB0DB4202}" dt="2020-05-19T03:00:53.258" v="2545"/>
          <ac:inkMkLst>
            <pc:docMk/>
            <pc:sldMk cId="1899781377" sldId="387"/>
            <ac:inkMk id="273" creationId="{9A450F38-C796-479F-8146-56BB724A1DE9}"/>
          </ac:inkMkLst>
        </pc:inkChg>
        <pc:inkChg chg="add mod">
          <ac:chgData name="仁園 呂" userId="eef67f80-1e14-4c90-a22b-aad4575b3ef9" providerId="ADAL" clId="{8C40F07A-1E17-409E-AEDF-B9FEB0DB4202}" dt="2020-05-19T03:00:53.258" v="2545"/>
          <ac:inkMkLst>
            <pc:docMk/>
            <pc:sldMk cId="1899781377" sldId="387"/>
            <ac:inkMk id="274" creationId="{BE42D3CD-5CA9-4FB1-8FA4-AD1C19026B65}"/>
          </ac:inkMkLst>
        </pc:inkChg>
        <pc:inkChg chg="add mod">
          <ac:chgData name="仁園 呂" userId="eef67f80-1e14-4c90-a22b-aad4575b3ef9" providerId="ADAL" clId="{8C40F07A-1E17-409E-AEDF-B9FEB0DB4202}" dt="2020-05-19T03:00:53.258" v="2545"/>
          <ac:inkMkLst>
            <pc:docMk/>
            <pc:sldMk cId="1899781377" sldId="387"/>
            <ac:inkMk id="275" creationId="{236D0E70-CC92-4937-B056-9599630B89C6}"/>
          </ac:inkMkLst>
        </pc:inkChg>
        <pc:inkChg chg="add mod">
          <ac:chgData name="仁園 呂" userId="eef67f80-1e14-4c90-a22b-aad4575b3ef9" providerId="ADAL" clId="{8C40F07A-1E17-409E-AEDF-B9FEB0DB4202}" dt="2020-05-19T03:00:57.693" v="2553"/>
          <ac:inkMkLst>
            <pc:docMk/>
            <pc:sldMk cId="1899781377" sldId="387"/>
            <ac:inkMk id="277" creationId="{8BCC123D-7CE9-433D-9A74-862F220D5EE8}"/>
          </ac:inkMkLst>
        </pc:inkChg>
        <pc:inkChg chg="add mod">
          <ac:chgData name="仁園 呂" userId="eef67f80-1e14-4c90-a22b-aad4575b3ef9" providerId="ADAL" clId="{8C40F07A-1E17-409E-AEDF-B9FEB0DB4202}" dt="2020-05-19T03:00:57.693" v="2553"/>
          <ac:inkMkLst>
            <pc:docMk/>
            <pc:sldMk cId="1899781377" sldId="387"/>
            <ac:inkMk id="278" creationId="{4B22776F-3EB9-4AD3-839A-C5285A4C67FB}"/>
          </ac:inkMkLst>
        </pc:inkChg>
        <pc:inkChg chg="add mod">
          <ac:chgData name="仁園 呂" userId="eef67f80-1e14-4c90-a22b-aad4575b3ef9" providerId="ADAL" clId="{8C40F07A-1E17-409E-AEDF-B9FEB0DB4202}" dt="2020-05-19T03:00:57.693" v="2553"/>
          <ac:inkMkLst>
            <pc:docMk/>
            <pc:sldMk cId="1899781377" sldId="387"/>
            <ac:inkMk id="280" creationId="{0BE3B5F1-A11C-40AF-932B-D75A952E8737}"/>
          </ac:inkMkLst>
        </pc:inkChg>
        <pc:inkChg chg="add mod">
          <ac:chgData name="仁園 呂" userId="eef67f80-1e14-4c90-a22b-aad4575b3ef9" providerId="ADAL" clId="{8C40F07A-1E17-409E-AEDF-B9FEB0DB4202}" dt="2020-05-19T03:00:57.693" v="2553"/>
          <ac:inkMkLst>
            <pc:docMk/>
            <pc:sldMk cId="1899781377" sldId="387"/>
            <ac:inkMk id="281" creationId="{E7B872FA-3F8F-4096-8D50-60EF9E618E72}"/>
          </ac:inkMkLst>
        </pc:inkChg>
        <pc:inkChg chg="add mod">
          <ac:chgData name="仁園 呂" userId="eef67f80-1e14-4c90-a22b-aad4575b3ef9" providerId="ADAL" clId="{8C40F07A-1E17-409E-AEDF-B9FEB0DB4202}" dt="2020-05-19T03:00:57.693" v="2553"/>
          <ac:inkMkLst>
            <pc:docMk/>
            <pc:sldMk cId="1899781377" sldId="387"/>
            <ac:inkMk id="282" creationId="{AF1F43D0-90D9-42D9-8388-6E219C2DD063}"/>
          </ac:inkMkLst>
        </pc:inkChg>
        <pc:inkChg chg="add mod">
          <ac:chgData name="仁園 呂" userId="eef67f80-1e14-4c90-a22b-aad4575b3ef9" providerId="ADAL" clId="{8C40F07A-1E17-409E-AEDF-B9FEB0DB4202}" dt="2020-05-19T03:00:57.693" v="2553"/>
          <ac:inkMkLst>
            <pc:docMk/>
            <pc:sldMk cId="1899781377" sldId="387"/>
            <ac:inkMk id="283" creationId="{9FE472D5-BF51-42D7-94F3-A6C1834AD406}"/>
          </ac:inkMkLst>
        </pc:inkChg>
      </pc:sldChg>
      <pc:sldChg chg="modTransition">
        <pc:chgData name="仁園 呂" userId="eef67f80-1e14-4c90-a22b-aad4575b3ef9" providerId="ADAL" clId="{8C40F07A-1E17-409E-AEDF-B9FEB0DB4202}" dt="2020-05-18T16:07:35.889" v="1779"/>
        <pc:sldMkLst>
          <pc:docMk/>
          <pc:sldMk cId="864612611" sldId="388"/>
        </pc:sldMkLst>
      </pc:sldChg>
      <pc:sldChg chg="modTransition">
        <pc:chgData name="仁園 呂" userId="eef67f80-1e14-4c90-a22b-aad4575b3ef9" providerId="ADAL" clId="{8C40F07A-1E17-409E-AEDF-B9FEB0DB4202}" dt="2020-05-18T16:07:35.889" v="1782"/>
        <pc:sldMkLst>
          <pc:docMk/>
          <pc:sldMk cId="1514368329" sldId="389"/>
        </pc:sldMkLst>
      </pc:sldChg>
      <pc:sldChg chg="addSp delSp modSp new mod modTransition">
        <pc:chgData name="仁園 呂" userId="eef67f80-1e14-4c90-a22b-aad4575b3ef9" providerId="ADAL" clId="{8C40F07A-1E17-409E-AEDF-B9FEB0DB4202}" dt="2020-05-18T16:07:35.874" v="1723"/>
        <pc:sldMkLst>
          <pc:docMk/>
          <pc:sldMk cId="1648070400" sldId="390"/>
        </pc:sldMkLst>
        <pc:spChg chg="del">
          <ac:chgData name="仁園 呂" userId="eef67f80-1e14-4c90-a22b-aad4575b3ef9" providerId="ADAL" clId="{8C40F07A-1E17-409E-AEDF-B9FEB0DB4202}" dt="2020-05-12T02:36:03.224" v="417" actId="478"/>
          <ac:spMkLst>
            <pc:docMk/>
            <pc:sldMk cId="1648070400" sldId="390"/>
            <ac:spMk id="3" creationId="{B4095902-9870-4B71-B5D8-E29EE65265D3}"/>
          </ac:spMkLst>
        </pc:spChg>
        <pc:spChg chg="add mod">
          <ac:chgData name="仁園 呂" userId="eef67f80-1e14-4c90-a22b-aad4575b3ef9" providerId="ADAL" clId="{8C40F07A-1E17-409E-AEDF-B9FEB0DB4202}" dt="2020-05-12T02:39:19.126" v="506" actId="20577"/>
          <ac:spMkLst>
            <pc:docMk/>
            <pc:sldMk cId="1648070400" sldId="390"/>
            <ac:spMk id="6" creationId="{7B68F247-3EB4-40AF-901A-C32B4ED2F326}"/>
          </ac:spMkLst>
        </pc:spChg>
        <pc:grpChg chg="mod">
          <ac:chgData name="仁園 呂" userId="eef67f80-1e14-4c90-a22b-aad4575b3ef9" providerId="ADAL" clId="{8C40F07A-1E17-409E-AEDF-B9FEB0DB4202}" dt="2020-05-12T02:37:58.134" v="475"/>
          <ac:grpSpMkLst>
            <pc:docMk/>
            <pc:sldMk cId="1648070400" sldId="390"/>
            <ac:grpSpMk id="27" creationId="{E5788FFE-FCB9-45E6-930D-C9916EB7F768}"/>
          </ac:grpSpMkLst>
        </pc:grpChg>
        <pc:grpChg chg="mod">
          <ac:chgData name="仁園 呂" userId="eef67f80-1e14-4c90-a22b-aad4575b3ef9" providerId="ADAL" clId="{8C40F07A-1E17-409E-AEDF-B9FEB0DB4202}" dt="2020-05-12T02:38:03.633" v="482"/>
          <ac:grpSpMkLst>
            <pc:docMk/>
            <pc:sldMk cId="1648070400" sldId="390"/>
            <ac:grpSpMk id="34" creationId="{61FF8C1C-12B8-476C-8C9D-C57C02FEEFDF}"/>
          </ac:grpSpMkLst>
        </pc:grpChg>
        <pc:grpChg chg="mod">
          <ac:chgData name="仁園 呂" userId="eef67f80-1e14-4c90-a22b-aad4575b3ef9" providerId="ADAL" clId="{8C40F07A-1E17-409E-AEDF-B9FEB0DB4202}" dt="2020-05-12T02:38:10.126" v="486"/>
          <ac:grpSpMkLst>
            <pc:docMk/>
            <pc:sldMk cId="1648070400" sldId="390"/>
            <ac:grpSpMk id="38" creationId="{48A852EE-4684-4BA9-BC58-D535417BF23C}"/>
          </ac:grpSpMkLst>
        </pc:grpChg>
        <pc:grpChg chg="mod">
          <ac:chgData name="仁園 呂" userId="eef67f80-1e14-4c90-a22b-aad4575b3ef9" providerId="ADAL" clId="{8C40F07A-1E17-409E-AEDF-B9FEB0DB4202}" dt="2020-05-12T02:38:13.038" v="492"/>
          <ac:grpSpMkLst>
            <pc:docMk/>
            <pc:sldMk cId="1648070400" sldId="390"/>
            <ac:grpSpMk id="44" creationId="{7AB5AEF1-E79D-4236-BEA9-8E888F5DCEFF}"/>
          </ac:grpSpMkLst>
        </pc:grpChg>
        <pc:grpChg chg="mod">
          <ac:chgData name="仁園 呂" userId="eef67f80-1e14-4c90-a22b-aad4575b3ef9" providerId="ADAL" clId="{8C40F07A-1E17-409E-AEDF-B9FEB0DB4202}" dt="2020-05-12T02:38:15.586" v="495"/>
          <ac:grpSpMkLst>
            <pc:docMk/>
            <pc:sldMk cId="1648070400" sldId="390"/>
            <ac:grpSpMk id="47" creationId="{73C7B96F-59E6-4993-B527-B99119EE8C8A}"/>
          </ac:grpSpMkLst>
        </pc:grpChg>
        <pc:grpChg chg="mod">
          <ac:chgData name="仁園 呂" userId="eef67f80-1e14-4c90-a22b-aad4575b3ef9" providerId="ADAL" clId="{8C40F07A-1E17-409E-AEDF-B9FEB0DB4202}" dt="2020-05-12T02:38:52.690" v="500"/>
          <ac:grpSpMkLst>
            <pc:docMk/>
            <pc:sldMk cId="1648070400" sldId="390"/>
            <ac:grpSpMk id="52" creationId="{6C9DA387-C90E-49CC-BB65-843FF6D6E4B3}"/>
          </ac:grpSpMkLst>
        </pc:grpChg>
        <pc:inkChg chg="add">
          <ac:chgData name="仁園 呂" userId="eef67f80-1e14-4c90-a22b-aad4575b3ef9" providerId="ADAL" clId="{8C40F07A-1E17-409E-AEDF-B9FEB0DB4202}" dt="2020-05-12T02:37:43.825" v="455" actId="9405"/>
          <ac:inkMkLst>
            <pc:docMk/>
            <pc:sldMk cId="1648070400" sldId="390"/>
            <ac:inkMk id="7" creationId="{AFD92380-E396-4096-90C4-3E653B849CEB}"/>
          </ac:inkMkLst>
        </pc:inkChg>
        <pc:inkChg chg="add">
          <ac:chgData name="仁園 呂" userId="eef67f80-1e14-4c90-a22b-aad4575b3ef9" providerId="ADAL" clId="{8C40F07A-1E17-409E-AEDF-B9FEB0DB4202}" dt="2020-05-12T02:37:47.390" v="456" actId="9405"/>
          <ac:inkMkLst>
            <pc:docMk/>
            <pc:sldMk cId="1648070400" sldId="390"/>
            <ac:inkMk id="8" creationId="{EADE1A7F-987C-4E0D-A825-1A9B47609BE6}"/>
          </ac:inkMkLst>
        </pc:inkChg>
        <pc:inkChg chg="add">
          <ac:chgData name="仁園 呂" userId="eef67f80-1e14-4c90-a22b-aad4575b3ef9" providerId="ADAL" clId="{8C40F07A-1E17-409E-AEDF-B9FEB0DB4202}" dt="2020-05-12T02:37:47.976" v="457" actId="9405"/>
          <ac:inkMkLst>
            <pc:docMk/>
            <pc:sldMk cId="1648070400" sldId="390"/>
            <ac:inkMk id="9" creationId="{FE1B88FA-F79E-4AC9-A127-074BCA46610B}"/>
          </ac:inkMkLst>
        </pc:inkChg>
        <pc:inkChg chg="add mod">
          <ac:chgData name="仁園 呂" userId="eef67f80-1e14-4c90-a22b-aad4575b3ef9" providerId="ADAL" clId="{8C40F07A-1E17-409E-AEDF-B9FEB0DB4202}" dt="2020-05-12T02:37:58.134" v="475"/>
          <ac:inkMkLst>
            <pc:docMk/>
            <pc:sldMk cId="1648070400" sldId="390"/>
            <ac:inkMk id="10" creationId="{4DF33A4D-8651-4489-9E18-0E0F1DD68D9C}"/>
          </ac:inkMkLst>
        </pc:inkChg>
        <pc:inkChg chg="add mod">
          <ac:chgData name="仁園 呂" userId="eef67f80-1e14-4c90-a22b-aad4575b3ef9" providerId="ADAL" clId="{8C40F07A-1E17-409E-AEDF-B9FEB0DB4202}" dt="2020-05-12T02:37:58.134" v="475"/>
          <ac:inkMkLst>
            <pc:docMk/>
            <pc:sldMk cId="1648070400" sldId="390"/>
            <ac:inkMk id="11" creationId="{BDA7C1F4-2681-4761-87A1-CFB75AF6B289}"/>
          </ac:inkMkLst>
        </pc:inkChg>
        <pc:inkChg chg="add mod">
          <ac:chgData name="仁園 呂" userId="eef67f80-1e14-4c90-a22b-aad4575b3ef9" providerId="ADAL" clId="{8C40F07A-1E17-409E-AEDF-B9FEB0DB4202}" dt="2020-05-12T02:37:58.134" v="475"/>
          <ac:inkMkLst>
            <pc:docMk/>
            <pc:sldMk cId="1648070400" sldId="390"/>
            <ac:inkMk id="12" creationId="{C630F576-9843-446C-B58A-F6F040A81B25}"/>
          </ac:inkMkLst>
        </pc:inkChg>
        <pc:inkChg chg="add mod">
          <ac:chgData name="仁園 呂" userId="eef67f80-1e14-4c90-a22b-aad4575b3ef9" providerId="ADAL" clId="{8C40F07A-1E17-409E-AEDF-B9FEB0DB4202}" dt="2020-05-12T02:37:58.134" v="475"/>
          <ac:inkMkLst>
            <pc:docMk/>
            <pc:sldMk cId="1648070400" sldId="390"/>
            <ac:inkMk id="13" creationId="{607676B7-7C4E-4189-8896-166160C31885}"/>
          </ac:inkMkLst>
        </pc:inkChg>
        <pc:inkChg chg="add mod">
          <ac:chgData name="仁園 呂" userId="eef67f80-1e14-4c90-a22b-aad4575b3ef9" providerId="ADAL" clId="{8C40F07A-1E17-409E-AEDF-B9FEB0DB4202}" dt="2020-05-12T02:37:58.134" v="475"/>
          <ac:inkMkLst>
            <pc:docMk/>
            <pc:sldMk cId="1648070400" sldId="390"/>
            <ac:inkMk id="14" creationId="{D5420479-88E6-4A5B-9AEB-58C0DB77942C}"/>
          </ac:inkMkLst>
        </pc:inkChg>
        <pc:inkChg chg="add mod">
          <ac:chgData name="仁園 呂" userId="eef67f80-1e14-4c90-a22b-aad4575b3ef9" providerId="ADAL" clId="{8C40F07A-1E17-409E-AEDF-B9FEB0DB4202}" dt="2020-05-12T02:37:58.134" v="475"/>
          <ac:inkMkLst>
            <pc:docMk/>
            <pc:sldMk cId="1648070400" sldId="390"/>
            <ac:inkMk id="15" creationId="{AB128CD7-9547-4702-B6A3-E8EE30F10544}"/>
          </ac:inkMkLst>
        </pc:inkChg>
        <pc:inkChg chg="add mod">
          <ac:chgData name="仁園 呂" userId="eef67f80-1e14-4c90-a22b-aad4575b3ef9" providerId="ADAL" clId="{8C40F07A-1E17-409E-AEDF-B9FEB0DB4202}" dt="2020-05-12T02:37:58.134" v="475"/>
          <ac:inkMkLst>
            <pc:docMk/>
            <pc:sldMk cId="1648070400" sldId="390"/>
            <ac:inkMk id="16" creationId="{EBBB6E67-714B-4E55-A365-A4BB08AD9094}"/>
          </ac:inkMkLst>
        </pc:inkChg>
        <pc:inkChg chg="add mod">
          <ac:chgData name="仁園 呂" userId="eef67f80-1e14-4c90-a22b-aad4575b3ef9" providerId="ADAL" clId="{8C40F07A-1E17-409E-AEDF-B9FEB0DB4202}" dt="2020-05-12T02:37:58.134" v="475"/>
          <ac:inkMkLst>
            <pc:docMk/>
            <pc:sldMk cId="1648070400" sldId="390"/>
            <ac:inkMk id="17" creationId="{6D814151-198B-4449-A78B-A22CDE06C167}"/>
          </ac:inkMkLst>
        </pc:inkChg>
        <pc:inkChg chg="add mod">
          <ac:chgData name="仁園 呂" userId="eef67f80-1e14-4c90-a22b-aad4575b3ef9" providerId="ADAL" clId="{8C40F07A-1E17-409E-AEDF-B9FEB0DB4202}" dt="2020-05-12T02:37:58.134" v="475"/>
          <ac:inkMkLst>
            <pc:docMk/>
            <pc:sldMk cId="1648070400" sldId="390"/>
            <ac:inkMk id="18" creationId="{5118F07D-9110-4CF1-B53F-CA2FEB3286E2}"/>
          </ac:inkMkLst>
        </pc:inkChg>
        <pc:inkChg chg="add mod">
          <ac:chgData name="仁園 呂" userId="eef67f80-1e14-4c90-a22b-aad4575b3ef9" providerId="ADAL" clId="{8C40F07A-1E17-409E-AEDF-B9FEB0DB4202}" dt="2020-05-12T02:37:58.134" v="475"/>
          <ac:inkMkLst>
            <pc:docMk/>
            <pc:sldMk cId="1648070400" sldId="390"/>
            <ac:inkMk id="19" creationId="{9C155BD8-AFCD-41DE-B777-F0BF70278A6A}"/>
          </ac:inkMkLst>
        </pc:inkChg>
        <pc:inkChg chg="add mod">
          <ac:chgData name="仁園 呂" userId="eef67f80-1e14-4c90-a22b-aad4575b3ef9" providerId="ADAL" clId="{8C40F07A-1E17-409E-AEDF-B9FEB0DB4202}" dt="2020-05-12T02:37:58.134" v="475"/>
          <ac:inkMkLst>
            <pc:docMk/>
            <pc:sldMk cId="1648070400" sldId="390"/>
            <ac:inkMk id="20" creationId="{86C6DE30-D8D7-4032-BAAD-0B64A2CFBFC3}"/>
          </ac:inkMkLst>
        </pc:inkChg>
        <pc:inkChg chg="add mod">
          <ac:chgData name="仁園 呂" userId="eef67f80-1e14-4c90-a22b-aad4575b3ef9" providerId="ADAL" clId="{8C40F07A-1E17-409E-AEDF-B9FEB0DB4202}" dt="2020-05-12T02:37:58.134" v="475"/>
          <ac:inkMkLst>
            <pc:docMk/>
            <pc:sldMk cId="1648070400" sldId="390"/>
            <ac:inkMk id="21" creationId="{3561E8E1-4CE1-4620-9BBE-7466F94FA233}"/>
          </ac:inkMkLst>
        </pc:inkChg>
        <pc:inkChg chg="add mod">
          <ac:chgData name="仁園 呂" userId="eef67f80-1e14-4c90-a22b-aad4575b3ef9" providerId="ADAL" clId="{8C40F07A-1E17-409E-AEDF-B9FEB0DB4202}" dt="2020-05-12T02:37:58.134" v="475"/>
          <ac:inkMkLst>
            <pc:docMk/>
            <pc:sldMk cId="1648070400" sldId="390"/>
            <ac:inkMk id="22" creationId="{2D908EE4-94DB-4A6D-A975-72324D8750AE}"/>
          </ac:inkMkLst>
        </pc:inkChg>
        <pc:inkChg chg="add mod">
          <ac:chgData name="仁園 呂" userId="eef67f80-1e14-4c90-a22b-aad4575b3ef9" providerId="ADAL" clId="{8C40F07A-1E17-409E-AEDF-B9FEB0DB4202}" dt="2020-05-12T02:37:58.134" v="475"/>
          <ac:inkMkLst>
            <pc:docMk/>
            <pc:sldMk cId="1648070400" sldId="390"/>
            <ac:inkMk id="23" creationId="{7CBED011-A3BC-49B7-A12D-809A4DDE15AD}"/>
          </ac:inkMkLst>
        </pc:inkChg>
        <pc:inkChg chg="add mod">
          <ac:chgData name="仁園 呂" userId="eef67f80-1e14-4c90-a22b-aad4575b3ef9" providerId="ADAL" clId="{8C40F07A-1E17-409E-AEDF-B9FEB0DB4202}" dt="2020-05-12T02:37:58.134" v="475"/>
          <ac:inkMkLst>
            <pc:docMk/>
            <pc:sldMk cId="1648070400" sldId="390"/>
            <ac:inkMk id="24" creationId="{D08FBFB5-21FD-45BA-AAFD-6BBCE52F1AE8}"/>
          </ac:inkMkLst>
        </pc:inkChg>
        <pc:inkChg chg="add mod">
          <ac:chgData name="仁園 呂" userId="eef67f80-1e14-4c90-a22b-aad4575b3ef9" providerId="ADAL" clId="{8C40F07A-1E17-409E-AEDF-B9FEB0DB4202}" dt="2020-05-12T02:37:58.134" v="475"/>
          <ac:inkMkLst>
            <pc:docMk/>
            <pc:sldMk cId="1648070400" sldId="390"/>
            <ac:inkMk id="25" creationId="{06537236-2481-4B60-BF35-B4B13FCD774C}"/>
          </ac:inkMkLst>
        </pc:inkChg>
        <pc:inkChg chg="add mod">
          <ac:chgData name="仁園 呂" userId="eef67f80-1e14-4c90-a22b-aad4575b3ef9" providerId="ADAL" clId="{8C40F07A-1E17-409E-AEDF-B9FEB0DB4202}" dt="2020-05-12T02:37:58.134" v="475"/>
          <ac:inkMkLst>
            <pc:docMk/>
            <pc:sldMk cId="1648070400" sldId="390"/>
            <ac:inkMk id="26" creationId="{AE856E54-0480-4ED4-8A47-6236540839B0}"/>
          </ac:inkMkLst>
        </pc:inkChg>
        <pc:inkChg chg="add mod">
          <ac:chgData name="仁園 呂" userId="eef67f80-1e14-4c90-a22b-aad4575b3ef9" providerId="ADAL" clId="{8C40F07A-1E17-409E-AEDF-B9FEB0DB4202}" dt="2020-05-12T02:38:03.633" v="482"/>
          <ac:inkMkLst>
            <pc:docMk/>
            <pc:sldMk cId="1648070400" sldId="390"/>
            <ac:inkMk id="28" creationId="{6F00ECA8-2B16-4C63-BCEB-37A42897E1D7}"/>
          </ac:inkMkLst>
        </pc:inkChg>
        <pc:inkChg chg="add mod">
          <ac:chgData name="仁園 呂" userId="eef67f80-1e14-4c90-a22b-aad4575b3ef9" providerId="ADAL" clId="{8C40F07A-1E17-409E-AEDF-B9FEB0DB4202}" dt="2020-05-12T02:38:03.633" v="482"/>
          <ac:inkMkLst>
            <pc:docMk/>
            <pc:sldMk cId="1648070400" sldId="390"/>
            <ac:inkMk id="29" creationId="{594E28E5-9409-46A9-A3DC-0C5364F87E3F}"/>
          </ac:inkMkLst>
        </pc:inkChg>
        <pc:inkChg chg="add mod">
          <ac:chgData name="仁園 呂" userId="eef67f80-1e14-4c90-a22b-aad4575b3ef9" providerId="ADAL" clId="{8C40F07A-1E17-409E-AEDF-B9FEB0DB4202}" dt="2020-05-12T02:38:03.633" v="482"/>
          <ac:inkMkLst>
            <pc:docMk/>
            <pc:sldMk cId="1648070400" sldId="390"/>
            <ac:inkMk id="30" creationId="{C61DC8AF-49F3-4A9D-9BFC-49B862D79542}"/>
          </ac:inkMkLst>
        </pc:inkChg>
        <pc:inkChg chg="add mod">
          <ac:chgData name="仁園 呂" userId="eef67f80-1e14-4c90-a22b-aad4575b3ef9" providerId="ADAL" clId="{8C40F07A-1E17-409E-AEDF-B9FEB0DB4202}" dt="2020-05-12T02:38:03.633" v="482"/>
          <ac:inkMkLst>
            <pc:docMk/>
            <pc:sldMk cId="1648070400" sldId="390"/>
            <ac:inkMk id="31" creationId="{EA3409D9-F8B5-40EE-8A13-596124AD7904}"/>
          </ac:inkMkLst>
        </pc:inkChg>
        <pc:inkChg chg="add mod">
          <ac:chgData name="仁園 呂" userId="eef67f80-1e14-4c90-a22b-aad4575b3ef9" providerId="ADAL" clId="{8C40F07A-1E17-409E-AEDF-B9FEB0DB4202}" dt="2020-05-12T02:38:03.633" v="482"/>
          <ac:inkMkLst>
            <pc:docMk/>
            <pc:sldMk cId="1648070400" sldId="390"/>
            <ac:inkMk id="32" creationId="{1771912C-E78F-4353-A59E-30BE143B7919}"/>
          </ac:inkMkLst>
        </pc:inkChg>
        <pc:inkChg chg="add mod">
          <ac:chgData name="仁園 呂" userId="eef67f80-1e14-4c90-a22b-aad4575b3ef9" providerId="ADAL" clId="{8C40F07A-1E17-409E-AEDF-B9FEB0DB4202}" dt="2020-05-12T02:38:03.633" v="482"/>
          <ac:inkMkLst>
            <pc:docMk/>
            <pc:sldMk cId="1648070400" sldId="390"/>
            <ac:inkMk id="33" creationId="{2F8B7F51-9957-41DE-841E-10FE1B48C5A1}"/>
          </ac:inkMkLst>
        </pc:inkChg>
        <pc:inkChg chg="add mod">
          <ac:chgData name="仁園 呂" userId="eef67f80-1e14-4c90-a22b-aad4575b3ef9" providerId="ADAL" clId="{8C40F07A-1E17-409E-AEDF-B9FEB0DB4202}" dt="2020-05-12T02:38:10.126" v="486"/>
          <ac:inkMkLst>
            <pc:docMk/>
            <pc:sldMk cId="1648070400" sldId="390"/>
            <ac:inkMk id="35" creationId="{A22D055F-9F27-4CF4-B92A-CD16A1178B9B}"/>
          </ac:inkMkLst>
        </pc:inkChg>
        <pc:inkChg chg="add mod">
          <ac:chgData name="仁園 呂" userId="eef67f80-1e14-4c90-a22b-aad4575b3ef9" providerId="ADAL" clId="{8C40F07A-1E17-409E-AEDF-B9FEB0DB4202}" dt="2020-05-12T02:38:10.126" v="486"/>
          <ac:inkMkLst>
            <pc:docMk/>
            <pc:sldMk cId="1648070400" sldId="390"/>
            <ac:inkMk id="36" creationId="{F3F2307E-ADE3-452A-B3F0-1AB62B938535}"/>
          </ac:inkMkLst>
        </pc:inkChg>
        <pc:inkChg chg="add mod">
          <ac:chgData name="仁園 呂" userId="eef67f80-1e14-4c90-a22b-aad4575b3ef9" providerId="ADAL" clId="{8C40F07A-1E17-409E-AEDF-B9FEB0DB4202}" dt="2020-05-12T02:38:13.038" v="492"/>
          <ac:inkMkLst>
            <pc:docMk/>
            <pc:sldMk cId="1648070400" sldId="390"/>
            <ac:inkMk id="37" creationId="{8C47AB6E-1C0E-45E2-AE14-DEA345819E80}"/>
          </ac:inkMkLst>
        </pc:inkChg>
        <pc:inkChg chg="add mod">
          <ac:chgData name="仁園 呂" userId="eef67f80-1e14-4c90-a22b-aad4575b3ef9" providerId="ADAL" clId="{8C40F07A-1E17-409E-AEDF-B9FEB0DB4202}" dt="2020-05-12T02:38:13.038" v="492"/>
          <ac:inkMkLst>
            <pc:docMk/>
            <pc:sldMk cId="1648070400" sldId="390"/>
            <ac:inkMk id="39" creationId="{977F64F7-FF12-411F-B177-86024719414C}"/>
          </ac:inkMkLst>
        </pc:inkChg>
        <pc:inkChg chg="add mod">
          <ac:chgData name="仁園 呂" userId="eef67f80-1e14-4c90-a22b-aad4575b3ef9" providerId="ADAL" clId="{8C40F07A-1E17-409E-AEDF-B9FEB0DB4202}" dt="2020-05-12T02:38:13.038" v="492"/>
          <ac:inkMkLst>
            <pc:docMk/>
            <pc:sldMk cId="1648070400" sldId="390"/>
            <ac:inkMk id="40" creationId="{CFDD7696-E12F-4D66-B3A3-82B562437F50}"/>
          </ac:inkMkLst>
        </pc:inkChg>
        <pc:inkChg chg="add mod">
          <ac:chgData name="仁園 呂" userId="eef67f80-1e14-4c90-a22b-aad4575b3ef9" providerId="ADAL" clId="{8C40F07A-1E17-409E-AEDF-B9FEB0DB4202}" dt="2020-05-12T02:38:13.038" v="492"/>
          <ac:inkMkLst>
            <pc:docMk/>
            <pc:sldMk cId="1648070400" sldId="390"/>
            <ac:inkMk id="41" creationId="{D5EBB218-4C42-4D44-B0E2-A0A5E47EEFEA}"/>
          </ac:inkMkLst>
        </pc:inkChg>
        <pc:inkChg chg="add mod">
          <ac:chgData name="仁園 呂" userId="eef67f80-1e14-4c90-a22b-aad4575b3ef9" providerId="ADAL" clId="{8C40F07A-1E17-409E-AEDF-B9FEB0DB4202}" dt="2020-05-12T02:38:13.038" v="492"/>
          <ac:inkMkLst>
            <pc:docMk/>
            <pc:sldMk cId="1648070400" sldId="390"/>
            <ac:inkMk id="42" creationId="{D18E7682-62A5-40EB-BFB9-FFEF947579C4}"/>
          </ac:inkMkLst>
        </pc:inkChg>
        <pc:inkChg chg="add">
          <ac:chgData name="仁園 呂" userId="eef67f80-1e14-4c90-a22b-aad4575b3ef9" providerId="ADAL" clId="{8C40F07A-1E17-409E-AEDF-B9FEB0DB4202}" dt="2020-05-12T02:38:12.112" v="491" actId="9405"/>
          <ac:inkMkLst>
            <pc:docMk/>
            <pc:sldMk cId="1648070400" sldId="390"/>
            <ac:inkMk id="43" creationId="{A442B85B-9E1A-4460-9581-680FEA51E331}"/>
          </ac:inkMkLst>
        </pc:inkChg>
        <pc:inkChg chg="add mod">
          <ac:chgData name="仁園 呂" userId="eef67f80-1e14-4c90-a22b-aad4575b3ef9" providerId="ADAL" clId="{8C40F07A-1E17-409E-AEDF-B9FEB0DB4202}" dt="2020-05-12T02:38:15.586" v="495"/>
          <ac:inkMkLst>
            <pc:docMk/>
            <pc:sldMk cId="1648070400" sldId="390"/>
            <ac:inkMk id="45" creationId="{07A4442D-0A13-42BE-AA3B-26D1FD846CD6}"/>
          </ac:inkMkLst>
        </pc:inkChg>
        <pc:inkChg chg="add mod">
          <ac:chgData name="仁園 呂" userId="eef67f80-1e14-4c90-a22b-aad4575b3ef9" providerId="ADAL" clId="{8C40F07A-1E17-409E-AEDF-B9FEB0DB4202}" dt="2020-05-12T02:38:15.586" v="495"/>
          <ac:inkMkLst>
            <pc:docMk/>
            <pc:sldMk cId="1648070400" sldId="390"/>
            <ac:inkMk id="46" creationId="{23992224-0CFA-4E98-965E-F4072F6E7EFA}"/>
          </ac:inkMkLst>
        </pc:inkChg>
        <pc:inkChg chg="add mod">
          <ac:chgData name="仁園 呂" userId="eef67f80-1e14-4c90-a22b-aad4575b3ef9" providerId="ADAL" clId="{8C40F07A-1E17-409E-AEDF-B9FEB0DB4202}" dt="2020-05-12T02:38:52.690" v="500"/>
          <ac:inkMkLst>
            <pc:docMk/>
            <pc:sldMk cId="1648070400" sldId="390"/>
            <ac:inkMk id="48" creationId="{52F3C2F8-870A-4FEE-A302-6ACE150AB22E}"/>
          </ac:inkMkLst>
        </pc:inkChg>
        <pc:inkChg chg="add mod">
          <ac:chgData name="仁園 呂" userId="eef67f80-1e14-4c90-a22b-aad4575b3ef9" providerId="ADAL" clId="{8C40F07A-1E17-409E-AEDF-B9FEB0DB4202}" dt="2020-05-12T02:38:52.690" v="500"/>
          <ac:inkMkLst>
            <pc:docMk/>
            <pc:sldMk cId="1648070400" sldId="390"/>
            <ac:inkMk id="49" creationId="{29C7EE70-C202-4BC1-8558-2F7E3428EED7}"/>
          </ac:inkMkLst>
        </pc:inkChg>
        <pc:inkChg chg="add mod">
          <ac:chgData name="仁園 呂" userId="eef67f80-1e14-4c90-a22b-aad4575b3ef9" providerId="ADAL" clId="{8C40F07A-1E17-409E-AEDF-B9FEB0DB4202}" dt="2020-05-12T02:38:52.690" v="500"/>
          <ac:inkMkLst>
            <pc:docMk/>
            <pc:sldMk cId="1648070400" sldId="390"/>
            <ac:inkMk id="50" creationId="{9465441F-5522-4530-875F-31E7D19CF760}"/>
          </ac:inkMkLst>
        </pc:inkChg>
        <pc:inkChg chg="add mod">
          <ac:chgData name="仁園 呂" userId="eef67f80-1e14-4c90-a22b-aad4575b3ef9" providerId="ADAL" clId="{8C40F07A-1E17-409E-AEDF-B9FEB0DB4202}" dt="2020-05-12T02:38:52.690" v="500"/>
          <ac:inkMkLst>
            <pc:docMk/>
            <pc:sldMk cId="1648070400" sldId="390"/>
            <ac:inkMk id="51" creationId="{0F91D9B5-8616-4C42-A32D-E444F59BAD8E}"/>
          </ac:inkMkLst>
        </pc:inkChg>
      </pc:sldChg>
      <pc:sldChg chg="modTransition">
        <pc:chgData name="仁園 呂" userId="eef67f80-1e14-4c90-a22b-aad4575b3ef9" providerId="ADAL" clId="{8C40F07A-1E17-409E-AEDF-B9FEB0DB4202}" dt="2020-05-18T16:07:35.889" v="1783"/>
        <pc:sldMkLst>
          <pc:docMk/>
          <pc:sldMk cId="2985397151" sldId="391"/>
        </pc:sldMkLst>
      </pc:sldChg>
      <pc:sldChg chg="modTransition">
        <pc:chgData name="仁園 呂" userId="eef67f80-1e14-4c90-a22b-aad4575b3ef9" providerId="ADAL" clId="{8C40F07A-1E17-409E-AEDF-B9FEB0DB4202}" dt="2020-05-18T16:07:35.889" v="1798"/>
        <pc:sldMkLst>
          <pc:docMk/>
          <pc:sldMk cId="2708191924" sldId="392"/>
        </pc:sldMkLst>
      </pc:sldChg>
      <pc:sldChg chg="modTransition">
        <pc:chgData name="仁園 呂" userId="eef67f80-1e14-4c90-a22b-aad4575b3ef9" providerId="ADAL" clId="{8C40F07A-1E17-409E-AEDF-B9FEB0DB4202}" dt="2020-05-18T16:07:35.889" v="1799"/>
        <pc:sldMkLst>
          <pc:docMk/>
          <pc:sldMk cId="2599443959" sldId="393"/>
        </pc:sldMkLst>
      </pc:sldChg>
      <pc:sldChg chg="modTransition">
        <pc:chgData name="仁園 呂" userId="eef67f80-1e14-4c90-a22b-aad4575b3ef9" providerId="ADAL" clId="{8C40F07A-1E17-409E-AEDF-B9FEB0DB4202}" dt="2020-05-18T16:07:35.889" v="1800"/>
        <pc:sldMkLst>
          <pc:docMk/>
          <pc:sldMk cId="721924772" sldId="394"/>
        </pc:sldMkLst>
      </pc:sldChg>
      <pc:sldChg chg="modTransition">
        <pc:chgData name="仁園 呂" userId="eef67f80-1e14-4c90-a22b-aad4575b3ef9" providerId="ADAL" clId="{8C40F07A-1E17-409E-AEDF-B9FEB0DB4202}" dt="2020-05-18T16:07:35.889" v="1801"/>
        <pc:sldMkLst>
          <pc:docMk/>
          <pc:sldMk cId="1888177757" sldId="395"/>
        </pc:sldMkLst>
      </pc:sldChg>
      <pc:sldChg chg="modTransition">
        <pc:chgData name="仁園 呂" userId="eef67f80-1e14-4c90-a22b-aad4575b3ef9" providerId="ADAL" clId="{8C40F07A-1E17-409E-AEDF-B9FEB0DB4202}" dt="2020-05-18T16:07:35.889" v="1802"/>
        <pc:sldMkLst>
          <pc:docMk/>
          <pc:sldMk cId="1644486209" sldId="396"/>
        </pc:sldMkLst>
      </pc:sldChg>
      <pc:sldChg chg="modTransition">
        <pc:chgData name="仁園 呂" userId="eef67f80-1e14-4c90-a22b-aad4575b3ef9" providerId="ADAL" clId="{8C40F07A-1E17-409E-AEDF-B9FEB0DB4202}" dt="2020-05-18T16:07:35.889" v="1803"/>
        <pc:sldMkLst>
          <pc:docMk/>
          <pc:sldMk cId="3991637994" sldId="397"/>
        </pc:sldMkLst>
      </pc:sldChg>
      <pc:sldChg chg="modTransition">
        <pc:chgData name="仁園 呂" userId="eef67f80-1e14-4c90-a22b-aad4575b3ef9" providerId="ADAL" clId="{8C40F07A-1E17-409E-AEDF-B9FEB0DB4202}" dt="2020-05-18T16:07:35.889" v="1804"/>
        <pc:sldMkLst>
          <pc:docMk/>
          <pc:sldMk cId="3245168615" sldId="398"/>
        </pc:sldMkLst>
      </pc:sldChg>
      <pc:sldChg chg="modTransition">
        <pc:chgData name="仁園 呂" userId="eef67f80-1e14-4c90-a22b-aad4575b3ef9" providerId="ADAL" clId="{8C40F07A-1E17-409E-AEDF-B9FEB0DB4202}" dt="2020-05-18T16:07:35.889" v="1805"/>
        <pc:sldMkLst>
          <pc:docMk/>
          <pc:sldMk cId="3657440856" sldId="399"/>
        </pc:sldMkLst>
      </pc:sldChg>
      <pc:sldChg chg="modTransition">
        <pc:chgData name="仁園 呂" userId="eef67f80-1e14-4c90-a22b-aad4575b3ef9" providerId="ADAL" clId="{8C40F07A-1E17-409E-AEDF-B9FEB0DB4202}" dt="2020-05-18T16:07:35.889" v="1806"/>
        <pc:sldMkLst>
          <pc:docMk/>
          <pc:sldMk cId="2253887338" sldId="400"/>
        </pc:sldMkLst>
      </pc:sldChg>
      <pc:sldChg chg="modTransition">
        <pc:chgData name="仁園 呂" userId="eef67f80-1e14-4c90-a22b-aad4575b3ef9" providerId="ADAL" clId="{8C40F07A-1E17-409E-AEDF-B9FEB0DB4202}" dt="2020-05-18T16:07:35.889" v="1807"/>
        <pc:sldMkLst>
          <pc:docMk/>
          <pc:sldMk cId="3062416446" sldId="401"/>
        </pc:sldMkLst>
      </pc:sldChg>
    </pc:docChg>
  </pc:docChgLst>
  <pc:docChgLst>
    <pc:chgData name="仁園 呂" userId="eef67f80-1e14-4c90-a22b-aad4575b3ef9" providerId="ADAL" clId="{D98932E1-BFAE-47FF-9870-EE52ED89CA8D}"/>
    <pc:docChg chg="undo custSel addSld modSld modShowInfo">
      <pc:chgData name="仁園 呂" userId="eef67f80-1e14-4c90-a22b-aad4575b3ef9" providerId="ADAL" clId="{D98932E1-BFAE-47FF-9870-EE52ED89CA8D}" dt="2020-04-23T18:40:22.372" v="1826" actId="5793"/>
      <pc:docMkLst>
        <pc:docMk/>
      </pc:docMkLst>
      <pc:sldChg chg="addSp delSp modSp mod modTransition">
        <pc:chgData name="仁園 呂" userId="eef67f80-1e14-4c90-a22b-aad4575b3ef9" providerId="ADAL" clId="{D98932E1-BFAE-47FF-9870-EE52ED89CA8D}" dt="2020-04-20T19:06:29.488" v="1636"/>
        <pc:sldMkLst>
          <pc:docMk/>
          <pc:sldMk cId="0" sldId="256"/>
        </pc:sldMkLst>
        <pc:grpChg chg="del mod">
          <ac:chgData name="仁園 呂" userId="eef67f80-1e14-4c90-a22b-aad4575b3ef9" providerId="ADAL" clId="{D98932E1-BFAE-47FF-9870-EE52ED89CA8D}" dt="2020-04-20T18:32:12.741" v="463"/>
          <ac:grpSpMkLst>
            <pc:docMk/>
            <pc:sldMk cId="0" sldId="256"/>
            <ac:grpSpMk id="14" creationId="{048C65D2-3487-417A-BDB4-37834FE7F177}"/>
          </ac:grpSpMkLst>
        </pc:grpChg>
        <pc:grpChg chg="del mod">
          <ac:chgData name="仁園 呂" userId="eef67f80-1e14-4c90-a22b-aad4575b3ef9" providerId="ADAL" clId="{D98932E1-BFAE-47FF-9870-EE52ED89CA8D}" dt="2020-04-20T19:01:14.805" v="1250"/>
          <ac:grpSpMkLst>
            <pc:docMk/>
            <pc:sldMk cId="0" sldId="256"/>
            <ac:grpSpMk id="24" creationId="{9F8C4F29-F10A-45A8-A6D8-8A623917E01B}"/>
          </ac:grpSpMkLst>
        </pc:grpChg>
        <pc:inkChg chg="add del">
          <ac:chgData name="仁園 呂" userId="eef67f80-1e14-4c90-a22b-aad4575b3ef9" providerId="ADAL" clId="{D98932E1-BFAE-47FF-9870-EE52ED89CA8D}" dt="2020-04-20T18:24:23.461" v="223"/>
          <ac:inkMkLst>
            <pc:docMk/>
            <pc:sldMk cId="0" sldId="256"/>
            <ac:inkMk id="4" creationId="{95ACF5E5-F71B-4F1E-BD63-C4743D439A88}"/>
          </ac:inkMkLst>
        </pc:inkChg>
        <pc:inkChg chg="add del">
          <ac:chgData name="仁園 呂" userId="eef67f80-1e14-4c90-a22b-aad4575b3ef9" providerId="ADAL" clId="{D98932E1-BFAE-47FF-9870-EE52ED89CA8D}" dt="2020-04-20T19:01:16.462" v="1252"/>
          <ac:inkMkLst>
            <pc:docMk/>
            <pc:sldMk cId="0" sldId="256"/>
            <ac:inkMk id="5" creationId="{BF3AB8A1-ED48-4DE3-B7B5-2FE4BBA79BDD}"/>
          </ac:inkMkLst>
        </pc:inkChg>
        <pc:inkChg chg="add del">
          <ac:chgData name="仁園 呂" userId="eef67f80-1e14-4c90-a22b-aad4575b3ef9" providerId="ADAL" clId="{D98932E1-BFAE-47FF-9870-EE52ED89CA8D}" dt="2020-04-20T18:27:09.801" v="228"/>
          <ac:inkMkLst>
            <pc:docMk/>
            <pc:sldMk cId="0" sldId="256"/>
            <ac:inkMk id="6" creationId="{A057CE0F-4785-4627-8FEA-4639BA6A3719}"/>
          </ac:inkMkLst>
        </pc:inkChg>
        <pc:inkChg chg="add del">
          <ac:chgData name="仁園 呂" userId="eef67f80-1e14-4c90-a22b-aad4575b3ef9" providerId="ADAL" clId="{D98932E1-BFAE-47FF-9870-EE52ED89CA8D}" dt="2020-04-20T18:27:09.801" v="227"/>
          <ac:inkMkLst>
            <pc:docMk/>
            <pc:sldMk cId="0" sldId="256"/>
            <ac:inkMk id="7" creationId="{20A6073A-A016-4A82-A97C-F35A2AAD8B5B}"/>
          </ac:inkMkLst>
        </pc:inkChg>
        <pc:inkChg chg="add del">
          <ac:chgData name="仁園 呂" userId="eef67f80-1e14-4c90-a22b-aad4575b3ef9" providerId="ADAL" clId="{D98932E1-BFAE-47FF-9870-EE52ED89CA8D}" dt="2020-04-20T18:32:12.741" v="459"/>
          <ac:inkMkLst>
            <pc:docMk/>
            <pc:sldMk cId="0" sldId="256"/>
            <ac:inkMk id="8" creationId="{285B8688-72F5-4DDE-BA1E-A3EF337775B9}"/>
          </ac:inkMkLst>
        </pc:inkChg>
        <pc:inkChg chg="add del">
          <ac:chgData name="仁園 呂" userId="eef67f80-1e14-4c90-a22b-aad4575b3ef9" providerId="ADAL" clId="{D98932E1-BFAE-47FF-9870-EE52ED89CA8D}" dt="2020-04-20T18:32:12.741" v="462"/>
          <ac:inkMkLst>
            <pc:docMk/>
            <pc:sldMk cId="0" sldId="256"/>
            <ac:inkMk id="9" creationId="{FB60B30C-8401-4C3B-8ECC-CCDB2F3C7BAF}"/>
          </ac:inkMkLst>
        </pc:inkChg>
        <pc:inkChg chg="add del mod">
          <ac:chgData name="仁園 呂" userId="eef67f80-1e14-4c90-a22b-aad4575b3ef9" providerId="ADAL" clId="{D98932E1-BFAE-47FF-9870-EE52ED89CA8D}" dt="2020-04-20T18:32:12.741" v="460"/>
          <ac:inkMkLst>
            <pc:docMk/>
            <pc:sldMk cId="0" sldId="256"/>
            <ac:inkMk id="10" creationId="{7826F3AC-EF64-4D9A-B05B-9D54FEEF9AEA}"/>
          </ac:inkMkLst>
        </pc:inkChg>
        <pc:inkChg chg="add del mod">
          <ac:chgData name="仁園 呂" userId="eef67f80-1e14-4c90-a22b-aad4575b3ef9" providerId="ADAL" clId="{D98932E1-BFAE-47FF-9870-EE52ED89CA8D}" dt="2020-04-20T18:32:12.741" v="464"/>
          <ac:inkMkLst>
            <pc:docMk/>
            <pc:sldMk cId="0" sldId="256"/>
            <ac:inkMk id="11" creationId="{39EBACB6-2FFB-4755-A8A2-02CDC2608CF6}"/>
          </ac:inkMkLst>
        </pc:inkChg>
        <pc:inkChg chg="add del mod">
          <ac:chgData name="仁園 呂" userId="eef67f80-1e14-4c90-a22b-aad4575b3ef9" providerId="ADAL" clId="{D98932E1-BFAE-47FF-9870-EE52ED89CA8D}" dt="2020-04-20T18:32:12.741" v="463"/>
          <ac:inkMkLst>
            <pc:docMk/>
            <pc:sldMk cId="0" sldId="256"/>
            <ac:inkMk id="12" creationId="{1F0D77A4-56F1-46C8-BE5F-7D705BD3AC7A}"/>
          </ac:inkMkLst>
        </pc:inkChg>
        <pc:inkChg chg="add del">
          <ac:chgData name="仁園 呂" userId="eef67f80-1e14-4c90-a22b-aad4575b3ef9" providerId="ADAL" clId="{D98932E1-BFAE-47FF-9870-EE52ED89CA8D}" dt="2020-04-20T18:32:12.741" v="461"/>
          <ac:inkMkLst>
            <pc:docMk/>
            <pc:sldMk cId="0" sldId="256"/>
            <ac:inkMk id="13" creationId="{31EE6202-08D7-4064-B345-FE8CA4103948}"/>
          </ac:inkMkLst>
        </pc:inkChg>
        <pc:inkChg chg="add del">
          <ac:chgData name="仁園 呂" userId="eef67f80-1e14-4c90-a22b-aad4575b3ef9" providerId="ADAL" clId="{D98932E1-BFAE-47FF-9870-EE52ED89CA8D}" dt="2020-04-20T19:00:53.670" v="1237"/>
          <ac:inkMkLst>
            <pc:docMk/>
            <pc:sldMk cId="0" sldId="256"/>
            <ac:inkMk id="15" creationId="{B4463866-C31C-4ED1-8455-AF16339BDF8C}"/>
          </ac:inkMkLst>
        </pc:inkChg>
        <pc:inkChg chg="add del">
          <ac:chgData name="仁園 呂" userId="eef67f80-1e14-4c90-a22b-aad4575b3ef9" providerId="ADAL" clId="{D98932E1-BFAE-47FF-9870-EE52ED89CA8D}" dt="2020-04-20T19:00:53.670" v="1236"/>
          <ac:inkMkLst>
            <pc:docMk/>
            <pc:sldMk cId="0" sldId="256"/>
            <ac:inkMk id="16" creationId="{5B8FC6E9-62D2-4234-A753-457831BBBA77}"/>
          </ac:inkMkLst>
        </pc:inkChg>
        <pc:inkChg chg="add">
          <ac:chgData name="仁園 呂" userId="eef67f80-1e14-4c90-a22b-aad4575b3ef9" providerId="ADAL" clId="{D98932E1-BFAE-47FF-9870-EE52ED89CA8D}" dt="2020-04-20T19:01:05.806" v="1238" actId="9405"/>
          <ac:inkMkLst>
            <pc:docMk/>
            <pc:sldMk cId="0" sldId="256"/>
            <ac:inkMk id="17" creationId="{FCEBAF5B-F9BF-4C63-96E1-18AF6D979554}"/>
          </ac:inkMkLst>
        </pc:inkChg>
        <pc:inkChg chg="add del mod">
          <ac:chgData name="仁園 呂" userId="eef67f80-1e14-4c90-a22b-aad4575b3ef9" providerId="ADAL" clId="{D98932E1-BFAE-47FF-9870-EE52ED89CA8D}" dt="2020-04-20T19:01:14.805" v="1251"/>
          <ac:inkMkLst>
            <pc:docMk/>
            <pc:sldMk cId="0" sldId="256"/>
            <ac:inkMk id="18" creationId="{0533C4AA-2B7A-49E0-A693-0BE06C9C950B}"/>
          </ac:inkMkLst>
        </pc:inkChg>
        <pc:inkChg chg="add del mod">
          <ac:chgData name="仁園 呂" userId="eef67f80-1e14-4c90-a22b-aad4575b3ef9" providerId="ADAL" clId="{D98932E1-BFAE-47FF-9870-EE52ED89CA8D}" dt="2020-04-20T19:01:14.805" v="1246"/>
          <ac:inkMkLst>
            <pc:docMk/>
            <pc:sldMk cId="0" sldId="256"/>
            <ac:inkMk id="19" creationId="{51751D29-5835-41D5-9287-6661E36D18FD}"/>
          </ac:inkMkLst>
        </pc:inkChg>
        <pc:inkChg chg="add del mod">
          <ac:chgData name="仁園 呂" userId="eef67f80-1e14-4c90-a22b-aad4575b3ef9" providerId="ADAL" clId="{D98932E1-BFAE-47FF-9870-EE52ED89CA8D}" dt="2020-04-20T19:01:14.805" v="1247"/>
          <ac:inkMkLst>
            <pc:docMk/>
            <pc:sldMk cId="0" sldId="256"/>
            <ac:inkMk id="20" creationId="{94D1F4EB-20DE-49B5-A4F8-AFD3F3A8FB3D}"/>
          </ac:inkMkLst>
        </pc:inkChg>
        <pc:inkChg chg="add del mod">
          <ac:chgData name="仁園 呂" userId="eef67f80-1e14-4c90-a22b-aad4575b3ef9" providerId="ADAL" clId="{D98932E1-BFAE-47FF-9870-EE52ED89CA8D}" dt="2020-04-20T19:01:14.805" v="1248"/>
          <ac:inkMkLst>
            <pc:docMk/>
            <pc:sldMk cId="0" sldId="256"/>
            <ac:inkMk id="21" creationId="{CCB5ADB3-83DC-4179-81D8-6F0F2BAF2EE7}"/>
          </ac:inkMkLst>
        </pc:inkChg>
        <pc:inkChg chg="add del mod">
          <ac:chgData name="仁園 呂" userId="eef67f80-1e14-4c90-a22b-aad4575b3ef9" providerId="ADAL" clId="{D98932E1-BFAE-47FF-9870-EE52ED89CA8D}" dt="2020-04-20T19:01:14.805" v="1250"/>
          <ac:inkMkLst>
            <pc:docMk/>
            <pc:sldMk cId="0" sldId="256"/>
            <ac:inkMk id="22" creationId="{CF6D43B1-62FD-4BBC-A019-7313AA113CF7}"/>
          </ac:inkMkLst>
        </pc:inkChg>
        <pc:inkChg chg="add del mod">
          <ac:chgData name="仁園 呂" userId="eef67f80-1e14-4c90-a22b-aad4575b3ef9" providerId="ADAL" clId="{D98932E1-BFAE-47FF-9870-EE52ED89CA8D}" dt="2020-04-20T19:01:14.805" v="1249"/>
          <ac:inkMkLst>
            <pc:docMk/>
            <pc:sldMk cId="0" sldId="256"/>
            <ac:inkMk id="23" creationId="{8DE041FD-8B78-4E08-906B-D0074E80B5E4}"/>
          </ac:inkMkLst>
        </pc:inkChg>
      </pc:sldChg>
      <pc:sldChg chg="addSp delSp modSp mod modTransition">
        <pc:chgData name="仁園 呂" userId="eef67f80-1e14-4c90-a22b-aad4575b3ef9" providerId="ADAL" clId="{D98932E1-BFAE-47FF-9870-EE52ED89CA8D}" dt="2020-04-20T19:06:29.488" v="1642"/>
        <pc:sldMkLst>
          <pc:docMk/>
          <pc:sldMk cId="0" sldId="258"/>
        </pc:sldMkLst>
        <pc:spChg chg="mod">
          <ac:chgData name="仁園 呂" userId="eef67f80-1e14-4c90-a22b-aad4575b3ef9" providerId="ADAL" clId="{D98932E1-BFAE-47FF-9870-EE52ED89CA8D}" dt="2020-04-20T18:54:33.337" v="788"/>
          <ac:spMkLst>
            <pc:docMk/>
            <pc:sldMk cId="0" sldId="258"/>
            <ac:spMk id="2" creationId="{00000000-0000-0000-0000-000000000000}"/>
          </ac:spMkLst>
        </pc:spChg>
        <pc:spChg chg="mod">
          <ac:chgData name="仁園 呂" userId="eef67f80-1e14-4c90-a22b-aad4575b3ef9" providerId="ADAL" clId="{D98932E1-BFAE-47FF-9870-EE52ED89CA8D}" dt="2020-04-20T18:54:33.337" v="788"/>
          <ac:spMkLst>
            <pc:docMk/>
            <pc:sldMk cId="0" sldId="258"/>
            <ac:spMk id="6" creationId="{080F4BCE-CF22-4903-9EEC-2E579D30D57C}"/>
          </ac:spMkLst>
        </pc:spChg>
        <pc:grpChg chg="del mod">
          <ac:chgData name="仁園 呂" userId="eef67f80-1e14-4c90-a22b-aad4575b3ef9" providerId="ADAL" clId="{D98932E1-BFAE-47FF-9870-EE52ED89CA8D}" dt="2020-04-20T18:51:02.490" v="698"/>
          <ac:grpSpMkLst>
            <pc:docMk/>
            <pc:sldMk cId="0" sldId="258"/>
            <ac:grpSpMk id="9" creationId="{E6990FD4-62EC-42EC-A347-5F1F59E7CB54}"/>
          </ac:grpSpMkLst>
        </pc:grpChg>
        <pc:grpChg chg="del mod">
          <ac:chgData name="仁園 呂" userId="eef67f80-1e14-4c90-a22b-aad4575b3ef9" providerId="ADAL" clId="{D98932E1-BFAE-47FF-9870-EE52ED89CA8D}" dt="2020-04-20T18:54:09.277" v="780"/>
          <ac:grpSpMkLst>
            <pc:docMk/>
            <pc:sldMk cId="0" sldId="258"/>
            <ac:grpSpMk id="19" creationId="{B5120482-1B08-4EB3-885D-6888B157B36F}"/>
          </ac:grpSpMkLst>
        </pc:grpChg>
        <pc:grpChg chg="del mod">
          <ac:chgData name="仁園 呂" userId="eef67f80-1e14-4c90-a22b-aad4575b3ef9" providerId="ADAL" clId="{D98932E1-BFAE-47FF-9870-EE52ED89CA8D}" dt="2020-04-20T18:54:09.277" v="779"/>
          <ac:grpSpMkLst>
            <pc:docMk/>
            <pc:sldMk cId="0" sldId="258"/>
            <ac:grpSpMk id="20" creationId="{FA15366F-9CD1-4664-BA8B-907B2E51D542}"/>
          </ac:grpSpMkLst>
        </pc:grpChg>
        <pc:grpChg chg="del mod">
          <ac:chgData name="仁園 呂" userId="eef67f80-1e14-4c90-a22b-aad4575b3ef9" providerId="ADAL" clId="{D98932E1-BFAE-47FF-9870-EE52ED89CA8D}" dt="2020-04-20T18:51:28.563" v="712"/>
          <ac:grpSpMkLst>
            <pc:docMk/>
            <pc:sldMk cId="0" sldId="258"/>
            <ac:grpSpMk id="24" creationId="{D2773AF1-90DB-4E27-BCE2-7FACEB3EA949}"/>
          </ac:grpSpMkLst>
        </pc:grpChg>
        <pc:grpChg chg="del mod">
          <ac:chgData name="仁園 呂" userId="eef67f80-1e14-4c90-a22b-aad4575b3ef9" providerId="ADAL" clId="{D98932E1-BFAE-47FF-9870-EE52ED89CA8D}" dt="2020-04-20T18:54:09.277" v="784"/>
          <ac:grpSpMkLst>
            <pc:docMk/>
            <pc:sldMk cId="0" sldId="258"/>
            <ac:grpSpMk id="34" creationId="{64788CFF-89D8-48F2-8D87-F2D14FE69C70}"/>
          </ac:grpSpMkLst>
        </pc:grpChg>
        <pc:grpChg chg="del mod">
          <ac:chgData name="仁園 呂" userId="eef67f80-1e14-4c90-a22b-aad4575b3ef9" providerId="ADAL" clId="{D98932E1-BFAE-47FF-9870-EE52ED89CA8D}" dt="2020-04-20T18:54:09.277" v="769"/>
          <ac:grpSpMkLst>
            <pc:docMk/>
            <pc:sldMk cId="0" sldId="258"/>
            <ac:grpSpMk id="43" creationId="{515536FC-3703-4759-8ECC-4B35176E33BD}"/>
          </ac:grpSpMkLst>
        </pc:grpChg>
        <pc:grpChg chg="del mod">
          <ac:chgData name="仁園 呂" userId="eef67f80-1e14-4c90-a22b-aad4575b3ef9" providerId="ADAL" clId="{D98932E1-BFAE-47FF-9870-EE52ED89CA8D}" dt="2020-04-20T18:54:09.277" v="781"/>
          <ac:grpSpMkLst>
            <pc:docMk/>
            <pc:sldMk cId="0" sldId="258"/>
            <ac:grpSpMk id="52" creationId="{8F20E529-B9D9-4F17-ABAF-49833499707A}"/>
          </ac:grpSpMkLst>
        </pc:grpChg>
        <pc:inkChg chg="add del">
          <ac:chgData name="仁園 呂" userId="eef67f80-1e14-4c90-a22b-aad4575b3ef9" providerId="ADAL" clId="{D98932E1-BFAE-47FF-9870-EE52ED89CA8D}" dt="2020-04-20T18:50:34.137" v="689"/>
          <ac:inkMkLst>
            <pc:docMk/>
            <pc:sldMk cId="0" sldId="258"/>
            <ac:inkMk id="4" creationId="{A8471B60-57A3-4362-9B49-0398EB899DF4}"/>
          </ac:inkMkLst>
        </pc:inkChg>
        <pc:inkChg chg="add del">
          <ac:chgData name="仁園 呂" userId="eef67f80-1e14-4c90-a22b-aad4575b3ef9" providerId="ADAL" clId="{D98932E1-BFAE-47FF-9870-EE52ED89CA8D}" dt="2020-04-20T18:50:34.137" v="690"/>
          <ac:inkMkLst>
            <pc:docMk/>
            <pc:sldMk cId="0" sldId="258"/>
            <ac:inkMk id="5" creationId="{F46980C2-DE09-4CD3-B6C2-DBD8F3B07308}"/>
          </ac:inkMkLst>
        </pc:inkChg>
        <pc:inkChg chg="add del mod">
          <ac:chgData name="仁園 呂" userId="eef67f80-1e14-4c90-a22b-aad4575b3ef9" providerId="ADAL" clId="{D98932E1-BFAE-47FF-9870-EE52ED89CA8D}" dt="2020-04-20T18:51:02.490" v="698"/>
          <ac:inkMkLst>
            <pc:docMk/>
            <pc:sldMk cId="0" sldId="258"/>
            <ac:inkMk id="7" creationId="{D02D5BE6-90E1-4C28-9DB6-79EF1F6122CD}"/>
          </ac:inkMkLst>
        </pc:inkChg>
        <pc:inkChg chg="add del mod">
          <ac:chgData name="仁園 呂" userId="eef67f80-1e14-4c90-a22b-aad4575b3ef9" providerId="ADAL" clId="{D98932E1-BFAE-47FF-9870-EE52ED89CA8D}" dt="2020-04-20T18:51:02.490" v="699"/>
          <ac:inkMkLst>
            <pc:docMk/>
            <pc:sldMk cId="0" sldId="258"/>
            <ac:inkMk id="8" creationId="{5012787D-5AF4-4635-9F66-AB98B04A46B5}"/>
          </ac:inkMkLst>
        </pc:inkChg>
        <pc:inkChg chg="add del">
          <ac:chgData name="仁園 呂" userId="eef67f80-1e14-4c90-a22b-aad4575b3ef9" providerId="ADAL" clId="{D98932E1-BFAE-47FF-9870-EE52ED89CA8D}" dt="2020-04-20T18:50:45.915" v="695"/>
          <ac:inkMkLst>
            <pc:docMk/>
            <pc:sldMk cId="0" sldId="258"/>
            <ac:inkMk id="10" creationId="{27A67082-7799-4889-BDBE-1878236AB379}"/>
          </ac:inkMkLst>
        </pc:inkChg>
        <pc:inkChg chg="add del">
          <ac:chgData name="仁園 呂" userId="eef67f80-1e14-4c90-a22b-aad4575b3ef9" providerId="ADAL" clId="{D98932E1-BFAE-47FF-9870-EE52ED89CA8D}" dt="2020-04-20T18:50:50.140" v="697"/>
          <ac:inkMkLst>
            <pc:docMk/>
            <pc:sldMk cId="0" sldId="258"/>
            <ac:inkMk id="11" creationId="{60D2D449-D20E-43D8-B1AC-2F8B3CF394D7}"/>
          </ac:inkMkLst>
        </pc:inkChg>
        <pc:inkChg chg="add del mod">
          <ac:chgData name="仁園 呂" userId="eef67f80-1e14-4c90-a22b-aad4575b3ef9" providerId="ADAL" clId="{D98932E1-BFAE-47FF-9870-EE52ED89CA8D}" dt="2020-04-20T18:54:09.277" v="786"/>
          <ac:inkMkLst>
            <pc:docMk/>
            <pc:sldMk cId="0" sldId="258"/>
            <ac:inkMk id="12" creationId="{B5C9F049-7953-4535-B858-6358B5153330}"/>
          </ac:inkMkLst>
        </pc:inkChg>
        <pc:inkChg chg="add del mod">
          <ac:chgData name="仁園 呂" userId="eef67f80-1e14-4c90-a22b-aad4575b3ef9" providerId="ADAL" clId="{D98932E1-BFAE-47FF-9870-EE52ED89CA8D}" dt="2020-04-20T18:54:09.277" v="779"/>
          <ac:inkMkLst>
            <pc:docMk/>
            <pc:sldMk cId="0" sldId="258"/>
            <ac:inkMk id="13" creationId="{EFD3AE94-247D-4B96-9262-BBD39613492C}"/>
          </ac:inkMkLst>
        </pc:inkChg>
        <pc:inkChg chg="add del mod">
          <ac:chgData name="仁園 呂" userId="eef67f80-1e14-4c90-a22b-aad4575b3ef9" providerId="ADAL" clId="{D98932E1-BFAE-47FF-9870-EE52ED89CA8D}" dt="2020-04-20T18:54:09.277" v="758"/>
          <ac:inkMkLst>
            <pc:docMk/>
            <pc:sldMk cId="0" sldId="258"/>
            <ac:inkMk id="14" creationId="{4ECE4850-0B7B-4713-9849-E5328BC1BDD5}"/>
          </ac:inkMkLst>
        </pc:inkChg>
        <pc:inkChg chg="add del mod">
          <ac:chgData name="仁園 呂" userId="eef67f80-1e14-4c90-a22b-aad4575b3ef9" providerId="ADAL" clId="{D98932E1-BFAE-47FF-9870-EE52ED89CA8D}" dt="2020-04-20T18:54:09.277" v="768"/>
          <ac:inkMkLst>
            <pc:docMk/>
            <pc:sldMk cId="0" sldId="258"/>
            <ac:inkMk id="15" creationId="{738527EE-3DEC-4132-BE73-B26CCBD0EBB6}"/>
          </ac:inkMkLst>
        </pc:inkChg>
        <pc:inkChg chg="add del mod">
          <ac:chgData name="仁園 呂" userId="eef67f80-1e14-4c90-a22b-aad4575b3ef9" providerId="ADAL" clId="{D98932E1-BFAE-47FF-9870-EE52ED89CA8D}" dt="2020-04-20T18:54:09.277" v="773"/>
          <ac:inkMkLst>
            <pc:docMk/>
            <pc:sldMk cId="0" sldId="258"/>
            <ac:inkMk id="16" creationId="{F0D8233E-9574-46FC-88D1-4A04BCA2C10A}"/>
          </ac:inkMkLst>
        </pc:inkChg>
        <pc:inkChg chg="add del mod">
          <ac:chgData name="仁園 呂" userId="eef67f80-1e14-4c90-a22b-aad4575b3ef9" providerId="ADAL" clId="{D98932E1-BFAE-47FF-9870-EE52ED89CA8D}" dt="2020-04-20T18:54:09.277" v="787"/>
          <ac:inkMkLst>
            <pc:docMk/>
            <pc:sldMk cId="0" sldId="258"/>
            <ac:inkMk id="17" creationId="{31C2FBF4-DD70-499B-8C62-AC7A494982E5}"/>
          </ac:inkMkLst>
        </pc:inkChg>
        <pc:inkChg chg="add del mod">
          <ac:chgData name="仁園 呂" userId="eef67f80-1e14-4c90-a22b-aad4575b3ef9" providerId="ADAL" clId="{D98932E1-BFAE-47FF-9870-EE52ED89CA8D}" dt="2020-04-20T18:54:09.277" v="780"/>
          <ac:inkMkLst>
            <pc:docMk/>
            <pc:sldMk cId="0" sldId="258"/>
            <ac:inkMk id="18" creationId="{EC36E143-D11B-4339-8FA8-FD8481A2FBB6}"/>
          </ac:inkMkLst>
        </pc:inkChg>
        <pc:inkChg chg="add del">
          <ac:chgData name="仁園 呂" userId="eef67f80-1e14-4c90-a22b-aad4575b3ef9" providerId="ADAL" clId="{D98932E1-BFAE-47FF-9870-EE52ED89CA8D}" dt="2020-04-20T18:54:09.277" v="775"/>
          <ac:inkMkLst>
            <pc:docMk/>
            <pc:sldMk cId="0" sldId="258"/>
            <ac:inkMk id="21" creationId="{FA946442-B024-4794-A435-E93E175A87FD}"/>
          </ac:inkMkLst>
        </pc:inkChg>
        <pc:inkChg chg="add del mod">
          <ac:chgData name="仁園 呂" userId="eef67f80-1e14-4c90-a22b-aad4575b3ef9" providerId="ADAL" clId="{D98932E1-BFAE-47FF-9870-EE52ED89CA8D}" dt="2020-04-20T18:51:28.563" v="713"/>
          <ac:inkMkLst>
            <pc:docMk/>
            <pc:sldMk cId="0" sldId="258"/>
            <ac:inkMk id="22" creationId="{95CC7B7C-7A7A-4E31-B537-7DDCB27045A4}"/>
          </ac:inkMkLst>
        </pc:inkChg>
        <pc:inkChg chg="add del mod">
          <ac:chgData name="仁園 呂" userId="eef67f80-1e14-4c90-a22b-aad4575b3ef9" providerId="ADAL" clId="{D98932E1-BFAE-47FF-9870-EE52ED89CA8D}" dt="2020-04-20T18:51:28.563" v="712"/>
          <ac:inkMkLst>
            <pc:docMk/>
            <pc:sldMk cId="0" sldId="258"/>
            <ac:inkMk id="23" creationId="{CE2838E5-5B6B-40F4-B9EC-83EA47E3069C}"/>
          </ac:inkMkLst>
        </pc:inkChg>
        <pc:inkChg chg="add del mod">
          <ac:chgData name="仁園 呂" userId="eef67f80-1e14-4c90-a22b-aad4575b3ef9" providerId="ADAL" clId="{D98932E1-BFAE-47FF-9870-EE52ED89CA8D}" dt="2020-04-20T18:54:09.277" v="759"/>
          <ac:inkMkLst>
            <pc:docMk/>
            <pc:sldMk cId="0" sldId="258"/>
            <ac:inkMk id="25" creationId="{EA2F464B-D50C-4FE3-8656-D7F3CF7D1974}"/>
          </ac:inkMkLst>
        </pc:inkChg>
        <pc:inkChg chg="add del mod">
          <ac:chgData name="仁園 呂" userId="eef67f80-1e14-4c90-a22b-aad4575b3ef9" providerId="ADAL" clId="{D98932E1-BFAE-47FF-9870-EE52ED89CA8D}" dt="2020-04-20T18:54:09.277" v="753"/>
          <ac:inkMkLst>
            <pc:docMk/>
            <pc:sldMk cId="0" sldId="258"/>
            <ac:inkMk id="26" creationId="{A03A6C42-24CA-480F-8132-A16FB70C130B}"/>
          </ac:inkMkLst>
        </pc:inkChg>
        <pc:inkChg chg="add del mod">
          <ac:chgData name="仁園 呂" userId="eef67f80-1e14-4c90-a22b-aad4575b3ef9" providerId="ADAL" clId="{D98932E1-BFAE-47FF-9870-EE52ED89CA8D}" dt="2020-04-20T18:54:09.277" v="784"/>
          <ac:inkMkLst>
            <pc:docMk/>
            <pc:sldMk cId="0" sldId="258"/>
            <ac:inkMk id="27" creationId="{AC25A26C-ACF4-4393-85CA-E1C7C17407EB}"/>
          </ac:inkMkLst>
        </pc:inkChg>
        <pc:inkChg chg="add del mod">
          <ac:chgData name="仁園 呂" userId="eef67f80-1e14-4c90-a22b-aad4575b3ef9" providerId="ADAL" clId="{D98932E1-BFAE-47FF-9870-EE52ED89CA8D}" dt="2020-04-20T18:54:09.277" v="771"/>
          <ac:inkMkLst>
            <pc:docMk/>
            <pc:sldMk cId="0" sldId="258"/>
            <ac:inkMk id="28" creationId="{CC594D57-042E-4E64-980F-833F0F075E7F}"/>
          </ac:inkMkLst>
        </pc:inkChg>
        <pc:inkChg chg="add del mod">
          <ac:chgData name="仁園 呂" userId="eef67f80-1e14-4c90-a22b-aad4575b3ef9" providerId="ADAL" clId="{D98932E1-BFAE-47FF-9870-EE52ED89CA8D}" dt="2020-04-20T18:54:09.277" v="782"/>
          <ac:inkMkLst>
            <pc:docMk/>
            <pc:sldMk cId="0" sldId="258"/>
            <ac:inkMk id="29" creationId="{32ACE0AA-72BF-4391-BE34-E3E097CFFE23}"/>
          </ac:inkMkLst>
        </pc:inkChg>
        <pc:inkChg chg="add del mod">
          <ac:chgData name="仁園 呂" userId="eef67f80-1e14-4c90-a22b-aad4575b3ef9" providerId="ADAL" clId="{D98932E1-BFAE-47FF-9870-EE52ED89CA8D}" dt="2020-04-20T18:54:09.277" v="777"/>
          <ac:inkMkLst>
            <pc:docMk/>
            <pc:sldMk cId="0" sldId="258"/>
            <ac:inkMk id="30" creationId="{481A4101-DA83-464D-A4D4-756D3386EB17}"/>
          </ac:inkMkLst>
        </pc:inkChg>
        <pc:inkChg chg="add del mod">
          <ac:chgData name="仁園 呂" userId="eef67f80-1e14-4c90-a22b-aad4575b3ef9" providerId="ADAL" clId="{D98932E1-BFAE-47FF-9870-EE52ED89CA8D}" dt="2020-04-20T18:54:09.277" v="755"/>
          <ac:inkMkLst>
            <pc:docMk/>
            <pc:sldMk cId="0" sldId="258"/>
            <ac:inkMk id="31" creationId="{AFA1A02E-7DED-44F7-9346-1BF9AED28D10}"/>
          </ac:inkMkLst>
        </pc:inkChg>
        <pc:inkChg chg="add del mod">
          <ac:chgData name="仁園 呂" userId="eef67f80-1e14-4c90-a22b-aad4575b3ef9" providerId="ADAL" clId="{D98932E1-BFAE-47FF-9870-EE52ED89CA8D}" dt="2020-04-20T18:54:09.277" v="785"/>
          <ac:inkMkLst>
            <pc:docMk/>
            <pc:sldMk cId="0" sldId="258"/>
            <ac:inkMk id="32" creationId="{CECA274B-BD57-467D-BB45-47A7F6EFB541}"/>
          </ac:inkMkLst>
        </pc:inkChg>
        <pc:inkChg chg="add del mod">
          <ac:chgData name="仁園 呂" userId="eef67f80-1e14-4c90-a22b-aad4575b3ef9" providerId="ADAL" clId="{D98932E1-BFAE-47FF-9870-EE52ED89CA8D}" dt="2020-04-20T18:54:09.277" v="766"/>
          <ac:inkMkLst>
            <pc:docMk/>
            <pc:sldMk cId="0" sldId="258"/>
            <ac:inkMk id="33" creationId="{B40DA84D-5B57-484D-8850-F8C91F4A72AA}"/>
          </ac:inkMkLst>
        </pc:inkChg>
        <pc:inkChg chg="add del mod">
          <ac:chgData name="仁園 呂" userId="eef67f80-1e14-4c90-a22b-aad4575b3ef9" providerId="ADAL" clId="{D98932E1-BFAE-47FF-9870-EE52ED89CA8D}" dt="2020-04-20T18:54:09.277" v="769"/>
          <ac:inkMkLst>
            <pc:docMk/>
            <pc:sldMk cId="0" sldId="258"/>
            <ac:inkMk id="35" creationId="{2E55F9D6-95DB-460A-AEB1-51FF7E7253C6}"/>
          </ac:inkMkLst>
        </pc:inkChg>
        <pc:inkChg chg="add del mod">
          <ac:chgData name="仁園 呂" userId="eef67f80-1e14-4c90-a22b-aad4575b3ef9" providerId="ADAL" clId="{D98932E1-BFAE-47FF-9870-EE52ED89CA8D}" dt="2020-04-20T18:54:09.277" v="763"/>
          <ac:inkMkLst>
            <pc:docMk/>
            <pc:sldMk cId="0" sldId="258"/>
            <ac:inkMk id="36" creationId="{366C4540-B56D-4C58-A16F-8DA50D2138E4}"/>
          </ac:inkMkLst>
        </pc:inkChg>
        <pc:inkChg chg="add del mod">
          <ac:chgData name="仁園 呂" userId="eef67f80-1e14-4c90-a22b-aad4575b3ef9" providerId="ADAL" clId="{D98932E1-BFAE-47FF-9870-EE52ED89CA8D}" dt="2020-04-20T18:54:09.277" v="767"/>
          <ac:inkMkLst>
            <pc:docMk/>
            <pc:sldMk cId="0" sldId="258"/>
            <ac:inkMk id="37" creationId="{643CCEE2-8E66-418C-B5C0-608FA1D85D8D}"/>
          </ac:inkMkLst>
        </pc:inkChg>
        <pc:inkChg chg="add del mod">
          <ac:chgData name="仁園 呂" userId="eef67f80-1e14-4c90-a22b-aad4575b3ef9" providerId="ADAL" clId="{D98932E1-BFAE-47FF-9870-EE52ED89CA8D}" dt="2020-04-20T18:54:09.277" v="760"/>
          <ac:inkMkLst>
            <pc:docMk/>
            <pc:sldMk cId="0" sldId="258"/>
            <ac:inkMk id="38" creationId="{AEE9ED43-DC6E-49C6-B0C7-4B62B0F2233A}"/>
          </ac:inkMkLst>
        </pc:inkChg>
        <pc:inkChg chg="add del mod">
          <ac:chgData name="仁園 呂" userId="eef67f80-1e14-4c90-a22b-aad4575b3ef9" providerId="ADAL" clId="{D98932E1-BFAE-47FF-9870-EE52ED89CA8D}" dt="2020-04-20T18:54:09.277" v="757"/>
          <ac:inkMkLst>
            <pc:docMk/>
            <pc:sldMk cId="0" sldId="258"/>
            <ac:inkMk id="39" creationId="{BB694760-46CA-43DF-99A3-19E9321DAF44}"/>
          </ac:inkMkLst>
        </pc:inkChg>
        <pc:inkChg chg="add del mod">
          <ac:chgData name="仁園 呂" userId="eef67f80-1e14-4c90-a22b-aad4575b3ef9" providerId="ADAL" clId="{D98932E1-BFAE-47FF-9870-EE52ED89CA8D}" dt="2020-04-20T18:54:09.277" v="754"/>
          <ac:inkMkLst>
            <pc:docMk/>
            <pc:sldMk cId="0" sldId="258"/>
            <ac:inkMk id="40" creationId="{ADB7C4D3-211A-4121-AEC7-9F4457557932}"/>
          </ac:inkMkLst>
        </pc:inkChg>
        <pc:inkChg chg="add del mod">
          <ac:chgData name="仁園 呂" userId="eef67f80-1e14-4c90-a22b-aad4575b3ef9" providerId="ADAL" clId="{D98932E1-BFAE-47FF-9870-EE52ED89CA8D}" dt="2020-04-20T18:54:09.277" v="774"/>
          <ac:inkMkLst>
            <pc:docMk/>
            <pc:sldMk cId="0" sldId="258"/>
            <ac:inkMk id="41" creationId="{5D6455C6-8888-4FA4-AE50-AFDB003B7A12}"/>
          </ac:inkMkLst>
        </pc:inkChg>
        <pc:inkChg chg="add del mod">
          <ac:chgData name="仁園 呂" userId="eef67f80-1e14-4c90-a22b-aad4575b3ef9" providerId="ADAL" clId="{D98932E1-BFAE-47FF-9870-EE52ED89CA8D}" dt="2020-04-20T18:54:09.277" v="765"/>
          <ac:inkMkLst>
            <pc:docMk/>
            <pc:sldMk cId="0" sldId="258"/>
            <ac:inkMk id="42" creationId="{7D4015A9-A4B7-40F7-B31E-24E1022F8BFA}"/>
          </ac:inkMkLst>
        </pc:inkChg>
        <pc:inkChg chg="add del mod">
          <ac:chgData name="仁園 呂" userId="eef67f80-1e14-4c90-a22b-aad4575b3ef9" providerId="ADAL" clId="{D98932E1-BFAE-47FF-9870-EE52ED89CA8D}" dt="2020-04-20T18:54:09.277" v="756"/>
          <ac:inkMkLst>
            <pc:docMk/>
            <pc:sldMk cId="0" sldId="258"/>
            <ac:inkMk id="44" creationId="{9D3CB67E-5895-4DA1-81A0-0882FCDB4A7D}"/>
          </ac:inkMkLst>
        </pc:inkChg>
        <pc:inkChg chg="add del mod">
          <ac:chgData name="仁園 呂" userId="eef67f80-1e14-4c90-a22b-aad4575b3ef9" providerId="ADAL" clId="{D98932E1-BFAE-47FF-9870-EE52ED89CA8D}" dt="2020-04-20T18:54:09.277" v="752"/>
          <ac:inkMkLst>
            <pc:docMk/>
            <pc:sldMk cId="0" sldId="258"/>
            <ac:inkMk id="45" creationId="{FC756CE7-D8BE-4DF6-9541-38894AC5B4A4}"/>
          </ac:inkMkLst>
        </pc:inkChg>
        <pc:inkChg chg="add del mod">
          <ac:chgData name="仁園 呂" userId="eef67f80-1e14-4c90-a22b-aad4575b3ef9" providerId="ADAL" clId="{D98932E1-BFAE-47FF-9870-EE52ED89CA8D}" dt="2020-04-20T18:54:09.277" v="772"/>
          <ac:inkMkLst>
            <pc:docMk/>
            <pc:sldMk cId="0" sldId="258"/>
            <ac:inkMk id="46" creationId="{CB007BC9-DB29-4790-A0EB-D99E8A9307D9}"/>
          </ac:inkMkLst>
        </pc:inkChg>
        <pc:inkChg chg="add del mod">
          <ac:chgData name="仁園 呂" userId="eef67f80-1e14-4c90-a22b-aad4575b3ef9" providerId="ADAL" clId="{D98932E1-BFAE-47FF-9870-EE52ED89CA8D}" dt="2020-04-20T18:54:09.277" v="778"/>
          <ac:inkMkLst>
            <pc:docMk/>
            <pc:sldMk cId="0" sldId="258"/>
            <ac:inkMk id="47" creationId="{0D1ACEDA-B821-47F1-BE56-0A449C1878AD}"/>
          </ac:inkMkLst>
        </pc:inkChg>
        <pc:inkChg chg="add del mod">
          <ac:chgData name="仁園 呂" userId="eef67f80-1e14-4c90-a22b-aad4575b3ef9" providerId="ADAL" clId="{D98932E1-BFAE-47FF-9870-EE52ED89CA8D}" dt="2020-04-20T18:54:09.277" v="781"/>
          <ac:inkMkLst>
            <pc:docMk/>
            <pc:sldMk cId="0" sldId="258"/>
            <ac:inkMk id="48" creationId="{20665DE6-5F29-4D2C-BB1A-315B9BA94B9B}"/>
          </ac:inkMkLst>
        </pc:inkChg>
        <pc:inkChg chg="add del mod">
          <ac:chgData name="仁園 呂" userId="eef67f80-1e14-4c90-a22b-aad4575b3ef9" providerId="ADAL" clId="{D98932E1-BFAE-47FF-9870-EE52ED89CA8D}" dt="2020-04-20T18:54:09.277" v="783"/>
          <ac:inkMkLst>
            <pc:docMk/>
            <pc:sldMk cId="0" sldId="258"/>
            <ac:inkMk id="49" creationId="{AED5E10D-B877-4B88-B6C0-437D3411B5E4}"/>
          </ac:inkMkLst>
        </pc:inkChg>
        <pc:inkChg chg="add del mod">
          <ac:chgData name="仁園 呂" userId="eef67f80-1e14-4c90-a22b-aad4575b3ef9" providerId="ADAL" clId="{D98932E1-BFAE-47FF-9870-EE52ED89CA8D}" dt="2020-04-20T18:54:09.277" v="764"/>
          <ac:inkMkLst>
            <pc:docMk/>
            <pc:sldMk cId="0" sldId="258"/>
            <ac:inkMk id="50" creationId="{A2EC8A67-DBF3-4A71-A966-55BF2AAA396E}"/>
          </ac:inkMkLst>
        </pc:inkChg>
        <pc:inkChg chg="add del mod">
          <ac:chgData name="仁園 呂" userId="eef67f80-1e14-4c90-a22b-aad4575b3ef9" providerId="ADAL" clId="{D98932E1-BFAE-47FF-9870-EE52ED89CA8D}" dt="2020-04-20T18:54:09.277" v="762"/>
          <ac:inkMkLst>
            <pc:docMk/>
            <pc:sldMk cId="0" sldId="258"/>
            <ac:inkMk id="51" creationId="{00CCF365-261F-448F-A0F0-71200A3B7328}"/>
          </ac:inkMkLst>
        </pc:inkChg>
        <pc:inkChg chg="add del">
          <ac:chgData name="仁園 呂" userId="eef67f80-1e14-4c90-a22b-aad4575b3ef9" providerId="ADAL" clId="{D98932E1-BFAE-47FF-9870-EE52ED89CA8D}" dt="2020-04-20T18:55:06.975" v="789"/>
          <ac:inkMkLst>
            <pc:docMk/>
            <pc:sldMk cId="0" sldId="258"/>
            <ac:inkMk id="53" creationId="{172CBD62-78E9-49EA-803D-6A47BEAEB91A}"/>
          </ac:inkMkLst>
        </pc:inkChg>
        <pc:inkChg chg="add del">
          <ac:chgData name="仁園 呂" userId="eef67f80-1e14-4c90-a22b-aad4575b3ef9" providerId="ADAL" clId="{D98932E1-BFAE-47FF-9870-EE52ED89CA8D}" dt="2020-04-20T18:52:25.184" v="748"/>
          <ac:inkMkLst>
            <pc:docMk/>
            <pc:sldMk cId="0" sldId="258"/>
            <ac:inkMk id="54" creationId="{E2CF768F-E973-4A2C-8C88-8586CC9078DA}"/>
          </ac:inkMkLst>
        </pc:inkChg>
        <pc:inkChg chg="add del">
          <ac:chgData name="仁園 呂" userId="eef67f80-1e14-4c90-a22b-aad4575b3ef9" providerId="ADAL" clId="{D98932E1-BFAE-47FF-9870-EE52ED89CA8D}" dt="2020-04-20T18:52:25.184" v="747"/>
          <ac:inkMkLst>
            <pc:docMk/>
            <pc:sldMk cId="0" sldId="258"/>
            <ac:inkMk id="55" creationId="{3C057638-8797-47C5-8CD2-6AF6C4161163}"/>
          </ac:inkMkLst>
        </pc:inkChg>
        <pc:inkChg chg="add del">
          <ac:chgData name="仁園 呂" userId="eef67f80-1e14-4c90-a22b-aad4575b3ef9" providerId="ADAL" clId="{D98932E1-BFAE-47FF-9870-EE52ED89CA8D}" dt="2020-04-20T18:52:25.184" v="746"/>
          <ac:inkMkLst>
            <pc:docMk/>
            <pc:sldMk cId="0" sldId="258"/>
            <ac:inkMk id="56" creationId="{D40884E5-E2E9-4ECC-8288-7808E354AEC0}"/>
          </ac:inkMkLst>
        </pc:inkChg>
        <pc:inkChg chg="add del">
          <ac:chgData name="仁園 呂" userId="eef67f80-1e14-4c90-a22b-aad4575b3ef9" providerId="ADAL" clId="{D98932E1-BFAE-47FF-9870-EE52ED89CA8D}" dt="2020-04-20T18:54:09.277" v="761"/>
          <ac:inkMkLst>
            <pc:docMk/>
            <pc:sldMk cId="0" sldId="258"/>
            <ac:inkMk id="57" creationId="{C1F7B45B-DD04-4DA3-87DD-53D22064CA24}"/>
          </ac:inkMkLst>
        </pc:inkChg>
        <pc:inkChg chg="add del">
          <ac:chgData name="仁園 呂" userId="eef67f80-1e14-4c90-a22b-aad4575b3ef9" providerId="ADAL" clId="{D98932E1-BFAE-47FF-9870-EE52ED89CA8D}" dt="2020-04-20T18:54:09.277" v="770"/>
          <ac:inkMkLst>
            <pc:docMk/>
            <pc:sldMk cId="0" sldId="258"/>
            <ac:inkMk id="58" creationId="{47B52D6E-C551-4C1D-A6D4-FDF1CE750E4D}"/>
          </ac:inkMkLst>
        </pc:inkChg>
        <pc:inkChg chg="add del">
          <ac:chgData name="仁園 呂" userId="eef67f80-1e14-4c90-a22b-aad4575b3ef9" providerId="ADAL" clId="{D98932E1-BFAE-47FF-9870-EE52ED89CA8D}" dt="2020-04-20T18:54:09.277" v="776"/>
          <ac:inkMkLst>
            <pc:docMk/>
            <pc:sldMk cId="0" sldId="258"/>
            <ac:inkMk id="59" creationId="{EF615C5F-1959-4CF3-AEE8-533DDA6903CA}"/>
          </ac:inkMkLst>
        </pc:inkChg>
      </pc:sldChg>
      <pc:sldChg chg="modSp modTransition">
        <pc:chgData name="仁園 呂" userId="eef67f80-1e14-4c90-a22b-aad4575b3ef9" providerId="ADAL" clId="{D98932E1-BFAE-47FF-9870-EE52ED89CA8D}" dt="2020-04-20T19:06:29.488" v="1645"/>
        <pc:sldMkLst>
          <pc:docMk/>
          <pc:sldMk cId="0" sldId="259"/>
        </pc:sldMkLst>
        <pc:spChg chg="mod">
          <ac:chgData name="仁園 呂" userId="eef67f80-1e14-4c90-a22b-aad4575b3ef9" providerId="ADAL" clId="{D98932E1-BFAE-47FF-9870-EE52ED89CA8D}" dt="2020-04-20T18:54:33.337" v="788"/>
          <ac:spMkLst>
            <pc:docMk/>
            <pc:sldMk cId="0" sldId="259"/>
            <ac:spMk id="2" creationId="{00000000-0000-0000-0000-000000000000}"/>
          </ac:spMkLst>
        </pc:spChg>
        <pc:spChg chg="mod">
          <ac:chgData name="仁園 呂" userId="eef67f80-1e14-4c90-a22b-aad4575b3ef9" providerId="ADAL" clId="{D98932E1-BFAE-47FF-9870-EE52ED89CA8D}" dt="2020-04-20T18:54:33.337" v="788"/>
          <ac:spMkLst>
            <pc:docMk/>
            <pc:sldMk cId="0" sldId="259"/>
            <ac:spMk id="6" creationId="{FC57897E-7EC1-4885-AC4F-13F08A26B3F4}"/>
          </ac:spMkLst>
        </pc:spChg>
      </pc:sldChg>
      <pc:sldChg chg="modSp modTransition">
        <pc:chgData name="仁園 呂" userId="eef67f80-1e14-4c90-a22b-aad4575b3ef9" providerId="ADAL" clId="{D98932E1-BFAE-47FF-9870-EE52ED89CA8D}" dt="2020-04-20T19:06:29.488" v="1646"/>
        <pc:sldMkLst>
          <pc:docMk/>
          <pc:sldMk cId="0" sldId="260"/>
        </pc:sldMkLst>
        <pc:spChg chg="mod">
          <ac:chgData name="仁園 呂" userId="eef67f80-1e14-4c90-a22b-aad4575b3ef9" providerId="ADAL" clId="{D98932E1-BFAE-47FF-9870-EE52ED89CA8D}" dt="2020-04-20T18:54:33.337" v="788"/>
          <ac:spMkLst>
            <pc:docMk/>
            <pc:sldMk cId="0" sldId="260"/>
            <ac:spMk id="2" creationId="{00000000-0000-0000-0000-000000000000}"/>
          </ac:spMkLst>
        </pc:spChg>
        <pc:spChg chg="mod">
          <ac:chgData name="仁園 呂" userId="eef67f80-1e14-4c90-a22b-aad4575b3ef9" providerId="ADAL" clId="{D98932E1-BFAE-47FF-9870-EE52ED89CA8D}" dt="2020-04-20T18:54:33.337" v="788"/>
          <ac:spMkLst>
            <pc:docMk/>
            <pc:sldMk cId="0" sldId="260"/>
            <ac:spMk id="3" creationId="{7E610482-A398-48BC-9E80-DD90864881FB}"/>
          </ac:spMkLst>
        </pc:spChg>
      </pc:sldChg>
      <pc:sldChg chg="modSp modTransition">
        <pc:chgData name="仁園 呂" userId="eef67f80-1e14-4c90-a22b-aad4575b3ef9" providerId="ADAL" clId="{D98932E1-BFAE-47FF-9870-EE52ED89CA8D}" dt="2020-04-20T19:06:29.488" v="1647"/>
        <pc:sldMkLst>
          <pc:docMk/>
          <pc:sldMk cId="0" sldId="261"/>
        </pc:sldMkLst>
        <pc:spChg chg="mod">
          <ac:chgData name="仁園 呂" userId="eef67f80-1e14-4c90-a22b-aad4575b3ef9" providerId="ADAL" clId="{D98932E1-BFAE-47FF-9870-EE52ED89CA8D}" dt="2020-04-20T18:54:33.337" v="788"/>
          <ac:spMkLst>
            <pc:docMk/>
            <pc:sldMk cId="0" sldId="261"/>
            <ac:spMk id="2" creationId="{60FD9173-9A91-4358-ADBA-DD3C588B9AC5}"/>
          </ac:spMkLst>
        </pc:spChg>
        <pc:spChg chg="mod">
          <ac:chgData name="仁園 呂" userId="eef67f80-1e14-4c90-a22b-aad4575b3ef9" providerId="ADAL" clId="{D98932E1-BFAE-47FF-9870-EE52ED89CA8D}" dt="2020-04-20T18:54:33.337" v="788"/>
          <ac:spMkLst>
            <pc:docMk/>
            <pc:sldMk cId="0" sldId="261"/>
            <ac:spMk id="8" creationId="{00000000-0000-0000-0000-000000000000}"/>
          </ac:spMkLst>
        </pc:spChg>
      </pc:sldChg>
      <pc:sldChg chg="modSp modTransition">
        <pc:chgData name="仁園 呂" userId="eef67f80-1e14-4c90-a22b-aad4575b3ef9" providerId="ADAL" clId="{D98932E1-BFAE-47FF-9870-EE52ED89CA8D}" dt="2020-04-20T19:06:29.488" v="1648"/>
        <pc:sldMkLst>
          <pc:docMk/>
          <pc:sldMk cId="0" sldId="262"/>
        </pc:sldMkLst>
        <pc:spChg chg="mod">
          <ac:chgData name="仁園 呂" userId="eef67f80-1e14-4c90-a22b-aad4575b3ef9" providerId="ADAL" clId="{D98932E1-BFAE-47FF-9870-EE52ED89CA8D}" dt="2020-04-20T18:54:33.337" v="788"/>
          <ac:spMkLst>
            <pc:docMk/>
            <pc:sldMk cId="0" sldId="262"/>
            <ac:spMk id="5" creationId="{02035E9B-1238-4797-9250-115BD5391BB0}"/>
          </ac:spMkLst>
        </pc:spChg>
      </pc:sldChg>
      <pc:sldChg chg="modSp modTransition">
        <pc:chgData name="仁園 呂" userId="eef67f80-1e14-4c90-a22b-aad4575b3ef9" providerId="ADAL" clId="{D98932E1-BFAE-47FF-9870-EE52ED89CA8D}" dt="2020-04-20T19:06:29.488" v="1651"/>
        <pc:sldMkLst>
          <pc:docMk/>
          <pc:sldMk cId="0" sldId="263"/>
        </pc:sldMkLst>
        <pc:spChg chg="mod">
          <ac:chgData name="仁園 呂" userId="eef67f80-1e14-4c90-a22b-aad4575b3ef9" providerId="ADAL" clId="{D98932E1-BFAE-47FF-9870-EE52ED89CA8D}" dt="2020-04-20T18:54:33.337" v="788"/>
          <ac:spMkLst>
            <pc:docMk/>
            <pc:sldMk cId="0" sldId="263"/>
            <ac:spMk id="2" creationId="{00000000-0000-0000-0000-000000000000}"/>
          </ac:spMkLst>
        </pc:spChg>
        <pc:spChg chg="mod">
          <ac:chgData name="仁園 呂" userId="eef67f80-1e14-4c90-a22b-aad4575b3ef9" providerId="ADAL" clId="{D98932E1-BFAE-47FF-9870-EE52ED89CA8D}" dt="2020-04-20T18:54:33.337" v="788"/>
          <ac:spMkLst>
            <pc:docMk/>
            <pc:sldMk cId="0" sldId="263"/>
            <ac:spMk id="3" creationId="{C4EC9057-AD75-44A4-9262-1A43417F3AC9}"/>
          </ac:spMkLst>
        </pc:spChg>
      </pc:sldChg>
      <pc:sldChg chg="modSp modTransition">
        <pc:chgData name="仁園 呂" userId="eef67f80-1e14-4c90-a22b-aad4575b3ef9" providerId="ADAL" clId="{D98932E1-BFAE-47FF-9870-EE52ED89CA8D}" dt="2020-04-20T19:06:29.488" v="1652"/>
        <pc:sldMkLst>
          <pc:docMk/>
          <pc:sldMk cId="0" sldId="264"/>
        </pc:sldMkLst>
        <pc:spChg chg="mod">
          <ac:chgData name="仁園 呂" userId="eef67f80-1e14-4c90-a22b-aad4575b3ef9" providerId="ADAL" clId="{D98932E1-BFAE-47FF-9870-EE52ED89CA8D}" dt="2020-04-20T18:54:33.337" v="788"/>
          <ac:spMkLst>
            <pc:docMk/>
            <pc:sldMk cId="0" sldId="264"/>
            <ac:spMk id="2" creationId="{00000000-0000-0000-0000-000000000000}"/>
          </ac:spMkLst>
        </pc:spChg>
        <pc:spChg chg="mod">
          <ac:chgData name="仁園 呂" userId="eef67f80-1e14-4c90-a22b-aad4575b3ef9" providerId="ADAL" clId="{D98932E1-BFAE-47FF-9870-EE52ED89CA8D}" dt="2020-04-20T18:54:33.337" v="788"/>
          <ac:spMkLst>
            <pc:docMk/>
            <pc:sldMk cId="0" sldId="264"/>
            <ac:spMk id="3" creationId="{996C955F-2B49-442F-A12B-72BA98F62384}"/>
          </ac:spMkLst>
        </pc:spChg>
      </pc:sldChg>
      <pc:sldChg chg="modSp modTransition">
        <pc:chgData name="仁園 呂" userId="eef67f80-1e14-4c90-a22b-aad4575b3ef9" providerId="ADAL" clId="{D98932E1-BFAE-47FF-9870-EE52ED89CA8D}" dt="2020-04-20T19:06:29.488" v="1653"/>
        <pc:sldMkLst>
          <pc:docMk/>
          <pc:sldMk cId="0" sldId="265"/>
        </pc:sldMkLst>
        <pc:spChg chg="mod">
          <ac:chgData name="仁園 呂" userId="eef67f80-1e14-4c90-a22b-aad4575b3ef9" providerId="ADAL" clId="{D98932E1-BFAE-47FF-9870-EE52ED89CA8D}" dt="2020-04-20T18:54:33.337" v="788"/>
          <ac:spMkLst>
            <pc:docMk/>
            <pc:sldMk cId="0" sldId="265"/>
            <ac:spMk id="2" creationId="{00000000-0000-0000-0000-000000000000}"/>
          </ac:spMkLst>
        </pc:spChg>
        <pc:spChg chg="mod">
          <ac:chgData name="仁園 呂" userId="eef67f80-1e14-4c90-a22b-aad4575b3ef9" providerId="ADAL" clId="{D98932E1-BFAE-47FF-9870-EE52ED89CA8D}" dt="2020-04-20T18:54:33.337" v="788"/>
          <ac:spMkLst>
            <pc:docMk/>
            <pc:sldMk cId="0" sldId="265"/>
            <ac:spMk id="3" creationId="{EAF8E16D-59A7-4747-BD5F-C3A4F2A033A6}"/>
          </ac:spMkLst>
        </pc:spChg>
        <pc:picChg chg="mod">
          <ac:chgData name="仁園 呂" userId="eef67f80-1e14-4c90-a22b-aad4575b3ef9" providerId="ADAL" clId="{D98932E1-BFAE-47FF-9870-EE52ED89CA8D}" dt="2020-04-20T18:54:33.337" v="788"/>
          <ac:picMkLst>
            <pc:docMk/>
            <pc:sldMk cId="0" sldId="265"/>
            <ac:picMk id="8194" creationId="{00000000-0000-0000-0000-000000000000}"/>
          </ac:picMkLst>
        </pc:picChg>
      </pc:sldChg>
      <pc:sldChg chg="modSp modTransition">
        <pc:chgData name="仁園 呂" userId="eef67f80-1e14-4c90-a22b-aad4575b3ef9" providerId="ADAL" clId="{D98932E1-BFAE-47FF-9870-EE52ED89CA8D}" dt="2020-04-20T19:06:29.488" v="1659"/>
        <pc:sldMkLst>
          <pc:docMk/>
          <pc:sldMk cId="0" sldId="266"/>
        </pc:sldMkLst>
        <pc:spChg chg="mod">
          <ac:chgData name="仁園 呂" userId="eef67f80-1e14-4c90-a22b-aad4575b3ef9" providerId="ADAL" clId="{D98932E1-BFAE-47FF-9870-EE52ED89CA8D}" dt="2020-04-20T18:54:33.337" v="788"/>
          <ac:spMkLst>
            <pc:docMk/>
            <pc:sldMk cId="0" sldId="266"/>
            <ac:spMk id="2" creationId="{00000000-0000-0000-0000-000000000000}"/>
          </ac:spMkLst>
        </pc:spChg>
        <pc:spChg chg="mod">
          <ac:chgData name="仁園 呂" userId="eef67f80-1e14-4c90-a22b-aad4575b3ef9" providerId="ADAL" clId="{D98932E1-BFAE-47FF-9870-EE52ED89CA8D}" dt="2020-04-20T18:54:33.337" v="788"/>
          <ac:spMkLst>
            <pc:docMk/>
            <pc:sldMk cId="0" sldId="266"/>
            <ac:spMk id="3" creationId="{7D4354F3-961C-42DF-BC2E-61252A51CB19}"/>
          </ac:spMkLst>
        </pc:spChg>
        <pc:spChg chg="mod">
          <ac:chgData name="仁園 呂" userId="eef67f80-1e14-4c90-a22b-aad4575b3ef9" providerId="ADAL" clId="{D98932E1-BFAE-47FF-9870-EE52ED89CA8D}" dt="2020-04-20T18:54:33.337" v="788"/>
          <ac:spMkLst>
            <pc:docMk/>
            <pc:sldMk cId="0" sldId="266"/>
            <ac:spMk id="5" creationId="{00000000-0000-0000-0000-000000000000}"/>
          </ac:spMkLst>
        </pc:spChg>
      </pc:sldChg>
      <pc:sldChg chg="modSp modTransition">
        <pc:chgData name="仁園 呂" userId="eef67f80-1e14-4c90-a22b-aad4575b3ef9" providerId="ADAL" clId="{D98932E1-BFAE-47FF-9870-EE52ED89CA8D}" dt="2020-04-20T19:06:29.488" v="1662"/>
        <pc:sldMkLst>
          <pc:docMk/>
          <pc:sldMk cId="0" sldId="267"/>
        </pc:sldMkLst>
        <pc:spChg chg="mod">
          <ac:chgData name="仁園 呂" userId="eef67f80-1e14-4c90-a22b-aad4575b3ef9" providerId="ADAL" clId="{D98932E1-BFAE-47FF-9870-EE52ED89CA8D}" dt="2020-04-20T18:54:33.337" v="788"/>
          <ac:spMkLst>
            <pc:docMk/>
            <pc:sldMk cId="0" sldId="267"/>
            <ac:spMk id="2" creationId="{00000000-0000-0000-0000-000000000000}"/>
          </ac:spMkLst>
        </pc:spChg>
        <pc:spChg chg="mod">
          <ac:chgData name="仁園 呂" userId="eef67f80-1e14-4c90-a22b-aad4575b3ef9" providerId="ADAL" clId="{D98932E1-BFAE-47FF-9870-EE52ED89CA8D}" dt="2020-04-20T18:54:33.337" v="788"/>
          <ac:spMkLst>
            <pc:docMk/>
            <pc:sldMk cId="0" sldId="267"/>
            <ac:spMk id="3" creationId="{8CF98776-3796-4603-9901-F7E6D4650B2D}"/>
          </ac:spMkLst>
        </pc:spChg>
        <pc:spChg chg="mod">
          <ac:chgData name="仁園 呂" userId="eef67f80-1e14-4c90-a22b-aad4575b3ef9" providerId="ADAL" clId="{D98932E1-BFAE-47FF-9870-EE52ED89CA8D}" dt="2020-04-20T18:54:33.337" v="788"/>
          <ac:spMkLst>
            <pc:docMk/>
            <pc:sldMk cId="0" sldId="267"/>
            <ac:spMk id="5" creationId="{00000000-0000-0000-0000-000000000000}"/>
          </ac:spMkLst>
        </pc:spChg>
      </pc:sldChg>
      <pc:sldChg chg="modSp modTransition">
        <pc:chgData name="仁園 呂" userId="eef67f80-1e14-4c90-a22b-aad4575b3ef9" providerId="ADAL" clId="{D98932E1-BFAE-47FF-9870-EE52ED89CA8D}" dt="2020-04-20T19:06:29.488" v="1660"/>
        <pc:sldMkLst>
          <pc:docMk/>
          <pc:sldMk cId="0" sldId="268"/>
        </pc:sldMkLst>
        <pc:spChg chg="mod">
          <ac:chgData name="仁園 呂" userId="eef67f80-1e14-4c90-a22b-aad4575b3ef9" providerId="ADAL" clId="{D98932E1-BFAE-47FF-9870-EE52ED89CA8D}" dt="2020-04-20T18:54:33.337" v="788"/>
          <ac:spMkLst>
            <pc:docMk/>
            <pc:sldMk cId="0" sldId="268"/>
            <ac:spMk id="2" creationId="{00000000-0000-0000-0000-000000000000}"/>
          </ac:spMkLst>
        </pc:spChg>
        <pc:spChg chg="mod">
          <ac:chgData name="仁園 呂" userId="eef67f80-1e14-4c90-a22b-aad4575b3ef9" providerId="ADAL" clId="{D98932E1-BFAE-47FF-9870-EE52ED89CA8D}" dt="2020-04-20T18:54:33.337" v="788"/>
          <ac:spMkLst>
            <pc:docMk/>
            <pc:sldMk cId="0" sldId="268"/>
            <ac:spMk id="3" creationId="{BEEC2B49-0868-455A-863A-572C176D3660}"/>
          </ac:spMkLst>
        </pc:spChg>
      </pc:sldChg>
      <pc:sldChg chg="modSp modTransition">
        <pc:chgData name="仁園 呂" userId="eef67f80-1e14-4c90-a22b-aad4575b3ef9" providerId="ADAL" clId="{D98932E1-BFAE-47FF-9870-EE52ED89CA8D}" dt="2020-04-20T19:06:29.488" v="1661"/>
        <pc:sldMkLst>
          <pc:docMk/>
          <pc:sldMk cId="0" sldId="269"/>
        </pc:sldMkLst>
        <pc:spChg chg="mod">
          <ac:chgData name="仁園 呂" userId="eef67f80-1e14-4c90-a22b-aad4575b3ef9" providerId="ADAL" clId="{D98932E1-BFAE-47FF-9870-EE52ED89CA8D}" dt="2020-04-20T18:54:33.337" v="788"/>
          <ac:spMkLst>
            <pc:docMk/>
            <pc:sldMk cId="0" sldId="269"/>
            <ac:spMk id="2" creationId="{00000000-0000-0000-0000-000000000000}"/>
          </ac:spMkLst>
        </pc:spChg>
        <pc:spChg chg="mod">
          <ac:chgData name="仁園 呂" userId="eef67f80-1e14-4c90-a22b-aad4575b3ef9" providerId="ADAL" clId="{D98932E1-BFAE-47FF-9870-EE52ED89CA8D}" dt="2020-04-20T18:54:33.337" v="788"/>
          <ac:spMkLst>
            <pc:docMk/>
            <pc:sldMk cId="0" sldId="269"/>
            <ac:spMk id="3" creationId="{00000000-0000-0000-0000-000000000000}"/>
          </ac:spMkLst>
        </pc:spChg>
        <pc:spChg chg="mod">
          <ac:chgData name="仁園 呂" userId="eef67f80-1e14-4c90-a22b-aad4575b3ef9" providerId="ADAL" clId="{D98932E1-BFAE-47FF-9870-EE52ED89CA8D}" dt="2020-04-20T18:54:33.337" v="788"/>
          <ac:spMkLst>
            <pc:docMk/>
            <pc:sldMk cId="0" sldId="269"/>
            <ac:spMk id="5" creationId="{01B763BE-3C0F-4D86-B1AE-8BB79A28ED5B}"/>
          </ac:spMkLst>
        </pc:spChg>
      </pc:sldChg>
      <pc:sldChg chg="modSp modTransition">
        <pc:chgData name="仁園 呂" userId="eef67f80-1e14-4c90-a22b-aad4575b3ef9" providerId="ADAL" clId="{D98932E1-BFAE-47FF-9870-EE52ED89CA8D}" dt="2020-04-20T19:06:29.488" v="1663"/>
        <pc:sldMkLst>
          <pc:docMk/>
          <pc:sldMk cId="0" sldId="270"/>
        </pc:sldMkLst>
        <pc:spChg chg="mod">
          <ac:chgData name="仁園 呂" userId="eef67f80-1e14-4c90-a22b-aad4575b3ef9" providerId="ADAL" clId="{D98932E1-BFAE-47FF-9870-EE52ED89CA8D}" dt="2020-04-20T18:54:33.337" v="788"/>
          <ac:spMkLst>
            <pc:docMk/>
            <pc:sldMk cId="0" sldId="270"/>
            <ac:spMk id="2" creationId="{00000000-0000-0000-0000-000000000000}"/>
          </ac:spMkLst>
        </pc:spChg>
        <pc:spChg chg="mod">
          <ac:chgData name="仁園 呂" userId="eef67f80-1e14-4c90-a22b-aad4575b3ef9" providerId="ADAL" clId="{D98932E1-BFAE-47FF-9870-EE52ED89CA8D}" dt="2020-04-20T18:54:33.337" v="788"/>
          <ac:spMkLst>
            <pc:docMk/>
            <pc:sldMk cId="0" sldId="270"/>
            <ac:spMk id="3" creationId="{65289F88-BCAA-4D5D-A123-90B3F6790438}"/>
          </ac:spMkLst>
        </pc:spChg>
      </pc:sldChg>
      <pc:sldChg chg="modSp modTransition">
        <pc:chgData name="仁園 呂" userId="eef67f80-1e14-4c90-a22b-aad4575b3ef9" providerId="ADAL" clId="{D98932E1-BFAE-47FF-9870-EE52ED89CA8D}" dt="2020-04-20T19:06:29.488" v="1667"/>
        <pc:sldMkLst>
          <pc:docMk/>
          <pc:sldMk cId="0" sldId="271"/>
        </pc:sldMkLst>
        <pc:spChg chg="mod">
          <ac:chgData name="仁園 呂" userId="eef67f80-1e14-4c90-a22b-aad4575b3ef9" providerId="ADAL" clId="{D98932E1-BFAE-47FF-9870-EE52ED89CA8D}" dt="2020-04-20T18:54:33.337" v="788"/>
          <ac:spMkLst>
            <pc:docMk/>
            <pc:sldMk cId="0" sldId="271"/>
            <ac:spMk id="2" creationId="{00000000-0000-0000-0000-000000000000}"/>
          </ac:spMkLst>
        </pc:spChg>
        <pc:spChg chg="mod">
          <ac:chgData name="仁園 呂" userId="eef67f80-1e14-4c90-a22b-aad4575b3ef9" providerId="ADAL" clId="{D98932E1-BFAE-47FF-9870-EE52ED89CA8D}" dt="2020-04-20T18:54:33.337" v="788"/>
          <ac:spMkLst>
            <pc:docMk/>
            <pc:sldMk cId="0" sldId="271"/>
            <ac:spMk id="3" creationId="{00000000-0000-0000-0000-000000000000}"/>
          </ac:spMkLst>
        </pc:spChg>
        <pc:spChg chg="mod">
          <ac:chgData name="仁園 呂" userId="eef67f80-1e14-4c90-a22b-aad4575b3ef9" providerId="ADAL" clId="{D98932E1-BFAE-47FF-9870-EE52ED89CA8D}" dt="2020-04-20T18:54:33.337" v="788"/>
          <ac:spMkLst>
            <pc:docMk/>
            <pc:sldMk cId="0" sldId="271"/>
            <ac:spMk id="5" creationId="{E2FB89FD-9616-4778-86B6-54510C45C778}"/>
          </ac:spMkLst>
        </pc:spChg>
      </pc:sldChg>
      <pc:sldChg chg="modSp modTransition">
        <pc:chgData name="仁園 呂" userId="eef67f80-1e14-4c90-a22b-aad4575b3ef9" providerId="ADAL" clId="{D98932E1-BFAE-47FF-9870-EE52ED89CA8D}" dt="2020-04-20T19:06:29.488" v="1668"/>
        <pc:sldMkLst>
          <pc:docMk/>
          <pc:sldMk cId="0" sldId="272"/>
        </pc:sldMkLst>
        <pc:spChg chg="mod">
          <ac:chgData name="仁園 呂" userId="eef67f80-1e14-4c90-a22b-aad4575b3ef9" providerId="ADAL" clId="{D98932E1-BFAE-47FF-9870-EE52ED89CA8D}" dt="2020-04-20T18:54:33.337" v="788"/>
          <ac:spMkLst>
            <pc:docMk/>
            <pc:sldMk cId="0" sldId="272"/>
            <ac:spMk id="2" creationId="{00000000-0000-0000-0000-000000000000}"/>
          </ac:spMkLst>
        </pc:spChg>
        <pc:spChg chg="mod">
          <ac:chgData name="仁園 呂" userId="eef67f80-1e14-4c90-a22b-aad4575b3ef9" providerId="ADAL" clId="{D98932E1-BFAE-47FF-9870-EE52ED89CA8D}" dt="2020-04-20T18:54:33.337" v="788"/>
          <ac:spMkLst>
            <pc:docMk/>
            <pc:sldMk cId="0" sldId="272"/>
            <ac:spMk id="3" creationId="{77C90324-0D31-4DFA-98DF-A1C7AA290C99}"/>
          </ac:spMkLst>
        </pc:spChg>
      </pc:sldChg>
      <pc:sldChg chg="modSp modTransition">
        <pc:chgData name="仁園 呂" userId="eef67f80-1e14-4c90-a22b-aad4575b3ef9" providerId="ADAL" clId="{D98932E1-BFAE-47FF-9870-EE52ED89CA8D}" dt="2020-04-20T19:06:29.488" v="1669"/>
        <pc:sldMkLst>
          <pc:docMk/>
          <pc:sldMk cId="0" sldId="273"/>
        </pc:sldMkLst>
        <pc:spChg chg="mod">
          <ac:chgData name="仁園 呂" userId="eef67f80-1e14-4c90-a22b-aad4575b3ef9" providerId="ADAL" clId="{D98932E1-BFAE-47FF-9870-EE52ED89CA8D}" dt="2020-04-20T18:54:33.337" v="788"/>
          <ac:spMkLst>
            <pc:docMk/>
            <pc:sldMk cId="0" sldId="273"/>
            <ac:spMk id="2" creationId="{00000000-0000-0000-0000-000000000000}"/>
          </ac:spMkLst>
        </pc:spChg>
        <pc:spChg chg="mod">
          <ac:chgData name="仁園 呂" userId="eef67f80-1e14-4c90-a22b-aad4575b3ef9" providerId="ADAL" clId="{D98932E1-BFAE-47FF-9870-EE52ED89CA8D}" dt="2020-04-20T18:54:33.337" v="788"/>
          <ac:spMkLst>
            <pc:docMk/>
            <pc:sldMk cId="0" sldId="273"/>
            <ac:spMk id="3" creationId="{00000000-0000-0000-0000-000000000000}"/>
          </ac:spMkLst>
        </pc:spChg>
        <pc:spChg chg="mod">
          <ac:chgData name="仁園 呂" userId="eef67f80-1e14-4c90-a22b-aad4575b3ef9" providerId="ADAL" clId="{D98932E1-BFAE-47FF-9870-EE52ED89CA8D}" dt="2020-04-20T18:54:33.337" v="788"/>
          <ac:spMkLst>
            <pc:docMk/>
            <pc:sldMk cId="0" sldId="273"/>
            <ac:spMk id="7" creationId="{19392379-92D8-4E59-8504-6C76D5F9233F}"/>
          </ac:spMkLst>
        </pc:spChg>
      </pc:sldChg>
      <pc:sldChg chg="modSp modTransition">
        <pc:chgData name="仁園 呂" userId="eef67f80-1e14-4c90-a22b-aad4575b3ef9" providerId="ADAL" clId="{D98932E1-BFAE-47FF-9870-EE52ED89CA8D}" dt="2020-04-20T19:06:29.488" v="1670"/>
        <pc:sldMkLst>
          <pc:docMk/>
          <pc:sldMk cId="0" sldId="274"/>
        </pc:sldMkLst>
        <pc:spChg chg="mod">
          <ac:chgData name="仁園 呂" userId="eef67f80-1e14-4c90-a22b-aad4575b3ef9" providerId="ADAL" clId="{D98932E1-BFAE-47FF-9870-EE52ED89CA8D}" dt="2020-04-20T18:54:33.337" v="788"/>
          <ac:spMkLst>
            <pc:docMk/>
            <pc:sldMk cId="0" sldId="274"/>
            <ac:spMk id="2" creationId="{00000000-0000-0000-0000-000000000000}"/>
          </ac:spMkLst>
        </pc:spChg>
        <pc:spChg chg="mod">
          <ac:chgData name="仁園 呂" userId="eef67f80-1e14-4c90-a22b-aad4575b3ef9" providerId="ADAL" clId="{D98932E1-BFAE-47FF-9870-EE52ED89CA8D}" dt="2020-04-20T18:54:33.337" v="788"/>
          <ac:spMkLst>
            <pc:docMk/>
            <pc:sldMk cId="0" sldId="274"/>
            <ac:spMk id="3" creationId="{4C2F9E6A-8CE5-43F8-9771-4D2B8FB1A37C}"/>
          </ac:spMkLst>
        </pc:spChg>
      </pc:sldChg>
      <pc:sldChg chg="modSp modTransition">
        <pc:chgData name="仁園 呂" userId="eef67f80-1e14-4c90-a22b-aad4575b3ef9" providerId="ADAL" clId="{D98932E1-BFAE-47FF-9870-EE52ED89CA8D}" dt="2020-04-20T19:06:29.488" v="1671"/>
        <pc:sldMkLst>
          <pc:docMk/>
          <pc:sldMk cId="0" sldId="275"/>
        </pc:sldMkLst>
        <pc:spChg chg="mod">
          <ac:chgData name="仁園 呂" userId="eef67f80-1e14-4c90-a22b-aad4575b3ef9" providerId="ADAL" clId="{D98932E1-BFAE-47FF-9870-EE52ED89CA8D}" dt="2020-04-20T18:54:33.337" v="788"/>
          <ac:spMkLst>
            <pc:docMk/>
            <pc:sldMk cId="0" sldId="275"/>
            <ac:spMk id="2" creationId="{00000000-0000-0000-0000-000000000000}"/>
          </ac:spMkLst>
        </pc:spChg>
        <pc:spChg chg="mod">
          <ac:chgData name="仁園 呂" userId="eef67f80-1e14-4c90-a22b-aad4575b3ef9" providerId="ADAL" clId="{D98932E1-BFAE-47FF-9870-EE52ED89CA8D}" dt="2020-04-20T18:54:33.337" v="788"/>
          <ac:spMkLst>
            <pc:docMk/>
            <pc:sldMk cId="0" sldId="275"/>
            <ac:spMk id="3" creationId="{5795A41D-94E1-42F7-B168-6AE168E3D9A3}"/>
          </ac:spMkLst>
        </pc:spChg>
      </pc:sldChg>
      <pc:sldChg chg="modSp modTransition">
        <pc:chgData name="仁園 呂" userId="eef67f80-1e14-4c90-a22b-aad4575b3ef9" providerId="ADAL" clId="{D98932E1-BFAE-47FF-9870-EE52ED89CA8D}" dt="2020-04-20T19:06:29.488" v="1672"/>
        <pc:sldMkLst>
          <pc:docMk/>
          <pc:sldMk cId="0" sldId="276"/>
        </pc:sldMkLst>
        <pc:spChg chg="mod">
          <ac:chgData name="仁園 呂" userId="eef67f80-1e14-4c90-a22b-aad4575b3ef9" providerId="ADAL" clId="{D98932E1-BFAE-47FF-9870-EE52ED89CA8D}" dt="2020-04-20T18:54:33.337" v="788"/>
          <ac:spMkLst>
            <pc:docMk/>
            <pc:sldMk cId="0" sldId="276"/>
            <ac:spMk id="2" creationId="{00000000-0000-0000-0000-000000000000}"/>
          </ac:spMkLst>
        </pc:spChg>
        <pc:spChg chg="mod">
          <ac:chgData name="仁園 呂" userId="eef67f80-1e14-4c90-a22b-aad4575b3ef9" providerId="ADAL" clId="{D98932E1-BFAE-47FF-9870-EE52ED89CA8D}" dt="2020-04-20T18:54:33.337" v="788"/>
          <ac:spMkLst>
            <pc:docMk/>
            <pc:sldMk cId="0" sldId="276"/>
            <ac:spMk id="3" creationId="{00000000-0000-0000-0000-000000000000}"/>
          </ac:spMkLst>
        </pc:spChg>
        <pc:spChg chg="mod">
          <ac:chgData name="仁園 呂" userId="eef67f80-1e14-4c90-a22b-aad4575b3ef9" providerId="ADAL" clId="{D98932E1-BFAE-47FF-9870-EE52ED89CA8D}" dt="2020-04-20T18:54:33.337" v="788"/>
          <ac:spMkLst>
            <pc:docMk/>
            <pc:sldMk cId="0" sldId="276"/>
            <ac:spMk id="4" creationId="{943F8F5A-8C8B-4D90-8EAD-B3CF8DBA8182}"/>
          </ac:spMkLst>
        </pc:spChg>
      </pc:sldChg>
      <pc:sldChg chg="modSp modTransition">
        <pc:chgData name="仁園 呂" userId="eef67f80-1e14-4c90-a22b-aad4575b3ef9" providerId="ADAL" clId="{D98932E1-BFAE-47FF-9870-EE52ED89CA8D}" dt="2020-04-20T19:06:29.488" v="1673"/>
        <pc:sldMkLst>
          <pc:docMk/>
          <pc:sldMk cId="0" sldId="277"/>
        </pc:sldMkLst>
        <pc:spChg chg="mod">
          <ac:chgData name="仁園 呂" userId="eef67f80-1e14-4c90-a22b-aad4575b3ef9" providerId="ADAL" clId="{D98932E1-BFAE-47FF-9870-EE52ED89CA8D}" dt="2020-04-20T18:54:33.337" v="788"/>
          <ac:spMkLst>
            <pc:docMk/>
            <pc:sldMk cId="0" sldId="277"/>
            <ac:spMk id="2" creationId="{00000000-0000-0000-0000-000000000000}"/>
          </ac:spMkLst>
        </pc:spChg>
        <pc:spChg chg="mod">
          <ac:chgData name="仁園 呂" userId="eef67f80-1e14-4c90-a22b-aad4575b3ef9" providerId="ADAL" clId="{D98932E1-BFAE-47FF-9870-EE52ED89CA8D}" dt="2020-04-20T18:54:33.337" v="788"/>
          <ac:spMkLst>
            <pc:docMk/>
            <pc:sldMk cId="0" sldId="277"/>
            <ac:spMk id="3" creationId="{067BD729-552A-4512-B537-976F7E430E5A}"/>
          </ac:spMkLst>
        </pc:spChg>
      </pc:sldChg>
      <pc:sldChg chg="modSp modTransition">
        <pc:chgData name="仁園 呂" userId="eef67f80-1e14-4c90-a22b-aad4575b3ef9" providerId="ADAL" clId="{D98932E1-BFAE-47FF-9870-EE52ED89CA8D}" dt="2020-04-20T19:06:29.488" v="1674"/>
        <pc:sldMkLst>
          <pc:docMk/>
          <pc:sldMk cId="0" sldId="278"/>
        </pc:sldMkLst>
        <pc:spChg chg="mod">
          <ac:chgData name="仁園 呂" userId="eef67f80-1e14-4c90-a22b-aad4575b3ef9" providerId="ADAL" clId="{D98932E1-BFAE-47FF-9870-EE52ED89CA8D}" dt="2020-04-20T18:54:33.337" v="788"/>
          <ac:spMkLst>
            <pc:docMk/>
            <pc:sldMk cId="0" sldId="278"/>
            <ac:spMk id="2" creationId="{00000000-0000-0000-0000-000000000000}"/>
          </ac:spMkLst>
        </pc:spChg>
        <pc:spChg chg="mod">
          <ac:chgData name="仁園 呂" userId="eef67f80-1e14-4c90-a22b-aad4575b3ef9" providerId="ADAL" clId="{D98932E1-BFAE-47FF-9870-EE52ED89CA8D}" dt="2020-04-20T18:54:33.337" v="788"/>
          <ac:spMkLst>
            <pc:docMk/>
            <pc:sldMk cId="0" sldId="278"/>
            <ac:spMk id="3" creationId="{89541216-201D-4BD2-8872-05543809B9B0}"/>
          </ac:spMkLst>
        </pc:spChg>
      </pc:sldChg>
      <pc:sldChg chg="modSp modTransition">
        <pc:chgData name="仁園 呂" userId="eef67f80-1e14-4c90-a22b-aad4575b3ef9" providerId="ADAL" clId="{D98932E1-BFAE-47FF-9870-EE52ED89CA8D}" dt="2020-04-20T19:06:29.488" v="1675"/>
        <pc:sldMkLst>
          <pc:docMk/>
          <pc:sldMk cId="0" sldId="279"/>
        </pc:sldMkLst>
        <pc:spChg chg="mod">
          <ac:chgData name="仁園 呂" userId="eef67f80-1e14-4c90-a22b-aad4575b3ef9" providerId="ADAL" clId="{D98932E1-BFAE-47FF-9870-EE52ED89CA8D}" dt="2020-04-20T18:54:33.337" v="788"/>
          <ac:spMkLst>
            <pc:docMk/>
            <pc:sldMk cId="0" sldId="279"/>
            <ac:spMk id="2" creationId="{00000000-0000-0000-0000-000000000000}"/>
          </ac:spMkLst>
        </pc:spChg>
        <pc:spChg chg="mod">
          <ac:chgData name="仁園 呂" userId="eef67f80-1e14-4c90-a22b-aad4575b3ef9" providerId="ADAL" clId="{D98932E1-BFAE-47FF-9870-EE52ED89CA8D}" dt="2020-04-20T18:54:33.337" v="788"/>
          <ac:spMkLst>
            <pc:docMk/>
            <pc:sldMk cId="0" sldId="279"/>
            <ac:spMk id="3" creationId="{73DD2A11-24B9-4D63-84FE-E9A975B61BD0}"/>
          </ac:spMkLst>
        </pc:spChg>
      </pc:sldChg>
      <pc:sldChg chg="modSp modTransition">
        <pc:chgData name="仁園 呂" userId="eef67f80-1e14-4c90-a22b-aad4575b3ef9" providerId="ADAL" clId="{D98932E1-BFAE-47FF-9870-EE52ED89CA8D}" dt="2020-04-20T19:06:29.488" v="1676"/>
        <pc:sldMkLst>
          <pc:docMk/>
          <pc:sldMk cId="0" sldId="280"/>
        </pc:sldMkLst>
        <pc:spChg chg="mod">
          <ac:chgData name="仁園 呂" userId="eef67f80-1e14-4c90-a22b-aad4575b3ef9" providerId="ADAL" clId="{D98932E1-BFAE-47FF-9870-EE52ED89CA8D}" dt="2020-04-20T18:54:33.337" v="788"/>
          <ac:spMkLst>
            <pc:docMk/>
            <pc:sldMk cId="0" sldId="280"/>
            <ac:spMk id="2" creationId="{00000000-0000-0000-0000-000000000000}"/>
          </ac:spMkLst>
        </pc:spChg>
        <pc:spChg chg="mod">
          <ac:chgData name="仁園 呂" userId="eef67f80-1e14-4c90-a22b-aad4575b3ef9" providerId="ADAL" clId="{D98932E1-BFAE-47FF-9870-EE52ED89CA8D}" dt="2020-04-20T18:54:33.337" v="788"/>
          <ac:spMkLst>
            <pc:docMk/>
            <pc:sldMk cId="0" sldId="280"/>
            <ac:spMk id="3" creationId="{00000000-0000-0000-0000-000000000000}"/>
          </ac:spMkLst>
        </pc:spChg>
        <pc:spChg chg="mod">
          <ac:chgData name="仁園 呂" userId="eef67f80-1e14-4c90-a22b-aad4575b3ef9" providerId="ADAL" clId="{D98932E1-BFAE-47FF-9870-EE52ED89CA8D}" dt="2020-04-20T18:54:33.337" v="788"/>
          <ac:spMkLst>
            <pc:docMk/>
            <pc:sldMk cId="0" sldId="280"/>
            <ac:spMk id="6" creationId="{311EBD3C-D0C8-46CD-B5DB-A2DE9F137F09}"/>
          </ac:spMkLst>
        </pc:spChg>
      </pc:sldChg>
      <pc:sldChg chg="modSp modTransition">
        <pc:chgData name="仁園 呂" userId="eef67f80-1e14-4c90-a22b-aad4575b3ef9" providerId="ADAL" clId="{D98932E1-BFAE-47FF-9870-EE52ED89CA8D}" dt="2020-04-20T19:06:29.488" v="1677"/>
        <pc:sldMkLst>
          <pc:docMk/>
          <pc:sldMk cId="0" sldId="281"/>
        </pc:sldMkLst>
        <pc:spChg chg="mod">
          <ac:chgData name="仁園 呂" userId="eef67f80-1e14-4c90-a22b-aad4575b3ef9" providerId="ADAL" clId="{D98932E1-BFAE-47FF-9870-EE52ED89CA8D}" dt="2020-04-20T18:54:33.337" v="788"/>
          <ac:spMkLst>
            <pc:docMk/>
            <pc:sldMk cId="0" sldId="281"/>
            <ac:spMk id="2" creationId="{00000000-0000-0000-0000-000000000000}"/>
          </ac:spMkLst>
        </pc:spChg>
        <pc:spChg chg="mod">
          <ac:chgData name="仁園 呂" userId="eef67f80-1e14-4c90-a22b-aad4575b3ef9" providerId="ADAL" clId="{D98932E1-BFAE-47FF-9870-EE52ED89CA8D}" dt="2020-04-20T18:54:33.337" v="788"/>
          <ac:spMkLst>
            <pc:docMk/>
            <pc:sldMk cId="0" sldId="281"/>
            <ac:spMk id="3" creationId="{00000000-0000-0000-0000-000000000000}"/>
          </ac:spMkLst>
        </pc:spChg>
        <pc:spChg chg="mod">
          <ac:chgData name="仁園 呂" userId="eef67f80-1e14-4c90-a22b-aad4575b3ef9" providerId="ADAL" clId="{D98932E1-BFAE-47FF-9870-EE52ED89CA8D}" dt="2020-04-20T18:54:33.337" v="788"/>
          <ac:spMkLst>
            <pc:docMk/>
            <pc:sldMk cId="0" sldId="281"/>
            <ac:spMk id="6" creationId="{721F8C71-618A-4CC6-B2BC-2D9BB94D7957}"/>
          </ac:spMkLst>
        </pc:spChg>
      </pc:sldChg>
      <pc:sldChg chg="modSp modTransition">
        <pc:chgData name="仁園 呂" userId="eef67f80-1e14-4c90-a22b-aad4575b3ef9" providerId="ADAL" clId="{D98932E1-BFAE-47FF-9870-EE52ED89CA8D}" dt="2020-04-20T19:06:29.488" v="1678"/>
        <pc:sldMkLst>
          <pc:docMk/>
          <pc:sldMk cId="0" sldId="282"/>
        </pc:sldMkLst>
        <pc:spChg chg="mod">
          <ac:chgData name="仁園 呂" userId="eef67f80-1e14-4c90-a22b-aad4575b3ef9" providerId="ADAL" clId="{D98932E1-BFAE-47FF-9870-EE52ED89CA8D}" dt="2020-04-20T18:54:33.337" v="788"/>
          <ac:spMkLst>
            <pc:docMk/>
            <pc:sldMk cId="0" sldId="282"/>
            <ac:spMk id="2" creationId="{00000000-0000-0000-0000-000000000000}"/>
          </ac:spMkLst>
        </pc:spChg>
        <pc:spChg chg="mod">
          <ac:chgData name="仁園 呂" userId="eef67f80-1e14-4c90-a22b-aad4575b3ef9" providerId="ADAL" clId="{D98932E1-BFAE-47FF-9870-EE52ED89CA8D}" dt="2020-04-20T18:54:33.337" v="788"/>
          <ac:spMkLst>
            <pc:docMk/>
            <pc:sldMk cId="0" sldId="282"/>
            <ac:spMk id="8" creationId="{C4EE08AE-6EA7-424C-9494-7ADE48F64B05}"/>
          </ac:spMkLst>
        </pc:spChg>
      </pc:sldChg>
      <pc:sldChg chg="modSp modTransition">
        <pc:chgData name="仁園 呂" userId="eef67f80-1e14-4c90-a22b-aad4575b3ef9" providerId="ADAL" clId="{D98932E1-BFAE-47FF-9870-EE52ED89CA8D}" dt="2020-04-20T19:06:29.488" v="1679"/>
        <pc:sldMkLst>
          <pc:docMk/>
          <pc:sldMk cId="0" sldId="283"/>
        </pc:sldMkLst>
        <pc:spChg chg="mod">
          <ac:chgData name="仁園 呂" userId="eef67f80-1e14-4c90-a22b-aad4575b3ef9" providerId="ADAL" clId="{D98932E1-BFAE-47FF-9870-EE52ED89CA8D}" dt="2020-04-20T18:54:33.337" v="788"/>
          <ac:spMkLst>
            <pc:docMk/>
            <pc:sldMk cId="0" sldId="283"/>
            <ac:spMk id="2" creationId="{00000000-0000-0000-0000-000000000000}"/>
          </ac:spMkLst>
        </pc:spChg>
        <pc:spChg chg="mod">
          <ac:chgData name="仁園 呂" userId="eef67f80-1e14-4c90-a22b-aad4575b3ef9" providerId="ADAL" clId="{D98932E1-BFAE-47FF-9870-EE52ED89CA8D}" dt="2020-04-20T18:54:33.337" v="788"/>
          <ac:spMkLst>
            <pc:docMk/>
            <pc:sldMk cId="0" sldId="283"/>
            <ac:spMk id="3" creationId="{C4BAB986-731A-429B-8EAA-067AF88F836D}"/>
          </ac:spMkLst>
        </pc:spChg>
      </pc:sldChg>
      <pc:sldChg chg="modSp modTransition">
        <pc:chgData name="仁園 呂" userId="eef67f80-1e14-4c90-a22b-aad4575b3ef9" providerId="ADAL" clId="{D98932E1-BFAE-47FF-9870-EE52ED89CA8D}" dt="2020-04-20T19:06:29.488" v="1680"/>
        <pc:sldMkLst>
          <pc:docMk/>
          <pc:sldMk cId="0" sldId="284"/>
        </pc:sldMkLst>
        <pc:spChg chg="mod">
          <ac:chgData name="仁園 呂" userId="eef67f80-1e14-4c90-a22b-aad4575b3ef9" providerId="ADAL" clId="{D98932E1-BFAE-47FF-9870-EE52ED89CA8D}" dt="2020-04-20T18:54:33.337" v="788"/>
          <ac:spMkLst>
            <pc:docMk/>
            <pc:sldMk cId="0" sldId="284"/>
            <ac:spMk id="2" creationId="{00000000-0000-0000-0000-000000000000}"/>
          </ac:spMkLst>
        </pc:spChg>
        <pc:spChg chg="mod">
          <ac:chgData name="仁園 呂" userId="eef67f80-1e14-4c90-a22b-aad4575b3ef9" providerId="ADAL" clId="{D98932E1-BFAE-47FF-9870-EE52ED89CA8D}" dt="2020-04-20T18:54:33.337" v="788"/>
          <ac:spMkLst>
            <pc:docMk/>
            <pc:sldMk cId="0" sldId="284"/>
            <ac:spMk id="3" creationId="{3A05CFA2-F298-448F-9DE1-3456029D9AB2}"/>
          </ac:spMkLst>
        </pc:spChg>
      </pc:sldChg>
      <pc:sldChg chg="modSp modTransition">
        <pc:chgData name="仁園 呂" userId="eef67f80-1e14-4c90-a22b-aad4575b3ef9" providerId="ADAL" clId="{D98932E1-BFAE-47FF-9870-EE52ED89CA8D}" dt="2020-04-20T19:06:29.488" v="1681"/>
        <pc:sldMkLst>
          <pc:docMk/>
          <pc:sldMk cId="0" sldId="285"/>
        </pc:sldMkLst>
        <pc:spChg chg="mod">
          <ac:chgData name="仁園 呂" userId="eef67f80-1e14-4c90-a22b-aad4575b3ef9" providerId="ADAL" clId="{D98932E1-BFAE-47FF-9870-EE52ED89CA8D}" dt="2020-04-20T18:54:33.337" v="788"/>
          <ac:spMkLst>
            <pc:docMk/>
            <pc:sldMk cId="0" sldId="285"/>
            <ac:spMk id="2" creationId="{00000000-0000-0000-0000-000000000000}"/>
          </ac:spMkLst>
        </pc:spChg>
        <pc:spChg chg="mod">
          <ac:chgData name="仁園 呂" userId="eef67f80-1e14-4c90-a22b-aad4575b3ef9" providerId="ADAL" clId="{D98932E1-BFAE-47FF-9870-EE52ED89CA8D}" dt="2020-04-20T18:54:33.337" v="788"/>
          <ac:spMkLst>
            <pc:docMk/>
            <pc:sldMk cId="0" sldId="285"/>
            <ac:spMk id="3" creationId="{C47FB76C-49AA-41DF-A5BF-886EF6C1D218}"/>
          </ac:spMkLst>
        </pc:spChg>
        <pc:spChg chg="mod">
          <ac:chgData name="仁園 呂" userId="eef67f80-1e14-4c90-a22b-aad4575b3ef9" providerId="ADAL" clId="{D98932E1-BFAE-47FF-9870-EE52ED89CA8D}" dt="2020-04-20T18:54:33.337" v="788"/>
          <ac:spMkLst>
            <pc:docMk/>
            <pc:sldMk cId="0" sldId="285"/>
            <ac:spMk id="5" creationId="{00000000-0000-0000-0000-000000000000}"/>
          </ac:spMkLst>
        </pc:spChg>
      </pc:sldChg>
      <pc:sldChg chg="modSp modTransition">
        <pc:chgData name="仁園 呂" userId="eef67f80-1e14-4c90-a22b-aad4575b3ef9" providerId="ADAL" clId="{D98932E1-BFAE-47FF-9870-EE52ED89CA8D}" dt="2020-04-20T19:06:29.488" v="1682"/>
        <pc:sldMkLst>
          <pc:docMk/>
          <pc:sldMk cId="0" sldId="286"/>
        </pc:sldMkLst>
        <pc:spChg chg="mod">
          <ac:chgData name="仁園 呂" userId="eef67f80-1e14-4c90-a22b-aad4575b3ef9" providerId="ADAL" clId="{D98932E1-BFAE-47FF-9870-EE52ED89CA8D}" dt="2020-04-20T18:54:33.337" v="788"/>
          <ac:spMkLst>
            <pc:docMk/>
            <pc:sldMk cId="0" sldId="286"/>
            <ac:spMk id="2" creationId="{00000000-0000-0000-0000-000000000000}"/>
          </ac:spMkLst>
        </pc:spChg>
        <pc:spChg chg="mod">
          <ac:chgData name="仁園 呂" userId="eef67f80-1e14-4c90-a22b-aad4575b3ef9" providerId="ADAL" clId="{D98932E1-BFAE-47FF-9870-EE52ED89CA8D}" dt="2020-04-20T18:54:33.337" v="788"/>
          <ac:spMkLst>
            <pc:docMk/>
            <pc:sldMk cId="0" sldId="286"/>
            <ac:spMk id="3" creationId="{DEAABD44-A70E-471A-9B2E-769EA8C1BC72}"/>
          </ac:spMkLst>
        </pc:spChg>
        <pc:spChg chg="mod">
          <ac:chgData name="仁園 呂" userId="eef67f80-1e14-4c90-a22b-aad4575b3ef9" providerId="ADAL" clId="{D98932E1-BFAE-47FF-9870-EE52ED89CA8D}" dt="2020-04-20T18:54:33.337" v="788"/>
          <ac:spMkLst>
            <pc:docMk/>
            <pc:sldMk cId="0" sldId="286"/>
            <ac:spMk id="5" creationId="{00000000-0000-0000-0000-000000000000}"/>
          </ac:spMkLst>
        </pc:spChg>
      </pc:sldChg>
      <pc:sldChg chg="modSp modTransition">
        <pc:chgData name="仁園 呂" userId="eef67f80-1e14-4c90-a22b-aad4575b3ef9" providerId="ADAL" clId="{D98932E1-BFAE-47FF-9870-EE52ED89CA8D}" dt="2020-04-20T19:06:29.488" v="1683"/>
        <pc:sldMkLst>
          <pc:docMk/>
          <pc:sldMk cId="0" sldId="287"/>
        </pc:sldMkLst>
        <pc:spChg chg="mod">
          <ac:chgData name="仁園 呂" userId="eef67f80-1e14-4c90-a22b-aad4575b3ef9" providerId="ADAL" clId="{D98932E1-BFAE-47FF-9870-EE52ED89CA8D}" dt="2020-04-20T18:54:33.337" v="788"/>
          <ac:spMkLst>
            <pc:docMk/>
            <pc:sldMk cId="0" sldId="287"/>
            <ac:spMk id="2" creationId="{00000000-0000-0000-0000-000000000000}"/>
          </ac:spMkLst>
        </pc:spChg>
        <pc:spChg chg="mod">
          <ac:chgData name="仁園 呂" userId="eef67f80-1e14-4c90-a22b-aad4575b3ef9" providerId="ADAL" clId="{D98932E1-BFAE-47FF-9870-EE52ED89CA8D}" dt="2020-04-20T18:54:33.337" v="788"/>
          <ac:spMkLst>
            <pc:docMk/>
            <pc:sldMk cId="0" sldId="287"/>
            <ac:spMk id="3" creationId="{D5AA2720-8C73-4136-97CB-868E784C96FF}"/>
          </ac:spMkLst>
        </pc:spChg>
      </pc:sldChg>
      <pc:sldChg chg="modSp modTransition">
        <pc:chgData name="仁園 呂" userId="eef67f80-1e14-4c90-a22b-aad4575b3ef9" providerId="ADAL" clId="{D98932E1-BFAE-47FF-9870-EE52ED89CA8D}" dt="2020-04-20T19:06:29.488" v="1685"/>
        <pc:sldMkLst>
          <pc:docMk/>
          <pc:sldMk cId="0" sldId="288"/>
        </pc:sldMkLst>
        <pc:spChg chg="mod">
          <ac:chgData name="仁園 呂" userId="eef67f80-1e14-4c90-a22b-aad4575b3ef9" providerId="ADAL" clId="{D98932E1-BFAE-47FF-9870-EE52ED89CA8D}" dt="2020-04-20T18:54:33.337" v="788"/>
          <ac:spMkLst>
            <pc:docMk/>
            <pc:sldMk cId="0" sldId="288"/>
            <ac:spMk id="2" creationId="{00000000-0000-0000-0000-000000000000}"/>
          </ac:spMkLst>
        </pc:spChg>
        <pc:spChg chg="mod">
          <ac:chgData name="仁園 呂" userId="eef67f80-1e14-4c90-a22b-aad4575b3ef9" providerId="ADAL" clId="{D98932E1-BFAE-47FF-9870-EE52ED89CA8D}" dt="2020-04-20T18:54:33.337" v="788"/>
          <ac:spMkLst>
            <pc:docMk/>
            <pc:sldMk cId="0" sldId="288"/>
            <ac:spMk id="3" creationId="{00000000-0000-0000-0000-000000000000}"/>
          </ac:spMkLst>
        </pc:spChg>
        <pc:spChg chg="mod">
          <ac:chgData name="仁園 呂" userId="eef67f80-1e14-4c90-a22b-aad4575b3ef9" providerId="ADAL" clId="{D98932E1-BFAE-47FF-9870-EE52ED89CA8D}" dt="2020-04-20T18:54:33.337" v="788"/>
          <ac:spMkLst>
            <pc:docMk/>
            <pc:sldMk cId="0" sldId="288"/>
            <ac:spMk id="7" creationId="{99269AB0-D358-4093-8FEC-E26168B254E5}"/>
          </ac:spMkLst>
        </pc:spChg>
      </pc:sldChg>
      <pc:sldChg chg="modSp modTransition">
        <pc:chgData name="仁園 呂" userId="eef67f80-1e14-4c90-a22b-aad4575b3ef9" providerId="ADAL" clId="{D98932E1-BFAE-47FF-9870-EE52ED89CA8D}" dt="2020-04-20T19:06:29.488" v="1686"/>
        <pc:sldMkLst>
          <pc:docMk/>
          <pc:sldMk cId="0" sldId="289"/>
        </pc:sldMkLst>
        <pc:spChg chg="mod">
          <ac:chgData name="仁園 呂" userId="eef67f80-1e14-4c90-a22b-aad4575b3ef9" providerId="ADAL" clId="{D98932E1-BFAE-47FF-9870-EE52ED89CA8D}" dt="2020-04-20T18:54:33.337" v="788"/>
          <ac:spMkLst>
            <pc:docMk/>
            <pc:sldMk cId="0" sldId="289"/>
            <ac:spMk id="2" creationId="{00000000-0000-0000-0000-000000000000}"/>
          </ac:spMkLst>
        </pc:spChg>
        <pc:spChg chg="mod">
          <ac:chgData name="仁園 呂" userId="eef67f80-1e14-4c90-a22b-aad4575b3ef9" providerId="ADAL" clId="{D98932E1-BFAE-47FF-9870-EE52ED89CA8D}" dt="2020-04-20T18:54:33.337" v="788"/>
          <ac:spMkLst>
            <pc:docMk/>
            <pc:sldMk cId="0" sldId="289"/>
            <ac:spMk id="3" creationId="{B4B114C4-5BB6-43D6-AD66-82D2263FAE62}"/>
          </ac:spMkLst>
        </pc:spChg>
      </pc:sldChg>
      <pc:sldChg chg="modSp modTransition">
        <pc:chgData name="仁園 呂" userId="eef67f80-1e14-4c90-a22b-aad4575b3ef9" providerId="ADAL" clId="{D98932E1-BFAE-47FF-9870-EE52ED89CA8D}" dt="2020-04-20T19:06:29.488" v="1687"/>
        <pc:sldMkLst>
          <pc:docMk/>
          <pc:sldMk cId="0" sldId="290"/>
        </pc:sldMkLst>
        <pc:spChg chg="mod">
          <ac:chgData name="仁園 呂" userId="eef67f80-1e14-4c90-a22b-aad4575b3ef9" providerId="ADAL" clId="{D98932E1-BFAE-47FF-9870-EE52ED89CA8D}" dt="2020-04-20T18:54:33.337" v="788"/>
          <ac:spMkLst>
            <pc:docMk/>
            <pc:sldMk cId="0" sldId="290"/>
            <ac:spMk id="2" creationId="{00000000-0000-0000-0000-000000000000}"/>
          </ac:spMkLst>
        </pc:spChg>
        <pc:spChg chg="mod">
          <ac:chgData name="仁園 呂" userId="eef67f80-1e14-4c90-a22b-aad4575b3ef9" providerId="ADAL" clId="{D98932E1-BFAE-47FF-9870-EE52ED89CA8D}" dt="2020-04-20T18:54:33.337" v="788"/>
          <ac:spMkLst>
            <pc:docMk/>
            <pc:sldMk cId="0" sldId="290"/>
            <ac:spMk id="3" creationId="{F94C5DEA-65F5-4E32-8ADC-E7DC87DEC352}"/>
          </ac:spMkLst>
        </pc:spChg>
      </pc:sldChg>
      <pc:sldChg chg="modSp modTransition">
        <pc:chgData name="仁園 呂" userId="eef67f80-1e14-4c90-a22b-aad4575b3ef9" providerId="ADAL" clId="{D98932E1-BFAE-47FF-9870-EE52ED89CA8D}" dt="2020-04-20T19:06:29.488" v="1688"/>
        <pc:sldMkLst>
          <pc:docMk/>
          <pc:sldMk cId="0" sldId="291"/>
        </pc:sldMkLst>
        <pc:spChg chg="mod">
          <ac:chgData name="仁園 呂" userId="eef67f80-1e14-4c90-a22b-aad4575b3ef9" providerId="ADAL" clId="{D98932E1-BFAE-47FF-9870-EE52ED89CA8D}" dt="2020-04-20T18:54:33.337" v="788"/>
          <ac:spMkLst>
            <pc:docMk/>
            <pc:sldMk cId="0" sldId="291"/>
            <ac:spMk id="2" creationId="{00000000-0000-0000-0000-000000000000}"/>
          </ac:spMkLst>
        </pc:spChg>
        <pc:spChg chg="mod">
          <ac:chgData name="仁園 呂" userId="eef67f80-1e14-4c90-a22b-aad4575b3ef9" providerId="ADAL" clId="{D98932E1-BFAE-47FF-9870-EE52ED89CA8D}" dt="2020-04-20T18:54:33.337" v="788"/>
          <ac:spMkLst>
            <pc:docMk/>
            <pc:sldMk cId="0" sldId="291"/>
            <ac:spMk id="3" creationId="{1F2D4878-1D87-4CB4-802D-32DC9633DFCD}"/>
          </ac:spMkLst>
        </pc:spChg>
      </pc:sldChg>
      <pc:sldChg chg="modSp modTransition">
        <pc:chgData name="仁園 呂" userId="eef67f80-1e14-4c90-a22b-aad4575b3ef9" providerId="ADAL" clId="{D98932E1-BFAE-47FF-9870-EE52ED89CA8D}" dt="2020-04-20T19:06:29.488" v="1689"/>
        <pc:sldMkLst>
          <pc:docMk/>
          <pc:sldMk cId="0" sldId="292"/>
        </pc:sldMkLst>
        <pc:spChg chg="mod">
          <ac:chgData name="仁園 呂" userId="eef67f80-1e14-4c90-a22b-aad4575b3ef9" providerId="ADAL" clId="{D98932E1-BFAE-47FF-9870-EE52ED89CA8D}" dt="2020-04-20T18:54:33.337" v="788"/>
          <ac:spMkLst>
            <pc:docMk/>
            <pc:sldMk cId="0" sldId="292"/>
            <ac:spMk id="2" creationId="{00000000-0000-0000-0000-000000000000}"/>
          </ac:spMkLst>
        </pc:spChg>
        <pc:spChg chg="mod">
          <ac:chgData name="仁園 呂" userId="eef67f80-1e14-4c90-a22b-aad4575b3ef9" providerId="ADAL" clId="{D98932E1-BFAE-47FF-9870-EE52ED89CA8D}" dt="2020-04-20T18:54:33.337" v="788"/>
          <ac:spMkLst>
            <pc:docMk/>
            <pc:sldMk cId="0" sldId="292"/>
            <ac:spMk id="3" creationId="{00000000-0000-0000-0000-000000000000}"/>
          </ac:spMkLst>
        </pc:spChg>
        <pc:spChg chg="mod">
          <ac:chgData name="仁園 呂" userId="eef67f80-1e14-4c90-a22b-aad4575b3ef9" providerId="ADAL" clId="{D98932E1-BFAE-47FF-9870-EE52ED89CA8D}" dt="2020-04-20T18:54:33.337" v="788"/>
          <ac:spMkLst>
            <pc:docMk/>
            <pc:sldMk cId="0" sldId="292"/>
            <ac:spMk id="7" creationId="{782C98E6-28E0-4FBD-8116-8EC16176B329}"/>
          </ac:spMkLst>
        </pc:spChg>
      </pc:sldChg>
      <pc:sldChg chg="modSp modTransition">
        <pc:chgData name="仁園 呂" userId="eef67f80-1e14-4c90-a22b-aad4575b3ef9" providerId="ADAL" clId="{D98932E1-BFAE-47FF-9870-EE52ED89CA8D}" dt="2020-04-20T19:06:29.488" v="1690"/>
        <pc:sldMkLst>
          <pc:docMk/>
          <pc:sldMk cId="0" sldId="293"/>
        </pc:sldMkLst>
        <pc:spChg chg="mod">
          <ac:chgData name="仁園 呂" userId="eef67f80-1e14-4c90-a22b-aad4575b3ef9" providerId="ADAL" clId="{D98932E1-BFAE-47FF-9870-EE52ED89CA8D}" dt="2020-04-20T18:54:33.337" v="788"/>
          <ac:spMkLst>
            <pc:docMk/>
            <pc:sldMk cId="0" sldId="293"/>
            <ac:spMk id="2" creationId="{00000000-0000-0000-0000-000000000000}"/>
          </ac:spMkLst>
        </pc:spChg>
        <pc:spChg chg="mod">
          <ac:chgData name="仁園 呂" userId="eef67f80-1e14-4c90-a22b-aad4575b3ef9" providerId="ADAL" clId="{D98932E1-BFAE-47FF-9870-EE52ED89CA8D}" dt="2020-04-20T18:54:33.337" v="788"/>
          <ac:spMkLst>
            <pc:docMk/>
            <pc:sldMk cId="0" sldId="293"/>
            <ac:spMk id="3" creationId="{DE212017-988B-4EC7-A591-51C6C1182F52}"/>
          </ac:spMkLst>
        </pc:spChg>
        <pc:spChg chg="mod">
          <ac:chgData name="仁園 呂" userId="eef67f80-1e14-4c90-a22b-aad4575b3ef9" providerId="ADAL" clId="{D98932E1-BFAE-47FF-9870-EE52ED89CA8D}" dt="2020-04-20T18:54:33.337" v="788"/>
          <ac:spMkLst>
            <pc:docMk/>
            <pc:sldMk cId="0" sldId="293"/>
            <ac:spMk id="5" creationId="{00000000-0000-0000-0000-000000000000}"/>
          </ac:spMkLst>
        </pc:spChg>
      </pc:sldChg>
      <pc:sldChg chg="modSp modTransition">
        <pc:chgData name="仁園 呂" userId="eef67f80-1e14-4c90-a22b-aad4575b3ef9" providerId="ADAL" clId="{D98932E1-BFAE-47FF-9870-EE52ED89CA8D}" dt="2020-04-20T19:06:29.488" v="1691"/>
        <pc:sldMkLst>
          <pc:docMk/>
          <pc:sldMk cId="0" sldId="294"/>
        </pc:sldMkLst>
        <pc:spChg chg="mod">
          <ac:chgData name="仁園 呂" userId="eef67f80-1e14-4c90-a22b-aad4575b3ef9" providerId="ADAL" clId="{D98932E1-BFAE-47FF-9870-EE52ED89CA8D}" dt="2020-04-20T18:54:33.337" v="788"/>
          <ac:spMkLst>
            <pc:docMk/>
            <pc:sldMk cId="0" sldId="294"/>
            <ac:spMk id="2" creationId="{00000000-0000-0000-0000-000000000000}"/>
          </ac:spMkLst>
        </pc:spChg>
        <pc:spChg chg="mod">
          <ac:chgData name="仁園 呂" userId="eef67f80-1e14-4c90-a22b-aad4575b3ef9" providerId="ADAL" clId="{D98932E1-BFAE-47FF-9870-EE52ED89CA8D}" dt="2020-04-20T18:54:33.337" v="788"/>
          <ac:spMkLst>
            <pc:docMk/>
            <pc:sldMk cId="0" sldId="294"/>
            <ac:spMk id="3" creationId="{E917F76B-6B1E-46E7-B965-EEF871811AF7}"/>
          </ac:spMkLst>
        </pc:spChg>
      </pc:sldChg>
      <pc:sldChg chg="modSp modTransition">
        <pc:chgData name="仁園 呂" userId="eef67f80-1e14-4c90-a22b-aad4575b3ef9" providerId="ADAL" clId="{D98932E1-BFAE-47FF-9870-EE52ED89CA8D}" dt="2020-04-20T19:06:29.488" v="1693"/>
        <pc:sldMkLst>
          <pc:docMk/>
          <pc:sldMk cId="0" sldId="295"/>
        </pc:sldMkLst>
        <pc:spChg chg="mod">
          <ac:chgData name="仁園 呂" userId="eef67f80-1e14-4c90-a22b-aad4575b3ef9" providerId="ADAL" clId="{D98932E1-BFAE-47FF-9870-EE52ED89CA8D}" dt="2020-04-20T18:54:33.337" v="788"/>
          <ac:spMkLst>
            <pc:docMk/>
            <pc:sldMk cId="0" sldId="295"/>
            <ac:spMk id="2" creationId="{00000000-0000-0000-0000-000000000000}"/>
          </ac:spMkLst>
        </pc:spChg>
        <pc:spChg chg="mod">
          <ac:chgData name="仁園 呂" userId="eef67f80-1e14-4c90-a22b-aad4575b3ef9" providerId="ADAL" clId="{D98932E1-BFAE-47FF-9870-EE52ED89CA8D}" dt="2020-04-20T18:54:33.337" v="788"/>
          <ac:spMkLst>
            <pc:docMk/>
            <pc:sldMk cId="0" sldId="295"/>
            <ac:spMk id="3" creationId="{14ADD1DE-9D6B-4554-BB56-5B8844F046FA}"/>
          </ac:spMkLst>
        </pc:spChg>
      </pc:sldChg>
      <pc:sldChg chg="modSp modTransition">
        <pc:chgData name="仁園 呂" userId="eef67f80-1e14-4c90-a22b-aad4575b3ef9" providerId="ADAL" clId="{D98932E1-BFAE-47FF-9870-EE52ED89CA8D}" dt="2020-04-20T19:06:29.488" v="1694"/>
        <pc:sldMkLst>
          <pc:docMk/>
          <pc:sldMk cId="0" sldId="296"/>
        </pc:sldMkLst>
        <pc:spChg chg="mod">
          <ac:chgData name="仁園 呂" userId="eef67f80-1e14-4c90-a22b-aad4575b3ef9" providerId="ADAL" clId="{D98932E1-BFAE-47FF-9870-EE52ED89CA8D}" dt="2020-04-20T18:54:33.337" v="788"/>
          <ac:spMkLst>
            <pc:docMk/>
            <pc:sldMk cId="0" sldId="296"/>
            <ac:spMk id="2" creationId="{00000000-0000-0000-0000-000000000000}"/>
          </ac:spMkLst>
        </pc:spChg>
        <pc:spChg chg="mod">
          <ac:chgData name="仁園 呂" userId="eef67f80-1e14-4c90-a22b-aad4575b3ef9" providerId="ADAL" clId="{D98932E1-BFAE-47FF-9870-EE52ED89CA8D}" dt="2020-04-20T18:54:33.337" v="788"/>
          <ac:spMkLst>
            <pc:docMk/>
            <pc:sldMk cId="0" sldId="296"/>
            <ac:spMk id="3" creationId="{00000000-0000-0000-0000-000000000000}"/>
          </ac:spMkLst>
        </pc:spChg>
        <pc:spChg chg="mod">
          <ac:chgData name="仁園 呂" userId="eef67f80-1e14-4c90-a22b-aad4575b3ef9" providerId="ADAL" clId="{D98932E1-BFAE-47FF-9870-EE52ED89CA8D}" dt="2020-04-20T18:54:33.337" v="788"/>
          <ac:spMkLst>
            <pc:docMk/>
            <pc:sldMk cId="0" sldId="296"/>
            <ac:spMk id="6" creationId="{6B54333B-F37E-45BB-809F-F9689CED492F}"/>
          </ac:spMkLst>
        </pc:spChg>
      </pc:sldChg>
      <pc:sldChg chg="modSp modTransition">
        <pc:chgData name="仁園 呂" userId="eef67f80-1e14-4c90-a22b-aad4575b3ef9" providerId="ADAL" clId="{D98932E1-BFAE-47FF-9870-EE52ED89CA8D}" dt="2020-04-20T19:06:29.488" v="1695"/>
        <pc:sldMkLst>
          <pc:docMk/>
          <pc:sldMk cId="0" sldId="297"/>
        </pc:sldMkLst>
        <pc:spChg chg="mod">
          <ac:chgData name="仁園 呂" userId="eef67f80-1e14-4c90-a22b-aad4575b3ef9" providerId="ADAL" clId="{D98932E1-BFAE-47FF-9870-EE52ED89CA8D}" dt="2020-04-20T18:54:33.337" v="788"/>
          <ac:spMkLst>
            <pc:docMk/>
            <pc:sldMk cId="0" sldId="297"/>
            <ac:spMk id="2" creationId="{00000000-0000-0000-0000-000000000000}"/>
          </ac:spMkLst>
        </pc:spChg>
        <pc:spChg chg="mod">
          <ac:chgData name="仁園 呂" userId="eef67f80-1e14-4c90-a22b-aad4575b3ef9" providerId="ADAL" clId="{D98932E1-BFAE-47FF-9870-EE52ED89CA8D}" dt="2020-04-20T18:54:33.337" v="788"/>
          <ac:spMkLst>
            <pc:docMk/>
            <pc:sldMk cId="0" sldId="297"/>
            <ac:spMk id="3" creationId="{46FBC4C2-0590-408D-9176-00BE0CA7B99C}"/>
          </ac:spMkLst>
        </pc:spChg>
      </pc:sldChg>
      <pc:sldChg chg="modSp modTransition">
        <pc:chgData name="仁園 呂" userId="eef67f80-1e14-4c90-a22b-aad4575b3ef9" providerId="ADAL" clId="{D98932E1-BFAE-47FF-9870-EE52ED89CA8D}" dt="2020-04-20T19:06:29.488" v="1696"/>
        <pc:sldMkLst>
          <pc:docMk/>
          <pc:sldMk cId="0" sldId="298"/>
        </pc:sldMkLst>
        <pc:spChg chg="mod">
          <ac:chgData name="仁園 呂" userId="eef67f80-1e14-4c90-a22b-aad4575b3ef9" providerId="ADAL" clId="{D98932E1-BFAE-47FF-9870-EE52ED89CA8D}" dt="2020-04-20T18:54:33.337" v="788"/>
          <ac:spMkLst>
            <pc:docMk/>
            <pc:sldMk cId="0" sldId="298"/>
            <ac:spMk id="2" creationId="{00000000-0000-0000-0000-000000000000}"/>
          </ac:spMkLst>
        </pc:spChg>
        <pc:spChg chg="mod">
          <ac:chgData name="仁園 呂" userId="eef67f80-1e14-4c90-a22b-aad4575b3ef9" providerId="ADAL" clId="{D98932E1-BFAE-47FF-9870-EE52ED89CA8D}" dt="2020-04-20T18:54:33.337" v="788"/>
          <ac:spMkLst>
            <pc:docMk/>
            <pc:sldMk cId="0" sldId="298"/>
            <ac:spMk id="3" creationId="{00000000-0000-0000-0000-000000000000}"/>
          </ac:spMkLst>
        </pc:spChg>
        <pc:spChg chg="mod">
          <ac:chgData name="仁園 呂" userId="eef67f80-1e14-4c90-a22b-aad4575b3ef9" providerId="ADAL" clId="{D98932E1-BFAE-47FF-9870-EE52ED89CA8D}" dt="2020-04-20T18:54:33.337" v="788"/>
          <ac:spMkLst>
            <pc:docMk/>
            <pc:sldMk cId="0" sldId="298"/>
            <ac:spMk id="8" creationId="{34B6B6D6-4D3E-499A-BD70-DC8E3CE149BC}"/>
          </ac:spMkLst>
        </pc:spChg>
      </pc:sldChg>
      <pc:sldChg chg="modSp modTransition">
        <pc:chgData name="仁園 呂" userId="eef67f80-1e14-4c90-a22b-aad4575b3ef9" providerId="ADAL" clId="{D98932E1-BFAE-47FF-9870-EE52ED89CA8D}" dt="2020-04-20T19:06:29.488" v="1697"/>
        <pc:sldMkLst>
          <pc:docMk/>
          <pc:sldMk cId="0" sldId="299"/>
        </pc:sldMkLst>
        <pc:spChg chg="mod">
          <ac:chgData name="仁園 呂" userId="eef67f80-1e14-4c90-a22b-aad4575b3ef9" providerId="ADAL" clId="{D98932E1-BFAE-47FF-9870-EE52ED89CA8D}" dt="2020-04-20T18:54:33.337" v="788"/>
          <ac:spMkLst>
            <pc:docMk/>
            <pc:sldMk cId="0" sldId="299"/>
            <ac:spMk id="2" creationId="{00000000-0000-0000-0000-000000000000}"/>
          </ac:spMkLst>
        </pc:spChg>
        <pc:spChg chg="mod">
          <ac:chgData name="仁園 呂" userId="eef67f80-1e14-4c90-a22b-aad4575b3ef9" providerId="ADAL" clId="{D98932E1-BFAE-47FF-9870-EE52ED89CA8D}" dt="2020-04-20T18:54:33.337" v="788"/>
          <ac:spMkLst>
            <pc:docMk/>
            <pc:sldMk cId="0" sldId="299"/>
            <ac:spMk id="3" creationId="{653AAEA9-2436-402A-B0C3-2B361186CAE8}"/>
          </ac:spMkLst>
        </pc:spChg>
      </pc:sldChg>
      <pc:sldChg chg="modSp modTransition">
        <pc:chgData name="仁園 呂" userId="eef67f80-1e14-4c90-a22b-aad4575b3ef9" providerId="ADAL" clId="{D98932E1-BFAE-47FF-9870-EE52ED89CA8D}" dt="2020-04-20T19:06:29.488" v="1698"/>
        <pc:sldMkLst>
          <pc:docMk/>
          <pc:sldMk cId="0" sldId="300"/>
        </pc:sldMkLst>
        <pc:spChg chg="mod">
          <ac:chgData name="仁園 呂" userId="eef67f80-1e14-4c90-a22b-aad4575b3ef9" providerId="ADAL" clId="{D98932E1-BFAE-47FF-9870-EE52ED89CA8D}" dt="2020-04-20T18:54:33.337" v="788"/>
          <ac:spMkLst>
            <pc:docMk/>
            <pc:sldMk cId="0" sldId="300"/>
            <ac:spMk id="2" creationId="{00000000-0000-0000-0000-000000000000}"/>
          </ac:spMkLst>
        </pc:spChg>
        <pc:spChg chg="mod">
          <ac:chgData name="仁園 呂" userId="eef67f80-1e14-4c90-a22b-aad4575b3ef9" providerId="ADAL" clId="{D98932E1-BFAE-47FF-9870-EE52ED89CA8D}" dt="2020-04-20T18:54:33.337" v="788"/>
          <ac:spMkLst>
            <pc:docMk/>
            <pc:sldMk cId="0" sldId="300"/>
            <ac:spMk id="3" creationId="{02A54D07-6AF1-4AF6-BEF3-76AE865A358A}"/>
          </ac:spMkLst>
        </pc:spChg>
      </pc:sldChg>
      <pc:sldChg chg="modSp modTransition">
        <pc:chgData name="仁園 呂" userId="eef67f80-1e14-4c90-a22b-aad4575b3ef9" providerId="ADAL" clId="{D98932E1-BFAE-47FF-9870-EE52ED89CA8D}" dt="2020-04-20T19:06:29.488" v="1699"/>
        <pc:sldMkLst>
          <pc:docMk/>
          <pc:sldMk cId="0" sldId="301"/>
        </pc:sldMkLst>
        <pc:spChg chg="mod">
          <ac:chgData name="仁園 呂" userId="eef67f80-1e14-4c90-a22b-aad4575b3ef9" providerId="ADAL" clId="{D98932E1-BFAE-47FF-9870-EE52ED89CA8D}" dt="2020-04-20T18:54:33.337" v="788"/>
          <ac:spMkLst>
            <pc:docMk/>
            <pc:sldMk cId="0" sldId="301"/>
            <ac:spMk id="2" creationId="{00000000-0000-0000-0000-000000000000}"/>
          </ac:spMkLst>
        </pc:spChg>
        <pc:spChg chg="mod">
          <ac:chgData name="仁園 呂" userId="eef67f80-1e14-4c90-a22b-aad4575b3ef9" providerId="ADAL" clId="{D98932E1-BFAE-47FF-9870-EE52ED89CA8D}" dt="2020-04-20T18:54:33.337" v="788"/>
          <ac:spMkLst>
            <pc:docMk/>
            <pc:sldMk cId="0" sldId="301"/>
            <ac:spMk id="3" creationId="{025015FD-9CDA-46F0-823E-744BB8119F19}"/>
          </ac:spMkLst>
        </pc:spChg>
      </pc:sldChg>
      <pc:sldChg chg="modSp modTransition">
        <pc:chgData name="仁園 呂" userId="eef67f80-1e14-4c90-a22b-aad4575b3ef9" providerId="ADAL" clId="{D98932E1-BFAE-47FF-9870-EE52ED89CA8D}" dt="2020-04-20T19:06:29.488" v="1700"/>
        <pc:sldMkLst>
          <pc:docMk/>
          <pc:sldMk cId="0" sldId="302"/>
        </pc:sldMkLst>
        <pc:spChg chg="mod">
          <ac:chgData name="仁園 呂" userId="eef67f80-1e14-4c90-a22b-aad4575b3ef9" providerId="ADAL" clId="{D98932E1-BFAE-47FF-9870-EE52ED89CA8D}" dt="2020-04-20T18:54:33.337" v="788"/>
          <ac:spMkLst>
            <pc:docMk/>
            <pc:sldMk cId="0" sldId="302"/>
            <ac:spMk id="2" creationId="{00000000-0000-0000-0000-000000000000}"/>
          </ac:spMkLst>
        </pc:spChg>
        <pc:spChg chg="mod">
          <ac:chgData name="仁園 呂" userId="eef67f80-1e14-4c90-a22b-aad4575b3ef9" providerId="ADAL" clId="{D98932E1-BFAE-47FF-9870-EE52ED89CA8D}" dt="2020-04-20T18:54:33.337" v="788"/>
          <ac:spMkLst>
            <pc:docMk/>
            <pc:sldMk cId="0" sldId="302"/>
            <ac:spMk id="3" creationId="{23DA938B-2CD2-4BC4-8097-2C8EF5632A8F}"/>
          </ac:spMkLst>
        </pc:spChg>
        <pc:picChg chg="mod">
          <ac:chgData name="仁園 呂" userId="eef67f80-1e14-4c90-a22b-aad4575b3ef9" providerId="ADAL" clId="{D98932E1-BFAE-47FF-9870-EE52ED89CA8D}" dt="2020-04-20T18:54:33.337" v="788"/>
          <ac:picMkLst>
            <pc:docMk/>
            <pc:sldMk cId="0" sldId="302"/>
            <ac:picMk id="68611" creationId="{00000000-0000-0000-0000-000000000000}"/>
          </ac:picMkLst>
        </pc:picChg>
      </pc:sldChg>
      <pc:sldChg chg="modSp modTransition">
        <pc:chgData name="仁園 呂" userId="eef67f80-1e14-4c90-a22b-aad4575b3ef9" providerId="ADAL" clId="{D98932E1-BFAE-47FF-9870-EE52ED89CA8D}" dt="2020-04-20T19:06:29.488" v="1702"/>
        <pc:sldMkLst>
          <pc:docMk/>
          <pc:sldMk cId="0" sldId="303"/>
        </pc:sldMkLst>
        <pc:spChg chg="mod">
          <ac:chgData name="仁園 呂" userId="eef67f80-1e14-4c90-a22b-aad4575b3ef9" providerId="ADAL" clId="{D98932E1-BFAE-47FF-9870-EE52ED89CA8D}" dt="2020-04-20T18:54:33.337" v="788"/>
          <ac:spMkLst>
            <pc:docMk/>
            <pc:sldMk cId="0" sldId="303"/>
            <ac:spMk id="2" creationId="{00000000-0000-0000-0000-000000000000}"/>
          </ac:spMkLst>
        </pc:spChg>
        <pc:spChg chg="mod">
          <ac:chgData name="仁園 呂" userId="eef67f80-1e14-4c90-a22b-aad4575b3ef9" providerId="ADAL" clId="{D98932E1-BFAE-47FF-9870-EE52ED89CA8D}" dt="2020-04-20T18:54:33.337" v="788"/>
          <ac:spMkLst>
            <pc:docMk/>
            <pc:sldMk cId="0" sldId="303"/>
            <ac:spMk id="3" creationId="{E4115D34-5CD3-41F2-B8B8-D55B41825F70}"/>
          </ac:spMkLst>
        </pc:spChg>
      </pc:sldChg>
      <pc:sldChg chg="modSp modTransition">
        <pc:chgData name="仁園 呂" userId="eef67f80-1e14-4c90-a22b-aad4575b3ef9" providerId="ADAL" clId="{D98932E1-BFAE-47FF-9870-EE52ED89CA8D}" dt="2020-04-20T19:06:29.488" v="1707"/>
        <pc:sldMkLst>
          <pc:docMk/>
          <pc:sldMk cId="0" sldId="305"/>
        </pc:sldMkLst>
        <pc:spChg chg="mod">
          <ac:chgData name="仁園 呂" userId="eef67f80-1e14-4c90-a22b-aad4575b3ef9" providerId="ADAL" clId="{D98932E1-BFAE-47FF-9870-EE52ED89CA8D}" dt="2020-04-20T18:54:33.337" v="788"/>
          <ac:spMkLst>
            <pc:docMk/>
            <pc:sldMk cId="0" sldId="305"/>
            <ac:spMk id="2" creationId="{00000000-0000-0000-0000-000000000000}"/>
          </ac:spMkLst>
        </pc:spChg>
        <pc:spChg chg="mod">
          <ac:chgData name="仁園 呂" userId="eef67f80-1e14-4c90-a22b-aad4575b3ef9" providerId="ADAL" clId="{D98932E1-BFAE-47FF-9870-EE52ED89CA8D}" dt="2020-04-20T18:54:33.337" v="788"/>
          <ac:spMkLst>
            <pc:docMk/>
            <pc:sldMk cId="0" sldId="305"/>
            <ac:spMk id="3" creationId="{F031D7D9-FE81-49D8-BC67-889A7EED84D0}"/>
          </ac:spMkLst>
        </pc:spChg>
      </pc:sldChg>
      <pc:sldChg chg="modSp modTransition">
        <pc:chgData name="仁園 呂" userId="eef67f80-1e14-4c90-a22b-aad4575b3ef9" providerId="ADAL" clId="{D98932E1-BFAE-47FF-9870-EE52ED89CA8D}" dt="2020-04-20T19:06:29.488" v="1708"/>
        <pc:sldMkLst>
          <pc:docMk/>
          <pc:sldMk cId="0" sldId="306"/>
        </pc:sldMkLst>
        <pc:spChg chg="mod">
          <ac:chgData name="仁園 呂" userId="eef67f80-1e14-4c90-a22b-aad4575b3ef9" providerId="ADAL" clId="{D98932E1-BFAE-47FF-9870-EE52ED89CA8D}" dt="2020-04-20T18:54:33.337" v="788"/>
          <ac:spMkLst>
            <pc:docMk/>
            <pc:sldMk cId="0" sldId="306"/>
            <ac:spMk id="2" creationId="{00000000-0000-0000-0000-000000000000}"/>
          </ac:spMkLst>
        </pc:spChg>
        <pc:spChg chg="mod">
          <ac:chgData name="仁園 呂" userId="eef67f80-1e14-4c90-a22b-aad4575b3ef9" providerId="ADAL" clId="{D98932E1-BFAE-47FF-9870-EE52ED89CA8D}" dt="2020-04-20T18:54:33.337" v="788"/>
          <ac:spMkLst>
            <pc:docMk/>
            <pc:sldMk cId="0" sldId="306"/>
            <ac:spMk id="3" creationId="{4527B9B0-16EE-4828-87A9-230BBBB64F12}"/>
          </ac:spMkLst>
        </pc:spChg>
      </pc:sldChg>
      <pc:sldChg chg="modSp modTransition">
        <pc:chgData name="仁園 呂" userId="eef67f80-1e14-4c90-a22b-aad4575b3ef9" providerId="ADAL" clId="{D98932E1-BFAE-47FF-9870-EE52ED89CA8D}" dt="2020-04-20T19:06:29.488" v="1709"/>
        <pc:sldMkLst>
          <pc:docMk/>
          <pc:sldMk cId="0" sldId="307"/>
        </pc:sldMkLst>
        <pc:spChg chg="mod">
          <ac:chgData name="仁園 呂" userId="eef67f80-1e14-4c90-a22b-aad4575b3ef9" providerId="ADAL" clId="{D98932E1-BFAE-47FF-9870-EE52ED89CA8D}" dt="2020-04-20T18:54:33.337" v="788"/>
          <ac:spMkLst>
            <pc:docMk/>
            <pc:sldMk cId="0" sldId="307"/>
            <ac:spMk id="2" creationId="{00000000-0000-0000-0000-000000000000}"/>
          </ac:spMkLst>
        </pc:spChg>
        <pc:spChg chg="mod">
          <ac:chgData name="仁園 呂" userId="eef67f80-1e14-4c90-a22b-aad4575b3ef9" providerId="ADAL" clId="{D98932E1-BFAE-47FF-9870-EE52ED89CA8D}" dt="2020-04-20T18:54:33.337" v="788"/>
          <ac:spMkLst>
            <pc:docMk/>
            <pc:sldMk cId="0" sldId="307"/>
            <ac:spMk id="3" creationId="{8C05195A-F771-4036-9758-FDE97B8E3043}"/>
          </ac:spMkLst>
        </pc:spChg>
      </pc:sldChg>
      <pc:sldChg chg="modSp modTransition">
        <pc:chgData name="仁園 呂" userId="eef67f80-1e14-4c90-a22b-aad4575b3ef9" providerId="ADAL" clId="{D98932E1-BFAE-47FF-9870-EE52ED89CA8D}" dt="2020-04-20T19:06:29.488" v="1710"/>
        <pc:sldMkLst>
          <pc:docMk/>
          <pc:sldMk cId="0" sldId="308"/>
        </pc:sldMkLst>
        <pc:spChg chg="mod">
          <ac:chgData name="仁園 呂" userId="eef67f80-1e14-4c90-a22b-aad4575b3ef9" providerId="ADAL" clId="{D98932E1-BFAE-47FF-9870-EE52ED89CA8D}" dt="2020-04-20T18:54:33.337" v="788"/>
          <ac:spMkLst>
            <pc:docMk/>
            <pc:sldMk cId="0" sldId="308"/>
            <ac:spMk id="2" creationId="{00000000-0000-0000-0000-000000000000}"/>
          </ac:spMkLst>
        </pc:spChg>
        <pc:spChg chg="mod">
          <ac:chgData name="仁園 呂" userId="eef67f80-1e14-4c90-a22b-aad4575b3ef9" providerId="ADAL" clId="{D98932E1-BFAE-47FF-9870-EE52ED89CA8D}" dt="2020-04-20T18:54:33.337" v="788"/>
          <ac:spMkLst>
            <pc:docMk/>
            <pc:sldMk cId="0" sldId="308"/>
            <ac:spMk id="3" creationId="{522246F1-5603-4E60-AC9F-3630E0C8864B}"/>
          </ac:spMkLst>
        </pc:spChg>
      </pc:sldChg>
      <pc:sldChg chg="modSp modTransition">
        <pc:chgData name="仁園 呂" userId="eef67f80-1e14-4c90-a22b-aad4575b3ef9" providerId="ADAL" clId="{D98932E1-BFAE-47FF-9870-EE52ED89CA8D}" dt="2020-04-20T19:06:29.488" v="1711"/>
        <pc:sldMkLst>
          <pc:docMk/>
          <pc:sldMk cId="0" sldId="309"/>
        </pc:sldMkLst>
        <pc:spChg chg="mod">
          <ac:chgData name="仁園 呂" userId="eef67f80-1e14-4c90-a22b-aad4575b3ef9" providerId="ADAL" clId="{D98932E1-BFAE-47FF-9870-EE52ED89CA8D}" dt="2020-04-20T18:54:33.337" v="788"/>
          <ac:spMkLst>
            <pc:docMk/>
            <pc:sldMk cId="0" sldId="309"/>
            <ac:spMk id="2" creationId="{00000000-0000-0000-0000-000000000000}"/>
          </ac:spMkLst>
        </pc:spChg>
        <pc:spChg chg="mod">
          <ac:chgData name="仁園 呂" userId="eef67f80-1e14-4c90-a22b-aad4575b3ef9" providerId="ADAL" clId="{D98932E1-BFAE-47FF-9870-EE52ED89CA8D}" dt="2020-04-20T18:54:33.337" v="788"/>
          <ac:spMkLst>
            <pc:docMk/>
            <pc:sldMk cId="0" sldId="309"/>
            <ac:spMk id="3" creationId="{08267942-BC92-4221-8A7F-14EA89DBE570}"/>
          </ac:spMkLst>
        </pc:spChg>
      </pc:sldChg>
      <pc:sldChg chg="modSp modTransition">
        <pc:chgData name="仁園 呂" userId="eef67f80-1e14-4c90-a22b-aad4575b3ef9" providerId="ADAL" clId="{D98932E1-BFAE-47FF-9870-EE52ED89CA8D}" dt="2020-04-20T19:06:29.488" v="1712"/>
        <pc:sldMkLst>
          <pc:docMk/>
          <pc:sldMk cId="0" sldId="310"/>
        </pc:sldMkLst>
        <pc:spChg chg="mod">
          <ac:chgData name="仁園 呂" userId="eef67f80-1e14-4c90-a22b-aad4575b3ef9" providerId="ADAL" clId="{D98932E1-BFAE-47FF-9870-EE52ED89CA8D}" dt="2020-04-20T18:54:33.337" v="788"/>
          <ac:spMkLst>
            <pc:docMk/>
            <pc:sldMk cId="0" sldId="310"/>
            <ac:spMk id="2" creationId="{00000000-0000-0000-0000-000000000000}"/>
          </ac:spMkLst>
        </pc:spChg>
        <pc:spChg chg="mod">
          <ac:chgData name="仁園 呂" userId="eef67f80-1e14-4c90-a22b-aad4575b3ef9" providerId="ADAL" clId="{D98932E1-BFAE-47FF-9870-EE52ED89CA8D}" dt="2020-04-20T18:54:33.337" v="788"/>
          <ac:spMkLst>
            <pc:docMk/>
            <pc:sldMk cId="0" sldId="310"/>
            <ac:spMk id="3" creationId="{B6081A59-BCDF-425C-B3C5-38D37744F89D}"/>
          </ac:spMkLst>
        </pc:spChg>
      </pc:sldChg>
      <pc:sldChg chg="modSp modTransition">
        <pc:chgData name="仁園 呂" userId="eef67f80-1e14-4c90-a22b-aad4575b3ef9" providerId="ADAL" clId="{D98932E1-BFAE-47FF-9870-EE52ED89CA8D}" dt="2020-04-20T19:06:29.488" v="1714"/>
        <pc:sldMkLst>
          <pc:docMk/>
          <pc:sldMk cId="0" sldId="311"/>
        </pc:sldMkLst>
        <pc:spChg chg="mod">
          <ac:chgData name="仁園 呂" userId="eef67f80-1e14-4c90-a22b-aad4575b3ef9" providerId="ADAL" clId="{D98932E1-BFAE-47FF-9870-EE52ED89CA8D}" dt="2020-04-20T18:54:33.337" v="788"/>
          <ac:spMkLst>
            <pc:docMk/>
            <pc:sldMk cId="0" sldId="311"/>
            <ac:spMk id="2" creationId="{00000000-0000-0000-0000-000000000000}"/>
          </ac:spMkLst>
        </pc:spChg>
        <pc:spChg chg="mod">
          <ac:chgData name="仁園 呂" userId="eef67f80-1e14-4c90-a22b-aad4575b3ef9" providerId="ADAL" clId="{D98932E1-BFAE-47FF-9870-EE52ED89CA8D}" dt="2020-04-20T18:54:33.337" v="788"/>
          <ac:spMkLst>
            <pc:docMk/>
            <pc:sldMk cId="0" sldId="311"/>
            <ac:spMk id="3" creationId="{C25CDE46-26C1-4AA0-8E06-4E7F3F2D144B}"/>
          </ac:spMkLst>
        </pc:spChg>
      </pc:sldChg>
      <pc:sldChg chg="modSp modTransition">
        <pc:chgData name="仁園 呂" userId="eef67f80-1e14-4c90-a22b-aad4575b3ef9" providerId="ADAL" clId="{D98932E1-BFAE-47FF-9870-EE52ED89CA8D}" dt="2020-04-20T19:06:29.488" v="1715"/>
        <pc:sldMkLst>
          <pc:docMk/>
          <pc:sldMk cId="0" sldId="312"/>
        </pc:sldMkLst>
        <pc:spChg chg="mod">
          <ac:chgData name="仁園 呂" userId="eef67f80-1e14-4c90-a22b-aad4575b3ef9" providerId="ADAL" clId="{D98932E1-BFAE-47FF-9870-EE52ED89CA8D}" dt="2020-04-20T18:54:33.337" v="788"/>
          <ac:spMkLst>
            <pc:docMk/>
            <pc:sldMk cId="0" sldId="312"/>
            <ac:spMk id="2" creationId="{00000000-0000-0000-0000-000000000000}"/>
          </ac:spMkLst>
        </pc:spChg>
        <pc:spChg chg="mod">
          <ac:chgData name="仁園 呂" userId="eef67f80-1e14-4c90-a22b-aad4575b3ef9" providerId="ADAL" clId="{D98932E1-BFAE-47FF-9870-EE52ED89CA8D}" dt="2020-04-20T18:54:33.337" v="788"/>
          <ac:spMkLst>
            <pc:docMk/>
            <pc:sldMk cId="0" sldId="312"/>
            <ac:spMk id="3" creationId="{41467E1F-EDCF-4B02-9B70-5FEB41BA6AE1}"/>
          </ac:spMkLst>
        </pc:spChg>
      </pc:sldChg>
      <pc:sldChg chg="modSp modTransition">
        <pc:chgData name="仁園 呂" userId="eef67f80-1e14-4c90-a22b-aad4575b3ef9" providerId="ADAL" clId="{D98932E1-BFAE-47FF-9870-EE52ED89CA8D}" dt="2020-04-20T19:06:29.488" v="1713"/>
        <pc:sldMkLst>
          <pc:docMk/>
          <pc:sldMk cId="0" sldId="313"/>
        </pc:sldMkLst>
        <pc:spChg chg="mod">
          <ac:chgData name="仁園 呂" userId="eef67f80-1e14-4c90-a22b-aad4575b3ef9" providerId="ADAL" clId="{D98932E1-BFAE-47FF-9870-EE52ED89CA8D}" dt="2020-04-20T18:54:33.337" v="788"/>
          <ac:spMkLst>
            <pc:docMk/>
            <pc:sldMk cId="0" sldId="313"/>
            <ac:spMk id="2" creationId="{00000000-0000-0000-0000-000000000000}"/>
          </ac:spMkLst>
        </pc:spChg>
        <pc:spChg chg="mod">
          <ac:chgData name="仁園 呂" userId="eef67f80-1e14-4c90-a22b-aad4575b3ef9" providerId="ADAL" clId="{D98932E1-BFAE-47FF-9870-EE52ED89CA8D}" dt="2020-04-20T18:54:33.337" v="788"/>
          <ac:spMkLst>
            <pc:docMk/>
            <pc:sldMk cId="0" sldId="313"/>
            <ac:spMk id="3" creationId="{5D84D9A4-FD16-46C0-98D1-76906607EC78}"/>
          </ac:spMkLst>
        </pc:spChg>
      </pc:sldChg>
      <pc:sldChg chg="modSp modTransition">
        <pc:chgData name="仁園 呂" userId="eef67f80-1e14-4c90-a22b-aad4575b3ef9" providerId="ADAL" clId="{D98932E1-BFAE-47FF-9870-EE52ED89CA8D}" dt="2020-04-20T19:06:29.488" v="1716"/>
        <pc:sldMkLst>
          <pc:docMk/>
          <pc:sldMk cId="0" sldId="314"/>
        </pc:sldMkLst>
        <pc:spChg chg="mod">
          <ac:chgData name="仁園 呂" userId="eef67f80-1e14-4c90-a22b-aad4575b3ef9" providerId="ADAL" clId="{D98932E1-BFAE-47FF-9870-EE52ED89CA8D}" dt="2020-04-20T18:54:33.337" v="788"/>
          <ac:spMkLst>
            <pc:docMk/>
            <pc:sldMk cId="0" sldId="314"/>
            <ac:spMk id="2" creationId="{00000000-0000-0000-0000-000000000000}"/>
          </ac:spMkLst>
        </pc:spChg>
        <pc:spChg chg="mod">
          <ac:chgData name="仁園 呂" userId="eef67f80-1e14-4c90-a22b-aad4575b3ef9" providerId="ADAL" clId="{D98932E1-BFAE-47FF-9870-EE52ED89CA8D}" dt="2020-04-20T18:54:33.337" v="788"/>
          <ac:spMkLst>
            <pc:docMk/>
            <pc:sldMk cId="0" sldId="314"/>
            <ac:spMk id="3" creationId="{4E02ABAB-580B-4A6A-96A2-694A4688B363}"/>
          </ac:spMkLst>
        </pc:spChg>
      </pc:sldChg>
      <pc:sldChg chg="modSp modTransition">
        <pc:chgData name="仁園 呂" userId="eef67f80-1e14-4c90-a22b-aad4575b3ef9" providerId="ADAL" clId="{D98932E1-BFAE-47FF-9870-EE52ED89CA8D}" dt="2020-04-20T19:06:29.488" v="1717"/>
        <pc:sldMkLst>
          <pc:docMk/>
          <pc:sldMk cId="0" sldId="315"/>
        </pc:sldMkLst>
        <pc:spChg chg="mod">
          <ac:chgData name="仁園 呂" userId="eef67f80-1e14-4c90-a22b-aad4575b3ef9" providerId="ADAL" clId="{D98932E1-BFAE-47FF-9870-EE52ED89CA8D}" dt="2020-04-20T18:54:33.337" v="788"/>
          <ac:spMkLst>
            <pc:docMk/>
            <pc:sldMk cId="0" sldId="315"/>
            <ac:spMk id="2" creationId="{00000000-0000-0000-0000-000000000000}"/>
          </ac:spMkLst>
        </pc:spChg>
        <pc:spChg chg="mod">
          <ac:chgData name="仁園 呂" userId="eef67f80-1e14-4c90-a22b-aad4575b3ef9" providerId="ADAL" clId="{D98932E1-BFAE-47FF-9870-EE52ED89CA8D}" dt="2020-04-20T18:54:33.337" v="788"/>
          <ac:spMkLst>
            <pc:docMk/>
            <pc:sldMk cId="0" sldId="315"/>
            <ac:spMk id="3" creationId="{C8581C32-989B-479D-AFC7-CA5D86311939}"/>
          </ac:spMkLst>
        </pc:spChg>
      </pc:sldChg>
      <pc:sldChg chg="modSp modTransition">
        <pc:chgData name="仁園 呂" userId="eef67f80-1e14-4c90-a22b-aad4575b3ef9" providerId="ADAL" clId="{D98932E1-BFAE-47FF-9870-EE52ED89CA8D}" dt="2020-04-20T19:06:29.488" v="1718"/>
        <pc:sldMkLst>
          <pc:docMk/>
          <pc:sldMk cId="0" sldId="316"/>
        </pc:sldMkLst>
        <pc:spChg chg="mod">
          <ac:chgData name="仁園 呂" userId="eef67f80-1e14-4c90-a22b-aad4575b3ef9" providerId="ADAL" clId="{D98932E1-BFAE-47FF-9870-EE52ED89CA8D}" dt="2020-04-20T18:54:33.337" v="788"/>
          <ac:spMkLst>
            <pc:docMk/>
            <pc:sldMk cId="0" sldId="316"/>
            <ac:spMk id="2" creationId="{00000000-0000-0000-0000-000000000000}"/>
          </ac:spMkLst>
        </pc:spChg>
        <pc:spChg chg="mod">
          <ac:chgData name="仁園 呂" userId="eef67f80-1e14-4c90-a22b-aad4575b3ef9" providerId="ADAL" clId="{D98932E1-BFAE-47FF-9870-EE52ED89CA8D}" dt="2020-04-20T18:54:33.337" v="788"/>
          <ac:spMkLst>
            <pc:docMk/>
            <pc:sldMk cId="0" sldId="316"/>
            <ac:spMk id="3" creationId="{E7D85608-3B81-469F-AF02-7D27BF672172}"/>
          </ac:spMkLst>
        </pc:spChg>
      </pc:sldChg>
      <pc:sldChg chg="modSp modTransition">
        <pc:chgData name="仁園 呂" userId="eef67f80-1e14-4c90-a22b-aad4575b3ef9" providerId="ADAL" clId="{D98932E1-BFAE-47FF-9870-EE52ED89CA8D}" dt="2020-04-20T19:06:29.488" v="1719"/>
        <pc:sldMkLst>
          <pc:docMk/>
          <pc:sldMk cId="0" sldId="317"/>
        </pc:sldMkLst>
        <pc:spChg chg="mod">
          <ac:chgData name="仁園 呂" userId="eef67f80-1e14-4c90-a22b-aad4575b3ef9" providerId="ADAL" clId="{D98932E1-BFAE-47FF-9870-EE52ED89CA8D}" dt="2020-04-20T18:54:33.337" v="788"/>
          <ac:spMkLst>
            <pc:docMk/>
            <pc:sldMk cId="0" sldId="317"/>
            <ac:spMk id="2" creationId="{00000000-0000-0000-0000-000000000000}"/>
          </ac:spMkLst>
        </pc:spChg>
        <pc:spChg chg="mod">
          <ac:chgData name="仁園 呂" userId="eef67f80-1e14-4c90-a22b-aad4575b3ef9" providerId="ADAL" clId="{D98932E1-BFAE-47FF-9870-EE52ED89CA8D}" dt="2020-04-20T18:54:33.337" v="788"/>
          <ac:spMkLst>
            <pc:docMk/>
            <pc:sldMk cId="0" sldId="317"/>
            <ac:spMk id="3" creationId="{E66C4CC5-4D40-49D0-97C5-D5509C42AE09}"/>
          </ac:spMkLst>
        </pc:spChg>
      </pc:sldChg>
      <pc:sldChg chg="modSp modTransition">
        <pc:chgData name="仁園 呂" userId="eef67f80-1e14-4c90-a22b-aad4575b3ef9" providerId="ADAL" clId="{D98932E1-BFAE-47FF-9870-EE52ED89CA8D}" dt="2020-04-20T19:06:29.488" v="1720"/>
        <pc:sldMkLst>
          <pc:docMk/>
          <pc:sldMk cId="0" sldId="318"/>
        </pc:sldMkLst>
        <pc:spChg chg="mod">
          <ac:chgData name="仁園 呂" userId="eef67f80-1e14-4c90-a22b-aad4575b3ef9" providerId="ADAL" clId="{D98932E1-BFAE-47FF-9870-EE52ED89CA8D}" dt="2020-04-20T18:54:33.337" v="788"/>
          <ac:spMkLst>
            <pc:docMk/>
            <pc:sldMk cId="0" sldId="318"/>
            <ac:spMk id="2" creationId="{00000000-0000-0000-0000-000000000000}"/>
          </ac:spMkLst>
        </pc:spChg>
        <pc:spChg chg="mod">
          <ac:chgData name="仁園 呂" userId="eef67f80-1e14-4c90-a22b-aad4575b3ef9" providerId="ADAL" clId="{D98932E1-BFAE-47FF-9870-EE52ED89CA8D}" dt="2020-04-20T18:54:33.337" v="788"/>
          <ac:spMkLst>
            <pc:docMk/>
            <pc:sldMk cId="0" sldId="318"/>
            <ac:spMk id="3" creationId="{93E70B87-B296-433D-8072-A0BAFA8D7323}"/>
          </ac:spMkLst>
        </pc:spChg>
      </pc:sldChg>
      <pc:sldChg chg="modSp modTransition">
        <pc:chgData name="仁園 呂" userId="eef67f80-1e14-4c90-a22b-aad4575b3ef9" providerId="ADAL" clId="{D98932E1-BFAE-47FF-9870-EE52ED89CA8D}" dt="2020-04-20T19:06:29.488" v="1721"/>
        <pc:sldMkLst>
          <pc:docMk/>
          <pc:sldMk cId="0" sldId="319"/>
        </pc:sldMkLst>
        <pc:spChg chg="mod">
          <ac:chgData name="仁園 呂" userId="eef67f80-1e14-4c90-a22b-aad4575b3ef9" providerId="ADAL" clId="{D98932E1-BFAE-47FF-9870-EE52ED89CA8D}" dt="2020-04-20T18:54:33.337" v="788"/>
          <ac:spMkLst>
            <pc:docMk/>
            <pc:sldMk cId="0" sldId="319"/>
            <ac:spMk id="2" creationId="{00000000-0000-0000-0000-000000000000}"/>
          </ac:spMkLst>
        </pc:spChg>
        <pc:spChg chg="mod">
          <ac:chgData name="仁園 呂" userId="eef67f80-1e14-4c90-a22b-aad4575b3ef9" providerId="ADAL" clId="{D98932E1-BFAE-47FF-9870-EE52ED89CA8D}" dt="2020-04-20T18:54:33.337" v="788"/>
          <ac:spMkLst>
            <pc:docMk/>
            <pc:sldMk cId="0" sldId="319"/>
            <ac:spMk id="3" creationId="{D49F5495-E737-4DA6-85BE-023A60207717}"/>
          </ac:spMkLst>
        </pc:spChg>
      </pc:sldChg>
      <pc:sldChg chg="modSp modTransition">
        <pc:chgData name="仁園 呂" userId="eef67f80-1e14-4c90-a22b-aad4575b3ef9" providerId="ADAL" clId="{D98932E1-BFAE-47FF-9870-EE52ED89CA8D}" dt="2020-04-20T19:06:29.503" v="1722"/>
        <pc:sldMkLst>
          <pc:docMk/>
          <pc:sldMk cId="0" sldId="320"/>
        </pc:sldMkLst>
        <pc:spChg chg="mod">
          <ac:chgData name="仁園 呂" userId="eef67f80-1e14-4c90-a22b-aad4575b3ef9" providerId="ADAL" clId="{D98932E1-BFAE-47FF-9870-EE52ED89CA8D}" dt="2020-04-20T18:54:33.337" v="788"/>
          <ac:spMkLst>
            <pc:docMk/>
            <pc:sldMk cId="0" sldId="320"/>
            <ac:spMk id="2" creationId="{00000000-0000-0000-0000-000000000000}"/>
          </ac:spMkLst>
        </pc:spChg>
        <pc:spChg chg="mod">
          <ac:chgData name="仁園 呂" userId="eef67f80-1e14-4c90-a22b-aad4575b3ef9" providerId="ADAL" clId="{D98932E1-BFAE-47FF-9870-EE52ED89CA8D}" dt="2020-04-20T18:54:33.337" v="788"/>
          <ac:spMkLst>
            <pc:docMk/>
            <pc:sldMk cId="0" sldId="320"/>
            <ac:spMk id="3" creationId="{9B8FA955-1769-4028-A6BE-C39CBDF58F6A}"/>
          </ac:spMkLst>
        </pc:spChg>
      </pc:sldChg>
      <pc:sldChg chg="modSp modTransition">
        <pc:chgData name="仁園 呂" userId="eef67f80-1e14-4c90-a22b-aad4575b3ef9" providerId="ADAL" clId="{D98932E1-BFAE-47FF-9870-EE52ED89CA8D}" dt="2020-04-20T19:06:29.503" v="1723"/>
        <pc:sldMkLst>
          <pc:docMk/>
          <pc:sldMk cId="0" sldId="321"/>
        </pc:sldMkLst>
        <pc:spChg chg="mod">
          <ac:chgData name="仁園 呂" userId="eef67f80-1e14-4c90-a22b-aad4575b3ef9" providerId="ADAL" clId="{D98932E1-BFAE-47FF-9870-EE52ED89CA8D}" dt="2020-04-20T18:54:33.337" v="788"/>
          <ac:spMkLst>
            <pc:docMk/>
            <pc:sldMk cId="0" sldId="321"/>
            <ac:spMk id="2" creationId="{00000000-0000-0000-0000-000000000000}"/>
          </ac:spMkLst>
        </pc:spChg>
        <pc:spChg chg="mod">
          <ac:chgData name="仁園 呂" userId="eef67f80-1e14-4c90-a22b-aad4575b3ef9" providerId="ADAL" clId="{D98932E1-BFAE-47FF-9870-EE52ED89CA8D}" dt="2020-04-20T18:54:33.337" v="788"/>
          <ac:spMkLst>
            <pc:docMk/>
            <pc:sldMk cId="0" sldId="321"/>
            <ac:spMk id="3" creationId="{9C673189-6077-424B-94C2-CD0488CA9A41}"/>
          </ac:spMkLst>
        </pc:spChg>
      </pc:sldChg>
      <pc:sldChg chg="modSp modTransition">
        <pc:chgData name="仁園 呂" userId="eef67f80-1e14-4c90-a22b-aad4575b3ef9" providerId="ADAL" clId="{D98932E1-BFAE-47FF-9870-EE52ED89CA8D}" dt="2020-04-20T19:06:29.503" v="1724"/>
        <pc:sldMkLst>
          <pc:docMk/>
          <pc:sldMk cId="0" sldId="322"/>
        </pc:sldMkLst>
        <pc:spChg chg="mod">
          <ac:chgData name="仁園 呂" userId="eef67f80-1e14-4c90-a22b-aad4575b3ef9" providerId="ADAL" clId="{D98932E1-BFAE-47FF-9870-EE52ED89CA8D}" dt="2020-04-20T18:54:33.337" v="788"/>
          <ac:spMkLst>
            <pc:docMk/>
            <pc:sldMk cId="0" sldId="322"/>
            <ac:spMk id="2" creationId="{00000000-0000-0000-0000-000000000000}"/>
          </ac:spMkLst>
        </pc:spChg>
        <pc:spChg chg="mod">
          <ac:chgData name="仁園 呂" userId="eef67f80-1e14-4c90-a22b-aad4575b3ef9" providerId="ADAL" clId="{D98932E1-BFAE-47FF-9870-EE52ED89CA8D}" dt="2020-04-20T18:54:33.337" v="788"/>
          <ac:spMkLst>
            <pc:docMk/>
            <pc:sldMk cId="0" sldId="322"/>
            <ac:spMk id="3" creationId="{7F5D0334-257D-473B-A0C2-F48B189172E5}"/>
          </ac:spMkLst>
        </pc:spChg>
      </pc:sldChg>
      <pc:sldChg chg="modSp modTransition">
        <pc:chgData name="仁園 呂" userId="eef67f80-1e14-4c90-a22b-aad4575b3ef9" providerId="ADAL" clId="{D98932E1-BFAE-47FF-9870-EE52ED89CA8D}" dt="2020-04-20T19:06:29.503" v="1725"/>
        <pc:sldMkLst>
          <pc:docMk/>
          <pc:sldMk cId="0" sldId="323"/>
        </pc:sldMkLst>
        <pc:spChg chg="mod">
          <ac:chgData name="仁園 呂" userId="eef67f80-1e14-4c90-a22b-aad4575b3ef9" providerId="ADAL" clId="{D98932E1-BFAE-47FF-9870-EE52ED89CA8D}" dt="2020-04-20T18:54:33.337" v="788"/>
          <ac:spMkLst>
            <pc:docMk/>
            <pc:sldMk cId="0" sldId="323"/>
            <ac:spMk id="2" creationId="{00000000-0000-0000-0000-000000000000}"/>
          </ac:spMkLst>
        </pc:spChg>
        <pc:spChg chg="mod">
          <ac:chgData name="仁園 呂" userId="eef67f80-1e14-4c90-a22b-aad4575b3ef9" providerId="ADAL" clId="{D98932E1-BFAE-47FF-9870-EE52ED89CA8D}" dt="2020-04-20T18:54:33.337" v="788"/>
          <ac:spMkLst>
            <pc:docMk/>
            <pc:sldMk cId="0" sldId="323"/>
            <ac:spMk id="3" creationId="{36A2C220-721E-4E6A-9EBB-0F17592DD793}"/>
          </ac:spMkLst>
        </pc:spChg>
      </pc:sldChg>
      <pc:sldChg chg="modSp modTransition">
        <pc:chgData name="仁園 呂" userId="eef67f80-1e14-4c90-a22b-aad4575b3ef9" providerId="ADAL" clId="{D98932E1-BFAE-47FF-9870-EE52ED89CA8D}" dt="2020-04-20T19:06:29.503" v="1726"/>
        <pc:sldMkLst>
          <pc:docMk/>
          <pc:sldMk cId="0" sldId="324"/>
        </pc:sldMkLst>
        <pc:spChg chg="mod">
          <ac:chgData name="仁園 呂" userId="eef67f80-1e14-4c90-a22b-aad4575b3ef9" providerId="ADAL" clId="{D98932E1-BFAE-47FF-9870-EE52ED89CA8D}" dt="2020-04-20T18:54:33.337" v="788"/>
          <ac:spMkLst>
            <pc:docMk/>
            <pc:sldMk cId="0" sldId="324"/>
            <ac:spMk id="2" creationId="{00000000-0000-0000-0000-000000000000}"/>
          </ac:spMkLst>
        </pc:spChg>
        <pc:spChg chg="mod">
          <ac:chgData name="仁園 呂" userId="eef67f80-1e14-4c90-a22b-aad4575b3ef9" providerId="ADAL" clId="{D98932E1-BFAE-47FF-9870-EE52ED89CA8D}" dt="2020-04-20T18:54:33.337" v="788"/>
          <ac:spMkLst>
            <pc:docMk/>
            <pc:sldMk cId="0" sldId="324"/>
            <ac:spMk id="3" creationId="{46AB2FA4-B622-4824-A686-4A93563FE274}"/>
          </ac:spMkLst>
        </pc:spChg>
      </pc:sldChg>
      <pc:sldChg chg="modSp modTransition">
        <pc:chgData name="仁園 呂" userId="eef67f80-1e14-4c90-a22b-aad4575b3ef9" providerId="ADAL" clId="{D98932E1-BFAE-47FF-9870-EE52ED89CA8D}" dt="2020-04-20T19:06:29.503" v="1727"/>
        <pc:sldMkLst>
          <pc:docMk/>
          <pc:sldMk cId="0" sldId="325"/>
        </pc:sldMkLst>
        <pc:spChg chg="mod">
          <ac:chgData name="仁園 呂" userId="eef67f80-1e14-4c90-a22b-aad4575b3ef9" providerId="ADAL" clId="{D98932E1-BFAE-47FF-9870-EE52ED89CA8D}" dt="2020-04-20T18:54:33.337" v="788"/>
          <ac:spMkLst>
            <pc:docMk/>
            <pc:sldMk cId="0" sldId="325"/>
            <ac:spMk id="2" creationId="{00000000-0000-0000-0000-000000000000}"/>
          </ac:spMkLst>
        </pc:spChg>
        <pc:spChg chg="mod">
          <ac:chgData name="仁園 呂" userId="eef67f80-1e14-4c90-a22b-aad4575b3ef9" providerId="ADAL" clId="{D98932E1-BFAE-47FF-9870-EE52ED89CA8D}" dt="2020-04-20T18:54:33.337" v="788"/>
          <ac:spMkLst>
            <pc:docMk/>
            <pc:sldMk cId="0" sldId="325"/>
            <ac:spMk id="3" creationId="{AFDDE8FA-EBAF-4BB0-BCC4-04760637D2A2}"/>
          </ac:spMkLst>
        </pc:spChg>
      </pc:sldChg>
      <pc:sldChg chg="modSp modTransition">
        <pc:chgData name="仁園 呂" userId="eef67f80-1e14-4c90-a22b-aad4575b3ef9" providerId="ADAL" clId="{D98932E1-BFAE-47FF-9870-EE52ED89CA8D}" dt="2020-04-20T19:06:29.503" v="1728"/>
        <pc:sldMkLst>
          <pc:docMk/>
          <pc:sldMk cId="0" sldId="326"/>
        </pc:sldMkLst>
        <pc:spChg chg="mod">
          <ac:chgData name="仁園 呂" userId="eef67f80-1e14-4c90-a22b-aad4575b3ef9" providerId="ADAL" clId="{D98932E1-BFAE-47FF-9870-EE52ED89CA8D}" dt="2020-04-20T18:54:33.337" v="788"/>
          <ac:spMkLst>
            <pc:docMk/>
            <pc:sldMk cId="0" sldId="326"/>
            <ac:spMk id="2" creationId="{00000000-0000-0000-0000-000000000000}"/>
          </ac:spMkLst>
        </pc:spChg>
        <pc:spChg chg="mod">
          <ac:chgData name="仁園 呂" userId="eef67f80-1e14-4c90-a22b-aad4575b3ef9" providerId="ADAL" clId="{D98932E1-BFAE-47FF-9870-EE52ED89CA8D}" dt="2020-04-20T18:54:33.337" v="788"/>
          <ac:spMkLst>
            <pc:docMk/>
            <pc:sldMk cId="0" sldId="326"/>
            <ac:spMk id="3" creationId="{9F8318D7-97BA-44B3-8494-58E00A36618E}"/>
          </ac:spMkLst>
        </pc:spChg>
      </pc:sldChg>
      <pc:sldChg chg="modSp modTransition">
        <pc:chgData name="仁園 呂" userId="eef67f80-1e14-4c90-a22b-aad4575b3ef9" providerId="ADAL" clId="{D98932E1-BFAE-47FF-9870-EE52ED89CA8D}" dt="2020-04-20T19:06:29.503" v="1729"/>
        <pc:sldMkLst>
          <pc:docMk/>
          <pc:sldMk cId="0" sldId="327"/>
        </pc:sldMkLst>
        <pc:spChg chg="mod">
          <ac:chgData name="仁園 呂" userId="eef67f80-1e14-4c90-a22b-aad4575b3ef9" providerId="ADAL" clId="{D98932E1-BFAE-47FF-9870-EE52ED89CA8D}" dt="2020-04-20T18:54:33.337" v="788"/>
          <ac:spMkLst>
            <pc:docMk/>
            <pc:sldMk cId="0" sldId="327"/>
            <ac:spMk id="2" creationId="{00000000-0000-0000-0000-000000000000}"/>
          </ac:spMkLst>
        </pc:spChg>
        <pc:spChg chg="mod">
          <ac:chgData name="仁園 呂" userId="eef67f80-1e14-4c90-a22b-aad4575b3ef9" providerId="ADAL" clId="{D98932E1-BFAE-47FF-9870-EE52ED89CA8D}" dt="2020-04-20T18:54:33.337" v="788"/>
          <ac:spMkLst>
            <pc:docMk/>
            <pc:sldMk cId="0" sldId="327"/>
            <ac:spMk id="3" creationId="{544CAFAB-30C7-4234-98AE-E57E6D93FC30}"/>
          </ac:spMkLst>
        </pc:spChg>
      </pc:sldChg>
      <pc:sldChg chg="modSp modTransition">
        <pc:chgData name="仁園 呂" userId="eef67f80-1e14-4c90-a22b-aad4575b3ef9" providerId="ADAL" clId="{D98932E1-BFAE-47FF-9870-EE52ED89CA8D}" dt="2020-04-20T19:06:29.503" v="1731"/>
        <pc:sldMkLst>
          <pc:docMk/>
          <pc:sldMk cId="0" sldId="328"/>
        </pc:sldMkLst>
        <pc:spChg chg="mod">
          <ac:chgData name="仁園 呂" userId="eef67f80-1e14-4c90-a22b-aad4575b3ef9" providerId="ADAL" clId="{D98932E1-BFAE-47FF-9870-EE52ED89CA8D}" dt="2020-04-20T18:54:33.337" v="788"/>
          <ac:spMkLst>
            <pc:docMk/>
            <pc:sldMk cId="0" sldId="328"/>
            <ac:spMk id="2" creationId="{00000000-0000-0000-0000-000000000000}"/>
          </ac:spMkLst>
        </pc:spChg>
        <pc:spChg chg="mod">
          <ac:chgData name="仁園 呂" userId="eef67f80-1e14-4c90-a22b-aad4575b3ef9" providerId="ADAL" clId="{D98932E1-BFAE-47FF-9870-EE52ED89CA8D}" dt="2020-04-20T18:54:33.337" v="788"/>
          <ac:spMkLst>
            <pc:docMk/>
            <pc:sldMk cId="0" sldId="328"/>
            <ac:spMk id="3" creationId="{77F8C0B7-BF50-4D06-B79E-F6146EDCECC5}"/>
          </ac:spMkLst>
        </pc:spChg>
      </pc:sldChg>
      <pc:sldChg chg="modSp modTransition">
        <pc:chgData name="仁園 呂" userId="eef67f80-1e14-4c90-a22b-aad4575b3ef9" providerId="ADAL" clId="{D98932E1-BFAE-47FF-9870-EE52ED89CA8D}" dt="2020-04-20T19:06:29.503" v="1733"/>
        <pc:sldMkLst>
          <pc:docMk/>
          <pc:sldMk cId="0" sldId="329"/>
        </pc:sldMkLst>
        <pc:spChg chg="mod">
          <ac:chgData name="仁園 呂" userId="eef67f80-1e14-4c90-a22b-aad4575b3ef9" providerId="ADAL" clId="{D98932E1-BFAE-47FF-9870-EE52ED89CA8D}" dt="2020-04-20T18:54:33.337" v="788"/>
          <ac:spMkLst>
            <pc:docMk/>
            <pc:sldMk cId="0" sldId="329"/>
            <ac:spMk id="2" creationId="{00000000-0000-0000-0000-000000000000}"/>
          </ac:spMkLst>
        </pc:spChg>
        <pc:spChg chg="mod">
          <ac:chgData name="仁園 呂" userId="eef67f80-1e14-4c90-a22b-aad4575b3ef9" providerId="ADAL" clId="{D98932E1-BFAE-47FF-9870-EE52ED89CA8D}" dt="2020-04-20T18:54:33.337" v="788"/>
          <ac:spMkLst>
            <pc:docMk/>
            <pc:sldMk cId="0" sldId="329"/>
            <ac:spMk id="3" creationId="{FC6ABAA5-DCEE-4C0E-8BC3-A92E6A27C634}"/>
          </ac:spMkLst>
        </pc:spChg>
        <pc:spChg chg="mod">
          <ac:chgData name="仁園 呂" userId="eef67f80-1e14-4c90-a22b-aad4575b3ef9" providerId="ADAL" clId="{D98932E1-BFAE-47FF-9870-EE52ED89CA8D}" dt="2020-04-20T18:54:33.337" v="788"/>
          <ac:spMkLst>
            <pc:docMk/>
            <pc:sldMk cId="0" sldId="329"/>
            <ac:spMk id="9" creationId="{00000000-0000-0000-0000-000000000000}"/>
          </ac:spMkLst>
        </pc:spChg>
      </pc:sldChg>
      <pc:sldChg chg="modSp modTransition">
        <pc:chgData name="仁園 呂" userId="eef67f80-1e14-4c90-a22b-aad4575b3ef9" providerId="ADAL" clId="{D98932E1-BFAE-47FF-9870-EE52ED89CA8D}" dt="2020-04-20T19:06:29.503" v="1735"/>
        <pc:sldMkLst>
          <pc:docMk/>
          <pc:sldMk cId="0" sldId="330"/>
        </pc:sldMkLst>
        <pc:spChg chg="mod">
          <ac:chgData name="仁園 呂" userId="eef67f80-1e14-4c90-a22b-aad4575b3ef9" providerId="ADAL" clId="{D98932E1-BFAE-47FF-9870-EE52ED89CA8D}" dt="2020-04-20T18:54:33.337" v="788"/>
          <ac:spMkLst>
            <pc:docMk/>
            <pc:sldMk cId="0" sldId="330"/>
            <ac:spMk id="2" creationId="{00000000-0000-0000-0000-000000000000}"/>
          </ac:spMkLst>
        </pc:spChg>
        <pc:spChg chg="mod">
          <ac:chgData name="仁園 呂" userId="eef67f80-1e14-4c90-a22b-aad4575b3ef9" providerId="ADAL" clId="{D98932E1-BFAE-47FF-9870-EE52ED89CA8D}" dt="2020-04-20T18:54:33.337" v="788"/>
          <ac:spMkLst>
            <pc:docMk/>
            <pc:sldMk cId="0" sldId="330"/>
            <ac:spMk id="3" creationId="{00000000-0000-0000-0000-000000000000}"/>
          </ac:spMkLst>
        </pc:spChg>
        <pc:spChg chg="mod">
          <ac:chgData name="仁園 呂" userId="eef67f80-1e14-4c90-a22b-aad4575b3ef9" providerId="ADAL" clId="{D98932E1-BFAE-47FF-9870-EE52ED89CA8D}" dt="2020-04-20T18:54:33.337" v="788"/>
          <ac:spMkLst>
            <pc:docMk/>
            <pc:sldMk cId="0" sldId="330"/>
            <ac:spMk id="6" creationId="{316669AE-71AA-4929-8A49-B663DBCB17C5}"/>
          </ac:spMkLst>
        </pc:spChg>
      </pc:sldChg>
      <pc:sldChg chg="modSp modTransition">
        <pc:chgData name="仁園 呂" userId="eef67f80-1e14-4c90-a22b-aad4575b3ef9" providerId="ADAL" clId="{D98932E1-BFAE-47FF-9870-EE52ED89CA8D}" dt="2020-04-20T19:06:29.503" v="1734"/>
        <pc:sldMkLst>
          <pc:docMk/>
          <pc:sldMk cId="0" sldId="331"/>
        </pc:sldMkLst>
        <pc:spChg chg="mod">
          <ac:chgData name="仁園 呂" userId="eef67f80-1e14-4c90-a22b-aad4575b3ef9" providerId="ADAL" clId="{D98932E1-BFAE-47FF-9870-EE52ED89CA8D}" dt="2020-04-20T18:54:33.337" v="788"/>
          <ac:spMkLst>
            <pc:docMk/>
            <pc:sldMk cId="0" sldId="331"/>
            <ac:spMk id="2" creationId="{00000000-0000-0000-0000-000000000000}"/>
          </ac:spMkLst>
        </pc:spChg>
        <pc:spChg chg="mod">
          <ac:chgData name="仁園 呂" userId="eef67f80-1e14-4c90-a22b-aad4575b3ef9" providerId="ADAL" clId="{D98932E1-BFAE-47FF-9870-EE52ED89CA8D}" dt="2020-04-20T18:54:33.337" v="788"/>
          <ac:spMkLst>
            <pc:docMk/>
            <pc:sldMk cId="0" sldId="331"/>
            <ac:spMk id="3" creationId="{00000000-0000-0000-0000-000000000000}"/>
          </ac:spMkLst>
        </pc:spChg>
        <pc:spChg chg="mod">
          <ac:chgData name="仁園 呂" userId="eef67f80-1e14-4c90-a22b-aad4575b3ef9" providerId="ADAL" clId="{D98932E1-BFAE-47FF-9870-EE52ED89CA8D}" dt="2020-04-20T18:54:33.337" v="788"/>
          <ac:spMkLst>
            <pc:docMk/>
            <pc:sldMk cId="0" sldId="331"/>
            <ac:spMk id="5" creationId="{B0026920-914F-49D8-8ED3-85E465E97D94}"/>
          </ac:spMkLst>
        </pc:spChg>
      </pc:sldChg>
      <pc:sldChg chg="modSp modTransition">
        <pc:chgData name="仁園 呂" userId="eef67f80-1e14-4c90-a22b-aad4575b3ef9" providerId="ADAL" clId="{D98932E1-BFAE-47FF-9870-EE52ED89CA8D}" dt="2020-04-20T19:06:29.503" v="1736"/>
        <pc:sldMkLst>
          <pc:docMk/>
          <pc:sldMk cId="0" sldId="333"/>
        </pc:sldMkLst>
        <pc:spChg chg="mod">
          <ac:chgData name="仁園 呂" userId="eef67f80-1e14-4c90-a22b-aad4575b3ef9" providerId="ADAL" clId="{D98932E1-BFAE-47FF-9870-EE52ED89CA8D}" dt="2020-04-20T18:54:33.337" v="788"/>
          <ac:spMkLst>
            <pc:docMk/>
            <pc:sldMk cId="0" sldId="333"/>
            <ac:spMk id="2" creationId="{00000000-0000-0000-0000-000000000000}"/>
          </ac:spMkLst>
        </pc:spChg>
        <pc:spChg chg="mod">
          <ac:chgData name="仁園 呂" userId="eef67f80-1e14-4c90-a22b-aad4575b3ef9" providerId="ADAL" clId="{D98932E1-BFAE-47FF-9870-EE52ED89CA8D}" dt="2020-04-20T18:54:33.337" v="788"/>
          <ac:spMkLst>
            <pc:docMk/>
            <pc:sldMk cId="0" sldId="333"/>
            <ac:spMk id="3" creationId="{07778A91-B541-4C04-BE9B-30F08BAF6A4C}"/>
          </ac:spMkLst>
        </pc:spChg>
      </pc:sldChg>
      <pc:sldChg chg="modSp modTransition">
        <pc:chgData name="仁園 呂" userId="eef67f80-1e14-4c90-a22b-aad4575b3ef9" providerId="ADAL" clId="{D98932E1-BFAE-47FF-9870-EE52ED89CA8D}" dt="2020-04-20T19:06:29.503" v="1737"/>
        <pc:sldMkLst>
          <pc:docMk/>
          <pc:sldMk cId="0" sldId="334"/>
        </pc:sldMkLst>
        <pc:spChg chg="mod">
          <ac:chgData name="仁園 呂" userId="eef67f80-1e14-4c90-a22b-aad4575b3ef9" providerId="ADAL" clId="{D98932E1-BFAE-47FF-9870-EE52ED89CA8D}" dt="2020-04-20T18:54:33.337" v="788"/>
          <ac:spMkLst>
            <pc:docMk/>
            <pc:sldMk cId="0" sldId="334"/>
            <ac:spMk id="2" creationId="{00000000-0000-0000-0000-000000000000}"/>
          </ac:spMkLst>
        </pc:spChg>
        <pc:spChg chg="mod">
          <ac:chgData name="仁園 呂" userId="eef67f80-1e14-4c90-a22b-aad4575b3ef9" providerId="ADAL" clId="{D98932E1-BFAE-47FF-9870-EE52ED89CA8D}" dt="2020-04-20T18:54:33.337" v="788"/>
          <ac:spMkLst>
            <pc:docMk/>
            <pc:sldMk cId="0" sldId="334"/>
            <ac:spMk id="3" creationId="{00000000-0000-0000-0000-000000000000}"/>
          </ac:spMkLst>
        </pc:spChg>
        <pc:spChg chg="mod">
          <ac:chgData name="仁園 呂" userId="eef67f80-1e14-4c90-a22b-aad4575b3ef9" providerId="ADAL" clId="{D98932E1-BFAE-47FF-9870-EE52ED89CA8D}" dt="2020-04-20T18:54:33.337" v="788"/>
          <ac:spMkLst>
            <pc:docMk/>
            <pc:sldMk cId="0" sldId="334"/>
            <ac:spMk id="7" creationId="{DC29038D-3753-4A51-8EFB-99C014EB3FB3}"/>
          </ac:spMkLst>
        </pc:spChg>
      </pc:sldChg>
      <pc:sldChg chg="modSp modTransition">
        <pc:chgData name="仁園 呂" userId="eef67f80-1e14-4c90-a22b-aad4575b3ef9" providerId="ADAL" clId="{D98932E1-BFAE-47FF-9870-EE52ED89CA8D}" dt="2020-04-20T19:06:29.503" v="1738"/>
        <pc:sldMkLst>
          <pc:docMk/>
          <pc:sldMk cId="0" sldId="335"/>
        </pc:sldMkLst>
        <pc:spChg chg="mod">
          <ac:chgData name="仁園 呂" userId="eef67f80-1e14-4c90-a22b-aad4575b3ef9" providerId="ADAL" clId="{D98932E1-BFAE-47FF-9870-EE52ED89CA8D}" dt="2020-04-20T18:54:33.337" v="788"/>
          <ac:spMkLst>
            <pc:docMk/>
            <pc:sldMk cId="0" sldId="335"/>
            <ac:spMk id="2" creationId="{00000000-0000-0000-0000-000000000000}"/>
          </ac:spMkLst>
        </pc:spChg>
        <pc:spChg chg="mod">
          <ac:chgData name="仁園 呂" userId="eef67f80-1e14-4c90-a22b-aad4575b3ef9" providerId="ADAL" clId="{D98932E1-BFAE-47FF-9870-EE52ED89CA8D}" dt="2020-04-20T18:54:33.337" v="788"/>
          <ac:spMkLst>
            <pc:docMk/>
            <pc:sldMk cId="0" sldId="335"/>
            <ac:spMk id="3" creationId="{E5A575F0-5E5E-4B97-9D92-08924A94CECC}"/>
          </ac:spMkLst>
        </pc:spChg>
      </pc:sldChg>
      <pc:sldChg chg="modSp modTransition">
        <pc:chgData name="仁園 呂" userId="eef67f80-1e14-4c90-a22b-aad4575b3ef9" providerId="ADAL" clId="{D98932E1-BFAE-47FF-9870-EE52ED89CA8D}" dt="2020-04-20T19:06:29.503" v="1740"/>
        <pc:sldMkLst>
          <pc:docMk/>
          <pc:sldMk cId="0" sldId="336"/>
        </pc:sldMkLst>
        <pc:spChg chg="mod">
          <ac:chgData name="仁園 呂" userId="eef67f80-1e14-4c90-a22b-aad4575b3ef9" providerId="ADAL" clId="{D98932E1-BFAE-47FF-9870-EE52ED89CA8D}" dt="2020-04-20T18:54:33.337" v="788"/>
          <ac:spMkLst>
            <pc:docMk/>
            <pc:sldMk cId="0" sldId="336"/>
            <ac:spMk id="2" creationId="{00000000-0000-0000-0000-000000000000}"/>
          </ac:spMkLst>
        </pc:spChg>
        <pc:spChg chg="mod">
          <ac:chgData name="仁園 呂" userId="eef67f80-1e14-4c90-a22b-aad4575b3ef9" providerId="ADAL" clId="{D98932E1-BFAE-47FF-9870-EE52ED89CA8D}" dt="2020-04-20T18:54:33.337" v="788"/>
          <ac:spMkLst>
            <pc:docMk/>
            <pc:sldMk cId="0" sldId="336"/>
            <ac:spMk id="3" creationId="{E63362EA-C8CB-4F2F-BC5F-E662F640E91E}"/>
          </ac:spMkLst>
        </pc:spChg>
      </pc:sldChg>
      <pc:sldChg chg="modSp modTransition">
        <pc:chgData name="仁園 呂" userId="eef67f80-1e14-4c90-a22b-aad4575b3ef9" providerId="ADAL" clId="{D98932E1-BFAE-47FF-9870-EE52ED89CA8D}" dt="2020-04-20T19:06:29.503" v="1742"/>
        <pc:sldMkLst>
          <pc:docMk/>
          <pc:sldMk cId="0" sldId="337"/>
        </pc:sldMkLst>
        <pc:spChg chg="mod">
          <ac:chgData name="仁園 呂" userId="eef67f80-1e14-4c90-a22b-aad4575b3ef9" providerId="ADAL" clId="{D98932E1-BFAE-47FF-9870-EE52ED89CA8D}" dt="2020-04-20T18:54:33.337" v="788"/>
          <ac:spMkLst>
            <pc:docMk/>
            <pc:sldMk cId="0" sldId="337"/>
            <ac:spMk id="2" creationId="{00000000-0000-0000-0000-000000000000}"/>
          </ac:spMkLst>
        </pc:spChg>
        <pc:spChg chg="mod">
          <ac:chgData name="仁園 呂" userId="eef67f80-1e14-4c90-a22b-aad4575b3ef9" providerId="ADAL" clId="{D98932E1-BFAE-47FF-9870-EE52ED89CA8D}" dt="2020-04-20T18:54:33.337" v="788"/>
          <ac:spMkLst>
            <pc:docMk/>
            <pc:sldMk cId="0" sldId="337"/>
            <ac:spMk id="3" creationId="{39B6D58E-A870-460F-8991-0076780280DC}"/>
          </ac:spMkLst>
        </pc:spChg>
      </pc:sldChg>
      <pc:sldChg chg="modSp modTransition">
        <pc:chgData name="仁園 呂" userId="eef67f80-1e14-4c90-a22b-aad4575b3ef9" providerId="ADAL" clId="{D98932E1-BFAE-47FF-9870-EE52ED89CA8D}" dt="2020-04-20T19:06:29.503" v="1743"/>
        <pc:sldMkLst>
          <pc:docMk/>
          <pc:sldMk cId="0" sldId="338"/>
        </pc:sldMkLst>
        <pc:spChg chg="mod">
          <ac:chgData name="仁園 呂" userId="eef67f80-1e14-4c90-a22b-aad4575b3ef9" providerId="ADAL" clId="{D98932E1-BFAE-47FF-9870-EE52ED89CA8D}" dt="2020-04-20T18:54:33.337" v="788"/>
          <ac:spMkLst>
            <pc:docMk/>
            <pc:sldMk cId="0" sldId="338"/>
            <ac:spMk id="2" creationId="{00000000-0000-0000-0000-000000000000}"/>
          </ac:spMkLst>
        </pc:spChg>
        <pc:spChg chg="mod">
          <ac:chgData name="仁園 呂" userId="eef67f80-1e14-4c90-a22b-aad4575b3ef9" providerId="ADAL" clId="{D98932E1-BFAE-47FF-9870-EE52ED89CA8D}" dt="2020-04-20T18:54:33.337" v="788"/>
          <ac:spMkLst>
            <pc:docMk/>
            <pc:sldMk cId="0" sldId="338"/>
            <ac:spMk id="3" creationId="{1179823E-659B-409E-BA42-4932AAB2AB79}"/>
          </ac:spMkLst>
        </pc:spChg>
      </pc:sldChg>
      <pc:sldChg chg="modSp modTransition">
        <pc:chgData name="仁園 呂" userId="eef67f80-1e14-4c90-a22b-aad4575b3ef9" providerId="ADAL" clId="{D98932E1-BFAE-47FF-9870-EE52ED89CA8D}" dt="2020-04-20T19:06:29.503" v="1744"/>
        <pc:sldMkLst>
          <pc:docMk/>
          <pc:sldMk cId="0" sldId="339"/>
        </pc:sldMkLst>
        <pc:spChg chg="mod">
          <ac:chgData name="仁園 呂" userId="eef67f80-1e14-4c90-a22b-aad4575b3ef9" providerId="ADAL" clId="{D98932E1-BFAE-47FF-9870-EE52ED89CA8D}" dt="2020-04-20T18:54:33.337" v="788"/>
          <ac:spMkLst>
            <pc:docMk/>
            <pc:sldMk cId="0" sldId="339"/>
            <ac:spMk id="2" creationId="{00000000-0000-0000-0000-000000000000}"/>
          </ac:spMkLst>
        </pc:spChg>
        <pc:spChg chg="mod">
          <ac:chgData name="仁園 呂" userId="eef67f80-1e14-4c90-a22b-aad4575b3ef9" providerId="ADAL" clId="{D98932E1-BFAE-47FF-9870-EE52ED89CA8D}" dt="2020-04-20T18:54:33.337" v="788"/>
          <ac:spMkLst>
            <pc:docMk/>
            <pc:sldMk cId="0" sldId="339"/>
            <ac:spMk id="3" creationId="{A5EAABC2-8CB6-421C-A5F8-1EA035E32798}"/>
          </ac:spMkLst>
        </pc:spChg>
      </pc:sldChg>
      <pc:sldChg chg="modSp modTransition">
        <pc:chgData name="仁園 呂" userId="eef67f80-1e14-4c90-a22b-aad4575b3ef9" providerId="ADAL" clId="{D98932E1-BFAE-47FF-9870-EE52ED89CA8D}" dt="2020-04-20T19:06:29.503" v="1745"/>
        <pc:sldMkLst>
          <pc:docMk/>
          <pc:sldMk cId="0" sldId="340"/>
        </pc:sldMkLst>
        <pc:spChg chg="mod">
          <ac:chgData name="仁園 呂" userId="eef67f80-1e14-4c90-a22b-aad4575b3ef9" providerId="ADAL" clId="{D98932E1-BFAE-47FF-9870-EE52ED89CA8D}" dt="2020-04-20T18:54:33.337" v="788"/>
          <ac:spMkLst>
            <pc:docMk/>
            <pc:sldMk cId="0" sldId="340"/>
            <ac:spMk id="2" creationId="{00000000-0000-0000-0000-000000000000}"/>
          </ac:spMkLst>
        </pc:spChg>
        <pc:spChg chg="mod">
          <ac:chgData name="仁園 呂" userId="eef67f80-1e14-4c90-a22b-aad4575b3ef9" providerId="ADAL" clId="{D98932E1-BFAE-47FF-9870-EE52ED89CA8D}" dt="2020-04-20T18:54:33.337" v="788"/>
          <ac:spMkLst>
            <pc:docMk/>
            <pc:sldMk cId="0" sldId="340"/>
            <ac:spMk id="3" creationId="{CBA992E6-EE59-4958-888B-4B32EC3AF2FD}"/>
          </ac:spMkLst>
        </pc:spChg>
        <pc:spChg chg="mod">
          <ac:chgData name="仁園 呂" userId="eef67f80-1e14-4c90-a22b-aad4575b3ef9" providerId="ADAL" clId="{D98932E1-BFAE-47FF-9870-EE52ED89CA8D}" dt="2020-04-20T18:54:33.337" v="788"/>
          <ac:spMkLst>
            <pc:docMk/>
            <pc:sldMk cId="0" sldId="340"/>
            <ac:spMk id="5" creationId="{00000000-0000-0000-0000-000000000000}"/>
          </ac:spMkLst>
        </pc:spChg>
      </pc:sldChg>
      <pc:sldChg chg="modSp modTransition">
        <pc:chgData name="仁園 呂" userId="eef67f80-1e14-4c90-a22b-aad4575b3ef9" providerId="ADAL" clId="{D98932E1-BFAE-47FF-9870-EE52ED89CA8D}" dt="2020-04-20T19:06:29.503" v="1746"/>
        <pc:sldMkLst>
          <pc:docMk/>
          <pc:sldMk cId="0" sldId="341"/>
        </pc:sldMkLst>
        <pc:spChg chg="mod">
          <ac:chgData name="仁園 呂" userId="eef67f80-1e14-4c90-a22b-aad4575b3ef9" providerId="ADAL" clId="{D98932E1-BFAE-47FF-9870-EE52ED89CA8D}" dt="2020-04-20T18:54:33.337" v="788"/>
          <ac:spMkLst>
            <pc:docMk/>
            <pc:sldMk cId="0" sldId="341"/>
            <ac:spMk id="2" creationId="{00000000-0000-0000-0000-000000000000}"/>
          </ac:spMkLst>
        </pc:spChg>
        <pc:spChg chg="mod">
          <ac:chgData name="仁園 呂" userId="eef67f80-1e14-4c90-a22b-aad4575b3ef9" providerId="ADAL" clId="{D98932E1-BFAE-47FF-9870-EE52ED89CA8D}" dt="2020-04-20T18:54:33.337" v="788"/>
          <ac:spMkLst>
            <pc:docMk/>
            <pc:sldMk cId="0" sldId="341"/>
            <ac:spMk id="3" creationId="{487A60D1-95B4-4C78-A25B-FBDA420C5039}"/>
          </ac:spMkLst>
        </pc:spChg>
      </pc:sldChg>
      <pc:sldChg chg="modSp modTransition">
        <pc:chgData name="仁園 呂" userId="eef67f80-1e14-4c90-a22b-aad4575b3ef9" providerId="ADAL" clId="{D98932E1-BFAE-47FF-9870-EE52ED89CA8D}" dt="2020-04-20T19:06:29.488" v="1654"/>
        <pc:sldMkLst>
          <pc:docMk/>
          <pc:sldMk cId="0" sldId="346"/>
        </pc:sldMkLst>
        <pc:spChg chg="mod">
          <ac:chgData name="仁園 呂" userId="eef67f80-1e14-4c90-a22b-aad4575b3ef9" providerId="ADAL" clId="{D98932E1-BFAE-47FF-9870-EE52ED89CA8D}" dt="2020-04-20T18:54:33.337" v="788"/>
          <ac:spMkLst>
            <pc:docMk/>
            <pc:sldMk cId="0" sldId="346"/>
            <ac:spMk id="2" creationId="{00000000-0000-0000-0000-000000000000}"/>
          </ac:spMkLst>
        </pc:spChg>
        <pc:spChg chg="mod">
          <ac:chgData name="仁園 呂" userId="eef67f80-1e14-4c90-a22b-aad4575b3ef9" providerId="ADAL" clId="{D98932E1-BFAE-47FF-9870-EE52ED89CA8D}" dt="2020-04-20T18:54:33.337" v="788"/>
          <ac:spMkLst>
            <pc:docMk/>
            <pc:sldMk cId="0" sldId="346"/>
            <ac:spMk id="3" creationId="{D9BACF2A-6714-427C-8ED5-F5C801D38E0B}"/>
          </ac:spMkLst>
        </pc:spChg>
        <pc:picChg chg="mod">
          <ac:chgData name="仁園 呂" userId="eef67f80-1e14-4c90-a22b-aad4575b3ef9" providerId="ADAL" clId="{D98932E1-BFAE-47FF-9870-EE52ED89CA8D}" dt="2020-04-20T18:54:33.337" v="788"/>
          <ac:picMkLst>
            <pc:docMk/>
            <pc:sldMk cId="0" sldId="346"/>
            <ac:picMk id="10" creationId="{00000000-0000-0000-0000-000000000000}"/>
          </ac:picMkLst>
        </pc:picChg>
      </pc:sldChg>
      <pc:sldChg chg="modSp modTransition">
        <pc:chgData name="仁園 呂" userId="eef67f80-1e14-4c90-a22b-aad4575b3ef9" providerId="ADAL" clId="{D98932E1-BFAE-47FF-9870-EE52ED89CA8D}" dt="2020-04-20T19:06:29.488" v="1655"/>
        <pc:sldMkLst>
          <pc:docMk/>
          <pc:sldMk cId="0" sldId="347"/>
        </pc:sldMkLst>
        <pc:spChg chg="mod">
          <ac:chgData name="仁園 呂" userId="eef67f80-1e14-4c90-a22b-aad4575b3ef9" providerId="ADAL" clId="{D98932E1-BFAE-47FF-9870-EE52ED89CA8D}" dt="2020-04-20T18:54:33.337" v="788"/>
          <ac:spMkLst>
            <pc:docMk/>
            <pc:sldMk cId="0" sldId="347"/>
            <ac:spMk id="2" creationId="{00000000-0000-0000-0000-000000000000}"/>
          </ac:spMkLst>
        </pc:spChg>
        <pc:spChg chg="mod">
          <ac:chgData name="仁園 呂" userId="eef67f80-1e14-4c90-a22b-aad4575b3ef9" providerId="ADAL" clId="{D98932E1-BFAE-47FF-9870-EE52ED89CA8D}" dt="2020-04-20T18:54:33.337" v="788"/>
          <ac:spMkLst>
            <pc:docMk/>
            <pc:sldMk cId="0" sldId="347"/>
            <ac:spMk id="3" creationId="{4A83CFA6-3EC8-4F4B-AD00-8196B0BC74BF}"/>
          </ac:spMkLst>
        </pc:spChg>
      </pc:sldChg>
      <pc:sldChg chg="modSp modTransition">
        <pc:chgData name="仁園 呂" userId="eef67f80-1e14-4c90-a22b-aad4575b3ef9" providerId="ADAL" clId="{D98932E1-BFAE-47FF-9870-EE52ED89CA8D}" dt="2020-04-20T19:06:29.488" v="1656"/>
        <pc:sldMkLst>
          <pc:docMk/>
          <pc:sldMk cId="0" sldId="348"/>
        </pc:sldMkLst>
        <pc:spChg chg="mod">
          <ac:chgData name="仁園 呂" userId="eef67f80-1e14-4c90-a22b-aad4575b3ef9" providerId="ADAL" clId="{D98932E1-BFAE-47FF-9870-EE52ED89CA8D}" dt="2020-04-20T18:54:33.337" v="788"/>
          <ac:spMkLst>
            <pc:docMk/>
            <pc:sldMk cId="0" sldId="348"/>
            <ac:spMk id="2" creationId="{00000000-0000-0000-0000-000000000000}"/>
          </ac:spMkLst>
        </pc:spChg>
        <pc:spChg chg="mod">
          <ac:chgData name="仁園 呂" userId="eef67f80-1e14-4c90-a22b-aad4575b3ef9" providerId="ADAL" clId="{D98932E1-BFAE-47FF-9870-EE52ED89CA8D}" dt="2020-04-20T18:54:33.337" v="788"/>
          <ac:spMkLst>
            <pc:docMk/>
            <pc:sldMk cId="0" sldId="348"/>
            <ac:spMk id="3" creationId="{D8B21BB2-D5A3-4835-864D-C292049FC19E}"/>
          </ac:spMkLst>
        </pc:spChg>
        <pc:picChg chg="mod">
          <ac:chgData name="仁園 呂" userId="eef67f80-1e14-4c90-a22b-aad4575b3ef9" providerId="ADAL" clId="{D98932E1-BFAE-47FF-9870-EE52ED89CA8D}" dt="2020-04-20T18:54:33.337" v="788"/>
          <ac:picMkLst>
            <pc:docMk/>
            <pc:sldMk cId="0" sldId="348"/>
            <ac:picMk id="10242" creationId="{00000000-0000-0000-0000-000000000000}"/>
          </ac:picMkLst>
        </pc:picChg>
      </pc:sldChg>
      <pc:sldChg chg="modSp modTransition">
        <pc:chgData name="仁園 呂" userId="eef67f80-1e14-4c90-a22b-aad4575b3ef9" providerId="ADAL" clId="{D98932E1-BFAE-47FF-9870-EE52ED89CA8D}" dt="2020-04-20T19:06:29.488" v="1658"/>
        <pc:sldMkLst>
          <pc:docMk/>
          <pc:sldMk cId="0" sldId="349"/>
        </pc:sldMkLst>
        <pc:spChg chg="mod">
          <ac:chgData name="仁園 呂" userId="eef67f80-1e14-4c90-a22b-aad4575b3ef9" providerId="ADAL" clId="{D98932E1-BFAE-47FF-9870-EE52ED89CA8D}" dt="2020-04-20T18:54:33.337" v="788"/>
          <ac:spMkLst>
            <pc:docMk/>
            <pc:sldMk cId="0" sldId="349"/>
            <ac:spMk id="2" creationId="{00000000-0000-0000-0000-000000000000}"/>
          </ac:spMkLst>
        </pc:spChg>
        <pc:spChg chg="mod">
          <ac:chgData name="仁園 呂" userId="eef67f80-1e14-4c90-a22b-aad4575b3ef9" providerId="ADAL" clId="{D98932E1-BFAE-47FF-9870-EE52ED89CA8D}" dt="2020-04-20T18:54:33.337" v="788"/>
          <ac:spMkLst>
            <pc:docMk/>
            <pc:sldMk cId="0" sldId="349"/>
            <ac:spMk id="3" creationId="{00000000-0000-0000-0000-000000000000}"/>
          </ac:spMkLst>
        </pc:spChg>
        <pc:spChg chg="mod">
          <ac:chgData name="仁園 呂" userId="eef67f80-1e14-4c90-a22b-aad4575b3ef9" providerId="ADAL" clId="{D98932E1-BFAE-47FF-9870-EE52ED89CA8D}" dt="2020-04-20T18:54:33.337" v="788"/>
          <ac:spMkLst>
            <pc:docMk/>
            <pc:sldMk cId="0" sldId="349"/>
            <ac:spMk id="7" creationId="{F601BDF6-1A94-490A-9ED1-F096EC421917}"/>
          </ac:spMkLst>
        </pc:spChg>
      </pc:sldChg>
      <pc:sldChg chg="modSp modTransition">
        <pc:chgData name="仁園 呂" userId="eef67f80-1e14-4c90-a22b-aad4575b3ef9" providerId="ADAL" clId="{D98932E1-BFAE-47FF-9870-EE52ED89CA8D}" dt="2020-04-20T19:06:29.488" v="1664"/>
        <pc:sldMkLst>
          <pc:docMk/>
          <pc:sldMk cId="0" sldId="350"/>
        </pc:sldMkLst>
        <pc:spChg chg="mod">
          <ac:chgData name="仁園 呂" userId="eef67f80-1e14-4c90-a22b-aad4575b3ef9" providerId="ADAL" clId="{D98932E1-BFAE-47FF-9870-EE52ED89CA8D}" dt="2020-04-20T18:54:33.337" v="788"/>
          <ac:spMkLst>
            <pc:docMk/>
            <pc:sldMk cId="0" sldId="350"/>
            <ac:spMk id="2" creationId="{00000000-0000-0000-0000-000000000000}"/>
          </ac:spMkLst>
        </pc:spChg>
        <pc:spChg chg="mod">
          <ac:chgData name="仁園 呂" userId="eef67f80-1e14-4c90-a22b-aad4575b3ef9" providerId="ADAL" clId="{D98932E1-BFAE-47FF-9870-EE52ED89CA8D}" dt="2020-04-20T18:54:33.337" v="788"/>
          <ac:spMkLst>
            <pc:docMk/>
            <pc:sldMk cId="0" sldId="350"/>
            <ac:spMk id="3" creationId="{A1E50A17-A7BD-4EE1-938D-A8A2C992962B}"/>
          </ac:spMkLst>
        </pc:spChg>
      </pc:sldChg>
      <pc:sldChg chg="modSp modTransition">
        <pc:chgData name="仁園 呂" userId="eef67f80-1e14-4c90-a22b-aad4575b3ef9" providerId="ADAL" clId="{D98932E1-BFAE-47FF-9870-EE52ED89CA8D}" dt="2020-04-20T19:06:29.488" v="1665"/>
        <pc:sldMkLst>
          <pc:docMk/>
          <pc:sldMk cId="0" sldId="351"/>
        </pc:sldMkLst>
        <pc:spChg chg="mod">
          <ac:chgData name="仁園 呂" userId="eef67f80-1e14-4c90-a22b-aad4575b3ef9" providerId="ADAL" clId="{D98932E1-BFAE-47FF-9870-EE52ED89CA8D}" dt="2020-04-20T18:54:33.337" v="788"/>
          <ac:spMkLst>
            <pc:docMk/>
            <pc:sldMk cId="0" sldId="351"/>
            <ac:spMk id="2" creationId="{00000000-0000-0000-0000-000000000000}"/>
          </ac:spMkLst>
        </pc:spChg>
        <pc:spChg chg="mod">
          <ac:chgData name="仁園 呂" userId="eef67f80-1e14-4c90-a22b-aad4575b3ef9" providerId="ADAL" clId="{D98932E1-BFAE-47FF-9870-EE52ED89CA8D}" dt="2020-04-20T18:54:33.337" v="788"/>
          <ac:spMkLst>
            <pc:docMk/>
            <pc:sldMk cId="0" sldId="351"/>
            <ac:spMk id="3" creationId="{D252052A-13CE-4CC3-96D0-68E7F5D952F8}"/>
          </ac:spMkLst>
        </pc:spChg>
      </pc:sldChg>
      <pc:sldChg chg="modSp modTransition">
        <pc:chgData name="仁園 呂" userId="eef67f80-1e14-4c90-a22b-aad4575b3ef9" providerId="ADAL" clId="{D98932E1-BFAE-47FF-9870-EE52ED89CA8D}" dt="2020-04-20T19:06:29.488" v="1666"/>
        <pc:sldMkLst>
          <pc:docMk/>
          <pc:sldMk cId="0" sldId="352"/>
        </pc:sldMkLst>
        <pc:spChg chg="mod">
          <ac:chgData name="仁園 呂" userId="eef67f80-1e14-4c90-a22b-aad4575b3ef9" providerId="ADAL" clId="{D98932E1-BFAE-47FF-9870-EE52ED89CA8D}" dt="2020-04-20T18:54:33.337" v="788"/>
          <ac:spMkLst>
            <pc:docMk/>
            <pc:sldMk cId="0" sldId="352"/>
            <ac:spMk id="2" creationId="{00000000-0000-0000-0000-000000000000}"/>
          </ac:spMkLst>
        </pc:spChg>
        <pc:spChg chg="mod">
          <ac:chgData name="仁園 呂" userId="eef67f80-1e14-4c90-a22b-aad4575b3ef9" providerId="ADAL" clId="{D98932E1-BFAE-47FF-9870-EE52ED89CA8D}" dt="2020-04-20T18:54:33.337" v="788"/>
          <ac:spMkLst>
            <pc:docMk/>
            <pc:sldMk cId="0" sldId="352"/>
            <ac:spMk id="3" creationId="{40CF5B2F-202A-4E57-BEDD-41E377E560A1}"/>
          </ac:spMkLst>
        </pc:spChg>
      </pc:sldChg>
      <pc:sldChg chg="modSp modTransition">
        <pc:chgData name="仁園 呂" userId="eef67f80-1e14-4c90-a22b-aad4575b3ef9" providerId="ADAL" clId="{D98932E1-BFAE-47FF-9870-EE52ED89CA8D}" dt="2020-04-20T19:06:29.488" v="1684"/>
        <pc:sldMkLst>
          <pc:docMk/>
          <pc:sldMk cId="0" sldId="353"/>
        </pc:sldMkLst>
        <pc:spChg chg="mod">
          <ac:chgData name="仁園 呂" userId="eef67f80-1e14-4c90-a22b-aad4575b3ef9" providerId="ADAL" clId="{D98932E1-BFAE-47FF-9870-EE52ED89CA8D}" dt="2020-04-20T18:54:33.337" v="788"/>
          <ac:spMkLst>
            <pc:docMk/>
            <pc:sldMk cId="0" sldId="353"/>
            <ac:spMk id="2" creationId="{00000000-0000-0000-0000-000000000000}"/>
          </ac:spMkLst>
        </pc:spChg>
        <pc:spChg chg="mod">
          <ac:chgData name="仁園 呂" userId="eef67f80-1e14-4c90-a22b-aad4575b3ef9" providerId="ADAL" clId="{D98932E1-BFAE-47FF-9870-EE52ED89CA8D}" dt="2020-04-20T18:54:33.337" v="788"/>
          <ac:spMkLst>
            <pc:docMk/>
            <pc:sldMk cId="0" sldId="353"/>
            <ac:spMk id="3" creationId="{4DE7D111-C973-4D3E-BDD0-8E41FD88251F}"/>
          </ac:spMkLst>
        </pc:spChg>
      </pc:sldChg>
      <pc:sldChg chg="modSp modTransition">
        <pc:chgData name="仁園 呂" userId="eef67f80-1e14-4c90-a22b-aad4575b3ef9" providerId="ADAL" clId="{D98932E1-BFAE-47FF-9870-EE52ED89CA8D}" dt="2020-04-20T19:06:29.488" v="1692"/>
        <pc:sldMkLst>
          <pc:docMk/>
          <pc:sldMk cId="0" sldId="354"/>
        </pc:sldMkLst>
        <pc:spChg chg="mod">
          <ac:chgData name="仁園 呂" userId="eef67f80-1e14-4c90-a22b-aad4575b3ef9" providerId="ADAL" clId="{D98932E1-BFAE-47FF-9870-EE52ED89CA8D}" dt="2020-04-20T18:54:33.337" v="788"/>
          <ac:spMkLst>
            <pc:docMk/>
            <pc:sldMk cId="0" sldId="354"/>
            <ac:spMk id="2" creationId="{00000000-0000-0000-0000-000000000000}"/>
          </ac:spMkLst>
        </pc:spChg>
        <pc:spChg chg="mod">
          <ac:chgData name="仁園 呂" userId="eef67f80-1e14-4c90-a22b-aad4575b3ef9" providerId="ADAL" clId="{D98932E1-BFAE-47FF-9870-EE52ED89CA8D}" dt="2020-04-20T18:54:33.337" v="788"/>
          <ac:spMkLst>
            <pc:docMk/>
            <pc:sldMk cId="0" sldId="354"/>
            <ac:spMk id="3" creationId="{CB3BC735-1123-4517-B1F1-48AA4C1330D7}"/>
          </ac:spMkLst>
        </pc:spChg>
      </pc:sldChg>
      <pc:sldChg chg="modSp modTransition">
        <pc:chgData name="仁園 呂" userId="eef67f80-1e14-4c90-a22b-aad4575b3ef9" providerId="ADAL" clId="{D98932E1-BFAE-47FF-9870-EE52ED89CA8D}" dt="2020-04-20T19:06:29.488" v="1701"/>
        <pc:sldMkLst>
          <pc:docMk/>
          <pc:sldMk cId="0" sldId="355"/>
        </pc:sldMkLst>
        <pc:spChg chg="mod">
          <ac:chgData name="仁園 呂" userId="eef67f80-1e14-4c90-a22b-aad4575b3ef9" providerId="ADAL" clId="{D98932E1-BFAE-47FF-9870-EE52ED89CA8D}" dt="2020-04-20T18:54:33.337" v="788"/>
          <ac:spMkLst>
            <pc:docMk/>
            <pc:sldMk cId="0" sldId="355"/>
            <ac:spMk id="2" creationId="{00000000-0000-0000-0000-000000000000}"/>
          </ac:spMkLst>
        </pc:spChg>
        <pc:spChg chg="mod">
          <ac:chgData name="仁園 呂" userId="eef67f80-1e14-4c90-a22b-aad4575b3ef9" providerId="ADAL" clId="{D98932E1-BFAE-47FF-9870-EE52ED89CA8D}" dt="2020-04-20T18:54:33.337" v="788"/>
          <ac:spMkLst>
            <pc:docMk/>
            <pc:sldMk cId="0" sldId="355"/>
            <ac:spMk id="3" creationId="{76A63D39-4729-4AB3-A74F-EE6E090CB7A6}"/>
          </ac:spMkLst>
        </pc:spChg>
      </pc:sldChg>
      <pc:sldChg chg="modSp modTransition">
        <pc:chgData name="仁園 呂" userId="eef67f80-1e14-4c90-a22b-aad4575b3ef9" providerId="ADAL" clId="{D98932E1-BFAE-47FF-9870-EE52ED89CA8D}" dt="2020-04-20T19:06:29.503" v="1739"/>
        <pc:sldMkLst>
          <pc:docMk/>
          <pc:sldMk cId="0" sldId="356"/>
        </pc:sldMkLst>
        <pc:spChg chg="mod">
          <ac:chgData name="仁園 呂" userId="eef67f80-1e14-4c90-a22b-aad4575b3ef9" providerId="ADAL" clId="{D98932E1-BFAE-47FF-9870-EE52ED89CA8D}" dt="2020-04-20T18:54:33.337" v="788"/>
          <ac:spMkLst>
            <pc:docMk/>
            <pc:sldMk cId="0" sldId="356"/>
            <ac:spMk id="2" creationId="{00000000-0000-0000-0000-000000000000}"/>
          </ac:spMkLst>
        </pc:spChg>
        <pc:spChg chg="mod">
          <ac:chgData name="仁園 呂" userId="eef67f80-1e14-4c90-a22b-aad4575b3ef9" providerId="ADAL" clId="{D98932E1-BFAE-47FF-9870-EE52ED89CA8D}" dt="2020-04-20T18:54:33.337" v="788"/>
          <ac:spMkLst>
            <pc:docMk/>
            <pc:sldMk cId="0" sldId="356"/>
            <ac:spMk id="3" creationId="{55C4F528-8F5D-4247-9AFC-850FBDF7C0F7}"/>
          </ac:spMkLst>
        </pc:spChg>
      </pc:sldChg>
      <pc:sldChg chg="modSp modTransition">
        <pc:chgData name="仁園 呂" userId="eef67f80-1e14-4c90-a22b-aad4575b3ef9" providerId="ADAL" clId="{D98932E1-BFAE-47FF-9870-EE52ED89CA8D}" dt="2020-04-20T19:06:29.503" v="1741"/>
        <pc:sldMkLst>
          <pc:docMk/>
          <pc:sldMk cId="0" sldId="357"/>
        </pc:sldMkLst>
        <pc:spChg chg="mod">
          <ac:chgData name="仁園 呂" userId="eef67f80-1e14-4c90-a22b-aad4575b3ef9" providerId="ADAL" clId="{D98932E1-BFAE-47FF-9870-EE52ED89CA8D}" dt="2020-04-20T18:54:33.337" v="788"/>
          <ac:spMkLst>
            <pc:docMk/>
            <pc:sldMk cId="0" sldId="357"/>
            <ac:spMk id="2" creationId="{00000000-0000-0000-0000-000000000000}"/>
          </ac:spMkLst>
        </pc:spChg>
        <pc:spChg chg="mod">
          <ac:chgData name="仁園 呂" userId="eef67f80-1e14-4c90-a22b-aad4575b3ef9" providerId="ADAL" clId="{D98932E1-BFAE-47FF-9870-EE52ED89CA8D}" dt="2020-04-20T18:54:33.337" v="788"/>
          <ac:spMkLst>
            <pc:docMk/>
            <pc:sldMk cId="0" sldId="357"/>
            <ac:spMk id="3" creationId="{1F84B6F5-4C08-43D0-A630-F1FD4E23C2C6}"/>
          </ac:spMkLst>
        </pc:spChg>
      </pc:sldChg>
      <pc:sldChg chg="modSp modTransition">
        <pc:chgData name="仁園 呂" userId="eef67f80-1e14-4c90-a22b-aad4575b3ef9" providerId="ADAL" clId="{D98932E1-BFAE-47FF-9870-EE52ED89CA8D}" dt="2020-04-20T19:06:29.488" v="1703"/>
        <pc:sldMkLst>
          <pc:docMk/>
          <pc:sldMk cId="0" sldId="358"/>
        </pc:sldMkLst>
        <pc:spChg chg="mod">
          <ac:chgData name="仁園 呂" userId="eef67f80-1e14-4c90-a22b-aad4575b3ef9" providerId="ADAL" clId="{D98932E1-BFAE-47FF-9870-EE52ED89CA8D}" dt="2020-04-20T18:54:33.337" v="788"/>
          <ac:spMkLst>
            <pc:docMk/>
            <pc:sldMk cId="0" sldId="358"/>
            <ac:spMk id="2" creationId="{00000000-0000-0000-0000-000000000000}"/>
          </ac:spMkLst>
        </pc:spChg>
        <pc:spChg chg="mod">
          <ac:chgData name="仁園 呂" userId="eef67f80-1e14-4c90-a22b-aad4575b3ef9" providerId="ADAL" clId="{D98932E1-BFAE-47FF-9870-EE52ED89CA8D}" dt="2020-04-20T18:54:33.337" v="788"/>
          <ac:spMkLst>
            <pc:docMk/>
            <pc:sldMk cId="0" sldId="358"/>
            <ac:spMk id="3" creationId="{03F72F00-38E2-4481-8D3F-34C2EA2313D4}"/>
          </ac:spMkLst>
        </pc:spChg>
      </pc:sldChg>
      <pc:sldChg chg="modSp modTransition">
        <pc:chgData name="仁園 呂" userId="eef67f80-1e14-4c90-a22b-aad4575b3ef9" providerId="ADAL" clId="{D98932E1-BFAE-47FF-9870-EE52ED89CA8D}" dt="2020-04-20T19:06:29.488" v="1704"/>
        <pc:sldMkLst>
          <pc:docMk/>
          <pc:sldMk cId="0" sldId="359"/>
        </pc:sldMkLst>
        <pc:spChg chg="mod">
          <ac:chgData name="仁園 呂" userId="eef67f80-1e14-4c90-a22b-aad4575b3ef9" providerId="ADAL" clId="{D98932E1-BFAE-47FF-9870-EE52ED89CA8D}" dt="2020-04-20T18:54:33.337" v="788"/>
          <ac:spMkLst>
            <pc:docMk/>
            <pc:sldMk cId="0" sldId="359"/>
            <ac:spMk id="2" creationId="{00000000-0000-0000-0000-000000000000}"/>
          </ac:spMkLst>
        </pc:spChg>
        <pc:spChg chg="mod">
          <ac:chgData name="仁園 呂" userId="eef67f80-1e14-4c90-a22b-aad4575b3ef9" providerId="ADAL" clId="{D98932E1-BFAE-47FF-9870-EE52ED89CA8D}" dt="2020-04-20T18:54:33.337" v="788"/>
          <ac:spMkLst>
            <pc:docMk/>
            <pc:sldMk cId="0" sldId="359"/>
            <ac:spMk id="3" creationId="{0CB62754-8763-431B-BEB8-54AC1CCA8F6C}"/>
          </ac:spMkLst>
        </pc:spChg>
      </pc:sldChg>
      <pc:sldChg chg="modSp modTransition">
        <pc:chgData name="仁園 呂" userId="eef67f80-1e14-4c90-a22b-aad4575b3ef9" providerId="ADAL" clId="{D98932E1-BFAE-47FF-9870-EE52ED89CA8D}" dt="2020-04-20T19:06:29.488" v="1705"/>
        <pc:sldMkLst>
          <pc:docMk/>
          <pc:sldMk cId="0" sldId="360"/>
        </pc:sldMkLst>
        <pc:spChg chg="mod">
          <ac:chgData name="仁園 呂" userId="eef67f80-1e14-4c90-a22b-aad4575b3ef9" providerId="ADAL" clId="{D98932E1-BFAE-47FF-9870-EE52ED89CA8D}" dt="2020-04-20T18:54:33.337" v="788"/>
          <ac:spMkLst>
            <pc:docMk/>
            <pc:sldMk cId="0" sldId="360"/>
            <ac:spMk id="2" creationId="{00000000-0000-0000-0000-000000000000}"/>
          </ac:spMkLst>
        </pc:spChg>
        <pc:spChg chg="mod">
          <ac:chgData name="仁園 呂" userId="eef67f80-1e14-4c90-a22b-aad4575b3ef9" providerId="ADAL" clId="{D98932E1-BFAE-47FF-9870-EE52ED89CA8D}" dt="2020-04-20T18:54:33.337" v="788"/>
          <ac:spMkLst>
            <pc:docMk/>
            <pc:sldMk cId="0" sldId="360"/>
            <ac:spMk id="3" creationId="{0E056D17-6978-40C4-B83C-206D68E89F15}"/>
          </ac:spMkLst>
        </pc:spChg>
      </pc:sldChg>
      <pc:sldChg chg="modSp modTransition">
        <pc:chgData name="仁園 呂" userId="eef67f80-1e14-4c90-a22b-aad4575b3ef9" providerId="ADAL" clId="{D98932E1-BFAE-47FF-9870-EE52ED89CA8D}" dt="2020-04-20T19:06:29.488" v="1706"/>
        <pc:sldMkLst>
          <pc:docMk/>
          <pc:sldMk cId="0" sldId="361"/>
        </pc:sldMkLst>
        <pc:spChg chg="mod">
          <ac:chgData name="仁園 呂" userId="eef67f80-1e14-4c90-a22b-aad4575b3ef9" providerId="ADAL" clId="{D98932E1-BFAE-47FF-9870-EE52ED89CA8D}" dt="2020-04-20T18:54:33.337" v="788"/>
          <ac:spMkLst>
            <pc:docMk/>
            <pc:sldMk cId="0" sldId="361"/>
            <ac:spMk id="2" creationId="{00000000-0000-0000-0000-000000000000}"/>
          </ac:spMkLst>
        </pc:spChg>
        <pc:spChg chg="mod">
          <ac:chgData name="仁園 呂" userId="eef67f80-1e14-4c90-a22b-aad4575b3ef9" providerId="ADAL" clId="{D98932E1-BFAE-47FF-9870-EE52ED89CA8D}" dt="2020-04-20T18:54:33.337" v="788"/>
          <ac:spMkLst>
            <pc:docMk/>
            <pc:sldMk cId="0" sldId="361"/>
            <ac:spMk id="3" creationId="{58B8C671-242D-4B87-B17D-00A11FEBC299}"/>
          </ac:spMkLst>
        </pc:spChg>
      </pc:sldChg>
      <pc:sldChg chg="modSp modTransition">
        <pc:chgData name="仁園 呂" userId="eef67f80-1e14-4c90-a22b-aad4575b3ef9" providerId="ADAL" clId="{D98932E1-BFAE-47FF-9870-EE52ED89CA8D}" dt="2020-04-20T19:06:29.503" v="1730"/>
        <pc:sldMkLst>
          <pc:docMk/>
          <pc:sldMk cId="0" sldId="362"/>
        </pc:sldMkLst>
        <pc:spChg chg="mod">
          <ac:chgData name="仁園 呂" userId="eef67f80-1e14-4c90-a22b-aad4575b3ef9" providerId="ADAL" clId="{D98932E1-BFAE-47FF-9870-EE52ED89CA8D}" dt="2020-04-20T18:54:33.337" v="788"/>
          <ac:spMkLst>
            <pc:docMk/>
            <pc:sldMk cId="0" sldId="362"/>
            <ac:spMk id="2" creationId="{00000000-0000-0000-0000-000000000000}"/>
          </ac:spMkLst>
        </pc:spChg>
        <pc:spChg chg="mod">
          <ac:chgData name="仁園 呂" userId="eef67f80-1e14-4c90-a22b-aad4575b3ef9" providerId="ADAL" clId="{D98932E1-BFAE-47FF-9870-EE52ED89CA8D}" dt="2020-04-20T18:54:33.337" v="788"/>
          <ac:spMkLst>
            <pc:docMk/>
            <pc:sldMk cId="0" sldId="362"/>
            <ac:spMk id="3" creationId="{F88C6319-BD6D-4906-8514-942D2B2C7BC9}"/>
          </ac:spMkLst>
        </pc:spChg>
        <pc:picChg chg="mod">
          <ac:chgData name="仁園 呂" userId="eef67f80-1e14-4c90-a22b-aad4575b3ef9" providerId="ADAL" clId="{D98932E1-BFAE-47FF-9870-EE52ED89CA8D}" dt="2020-04-20T18:54:33.337" v="788"/>
          <ac:picMkLst>
            <pc:docMk/>
            <pc:sldMk cId="0" sldId="362"/>
            <ac:picMk id="130050" creationId="{00000000-0000-0000-0000-000000000000}"/>
          </ac:picMkLst>
        </pc:picChg>
      </pc:sldChg>
      <pc:sldChg chg="modSp modTransition">
        <pc:chgData name="仁園 呂" userId="eef67f80-1e14-4c90-a22b-aad4575b3ef9" providerId="ADAL" clId="{D98932E1-BFAE-47FF-9870-EE52ED89CA8D}" dt="2020-04-20T19:06:29.503" v="1732"/>
        <pc:sldMkLst>
          <pc:docMk/>
          <pc:sldMk cId="0" sldId="363"/>
        </pc:sldMkLst>
        <pc:spChg chg="mod">
          <ac:chgData name="仁園 呂" userId="eef67f80-1e14-4c90-a22b-aad4575b3ef9" providerId="ADAL" clId="{D98932E1-BFAE-47FF-9870-EE52ED89CA8D}" dt="2020-04-20T18:54:33.337" v="788"/>
          <ac:spMkLst>
            <pc:docMk/>
            <pc:sldMk cId="0" sldId="363"/>
            <ac:spMk id="2" creationId="{00000000-0000-0000-0000-000000000000}"/>
          </ac:spMkLst>
        </pc:spChg>
        <pc:spChg chg="mod">
          <ac:chgData name="仁園 呂" userId="eef67f80-1e14-4c90-a22b-aad4575b3ef9" providerId="ADAL" clId="{D98932E1-BFAE-47FF-9870-EE52ED89CA8D}" dt="2020-04-20T18:54:33.337" v="788"/>
          <ac:spMkLst>
            <pc:docMk/>
            <pc:sldMk cId="0" sldId="363"/>
            <ac:spMk id="3" creationId="{00000000-0000-0000-0000-000000000000}"/>
          </ac:spMkLst>
        </pc:spChg>
        <pc:spChg chg="mod">
          <ac:chgData name="仁園 呂" userId="eef67f80-1e14-4c90-a22b-aad4575b3ef9" providerId="ADAL" clId="{D98932E1-BFAE-47FF-9870-EE52ED89CA8D}" dt="2020-04-20T18:54:33.337" v="788"/>
          <ac:spMkLst>
            <pc:docMk/>
            <pc:sldMk cId="0" sldId="363"/>
            <ac:spMk id="8" creationId="{2FFF48D5-38C6-4D9F-8C08-78B7A1BC42FC}"/>
          </ac:spMkLst>
        </pc:spChg>
      </pc:sldChg>
      <pc:sldChg chg="modSp modTransition">
        <pc:chgData name="仁園 呂" userId="eef67f80-1e14-4c90-a22b-aad4575b3ef9" providerId="ADAL" clId="{D98932E1-BFAE-47FF-9870-EE52ED89CA8D}" dt="2020-04-20T19:06:29.488" v="1657"/>
        <pc:sldMkLst>
          <pc:docMk/>
          <pc:sldMk cId="608552578" sldId="366"/>
        </pc:sldMkLst>
        <pc:spChg chg="mod">
          <ac:chgData name="仁園 呂" userId="eef67f80-1e14-4c90-a22b-aad4575b3ef9" providerId="ADAL" clId="{D98932E1-BFAE-47FF-9870-EE52ED89CA8D}" dt="2020-04-20T18:54:33.337" v="788"/>
          <ac:spMkLst>
            <pc:docMk/>
            <pc:sldMk cId="608552578" sldId="366"/>
            <ac:spMk id="2" creationId="{D1BBA8CE-1B59-4268-A8E5-A1F15C5C122F}"/>
          </ac:spMkLst>
        </pc:spChg>
        <pc:spChg chg="mod">
          <ac:chgData name="仁園 呂" userId="eef67f80-1e14-4c90-a22b-aad4575b3ef9" providerId="ADAL" clId="{D98932E1-BFAE-47FF-9870-EE52ED89CA8D}" dt="2020-04-20T18:54:33.337" v="788"/>
          <ac:spMkLst>
            <pc:docMk/>
            <pc:sldMk cId="608552578" sldId="366"/>
            <ac:spMk id="7" creationId="{82655182-32B7-4A1D-AF71-050A5A014A36}"/>
          </ac:spMkLst>
        </pc:spChg>
      </pc:sldChg>
      <pc:sldChg chg="addSp delSp modSp mod modTransition">
        <pc:chgData name="仁園 呂" userId="eef67f80-1e14-4c90-a22b-aad4575b3ef9" providerId="ADAL" clId="{D98932E1-BFAE-47FF-9870-EE52ED89CA8D}" dt="2020-04-20T19:06:29.488" v="1638"/>
        <pc:sldMkLst>
          <pc:docMk/>
          <pc:sldMk cId="748886795" sldId="367"/>
        </pc:sldMkLst>
        <pc:spChg chg="mod">
          <ac:chgData name="仁園 呂" userId="eef67f80-1e14-4c90-a22b-aad4575b3ef9" providerId="ADAL" clId="{D98932E1-BFAE-47FF-9870-EE52ED89CA8D}" dt="2020-04-20T18:54:33.337" v="788"/>
          <ac:spMkLst>
            <pc:docMk/>
            <pc:sldMk cId="748886795" sldId="367"/>
            <ac:spMk id="2" creationId="{0642A74B-CD22-42A5-B21A-570E148AF7D3}"/>
          </ac:spMkLst>
        </pc:spChg>
        <pc:spChg chg="mod">
          <ac:chgData name="仁園 呂" userId="eef67f80-1e14-4c90-a22b-aad4575b3ef9" providerId="ADAL" clId="{D98932E1-BFAE-47FF-9870-EE52ED89CA8D}" dt="2020-04-20T18:54:33.337" v="788"/>
          <ac:spMkLst>
            <pc:docMk/>
            <pc:sldMk cId="748886795" sldId="367"/>
            <ac:spMk id="6" creationId="{6B212C56-89C9-484B-B0B1-B3B70EB4932E}"/>
          </ac:spMkLst>
        </pc:spChg>
        <pc:grpChg chg="del mod">
          <ac:chgData name="仁園 呂" userId="eef67f80-1e14-4c90-a22b-aad4575b3ef9" providerId="ADAL" clId="{D98932E1-BFAE-47FF-9870-EE52ED89CA8D}" dt="2020-04-20T19:04:29.385" v="1260"/>
          <ac:grpSpMkLst>
            <pc:docMk/>
            <pc:sldMk cId="748886795" sldId="367"/>
            <ac:grpSpMk id="9" creationId="{4CBC6954-A217-405D-A0C9-3CD8C7250F47}"/>
          </ac:grpSpMkLst>
        </pc:grpChg>
        <pc:grpChg chg="del mod">
          <ac:chgData name="仁園 呂" userId="eef67f80-1e14-4c90-a22b-aad4575b3ef9" providerId="ADAL" clId="{D98932E1-BFAE-47FF-9870-EE52ED89CA8D}" dt="2020-04-20T19:04:45.995" v="1273"/>
          <ac:grpSpMkLst>
            <pc:docMk/>
            <pc:sldMk cId="748886795" sldId="367"/>
            <ac:grpSpMk id="17" creationId="{E300042E-4446-4319-903F-8682939B114F}"/>
          </ac:grpSpMkLst>
        </pc:grpChg>
        <pc:grpChg chg="del mod">
          <ac:chgData name="仁園 呂" userId="eef67f80-1e14-4c90-a22b-aad4575b3ef9" providerId="ADAL" clId="{D98932E1-BFAE-47FF-9870-EE52ED89CA8D}" dt="2020-04-20T19:05:34.049" v="1297"/>
          <ac:grpSpMkLst>
            <pc:docMk/>
            <pc:sldMk cId="748886795" sldId="367"/>
            <ac:grpSpMk id="28" creationId="{0647ED5C-BDF2-4BD2-BB10-B63855D911C0}"/>
          </ac:grpSpMkLst>
        </pc:grpChg>
        <pc:grpChg chg="del mod">
          <ac:chgData name="仁園 呂" userId="eef67f80-1e14-4c90-a22b-aad4575b3ef9" providerId="ADAL" clId="{D98932E1-BFAE-47FF-9870-EE52ED89CA8D}" dt="2020-04-20T19:05:34.049" v="1300"/>
          <ac:grpSpMkLst>
            <pc:docMk/>
            <pc:sldMk cId="748886795" sldId="367"/>
            <ac:grpSpMk id="32" creationId="{01CB6994-705D-41B9-895F-F274A65A36B3}"/>
          </ac:grpSpMkLst>
        </pc:grpChg>
        <pc:inkChg chg="add">
          <ac:chgData name="仁園 呂" userId="eef67f80-1e14-4c90-a22b-aad4575b3ef9" providerId="ADAL" clId="{D98932E1-BFAE-47FF-9870-EE52ED89CA8D}" dt="2020-04-20T19:03:22.526" v="1253" actId="9405"/>
          <ac:inkMkLst>
            <pc:docMk/>
            <pc:sldMk cId="748886795" sldId="367"/>
            <ac:inkMk id="4" creationId="{2A5B770E-CA7A-4740-9749-FB65C2D6F849}"/>
          </ac:inkMkLst>
        </pc:inkChg>
        <pc:inkChg chg="add">
          <ac:chgData name="仁園 呂" userId="eef67f80-1e14-4c90-a22b-aad4575b3ef9" providerId="ADAL" clId="{D98932E1-BFAE-47FF-9870-EE52ED89CA8D}" dt="2020-04-20T19:03:32.286" v="1254" actId="9405"/>
          <ac:inkMkLst>
            <pc:docMk/>
            <pc:sldMk cId="748886795" sldId="367"/>
            <ac:inkMk id="5" creationId="{FFC9266E-331D-490B-9C5F-CDD9572B0395}"/>
          </ac:inkMkLst>
        </pc:inkChg>
        <pc:inkChg chg="add del mod">
          <ac:chgData name="仁園 呂" userId="eef67f80-1e14-4c90-a22b-aad4575b3ef9" providerId="ADAL" clId="{D98932E1-BFAE-47FF-9870-EE52ED89CA8D}" dt="2020-04-20T19:04:29.385" v="1260"/>
          <ac:inkMkLst>
            <pc:docMk/>
            <pc:sldMk cId="748886795" sldId="367"/>
            <ac:inkMk id="7" creationId="{7AC7E4CC-7DFF-4B0C-870B-7A539AC3D1B8}"/>
          </ac:inkMkLst>
        </pc:inkChg>
        <pc:inkChg chg="add del mod">
          <ac:chgData name="仁園 呂" userId="eef67f80-1e14-4c90-a22b-aad4575b3ef9" providerId="ADAL" clId="{D98932E1-BFAE-47FF-9870-EE52ED89CA8D}" dt="2020-04-20T19:04:29.385" v="1261"/>
          <ac:inkMkLst>
            <pc:docMk/>
            <pc:sldMk cId="748886795" sldId="367"/>
            <ac:inkMk id="8" creationId="{11E12C9C-3D48-4A0E-AD82-469F66025929}"/>
          </ac:inkMkLst>
        </pc:inkChg>
        <pc:inkChg chg="add del">
          <ac:chgData name="仁園 呂" userId="eef67f80-1e14-4c90-a22b-aad4575b3ef9" providerId="ADAL" clId="{D98932E1-BFAE-47FF-9870-EE52ED89CA8D}" dt="2020-04-20T19:04:29.385" v="1263"/>
          <ac:inkMkLst>
            <pc:docMk/>
            <pc:sldMk cId="748886795" sldId="367"/>
            <ac:inkMk id="10" creationId="{40143D2F-7FC6-4A24-924F-707558371178}"/>
          </ac:inkMkLst>
        </pc:inkChg>
        <pc:inkChg chg="add del">
          <ac:chgData name="仁園 呂" userId="eef67f80-1e14-4c90-a22b-aad4575b3ef9" providerId="ADAL" clId="{D98932E1-BFAE-47FF-9870-EE52ED89CA8D}" dt="2020-04-20T19:04:29.385" v="1262"/>
          <ac:inkMkLst>
            <pc:docMk/>
            <pc:sldMk cId="748886795" sldId="367"/>
            <ac:inkMk id="11" creationId="{78FECC9B-E2D3-42E8-9B88-39F53DCCCFF6}"/>
          </ac:inkMkLst>
        </pc:inkChg>
        <pc:inkChg chg="add del">
          <ac:chgData name="仁園 呂" userId="eef67f80-1e14-4c90-a22b-aad4575b3ef9" providerId="ADAL" clId="{D98932E1-BFAE-47FF-9870-EE52ED89CA8D}" dt="2020-04-20T19:04:37.664" v="1269"/>
          <ac:inkMkLst>
            <pc:docMk/>
            <pc:sldMk cId="748886795" sldId="367"/>
            <ac:inkMk id="12" creationId="{1E8FBC06-711A-425D-B0D5-DFC8C281BB07}"/>
          </ac:inkMkLst>
        </pc:inkChg>
        <pc:inkChg chg="add del">
          <ac:chgData name="仁園 呂" userId="eef67f80-1e14-4c90-a22b-aad4575b3ef9" providerId="ADAL" clId="{D98932E1-BFAE-47FF-9870-EE52ED89CA8D}" dt="2020-04-20T19:04:37.664" v="1267"/>
          <ac:inkMkLst>
            <pc:docMk/>
            <pc:sldMk cId="748886795" sldId="367"/>
            <ac:inkMk id="13" creationId="{21CD7336-B5DB-4BF0-9E10-FFC587BAAF2F}"/>
          </ac:inkMkLst>
        </pc:inkChg>
        <pc:inkChg chg="add del">
          <ac:chgData name="仁園 呂" userId="eef67f80-1e14-4c90-a22b-aad4575b3ef9" providerId="ADAL" clId="{D98932E1-BFAE-47FF-9870-EE52ED89CA8D}" dt="2020-04-20T19:04:37.664" v="1268"/>
          <ac:inkMkLst>
            <pc:docMk/>
            <pc:sldMk cId="748886795" sldId="367"/>
            <ac:inkMk id="14" creationId="{2BD39174-FD57-496C-AC16-429409BA210F}"/>
          </ac:inkMkLst>
        </pc:inkChg>
        <pc:inkChg chg="add del mod">
          <ac:chgData name="仁園 呂" userId="eef67f80-1e14-4c90-a22b-aad4575b3ef9" providerId="ADAL" clId="{D98932E1-BFAE-47FF-9870-EE52ED89CA8D}" dt="2020-04-20T19:04:45.995" v="1273"/>
          <ac:inkMkLst>
            <pc:docMk/>
            <pc:sldMk cId="748886795" sldId="367"/>
            <ac:inkMk id="15" creationId="{E3937043-D1A1-4015-9CF8-57DBF97432F8}"/>
          </ac:inkMkLst>
        </pc:inkChg>
        <pc:inkChg chg="add del mod">
          <ac:chgData name="仁園 呂" userId="eef67f80-1e14-4c90-a22b-aad4575b3ef9" providerId="ADAL" clId="{D98932E1-BFAE-47FF-9870-EE52ED89CA8D}" dt="2020-04-20T19:04:45.995" v="1274"/>
          <ac:inkMkLst>
            <pc:docMk/>
            <pc:sldMk cId="748886795" sldId="367"/>
            <ac:inkMk id="16" creationId="{6DFA0507-028B-43FF-B380-42B08427A24C}"/>
          </ac:inkMkLst>
        </pc:inkChg>
        <pc:inkChg chg="add del">
          <ac:chgData name="仁園 呂" userId="eef67f80-1e14-4c90-a22b-aad4575b3ef9" providerId="ADAL" clId="{D98932E1-BFAE-47FF-9870-EE52ED89CA8D}" dt="2020-04-20T19:04:52.240" v="1285"/>
          <ac:inkMkLst>
            <pc:docMk/>
            <pc:sldMk cId="748886795" sldId="367"/>
            <ac:inkMk id="18" creationId="{8AFA6B7B-6618-4316-A86E-2858A98B8445}"/>
          </ac:inkMkLst>
        </pc:inkChg>
        <pc:inkChg chg="add del">
          <ac:chgData name="仁園 呂" userId="eef67f80-1e14-4c90-a22b-aad4575b3ef9" providerId="ADAL" clId="{D98932E1-BFAE-47FF-9870-EE52ED89CA8D}" dt="2020-04-20T19:04:52.240" v="1287"/>
          <ac:inkMkLst>
            <pc:docMk/>
            <pc:sldMk cId="748886795" sldId="367"/>
            <ac:inkMk id="19" creationId="{AF4B10A3-3189-4CEF-BFB5-44E3FB82F153}"/>
          </ac:inkMkLst>
        </pc:inkChg>
        <pc:inkChg chg="add del">
          <ac:chgData name="仁園 呂" userId="eef67f80-1e14-4c90-a22b-aad4575b3ef9" providerId="ADAL" clId="{D98932E1-BFAE-47FF-9870-EE52ED89CA8D}" dt="2020-04-20T19:04:52.240" v="1286"/>
          <ac:inkMkLst>
            <pc:docMk/>
            <pc:sldMk cId="748886795" sldId="367"/>
            <ac:inkMk id="20" creationId="{10C76F82-B4F0-4F75-ACBE-D7611D8B5E19}"/>
          </ac:inkMkLst>
        </pc:inkChg>
        <pc:inkChg chg="add del">
          <ac:chgData name="仁園 呂" userId="eef67f80-1e14-4c90-a22b-aad4575b3ef9" providerId="ADAL" clId="{D98932E1-BFAE-47FF-9870-EE52ED89CA8D}" dt="2020-04-20T19:04:52.240" v="1288"/>
          <ac:inkMkLst>
            <pc:docMk/>
            <pc:sldMk cId="748886795" sldId="367"/>
            <ac:inkMk id="21" creationId="{5CE03EAA-928A-4315-91CA-A23432896484}"/>
          </ac:inkMkLst>
        </pc:inkChg>
        <pc:inkChg chg="add del">
          <ac:chgData name="仁園 呂" userId="eef67f80-1e14-4c90-a22b-aad4575b3ef9" providerId="ADAL" clId="{D98932E1-BFAE-47FF-9870-EE52ED89CA8D}" dt="2020-04-20T19:04:52.240" v="1284"/>
          <ac:inkMkLst>
            <pc:docMk/>
            <pc:sldMk cId="748886795" sldId="367"/>
            <ac:inkMk id="22" creationId="{0F5884E7-122F-48A5-A298-D262F0587DD6}"/>
          </ac:inkMkLst>
        </pc:inkChg>
        <pc:inkChg chg="add del">
          <ac:chgData name="仁園 呂" userId="eef67f80-1e14-4c90-a22b-aad4575b3ef9" providerId="ADAL" clId="{D98932E1-BFAE-47FF-9870-EE52ED89CA8D}" dt="2020-04-20T19:04:52.240" v="1282"/>
          <ac:inkMkLst>
            <pc:docMk/>
            <pc:sldMk cId="748886795" sldId="367"/>
            <ac:inkMk id="23" creationId="{FBDF9022-63CD-4C09-A32F-A005C512DC4E}"/>
          </ac:inkMkLst>
        </pc:inkChg>
        <pc:inkChg chg="add del">
          <ac:chgData name="仁園 呂" userId="eef67f80-1e14-4c90-a22b-aad4575b3ef9" providerId="ADAL" clId="{D98932E1-BFAE-47FF-9870-EE52ED89CA8D}" dt="2020-04-20T19:04:52.240" v="1283"/>
          <ac:inkMkLst>
            <pc:docMk/>
            <pc:sldMk cId="748886795" sldId="367"/>
            <ac:inkMk id="24" creationId="{F5193455-F775-4C30-A0B2-B869BBA9FBF1}"/>
          </ac:inkMkLst>
        </pc:inkChg>
        <pc:inkChg chg="add del">
          <ac:chgData name="仁園 呂" userId="eef67f80-1e14-4c90-a22b-aad4575b3ef9" providerId="ADAL" clId="{D98932E1-BFAE-47FF-9870-EE52ED89CA8D}" dt="2020-04-20T19:05:34.049" v="1299"/>
          <ac:inkMkLst>
            <pc:docMk/>
            <pc:sldMk cId="748886795" sldId="367"/>
            <ac:inkMk id="25" creationId="{C7E73F5C-CFAD-4753-80E4-C6C32B5F6951}"/>
          </ac:inkMkLst>
        </pc:inkChg>
        <pc:inkChg chg="add del mod">
          <ac:chgData name="仁園 呂" userId="eef67f80-1e14-4c90-a22b-aad4575b3ef9" providerId="ADAL" clId="{D98932E1-BFAE-47FF-9870-EE52ED89CA8D}" dt="2020-04-20T19:05:34.049" v="1298"/>
          <ac:inkMkLst>
            <pc:docMk/>
            <pc:sldMk cId="748886795" sldId="367"/>
            <ac:inkMk id="26" creationId="{E4575016-ED41-4089-BDCB-2BEBAC90AA36}"/>
          </ac:inkMkLst>
        </pc:inkChg>
        <pc:inkChg chg="add del mod">
          <ac:chgData name="仁園 呂" userId="eef67f80-1e14-4c90-a22b-aad4575b3ef9" providerId="ADAL" clId="{D98932E1-BFAE-47FF-9870-EE52ED89CA8D}" dt="2020-04-20T19:05:34.049" v="1297"/>
          <ac:inkMkLst>
            <pc:docMk/>
            <pc:sldMk cId="748886795" sldId="367"/>
            <ac:inkMk id="27" creationId="{BD127A0C-09F7-42DE-9BF9-A3134C9F3DC3}"/>
          </ac:inkMkLst>
        </pc:inkChg>
        <pc:inkChg chg="add del">
          <ac:chgData name="仁園 呂" userId="eef67f80-1e14-4c90-a22b-aad4575b3ef9" providerId="ADAL" clId="{D98932E1-BFAE-47FF-9870-EE52ED89CA8D}" dt="2020-04-20T19:05:34.049" v="1301"/>
          <ac:inkMkLst>
            <pc:docMk/>
            <pc:sldMk cId="748886795" sldId="367"/>
            <ac:inkMk id="29" creationId="{C2F50C93-15FA-4C96-9D02-E99BC030EFCA}"/>
          </ac:inkMkLst>
        </pc:inkChg>
        <pc:inkChg chg="add del mod">
          <ac:chgData name="仁園 呂" userId="eef67f80-1e14-4c90-a22b-aad4575b3ef9" providerId="ADAL" clId="{D98932E1-BFAE-47FF-9870-EE52ED89CA8D}" dt="2020-04-20T19:05:34.049" v="1300"/>
          <ac:inkMkLst>
            <pc:docMk/>
            <pc:sldMk cId="748886795" sldId="367"/>
            <ac:inkMk id="30" creationId="{1479ED21-9D6F-449C-BA26-255FC910C27F}"/>
          </ac:inkMkLst>
        </pc:inkChg>
        <pc:inkChg chg="add del mod">
          <ac:chgData name="仁園 呂" userId="eef67f80-1e14-4c90-a22b-aad4575b3ef9" providerId="ADAL" clId="{D98932E1-BFAE-47FF-9870-EE52ED89CA8D}" dt="2020-04-20T19:05:34.049" v="1302"/>
          <ac:inkMkLst>
            <pc:docMk/>
            <pc:sldMk cId="748886795" sldId="367"/>
            <ac:inkMk id="31" creationId="{F2570482-8D14-43C4-985D-509101BAFCBE}"/>
          </ac:inkMkLst>
        </pc:inkChg>
      </pc:sldChg>
      <pc:sldChg chg="modSp modTransition">
        <pc:chgData name="仁園 呂" userId="eef67f80-1e14-4c90-a22b-aad4575b3ef9" providerId="ADAL" clId="{D98932E1-BFAE-47FF-9870-EE52ED89CA8D}" dt="2020-04-20T19:06:29.488" v="1640"/>
        <pc:sldMkLst>
          <pc:docMk/>
          <pc:sldMk cId="3296727389" sldId="370"/>
        </pc:sldMkLst>
        <pc:spChg chg="mod">
          <ac:chgData name="仁園 呂" userId="eef67f80-1e14-4c90-a22b-aad4575b3ef9" providerId="ADAL" clId="{D98932E1-BFAE-47FF-9870-EE52ED89CA8D}" dt="2020-04-20T18:54:33.337" v="788"/>
          <ac:spMkLst>
            <pc:docMk/>
            <pc:sldMk cId="3296727389" sldId="370"/>
            <ac:spMk id="2" creationId="{99A5BC0D-FFB3-426B-A8B4-87C2E5BCB952}"/>
          </ac:spMkLst>
        </pc:spChg>
        <pc:spChg chg="mod">
          <ac:chgData name="仁園 呂" userId="eef67f80-1e14-4c90-a22b-aad4575b3ef9" providerId="ADAL" clId="{D98932E1-BFAE-47FF-9870-EE52ED89CA8D}" dt="2020-04-20T18:54:33.337" v="788"/>
          <ac:spMkLst>
            <pc:docMk/>
            <pc:sldMk cId="3296727389" sldId="370"/>
            <ac:spMk id="6" creationId="{D7314462-5262-4869-BBF6-67B96ECE27DD}"/>
          </ac:spMkLst>
        </pc:spChg>
      </pc:sldChg>
      <pc:sldChg chg="modSp modTransition">
        <pc:chgData name="仁園 呂" userId="eef67f80-1e14-4c90-a22b-aad4575b3ef9" providerId="ADAL" clId="{D98932E1-BFAE-47FF-9870-EE52ED89CA8D}" dt="2020-04-20T19:06:29.488" v="1637"/>
        <pc:sldMkLst>
          <pc:docMk/>
          <pc:sldMk cId="2229723156" sldId="375"/>
        </pc:sldMkLst>
        <pc:spChg chg="mod">
          <ac:chgData name="仁園 呂" userId="eef67f80-1e14-4c90-a22b-aad4575b3ef9" providerId="ADAL" clId="{D98932E1-BFAE-47FF-9870-EE52ED89CA8D}" dt="2020-04-20T18:54:33.337" v="788"/>
          <ac:spMkLst>
            <pc:docMk/>
            <pc:sldMk cId="2229723156" sldId="375"/>
            <ac:spMk id="2" creationId="{00000000-0000-0000-0000-000000000000}"/>
          </ac:spMkLst>
        </pc:spChg>
        <pc:spChg chg="mod">
          <ac:chgData name="仁園 呂" userId="eef67f80-1e14-4c90-a22b-aad4575b3ef9" providerId="ADAL" clId="{D98932E1-BFAE-47FF-9870-EE52ED89CA8D}" dt="2020-04-20T18:54:33.337" v="788"/>
          <ac:spMkLst>
            <pc:docMk/>
            <pc:sldMk cId="2229723156" sldId="375"/>
            <ac:spMk id="6" creationId="{904A5EFD-D20C-4990-8648-939AC8493179}"/>
          </ac:spMkLst>
        </pc:spChg>
      </pc:sldChg>
      <pc:sldChg chg="modSp modTransition">
        <pc:chgData name="仁園 呂" userId="eef67f80-1e14-4c90-a22b-aad4575b3ef9" providerId="ADAL" clId="{D98932E1-BFAE-47FF-9870-EE52ED89CA8D}" dt="2020-04-20T19:06:29.488" v="1639"/>
        <pc:sldMkLst>
          <pc:docMk/>
          <pc:sldMk cId="2287925137" sldId="376"/>
        </pc:sldMkLst>
        <pc:spChg chg="mod">
          <ac:chgData name="仁園 呂" userId="eef67f80-1e14-4c90-a22b-aad4575b3ef9" providerId="ADAL" clId="{D98932E1-BFAE-47FF-9870-EE52ED89CA8D}" dt="2020-04-20T18:54:33.337" v="788"/>
          <ac:spMkLst>
            <pc:docMk/>
            <pc:sldMk cId="2287925137" sldId="376"/>
            <ac:spMk id="2" creationId="{68D7C2CD-4F5B-43AE-9D38-5A229E846AFF}"/>
          </ac:spMkLst>
        </pc:spChg>
        <pc:spChg chg="mod">
          <ac:chgData name="仁園 呂" userId="eef67f80-1e14-4c90-a22b-aad4575b3ef9" providerId="ADAL" clId="{D98932E1-BFAE-47FF-9870-EE52ED89CA8D}" dt="2020-04-20T18:54:33.337" v="788"/>
          <ac:spMkLst>
            <pc:docMk/>
            <pc:sldMk cId="2287925137" sldId="376"/>
            <ac:spMk id="3" creationId="{D6DCA1A7-D233-4183-83EA-7FE4ABDFC196}"/>
          </ac:spMkLst>
        </pc:spChg>
        <pc:spChg chg="mod">
          <ac:chgData name="仁園 呂" userId="eef67f80-1e14-4c90-a22b-aad4575b3ef9" providerId="ADAL" clId="{D98932E1-BFAE-47FF-9870-EE52ED89CA8D}" dt="2020-04-20T18:54:33.337" v="788"/>
          <ac:spMkLst>
            <pc:docMk/>
            <pc:sldMk cId="2287925137" sldId="376"/>
            <ac:spMk id="6" creationId="{7052EFC2-917A-4B6B-8997-664D16A40F3E}"/>
          </ac:spMkLst>
        </pc:spChg>
      </pc:sldChg>
      <pc:sldChg chg="modSp modTransition">
        <pc:chgData name="仁園 呂" userId="eef67f80-1e14-4c90-a22b-aad4575b3ef9" providerId="ADAL" clId="{D98932E1-BFAE-47FF-9870-EE52ED89CA8D}" dt="2020-04-20T19:06:29.488" v="1641"/>
        <pc:sldMkLst>
          <pc:docMk/>
          <pc:sldMk cId="4214702388" sldId="377"/>
        </pc:sldMkLst>
        <pc:spChg chg="mod">
          <ac:chgData name="仁園 呂" userId="eef67f80-1e14-4c90-a22b-aad4575b3ef9" providerId="ADAL" clId="{D98932E1-BFAE-47FF-9870-EE52ED89CA8D}" dt="2020-04-20T18:54:33.337" v="788"/>
          <ac:spMkLst>
            <pc:docMk/>
            <pc:sldMk cId="4214702388" sldId="377"/>
            <ac:spMk id="2" creationId="{1117688C-5279-419A-B7F1-7C8501C9D463}"/>
          </ac:spMkLst>
        </pc:spChg>
        <pc:spChg chg="mod">
          <ac:chgData name="仁園 呂" userId="eef67f80-1e14-4c90-a22b-aad4575b3ef9" providerId="ADAL" clId="{D98932E1-BFAE-47FF-9870-EE52ED89CA8D}" dt="2020-04-20T18:54:33.337" v="788"/>
          <ac:spMkLst>
            <pc:docMk/>
            <pc:sldMk cId="4214702388" sldId="377"/>
            <ac:spMk id="6" creationId="{AACC2E96-C66C-42D3-BDE2-C131C67BA115}"/>
          </ac:spMkLst>
        </pc:spChg>
      </pc:sldChg>
      <pc:sldChg chg="modSp modTransition">
        <pc:chgData name="仁園 呂" userId="eef67f80-1e14-4c90-a22b-aad4575b3ef9" providerId="ADAL" clId="{D98932E1-BFAE-47FF-9870-EE52ED89CA8D}" dt="2020-04-20T19:06:29.488" v="1644"/>
        <pc:sldMkLst>
          <pc:docMk/>
          <pc:sldMk cId="37110215" sldId="378"/>
        </pc:sldMkLst>
        <pc:spChg chg="mod">
          <ac:chgData name="仁園 呂" userId="eef67f80-1e14-4c90-a22b-aad4575b3ef9" providerId="ADAL" clId="{D98932E1-BFAE-47FF-9870-EE52ED89CA8D}" dt="2020-04-20T18:54:33.337" v="788"/>
          <ac:spMkLst>
            <pc:docMk/>
            <pc:sldMk cId="37110215" sldId="378"/>
            <ac:spMk id="2" creationId="{7EA9E3B5-3D5E-4AED-A0D6-84D914812C08}"/>
          </ac:spMkLst>
        </pc:spChg>
        <pc:spChg chg="mod">
          <ac:chgData name="仁園 呂" userId="eef67f80-1e14-4c90-a22b-aad4575b3ef9" providerId="ADAL" clId="{D98932E1-BFAE-47FF-9870-EE52ED89CA8D}" dt="2020-04-20T18:54:33.337" v="788"/>
          <ac:spMkLst>
            <pc:docMk/>
            <pc:sldMk cId="37110215" sldId="378"/>
            <ac:spMk id="6" creationId="{ED240E88-4948-4DAF-ABC3-C4ADC8D6D86D}"/>
          </ac:spMkLst>
        </pc:spChg>
      </pc:sldChg>
      <pc:sldChg chg="modSp modTransition">
        <pc:chgData name="仁園 呂" userId="eef67f80-1e14-4c90-a22b-aad4575b3ef9" providerId="ADAL" clId="{D98932E1-BFAE-47FF-9870-EE52ED89CA8D}" dt="2020-04-20T19:06:29.488" v="1643"/>
        <pc:sldMkLst>
          <pc:docMk/>
          <pc:sldMk cId="2242028466" sldId="379"/>
        </pc:sldMkLst>
        <pc:spChg chg="mod">
          <ac:chgData name="仁園 呂" userId="eef67f80-1e14-4c90-a22b-aad4575b3ef9" providerId="ADAL" clId="{D98932E1-BFAE-47FF-9870-EE52ED89CA8D}" dt="2020-04-20T18:54:33.337" v="788"/>
          <ac:spMkLst>
            <pc:docMk/>
            <pc:sldMk cId="2242028466" sldId="379"/>
            <ac:spMk id="2" creationId="{590E0952-FAB2-4352-9D73-98BD909BCB6A}"/>
          </ac:spMkLst>
        </pc:spChg>
        <pc:spChg chg="mod">
          <ac:chgData name="仁園 呂" userId="eef67f80-1e14-4c90-a22b-aad4575b3ef9" providerId="ADAL" clId="{D98932E1-BFAE-47FF-9870-EE52ED89CA8D}" dt="2020-04-20T18:54:33.337" v="788"/>
          <ac:spMkLst>
            <pc:docMk/>
            <pc:sldMk cId="2242028466" sldId="379"/>
            <ac:spMk id="6" creationId="{DEB82ADC-FECE-497A-B4D5-DF77CECCA835}"/>
          </ac:spMkLst>
        </pc:spChg>
      </pc:sldChg>
      <pc:sldChg chg="modSp modTransition">
        <pc:chgData name="仁園 呂" userId="eef67f80-1e14-4c90-a22b-aad4575b3ef9" providerId="ADAL" clId="{D98932E1-BFAE-47FF-9870-EE52ED89CA8D}" dt="2020-04-20T19:06:29.488" v="1649"/>
        <pc:sldMkLst>
          <pc:docMk/>
          <pc:sldMk cId="536592977" sldId="380"/>
        </pc:sldMkLst>
        <pc:spChg chg="mod">
          <ac:chgData name="仁園 呂" userId="eef67f80-1e14-4c90-a22b-aad4575b3ef9" providerId="ADAL" clId="{D98932E1-BFAE-47FF-9870-EE52ED89CA8D}" dt="2020-04-20T18:54:33.337" v="788"/>
          <ac:spMkLst>
            <pc:docMk/>
            <pc:sldMk cId="536592977" sldId="380"/>
            <ac:spMk id="2" creationId="{A580A81D-6017-4594-ADF6-4D4A8129BFFC}"/>
          </ac:spMkLst>
        </pc:spChg>
        <pc:spChg chg="mod">
          <ac:chgData name="仁園 呂" userId="eef67f80-1e14-4c90-a22b-aad4575b3ef9" providerId="ADAL" clId="{D98932E1-BFAE-47FF-9870-EE52ED89CA8D}" dt="2020-04-20T18:54:33.337" v="788"/>
          <ac:spMkLst>
            <pc:docMk/>
            <pc:sldMk cId="536592977" sldId="380"/>
            <ac:spMk id="4" creationId="{A93B9043-5BC1-4C8C-B2CD-DCB33C132BD7}"/>
          </ac:spMkLst>
        </pc:spChg>
      </pc:sldChg>
      <pc:sldChg chg="modSp modTransition">
        <pc:chgData name="仁園 呂" userId="eef67f80-1e14-4c90-a22b-aad4575b3ef9" providerId="ADAL" clId="{D98932E1-BFAE-47FF-9870-EE52ED89CA8D}" dt="2020-04-20T19:06:29.488" v="1650"/>
        <pc:sldMkLst>
          <pc:docMk/>
          <pc:sldMk cId="4046718920" sldId="381"/>
        </pc:sldMkLst>
        <pc:spChg chg="mod">
          <ac:chgData name="仁園 呂" userId="eef67f80-1e14-4c90-a22b-aad4575b3ef9" providerId="ADAL" clId="{D98932E1-BFAE-47FF-9870-EE52ED89CA8D}" dt="2020-04-20T18:54:33.337" v="788"/>
          <ac:spMkLst>
            <pc:docMk/>
            <pc:sldMk cId="4046718920" sldId="381"/>
            <ac:spMk id="2" creationId="{DF54835D-B671-460A-ACF1-02FB7CE843C6}"/>
          </ac:spMkLst>
        </pc:spChg>
        <pc:spChg chg="mod">
          <ac:chgData name="仁園 呂" userId="eef67f80-1e14-4c90-a22b-aad4575b3ef9" providerId="ADAL" clId="{D98932E1-BFAE-47FF-9870-EE52ED89CA8D}" dt="2020-04-20T18:54:33.337" v="788"/>
          <ac:spMkLst>
            <pc:docMk/>
            <pc:sldMk cId="4046718920" sldId="381"/>
            <ac:spMk id="3" creationId="{EE10B5D1-1A9F-45EB-9952-C9D266E3D386}"/>
          </ac:spMkLst>
        </pc:spChg>
        <pc:spChg chg="mod">
          <ac:chgData name="仁園 呂" userId="eef67f80-1e14-4c90-a22b-aad4575b3ef9" providerId="ADAL" clId="{D98932E1-BFAE-47FF-9870-EE52ED89CA8D}" dt="2020-04-20T18:54:33.337" v="788"/>
          <ac:spMkLst>
            <pc:docMk/>
            <pc:sldMk cId="4046718920" sldId="381"/>
            <ac:spMk id="4" creationId="{67A4B027-93EE-46AE-950B-2B92432C745E}"/>
          </ac:spMkLst>
        </pc:spChg>
      </pc:sldChg>
      <pc:sldChg chg="modSp mod">
        <pc:chgData name="仁園 呂" userId="eef67f80-1e14-4c90-a22b-aad4575b3ef9" providerId="ADAL" clId="{D98932E1-BFAE-47FF-9870-EE52ED89CA8D}" dt="2020-04-23T18:40:22.372" v="1826" actId="5793"/>
        <pc:sldMkLst>
          <pc:docMk/>
          <pc:sldMk cId="478354967" sldId="386"/>
        </pc:sldMkLst>
        <pc:spChg chg="mod">
          <ac:chgData name="仁園 呂" userId="eef67f80-1e14-4c90-a22b-aad4575b3ef9" providerId="ADAL" clId="{D98932E1-BFAE-47FF-9870-EE52ED89CA8D}" dt="2020-04-23T18:40:22.372" v="1826" actId="5793"/>
          <ac:spMkLst>
            <pc:docMk/>
            <pc:sldMk cId="478354967" sldId="386"/>
            <ac:spMk id="3" creationId="{794E90C6-B965-44CE-8634-5E8DA697A688}"/>
          </ac:spMkLst>
        </pc:spChg>
      </pc:sldChg>
      <pc:sldChg chg="addSp modSp new mod">
        <pc:chgData name="仁園 呂" userId="eef67f80-1e14-4c90-a22b-aad4575b3ef9" providerId="ADAL" clId="{D98932E1-BFAE-47FF-9870-EE52ED89CA8D}" dt="2020-04-23T18:39:04.750" v="1790" actId="20577"/>
        <pc:sldMkLst>
          <pc:docMk/>
          <pc:sldMk cId="911852759" sldId="397"/>
        </pc:sldMkLst>
        <pc:spChg chg="mod">
          <ac:chgData name="仁園 呂" userId="eef67f80-1e14-4c90-a22b-aad4575b3ef9" providerId="ADAL" clId="{D98932E1-BFAE-47FF-9870-EE52ED89CA8D}" dt="2020-04-23T18:38:31.807" v="1783" actId="1076"/>
          <ac:spMkLst>
            <pc:docMk/>
            <pc:sldMk cId="911852759" sldId="397"/>
            <ac:spMk id="3" creationId="{CF6C72A5-C2B0-4529-9EA0-A37F4ADF88B8}"/>
          </ac:spMkLst>
        </pc:spChg>
        <pc:spChg chg="add mod">
          <ac:chgData name="仁園 呂" userId="eef67f80-1e14-4c90-a22b-aad4575b3ef9" providerId="ADAL" clId="{D98932E1-BFAE-47FF-9870-EE52ED89CA8D}" dt="2020-04-23T18:39:04.750" v="1790" actId="20577"/>
          <ac:spMkLst>
            <pc:docMk/>
            <pc:sldMk cId="911852759" sldId="397"/>
            <ac:spMk id="5" creationId="{FFACFF08-200D-4099-A0CD-08DE03BB852E}"/>
          </ac:spMkLst>
        </pc:spChg>
      </pc:sldChg>
    </pc:docChg>
  </pc:docChgLst>
  <pc:docChgLst>
    <pc:chgData name="仁園 呂" userId="eef67f80-1e14-4c90-a22b-aad4575b3ef9" providerId="ADAL" clId="{9A49C251-DF4E-4AE5-B3D8-6CC2431CFFC3}"/>
    <pc:docChg chg="undo custSel mod addSld delSld modSld sldOrd">
      <pc:chgData name="仁園 呂" userId="eef67f80-1e14-4c90-a22b-aad4575b3ef9" providerId="ADAL" clId="{9A49C251-DF4E-4AE5-B3D8-6CC2431CFFC3}" dt="2020-05-18T12:51:26.450" v="12402" actId="20577"/>
      <pc:docMkLst>
        <pc:docMk/>
      </pc:docMkLst>
      <pc:sldChg chg="modSp mod modTransition">
        <pc:chgData name="仁園 呂" userId="eef67f80-1e14-4c90-a22b-aad4575b3ef9" providerId="ADAL" clId="{9A49C251-DF4E-4AE5-B3D8-6CC2431CFFC3}" dt="2020-04-27T08:42:27.709" v="2994"/>
        <pc:sldMkLst>
          <pc:docMk/>
          <pc:sldMk cId="0" sldId="256"/>
        </pc:sldMkLst>
        <pc:spChg chg="mod">
          <ac:chgData name="仁園 呂" userId="eef67f80-1e14-4c90-a22b-aad4575b3ef9" providerId="ADAL" clId="{9A49C251-DF4E-4AE5-B3D8-6CC2431CFFC3}" dt="2020-04-23T17:57:55.833" v="2825" actId="20577"/>
          <ac:spMkLst>
            <pc:docMk/>
            <pc:sldMk cId="0" sldId="256"/>
            <ac:spMk id="3" creationId="{00000000-0000-0000-0000-000000000000}"/>
          </ac:spMkLst>
        </pc:spChg>
      </pc:sldChg>
      <pc:sldChg chg="del modTransition">
        <pc:chgData name="仁園 呂" userId="eef67f80-1e14-4c90-a22b-aad4575b3ef9" providerId="ADAL" clId="{9A49C251-DF4E-4AE5-B3D8-6CC2431CFFC3}" dt="2020-05-09T09:41:22.888" v="7195" actId="47"/>
        <pc:sldMkLst>
          <pc:docMk/>
          <pc:sldMk cId="0" sldId="258"/>
        </pc:sldMkLst>
      </pc:sldChg>
      <pc:sldChg chg="modSp del modTransition">
        <pc:chgData name="仁園 呂" userId="eef67f80-1e14-4c90-a22b-aad4575b3ef9" providerId="ADAL" clId="{9A49C251-DF4E-4AE5-B3D8-6CC2431CFFC3}" dt="2020-05-09T09:41:22.888" v="7195" actId="47"/>
        <pc:sldMkLst>
          <pc:docMk/>
          <pc:sldMk cId="0" sldId="259"/>
        </pc:sldMkLst>
        <pc:spChg chg="mod">
          <ac:chgData name="仁園 呂" userId="eef67f80-1e14-4c90-a22b-aad4575b3ef9" providerId="ADAL" clId="{9A49C251-DF4E-4AE5-B3D8-6CC2431CFFC3}" dt="2020-04-23T15:08:04.967" v="526" actId="14100"/>
          <ac:spMkLst>
            <pc:docMk/>
            <pc:sldMk cId="0" sldId="259"/>
            <ac:spMk id="3" creationId="{00000000-0000-0000-0000-000000000000}"/>
          </ac:spMkLst>
        </pc:spChg>
      </pc:sldChg>
      <pc:sldChg chg="del modTransition">
        <pc:chgData name="仁園 呂" userId="eef67f80-1e14-4c90-a22b-aad4575b3ef9" providerId="ADAL" clId="{9A49C251-DF4E-4AE5-B3D8-6CC2431CFFC3}" dt="2020-05-09T09:41:22.888" v="7195" actId="47"/>
        <pc:sldMkLst>
          <pc:docMk/>
          <pc:sldMk cId="0" sldId="260"/>
        </pc:sldMkLst>
      </pc:sldChg>
      <pc:sldChg chg="del modTransition">
        <pc:chgData name="仁園 呂" userId="eef67f80-1e14-4c90-a22b-aad4575b3ef9" providerId="ADAL" clId="{9A49C251-DF4E-4AE5-B3D8-6CC2431CFFC3}" dt="2020-05-09T09:41:22.888" v="7195" actId="47"/>
        <pc:sldMkLst>
          <pc:docMk/>
          <pc:sldMk cId="0" sldId="261"/>
        </pc:sldMkLst>
      </pc:sldChg>
      <pc:sldChg chg="del modTransition">
        <pc:chgData name="仁園 呂" userId="eef67f80-1e14-4c90-a22b-aad4575b3ef9" providerId="ADAL" clId="{9A49C251-DF4E-4AE5-B3D8-6CC2431CFFC3}" dt="2020-05-09T09:41:22.888" v="7195" actId="47"/>
        <pc:sldMkLst>
          <pc:docMk/>
          <pc:sldMk cId="0" sldId="262"/>
        </pc:sldMkLst>
      </pc:sldChg>
      <pc:sldChg chg="addSp modSp del mod modTransition">
        <pc:chgData name="仁園 呂" userId="eef67f80-1e14-4c90-a22b-aad4575b3ef9" providerId="ADAL" clId="{9A49C251-DF4E-4AE5-B3D8-6CC2431CFFC3}" dt="2020-05-09T09:41:22.888" v="7195" actId="47"/>
        <pc:sldMkLst>
          <pc:docMk/>
          <pc:sldMk cId="0" sldId="263"/>
        </pc:sldMkLst>
        <pc:picChg chg="add mod">
          <ac:chgData name="仁園 呂" userId="eef67f80-1e14-4c90-a22b-aad4575b3ef9" providerId="ADAL" clId="{9A49C251-DF4E-4AE5-B3D8-6CC2431CFFC3}" dt="2020-04-23T15:57:22.538" v="875" actId="14100"/>
          <ac:picMkLst>
            <pc:docMk/>
            <pc:sldMk cId="0" sldId="263"/>
            <ac:picMk id="4" creationId="{ED67EF07-8690-4B27-8716-60D496754C79}"/>
          </ac:picMkLst>
        </pc:picChg>
        <pc:picChg chg="mod ord">
          <ac:chgData name="仁園 呂" userId="eef67f80-1e14-4c90-a22b-aad4575b3ef9" providerId="ADAL" clId="{9A49C251-DF4E-4AE5-B3D8-6CC2431CFFC3}" dt="2020-04-23T16:00:10.234" v="905" actId="14100"/>
          <ac:picMkLst>
            <pc:docMk/>
            <pc:sldMk cId="0" sldId="263"/>
            <ac:picMk id="5" creationId="{00000000-0000-0000-0000-000000000000}"/>
          </ac:picMkLst>
        </pc:picChg>
        <pc:picChg chg="add mod">
          <ac:chgData name="仁園 呂" userId="eef67f80-1e14-4c90-a22b-aad4575b3ef9" providerId="ADAL" clId="{9A49C251-DF4E-4AE5-B3D8-6CC2431CFFC3}" dt="2020-04-23T15:57:54.106" v="881" actId="1076"/>
          <ac:picMkLst>
            <pc:docMk/>
            <pc:sldMk cId="0" sldId="263"/>
            <ac:picMk id="6" creationId="{83883F75-8FBD-495A-979C-23BE031FA2B7}"/>
          </ac:picMkLst>
        </pc:picChg>
      </pc:sldChg>
      <pc:sldChg chg="del modTransition">
        <pc:chgData name="仁園 呂" userId="eef67f80-1e14-4c90-a22b-aad4575b3ef9" providerId="ADAL" clId="{9A49C251-DF4E-4AE5-B3D8-6CC2431CFFC3}" dt="2020-05-09T09:41:22.888" v="7195" actId="47"/>
        <pc:sldMkLst>
          <pc:docMk/>
          <pc:sldMk cId="0" sldId="264"/>
        </pc:sldMkLst>
      </pc:sldChg>
      <pc:sldChg chg="addSp delSp del mod modTransition">
        <pc:chgData name="仁園 呂" userId="eef67f80-1e14-4c90-a22b-aad4575b3ef9" providerId="ADAL" clId="{9A49C251-DF4E-4AE5-B3D8-6CC2431CFFC3}" dt="2020-05-09T09:41:22.888" v="7195" actId="47"/>
        <pc:sldMkLst>
          <pc:docMk/>
          <pc:sldMk cId="0" sldId="265"/>
        </pc:sldMkLst>
        <pc:inkChg chg="add del">
          <ac:chgData name="仁園 呂" userId="eef67f80-1e14-4c90-a22b-aad4575b3ef9" providerId="ADAL" clId="{9A49C251-DF4E-4AE5-B3D8-6CC2431CFFC3}" dt="2020-04-27T08:32:00.117" v="2908"/>
          <ac:inkMkLst>
            <pc:docMk/>
            <pc:sldMk cId="0" sldId="265"/>
            <ac:inkMk id="4" creationId="{9A2D88E2-6DD9-4B8B-B228-2AE18E34CA72}"/>
          </ac:inkMkLst>
        </pc:inkChg>
        <pc:inkChg chg="add del">
          <ac:chgData name="仁園 呂" userId="eef67f80-1e14-4c90-a22b-aad4575b3ef9" providerId="ADAL" clId="{9A49C251-DF4E-4AE5-B3D8-6CC2431CFFC3}" dt="2020-04-27T08:32:12.970" v="2910"/>
          <ac:inkMkLst>
            <pc:docMk/>
            <pc:sldMk cId="0" sldId="265"/>
            <ac:inkMk id="5" creationId="{1B958A72-25E2-40CF-B1C0-56AD24D80766}"/>
          </ac:inkMkLst>
        </pc:inkChg>
        <pc:inkChg chg="add">
          <ac:chgData name="仁園 呂" userId="eef67f80-1e14-4c90-a22b-aad4575b3ef9" providerId="ADAL" clId="{9A49C251-DF4E-4AE5-B3D8-6CC2431CFFC3}" dt="2020-04-27T08:32:20.734" v="2911" actId="9405"/>
          <ac:inkMkLst>
            <pc:docMk/>
            <pc:sldMk cId="0" sldId="265"/>
            <ac:inkMk id="6" creationId="{ACC9C00C-30A1-4BF5-926E-69CD2CA2182A}"/>
          </ac:inkMkLst>
        </pc:inkChg>
        <pc:inkChg chg="add del">
          <ac:chgData name="仁園 呂" userId="eef67f80-1e14-4c90-a22b-aad4575b3ef9" providerId="ADAL" clId="{9A49C251-DF4E-4AE5-B3D8-6CC2431CFFC3}" dt="2020-04-27T08:32:32.745" v="2913" actId="478"/>
          <ac:inkMkLst>
            <pc:docMk/>
            <pc:sldMk cId="0" sldId="265"/>
            <ac:inkMk id="7" creationId="{8780DA21-0325-4C90-AD2C-991B1B19CAFC}"/>
          </ac:inkMkLst>
        </pc:inkChg>
      </pc:sldChg>
      <pc:sldChg chg="addSp modSp del mod modTransition">
        <pc:chgData name="仁園 呂" userId="eef67f80-1e14-4c90-a22b-aad4575b3ef9" providerId="ADAL" clId="{9A49C251-DF4E-4AE5-B3D8-6CC2431CFFC3}" dt="2020-05-09T09:41:22.888" v="7195" actId="47"/>
        <pc:sldMkLst>
          <pc:docMk/>
          <pc:sldMk cId="0" sldId="266"/>
        </pc:sldMkLst>
        <pc:spChg chg="mod">
          <ac:chgData name="仁園 呂" userId="eef67f80-1e14-4c90-a22b-aad4575b3ef9" providerId="ADAL" clId="{9A49C251-DF4E-4AE5-B3D8-6CC2431CFFC3}" dt="2020-04-23T17:35:41.061" v="2702"/>
          <ac:spMkLst>
            <pc:docMk/>
            <pc:sldMk cId="0" sldId="266"/>
            <ac:spMk id="2" creationId="{00000000-0000-0000-0000-000000000000}"/>
          </ac:spMkLst>
        </pc:spChg>
        <pc:spChg chg="mod">
          <ac:chgData name="仁園 呂" userId="eef67f80-1e14-4c90-a22b-aad4575b3ef9" providerId="ADAL" clId="{9A49C251-DF4E-4AE5-B3D8-6CC2431CFFC3}" dt="2020-04-23T17:50:35.289" v="2718" actId="1076"/>
          <ac:spMkLst>
            <pc:docMk/>
            <pc:sldMk cId="0" sldId="266"/>
            <ac:spMk id="5" creationId="{00000000-0000-0000-0000-000000000000}"/>
          </ac:spMkLst>
        </pc:spChg>
        <pc:spChg chg="add mod">
          <ac:chgData name="仁園 呂" userId="eef67f80-1e14-4c90-a22b-aad4575b3ef9" providerId="ADAL" clId="{9A49C251-DF4E-4AE5-B3D8-6CC2431CFFC3}" dt="2020-04-27T09:49:42.866" v="5058" actId="13926"/>
          <ac:spMkLst>
            <pc:docMk/>
            <pc:sldMk cId="0" sldId="266"/>
            <ac:spMk id="7" creationId="{97F2DF4D-478C-40A0-8F73-2D6D92B33567}"/>
          </ac:spMkLst>
        </pc:spChg>
        <pc:graphicFrameChg chg="mod">
          <ac:chgData name="仁園 呂" userId="eef67f80-1e14-4c90-a22b-aad4575b3ef9" providerId="ADAL" clId="{9A49C251-DF4E-4AE5-B3D8-6CC2431CFFC3}" dt="2020-04-23T17:50:38.321" v="2719" actId="1076"/>
          <ac:graphicFrameMkLst>
            <pc:docMk/>
            <pc:sldMk cId="0" sldId="266"/>
            <ac:graphicFrameMk id="6" creationId="{00000000-0000-0000-0000-000000000000}"/>
          </ac:graphicFrameMkLst>
        </pc:graphicFrameChg>
        <pc:graphicFrameChg chg="mod">
          <ac:chgData name="仁園 呂" userId="eef67f80-1e14-4c90-a22b-aad4575b3ef9" providerId="ADAL" clId="{9A49C251-DF4E-4AE5-B3D8-6CC2431CFFC3}" dt="2020-04-23T17:50:42.297" v="2720" actId="1076"/>
          <ac:graphicFrameMkLst>
            <pc:docMk/>
            <pc:sldMk cId="0" sldId="266"/>
            <ac:graphicFrameMk id="11268" creationId="{00000000-0000-0000-0000-000000000000}"/>
          </ac:graphicFrameMkLst>
        </pc:graphicFrameChg>
        <pc:picChg chg="add mod">
          <ac:chgData name="仁園 呂" userId="eef67f80-1e14-4c90-a22b-aad4575b3ef9" providerId="ADAL" clId="{9A49C251-DF4E-4AE5-B3D8-6CC2431CFFC3}" dt="2020-04-27T09:48:59.081" v="4991" actId="1076"/>
          <ac:picMkLst>
            <pc:docMk/>
            <pc:sldMk cId="0" sldId="266"/>
            <ac:picMk id="4" creationId="{19009781-F9EA-4965-8F6C-FF5DF90B73C0}"/>
          </ac:picMkLst>
        </pc:picChg>
      </pc:sldChg>
      <pc:sldChg chg="modSp del mod modTransition">
        <pc:chgData name="仁園 呂" userId="eef67f80-1e14-4c90-a22b-aad4575b3ef9" providerId="ADAL" clId="{9A49C251-DF4E-4AE5-B3D8-6CC2431CFFC3}" dt="2020-05-09T09:41:22.888" v="7195" actId="47"/>
        <pc:sldMkLst>
          <pc:docMk/>
          <pc:sldMk cId="0" sldId="267"/>
        </pc:sldMkLst>
        <pc:spChg chg="mod">
          <ac:chgData name="仁園 呂" userId="eef67f80-1e14-4c90-a22b-aad4575b3ef9" providerId="ADAL" clId="{9A49C251-DF4E-4AE5-B3D8-6CC2431CFFC3}" dt="2020-04-27T09:54:59.049" v="5088" actId="20577"/>
          <ac:spMkLst>
            <pc:docMk/>
            <pc:sldMk cId="0" sldId="267"/>
            <ac:spMk id="2" creationId="{00000000-0000-0000-0000-000000000000}"/>
          </ac:spMkLst>
        </pc:spChg>
      </pc:sldChg>
      <pc:sldChg chg="addSp modSp del mod modTransition">
        <pc:chgData name="仁園 呂" userId="eef67f80-1e14-4c90-a22b-aad4575b3ef9" providerId="ADAL" clId="{9A49C251-DF4E-4AE5-B3D8-6CC2431CFFC3}" dt="2020-05-09T09:41:22.888" v="7195" actId="47"/>
        <pc:sldMkLst>
          <pc:docMk/>
          <pc:sldMk cId="0" sldId="268"/>
        </pc:sldMkLst>
        <pc:picChg chg="add mod ord">
          <ac:chgData name="仁園 呂" userId="eef67f80-1e14-4c90-a22b-aad4575b3ef9" providerId="ADAL" clId="{9A49C251-DF4E-4AE5-B3D8-6CC2431CFFC3}" dt="2020-04-27T09:50:04.617" v="5060" actId="14100"/>
          <ac:picMkLst>
            <pc:docMk/>
            <pc:sldMk cId="0" sldId="268"/>
            <ac:picMk id="4" creationId="{FDD25530-7787-452F-9D67-F452AD5A73E1}"/>
          </ac:picMkLst>
        </pc:picChg>
        <pc:picChg chg="mod">
          <ac:chgData name="仁園 呂" userId="eef67f80-1e14-4c90-a22b-aad4575b3ef9" providerId="ADAL" clId="{9A49C251-DF4E-4AE5-B3D8-6CC2431CFFC3}" dt="2020-04-23T17:55:12.145" v="2739" actId="1076"/>
          <ac:picMkLst>
            <pc:docMk/>
            <pc:sldMk cId="0" sldId="268"/>
            <ac:picMk id="5" creationId="{00000000-0000-0000-0000-000000000000}"/>
          </ac:picMkLst>
        </pc:picChg>
        <pc:picChg chg="mod">
          <ac:chgData name="仁園 呂" userId="eef67f80-1e14-4c90-a22b-aad4575b3ef9" providerId="ADAL" clId="{9A49C251-DF4E-4AE5-B3D8-6CC2431CFFC3}" dt="2020-04-23T17:55:00.600" v="2734" actId="14100"/>
          <ac:picMkLst>
            <pc:docMk/>
            <pc:sldMk cId="0" sldId="268"/>
            <ac:picMk id="8" creationId="{00000000-0000-0000-0000-000000000000}"/>
          </ac:picMkLst>
        </pc:picChg>
        <pc:picChg chg="mod">
          <ac:chgData name="仁園 呂" userId="eef67f80-1e14-4c90-a22b-aad4575b3ef9" providerId="ADAL" clId="{9A49C251-DF4E-4AE5-B3D8-6CC2431CFFC3}" dt="2020-04-23T17:55:06.577" v="2736" actId="1076"/>
          <ac:picMkLst>
            <pc:docMk/>
            <pc:sldMk cId="0" sldId="268"/>
            <ac:picMk id="13314" creationId="{00000000-0000-0000-0000-000000000000}"/>
          </ac:picMkLst>
        </pc:picChg>
      </pc:sldChg>
      <pc:sldChg chg="modSp del mod modTransition">
        <pc:chgData name="仁園 呂" userId="eef67f80-1e14-4c90-a22b-aad4575b3ef9" providerId="ADAL" clId="{9A49C251-DF4E-4AE5-B3D8-6CC2431CFFC3}" dt="2020-05-09T09:41:22.888" v="7195" actId="47"/>
        <pc:sldMkLst>
          <pc:docMk/>
          <pc:sldMk cId="0" sldId="269"/>
        </pc:sldMkLst>
        <pc:spChg chg="mod">
          <ac:chgData name="仁園 呂" userId="eef67f80-1e14-4c90-a22b-aad4575b3ef9" providerId="ADAL" clId="{9A49C251-DF4E-4AE5-B3D8-6CC2431CFFC3}" dt="2020-04-27T09:55:26.893" v="5108"/>
          <ac:spMkLst>
            <pc:docMk/>
            <pc:sldMk cId="0" sldId="269"/>
            <ac:spMk id="2" creationId="{00000000-0000-0000-0000-000000000000}"/>
          </ac:spMkLst>
        </pc:spChg>
        <pc:graphicFrameChg chg="mod">
          <ac:chgData name="仁園 呂" userId="eef67f80-1e14-4c90-a22b-aad4575b3ef9" providerId="ADAL" clId="{9A49C251-DF4E-4AE5-B3D8-6CC2431CFFC3}" dt="2020-04-27T09:52:06.464" v="5061" actId="1076"/>
          <ac:graphicFrameMkLst>
            <pc:docMk/>
            <pc:sldMk cId="0" sldId="269"/>
            <ac:graphicFrameMk id="14340" creationId="{00000000-0000-0000-0000-000000000000}"/>
          </ac:graphicFrameMkLst>
        </pc:graphicFrameChg>
      </pc:sldChg>
      <pc:sldChg chg="addSp delSp modSp del mod ord modTransition">
        <pc:chgData name="仁園 呂" userId="eef67f80-1e14-4c90-a22b-aad4575b3ef9" providerId="ADAL" clId="{9A49C251-DF4E-4AE5-B3D8-6CC2431CFFC3}" dt="2020-05-09T09:41:22.888" v="7195" actId="47"/>
        <pc:sldMkLst>
          <pc:docMk/>
          <pc:sldMk cId="0" sldId="270"/>
        </pc:sldMkLst>
        <pc:spChg chg="mod">
          <ac:chgData name="仁園 呂" userId="eef67f80-1e14-4c90-a22b-aad4575b3ef9" providerId="ADAL" clId="{9A49C251-DF4E-4AE5-B3D8-6CC2431CFFC3}" dt="2020-04-27T09:58:59.176" v="5114" actId="20577"/>
          <ac:spMkLst>
            <pc:docMk/>
            <pc:sldMk cId="0" sldId="270"/>
            <ac:spMk id="2" creationId="{00000000-0000-0000-0000-000000000000}"/>
          </ac:spMkLst>
        </pc:spChg>
        <pc:grpChg chg="del mod">
          <ac:chgData name="仁園 呂" userId="eef67f80-1e14-4c90-a22b-aad4575b3ef9" providerId="ADAL" clId="{9A49C251-DF4E-4AE5-B3D8-6CC2431CFFC3}" dt="2020-04-27T10:02:18.932" v="5130"/>
          <ac:grpSpMkLst>
            <pc:docMk/>
            <pc:sldMk cId="0" sldId="270"/>
            <ac:grpSpMk id="10" creationId="{8BE78141-7D17-4A3E-AEE9-83A1AC728C57}"/>
          </ac:grpSpMkLst>
        </pc:grpChg>
        <pc:grpChg chg="del mod">
          <ac:chgData name="仁園 呂" userId="eef67f80-1e14-4c90-a22b-aad4575b3ef9" providerId="ADAL" clId="{9A49C251-DF4E-4AE5-B3D8-6CC2431CFFC3}" dt="2020-04-27T10:02:47.009" v="5133"/>
          <ac:grpSpMkLst>
            <pc:docMk/>
            <pc:sldMk cId="0" sldId="270"/>
            <ac:grpSpMk id="12" creationId="{6C9833D2-6D30-4843-A295-23281E9F2E83}"/>
          </ac:grpSpMkLst>
        </pc:grpChg>
        <pc:grpChg chg="del mod">
          <ac:chgData name="仁園 呂" userId="eef67f80-1e14-4c90-a22b-aad4575b3ef9" providerId="ADAL" clId="{9A49C251-DF4E-4AE5-B3D8-6CC2431CFFC3}" dt="2020-04-27T10:02:52.805" v="5140"/>
          <ac:grpSpMkLst>
            <pc:docMk/>
            <pc:sldMk cId="0" sldId="270"/>
            <ac:grpSpMk id="15" creationId="{E09EA9A0-E06B-4CB6-AC31-8CF67D6A3FE4}"/>
          </ac:grpSpMkLst>
        </pc:grpChg>
        <pc:grpChg chg="del mod">
          <ac:chgData name="仁園 呂" userId="eef67f80-1e14-4c90-a22b-aad4575b3ef9" providerId="ADAL" clId="{9A49C251-DF4E-4AE5-B3D8-6CC2431CFFC3}" dt="2020-04-27T10:02:59.949" v="5148"/>
          <ac:grpSpMkLst>
            <pc:docMk/>
            <pc:sldMk cId="0" sldId="270"/>
            <ac:grpSpMk id="22" creationId="{64D1179B-9596-439E-8147-84EC958F19ED}"/>
          </ac:grpSpMkLst>
        </pc:grpChg>
        <pc:grpChg chg="del mod">
          <ac:chgData name="仁園 呂" userId="eef67f80-1e14-4c90-a22b-aad4575b3ef9" providerId="ADAL" clId="{9A49C251-DF4E-4AE5-B3D8-6CC2431CFFC3}" dt="2020-04-27T10:02:59.949" v="5148"/>
          <ac:grpSpMkLst>
            <pc:docMk/>
            <pc:sldMk cId="0" sldId="270"/>
            <ac:grpSpMk id="28" creationId="{804EAC4D-A19D-478E-A1F5-785A8A2E1C53}"/>
          </ac:grpSpMkLst>
        </pc:grpChg>
        <pc:grpChg chg="del mod">
          <ac:chgData name="仁園 呂" userId="eef67f80-1e14-4c90-a22b-aad4575b3ef9" providerId="ADAL" clId="{9A49C251-DF4E-4AE5-B3D8-6CC2431CFFC3}" dt="2020-04-27T10:03:03.435" v="5156"/>
          <ac:grpSpMkLst>
            <pc:docMk/>
            <pc:sldMk cId="0" sldId="270"/>
            <ac:grpSpMk id="30" creationId="{9C0AE3A9-2374-4CF8-9032-DF02C75937D8}"/>
          </ac:grpSpMkLst>
        </pc:grpChg>
        <pc:grpChg chg="del mod">
          <ac:chgData name="仁園 呂" userId="eef67f80-1e14-4c90-a22b-aad4575b3ef9" providerId="ADAL" clId="{9A49C251-DF4E-4AE5-B3D8-6CC2431CFFC3}" dt="2020-04-27T10:03:06.897" v="5158"/>
          <ac:grpSpMkLst>
            <pc:docMk/>
            <pc:sldMk cId="0" sldId="270"/>
            <ac:grpSpMk id="38" creationId="{B288C3EF-E638-470D-8DBB-A86513BF1819}"/>
          </ac:grpSpMkLst>
        </pc:grpChg>
        <pc:grpChg chg="del mod">
          <ac:chgData name="仁園 呂" userId="eef67f80-1e14-4c90-a22b-aad4575b3ef9" providerId="ADAL" clId="{9A49C251-DF4E-4AE5-B3D8-6CC2431CFFC3}" dt="2020-04-27T10:03:24.088" v="5166"/>
          <ac:grpSpMkLst>
            <pc:docMk/>
            <pc:sldMk cId="0" sldId="270"/>
            <ac:grpSpMk id="40" creationId="{9E994668-32CB-48AB-AD0D-238CB279F0E3}"/>
          </ac:grpSpMkLst>
        </pc:grpChg>
        <pc:grpChg chg="mod">
          <ac:chgData name="仁園 呂" userId="eef67f80-1e14-4c90-a22b-aad4575b3ef9" providerId="ADAL" clId="{9A49C251-DF4E-4AE5-B3D8-6CC2431CFFC3}" dt="2020-04-27T10:05:35.030" v="5224" actId="164"/>
          <ac:grpSpMkLst>
            <pc:docMk/>
            <pc:sldMk cId="0" sldId="270"/>
            <ac:grpSpMk id="44" creationId="{DB07F24A-6AC0-438D-B46B-3B1492FA6152}"/>
          </ac:grpSpMkLst>
        </pc:grpChg>
        <pc:grpChg chg="del mod">
          <ac:chgData name="仁園 呂" userId="eef67f80-1e14-4c90-a22b-aad4575b3ef9" providerId="ADAL" clId="{9A49C251-DF4E-4AE5-B3D8-6CC2431CFFC3}" dt="2020-04-27T10:03:31.324" v="5169"/>
          <ac:grpSpMkLst>
            <pc:docMk/>
            <pc:sldMk cId="0" sldId="270"/>
            <ac:grpSpMk id="48" creationId="{03989575-1298-4D63-B687-32CE608B500F}"/>
          </ac:grpSpMkLst>
        </pc:grpChg>
        <pc:grpChg chg="del mod">
          <ac:chgData name="仁園 呂" userId="eef67f80-1e14-4c90-a22b-aad4575b3ef9" providerId="ADAL" clId="{9A49C251-DF4E-4AE5-B3D8-6CC2431CFFC3}" dt="2020-04-27T10:03:43.981" v="5181"/>
          <ac:grpSpMkLst>
            <pc:docMk/>
            <pc:sldMk cId="0" sldId="270"/>
            <ac:grpSpMk id="51" creationId="{7281DE57-F9E2-4C48-A1B4-9624C97CC5EE}"/>
          </ac:grpSpMkLst>
        </pc:grpChg>
        <pc:grpChg chg="del mod">
          <ac:chgData name="仁園 呂" userId="eef67f80-1e14-4c90-a22b-aad4575b3ef9" providerId="ADAL" clId="{9A49C251-DF4E-4AE5-B3D8-6CC2431CFFC3}" dt="2020-04-27T10:03:43.981" v="5181"/>
          <ac:grpSpMkLst>
            <pc:docMk/>
            <pc:sldMk cId="0" sldId="270"/>
            <ac:grpSpMk id="55" creationId="{924A5AEF-6A28-4652-962F-8B6F7D7ECAFE}"/>
          </ac:grpSpMkLst>
        </pc:grpChg>
        <pc:grpChg chg="del mod">
          <ac:chgData name="仁園 呂" userId="eef67f80-1e14-4c90-a22b-aad4575b3ef9" providerId="ADAL" clId="{9A49C251-DF4E-4AE5-B3D8-6CC2431CFFC3}" dt="2020-04-27T10:03:43.981" v="5181"/>
          <ac:grpSpMkLst>
            <pc:docMk/>
            <pc:sldMk cId="0" sldId="270"/>
            <ac:grpSpMk id="60" creationId="{A922A5FD-1924-4CBF-8935-BDF16B54E442}"/>
          </ac:grpSpMkLst>
        </pc:grpChg>
        <pc:grpChg chg="mod">
          <ac:chgData name="仁園 呂" userId="eef67f80-1e14-4c90-a22b-aad4575b3ef9" providerId="ADAL" clId="{9A49C251-DF4E-4AE5-B3D8-6CC2431CFFC3}" dt="2020-04-27T10:05:35.030" v="5224" actId="164"/>
          <ac:grpSpMkLst>
            <pc:docMk/>
            <pc:sldMk cId="0" sldId="270"/>
            <ac:grpSpMk id="63" creationId="{55F90CFB-B31B-4F75-ACEB-07CF5EA4ED6D}"/>
          </ac:grpSpMkLst>
        </pc:grpChg>
        <pc:grpChg chg="del mod">
          <ac:chgData name="仁園 呂" userId="eef67f80-1e14-4c90-a22b-aad4575b3ef9" providerId="ADAL" clId="{9A49C251-DF4E-4AE5-B3D8-6CC2431CFFC3}" dt="2020-04-27T10:04:08.351" v="5193"/>
          <ac:grpSpMkLst>
            <pc:docMk/>
            <pc:sldMk cId="0" sldId="270"/>
            <ac:grpSpMk id="15365" creationId="{DFBD87BB-063F-44B3-BFA9-F6187B3918FC}"/>
          </ac:grpSpMkLst>
        </pc:grpChg>
        <pc:grpChg chg="del mod">
          <ac:chgData name="仁園 呂" userId="eef67f80-1e14-4c90-a22b-aad4575b3ef9" providerId="ADAL" clId="{9A49C251-DF4E-4AE5-B3D8-6CC2431CFFC3}" dt="2020-04-27T10:04:12.983" v="5199"/>
          <ac:grpSpMkLst>
            <pc:docMk/>
            <pc:sldMk cId="0" sldId="270"/>
            <ac:grpSpMk id="15372" creationId="{0E501251-737E-40EA-B2B3-0A6CEC2B2BE6}"/>
          </ac:grpSpMkLst>
        </pc:grpChg>
        <pc:grpChg chg="mod">
          <ac:chgData name="仁園 呂" userId="eef67f80-1e14-4c90-a22b-aad4575b3ef9" providerId="ADAL" clId="{9A49C251-DF4E-4AE5-B3D8-6CC2431CFFC3}" dt="2020-04-27T10:05:35.030" v="5224" actId="164"/>
          <ac:grpSpMkLst>
            <pc:docMk/>
            <pc:sldMk cId="0" sldId="270"/>
            <ac:grpSpMk id="15378" creationId="{9BA5C5B8-CDC3-4EF2-B1B4-A84AAC6C7FD5}"/>
          </ac:grpSpMkLst>
        </pc:grpChg>
        <pc:grpChg chg="del mod">
          <ac:chgData name="仁園 呂" userId="eef67f80-1e14-4c90-a22b-aad4575b3ef9" providerId="ADAL" clId="{9A49C251-DF4E-4AE5-B3D8-6CC2431CFFC3}" dt="2020-04-27T10:04:22.897" v="5205"/>
          <ac:grpSpMkLst>
            <pc:docMk/>
            <pc:sldMk cId="0" sldId="270"/>
            <ac:grpSpMk id="15381" creationId="{44485BC9-BC88-4ABC-AA69-F7014046B0D5}"/>
          </ac:grpSpMkLst>
        </pc:grpChg>
        <pc:grpChg chg="mod">
          <ac:chgData name="仁園 呂" userId="eef67f80-1e14-4c90-a22b-aad4575b3ef9" providerId="ADAL" clId="{9A49C251-DF4E-4AE5-B3D8-6CC2431CFFC3}" dt="2020-04-27T10:05:35.030" v="5224" actId="164"/>
          <ac:grpSpMkLst>
            <pc:docMk/>
            <pc:sldMk cId="0" sldId="270"/>
            <ac:grpSpMk id="15384" creationId="{69D40038-E87C-4DF6-B2C1-C0C0176CDF53}"/>
          </ac:grpSpMkLst>
        </pc:grpChg>
        <pc:grpChg chg="mod">
          <ac:chgData name="仁園 呂" userId="eef67f80-1e14-4c90-a22b-aad4575b3ef9" providerId="ADAL" clId="{9A49C251-DF4E-4AE5-B3D8-6CC2431CFFC3}" dt="2020-04-27T10:05:35.030" v="5224" actId="164"/>
          <ac:grpSpMkLst>
            <pc:docMk/>
            <pc:sldMk cId="0" sldId="270"/>
            <ac:grpSpMk id="15389" creationId="{D2D39550-7371-4EDB-B753-D09AEF0B703B}"/>
          </ac:grpSpMkLst>
        </pc:grpChg>
        <pc:grpChg chg="del mod">
          <ac:chgData name="仁園 呂" userId="eef67f80-1e14-4c90-a22b-aad4575b3ef9" providerId="ADAL" clId="{9A49C251-DF4E-4AE5-B3D8-6CC2431CFFC3}" dt="2020-04-27T10:04:30.370" v="5215"/>
          <ac:grpSpMkLst>
            <pc:docMk/>
            <pc:sldMk cId="0" sldId="270"/>
            <ac:grpSpMk id="15392" creationId="{D4AA3B9F-EA03-44FF-AE0B-AB29AC932CB0}"/>
          </ac:grpSpMkLst>
        </pc:grpChg>
        <pc:grpChg chg="del mod">
          <ac:chgData name="仁園 呂" userId="eef67f80-1e14-4c90-a22b-aad4575b3ef9" providerId="ADAL" clId="{9A49C251-DF4E-4AE5-B3D8-6CC2431CFFC3}" dt="2020-04-27T10:04:31.885" v="5218"/>
          <ac:grpSpMkLst>
            <pc:docMk/>
            <pc:sldMk cId="0" sldId="270"/>
            <ac:grpSpMk id="15394" creationId="{DF27C4C0-3D8F-4ADD-BC6B-7A778CDF5993}"/>
          </ac:grpSpMkLst>
        </pc:grpChg>
        <pc:grpChg chg="del mod">
          <ac:chgData name="仁園 呂" userId="eef67f80-1e14-4c90-a22b-aad4575b3ef9" providerId="ADAL" clId="{9A49C251-DF4E-4AE5-B3D8-6CC2431CFFC3}" dt="2020-04-27T10:04:41.010" v="5221"/>
          <ac:grpSpMkLst>
            <pc:docMk/>
            <pc:sldMk cId="0" sldId="270"/>
            <ac:grpSpMk id="15397" creationId="{305FA118-FEDC-4EC7-BA78-C991C9E9B47C}"/>
          </ac:grpSpMkLst>
        </pc:grpChg>
        <pc:grpChg chg="del mod">
          <ac:chgData name="仁園 呂" userId="eef67f80-1e14-4c90-a22b-aad4575b3ef9" providerId="ADAL" clId="{9A49C251-DF4E-4AE5-B3D8-6CC2431CFFC3}" dt="2020-04-27T10:04:42.933" v="5223"/>
          <ac:grpSpMkLst>
            <pc:docMk/>
            <pc:sldMk cId="0" sldId="270"/>
            <ac:grpSpMk id="15400" creationId="{88EDF9D4-82BF-4420-95BB-EF4F85C9F232}"/>
          </ac:grpSpMkLst>
        </pc:grpChg>
        <pc:grpChg chg="mod">
          <ac:chgData name="仁園 呂" userId="eef67f80-1e14-4c90-a22b-aad4575b3ef9" providerId="ADAL" clId="{9A49C251-DF4E-4AE5-B3D8-6CC2431CFFC3}" dt="2020-04-27T10:05:35.030" v="5224" actId="164"/>
          <ac:grpSpMkLst>
            <pc:docMk/>
            <pc:sldMk cId="0" sldId="270"/>
            <ac:grpSpMk id="15402" creationId="{37C0329A-8F53-456F-8FD6-0F30491C2540}"/>
          </ac:grpSpMkLst>
        </pc:grpChg>
        <pc:grpChg chg="add mod">
          <ac:chgData name="仁園 呂" userId="eef67f80-1e14-4c90-a22b-aad4575b3ef9" providerId="ADAL" clId="{9A49C251-DF4E-4AE5-B3D8-6CC2431CFFC3}" dt="2020-04-27T10:05:47.048" v="5227" actId="14100"/>
          <ac:grpSpMkLst>
            <pc:docMk/>
            <pc:sldMk cId="0" sldId="270"/>
            <ac:grpSpMk id="15403" creationId="{E5EC569A-DCA8-4D77-B268-2F6F44564C25}"/>
          </ac:grpSpMkLst>
        </pc:grpChg>
        <pc:picChg chg="mod">
          <ac:chgData name="仁園 呂" userId="eef67f80-1e14-4c90-a22b-aad4575b3ef9" providerId="ADAL" clId="{9A49C251-DF4E-4AE5-B3D8-6CC2431CFFC3}" dt="2020-04-27T10:00:36.495" v="5121" actId="14100"/>
          <ac:picMkLst>
            <pc:docMk/>
            <pc:sldMk cId="0" sldId="270"/>
            <ac:picMk id="15363" creationId="{00000000-0000-0000-0000-000000000000}"/>
          </ac:picMkLst>
        </pc:picChg>
        <pc:inkChg chg="add mod">
          <ac:chgData name="仁園 呂" userId="eef67f80-1e14-4c90-a22b-aad4575b3ef9" providerId="ADAL" clId="{9A49C251-DF4E-4AE5-B3D8-6CC2431CFFC3}" dt="2020-04-27T10:05:35.030" v="5224" actId="164"/>
          <ac:inkMkLst>
            <pc:docMk/>
            <pc:sldMk cId="0" sldId="270"/>
            <ac:inkMk id="4" creationId="{724F6D19-289A-4588-BFC5-3449EFEEADC3}"/>
          </ac:inkMkLst>
        </pc:inkChg>
        <pc:inkChg chg="add">
          <ac:chgData name="仁園 呂" userId="eef67f80-1e14-4c90-a22b-aad4575b3ef9" providerId="ADAL" clId="{9A49C251-DF4E-4AE5-B3D8-6CC2431CFFC3}" dt="2020-04-27T10:01:55.513" v="5123" actId="9405"/>
          <ac:inkMkLst>
            <pc:docMk/>
            <pc:sldMk cId="0" sldId="270"/>
            <ac:inkMk id="5" creationId="{1F82944E-CA00-45C8-B2C1-4CB6F5BD76D9}"/>
          </ac:inkMkLst>
        </pc:inkChg>
        <pc:inkChg chg="add">
          <ac:chgData name="仁園 呂" userId="eef67f80-1e14-4c90-a22b-aad4575b3ef9" providerId="ADAL" clId="{9A49C251-DF4E-4AE5-B3D8-6CC2431CFFC3}" dt="2020-04-27T10:02:02.544" v="5124" actId="9405"/>
          <ac:inkMkLst>
            <pc:docMk/>
            <pc:sldMk cId="0" sldId="270"/>
            <ac:inkMk id="6" creationId="{A234658C-4D78-4EC9-8D6B-603545EAB30C}"/>
          </ac:inkMkLst>
        </pc:inkChg>
        <pc:inkChg chg="add mod">
          <ac:chgData name="仁園 呂" userId="eef67f80-1e14-4c90-a22b-aad4575b3ef9" providerId="ADAL" clId="{9A49C251-DF4E-4AE5-B3D8-6CC2431CFFC3}" dt="2020-04-27T10:03:43.981" v="5181"/>
          <ac:inkMkLst>
            <pc:docMk/>
            <pc:sldMk cId="0" sldId="270"/>
            <ac:inkMk id="7" creationId="{961426F7-F1B4-4250-8F20-B058A335A5F9}"/>
          </ac:inkMkLst>
        </pc:inkChg>
        <pc:inkChg chg="add mod">
          <ac:chgData name="仁園 呂" userId="eef67f80-1e14-4c90-a22b-aad4575b3ef9" providerId="ADAL" clId="{9A49C251-DF4E-4AE5-B3D8-6CC2431CFFC3}" dt="2020-04-27T10:03:43.981" v="5181"/>
          <ac:inkMkLst>
            <pc:docMk/>
            <pc:sldMk cId="0" sldId="270"/>
            <ac:inkMk id="8" creationId="{098360B5-8A80-4587-BF84-912E1469B768}"/>
          </ac:inkMkLst>
        </pc:inkChg>
        <pc:inkChg chg="add mod">
          <ac:chgData name="仁園 呂" userId="eef67f80-1e14-4c90-a22b-aad4575b3ef9" providerId="ADAL" clId="{9A49C251-DF4E-4AE5-B3D8-6CC2431CFFC3}" dt="2020-04-27T10:03:43.981" v="5181"/>
          <ac:inkMkLst>
            <pc:docMk/>
            <pc:sldMk cId="0" sldId="270"/>
            <ac:inkMk id="9" creationId="{6E61D33A-01DD-4901-88DB-C56A8B661CFF}"/>
          </ac:inkMkLst>
        </pc:inkChg>
        <pc:inkChg chg="add mod">
          <ac:chgData name="仁園 呂" userId="eef67f80-1e14-4c90-a22b-aad4575b3ef9" providerId="ADAL" clId="{9A49C251-DF4E-4AE5-B3D8-6CC2431CFFC3}" dt="2020-04-27T10:03:43.981" v="5181"/>
          <ac:inkMkLst>
            <pc:docMk/>
            <pc:sldMk cId="0" sldId="270"/>
            <ac:inkMk id="11" creationId="{B1C5895B-9349-4DB0-9D38-DCFF9DD9B1C2}"/>
          </ac:inkMkLst>
        </pc:inkChg>
        <pc:inkChg chg="add mod">
          <ac:chgData name="仁園 呂" userId="eef67f80-1e14-4c90-a22b-aad4575b3ef9" providerId="ADAL" clId="{9A49C251-DF4E-4AE5-B3D8-6CC2431CFFC3}" dt="2020-04-27T10:05:35.030" v="5224" actId="164"/>
          <ac:inkMkLst>
            <pc:docMk/>
            <pc:sldMk cId="0" sldId="270"/>
            <ac:inkMk id="13" creationId="{1D484284-B059-4889-8170-0FCDC48EE262}"/>
          </ac:inkMkLst>
        </pc:inkChg>
        <pc:inkChg chg="add mod">
          <ac:chgData name="仁園 呂" userId="eef67f80-1e14-4c90-a22b-aad4575b3ef9" providerId="ADAL" clId="{9A49C251-DF4E-4AE5-B3D8-6CC2431CFFC3}" dt="2020-04-27T10:05:35.030" v="5224" actId="164"/>
          <ac:inkMkLst>
            <pc:docMk/>
            <pc:sldMk cId="0" sldId="270"/>
            <ac:inkMk id="14" creationId="{582CAEAF-ABD6-491D-BD91-3598C17BC500}"/>
          </ac:inkMkLst>
        </pc:inkChg>
        <pc:inkChg chg="add mod">
          <ac:chgData name="仁園 呂" userId="eef67f80-1e14-4c90-a22b-aad4575b3ef9" providerId="ADAL" clId="{9A49C251-DF4E-4AE5-B3D8-6CC2431CFFC3}" dt="2020-04-27T10:03:43.981" v="5181"/>
          <ac:inkMkLst>
            <pc:docMk/>
            <pc:sldMk cId="0" sldId="270"/>
            <ac:inkMk id="16" creationId="{ED9553BB-944D-4011-9C3E-C869DE67A978}"/>
          </ac:inkMkLst>
        </pc:inkChg>
        <pc:inkChg chg="add mod">
          <ac:chgData name="仁園 呂" userId="eef67f80-1e14-4c90-a22b-aad4575b3ef9" providerId="ADAL" clId="{9A49C251-DF4E-4AE5-B3D8-6CC2431CFFC3}" dt="2020-04-27T10:03:43.981" v="5181"/>
          <ac:inkMkLst>
            <pc:docMk/>
            <pc:sldMk cId="0" sldId="270"/>
            <ac:inkMk id="17" creationId="{E0055FCA-9E73-4D8D-B8F9-236AAB36666A}"/>
          </ac:inkMkLst>
        </pc:inkChg>
        <pc:inkChg chg="add mod">
          <ac:chgData name="仁園 呂" userId="eef67f80-1e14-4c90-a22b-aad4575b3ef9" providerId="ADAL" clId="{9A49C251-DF4E-4AE5-B3D8-6CC2431CFFC3}" dt="2020-04-27T10:03:43.981" v="5181"/>
          <ac:inkMkLst>
            <pc:docMk/>
            <pc:sldMk cId="0" sldId="270"/>
            <ac:inkMk id="18" creationId="{499B9E66-35E4-4BD8-BE96-19336378F3AB}"/>
          </ac:inkMkLst>
        </pc:inkChg>
        <pc:inkChg chg="add mod">
          <ac:chgData name="仁園 呂" userId="eef67f80-1e14-4c90-a22b-aad4575b3ef9" providerId="ADAL" clId="{9A49C251-DF4E-4AE5-B3D8-6CC2431CFFC3}" dt="2020-04-27T10:03:43.981" v="5181"/>
          <ac:inkMkLst>
            <pc:docMk/>
            <pc:sldMk cId="0" sldId="270"/>
            <ac:inkMk id="19" creationId="{4452A574-74F3-4320-A393-E2BB4CF2AD10}"/>
          </ac:inkMkLst>
        </pc:inkChg>
        <pc:inkChg chg="add mod">
          <ac:chgData name="仁園 呂" userId="eef67f80-1e14-4c90-a22b-aad4575b3ef9" providerId="ADAL" clId="{9A49C251-DF4E-4AE5-B3D8-6CC2431CFFC3}" dt="2020-04-27T10:03:43.981" v="5181"/>
          <ac:inkMkLst>
            <pc:docMk/>
            <pc:sldMk cId="0" sldId="270"/>
            <ac:inkMk id="20" creationId="{9A2A86D9-82EB-42F4-9DE0-162196F1588D}"/>
          </ac:inkMkLst>
        </pc:inkChg>
        <pc:inkChg chg="add mod">
          <ac:chgData name="仁園 呂" userId="eef67f80-1e14-4c90-a22b-aad4575b3ef9" providerId="ADAL" clId="{9A49C251-DF4E-4AE5-B3D8-6CC2431CFFC3}" dt="2020-04-27T10:03:43.981" v="5181"/>
          <ac:inkMkLst>
            <pc:docMk/>
            <pc:sldMk cId="0" sldId="270"/>
            <ac:inkMk id="21" creationId="{18045363-A56F-4A93-B7E4-CE40DEEE7D7B}"/>
          </ac:inkMkLst>
        </pc:inkChg>
        <pc:inkChg chg="add mod">
          <ac:chgData name="仁園 呂" userId="eef67f80-1e14-4c90-a22b-aad4575b3ef9" providerId="ADAL" clId="{9A49C251-DF4E-4AE5-B3D8-6CC2431CFFC3}" dt="2020-04-27T10:03:43.981" v="5181"/>
          <ac:inkMkLst>
            <pc:docMk/>
            <pc:sldMk cId="0" sldId="270"/>
            <ac:inkMk id="23" creationId="{12FCF725-F255-455A-B386-6AE6FF825D9D}"/>
          </ac:inkMkLst>
        </pc:inkChg>
        <pc:inkChg chg="add mod">
          <ac:chgData name="仁園 呂" userId="eef67f80-1e14-4c90-a22b-aad4575b3ef9" providerId="ADAL" clId="{9A49C251-DF4E-4AE5-B3D8-6CC2431CFFC3}" dt="2020-04-27T10:03:43.981" v="5181"/>
          <ac:inkMkLst>
            <pc:docMk/>
            <pc:sldMk cId="0" sldId="270"/>
            <ac:inkMk id="24" creationId="{E76F09D6-5743-46C9-8A55-9219AE3BE5E8}"/>
          </ac:inkMkLst>
        </pc:inkChg>
        <pc:inkChg chg="add mod">
          <ac:chgData name="仁園 呂" userId="eef67f80-1e14-4c90-a22b-aad4575b3ef9" providerId="ADAL" clId="{9A49C251-DF4E-4AE5-B3D8-6CC2431CFFC3}" dt="2020-04-27T10:03:43.981" v="5181"/>
          <ac:inkMkLst>
            <pc:docMk/>
            <pc:sldMk cId="0" sldId="270"/>
            <ac:inkMk id="25" creationId="{2F2E04E1-6DA2-4AAD-A068-A43F4B1C8FEA}"/>
          </ac:inkMkLst>
        </pc:inkChg>
        <pc:inkChg chg="add mod">
          <ac:chgData name="仁園 呂" userId="eef67f80-1e14-4c90-a22b-aad4575b3ef9" providerId="ADAL" clId="{9A49C251-DF4E-4AE5-B3D8-6CC2431CFFC3}" dt="2020-04-27T10:03:43.981" v="5181"/>
          <ac:inkMkLst>
            <pc:docMk/>
            <pc:sldMk cId="0" sldId="270"/>
            <ac:inkMk id="26" creationId="{514D7492-6F85-4260-A882-1823136E5D46}"/>
          </ac:inkMkLst>
        </pc:inkChg>
        <pc:inkChg chg="add mod">
          <ac:chgData name="仁園 呂" userId="eef67f80-1e14-4c90-a22b-aad4575b3ef9" providerId="ADAL" clId="{9A49C251-DF4E-4AE5-B3D8-6CC2431CFFC3}" dt="2020-04-27T10:03:43.981" v="5181"/>
          <ac:inkMkLst>
            <pc:docMk/>
            <pc:sldMk cId="0" sldId="270"/>
            <ac:inkMk id="27" creationId="{DE033F5E-338B-4DA2-B30F-7D8969E6731E}"/>
          </ac:inkMkLst>
        </pc:inkChg>
        <pc:inkChg chg="add mod">
          <ac:chgData name="仁園 呂" userId="eef67f80-1e14-4c90-a22b-aad4575b3ef9" providerId="ADAL" clId="{9A49C251-DF4E-4AE5-B3D8-6CC2431CFFC3}" dt="2020-04-27T10:03:43.981" v="5181"/>
          <ac:inkMkLst>
            <pc:docMk/>
            <pc:sldMk cId="0" sldId="270"/>
            <ac:inkMk id="29" creationId="{00BBB609-BC68-44C4-9E50-A7582BE0D430}"/>
          </ac:inkMkLst>
        </pc:inkChg>
        <pc:inkChg chg="add mod">
          <ac:chgData name="仁園 呂" userId="eef67f80-1e14-4c90-a22b-aad4575b3ef9" providerId="ADAL" clId="{9A49C251-DF4E-4AE5-B3D8-6CC2431CFFC3}" dt="2020-04-27T10:03:43.981" v="5181"/>
          <ac:inkMkLst>
            <pc:docMk/>
            <pc:sldMk cId="0" sldId="270"/>
            <ac:inkMk id="31" creationId="{A6A0F8E1-78D0-4E15-824F-456FC0B020BC}"/>
          </ac:inkMkLst>
        </pc:inkChg>
        <pc:inkChg chg="add mod">
          <ac:chgData name="仁園 呂" userId="eef67f80-1e14-4c90-a22b-aad4575b3ef9" providerId="ADAL" clId="{9A49C251-DF4E-4AE5-B3D8-6CC2431CFFC3}" dt="2020-04-27T10:03:43.981" v="5181"/>
          <ac:inkMkLst>
            <pc:docMk/>
            <pc:sldMk cId="0" sldId="270"/>
            <ac:inkMk id="32" creationId="{50932604-7CF2-4100-B36E-768208C0D017}"/>
          </ac:inkMkLst>
        </pc:inkChg>
        <pc:inkChg chg="add mod">
          <ac:chgData name="仁園 呂" userId="eef67f80-1e14-4c90-a22b-aad4575b3ef9" providerId="ADAL" clId="{9A49C251-DF4E-4AE5-B3D8-6CC2431CFFC3}" dt="2020-04-27T10:03:43.981" v="5181"/>
          <ac:inkMkLst>
            <pc:docMk/>
            <pc:sldMk cId="0" sldId="270"/>
            <ac:inkMk id="33" creationId="{0BAFEB89-9065-4D53-8245-6CAAA557480E}"/>
          </ac:inkMkLst>
        </pc:inkChg>
        <pc:inkChg chg="add mod">
          <ac:chgData name="仁園 呂" userId="eef67f80-1e14-4c90-a22b-aad4575b3ef9" providerId="ADAL" clId="{9A49C251-DF4E-4AE5-B3D8-6CC2431CFFC3}" dt="2020-04-27T10:03:43.981" v="5181"/>
          <ac:inkMkLst>
            <pc:docMk/>
            <pc:sldMk cId="0" sldId="270"/>
            <ac:inkMk id="34" creationId="{FE209E8D-BBDC-46A3-97AB-EDD47532FC33}"/>
          </ac:inkMkLst>
        </pc:inkChg>
        <pc:inkChg chg="add mod">
          <ac:chgData name="仁園 呂" userId="eef67f80-1e14-4c90-a22b-aad4575b3ef9" providerId="ADAL" clId="{9A49C251-DF4E-4AE5-B3D8-6CC2431CFFC3}" dt="2020-04-27T10:03:43.981" v="5181"/>
          <ac:inkMkLst>
            <pc:docMk/>
            <pc:sldMk cId="0" sldId="270"/>
            <ac:inkMk id="35" creationId="{24198D44-AD76-45A7-A334-D1E2E8A8F060}"/>
          </ac:inkMkLst>
        </pc:inkChg>
        <pc:inkChg chg="add mod">
          <ac:chgData name="仁園 呂" userId="eef67f80-1e14-4c90-a22b-aad4575b3ef9" providerId="ADAL" clId="{9A49C251-DF4E-4AE5-B3D8-6CC2431CFFC3}" dt="2020-04-27T10:03:43.981" v="5181"/>
          <ac:inkMkLst>
            <pc:docMk/>
            <pc:sldMk cId="0" sldId="270"/>
            <ac:inkMk id="36" creationId="{ACBD156B-3894-46C7-BA5D-C3A272F1FE37}"/>
          </ac:inkMkLst>
        </pc:inkChg>
        <pc:inkChg chg="add mod">
          <ac:chgData name="仁園 呂" userId="eef67f80-1e14-4c90-a22b-aad4575b3ef9" providerId="ADAL" clId="{9A49C251-DF4E-4AE5-B3D8-6CC2431CFFC3}" dt="2020-04-27T10:03:43.981" v="5181"/>
          <ac:inkMkLst>
            <pc:docMk/>
            <pc:sldMk cId="0" sldId="270"/>
            <ac:inkMk id="37" creationId="{30E71DB7-1F00-4E7C-8157-96643E705A58}"/>
          </ac:inkMkLst>
        </pc:inkChg>
        <pc:inkChg chg="add mod">
          <ac:chgData name="仁園 呂" userId="eef67f80-1e14-4c90-a22b-aad4575b3ef9" providerId="ADAL" clId="{9A49C251-DF4E-4AE5-B3D8-6CC2431CFFC3}" dt="2020-04-27T10:05:35.030" v="5224" actId="164"/>
          <ac:inkMkLst>
            <pc:docMk/>
            <pc:sldMk cId="0" sldId="270"/>
            <ac:inkMk id="39" creationId="{5210E092-5706-4FA9-8DC6-7CC33BEE69AE}"/>
          </ac:inkMkLst>
        </pc:inkChg>
        <pc:inkChg chg="add mod">
          <ac:chgData name="仁園 呂" userId="eef67f80-1e14-4c90-a22b-aad4575b3ef9" providerId="ADAL" clId="{9A49C251-DF4E-4AE5-B3D8-6CC2431CFFC3}" dt="2020-04-27T10:03:19.204" v="5162"/>
          <ac:inkMkLst>
            <pc:docMk/>
            <pc:sldMk cId="0" sldId="270"/>
            <ac:inkMk id="41" creationId="{08E6401E-31C9-47DB-B5B9-B436B48B555F}"/>
          </ac:inkMkLst>
        </pc:inkChg>
        <pc:inkChg chg="add mod">
          <ac:chgData name="仁園 呂" userId="eef67f80-1e14-4c90-a22b-aad4575b3ef9" providerId="ADAL" clId="{9A49C251-DF4E-4AE5-B3D8-6CC2431CFFC3}" dt="2020-04-27T10:03:19.204" v="5162"/>
          <ac:inkMkLst>
            <pc:docMk/>
            <pc:sldMk cId="0" sldId="270"/>
            <ac:inkMk id="42" creationId="{AD40A1D9-7246-43F8-AD79-13F10F04261D}"/>
          </ac:inkMkLst>
        </pc:inkChg>
        <pc:inkChg chg="add mod">
          <ac:chgData name="仁園 呂" userId="eef67f80-1e14-4c90-a22b-aad4575b3ef9" providerId="ADAL" clId="{9A49C251-DF4E-4AE5-B3D8-6CC2431CFFC3}" dt="2020-04-27T10:03:19.204" v="5162"/>
          <ac:inkMkLst>
            <pc:docMk/>
            <pc:sldMk cId="0" sldId="270"/>
            <ac:inkMk id="43" creationId="{A27E4603-5129-46D1-B9A5-F91E472C8462}"/>
          </ac:inkMkLst>
        </pc:inkChg>
        <pc:inkChg chg="add mod">
          <ac:chgData name="仁園 呂" userId="eef67f80-1e14-4c90-a22b-aad4575b3ef9" providerId="ADAL" clId="{9A49C251-DF4E-4AE5-B3D8-6CC2431CFFC3}" dt="2020-04-27T10:03:43.981" v="5181"/>
          <ac:inkMkLst>
            <pc:docMk/>
            <pc:sldMk cId="0" sldId="270"/>
            <ac:inkMk id="45" creationId="{0EC34AA3-BFDD-4410-82E3-9BE6EE061685}"/>
          </ac:inkMkLst>
        </pc:inkChg>
        <pc:inkChg chg="add mod">
          <ac:chgData name="仁園 呂" userId="eef67f80-1e14-4c90-a22b-aad4575b3ef9" providerId="ADAL" clId="{9A49C251-DF4E-4AE5-B3D8-6CC2431CFFC3}" dt="2020-04-27T10:03:43.981" v="5181"/>
          <ac:inkMkLst>
            <pc:docMk/>
            <pc:sldMk cId="0" sldId="270"/>
            <ac:inkMk id="46" creationId="{977385BE-ADB1-4918-822C-0919D9C4B7F9}"/>
          </ac:inkMkLst>
        </pc:inkChg>
        <pc:inkChg chg="add mod">
          <ac:chgData name="仁園 呂" userId="eef67f80-1e14-4c90-a22b-aad4575b3ef9" providerId="ADAL" clId="{9A49C251-DF4E-4AE5-B3D8-6CC2431CFFC3}" dt="2020-04-27T10:03:43.981" v="5181"/>
          <ac:inkMkLst>
            <pc:docMk/>
            <pc:sldMk cId="0" sldId="270"/>
            <ac:inkMk id="47" creationId="{97BBDD31-A4E8-44BB-9257-4407621C6618}"/>
          </ac:inkMkLst>
        </pc:inkChg>
        <pc:inkChg chg="add mod">
          <ac:chgData name="仁園 呂" userId="eef67f80-1e14-4c90-a22b-aad4575b3ef9" providerId="ADAL" clId="{9A49C251-DF4E-4AE5-B3D8-6CC2431CFFC3}" dt="2020-04-27T10:03:43.981" v="5181"/>
          <ac:inkMkLst>
            <pc:docMk/>
            <pc:sldMk cId="0" sldId="270"/>
            <ac:inkMk id="49" creationId="{870C5813-614D-40B5-B700-A3A04CA8EB43}"/>
          </ac:inkMkLst>
        </pc:inkChg>
        <pc:inkChg chg="add mod">
          <ac:chgData name="仁園 呂" userId="eef67f80-1e14-4c90-a22b-aad4575b3ef9" providerId="ADAL" clId="{9A49C251-DF4E-4AE5-B3D8-6CC2431CFFC3}" dt="2020-04-27T10:03:43.981" v="5181"/>
          <ac:inkMkLst>
            <pc:docMk/>
            <pc:sldMk cId="0" sldId="270"/>
            <ac:inkMk id="50" creationId="{8B6EA9C6-A503-455C-A4C6-EEC00C323DCF}"/>
          </ac:inkMkLst>
        </pc:inkChg>
        <pc:inkChg chg="add mod">
          <ac:chgData name="仁園 呂" userId="eef67f80-1e14-4c90-a22b-aad4575b3ef9" providerId="ADAL" clId="{9A49C251-DF4E-4AE5-B3D8-6CC2431CFFC3}" dt="2020-04-27T10:03:43.981" v="5181"/>
          <ac:inkMkLst>
            <pc:docMk/>
            <pc:sldMk cId="0" sldId="270"/>
            <ac:inkMk id="52" creationId="{C55AA3CE-1612-42A3-B949-7396F7C83731}"/>
          </ac:inkMkLst>
        </pc:inkChg>
        <pc:inkChg chg="add mod">
          <ac:chgData name="仁園 呂" userId="eef67f80-1e14-4c90-a22b-aad4575b3ef9" providerId="ADAL" clId="{9A49C251-DF4E-4AE5-B3D8-6CC2431CFFC3}" dt="2020-04-27T10:03:43.981" v="5181"/>
          <ac:inkMkLst>
            <pc:docMk/>
            <pc:sldMk cId="0" sldId="270"/>
            <ac:inkMk id="53" creationId="{93DB2DD9-B3A4-4BF1-90FF-0FA6913CA54F}"/>
          </ac:inkMkLst>
        </pc:inkChg>
        <pc:inkChg chg="add mod">
          <ac:chgData name="仁園 呂" userId="eef67f80-1e14-4c90-a22b-aad4575b3ef9" providerId="ADAL" clId="{9A49C251-DF4E-4AE5-B3D8-6CC2431CFFC3}" dt="2020-04-27T10:03:43.981" v="5181"/>
          <ac:inkMkLst>
            <pc:docMk/>
            <pc:sldMk cId="0" sldId="270"/>
            <ac:inkMk id="54" creationId="{CD952EE3-24AF-4169-A63E-A12450ABB6D8}"/>
          </ac:inkMkLst>
        </pc:inkChg>
        <pc:inkChg chg="add mod">
          <ac:chgData name="仁園 呂" userId="eef67f80-1e14-4c90-a22b-aad4575b3ef9" providerId="ADAL" clId="{9A49C251-DF4E-4AE5-B3D8-6CC2431CFFC3}" dt="2020-04-27T10:03:43.981" v="5181"/>
          <ac:inkMkLst>
            <pc:docMk/>
            <pc:sldMk cId="0" sldId="270"/>
            <ac:inkMk id="56" creationId="{0F6DF54C-6D96-4EBE-9265-22430EA8A6DD}"/>
          </ac:inkMkLst>
        </pc:inkChg>
        <pc:inkChg chg="add mod">
          <ac:chgData name="仁園 呂" userId="eef67f80-1e14-4c90-a22b-aad4575b3ef9" providerId="ADAL" clId="{9A49C251-DF4E-4AE5-B3D8-6CC2431CFFC3}" dt="2020-04-27T10:03:43.981" v="5181"/>
          <ac:inkMkLst>
            <pc:docMk/>
            <pc:sldMk cId="0" sldId="270"/>
            <ac:inkMk id="57" creationId="{AB43542F-1B94-4CCE-B076-D98953D9CF10}"/>
          </ac:inkMkLst>
        </pc:inkChg>
        <pc:inkChg chg="add mod">
          <ac:chgData name="仁園 呂" userId="eef67f80-1e14-4c90-a22b-aad4575b3ef9" providerId="ADAL" clId="{9A49C251-DF4E-4AE5-B3D8-6CC2431CFFC3}" dt="2020-04-27T10:03:43.981" v="5181"/>
          <ac:inkMkLst>
            <pc:docMk/>
            <pc:sldMk cId="0" sldId="270"/>
            <ac:inkMk id="58" creationId="{7068FC7A-4FAA-4F55-93C9-C6C964473C1C}"/>
          </ac:inkMkLst>
        </pc:inkChg>
        <pc:inkChg chg="add mod">
          <ac:chgData name="仁園 呂" userId="eef67f80-1e14-4c90-a22b-aad4575b3ef9" providerId="ADAL" clId="{9A49C251-DF4E-4AE5-B3D8-6CC2431CFFC3}" dt="2020-04-27T10:03:43.981" v="5181"/>
          <ac:inkMkLst>
            <pc:docMk/>
            <pc:sldMk cId="0" sldId="270"/>
            <ac:inkMk id="59" creationId="{F8FA11B6-A5B3-43CE-9005-2A4285FECA03}"/>
          </ac:inkMkLst>
        </pc:inkChg>
        <pc:inkChg chg="add mod">
          <ac:chgData name="仁園 呂" userId="eef67f80-1e14-4c90-a22b-aad4575b3ef9" providerId="ADAL" clId="{9A49C251-DF4E-4AE5-B3D8-6CC2431CFFC3}" dt="2020-04-27T10:03:43.981" v="5181"/>
          <ac:inkMkLst>
            <pc:docMk/>
            <pc:sldMk cId="0" sldId="270"/>
            <ac:inkMk id="61" creationId="{7B1422EE-4418-42C3-BA14-88E9084F98D0}"/>
          </ac:inkMkLst>
        </pc:inkChg>
        <pc:inkChg chg="add mod">
          <ac:chgData name="仁園 呂" userId="eef67f80-1e14-4c90-a22b-aad4575b3ef9" providerId="ADAL" clId="{9A49C251-DF4E-4AE5-B3D8-6CC2431CFFC3}" dt="2020-04-27T10:03:43.981" v="5181"/>
          <ac:inkMkLst>
            <pc:docMk/>
            <pc:sldMk cId="0" sldId="270"/>
            <ac:inkMk id="62" creationId="{A6F8ACB0-7F6E-4D67-9A0C-3A4F14920569}"/>
          </ac:inkMkLst>
        </pc:inkChg>
        <pc:inkChg chg="add mod">
          <ac:chgData name="仁園 呂" userId="eef67f80-1e14-4c90-a22b-aad4575b3ef9" providerId="ADAL" clId="{9A49C251-DF4E-4AE5-B3D8-6CC2431CFFC3}" dt="2020-04-27T10:05:35.030" v="5224" actId="164"/>
          <ac:inkMkLst>
            <pc:docMk/>
            <pc:sldMk cId="0" sldId="270"/>
            <ac:inkMk id="15360" creationId="{B4195ABE-F456-4EF3-985E-0CEC3E123FF3}"/>
          </ac:inkMkLst>
        </pc:inkChg>
        <pc:inkChg chg="add mod">
          <ac:chgData name="仁園 呂" userId="eef67f80-1e14-4c90-a22b-aad4575b3ef9" providerId="ADAL" clId="{9A49C251-DF4E-4AE5-B3D8-6CC2431CFFC3}" dt="2020-04-27T10:04:12.983" v="5199"/>
          <ac:inkMkLst>
            <pc:docMk/>
            <pc:sldMk cId="0" sldId="270"/>
            <ac:inkMk id="15361" creationId="{CE1B9081-88C4-4D10-A1DD-6A4BD980DD0A}"/>
          </ac:inkMkLst>
        </pc:inkChg>
        <pc:inkChg chg="add mod">
          <ac:chgData name="仁園 呂" userId="eef67f80-1e14-4c90-a22b-aad4575b3ef9" providerId="ADAL" clId="{9A49C251-DF4E-4AE5-B3D8-6CC2431CFFC3}" dt="2020-04-27T10:04:12.983" v="5199"/>
          <ac:inkMkLst>
            <pc:docMk/>
            <pc:sldMk cId="0" sldId="270"/>
            <ac:inkMk id="15362" creationId="{6CE63A7C-981F-4098-94A7-E2653AA6F14C}"/>
          </ac:inkMkLst>
        </pc:inkChg>
        <pc:inkChg chg="add mod">
          <ac:chgData name="仁園 呂" userId="eef67f80-1e14-4c90-a22b-aad4575b3ef9" providerId="ADAL" clId="{9A49C251-DF4E-4AE5-B3D8-6CC2431CFFC3}" dt="2020-04-27T10:04:12.983" v="5199"/>
          <ac:inkMkLst>
            <pc:docMk/>
            <pc:sldMk cId="0" sldId="270"/>
            <ac:inkMk id="15364" creationId="{7C6875F3-970A-4721-9EB8-824AA85EA5FF}"/>
          </ac:inkMkLst>
        </pc:inkChg>
        <pc:inkChg chg="add mod">
          <ac:chgData name="仁園 呂" userId="eef67f80-1e14-4c90-a22b-aad4575b3ef9" providerId="ADAL" clId="{9A49C251-DF4E-4AE5-B3D8-6CC2431CFFC3}" dt="2020-04-27T10:04:12.983" v="5199"/>
          <ac:inkMkLst>
            <pc:docMk/>
            <pc:sldMk cId="0" sldId="270"/>
            <ac:inkMk id="15366" creationId="{57F2B5FB-1775-44F7-9265-971A9F251A86}"/>
          </ac:inkMkLst>
        </pc:inkChg>
        <pc:inkChg chg="add mod">
          <ac:chgData name="仁園 呂" userId="eef67f80-1e14-4c90-a22b-aad4575b3ef9" providerId="ADAL" clId="{9A49C251-DF4E-4AE5-B3D8-6CC2431CFFC3}" dt="2020-04-27T10:04:12.983" v="5199"/>
          <ac:inkMkLst>
            <pc:docMk/>
            <pc:sldMk cId="0" sldId="270"/>
            <ac:inkMk id="15367" creationId="{CDB37EEE-5AB7-4643-A6B3-E7086BDA4D7C}"/>
          </ac:inkMkLst>
        </pc:inkChg>
        <pc:inkChg chg="add mod">
          <ac:chgData name="仁園 呂" userId="eef67f80-1e14-4c90-a22b-aad4575b3ef9" providerId="ADAL" clId="{9A49C251-DF4E-4AE5-B3D8-6CC2431CFFC3}" dt="2020-04-27T10:04:12.983" v="5199"/>
          <ac:inkMkLst>
            <pc:docMk/>
            <pc:sldMk cId="0" sldId="270"/>
            <ac:inkMk id="15368" creationId="{201D5C7E-7E32-4824-8BAA-1A8E8FCFFCED}"/>
          </ac:inkMkLst>
        </pc:inkChg>
        <pc:inkChg chg="add mod">
          <ac:chgData name="仁園 呂" userId="eef67f80-1e14-4c90-a22b-aad4575b3ef9" providerId="ADAL" clId="{9A49C251-DF4E-4AE5-B3D8-6CC2431CFFC3}" dt="2020-04-27T10:04:12.983" v="5199"/>
          <ac:inkMkLst>
            <pc:docMk/>
            <pc:sldMk cId="0" sldId="270"/>
            <ac:inkMk id="15369" creationId="{D26BF36B-1495-4831-8F6B-EF28009A7DFD}"/>
          </ac:inkMkLst>
        </pc:inkChg>
        <pc:inkChg chg="add mod">
          <ac:chgData name="仁園 呂" userId="eef67f80-1e14-4c90-a22b-aad4575b3ef9" providerId="ADAL" clId="{9A49C251-DF4E-4AE5-B3D8-6CC2431CFFC3}" dt="2020-04-27T10:04:12.983" v="5199"/>
          <ac:inkMkLst>
            <pc:docMk/>
            <pc:sldMk cId="0" sldId="270"/>
            <ac:inkMk id="15370" creationId="{729513CB-4C01-417B-91E3-5AA0A80AB8C5}"/>
          </ac:inkMkLst>
        </pc:inkChg>
        <pc:inkChg chg="add mod">
          <ac:chgData name="仁園 呂" userId="eef67f80-1e14-4c90-a22b-aad4575b3ef9" providerId="ADAL" clId="{9A49C251-DF4E-4AE5-B3D8-6CC2431CFFC3}" dt="2020-04-27T10:04:12.983" v="5199"/>
          <ac:inkMkLst>
            <pc:docMk/>
            <pc:sldMk cId="0" sldId="270"/>
            <ac:inkMk id="15371" creationId="{2C9C7799-6344-4612-9D85-9C5720DCAAB7}"/>
          </ac:inkMkLst>
        </pc:inkChg>
        <pc:inkChg chg="add mod">
          <ac:chgData name="仁園 呂" userId="eef67f80-1e14-4c90-a22b-aad4575b3ef9" providerId="ADAL" clId="{9A49C251-DF4E-4AE5-B3D8-6CC2431CFFC3}" dt="2020-04-27T10:04:12.983" v="5199"/>
          <ac:inkMkLst>
            <pc:docMk/>
            <pc:sldMk cId="0" sldId="270"/>
            <ac:inkMk id="15373" creationId="{0A73141C-4365-4CCA-BA1C-1E7B169724F0}"/>
          </ac:inkMkLst>
        </pc:inkChg>
        <pc:inkChg chg="add mod">
          <ac:chgData name="仁園 呂" userId="eef67f80-1e14-4c90-a22b-aad4575b3ef9" providerId="ADAL" clId="{9A49C251-DF4E-4AE5-B3D8-6CC2431CFFC3}" dt="2020-04-27T10:04:12.983" v="5199"/>
          <ac:inkMkLst>
            <pc:docMk/>
            <pc:sldMk cId="0" sldId="270"/>
            <ac:inkMk id="15374" creationId="{F3E4ABAF-9642-4E74-8C8F-6B7928F73EAE}"/>
          </ac:inkMkLst>
        </pc:inkChg>
        <pc:inkChg chg="add mod">
          <ac:chgData name="仁園 呂" userId="eef67f80-1e14-4c90-a22b-aad4575b3ef9" providerId="ADAL" clId="{9A49C251-DF4E-4AE5-B3D8-6CC2431CFFC3}" dt="2020-04-27T10:04:12.983" v="5199"/>
          <ac:inkMkLst>
            <pc:docMk/>
            <pc:sldMk cId="0" sldId="270"/>
            <ac:inkMk id="15375" creationId="{77C39A16-DC9D-4086-AC44-8376EB6A26BF}"/>
          </ac:inkMkLst>
        </pc:inkChg>
        <pc:inkChg chg="add mod">
          <ac:chgData name="仁園 呂" userId="eef67f80-1e14-4c90-a22b-aad4575b3ef9" providerId="ADAL" clId="{9A49C251-DF4E-4AE5-B3D8-6CC2431CFFC3}" dt="2020-04-27T10:04:12.983" v="5199"/>
          <ac:inkMkLst>
            <pc:docMk/>
            <pc:sldMk cId="0" sldId="270"/>
            <ac:inkMk id="15376" creationId="{5F5B21A4-C7B9-4B74-A528-9A11B617C925}"/>
          </ac:inkMkLst>
        </pc:inkChg>
        <pc:inkChg chg="add mod">
          <ac:chgData name="仁園 呂" userId="eef67f80-1e14-4c90-a22b-aad4575b3ef9" providerId="ADAL" clId="{9A49C251-DF4E-4AE5-B3D8-6CC2431CFFC3}" dt="2020-04-27T10:04:12.983" v="5199"/>
          <ac:inkMkLst>
            <pc:docMk/>
            <pc:sldMk cId="0" sldId="270"/>
            <ac:inkMk id="15377" creationId="{6A14A89D-4554-49E9-922A-54450D2753CE}"/>
          </ac:inkMkLst>
        </pc:inkChg>
        <pc:inkChg chg="add mod">
          <ac:chgData name="仁園 呂" userId="eef67f80-1e14-4c90-a22b-aad4575b3ef9" providerId="ADAL" clId="{9A49C251-DF4E-4AE5-B3D8-6CC2431CFFC3}" dt="2020-04-27T10:04:22.897" v="5205"/>
          <ac:inkMkLst>
            <pc:docMk/>
            <pc:sldMk cId="0" sldId="270"/>
            <ac:inkMk id="15379" creationId="{A999B75F-F7E3-4D16-AC57-3724014CE034}"/>
          </ac:inkMkLst>
        </pc:inkChg>
        <pc:inkChg chg="add mod">
          <ac:chgData name="仁園 呂" userId="eef67f80-1e14-4c90-a22b-aad4575b3ef9" providerId="ADAL" clId="{9A49C251-DF4E-4AE5-B3D8-6CC2431CFFC3}" dt="2020-04-27T10:04:22.897" v="5205"/>
          <ac:inkMkLst>
            <pc:docMk/>
            <pc:sldMk cId="0" sldId="270"/>
            <ac:inkMk id="15380" creationId="{72CDD60A-4D98-4B75-A2B8-4D5E71AFF876}"/>
          </ac:inkMkLst>
        </pc:inkChg>
        <pc:inkChg chg="add mod">
          <ac:chgData name="仁園 呂" userId="eef67f80-1e14-4c90-a22b-aad4575b3ef9" providerId="ADAL" clId="{9A49C251-DF4E-4AE5-B3D8-6CC2431CFFC3}" dt="2020-04-27T10:04:22.897" v="5205"/>
          <ac:inkMkLst>
            <pc:docMk/>
            <pc:sldMk cId="0" sldId="270"/>
            <ac:inkMk id="15382" creationId="{4CDD95BF-C584-49E3-9F0C-BECF67C4DD1C}"/>
          </ac:inkMkLst>
        </pc:inkChg>
        <pc:inkChg chg="add mod">
          <ac:chgData name="仁園 呂" userId="eef67f80-1e14-4c90-a22b-aad4575b3ef9" providerId="ADAL" clId="{9A49C251-DF4E-4AE5-B3D8-6CC2431CFFC3}" dt="2020-04-27T10:04:26.104" v="5210"/>
          <ac:inkMkLst>
            <pc:docMk/>
            <pc:sldMk cId="0" sldId="270"/>
            <ac:inkMk id="15383" creationId="{E5203209-B195-4B78-A980-EA55930CFFD9}"/>
          </ac:inkMkLst>
        </pc:inkChg>
        <pc:inkChg chg="add mod">
          <ac:chgData name="仁園 呂" userId="eef67f80-1e14-4c90-a22b-aad4575b3ef9" providerId="ADAL" clId="{9A49C251-DF4E-4AE5-B3D8-6CC2431CFFC3}" dt="2020-04-27T10:04:26.104" v="5210"/>
          <ac:inkMkLst>
            <pc:docMk/>
            <pc:sldMk cId="0" sldId="270"/>
            <ac:inkMk id="15385" creationId="{585B586C-F4EC-47D1-AA3D-D4E750E2FEAB}"/>
          </ac:inkMkLst>
        </pc:inkChg>
        <pc:inkChg chg="add mod">
          <ac:chgData name="仁園 呂" userId="eef67f80-1e14-4c90-a22b-aad4575b3ef9" providerId="ADAL" clId="{9A49C251-DF4E-4AE5-B3D8-6CC2431CFFC3}" dt="2020-04-27T10:04:26.104" v="5210"/>
          <ac:inkMkLst>
            <pc:docMk/>
            <pc:sldMk cId="0" sldId="270"/>
            <ac:inkMk id="15386" creationId="{E9B4B9C6-877B-484E-AC9C-256E3DDE1408}"/>
          </ac:inkMkLst>
        </pc:inkChg>
        <pc:inkChg chg="add mod">
          <ac:chgData name="仁園 呂" userId="eef67f80-1e14-4c90-a22b-aad4575b3ef9" providerId="ADAL" clId="{9A49C251-DF4E-4AE5-B3D8-6CC2431CFFC3}" dt="2020-04-27T10:04:26.104" v="5210"/>
          <ac:inkMkLst>
            <pc:docMk/>
            <pc:sldMk cId="0" sldId="270"/>
            <ac:inkMk id="15387" creationId="{982D7FC9-5218-4A31-85EF-FA7AA17151F4}"/>
          </ac:inkMkLst>
        </pc:inkChg>
        <pc:inkChg chg="add mod">
          <ac:chgData name="仁園 呂" userId="eef67f80-1e14-4c90-a22b-aad4575b3ef9" providerId="ADAL" clId="{9A49C251-DF4E-4AE5-B3D8-6CC2431CFFC3}" dt="2020-04-27T10:04:26.104" v="5210"/>
          <ac:inkMkLst>
            <pc:docMk/>
            <pc:sldMk cId="0" sldId="270"/>
            <ac:inkMk id="15388" creationId="{DBAC2773-2AC2-4B90-B176-0468F5E44257}"/>
          </ac:inkMkLst>
        </pc:inkChg>
        <pc:inkChg chg="add mod">
          <ac:chgData name="仁園 呂" userId="eef67f80-1e14-4c90-a22b-aad4575b3ef9" providerId="ADAL" clId="{9A49C251-DF4E-4AE5-B3D8-6CC2431CFFC3}" dt="2020-04-27T10:04:42.933" v="5223"/>
          <ac:inkMkLst>
            <pc:docMk/>
            <pc:sldMk cId="0" sldId="270"/>
            <ac:inkMk id="15390" creationId="{DF77905D-88DD-44B3-A61F-D46CCA64BEF0}"/>
          </ac:inkMkLst>
        </pc:inkChg>
        <pc:inkChg chg="add mod">
          <ac:chgData name="仁園 呂" userId="eef67f80-1e14-4c90-a22b-aad4575b3ef9" providerId="ADAL" clId="{9A49C251-DF4E-4AE5-B3D8-6CC2431CFFC3}" dt="2020-04-27T10:04:42.933" v="5223"/>
          <ac:inkMkLst>
            <pc:docMk/>
            <pc:sldMk cId="0" sldId="270"/>
            <ac:inkMk id="15391" creationId="{6FCEE577-D8D2-4139-B705-DD784383A1F1}"/>
          </ac:inkMkLst>
        </pc:inkChg>
        <pc:inkChg chg="add mod">
          <ac:chgData name="仁園 呂" userId="eef67f80-1e14-4c90-a22b-aad4575b3ef9" providerId="ADAL" clId="{9A49C251-DF4E-4AE5-B3D8-6CC2431CFFC3}" dt="2020-04-27T10:04:42.933" v="5223"/>
          <ac:inkMkLst>
            <pc:docMk/>
            <pc:sldMk cId="0" sldId="270"/>
            <ac:inkMk id="15393" creationId="{606EEE88-2690-4A25-AA9C-647FE8B55556}"/>
          </ac:inkMkLst>
        </pc:inkChg>
        <pc:inkChg chg="add mod">
          <ac:chgData name="仁園 呂" userId="eef67f80-1e14-4c90-a22b-aad4575b3ef9" providerId="ADAL" clId="{9A49C251-DF4E-4AE5-B3D8-6CC2431CFFC3}" dt="2020-04-27T10:04:42.933" v="5223"/>
          <ac:inkMkLst>
            <pc:docMk/>
            <pc:sldMk cId="0" sldId="270"/>
            <ac:inkMk id="15395" creationId="{CE7D00BA-7B39-474E-8B80-182ECE418A8B}"/>
          </ac:inkMkLst>
        </pc:inkChg>
        <pc:inkChg chg="add mod">
          <ac:chgData name="仁園 呂" userId="eef67f80-1e14-4c90-a22b-aad4575b3ef9" providerId="ADAL" clId="{9A49C251-DF4E-4AE5-B3D8-6CC2431CFFC3}" dt="2020-04-27T10:04:42.933" v="5223"/>
          <ac:inkMkLst>
            <pc:docMk/>
            <pc:sldMk cId="0" sldId="270"/>
            <ac:inkMk id="15396" creationId="{D46BD272-3603-4A97-A5BD-508FF60EF5B5}"/>
          </ac:inkMkLst>
        </pc:inkChg>
        <pc:inkChg chg="add mod">
          <ac:chgData name="仁園 呂" userId="eef67f80-1e14-4c90-a22b-aad4575b3ef9" providerId="ADAL" clId="{9A49C251-DF4E-4AE5-B3D8-6CC2431CFFC3}" dt="2020-04-27T10:04:42.933" v="5223"/>
          <ac:inkMkLst>
            <pc:docMk/>
            <pc:sldMk cId="0" sldId="270"/>
            <ac:inkMk id="15398" creationId="{46C7CEDC-849A-4C97-9522-481A78585A1D}"/>
          </ac:inkMkLst>
        </pc:inkChg>
        <pc:inkChg chg="add mod">
          <ac:chgData name="仁園 呂" userId="eef67f80-1e14-4c90-a22b-aad4575b3ef9" providerId="ADAL" clId="{9A49C251-DF4E-4AE5-B3D8-6CC2431CFFC3}" dt="2020-04-27T10:04:42.933" v="5223"/>
          <ac:inkMkLst>
            <pc:docMk/>
            <pc:sldMk cId="0" sldId="270"/>
            <ac:inkMk id="15399" creationId="{8A870509-8718-4373-AAB1-F5CFE825247B}"/>
          </ac:inkMkLst>
        </pc:inkChg>
        <pc:inkChg chg="add mod">
          <ac:chgData name="仁園 呂" userId="eef67f80-1e14-4c90-a22b-aad4575b3ef9" providerId="ADAL" clId="{9A49C251-DF4E-4AE5-B3D8-6CC2431CFFC3}" dt="2020-04-27T10:04:42.933" v="5223"/>
          <ac:inkMkLst>
            <pc:docMk/>
            <pc:sldMk cId="0" sldId="270"/>
            <ac:inkMk id="15401" creationId="{495C7B84-A028-41C5-B3FE-B09C4F20C4E5}"/>
          </ac:inkMkLst>
        </pc:inkChg>
      </pc:sldChg>
      <pc:sldChg chg="modSp del mod modTransition">
        <pc:chgData name="仁園 呂" userId="eef67f80-1e14-4c90-a22b-aad4575b3ef9" providerId="ADAL" clId="{9A49C251-DF4E-4AE5-B3D8-6CC2431CFFC3}" dt="2020-05-09T09:41:22.888" v="7195" actId="47"/>
        <pc:sldMkLst>
          <pc:docMk/>
          <pc:sldMk cId="0" sldId="271"/>
        </pc:sldMkLst>
        <pc:spChg chg="mod">
          <ac:chgData name="仁園 呂" userId="eef67f80-1e14-4c90-a22b-aad4575b3ef9" providerId="ADAL" clId="{9A49C251-DF4E-4AE5-B3D8-6CC2431CFFC3}" dt="2020-04-27T10:07:22.232" v="5252" actId="13926"/>
          <ac:spMkLst>
            <pc:docMk/>
            <pc:sldMk cId="0" sldId="271"/>
            <ac:spMk id="3" creationId="{00000000-0000-0000-0000-000000000000}"/>
          </ac:spMkLst>
        </pc:spChg>
      </pc:sldChg>
      <pc:sldChg chg="del modTransition">
        <pc:chgData name="仁園 呂" userId="eef67f80-1e14-4c90-a22b-aad4575b3ef9" providerId="ADAL" clId="{9A49C251-DF4E-4AE5-B3D8-6CC2431CFFC3}" dt="2020-05-09T09:41:22.888" v="7195" actId="47"/>
        <pc:sldMkLst>
          <pc:docMk/>
          <pc:sldMk cId="0" sldId="272"/>
        </pc:sldMkLst>
      </pc:sldChg>
      <pc:sldChg chg="del modTransition">
        <pc:chgData name="仁園 呂" userId="eef67f80-1e14-4c90-a22b-aad4575b3ef9" providerId="ADAL" clId="{9A49C251-DF4E-4AE5-B3D8-6CC2431CFFC3}" dt="2020-05-09T09:41:22.888" v="7195" actId="47"/>
        <pc:sldMkLst>
          <pc:docMk/>
          <pc:sldMk cId="0" sldId="273"/>
        </pc:sldMkLst>
      </pc:sldChg>
      <pc:sldChg chg="addSp delSp modSp del mod modTransition delAnim">
        <pc:chgData name="仁園 呂" userId="eef67f80-1e14-4c90-a22b-aad4575b3ef9" providerId="ADAL" clId="{9A49C251-DF4E-4AE5-B3D8-6CC2431CFFC3}" dt="2020-05-09T09:41:22.888" v="7195" actId="47"/>
        <pc:sldMkLst>
          <pc:docMk/>
          <pc:sldMk cId="0" sldId="274"/>
        </pc:sldMkLst>
        <pc:spChg chg="mod">
          <ac:chgData name="仁園 呂" userId="eef67f80-1e14-4c90-a22b-aad4575b3ef9" providerId="ADAL" clId="{9A49C251-DF4E-4AE5-B3D8-6CC2431CFFC3}" dt="2020-04-27T10:11:31.984" v="5270" actId="6549"/>
          <ac:spMkLst>
            <pc:docMk/>
            <pc:sldMk cId="0" sldId="274"/>
            <ac:spMk id="2" creationId="{00000000-0000-0000-0000-000000000000}"/>
          </ac:spMkLst>
        </pc:spChg>
        <pc:grpChg chg="del mod">
          <ac:chgData name="仁園 呂" userId="eef67f80-1e14-4c90-a22b-aad4575b3ef9" providerId="ADAL" clId="{9A49C251-DF4E-4AE5-B3D8-6CC2431CFFC3}" dt="2020-04-27T12:38:55.476" v="5506"/>
          <ac:grpSpMkLst>
            <pc:docMk/>
            <pc:sldMk cId="0" sldId="274"/>
            <ac:grpSpMk id="15" creationId="{09D9A89A-4CEC-4A7F-A67C-3BB586EFF6A1}"/>
          </ac:grpSpMkLst>
        </pc:grpChg>
        <pc:grpChg chg="mod">
          <ac:chgData name="仁園 呂" userId="eef67f80-1e14-4c90-a22b-aad4575b3ef9" providerId="ADAL" clId="{9A49C251-DF4E-4AE5-B3D8-6CC2431CFFC3}" dt="2020-04-27T12:38:55.476" v="5506"/>
          <ac:grpSpMkLst>
            <pc:docMk/>
            <pc:sldMk cId="0" sldId="274"/>
            <ac:grpSpMk id="21" creationId="{3E45D29B-2BB8-48F4-B1EF-BA377F3F9698}"/>
          </ac:grpSpMkLst>
        </pc:grpChg>
        <pc:grpChg chg="del mod">
          <ac:chgData name="仁園 呂" userId="eef67f80-1e14-4c90-a22b-aad4575b3ef9" providerId="ADAL" clId="{9A49C251-DF4E-4AE5-B3D8-6CC2431CFFC3}" dt="2020-04-27T12:39:06.714" v="5518"/>
          <ac:grpSpMkLst>
            <pc:docMk/>
            <pc:sldMk cId="0" sldId="274"/>
            <ac:grpSpMk id="30" creationId="{1928010A-2CF7-4725-ADC6-1F6C852A5B2C}"/>
          </ac:grpSpMkLst>
        </pc:grpChg>
        <pc:grpChg chg="mod">
          <ac:chgData name="仁園 呂" userId="eef67f80-1e14-4c90-a22b-aad4575b3ef9" providerId="ADAL" clId="{9A49C251-DF4E-4AE5-B3D8-6CC2431CFFC3}" dt="2020-04-27T12:39:06.714" v="5518"/>
          <ac:grpSpMkLst>
            <pc:docMk/>
            <pc:sldMk cId="0" sldId="274"/>
            <ac:grpSpMk id="33" creationId="{F79C672A-D0A1-45F0-85A4-D36E647A366D}"/>
          </ac:grpSpMkLst>
        </pc:grpChg>
        <pc:grpChg chg="mod">
          <ac:chgData name="仁園 呂" userId="eef67f80-1e14-4c90-a22b-aad4575b3ef9" providerId="ADAL" clId="{9A49C251-DF4E-4AE5-B3D8-6CC2431CFFC3}" dt="2020-04-27T12:39:12.174" v="5526"/>
          <ac:grpSpMkLst>
            <pc:docMk/>
            <pc:sldMk cId="0" sldId="274"/>
            <ac:grpSpMk id="41" creationId="{D1965075-7110-4064-8848-23E14EB62D1E}"/>
          </ac:grpSpMkLst>
        </pc:grpChg>
        <pc:grpChg chg="mod">
          <ac:chgData name="仁園 呂" userId="eef67f80-1e14-4c90-a22b-aad4575b3ef9" providerId="ADAL" clId="{9A49C251-DF4E-4AE5-B3D8-6CC2431CFFC3}" dt="2020-04-27T12:39:34.210" v="5535"/>
          <ac:grpSpMkLst>
            <pc:docMk/>
            <pc:sldMk cId="0" sldId="274"/>
            <ac:grpSpMk id="50" creationId="{CA74CF98-DB2F-470B-8ABB-B22F5F69FD9C}"/>
          </ac:grpSpMkLst>
        </pc:grpChg>
        <pc:grpChg chg="mod">
          <ac:chgData name="仁園 呂" userId="eef67f80-1e14-4c90-a22b-aad4575b3ef9" providerId="ADAL" clId="{9A49C251-DF4E-4AE5-B3D8-6CC2431CFFC3}" dt="2020-04-27T12:39:38.955" v="5541"/>
          <ac:grpSpMkLst>
            <pc:docMk/>
            <pc:sldMk cId="0" sldId="274"/>
            <ac:grpSpMk id="56" creationId="{3FB104A7-8106-4F45-82A7-130820ECDE35}"/>
          </ac:grpSpMkLst>
        </pc:grpChg>
        <pc:grpChg chg="mod">
          <ac:chgData name="仁園 呂" userId="eef67f80-1e14-4c90-a22b-aad4575b3ef9" providerId="ADAL" clId="{9A49C251-DF4E-4AE5-B3D8-6CC2431CFFC3}" dt="2020-04-27T12:39:43.061" v="5548"/>
          <ac:grpSpMkLst>
            <pc:docMk/>
            <pc:sldMk cId="0" sldId="274"/>
            <ac:grpSpMk id="63" creationId="{F8B74D8E-949B-452B-B2BD-61CDBAF3863C}"/>
          </ac:grpSpMkLst>
        </pc:grpChg>
        <pc:grpChg chg="mod">
          <ac:chgData name="仁園 呂" userId="eef67f80-1e14-4c90-a22b-aad4575b3ef9" providerId="ADAL" clId="{9A49C251-DF4E-4AE5-B3D8-6CC2431CFFC3}" dt="2020-04-27T12:40:02.964" v="5556"/>
          <ac:grpSpMkLst>
            <pc:docMk/>
            <pc:sldMk cId="0" sldId="274"/>
            <ac:grpSpMk id="22533" creationId="{3CEFBB2D-E101-4760-A2FC-DDDB999311BB}"/>
          </ac:grpSpMkLst>
        </pc:grpChg>
        <pc:grpChg chg="mod">
          <ac:chgData name="仁園 呂" userId="eef67f80-1e14-4c90-a22b-aad4575b3ef9" providerId="ADAL" clId="{9A49C251-DF4E-4AE5-B3D8-6CC2431CFFC3}" dt="2020-04-27T12:40:13.211" v="5563"/>
          <ac:grpSpMkLst>
            <pc:docMk/>
            <pc:sldMk cId="0" sldId="274"/>
            <ac:grpSpMk id="22540" creationId="{F2CE8CA1-52FA-497E-A416-27C629CB94D6}"/>
          </ac:grpSpMkLst>
        </pc:grpChg>
        <pc:grpChg chg="del mod">
          <ac:chgData name="仁園 呂" userId="eef67f80-1e14-4c90-a22b-aad4575b3ef9" providerId="ADAL" clId="{9A49C251-DF4E-4AE5-B3D8-6CC2431CFFC3}" dt="2020-04-27T12:40:23.942" v="5585"/>
          <ac:grpSpMkLst>
            <pc:docMk/>
            <pc:sldMk cId="0" sldId="274"/>
            <ac:grpSpMk id="22548" creationId="{246EFB57-0BC2-4310-95AF-58A73E59F108}"/>
          </ac:grpSpMkLst>
        </pc:grpChg>
        <pc:grpChg chg="del mod">
          <ac:chgData name="仁園 呂" userId="eef67f80-1e14-4c90-a22b-aad4575b3ef9" providerId="ADAL" clId="{9A49C251-DF4E-4AE5-B3D8-6CC2431CFFC3}" dt="2020-04-27T12:40:24.898" v="5588"/>
          <ac:grpSpMkLst>
            <pc:docMk/>
            <pc:sldMk cId="0" sldId="274"/>
            <ac:grpSpMk id="22562" creationId="{DE3185F1-FD7F-4B18-AF91-7DA4D78A1B77}"/>
          </ac:grpSpMkLst>
        </pc:grpChg>
        <pc:grpChg chg="mod">
          <ac:chgData name="仁園 呂" userId="eef67f80-1e14-4c90-a22b-aad4575b3ef9" providerId="ADAL" clId="{9A49C251-DF4E-4AE5-B3D8-6CC2431CFFC3}" dt="2020-04-27T12:40:24.898" v="5588"/>
          <ac:grpSpMkLst>
            <pc:docMk/>
            <pc:sldMk cId="0" sldId="274"/>
            <ac:grpSpMk id="22565" creationId="{C2A4FBD0-3BE0-44D6-A88B-37732F080647}"/>
          </ac:grpSpMkLst>
        </pc:grpChg>
        <pc:grpChg chg="mod">
          <ac:chgData name="仁園 呂" userId="eef67f80-1e14-4c90-a22b-aad4575b3ef9" providerId="ADAL" clId="{9A49C251-DF4E-4AE5-B3D8-6CC2431CFFC3}" dt="2020-04-27T12:40:44.135" v="5625"/>
          <ac:grpSpMkLst>
            <pc:docMk/>
            <pc:sldMk cId="0" sldId="274"/>
            <ac:grpSpMk id="22602" creationId="{EBCA6915-20A5-422A-A989-D453B5A57897}"/>
          </ac:grpSpMkLst>
        </pc:grpChg>
        <pc:grpChg chg="mod">
          <ac:chgData name="仁園 呂" userId="eef67f80-1e14-4c90-a22b-aad4575b3ef9" providerId="ADAL" clId="{9A49C251-DF4E-4AE5-B3D8-6CC2431CFFC3}" dt="2020-04-27T12:40:46.571" v="5628"/>
          <ac:grpSpMkLst>
            <pc:docMk/>
            <pc:sldMk cId="0" sldId="274"/>
            <ac:grpSpMk id="22605" creationId="{D3431299-20E3-4190-BE90-313E718BA467}"/>
          </ac:grpSpMkLst>
        </pc:grpChg>
        <pc:grpChg chg="mod">
          <ac:chgData name="仁園 呂" userId="eef67f80-1e14-4c90-a22b-aad4575b3ef9" providerId="ADAL" clId="{9A49C251-DF4E-4AE5-B3D8-6CC2431CFFC3}" dt="2020-04-27T12:40:53.600" v="5632"/>
          <ac:grpSpMkLst>
            <pc:docMk/>
            <pc:sldMk cId="0" sldId="274"/>
            <ac:grpSpMk id="22609" creationId="{756ACF58-D57C-4121-9916-4FE7546E8897}"/>
          </ac:grpSpMkLst>
        </pc:grpChg>
        <pc:grpChg chg="mod">
          <ac:chgData name="仁園 呂" userId="eef67f80-1e14-4c90-a22b-aad4575b3ef9" providerId="ADAL" clId="{9A49C251-DF4E-4AE5-B3D8-6CC2431CFFC3}" dt="2020-04-27T12:41:00.338" v="5638"/>
          <ac:grpSpMkLst>
            <pc:docMk/>
            <pc:sldMk cId="0" sldId="274"/>
            <ac:grpSpMk id="22613" creationId="{266A1729-CED0-4266-A9BB-6C23F67EBAFF}"/>
          </ac:grpSpMkLst>
        </pc:grpChg>
        <pc:picChg chg="add del mod">
          <ac:chgData name="仁園 呂" userId="eef67f80-1e14-4c90-a22b-aad4575b3ef9" providerId="ADAL" clId="{9A49C251-DF4E-4AE5-B3D8-6CC2431CFFC3}" dt="2020-04-27T10:23:28.087" v="5361" actId="21"/>
          <ac:picMkLst>
            <pc:docMk/>
            <pc:sldMk cId="0" sldId="274"/>
            <ac:picMk id="4" creationId="{6D4BCA90-58CD-4AD1-85C8-B7F85CE59904}"/>
          </ac:picMkLst>
        </pc:picChg>
        <pc:picChg chg="del">
          <ac:chgData name="仁園 呂" userId="eef67f80-1e14-4c90-a22b-aad4575b3ef9" providerId="ADAL" clId="{9A49C251-DF4E-4AE5-B3D8-6CC2431CFFC3}" dt="2020-04-27T10:10:28.343" v="5259" actId="21"/>
          <ac:picMkLst>
            <pc:docMk/>
            <pc:sldMk cId="0" sldId="274"/>
            <ac:picMk id="5" creationId="{00000000-0000-0000-0000-000000000000}"/>
          </ac:picMkLst>
        </pc:picChg>
        <pc:picChg chg="mod">
          <ac:chgData name="仁園 呂" userId="eef67f80-1e14-4c90-a22b-aad4575b3ef9" providerId="ADAL" clId="{9A49C251-DF4E-4AE5-B3D8-6CC2431CFFC3}" dt="2020-04-27T10:13:01.767" v="5271" actId="1076"/>
          <ac:picMkLst>
            <pc:docMk/>
            <pc:sldMk cId="0" sldId="274"/>
            <ac:picMk id="22530" creationId="{00000000-0000-0000-0000-000000000000}"/>
          </ac:picMkLst>
        </pc:picChg>
        <pc:inkChg chg="add del">
          <ac:chgData name="仁園 呂" userId="eef67f80-1e14-4c90-a22b-aad4575b3ef9" providerId="ADAL" clId="{9A49C251-DF4E-4AE5-B3D8-6CC2431CFFC3}" dt="2020-04-27T12:37:49.226" v="5489"/>
          <ac:inkMkLst>
            <pc:docMk/>
            <pc:sldMk cId="0" sldId="274"/>
            <ac:inkMk id="6" creationId="{EF0CC1B8-6E70-4EBB-A018-F841905B3AE1}"/>
          </ac:inkMkLst>
        </pc:inkChg>
        <pc:inkChg chg="add del">
          <ac:chgData name="仁園 呂" userId="eef67f80-1e14-4c90-a22b-aad4575b3ef9" providerId="ADAL" clId="{9A49C251-DF4E-4AE5-B3D8-6CC2431CFFC3}" dt="2020-04-27T12:38:25.810" v="5492"/>
          <ac:inkMkLst>
            <pc:docMk/>
            <pc:sldMk cId="0" sldId="274"/>
            <ac:inkMk id="7" creationId="{C51DE1BD-1764-40C9-9CA2-7DF88EFDC159}"/>
          </ac:inkMkLst>
        </pc:inkChg>
        <pc:inkChg chg="add del">
          <ac:chgData name="仁園 呂" userId="eef67f80-1e14-4c90-a22b-aad4575b3ef9" providerId="ADAL" clId="{9A49C251-DF4E-4AE5-B3D8-6CC2431CFFC3}" dt="2020-04-27T12:38:25.811" v="5493"/>
          <ac:inkMkLst>
            <pc:docMk/>
            <pc:sldMk cId="0" sldId="274"/>
            <ac:inkMk id="8" creationId="{96A2FC89-74DC-479A-9B28-082D2971AD90}"/>
          </ac:inkMkLst>
        </pc:inkChg>
        <pc:inkChg chg="add">
          <ac:chgData name="仁園 呂" userId="eef67f80-1e14-4c90-a22b-aad4575b3ef9" providerId="ADAL" clId="{9A49C251-DF4E-4AE5-B3D8-6CC2431CFFC3}" dt="2020-04-27T12:38:31.669" v="5494" actId="9405"/>
          <ac:inkMkLst>
            <pc:docMk/>
            <pc:sldMk cId="0" sldId="274"/>
            <ac:inkMk id="9" creationId="{FBCBD74C-8C49-4395-AEC8-BED42BE8B428}"/>
          </ac:inkMkLst>
        </pc:inkChg>
        <pc:inkChg chg="add mod">
          <ac:chgData name="仁園 呂" userId="eef67f80-1e14-4c90-a22b-aad4575b3ef9" providerId="ADAL" clId="{9A49C251-DF4E-4AE5-B3D8-6CC2431CFFC3}" dt="2020-04-27T12:38:55.476" v="5506"/>
          <ac:inkMkLst>
            <pc:docMk/>
            <pc:sldMk cId="0" sldId="274"/>
            <ac:inkMk id="10" creationId="{265C6DD0-E861-407A-BF52-B318C2EFCE45}"/>
          </ac:inkMkLst>
        </pc:inkChg>
        <pc:inkChg chg="add mod">
          <ac:chgData name="仁園 呂" userId="eef67f80-1e14-4c90-a22b-aad4575b3ef9" providerId="ADAL" clId="{9A49C251-DF4E-4AE5-B3D8-6CC2431CFFC3}" dt="2020-04-27T12:38:55.476" v="5506"/>
          <ac:inkMkLst>
            <pc:docMk/>
            <pc:sldMk cId="0" sldId="274"/>
            <ac:inkMk id="11" creationId="{BC12B416-89D1-4B6F-BD69-83140ED661FF}"/>
          </ac:inkMkLst>
        </pc:inkChg>
        <pc:inkChg chg="add mod">
          <ac:chgData name="仁園 呂" userId="eef67f80-1e14-4c90-a22b-aad4575b3ef9" providerId="ADAL" clId="{9A49C251-DF4E-4AE5-B3D8-6CC2431CFFC3}" dt="2020-04-27T12:38:55.476" v="5506"/>
          <ac:inkMkLst>
            <pc:docMk/>
            <pc:sldMk cId="0" sldId="274"/>
            <ac:inkMk id="12" creationId="{9104F6C6-B4E9-4BB8-8210-25BAABF03879}"/>
          </ac:inkMkLst>
        </pc:inkChg>
        <pc:inkChg chg="add mod">
          <ac:chgData name="仁園 呂" userId="eef67f80-1e14-4c90-a22b-aad4575b3ef9" providerId="ADAL" clId="{9A49C251-DF4E-4AE5-B3D8-6CC2431CFFC3}" dt="2020-04-27T12:38:55.476" v="5506"/>
          <ac:inkMkLst>
            <pc:docMk/>
            <pc:sldMk cId="0" sldId="274"/>
            <ac:inkMk id="13" creationId="{52A80056-2D54-41A4-BC8D-30769A4F265C}"/>
          </ac:inkMkLst>
        </pc:inkChg>
        <pc:inkChg chg="add mod">
          <ac:chgData name="仁園 呂" userId="eef67f80-1e14-4c90-a22b-aad4575b3ef9" providerId="ADAL" clId="{9A49C251-DF4E-4AE5-B3D8-6CC2431CFFC3}" dt="2020-04-27T12:38:55.476" v="5506"/>
          <ac:inkMkLst>
            <pc:docMk/>
            <pc:sldMk cId="0" sldId="274"/>
            <ac:inkMk id="14" creationId="{8481C383-22C5-422C-9600-FCF33663BA48}"/>
          </ac:inkMkLst>
        </pc:inkChg>
        <pc:inkChg chg="add mod">
          <ac:chgData name="仁園 呂" userId="eef67f80-1e14-4c90-a22b-aad4575b3ef9" providerId="ADAL" clId="{9A49C251-DF4E-4AE5-B3D8-6CC2431CFFC3}" dt="2020-04-27T12:38:55.476" v="5506"/>
          <ac:inkMkLst>
            <pc:docMk/>
            <pc:sldMk cId="0" sldId="274"/>
            <ac:inkMk id="16" creationId="{DA098BB7-9124-4349-8D78-0C472AC232A0}"/>
          </ac:inkMkLst>
        </pc:inkChg>
        <pc:inkChg chg="add mod">
          <ac:chgData name="仁園 呂" userId="eef67f80-1e14-4c90-a22b-aad4575b3ef9" providerId="ADAL" clId="{9A49C251-DF4E-4AE5-B3D8-6CC2431CFFC3}" dt="2020-04-27T12:38:55.476" v="5506"/>
          <ac:inkMkLst>
            <pc:docMk/>
            <pc:sldMk cId="0" sldId="274"/>
            <ac:inkMk id="17" creationId="{A81D5BB7-DCFA-44C1-9DD6-AD9AFBD09A11}"/>
          </ac:inkMkLst>
        </pc:inkChg>
        <pc:inkChg chg="add mod">
          <ac:chgData name="仁園 呂" userId="eef67f80-1e14-4c90-a22b-aad4575b3ef9" providerId="ADAL" clId="{9A49C251-DF4E-4AE5-B3D8-6CC2431CFFC3}" dt="2020-04-27T12:38:55.476" v="5506"/>
          <ac:inkMkLst>
            <pc:docMk/>
            <pc:sldMk cId="0" sldId="274"/>
            <ac:inkMk id="18" creationId="{0FAE37C0-2C01-4953-816F-BC9BA8ED4ACD}"/>
          </ac:inkMkLst>
        </pc:inkChg>
        <pc:inkChg chg="add mod">
          <ac:chgData name="仁園 呂" userId="eef67f80-1e14-4c90-a22b-aad4575b3ef9" providerId="ADAL" clId="{9A49C251-DF4E-4AE5-B3D8-6CC2431CFFC3}" dt="2020-04-27T12:38:55.476" v="5506"/>
          <ac:inkMkLst>
            <pc:docMk/>
            <pc:sldMk cId="0" sldId="274"/>
            <ac:inkMk id="19" creationId="{F36B99B5-F7A3-46DE-9571-6AA6417F2FF4}"/>
          </ac:inkMkLst>
        </pc:inkChg>
        <pc:inkChg chg="add mod">
          <ac:chgData name="仁園 呂" userId="eef67f80-1e14-4c90-a22b-aad4575b3ef9" providerId="ADAL" clId="{9A49C251-DF4E-4AE5-B3D8-6CC2431CFFC3}" dt="2020-04-27T12:38:55.476" v="5506"/>
          <ac:inkMkLst>
            <pc:docMk/>
            <pc:sldMk cId="0" sldId="274"/>
            <ac:inkMk id="20" creationId="{1887D81F-3333-4C2A-9D82-33BA60DEB397}"/>
          </ac:inkMkLst>
        </pc:inkChg>
        <pc:inkChg chg="add mod">
          <ac:chgData name="仁園 呂" userId="eef67f80-1e14-4c90-a22b-aad4575b3ef9" providerId="ADAL" clId="{9A49C251-DF4E-4AE5-B3D8-6CC2431CFFC3}" dt="2020-04-27T12:39:06.714" v="5518"/>
          <ac:inkMkLst>
            <pc:docMk/>
            <pc:sldMk cId="0" sldId="274"/>
            <ac:inkMk id="22" creationId="{31F946F8-92EF-40DB-A7D0-07AB18610DCD}"/>
          </ac:inkMkLst>
        </pc:inkChg>
        <pc:inkChg chg="add mod">
          <ac:chgData name="仁園 呂" userId="eef67f80-1e14-4c90-a22b-aad4575b3ef9" providerId="ADAL" clId="{9A49C251-DF4E-4AE5-B3D8-6CC2431CFFC3}" dt="2020-04-27T12:39:06.714" v="5518"/>
          <ac:inkMkLst>
            <pc:docMk/>
            <pc:sldMk cId="0" sldId="274"/>
            <ac:inkMk id="23" creationId="{39DB344D-E84C-4861-9DAC-7E23B3322605}"/>
          </ac:inkMkLst>
        </pc:inkChg>
        <pc:inkChg chg="add mod">
          <ac:chgData name="仁園 呂" userId="eef67f80-1e14-4c90-a22b-aad4575b3ef9" providerId="ADAL" clId="{9A49C251-DF4E-4AE5-B3D8-6CC2431CFFC3}" dt="2020-04-27T12:39:06.714" v="5518"/>
          <ac:inkMkLst>
            <pc:docMk/>
            <pc:sldMk cId="0" sldId="274"/>
            <ac:inkMk id="24" creationId="{32E09841-7769-4CF4-8F3C-48CD294546B7}"/>
          </ac:inkMkLst>
        </pc:inkChg>
        <pc:inkChg chg="add mod">
          <ac:chgData name="仁園 呂" userId="eef67f80-1e14-4c90-a22b-aad4575b3ef9" providerId="ADAL" clId="{9A49C251-DF4E-4AE5-B3D8-6CC2431CFFC3}" dt="2020-04-27T12:39:06.714" v="5518"/>
          <ac:inkMkLst>
            <pc:docMk/>
            <pc:sldMk cId="0" sldId="274"/>
            <ac:inkMk id="25" creationId="{FAF4D1E1-1A93-4436-8E2F-6E5914C197FC}"/>
          </ac:inkMkLst>
        </pc:inkChg>
        <pc:inkChg chg="add mod">
          <ac:chgData name="仁園 呂" userId="eef67f80-1e14-4c90-a22b-aad4575b3ef9" providerId="ADAL" clId="{9A49C251-DF4E-4AE5-B3D8-6CC2431CFFC3}" dt="2020-04-27T12:39:06.714" v="5518"/>
          <ac:inkMkLst>
            <pc:docMk/>
            <pc:sldMk cId="0" sldId="274"/>
            <ac:inkMk id="26" creationId="{29D7A8C9-7863-4EAE-A7B5-D7CC5F03B7C3}"/>
          </ac:inkMkLst>
        </pc:inkChg>
        <pc:inkChg chg="add mod">
          <ac:chgData name="仁園 呂" userId="eef67f80-1e14-4c90-a22b-aad4575b3ef9" providerId="ADAL" clId="{9A49C251-DF4E-4AE5-B3D8-6CC2431CFFC3}" dt="2020-04-27T12:39:06.714" v="5518"/>
          <ac:inkMkLst>
            <pc:docMk/>
            <pc:sldMk cId="0" sldId="274"/>
            <ac:inkMk id="27" creationId="{98FBA4C8-9B7B-49B0-9FA7-649F5240E3CF}"/>
          </ac:inkMkLst>
        </pc:inkChg>
        <pc:inkChg chg="add mod">
          <ac:chgData name="仁園 呂" userId="eef67f80-1e14-4c90-a22b-aad4575b3ef9" providerId="ADAL" clId="{9A49C251-DF4E-4AE5-B3D8-6CC2431CFFC3}" dt="2020-04-27T12:39:06.714" v="5518"/>
          <ac:inkMkLst>
            <pc:docMk/>
            <pc:sldMk cId="0" sldId="274"/>
            <ac:inkMk id="28" creationId="{31CD4F36-C00C-4501-B16D-21EF864DDA97}"/>
          </ac:inkMkLst>
        </pc:inkChg>
        <pc:inkChg chg="add mod">
          <ac:chgData name="仁園 呂" userId="eef67f80-1e14-4c90-a22b-aad4575b3ef9" providerId="ADAL" clId="{9A49C251-DF4E-4AE5-B3D8-6CC2431CFFC3}" dt="2020-04-27T12:39:06.714" v="5518"/>
          <ac:inkMkLst>
            <pc:docMk/>
            <pc:sldMk cId="0" sldId="274"/>
            <ac:inkMk id="29" creationId="{0EB400F6-E4DD-466F-AD25-6DD92D31CDF6}"/>
          </ac:inkMkLst>
        </pc:inkChg>
        <pc:inkChg chg="add mod">
          <ac:chgData name="仁園 呂" userId="eef67f80-1e14-4c90-a22b-aad4575b3ef9" providerId="ADAL" clId="{9A49C251-DF4E-4AE5-B3D8-6CC2431CFFC3}" dt="2020-04-27T12:39:06.714" v="5518"/>
          <ac:inkMkLst>
            <pc:docMk/>
            <pc:sldMk cId="0" sldId="274"/>
            <ac:inkMk id="31" creationId="{3D4C3424-18A5-4DDF-AE73-994EA638477F}"/>
          </ac:inkMkLst>
        </pc:inkChg>
        <pc:inkChg chg="add mod">
          <ac:chgData name="仁園 呂" userId="eef67f80-1e14-4c90-a22b-aad4575b3ef9" providerId="ADAL" clId="{9A49C251-DF4E-4AE5-B3D8-6CC2431CFFC3}" dt="2020-04-27T12:39:06.714" v="5518"/>
          <ac:inkMkLst>
            <pc:docMk/>
            <pc:sldMk cId="0" sldId="274"/>
            <ac:inkMk id="32" creationId="{AF7BE3AA-E0D3-4DCA-A36F-BCB31C62A0AE}"/>
          </ac:inkMkLst>
        </pc:inkChg>
        <pc:inkChg chg="add">
          <ac:chgData name="仁園 呂" userId="eef67f80-1e14-4c90-a22b-aad4575b3ef9" providerId="ADAL" clId="{9A49C251-DF4E-4AE5-B3D8-6CC2431CFFC3}" dt="2020-04-27T12:39:06.728" v="5519" actId="9405"/>
          <ac:inkMkLst>
            <pc:docMk/>
            <pc:sldMk cId="0" sldId="274"/>
            <ac:inkMk id="34" creationId="{4FB9432E-5FEE-448D-BFA0-1B80AE74A076}"/>
          </ac:inkMkLst>
        </pc:inkChg>
        <pc:inkChg chg="add mod">
          <ac:chgData name="仁園 呂" userId="eef67f80-1e14-4c90-a22b-aad4575b3ef9" providerId="ADAL" clId="{9A49C251-DF4E-4AE5-B3D8-6CC2431CFFC3}" dt="2020-04-27T12:39:12.174" v="5526"/>
          <ac:inkMkLst>
            <pc:docMk/>
            <pc:sldMk cId="0" sldId="274"/>
            <ac:inkMk id="35" creationId="{8202C7C2-B40D-4D07-805E-BFDDED7E3C6E}"/>
          </ac:inkMkLst>
        </pc:inkChg>
        <pc:inkChg chg="add mod">
          <ac:chgData name="仁園 呂" userId="eef67f80-1e14-4c90-a22b-aad4575b3ef9" providerId="ADAL" clId="{9A49C251-DF4E-4AE5-B3D8-6CC2431CFFC3}" dt="2020-04-27T12:39:12.174" v="5526"/>
          <ac:inkMkLst>
            <pc:docMk/>
            <pc:sldMk cId="0" sldId="274"/>
            <ac:inkMk id="36" creationId="{BD2B286A-7D5C-428C-9062-4F06ECD76E30}"/>
          </ac:inkMkLst>
        </pc:inkChg>
        <pc:inkChg chg="add">
          <ac:chgData name="仁園 呂" userId="eef67f80-1e14-4c90-a22b-aad4575b3ef9" providerId="ADAL" clId="{9A49C251-DF4E-4AE5-B3D8-6CC2431CFFC3}" dt="2020-04-27T12:39:08.985" v="5522" actId="9405"/>
          <ac:inkMkLst>
            <pc:docMk/>
            <pc:sldMk cId="0" sldId="274"/>
            <ac:inkMk id="37" creationId="{1AD48AAF-0B54-481A-BFAA-32F7B117FA59}"/>
          </ac:inkMkLst>
        </pc:inkChg>
        <pc:inkChg chg="add">
          <ac:chgData name="仁園 呂" userId="eef67f80-1e14-4c90-a22b-aad4575b3ef9" providerId="ADAL" clId="{9A49C251-DF4E-4AE5-B3D8-6CC2431CFFC3}" dt="2020-04-27T12:39:09.403" v="5523" actId="9405"/>
          <ac:inkMkLst>
            <pc:docMk/>
            <pc:sldMk cId="0" sldId="274"/>
            <ac:inkMk id="38" creationId="{9FB6551A-A8FD-4560-84D8-ED4D970A0D81}"/>
          </ac:inkMkLst>
        </pc:inkChg>
        <pc:inkChg chg="add">
          <ac:chgData name="仁園 呂" userId="eef67f80-1e14-4c90-a22b-aad4575b3ef9" providerId="ADAL" clId="{9A49C251-DF4E-4AE5-B3D8-6CC2431CFFC3}" dt="2020-04-27T12:39:09.851" v="5524" actId="9405"/>
          <ac:inkMkLst>
            <pc:docMk/>
            <pc:sldMk cId="0" sldId="274"/>
            <ac:inkMk id="39" creationId="{A5E1B838-A223-436B-8DE5-0B0C9AC7E759}"/>
          </ac:inkMkLst>
        </pc:inkChg>
        <pc:inkChg chg="add del">
          <ac:chgData name="仁園 呂" userId="eef67f80-1e14-4c90-a22b-aad4575b3ef9" providerId="ADAL" clId="{9A49C251-DF4E-4AE5-B3D8-6CC2431CFFC3}" dt="2020-04-27T12:39:49.696" v="5549"/>
          <ac:inkMkLst>
            <pc:docMk/>
            <pc:sldMk cId="0" sldId="274"/>
            <ac:inkMk id="40" creationId="{F604A713-A621-4C79-BECB-8B2F5BD9E923}"/>
          </ac:inkMkLst>
        </pc:inkChg>
        <pc:inkChg chg="add">
          <ac:chgData name="仁園 呂" userId="eef67f80-1e14-4c90-a22b-aad4575b3ef9" providerId="ADAL" clId="{9A49C251-DF4E-4AE5-B3D8-6CC2431CFFC3}" dt="2020-04-27T12:39:24.624" v="5527" actId="9405"/>
          <ac:inkMkLst>
            <pc:docMk/>
            <pc:sldMk cId="0" sldId="274"/>
            <ac:inkMk id="42" creationId="{96A01555-7EC7-4A81-979E-E448C9B0A949}"/>
          </ac:inkMkLst>
        </pc:inkChg>
        <pc:inkChg chg="add">
          <ac:chgData name="仁園 呂" userId="eef67f80-1e14-4c90-a22b-aad4575b3ef9" providerId="ADAL" clId="{9A49C251-DF4E-4AE5-B3D8-6CC2431CFFC3}" dt="2020-04-27T12:39:26.551" v="5528" actId="9405"/>
          <ac:inkMkLst>
            <pc:docMk/>
            <pc:sldMk cId="0" sldId="274"/>
            <ac:inkMk id="43" creationId="{0ECA1D9C-5FD1-4E42-B77E-C7A6776F3617}"/>
          </ac:inkMkLst>
        </pc:inkChg>
        <pc:inkChg chg="add">
          <ac:chgData name="仁園 呂" userId="eef67f80-1e14-4c90-a22b-aad4575b3ef9" providerId="ADAL" clId="{9A49C251-DF4E-4AE5-B3D8-6CC2431CFFC3}" dt="2020-04-27T12:39:29.032" v="5529" actId="9405"/>
          <ac:inkMkLst>
            <pc:docMk/>
            <pc:sldMk cId="0" sldId="274"/>
            <ac:inkMk id="44" creationId="{6AABBD5C-C437-417D-BBDA-3B796F7DBB5A}"/>
          </ac:inkMkLst>
        </pc:inkChg>
        <pc:inkChg chg="add mod">
          <ac:chgData name="仁園 呂" userId="eef67f80-1e14-4c90-a22b-aad4575b3ef9" providerId="ADAL" clId="{9A49C251-DF4E-4AE5-B3D8-6CC2431CFFC3}" dt="2020-04-27T12:39:34.210" v="5535"/>
          <ac:inkMkLst>
            <pc:docMk/>
            <pc:sldMk cId="0" sldId="274"/>
            <ac:inkMk id="45" creationId="{D4BC2ADC-9831-40EE-9EE3-3EA62F42C778}"/>
          </ac:inkMkLst>
        </pc:inkChg>
        <pc:inkChg chg="add mod">
          <ac:chgData name="仁園 呂" userId="eef67f80-1e14-4c90-a22b-aad4575b3ef9" providerId="ADAL" clId="{9A49C251-DF4E-4AE5-B3D8-6CC2431CFFC3}" dt="2020-04-27T12:39:34.210" v="5535"/>
          <ac:inkMkLst>
            <pc:docMk/>
            <pc:sldMk cId="0" sldId="274"/>
            <ac:inkMk id="46" creationId="{904F9598-DB32-46BD-8991-DDEA54680B3D}"/>
          </ac:inkMkLst>
        </pc:inkChg>
        <pc:inkChg chg="add mod">
          <ac:chgData name="仁園 呂" userId="eef67f80-1e14-4c90-a22b-aad4575b3ef9" providerId="ADAL" clId="{9A49C251-DF4E-4AE5-B3D8-6CC2431CFFC3}" dt="2020-04-27T12:39:34.210" v="5535"/>
          <ac:inkMkLst>
            <pc:docMk/>
            <pc:sldMk cId="0" sldId="274"/>
            <ac:inkMk id="47" creationId="{E29A7FF9-A2A0-4225-9D23-0E14BB3C7DB7}"/>
          </ac:inkMkLst>
        </pc:inkChg>
        <pc:inkChg chg="add mod">
          <ac:chgData name="仁園 呂" userId="eef67f80-1e14-4c90-a22b-aad4575b3ef9" providerId="ADAL" clId="{9A49C251-DF4E-4AE5-B3D8-6CC2431CFFC3}" dt="2020-04-27T12:39:34.210" v="5535"/>
          <ac:inkMkLst>
            <pc:docMk/>
            <pc:sldMk cId="0" sldId="274"/>
            <ac:inkMk id="48" creationId="{C924D41B-ABEF-462F-BB6A-FDDF6E83F448}"/>
          </ac:inkMkLst>
        </pc:inkChg>
        <pc:inkChg chg="add mod">
          <ac:chgData name="仁園 呂" userId="eef67f80-1e14-4c90-a22b-aad4575b3ef9" providerId="ADAL" clId="{9A49C251-DF4E-4AE5-B3D8-6CC2431CFFC3}" dt="2020-04-27T12:39:34.210" v="5535"/>
          <ac:inkMkLst>
            <pc:docMk/>
            <pc:sldMk cId="0" sldId="274"/>
            <ac:inkMk id="49" creationId="{27EF9073-E7B7-451F-9B0C-A9FEF86816DF}"/>
          </ac:inkMkLst>
        </pc:inkChg>
        <pc:inkChg chg="add mod">
          <ac:chgData name="仁園 呂" userId="eef67f80-1e14-4c90-a22b-aad4575b3ef9" providerId="ADAL" clId="{9A49C251-DF4E-4AE5-B3D8-6CC2431CFFC3}" dt="2020-04-27T12:39:38.955" v="5541"/>
          <ac:inkMkLst>
            <pc:docMk/>
            <pc:sldMk cId="0" sldId="274"/>
            <ac:inkMk id="51" creationId="{1E27779E-C099-43A9-ABB8-967724AF8E3E}"/>
          </ac:inkMkLst>
        </pc:inkChg>
        <pc:inkChg chg="add mod">
          <ac:chgData name="仁園 呂" userId="eef67f80-1e14-4c90-a22b-aad4575b3ef9" providerId="ADAL" clId="{9A49C251-DF4E-4AE5-B3D8-6CC2431CFFC3}" dt="2020-04-27T12:39:38.955" v="5541"/>
          <ac:inkMkLst>
            <pc:docMk/>
            <pc:sldMk cId="0" sldId="274"/>
            <ac:inkMk id="52" creationId="{274156CF-FA47-4EBD-ABAE-F3E5EA65BC12}"/>
          </ac:inkMkLst>
        </pc:inkChg>
        <pc:inkChg chg="add mod">
          <ac:chgData name="仁園 呂" userId="eef67f80-1e14-4c90-a22b-aad4575b3ef9" providerId="ADAL" clId="{9A49C251-DF4E-4AE5-B3D8-6CC2431CFFC3}" dt="2020-04-27T12:39:38.955" v="5541"/>
          <ac:inkMkLst>
            <pc:docMk/>
            <pc:sldMk cId="0" sldId="274"/>
            <ac:inkMk id="53" creationId="{16BFC170-BF7F-42BE-B9F2-AB2342B456B2}"/>
          </ac:inkMkLst>
        </pc:inkChg>
        <pc:inkChg chg="add mod">
          <ac:chgData name="仁園 呂" userId="eef67f80-1e14-4c90-a22b-aad4575b3ef9" providerId="ADAL" clId="{9A49C251-DF4E-4AE5-B3D8-6CC2431CFFC3}" dt="2020-04-27T12:39:38.955" v="5541"/>
          <ac:inkMkLst>
            <pc:docMk/>
            <pc:sldMk cId="0" sldId="274"/>
            <ac:inkMk id="54" creationId="{9EE23A42-2240-4451-8DDD-687DB76C9307}"/>
          </ac:inkMkLst>
        </pc:inkChg>
        <pc:inkChg chg="add mod">
          <ac:chgData name="仁園 呂" userId="eef67f80-1e14-4c90-a22b-aad4575b3ef9" providerId="ADAL" clId="{9A49C251-DF4E-4AE5-B3D8-6CC2431CFFC3}" dt="2020-04-27T12:39:38.955" v="5541"/>
          <ac:inkMkLst>
            <pc:docMk/>
            <pc:sldMk cId="0" sldId="274"/>
            <ac:inkMk id="55" creationId="{5725BE1B-B88E-4560-B141-8126A7EE22ED}"/>
          </ac:inkMkLst>
        </pc:inkChg>
        <pc:inkChg chg="add mod">
          <ac:chgData name="仁園 呂" userId="eef67f80-1e14-4c90-a22b-aad4575b3ef9" providerId="ADAL" clId="{9A49C251-DF4E-4AE5-B3D8-6CC2431CFFC3}" dt="2020-04-27T12:39:43.061" v="5548"/>
          <ac:inkMkLst>
            <pc:docMk/>
            <pc:sldMk cId="0" sldId="274"/>
            <ac:inkMk id="57" creationId="{787CB88C-F3C0-4E6E-8EF2-0CE5117A61A9}"/>
          </ac:inkMkLst>
        </pc:inkChg>
        <pc:inkChg chg="add mod">
          <ac:chgData name="仁園 呂" userId="eef67f80-1e14-4c90-a22b-aad4575b3ef9" providerId="ADAL" clId="{9A49C251-DF4E-4AE5-B3D8-6CC2431CFFC3}" dt="2020-04-27T12:39:43.061" v="5548"/>
          <ac:inkMkLst>
            <pc:docMk/>
            <pc:sldMk cId="0" sldId="274"/>
            <ac:inkMk id="58" creationId="{F8916959-5666-452B-8A40-6A60966E7957}"/>
          </ac:inkMkLst>
        </pc:inkChg>
        <pc:inkChg chg="add mod">
          <ac:chgData name="仁園 呂" userId="eef67f80-1e14-4c90-a22b-aad4575b3ef9" providerId="ADAL" clId="{9A49C251-DF4E-4AE5-B3D8-6CC2431CFFC3}" dt="2020-04-27T12:39:43.061" v="5548"/>
          <ac:inkMkLst>
            <pc:docMk/>
            <pc:sldMk cId="0" sldId="274"/>
            <ac:inkMk id="59" creationId="{5CDC002B-BEDA-4F11-B222-36D4807BF1ED}"/>
          </ac:inkMkLst>
        </pc:inkChg>
        <pc:inkChg chg="add mod">
          <ac:chgData name="仁園 呂" userId="eef67f80-1e14-4c90-a22b-aad4575b3ef9" providerId="ADAL" clId="{9A49C251-DF4E-4AE5-B3D8-6CC2431CFFC3}" dt="2020-04-27T12:39:43.061" v="5548"/>
          <ac:inkMkLst>
            <pc:docMk/>
            <pc:sldMk cId="0" sldId="274"/>
            <ac:inkMk id="60" creationId="{DD655A07-B8FE-42CC-B5BF-14FF06F067DB}"/>
          </ac:inkMkLst>
        </pc:inkChg>
        <pc:inkChg chg="add mod">
          <ac:chgData name="仁園 呂" userId="eef67f80-1e14-4c90-a22b-aad4575b3ef9" providerId="ADAL" clId="{9A49C251-DF4E-4AE5-B3D8-6CC2431CFFC3}" dt="2020-04-27T12:39:43.061" v="5548"/>
          <ac:inkMkLst>
            <pc:docMk/>
            <pc:sldMk cId="0" sldId="274"/>
            <ac:inkMk id="61" creationId="{F6082B59-FDF5-40F0-A6C9-91AE68AADD4D}"/>
          </ac:inkMkLst>
        </pc:inkChg>
        <pc:inkChg chg="add mod">
          <ac:chgData name="仁園 呂" userId="eef67f80-1e14-4c90-a22b-aad4575b3ef9" providerId="ADAL" clId="{9A49C251-DF4E-4AE5-B3D8-6CC2431CFFC3}" dt="2020-04-27T12:39:43.061" v="5548"/>
          <ac:inkMkLst>
            <pc:docMk/>
            <pc:sldMk cId="0" sldId="274"/>
            <ac:inkMk id="62" creationId="{0A4143BC-7BAD-4BD1-BA7F-BDF6B416CCD5}"/>
          </ac:inkMkLst>
        </pc:inkChg>
        <pc:inkChg chg="add del">
          <ac:chgData name="仁園 呂" userId="eef67f80-1e14-4c90-a22b-aad4575b3ef9" providerId="ADAL" clId="{9A49C251-DF4E-4AE5-B3D8-6CC2431CFFC3}" dt="2020-04-27T12:40:00.637" v="5552"/>
          <ac:inkMkLst>
            <pc:docMk/>
            <pc:sldMk cId="0" sldId="274"/>
            <ac:inkMk id="22528" creationId="{3BAB7024-A6E9-41B8-8D10-93E5C1CB224B}"/>
          </ac:inkMkLst>
        </pc:inkChg>
        <pc:inkChg chg="add del">
          <ac:chgData name="仁園 呂" userId="eef67f80-1e14-4c90-a22b-aad4575b3ef9" providerId="ADAL" clId="{9A49C251-DF4E-4AE5-B3D8-6CC2431CFFC3}" dt="2020-04-27T12:40:00.638" v="5553"/>
          <ac:inkMkLst>
            <pc:docMk/>
            <pc:sldMk cId="0" sldId="274"/>
            <ac:inkMk id="22529" creationId="{AEF52498-23BA-4B03-AB75-93A17F496B31}"/>
          </ac:inkMkLst>
        </pc:inkChg>
        <pc:inkChg chg="add mod">
          <ac:chgData name="仁園 呂" userId="eef67f80-1e14-4c90-a22b-aad4575b3ef9" providerId="ADAL" clId="{9A49C251-DF4E-4AE5-B3D8-6CC2431CFFC3}" dt="2020-04-27T12:40:02.964" v="5556"/>
          <ac:inkMkLst>
            <pc:docMk/>
            <pc:sldMk cId="0" sldId="274"/>
            <ac:inkMk id="22531" creationId="{4C57B5AF-7E2B-47D2-9BAE-AEF159BB8B0E}"/>
          </ac:inkMkLst>
        </pc:inkChg>
        <pc:inkChg chg="add mod">
          <ac:chgData name="仁園 呂" userId="eef67f80-1e14-4c90-a22b-aad4575b3ef9" providerId="ADAL" clId="{9A49C251-DF4E-4AE5-B3D8-6CC2431CFFC3}" dt="2020-04-27T12:40:02.964" v="5556"/>
          <ac:inkMkLst>
            <pc:docMk/>
            <pc:sldMk cId="0" sldId="274"/>
            <ac:inkMk id="22532" creationId="{F410E1B2-81C7-4A25-AF8C-A28E62420F50}"/>
          </ac:inkMkLst>
        </pc:inkChg>
        <pc:inkChg chg="add mod">
          <ac:chgData name="仁園 呂" userId="eef67f80-1e14-4c90-a22b-aad4575b3ef9" providerId="ADAL" clId="{9A49C251-DF4E-4AE5-B3D8-6CC2431CFFC3}" dt="2020-04-27T12:40:13.211" v="5563"/>
          <ac:inkMkLst>
            <pc:docMk/>
            <pc:sldMk cId="0" sldId="274"/>
            <ac:inkMk id="22534" creationId="{7317B2C0-E616-4DD2-831A-730B4F222B6A}"/>
          </ac:inkMkLst>
        </pc:inkChg>
        <pc:inkChg chg="add mod">
          <ac:chgData name="仁園 呂" userId="eef67f80-1e14-4c90-a22b-aad4575b3ef9" providerId="ADAL" clId="{9A49C251-DF4E-4AE5-B3D8-6CC2431CFFC3}" dt="2020-04-27T12:40:13.211" v="5563"/>
          <ac:inkMkLst>
            <pc:docMk/>
            <pc:sldMk cId="0" sldId="274"/>
            <ac:inkMk id="22535" creationId="{A3A14579-CBCA-4177-8D23-905CB72CDCD2}"/>
          </ac:inkMkLst>
        </pc:inkChg>
        <pc:inkChg chg="add mod">
          <ac:chgData name="仁園 呂" userId="eef67f80-1e14-4c90-a22b-aad4575b3ef9" providerId="ADAL" clId="{9A49C251-DF4E-4AE5-B3D8-6CC2431CFFC3}" dt="2020-04-27T12:40:13.211" v="5563"/>
          <ac:inkMkLst>
            <pc:docMk/>
            <pc:sldMk cId="0" sldId="274"/>
            <ac:inkMk id="22536" creationId="{1B4605CD-02AE-4057-85EA-3A680B025745}"/>
          </ac:inkMkLst>
        </pc:inkChg>
        <pc:inkChg chg="add mod">
          <ac:chgData name="仁園 呂" userId="eef67f80-1e14-4c90-a22b-aad4575b3ef9" providerId="ADAL" clId="{9A49C251-DF4E-4AE5-B3D8-6CC2431CFFC3}" dt="2020-04-27T12:40:13.211" v="5563"/>
          <ac:inkMkLst>
            <pc:docMk/>
            <pc:sldMk cId="0" sldId="274"/>
            <ac:inkMk id="22537" creationId="{4D719A82-EB29-462E-BDB2-B7E7DCE8E365}"/>
          </ac:inkMkLst>
        </pc:inkChg>
        <pc:inkChg chg="add mod">
          <ac:chgData name="仁園 呂" userId="eef67f80-1e14-4c90-a22b-aad4575b3ef9" providerId="ADAL" clId="{9A49C251-DF4E-4AE5-B3D8-6CC2431CFFC3}" dt="2020-04-27T12:40:13.211" v="5563"/>
          <ac:inkMkLst>
            <pc:docMk/>
            <pc:sldMk cId="0" sldId="274"/>
            <ac:inkMk id="22538" creationId="{02E36F95-E2E4-41BD-B83C-80668AD950DD}"/>
          </ac:inkMkLst>
        </pc:inkChg>
        <pc:inkChg chg="add mod">
          <ac:chgData name="仁園 呂" userId="eef67f80-1e14-4c90-a22b-aad4575b3ef9" providerId="ADAL" clId="{9A49C251-DF4E-4AE5-B3D8-6CC2431CFFC3}" dt="2020-04-27T12:40:13.211" v="5563"/>
          <ac:inkMkLst>
            <pc:docMk/>
            <pc:sldMk cId="0" sldId="274"/>
            <ac:inkMk id="22539" creationId="{C5C70B06-067A-47A2-A75D-EF0157576376}"/>
          </ac:inkMkLst>
        </pc:inkChg>
        <pc:inkChg chg="add mod">
          <ac:chgData name="仁園 呂" userId="eef67f80-1e14-4c90-a22b-aad4575b3ef9" providerId="ADAL" clId="{9A49C251-DF4E-4AE5-B3D8-6CC2431CFFC3}" dt="2020-04-27T12:40:24.898" v="5588"/>
          <ac:inkMkLst>
            <pc:docMk/>
            <pc:sldMk cId="0" sldId="274"/>
            <ac:inkMk id="22541" creationId="{745DFC87-1E82-43EB-AA94-DCE3BB78C04D}"/>
          </ac:inkMkLst>
        </pc:inkChg>
        <pc:inkChg chg="add mod">
          <ac:chgData name="仁園 呂" userId="eef67f80-1e14-4c90-a22b-aad4575b3ef9" providerId="ADAL" clId="{9A49C251-DF4E-4AE5-B3D8-6CC2431CFFC3}" dt="2020-04-27T12:40:24.898" v="5588"/>
          <ac:inkMkLst>
            <pc:docMk/>
            <pc:sldMk cId="0" sldId="274"/>
            <ac:inkMk id="22542" creationId="{D27CDD1D-9B1F-48CB-9801-D2AF0C08BDC5}"/>
          </ac:inkMkLst>
        </pc:inkChg>
        <pc:inkChg chg="add mod">
          <ac:chgData name="仁園 呂" userId="eef67f80-1e14-4c90-a22b-aad4575b3ef9" providerId="ADAL" clId="{9A49C251-DF4E-4AE5-B3D8-6CC2431CFFC3}" dt="2020-04-27T12:40:24.898" v="5588"/>
          <ac:inkMkLst>
            <pc:docMk/>
            <pc:sldMk cId="0" sldId="274"/>
            <ac:inkMk id="22543" creationId="{246942D8-A63A-4C4B-9E54-87B571EF2BE3}"/>
          </ac:inkMkLst>
        </pc:inkChg>
        <pc:inkChg chg="add mod">
          <ac:chgData name="仁園 呂" userId="eef67f80-1e14-4c90-a22b-aad4575b3ef9" providerId="ADAL" clId="{9A49C251-DF4E-4AE5-B3D8-6CC2431CFFC3}" dt="2020-04-27T12:40:24.898" v="5588"/>
          <ac:inkMkLst>
            <pc:docMk/>
            <pc:sldMk cId="0" sldId="274"/>
            <ac:inkMk id="22544" creationId="{3AF347E3-0CEC-4FE4-8D8F-717568F93F8C}"/>
          </ac:inkMkLst>
        </pc:inkChg>
        <pc:inkChg chg="add mod">
          <ac:chgData name="仁園 呂" userId="eef67f80-1e14-4c90-a22b-aad4575b3ef9" providerId="ADAL" clId="{9A49C251-DF4E-4AE5-B3D8-6CC2431CFFC3}" dt="2020-04-27T12:40:24.898" v="5588"/>
          <ac:inkMkLst>
            <pc:docMk/>
            <pc:sldMk cId="0" sldId="274"/>
            <ac:inkMk id="22545" creationId="{058BD882-62E9-42EB-86D0-3E611D207923}"/>
          </ac:inkMkLst>
        </pc:inkChg>
        <pc:inkChg chg="add mod">
          <ac:chgData name="仁園 呂" userId="eef67f80-1e14-4c90-a22b-aad4575b3ef9" providerId="ADAL" clId="{9A49C251-DF4E-4AE5-B3D8-6CC2431CFFC3}" dt="2020-04-27T12:40:24.898" v="5588"/>
          <ac:inkMkLst>
            <pc:docMk/>
            <pc:sldMk cId="0" sldId="274"/>
            <ac:inkMk id="22546" creationId="{16AAAD7C-F2EC-48C7-96E2-3B4345350AAA}"/>
          </ac:inkMkLst>
        </pc:inkChg>
        <pc:inkChg chg="add mod">
          <ac:chgData name="仁園 呂" userId="eef67f80-1e14-4c90-a22b-aad4575b3ef9" providerId="ADAL" clId="{9A49C251-DF4E-4AE5-B3D8-6CC2431CFFC3}" dt="2020-04-27T12:40:24.898" v="5588"/>
          <ac:inkMkLst>
            <pc:docMk/>
            <pc:sldMk cId="0" sldId="274"/>
            <ac:inkMk id="22547" creationId="{8264A20F-15C5-41B1-B1E2-12270FA8B192}"/>
          </ac:inkMkLst>
        </pc:inkChg>
        <pc:inkChg chg="add mod">
          <ac:chgData name="仁園 呂" userId="eef67f80-1e14-4c90-a22b-aad4575b3ef9" providerId="ADAL" clId="{9A49C251-DF4E-4AE5-B3D8-6CC2431CFFC3}" dt="2020-04-27T12:40:24.898" v="5588"/>
          <ac:inkMkLst>
            <pc:docMk/>
            <pc:sldMk cId="0" sldId="274"/>
            <ac:inkMk id="22549" creationId="{C4A8EB04-675C-4F23-864E-71CD6ED2EEB0}"/>
          </ac:inkMkLst>
        </pc:inkChg>
        <pc:inkChg chg="add mod">
          <ac:chgData name="仁園 呂" userId="eef67f80-1e14-4c90-a22b-aad4575b3ef9" providerId="ADAL" clId="{9A49C251-DF4E-4AE5-B3D8-6CC2431CFFC3}" dt="2020-04-27T12:40:24.898" v="5588"/>
          <ac:inkMkLst>
            <pc:docMk/>
            <pc:sldMk cId="0" sldId="274"/>
            <ac:inkMk id="22550" creationId="{6ACDF317-5F74-47B1-AFAA-EEFB2251E17A}"/>
          </ac:inkMkLst>
        </pc:inkChg>
        <pc:inkChg chg="add mod">
          <ac:chgData name="仁園 呂" userId="eef67f80-1e14-4c90-a22b-aad4575b3ef9" providerId="ADAL" clId="{9A49C251-DF4E-4AE5-B3D8-6CC2431CFFC3}" dt="2020-04-27T12:40:24.898" v="5588"/>
          <ac:inkMkLst>
            <pc:docMk/>
            <pc:sldMk cId="0" sldId="274"/>
            <ac:inkMk id="22551" creationId="{DF0A552A-BDDC-4456-A49B-A92958ECE2D3}"/>
          </ac:inkMkLst>
        </pc:inkChg>
        <pc:inkChg chg="add mod">
          <ac:chgData name="仁園 呂" userId="eef67f80-1e14-4c90-a22b-aad4575b3ef9" providerId="ADAL" clId="{9A49C251-DF4E-4AE5-B3D8-6CC2431CFFC3}" dt="2020-04-27T12:40:24.898" v="5588"/>
          <ac:inkMkLst>
            <pc:docMk/>
            <pc:sldMk cId="0" sldId="274"/>
            <ac:inkMk id="22552" creationId="{AAD40BA2-94B4-4D06-A32A-A72B88D22B93}"/>
          </ac:inkMkLst>
        </pc:inkChg>
        <pc:inkChg chg="add mod">
          <ac:chgData name="仁園 呂" userId="eef67f80-1e14-4c90-a22b-aad4575b3ef9" providerId="ADAL" clId="{9A49C251-DF4E-4AE5-B3D8-6CC2431CFFC3}" dt="2020-04-27T12:40:24.898" v="5588"/>
          <ac:inkMkLst>
            <pc:docMk/>
            <pc:sldMk cId="0" sldId="274"/>
            <ac:inkMk id="22553" creationId="{9D4EA9FF-5758-4A01-8ADA-6F1896B91C12}"/>
          </ac:inkMkLst>
        </pc:inkChg>
        <pc:inkChg chg="add mod">
          <ac:chgData name="仁園 呂" userId="eef67f80-1e14-4c90-a22b-aad4575b3ef9" providerId="ADAL" clId="{9A49C251-DF4E-4AE5-B3D8-6CC2431CFFC3}" dt="2020-04-27T12:40:24.898" v="5588"/>
          <ac:inkMkLst>
            <pc:docMk/>
            <pc:sldMk cId="0" sldId="274"/>
            <ac:inkMk id="22554" creationId="{A9DD47AD-E7F7-45F9-86F3-7A5F50D4BB77}"/>
          </ac:inkMkLst>
        </pc:inkChg>
        <pc:inkChg chg="add mod">
          <ac:chgData name="仁園 呂" userId="eef67f80-1e14-4c90-a22b-aad4575b3ef9" providerId="ADAL" clId="{9A49C251-DF4E-4AE5-B3D8-6CC2431CFFC3}" dt="2020-04-27T12:40:24.898" v="5588"/>
          <ac:inkMkLst>
            <pc:docMk/>
            <pc:sldMk cId="0" sldId="274"/>
            <ac:inkMk id="22555" creationId="{4D973444-98EA-4A2D-BD83-4472DDFF6C13}"/>
          </ac:inkMkLst>
        </pc:inkChg>
        <pc:inkChg chg="add mod">
          <ac:chgData name="仁園 呂" userId="eef67f80-1e14-4c90-a22b-aad4575b3ef9" providerId="ADAL" clId="{9A49C251-DF4E-4AE5-B3D8-6CC2431CFFC3}" dt="2020-04-27T12:40:24.898" v="5588"/>
          <ac:inkMkLst>
            <pc:docMk/>
            <pc:sldMk cId="0" sldId="274"/>
            <ac:inkMk id="22556" creationId="{D35D0E68-6F54-4D96-8701-F33AE8C92272}"/>
          </ac:inkMkLst>
        </pc:inkChg>
        <pc:inkChg chg="add mod">
          <ac:chgData name="仁園 呂" userId="eef67f80-1e14-4c90-a22b-aad4575b3ef9" providerId="ADAL" clId="{9A49C251-DF4E-4AE5-B3D8-6CC2431CFFC3}" dt="2020-04-27T12:40:24.898" v="5588"/>
          <ac:inkMkLst>
            <pc:docMk/>
            <pc:sldMk cId="0" sldId="274"/>
            <ac:inkMk id="22557" creationId="{0DF75614-0A74-4A23-9A65-EF0BAEEC24DE}"/>
          </ac:inkMkLst>
        </pc:inkChg>
        <pc:inkChg chg="add mod">
          <ac:chgData name="仁園 呂" userId="eef67f80-1e14-4c90-a22b-aad4575b3ef9" providerId="ADAL" clId="{9A49C251-DF4E-4AE5-B3D8-6CC2431CFFC3}" dt="2020-04-27T12:40:24.898" v="5588"/>
          <ac:inkMkLst>
            <pc:docMk/>
            <pc:sldMk cId="0" sldId="274"/>
            <ac:inkMk id="22558" creationId="{8BD2A9B3-5B3C-42BF-BB2C-871BFEFDEA9E}"/>
          </ac:inkMkLst>
        </pc:inkChg>
        <pc:inkChg chg="add mod">
          <ac:chgData name="仁園 呂" userId="eef67f80-1e14-4c90-a22b-aad4575b3ef9" providerId="ADAL" clId="{9A49C251-DF4E-4AE5-B3D8-6CC2431CFFC3}" dt="2020-04-27T12:40:24.898" v="5588"/>
          <ac:inkMkLst>
            <pc:docMk/>
            <pc:sldMk cId="0" sldId="274"/>
            <ac:inkMk id="22559" creationId="{B63EAFB8-B223-4133-BDF8-12D4508B431E}"/>
          </ac:inkMkLst>
        </pc:inkChg>
        <pc:inkChg chg="add mod">
          <ac:chgData name="仁園 呂" userId="eef67f80-1e14-4c90-a22b-aad4575b3ef9" providerId="ADAL" clId="{9A49C251-DF4E-4AE5-B3D8-6CC2431CFFC3}" dt="2020-04-27T12:40:24.898" v="5588"/>
          <ac:inkMkLst>
            <pc:docMk/>
            <pc:sldMk cId="0" sldId="274"/>
            <ac:inkMk id="22560" creationId="{44800B30-0D88-4E1E-B6F9-18204FDC1988}"/>
          </ac:inkMkLst>
        </pc:inkChg>
        <pc:inkChg chg="add mod">
          <ac:chgData name="仁園 呂" userId="eef67f80-1e14-4c90-a22b-aad4575b3ef9" providerId="ADAL" clId="{9A49C251-DF4E-4AE5-B3D8-6CC2431CFFC3}" dt="2020-04-27T12:40:24.898" v="5588"/>
          <ac:inkMkLst>
            <pc:docMk/>
            <pc:sldMk cId="0" sldId="274"/>
            <ac:inkMk id="22561" creationId="{5F9CDAAD-6056-413E-93C7-EF44C792EA1E}"/>
          </ac:inkMkLst>
        </pc:inkChg>
        <pc:inkChg chg="add mod">
          <ac:chgData name="仁園 呂" userId="eef67f80-1e14-4c90-a22b-aad4575b3ef9" providerId="ADAL" clId="{9A49C251-DF4E-4AE5-B3D8-6CC2431CFFC3}" dt="2020-04-27T12:40:24.898" v="5588"/>
          <ac:inkMkLst>
            <pc:docMk/>
            <pc:sldMk cId="0" sldId="274"/>
            <ac:inkMk id="22563" creationId="{F2996D77-47DF-49C3-8BAC-C4B4B83FB2A0}"/>
          </ac:inkMkLst>
        </pc:inkChg>
        <pc:inkChg chg="add mod">
          <ac:chgData name="仁園 呂" userId="eef67f80-1e14-4c90-a22b-aad4575b3ef9" providerId="ADAL" clId="{9A49C251-DF4E-4AE5-B3D8-6CC2431CFFC3}" dt="2020-04-27T12:40:24.898" v="5588"/>
          <ac:inkMkLst>
            <pc:docMk/>
            <pc:sldMk cId="0" sldId="274"/>
            <ac:inkMk id="22564" creationId="{EBD2ADFF-5AF4-4141-AFAB-8FFE4E2E599D}"/>
          </ac:inkMkLst>
        </pc:inkChg>
        <pc:inkChg chg="add mod">
          <ac:chgData name="仁園 呂" userId="eef67f80-1e14-4c90-a22b-aad4575b3ef9" providerId="ADAL" clId="{9A49C251-DF4E-4AE5-B3D8-6CC2431CFFC3}" dt="2020-04-27T12:40:44.135" v="5625"/>
          <ac:inkMkLst>
            <pc:docMk/>
            <pc:sldMk cId="0" sldId="274"/>
            <ac:inkMk id="22566" creationId="{F881FCE0-4DD2-4FAF-B0F7-A14220AFF2AB}"/>
          </ac:inkMkLst>
        </pc:inkChg>
        <pc:inkChg chg="add mod">
          <ac:chgData name="仁園 呂" userId="eef67f80-1e14-4c90-a22b-aad4575b3ef9" providerId="ADAL" clId="{9A49C251-DF4E-4AE5-B3D8-6CC2431CFFC3}" dt="2020-04-27T12:40:44.135" v="5625"/>
          <ac:inkMkLst>
            <pc:docMk/>
            <pc:sldMk cId="0" sldId="274"/>
            <ac:inkMk id="22567" creationId="{4027C623-4C33-4D91-912A-A4CD07171EB7}"/>
          </ac:inkMkLst>
        </pc:inkChg>
        <pc:inkChg chg="add mod">
          <ac:chgData name="仁園 呂" userId="eef67f80-1e14-4c90-a22b-aad4575b3ef9" providerId="ADAL" clId="{9A49C251-DF4E-4AE5-B3D8-6CC2431CFFC3}" dt="2020-04-27T12:40:44.135" v="5625"/>
          <ac:inkMkLst>
            <pc:docMk/>
            <pc:sldMk cId="0" sldId="274"/>
            <ac:inkMk id="22568" creationId="{F2D61AE0-4AF1-4487-8F01-1883A7CCAAEE}"/>
          </ac:inkMkLst>
        </pc:inkChg>
        <pc:inkChg chg="add mod">
          <ac:chgData name="仁園 呂" userId="eef67f80-1e14-4c90-a22b-aad4575b3ef9" providerId="ADAL" clId="{9A49C251-DF4E-4AE5-B3D8-6CC2431CFFC3}" dt="2020-04-27T12:40:44.135" v="5625"/>
          <ac:inkMkLst>
            <pc:docMk/>
            <pc:sldMk cId="0" sldId="274"/>
            <ac:inkMk id="22569" creationId="{D8DEE162-B644-4515-A7D6-A3D8DE484865}"/>
          </ac:inkMkLst>
        </pc:inkChg>
        <pc:inkChg chg="add mod">
          <ac:chgData name="仁園 呂" userId="eef67f80-1e14-4c90-a22b-aad4575b3ef9" providerId="ADAL" clId="{9A49C251-DF4E-4AE5-B3D8-6CC2431CFFC3}" dt="2020-04-27T12:40:44.135" v="5625"/>
          <ac:inkMkLst>
            <pc:docMk/>
            <pc:sldMk cId="0" sldId="274"/>
            <ac:inkMk id="22570" creationId="{7D6CD0D5-828D-4535-8500-DD92D97671F1}"/>
          </ac:inkMkLst>
        </pc:inkChg>
        <pc:inkChg chg="add mod">
          <ac:chgData name="仁園 呂" userId="eef67f80-1e14-4c90-a22b-aad4575b3ef9" providerId="ADAL" clId="{9A49C251-DF4E-4AE5-B3D8-6CC2431CFFC3}" dt="2020-04-27T12:40:44.135" v="5625"/>
          <ac:inkMkLst>
            <pc:docMk/>
            <pc:sldMk cId="0" sldId="274"/>
            <ac:inkMk id="22571" creationId="{F736BFA8-8F22-4CD7-A8D7-FF62A92AC424}"/>
          </ac:inkMkLst>
        </pc:inkChg>
        <pc:inkChg chg="add mod">
          <ac:chgData name="仁園 呂" userId="eef67f80-1e14-4c90-a22b-aad4575b3ef9" providerId="ADAL" clId="{9A49C251-DF4E-4AE5-B3D8-6CC2431CFFC3}" dt="2020-04-27T12:40:44.135" v="5625"/>
          <ac:inkMkLst>
            <pc:docMk/>
            <pc:sldMk cId="0" sldId="274"/>
            <ac:inkMk id="22572" creationId="{31702BC9-8B2B-4E3C-A786-3B6450747F7E}"/>
          </ac:inkMkLst>
        </pc:inkChg>
        <pc:inkChg chg="add mod">
          <ac:chgData name="仁園 呂" userId="eef67f80-1e14-4c90-a22b-aad4575b3ef9" providerId="ADAL" clId="{9A49C251-DF4E-4AE5-B3D8-6CC2431CFFC3}" dt="2020-04-27T12:40:44.135" v="5625"/>
          <ac:inkMkLst>
            <pc:docMk/>
            <pc:sldMk cId="0" sldId="274"/>
            <ac:inkMk id="22573" creationId="{22F7A036-5FE3-4EFC-BE4E-6224E940CDFB}"/>
          </ac:inkMkLst>
        </pc:inkChg>
        <pc:inkChg chg="add mod">
          <ac:chgData name="仁園 呂" userId="eef67f80-1e14-4c90-a22b-aad4575b3ef9" providerId="ADAL" clId="{9A49C251-DF4E-4AE5-B3D8-6CC2431CFFC3}" dt="2020-04-27T12:40:44.135" v="5625"/>
          <ac:inkMkLst>
            <pc:docMk/>
            <pc:sldMk cId="0" sldId="274"/>
            <ac:inkMk id="22574" creationId="{D98D005E-CE1B-4FE6-842A-A41F87C03424}"/>
          </ac:inkMkLst>
        </pc:inkChg>
        <pc:inkChg chg="add mod">
          <ac:chgData name="仁園 呂" userId="eef67f80-1e14-4c90-a22b-aad4575b3ef9" providerId="ADAL" clId="{9A49C251-DF4E-4AE5-B3D8-6CC2431CFFC3}" dt="2020-04-27T12:40:44.135" v="5625"/>
          <ac:inkMkLst>
            <pc:docMk/>
            <pc:sldMk cId="0" sldId="274"/>
            <ac:inkMk id="22575" creationId="{1A34B220-87F5-4593-8E88-E33FD68B6EFF}"/>
          </ac:inkMkLst>
        </pc:inkChg>
        <pc:inkChg chg="add mod">
          <ac:chgData name="仁園 呂" userId="eef67f80-1e14-4c90-a22b-aad4575b3ef9" providerId="ADAL" clId="{9A49C251-DF4E-4AE5-B3D8-6CC2431CFFC3}" dt="2020-04-27T12:40:44.135" v="5625"/>
          <ac:inkMkLst>
            <pc:docMk/>
            <pc:sldMk cId="0" sldId="274"/>
            <ac:inkMk id="22576" creationId="{56ED6DE5-2050-42BF-B4FB-61CC6B431C0D}"/>
          </ac:inkMkLst>
        </pc:inkChg>
        <pc:inkChg chg="add mod">
          <ac:chgData name="仁園 呂" userId="eef67f80-1e14-4c90-a22b-aad4575b3ef9" providerId="ADAL" clId="{9A49C251-DF4E-4AE5-B3D8-6CC2431CFFC3}" dt="2020-04-27T12:40:44.135" v="5625"/>
          <ac:inkMkLst>
            <pc:docMk/>
            <pc:sldMk cId="0" sldId="274"/>
            <ac:inkMk id="22577" creationId="{E1D936CE-C24A-467F-BEF0-C3AB0125F81C}"/>
          </ac:inkMkLst>
        </pc:inkChg>
        <pc:inkChg chg="add mod">
          <ac:chgData name="仁園 呂" userId="eef67f80-1e14-4c90-a22b-aad4575b3ef9" providerId="ADAL" clId="{9A49C251-DF4E-4AE5-B3D8-6CC2431CFFC3}" dt="2020-04-27T12:40:44.135" v="5625"/>
          <ac:inkMkLst>
            <pc:docMk/>
            <pc:sldMk cId="0" sldId="274"/>
            <ac:inkMk id="22578" creationId="{C2BC08AF-ADD6-4F38-B17A-828520459A78}"/>
          </ac:inkMkLst>
        </pc:inkChg>
        <pc:inkChg chg="add mod">
          <ac:chgData name="仁園 呂" userId="eef67f80-1e14-4c90-a22b-aad4575b3ef9" providerId="ADAL" clId="{9A49C251-DF4E-4AE5-B3D8-6CC2431CFFC3}" dt="2020-04-27T12:40:44.135" v="5625"/>
          <ac:inkMkLst>
            <pc:docMk/>
            <pc:sldMk cId="0" sldId="274"/>
            <ac:inkMk id="22579" creationId="{DB023AD5-2CDD-4980-AD01-624C028154DB}"/>
          </ac:inkMkLst>
        </pc:inkChg>
        <pc:inkChg chg="add mod">
          <ac:chgData name="仁園 呂" userId="eef67f80-1e14-4c90-a22b-aad4575b3ef9" providerId="ADAL" clId="{9A49C251-DF4E-4AE5-B3D8-6CC2431CFFC3}" dt="2020-04-27T12:40:44.135" v="5625"/>
          <ac:inkMkLst>
            <pc:docMk/>
            <pc:sldMk cId="0" sldId="274"/>
            <ac:inkMk id="22580" creationId="{5FBD46A5-096E-49E2-8A5D-F4171DF3DCEC}"/>
          </ac:inkMkLst>
        </pc:inkChg>
        <pc:inkChg chg="add mod">
          <ac:chgData name="仁園 呂" userId="eef67f80-1e14-4c90-a22b-aad4575b3ef9" providerId="ADAL" clId="{9A49C251-DF4E-4AE5-B3D8-6CC2431CFFC3}" dt="2020-04-27T12:40:44.135" v="5625"/>
          <ac:inkMkLst>
            <pc:docMk/>
            <pc:sldMk cId="0" sldId="274"/>
            <ac:inkMk id="22581" creationId="{852D6168-B85E-4BC4-A780-B8EABD6CFAC7}"/>
          </ac:inkMkLst>
        </pc:inkChg>
        <pc:inkChg chg="add mod">
          <ac:chgData name="仁園 呂" userId="eef67f80-1e14-4c90-a22b-aad4575b3ef9" providerId="ADAL" clId="{9A49C251-DF4E-4AE5-B3D8-6CC2431CFFC3}" dt="2020-04-27T12:40:44.135" v="5625"/>
          <ac:inkMkLst>
            <pc:docMk/>
            <pc:sldMk cId="0" sldId="274"/>
            <ac:inkMk id="22582" creationId="{28469BC4-1990-47AD-9E3B-4F8D4058602D}"/>
          </ac:inkMkLst>
        </pc:inkChg>
        <pc:inkChg chg="add mod">
          <ac:chgData name="仁園 呂" userId="eef67f80-1e14-4c90-a22b-aad4575b3ef9" providerId="ADAL" clId="{9A49C251-DF4E-4AE5-B3D8-6CC2431CFFC3}" dt="2020-04-27T12:40:44.135" v="5625"/>
          <ac:inkMkLst>
            <pc:docMk/>
            <pc:sldMk cId="0" sldId="274"/>
            <ac:inkMk id="22583" creationId="{47A5E2AA-A3ED-4ACE-BE9A-8184BF8D8301}"/>
          </ac:inkMkLst>
        </pc:inkChg>
        <pc:inkChg chg="add mod">
          <ac:chgData name="仁園 呂" userId="eef67f80-1e14-4c90-a22b-aad4575b3ef9" providerId="ADAL" clId="{9A49C251-DF4E-4AE5-B3D8-6CC2431CFFC3}" dt="2020-04-27T12:40:44.135" v="5625"/>
          <ac:inkMkLst>
            <pc:docMk/>
            <pc:sldMk cId="0" sldId="274"/>
            <ac:inkMk id="22584" creationId="{D9FA25C2-1029-400F-AC2A-5A0C281FB242}"/>
          </ac:inkMkLst>
        </pc:inkChg>
        <pc:inkChg chg="add mod">
          <ac:chgData name="仁園 呂" userId="eef67f80-1e14-4c90-a22b-aad4575b3ef9" providerId="ADAL" clId="{9A49C251-DF4E-4AE5-B3D8-6CC2431CFFC3}" dt="2020-04-27T12:40:44.135" v="5625"/>
          <ac:inkMkLst>
            <pc:docMk/>
            <pc:sldMk cId="0" sldId="274"/>
            <ac:inkMk id="22585" creationId="{45D4B163-5249-45B9-9390-8DA6C13D4F33}"/>
          </ac:inkMkLst>
        </pc:inkChg>
        <pc:inkChg chg="add mod">
          <ac:chgData name="仁園 呂" userId="eef67f80-1e14-4c90-a22b-aad4575b3ef9" providerId="ADAL" clId="{9A49C251-DF4E-4AE5-B3D8-6CC2431CFFC3}" dt="2020-04-27T12:40:44.135" v="5625"/>
          <ac:inkMkLst>
            <pc:docMk/>
            <pc:sldMk cId="0" sldId="274"/>
            <ac:inkMk id="22586" creationId="{E1953E3D-C940-4ABB-8FB7-5573A6467379}"/>
          </ac:inkMkLst>
        </pc:inkChg>
        <pc:inkChg chg="add mod">
          <ac:chgData name="仁園 呂" userId="eef67f80-1e14-4c90-a22b-aad4575b3ef9" providerId="ADAL" clId="{9A49C251-DF4E-4AE5-B3D8-6CC2431CFFC3}" dt="2020-04-27T12:40:44.135" v="5625"/>
          <ac:inkMkLst>
            <pc:docMk/>
            <pc:sldMk cId="0" sldId="274"/>
            <ac:inkMk id="22587" creationId="{4C8A1012-A0A6-4B6E-8EF2-7C31457015BB}"/>
          </ac:inkMkLst>
        </pc:inkChg>
        <pc:inkChg chg="add mod">
          <ac:chgData name="仁園 呂" userId="eef67f80-1e14-4c90-a22b-aad4575b3ef9" providerId="ADAL" clId="{9A49C251-DF4E-4AE5-B3D8-6CC2431CFFC3}" dt="2020-04-27T12:40:44.135" v="5625"/>
          <ac:inkMkLst>
            <pc:docMk/>
            <pc:sldMk cId="0" sldId="274"/>
            <ac:inkMk id="22588" creationId="{8DD4C63D-37EB-4E92-909E-ED4C3BC07EC0}"/>
          </ac:inkMkLst>
        </pc:inkChg>
        <pc:inkChg chg="add mod">
          <ac:chgData name="仁園 呂" userId="eef67f80-1e14-4c90-a22b-aad4575b3ef9" providerId="ADAL" clId="{9A49C251-DF4E-4AE5-B3D8-6CC2431CFFC3}" dt="2020-04-27T12:40:44.135" v="5625"/>
          <ac:inkMkLst>
            <pc:docMk/>
            <pc:sldMk cId="0" sldId="274"/>
            <ac:inkMk id="22589" creationId="{7A2B3E04-DD0A-41A3-B2A1-14705C7649FA}"/>
          </ac:inkMkLst>
        </pc:inkChg>
        <pc:inkChg chg="add mod">
          <ac:chgData name="仁園 呂" userId="eef67f80-1e14-4c90-a22b-aad4575b3ef9" providerId="ADAL" clId="{9A49C251-DF4E-4AE5-B3D8-6CC2431CFFC3}" dt="2020-04-27T12:40:44.135" v="5625"/>
          <ac:inkMkLst>
            <pc:docMk/>
            <pc:sldMk cId="0" sldId="274"/>
            <ac:inkMk id="22590" creationId="{18B32410-D10D-4D7A-BAAB-6144ADCB130D}"/>
          </ac:inkMkLst>
        </pc:inkChg>
        <pc:inkChg chg="add mod">
          <ac:chgData name="仁園 呂" userId="eef67f80-1e14-4c90-a22b-aad4575b3ef9" providerId="ADAL" clId="{9A49C251-DF4E-4AE5-B3D8-6CC2431CFFC3}" dt="2020-04-27T12:40:44.135" v="5625"/>
          <ac:inkMkLst>
            <pc:docMk/>
            <pc:sldMk cId="0" sldId="274"/>
            <ac:inkMk id="22591" creationId="{45C5AFB2-5FAB-4E8E-A70C-5052D73BD7C4}"/>
          </ac:inkMkLst>
        </pc:inkChg>
        <pc:inkChg chg="add mod">
          <ac:chgData name="仁園 呂" userId="eef67f80-1e14-4c90-a22b-aad4575b3ef9" providerId="ADAL" clId="{9A49C251-DF4E-4AE5-B3D8-6CC2431CFFC3}" dt="2020-04-27T12:40:44.135" v="5625"/>
          <ac:inkMkLst>
            <pc:docMk/>
            <pc:sldMk cId="0" sldId="274"/>
            <ac:inkMk id="22592" creationId="{E3BDB5AA-C81D-4D49-9CA7-DF8DF8C7C9E2}"/>
          </ac:inkMkLst>
        </pc:inkChg>
        <pc:inkChg chg="add mod">
          <ac:chgData name="仁園 呂" userId="eef67f80-1e14-4c90-a22b-aad4575b3ef9" providerId="ADAL" clId="{9A49C251-DF4E-4AE5-B3D8-6CC2431CFFC3}" dt="2020-04-27T12:40:44.135" v="5625"/>
          <ac:inkMkLst>
            <pc:docMk/>
            <pc:sldMk cId="0" sldId="274"/>
            <ac:inkMk id="22593" creationId="{5F78BEB2-1EC1-45EC-883C-114FFA8F42AD}"/>
          </ac:inkMkLst>
        </pc:inkChg>
        <pc:inkChg chg="add mod">
          <ac:chgData name="仁園 呂" userId="eef67f80-1e14-4c90-a22b-aad4575b3ef9" providerId="ADAL" clId="{9A49C251-DF4E-4AE5-B3D8-6CC2431CFFC3}" dt="2020-04-27T12:40:44.135" v="5625"/>
          <ac:inkMkLst>
            <pc:docMk/>
            <pc:sldMk cId="0" sldId="274"/>
            <ac:inkMk id="22594" creationId="{3893B131-3ADC-4B38-84B4-27D4A87CD9AA}"/>
          </ac:inkMkLst>
        </pc:inkChg>
        <pc:inkChg chg="add mod">
          <ac:chgData name="仁園 呂" userId="eef67f80-1e14-4c90-a22b-aad4575b3ef9" providerId="ADAL" clId="{9A49C251-DF4E-4AE5-B3D8-6CC2431CFFC3}" dt="2020-04-27T12:40:44.135" v="5625"/>
          <ac:inkMkLst>
            <pc:docMk/>
            <pc:sldMk cId="0" sldId="274"/>
            <ac:inkMk id="22595" creationId="{C775ADDE-3C15-4924-8A2A-05BCF3C05CE7}"/>
          </ac:inkMkLst>
        </pc:inkChg>
        <pc:inkChg chg="add mod">
          <ac:chgData name="仁園 呂" userId="eef67f80-1e14-4c90-a22b-aad4575b3ef9" providerId="ADAL" clId="{9A49C251-DF4E-4AE5-B3D8-6CC2431CFFC3}" dt="2020-04-27T12:40:44.135" v="5625"/>
          <ac:inkMkLst>
            <pc:docMk/>
            <pc:sldMk cId="0" sldId="274"/>
            <ac:inkMk id="22596" creationId="{8A22BB68-403D-4228-82E6-E810F7D6527C}"/>
          </ac:inkMkLst>
        </pc:inkChg>
        <pc:inkChg chg="add mod">
          <ac:chgData name="仁園 呂" userId="eef67f80-1e14-4c90-a22b-aad4575b3ef9" providerId="ADAL" clId="{9A49C251-DF4E-4AE5-B3D8-6CC2431CFFC3}" dt="2020-04-27T12:40:44.135" v="5625"/>
          <ac:inkMkLst>
            <pc:docMk/>
            <pc:sldMk cId="0" sldId="274"/>
            <ac:inkMk id="22597" creationId="{1CFE13B7-1EBC-4FB9-AF50-F01DE1041424}"/>
          </ac:inkMkLst>
        </pc:inkChg>
        <pc:inkChg chg="add mod">
          <ac:chgData name="仁園 呂" userId="eef67f80-1e14-4c90-a22b-aad4575b3ef9" providerId="ADAL" clId="{9A49C251-DF4E-4AE5-B3D8-6CC2431CFFC3}" dt="2020-04-27T12:40:44.135" v="5625"/>
          <ac:inkMkLst>
            <pc:docMk/>
            <pc:sldMk cId="0" sldId="274"/>
            <ac:inkMk id="22598" creationId="{4A033861-9265-42D5-9AAC-147339BAD340}"/>
          </ac:inkMkLst>
        </pc:inkChg>
        <pc:inkChg chg="add mod">
          <ac:chgData name="仁園 呂" userId="eef67f80-1e14-4c90-a22b-aad4575b3ef9" providerId="ADAL" clId="{9A49C251-DF4E-4AE5-B3D8-6CC2431CFFC3}" dt="2020-04-27T12:40:44.135" v="5625"/>
          <ac:inkMkLst>
            <pc:docMk/>
            <pc:sldMk cId="0" sldId="274"/>
            <ac:inkMk id="22599" creationId="{F569316E-83B9-4A70-954F-EC3CBA1D0135}"/>
          </ac:inkMkLst>
        </pc:inkChg>
        <pc:inkChg chg="add mod">
          <ac:chgData name="仁園 呂" userId="eef67f80-1e14-4c90-a22b-aad4575b3ef9" providerId="ADAL" clId="{9A49C251-DF4E-4AE5-B3D8-6CC2431CFFC3}" dt="2020-04-27T12:40:44.135" v="5625"/>
          <ac:inkMkLst>
            <pc:docMk/>
            <pc:sldMk cId="0" sldId="274"/>
            <ac:inkMk id="22600" creationId="{9AD114AE-2770-4E0B-8DE1-FF050FBF8415}"/>
          </ac:inkMkLst>
        </pc:inkChg>
        <pc:inkChg chg="add mod">
          <ac:chgData name="仁園 呂" userId="eef67f80-1e14-4c90-a22b-aad4575b3ef9" providerId="ADAL" clId="{9A49C251-DF4E-4AE5-B3D8-6CC2431CFFC3}" dt="2020-04-27T12:40:44.135" v="5625"/>
          <ac:inkMkLst>
            <pc:docMk/>
            <pc:sldMk cId="0" sldId="274"/>
            <ac:inkMk id="22601" creationId="{24EFF6E0-08C8-42FC-8FBF-7C0B2888E88A}"/>
          </ac:inkMkLst>
        </pc:inkChg>
        <pc:inkChg chg="add mod">
          <ac:chgData name="仁園 呂" userId="eef67f80-1e14-4c90-a22b-aad4575b3ef9" providerId="ADAL" clId="{9A49C251-DF4E-4AE5-B3D8-6CC2431CFFC3}" dt="2020-04-27T12:40:46.571" v="5628"/>
          <ac:inkMkLst>
            <pc:docMk/>
            <pc:sldMk cId="0" sldId="274"/>
            <ac:inkMk id="22603" creationId="{6D39A6D9-C9F9-42BB-AC25-8DBD2422C37A}"/>
          </ac:inkMkLst>
        </pc:inkChg>
        <pc:inkChg chg="add mod">
          <ac:chgData name="仁園 呂" userId="eef67f80-1e14-4c90-a22b-aad4575b3ef9" providerId="ADAL" clId="{9A49C251-DF4E-4AE5-B3D8-6CC2431CFFC3}" dt="2020-04-27T12:40:46.571" v="5628"/>
          <ac:inkMkLst>
            <pc:docMk/>
            <pc:sldMk cId="0" sldId="274"/>
            <ac:inkMk id="22604" creationId="{283A7F86-E3CC-44A8-85D1-8D997281054A}"/>
          </ac:inkMkLst>
        </pc:inkChg>
        <pc:inkChg chg="add mod">
          <ac:chgData name="仁園 呂" userId="eef67f80-1e14-4c90-a22b-aad4575b3ef9" providerId="ADAL" clId="{9A49C251-DF4E-4AE5-B3D8-6CC2431CFFC3}" dt="2020-04-27T12:40:53.600" v="5632"/>
          <ac:inkMkLst>
            <pc:docMk/>
            <pc:sldMk cId="0" sldId="274"/>
            <ac:inkMk id="22606" creationId="{A55380A0-9A3A-40B6-94B5-A4AB73DC810C}"/>
          </ac:inkMkLst>
        </pc:inkChg>
        <pc:inkChg chg="add mod">
          <ac:chgData name="仁園 呂" userId="eef67f80-1e14-4c90-a22b-aad4575b3ef9" providerId="ADAL" clId="{9A49C251-DF4E-4AE5-B3D8-6CC2431CFFC3}" dt="2020-04-27T12:40:53.600" v="5632"/>
          <ac:inkMkLst>
            <pc:docMk/>
            <pc:sldMk cId="0" sldId="274"/>
            <ac:inkMk id="22607" creationId="{E1DC5DF4-CA33-4492-948B-B0C089E2CD96}"/>
          </ac:inkMkLst>
        </pc:inkChg>
        <pc:inkChg chg="add del">
          <ac:chgData name="仁園 呂" userId="eef67f80-1e14-4c90-a22b-aad4575b3ef9" providerId="ADAL" clId="{9A49C251-DF4E-4AE5-B3D8-6CC2431CFFC3}" dt="2020-04-27T12:40:57.922" v="5635"/>
          <ac:inkMkLst>
            <pc:docMk/>
            <pc:sldMk cId="0" sldId="274"/>
            <ac:inkMk id="22608" creationId="{B607A66F-D267-4FB6-B8AB-7959DDAE4621}"/>
          </ac:inkMkLst>
        </pc:inkChg>
        <pc:inkChg chg="add del">
          <ac:chgData name="仁園 呂" userId="eef67f80-1e14-4c90-a22b-aad4575b3ef9" providerId="ADAL" clId="{9A49C251-DF4E-4AE5-B3D8-6CC2431CFFC3}" dt="2020-04-27T12:40:57.922" v="5634"/>
          <ac:inkMkLst>
            <pc:docMk/>
            <pc:sldMk cId="0" sldId="274"/>
            <ac:inkMk id="22610" creationId="{077E0D59-439A-4D15-A1B9-D916D7079876}"/>
          </ac:inkMkLst>
        </pc:inkChg>
        <pc:inkChg chg="add mod">
          <ac:chgData name="仁園 呂" userId="eef67f80-1e14-4c90-a22b-aad4575b3ef9" providerId="ADAL" clId="{9A49C251-DF4E-4AE5-B3D8-6CC2431CFFC3}" dt="2020-04-27T12:41:00.338" v="5638"/>
          <ac:inkMkLst>
            <pc:docMk/>
            <pc:sldMk cId="0" sldId="274"/>
            <ac:inkMk id="22611" creationId="{4EE311AA-78A9-4203-88EB-7FC6328CEA46}"/>
          </ac:inkMkLst>
        </pc:inkChg>
        <pc:inkChg chg="add mod">
          <ac:chgData name="仁園 呂" userId="eef67f80-1e14-4c90-a22b-aad4575b3ef9" providerId="ADAL" clId="{9A49C251-DF4E-4AE5-B3D8-6CC2431CFFC3}" dt="2020-04-27T12:41:00.338" v="5638"/>
          <ac:inkMkLst>
            <pc:docMk/>
            <pc:sldMk cId="0" sldId="274"/>
            <ac:inkMk id="22612" creationId="{A340B764-B426-4C9A-96CD-8785C4B7F417}"/>
          </ac:inkMkLst>
        </pc:inkChg>
      </pc:sldChg>
      <pc:sldChg chg="addSp modSp del mod ord modTransition modAnim">
        <pc:chgData name="仁園 呂" userId="eef67f80-1e14-4c90-a22b-aad4575b3ef9" providerId="ADAL" clId="{9A49C251-DF4E-4AE5-B3D8-6CC2431CFFC3}" dt="2020-05-09T09:41:22.888" v="7195" actId="47"/>
        <pc:sldMkLst>
          <pc:docMk/>
          <pc:sldMk cId="0" sldId="275"/>
        </pc:sldMkLst>
        <pc:spChg chg="mod">
          <ac:chgData name="仁園 呂" userId="eef67f80-1e14-4c90-a22b-aad4575b3ef9" providerId="ADAL" clId="{9A49C251-DF4E-4AE5-B3D8-6CC2431CFFC3}" dt="2020-04-27T10:10:50.718" v="5268" actId="6549"/>
          <ac:spMkLst>
            <pc:docMk/>
            <pc:sldMk cId="0" sldId="275"/>
            <ac:spMk id="2" creationId="{00000000-0000-0000-0000-000000000000}"/>
          </ac:spMkLst>
        </pc:spChg>
        <pc:spChg chg="mod">
          <ac:chgData name="仁園 呂" userId="eef67f80-1e14-4c90-a22b-aad4575b3ef9" providerId="ADAL" clId="{9A49C251-DF4E-4AE5-B3D8-6CC2431CFFC3}" dt="2020-04-27T15:47:46.482" v="6160" actId="1076"/>
          <ac:spMkLst>
            <pc:docMk/>
            <pc:sldMk cId="0" sldId="275"/>
            <ac:spMk id="3" creationId="{5795A41D-94E1-42F7-B168-6AE168E3D9A3}"/>
          </ac:spMkLst>
        </pc:spChg>
        <pc:picChg chg="add mod">
          <ac:chgData name="仁園 呂" userId="eef67f80-1e14-4c90-a22b-aad4575b3ef9" providerId="ADAL" clId="{9A49C251-DF4E-4AE5-B3D8-6CC2431CFFC3}" dt="2020-04-27T15:48:30.649" v="6166" actId="1076"/>
          <ac:picMkLst>
            <pc:docMk/>
            <pc:sldMk cId="0" sldId="275"/>
            <ac:picMk id="4" creationId="{27825830-AEF0-45FA-B7E3-52F3FA52820D}"/>
          </ac:picMkLst>
        </pc:picChg>
        <pc:picChg chg="add mod">
          <ac:chgData name="仁園 呂" userId="eef67f80-1e14-4c90-a22b-aad4575b3ef9" providerId="ADAL" clId="{9A49C251-DF4E-4AE5-B3D8-6CC2431CFFC3}" dt="2020-04-27T10:10:42.486" v="5264" actId="14100"/>
          <ac:picMkLst>
            <pc:docMk/>
            <pc:sldMk cId="0" sldId="275"/>
            <ac:picMk id="5" creationId="{E008B179-8230-41E6-8F62-B6DB1D94F2B1}"/>
          </ac:picMkLst>
        </pc:picChg>
        <pc:picChg chg="add mod">
          <ac:chgData name="仁園 呂" userId="eef67f80-1e14-4c90-a22b-aad4575b3ef9" providerId="ADAL" clId="{9A49C251-DF4E-4AE5-B3D8-6CC2431CFFC3}" dt="2020-04-27T15:48:32.706" v="6167" actId="1076"/>
          <ac:picMkLst>
            <pc:docMk/>
            <pc:sldMk cId="0" sldId="275"/>
            <ac:picMk id="6" creationId="{A4588339-27C0-464F-A975-DD1C0247CCEB}"/>
          </ac:picMkLst>
        </pc:picChg>
        <pc:picChg chg="add mod ord">
          <ac:chgData name="仁園 呂" userId="eef67f80-1e14-4c90-a22b-aad4575b3ef9" providerId="ADAL" clId="{9A49C251-DF4E-4AE5-B3D8-6CC2431CFFC3}" dt="2020-04-27T15:48:36.202" v="6169" actId="14100"/>
          <ac:picMkLst>
            <pc:docMk/>
            <pc:sldMk cId="0" sldId="275"/>
            <ac:picMk id="7" creationId="{831919DF-FF00-41A8-8935-552D82B0712E}"/>
          </ac:picMkLst>
        </pc:picChg>
        <pc:picChg chg="mod">
          <ac:chgData name="仁園 呂" userId="eef67f80-1e14-4c90-a22b-aad4575b3ef9" providerId="ADAL" clId="{9A49C251-DF4E-4AE5-B3D8-6CC2431CFFC3}" dt="2020-04-27T15:48:19.858" v="6163" actId="14100"/>
          <ac:picMkLst>
            <pc:docMk/>
            <pc:sldMk cId="0" sldId="275"/>
            <ac:picMk id="23555" creationId="{00000000-0000-0000-0000-000000000000}"/>
          </ac:picMkLst>
        </pc:picChg>
      </pc:sldChg>
      <pc:sldChg chg="del modTransition">
        <pc:chgData name="仁園 呂" userId="eef67f80-1e14-4c90-a22b-aad4575b3ef9" providerId="ADAL" clId="{9A49C251-DF4E-4AE5-B3D8-6CC2431CFFC3}" dt="2020-05-09T09:41:22.888" v="7195" actId="47"/>
        <pc:sldMkLst>
          <pc:docMk/>
          <pc:sldMk cId="0" sldId="276"/>
        </pc:sldMkLst>
      </pc:sldChg>
      <pc:sldChg chg="del modTransition">
        <pc:chgData name="仁園 呂" userId="eef67f80-1e14-4c90-a22b-aad4575b3ef9" providerId="ADAL" clId="{9A49C251-DF4E-4AE5-B3D8-6CC2431CFFC3}" dt="2020-05-09T09:41:22.888" v="7195" actId="47"/>
        <pc:sldMkLst>
          <pc:docMk/>
          <pc:sldMk cId="0" sldId="277"/>
        </pc:sldMkLst>
      </pc:sldChg>
      <pc:sldChg chg="del modTransition">
        <pc:chgData name="仁園 呂" userId="eef67f80-1e14-4c90-a22b-aad4575b3ef9" providerId="ADAL" clId="{9A49C251-DF4E-4AE5-B3D8-6CC2431CFFC3}" dt="2020-05-09T09:41:22.888" v="7195" actId="47"/>
        <pc:sldMkLst>
          <pc:docMk/>
          <pc:sldMk cId="0" sldId="278"/>
        </pc:sldMkLst>
      </pc:sldChg>
      <pc:sldChg chg="addSp delSp modSp del mod modTransition">
        <pc:chgData name="仁園 呂" userId="eef67f80-1e14-4c90-a22b-aad4575b3ef9" providerId="ADAL" clId="{9A49C251-DF4E-4AE5-B3D8-6CC2431CFFC3}" dt="2020-05-09T09:41:22.888" v="7195" actId="47"/>
        <pc:sldMkLst>
          <pc:docMk/>
          <pc:sldMk cId="0" sldId="279"/>
        </pc:sldMkLst>
        <pc:spChg chg="mod">
          <ac:chgData name="仁園 呂" userId="eef67f80-1e14-4c90-a22b-aad4575b3ef9" providerId="ADAL" clId="{9A49C251-DF4E-4AE5-B3D8-6CC2431CFFC3}" dt="2020-04-27T10:31:13.676" v="5410" actId="14100"/>
          <ac:spMkLst>
            <pc:docMk/>
            <pc:sldMk cId="0" sldId="279"/>
            <ac:spMk id="2" creationId="{00000000-0000-0000-0000-000000000000}"/>
          </ac:spMkLst>
        </pc:spChg>
        <pc:spChg chg="add mod">
          <ac:chgData name="仁園 呂" userId="eef67f80-1e14-4c90-a22b-aad4575b3ef9" providerId="ADAL" clId="{9A49C251-DF4E-4AE5-B3D8-6CC2431CFFC3}" dt="2020-04-27T10:33:19.470" v="5485" actId="20577"/>
          <ac:spMkLst>
            <pc:docMk/>
            <pc:sldMk cId="0" sldId="279"/>
            <ac:spMk id="4" creationId="{3927853F-4F7A-4CC7-86FC-709A5E7E5895}"/>
          </ac:spMkLst>
        </pc:spChg>
        <pc:grpChg chg="del mod">
          <ac:chgData name="仁園 呂" userId="eef67f80-1e14-4c90-a22b-aad4575b3ef9" providerId="ADAL" clId="{9A49C251-DF4E-4AE5-B3D8-6CC2431CFFC3}" dt="2020-04-27T12:56:54.271" v="5742"/>
          <ac:grpSpMkLst>
            <pc:docMk/>
            <pc:sldMk cId="0" sldId="279"/>
            <ac:grpSpMk id="16" creationId="{226FB12C-BB53-4E62-8945-FD01A379103D}"/>
          </ac:grpSpMkLst>
        </pc:grpChg>
        <pc:grpChg chg="mod">
          <ac:chgData name="仁園 呂" userId="eef67f80-1e14-4c90-a22b-aad4575b3ef9" providerId="ADAL" clId="{9A49C251-DF4E-4AE5-B3D8-6CC2431CFFC3}" dt="2020-04-27T12:56:51.134" v="5734"/>
          <ac:grpSpMkLst>
            <pc:docMk/>
            <pc:sldMk cId="0" sldId="279"/>
            <ac:grpSpMk id="29" creationId="{ADB018DA-5A52-4C70-A93F-BE1AEA65687F}"/>
          </ac:grpSpMkLst>
        </pc:grpChg>
        <pc:grpChg chg="mod">
          <ac:chgData name="仁園 呂" userId="eef67f80-1e14-4c90-a22b-aad4575b3ef9" providerId="ADAL" clId="{9A49C251-DF4E-4AE5-B3D8-6CC2431CFFC3}" dt="2020-04-27T12:56:51.134" v="5734"/>
          <ac:grpSpMkLst>
            <pc:docMk/>
            <pc:sldMk cId="0" sldId="279"/>
            <ac:grpSpMk id="30" creationId="{29F73400-BA8E-4DC3-B5FC-AE528C77F91E}"/>
          </ac:grpSpMkLst>
        </pc:grpChg>
        <pc:grpChg chg="del mod">
          <ac:chgData name="仁園 呂" userId="eef67f80-1e14-4c90-a22b-aad4575b3ef9" providerId="ADAL" clId="{9A49C251-DF4E-4AE5-B3D8-6CC2431CFFC3}" dt="2020-04-27T12:56:54.271" v="5742"/>
          <ac:grpSpMkLst>
            <pc:docMk/>
            <pc:sldMk cId="0" sldId="279"/>
            <ac:grpSpMk id="31" creationId="{66B04BEB-357D-4EC7-8713-32316AE5070C}"/>
          </ac:grpSpMkLst>
        </pc:grpChg>
        <pc:grpChg chg="del mod">
          <ac:chgData name="仁園 呂" userId="eef67f80-1e14-4c90-a22b-aad4575b3ef9" providerId="ADAL" clId="{9A49C251-DF4E-4AE5-B3D8-6CC2431CFFC3}" dt="2020-04-27T12:56:54.271" v="5742"/>
          <ac:grpSpMkLst>
            <pc:docMk/>
            <pc:sldMk cId="0" sldId="279"/>
            <ac:grpSpMk id="39" creationId="{8BDFC976-3C99-474D-8E11-AE1E3A6A0E3B}"/>
          </ac:grpSpMkLst>
        </pc:grpChg>
        <pc:grpChg chg="mod">
          <ac:chgData name="仁園 呂" userId="eef67f80-1e14-4c90-a22b-aad4575b3ef9" providerId="ADAL" clId="{9A49C251-DF4E-4AE5-B3D8-6CC2431CFFC3}" dt="2020-04-27T12:56:54.271" v="5742"/>
          <ac:grpSpMkLst>
            <pc:docMk/>
            <pc:sldMk cId="0" sldId="279"/>
            <ac:grpSpMk id="40" creationId="{E838AFF5-31F7-4339-825D-F1548DD1FE80}"/>
          </ac:grpSpMkLst>
        </pc:grpChg>
        <pc:grpChg chg="del mod">
          <ac:chgData name="仁園 呂" userId="eef67f80-1e14-4c90-a22b-aad4575b3ef9" providerId="ADAL" clId="{9A49C251-DF4E-4AE5-B3D8-6CC2431CFFC3}" dt="2020-04-27T12:58:40.225" v="5814"/>
          <ac:grpSpMkLst>
            <pc:docMk/>
            <pc:sldMk cId="0" sldId="279"/>
            <ac:grpSpMk id="52" creationId="{685F567C-BECA-40F4-B738-E6B4E0BCE93E}"/>
          </ac:grpSpMkLst>
        </pc:grpChg>
        <pc:grpChg chg="del mod">
          <ac:chgData name="仁園 呂" userId="eef67f80-1e14-4c90-a22b-aad4575b3ef9" providerId="ADAL" clId="{9A49C251-DF4E-4AE5-B3D8-6CC2431CFFC3}" dt="2020-04-27T12:58:40.225" v="5814"/>
          <ac:grpSpMkLst>
            <pc:docMk/>
            <pc:sldMk cId="0" sldId="279"/>
            <ac:grpSpMk id="53" creationId="{C7434D4E-8B57-4F0A-99A3-EA8453CEA6FB}"/>
          </ac:grpSpMkLst>
        </pc:grpChg>
        <pc:grpChg chg="mod">
          <ac:chgData name="仁園 呂" userId="eef67f80-1e14-4c90-a22b-aad4575b3ef9" providerId="ADAL" clId="{9A49C251-DF4E-4AE5-B3D8-6CC2431CFFC3}" dt="2020-04-27T12:57:22.103" v="5757"/>
          <ac:grpSpMkLst>
            <pc:docMk/>
            <pc:sldMk cId="0" sldId="279"/>
            <ac:grpSpMk id="56" creationId="{D0F3461E-6656-4761-A2AF-2BD6210C3314}"/>
          </ac:grpSpMkLst>
        </pc:grpChg>
        <pc:grpChg chg="del mod">
          <ac:chgData name="仁園 呂" userId="eef67f80-1e14-4c90-a22b-aad4575b3ef9" providerId="ADAL" clId="{9A49C251-DF4E-4AE5-B3D8-6CC2431CFFC3}" dt="2020-04-27T12:57:26.639" v="5767"/>
          <ac:grpSpMkLst>
            <pc:docMk/>
            <pc:sldMk cId="0" sldId="279"/>
            <ac:grpSpMk id="27651" creationId="{09A62B0E-436E-46D6-B920-6947798D0239}"/>
          </ac:grpSpMkLst>
        </pc:grpChg>
        <pc:grpChg chg="del mod">
          <ac:chgData name="仁園 呂" userId="eef67f80-1e14-4c90-a22b-aad4575b3ef9" providerId="ADAL" clId="{9A49C251-DF4E-4AE5-B3D8-6CC2431CFFC3}" dt="2020-04-27T12:57:33.342" v="5777"/>
          <ac:grpSpMkLst>
            <pc:docMk/>
            <pc:sldMk cId="0" sldId="279"/>
            <ac:grpSpMk id="27652" creationId="{D05E49D5-06BA-4FEB-AE55-1D56C9CE7D10}"/>
          </ac:grpSpMkLst>
        </pc:grpChg>
        <pc:grpChg chg="mod">
          <ac:chgData name="仁園 呂" userId="eef67f80-1e14-4c90-a22b-aad4575b3ef9" providerId="ADAL" clId="{9A49C251-DF4E-4AE5-B3D8-6CC2431CFFC3}" dt="2020-04-27T12:57:33.342" v="5777"/>
          <ac:grpSpMkLst>
            <pc:docMk/>
            <pc:sldMk cId="0" sldId="279"/>
            <ac:grpSpMk id="27662" creationId="{8A85473F-F270-4BC4-AE68-4304FE3EA6AA}"/>
          </ac:grpSpMkLst>
        </pc:grpChg>
        <pc:grpChg chg="mod">
          <ac:chgData name="仁園 呂" userId="eef67f80-1e14-4c90-a22b-aad4575b3ef9" providerId="ADAL" clId="{9A49C251-DF4E-4AE5-B3D8-6CC2431CFFC3}" dt="2020-04-27T12:57:40.691" v="5792"/>
          <ac:grpSpMkLst>
            <pc:docMk/>
            <pc:sldMk cId="0" sldId="279"/>
            <ac:grpSpMk id="27677" creationId="{CFF7DC2B-89A4-431E-A8D0-8B85484B488B}"/>
          </ac:grpSpMkLst>
        </pc:grpChg>
        <pc:grpChg chg="mod">
          <ac:chgData name="仁園 呂" userId="eef67f80-1e14-4c90-a22b-aad4575b3ef9" providerId="ADAL" clId="{9A49C251-DF4E-4AE5-B3D8-6CC2431CFFC3}" dt="2020-04-27T12:57:40.691" v="5792"/>
          <ac:grpSpMkLst>
            <pc:docMk/>
            <pc:sldMk cId="0" sldId="279"/>
            <ac:grpSpMk id="27678" creationId="{6E8E7A71-E267-4DBA-A3E8-295C6F6095F2}"/>
          </ac:grpSpMkLst>
        </pc:grpChg>
        <pc:grpChg chg="del mod">
          <ac:chgData name="仁園 呂" userId="eef67f80-1e14-4c90-a22b-aad4575b3ef9" providerId="ADAL" clId="{9A49C251-DF4E-4AE5-B3D8-6CC2431CFFC3}" dt="2020-04-27T12:58:14.636" v="5802"/>
          <ac:grpSpMkLst>
            <pc:docMk/>
            <pc:sldMk cId="0" sldId="279"/>
            <ac:grpSpMk id="27683" creationId="{638C821D-BA1D-4C6F-8558-43CCBCD84FA4}"/>
          </ac:grpSpMkLst>
        </pc:grpChg>
        <pc:grpChg chg="del mod">
          <ac:chgData name="仁園 呂" userId="eef67f80-1e14-4c90-a22b-aad4575b3ef9" providerId="ADAL" clId="{9A49C251-DF4E-4AE5-B3D8-6CC2431CFFC3}" dt="2020-04-27T12:58:16.875" v="5805"/>
          <ac:grpSpMkLst>
            <pc:docMk/>
            <pc:sldMk cId="0" sldId="279"/>
            <ac:grpSpMk id="27686" creationId="{F5F25DC4-78BF-46F5-9AA0-05E2237A98D1}"/>
          </ac:grpSpMkLst>
        </pc:grpChg>
        <pc:grpChg chg="mod">
          <ac:chgData name="仁園 呂" userId="eef67f80-1e14-4c90-a22b-aad4575b3ef9" providerId="ADAL" clId="{9A49C251-DF4E-4AE5-B3D8-6CC2431CFFC3}" dt="2020-04-27T12:58:16.875" v="5805"/>
          <ac:grpSpMkLst>
            <pc:docMk/>
            <pc:sldMk cId="0" sldId="279"/>
            <ac:grpSpMk id="27689" creationId="{D2C959CA-70EC-431A-BB2D-2062BF603014}"/>
          </ac:grpSpMkLst>
        </pc:grpChg>
        <pc:grpChg chg="mod">
          <ac:chgData name="仁園 呂" userId="eef67f80-1e14-4c90-a22b-aad4575b3ef9" providerId="ADAL" clId="{9A49C251-DF4E-4AE5-B3D8-6CC2431CFFC3}" dt="2020-04-27T12:58:31.915" v="5811"/>
          <ac:grpSpMkLst>
            <pc:docMk/>
            <pc:sldMk cId="0" sldId="279"/>
            <ac:grpSpMk id="27695" creationId="{F86892EB-FF61-439C-AB81-F66685E2A840}"/>
          </ac:grpSpMkLst>
        </pc:grpChg>
        <pc:grpChg chg="mod">
          <ac:chgData name="仁園 呂" userId="eef67f80-1e14-4c90-a22b-aad4575b3ef9" providerId="ADAL" clId="{9A49C251-DF4E-4AE5-B3D8-6CC2431CFFC3}" dt="2020-04-27T12:58:40.225" v="5814"/>
          <ac:grpSpMkLst>
            <pc:docMk/>
            <pc:sldMk cId="0" sldId="279"/>
            <ac:grpSpMk id="27698" creationId="{2EB92DD7-FD00-436B-9456-97D27CE4976B}"/>
          </ac:grpSpMkLst>
        </pc:grpChg>
        <pc:grpChg chg="mod">
          <ac:chgData name="仁園 呂" userId="eef67f80-1e14-4c90-a22b-aad4575b3ef9" providerId="ADAL" clId="{9A49C251-DF4E-4AE5-B3D8-6CC2431CFFC3}" dt="2020-04-27T12:58:45.917" v="5823"/>
          <ac:grpSpMkLst>
            <pc:docMk/>
            <pc:sldMk cId="0" sldId="279"/>
            <ac:grpSpMk id="27707" creationId="{570F67FB-4538-4E21-9CCD-CD3FDEC908B3}"/>
          </ac:grpSpMkLst>
        </pc:grpChg>
        <pc:grpChg chg="mod">
          <ac:chgData name="仁園 呂" userId="eef67f80-1e14-4c90-a22b-aad4575b3ef9" providerId="ADAL" clId="{9A49C251-DF4E-4AE5-B3D8-6CC2431CFFC3}" dt="2020-04-27T12:58:45.917" v="5823"/>
          <ac:grpSpMkLst>
            <pc:docMk/>
            <pc:sldMk cId="0" sldId="279"/>
            <ac:grpSpMk id="27708" creationId="{FCFF0C7D-E577-4815-BA28-3E118F10A17E}"/>
          </ac:grpSpMkLst>
        </pc:grpChg>
        <pc:grpChg chg="mod">
          <ac:chgData name="仁園 呂" userId="eef67f80-1e14-4c90-a22b-aad4575b3ef9" providerId="ADAL" clId="{9A49C251-DF4E-4AE5-B3D8-6CC2431CFFC3}" dt="2020-04-27T12:58:45.917" v="5823"/>
          <ac:grpSpMkLst>
            <pc:docMk/>
            <pc:sldMk cId="0" sldId="279"/>
            <ac:grpSpMk id="27709" creationId="{3252687A-D773-41FE-B650-F0E623A0F353}"/>
          </ac:grpSpMkLst>
        </pc:grpChg>
        <pc:grpChg chg="mod">
          <ac:chgData name="仁園 呂" userId="eef67f80-1e14-4c90-a22b-aad4575b3ef9" providerId="ADAL" clId="{9A49C251-DF4E-4AE5-B3D8-6CC2431CFFC3}" dt="2020-04-27T12:58:51.314" v="5831"/>
          <ac:grpSpMkLst>
            <pc:docMk/>
            <pc:sldMk cId="0" sldId="279"/>
            <ac:grpSpMk id="27717" creationId="{DCB55551-01D8-4D44-9A1F-0999C0131F35}"/>
          </ac:grpSpMkLst>
        </pc:grpChg>
        <pc:inkChg chg="add mod">
          <ac:chgData name="仁園 呂" userId="eef67f80-1e14-4c90-a22b-aad4575b3ef9" providerId="ADAL" clId="{9A49C251-DF4E-4AE5-B3D8-6CC2431CFFC3}" dt="2020-04-27T12:56:54.271" v="5742"/>
          <ac:inkMkLst>
            <pc:docMk/>
            <pc:sldMk cId="0" sldId="279"/>
            <ac:inkMk id="5" creationId="{C6BEF13B-D921-4ED4-A851-AD498A66E3BC}"/>
          </ac:inkMkLst>
        </pc:inkChg>
        <pc:inkChg chg="add mod">
          <ac:chgData name="仁園 呂" userId="eef67f80-1e14-4c90-a22b-aad4575b3ef9" providerId="ADAL" clId="{9A49C251-DF4E-4AE5-B3D8-6CC2431CFFC3}" dt="2020-04-27T12:56:54.271" v="5742"/>
          <ac:inkMkLst>
            <pc:docMk/>
            <pc:sldMk cId="0" sldId="279"/>
            <ac:inkMk id="6" creationId="{801A9E55-461B-45CA-809C-4F3AA8724AD9}"/>
          </ac:inkMkLst>
        </pc:inkChg>
        <pc:inkChg chg="add mod">
          <ac:chgData name="仁園 呂" userId="eef67f80-1e14-4c90-a22b-aad4575b3ef9" providerId="ADAL" clId="{9A49C251-DF4E-4AE5-B3D8-6CC2431CFFC3}" dt="2020-04-27T12:56:54.271" v="5742"/>
          <ac:inkMkLst>
            <pc:docMk/>
            <pc:sldMk cId="0" sldId="279"/>
            <ac:inkMk id="7" creationId="{75F00A68-C003-4203-9E34-67241A6C41CD}"/>
          </ac:inkMkLst>
        </pc:inkChg>
        <pc:inkChg chg="add mod">
          <ac:chgData name="仁園 呂" userId="eef67f80-1e14-4c90-a22b-aad4575b3ef9" providerId="ADAL" clId="{9A49C251-DF4E-4AE5-B3D8-6CC2431CFFC3}" dt="2020-04-27T12:56:54.271" v="5742"/>
          <ac:inkMkLst>
            <pc:docMk/>
            <pc:sldMk cId="0" sldId="279"/>
            <ac:inkMk id="8" creationId="{99CD9DCE-6071-4FAF-A25E-644A949281F1}"/>
          </ac:inkMkLst>
        </pc:inkChg>
        <pc:inkChg chg="add mod">
          <ac:chgData name="仁園 呂" userId="eef67f80-1e14-4c90-a22b-aad4575b3ef9" providerId="ADAL" clId="{9A49C251-DF4E-4AE5-B3D8-6CC2431CFFC3}" dt="2020-04-27T12:56:54.271" v="5742"/>
          <ac:inkMkLst>
            <pc:docMk/>
            <pc:sldMk cId="0" sldId="279"/>
            <ac:inkMk id="9" creationId="{0236789D-F547-4AF2-B98F-16908DD77B6C}"/>
          </ac:inkMkLst>
        </pc:inkChg>
        <pc:inkChg chg="add mod">
          <ac:chgData name="仁園 呂" userId="eef67f80-1e14-4c90-a22b-aad4575b3ef9" providerId="ADAL" clId="{9A49C251-DF4E-4AE5-B3D8-6CC2431CFFC3}" dt="2020-04-27T12:56:54.271" v="5742"/>
          <ac:inkMkLst>
            <pc:docMk/>
            <pc:sldMk cId="0" sldId="279"/>
            <ac:inkMk id="10" creationId="{301EA42D-3035-4501-AB22-962DBD070745}"/>
          </ac:inkMkLst>
        </pc:inkChg>
        <pc:inkChg chg="add mod">
          <ac:chgData name="仁園 呂" userId="eef67f80-1e14-4c90-a22b-aad4575b3ef9" providerId="ADAL" clId="{9A49C251-DF4E-4AE5-B3D8-6CC2431CFFC3}" dt="2020-04-27T12:56:54.271" v="5742"/>
          <ac:inkMkLst>
            <pc:docMk/>
            <pc:sldMk cId="0" sldId="279"/>
            <ac:inkMk id="11" creationId="{BB6EAE9B-9B9F-4861-9657-4D6DD9BD1C3F}"/>
          </ac:inkMkLst>
        </pc:inkChg>
        <pc:inkChg chg="add mod">
          <ac:chgData name="仁園 呂" userId="eef67f80-1e14-4c90-a22b-aad4575b3ef9" providerId="ADAL" clId="{9A49C251-DF4E-4AE5-B3D8-6CC2431CFFC3}" dt="2020-04-27T12:56:54.271" v="5742"/>
          <ac:inkMkLst>
            <pc:docMk/>
            <pc:sldMk cId="0" sldId="279"/>
            <ac:inkMk id="12" creationId="{871C00E9-C5D0-43C6-9A6F-4154E50DAD94}"/>
          </ac:inkMkLst>
        </pc:inkChg>
        <pc:inkChg chg="add mod">
          <ac:chgData name="仁園 呂" userId="eef67f80-1e14-4c90-a22b-aad4575b3ef9" providerId="ADAL" clId="{9A49C251-DF4E-4AE5-B3D8-6CC2431CFFC3}" dt="2020-04-27T12:56:54.271" v="5742"/>
          <ac:inkMkLst>
            <pc:docMk/>
            <pc:sldMk cId="0" sldId="279"/>
            <ac:inkMk id="13" creationId="{E39539AA-2353-4DED-BF0A-5DBE2B6007DF}"/>
          </ac:inkMkLst>
        </pc:inkChg>
        <pc:inkChg chg="add mod">
          <ac:chgData name="仁園 呂" userId="eef67f80-1e14-4c90-a22b-aad4575b3ef9" providerId="ADAL" clId="{9A49C251-DF4E-4AE5-B3D8-6CC2431CFFC3}" dt="2020-04-27T12:56:54.271" v="5742"/>
          <ac:inkMkLst>
            <pc:docMk/>
            <pc:sldMk cId="0" sldId="279"/>
            <ac:inkMk id="14" creationId="{A596BDF1-5857-4F89-85CC-AF1C01812D8C}"/>
          </ac:inkMkLst>
        </pc:inkChg>
        <pc:inkChg chg="add mod">
          <ac:chgData name="仁園 呂" userId="eef67f80-1e14-4c90-a22b-aad4575b3ef9" providerId="ADAL" clId="{9A49C251-DF4E-4AE5-B3D8-6CC2431CFFC3}" dt="2020-04-27T12:56:54.271" v="5742"/>
          <ac:inkMkLst>
            <pc:docMk/>
            <pc:sldMk cId="0" sldId="279"/>
            <ac:inkMk id="15" creationId="{4CC7EF74-B7DA-4C8D-BB57-2DFCFA4C5B46}"/>
          </ac:inkMkLst>
        </pc:inkChg>
        <pc:inkChg chg="add mod">
          <ac:chgData name="仁園 呂" userId="eef67f80-1e14-4c90-a22b-aad4575b3ef9" providerId="ADAL" clId="{9A49C251-DF4E-4AE5-B3D8-6CC2431CFFC3}" dt="2020-04-27T12:56:54.271" v="5742"/>
          <ac:inkMkLst>
            <pc:docMk/>
            <pc:sldMk cId="0" sldId="279"/>
            <ac:inkMk id="17" creationId="{F843DEC1-7679-47F9-8531-5E33F474C477}"/>
          </ac:inkMkLst>
        </pc:inkChg>
        <pc:inkChg chg="add mod">
          <ac:chgData name="仁園 呂" userId="eef67f80-1e14-4c90-a22b-aad4575b3ef9" providerId="ADAL" clId="{9A49C251-DF4E-4AE5-B3D8-6CC2431CFFC3}" dt="2020-04-27T12:56:54.271" v="5742"/>
          <ac:inkMkLst>
            <pc:docMk/>
            <pc:sldMk cId="0" sldId="279"/>
            <ac:inkMk id="18" creationId="{C8DDFA00-8BD0-4D9E-9FC9-0637DCF18EB0}"/>
          </ac:inkMkLst>
        </pc:inkChg>
        <pc:inkChg chg="add mod">
          <ac:chgData name="仁園 呂" userId="eef67f80-1e14-4c90-a22b-aad4575b3ef9" providerId="ADAL" clId="{9A49C251-DF4E-4AE5-B3D8-6CC2431CFFC3}" dt="2020-04-27T12:56:54.271" v="5742"/>
          <ac:inkMkLst>
            <pc:docMk/>
            <pc:sldMk cId="0" sldId="279"/>
            <ac:inkMk id="19" creationId="{EB615F4A-5C76-455E-B455-9622BB6D7FEE}"/>
          </ac:inkMkLst>
        </pc:inkChg>
        <pc:inkChg chg="add mod">
          <ac:chgData name="仁園 呂" userId="eef67f80-1e14-4c90-a22b-aad4575b3ef9" providerId="ADAL" clId="{9A49C251-DF4E-4AE5-B3D8-6CC2431CFFC3}" dt="2020-04-27T12:56:51.134" v="5734"/>
          <ac:inkMkLst>
            <pc:docMk/>
            <pc:sldMk cId="0" sldId="279"/>
            <ac:inkMk id="20" creationId="{8F18AFBB-592E-4004-A35B-3D3846F16AE1}"/>
          </ac:inkMkLst>
        </pc:inkChg>
        <pc:inkChg chg="add mod">
          <ac:chgData name="仁園 呂" userId="eef67f80-1e14-4c90-a22b-aad4575b3ef9" providerId="ADAL" clId="{9A49C251-DF4E-4AE5-B3D8-6CC2431CFFC3}" dt="2020-04-27T12:56:51.134" v="5734"/>
          <ac:inkMkLst>
            <pc:docMk/>
            <pc:sldMk cId="0" sldId="279"/>
            <ac:inkMk id="21" creationId="{FCE94AAC-9080-4737-A163-7723B0690C31}"/>
          </ac:inkMkLst>
        </pc:inkChg>
        <pc:inkChg chg="add mod">
          <ac:chgData name="仁園 呂" userId="eef67f80-1e14-4c90-a22b-aad4575b3ef9" providerId="ADAL" clId="{9A49C251-DF4E-4AE5-B3D8-6CC2431CFFC3}" dt="2020-04-27T12:56:51.134" v="5734"/>
          <ac:inkMkLst>
            <pc:docMk/>
            <pc:sldMk cId="0" sldId="279"/>
            <ac:inkMk id="22" creationId="{FC7B9B97-8061-4BDC-AEAE-9E85DFA65EB5}"/>
          </ac:inkMkLst>
        </pc:inkChg>
        <pc:inkChg chg="add mod">
          <ac:chgData name="仁園 呂" userId="eef67f80-1e14-4c90-a22b-aad4575b3ef9" providerId="ADAL" clId="{9A49C251-DF4E-4AE5-B3D8-6CC2431CFFC3}" dt="2020-04-27T12:56:51.134" v="5734"/>
          <ac:inkMkLst>
            <pc:docMk/>
            <pc:sldMk cId="0" sldId="279"/>
            <ac:inkMk id="23" creationId="{E9305B4F-1ADA-4B30-969B-1D0143437097}"/>
          </ac:inkMkLst>
        </pc:inkChg>
        <pc:inkChg chg="add mod">
          <ac:chgData name="仁園 呂" userId="eef67f80-1e14-4c90-a22b-aad4575b3ef9" providerId="ADAL" clId="{9A49C251-DF4E-4AE5-B3D8-6CC2431CFFC3}" dt="2020-04-27T12:56:51.134" v="5734"/>
          <ac:inkMkLst>
            <pc:docMk/>
            <pc:sldMk cId="0" sldId="279"/>
            <ac:inkMk id="24" creationId="{67E019AD-A621-4AE8-B8A9-5E687D858DC2}"/>
          </ac:inkMkLst>
        </pc:inkChg>
        <pc:inkChg chg="add mod">
          <ac:chgData name="仁園 呂" userId="eef67f80-1e14-4c90-a22b-aad4575b3ef9" providerId="ADAL" clId="{9A49C251-DF4E-4AE5-B3D8-6CC2431CFFC3}" dt="2020-04-27T12:56:51.134" v="5734"/>
          <ac:inkMkLst>
            <pc:docMk/>
            <pc:sldMk cId="0" sldId="279"/>
            <ac:inkMk id="25" creationId="{587A4850-82A4-4272-8F00-E3E3F6FCFDC7}"/>
          </ac:inkMkLst>
        </pc:inkChg>
        <pc:inkChg chg="add mod">
          <ac:chgData name="仁園 呂" userId="eef67f80-1e14-4c90-a22b-aad4575b3ef9" providerId="ADAL" clId="{9A49C251-DF4E-4AE5-B3D8-6CC2431CFFC3}" dt="2020-04-27T12:56:51.134" v="5734"/>
          <ac:inkMkLst>
            <pc:docMk/>
            <pc:sldMk cId="0" sldId="279"/>
            <ac:inkMk id="26" creationId="{57FA4A4F-E55E-422A-B827-F9F88959DA33}"/>
          </ac:inkMkLst>
        </pc:inkChg>
        <pc:inkChg chg="add mod">
          <ac:chgData name="仁園 呂" userId="eef67f80-1e14-4c90-a22b-aad4575b3ef9" providerId="ADAL" clId="{9A49C251-DF4E-4AE5-B3D8-6CC2431CFFC3}" dt="2020-04-27T12:56:51.134" v="5734"/>
          <ac:inkMkLst>
            <pc:docMk/>
            <pc:sldMk cId="0" sldId="279"/>
            <ac:inkMk id="27" creationId="{BE3B7EBE-DD53-4AF3-BB6B-98220F6CA0FB}"/>
          </ac:inkMkLst>
        </pc:inkChg>
        <pc:inkChg chg="add mod">
          <ac:chgData name="仁園 呂" userId="eef67f80-1e14-4c90-a22b-aad4575b3ef9" providerId="ADAL" clId="{9A49C251-DF4E-4AE5-B3D8-6CC2431CFFC3}" dt="2020-04-27T12:56:51.134" v="5734"/>
          <ac:inkMkLst>
            <pc:docMk/>
            <pc:sldMk cId="0" sldId="279"/>
            <ac:inkMk id="28" creationId="{549F5DC9-2859-4862-A704-566FF1FC6AB4}"/>
          </ac:inkMkLst>
        </pc:inkChg>
        <pc:inkChg chg="add mod">
          <ac:chgData name="仁園 呂" userId="eef67f80-1e14-4c90-a22b-aad4575b3ef9" providerId="ADAL" clId="{9A49C251-DF4E-4AE5-B3D8-6CC2431CFFC3}" dt="2020-04-27T12:56:54.271" v="5742"/>
          <ac:inkMkLst>
            <pc:docMk/>
            <pc:sldMk cId="0" sldId="279"/>
            <ac:inkMk id="32" creationId="{E59940AA-C774-466D-8A3D-915184190705}"/>
          </ac:inkMkLst>
        </pc:inkChg>
        <pc:inkChg chg="add mod">
          <ac:chgData name="仁園 呂" userId="eef67f80-1e14-4c90-a22b-aad4575b3ef9" providerId="ADAL" clId="{9A49C251-DF4E-4AE5-B3D8-6CC2431CFFC3}" dt="2020-04-27T12:56:54.271" v="5742"/>
          <ac:inkMkLst>
            <pc:docMk/>
            <pc:sldMk cId="0" sldId="279"/>
            <ac:inkMk id="33" creationId="{E6B87837-7371-4F3C-9E2D-0E20457B3554}"/>
          </ac:inkMkLst>
        </pc:inkChg>
        <pc:inkChg chg="add mod">
          <ac:chgData name="仁園 呂" userId="eef67f80-1e14-4c90-a22b-aad4575b3ef9" providerId="ADAL" clId="{9A49C251-DF4E-4AE5-B3D8-6CC2431CFFC3}" dt="2020-04-27T12:56:54.271" v="5742"/>
          <ac:inkMkLst>
            <pc:docMk/>
            <pc:sldMk cId="0" sldId="279"/>
            <ac:inkMk id="34" creationId="{61AD9E2A-FF6E-4116-87EE-F345B0D5E0EE}"/>
          </ac:inkMkLst>
        </pc:inkChg>
        <pc:inkChg chg="add mod">
          <ac:chgData name="仁園 呂" userId="eef67f80-1e14-4c90-a22b-aad4575b3ef9" providerId="ADAL" clId="{9A49C251-DF4E-4AE5-B3D8-6CC2431CFFC3}" dt="2020-04-27T12:56:54.271" v="5742"/>
          <ac:inkMkLst>
            <pc:docMk/>
            <pc:sldMk cId="0" sldId="279"/>
            <ac:inkMk id="35" creationId="{A59A28B8-61EE-4053-AA5D-07D70FD6A45C}"/>
          </ac:inkMkLst>
        </pc:inkChg>
        <pc:inkChg chg="add mod">
          <ac:chgData name="仁園 呂" userId="eef67f80-1e14-4c90-a22b-aad4575b3ef9" providerId="ADAL" clId="{9A49C251-DF4E-4AE5-B3D8-6CC2431CFFC3}" dt="2020-04-27T12:56:54.271" v="5742"/>
          <ac:inkMkLst>
            <pc:docMk/>
            <pc:sldMk cId="0" sldId="279"/>
            <ac:inkMk id="36" creationId="{BBB8B69C-176C-479B-A0CD-F8CEEDC9FF2A}"/>
          </ac:inkMkLst>
        </pc:inkChg>
        <pc:inkChg chg="add mod">
          <ac:chgData name="仁園 呂" userId="eef67f80-1e14-4c90-a22b-aad4575b3ef9" providerId="ADAL" clId="{9A49C251-DF4E-4AE5-B3D8-6CC2431CFFC3}" dt="2020-04-27T12:56:54.271" v="5742"/>
          <ac:inkMkLst>
            <pc:docMk/>
            <pc:sldMk cId="0" sldId="279"/>
            <ac:inkMk id="37" creationId="{3B300B3F-27DA-4601-9535-92AD697FD3FA}"/>
          </ac:inkMkLst>
        </pc:inkChg>
        <pc:inkChg chg="add mod">
          <ac:chgData name="仁園 呂" userId="eef67f80-1e14-4c90-a22b-aad4575b3ef9" providerId="ADAL" clId="{9A49C251-DF4E-4AE5-B3D8-6CC2431CFFC3}" dt="2020-04-27T12:56:54.271" v="5742"/>
          <ac:inkMkLst>
            <pc:docMk/>
            <pc:sldMk cId="0" sldId="279"/>
            <ac:inkMk id="38" creationId="{A177D4A4-3254-4EE3-AEEA-871DA5A7A851}"/>
          </ac:inkMkLst>
        </pc:inkChg>
        <pc:inkChg chg="add">
          <ac:chgData name="仁園 呂" userId="eef67f80-1e14-4c90-a22b-aad4575b3ef9" providerId="ADAL" clId="{9A49C251-DF4E-4AE5-B3D8-6CC2431CFFC3}" dt="2020-04-27T12:56:57.408" v="5743" actId="9405"/>
          <ac:inkMkLst>
            <pc:docMk/>
            <pc:sldMk cId="0" sldId="279"/>
            <ac:inkMk id="41" creationId="{E82CF242-09C8-4A38-8DA2-18A788F7B3B2}"/>
          </ac:inkMkLst>
        </pc:inkChg>
        <pc:inkChg chg="add mod">
          <ac:chgData name="仁園 呂" userId="eef67f80-1e14-4c90-a22b-aad4575b3ef9" providerId="ADAL" clId="{9A49C251-DF4E-4AE5-B3D8-6CC2431CFFC3}" dt="2020-04-27T12:58:40.225" v="5814"/>
          <ac:inkMkLst>
            <pc:docMk/>
            <pc:sldMk cId="0" sldId="279"/>
            <ac:inkMk id="42" creationId="{A99DEBF8-4BE8-4CE8-AE25-2576E48F624A}"/>
          </ac:inkMkLst>
        </pc:inkChg>
        <pc:inkChg chg="add mod">
          <ac:chgData name="仁園 呂" userId="eef67f80-1e14-4c90-a22b-aad4575b3ef9" providerId="ADAL" clId="{9A49C251-DF4E-4AE5-B3D8-6CC2431CFFC3}" dt="2020-04-27T12:58:40.225" v="5814"/>
          <ac:inkMkLst>
            <pc:docMk/>
            <pc:sldMk cId="0" sldId="279"/>
            <ac:inkMk id="43" creationId="{800D4D96-2B12-4A00-ADFD-5EF4FA2B901B}"/>
          </ac:inkMkLst>
        </pc:inkChg>
        <pc:inkChg chg="add mod">
          <ac:chgData name="仁園 呂" userId="eef67f80-1e14-4c90-a22b-aad4575b3ef9" providerId="ADAL" clId="{9A49C251-DF4E-4AE5-B3D8-6CC2431CFFC3}" dt="2020-04-27T12:58:40.225" v="5814"/>
          <ac:inkMkLst>
            <pc:docMk/>
            <pc:sldMk cId="0" sldId="279"/>
            <ac:inkMk id="44" creationId="{904858C1-D49D-438F-93CC-FFB600D10F3A}"/>
          </ac:inkMkLst>
        </pc:inkChg>
        <pc:inkChg chg="add mod">
          <ac:chgData name="仁園 呂" userId="eef67f80-1e14-4c90-a22b-aad4575b3ef9" providerId="ADAL" clId="{9A49C251-DF4E-4AE5-B3D8-6CC2431CFFC3}" dt="2020-04-27T12:58:40.225" v="5814"/>
          <ac:inkMkLst>
            <pc:docMk/>
            <pc:sldMk cId="0" sldId="279"/>
            <ac:inkMk id="45" creationId="{000009FC-4EC2-488C-9410-C7AD6AF29E98}"/>
          </ac:inkMkLst>
        </pc:inkChg>
        <pc:inkChg chg="add mod">
          <ac:chgData name="仁園 呂" userId="eef67f80-1e14-4c90-a22b-aad4575b3ef9" providerId="ADAL" clId="{9A49C251-DF4E-4AE5-B3D8-6CC2431CFFC3}" dt="2020-04-27T12:58:40.225" v="5814"/>
          <ac:inkMkLst>
            <pc:docMk/>
            <pc:sldMk cId="0" sldId="279"/>
            <ac:inkMk id="46" creationId="{D7EFD70C-A829-4AD2-BA6B-FFDC82F4F6B4}"/>
          </ac:inkMkLst>
        </pc:inkChg>
        <pc:inkChg chg="add mod">
          <ac:chgData name="仁園 呂" userId="eef67f80-1e14-4c90-a22b-aad4575b3ef9" providerId="ADAL" clId="{9A49C251-DF4E-4AE5-B3D8-6CC2431CFFC3}" dt="2020-04-27T12:58:40.225" v="5814"/>
          <ac:inkMkLst>
            <pc:docMk/>
            <pc:sldMk cId="0" sldId="279"/>
            <ac:inkMk id="47" creationId="{E984D94A-4EBB-4C71-9066-A4661758BDED}"/>
          </ac:inkMkLst>
        </pc:inkChg>
        <pc:inkChg chg="add mod">
          <ac:chgData name="仁園 呂" userId="eef67f80-1e14-4c90-a22b-aad4575b3ef9" providerId="ADAL" clId="{9A49C251-DF4E-4AE5-B3D8-6CC2431CFFC3}" dt="2020-04-27T12:58:40.225" v="5814"/>
          <ac:inkMkLst>
            <pc:docMk/>
            <pc:sldMk cId="0" sldId="279"/>
            <ac:inkMk id="48" creationId="{B231D524-F693-4869-AF84-09840B4440E9}"/>
          </ac:inkMkLst>
        </pc:inkChg>
        <pc:inkChg chg="add mod">
          <ac:chgData name="仁園 呂" userId="eef67f80-1e14-4c90-a22b-aad4575b3ef9" providerId="ADAL" clId="{9A49C251-DF4E-4AE5-B3D8-6CC2431CFFC3}" dt="2020-04-27T12:58:40.225" v="5814"/>
          <ac:inkMkLst>
            <pc:docMk/>
            <pc:sldMk cId="0" sldId="279"/>
            <ac:inkMk id="49" creationId="{DB33E969-F343-4C30-9CE5-2F53690A20C3}"/>
          </ac:inkMkLst>
        </pc:inkChg>
        <pc:inkChg chg="add mod">
          <ac:chgData name="仁園 呂" userId="eef67f80-1e14-4c90-a22b-aad4575b3ef9" providerId="ADAL" clId="{9A49C251-DF4E-4AE5-B3D8-6CC2431CFFC3}" dt="2020-04-27T12:58:40.225" v="5814"/>
          <ac:inkMkLst>
            <pc:docMk/>
            <pc:sldMk cId="0" sldId="279"/>
            <ac:inkMk id="50" creationId="{7A1F9362-1056-41F9-B4C8-243970A13CC9}"/>
          </ac:inkMkLst>
        </pc:inkChg>
        <pc:inkChg chg="add mod">
          <ac:chgData name="仁園 呂" userId="eef67f80-1e14-4c90-a22b-aad4575b3ef9" providerId="ADAL" clId="{9A49C251-DF4E-4AE5-B3D8-6CC2431CFFC3}" dt="2020-04-27T12:58:40.225" v="5814"/>
          <ac:inkMkLst>
            <pc:docMk/>
            <pc:sldMk cId="0" sldId="279"/>
            <ac:inkMk id="51" creationId="{8C249C6E-B53A-4148-9CFD-F92D7D876717}"/>
          </ac:inkMkLst>
        </pc:inkChg>
        <pc:inkChg chg="add mod">
          <ac:chgData name="仁園 呂" userId="eef67f80-1e14-4c90-a22b-aad4575b3ef9" providerId="ADAL" clId="{9A49C251-DF4E-4AE5-B3D8-6CC2431CFFC3}" dt="2020-04-27T12:57:22.103" v="5757"/>
          <ac:inkMkLst>
            <pc:docMk/>
            <pc:sldMk cId="0" sldId="279"/>
            <ac:inkMk id="54" creationId="{D051017B-D1E4-4E87-B53A-214A6A1C8C72}"/>
          </ac:inkMkLst>
        </pc:inkChg>
        <pc:inkChg chg="add mod">
          <ac:chgData name="仁園 呂" userId="eef67f80-1e14-4c90-a22b-aad4575b3ef9" providerId="ADAL" clId="{9A49C251-DF4E-4AE5-B3D8-6CC2431CFFC3}" dt="2020-04-27T12:57:22.103" v="5757"/>
          <ac:inkMkLst>
            <pc:docMk/>
            <pc:sldMk cId="0" sldId="279"/>
            <ac:inkMk id="55" creationId="{F78F661A-A0FD-404A-8641-6C48DBA5801A}"/>
          </ac:inkMkLst>
        </pc:inkChg>
        <pc:inkChg chg="add mod">
          <ac:chgData name="仁園 呂" userId="eef67f80-1e14-4c90-a22b-aad4575b3ef9" providerId="ADAL" clId="{9A49C251-DF4E-4AE5-B3D8-6CC2431CFFC3}" dt="2020-04-27T12:57:33.342" v="5777"/>
          <ac:inkMkLst>
            <pc:docMk/>
            <pc:sldMk cId="0" sldId="279"/>
            <ac:inkMk id="57" creationId="{FAB4F05C-6C61-4591-A51A-E37BBCD506BD}"/>
          </ac:inkMkLst>
        </pc:inkChg>
        <pc:inkChg chg="add mod">
          <ac:chgData name="仁園 呂" userId="eef67f80-1e14-4c90-a22b-aad4575b3ef9" providerId="ADAL" clId="{9A49C251-DF4E-4AE5-B3D8-6CC2431CFFC3}" dt="2020-04-27T12:57:33.342" v="5777"/>
          <ac:inkMkLst>
            <pc:docMk/>
            <pc:sldMk cId="0" sldId="279"/>
            <ac:inkMk id="58" creationId="{320B71D4-9608-4D10-AF28-7ADEFAB284FA}"/>
          </ac:inkMkLst>
        </pc:inkChg>
        <pc:inkChg chg="add mod">
          <ac:chgData name="仁園 呂" userId="eef67f80-1e14-4c90-a22b-aad4575b3ef9" providerId="ADAL" clId="{9A49C251-DF4E-4AE5-B3D8-6CC2431CFFC3}" dt="2020-04-27T12:57:33.342" v="5777"/>
          <ac:inkMkLst>
            <pc:docMk/>
            <pc:sldMk cId="0" sldId="279"/>
            <ac:inkMk id="59" creationId="{C39ED31E-3FFE-49E9-A2B4-300490F1B0F0}"/>
          </ac:inkMkLst>
        </pc:inkChg>
        <pc:inkChg chg="add mod">
          <ac:chgData name="仁園 呂" userId="eef67f80-1e14-4c90-a22b-aad4575b3ef9" providerId="ADAL" clId="{9A49C251-DF4E-4AE5-B3D8-6CC2431CFFC3}" dt="2020-04-27T12:57:33.342" v="5777"/>
          <ac:inkMkLst>
            <pc:docMk/>
            <pc:sldMk cId="0" sldId="279"/>
            <ac:inkMk id="60" creationId="{FE2FDBAB-1327-4295-B6FC-40B3D0F726E3}"/>
          </ac:inkMkLst>
        </pc:inkChg>
        <pc:inkChg chg="add mod">
          <ac:chgData name="仁園 呂" userId="eef67f80-1e14-4c90-a22b-aad4575b3ef9" providerId="ADAL" clId="{9A49C251-DF4E-4AE5-B3D8-6CC2431CFFC3}" dt="2020-04-27T12:57:33.342" v="5777"/>
          <ac:inkMkLst>
            <pc:docMk/>
            <pc:sldMk cId="0" sldId="279"/>
            <ac:inkMk id="61" creationId="{87C80D1F-7C66-4F53-9F3F-96B840DE7828}"/>
          </ac:inkMkLst>
        </pc:inkChg>
        <pc:inkChg chg="add mod">
          <ac:chgData name="仁園 呂" userId="eef67f80-1e14-4c90-a22b-aad4575b3ef9" providerId="ADAL" clId="{9A49C251-DF4E-4AE5-B3D8-6CC2431CFFC3}" dt="2020-04-27T12:57:33.342" v="5777"/>
          <ac:inkMkLst>
            <pc:docMk/>
            <pc:sldMk cId="0" sldId="279"/>
            <ac:inkMk id="62" creationId="{A26BF6CD-E145-4F64-83E2-03A026E9B377}"/>
          </ac:inkMkLst>
        </pc:inkChg>
        <pc:inkChg chg="add mod">
          <ac:chgData name="仁園 呂" userId="eef67f80-1e14-4c90-a22b-aad4575b3ef9" providerId="ADAL" clId="{9A49C251-DF4E-4AE5-B3D8-6CC2431CFFC3}" dt="2020-04-27T12:57:33.342" v="5777"/>
          <ac:inkMkLst>
            <pc:docMk/>
            <pc:sldMk cId="0" sldId="279"/>
            <ac:inkMk id="63" creationId="{91D0C70E-3BBD-400B-B11A-9308BD912FDC}"/>
          </ac:inkMkLst>
        </pc:inkChg>
        <pc:inkChg chg="add mod">
          <ac:chgData name="仁園 呂" userId="eef67f80-1e14-4c90-a22b-aad4575b3ef9" providerId="ADAL" clId="{9A49C251-DF4E-4AE5-B3D8-6CC2431CFFC3}" dt="2020-04-27T12:57:33.342" v="5777"/>
          <ac:inkMkLst>
            <pc:docMk/>
            <pc:sldMk cId="0" sldId="279"/>
            <ac:inkMk id="27648" creationId="{C7EF3D30-6B96-4C82-8811-D4CB2C2ED705}"/>
          </ac:inkMkLst>
        </pc:inkChg>
        <pc:inkChg chg="add mod">
          <ac:chgData name="仁園 呂" userId="eef67f80-1e14-4c90-a22b-aad4575b3ef9" providerId="ADAL" clId="{9A49C251-DF4E-4AE5-B3D8-6CC2431CFFC3}" dt="2020-04-27T12:57:33.342" v="5777"/>
          <ac:inkMkLst>
            <pc:docMk/>
            <pc:sldMk cId="0" sldId="279"/>
            <ac:inkMk id="27649" creationId="{45215313-04D0-40AA-B990-1FBF4786E453}"/>
          </ac:inkMkLst>
        </pc:inkChg>
        <pc:inkChg chg="add mod">
          <ac:chgData name="仁園 呂" userId="eef67f80-1e14-4c90-a22b-aad4575b3ef9" providerId="ADAL" clId="{9A49C251-DF4E-4AE5-B3D8-6CC2431CFFC3}" dt="2020-04-27T12:57:33.342" v="5777"/>
          <ac:inkMkLst>
            <pc:docMk/>
            <pc:sldMk cId="0" sldId="279"/>
            <ac:inkMk id="27653" creationId="{5AABD271-7939-481C-B4EC-2DC3E9DDAEAF}"/>
          </ac:inkMkLst>
        </pc:inkChg>
        <pc:inkChg chg="add mod">
          <ac:chgData name="仁園 呂" userId="eef67f80-1e14-4c90-a22b-aad4575b3ef9" providerId="ADAL" clId="{9A49C251-DF4E-4AE5-B3D8-6CC2431CFFC3}" dt="2020-04-27T12:57:33.342" v="5777"/>
          <ac:inkMkLst>
            <pc:docMk/>
            <pc:sldMk cId="0" sldId="279"/>
            <ac:inkMk id="27654" creationId="{60B8AF3B-1C82-4CC4-9ED0-7A079245617B}"/>
          </ac:inkMkLst>
        </pc:inkChg>
        <pc:inkChg chg="add mod">
          <ac:chgData name="仁園 呂" userId="eef67f80-1e14-4c90-a22b-aad4575b3ef9" providerId="ADAL" clId="{9A49C251-DF4E-4AE5-B3D8-6CC2431CFFC3}" dt="2020-04-27T12:57:33.342" v="5777"/>
          <ac:inkMkLst>
            <pc:docMk/>
            <pc:sldMk cId="0" sldId="279"/>
            <ac:inkMk id="27655" creationId="{D8517E40-2753-443C-9023-788D7477892D}"/>
          </ac:inkMkLst>
        </pc:inkChg>
        <pc:inkChg chg="add mod">
          <ac:chgData name="仁園 呂" userId="eef67f80-1e14-4c90-a22b-aad4575b3ef9" providerId="ADAL" clId="{9A49C251-DF4E-4AE5-B3D8-6CC2431CFFC3}" dt="2020-04-27T12:57:33.342" v="5777"/>
          <ac:inkMkLst>
            <pc:docMk/>
            <pc:sldMk cId="0" sldId="279"/>
            <ac:inkMk id="27656" creationId="{39EAAFED-FDE7-4054-B8C8-EC2560A40CAF}"/>
          </ac:inkMkLst>
        </pc:inkChg>
        <pc:inkChg chg="add mod">
          <ac:chgData name="仁園 呂" userId="eef67f80-1e14-4c90-a22b-aad4575b3ef9" providerId="ADAL" clId="{9A49C251-DF4E-4AE5-B3D8-6CC2431CFFC3}" dt="2020-04-27T12:57:33.342" v="5777"/>
          <ac:inkMkLst>
            <pc:docMk/>
            <pc:sldMk cId="0" sldId="279"/>
            <ac:inkMk id="27657" creationId="{C852C005-F34B-4248-BEC3-A9A31B68D062}"/>
          </ac:inkMkLst>
        </pc:inkChg>
        <pc:inkChg chg="add mod">
          <ac:chgData name="仁園 呂" userId="eef67f80-1e14-4c90-a22b-aad4575b3ef9" providerId="ADAL" clId="{9A49C251-DF4E-4AE5-B3D8-6CC2431CFFC3}" dt="2020-04-27T12:57:33.342" v="5777"/>
          <ac:inkMkLst>
            <pc:docMk/>
            <pc:sldMk cId="0" sldId="279"/>
            <ac:inkMk id="27658" creationId="{0E089BA1-9E55-4D95-927A-07703964B0E2}"/>
          </ac:inkMkLst>
        </pc:inkChg>
        <pc:inkChg chg="add mod">
          <ac:chgData name="仁園 呂" userId="eef67f80-1e14-4c90-a22b-aad4575b3ef9" providerId="ADAL" clId="{9A49C251-DF4E-4AE5-B3D8-6CC2431CFFC3}" dt="2020-04-27T12:57:33.342" v="5777"/>
          <ac:inkMkLst>
            <pc:docMk/>
            <pc:sldMk cId="0" sldId="279"/>
            <ac:inkMk id="27659" creationId="{E53C203B-B147-4C79-964E-A79A75749CCE}"/>
          </ac:inkMkLst>
        </pc:inkChg>
        <pc:inkChg chg="add mod">
          <ac:chgData name="仁園 呂" userId="eef67f80-1e14-4c90-a22b-aad4575b3ef9" providerId="ADAL" clId="{9A49C251-DF4E-4AE5-B3D8-6CC2431CFFC3}" dt="2020-04-27T12:57:33.342" v="5777"/>
          <ac:inkMkLst>
            <pc:docMk/>
            <pc:sldMk cId="0" sldId="279"/>
            <ac:inkMk id="27660" creationId="{3C79390C-30DA-4903-A31B-C20E83B12960}"/>
          </ac:inkMkLst>
        </pc:inkChg>
        <pc:inkChg chg="add">
          <ac:chgData name="仁園 呂" userId="eef67f80-1e14-4c90-a22b-aad4575b3ef9" providerId="ADAL" clId="{9A49C251-DF4E-4AE5-B3D8-6CC2431CFFC3}" dt="2020-04-27T12:57:32.670" v="5776" actId="9405"/>
          <ac:inkMkLst>
            <pc:docMk/>
            <pc:sldMk cId="0" sldId="279"/>
            <ac:inkMk id="27661" creationId="{33EB94D9-D539-40EA-9582-36AE47880519}"/>
          </ac:inkMkLst>
        </pc:inkChg>
        <pc:inkChg chg="add mod">
          <ac:chgData name="仁園 呂" userId="eef67f80-1e14-4c90-a22b-aad4575b3ef9" providerId="ADAL" clId="{9A49C251-DF4E-4AE5-B3D8-6CC2431CFFC3}" dt="2020-04-27T12:57:40.691" v="5792"/>
          <ac:inkMkLst>
            <pc:docMk/>
            <pc:sldMk cId="0" sldId="279"/>
            <ac:inkMk id="27663" creationId="{1878CDE4-1040-49D1-A775-586D2466C057}"/>
          </ac:inkMkLst>
        </pc:inkChg>
        <pc:inkChg chg="add mod">
          <ac:chgData name="仁園 呂" userId="eef67f80-1e14-4c90-a22b-aad4575b3ef9" providerId="ADAL" clId="{9A49C251-DF4E-4AE5-B3D8-6CC2431CFFC3}" dt="2020-04-27T12:57:40.691" v="5792"/>
          <ac:inkMkLst>
            <pc:docMk/>
            <pc:sldMk cId="0" sldId="279"/>
            <ac:inkMk id="27664" creationId="{9F6CC29A-EA1E-4CFB-9B0C-BA9EE544F595}"/>
          </ac:inkMkLst>
        </pc:inkChg>
        <pc:inkChg chg="add mod">
          <ac:chgData name="仁園 呂" userId="eef67f80-1e14-4c90-a22b-aad4575b3ef9" providerId="ADAL" clId="{9A49C251-DF4E-4AE5-B3D8-6CC2431CFFC3}" dt="2020-04-27T12:57:40.691" v="5792"/>
          <ac:inkMkLst>
            <pc:docMk/>
            <pc:sldMk cId="0" sldId="279"/>
            <ac:inkMk id="27665" creationId="{597E72E7-1AA1-49F4-8D98-947EE3185EDF}"/>
          </ac:inkMkLst>
        </pc:inkChg>
        <pc:inkChg chg="add mod">
          <ac:chgData name="仁園 呂" userId="eef67f80-1e14-4c90-a22b-aad4575b3ef9" providerId="ADAL" clId="{9A49C251-DF4E-4AE5-B3D8-6CC2431CFFC3}" dt="2020-04-27T12:57:40.691" v="5792"/>
          <ac:inkMkLst>
            <pc:docMk/>
            <pc:sldMk cId="0" sldId="279"/>
            <ac:inkMk id="27666" creationId="{A1A2DAB3-C5C6-4DBB-A6F5-24527D7B2A40}"/>
          </ac:inkMkLst>
        </pc:inkChg>
        <pc:inkChg chg="add mod">
          <ac:chgData name="仁園 呂" userId="eef67f80-1e14-4c90-a22b-aad4575b3ef9" providerId="ADAL" clId="{9A49C251-DF4E-4AE5-B3D8-6CC2431CFFC3}" dt="2020-04-27T12:57:40.691" v="5792"/>
          <ac:inkMkLst>
            <pc:docMk/>
            <pc:sldMk cId="0" sldId="279"/>
            <ac:inkMk id="27667" creationId="{8DC9C4A6-7EB9-4330-8659-C52F99CB0E36}"/>
          </ac:inkMkLst>
        </pc:inkChg>
        <pc:inkChg chg="add mod">
          <ac:chgData name="仁園 呂" userId="eef67f80-1e14-4c90-a22b-aad4575b3ef9" providerId="ADAL" clId="{9A49C251-DF4E-4AE5-B3D8-6CC2431CFFC3}" dt="2020-04-27T12:57:40.691" v="5792"/>
          <ac:inkMkLst>
            <pc:docMk/>
            <pc:sldMk cId="0" sldId="279"/>
            <ac:inkMk id="27668" creationId="{F912ED53-F94F-4BDB-913B-0B6365363CFC}"/>
          </ac:inkMkLst>
        </pc:inkChg>
        <pc:inkChg chg="add mod">
          <ac:chgData name="仁園 呂" userId="eef67f80-1e14-4c90-a22b-aad4575b3ef9" providerId="ADAL" clId="{9A49C251-DF4E-4AE5-B3D8-6CC2431CFFC3}" dt="2020-04-27T12:57:40.691" v="5792"/>
          <ac:inkMkLst>
            <pc:docMk/>
            <pc:sldMk cId="0" sldId="279"/>
            <ac:inkMk id="27669" creationId="{82D8A9F5-A2E5-4A5D-A264-041846B7A049}"/>
          </ac:inkMkLst>
        </pc:inkChg>
        <pc:inkChg chg="add mod">
          <ac:chgData name="仁園 呂" userId="eef67f80-1e14-4c90-a22b-aad4575b3ef9" providerId="ADAL" clId="{9A49C251-DF4E-4AE5-B3D8-6CC2431CFFC3}" dt="2020-04-27T12:57:40.691" v="5792"/>
          <ac:inkMkLst>
            <pc:docMk/>
            <pc:sldMk cId="0" sldId="279"/>
            <ac:inkMk id="27670" creationId="{44B1A2A9-0F40-4B63-AA50-F2C3B1746057}"/>
          </ac:inkMkLst>
        </pc:inkChg>
        <pc:inkChg chg="add mod">
          <ac:chgData name="仁園 呂" userId="eef67f80-1e14-4c90-a22b-aad4575b3ef9" providerId="ADAL" clId="{9A49C251-DF4E-4AE5-B3D8-6CC2431CFFC3}" dt="2020-04-27T12:57:40.691" v="5792"/>
          <ac:inkMkLst>
            <pc:docMk/>
            <pc:sldMk cId="0" sldId="279"/>
            <ac:inkMk id="27671" creationId="{70DD004F-4625-4EBE-BF60-2D347CE50520}"/>
          </ac:inkMkLst>
        </pc:inkChg>
        <pc:inkChg chg="add mod">
          <ac:chgData name="仁園 呂" userId="eef67f80-1e14-4c90-a22b-aad4575b3ef9" providerId="ADAL" clId="{9A49C251-DF4E-4AE5-B3D8-6CC2431CFFC3}" dt="2020-04-27T12:57:40.691" v="5792"/>
          <ac:inkMkLst>
            <pc:docMk/>
            <pc:sldMk cId="0" sldId="279"/>
            <ac:inkMk id="27672" creationId="{091AEA92-7289-4FEB-BC9E-2EA3DAF08364}"/>
          </ac:inkMkLst>
        </pc:inkChg>
        <pc:inkChg chg="add mod">
          <ac:chgData name="仁園 呂" userId="eef67f80-1e14-4c90-a22b-aad4575b3ef9" providerId="ADAL" clId="{9A49C251-DF4E-4AE5-B3D8-6CC2431CFFC3}" dt="2020-04-27T12:57:40.691" v="5792"/>
          <ac:inkMkLst>
            <pc:docMk/>
            <pc:sldMk cId="0" sldId="279"/>
            <ac:inkMk id="27673" creationId="{C1F47019-252B-452F-A669-6200C2573572}"/>
          </ac:inkMkLst>
        </pc:inkChg>
        <pc:inkChg chg="add mod">
          <ac:chgData name="仁園 呂" userId="eef67f80-1e14-4c90-a22b-aad4575b3ef9" providerId="ADAL" clId="{9A49C251-DF4E-4AE5-B3D8-6CC2431CFFC3}" dt="2020-04-27T12:57:40.691" v="5792"/>
          <ac:inkMkLst>
            <pc:docMk/>
            <pc:sldMk cId="0" sldId="279"/>
            <ac:inkMk id="27674" creationId="{C0FF03DB-C528-492F-9D71-A3155CB8508D}"/>
          </ac:inkMkLst>
        </pc:inkChg>
        <pc:inkChg chg="add mod">
          <ac:chgData name="仁園 呂" userId="eef67f80-1e14-4c90-a22b-aad4575b3ef9" providerId="ADAL" clId="{9A49C251-DF4E-4AE5-B3D8-6CC2431CFFC3}" dt="2020-04-27T12:57:40.691" v="5792"/>
          <ac:inkMkLst>
            <pc:docMk/>
            <pc:sldMk cId="0" sldId="279"/>
            <ac:inkMk id="27675" creationId="{35DD0E86-B6D2-466D-9D0D-C1F570F6B460}"/>
          </ac:inkMkLst>
        </pc:inkChg>
        <pc:inkChg chg="add mod">
          <ac:chgData name="仁園 呂" userId="eef67f80-1e14-4c90-a22b-aad4575b3ef9" providerId="ADAL" clId="{9A49C251-DF4E-4AE5-B3D8-6CC2431CFFC3}" dt="2020-04-27T12:57:40.691" v="5792"/>
          <ac:inkMkLst>
            <pc:docMk/>
            <pc:sldMk cId="0" sldId="279"/>
            <ac:inkMk id="27676" creationId="{F44FECFF-D885-4554-B0BE-22E0D7C46612}"/>
          </ac:inkMkLst>
        </pc:inkChg>
        <pc:inkChg chg="add mod">
          <ac:chgData name="仁園 呂" userId="eef67f80-1e14-4c90-a22b-aad4575b3ef9" providerId="ADAL" clId="{9A49C251-DF4E-4AE5-B3D8-6CC2431CFFC3}" dt="2020-04-27T12:58:16.875" v="5805"/>
          <ac:inkMkLst>
            <pc:docMk/>
            <pc:sldMk cId="0" sldId="279"/>
            <ac:inkMk id="27679" creationId="{E73AA393-9ED1-41E7-A38B-DE67F667CF34}"/>
          </ac:inkMkLst>
        </pc:inkChg>
        <pc:inkChg chg="add mod">
          <ac:chgData name="仁園 呂" userId="eef67f80-1e14-4c90-a22b-aad4575b3ef9" providerId="ADAL" clId="{9A49C251-DF4E-4AE5-B3D8-6CC2431CFFC3}" dt="2020-04-27T12:58:16.875" v="5805"/>
          <ac:inkMkLst>
            <pc:docMk/>
            <pc:sldMk cId="0" sldId="279"/>
            <ac:inkMk id="27680" creationId="{8C05920E-BD70-4F41-A69D-A4065F2B46FF}"/>
          </ac:inkMkLst>
        </pc:inkChg>
        <pc:inkChg chg="add del mod">
          <ac:chgData name="仁園 呂" userId="eef67f80-1e14-4c90-a22b-aad4575b3ef9" providerId="ADAL" clId="{9A49C251-DF4E-4AE5-B3D8-6CC2431CFFC3}" dt="2020-04-27T12:57:51.447" v="5799"/>
          <ac:inkMkLst>
            <pc:docMk/>
            <pc:sldMk cId="0" sldId="279"/>
            <ac:inkMk id="27681" creationId="{B34DF092-891F-4085-B8FE-5647EC38627D}"/>
          </ac:inkMkLst>
        </pc:inkChg>
        <pc:inkChg chg="add del mod">
          <ac:chgData name="仁園 呂" userId="eef67f80-1e14-4c90-a22b-aad4575b3ef9" providerId="ADAL" clId="{9A49C251-DF4E-4AE5-B3D8-6CC2431CFFC3}" dt="2020-04-27T12:57:51.447" v="5798"/>
          <ac:inkMkLst>
            <pc:docMk/>
            <pc:sldMk cId="0" sldId="279"/>
            <ac:inkMk id="27682" creationId="{90C5F436-9E41-4C49-AB50-8C44C0B3CA3F}"/>
          </ac:inkMkLst>
        </pc:inkChg>
        <pc:inkChg chg="add mod">
          <ac:chgData name="仁園 呂" userId="eef67f80-1e14-4c90-a22b-aad4575b3ef9" providerId="ADAL" clId="{9A49C251-DF4E-4AE5-B3D8-6CC2431CFFC3}" dt="2020-04-27T12:58:16.875" v="5805"/>
          <ac:inkMkLst>
            <pc:docMk/>
            <pc:sldMk cId="0" sldId="279"/>
            <ac:inkMk id="27684" creationId="{DFFD8A47-FB0F-484B-9727-3346C973FE1B}"/>
          </ac:inkMkLst>
        </pc:inkChg>
        <pc:inkChg chg="add mod">
          <ac:chgData name="仁園 呂" userId="eef67f80-1e14-4c90-a22b-aad4575b3ef9" providerId="ADAL" clId="{9A49C251-DF4E-4AE5-B3D8-6CC2431CFFC3}" dt="2020-04-27T12:58:16.875" v="5805"/>
          <ac:inkMkLst>
            <pc:docMk/>
            <pc:sldMk cId="0" sldId="279"/>
            <ac:inkMk id="27685" creationId="{620823ED-FF9F-4AB7-A5C8-CC9711374F84}"/>
          </ac:inkMkLst>
        </pc:inkChg>
        <pc:inkChg chg="add mod">
          <ac:chgData name="仁園 呂" userId="eef67f80-1e14-4c90-a22b-aad4575b3ef9" providerId="ADAL" clId="{9A49C251-DF4E-4AE5-B3D8-6CC2431CFFC3}" dt="2020-04-27T12:58:16.875" v="5805"/>
          <ac:inkMkLst>
            <pc:docMk/>
            <pc:sldMk cId="0" sldId="279"/>
            <ac:inkMk id="27687" creationId="{0BCEE536-935F-4C95-AE6B-89BCD7178A69}"/>
          </ac:inkMkLst>
        </pc:inkChg>
        <pc:inkChg chg="add mod">
          <ac:chgData name="仁園 呂" userId="eef67f80-1e14-4c90-a22b-aad4575b3ef9" providerId="ADAL" clId="{9A49C251-DF4E-4AE5-B3D8-6CC2431CFFC3}" dt="2020-04-27T12:58:16.875" v="5805"/>
          <ac:inkMkLst>
            <pc:docMk/>
            <pc:sldMk cId="0" sldId="279"/>
            <ac:inkMk id="27688" creationId="{63600275-2142-4C52-AB43-292D86F0D695}"/>
          </ac:inkMkLst>
        </pc:inkChg>
        <pc:inkChg chg="add mod">
          <ac:chgData name="仁園 呂" userId="eef67f80-1e14-4c90-a22b-aad4575b3ef9" providerId="ADAL" clId="{9A49C251-DF4E-4AE5-B3D8-6CC2431CFFC3}" dt="2020-04-27T12:58:31.915" v="5811"/>
          <ac:inkMkLst>
            <pc:docMk/>
            <pc:sldMk cId="0" sldId="279"/>
            <ac:inkMk id="27690" creationId="{4A3B212D-0CD1-43F6-BC7A-000289964C4F}"/>
          </ac:inkMkLst>
        </pc:inkChg>
        <pc:inkChg chg="add mod">
          <ac:chgData name="仁園 呂" userId="eef67f80-1e14-4c90-a22b-aad4575b3ef9" providerId="ADAL" clId="{9A49C251-DF4E-4AE5-B3D8-6CC2431CFFC3}" dt="2020-04-27T12:58:31.915" v="5811"/>
          <ac:inkMkLst>
            <pc:docMk/>
            <pc:sldMk cId="0" sldId="279"/>
            <ac:inkMk id="27691" creationId="{A9ECFD21-73AA-4704-86EE-6DE48F3B05DF}"/>
          </ac:inkMkLst>
        </pc:inkChg>
        <pc:inkChg chg="add mod">
          <ac:chgData name="仁園 呂" userId="eef67f80-1e14-4c90-a22b-aad4575b3ef9" providerId="ADAL" clId="{9A49C251-DF4E-4AE5-B3D8-6CC2431CFFC3}" dt="2020-04-27T12:58:31.915" v="5811"/>
          <ac:inkMkLst>
            <pc:docMk/>
            <pc:sldMk cId="0" sldId="279"/>
            <ac:inkMk id="27692" creationId="{78C7B420-7BAF-46B7-9FE1-8F665386841A}"/>
          </ac:inkMkLst>
        </pc:inkChg>
        <pc:inkChg chg="add mod">
          <ac:chgData name="仁園 呂" userId="eef67f80-1e14-4c90-a22b-aad4575b3ef9" providerId="ADAL" clId="{9A49C251-DF4E-4AE5-B3D8-6CC2431CFFC3}" dt="2020-04-27T12:58:31.915" v="5811"/>
          <ac:inkMkLst>
            <pc:docMk/>
            <pc:sldMk cId="0" sldId="279"/>
            <ac:inkMk id="27693" creationId="{C3F1AA73-32F4-4896-A849-16F7B96A2817}"/>
          </ac:inkMkLst>
        </pc:inkChg>
        <pc:inkChg chg="add mod">
          <ac:chgData name="仁園 呂" userId="eef67f80-1e14-4c90-a22b-aad4575b3ef9" providerId="ADAL" clId="{9A49C251-DF4E-4AE5-B3D8-6CC2431CFFC3}" dt="2020-04-27T12:58:31.915" v="5811"/>
          <ac:inkMkLst>
            <pc:docMk/>
            <pc:sldMk cId="0" sldId="279"/>
            <ac:inkMk id="27694" creationId="{2D33E1D6-5CDF-47EF-9E13-A71917407627}"/>
          </ac:inkMkLst>
        </pc:inkChg>
        <pc:inkChg chg="add mod">
          <ac:chgData name="仁園 呂" userId="eef67f80-1e14-4c90-a22b-aad4575b3ef9" providerId="ADAL" clId="{9A49C251-DF4E-4AE5-B3D8-6CC2431CFFC3}" dt="2020-04-27T12:58:40.225" v="5814"/>
          <ac:inkMkLst>
            <pc:docMk/>
            <pc:sldMk cId="0" sldId="279"/>
            <ac:inkMk id="27696" creationId="{C82C025E-AB2A-4AAA-805D-247348FC2AF7}"/>
          </ac:inkMkLst>
        </pc:inkChg>
        <pc:inkChg chg="add mod">
          <ac:chgData name="仁園 呂" userId="eef67f80-1e14-4c90-a22b-aad4575b3ef9" providerId="ADAL" clId="{9A49C251-DF4E-4AE5-B3D8-6CC2431CFFC3}" dt="2020-04-27T12:58:40.225" v="5814"/>
          <ac:inkMkLst>
            <pc:docMk/>
            <pc:sldMk cId="0" sldId="279"/>
            <ac:inkMk id="27697" creationId="{E43338BD-32C0-4C31-A6D5-F7A2644F3B6B}"/>
          </ac:inkMkLst>
        </pc:inkChg>
        <pc:inkChg chg="add mod">
          <ac:chgData name="仁園 呂" userId="eef67f80-1e14-4c90-a22b-aad4575b3ef9" providerId="ADAL" clId="{9A49C251-DF4E-4AE5-B3D8-6CC2431CFFC3}" dt="2020-04-27T12:58:45.917" v="5823"/>
          <ac:inkMkLst>
            <pc:docMk/>
            <pc:sldMk cId="0" sldId="279"/>
            <ac:inkMk id="27699" creationId="{EAD8EB7D-BDF0-4C5B-8400-AF267B666277}"/>
          </ac:inkMkLst>
        </pc:inkChg>
        <pc:inkChg chg="add mod">
          <ac:chgData name="仁園 呂" userId="eef67f80-1e14-4c90-a22b-aad4575b3ef9" providerId="ADAL" clId="{9A49C251-DF4E-4AE5-B3D8-6CC2431CFFC3}" dt="2020-04-27T12:58:45.917" v="5823"/>
          <ac:inkMkLst>
            <pc:docMk/>
            <pc:sldMk cId="0" sldId="279"/>
            <ac:inkMk id="27700" creationId="{7D10EB06-7452-46C8-8FC0-45A75EB51ED4}"/>
          </ac:inkMkLst>
        </pc:inkChg>
        <pc:inkChg chg="add mod">
          <ac:chgData name="仁園 呂" userId="eef67f80-1e14-4c90-a22b-aad4575b3ef9" providerId="ADAL" clId="{9A49C251-DF4E-4AE5-B3D8-6CC2431CFFC3}" dt="2020-04-27T12:58:45.917" v="5823"/>
          <ac:inkMkLst>
            <pc:docMk/>
            <pc:sldMk cId="0" sldId="279"/>
            <ac:inkMk id="27701" creationId="{26E796A8-6C61-4BC6-9FE0-B56109D32995}"/>
          </ac:inkMkLst>
        </pc:inkChg>
        <pc:inkChg chg="add mod">
          <ac:chgData name="仁園 呂" userId="eef67f80-1e14-4c90-a22b-aad4575b3ef9" providerId="ADAL" clId="{9A49C251-DF4E-4AE5-B3D8-6CC2431CFFC3}" dt="2020-04-27T12:58:45.917" v="5823"/>
          <ac:inkMkLst>
            <pc:docMk/>
            <pc:sldMk cId="0" sldId="279"/>
            <ac:inkMk id="27702" creationId="{569E2A87-4DDA-49B9-A1E8-16D0253C7101}"/>
          </ac:inkMkLst>
        </pc:inkChg>
        <pc:inkChg chg="add mod">
          <ac:chgData name="仁園 呂" userId="eef67f80-1e14-4c90-a22b-aad4575b3ef9" providerId="ADAL" clId="{9A49C251-DF4E-4AE5-B3D8-6CC2431CFFC3}" dt="2020-04-27T12:58:45.917" v="5823"/>
          <ac:inkMkLst>
            <pc:docMk/>
            <pc:sldMk cId="0" sldId="279"/>
            <ac:inkMk id="27703" creationId="{CB1BBA63-FB85-4CC8-B3F0-C3665F4E42BF}"/>
          </ac:inkMkLst>
        </pc:inkChg>
        <pc:inkChg chg="add mod">
          <ac:chgData name="仁園 呂" userId="eef67f80-1e14-4c90-a22b-aad4575b3ef9" providerId="ADAL" clId="{9A49C251-DF4E-4AE5-B3D8-6CC2431CFFC3}" dt="2020-04-27T12:58:45.917" v="5823"/>
          <ac:inkMkLst>
            <pc:docMk/>
            <pc:sldMk cId="0" sldId="279"/>
            <ac:inkMk id="27704" creationId="{C4A761F4-1D77-4C38-925D-D939D01A2086}"/>
          </ac:inkMkLst>
        </pc:inkChg>
        <pc:inkChg chg="add mod">
          <ac:chgData name="仁園 呂" userId="eef67f80-1e14-4c90-a22b-aad4575b3ef9" providerId="ADAL" clId="{9A49C251-DF4E-4AE5-B3D8-6CC2431CFFC3}" dt="2020-04-27T12:58:45.917" v="5823"/>
          <ac:inkMkLst>
            <pc:docMk/>
            <pc:sldMk cId="0" sldId="279"/>
            <ac:inkMk id="27705" creationId="{11084CB0-E240-49A7-AEE5-C7A44F78DFC5}"/>
          </ac:inkMkLst>
        </pc:inkChg>
        <pc:inkChg chg="add mod">
          <ac:chgData name="仁園 呂" userId="eef67f80-1e14-4c90-a22b-aad4575b3ef9" providerId="ADAL" clId="{9A49C251-DF4E-4AE5-B3D8-6CC2431CFFC3}" dt="2020-04-27T12:58:45.917" v="5823"/>
          <ac:inkMkLst>
            <pc:docMk/>
            <pc:sldMk cId="0" sldId="279"/>
            <ac:inkMk id="27706" creationId="{22D59D32-2297-4A78-A8F5-55D1AC131776}"/>
          </ac:inkMkLst>
        </pc:inkChg>
        <pc:inkChg chg="add mod">
          <ac:chgData name="仁園 呂" userId="eef67f80-1e14-4c90-a22b-aad4575b3ef9" providerId="ADAL" clId="{9A49C251-DF4E-4AE5-B3D8-6CC2431CFFC3}" dt="2020-04-27T12:58:51.314" v="5831"/>
          <ac:inkMkLst>
            <pc:docMk/>
            <pc:sldMk cId="0" sldId="279"/>
            <ac:inkMk id="27710" creationId="{8AADB974-9895-4D71-983B-13BB48D5C394}"/>
          </ac:inkMkLst>
        </pc:inkChg>
        <pc:inkChg chg="add mod">
          <ac:chgData name="仁園 呂" userId="eef67f80-1e14-4c90-a22b-aad4575b3ef9" providerId="ADAL" clId="{9A49C251-DF4E-4AE5-B3D8-6CC2431CFFC3}" dt="2020-04-27T12:58:51.314" v="5831"/>
          <ac:inkMkLst>
            <pc:docMk/>
            <pc:sldMk cId="0" sldId="279"/>
            <ac:inkMk id="27711" creationId="{A77AAA27-6D30-47CD-8631-69A68B1F23F0}"/>
          </ac:inkMkLst>
        </pc:inkChg>
        <pc:inkChg chg="add mod">
          <ac:chgData name="仁園 呂" userId="eef67f80-1e14-4c90-a22b-aad4575b3ef9" providerId="ADAL" clId="{9A49C251-DF4E-4AE5-B3D8-6CC2431CFFC3}" dt="2020-04-27T12:58:51.314" v="5831"/>
          <ac:inkMkLst>
            <pc:docMk/>
            <pc:sldMk cId="0" sldId="279"/>
            <ac:inkMk id="27712" creationId="{60676FD9-4EDD-452B-8A2B-C825C6BF4E0B}"/>
          </ac:inkMkLst>
        </pc:inkChg>
        <pc:inkChg chg="add mod">
          <ac:chgData name="仁園 呂" userId="eef67f80-1e14-4c90-a22b-aad4575b3ef9" providerId="ADAL" clId="{9A49C251-DF4E-4AE5-B3D8-6CC2431CFFC3}" dt="2020-04-27T12:58:51.314" v="5831"/>
          <ac:inkMkLst>
            <pc:docMk/>
            <pc:sldMk cId="0" sldId="279"/>
            <ac:inkMk id="27713" creationId="{BED7C783-BE52-4E0C-8DBB-9AF41F384047}"/>
          </ac:inkMkLst>
        </pc:inkChg>
        <pc:inkChg chg="add mod">
          <ac:chgData name="仁園 呂" userId="eef67f80-1e14-4c90-a22b-aad4575b3ef9" providerId="ADAL" clId="{9A49C251-DF4E-4AE5-B3D8-6CC2431CFFC3}" dt="2020-04-27T12:58:51.314" v="5831"/>
          <ac:inkMkLst>
            <pc:docMk/>
            <pc:sldMk cId="0" sldId="279"/>
            <ac:inkMk id="27714" creationId="{E38CE077-E06F-40ED-A6C9-C0A633821803}"/>
          </ac:inkMkLst>
        </pc:inkChg>
        <pc:inkChg chg="add mod">
          <ac:chgData name="仁園 呂" userId="eef67f80-1e14-4c90-a22b-aad4575b3ef9" providerId="ADAL" clId="{9A49C251-DF4E-4AE5-B3D8-6CC2431CFFC3}" dt="2020-04-27T12:58:51.314" v="5831"/>
          <ac:inkMkLst>
            <pc:docMk/>
            <pc:sldMk cId="0" sldId="279"/>
            <ac:inkMk id="27715" creationId="{EFA03AE7-F04B-4ED2-83E4-15F27979A561}"/>
          </ac:inkMkLst>
        </pc:inkChg>
        <pc:inkChg chg="add mod">
          <ac:chgData name="仁園 呂" userId="eef67f80-1e14-4c90-a22b-aad4575b3ef9" providerId="ADAL" clId="{9A49C251-DF4E-4AE5-B3D8-6CC2431CFFC3}" dt="2020-04-27T12:58:51.314" v="5831"/>
          <ac:inkMkLst>
            <pc:docMk/>
            <pc:sldMk cId="0" sldId="279"/>
            <ac:inkMk id="27716" creationId="{91415209-8591-4CBA-83D5-06DF9DCF4CD0}"/>
          </ac:inkMkLst>
        </pc:inkChg>
      </pc:sldChg>
      <pc:sldChg chg="del modTransition">
        <pc:chgData name="仁園 呂" userId="eef67f80-1e14-4c90-a22b-aad4575b3ef9" providerId="ADAL" clId="{9A49C251-DF4E-4AE5-B3D8-6CC2431CFFC3}" dt="2020-05-09T09:41:22.888" v="7195" actId="47"/>
        <pc:sldMkLst>
          <pc:docMk/>
          <pc:sldMk cId="0" sldId="280"/>
        </pc:sldMkLst>
      </pc:sldChg>
      <pc:sldChg chg="del modTransition">
        <pc:chgData name="仁園 呂" userId="eef67f80-1e14-4c90-a22b-aad4575b3ef9" providerId="ADAL" clId="{9A49C251-DF4E-4AE5-B3D8-6CC2431CFFC3}" dt="2020-05-09T09:41:22.888" v="7195" actId="47"/>
        <pc:sldMkLst>
          <pc:docMk/>
          <pc:sldMk cId="0" sldId="281"/>
        </pc:sldMkLst>
      </pc:sldChg>
      <pc:sldChg chg="del modTransition">
        <pc:chgData name="仁園 呂" userId="eef67f80-1e14-4c90-a22b-aad4575b3ef9" providerId="ADAL" clId="{9A49C251-DF4E-4AE5-B3D8-6CC2431CFFC3}" dt="2020-05-09T09:41:22.888" v="7195" actId="47"/>
        <pc:sldMkLst>
          <pc:docMk/>
          <pc:sldMk cId="0" sldId="282"/>
        </pc:sldMkLst>
      </pc:sldChg>
      <pc:sldChg chg="addSp modSp del mod modTransition">
        <pc:chgData name="仁園 呂" userId="eef67f80-1e14-4c90-a22b-aad4575b3ef9" providerId="ADAL" clId="{9A49C251-DF4E-4AE5-B3D8-6CC2431CFFC3}" dt="2020-05-09T09:41:22.888" v="7195" actId="47"/>
        <pc:sldMkLst>
          <pc:docMk/>
          <pc:sldMk cId="0" sldId="283"/>
        </pc:sldMkLst>
        <pc:picChg chg="add mod">
          <ac:chgData name="仁園 呂" userId="eef67f80-1e14-4c90-a22b-aad4575b3ef9" providerId="ADAL" clId="{9A49C251-DF4E-4AE5-B3D8-6CC2431CFFC3}" dt="2020-04-27T18:03:45.742" v="6646" actId="14100"/>
          <ac:picMkLst>
            <pc:docMk/>
            <pc:sldMk cId="0" sldId="283"/>
            <ac:picMk id="4" creationId="{09B16F85-F913-467B-88E4-A2941696FA40}"/>
          </ac:picMkLst>
        </pc:picChg>
        <pc:picChg chg="mod">
          <ac:chgData name="仁園 呂" userId="eef67f80-1e14-4c90-a22b-aad4575b3ef9" providerId="ADAL" clId="{9A49C251-DF4E-4AE5-B3D8-6CC2431CFFC3}" dt="2020-04-27T18:02:46.936" v="6643" actId="14100"/>
          <ac:picMkLst>
            <pc:docMk/>
            <pc:sldMk cId="0" sldId="283"/>
            <ac:picMk id="7" creationId="{00000000-0000-0000-0000-000000000000}"/>
          </ac:picMkLst>
        </pc:picChg>
      </pc:sldChg>
      <pc:sldChg chg="delSp del mod modTransition delAnim">
        <pc:chgData name="仁園 呂" userId="eef67f80-1e14-4c90-a22b-aad4575b3ef9" providerId="ADAL" clId="{9A49C251-DF4E-4AE5-B3D8-6CC2431CFFC3}" dt="2020-05-09T09:41:22.888" v="7195" actId="47"/>
        <pc:sldMkLst>
          <pc:docMk/>
          <pc:sldMk cId="0" sldId="284"/>
        </pc:sldMkLst>
        <pc:picChg chg="del">
          <ac:chgData name="仁園 呂" userId="eef67f80-1e14-4c90-a22b-aad4575b3ef9" providerId="ADAL" clId="{9A49C251-DF4E-4AE5-B3D8-6CC2431CFFC3}" dt="2020-04-27T18:04:56.707" v="6648" actId="21"/>
          <ac:picMkLst>
            <pc:docMk/>
            <pc:sldMk cId="0" sldId="284"/>
            <ac:picMk id="8" creationId="{00000000-0000-0000-0000-000000000000}"/>
          </ac:picMkLst>
        </pc:picChg>
      </pc:sldChg>
      <pc:sldChg chg="del modTransition">
        <pc:chgData name="仁園 呂" userId="eef67f80-1e14-4c90-a22b-aad4575b3ef9" providerId="ADAL" clId="{9A49C251-DF4E-4AE5-B3D8-6CC2431CFFC3}" dt="2020-05-09T09:41:22.888" v="7195" actId="47"/>
        <pc:sldMkLst>
          <pc:docMk/>
          <pc:sldMk cId="0" sldId="285"/>
        </pc:sldMkLst>
      </pc:sldChg>
      <pc:sldChg chg="addSp delSp modSp del mod modTransition">
        <pc:chgData name="仁園 呂" userId="eef67f80-1e14-4c90-a22b-aad4575b3ef9" providerId="ADAL" clId="{9A49C251-DF4E-4AE5-B3D8-6CC2431CFFC3}" dt="2020-05-09T09:41:22.888" v="7195" actId="47"/>
        <pc:sldMkLst>
          <pc:docMk/>
          <pc:sldMk cId="0" sldId="286"/>
        </pc:sldMkLst>
        <pc:grpChg chg="mod">
          <ac:chgData name="仁園 呂" userId="eef67f80-1e14-4c90-a22b-aad4575b3ef9" providerId="ADAL" clId="{9A49C251-DF4E-4AE5-B3D8-6CC2431CFFC3}" dt="2020-04-27T18:09:25.867" v="6843" actId="164"/>
          <ac:grpSpMkLst>
            <pc:docMk/>
            <pc:sldMk cId="0" sldId="286"/>
            <ac:grpSpMk id="12" creationId="{38C593B7-529F-413C-98EF-92A0D3A2CE36}"/>
          </ac:grpSpMkLst>
        </pc:grpChg>
        <pc:grpChg chg="mod">
          <ac:chgData name="仁園 呂" userId="eef67f80-1e14-4c90-a22b-aad4575b3ef9" providerId="ADAL" clId="{9A49C251-DF4E-4AE5-B3D8-6CC2431CFFC3}" dt="2020-04-27T18:09:25.867" v="6843" actId="164"/>
          <ac:grpSpMkLst>
            <pc:docMk/>
            <pc:sldMk cId="0" sldId="286"/>
            <ac:grpSpMk id="22" creationId="{AE8ABE7F-4C4A-470C-8094-BE1DC8C017DF}"/>
          </ac:grpSpMkLst>
        </pc:grpChg>
        <pc:grpChg chg="mod">
          <ac:chgData name="仁園 呂" userId="eef67f80-1e14-4c90-a22b-aad4575b3ef9" providerId="ADAL" clId="{9A49C251-DF4E-4AE5-B3D8-6CC2431CFFC3}" dt="2020-04-27T18:09:25.867" v="6843" actId="164"/>
          <ac:grpSpMkLst>
            <pc:docMk/>
            <pc:sldMk cId="0" sldId="286"/>
            <ac:grpSpMk id="23" creationId="{B778D697-1B9D-43FA-A186-F51B1479F800}"/>
          </ac:grpSpMkLst>
        </pc:grpChg>
        <pc:grpChg chg="mod">
          <ac:chgData name="仁園 呂" userId="eef67f80-1e14-4c90-a22b-aad4575b3ef9" providerId="ADAL" clId="{9A49C251-DF4E-4AE5-B3D8-6CC2431CFFC3}" dt="2020-04-27T18:09:25.867" v="6843" actId="164"/>
          <ac:grpSpMkLst>
            <pc:docMk/>
            <pc:sldMk cId="0" sldId="286"/>
            <ac:grpSpMk id="30" creationId="{DC18BB2E-81B1-464C-A8D7-58C3562E45FC}"/>
          </ac:grpSpMkLst>
        </pc:grpChg>
        <pc:grpChg chg="mod">
          <ac:chgData name="仁園 呂" userId="eef67f80-1e14-4c90-a22b-aad4575b3ef9" providerId="ADAL" clId="{9A49C251-DF4E-4AE5-B3D8-6CC2431CFFC3}" dt="2020-04-27T18:09:25.867" v="6843" actId="164"/>
          <ac:grpSpMkLst>
            <pc:docMk/>
            <pc:sldMk cId="0" sldId="286"/>
            <ac:grpSpMk id="42" creationId="{988DAB03-0818-4EBA-8908-FE57E6089756}"/>
          </ac:grpSpMkLst>
        </pc:grpChg>
        <pc:grpChg chg="mod">
          <ac:chgData name="仁園 呂" userId="eef67f80-1e14-4c90-a22b-aad4575b3ef9" providerId="ADAL" clId="{9A49C251-DF4E-4AE5-B3D8-6CC2431CFFC3}" dt="2020-04-27T18:09:25.867" v="6843" actId="164"/>
          <ac:grpSpMkLst>
            <pc:docMk/>
            <pc:sldMk cId="0" sldId="286"/>
            <ac:grpSpMk id="43" creationId="{E082F564-B5F9-44C3-8734-CFE179A5E0C6}"/>
          </ac:grpSpMkLst>
        </pc:grpChg>
        <pc:grpChg chg="mod">
          <ac:chgData name="仁園 呂" userId="eef67f80-1e14-4c90-a22b-aad4575b3ef9" providerId="ADAL" clId="{9A49C251-DF4E-4AE5-B3D8-6CC2431CFFC3}" dt="2020-04-27T18:09:25.867" v="6843" actId="164"/>
          <ac:grpSpMkLst>
            <pc:docMk/>
            <pc:sldMk cId="0" sldId="286"/>
            <ac:grpSpMk id="53" creationId="{F20DC849-67BA-46B2-A0BA-0D9C259F94CE}"/>
          </ac:grpSpMkLst>
        </pc:grpChg>
        <pc:grpChg chg="mod">
          <ac:chgData name="仁園 呂" userId="eef67f80-1e14-4c90-a22b-aad4575b3ef9" providerId="ADAL" clId="{9A49C251-DF4E-4AE5-B3D8-6CC2431CFFC3}" dt="2020-04-27T18:09:25.867" v="6843" actId="164"/>
          <ac:grpSpMkLst>
            <pc:docMk/>
            <pc:sldMk cId="0" sldId="286"/>
            <ac:grpSpMk id="54" creationId="{C38E08B8-46D6-4939-B3AE-FF4F273AD370}"/>
          </ac:grpSpMkLst>
        </pc:grpChg>
        <pc:grpChg chg="mod">
          <ac:chgData name="仁園 呂" userId="eef67f80-1e14-4c90-a22b-aad4575b3ef9" providerId="ADAL" clId="{9A49C251-DF4E-4AE5-B3D8-6CC2431CFFC3}" dt="2020-04-27T18:09:25.867" v="6843" actId="164"/>
          <ac:grpSpMkLst>
            <pc:docMk/>
            <pc:sldMk cId="0" sldId="286"/>
            <ac:grpSpMk id="59" creationId="{BD837C95-12BE-4602-BB2D-D568BB874BBC}"/>
          </ac:grpSpMkLst>
        </pc:grpChg>
        <pc:grpChg chg="mod">
          <ac:chgData name="仁園 呂" userId="eef67f80-1e14-4c90-a22b-aad4575b3ef9" providerId="ADAL" clId="{9A49C251-DF4E-4AE5-B3D8-6CC2431CFFC3}" dt="2020-04-27T18:09:25.867" v="6843" actId="164"/>
          <ac:grpSpMkLst>
            <pc:docMk/>
            <pc:sldMk cId="0" sldId="286"/>
            <ac:grpSpMk id="60" creationId="{35D84469-EA59-4871-A6D6-1D388D982560}"/>
          </ac:grpSpMkLst>
        </pc:grpChg>
        <pc:grpChg chg="mod">
          <ac:chgData name="仁園 呂" userId="eef67f80-1e14-4c90-a22b-aad4575b3ef9" providerId="ADAL" clId="{9A49C251-DF4E-4AE5-B3D8-6CC2431CFFC3}" dt="2020-04-27T18:09:25.867" v="6843" actId="164"/>
          <ac:grpSpMkLst>
            <pc:docMk/>
            <pc:sldMk cId="0" sldId="286"/>
            <ac:grpSpMk id="74" creationId="{BB155616-D73D-4813-AFCC-2BF7B682E7DE}"/>
          </ac:grpSpMkLst>
        </pc:grpChg>
        <pc:grpChg chg="mod">
          <ac:chgData name="仁園 呂" userId="eef67f80-1e14-4c90-a22b-aad4575b3ef9" providerId="ADAL" clId="{9A49C251-DF4E-4AE5-B3D8-6CC2431CFFC3}" dt="2020-04-27T18:09:25.867" v="6843" actId="164"/>
          <ac:grpSpMkLst>
            <pc:docMk/>
            <pc:sldMk cId="0" sldId="286"/>
            <ac:grpSpMk id="75" creationId="{CBCAE1CE-1656-40C2-AF63-681C6C5438FE}"/>
          </ac:grpSpMkLst>
        </pc:grpChg>
        <pc:grpChg chg="add mod">
          <ac:chgData name="仁園 呂" userId="eef67f80-1e14-4c90-a22b-aad4575b3ef9" providerId="ADAL" clId="{9A49C251-DF4E-4AE5-B3D8-6CC2431CFFC3}" dt="2020-04-27T18:09:32.502" v="6846" actId="1076"/>
          <ac:grpSpMkLst>
            <pc:docMk/>
            <pc:sldMk cId="0" sldId="286"/>
            <ac:grpSpMk id="76" creationId="{764A0613-B732-43C1-9BDC-AE2327C2C62B}"/>
          </ac:grpSpMkLst>
        </pc:grpChg>
        <pc:grpChg chg="del mod">
          <ac:chgData name="仁園 呂" userId="eef67f80-1e14-4c90-a22b-aad4575b3ef9" providerId="ADAL" clId="{9A49C251-DF4E-4AE5-B3D8-6CC2431CFFC3}" dt="2020-04-27T18:09:50.717" v="6854"/>
          <ac:grpSpMkLst>
            <pc:docMk/>
            <pc:sldMk cId="0" sldId="286"/>
            <ac:grpSpMk id="79" creationId="{55456667-ED12-4CAC-8ED1-370000C9CD44}"/>
          </ac:grpSpMkLst>
        </pc:grpChg>
        <pc:grpChg chg="mod">
          <ac:chgData name="仁園 呂" userId="eef67f80-1e14-4c90-a22b-aad4575b3ef9" providerId="ADAL" clId="{9A49C251-DF4E-4AE5-B3D8-6CC2431CFFC3}" dt="2020-04-27T18:09:50.717" v="6854"/>
          <ac:grpSpMkLst>
            <pc:docMk/>
            <pc:sldMk cId="0" sldId="286"/>
            <ac:grpSpMk id="84" creationId="{3B99279B-721B-443A-A360-0C25711474F5}"/>
          </ac:grpSpMkLst>
        </pc:grpChg>
        <pc:grpChg chg="mod">
          <ac:chgData name="仁園 呂" userId="eef67f80-1e14-4c90-a22b-aad4575b3ef9" providerId="ADAL" clId="{9A49C251-DF4E-4AE5-B3D8-6CC2431CFFC3}" dt="2020-04-27T18:09:55.194" v="6860"/>
          <ac:grpSpMkLst>
            <pc:docMk/>
            <pc:sldMk cId="0" sldId="286"/>
            <ac:grpSpMk id="90" creationId="{7DFA25ED-1BA1-430C-BAAD-AE03B1F1BD88}"/>
          </ac:grpSpMkLst>
        </pc:grpChg>
        <pc:grpChg chg="mod">
          <ac:chgData name="仁園 呂" userId="eef67f80-1e14-4c90-a22b-aad4575b3ef9" providerId="ADAL" clId="{9A49C251-DF4E-4AE5-B3D8-6CC2431CFFC3}" dt="2020-04-27T18:10:03.717" v="6868"/>
          <ac:grpSpMkLst>
            <pc:docMk/>
            <pc:sldMk cId="0" sldId="286"/>
            <ac:grpSpMk id="98" creationId="{A9FB8AB2-1BC4-40FB-851B-0871ACC9E9BD}"/>
          </ac:grpSpMkLst>
        </pc:grpChg>
        <pc:grpChg chg="del mod">
          <ac:chgData name="仁園 呂" userId="eef67f80-1e14-4c90-a22b-aad4575b3ef9" providerId="ADAL" clId="{9A49C251-DF4E-4AE5-B3D8-6CC2431CFFC3}" dt="2020-04-27T18:11:46.300" v="6929"/>
          <ac:grpSpMkLst>
            <pc:docMk/>
            <pc:sldMk cId="0" sldId="286"/>
            <ac:grpSpMk id="117" creationId="{A9C55DC0-9690-4021-B037-C8A66AB02315}"/>
          </ac:grpSpMkLst>
        </pc:grpChg>
        <pc:grpChg chg="del mod">
          <ac:chgData name="仁園 呂" userId="eef67f80-1e14-4c90-a22b-aad4575b3ef9" providerId="ADAL" clId="{9A49C251-DF4E-4AE5-B3D8-6CC2431CFFC3}" dt="2020-04-27T18:11:29.338" v="6907"/>
          <ac:grpSpMkLst>
            <pc:docMk/>
            <pc:sldMk cId="0" sldId="286"/>
            <ac:grpSpMk id="135" creationId="{8156C3FC-AAC3-4E73-92FB-AED605BD7CEA}"/>
          </ac:grpSpMkLst>
        </pc:grpChg>
        <pc:grpChg chg="del mod">
          <ac:chgData name="仁園 呂" userId="eef67f80-1e14-4c90-a22b-aad4575b3ef9" providerId="ADAL" clId="{9A49C251-DF4E-4AE5-B3D8-6CC2431CFFC3}" dt="2020-04-27T18:11:46.300" v="6929"/>
          <ac:grpSpMkLst>
            <pc:docMk/>
            <pc:sldMk cId="0" sldId="286"/>
            <ac:grpSpMk id="137" creationId="{4F465418-6BB4-4046-B602-8073A690D359}"/>
          </ac:grpSpMkLst>
        </pc:grpChg>
        <pc:grpChg chg="del mod">
          <ac:chgData name="仁園 呂" userId="eef67f80-1e14-4c90-a22b-aad4575b3ef9" providerId="ADAL" clId="{9A49C251-DF4E-4AE5-B3D8-6CC2431CFFC3}" dt="2020-04-27T18:11:46.300" v="6929"/>
          <ac:grpSpMkLst>
            <pc:docMk/>
            <pc:sldMk cId="0" sldId="286"/>
            <ac:grpSpMk id="156" creationId="{761C4A40-0A75-46F3-A705-1CA8B37C6C92}"/>
          </ac:grpSpMkLst>
        </pc:grpChg>
        <pc:grpChg chg="del mod">
          <ac:chgData name="仁園 呂" userId="eef67f80-1e14-4c90-a22b-aad4575b3ef9" providerId="ADAL" clId="{9A49C251-DF4E-4AE5-B3D8-6CC2431CFFC3}" dt="2020-04-27T18:11:46.300" v="6929"/>
          <ac:grpSpMkLst>
            <pc:docMk/>
            <pc:sldMk cId="0" sldId="286"/>
            <ac:grpSpMk id="159" creationId="{3C959641-090F-4B2E-A909-0933FABA7A78}"/>
          </ac:grpSpMkLst>
        </pc:grpChg>
        <pc:grpChg chg="mod">
          <ac:chgData name="仁園 呂" userId="eef67f80-1e14-4c90-a22b-aad4575b3ef9" providerId="ADAL" clId="{9A49C251-DF4E-4AE5-B3D8-6CC2431CFFC3}" dt="2020-04-27T18:11:46.300" v="6929"/>
          <ac:grpSpMkLst>
            <pc:docMk/>
            <pc:sldMk cId="0" sldId="286"/>
            <ac:grpSpMk id="160" creationId="{F9D82B78-DE2E-4303-88E8-3B748EA63F63}"/>
          </ac:grpSpMkLst>
        </pc:grpChg>
        <pc:picChg chg="mod">
          <ac:chgData name="仁園 呂" userId="eef67f80-1e14-4c90-a22b-aad4575b3ef9" providerId="ADAL" clId="{9A49C251-DF4E-4AE5-B3D8-6CC2431CFFC3}" dt="2020-04-27T18:08:24.030" v="6778" actId="1076"/>
          <ac:picMkLst>
            <pc:docMk/>
            <pc:sldMk cId="0" sldId="286"/>
            <ac:picMk id="7" creationId="{00000000-0000-0000-0000-000000000000}"/>
          </ac:picMkLst>
        </pc:picChg>
        <pc:inkChg chg="add mod">
          <ac:chgData name="仁園 呂" userId="eef67f80-1e14-4c90-a22b-aad4575b3ef9" providerId="ADAL" clId="{9A49C251-DF4E-4AE5-B3D8-6CC2431CFFC3}" dt="2020-04-27T18:08:33.258" v="6784"/>
          <ac:inkMkLst>
            <pc:docMk/>
            <pc:sldMk cId="0" sldId="286"/>
            <ac:inkMk id="4" creationId="{4E8B67DF-5CE4-44D2-B01A-95F39277B11D}"/>
          </ac:inkMkLst>
        </pc:inkChg>
        <pc:inkChg chg="add mod">
          <ac:chgData name="仁園 呂" userId="eef67f80-1e14-4c90-a22b-aad4575b3ef9" providerId="ADAL" clId="{9A49C251-DF4E-4AE5-B3D8-6CC2431CFFC3}" dt="2020-04-27T18:08:33.258" v="6784"/>
          <ac:inkMkLst>
            <pc:docMk/>
            <pc:sldMk cId="0" sldId="286"/>
            <ac:inkMk id="8" creationId="{73FB0353-2D15-468C-95CB-1EF599C556E0}"/>
          </ac:inkMkLst>
        </pc:inkChg>
        <pc:inkChg chg="add mod">
          <ac:chgData name="仁園 呂" userId="eef67f80-1e14-4c90-a22b-aad4575b3ef9" providerId="ADAL" clId="{9A49C251-DF4E-4AE5-B3D8-6CC2431CFFC3}" dt="2020-04-27T18:08:33.258" v="6784"/>
          <ac:inkMkLst>
            <pc:docMk/>
            <pc:sldMk cId="0" sldId="286"/>
            <ac:inkMk id="9" creationId="{6E0F7C64-8173-4CF2-9FD8-DF7B0E7FEEC1}"/>
          </ac:inkMkLst>
        </pc:inkChg>
        <pc:inkChg chg="add mod">
          <ac:chgData name="仁園 呂" userId="eef67f80-1e14-4c90-a22b-aad4575b3ef9" providerId="ADAL" clId="{9A49C251-DF4E-4AE5-B3D8-6CC2431CFFC3}" dt="2020-04-27T18:08:33.258" v="6784"/>
          <ac:inkMkLst>
            <pc:docMk/>
            <pc:sldMk cId="0" sldId="286"/>
            <ac:inkMk id="10" creationId="{B2544E40-7A13-4D0B-9305-8B947CE779FB}"/>
          </ac:inkMkLst>
        </pc:inkChg>
        <pc:inkChg chg="add mod">
          <ac:chgData name="仁園 呂" userId="eef67f80-1e14-4c90-a22b-aad4575b3ef9" providerId="ADAL" clId="{9A49C251-DF4E-4AE5-B3D8-6CC2431CFFC3}" dt="2020-04-27T18:08:33.258" v="6784"/>
          <ac:inkMkLst>
            <pc:docMk/>
            <pc:sldMk cId="0" sldId="286"/>
            <ac:inkMk id="11" creationId="{C1D2AEC0-A67D-4E21-9BA8-80B06B48EB43}"/>
          </ac:inkMkLst>
        </pc:inkChg>
        <pc:inkChg chg="add mod">
          <ac:chgData name="仁園 呂" userId="eef67f80-1e14-4c90-a22b-aad4575b3ef9" providerId="ADAL" clId="{9A49C251-DF4E-4AE5-B3D8-6CC2431CFFC3}" dt="2020-04-27T18:08:38.867" v="6794"/>
          <ac:inkMkLst>
            <pc:docMk/>
            <pc:sldMk cId="0" sldId="286"/>
            <ac:inkMk id="13" creationId="{4C524F9E-0806-47D2-BA03-C41110CF3F33}"/>
          </ac:inkMkLst>
        </pc:inkChg>
        <pc:inkChg chg="add mod">
          <ac:chgData name="仁園 呂" userId="eef67f80-1e14-4c90-a22b-aad4575b3ef9" providerId="ADAL" clId="{9A49C251-DF4E-4AE5-B3D8-6CC2431CFFC3}" dt="2020-04-27T18:08:38.867" v="6794"/>
          <ac:inkMkLst>
            <pc:docMk/>
            <pc:sldMk cId="0" sldId="286"/>
            <ac:inkMk id="14" creationId="{81FCD3C9-80CE-4B8A-817F-A902B61D2953}"/>
          </ac:inkMkLst>
        </pc:inkChg>
        <pc:inkChg chg="add mod">
          <ac:chgData name="仁園 呂" userId="eef67f80-1e14-4c90-a22b-aad4575b3ef9" providerId="ADAL" clId="{9A49C251-DF4E-4AE5-B3D8-6CC2431CFFC3}" dt="2020-04-27T18:08:38.867" v="6794"/>
          <ac:inkMkLst>
            <pc:docMk/>
            <pc:sldMk cId="0" sldId="286"/>
            <ac:inkMk id="15" creationId="{19942546-F962-42C2-8A71-FCFD2BDCDE45}"/>
          </ac:inkMkLst>
        </pc:inkChg>
        <pc:inkChg chg="add mod">
          <ac:chgData name="仁園 呂" userId="eef67f80-1e14-4c90-a22b-aad4575b3ef9" providerId="ADAL" clId="{9A49C251-DF4E-4AE5-B3D8-6CC2431CFFC3}" dt="2020-04-27T18:08:38.867" v="6794"/>
          <ac:inkMkLst>
            <pc:docMk/>
            <pc:sldMk cId="0" sldId="286"/>
            <ac:inkMk id="16" creationId="{7520DE2C-B4EA-4F17-9860-99C12ED20910}"/>
          </ac:inkMkLst>
        </pc:inkChg>
        <pc:inkChg chg="add mod">
          <ac:chgData name="仁園 呂" userId="eef67f80-1e14-4c90-a22b-aad4575b3ef9" providerId="ADAL" clId="{9A49C251-DF4E-4AE5-B3D8-6CC2431CFFC3}" dt="2020-04-27T18:08:38.867" v="6794"/>
          <ac:inkMkLst>
            <pc:docMk/>
            <pc:sldMk cId="0" sldId="286"/>
            <ac:inkMk id="17" creationId="{6A22F1EA-5E1B-4BE0-B433-33A6838CA225}"/>
          </ac:inkMkLst>
        </pc:inkChg>
        <pc:inkChg chg="add mod">
          <ac:chgData name="仁園 呂" userId="eef67f80-1e14-4c90-a22b-aad4575b3ef9" providerId="ADAL" clId="{9A49C251-DF4E-4AE5-B3D8-6CC2431CFFC3}" dt="2020-04-27T18:08:38.867" v="6794"/>
          <ac:inkMkLst>
            <pc:docMk/>
            <pc:sldMk cId="0" sldId="286"/>
            <ac:inkMk id="18" creationId="{2F6BAD7C-8142-4C68-91AD-561D559CECA2}"/>
          </ac:inkMkLst>
        </pc:inkChg>
        <pc:inkChg chg="add mod">
          <ac:chgData name="仁園 呂" userId="eef67f80-1e14-4c90-a22b-aad4575b3ef9" providerId="ADAL" clId="{9A49C251-DF4E-4AE5-B3D8-6CC2431CFFC3}" dt="2020-04-27T18:08:38.867" v="6794"/>
          <ac:inkMkLst>
            <pc:docMk/>
            <pc:sldMk cId="0" sldId="286"/>
            <ac:inkMk id="19" creationId="{AF25AB2B-5322-457B-8586-724A73EEC2BB}"/>
          </ac:inkMkLst>
        </pc:inkChg>
        <pc:inkChg chg="add mod">
          <ac:chgData name="仁園 呂" userId="eef67f80-1e14-4c90-a22b-aad4575b3ef9" providerId="ADAL" clId="{9A49C251-DF4E-4AE5-B3D8-6CC2431CFFC3}" dt="2020-04-27T18:08:38.867" v="6794"/>
          <ac:inkMkLst>
            <pc:docMk/>
            <pc:sldMk cId="0" sldId="286"/>
            <ac:inkMk id="20" creationId="{83CC2276-5643-4CB9-8F6A-976B1B736FDA}"/>
          </ac:inkMkLst>
        </pc:inkChg>
        <pc:inkChg chg="add mod">
          <ac:chgData name="仁園 呂" userId="eef67f80-1e14-4c90-a22b-aad4575b3ef9" providerId="ADAL" clId="{9A49C251-DF4E-4AE5-B3D8-6CC2431CFFC3}" dt="2020-04-27T18:08:38.867" v="6794"/>
          <ac:inkMkLst>
            <pc:docMk/>
            <pc:sldMk cId="0" sldId="286"/>
            <ac:inkMk id="21" creationId="{38099094-18A3-4894-9274-9BE4B10BA2C0}"/>
          </ac:inkMkLst>
        </pc:inkChg>
        <pc:inkChg chg="add mod">
          <ac:chgData name="仁園 呂" userId="eef67f80-1e14-4c90-a22b-aad4575b3ef9" providerId="ADAL" clId="{9A49C251-DF4E-4AE5-B3D8-6CC2431CFFC3}" dt="2020-04-27T18:08:43.377" v="6801"/>
          <ac:inkMkLst>
            <pc:docMk/>
            <pc:sldMk cId="0" sldId="286"/>
            <ac:inkMk id="24" creationId="{F064DBD7-734E-4579-801C-B3704909D18E}"/>
          </ac:inkMkLst>
        </pc:inkChg>
        <pc:inkChg chg="add mod">
          <ac:chgData name="仁園 呂" userId="eef67f80-1e14-4c90-a22b-aad4575b3ef9" providerId="ADAL" clId="{9A49C251-DF4E-4AE5-B3D8-6CC2431CFFC3}" dt="2020-04-27T18:08:43.377" v="6801"/>
          <ac:inkMkLst>
            <pc:docMk/>
            <pc:sldMk cId="0" sldId="286"/>
            <ac:inkMk id="25" creationId="{5235CB98-B9C2-442F-81E6-E637E6AE771A}"/>
          </ac:inkMkLst>
        </pc:inkChg>
        <pc:inkChg chg="add mod">
          <ac:chgData name="仁園 呂" userId="eef67f80-1e14-4c90-a22b-aad4575b3ef9" providerId="ADAL" clId="{9A49C251-DF4E-4AE5-B3D8-6CC2431CFFC3}" dt="2020-04-27T18:08:43.377" v="6801"/>
          <ac:inkMkLst>
            <pc:docMk/>
            <pc:sldMk cId="0" sldId="286"/>
            <ac:inkMk id="26" creationId="{9ABCD5A5-CAE3-47E4-B24A-22F09480B4F9}"/>
          </ac:inkMkLst>
        </pc:inkChg>
        <pc:inkChg chg="add mod">
          <ac:chgData name="仁園 呂" userId="eef67f80-1e14-4c90-a22b-aad4575b3ef9" providerId="ADAL" clId="{9A49C251-DF4E-4AE5-B3D8-6CC2431CFFC3}" dt="2020-04-27T18:08:43.377" v="6801"/>
          <ac:inkMkLst>
            <pc:docMk/>
            <pc:sldMk cId="0" sldId="286"/>
            <ac:inkMk id="27" creationId="{09AB99ED-B840-4777-A587-D10A138B974F}"/>
          </ac:inkMkLst>
        </pc:inkChg>
        <pc:inkChg chg="add mod">
          <ac:chgData name="仁園 呂" userId="eef67f80-1e14-4c90-a22b-aad4575b3ef9" providerId="ADAL" clId="{9A49C251-DF4E-4AE5-B3D8-6CC2431CFFC3}" dt="2020-04-27T18:08:43.377" v="6801"/>
          <ac:inkMkLst>
            <pc:docMk/>
            <pc:sldMk cId="0" sldId="286"/>
            <ac:inkMk id="28" creationId="{3D44A7BF-166D-4D94-97AB-05C025998CFA}"/>
          </ac:inkMkLst>
        </pc:inkChg>
        <pc:inkChg chg="add mod">
          <ac:chgData name="仁園 呂" userId="eef67f80-1e14-4c90-a22b-aad4575b3ef9" providerId="ADAL" clId="{9A49C251-DF4E-4AE5-B3D8-6CC2431CFFC3}" dt="2020-04-27T18:09:25.867" v="6843" actId="164"/>
          <ac:inkMkLst>
            <pc:docMk/>
            <pc:sldMk cId="0" sldId="286"/>
            <ac:inkMk id="29" creationId="{8F2A367E-389F-4049-BF1A-D4DF611910FD}"/>
          </ac:inkMkLst>
        </pc:inkChg>
        <pc:inkChg chg="add mod">
          <ac:chgData name="仁園 呂" userId="eef67f80-1e14-4c90-a22b-aad4575b3ef9" providerId="ADAL" clId="{9A49C251-DF4E-4AE5-B3D8-6CC2431CFFC3}" dt="2020-04-27T18:08:53.623" v="6813"/>
          <ac:inkMkLst>
            <pc:docMk/>
            <pc:sldMk cId="0" sldId="286"/>
            <ac:inkMk id="31" creationId="{A89174CF-A630-4C56-8BCF-D60D1F7BB879}"/>
          </ac:inkMkLst>
        </pc:inkChg>
        <pc:inkChg chg="add mod">
          <ac:chgData name="仁園 呂" userId="eef67f80-1e14-4c90-a22b-aad4575b3ef9" providerId="ADAL" clId="{9A49C251-DF4E-4AE5-B3D8-6CC2431CFFC3}" dt="2020-04-27T18:08:53.623" v="6813"/>
          <ac:inkMkLst>
            <pc:docMk/>
            <pc:sldMk cId="0" sldId="286"/>
            <ac:inkMk id="32" creationId="{F778A236-01F0-44EF-8366-B44824B40049}"/>
          </ac:inkMkLst>
        </pc:inkChg>
        <pc:inkChg chg="add mod">
          <ac:chgData name="仁園 呂" userId="eef67f80-1e14-4c90-a22b-aad4575b3ef9" providerId="ADAL" clId="{9A49C251-DF4E-4AE5-B3D8-6CC2431CFFC3}" dt="2020-04-27T18:08:53.623" v="6813"/>
          <ac:inkMkLst>
            <pc:docMk/>
            <pc:sldMk cId="0" sldId="286"/>
            <ac:inkMk id="33" creationId="{C9770AD5-E82B-4E7E-918A-7353289E64B7}"/>
          </ac:inkMkLst>
        </pc:inkChg>
        <pc:inkChg chg="add mod">
          <ac:chgData name="仁園 呂" userId="eef67f80-1e14-4c90-a22b-aad4575b3ef9" providerId="ADAL" clId="{9A49C251-DF4E-4AE5-B3D8-6CC2431CFFC3}" dt="2020-04-27T18:08:53.623" v="6813"/>
          <ac:inkMkLst>
            <pc:docMk/>
            <pc:sldMk cId="0" sldId="286"/>
            <ac:inkMk id="34" creationId="{DF5BC9A6-AF54-47A2-8A19-FC2ECEAECC8B}"/>
          </ac:inkMkLst>
        </pc:inkChg>
        <pc:inkChg chg="add mod">
          <ac:chgData name="仁園 呂" userId="eef67f80-1e14-4c90-a22b-aad4575b3ef9" providerId="ADAL" clId="{9A49C251-DF4E-4AE5-B3D8-6CC2431CFFC3}" dt="2020-04-27T18:08:53.623" v="6813"/>
          <ac:inkMkLst>
            <pc:docMk/>
            <pc:sldMk cId="0" sldId="286"/>
            <ac:inkMk id="35" creationId="{60DD68A9-4771-44A9-B378-7AE5DFAE07A2}"/>
          </ac:inkMkLst>
        </pc:inkChg>
        <pc:inkChg chg="add mod">
          <ac:chgData name="仁園 呂" userId="eef67f80-1e14-4c90-a22b-aad4575b3ef9" providerId="ADAL" clId="{9A49C251-DF4E-4AE5-B3D8-6CC2431CFFC3}" dt="2020-04-27T18:08:53.623" v="6813"/>
          <ac:inkMkLst>
            <pc:docMk/>
            <pc:sldMk cId="0" sldId="286"/>
            <ac:inkMk id="36" creationId="{E68C0E2E-7AB7-41F6-8F8C-0E0234223D0A}"/>
          </ac:inkMkLst>
        </pc:inkChg>
        <pc:inkChg chg="add mod">
          <ac:chgData name="仁園 呂" userId="eef67f80-1e14-4c90-a22b-aad4575b3ef9" providerId="ADAL" clId="{9A49C251-DF4E-4AE5-B3D8-6CC2431CFFC3}" dt="2020-04-27T18:08:53.623" v="6813"/>
          <ac:inkMkLst>
            <pc:docMk/>
            <pc:sldMk cId="0" sldId="286"/>
            <ac:inkMk id="37" creationId="{BE213DDB-37F1-42CB-A321-B251B273F3F8}"/>
          </ac:inkMkLst>
        </pc:inkChg>
        <pc:inkChg chg="add mod">
          <ac:chgData name="仁園 呂" userId="eef67f80-1e14-4c90-a22b-aad4575b3ef9" providerId="ADAL" clId="{9A49C251-DF4E-4AE5-B3D8-6CC2431CFFC3}" dt="2020-04-27T18:08:53.623" v="6813"/>
          <ac:inkMkLst>
            <pc:docMk/>
            <pc:sldMk cId="0" sldId="286"/>
            <ac:inkMk id="38" creationId="{30E7321E-259F-4D64-AEE8-8EE083C98F73}"/>
          </ac:inkMkLst>
        </pc:inkChg>
        <pc:inkChg chg="add mod">
          <ac:chgData name="仁園 呂" userId="eef67f80-1e14-4c90-a22b-aad4575b3ef9" providerId="ADAL" clId="{9A49C251-DF4E-4AE5-B3D8-6CC2431CFFC3}" dt="2020-04-27T18:08:53.623" v="6813"/>
          <ac:inkMkLst>
            <pc:docMk/>
            <pc:sldMk cId="0" sldId="286"/>
            <ac:inkMk id="39" creationId="{DE46AAB3-31F0-4968-AFC6-6F66D6F94724}"/>
          </ac:inkMkLst>
        </pc:inkChg>
        <pc:inkChg chg="add mod">
          <ac:chgData name="仁園 呂" userId="eef67f80-1e14-4c90-a22b-aad4575b3ef9" providerId="ADAL" clId="{9A49C251-DF4E-4AE5-B3D8-6CC2431CFFC3}" dt="2020-04-27T18:08:53.623" v="6813"/>
          <ac:inkMkLst>
            <pc:docMk/>
            <pc:sldMk cId="0" sldId="286"/>
            <ac:inkMk id="40" creationId="{412FDB77-07CF-4F25-A1F6-10CE3B426495}"/>
          </ac:inkMkLst>
        </pc:inkChg>
        <pc:inkChg chg="add mod">
          <ac:chgData name="仁園 呂" userId="eef67f80-1e14-4c90-a22b-aad4575b3ef9" providerId="ADAL" clId="{9A49C251-DF4E-4AE5-B3D8-6CC2431CFFC3}" dt="2020-04-27T18:08:53.623" v="6813"/>
          <ac:inkMkLst>
            <pc:docMk/>
            <pc:sldMk cId="0" sldId="286"/>
            <ac:inkMk id="41" creationId="{0AD2BF1C-D655-47E7-ADDE-B71E4957BE9D}"/>
          </ac:inkMkLst>
        </pc:inkChg>
        <pc:inkChg chg="add mod">
          <ac:chgData name="仁園 呂" userId="eef67f80-1e14-4c90-a22b-aad4575b3ef9" providerId="ADAL" clId="{9A49C251-DF4E-4AE5-B3D8-6CC2431CFFC3}" dt="2020-04-27T18:08:59.366" v="6823"/>
          <ac:inkMkLst>
            <pc:docMk/>
            <pc:sldMk cId="0" sldId="286"/>
            <ac:inkMk id="44" creationId="{0DBA348E-71E2-4833-BECC-14F16A3B6F0C}"/>
          </ac:inkMkLst>
        </pc:inkChg>
        <pc:inkChg chg="add mod">
          <ac:chgData name="仁園 呂" userId="eef67f80-1e14-4c90-a22b-aad4575b3ef9" providerId="ADAL" clId="{9A49C251-DF4E-4AE5-B3D8-6CC2431CFFC3}" dt="2020-04-27T18:08:59.366" v="6823"/>
          <ac:inkMkLst>
            <pc:docMk/>
            <pc:sldMk cId="0" sldId="286"/>
            <ac:inkMk id="45" creationId="{F0A5C63C-11A4-4C87-92B8-D0D0774DBE13}"/>
          </ac:inkMkLst>
        </pc:inkChg>
        <pc:inkChg chg="add mod">
          <ac:chgData name="仁園 呂" userId="eef67f80-1e14-4c90-a22b-aad4575b3ef9" providerId="ADAL" clId="{9A49C251-DF4E-4AE5-B3D8-6CC2431CFFC3}" dt="2020-04-27T18:08:59.366" v="6823"/>
          <ac:inkMkLst>
            <pc:docMk/>
            <pc:sldMk cId="0" sldId="286"/>
            <ac:inkMk id="46" creationId="{5ED206CC-7F64-4308-856C-1FD4B7E975FF}"/>
          </ac:inkMkLst>
        </pc:inkChg>
        <pc:inkChg chg="add mod">
          <ac:chgData name="仁園 呂" userId="eef67f80-1e14-4c90-a22b-aad4575b3ef9" providerId="ADAL" clId="{9A49C251-DF4E-4AE5-B3D8-6CC2431CFFC3}" dt="2020-04-27T18:08:59.366" v="6823"/>
          <ac:inkMkLst>
            <pc:docMk/>
            <pc:sldMk cId="0" sldId="286"/>
            <ac:inkMk id="47" creationId="{676113F7-1597-4333-87DA-9C8B67C9E261}"/>
          </ac:inkMkLst>
        </pc:inkChg>
        <pc:inkChg chg="add mod">
          <ac:chgData name="仁園 呂" userId="eef67f80-1e14-4c90-a22b-aad4575b3ef9" providerId="ADAL" clId="{9A49C251-DF4E-4AE5-B3D8-6CC2431CFFC3}" dt="2020-04-27T18:08:59.366" v="6823"/>
          <ac:inkMkLst>
            <pc:docMk/>
            <pc:sldMk cId="0" sldId="286"/>
            <ac:inkMk id="48" creationId="{00C308D4-7060-42EC-812B-FFE551A28E06}"/>
          </ac:inkMkLst>
        </pc:inkChg>
        <pc:inkChg chg="add mod">
          <ac:chgData name="仁園 呂" userId="eef67f80-1e14-4c90-a22b-aad4575b3ef9" providerId="ADAL" clId="{9A49C251-DF4E-4AE5-B3D8-6CC2431CFFC3}" dt="2020-04-27T18:08:59.366" v="6823"/>
          <ac:inkMkLst>
            <pc:docMk/>
            <pc:sldMk cId="0" sldId="286"/>
            <ac:inkMk id="49" creationId="{1D8BFF17-FDD2-4298-8C88-72FD901C8C79}"/>
          </ac:inkMkLst>
        </pc:inkChg>
        <pc:inkChg chg="add mod">
          <ac:chgData name="仁園 呂" userId="eef67f80-1e14-4c90-a22b-aad4575b3ef9" providerId="ADAL" clId="{9A49C251-DF4E-4AE5-B3D8-6CC2431CFFC3}" dt="2020-04-27T18:08:59.366" v="6823"/>
          <ac:inkMkLst>
            <pc:docMk/>
            <pc:sldMk cId="0" sldId="286"/>
            <ac:inkMk id="50" creationId="{18C415DF-DDDB-4935-9B38-427A666EFC1C}"/>
          </ac:inkMkLst>
        </pc:inkChg>
        <pc:inkChg chg="add mod">
          <ac:chgData name="仁園 呂" userId="eef67f80-1e14-4c90-a22b-aad4575b3ef9" providerId="ADAL" clId="{9A49C251-DF4E-4AE5-B3D8-6CC2431CFFC3}" dt="2020-04-27T18:08:59.366" v="6823"/>
          <ac:inkMkLst>
            <pc:docMk/>
            <pc:sldMk cId="0" sldId="286"/>
            <ac:inkMk id="51" creationId="{9CBCDAEA-B46F-49A9-A6F4-A49609EF6C97}"/>
          </ac:inkMkLst>
        </pc:inkChg>
        <pc:inkChg chg="add mod">
          <ac:chgData name="仁園 呂" userId="eef67f80-1e14-4c90-a22b-aad4575b3ef9" providerId="ADAL" clId="{9A49C251-DF4E-4AE5-B3D8-6CC2431CFFC3}" dt="2020-04-27T18:08:59.366" v="6823"/>
          <ac:inkMkLst>
            <pc:docMk/>
            <pc:sldMk cId="0" sldId="286"/>
            <ac:inkMk id="52" creationId="{3A8DDE9E-4C3D-404B-8EC3-112FC0284782}"/>
          </ac:inkMkLst>
        </pc:inkChg>
        <pc:inkChg chg="add mod">
          <ac:chgData name="仁園 呂" userId="eef67f80-1e14-4c90-a22b-aad4575b3ef9" providerId="ADAL" clId="{9A49C251-DF4E-4AE5-B3D8-6CC2431CFFC3}" dt="2020-04-27T18:09:02.256" v="6828"/>
          <ac:inkMkLst>
            <pc:docMk/>
            <pc:sldMk cId="0" sldId="286"/>
            <ac:inkMk id="55" creationId="{82110D48-0AB4-4C8A-BFBB-D60C6F8F7554}"/>
          </ac:inkMkLst>
        </pc:inkChg>
        <pc:inkChg chg="add mod">
          <ac:chgData name="仁園 呂" userId="eef67f80-1e14-4c90-a22b-aad4575b3ef9" providerId="ADAL" clId="{9A49C251-DF4E-4AE5-B3D8-6CC2431CFFC3}" dt="2020-04-27T18:09:02.256" v="6828"/>
          <ac:inkMkLst>
            <pc:docMk/>
            <pc:sldMk cId="0" sldId="286"/>
            <ac:inkMk id="56" creationId="{83E2EDC6-505A-43BD-9534-09DE12743DA0}"/>
          </ac:inkMkLst>
        </pc:inkChg>
        <pc:inkChg chg="add mod">
          <ac:chgData name="仁園 呂" userId="eef67f80-1e14-4c90-a22b-aad4575b3ef9" providerId="ADAL" clId="{9A49C251-DF4E-4AE5-B3D8-6CC2431CFFC3}" dt="2020-04-27T18:09:02.256" v="6828"/>
          <ac:inkMkLst>
            <pc:docMk/>
            <pc:sldMk cId="0" sldId="286"/>
            <ac:inkMk id="57" creationId="{22286E9B-CF4A-4488-88F2-BF61B0F6B505}"/>
          </ac:inkMkLst>
        </pc:inkChg>
        <pc:inkChg chg="add mod">
          <ac:chgData name="仁園 呂" userId="eef67f80-1e14-4c90-a22b-aad4575b3ef9" providerId="ADAL" clId="{9A49C251-DF4E-4AE5-B3D8-6CC2431CFFC3}" dt="2020-04-27T18:09:02.256" v="6828"/>
          <ac:inkMkLst>
            <pc:docMk/>
            <pc:sldMk cId="0" sldId="286"/>
            <ac:inkMk id="58" creationId="{5AEDAFAD-6635-4F9C-9ABA-C32D6CDCC7F5}"/>
          </ac:inkMkLst>
        </pc:inkChg>
        <pc:inkChg chg="add mod">
          <ac:chgData name="仁園 呂" userId="eef67f80-1e14-4c90-a22b-aad4575b3ef9" providerId="ADAL" clId="{9A49C251-DF4E-4AE5-B3D8-6CC2431CFFC3}" dt="2020-04-27T18:09:11.087" v="6842"/>
          <ac:inkMkLst>
            <pc:docMk/>
            <pc:sldMk cId="0" sldId="286"/>
            <ac:inkMk id="61" creationId="{668414E8-4F1E-42AF-8C7C-A67517765EF6}"/>
          </ac:inkMkLst>
        </pc:inkChg>
        <pc:inkChg chg="add mod">
          <ac:chgData name="仁園 呂" userId="eef67f80-1e14-4c90-a22b-aad4575b3ef9" providerId="ADAL" clId="{9A49C251-DF4E-4AE5-B3D8-6CC2431CFFC3}" dt="2020-04-27T18:09:11.087" v="6842"/>
          <ac:inkMkLst>
            <pc:docMk/>
            <pc:sldMk cId="0" sldId="286"/>
            <ac:inkMk id="62" creationId="{78BA9E7A-BD57-4813-A0F2-1E994A2D3D0F}"/>
          </ac:inkMkLst>
        </pc:inkChg>
        <pc:inkChg chg="add mod">
          <ac:chgData name="仁園 呂" userId="eef67f80-1e14-4c90-a22b-aad4575b3ef9" providerId="ADAL" clId="{9A49C251-DF4E-4AE5-B3D8-6CC2431CFFC3}" dt="2020-04-27T18:09:11.087" v="6842"/>
          <ac:inkMkLst>
            <pc:docMk/>
            <pc:sldMk cId="0" sldId="286"/>
            <ac:inkMk id="63" creationId="{E4DC7A31-8FE9-4E81-BD73-458CF8CCCBD1}"/>
          </ac:inkMkLst>
        </pc:inkChg>
        <pc:inkChg chg="add mod">
          <ac:chgData name="仁園 呂" userId="eef67f80-1e14-4c90-a22b-aad4575b3ef9" providerId="ADAL" clId="{9A49C251-DF4E-4AE5-B3D8-6CC2431CFFC3}" dt="2020-04-27T18:09:11.087" v="6842"/>
          <ac:inkMkLst>
            <pc:docMk/>
            <pc:sldMk cId="0" sldId="286"/>
            <ac:inkMk id="64" creationId="{1951832E-5689-4D55-9291-A64B168971A1}"/>
          </ac:inkMkLst>
        </pc:inkChg>
        <pc:inkChg chg="add mod">
          <ac:chgData name="仁園 呂" userId="eef67f80-1e14-4c90-a22b-aad4575b3ef9" providerId="ADAL" clId="{9A49C251-DF4E-4AE5-B3D8-6CC2431CFFC3}" dt="2020-04-27T18:09:11.087" v="6842"/>
          <ac:inkMkLst>
            <pc:docMk/>
            <pc:sldMk cId="0" sldId="286"/>
            <ac:inkMk id="65" creationId="{CBCE8B81-EDCD-4ADE-B1A4-5605AC2E6980}"/>
          </ac:inkMkLst>
        </pc:inkChg>
        <pc:inkChg chg="add mod">
          <ac:chgData name="仁園 呂" userId="eef67f80-1e14-4c90-a22b-aad4575b3ef9" providerId="ADAL" clId="{9A49C251-DF4E-4AE5-B3D8-6CC2431CFFC3}" dt="2020-04-27T18:09:11.087" v="6842"/>
          <ac:inkMkLst>
            <pc:docMk/>
            <pc:sldMk cId="0" sldId="286"/>
            <ac:inkMk id="66" creationId="{1CBD217C-1BE0-4129-AF40-929AB9AE1B9A}"/>
          </ac:inkMkLst>
        </pc:inkChg>
        <pc:inkChg chg="add mod">
          <ac:chgData name="仁園 呂" userId="eef67f80-1e14-4c90-a22b-aad4575b3ef9" providerId="ADAL" clId="{9A49C251-DF4E-4AE5-B3D8-6CC2431CFFC3}" dt="2020-04-27T18:09:11.087" v="6842"/>
          <ac:inkMkLst>
            <pc:docMk/>
            <pc:sldMk cId="0" sldId="286"/>
            <ac:inkMk id="67" creationId="{B9701943-28FE-4C19-9CBB-765D0F85413E}"/>
          </ac:inkMkLst>
        </pc:inkChg>
        <pc:inkChg chg="add mod">
          <ac:chgData name="仁園 呂" userId="eef67f80-1e14-4c90-a22b-aad4575b3ef9" providerId="ADAL" clId="{9A49C251-DF4E-4AE5-B3D8-6CC2431CFFC3}" dt="2020-04-27T18:09:11.087" v="6842"/>
          <ac:inkMkLst>
            <pc:docMk/>
            <pc:sldMk cId="0" sldId="286"/>
            <ac:inkMk id="68" creationId="{02CB6F78-032A-4692-9736-5CBB3D0F5B69}"/>
          </ac:inkMkLst>
        </pc:inkChg>
        <pc:inkChg chg="add mod">
          <ac:chgData name="仁園 呂" userId="eef67f80-1e14-4c90-a22b-aad4575b3ef9" providerId="ADAL" clId="{9A49C251-DF4E-4AE5-B3D8-6CC2431CFFC3}" dt="2020-04-27T18:09:11.087" v="6842"/>
          <ac:inkMkLst>
            <pc:docMk/>
            <pc:sldMk cId="0" sldId="286"/>
            <ac:inkMk id="69" creationId="{2010E31C-DEAA-4FFA-B585-D231FAF14671}"/>
          </ac:inkMkLst>
        </pc:inkChg>
        <pc:inkChg chg="add mod">
          <ac:chgData name="仁園 呂" userId="eef67f80-1e14-4c90-a22b-aad4575b3ef9" providerId="ADAL" clId="{9A49C251-DF4E-4AE5-B3D8-6CC2431CFFC3}" dt="2020-04-27T18:09:25.867" v="6843" actId="164"/>
          <ac:inkMkLst>
            <pc:docMk/>
            <pc:sldMk cId="0" sldId="286"/>
            <ac:inkMk id="70" creationId="{1BF0835B-40F3-435C-8884-79219876FFF3}"/>
          </ac:inkMkLst>
        </pc:inkChg>
        <pc:inkChg chg="add mod">
          <ac:chgData name="仁園 呂" userId="eef67f80-1e14-4c90-a22b-aad4575b3ef9" providerId="ADAL" clId="{9A49C251-DF4E-4AE5-B3D8-6CC2431CFFC3}" dt="2020-04-27T18:09:11.087" v="6842"/>
          <ac:inkMkLst>
            <pc:docMk/>
            <pc:sldMk cId="0" sldId="286"/>
            <ac:inkMk id="71" creationId="{E94EE8A9-68A8-4D00-AD96-70C629A14455}"/>
          </ac:inkMkLst>
        </pc:inkChg>
        <pc:inkChg chg="add mod">
          <ac:chgData name="仁園 呂" userId="eef67f80-1e14-4c90-a22b-aad4575b3ef9" providerId="ADAL" clId="{9A49C251-DF4E-4AE5-B3D8-6CC2431CFFC3}" dt="2020-04-27T18:09:11.087" v="6842"/>
          <ac:inkMkLst>
            <pc:docMk/>
            <pc:sldMk cId="0" sldId="286"/>
            <ac:inkMk id="72" creationId="{34034BED-4DB3-4C57-99C1-F0B3D3C72FB5}"/>
          </ac:inkMkLst>
        </pc:inkChg>
        <pc:inkChg chg="add mod">
          <ac:chgData name="仁園 呂" userId="eef67f80-1e14-4c90-a22b-aad4575b3ef9" providerId="ADAL" clId="{9A49C251-DF4E-4AE5-B3D8-6CC2431CFFC3}" dt="2020-04-27T18:09:11.087" v="6842"/>
          <ac:inkMkLst>
            <pc:docMk/>
            <pc:sldMk cId="0" sldId="286"/>
            <ac:inkMk id="73" creationId="{88D17A6E-DACB-4397-8813-4595534516C4}"/>
          </ac:inkMkLst>
        </pc:inkChg>
        <pc:inkChg chg="add mod">
          <ac:chgData name="仁園 呂" userId="eef67f80-1e14-4c90-a22b-aad4575b3ef9" providerId="ADAL" clId="{9A49C251-DF4E-4AE5-B3D8-6CC2431CFFC3}" dt="2020-04-27T18:09:50.717" v="6854"/>
          <ac:inkMkLst>
            <pc:docMk/>
            <pc:sldMk cId="0" sldId="286"/>
            <ac:inkMk id="77" creationId="{1345F0C2-4AF7-4E0A-997B-8A7E6318BEB8}"/>
          </ac:inkMkLst>
        </pc:inkChg>
        <pc:inkChg chg="add mod">
          <ac:chgData name="仁園 呂" userId="eef67f80-1e14-4c90-a22b-aad4575b3ef9" providerId="ADAL" clId="{9A49C251-DF4E-4AE5-B3D8-6CC2431CFFC3}" dt="2020-04-27T18:09:50.717" v="6854"/>
          <ac:inkMkLst>
            <pc:docMk/>
            <pc:sldMk cId="0" sldId="286"/>
            <ac:inkMk id="78" creationId="{80277505-B0CE-4E6A-A855-25C486F65831}"/>
          </ac:inkMkLst>
        </pc:inkChg>
        <pc:inkChg chg="add mod">
          <ac:chgData name="仁園 呂" userId="eef67f80-1e14-4c90-a22b-aad4575b3ef9" providerId="ADAL" clId="{9A49C251-DF4E-4AE5-B3D8-6CC2431CFFC3}" dt="2020-04-27T18:09:50.717" v="6854"/>
          <ac:inkMkLst>
            <pc:docMk/>
            <pc:sldMk cId="0" sldId="286"/>
            <ac:inkMk id="80" creationId="{CBDE8280-CFF4-4BCE-B977-0DED6688A651}"/>
          </ac:inkMkLst>
        </pc:inkChg>
        <pc:inkChg chg="add mod">
          <ac:chgData name="仁園 呂" userId="eef67f80-1e14-4c90-a22b-aad4575b3ef9" providerId="ADAL" clId="{9A49C251-DF4E-4AE5-B3D8-6CC2431CFFC3}" dt="2020-04-27T18:09:50.717" v="6854"/>
          <ac:inkMkLst>
            <pc:docMk/>
            <pc:sldMk cId="0" sldId="286"/>
            <ac:inkMk id="81" creationId="{C4F7A3D2-E6EA-4784-A34A-D669F060F9B2}"/>
          </ac:inkMkLst>
        </pc:inkChg>
        <pc:inkChg chg="add mod">
          <ac:chgData name="仁園 呂" userId="eef67f80-1e14-4c90-a22b-aad4575b3ef9" providerId="ADAL" clId="{9A49C251-DF4E-4AE5-B3D8-6CC2431CFFC3}" dt="2020-04-27T18:09:50.717" v="6854"/>
          <ac:inkMkLst>
            <pc:docMk/>
            <pc:sldMk cId="0" sldId="286"/>
            <ac:inkMk id="82" creationId="{C6069856-E571-47AD-BA68-BD85556A5EF7}"/>
          </ac:inkMkLst>
        </pc:inkChg>
        <pc:inkChg chg="add mod">
          <ac:chgData name="仁園 呂" userId="eef67f80-1e14-4c90-a22b-aad4575b3ef9" providerId="ADAL" clId="{9A49C251-DF4E-4AE5-B3D8-6CC2431CFFC3}" dt="2020-04-27T18:09:50.717" v="6854"/>
          <ac:inkMkLst>
            <pc:docMk/>
            <pc:sldMk cId="0" sldId="286"/>
            <ac:inkMk id="83" creationId="{1FA24A51-A416-45AE-A72B-1FB70DEAE799}"/>
          </ac:inkMkLst>
        </pc:inkChg>
        <pc:inkChg chg="add mod">
          <ac:chgData name="仁園 呂" userId="eef67f80-1e14-4c90-a22b-aad4575b3ef9" providerId="ADAL" clId="{9A49C251-DF4E-4AE5-B3D8-6CC2431CFFC3}" dt="2020-04-27T18:09:55.194" v="6860"/>
          <ac:inkMkLst>
            <pc:docMk/>
            <pc:sldMk cId="0" sldId="286"/>
            <ac:inkMk id="85" creationId="{FDD866C9-9370-44B6-B40D-CD9BE2B78DC6}"/>
          </ac:inkMkLst>
        </pc:inkChg>
        <pc:inkChg chg="add mod">
          <ac:chgData name="仁園 呂" userId="eef67f80-1e14-4c90-a22b-aad4575b3ef9" providerId="ADAL" clId="{9A49C251-DF4E-4AE5-B3D8-6CC2431CFFC3}" dt="2020-04-27T18:09:55.194" v="6860"/>
          <ac:inkMkLst>
            <pc:docMk/>
            <pc:sldMk cId="0" sldId="286"/>
            <ac:inkMk id="86" creationId="{47DB664D-29C8-4337-AE7C-AF2BF822C9AD}"/>
          </ac:inkMkLst>
        </pc:inkChg>
        <pc:inkChg chg="add mod">
          <ac:chgData name="仁園 呂" userId="eef67f80-1e14-4c90-a22b-aad4575b3ef9" providerId="ADAL" clId="{9A49C251-DF4E-4AE5-B3D8-6CC2431CFFC3}" dt="2020-04-27T18:09:55.194" v="6860"/>
          <ac:inkMkLst>
            <pc:docMk/>
            <pc:sldMk cId="0" sldId="286"/>
            <ac:inkMk id="87" creationId="{96F1975A-6A9F-4384-BDA8-83C75F94F99F}"/>
          </ac:inkMkLst>
        </pc:inkChg>
        <pc:inkChg chg="add mod">
          <ac:chgData name="仁園 呂" userId="eef67f80-1e14-4c90-a22b-aad4575b3ef9" providerId="ADAL" clId="{9A49C251-DF4E-4AE5-B3D8-6CC2431CFFC3}" dt="2020-04-27T18:09:55.194" v="6860"/>
          <ac:inkMkLst>
            <pc:docMk/>
            <pc:sldMk cId="0" sldId="286"/>
            <ac:inkMk id="88" creationId="{F3DA079F-D9C4-47A5-A50C-70544089755D}"/>
          </ac:inkMkLst>
        </pc:inkChg>
        <pc:inkChg chg="add mod">
          <ac:chgData name="仁園 呂" userId="eef67f80-1e14-4c90-a22b-aad4575b3ef9" providerId="ADAL" clId="{9A49C251-DF4E-4AE5-B3D8-6CC2431CFFC3}" dt="2020-04-27T18:09:55.194" v="6860"/>
          <ac:inkMkLst>
            <pc:docMk/>
            <pc:sldMk cId="0" sldId="286"/>
            <ac:inkMk id="89" creationId="{C2E19C78-E702-4DF7-8BB5-DDA23A8AB7F3}"/>
          </ac:inkMkLst>
        </pc:inkChg>
        <pc:inkChg chg="add mod">
          <ac:chgData name="仁園 呂" userId="eef67f80-1e14-4c90-a22b-aad4575b3ef9" providerId="ADAL" clId="{9A49C251-DF4E-4AE5-B3D8-6CC2431CFFC3}" dt="2020-04-27T18:10:03.717" v="6868"/>
          <ac:inkMkLst>
            <pc:docMk/>
            <pc:sldMk cId="0" sldId="286"/>
            <ac:inkMk id="91" creationId="{269C6EB8-3DE7-42CE-BD18-AC9A9D79A117}"/>
          </ac:inkMkLst>
        </pc:inkChg>
        <pc:inkChg chg="add mod">
          <ac:chgData name="仁園 呂" userId="eef67f80-1e14-4c90-a22b-aad4575b3ef9" providerId="ADAL" clId="{9A49C251-DF4E-4AE5-B3D8-6CC2431CFFC3}" dt="2020-04-27T18:10:03.717" v="6868"/>
          <ac:inkMkLst>
            <pc:docMk/>
            <pc:sldMk cId="0" sldId="286"/>
            <ac:inkMk id="92" creationId="{29318AB1-9C03-42EE-9694-F8AC652CA848}"/>
          </ac:inkMkLst>
        </pc:inkChg>
        <pc:inkChg chg="add mod">
          <ac:chgData name="仁園 呂" userId="eef67f80-1e14-4c90-a22b-aad4575b3ef9" providerId="ADAL" clId="{9A49C251-DF4E-4AE5-B3D8-6CC2431CFFC3}" dt="2020-04-27T18:10:03.717" v="6868"/>
          <ac:inkMkLst>
            <pc:docMk/>
            <pc:sldMk cId="0" sldId="286"/>
            <ac:inkMk id="93" creationId="{941706FD-2DEA-4805-B71D-BCEED2CE955D}"/>
          </ac:inkMkLst>
        </pc:inkChg>
        <pc:inkChg chg="add mod">
          <ac:chgData name="仁園 呂" userId="eef67f80-1e14-4c90-a22b-aad4575b3ef9" providerId="ADAL" clId="{9A49C251-DF4E-4AE5-B3D8-6CC2431CFFC3}" dt="2020-04-27T18:10:03.717" v="6868"/>
          <ac:inkMkLst>
            <pc:docMk/>
            <pc:sldMk cId="0" sldId="286"/>
            <ac:inkMk id="94" creationId="{47CFA5B5-5F4C-41DC-8F0C-BD6CAFD964F8}"/>
          </ac:inkMkLst>
        </pc:inkChg>
        <pc:inkChg chg="add mod">
          <ac:chgData name="仁園 呂" userId="eef67f80-1e14-4c90-a22b-aad4575b3ef9" providerId="ADAL" clId="{9A49C251-DF4E-4AE5-B3D8-6CC2431CFFC3}" dt="2020-04-27T18:10:03.717" v="6868"/>
          <ac:inkMkLst>
            <pc:docMk/>
            <pc:sldMk cId="0" sldId="286"/>
            <ac:inkMk id="95" creationId="{643221DB-077A-4586-A02C-E9C68C4A4AEF}"/>
          </ac:inkMkLst>
        </pc:inkChg>
        <pc:inkChg chg="add mod">
          <ac:chgData name="仁園 呂" userId="eef67f80-1e14-4c90-a22b-aad4575b3ef9" providerId="ADAL" clId="{9A49C251-DF4E-4AE5-B3D8-6CC2431CFFC3}" dt="2020-04-27T18:10:03.717" v="6868"/>
          <ac:inkMkLst>
            <pc:docMk/>
            <pc:sldMk cId="0" sldId="286"/>
            <ac:inkMk id="96" creationId="{2DF393E2-7584-4CFF-8DCB-94C8361D65D6}"/>
          </ac:inkMkLst>
        </pc:inkChg>
        <pc:inkChg chg="add mod">
          <ac:chgData name="仁園 呂" userId="eef67f80-1e14-4c90-a22b-aad4575b3ef9" providerId="ADAL" clId="{9A49C251-DF4E-4AE5-B3D8-6CC2431CFFC3}" dt="2020-04-27T18:10:03.717" v="6868"/>
          <ac:inkMkLst>
            <pc:docMk/>
            <pc:sldMk cId="0" sldId="286"/>
            <ac:inkMk id="97" creationId="{1DDFD306-1853-43F8-933C-435D11E9F4ED}"/>
          </ac:inkMkLst>
        </pc:inkChg>
        <pc:inkChg chg="add mod">
          <ac:chgData name="仁園 呂" userId="eef67f80-1e14-4c90-a22b-aad4575b3ef9" providerId="ADAL" clId="{9A49C251-DF4E-4AE5-B3D8-6CC2431CFFC3}" dt="2020-04-27T18:11:46.300" v="6929"/>
          <ac:inkMkLst>
            <pc:docMk/>
            <pc:sldMk cId="0" sldId="286"/>
            <ac:inkMk id="99" creationId="{E5FD8D43-0922-4F3E-BC4A-3CB57AB10A93}"/>
          </ac:inkMkLst>
        </pc:inkChg>
        <pc:inkChg chg="add mod">
          <ac:chgData name="仁園 呂" userId="eef67f80-1e14-4c90-a22b-aad4575b3ef9" providerId="ADAL" clId="{9A49C251-DF4E-4AE5-B3D8-6CC2431CFFC3}" dt="2020-04-27T18:11:46.300" v="6929"/>
          <ac:inkMkLst>
            <pc:docMk/>
            <pc:sldMk cId="0" sldId="286"/>
            <ac:inkMk id="100" creationId="{75F11FDE-B3DD-4921-A887-EBE448DACE4A}"/>
          </ac:inkMkLst>
        </pc:inkChg>
        <pc:inkChg chg="add mod">
          <ac:chgData name="仁園 呂" userId="eef67f80-1e14-4c90-a22b-aad4575b3ef9" providerId="ADAL" clId="{9A49C251-DF4E-4AE5-B3D8-6CC2431CFFC3}" dt="2020-04-27T18:11:46.300" v="6929"/>
          <ac:inkMkLst>
            <pc:docMk/>
            <pc:sldMk cId="0" sldId="286"/>
            <ac:inkMk id="101" creationId="{9CE996A6-DB5C-495F-8FE6-403BA1E774DE}"/>
          </ac:inkMkLst>
        </pc:inkChg>
        <pc:inkChg chg="add mod">
          <ac:chgData name="仁園 呂" userId="eef67f80-1e14-4c90-a22b-aad4575b3ef9" providerId="ADAL" clId="{9A49C251-DF4E-4AE5-B3D8-6CC2431CFFC3}" dt="2020-04-27T18:11:46.300" v="6929"/>
          <ac:inkMkLst>
            <pc:docMk/>
            <pc:sldMk cId="0" sldId="286"/>
            <ac:inkMk id="102" creationId="{56439B9D-52A1-4B75-ADFB-E6129B6728B9}"/>
          </ac:inkMkLst>
        </pc:inkChg>
        <pc:inkChg chg="add mod">
          <ac:chgData name="仁園 呂" userId="eef67f80-1e14-4c90-a22b-aad4575b3ef9" providerId="ADAL" clId="{9A49C251-DF4E-4AE5-B3D8-6CC2431CFFC3}" dt="2020-04-27T18:11:46.300" v="6929"/>
          <ac:inkMkLst>
            <pc:docMk/>
            <pc:sldMk cId="0" sldId="286"/>
            <ac:inkMk id="103" creationId="{0FB1A431-FB0A-4901-8498-2406C35E1966}"/>
          </ac:inkMkLst>
        </pc:inkChg>
        <pc:inkChg chg="add mod">
          <ac:chgData name="仁園 呂" userId="eef67f80-1e14-4c90-a22b-aad4575b3ef9" providerId="ADAL" clId="{9A49C251-DF4E-4AE5-B3D8-6CC2431CFFC3}" dt="2020-04-27T18:11:46.300" v="6929"/>
          <ac:inkMkLst>
            <pc:docMk/>
            <pc:sldMk cId="0" sldId="286"/>
            <ac:inkMk id="104" creationId="{AC7045C8-913F-4E74-A9BA-3EFFD6F2F849}"/>
          </ac:inkMkLst>
        </pc:inkChg>
        <pc:inkChg chg="add mod">
          <ac:chgData name="仁園 呂" userId="eef67f80-1e14-4c90-a22b-aad4575b3ef9" providerId="ADAL" clId="{9A49C251-DF4E-4AE5-B3D8-6CC2431CFFC3}" dt="2020-04-27T18:11:46.300" v="6929"/>
          <ac:inkMkLst>
            <pc:docMk/>
            <pc:sldMk cId="0" sldId="286"/>
            <ac:inkMk id="105" creationId="{C74B7307-CD1C-439C-9B02-A46876B07555}"/>
          </ac:inkMkLst>
        </pc:inkChg>
        <pc:inkChg chg="add mod">
          <ac:chgData name="仁園 呂" userId="eef67f80-1e14-4c90-a22b-aad4575b3ef9" providerId="ADAL" clId="{9A49C251-DF4E-4AE5-B3D8-6CC2431CFFC3}" dt="2020-04-27T18:11:46.300" v="6929"/>
          <ac:inkMkLst>
            <pc:docMk/>
            <pc:sldMk cId="0" sldId="286"/>
            <ac:inkMk id="106" creationId="{C519BA59-A0A9-4621-A8BA-353F6BD6F4DB}"/>
          </ac:inkMkLst>
        </pc:inkChg>
        <pc:inkChg chg="add mod">
          <ac:chgData name="仁園 呂" userId="eef67f80-1e14-4c90-a22b-aad4575b3ef9" providerId="ADAL" clId="{9A49C251-DF4E-4AE5-B3D8-6CC2431CFFC3}" dt="2020-04-27T18:11:46.300" v="6929"/>
          <ac:inkMkLst>
            <pc:docMk/>
            <pc:sldMk cId="0" sldId="286"/>
            <ac:inkMk id="107" creationId="{C9698D9C-3AED-4279-98E5-67B99D938844}"/>
          </ac:inkMkLst>
        </pc:inkChg>
        <pc:inkChg chg="add mod">
          <ac:chgData name="仁園 呂" userId="eef67f80-1e14-4c90-a22b-aad4575b3ef9" providerId="ADAL" clId="{9A49C251-DF4E-4AE5-B3D8-6CC2431CFFC3}" dt="2020-04-27T18:11:46.300" v="6929"/>
          <ac:inkMkLst>
            <pc:docMk/>
            <pc:sldMk cId="0" sldId="286"/>
            <ac:inkMk id="108" creationId="{861F90EF-996A-4560-83F9-5E7BE3B71714}"/>
          </ac:inkMkLst>
        </pc:inkChg>
        <pc:inkChg chg="add mod">
          <ac:chgData name="仁園 呂" userId="eef67f80-1e14-4c90-a22b-aad4575b3ef9" providerId="ADAL" clId="{9A49C251-DF4E-4AE5-B3D8-6CC2431CFFC3}" dt="2020-04-27T18:11:46.300" v="6929"/>
          <ac:inkMkLst>
            <pc:docMk/>
            <pc:sldMk cId="0" sldId="286"/>
            <ac:inkMk id="109" creationId="{EE4DF8CB-E64B-4853-A600-142D6CA4D389}"/>
          </ac:inkMkLst>
        </pc:inkChg>
        <pc:inkChg chg="add mod">
          <ac:chgData name="仁園 呂" userId="eef67f80-1e14-4c90-a22b-aad4575b3ef9" providerId="ADAL" clId="{9A49C251-DF4E-4AE5-B3D8-6CC2431CFFC3}" dt="2020-04-27T18:11:46.300" v="6929"/>
          <ac:inkMkLst>
            <pc:docMk/>
            <pc:sldMk cId="0" sldId="286"/>
            <ac:inkMk id="110" creationId="{5F6466E6-0C18-4E57-BB30-DD7FB77B7F34}"/>
          </ac:inkMkLst>
        </pc:inkChg>
        <pc:inkChg chg="add mod">
          <ac:chgData name="仁園 呂" userId="eef67f80-1e14-4c90-a22b-aad4575b3ef9" providerId="ADAL" clId="{9A49C251-DF4E-4AE5-B3D8-6CC2431CFFC3}" dt="2020-04-27T18:11:46.300" v="6929"/>
          <ac:inkMkLst>
            <pc:docMk/>
            <pc:sldMk cId="0" sldId="286"/>
            <ac:inkMk id="111" creationId="{8D0F2ACE-03C7-413B-A954-6300660CD2D5}"/>
          </ac:inkMkLst>
        </pc:inkChg>
        <pc:inkChg chg="add mod">
          <ac:chgData name="仁園 呂" userId="eef67f80-1e14-4c90-a22b-aad4575b3ef9" providerId="ADAL" clId="{9A49C251-DF4E-4AE5-B3D8-6CC2431CFFC3}" dt="2020-04-27T18:11:46.300" v="6929"/>
          <ac:inkMkLst>
            <pc:docMk/>
            <pc:sldMk cId="0" sldId="286"/>
            <ac:inkMk id="112" creationId="{C61ABE2C-85BB-4474-B781-9C66D1123D5C}"/>
          </ac:inkMkLst>
        </pc:inkChg>
        <pc:inkChg chg="add mod">
          <ac:chgData name="仁園 呂" userId="eef67f80-1e14-4c90-a22b-aad4575b3ef9" providerId="ADAL" clId="{9A49C251-DF4E-4AE5-B3D8-6CC2431CFFC3}" dt="2020-04-27T18:11:46.300" v="6929"/>
          <ac:inkMkLst>
            <pc:docMk/>
            <pc:sldMk cId="0" sldId="286"/>
            <ac:inkMk id="113" creationId="{B22037BA-9153-465C-9218-2EBFCA30B2B7}"/>
          </ac:inkMkLst>
        </pc:inkChg>
        <pc:inkChg chg="add mod">
          <ac:chgData name="仁園 呂" userId="eef67f80-1e14-4c90-a22b-aad4575b3ef9" providerId="ADAL" clId="{9A49C251-DF4E-4AE5-B3D8-6CC2431CFFC3}" dt="2020-04-27T18:11:46.300" v="6929"/>
          <ac:inkMkLst>
            <pc:docMk/>
            <pc:sldMk cId="0" sldId="286"/>
            <ac:inkMk id="114" creationId="{19E6DD35-BA84-4CD6-BAA5-C9B81C8038D9}"/>
          </ac:inkMkLst>
        </pc:inkChg>
        <pc:inkChg chg="add mod">
          <ac:chgData name="仁園 呂" userId="eef67f80-1e14-4c90-a22b-aad4575b3ef9" providerId="ADAL" clId="{9A49C251-DF4E-4AE5-B3D8-6CC2431CFFC3}" dt="2020-04-27T18:11:46.300" v="6929"/>
          <ac:inkMkLst>
            <pc:docMk/>
            <pc:sldMk cId="0" sldId="286"/>
            <ac:inkMk id="115" creationId="{31C5BC81-9F97-42FD-B93E-EAE929AECA5F}"/>
          </ac:inkMkLst>
        </pc:inkChg>
        <pc:inkChg chg="add mod">
          <ac:chgData name="仁園 呂" userId="eef67f80-1e14-4c90-a22b-aad4575b3ef9" providerId="ADAL" clId="{9A49C251-DF4E-4AE5-B3D8-6CC2431CFFC3}" dt="2020-04-27T18:11:46.300" v="6929"/>
          <ac:inkMkLst>
            <pc:docMk/>
            <pc:sldMk cId="0" sldId="286"/>
            <ac:inkMk id="116" creationId="{AEBD9B19-967F-4645-B151-116659119BF1}"/>
          </ac:inkMkLst>
        </pc:inkChg>
        <pc:inkChg chg="add mod">
          <ac:chgData name="仁園 呂" userId="eef67f80-1e14-4c90-a22b-aad4575b3ef9" providerId="ADAL" clId="{9A49C251-DF4E-4AE5-B3D8-6CC2431CFFC3}" dt="2020-04-27T18:11:46.300" v="6929"/>
          <ac:inkMkLst>
            <pc:docMk/>
            <pc:sldMk cId="0" sldId="286"/>
            <ac:inkMk id="118" creationId="{DDE162D9-DE1B-4A07-B9EB-0BDCFF025189}"/>
          </ac:inkMkLst>
        </pc:inkChg>
        <pc:inkChg chg="add mod">
          <ac:chgData name="仁園 呂" userId="eef67f80-1e14-4c90-a22b-aad4575b3ef9" providerId="ADAL" clId="{9A49C251-DF4E-4AE5-B3D8-6CC2431CFFC3}" dt="2020-04-27T18:11:46.300" v="6929"/>
          <ac:inkMkLst>
            <pc:docMk/>
            <pc:sldMk cId="0" sldId="286"/>
            <ac:inkMk id="119" creationId="{DB62C7E4-CB85-442A-8DB4-96F11910A4D8}"/>
          </ac:inkMkLst>
        </pc:inkChg>
        <pc:inkChg chg="add mod">
          <ac:chgData name="仁園 呂" userId="eef67f80-1e14-4c90-a22b-aad4575b3ef9" providerId="ADAL" clId="{9A49C251-DF4E-4AE5-B3D8-6CC2431CFFC3}" dt="2020-04-27T18:11:46.300" v="6929"/>
          <ac:inkMkLst>
            <pc:docMk/>
            <pc:sldMk cId="0" sldId="286"/>
            <ac:inkMk id="120" creationId="{BC280FF1-679C-4CC5-81B1-13B4AAEFE612}"/>
          </ac:inkMkLst>
        </pc:inkChg>
        <pc:inkChg chg="add mod">
          <ac:chgData name="仁園 呂" userId="eef67f80-1e14-4c90-a22b-aad4575b3ef9" providerId="ADAL" clId="{9A49C251-DF4E-4AE5-B3D8-6CC2431CFFC3}" dt="2020-04-27T18:11:46.300" v="6929"/>
          <ac:inkMkLst>
            <pc:docMk/>
            <pc:sldMk cId="0" sldId="286"/>
            <ac:inkMk id="121" creationId="{BB606B4D-D14D-4F90-B970-BE58168483A4}"/>
          </ac:inkMkLst>
        </pc:inkChg>
        <pc:inkChg chg="add mod">
          <ac:chgData name="仁園 呂" userId="eef67f80-1e14-4c90-a22b-aad4575b3ef9" providerId="ADAL" clId="{9A49C251-DF4E-4AE5-B3D8-6CC2431CFFC3}" dt="2020-04-27T18:11:46.300" v="6929"/>
          <ac:inkMkLst>
            <pc:docMk/>
            <pc:sldMk cId="0" sldId="286"/>
            <ac:inkMk id="122" creationId="{EA952362-F866-4EB2-8780-6A700B094455}"/>
          </ac:inkMkLst>
        </pc:inkChg>
        <pc:inkChg chg="add mod">
          <ac:chgData name="仁園 呂" userId="eef67f80-1e14-4c90-a22b-aad4575b3ef9" providerId="ADAL" clId="{9A49C251-DF4E-4AE5-B3D8-6CC2431CFFC3}" dt="2020-04-27T18:11:46.300" v="6929"/>
          <ac:inkMkLst>
            <pc:docMk/>
            <pc:sldMk cId="0" sldId="286"/>
            <ac:inkMk id="123" creationId="{453FE9FC-1310-4E3D-A285-2B4C92C31524}"/>
          </ac:inkMkLst>
        </pc:inkChg>
        <pc:inkChg chg="add mod">
          <ac:chgData name="仁園 呂" userId="eef67f80-1e14-4c90-a22b-aad4575b3ef9" providerId="ADAL" clId="{9A49C251-DF4E-4AE5-B3D8-6CC2431CFFC3}" dt="2020-04-27T18:11:46.300" v="6929"/>
          <ac:inkMkLst>
            <pc:docMk/>
            <pc:sldMk cId="0" sldId="286"/>
            <ac:inkMk id="124" creationId="{001E9823-7F93-4050-A67F-1352378B4877}"/>
          </ac:inkMkLst>
        </pc:inkChg>
        <pc:inkChg chg="add mod">
          <ac:chgData name="仁園 呂" userId="eef67f80-1e14-4c90-a22b-aad4575b3ef9" providerId="ADAL" clId="{9A49C251-DF4E-4AE5-B3D8-6CC2431CFFC3}" dt="2020-04-27T18:11:46.300" v="6929"/>
          <ac:inkMkLst>
            <pc:docMk/>
            <pc:sldMk cId="0" sldId="286"/>
            <ac:inkMk id="125" creationId="{7CD54FEA-BE9A-4524-B5D4-663DDACB9DF0}"/>
          </ac:inkMkLst>
        </pc:inkChg>
        <pc:inkChg chg="add mod">
          <ac:chgData name="仁園 呂" userId="eef67f80-1e14-4c90-a22b-aad4575b3ef9" providerId="ADAL" clId="{9A49C251-DF4E-4AE5-B3D8-6CC2431CFFC3}" dt="2020-04-27T18:11:46.300" v="6929"/>
          <ac:inkMkLst>
            <pc:docMk/>
            <pc:sldMk cId="0" sldId="286"/>
            <ac:inkMk id="126" creationId="{F65141F3-2CD3-469A-A3D0-C635CF3C5D23}"/>
          </ac:inkMkLst>
        </pc:inkChg>
        <pc:inkChg chg="add mod">
          <ac:chgData name="仁園 呂" userId="eef67f80-1e14-4c90-a22b-aad4575b3ef9" providerId="ADAL" clId="{9A49C251-DF4E-4AE5-B3D8-6CC2431CFFC3}" dt="2020-04-27T18:11:46.300" v="6929"/>
          <ac:inkMkLst>
            <pc:docMk/>
            <pc:sldMk cId="0" sldId="286"/>
            <ac:inkMk id="127" creationId="{84FF3B0D-6344-42EE-9E59-C9C72B980FA2}"/>
          </ac:inkMkLst>
        </pc:inkChg>
        <pc:inkChg chg="add mod">
          <ac:chgData name="仁園 呂" userId="eef67f80-1e14-4c90-a22b-aad4575b3ef9" providerId="ADAL" clId="{9A49C251-DF4E-4AE5-B3D8-6CC2431CFFC3}" dt="2020-04-27T18:11:46.300" v="6929"/>
          <ac:inkMkLst>
            <pc:docMk/>
            <pc:sldMk cId="0" sldId="286"/>
            <ac:inkMk id="128" creationId="{5C77172B-1920-47FC-9765-7D0888560908}"/>
          </ac:inkMkLst>
        </pc:inkChg>
        <pc:inkChg chg="add mod">
          <ac:chgData name="仁園 呂" userId="eef67f80-1e14-4c90-a22b-aad4575b3ef9" providerId="ADAL" clId="{9A49C251-DF4E-4AE5-B3D8-6CC2431CFFC3}" dt="2020-04-27T18:11:46.300" v="6929"/>
          <ac:inkMkLst>
            <pc:docMk/>
            <pc:sldMk cId="0" sldId="286"/>
            <ac:inkMk id="129" creationId="{5EEC53C3-8C2B-43CB-BB23-03042B734DA7}"/>
          </ac:inkMkLst>
        </pc:inkChg>
        <pc:inkChg chg="add mod">
          <ac:chgData name="仁園 呂" userId="eef67f80-1e14-4c90-a22b-aad4575b3ef9" providerId="ADAL" clId="{9A49C251-DF4E-4AE5-B3D8-6CC2431CFFC3}" dt="2020-04-27T18:11:46.300" v="6929"/>
          <ac:inkMkLst>
            <pc:docMk/>
            <pc:sldMk cId="0" sldId="286"/>
            <ac:inkMk id="130" creationId="{3C0B96A3-8540-40BE-A249-59BA0EBD1590}"/>
          </ac:inkMkLst>
        </pc:inkChg>
        <pc:inkChg chg="add mod">
          <ac:chgData name="仁園 呂" userId="eef67f80-1e14-4c90-a22b-aad4575b3ef9" providerId="ADAL" clId="{9A49C251-DF4E-4AE5-B3D8-6CC2431CFFC3}" dt="2020-04-27T18:11:46.300" v="6929"/>
          <ac:inkMkLst>
            <pc:docMk/>
            <pc:sldMk cId="0" sldId="286"/>
            <ac:inkMk id="131" creationId="{9A28EEA2-3DFC-4050-AE49-3110D9AA4F27}"/>
          </ac:inkMkLst>
        </pc:inkChg>
        <pc:inkChg chg="add mod">
          <ac:chgData name="仁園 呂" userId="eef67f80-1e14-4c90-a22b-aad4575b3ef9" providerId="ADAL" clId="{9A49C251-DF4E-4AE5-B3D8-6CC2431CFFC3}" dt="2020-04-27T18:11:46.300" v="6929"/>
          <ac:inkMkLst>
            <pc:docMk/>
            <pc:sldMk cId="0" sldId="286"/>
            <ac:inkMk id="132" creationId="{C81E36C9-C49B-4BBC-ADE0-1C22A06AE8DB}"/>
          </ac:inkMkLst>
        </pc:inkChg>
        <pc:inkChg chg="add mod">
          <ac:chgData name="仁園 呂" userId="eef67f80-1e14-4c90-a22b-aad4575b3ef9" providerId="ADAL" clId="{9A49C251-DF4E-4AE5-B3D8-6CC2431CFFC3}" dt="2020-04-27T18:11:46.300" v="6929"/>
          <ac:inkMkLst>
            <pc:docMk/>
            <pc:sldMk cId="0" sldId="286"/>
            <ac:inkMk id="133" creationId="{2C7C41F3-0BD5-47EC-A26F-772489A8AD1B}"/>
          </ac:inkMkLst>
        </pc:inkChg>
        <pc:inkChg chg="add mod">
          <ac:chgData name="仁園 呂" userId="eef67f80-1e14-4c90-a22b-aad4575b3ef9" providerId="ADAL" clId="{9A49C251-DF4E-4AE5-B3D8-6CC2431CFFC3}" dt="2020-04-27T18:11:46.300" v="6929"/>
          <ac:inkMkLst>
            <pc:docMk/>
            <pc:sldMk cId="0" sldId="286"/>
            <ac:inkMk id="134" creationId="{A09C3E04-8E97-40C8-B5A8-646FF152AADD}"/>
          </ac:inkMkLst>
        </pc:inkChg>
        <pc:inkChg chg="add mod">
          <ac:chgData name="仁園 呂" userId="eef67f80-1e14-4c90-a22b-aad4575b3ef9" providerId="ADAL" clId="{9A49C251-DF4E-4AE5-B3D8-6CC2431CFFC3}" dt="2020-04-27T18:11:46.300" v="6929"/>
          <ac:inkMkLst>
            <pc:docMk/>
            <pc:sldMk cId="0" sldId="286"/>
            <ac:inkMk id="136" creationId="{8DC70A33-0C21-402D-9A4E-03DE87990D13}"/>
          </ac:inkMkLst>
        </pc:inkChg>
        <pc:inkChg chg="add mod">
          <ac:chgData name="仁園 呂" userId="eef67f80-1e14-4c90-a22b-aad4575b3ef9" providerId="ADAL" clId="{9A49C251-DF4E-4AE5-B3D8-6CC2431CFFC3}" dt="2020-04-27T18:11:46.300" v="6929"/>
          <ac:inkMkLst>
            <pc:docMk/>
            <pc:sldMk cId="0" sldId="286"/>
            <ac:inkMk id="138" creationId="{9F2CC2FF-55F6-4BFF-9827-AC0C234D27D0}"/>
          </ac:inkMkLst>
        </pc:inkChg>
        <pc:inkChg chg="add mod">
          <ac:chgData name="仁園 呂" userId="eef67f80-1e14-4c90-a22b-aad4575b3ef9" providerId="ADAL" clId="{9A49C251-DF4E-4AE5-B3D8-6CC2431CFFC3}" dt="2020-04-27T18:11:46.300" v="6929"/>
          <ac:inkMkLst>
            <pc:docMk/>
            <pc:sldMk cId="0" sldId="286"/>
            <ac:inkMk id="139" creationId="{F7C96564-5545-4540-A683-DD8E1B1AFF3F}"/>
          </ac:inkMkLst>
        </pc:inkChg>
        <pc:inkChg chg="add mod">
          <ac:chgData name="仁園 呂" userId="eef67f80-1e14-4c90-a22b-aad4575b3ef9" providerId="ADAL" clId="{9A49C251-DF4E-4AE5-B3D8-6CC2431CFFC3}" dt="2020-04-27T18:11:46.300" v="6929"/>
          <ac:inkMkLst>
            <pc:docMk/>
            <pc:sldMk cId="0" sldId="286"/>
            <ac:inkMk id="140" creationId="{C9C94EF6-BB55-4089-9AA3-82D5CAD967CD}"/>
          </ac:inkMkLst>
        </pc:inkChg>
        <pc:inkChg chg="add mod">
          <ac:chgData name="仁園 呂" userId="eef67f80-1e14-4c90-a22b-aad4575b3ef9" providerId="ADAL" clId="{9A49C251-DF4E-4AE5-B3D8-6CC2431CFFC3}" dt="2020-04-27T18:11:46.300" v="6929"/>
          <ac:inkMkLst>
            <pc:docMk/>
            <pc:sldMk cId="0" sldId="286"/>
            <ac:inkMk id="141" creationId="{D665EFBC-1618-46B1-A72B-D44A5DA328E9}"/>
          </ac:inkMkLst>
        </pc:inkChg>
        <pc:inkChg chg="add mod">
          <ac:chgData name="仁園 呂" userId="eef67f80-1e14-4c90-a22b-aad4575b3ef9" providerId="ADAL" clId="{9A49C251-DF4E-4AE5-B3D8-6CC2431CFFC3}" dt="2020-04-27T18:11:46.300" v="6929"/>
          <ac:inkMkLst>
            <pc:docMk/>
            <pc:sldMk cId="0" sldId="286"/>
            <ac:inkMk id="142" creationId="{F3D250CA-05FF-43F3-AC68-4218B8C521D7}"/>
          </ac:inkMkLst>
        </pc:inkChg>
        <pc:inkChg chg="add mod">
          <ac:chgData name="仁園 呂" userId="eef67f80-1e14-4c90-a22b-aad4575b3ef9" providerId="ADAL" clId="{9A49C251-DF4E-4AE5-B3D8-6CC2431CFFC3}" dt="2020-04-27T18:11:46.300" v="6929"/>
          <ac:inkMkLst>
            <pc:docMk/>
            <pc:sldMk cId="0" sldId="286"/>
            <ac:inkMk id="143" creationId="{8C0D5E58-1203-452F-8A60-EEDD605AA9B7}"/>
          </ac:inkMkLst>
        </pc:inkChg>
        <pc:inkChg chg="add mod">
          <ac:chgData name="仁園 呂" userId="eef67f80-1e14-4c90-a22b-aad4575b3ef9" providerId="ADAL" clId="{9A49C251-DF4E-4AE5-B3D8-6CC2431CFFC3}" dt="2020-04-27T18:11:46.300" v="6929"/>
          <ac:inkMkLst>
            <pc:docMk/>
            <pc:sldMk cId="0" sldId="286"/>
            <ac:inkMk id="144" creationId="{AD85E660-4FC4-4A9B-865D-2C90E3130932}"/>
          </ac:inkMkLst>
        </pc:inkChg>
        <pc:inkChg chg="add mod">
          <ac:chgData name="仁園 呂" userId="eef67f80-1e14-4c90-a22b-aad4575b3ef9" providerId="ADAL" clId="{9A49C251-DF4E-4AE5-B3D8-6CC2431CFFC3}" dt="2020-04-27T18:11:46.300" v="6929"/>
          <ac:inkMkLst>
            <pc:docMk/>
            <pc:sldMk cId="0" sldId="286"/>
            <ac:inkMk id="145" creationId="{3D9723B6-55C8-4778-A0BE-4493D1F59802}"/>
          </ac:inkMkLst>
        </pc:inkChg>
        <pc:inkChg chg="add mod">
          <ac:chgData name="仁園 呂" userId="eef67f80-1e14-4c90-a22b-aad4575b3ef9" providerId="ADAL" clId="{9A49C251-DF4E-4AE5-B3D8-6CC2431CFFC3}" dt="2020-04-27T18:11:46.300" v="6929"/>
          <ac:inkMkLst>
            <pc:docMk/>
            <pc:sldMk cId="0" sldId="286"/>
            <ac:inkMk id="146" creationId="{C07D1313-FEF2-4EBA-BB13-062B49D95FBD}"/>
          </ac:inkMkLst>
        </pc:inkChg>
        <pc:inkChg chg="add mod">
          <ac:chgData name="仁園 呂" userId="eef67f80-1e14-4c90-a22b-aad4575b3ef9" providerId="ADAL" clId="{9A49C251-DF4E-4AE5-B3D8-6CC2431CFFC3}" dt="2020-04-27T18:11:46.300" v="6929"/>
          <ac:inkMkLst>
            <pc:docMk/>
            <pc:sldMk cId="0" sldId="286"/>
            <ac:inkMk id="147" creationId="{C4D66384-346A-43BA-B4B0-D31BD9DA4A94}"/>
          </ac:inkMkLst>
        </pc:inkChg>
        <pc:inkChg chg="add mod">
          <ac:chgData name="仁園 呂" userId="eef67f80-1e14-4c90-a22b-aad4575b3ef9" providerId="ADAL" clId="{9A49C251-DF4E-4AE5-B3D8-6CC2431CFFC3}" dt="2020-04-27T18:11:46.300" v="6929"/>
          <ac:inkMkLst>
            <pc:docMk/>
            <pc:sldMk cId="0" sldId="286"/>
            <ac:inkMk id="148" creationId="{58E14355-2576-47B1-BD80-ACB939E28D92}"/>
          </ac:inkMkLst>
        </pc:inkChg>
        <pc:inkChg chg="add mod">
          <ac:chgData name="仁園 呂" userId="eef67f80-1e14-4c90-a22b-aad4575b3ef9" providerId="ADAL" clId="{9A49C251-DF4E-4AE5-B3D8-6CC2431CFFC3}" dt="2020-04-27T18:11:46.300" v="6929"/>
          <ac:inkMkLst>
            <pc:docMk/>
            <pc:sldMk cId="0" sldId="286"/>
            <ac:inkMk id="149" creationId="{D9B0D2D2-85E5-40AF-B4F2-29C644C534F5}"/>
          </ac:inkMkLst>
        </pc:inkChg>
        <pc:inkChg chg="add mod">
          <ac:chgData name="仁園 呂" userId="eef67f80-1e14-4c90-a22b-aad4575b3ef9" providerId="ADAL" clId="{9A49C251-DF4E-4AE5-B3D8-6CC2431CFFC3}" dt="2020-04-27T18:11:46.300" v="6929"/>
          <ac:inkMkLst>
            <pc:docMk/>
            <pc:sldMk cId="0" sldId="286"/>
            <ac:inkMk id="150" creationId="{CCC1134A-6010-4795-BD6B-1911E0DB1B92}"/>
          </ac:inkMkLst>
        </pc:inkChg>
        <pc:inkChg chg="add mod">
          <ac:chgData name="仁園 呂" userId="eef67f80-1e14-4c90-a22b-aad4575b3ef9" providerId="ADAL" clId="{9A49C251-DF4E-4AE5-B3D8-6CC2431CFFC3}" dt="2020-04-27T18:11:46.300" v="6929"/>
          <ac:inkMkLst>
            <pc:docMk/>
            <pc:sldMk cId="0" sldId="286"/>
            <ac:inkMk id="151" creationId="{86D4C0D1-EEEE-4AB0-88CB-946C9837266E}"/>
          </ac:inkMkLst>
        </pc:inkChg>
        <pc:inkChg chg="add mod">
          <ac:chgData name="仁園 呂" userId="eef67f80-1e14-4c90-a22b-aad4575b3ef9" providerId="ADAL" clId="{9A49C251-DF4E-4AE5-B3D8-6CC2431CFFC3}" dt="2020-04-27T18:11:46.300" v="6929"/>
          <ac:inkMkLst>
            <pc:docMk/>
            <pc:sldMk cId="0" sldId="286"/>
            <ac:inkMk id="152" creationId="{D06D6DEA-4B41-4D11-A2FF-19B06034DDCF}"/>
          </ac:inkMkLst>
        </pc:inkChg>
        <pc:inkChg chg="add mod">
          <ac:chgData name="仁園 呂" userId="eef67f80-1e14-4c90-a22b-aad4575b3ef9" providerId="ADAL" clId="{9A49C251-DF4E-4AE5-B3D8-6CC2431CFFC3}" dt="2020-04-27T18:11:46.300" v="6929"/>
          <ac:inkMkLst>
            <pc:docMk/>
            <pc:sldMk cId="0" sldId="286"/>
            <ac:inkMk id="153" creationId="{134464B8-E9C1-4561-8BF3-4EF2F90739D4}"/>
          </ac:inkMkLst>
        </pc:inkChg>
        <pc:inkChg chg="add mod">
          <ac:chgData name="仁園 呂" userId="eef67f80-1e14-4c90-a22b-aad4575b3ef9" providerId="ADAL" clId="{9A49C251-DF4E-4AE5-B3D8-6CC2431CFFC3}" dt="2020-04-27T18:11:46.300" v="6929"/>
          <ac:inkMkLst>
            <pc:docMk/>
            <pc:sldMk cId="0" sldId="286"/>
            <ac:inkMk id="154" creationId="{7AA5DBA8-9BF5-4F64-95AB-0C73EFF3183F}"/>
          </ac:inkMkLst>
        </pc:inkChg>
        <pc:inkChg chg="add mod">
          <ac:chgData name="仁園 呂" userId="eef67f80-1e14-4c90-a22b-aad4575b3ef9" providerId="ADAL" clId="{9A49C251-DF4E-4AE5-B3D8-6CC2431CFFC3}" dt="2020-04-27T18:11:46.300" v="6929"/>
          <ac:inkMkLst>
            <pc:docMk/>
            <pc:sldMk cId="0" sldId="286"/>
            <ac:inkMk id="155" creationId="{6B0763E5-7CCA-49A2-83BC-583FE86FCE38}"/>
          </ac:inkMkLst>
        </pc:inkChg>
        <pc:inkChg chg="add mod">
          <ac:chgData name="仁園 呂" userId="eef67f80-1e14-4c90-a22b-aad4575b3ef9" providerId="ADAL" clId="{9A49C251-DF4E-4AE5-B3D8-6CC2431CFFC3}" dt="2020-04-27T18:11:46.300" v="6929"/>
          <ac:inkMkLst>
            <pc:docMk/>
            <pc:sldMk cId="0" sldId="286"/>
            <ac:inkMk id="157" creationId="{EA2BD204-35F8-47E1-89C5-DD707CF2E374}"/>
          </ac:inkMkLst>
        </pc:inkChg>
        <pc:inkChg chg="add mod">
          <ac:chgData name="仁園 呂" userId="eef67f80-1e14-4c90-a22b-aad4575b3ef9" providerId="ADAL" clId="{9A49C251-DF4E-4AE5-B3D8-6CC2431CFFC3}" dt="2020-04-27T18:11:46.300" v="6929"/>
          <ac:inkMkLst>
            <pc:docMk/>
            <pc:sldMk cId="0" sldId="286"/>
            <ac:inkMk id="158" creationId="{10D6BD03-4051-4185-B6E2-00D2EF8CD1DD}"/>
          </ac:inkMkLst>
        </pc:inkChg>
      </pc:sldChg>
      <pc:sldChg chg="addSp delSp modSp del mod modTransition delAnim">
        <pc:chgData name="仁園 呂" userId="eef67f80-1e14-4c90-a22b-aad4575b3ef9" providerId="ADAL" clId="{9A49C251-DF4E-4AE5-B3D8-6CC2431CFFC3}" dt="2020-04-27T18:18:47.169" v="6958" actId="47"/>
        <pc:sldMkLst>
          <pc:docMk/>
          <pc:sldMk cId="0" sldId="287"/>
        </pc:sldMkLst>
        <pc:spChg chg="add del mod">
          <ac:chgData name="仁園 呂" userId="eef67f80-1e14-4c90-a22b-aad4575b3ef9" providerId="ADAL" clId="{9A49C251-DF4E-4AE5-B3D8-6CC2431CFFC3}" dt="2020-04-27T18:18:34.329" v="6956" actId="478"/>
          <ac:spMkLst>
            <pc:docMk/>
            <pc:sldMk cId="0" sldId="287"/>
            <ac:spMk id="5" creationId="{1B9AF62E-A7BA-44FD-9420-CF0ED2AA5823}"/>
          </ac:spMkLst>
        </pc:spChg>
        <pc:grpChg chg="del">
          <ac:chgData name="仁園 呂" userId="eef67f80-1e14-4c90-a22b-aad4575b3ef9" providerId="ADAL" clId="{9A49C251-DF4E-4AE5-B3D8-6CC2431CFFC3}" dt="2020-04-27T18:18:35.948" v="6957" actId="478"/>
          <ac:grpSpMkLst>
            <pc:docMk/>
            <pc:sldMk cId="0" sldId="287"/>
            <ac:grpSpMk id="9" creationId="{00000000-0000-0000-0000-000000000000}"/>
          </ac:grpSpMkLst>
        </pc:grpChg>
        <pc:picChg chg="del">
          <ac:chgData name="仁園 呂" userId="eef67f80-1e14-4c90-a22b-aad4575b3ef9" providerId="ADAL" clId="{9A49C251-DF4E-4AE5-B3D8-6CC2431CFFC3}" dt="2020-04-27T18:18:27.631" v="6955" actId="478"/>
          <ac:picMkLst>
            <pc:docMk/>
            <pc:sldMk cId="0" sldId="287"/>
            <ac:picMk id="33795" creationId="{00000000-0000-0000-0000-000000000000}"/>
          </ac:picMkLst>
        </pc:picChg>
      </pc:sldChg>
      <pc:sldChg chg="modTransition">
        <pc:chgData name="仁園 呂" userId="eef67f80-1e14-4c90-a22b-aad4575b3ef9" providerId="ADAL" clId="{9A49C251-DF4E-4AE5-B3D8-6CC2431CFFC3}" dt="2020-04-27T08:42:27.720" v="3071"/>
        <pc:sldMkLst>
          <pc:docMk/>
          <pc:sldMk cId="0" sldId="288"/>
        </pc:sldMkLst>
      </pc:sldChg>
      <pc:sldChg chg="modTransition">
        <pc:chgData name="仁園 呂" userId="eef67f80-1e14-4c90-a22b-aad4575b3ef9" providerId="ADAL" clId="{9A49C251-DF4E-4AE5-B3D8-6CC2431CFFC3}" dt="2020-04-27T08:42:27.720" v="3072"/>
        <pc:sldMkLst>
          <pc:docMk/>
          <pc:sldMk cId="0" sldId="289"/>
        </pc:sldMkLst>
      </pc:sldChg>
      <pc:sldChg chg="addSp modSp mod modTransition">
        <pc:chgData name="仁園 呂" userId="eef67f80-1e14-4c90-a22b-aad4575b3ef9" providerId="ADAL" clId="{9A49C251-DF4E-4AE5-B3D8-6CC2431CFFC3}" dt="2020-05-10T07:12:50.806" v="7332" actId="1076"/>
        <pc:sldMkLst>
          <pc:docMk/>
          <pc:sldMk cId="0" sldId="290"/>
        </pc:sldMkLst>
        <pc:spChg chg="add mod">
          <ac:chgData name="仁園 呂" userId="eef67f80-1e14-4c90-a22b-aad4575b3ef9" providerId="ADAL" clId="{9A49C251-DF4E-4AE5-B3D8-6CC2431CFFC3}" dt="2020-05-10T07:12:50.806" v="7332" actId="1076"/>
          <ac:spMkLst>
            <pc:docMk/>
            <pc:sldMk cId="0" sldId="290"/>
            <ac:spMk id="7" creationId="{EF8B6089-21CF-4BA3-9BCA-A81105D2A23D}"/>
          </ac:spMkLst>
        </pc:spChg>
        <pc:picChg chg="mod">
          <ac:chgData name="仁園 呂" userId="eef67f80-1e14-4c90-a22b-aad4575b3ef9" providerId="ADAL" clId="{9A49C251-DF4E-4AE5-B3D8-6CC2431CFFC3}" dt="2020-05-10T07:12:42.263" v="7331" actId="1076"/>
          <ac:picMkLst>
            <pc:docMk/>
            <pc:sldMk cId="0" sldId="290"/>
            <ac:picMk id="5" creationId="{00000000-0000-0000-0000-000000000000}"/>
          </ac:picMkLst>
        </pc:picChg>
      </pc:sldChg>
      <pc:sldChg chg="addSp delSp modSp mod modTransition">
        <pc:chgData name="仁園 呂" userId="eef67f80-1e14-4c90-a22b-aad4575b3ef9" providerId="ADAL" clId="{9A49C251-DF4E-4AE5-B3D8-6CC2431CFFC3}" dt="2020-05-10T07:39:33.573" v="7474" actId="1036"/>
        <pc:sldMkLst>
          <pc:docMk/>
          <pc:sldMk cId="0" sldId="291"/>
        </pc:sldMkLst>
        <pc:spChg chg="add mod">
          <ac:chgData name="仁園 呂" userId="eef67f80-1e14-4c90-a22b-aad4575b3ef9" providerId="ADAL" clId="{9A49C251-DF4E-4AE5-B3D8-6CC2431CFFC3}" dt="2020-05-10T07:39:13.508" v="7464" actId="1076"/>
          <ac:spMkLst>
            <pc:docMk/>
            <pc:sldMk cId="0" sldId="291"/>
            <ac:spMk id="90" creationId="{478BC6D7-1A0E-4F3B-999A-CBCC6FB153EC}"/>
          </ac:spMkLst>
        </pc:spChg>
        <pc:spChg chg="add del mod">
          <ac:chgData name="仁園 呂" userId="eef67f80-1e14-4c90-a22b-aad4575b3ef9" providerId="ADAL" clId="{9A49C251-DF4E-4AE5-B3D8-6CC2431CFFC3}" dt="2020-05-10T07:34:17.623" v="7436" actId="478"/>
          <ac:spMkLst>
            <pc:docMk/>
            <pc:sldMk cId="0" sldId="291"/>
            <ac:spMk id="57363" creationId="{ED554BFB-1AFA-4200-8FEE-A85FFC1B2D0D}"/>
          </ac:spMkLst>
        </pc:spChg>
        <pc:grpChg chg="del mod">
          <ac:chgData name="仁園 呂" userId="eef67f80-1e14-4c90-a22b-aad4575b3ef9" providerId="ADAL" clId="{9A49C251-DF4E-4AE5-B3D8-6CC2431CFFC3}" dt="2020-05-10T07:31:12.381" v="7383"/>
          <ac:grpSpMkLst>
            <pc:docMk/>
            <pc:sldMk cId="0" sldId="291"/>
            <ac:grpSpMk id="7" creationId="{8C6D7485-859E-4C86-B864-ADFDB46E7B89}"/>
          </ac:grpSpMkLst>
        </pc:grpChg>
        <pc:grpChg chg="del mod">
          <ac:chgData name="仁園 呂" userId="eef67f80-1e14-4c90-a22b-aad4575b3ef9" providerId="ADAL" clId="{9A49C251-DF4E-4AE5-B3D8-6CC2431CFFC3}" dt="2020-05-10T07:31:02.295" v="7366"/>
          <ac:grpSpMkLst>
            <pc:docMk/>
            <pc:sldMk cId="0" sldId="291"/>
            <ac:grpSpMk id="22" creationId="{90FC9D39-1B4E-49F9-8CE6-0F1844B73AD6}"/>
          </ac:grpSpMkLst>
        </pc:grpChg>
        <pc:grpChg chg="del mod">
          <ac:chgData name="仁園 呂" userId="eef67f80-1e14-4c90-a22b-aad4575b3ef9" providerId="ADAL" clId="{9A49C251-DF4E-4AE5-B3D8-6CC2431CFFC3}" dt="2020-05-10T07:31:12.381" v="7383"/>
          <ac:grpSpMkLst>
            <pc:docMk/>
            <pc:sldMk cId="0" sldId="291"/>
            <ac:grpSpMk id="37" creationId="{EC6AA346-A0A8-4DEB-8428-650EF3AE4825}"/>
          </ac:grpSpMkLst>
        </pc:grpChg>
        <pc:grpChg chg="del mod">
          <ac:chgData name="仁園 呂" userId="eef67f80-1e14-4c90-a22b-aad4575b3ef9" providerId="ADAL" clId="{9A49C251-DF4E-4AE5-B3D8-6CC2431CFFC3}" dt="2020-05-10T07:31:16.132" v="7387"/>
          <ac:grpSpMkLst>
            <pc:docMk/>
            <pc:sldMk cId="0" sldId="291"/>
            <ac:grpSpMk id="39" creationId="{3DEA242E-A187-411E-B404-D8561C6EE075}"/>
          </ac:grpSpMkLst>
        </pc:grpChg>
        <pc:grpChg chg="mod">
          <ac:chgData name="仁園 呂" userId="eef67f80-1e14-4c90-a22b-aad4575b3ef9" providerId="ADAL" clId="{9A49C251-DF4E-4AE5-B3D8-6CC2431CFFC3}" dt="2020-05-10T07:31:16.132" v="7387"/>
          <ac:grpSpMkLst>
            <pc:docMk/>
            <pc:sldMk cId="0" sldId="291"/>
            <ac:grpSpMk id="43" creationId="{21002CFE-D8F3-4252-8D43-2AE52727D472}"/>
          </ac:grpSpMkLst>
        </pc:grpChg>
        <pc:grpChg chg="mod">
          <ac:chgData name="仁園 呂" userId="eef67f80-1e14-4c90-a22b-aad4575b3ef9" providerId="ADAL" clId="{9A49C251-DF4E-4AE5-B3D8-6CC2431CFFC3}" dt="2020-05-10T07:31:18.345" v="7391"/>
          <ac:grpSpMkLst>
            <pc:docMk/>
            <pc:sldMk cId="0" sldId="291"/>
            <ac:grpSpMk id="47" creationId="{9DBADCA6-A4E7-4F67-9ADA-720909EBEAF7}"/>
          </ac:grpSpMkLst>
        </pc:grpChg>
        <pc:grpChg chg="del mod">
          <ac:chgData name="仁園 呂" userId="eef67f80-1e14-4c90-a22b-aad4575b3ef9" providerId="ADAL" clId="{9A49C251-DF4E-4AE5-B3D8-6CC2431CFFC3}" dt="2020-05-10T07:31:28.581" v="7403"/>
          <ac:grpSpMkLst>
            <pc:docMk/>
            <pc:sldMk cId="0" sldId="291"/>
            <ac:grpSpMk id="52" creationId="{A382F7C4-C0A3-4741-8CAC-EC41BE311867}"/>
          </ac:grpSpMkLst>
        </pc:grpChg>
        <pc:grpChg chg="mod">
          <ac:chgData name="仁園 呂" userId="eef67f80-1e14-4c90-a22b-aad4575b3ef9" providerId="ADAL" clId="{9A49C251-DF4E-4AE5-B3D8-6CC2431CFFC3}" dt="2020-05-10T07:31:28.581" v="7403"/>
          <ac:grpSpMkLst>
            <pc:docMk/>
            <pc:sldMk cId="0" sldId="291"/>
            <ac:grpSpMk id="59" creationId="{DD4C2B09-9F30-4BC8-BE8E-6D3C8F98E5F2}"/>
          </ac:grpSpMkLst>
        </pc:grpChg>
        <pc:grpChg chg="mod">
          <ac:chgData name="仁園 呂" userId="eef67f80-1e14-4c90-a22b-aad4575b3ef9" providerId="ADAL" clId="{9A49C251-DF4E-4AE5-B3D8-6CC2431CFFC3}" dt="2020-05-10T07:31:32.553" v="7409"/>
          <ac:grpSpMkLst>
            <pc:docMk/>
            <pc:sldMk cId="0" sldId="291"/>
            <ac:grpSpMk id="57345" creationId="{CDE75357-B945-4255-B18A-86424E8AB989}"/>
          </ac:grpSpMkLst>
        </pc:grpChg>
        <pc:grpChg chg="mod">
          <ac:chgData name="仁園 呂" userId="eef67f80-1e14-4c90-a22b-aad4575b3ef9" providerId="ADAL" clId="{9A49C251-DF4E-4AE5-B3D8-6CC2431CFFC3}" dt="2020-05-10T07:31:35.970" v="7413"/>
          <ac:grpSpMkLst>
            <pc:docMk/>
            <pc:sldMk cId="0" sldId="291"/>
            <ac:grpSpMk id="57350" creationId="{A7085B7B-E233-406E-801E-7D6C43E98A29}"/>
          </ac:grpSpMkLst>
        </pc:grpChg>
        <pc:grpChg chg="del mod">
          <ac:chgData name="仁園 呂" userId="eef67f80-1e14-4c90-a22b-aad4575b3ef9" providerId="ADAL" clId="{9A49C251-DF4E-4AE5-B3D8-6CC2431CFFC3}" dt="2020-05-10T07:31:50.208" v="7425"/>
          <ac:grpSpMkLst>
            <pc:docMk/>
            <pc:sldMk cId="0" sldId="291"/>
            <ac:grpSpMk id="57354" creationId="{50B8E79B-570E-4FB6-9EE4-D9504D10FE29}"/>
          </ac:grpSpMkLst>
        </pc:grpChg>
        <pc:grpChg chg="mod">
          <ac:chgData name="仁園 呂" userId="eef67f80-1e14-4c90-a22b-aad4575b3ef9" providerId="ADAL" clId="{9A49C251-DF4E-4AE5-B3D8-6CC2431CFFC3}" dt="2020-05-10T07:31:50.208" v="7425"/>
          <ac:grpSpMkLst>
            <pc:docMk/>
            <pc:sldMk cId="0" sldId="291"/>
            <ac:grpSpMk id="57362" creationId="{43924C46-99F0-4297-BD48-813B1372FCA6}"/>
          </ac:grpSpMkLst>
        </pc:grpChg>
        <pc:graphicFrameChg chg="add mod modGraphic">
          <ac:chgData name="仁園 呂" userId="eef67f80-1e14-4c90-a22b-aad4575b3ef9" providerId="ADAL" clId="{9A49C251-DF4E-4AE5-B3D8-6CC2431CFFC3}" dt="2020-05-10T07:33:55.329" v="7433" actId="21"/>
          <ac:graphicFrameMkLst>
            <pc:docMk/>
            <pc:sldMk cId="0" sldId="291"/>
            <ac:graphicFrameMk id="57364" creationId="{4ED08B65-5D0A-4533-AEB5-67C7D6D04489}"/>
          </ac:graphicFrameMkLst>
        </pc:graphicFrameChg>
        <pc:picChg chg="add mod">
          <ac:chgData name="仁園 呂" userId="eef67f80-1e14-4c90-a22b-aad4575b3ef9" providerId="ADAL" clId="{9A49C251-DF4E-4AE5-B3D8-6CC2431CFFC3}" dt="2020-05-10T07:39:33.573" v="7474" actId="1036"/>
          <ac:picMkLst>
            <pc:docMk/>
            <pc:sldMk cId="0" sldId="291"/>
            <ac:picMk id="57365" creationId="{F381EEF8-9B57-4BF3-97A0-AB4E98A96E18}"/>
          </ac:picMkLst>
        </pc:picChg>
        <pc:picChg chg="add mod">
          <ac:chgData name="仁園 呂" userId="eef67f80-1e14-4c90-a22b-aad4575b3ef9" providerId="ADAL" clId="{9A49C251-DF4E-4AE5-B3D8-6CC2431CFFC3}" dt="2020-05-10T07:39:29.748" v="7473" actId="1076"/>
          <ac:picMkLst>
            <pc:docMk/>
            <pc:sldMk cId="0" sldId="291"/>
            <ac:picMk id="57366" creationId="{71A91C1D-DF69-4E10-B6E7-C113A0A64899}"/>
          </ac:picMkLst>
        </pc:picChg>
        <pc:picChg chg="add mod">
          <ac:chgData name="仁園 呂" userId="eef67f80-1e14-4c90-a22b-aad4575b3ef9" providerId="ADAL" clId="{9A49C251-DF4E-4AE5-B3D8-6CC2431CFFC3}" dt="2020-05-10T07:39:20.908" v="7468" actId="1076"/>
          <ac:picMkLst>
            <pc:docMk/>
            <pc:sldMk cId="0" sldId="291"/>
            <ac:picMk id="57367" creationId="{0659622B-2116-4D31-9F19-F14B6FCC22DB}"/>
          </ac:picMkLst>
        </pc:picChg>
        <pc:picChg chg="add mod">
          <ac:chgData name="仁園 呂" userId="eef67f80-1e14-4c90-a22b-aad4575b3ef9" providerId="ADAL" clId="{9A49C251-DF4E-4AE5-B3D8-6CC2431CFFC3}" dt="2020-05-10T07:39:19.693" v="7467" actId="1076"/>
          <ac:picMkLst>
            <pc:docMk/>
            <pc:sldMk cId="0" sldId="291"/>
            <ac:picMk id="57368" creationId="{BF89A216-6A4F-4B75-88C2-DBABB47D2EC8}"/>
          </ac:picMkLst>
        </pc:picChg>
        <pc:inkChg chg="add mod">
          <ac:chgData name="仁園 呂" userId="eef67f80-1e14-4c90-a22b-aad4575b3ef9" providerId="ADAL" clId="{9A49C251-DF4E-4AE5-B3D8-6CC2431CFFC3}" dt="2020-05-10T07:31:16.132" v="7387"/>
          <ac:inkMkLst>
            <pc:docMk/>
            <pc:sldMk cId="0" sldId="291"/>
            <ac:inkMk id="4" creationId="{248F5354-E967-4A49-BEB6-37048792D8AC}"/>
          </ac:inkMkLst>
        </pc:inkChg>
        <pc:inkChg chg="add mod">
          <ac:chgData name="仁園 呂" userId="eef67f80-1e14-4c90-a22b-aad4575b3ef9" providerId="ADAL" clId="{9A49C251-DF4E-4AE5-B3D8-6CC2431CFFC3}" dt="2020-05-10T07:31:16.132" v="7387"/>
          <ac:inkMkLst>
            <pc:docMk/>
            <pc:sldMk cId="0" sldId="291"/>
            <ac:inkMk id="5" creationId="{6AC4DC0E-1972-4EED-828A-AEDCE673EBAC}"/>
          </ac:inkMkLst>
        </pc:inkChg>
        <pc:inkChg chg="add mod">
          <ac:chgData name="仁園 呂" userId="eef67f80-1e14-4c90-a22b-aad4575b3ef9" providerId="ADAL" clId="{9A49C251-DF4E-4AE5-B3D8-6CC2431CFFC3}" dt="2020-05-10T07:31:16.132" v="7387"/>
          <ac:inkMkLst>
            <pc:docMk/>
            <pc:sldMk cId="0" sldId="291"/>
            <ac:inkMk id="6" creationId="{4B2766DB-44F9-49ED-8675-21EAAD5316B0}"/>
          </ac:inkMkLst>
        </pc:inkChg>
        <pc:inkChg chg="add del mod">
          <ac:chgData name="仁園 呂" userId="eef67f80-1e14-4c90-a22b-aad4575b3ef9" providerId="ADAL" clId="{9A49C251-DF4E-4AE5-B3D8-6CC2431CFFC3}" dt="2020-05-10T07:31:02.293" v="7359"/>
          <ac:inkMkLst>
            <pc:docMk/>
            <pc:sldMk cId="0" sldId="291"/>
            <ac:inkMk id="8" creationId="{666224C8-DB75-45E8-9883-4F720251BBE9}"/>
          </ac:inkMkLst>
        </pc:inkChg>
        <pc:inkChg chg="add del mod">
          <ac:chgData name="仁園 呂" userId="eef67f80-1e14-4c90-a22b-aad4575b3ef9" providerId="ADAL" clId="{9A49C251-DF4E-4AE5-B3D8-6CC2431CFFC3}" dt="2020-05-10T07:31:02.293" v="7361"/>
          <ac:inkMkLst>
            <pc:docMk/>
            <pc:sldMk cId="0" sldId="291"/>
            <ac:inkMk id="9" creationId="{C9C2BB1F-6705-428D-AE4C-63CCA6B4FA60}"/>
          </ac:inkMkLst>
        </pc:inkChg>
        <pc:inkChg chg="add del mod">
          <ac:chgData name="仁園 呂" userId="eef67f80-1e14-4c90-a22b-aad4575b3ef9" providerId="ADAL" clId="{9A49C251-DF4E-4AE5-B3D8-6CC2431CFFC3}" dt="2020-05-10T07:31:02.292" v="7356"/>
          <ac:inkMkLst>
            <pc:docMk/>
            <pc:sldMk cId="0" sldId="291"/>
            <ac:inkMk id="10" creationId="{F7DB2E14-C0D0-481B-9B20-9E676999EC4A}"/>
          </ac:inkMkLst>
        </pc:inkChg>
        <pc:inkChg chg="add del mod">
          <ac:chgData name="仁園 呂" userId="eef67f80-1e14-4c90-a22b-aad4575b3ef9" providerId="ADAL" clId="{9A49C251-DF4E-4AE5-B3D8-6CC2431CFFC3}" dt="2020-05-10T07:31:02.293" v="7360"/>
          <ac:inkMkLst>
            <pc:docMk/>
            <pc:sldMk cId="0" sldId="291"/>
            <ac:inkMk id="11" creationId="{2EA8B408-DD9A-449A-B3CB-EEFF6791FF18}"/>
          </ac:inkMkLst>
        </pc:inkChg>
        <pc:inkChg chg="add del mod">
          <ac:chgData name="仁園 呂" userId="eef67f80-1e14-4c90-a22b-aad4575b3ef9" providerId="ADAL" clId="{9A49C251-DF4E-4AE5-B3D8-6CC2431CFFC3}" dt="2020-05-10T07:31:02.291" v="7354"/>
          <ac:inkMkLst>
            <pc:docMk/>
            <pc:sldMk cId="0" sldId="291"/>
            <ac:inkMk id="12" creationId="{EF84AE96-C8C2-4AF3-9AFB-0633CBB0FCC8}"/>
          </ac:inkMkLst>
        </pc:inkChg>
        <pc:inkChg chg="add del mod">
          <ac:chgData name="仁園 呂" userId="eef67f80-1e14-4c90-a22b-aad4575b3ef9" providerId="ADAL" clId="{9A49C251-DF4E-4AE5-B3D8-6CC2431CFFC3}" dt="2020-05-10T07:31:02.294" v="7362"/>
          <ac:inkMkLst>
            <pc:docMk/>
            <pc:sldMk cId="0" sldId="291"/>
            <ac:inkMk id="13" creationId="{D6928D32-9C8A-4BCC-956F-207258E2A59D}"/>
          </ac:inkMkLst>
        </pc:inkChg>
        <pc:inkChg chg="add del mod">
          <ac:chgData name="仁園 呂" userId="eef67f80-1e14-4c90-a22b-aad4575b3ef9" providerId="ADAL" clId="{9A49C251-DF4E-4AE5-B3D8-6CC2431CFFC3}" dt="2020-05-10T07:31:02.292" v="7357"/>
          <ac:inkMkLst>
            <pc:docMk/>
            <pc:sldMk cId="0" sldId="291"/>
            <ac:inkMk id="14" creationId="{F38172F3-330A-435D-B5B3-B0B1DA4EFC38}"/>
          </ac:inkMkLst>
        </pc:inkChg>
        <pc:inkChg chg="add mod">
          <ac:chgData name="仁園 呂" userId="eef67f80-1e14-4c90-a22b-aad4575b3ef9" providerId="ADAL" clId="{9A49C251-DF4E-4AE5-B3D8-6CC2431CFFC3}" dt="2020-05-10T07:31:02.297" v="7367"/>
          <ac:inkMkLst>
            <pc:docMk/>
            <pc:sldMk cId="0" sldId="291"/>
            <ac:inkMk id="15" creationId="{11542582-D681-4C83-8D4E-7C7C48ACAD82}"/>
          </ac:inkMkLst>
        </pc:inkChg>
        <pc:inkChg chg="add del mod">
          <ac:chgData name="仁園 呂" userId="eef67f80-1e14-4c90-a22b-aad4575b3ef9" providerId="ADAL" clId="{9A49C251-DF4E-4AE5-B3D8-6CC2431CFFC3}" dt="2020-05-10T07:31:02.293" v="7358"/>
          <ac:inkMkLst>
            <pc:docMk/>
            <pc:sldMk cId="0" sldId="291"/>
            <ac:inkMk id="16" creationId="{5213CC8B-899C-4445-97B8-DFA2D76E6231}"/>
          </ac:inkMkLst>
        </pc:inkChg>
        <pc:inkChg chg="add del mod">
          <ac:chgData name="仁園 呂" userId="eef67f80-1e14-4c90-a22b-aad4575b3ef9" providerId="ADAL" clId="{9A49C251-DF4E-4AE5-B3D8-6CC2431CFFC3}" dt="2020-05-10T07:31:02.294" v="7364"/>
          <ac:inkMkLst>
            <pc:docMk/>
            <pc:sldMk cId="0" sldId="291"/>
            <ac:inkMk id="17" creationId="{CCFED9EB-724B-4E0C-9DBF-FB5D453DA83B}"/>
          </ac:inkMkLst>
        </pc:inkChg>
        <pc:inkChg chg="add del mod">
          <ac:chgData name="仁園 呂" userId="eef67f80-1e14-4c90-a22b-aad4575b3ef9" providerId="ADAL" clId="{9A49C251-DF4E-4AE5-B3D8-6CC2431CFFC3}" dt="2020-05-10T07:31:02.295" v="7366"/>
          <ac:inkMkLst>
            <pc:docMk/>
            <pc:sldMk cId="0" sldId="291"/>
            <ac:inkMk id="18" creationId="{52474ADB-FD62-49F0-8B30-CC16B22911C6}"/>
          </ac:inkMkLst>
        </pc:inkChg>
        <pc:inkChg chg="add del mod">
          <ac:chgData name="仁園 呂" userId="eef67f80-1e14-4c90-a22b-aad4575b3ef9" providerId="ADAL" clId="{9A49C251-DF4E-4AE5-B3D8-6CC2431CFFC3}" dt="2020-05-10T07:31:02.290" v="7353"/>
          <ac:inkMkLst>
            <pc:docMk/>
            <pc:sldMk cId="0" sldId="291"/>
            <ac:inkMk id="19" creationId="{7EC157C8-757E-4126-BDC1-43B815AF75E5}"/>
          </ac:inkMkLst>
        </pc:inkChg>
        <pc:inkChg chg="add del mod">
          <ac:chgData name="仁園 呂" userId="eef67f80-1e14-4c90-a22b-aad4575b3ef9" providerId="ADAL" clId="{9A49C251-DF4E-4AE5-B3D8-6CC2431CFFC3}" dt="2020-05-10T07:31:02.294" v="7365"/>
          <ac:inkMkLst>
            <pc:docMk/>
            <pc:sldMk cId="0" sldId="291"/>
            <ac:inkMk id="20" creationId="{BD51ED53-D4DC-4298-AA65-B7DAB3AAD39F}"/>
          </ac:inkMkLst>
        </pc:inkChg>
        <pc:inkChg chg="add del mod">
          <ac:chgData name="仁園 呂" userId="eef67f80-1e14-4c90-a22b-aad4575b3ef9" providerId="ADAL" clId="{9A49C251-DF4E-4AE5-B3D8-6CC2431CFFC3}" dt="2020-05-10T07:31:02.294" v="7363"/>
          <ac:inkMkLst>
            <pc:docMk/>
            <pc:sldMk cId="0" sldId="291"/>
            <ac:inkMk id="21" creationId="{BF3FADD8-56AE-497B-A21E-BA2EC7346AA6}"/>
          </ac:inkMkLst>
        </pc:inkChg>
        <pc:inkChg chg="add del">
          <ac:chgData name="仁園 呂" userId="eef67f80-1e14-4c90-a22b-aad4575b3ef9" providerId="ADAL" clId="{9A49C251-DF4E-4AE5-B3D8-6CC2431CFFC3}" dt="2020-05-10T07:31:02.292" v="7355"/>
          <ac:inkMkLst>
            <pc:docMk/>
            <pc:sldMk cId="0" sldId="291"/>
            <ac:inkMk id="23" creationId="{CEB62780-A158-412A-9694-48473D7CA4AC}"/>
          </ac:inkMkLst>
        </pc:inkChg>
        <pc:inkChg chg="add mod">
          <ac:chgData name="仁園 呂" userId="eef67f80-1e14-4c90-a22b-aad4575b3ef9" providerId="ADAL" clId="{9A49C251-DF4E-4AE5-B3D8-6CC2431CFFC3}" dt="2020-05-10T07:31:16.132" v="7387"/>
          <ac:inkMkLst>
            <pc:docMk/>
            <pc:sldMk cId="0" sldId="291"/>
            <ac:inkMk id="24" creationId="{4781D6FD-18C4-4D04-82AD-D71D72A12DA8}"/>
          </ac:inkMkLst>
        </pc:inkChg>
        <pc:inkChg chg="add mod">
          <ac:chgData name="仁園 呂" userId="eef67f80-1e14-4c90-a22b-aad4575b3ef9" providerId="ADAL" clId="{9A49C251-DF4E-4AE5-B3D8-6CC2431CFFC3}" dt="2020-05-10T07:31:16.132" v="7387"/>
          <ac:inkMkLst>
            <pc:docMk/>
            <pc:sldMk cId="0" sldId="291"/>
            <ac:inkMk id="25" creationId="{C7E05B93-5EA2-49A3-9BBD-8D7D92BC40B9}"/>
          </ac:inkMkLst>
        </pc:inkChg>
        <pc:inkChg chg="add mod">
          <ac:chgData name="仁園 呂" userId="eef67f80-1e14-4c90-a22b-aad4575b3ef9" providerId="ADAL" clId="{9A49C251-DF4E-4AE5-B3D8-6CC2431CFFC3}" dt="2020-05-10T07:31:16.132" v="7387"/>
          <ac:inkMkLst>
            <pc:docMk/>
            <pc:sldMk cId="0" sldId="291"/>
            <ac:inkMk id="26" creationId="{43B42D8A-284A-457F-82AE-25047FA208FC}"/>
          </ac:inkMkLst>
        </pc:inkChg>
        <pc:inkChg chg="add mod">
          <ac:chgData name="仁園 呂" userId="eef67f80-1e14-4c90-a22b-aad4575b3ef9" providerId="ADAL" clId="{9A49C251-DF4E-4AE5-B3D8-6CC2431CFFC3}" dt="2020-05-10T07:31:16.132" v="7387"/>
          <ac:inkMkLst>
            <pc:docMk/>
            <pc:sldMk cId="0" sldId="291"/>
            <ac:inkMk id="27" creationId="{BD43BC5E-D81A-438D-8169-7E55B1F76211}"/>
          </ac:inkMkLst>
        </pc:inkChg>
        <pc:inkChg chg="add mod">
          <ac:chgData name="仁園 呂" userId="eef67f80-1e14-4c90-a22b-aad4575b3ef9" providerId="ADAL" clId="{9A49C251-DF4E-4AE5-B3D8-6CC2431CFFC3}" dt="2020-05-10T07:31:16.132" v="7387"/>
          <ac:inkMkLst>
            <pc:docMk/>
            <pc:sldMk cId="0" sldId="291"/>
            <ac:inkMk id="28" creationId="{45E028B9-7E6F-4F6E-A1BE-2A3E2365913B}"/>
          </ac:inkMkLst>
        </pc:inkChg>
        <pc:inkChg chg="add mod">
          <ac:chgData name="仁園 呂" userId="eef67f80-1e14-4c90-a22b-aad4575b3ef9" providerId="ADAL" clId="{9A49C251-DF4E-4AE5-B3D8-6CC2431CFFC3}" dt="2020-05-10T07:31:16.132" v="7387"/>
          <ac:inkMkLst>
            <pc:docMk/>
            <pc:sldMk cId="0" sldId="291"/>
            <ac:inkMk id="29" creationId="{FF9BA61C-65CD-470E-B6D3-B185BB340D15}"/>
          </ac:inkMkLst>
        </pc:inkChg>
        <pc:inkChg chg="add mod">
          <ac:chgData name="仁園 呂" userId="eef67f80-1e14-4c90-a22b-aad4575b3ef9" providerId="ADAL" clId="{9A49C251-DF4E-4AE5-B3D8-6CC2431CFFC3}" dt="2020-05-10T07:31:16.132" v="7387"/>
          <ac:inkMkLst>
            <pc:docMk/>
            <pc:sldMk cId="0" sldId="291"/>
            <ac:inkMk id="30" creationId="{02FFEBC1-9EAA-4FB4-85A6-BEA13AAE7265}"/>
          </ac:inkMkLst>
        </pc:inkChg>
        <pc:inkChg chg="add mod">
          <ac:chgData name="仁園 呂" userId="eef67f80-1e14-4c90-a22b-aad4575b3ef9" providerId="ADAL" clId="{9A49C251-DF4E-4AE5-B3D8-6CC2431CFFC3}" dt="2020-05-10T07:31:16.132" v="7387"/>
          <ac:inkMkLst>
            <pc:docMk/>
            <pc:sldMk cId="0" sldId="291"/>
            <ac:inkMk id="31" creationId="{DE43E040-38B3-406B-AFC0-BC8E8E27DC88}"/>
          </ac:inkMkLst>
        </pc:inkChg>
        <pc:inkChg chg="add mod">
          <ac:chgData name="仁園 呂" userId="eef67f80-1e14-4c90-a22b-aad4575b3ef9" providerId="ADAL" clId="{9A49C251-DF4E-4AE5-B3D8-6CC2431CFFC3}" dt="2020-05-10T07:31:16.132" v="7387"/>
          <ac:inkMkLst>
            <pc:docMk/>
            <pc:sldMk cId="0" sldId="291"/>
            <ac:inkMk id="32" creationId="{CF7BE409-9587-491F-83CB-372C8190814A}"/>
          </ac:inkMkLst>
        </pc:inkChg>
        <pc:inkChg chg="add mod">
          <ac:chgData name="仁園 呂" userId="eef67f80-1e14-4c90-a22b-aad4575b3ef9" providerId="ADAL" clId="{9A49C251-DF4E-4AE5-B3D8-6CC2431CFFC3}" dt="2020-05-10T07:31:16.132" v="7387"/>
          <ac:inkMkLst>
            <pc:docMk/>
            <pc:sldMk cId="0" sldId="291"/>
            <ac:inkMk id="33" creationId="{D7618811-38E7-41E0-B428-23894561C3CF}"/>
          </ac:inkMkLst>
        </pc:inkChg>
        <pc:inkChg chg="add mod">
          <ac:chgData name="仁園 呂" userId="eef67f80-1e14-4c90-a22b-aad4575b3ef9" providerId="ADAL" clId="{9A49C251-DF4E-4AE5-B3D8-6CC2431CFFC3}" dt="2020-05-10T07:31:16.132" v="7387"/>
          <ac:inkMkLst>
            <pc:docMk/>
            <pc:sldMk cId="0" sldId="291"/>
            <ac:inkMk id="34" creationId="{2D8DC7D0-EB66-476D-8808-E62520AE1175}"/>
          </ac:inkMkLst>
        </pc:inkChg>
        <pc:inkChg chg="add mod">
          <ac:chgData name="仁園 呂" userId="eef67f80-1e14-4c90-a22b-aad4575b3ef9" providerId="ADAL" clId="{9A49C251-DF4E-4AE5-B3D8-6CC2431CFFC3}" dt="2020-05-10T07:31:16.132" v="7387"/>
          <ac:inkMkLst>
            <pc:docMk/>
            <pc:sldMk cId="0" sldId="291"/>
            <ac:inkMk id="35" creationId="{0B6D63C1-DDB6-4A3B-9C4D-612CF84013E9}"/>
          </ac:inkMkLst>
        </pc:inkChg>
        <pc:inkChg chg="add mod">
          <ac:chgData name="仁園 呂" userId="eef67f80-1e14-4c90-a22b-aad4575b3ef9" providerId="ADAL" clId="{9A49C251-DF4E-4AE5-B3D8-6CC2431CFFC3}" dt="2020-05-10T07:31:16.132" v="7387"/>
          <ac:inkMkLst>
            <pc:docMk/>
            <pc:sldMk cId="0" sldId="291"/>
            <ac:inkMk id="36" creationId="{B91A28D4-A556-4DB2-8329-582296D381E9}"/>
          </ac:inkMkLst>
        </pc:inkChg>
        <pc:inkChg chg="add mod">
          <ac:chgData name="仁園 呂" userId="eef67f80-1e14-4c90-a22b-aad4575b3ef9" providerId="ADAL" clId="{9A49C251-DF4E-4AE5-B3D8-6CC2431CFFC3}" dt="2020-05-10T07:31:16.132" v="7387"/>
          <ac:inkMkLst>
            <pc:docMk/>
            <pc:sldMk cId="0" sldId="291"/>
            <ac:inkMk id="38" creationId="{6711F4DA-6497-4031-811D-B28721BFE563}"/>
          </ac:inkMkLst>
        </pc:inkChg>
        <pc:inkChg chg="add mod">
          <ac:chgData name="仁園 呂" userId="eef67f80-1e14-4c90-a22b-aad4575b3ef9" providerId="ADAL" clId="{9A49C251-DF4E-4AE5-B3D8-6CC2431CFFC3}" dt="2020-05-10T07:31:16.132" v="7387"/>
          <ac:inkMkLst>
            <pc:docMk/>
            <pc:sldMk cId="0" sldId="291"/>
            <ac:inkMk id="40" creationId="{8654221E-7EA4-498C-9CB5-54289A74DC90}"/>
          </ac:inkMkLst>
        </pc:inkChg>
        <pc:inkChg chg="add mod">
          <ac:chgData name="仁園 呂" userId="eef67f80-1e14-4c90-a22b-aad4575b3ef9" providerId="ADAL" clId="{9A49C251-DF4E-4AE5-B3D8-6CC2431CFFC3}" dt="2020-05-10T07:31:16.132" v="7387"/>
          <ac:inkMkLst>
            <pc:docMk/>
            <pc:sldMk cId="0" sldId="291"/>
            <ac:inkMk id="41" creationId="{40D6FBA3-7F36-4166-9313-C5D5244818B5}"/>
          </ac:inkMkLst>
        </pc:inkChg>
        <pc:inkChg chg="add mod">
          <ac:chgData name="仁園 呂" userId="eef67f80-1e14-4c90-a22b-aad4575b3ef9" providerId="ADAL" clId="{9A49C251-DF4E-4AE5-B3D8-6CC2431CFFC3}" dt="2020-05-10T07:31:16.132" v="7387"/>
          <ac:inkMkLst>
            <pc:docMk/>
            <pc:sldMk cId="0" sldId="291"/>
            <ac:inkMk id="42" creationId="{E5B5176A-FC92-4F24-BA30-DFF4E1CF22E9}"/>
          </ac:inkMkLst>
        </pc:inkChg>
        <pc:inkChg chg="add mod">
          <ac:chgData name="仁園 呂" userId="eef67f80-1e14-4c90-a22b-aad4575b3ef9" providerId="ADAL" clId="{9A49C251-DF4E-4AE5-B3D8-6CC2431CFFC3}" dt="2020-05-10T07:31:18.345" v="7391"/>
          <ac:inkMkLst>
            <pc:docMk/>
            <pc:sldMk cId="0" sldId="291"/>
            <ac:inkMk id="44" creationId="{F06ADEA0-E282-433B-A6E2-6945DB5E155B}"/>
          </ac:inkMkLst>
        </pc:inkChg>
        <pc:inkChg chg="add mod">
          <ac:chgData name="仁園 呂" userId="eef67f80-1e14-4c90-a22b-aad4575b3ef9" providerId="ADAL" clId="{9A49C251-DF4E-4AE5-B3D8-6CC2431CFFC3}" dt="2020-05-10T07:31:18.345" v="7391"/>
          <ac:inkMkLst>
            <pc:docMk/>
            <pc:sldMk cId="0" sldId="291"/>
            <ac:inkMk id="45" creationId="{0E62C081-4D6B-49BD-B866-B2CC43F4D13B}"/>
          </ac:inkMkLst>
        </pc:inkChg>
        <pc:inkChg chg="add mod">
          <ac:chgData name="仁園 呂" userId="eef67f80-1e14-4c90-a22b-aad4575b3ef9" providerId="ADAL" clId="{9A49C251-DF4E-4AE5-B3D8-6CC2431CFFC3}" dt="2020-05-10T07:31:18.345" v="7391"/>
          <ac:inkMkLst>
            <pc:docMk/>
            <pc:sldMk cId="0" sldId="291"/>
            <ac:inkMk id="46" creationId="{9A3306FB-63BC-4F22-B5BA-78295863F64F}"/>
          </ac:inkMkLst>
        </pc:inkChg>
        <pc:inkChg chg="add">
          <ac:chgData name="仁園 呂" userId="eef67f80-1e14-4c90-a22b-aad4575b3ef9" providerId="ADAL" clId="{9A49C251-DF4E-4AE5-B3D8-6CC2431CFFC3}" dt="2020-05-10T07:31:19.376" v="7392" actId="9405"/>
          <ac:inkMkLst>
            <pc:docMk/>
            <pc:sldMk cId="0" sldId="291"/>
            <ac:inkMk id="48" creationId="{B0B10A0A-45B5-4453-B481-6C67B76280B0}"/>
          </ac:inkMkLst>
        </pc:inkChg>
        <pc:inkChg chg="add mod">
          <ac:chgData name="仁園 呂" userId="eef67f80-1e14-4c90-a22b-aad4575b3ef9" providerId="ADAL" clId="{9A49C251-DF4E-4AE5-B3D8-6CC2431CFFC3}" dt="2020-05-10T07:31:28.581" v="7403"/>
          <ac:inkMkLst>
            <pc:docMk/>
            <pc:sldMk cId="0" sldId="291"/>
            <ac:inkMk id="49" creationId="{6CA112C8-7A95-4C4D-A35D-51AF0F6C576B}"/>
          </ac:inkMkLst>
        </pc:inkChg>
        <pc:inkChg chg="add mod">
          <ac:chgData name="仁園 呂" userId="eef67f80-1e14-4c90-a22b-aad4575b3ef9" providerId="ADAL" clId="{9A49C251-DF4E-4AE5-B3D8-6CC2431CFFC3}" dt="2020-05-10T07:31:28.581" v="7403"/>
          <ac:inkMkLst>
            <pc:docMk/>
            <pc:sldMk cId="0" sldId="291"/>
            <ac:inkMk id="50" creationId="{FDF8E2AC-2120-4481-9B41-D32F2568CE3D}"/>
          </ac:inkMkLst>
        </pc:inkChg>
        <pc:inkChg chg="add mod">
          <ac:chgData name="仁園 呂" userId="eef67f80-1e14-4c90-a22b-aad4575b3ef9" providerId="ADAL" clId="{9A49C251-DF4E-4AE5-B3D8-6CC2431CFFC3}" dt="2020-05-10T07:31:28.581" v="7403"/>
          <ac:inkMkLst>
            <pc:docMk/>
            <pc:sldMk cId="0" sldId="291"/>
            <ac:inkMk id="51" creationId="{8B55F9C4-EF1D-4D3B-A2AD-1AADDC542028}"/>
          </ac:inkMkLst>
        </pc:inkChg>
        <pc:inkChg chg="add mod">
          <ac:chgData name="仁園 呂" userId="eef67f80-1e14-4c90-a22b-aad4575b3ef9" providerId="ADAL" clId="{9A49C251-DF4E-4AE5-B3D8-6CC2431CFFC3}" dt="2020-05-10T07:31:28.581" v="7403"/>
          <ac:inkMkLst>
            <pc:docMk/>
            <pc:sldMk cId="0" sldId="291"/>
            <ac:inkMk id="53" creationId="{14CB5B8C-C740-4585-AE80-6A5CC5F7CF20}"/>
          </ac:inkMkLst>
        </pc:inkChg>
        <pc:inkChg chg="add mod">
          <ac:chgData name="仁園 呂" userId="eef67f80-1e14-4c90-a22b-aad4575b3ef9" providerId="ADAL" clId="{9A49C251-DF4E-4AE5-B3D8-6CC2431CFFC3}" dt="2020-05-10T07:31:28.581" v="7403"/>
          <ac:inkMkLst>
            <pc:docMk/>
            <pc:sldMk cId="0" sldId="291"/>
            <ac:inkMk id="54" creationId="{B8F09EF0-4AD2-43C7-BCE5-8CDBE2CDA724}"/>
          </ac:inkMkLst>
        </pc:inkChg>
        <pc:inkChg chg="add mod">
          <ac:chgData name="仁園 呂" userId="eef67f80-1e14-4c90-a22b-aad4575b3ef9" providerId="ADAL" clId="{9A49C251-DF4E-4AE5-B3D8-6CC2431CFFC3}" dt="2020-05-10T07:31:28.581" v="7403"/>
          <ac:inkMkLst>
            <pc:docMk/>
            <pc:sldMk cId="0" sldId="291"/>
            <ac:inkMk id="55" creationId="{60423F7D-C1C9-4C23-8B2E-4D7F4CBB984A}"/>
          </ac:inkMkLst>
        </pc:inkChg>
        <pc:inkChg chg="add mod">
          <ac:chgData name="仁園 呂" userId="eef67f80-1e14-4c90-a22b-aad4575b3ef9" providerId="ADAL" clId="{9A49C251-DF4E-4AE5-B3D8-6CC2431CFFC3}" dt="2020-05-10T07:31:28.581" v="7403"/>
          <ac:inkMkLst>
            <pc:docMk/>
            <pc:sldMk cId="0" sldId="291"/>
            <ac:inkMk id="56" creationId="{9470ECF3-3E3C-43AB-B03C-1DEAA3E42089}"/>
          </ac:inkMkLst>
        </pc:inkChg>
        <pc:inkChg chg="add mod">
          <ac:chgData name="仁園 呂" userId="eef67f80-1e14-4c90-a22b-aad4575b3ef9" providerId="ADAL" clId="{9A49C251-DF4E-4AE5-B3D8-6CC2431CFFC3}" dt="2020-05-10T07:31:28.581" v="7403"/>
          <ac:inkMkLst>
            <pc:docMk/>
            <pc:sldMk cId="0" sldId="291"/>
            <ac:inkMk id="57" creationId="{DA7A3843-7E37-4A0B-86CD-E49262F278B2}"/>
          </ac:inkMkLst>
        </pc:inkChg>
        <pc:inkChg chg="add">
          <ac:chgData name="仁園 呂" userId="eef67f80-1e14-4c90-a22b-aad4575b3ef9" providerId="ADAL" clId="{9A49C251-DF4E-4AE5-B3D8-6CC2431CFFC3}" dt="2020-05-10T07:31:27.715" v="7402" actId="9405"/>
          <ac:inkMkLst>
            <pc:docMk/>
            <pc:sldMk cId="0" sldId="291"/>
            <ac:inkMk id="58" creationId="{E7A1C4EF-9CCD-403E-83A2-E00DAEAA9F5A}"/>
          </ac:inkMkLst>
        </pc:inkChg>
        <pc:inkChg chg="add">
          <ac:chgData name="仁園 呂" userId="eef67f80-1e14-4c90-a22b-aad4575b3ef9" providerId="ADAL" clId="{9A49C251-DF4E-4AE5-B3D8-6CC2431CFFC3}" dt="2020-05-10T07:31:29.118" v="7404" actId="9405"/>
          <ac:inkMkLst>
            <pc:docMk/>
            <pc:sldMk cId="0" sldId="291"/>
            <ac:inkMk id="60" creationId="{377D4935-C338-456A-A755-54A4BB12F811}"/>
          </ac:inkMkLst>
        </pc:inkChg>
        <pc:inkChg chg="add mod">
          <ac:chgData name="仁園 呂" userId="eef67f80-1e14-4c90-a22b-aad4575b3ef9" providerId="ADAL" clId="{9A49C251-DF4E-4AE5-B3D8-6CC2431CFFC3}" dt="2020-05-10T07:31:32.553" v="7409"/>
          <ac:inkMkLst>
            <pc:docMk/>
            <pc:sldMk cId="0" sldId="291"/>
            <ac:inkMk id="61" creationId="{879A9AAC-A3DC-4DBA-9C03-9C6B3980A21B}"/>
          </ac:inkMkLst>
        </pc:inkChg>
        <pc:inkChg chg="add mod">
          <ac:chgData name="仁園 呂" userId="eef67f80-1e14-4c90-a22b-aad4575b3ef9" providerId="ADAL" clId="{9A49C251-DF4E-4AE5-B3D8-6CC2431CFFC3}" dt="2020-05-10T07:31:32.553" v="7409"/>
          <ac:inkMkLst>
            <pc:docMk/>
            <pc:sldMk cId="0" sldId="291"/>
            <ac:inkMk id="62" creationId="{0EF517C7-8A00-4672-8C45-093F7DED14A0}"/>
          </ac:inkMkLst>
        </pc:inkChg>
        <pc:inkChg chg="add mod">
          <ac:chgData name="仁園 呂" userId="eef67f80-1e14-4c90-a22b-aad4575b3ef9" providerId="ADAL" clId="{9A49C251-DF4E-4AE5-B3D8-6CC2431CFFC3}" dt="2020-05-10T07:31:32.553" v="7409"/>
          <ac:inkMkLst>
            <pc:docMk/>
            <pc:sldMk cId="0" sldId="291"/>
            <ac:inkMk id="63" creationId="{EDD056E6-2E6C-484F-A90C-313AB9345A82}"/>
          </ac:inkMkLst>
        </pc:inkChg>
        <pc:inkChg chg="add mod">
          <ac:chgData name="仁園 呂" userId="eef67f80-1e14-4c90-a22b-aad4575b3ef9" providerId="ADAL" clId="{9A49C251-DF4E-4AE5-B3D8-6CC2431CFFC3}" dt="2020-05-10T07:31:32.553" v="7409"/>
          <ac:inkMkLst>
            <pc:docMk/>
            <pc:sldMk cId="0" sldId="291"/>
            <ac:inkMk id="57344" creationId="{848336AA-5224-4599-8FEA-1B49BE5B8BB9}"/>
          </ac:inkMkLst>
        </pc:inkChg>
        <pc:inkChg chg="add mod">
          <ac:chgData name="仁園 呂" userId="eef67f80-1e14-4c90-a22b-aad4575b3ef9" providerId="ADAL" clId="{9A49C251-DF4E-4AE5-B3D8-6CC2431CFFC3}" dt="2020-05-10T07:31:35.970" v="7413"/>
          <ac:inkMkLst>
            <pc:docMk/>
            <pc:sldMk cId="0" sldId="291"/>
            <ac:inkMk id="57347" creationId="{5AD2550B-AA20-4410-9574-AE599C657458}"/>
          </ac:inkMkLst>
        </pc:inkChg>
        <pc:inkChg chg="add mod">
          <ac:chgData name="仁園 呂" userId="eef67f80-1e14-4c90-a22b-aad4575b3ef9" providerId="ADAL" clId="{9A49C251-DF4E-4AE5-B3D8-6CC2431CFFC3}" dt="2020-05-10T07:31:35.970" v="7413"/>
          <ac:inkMkLst>
            <pc:docMk/>
            <pc:sldMk cId="0" sldId="291"/>
            <ac:inkMk id="57348" creationId="{B7B7346D-83F6-4F0E-8535-2C61D7BF4072}"/>
          </ac:inkMkLst>
        </pc:inkChg>
        <pc:inkChg chg="add mod">
          <ac:chgData name="仁園 呂" userId="eef67f80-1e14-4c90-a22b-aad4575b3ef9" providerId="ADAL" clId="{9A49C251-DF4E-4AE5-B3D8-6CC2431CFFC3}" dt="2020-05-10T07:31:35.970" v="7413"/>
          <ac:inkMkLst>
            <pc:docMk/>
            <pc:sldMk cId="0" sldId="291"/>
            <ac:inkMk id="57349" creationId="{067A0C24-C55A-49ED-B10E-619B2134C484}"/>
          </ac:inkMkLst>
        </pc:inkChg>
        <pc:inkChg chg="add mod">
          <ac:chgData name="仁園 呂" userId="eef67f80-1e14-4c90-a22b-aad4575b3ef9" providerId="ADAL" clId="{9A49C251-DF4E-4AE5-B3D8-6CC2431CFFC3}" dt="2020-05-10T07:31:50.208" v="7425"/>
          <ac:inkMkLst>
            <pc:docMk/>
            <pc:sldMk cId="0" sldId="291"/>
            <ac:inkMk id="57351" creationId="{819C9D3D-D007-4C52-94C8-E5CF2DFAC59E}"/>
          </ac:inkMkLst>
        </pc:inkChg>
        <pc:inkChg chg="add mod">
          <ac:chgData name="仁園 呂" userId="eef67f80-1e14-4c90-a22b-aad4575b3ef9" providerId="ADAL" clId="{9A49C251-DF4E-4AE5-B3D8-6CC2431CFFC3}" dt="2020-05-10T07:31:50.208" v="7425"/>
          <ac:inkMkLst>
            <pc:docMk/>
            <pc:sldMk cId="0" sldId="291"/>
            <ac:inkMk id="57352" creationId="{ADC7B14F-74F9-4DD8-B848-07D36223471B}"/>
          </ac:inkMkLst>
        </pc:inkChg>
        <pc:inkChg chg="add mod">
          <ac:chgData name="仁園 呂" userId="eef67f80-1e14-4c90-a22b-aad4575b3ef9" providerId="ADAL" clId="{9A49C251-DF4E-4AE5-B3D8-6CC2431CFFC3}" dt="2020-05-10T07:31:50.208" v="7425"/>
          <ac:inkMkLst>
            <pc:docMk/>
            <pc:sldMk cId="0" sldId="291"/>
            <ac:inkMk id="57353" creationId="{218BB068-51AF-41E8-B046-C26FAED57009}"/>
          </ac:inkMkLst>
        </pc:inkChg>
        <pc:inkChg chg="add mod">
          <ac:chgData name="仁園 呂" userId="eef67f80-1e14-4c90-a22b-aad4575b3ef9" providerId="ADAL" clId="{9A49C251-DF4E-4AE5-B3D8-6CC2431CFFC3}" dt="2020-05-10T07:31:50.208" v="7425"/>
          <ac:inkMkLst>
            <pc:docMk/>
            <pc:sldMk cId="0" sldId="291"/>
            <ac:inkMk id="57355" creationId="{AE84DE41-4CA5-4903-88DD-DBDEA24590AD}"/>
          </ac:inkMkLst>
        </pc:inkChg>
        <pc:inkChg chg="add mod">
          <ac:chgData name="仁園 呂" userId="eef67f80-1e14-4c90-a22b-aad4575b3ef9" providerId="ADAL" clId="{9A49C251-DF4E-4AE5-B3D8-6CC2431CFFC3}" dt="2020-05-10T07:31:50.208" v="7425"/>
          <ac:inkMkLst>
            <pc:docMk/>
            <pc:sldMk cId="0" sldId="291"/>
            <ac:inkMk id="57356" creationId="{A769EEEA-1FFE-4323-BE7A-427DABB94180}"/>
          </ac:inkMkLst>
        </pc:inkChg>
        <pc:inkChg chg="add mod">
          <ac:chgData name="仁園 呂" userId="eef67f80-1e14-4c90-a22b-aad4575b3ef9" providerId="ADAL" clId="{9A49C251-DF4E-4AE5-B3D8-6CC2431CFFC3}" dt="2020-05-10T07:31:50.208" v="7425"/>
          <ac:inkMkLst>
            <pc:docMk/>
            <pc:sldMk cId="0" sldId="291"/>
            <ac:inkMk id="57357" creationId="{F2EFA092-F4D8-48B8-B6E5-9BB63A1053D6}"/>
          </ac:inkMkLst>
        </pc:inkChg>
        <pc:inkChg chg="add mod">
          <ac:chgData name="仁園 呂" userId="eef67f80-1e14-4c90-a22b-aad4575b3ef9" providerId="ADAL" clId="{9A49C251-DF4E-4AE5-B3D8-6CC2431CFFC3}" dt="2020-05-10T07:31:50.208" v="7425"/>
          <ac:inkMkLst>
            <pc:docMk/>
            <pc:sldMk cId="0" sldId="291"/>
            <ac:inkMk id="57358" creationId="{0E56DE23-46DD-43AF-85EB-BF464DF6B4D3}"/>
          </ac:inkMkLst>
        </pc:inkChg>
        <pc:inkChg chg="add mod">
          <ac:chgData name="仁園 呂" userId="eef67f80-1e14-4c90-a22b-aad4575b3ef9" providerId="ADAL" clId="{9A49C251-DF4E-4AE5-B3D8-6CC2431CFFC3}" dt="2020-05-10T07:31:50.208" v="7425"/>
          <ac:inkMkLst>
            <pc:docMk/>
            <pc:sldMk cId="0" sldId="291"/>
            <ac:inkMk id="57359" creationId="{69BED064-14D0-4865-B412-9CDDF4E57D87}"/>
          </ac:inkMkLst>
        </pc:inkChg>
        <pc:inkChg chg="add mod">
          <ac:chgData name="仁園 呂" userId="eef67f80-1e14-4c90-a22b-aad4575b3ef9" providerId="ADAL" clId="{9A49C251-DF4E-4AE5-B3D8-6CC2431CFFC3}" dt="2020-05-10T07:31:50.208" v="7425"/>
          <ac:inkMkLst>
            <pc:docMk/>
            <pc:sldMk cId="0" sldId="291"/>
            <ac:inkMk id="57360" creationId="{9548DF32-0878-4ADD-9478-A0D6D8E45BC5}"/>
          </ac:inkMkLst>
        </pc:inkChg>
        <pc:inkChg chg="add mod">
          <ac:chgData name="仁園 呂" userId="eef67f80-1e14-4c90-a22b-aad4575b3ef9" providerId="ADAL" clId="{9A49C251-DF4E-4AE5-B3D8-6CC2431CFFC3}" dt="2020-05-10T07:31:50.208" v="7425"/>
          <ac:inkMkLst>
            <pc:docMk/>
            <pc:sldMk cId="0" sldId="291"/>
            <ac:inkMk id="57361" creationId="{3D7BBD49-2898-436A-98B7-FCCCA0FE7336}"/>
          </ac:inkMkLst>
        </pc:inkChg>
      </pc:sldChg>
      <pc:sldChg chg="modSp modTransition">
        <pc:chgData name="仁園 呂" userId="eef67f80-1e14-4c90-a22b-aad4575b3ef9" providerId="ADAL" clId="{9A49C251-DF4E-4AE5-B3D8-6CC2431CFFC3}" dt="2020-05-10T07:42:05.012" v="7476" actId="207"/>
        <pc:sldMkLst>
          <pc:docMk/>
          <pc:sldMk cId="0" sldId="292"/>
        </pc:sldMkLst>
        <pc:spChg chg="mod">
          <ac:chgData name="仁園 呂" userId="eef67f80-1e14-4c90-a22b-aad4575b3ef9" providerId="ADAL" clId="{9A49C251-DF4E-4AE5-B3D8-6CC2431CFFC3}" dt="2020-05-10T07:42:05.012" v="7476" actId="207"/>
          <ac:spMkLst>
            <pc:docMk/>
            <pc:sldMk cId="0" sldId="292"/>
            <ac:spMk id="3" creationId="{00000000-0000-0000-0000-000000000000}"/>
          </ac:spMkLst>
        </pc:spChg>
      </pc:sldChg>
      <pc:sldChg chg="modTransition">
        <pc:chgData name="仁園 呂" userId="eef67f80-1e14-4c90-a22b-aad4575b3ef9" providerId="ADAL" clId="{9A49C251-DF4E-4AE5-B3D8-6CC2431CFFC3}" dt="2020-04-27T08:42:27.720" v="3076"/>
        <pc:sldMkLst>
          <pc:docMk/>
          <pc:sldMk cId="0" sldId="293"/>
        </pc:sldMkLst>
      </pc:sldChg>
      <pc:sldChg chg="modTransition">
        <pc:chgData name="仁園 呂" userId="eef67f80-1e14-4c90-a22b-aad4575b3ef9" providerId="ADAL" clId="{9A49C251-DF4E-4AE5-B3D8-6CC2431CFFC3}" dt="2020-04-27T08:42:27.720" v="3077"/>
        <pc:sldMkLst>
          <pc:docMk/>
          <pc:sldMk cId="0" sldId="294"/>
        </pc:sldMkLst>
      </pc:sldChg>
      <pc:sldChg chg="modTransition">
        <pc:chgData name="仁園 呂" userId="eef67f80-1e14-4c90-a22b-aad4575b3ef9" providerId="ADAL" clId="{9A49C251-DF4E-4AE5-B3D8-6CC2431CFFC3}" dt="2020-04-27T08:42:27.721" v="3079"/>
        <pc:sldMkLst>
          <pc:docMk/>
          <pc:sldMk cId="0" sldId="295"/>
        </pc:sldMkLst>
      </pc:sldChg>
      <pc:sldChg chg="modTransition">
        <pc:chgData name="仁園 呂" userId="eef67f80-1e14-4c90-a22b-aad4575b3ef9" providerId="ADAL" clId="{9A49C251-DF4E-4AE5-B3D8-6CC2431CFFC3}" dt="2020-04-27T08:42:27.721" v="3080"/>
        <pc:sldMkLst>
          <pc:docMk/>
          <pc:sldMk cId="0" sldId="296"/>
        </pc:sldMkLst>
      </pc:sldChg>
      <pc:sldChg chg="addSp modSp mod modTransition">
        <pc:chgData name="仁園 呂" userId="eef67f80-1e14-4c90-a22b-aad4575b3ef9" providerId="ADAL" clId="{9A49C251-DF4E-4AE5-B3D8-6CC2431CFFC3}" dt="2020-05-10T13:33:20.447" v="8314" actId="1076"/>
        <pc:sldMkLst>
          <pc:docMk/>
          <pc:sldMk cId="0" sldId="297"/>
        </pc:sldMkLst>
        <pc:picChg chg="add mod">
          <ac:chgData name="仁園 呂" userId="eef67f80-1e14-4c90-a22b-aad4575b3ef9" providerId="ADAL" clId="{9A49C251-DF4E-4AE5-B3D8-6CC2431CFFC3}" dt="2020-05-10T12:39:48.002" v="8306" actId="14100"/>
          <ac:picMkLst>
            <pc:docMk/>
            <pc:sldMk cId="0" sldId="297"/>
            <ac:picMk id="4" creationId="{583BB60D-304D-4AB8-9176-FF99205B2CA0}"/>
          </ac:picMkLst>
        </pc:picChg>
        <pc:picChg chg="add mod">
          <ac:chgData name="仁園 呂" userId="eef67f80-1e14-4c90-a22b-aad4575b3ef9" providerId="ADAL" clId="{9A49C251-DF4E-4AE5-B3D8-6CC2431CFFC3}" dt="2020-05-10T13:33:20.447" v="8314" actId="1076"/>
          <ac:picMkLst>
            <pc:docMk/>
            <pc:sldMk cId="0" sldId="297"/>
            <ac:picMk id="5" creationId="{0A172ADA-EAC1-4931-A1D5-02422BAE55AC}"/>
          </ac:picMkLst>
        </pc:picChg>
      </pc:sldChg>
      <pc:sldChg chg="modTransition">
        <pc:chgData name="仁園 呂" userId="eef67f80-1e14-4c90-a22b-aad4575b3ef9" providerId="ADAL" clId="{9A49C251-DF4E-4AE5-B3D8-6CC2431CFFC3}" dt="2020-04-27T08:42:27.721" v="3082"/>
        <pc:sldMkLst>
          <pc:docMk/>
          <pc:sldMk cId="0" sldId="298"/>
        </pc:sldMkLst>
      </pc:sldChg>
      <pc:sldChg chg="modTransition">
        <pc:chgData name="仁園 呂" userId="eef67f80-1e14-4c90-a22b-aad4575b3ef9" providerId="ADAL" clId="{9A49C251-DF4E-4AE5-B3D8-6CC2431CFFC3}" dt="2020-04-27T08:42:27.721" v="3083"/>
        <pc:sldMkLst>
          <pc:docMk/>
          <pc:sldMk cId="0" sldId="299"/>
        </pc:sldMkLst>
      </pc:sldChg>
      <pc:sldChg chg="addSp delSp modSp mod modTransition">
        <pc:chgData name="仁園 呂" userId="eef67f80-1e14-4c90-a22b-aad4575b3ef9" providerId="ADAL" clId="{9A49C251-DF4E-4AE5-B3D8-6CC2431CFFC3}" dt="2020-05-10T13:36:00.556" v="8373" actId="9405"/>
        <pc:sldMkLst>
          <pc:docMk/>
          <pc:sldMk cId="0" sldId="300"/>
        </pc:sldMkLst>
        <pc:grpChg chg="del mod">
          <ac:chgData name="仁園 呂" userId="eef67f80-1e14-4c90-a22b-aad4575b3ef9" providerId="ADAL" clId="{9A49C251-DF4E-4AE5-B3D8-6CC2431CFFC3}" dt="2020-05-10T13:35:01.725" v="8323"/>
          <ac:grpSpMkLst>
            <pc:docMk/>
            <pc:sldMk cId="0" sldId="300"/>
            <ac:grpSpMk id="9" creationId="{FA1B21FC-BEFE-41E1-8384-DE7A5E85AFE6}"/>
          </ac:grpSpMkLst>
        </pc:grpChg>
        <pc:grpChg chg="del mod">
          <ac:chgData name="仁園 呂" userId="eef67f80-1e14-4c90-a22b-aad4575b3ef9" providerId="ADAL" clId="{9A49C251-DF4E-4AE5-B3D8-6CC2431CFFC3}" dt="2020-05-10T13:35:13.969" v="8331"/>
          <ac:grpSpMkLst>
            <pc:docMk/>
            <pc:sldMk cId="0" sldId="300"/>
            <ac:grpSpMk id="13" creationId="{D577C6A6-565E-4DC7-AF8A-D961A5CC33E0}"/>
          </ac:grpSpMkLst>
        </pc:grpChg>
        <pc:grpChg chg="mod">
          <ac:chgData name="仁園 呂" userId="eef67f80-1e14-4c90-a22b-aad4575b3ef9" providerId="ADAL" clId="{9A49C251-DF4E-4AE5-B3D8-6CC2431CFFC3}" dt="2020-05-10T13:35:13.969" v="8331"/>
          <ac:grpSpMkLst>
            <pc:docMk/>
            <pc:sldMk cId="0" sldId="300"/>
            <ac:grpSpMk id="18" creationId="{CBF31D11-F552-4304-A578-57EF8F8DE2FE}"/>
          </ac:grpSpMkLst>
        </pc:grpChg>
        <pc:grpChg chg="del mod">
          <ac:chgData name="仁園 呂" userId="eef67f80-1e14-4c90-a22b-aad4575b3ef9" providerId="ADAL" clId="{9A49C251-DF4E-4AE5-B3D8-6CC2431CFFC3}" dt="2020-05-10T13:35:37.899" v="8355"/>
          <ac:grpSpMkLst>
            <pc:docMk/>
            <pc:sldMk cId="0" sldId="300"/>
            <ac:grpSpMk id="25" creationId="{7016E6F6-AA3E-4534-8F1E-F10B7E3BB9DD}"/>
          </ac:grpSpMkLst>
        </pc:grpChg>
        <pc:grpChg chg="del mod">
          <ac:chgData name="仁園 呂" userId="eef67f80-1e14-4c90-a22b-aad4575b3ef9" providerId="ADAL" clId="{9A49C251-DF4E-4AE5-B3D8-6CC2431CFFC3}" dt="2020-05-10T13:35:27.696" v="8351"/>
          <ac:grpSpMkLst>
            <pc:docMk/>
            <pc:sldMk cId="0" sldId="300"/>
            <ac:grpSpMk id="33" creationId="{A98DA278-ECF8-4822-A187-CBA1C2AACAC8}"/>
          </ac:grpSpMkLst>
        </pc:grpChg>
        <pc:grpChg chg="del mod">
          <ac:chgData name="仁園 呂" userId="eef67f80-1e14-4c90-a22b-aad4575b3ef9" providerId="ADAL" clId="{9A49C251-DF4E-4AE5-B3D8-6CC2431CFFC3}" dt="2020-05-10T13:35:37.899" v="8355"/>
          <ac:grpSpMkLst>
            <pc:docMk/>
            <pc:sldMk cId="0" sldId="300"/>
            <ac:grpSpMk id="34" creationId="{D6E32F20-FA28-4C0F-B5C8-5416B65AC689}"/>
          </ac:grpSpMkLst>
        </pc:grpChg>
        <pc:grpChg chg="del mod">
          <ac:chgData name="仁園 呂" userId="eef67f80-1e14-4c90-a22b-aad4575b3ef9" providerId="ADAL" clId="{9A49C251-DF4E-4AE5-B3D8-6CC2431CFFC3}" dt="2020-05-10T13:35:37.899" v="8355"/>
          <ac:grpSpMkLst>
            <pc:docMk/>
            <pc:sldMk cId="0" sldId="300"/>
            <ac:grpSpMk id="39" creationId="{883BA05B-0C1F-4349-9315-8DC03242DF84}"/>
          </ac:grpSpMkLst>
        </pc:grpChg>
        <pc:grpChg chg="mod">
          <ac:chgData name="仁園 呂" userId="eef67f80-1e14-4c90-a22b-aad4575b3ef9" providerId="ADAL" clId="{9A49C251-DF4E-4AE5-B3D8-6CC2431CFFC3}" dt="2020-05-10T13:35:37.899" v="8355"/>
          <ac:grpSpMkLst>
            <pc:docMk/>
            <pc:sldMk cId="0" sldId="300"/>
            <ac:grpSpMk id="43" creationId="{3106BBCD-D37F-4FC6-86F2-BA62C0B23E7A}"/>
          </ac:grpSpMkLst>
        </pc:grpChg>
        <pc:grpChg chg="mod">
          <ac:chgData name="仁園 呂" userId="eef67f80-1e14-4c90-a22b-aad4575b3ef9" providerId="ADAL" clId="{9A49C251-DF4E-4AE5-B3D8-6CC2431CFFC3}" dt="2020-05-10T13:35:44.720" v="8362"/>
          <ac:grpSpMkLst>
            <pc:docMk/>
            <pc:sldMk cId="0" sldId="300"/>
            <ac:grpSpMk id="50" creationId="{4C6301F9-DBA6-4BEC-A6DB-65668F76527E}"/>
          </ac:grpSpMkLst>
        </pc:grpChg>
        <pc:grpChg chg="del mod">
          <ac:chgData name="仁園 呂" userId="eef67f80-1e14-4c90-a22b-aad4575b3ef9" providerId="ADAL" clId="{9A49C251-DF4E-4AE5-B3D8-6CC2431CFFC3}" dt="2020-05-10T13:35:50.771" v="8371"/>
          <ac:grpSpMkLst>
            <pc:docMk/>
            <pc:sldMk cId="0" sldId="300"/>
            <ac:grpSpMk id="54" creationId="{8F37BE33-A14A-433C-90D0-1EC389B7B373}"/>
          </ac:grpSpMkLst>
        </pc:grpChg>
        <pc:grpChg chg="mod">
          <ac:chgData name="仁園 呂" userId="eef67f80-1e14-4c90-a22b-aad4575b3ef9" providerId="ADAL" clId="{9A49C251-DF4E-4AE5-B3D8-6CC2431CFFC3}" dt="2020-05-10T13:35:50.771" v="8371"/>
          <ac:grpSpMkLst>
            <pc:docMk/>
            <pc:sldMk cId="0" sldId="300"/>
            <ac:grpSpMk id="59" creationId="{208B678E-3A71-4AC0-ADF4-BF3CCD6518F2}"/>
          </ac:grpSpMkLst>
        </pc:grpChg>
        <pc:inkChg chg="add mod">
          <ac:chgData name="仁園 呂" userId="eef67f80-1e14-4c90-a22b-aad4575b3ef9" providerId="ADAL" clId="{9A49C251-DF4E-4AE5-B3D8-6CC2431CFFC3}" dt="2020-05-10T13:35:13.969" v="8331"/>
          <ac:inkMkLst>
            <pc:docMk/>
            <pc:sldMk cId="0" sldId="300"/>
            <ac:inkMk id="4" creationId="{18D5309F-A2D8-4124-A77E-9CC8F7248929}"/>
          </ac:inkMkLst>
        </pc:inkChg>
        <pc:inkChg chg="add mod">
          <ac:chgData name="仁園 呂" userId="eef67f80-1e14-4c90-a22b-aad4575b3ef9" providerId="ADAL" clId="{9A49C251-DF4E-4AE5-B3D8-6CC2431CFFC3}" dt="2020-05-10T13:35:13.969" v="8331"/>
          <ac:inkMkLst>
            <pc:docMk/>
            <pc:sldMk cId="0" sldId="300"/>
            <ac:inkMk id="6" creationId="{BED21D96-A61D-4C06-9717-DEA9028E7EE2}"/>
          </ac:inkMkLst>
        </pc:inkChg>
        <pc:inkChg chg="add del mod">
          <ac:chgData name="仁園 呂" userId="eef67f80-1e14-4c90-a22b-aad4575b3ef9" providerId="ADAL" clId="{9A49C251-DF4E-4AE5-B3D8-6CC2431CFFC3}" dt="2020-05-10T13:35:11.756" v="8328"/>
          <ac:inkMkLst>
            <pc:docMk/>
            <pc:sldMk cId="0" sldId="300"/>
            <ac:inkMk id="7" creationId="{CBBD7393-1238-438C-9BCB-7899213EA30E}"/>
          </ac:inkMkLst>
        </pc:inkChg>
        <pc:inkChg chg="add del mod">
          <ac:chgData name="仁園 呂" userId="eef67f80-1e14-4c90-a22b-aad4575b3ef9" providerId="ADAL" clId="{9A49C251-DF4E-4AE5-B3D8-6CC2431CFFC3}" dt="2020-05-10T13:35:11.756" v="8327"/>
          <ac:inkMkLst>
            <pc:docMk/>
            <pc:sldMk cId="0" sldId="300"/>
            <ac:inkMk id="8" creationId="{5E686205-2C19-404F-A5F0-3C8E00317D75}"/>
          </ac:inkMkLst>
        </pc:inkChg>
        <pc:inkChg chg="add mod">
          <ac:chgData name="仁園 呂" userId="eef67f80-1e14-4c90-a22b-aad4575b3ef9" providerId="ADAL" clId="{9A49C251-DF4E-4AE5-B3D8-6CC2431CFFC3}" dt="2020-05-10T13:35:13.969" v="8331"/>
          <ac:inkMkLst>
            <pc:docMk/>
            <pc:sldMk cId="0" sldId="300"/>
            <ac:inkMk id="10" creationId="{5AB8DA37-EC6B-47FA-8D88-A5BB2821947C}"/>
          </ac:inkMkLst>
        </pc:inkChg>
        <pc:inkChg chg="add mod">
          <ac:chgData name="仁園 呂" userId="eef67f80-1e14-4c90-a22b-aad4575b3ef9" providerId="ADAL" clId="{9A49C251-DF4E-4AE5-B3D8-6CC2431CFFC3}" dt="2020-05-10T13:35:13.969" v="8331"/>
          <ac:inkMkLst>
            <pc:docMk/>
            <pc:sldMk cId="0" sldId="300"/>
            <ac:inkMk id="11" creationId="{976ABEBA-3C2D-466B-9A4B-6C6C6F21F35C}"/>
          </ac:inkMkLst>
        </pc:inkChg>
        <pc:inkChg chg="add mod">
          <ac:chgData name="仁園 呂" userId="eef67f80-1e14-4c90-a22b-aad4575b3ef9" providerId="ADAL" clId="{9A49C251-DF4E-4AE5-B3D8-6CC2431CFFC3}" dt="2020-05-10T13:35:13.969" v="8331"/>
          <ac:inkMkLst>
            <pc:docMk/>
            <pc:sldMk cId="0" sldId="300"/>
            <ac:inkMk id="12" creationId="{A00E545D-7659-4375-B4BB-7A47159DFF0C}"/>
          </ac:inkMkLst>
        </pc:inkChg>
        <pc:inkChg chg="add">
          <ac:chgData name="仁園 呂" userId="eef67f80-1e14-4c90-a22b-aad4575b3ef9" providerId="ADAL" clId="{9A49C251-DF4E-4AE5-B3D8-6CC2431CFFC3}" dt="2020-05-10T13:35:02.649" v="8324" actId="9405"/>
          <ac:inkMkLst>
            <pc:docMk/>
            <pc:sldMk cId="0" sldId="300"/>
            <ac:inkMk id="14" creationId="{9B833683-2A54-4D63-BE94-877BC46562C2}"/>
          </ac:inkMkLst>
        </pc:inkChg>
        <pc:inkChg chg="add del">
          <ac:chgData name="仁園 呂" userId="eef67f80-1e14-4c90-a22b-aad4575b3ef9" providerId="ADAL" clId="{9A49C251-DF4E-4AE5-B3D8-6CC2431CFFC3}" dt="2020-05-10T13:35:06.593" v="8326"/>
          <ac:inkMkLst>
            <pc:docMk/>
            <pc:sldMk cId="0" sldId="300"/>
            <ac:inkMk id="15" creationId="{AE9C42EC-D8F0-476A-8CAE-497EB6645953}"/>
          </ac:inkMkLst>
        </pc:inkChg>
        <pc:inkChg chg="add mod">
          <ac:chgData name="仁園 呂" userId="eef67f80-1e14-4c90-a22b-aad4575b3ef9" providerId="ADAL" clId="{9A49C251-DF4E-4AE5-B3D8-6CC2431CFFC3}" dt="2020-05-10T13:35:13.969" v="8331"/>
          <ac:inkMkLst>
            <pc:docMk/>
            <pc:sldMk cId="0" sldId="300"/>
            <ac:inkMk id="16" creationId="{17DC5A93-FAFC-4528-978B-8447E52A004F}"/>
          </ac:inkMkLst>
        </pc:inkChg>
        <pc:inkChg chg="add mod">
          <ac:chgData name="仁園 呂" userId="eef67f80-1e14-4c90-a22b-aad4575b3ef9" providerId="ADAL" clId="{9A49C251-DF4E-4AE5-B3D8-6CC2431CFFC3}" dt="2020-05-10T13:35:13.969" v="8331"/>
          <ac:inkMkLst>
            <pc:docMk/>
            <pc:sldMk cId="0" sldId="300"/>
            <ac:inkMk id="17" creationId="{0E4260A3-5BBE-4117-A20D-9A87A7491CC3}"/>
          </ac:inkMkLst>
        </pc:inkChg>
        <pc:inkChg chg="add mod">
          <ac:chgData name="仁園 呂" userId="eef67f80-1e14-4c90-a22b-aad4575b3ef9" providerId="ADAL" clId="{9A49C251-DF4E-4AE5-B3D8-6CC2431CFFC3}" dt="2020-05-10T13:35:37.899" v="8355"/>
          <ac:inkMkLst>
            <pc:docMk/>
            <pc:sldMk cId="0" sldId="300"/>
            <ac:inkMk id="19" creationId="{3C50AC20-9CCB-4CDF-B593-7898CEBF8DBF}"/>
          </ac:inkMkLst>
        </pc:inkChg>
        <pc:inkChg chg="add mod">
          <ac:chgData name="仁園 呂" userId="eef67f80-1e14-4c90-a22b-aad4575b3ef9" providerId="ADAL" clId="{9A49C251-DF4E-4AE5-B3D8-6CC2431CFFC3}" dt="2020-05-10T13:35:37.899" v="8355"/>
          <ac:inkMkLst>
            <pc:docMk/>
            <pc:sldMk cId="0" sldId="300"/>
            <ac:inkMk id="20" creationId="{52375591-AA2F-4CAC-84C8-B1151A638012}"/>
          </ac:inkMkLst>
        </pc:inkChg>
        <pc:inkChg chg="add mod">
          <ac:chgData name="仁園 呂" userId="eef67f80-1e14-4c90-a22b-aad4575b3ef9" providerId="ADAL" clId="{9A49C251-DF4E-4AE5-B3D8-6CC2431CFFC3}" dt="2020-05-10T13:35:37.899" v="8355"/>
          <ac:inkMkLst>
            <pc:docMk/>
            <pc:sldMk cId="0" sldId="300"/>
            <ac:inkMk id="21" creationId="{E304E30B-4D76-4673-91F5-E20EC1898A2B}"/>
          </ac:inkMkLst>
        </pc:inkChg>
        <pc:inkChg chg="add mod">
          <ac:chgData name="仁園 呂" userId="eef67f80-1e14-4c90-a22b-aad4575b3ef9" providerId="ADAL" clId="{9A49C251-DF4E-4AE5-B3D8-6CC2431CFFC3}" dt="2020-05-10T13:35:37.899" v="8355"/>
          <ac:inkMkLst>
            <pc:docMk/>
            <pc:sldMk cId="0" sldId="300"/>
            <ac:inkMk id="22" creationId="{8C0DE68C-B23C-4AE1-856A-59E2CBEE012C}"/>
          </ac:inkMkLst>
        </pc:inkChg>
        <pc:inkChg chg="add mod">
          <ac:chgData name="仁園 呂" userId="eef67f80-1e14-4c90-a22b-aad4575b3ef9" providerId="ADAL" clId="{9A49C251-DF4E-4AE5-B3D8-6CC2431CFFC3}" dt="2020-05-10T13:35:37.899" v="8355"/>
          <ac:inkMkLst>
            <pc:docMk/>
            <pc:sldMk cId="0" sldId="300"/>
            <ac:inkMk id="23" creationId="{0C038C2B-57A6-4705-B020-3986B2174AAE}"/>
          </ac:inkMkLst>
        </pc:inkChg>
        <pc:inkChg chg="add mod">
          <ac:chgData name="仁園 呂" userId="eef67f80-1e14-4c90-a22b-aad4575b3ef9" providerId="ADAL" clId="{9A49C251-DF4E-4AE5-B3D8-6CC2431CFFC3}" dt="2020-05-10T13:35:37.899" v="8355"/>
          <ac:inkMkLst>
            <pc:docMk/>
            <pc:sldMk cId="0" sldId="300"/>
            <ac:inkMk id="24" creationId="{2DE01A51-44E6-47B5-B705-38E434955174}"/>
          </ac:inkMkLst>
        </pc:inkChg>
        <pc:inkChg chg="add mod">
          <ac:chgData name="仁園 呂" userId="eef67f80-1e14-4c90-a22b-aad4575b3ef9" providerId="ADAL" clId="{9A49C251-DF4E-4AE5-B3D8-6CC2431CFFC3}" dt="2020-05-10T13:35:37.899" v="8355"/>
          <ac:inkMkLst>
            <pc:docMk/>
            <pc:sldMk cId="0" sldId="300"/>
            <ac:inkMk id="26" creationId="{A28E3689-BC70-463B-9573-8C2109A4F9EB}"/>
          </ac:inkMkLst>
        </pc:inkChg>
        <pc:inkChg chg="add mod">
          <ac:chgData name="仁園 呂" userId="eef67f80-1e14-4c90-a22b-aad4575b3ef9" providerId="ADAL" clId="{9A49C251-DF4E-4AE5-B3D8-6CC2431CFFC3}" dt="2020-05-10T13:35:37.899" v="8355"/>
          <ac:inkMkLst>
            <pc:docMk/>
            <pc:sldMk cId="0" sldId="300"/>
            <ac:inkMk id="27" creationId="{B4B8A1C8-12B9-44F7-8739-9C33401190F0}"/>
          </ac:inkMkLst>
        </pc:inkChg>
        <pc:inkChg chg="add mod">
          <ac:chgData name="仁園 呂" userId="eef67f80-1e14-4c90-a22b-aad4575b3ef9" providerId="ADAL" clId="{9A49C251-DF4E-4AE5-B3D8-6CC2431CFFC3}" dt="2020-05-10T13:35:37.899" v="8355"/>
          <ac:inkMkLst>
            <pc:docMk/>
            <pc:sldMk cId="0" sldId="300"/>
            <ac:inkMk id="28" creationId="{602DC09F-F07A-4AE2-AA13-4EE4C3C67392}"/>
          </ac:inkMkLst>
        </pc:inkChg>
        <pc:inkChg chg="add mod">
          <ac:chgData name="仁園 呂" userId="eef67f80-1e14-4c90-a22b-aad4575b3ef9" providerId="ADAL" clId="{9A49C251-DF4E-4AE5-B3D8-6CC2431CFFC3}" dt="2020-05-10T13:35:37.899" v="8355"/>
          <ac:inkMkLst>
            <pc:docMk/>
            <pc:sldMk cId="0" sldId="300"/>
            <ac:inkMk id="29" creationId="{147F4B70-6C4E-4FDD-9FFE-28B8A1650AD6}"/>
          </ac:inkMkLst>
        </pc:inkChg>
        <pc:inkChg chg="add mod">
          <ac:chgData name="仁園 呂" userId="eef67f80-1e14-4c90-a22b-aad4575b3ef9" providerId="ADAL" clId="{9A49C251-DF4E-4AE5-B3D8-6CC2431CFFC3}" dt="2020-05-10T13:35:37.899" v="8355"/>
          <ac:inkMkLst>
            <pc:docMk/>
            <pc:sldMk cId="0" sldId="300"/>
            <ac:inkMk id="30" creationId="{A2B8E70E-10C4-4C02-88C0-97F091CDEBE7}"/>
          </ac:inkMkLst>
        </pc:inkChg>
        <pc:inkChg chg="add mod">
          <ac:chgData name="仁園 呂" userId="eef67f80-1e14-4c90-a22b-aad4575b3ef9" providerId="ADAL" clId="{9A49C251-DF4E-4AE5-B3D8-6CC2431CFFC3}" dt="2020-05-10T13:35:37.899" v="8355"/>
          <ac:inkMkLst>
            <pc:docMk/>
            <pc:sldMk cId="0" sldId="300"/>
            <ac:inkMk id="31" creationId="{92EC90EA-BE3C-4B45-A576-EA8E1D2B19BD}"/>
          </ac:inkMkLst>
        </pc:inkChg>
        <pc:inkChg chg="add mod">
          <ac:chgData name="仁園 呂" userId="eef67f80-1e14-4c90-a22b-aad4575b3ef9" providerId="ADAL" clId="{9A49C251-DF4E-4AE5-B3D8-6CC2431CFFC3}" dt="2020-05-10T13:35:37.899" v="8355"/>
          <ac:inkMkLst>
            <pc:docMk/>
            <pc:sldMk cId="0" sldId="300"/>
            <ac:inkMk id="32" creationId="{5B9A273E-E7CC-4920-A1EE-F3BEA6C0D208}"/>
          </ac:inkMkLst>
        </pc:inkChg>
        <pc:inkChg chg="add mod">
          <ac:chgData name="仁園 呂" userId="eef67f80-1e14-4c90-a22b-aad4575b3ef9" providerId="ADAL" clId="{9A49C251-DF4E-4AE5-B3D8-6CC2431CFFC3}" dt="2020-05-10T13:35:37.899" v="8355"/>
          <ac:inkMkLst>
            <pc:docMk/>
            <pc:sldMk cId="0" sldId="300"/>
            <ac:inkMk id="35" creationId="{DAD14656-77AA-4E5B-AF1E-1EA89E94BBB7}"/>
          </ac:inkMkLst>
        </pc:inkChg>
        <pc:inkChg chg="add mod">
          <ac:chgData name="仁園 呂" userId="eef67f80-1e14-4c90-a22b-aad4575b3ef9" providerId="ADAL" clId="{9A49C251-DF4E-4AE5-B3D8-6CC2431CFFC3}" dt="2020-05-10T13:35:37.899" v="8355"/>
          <ac:inkMkLst>
            <pc:docMk/>
            <pc:sldMk cId="0" sldId="300"/>
            <ac:inkMk id="36" creationId="{1D9BDFCA-A1FA-434A-A363-B6E6101DCE51}"/>
          </ac:inkMkLst>
        </pc:inkChg>
        <pc:inkChg chg="add mod">
          <ac:chgData name="仁園 呂" userId="eef67f80-1e14-4c90-a22b-aad4575b3ef9" providerId="ADAL" clId="{9A49C251-DF4E-4AE5-B3D8-6CC2431CFFC3}" dt="2020-05-10T13:35:37.899" v="8355"/>
          <ac:inkMkLst>
            <pc:docMk/>
            <pc:sldMk cId="0" sldId="300"/>
            <ac:inkMk id="37" creationId="{C3B314EA-2BF3-4002-92B1-07C2D2B2D971}"/>
          </ac:inkMkLst>
        </pc:inkChg>
        <pc:inkChg chg="add mod">
          <ac:chgData name="仁園 呂" userId="eef67f80-1e14-4c90-a22b-aad4575b3ef9" providerId="ADAL" clId="{9A49C251-DF4E-4AE5-B3D8-6CC2431CFFC3}" dt="2020-05-10T13:35:37.899" v="8355"/>
          <ac:inkMkLst>
            <pc:docMk/>
            <pc:sldMk cId="0" sldId="300"/>
            <ac:inkMk id="38" creationId="{19797E9D-4D09-461E-A8CB-AA30E82B9188}"/>
          </ac:inkMkLst>
        </pc:inkChg>
        <pc:inkChg chg="add mod">
          <ac:chgData name="仁園 呂" userId="eef67f80-1e14-4c90-a22b-aad4575b3ef9" providerId="ADAL" clId="{9A49C251-DF4E-4AE5-B3D8-6CC2431CFFC3}" dt="2020-05-10T13:35:37.899" v="8355"/>
          <ac:inkMkLst>
            <pc:docMk/>
            <pc:sldMk cId="0" sldId="300"/>
            <ac:inkMk id="40" creationId="{ABB1B4B4-73B2-4308-85A3-D97D9242DCE8}"/>
          </ac:inkMkLst>
        </pc:inkChg>
        <pc:inkChg chg="add mod">
          <ac:chgData name="仁園 呂" userId="eef67f80-1e14-4c90-a22b-aad4575b3ef9" providerId="ADAL" clId="{9A49C251-DF4E-4AE5-B3D8-6CC2431CFFC3}" dt="2020-05-10T13:35:37.899" v="8355"/>
          <ac:inkMkLst>
            <pc:docMk/>
            <pc:sldMk cId="0" sldId="300"/>
            <ac:inkMk id="41" creationId="{E0ADE5A8-5A45-41CA-A3FE-69DDCDEE8FA1}"/>
          </ac:inkMkLst>
        </pc:inkChg>
        <pc:inkChg chg="add mod">
          <ac:chgData name="仁園 呂" userId="eef67f80-1e14-4c90-a22b-aad4575b3ef9" providerId="ADAL" clId="{9A49C251-DF4E-4AE5-B3D8-6CC2431CFFC3}" dt="2020-05-10T13:35:37.899" v="8355"/>
          <ac:inkMkLst>
            <pc:docMk/>
            <pc:sldMk cId="0" sldId="300"/>
            <ac:inkMk id="42" creationId="{BAD5AD51-8FCF-483D-B656-840B4E40426D}"/>
          </ac:inkMkLst>
        </pc:inkChg>
        <pc:inkChg chg="add mod">
          <ac:chgData name="仁園 呂" userId="eef67f80-1e14-4c90-a22b-aad4575b3ef9" providerId="ADAL" clId="{9A49C251-DF4E-4AE5-B3D8-6CC2431CFFC3}" dt="2020-05-10T13:35:44.720" v="8362"/>
          <ac:inkMkLst>
            <pc:docMk/>
            <pc:sldMk cId="0" sldId="300"/>
            <ac:inkMk id="44" creationId="{CAD1D035-B0C2-4F4C-A758-788969D0F1B7}"/>
          </ac:inkMkLst>
        </pc:inkChg>
        <pc:inkChg chg="add mod">
          <ac:chgData name="仁園 呂" userId="eef67f80-1e14-4c90-a22b-aad4575b3ef9" providerId="ADAL" clId="{9A49C251-DF4E-4AE5-B3D8-6CC2431CFFC3}" dt="2020-05-10T13:35:44.720" v="8362"/>
          <ac:inkMkLst>
            <pc:docMk/>
            <pc:sldMk cId="0" sldId="300"/>
            <ac:inkMk id="45" creationId="{72C60D47-B78B-458D-ACFF-CF1858AF67CC}"/>
          </ac:inkMkLst>
        </pc:inkChg>
        <pc:inkChg chg="add mod">
          <ac:chgData name="仁園 呂" userId="eef67f80-1e14-4c90-a22b-aad4575b3ef9" providerId="ADAL" clId="{9A49C251-DF4E-4AE5-B3D8-6CC2431CFFC3}" dt="2020-05-10T13:35:44.720" v="8362"/>
          <ac:inkMkLst>
            <pc:docMk/>
            <pc:sldMk cId="0" sldId="300"/>
            <ac:inkMk id="46" creationId="{DF8F5E32-3E8B-4CD3-8628-D8CCEE22EDBC}"/>
          </ac:inkMkLst>
        </pc:inkChg>
        <pc:inkChg chg="add mod">
          <ac:chgData name="仁園 呂" userId="eef67f80-1e14-4c90-a22b-aad4575b3ef9" providerId="ADAL" clId="{9A49C251-DF4E-4AE5-B3D8-6CC2431CFFC3}" dt="2020-05-10T13:35:44.720" v="8362"/>
          <ac:inkMkLst>
            <pc:docMk/>
            <pc:sldMk cId="0" sldId="300"/>
            <ac:inkMk id="47" creationId="{D98E86FC-A9DD-4236-A1B5-D9D9C007E74D}"/>
          </ac:inkMkLst>
        </pc:inkChg>
        <pc:inkChg chg="add mod">
          <ac:chgData name="仁園 呂" userId="eef67f80-1e14-4c90-a22b-aad4575b3ef9" providerId="ADAL" clId="{9A49C251-DF4E-4AE5-B3D8-6CC2431CFFC3}" dt="2020-05-10T13:35:44.720" v="8362"/>
          <ac:inkMkLst>
            <pc:docMk/>
            <pc:sldMk cId="0" sldId="300"/>
            <ac:inkMk id="48" creationId="{EFBB3EB1-0FB5-4B74-9DE9-D6246684B0D4}"/>
          </ac:inkMkLst>
        </pc:inkChg>
        <pc:inkChg chg="add mod">
          <ac:chgData name="仁園 呂" userId="eef67f80-1e14-4c90-a22b-aad4575b3ef9" providerId="ADAL" clId="{9A49C251-DF4E-4AE5-B3D8-6CC2431CFFC3}" dt="2020-05-10T13:35:44.720" v="8362"/>
          <ac:inkMkLst>
            <pc:docMk/>
            <pc:sldMk cId="0" sldId="300"/>
            <ac:inkMk id="49" creationId="{E37AED3E-B253-4399-BB40-BB4B901D51F7}"/>
          </ac:inkMkLst>
        </pc:inkChg>
        <pc:inkChg chg="add mod">
          <ac:chgData name="仁園 呂" userId="eef67f80-1e14-4c90-a22b-aad4575b3ef9" providerId="ADAL" clId="{9A49C251-DF4E-4AE5-B3D8-6CC2431CFFC3}" dt="2020-05-10T13:35:50.771" v="8371"/>
          <ac:inkMkLst>
            <pc:docMk/>
            <pc:sldMk cId="0" sldId="300"/>
            <ac:inkMk id="51" creationId="{F752FB69-05A0-4AE2-B79C-12D876D987A2}"/>
          </ac:inkMkLst>
        </pc:inkChg>
        <pc:inkChg chg="add mod">
          <ac:chgData name="仁園 呂" userId="eef67f80-1e14-4c90-a22b-aad4575b3ef9" providerId="ADAL" clId="{9A49C251-DF4E-4AE5-B3D8-6CC2431CFFC3}" dt="2020-05-10T13:35:50.771" v="8371"/>
          <ac:inkMkLst>
            <pc:docMk/>
            <pc:sldMk cId="0" sldId="300"/>
            <ac:inkMk id="52" creationId="{9BCE2F46-23DA-40EC-8134-37CE58071011}"/>
          </ac:inkMkLst>
        </pc:inkChg>
        <pc:inkChg chg="add mod">
          <ac:chgData name="仁園 呂" userId="eef67f80-1e14-4c90-a22b-aad4575b3ef9" providerId="ADAL" clId="{9A49C251-DF4E-4AE5-B3D8-6CC2431CFFC3}" dt="2020-05-10T13:35:50.771" v="8371"/>
          <ac:inkMkLst>
            <pc:docMk/>
            <pc:sldMk cId="0" sldId="300"/>
            <ac:inkMk id="53" creationId="{AD900808-D52F-4025-AE4F-ABFAC90CB334}"/>
          </ac:inkMkLst>
        </pc:inkChg>
        <pc:inkChg chg="add mod">
          <ac:chgData name="仁園 呂" userId="eef67f80-1e14-4c90-a22b-aad4575b3ef9" providerId="ADAL" clId="{9A49C251-DF4E-4AE5-B3D8-6CC2431CFFC3}" dt="2020-05-10T13:35:50.771" v="8371"/>
          <ac:inkMkLst>
            <pc:docMk/>
            <pc:sldMk cId="0" sldId="300"/>
            <ac:inkMk id="55" creationId="{2DB0DBA9-2B82-428F-ADC5-5C900521AC21}"/>
          </ac:inkMkLst>
        </pc:inkChg>
        <pc:inkChg chg="add mod">
          <ac:chgData name="仁園 呂" userId="eef67f80-1e14-4c90-a22b-aad4575b3ef9" providerId="ADAL" clId="{9A49C251-DF4E-4AE5-B3D8-6CC2431CFFC3}" dt="2020-05-10T13:35:50.771" v="8371"/>
          <ac:inkMkLst>
            <pc:docMk/>
            <pc:sldMk cId="0" sldId="300"/>
            <ac:inkMk id="56" creationId="{A9E5E14F-BF55-4B64-ACC2-30F2DC24E653}"/>
          </ac:inkMkLst>
        </pc:inkChg>
        <pc:inkChg chg="add mod">
          <ac:chgData name="仁園 呂" userId="eef67f80-1e14-4c90-a22b-aad4575b3ef9" providerId="ADAL" clId="{9A49C251-DF4E-4AE5-B3D8-6CC2431CFFC3}" dt="2020-05-10T13:35:50.771" v="8371"/>
          <ac:inkMkLst>
            <pc:docMk/>
            <pc:sldMk cId="0" sldId="300"/>
            <ac:inkMk id="57" creationId="{51754C11-342A-47A9-9987-22CAA0795396}"/>
          </ac:inkMkLst>
        </pc:inkChg>
        <pc:inkChg chg="add mod">
          <ac:chgData name="仁園 呂" userId="eef67f80-1e14-4c90-a22b-aad4575b3ef9" providerId="ADAL" clId="{9A49C251-DF4E-4AE5-B3D8-6CC2431CFFC3}" dt="2020-05-10T13:35:50.771" v="8371"/>
          <ac:inkMkLst>
            <pc:docMk/>
            <pc:sldMk cId="0" sldId="300"/>
            <ac:inkMk id="58" creationId="{F14B46D4-674D-4FE5-A7DE-1D33822B078B}"/>
          </ac:inkMkLst>
        </pc:inkChg>
        <pc:inkChg chg="add">
          <ac:chgData name="仁園 呂" userId="eef67f80-1e14-4c90-a22b-aad4575b3ef9" providerId="ADAL" clId="{9A49C251-DF4E-4AE5-B3D8-6CC2431CFFC3}" dt="2020-05-10T13:35:57.493" v="8372" actId="9405"/>
          <ac:inkMkLst>
            <pc:docMk/>
            <pc:sldMk cId="0" sldId="300"/>
            <ac:inkMk id="60" creationId="{3294863D-3A97-43F2-AD9B-E6551C8EE3F1}"/>
          </ac:inkMkLst>
        </pc:inkChg>
        <pc:inkChg chg="add">
          <ac:chgData name="仁園 呂" userId="eef67f80-1e14-4c90-a22b-aad4575b3ef9" providerId="ADAL" clId="{9A49C251-DF4E-4AE5-B3D8-6CC2431CFFC3}" dt="2020-05-10T13:36:00.556" v="8373" actId="9405"/>
          <ac:inkMkLst>
            <pc:docMk/>
            <pc:sldMk cId="0" sldId="300"/>
            <ac:inkMk id="61" creationId="{79C97D3C-4C0D-40B5-B66D-253CBACE0DCF}"/>
          </ac:inkMkLst>
        </pc:inkChg>
      </pc:sldChg>
      <pc:sldChg chg="addSp delSp modSp mod modTransition">
        <pc:chgData name="仁園 呂" userId="eef67f80-1e14-4c90-a22b-aad4575b3ef9" providerId="ADAL" clId="{9A49C251-DF4E-4AE5-B3D8-6CC2431CFFC3}" dt="2020-05-10T13:40:57.753" v="8379" actId="21"/>
        <pc:sldMkLst>
          <pc:docMk/>
          <pc:sldMk cId="0" sldId="301"/>
        </pc:sldMkLst>
        <pc:picChg chg="add del mod">
          <ac:chgData name="仁園 呂" userId="eef67f80-1e14-4c90-a22b-aad4575b3ef9" providerId="ADAL" clId="{9A49C251-DF4E-4AE5-B3D8-6CC2431CFFC3}" dt="2020-05-10T13:40:57.753" v="8379" actId="21"/>
          <ac:picMkLst>
            <pc:docMk/>
            <pc:sldMk cId="0" sldId="301"/>
            <ac:picMk id="4" creationId="{5204975B-D0D3-4CD6-BA5F-A8C620EC2EF1}"/>
          </ac:picMkLst>
        </pc:picChg>
      </pc:sldChg>
      <pc:sldChg chg="addSp delSp modSp mod modTransition">
        <pc:chgData name="仁園 呂" userId="eef67f80-1e14-4c90-a22b-aad4575b3ef9" providerId="ADAL" clId="{9A49C251-DF4E-4AE5-B3D8-6CC2431CFFC3}" dt="2020-05-10T13:42:12.094" v="8387" actId="1076"/>
        <pc:sldMkLst>
          <pc:docMk/>
          <pc:sldMk cId="0" sldId="302"/>
        </pc:sldMkLst>
        <pc:picChg chg="add del mod">
          <ac:chgData name="仁園 呂" userId="eef67f80-1e14-4c90-a22b-aad4575b3ef9" providerId="ADAL" clId="{9A49C251-DF4E-4AE5-B3D8-6CC2431CFFC3}" dt="2020-05-10T13:41:14.527" v="8383" actId="478"/>
          <ac:picMkLst>
            <pc:docMk/>
            <pc:sldMk cId="0" sldId="302"/>
            <ac:picMk id="4" creationId="{3AF1345E-61F4-4081-B053-509E92CC877C}"/>
          </ac:picMkLst>
        </pc:picChg>
        <pc:picChg chg="add mod">
          <ac:chgData name="仁園 呂" userId="eef67f80-1e14-4c90-a22b-aad4575b3ef9" providerId="ADAL" clId="{9A49C251-DF4E-4AE5-B3D8-6CC2431CFFC3}" dt="2020-05-10T13:41:54.079" v="8385" actId="1076"/>
          <ac:picMkLst>
            <pc:docMk/>
            <pc:sldMk cId="0" sldId="302"/>
            <ac:picMk id="6" creationId="{CF944AD0-A0D5-4281-938D-EDEEF005D541}"/>
          </ac:picMkLst>
        </pc:picChg>
        <pc:picChg chg="add mod">
          <ac:chgData name="仁園 呂" userId="eef67f80-1e14-4c90-a22b-aad4575b3ef9" providerId="ADAL" clId="{9A49C251-DF4E-4AE5-B3D8-6CC2431CFFC3}" dt="2020-05-10T13:42:12.094" v="8387" actId="1076"/>
          <ac:picMkLst>
            <pc:docMk/>
            <pc:sldMk cId="0" sldId="302"/>
            <ac:picMk id="7" creationId="{D3E9E336-4C16-4B0A-832C-E2D1A9E06ACF}"/>
          </ac:picMkLst>
        </pc:picChg>
      </pc:sldChg>
      <pc:sldChg chg="addSp delSp modSp mod modTransition">
        <pc:chgData name="仁園 呂" userId="eef67f80-1e14-4c90-a22b-aad4575b3ef9" providerId="ADAL" clId="{9A49C251-DF4E-4AE5-B3D8-6CC2431CFFC3}" dt="2020-05-10T13:53:13.157" v="8425" actId="14100"/>
        <pc:sldMkLst>
          <pc:docMk/>
          <pc:sldMk cId="0" sldId="303"/>
        </pc:sldMkLst>
        <pc:spChg chg="add mod">
          <ac:chgData name="仁園 呂" userId="eef67f80-1e14-4c90-a22b-aad4575b3ef9" providerId="ADAL" clId="{9A49C251-DF4E-4AE5-B3D8-6CC2431CFFC3}" dt="2020-05-10T13:52:01.837" v="8407" actId="14100"/>
          <ac:spMkLst>
            <pc:docMk/>
            <pc:sldMk cId="0" sldId="303"/>
            <ac:spMk id="5" creationId="{59B98BAC-7DA6-4F7E-AE4F-CCFDAFFFD205}"/>
          </ac:spMkLst>
        </pc:spChg>
        <pc:picChg chg="add mod">
          <ac:chgData name="仁園 呂" userId="eef67f80-1e14-4c90-a22b-aad4575b3ef9" providerId="ADAL" clId="{9A49C251-DF4E-4AE5-B3D8-6CC2431CFFC3}" dt="2020-05-10T13:52:06.973" v="8409" actId="1076"/>
          <ac:picMkLst>
            <pc:docMk/>
            <pc:sldMk cId="0" sldId="303"/>
            <ac:picMk id="6" creationId="{B8D3D933-3F8D-4DC3-8BCD-E688BD4F74C8}"/>
          </ac:picMkLst>
        </pc:picChg>
        <pc:picChg chg="add mod">
          <ac:chgData name="仁園 呂" userId="eef67f80-1e14-4c90-a22b-aad4575b3ef9" providerId="ADAL" clId="{9A49C251-DF4E-4AE5-B3D8-6CC2431CFFC3}" dt="2020-05-10T13:52:54.173" v="8417" actId="1076"/>
          <ac:picMkLst>
            <pc:docMk/>
            <pc:sldMk cId="0" sldId="303"/>
            <ac:picMk id="7" creationId="{AF4D9DC8-9477-4A14-B668-52ADCF83E035}"/>
          </ac:picMkLst>
        </pc:picChg>
        <pc:picChg chg="add mod">
          <ac:chgData name="仁園 呂" userId="eef67f80-1e14-4c90-a22b-aad4575b3ef9" providerId="ADAL" clId="{9A49C251-DF4E-4AE5-B3D8-6CC2431CFFC3}" dt="2020-05-10T13:53:13.157" v="8425" actId="14100"/>
          <ac:picMkLst>
            <pc:docMk/>
            <pc:sldMk cId="0" sldId="303"/>
            <ac:picMk id="8" creationId="{9A4F95FD-1AE7-421F-A6B9-259D84D1DBAC}"/>
          </ac:picMkLst>
        </pc:picChg>
        <pc:picChg chg="del">
          <ac:chgData name="仁園 呂" userId="eef67f80-1e14-4c90-a22b-aad4575b3ef9" providerId="ADAL" clId="{9A49C251-DF4E-4AE5-B3D8-6CC2431CFFC3}" dt="2020-05-10T13:44:08.618" v="8388" actId="21"/>
          <ac:picMkLst>
            <pc:docMk/>
            <pc:sldMk cId="0" sldId="303"/>
            <ac:picMk id="70658" creationId="{00000000-0000-0000-0000-000000000000}"/>
          </ac:picMkLst>
        </pc:picChg>
      </pc:sldChg>
      <pc:sldChg chg="addSp delSp modSp mod modTransition delAnim">
        <pc:chgData name="仁園 呂" userId="eef67f80-1e14-4c90-a22b-aad4575b3ef9" providerId="ADAL" clId="{9A49C251-DF4E-4AE5-B3D8-6CC2431CFFC3}" dt="2020-05-10T14:26:03.843" v="8494" actId="1076"/>
        <pc:sldMkLst>
          <pc:docMk/>
          <pc:sldMk cId="0" sldId="305"/>
        </pc:sldMkLst>
        <pc:picChg chg="add mod ord">
          <ac:chgData name="仁園 呂" userId="eef67f80-1e14-4c90-a22b-aad4575b3ef9" providerId="ADAL" clId="{9A49C251-DF4E-4AE5-B3D8-6CC2431CFFC3}" dt="2020-05-10T14:25:28.386" v="8491" actId="1076"/>
          <ac:picMkLst>
            <pc:docMk/>
            <pc:sldMk cId="0" sldId="305"/>
            <ac:picMk id="4" creationId="{75AAF9BE-A167-4625-B045-8C212BA0BC5B}"/>
          </ac:picMkLst>
        </pc:picChg>
        <pc:picChg chg="del mod">
          <ac:chgData name="仁園 呂" userId="eef67f80-1e14-4c90-a22b-aad4575b3ef9" providerId="ADAL" clId="{9A49C251-DF4E-4AE5-B3D8-6CC2431CFFC3}" dt="2020-05-10T14:23:54.015" v="8472" actId="21"/>
          <ac:picMkLst>
            <pc:docMk/>
            <pc:sldMk cId="0" sldId="305"/>
            <ac:picMk id="5" creationId="{00000000-0000-0000-0000-000000000000}"/>
          </ac:picMkLst>
        </pc:picChg>
        <pc:picChg chg="add mod">
          <ac:chgData name="仁園 呂" userId="eef67f80-1e14-4c90-a22b-aad4575b3ef9" providerId="ADAL" clId="{9A49C251-DF4E-4AE5-B3D8-6CC2431CFFC3}" dt="2020-05-10T14:26:03.843" v="8494" actId="1076"/>
          <ac:picMkLst>
            <pc:docMk/>
            <pc:sldMk cId="0" sldId="305"/>
            <ac:picMk id="7" creationId="{F3DFC2B9-3DCC-437B-9C65-C5AC51FDA53C}"/>
          </ac:picMkLst>
        </pc:picChg>
        <pc:picChg chg="add mod">
          <ac:chgData name="仁園 呂" userId="eef67f80-1e14-4c90-a22b-aad4575b3ef9" providerId="ADAL" clId="{9A49C251-DF4E-4AE5-B3D8-6CC2431CFFC3}" dt="2020-05-10T14:25:56.354" v="8493" actId="1076"/>
          <ac:picMkLst>
            <pc:docMk/>
            <pc:sldMk cId="0" sldId="305"/>
            <ac:picMk id="8" creationId="{60D4B48F-CF3F-4982-8DB9-C6FD6C02DB48}"/>
          </ac:picMkLst>
        </pc:picChg>
      </pc:sldChg>
      <pc:sldChg chg="addSp delSp modSp mod modTransition modAnim">
        <pc:chgData name="仁園 呂" userId="eef67f80-1e14-4c90-a22b-aad4575b3ef9" providerId="ADAL" clId="{9A49C251-DF4E-4AE5-B3D8-6CC2431CFFC3}" dt="2020-05-10T14:24:32.219" v="8482" actId="1076"/>
        <pc:sldMkLst>
          <pc:docMk/>
          <pc:sldMk cId="0" sldId="306"/>
        </pc:sldMkLst>
        <pc:spChg chg="add del mod">
          <ac:chgData name="仁園 呂" userId="eef67f80-1e14-4c90-a22b-aad4575b3ef9" providerId="ADAL" clId="{9A49C251-DF4E-4AE5-B3D8-6CC2431CFFC3}" dt="2020-05-10T14:23:30.552" v="8466" actId="478"/>
          <ac:spMkLst>
            <pc:docMk/>
            <pc:sldMk cId="0" sldId="306"/>
            <ac:spMk id="7" creationId="{9FC0DED5-CD47-4CD4-A2EB-60117DA8F4E3}"/>
          </ac:spMkLst>
        </pc:spChg>
        <pc:picChg chg="mod">
          <ac:chgData name="仁園 呂" userId="eef67f80-1e14-4c90-a22b-aad4575b3ef9" providerId="ADAL" clId="{9A49C251-DF4E-4AE5-B3D8-6CC2431CFFC3}" dt="2020-05-10T14:24:29.306" v="8481" actId="1076"/>
          <ac:picMkLst>
            <pc:docMk/>
            <pc:sldMk cId="0" sldId="306"/>
            <ac:picMk id="5" creationId="{00000000-0000-0000-0000-000000000000}"/>
          </ac:picMkLst>
        </pc:picChg>
        <pc:picChg chg="mod">
          <ac:chgData name="仁園 呂" userId="eef67f80-1e14-4c90-a22b-aad4575b3ef9" providerId="ADAL" clId="{9A49C251-DF4E-4AE5-B3D8-6CC2431CFFC3}" dt="2020-05-10T14:24:32.219" v="8482" actId="1076"/>
          <ac:picMkLst>
            <pc:docMk/>
            <pc:sldMk cId="0" sldId="306"/>
            <ac:picMk id="6" creationId="{00000000-0000-0000-0000-000000000000}"/>
          </ac:picMkLst>
        </pc:picChg>
        <pc:picChg chg="add mod">
          <ac:chgData name="仁園 呂" userId="eef67f80-1e14-4c90-a22b-aad4575b3ef9" providerId="ADAL" clId="{9A49C251-DF4E-4AE5-B3D8-6CC2431CFFC3}" dt="2020-05-10T14:24:09.403" v="8475" actId="1076"/>
          <ac:picMkLst>
            <pc:docMk/>
            <pc:sldMk cId="0" sldId="306"/>
            <ac:picMk id="9" creationId="{D4157B9E-5F4E-4C9E-945B-150C3EDD8CF4}"/>
          </ac:picMkLst>
        </pc:picChg>
        <pc:picChg chg="del">
          <ac:chgData name="仁園 呂" userId="eef67f80-1e14-4c90-a22b-aad4575b3ef9" providerId="ADAL" clId="{9A49C251-DF4E-4AE5-B3D8-6CC2431CFFC3}" dt="2020-05-10T14:22:19.586" v="8447" actId="21"/>
          <ac:picMkLst>
            <pc:docMk/>
            <pc:sldMk cId="0" sldId="306"/>
            <ac:picMk id="72706" creationId="{00000000-0000-0000-0000-000000000000}"/>
          </ac:picMkLst>
        </pc:picChg>
      </pc:sldChg>
      <pc:sldChg chg="modTransition">
        <pc:chgData name="仁園 呂" userId="eef67f80-1e14-4c90-a22b-aad4575b3ef9" providerId="ADAL" clId="{9A49C251-DF4E-4AE5-B3D8-6CC2431CFFC3}" dt="2020-04-27T08:42:27.723" v="3095"/>
        <pc:sldMkLst>
          <pc:docMk/>
          <pc:sldMk cId="0" sldId="307"/>
        </pc:sldMkLst>
      </pc:sldChg>
      <pc:sldChg chg="modTransition">
        <pc:chgData name="仁園 呂" userId="eef67f80-1e14-4c90-a22b-aad4575b3ef9" providerId="ADAL" clId="{9A49C251-DF4E-4AE5-B3D8-6CC2431CFFC3}" dt="2020-04-27T08:42:27.723" v="3096"/>
        <pc:sldMkLst>
          <pc:docMk/>
          <pc:sldMk cId="0" sldId="308"/>
        </pc:sldMkLst>
      </pc:sldChg>
      <pc:sldChg chg="modTransition">
        <pc:chgData name="仁園 呂" userId="eef67f80-1e14-4c90-a22b-aad4575b3ef9" providerId="ADAL" clId="{9A49C251-DF4E-4AE5-B3D8-6CC2431CFFC3}" dt="2020-04-27T08:42:27.723" v="3097"/>
        <pc:sldMkLst>
          <pc:docMk/>
          <pc:sldMk cId="0" sldId="309"/>
        </pc:sldMkLst>
      </pc:sldChg>
      <pc:sldChg chg="modTransition">
        <pc:chgData name="仁園 呂" userId="eef67f80-1e14-4c90-a22b-aad4575b3ef9" providerId="ADAL" clId="{9A49C251-DF4E-4AE5-B3D8-6CC2431CFFC3}" dt="2020-04-27T08:42:27.723" v="3098"/>
        <pc:sldMkLst>
          <pc:docMk/>
          <pc:sldMk cId="0" sldId="310"/>
        </pc:sldMkLst>
      </pc:sldChg>
      <pc:sldChg chg="modTransition">
        <pc:chgData name="仁園 呂" userId="eef67f80-1e14-4c90-a22b-aad4575b3ef9" providerId="ADAL" clId="{9A49C251-DF4E-4AE5-B3D8-6CC2431CFFC3}" dt="2020-04-27T08:42:27.723" v="3100"/>
        <pc:sldMkLst>
          <pc:docMk/>
          <pc:sldMk cId="0" sldId="311"/>
        </pc:sldMkLst>
      </pc:sldChg>
      <pc:sldChg chg="modTransition">
        <pc:chgData name="仁園 呂" userId="eef67f80-1e14-4c90-a22b-aad4575b3ef9" providerId="ADAL" clId="{9A49C251-DF4E-4AE5-B3D8-6CC2431CFFC3}" dt="2020-04-27T08:42:27.724" v="3101"/>
        <pc:sldMkLst>
          <pc:docMk/>
          <pc:sldMk cId="0" sldId="312"/>
        </pc:sldMkLst>
      </pc:sldChg>
      <pc:sldChg chg="modTransition">
        <pc:chgData name="仁園 呂" userId="eef67f80-1e14-4c90-a22b-aad4575b3ef9" providerId="ADAL" clId="{9A49C251-DF4E-4AE5-B3D8-6CC2431CFFC3}" dt="2020-04-27T08:42:27.723" v="3099"/>
        <pc:sldMkLst>
          <pc:docMk/>
          <pc:sldMk cId="0" sldId="313"/>
        </pc:sldMkLst>
      </pc:sldChg>
      <pc:sldChg chg="modTransition">
        <pc:chgData name="仁園 呂" userId="eef67f80-1e14-4c90-a22b-aad4575b3ef9" providerId="ADAL" clId="{9A49C251-DF4E-4AE5-B3D8-6CC2431CFFC3}" dt="2020-04-27T08:42:27.724" v="3102"/>
        <pc:sldMkLst>
          <pc:docMk/>
          <pc:sldMk cId="0" sldId="314"/>
        </pc:sldMkLst>
      </pc:sldChg>
      <pc:sldChg chg="modSp mod modTransition">
        <pc:chgData name="仁園 呂" userId="eef67f80-1e14-4c90-a22b-aad4575b3ef9" providerId="ADAL" clId="{9A49C251-DF4E-4AE5-B3D8-6CC2431CFFC3}" dt="2020-05-11T05:52:39.677" v="8524"/>
        <pc:sldMkLst>
          <pc:docMk/>
          <pc:sldMk cId="0" sldId="315"/>
        </pc:sldMkLst>
        <pc:spChg chg="mod">
          <ac:chgData name="仁園 呂" userId="eef67f80-1e14-4c90-a22b-aad4575b3ef9" providerId="ADAL" clId="{9A49C251-DF4E-4AE5-B3D8-6CC2431CFFC3}" dt="2020-05-11T05:52:39.677" v="8524"/>
          <ac:spMkLst>
            <pc:docMk/>
            <pc:sldMk cId="0" sldId="315"/>
            <ac:spMk id="2" creationId="{00000000-0000-0000-0000-000000000000}"/>
          </ac:spMkLst>
        </pc:spChg>
      </pc:sldChg>
      <pc:sldChg chg="modTransition">
        <pc:chgData name="仁園 呂" userId="eef67f80-1e14-4c90-a22b-aad4575b3ef9" providerId="ADAL" clId="{9A49C251-DF4E-4AE5-B3D8-6CC2431CFFC3}" dt="2020-04-27T08:42:27.724" v="3104"/>
        <pc:sldMkLst>
          <pc:docMk/>
          <pc:sldMk cId="0" sldId="316"/>
        </pc:sldMkLst>
      </pc:sldChg>
      <pc:sldChg chg="modTransition">
        <pc:chgData name="仁園 呂" userId="eef67f80-1e14-4c90-a22b-aad4575b3ef9" providerId="ADAL" clId="{9A49C251-DF4E-4AE5-B3D8-6CC2431CFFC3}" dt="2020-04-27T08:42:27.724" v="3105"/>
        <pc:sldMkLst>
          <pc:docMk/>
          <pc:sldMk cId="0" sldId="317"/>
        </pc:sldMkLst>
      </pc:sldChg>
      <pc:sldChg chg="modTransition">
        <pc:chgData name="仁園 呂" userId="eef67f80-1e14-4c90-a22b-aad4575b3ef9" providerId="ADAL" clId="{9A49C251-DF4E-4AE5-B3D8-6CC2431CFFC3}" dt="2020-04-27T08:42:27.724" v="3106"/>
        <pc:sldMkLst>
          <pc:docMk/>
          <pc:sldMk cId="0" sldId="318"/>
        </pc:sldMkLst>
      </pc:sldChg>
      <pc:sldChg chg="modTransition">
        <pc:chgData name="仁園 呂" userId="eef67f80-1e14-4c90-a22b-aad4575b3ef9" providerId="ADAL" clId="{9A49C251-DF4E-4AE5-B3D8-6CC2431CFFC3}" dt="2020-04-27T08:42:27.725" v="3107"/>
        <pc:sldMkLst>
          <pc:docMk/>
          <pc:sldMk cId="0" sldId="319"/>
        </pc:sldMkLst>
      </pc:sldChg>
      <pc:sldChg chg="addSp modSp mod modTransition">
        <pc:chgData name="仁園 呂" userId="eef67f80-1e14-4c90-a22b-aad4575b3ef9" providerId="ADAL" clId="{9A49C251-DF4E-4AE5-B3D8-6CC2431CFFC3}" dt="2020-05-11T06:56:41.477" v="8566" actId="1076"/>
        <pc:sldMkLst>
          <pc:docMk/>
          <pc:sldMk cId="0" sldId="320"/>
        </pc:sldMkLst>
        <pc:picChg chg="add mod">
          <ac:chgData name="仁園 呂" userId="eef67f80-1e14-4c90-a22b-aad4575b3ef9" providerId="ADAL" clId="{9A49C251-DF4E-4AE5-B3D8-6CC2431CFFC3}" dt="2020-05-11T06:56:41.477" v="8566" actId="1076"/>
          <ac:picMkLst>
            <pc:docMk/>
            <pc:sldMk cId="0" sldId="320"/>
            <ac:picMk id="7" creationId="{3CB970DD-5DE2-4AAA-B41D-32BFF5EF485F}"/>
          </ac:picMkLst>
        </pc:picChg>
      </pc:sldChg>
      <pc:sldChg chg="addSp delSp modSp mod modTransition">
        <pc:chgData name="仁園 呂" userId="eef67f80-1e14-4c90-a22b-aad4575b3ef9" providerId="ADAL" clId="{9A49C251-DF4E-4AE5-B3D8-6CC2431CFFC3}" dt="2020-05-11T06:57:20.693" v="8576" actId="1076"/>
        <pc:sldMkLst>
          <pc:docMk/>
          <pc:sldMk cId="0" sldId="321"/>
        </pc:sldMkLst>
        <pc:spChg chg="add del mod">
          <ac:chgData name="仁園 呂" userId="eef67f80-1e14-4c90-a22b-aad4575b3ef9" providerId="ADAL" clId="{9A49C251-DF4E-4AE5-B3D8-6CC2431CFFC3}" dt="2020-05-11T06:57:10.218" v="8573" actId="478"/>
          <ac:spMkLst>
            <pc:docMk/>
            <pc:sldMk cId="0" sldId="321"/>
            <ac:spMk id="5" creationId="{4C44CFE5-89E8-4D3C-A7D7-A388F7CEC2F6}"/>
          </ac:spMkLst>
        </pc:spChg>
        <pc:picChg chg="add mod">
          <ac:chgData name="仁園 呂" userId="eef67f80-1e14-4c90-a22b-aad4575b3ef9" providerId="ADAL" clId="{9A49C251-DF4E-4AE5-B3D8-6CC2431CFFC3}" dt="2020-05-11T06:57:20.693" v="8576" actId="1076"/>
          <ac:picMkLst>
            <pc:docMk/>
            <pc:sldMk cId="0" sldId="321"/>
            <ac:picMk id="7" creationId="{F4E2E278-3D32-4DC6-AE4F-31F702606C6B}"/>
          </ac:picMkLst>
        </pc:picChg>
        <pc:picChg chg="del mod">
          <ac:chgData name="仁園 呂" userId="eef67f80-1e14-4c90-a22b-aad4575b3ef9" providerId="ADAL" clId="{9A49C251-DF4E-4AE5-B3D8-6CC2431CFFC3}" dt="2020-05-11T06:57:04.754" v="8571" actId="21"/>
          <ac:picMkLst>
            <pc:docMk/>
            <pc:sldMk cId="0" sldId="321"/>
            <ac:picMk id="88067" creationId="{00000000-0000-0000-0000-000000000000}"/>
          </ac:picMkLst>
        </pc:picChg>
      </pc:sldChg>
      <pc:sldChg chg="addSp delSp modSp mod modTransition">
        <pc:chgData name="仁園 呂" userId="eef67f80-1e14-4c90-a22b-aad4575b3ef9" providerId="ADAL" clId="{9A49C251-DF4E-4AE5-B3D8-6CC2431CFFC3}" dt="2020-05-11T06:57:31.333" v="8578" actId="1076"/>
        <pc:sldMkLst>
          <pc:docMk/>
          <pc:sldMk cId="0" sldId="322"/>
        </pc:sldMkLst>
        <pc:spChg chg="add del mod">
          <ac:chgData name="仁園 呂" userId="eef67f80-1e14-4c90-a22b-aad4575b3ef9" providerId="ADAL" clId="{9A49C251-DF4E-4AE5-B3D8-6CC2431CFFC3}" dt="2020-05-11T06:56:54.761" v="8570" actId="478"/>
          <ac:spMkLst>
            <pc:docMk/>
            <pc:sldMk cId="0" sldId="322"/>
            <ac:spMk id="7" creationId="{ABD91ED9-9226-468A-9056-6A81D446ED4B}"/>
          </ac:spMkLst>
        </pc:spChg>
        <pc:picChg chg="add mod">
          <ac:chgData name="仁園 呂" userId="eef67f80-1e14-4c90-a22b-aad4575b3ef9" providerId="ADAL" clId="{9A49C251-DF4E-4AE5-B3D8-6CC2431CFFC3}" dt="2020-05-11T06:57:28.702" v="8577" actId="1076"/>
          <ac:picMkLst>
            <pc:docMk/>
            <pc:sldMk cId="0" sldId="322"/>
            <ac:picMk id="4" creationId="{879FB7D0-DE40-4FA0-BB2B-2BCCE8430645}"/>
          </ac:picMkLst>
        </pc:picChg>
        <pc:picChg chg="add mod">
          <ac:chgData name="仁園 呂" userId="eef67f80-1e14-4c90-a22b-aad4575b3ef9" providerId="ADAL" clId="{9A49C251-DF4E-4AE5-B3D8-6CC2431CFFC3}" dt="2020-05-11T06:57:31.333" v="8578" actId="1076"/>
          <ac:picMkLst>
            <pc:docMk/>
            <pc:sldMk cId="0" sldId="322"/>
            <ac:picMk id="5" creationId="{44BADC42-2B32-4DAD-9CA4-A9AF93E1AB44}"/>
          </ac:picMkLst>
        </pc:picChg>
        <pc:picChg chg="del mod">
          <ac:chgData name="仁園 呂" userId="eef67f80-1e14-4c90-a22b-aad4575b3ef9" providerId="ADAL" clId="{9A49C251-DF4E-4AE5-B3D8-6CC2431CFFC3}" dt="2020-05-11T06:56:20.315" v="8560" actId="21"/>
          <ac:picMkLst>
            <pc:docMk/>
            <pc:sldMk cId="0" sldId="322"/>
            <ac:picMk id="89090" creationId="{00000000-0000-0000-0000-000000000000}"/>
          </ac:picMkLst>
        </pc:picChg>
      </pc:sldChg>
      <pc:sldChg chg="modTransition">
        <pc:chgData name="仁園 呂" userId="eef67f80-1e14-4c90-a22b-aad4575b3ef9" providerId="ADAL" clId="{9A49C251-DF4E-4AE5-B3D8-6CC2431CFFC3}" dt="2020-04-27T08:42:27.725" v="3111"/>
        <pc:sldMkLst>
          <pc:docMk/>
          <pc:sldMk cId="0" sldId="323"/>
        </pc:sldMkLst>
      </pc:sldChg>
      <pc:sldChg chg="modTransition">
        <pc:chgData name="仁園 呂" userId="eef67f80-1e14-4c90-a22b-aad4575b3ef9" providerId="ADAL" clId="{9A49C251-DF4E-4AE5-B3D8-6CC2431CFFC3}" dt="2020-04-27T08:42:27.725" v="3112"/>
        <pc:sldMkLst>
          <pc:docMk/>
          <pc:sldMk cId="0" sldId="324"/>
        </pc:sldMkLst>
      </pc:sldChg>
      <pc:sldChg chg="modTransition">
        <pc:chgData name="仁園 呂" userId="eef67f80-1e14-4c90-a22b-aad4575b3ef9" providerId="ADAL" clId="{9A49C251-DF4E-4AE5-B3D8-6CC2431CFFC3}" dt="2020-04-27T08:42:27.725" v="3113"/>
        <pc:sldMkLst>
          <pc:docMk/>
          <pc:sldMk cId="0" sldId="325"/>
        </pc:sldMkLst>
      </pc:sldChg>
      <pc:sldChg chg="modTransition">
        <pc:chgData name="仁園 呂" userId="eef67f80-1e14-4c90-a22b-aad4575b3ef9" providerId="ADAL" clId="{9A49C251-DF4E-4AE5-B3D8-6CC2431CFFC3}" dt="2020-04-27T08:42:27.726" v="3114"/>
        <pc:sldMkLst>
          <pc:docMk/>
          <pc:sldMk cId="0" sldId="326"/>
        </pc:sldMkLst>
      </pc:sldChg>
      <pc:sldChg chg="addSp delSp modSp mod modTransition">
        <pc:chgData name="仁園 呂" userId="eef67f80-1e14-4c90-a22b-aad4575b3ef9" providerId="ADAL" clId="{9A49C251-DF4E-4AE5-B3D8-6CC2431CFFC3}" dt="2020-05-15T02:20:04.028" v="9870"/>
        <pc:sldMkLst>
          <pc:docMk/>
          <pc:sldMk cId="0" sldId="327"/>
        </pc:sldMkLst>
        <pc:spChg chg="add del mod">
          <ac:chgData name="仁園 呂" userId="eef67f80-1e14-4c90-a22b-aad4575b3ef9" providerId="ADAL" clId="{9A49C251-DF4E-4AE5-B3D8-6CC2431CFFC3}" dt="2020-05-11T08:49:03.655" v="8718"/>
          <ac:spMkLst>
            <pc:docMk/>
            <pc:sldMk cId="0" sldId="327"/>
            <ac:spMk id="4" creationId="{3DB881AC-A29A-4B43-88DF-5BA99B187C1B}"/>
          </ac:spMkLst>
        </pc:spChg>
        <pc:spChg chg="add mod">
          <ac:chgData name="仁園 呂" userId="eef67f80-1e14-4c90-a22b-aad4575b3ef9" providerId="ADAL" clId="{9A49C251-DF4E-4AE5-B3D8-6CC2431CFFC3}" dt="2020-05-15T02:14:30.963" v="9726" actId="1076"/>
          <ac:spMkLst>
            <pc:docMk/>
            <pc:sldMk cId="0" sldId="327"/>
            <ac:spMk id="5" creationId="{996FAFF8-4652-4C93-9992-40D01F818DF9}"/>
          </ac:spMkLst>
        </pc:spChg>
        <pc:grpChg chg="add mod">
          <ac:chgData name="仁園 呂" userId="eef67f80-1e14-4c90-a22b-aad4575b3ef9" providerId="ADAL" clId="{9A49C251-DF4E-4AE5-B3D8-6CC2431CFFC3}" dt="2020-05-15T02:14:30.963" v="9726" actId="1076"/>
          <ac:grpSpMkLst>
            <pc:docMk/>
            <pc:sldMk cId="0" sldId="327"/>
            <ac:grpSpMk id="4" creationId="{DF4A6330-B4D4-45E1-B6C9-50EF189E8504}"/>
          </ac:grpSpMkLst>
        </pc:grpChg>
        <pc:grpChg chg="add mod">
          <ac:chgData name="仁園 呂" userId="eef67f80-1e14-4c90-a22b-aad4575b3ef9" providerId="ADAL" clId="{9A49C251-DF4E-4AE5-B3D8-6CC2431CFFC3}" dt="2020-05-15T02:14:30.963" v="9726" actId="1076"/>
          <ac:grpSpMkLst>
            <pc:docMk/>
            <pc:sldMk cId="0" sldId="327"/>
            <ac:grpSpMk id="6" creationId="{98E49034-97E2-43A0-A0B8-EDA9CD6584F6}"/>
          </ac:grpSpMkLst>
        </pc:grpChg>
        <pc:grpChg chg="mod">
          <ac:chgData name="仁園 呂" userId="eef67f80-1e14-4c90-a22b-aad4575b3ef9" providerId="ADAL" clId="{9A49C251-DF4E-4AE5-B3D8-6CC2431CFFC3}" dt="2020-05-15T02:17:45.008" v="9816" actId="164"/>
          <ac:grpSpMkLst>
            <pc:docMk/>
            <pc:sldMk cId="0" sldId="327"/>
            <ac:grpSpMk id="13" creationId="{A5790D46-5B17-41C1-A873-B1DA3249B9B1}"/>
          </ac:grpSpMkLst>
        </pc:grpChg>
        <pc:grpChg chg="del mod">
          <ac:chgData name="仁園 呂" userId="eef67f80-1e14-4c90-a22b-aad4575b3ef9" providerId="ADAL" clId="{9A49C251-DF4E-4AE5-B3D8-6CC2431CFFC3}" dt="2020-05-11T08:53:54.396" v="8824"/>
          <ac:grpSpMkLst>
            <pc:docMk/>
            <pc:sldMk cId="0" sldId="327"/>
            <ac:grpSpMk id="16" creationId="{82EC7BAF-61E4-4BDE-A15F-DF02C372A6F7}"/>
          </ac:grpSpMkLst>
        </pc:grpChg>
        <pc:grpChg chg="del mod">
          <ac:chgData name="仁園 呂" userId="eef67f80-1e14-4c90-a22b-aad4575b3ef9" providerId="ADAL" clId="{9A49C251-DF4E-4AE5-B3D8-6CC2431CFFC3}" dt="2020-05-15T02:15:12.947" v="9742"/>
          <ac:grpSpMkLst>
            <pc:docMk/>
            <pc:sldMk cId="0" sldId="327"/>
            <ac:grpSpMk id="17" creationId="{246BE0D1-5B65-4707-914B-D8E17D891A3C}"/>
          </ac:grpSpMkLst>
        </pc:grpChg>
        <pc:grpChg chg="del mod">
          <ac:chgData name="仁園 呂" userId="eef67f80-1e14-4c90-a22b-aad4575b3ef9" providerId="ADAL" clId="{9A49C251-DF4E-4AE5-B3D8-6CC2431CFFC3}" dt="2020-05-11T08:53:54.404" v="8844"/>
          <ac:grpSpMkLst>
            <pc:docMk/>
            <pc:sldMk cId="0" sldId="327"/>
            <ac:grpSpMk id="17" creationId="{BEDA17F9-EF37-4694-8C4D-50522144776A}"/>
          </ac:grpSpMkLst>
        </pc:grpChg>
        <pc:grpChg chg="del mod">
          <ac:chgData name="仁園 呂" userId="eef67f80-1e14-4c90-a22b-aad4575b3ef9" providerId="ADAL" clId="{9A49C251-DF4E-4AE5-B3D8-6CC2431CFFC3}" dt="2020-05-11T08:52:22.847" v="8740"/>
          <ac:grpSpMkLst>
            <pc:docMk/>
            <pc:sldMk cId="0" sldId="327"/>
            <ac:grpSpMk id="21" creationId="{7B4133D1-0C68-485A-89D1-6A803E0D3E24}"/>
          </ac:grpSpMkLst>
        </pc:grpChg>
        <pc:grpChg chg="mod">
          <ac:chgData name="仁園 呂" userId="eef67f80-1e14-4c90-a22b-aad4575b3ef9" providerId="ADAL" clId="{9A49C251-DF4E-4AE5-B3D8-6CC2431CFFC3}" dt="2020-05-15T02:17:45.008" v="9816" actId="164"/>
          <ac:grpSpMkLst>
            <pc:docMk/>
            <pc:sldMk cId="0" sldId="327"/>
            <ac:grpSpMk id="23" creationId="{1F1A76F8-B277-43A9-AAD0-316BB06143E5}"/>
          </ac:grpSpMkLst>
        </pc:grpChg>
        <pc:grpChg chg="del mod">
          <ac:chgData name="仁園 呂" userId="eef67f80-1e14-4c90-a22b-aad4575b3ef9" providerId="ADAL" clId="{9A49C251-DF4E-4AE5-B3D8-6CC2431CFFC3}" dt="2020-05-11T08:53:54.406" v="8847"/>
          <ac:grpSpMkLst>
            <pc:docMk/>
            <pc:sldMk cId="0" sldId="327"/>
            <ac:grpSpMk id="26" creationId="{29D5BAE1-1515-4B87-9F6D-FF101370D9B0}"/>
          </ac:grpSpMkLst>
        </pc:grpChg>
        <pc:grpChg chg="del mod">
          <ac:chgData name="仁園 呂" userId="eef67f80-1e14-4c90-a22b-aad4575b3ef9" providerId="ADAL" clId="{9A49C251-DF4E-4AE5-B3D8-6CC2431CFFC3}" dt="2020-05-11T08:53:54.400" v="8833"/>
          <ac:grpSpMkLst>
            <pc:docMk/>
            <pc:sldMk cId="0" sldId="327"/>
            <ac:grpSpMk id="31" creationId="{B6715F54-DB6E-4534-8C9E-1BCA093F399B}"/>
          </ac:grpSpMkLst>
        </pc:grpChg>
        <pc:grpChg chg="mod">
          <ac:chgData name="仁園 呂" userId="eef67f80-1e14-4c90-a22b-aad4575b3ef9" providerId="ADAL" clId="{9A49C251-DF4E-4AE5-B3D8-6CC2431CFFC3}" dt="2020-05-15T02:17:45.008" v="9816" actId="164"/>
          <ac:grpSpMkLst>
            <pc:docMk/>
            <pc:sldMk cId="0" sldId="327"/>
            <ac:grpSpMk id="32" creationId="{71DF841A-D28A-43E7-944E-2C18D0824FFA}"/>
          </ac:grpSpMkLst>
        </pc:grpChg>
        <pc:grpChg chg="mod">
          <ac:chgData name="仁園 呂" userId="eef67f80-1e14-4c90-a22b-aad4575b3ef9" providerId="ADAL" clId="{9A49C251-DF4E-4AE5-B3D8-6CC2431CFFC3}" dt="2020-05-15T02:17:45.008" v="9816" actId="164"/>
          <ac:grpSpMkLst>
            <pc:docMk/>
            <pc:sldMk cId="0" sldId="327"/>
            <ac:grpSpMk id="41" creationId="{C178A08E-2918-409C-B5F3-2FDC1E6A13A1}"/>
          </ac:grpSpMkLst>
        </pc:grpChg>
        <pc:grpChg chg="mod">
          <ac:chgData name="仁園 呂" userId="eef67f80-1e14-4c90-a22b-aad4575b3ef9" providerId="ADAL" clId="{9A49C251-DF4E-4AE5-B3D8-6CC2431CFFC3}" dt="2020-05-15T02:17:45.008" v="9816" actId="164"/>
          <ac:grpSpMkLst>
            <pc:docMk/>
            <pc:sldMk cId="0" sldId="327"/>
            <ac:grpSpMk id="42" creationId="{08D0B3CD-8398-41CC-AE51-CEC9BBDFC366}"/>
          </ac:grpSpMkLst>
        </pc:grpChg>
        <pc:grpChg chg="del mod">
          <ac:chgData name="仁園 呂" userId="eef67f80-1e14-4c90-a22b-aad4575b3ef9" providerId="ADAL" clId="{9A49C251-DF4E-4AE5-B3D8-6CC2431CFFC3}" dt="2020-05-11T08:53:54.397" v="8827"/>
          <ac:grpSpMkLst>
            <pc:docMk/>
            <pc:sldMk cId="0" sldId="327"/>
            <ac:grpSpMk id="51" creationId="{AFAAC6D2-BA28-41E1-B988-4F31C2181832}"/>
          </ac:grpSpMkLst>
        </pc:grpChg>
        <pc:grpChg chg="del mod">
          <ac:chgData name="仁園 呂" userId="eef67f80-1e14-4c90-a22b-aad4575b3ef9" providerId="ADAL" clId="{9A49C251-DF4E-4AE5-B3D8-6CC2431CFFC3}" dt="2020-05-11T08:53:54.408" v="8852"/>
          <ac:grpSpMkLst>
            <pc:docMk/>
            <pc:sldMk cId="0" sldId="327"/>
            <ac:grpSpMk id="52" creationId="{A5BBDDAC-AAF7-4E13-821D-2407AE342BD5}"/>
          </ac:grpSpMkLst>
        </pc:grpChg>
        <pc:grpChg chg="del mod">
          <ac:chgData name="仁園 呂" userId="eef67f80-1e14-4c90-a22b-aad4575b3ef9" providerId="ADAL" clId="{9A49C251-DF4E-4AE5-B3D8-6CC2431CFFC3}" dt="2020-05-11T08:53:54.395" v="8823"/>
          <ac:grpSpMkLst>
            <pc:docMk/>
            <pc:sldMk cId="0" sldId="327"/>
            <ac:grpSpMk id="53" creationId="{120F190B-860B-4E05-8DA0-2337B7836E4D}"/>
          </ac:grpSpMkLst>
        </pc:grpChg>
        <pc:grpChg chg="del mod">
          <ac:chgData name="仁園 呂" userId="eef67f80-1e14-4c90-a22b-aad4575b3ef9" providerId="ADAL" clId="{9A49C251-DF4E-4AE5-B3D8-6CC2431CFFC3}" dt="2020-05-11T08:53:54.404" v="8843"/>
          <ac:grpSpMkLst>
            <pc:docMk/>
            <pc:sldMk cId="0" sldId="327"/>
            <ac:grpSpMk id="54" creationId="{89FA8580-D8CD-4587-A575-332DC02D5046}"/>
          </ac:grpSpMkLst>
        </pc:grpChg>
        <pc:grpChg chg="mod">
          <ac:chgData name="仁園 呂" userId="eef67f80-1e14-4c90-a22b-aad4575b3ef9" providerId="ADAL" clId="{9A49C251-DF4E-4AE5-B3D8-6CC2431CFFC3}" dt="2020-05-15T02:17:45.008" v="9816" actId="164"/>
          <ac:grpSpMkLst>
            <pc:docMk/>
            <pc:sldMk cId="0" sldId="327"/>
            <ac:grpSpMk id="55" creationId="{FF10A772-DAA7-484F-B8F0-AE124494AC2D}"/>
          </ac:grpSpMkLst>
        </pc:grpChg>
        <pc:grpChg chg="del mod">
          <ac:chgData name="仁園 呂" userId="eef67f80-1e14-4c90-a22b-aad4575b3ef9" providerId="ADAL" clId="{9A49C251-DF4E-4AE5-B3D8-6CC2431CFFC3}" dt="2020-05-11T08:53:32.802" v="8791"/>
          <ac:grpSpMkLst>
            <pc:docMk/>
            <pc:sldMk cId="0" sldId="327"/>
            <ac:grpSpMk id="59" creationId="{C5CDE7C9-35B3-430E-8E49-C046C41941FF}"/>
          </ac:grpSpMkLst>
        </pc:grpChg>
        <pc:grpChg chg="mod">
          <ac:chgData name="仁園 呂" userId="eef67f80-1e14-4c90-a22b-aad4575b3ef9" providerId="ADAL" clId="{9A49C251-DF4E-4AE5-B3D8-6CC2431CFFC3}" dt="2020-05-15T02:17:45.008" v="9816" actId="164"/>
          <ac:grpSpMkLst>
            <pc:docMk/>
            <pc:sldMk cId="0" sldId="327"/>
            <ac:grpSpMk id="62" creationId="{74B91F75-2137-4A0A-BB5A-9E2FD3EC6ECD}"/>
          </ac:grpSpMkLst>
        </pc:grpChg>
        <pc:grpChg chg="del mod">
          <ac:chgData name="仁園 呂" userId="eef67f80-1e14-4c90-a22b-aad4575b3ef9" providerId="ADAL" clId="{9A49C251-DF4E-4AE5-B3D8-6CC2431CFFC3}" dt="2020-05-11T08:55:10.750" v="8949"/>
          <ac:grpSpMkLst>
            <pc:docMk/>
            <pc:sldMk cId="0" sldId="327"/>
            <ac:grpSpMk id="64" creationId="{E9D816A9-5308-443E-B833-C9B2247A7FE2}"/>
          </ac:grpSpMkLst>
        </pc:grpChg>
        <pc:grpChg chg="del mod">
          <ac:chgData name="仁園 呂" userId="eef67f80-1e14-4c90-a22b-aad4575b3ef9" providerId="ADAL" clId="{9A49C251-DF4E-4AE5-B3D8-6CC2431CFFC3}" dt="2020-05-11T08:53:54.399" v="8832"/>
          <ac:grpSpMkLst>
            <pc:docMk/>
            <pc:sldMk cId="0" sldId="327"/>
            <ac:grpSpMk id="67" creationId="{5095E5DB-E98B-4525-A3E4-46C7D5921BB1}"/>
          </ac:grpSpMkLst>
        </pc:grpChg>
        <pc:grpChg chg="del mod">
          <ac:chgData name="仁園 呂" userId="eef67f80-1e14-4c90-a22b-aad4575b3ef9" providerId="ADAL" clId="{9A49C251-DF4E-4AE5-B3D8-6CC2431CFFC3}" dt="2020-05-11T08:53:17.427" v="8788"/>
          <ac:grpSpMkLst>
            <pc:docMk/>
            <pc:sldMk cId="0" sldId="327"/>
            <ac:grpSpMk id="70" creationId="{B221CADC-5A81-46F9-9201-F314B7B88D13}"/>
          </ac:grpSpMkLst>
        </pc:grpChg>
        <pc:grpChg chg="del mod">
          <ac:chgData name="仁園 呂" userId="eef67f80-1e14-4c90-a22b-aad4575b3ef9" providerId="ADAL" clId="{9A49C251-DF4E-4AE5-B3D8-6CC2431CFFC3}" dt="2020-05-11T08:53:42.345" v="8805"/>
          <ac:grpSpMkLst>
            <pc:docMk/>
            <pc:sldMk cId="0" sldId="327"/>
            <ac:grpSpMk id="75" creationId="{AF0D1CB4-586E-4C07-AE0E-1DEA47C83436}"/>
          </ac:grpSpMkLst>
        </pc:grpChg>
        <pc:grpChg chg="mod">
          <ac:chgData name="仁園 呂" userId="eef67f80-1e14-4c90-a22b-aad4575b3ef9" providerId="ADAL" clId="{9A49C251-DF4E-4AE5-B3D8-6CC2431CFFC3}" dt="2020-05-15T02:17:45.008" v="9816" actId="164"/>
          <ac:grpSpMkLst>
            <pc:docMk/>
            <pc:sldMk cId="0" sldId="327"/>
            <ac:grpSpMk id="77" creationId="{EE969C3E-AD13-4914-ABBC-72530AB6F044}"/>
          </ac:grpSpMkLst>
        </pc:grpChg>
        <pc:grpChg chg="mod">
          <ac:chgData name="仁園 呂" userId="eef67f80-1e14-4c90-a22b-aad4575b3ef9" providerId="ADAL" clId="{9A49C251-DF4E-4AE5-B3D8-6CC2431CFFC3}" dt="2020-05-15T02:17:45.008" v="9816" actId="164"/>
          <ac:grpSpMkLst>
            <pc:docMk/>
            <pc:sldMk cId="0" sldId="327"/>
            <ac:grpSpMk id="78" creationId="{94680139-D0AF-4A49-B095-EDE72EDD75E4}"/>
          </ac:grpSpMkLst>
        </pc:grpChg>
        <pc:grpChg chg="mod">
          <ac:chgData name="仁園 呂" userId="eef67f80-1e14-4c90-a22b-aad4575b3ef9" providerId="ADAL" clId="{9A49C251-DF4E-4AE5-B3D8-6CC2431CFFC3}" dt="2020-05-15T02:17:45.008" v="9816" actId="164"/>
          <ac:grpSpMkLst>
            <pc:docMk/>
            <pc:sldMk cId="0" sldId="327"/>
            <ac:grpSpMk id="79" creationId="{A17FB71C-C76B-4CDB-9AFB-8D0F4FAFB7ED}"/>
          </ac:grpSpMkLst>
        </pc:grpChg>
        <pc:grpChg chg="del mod">
          <ac:chgData name="仁園 呂" userId="eef67f80-1e14-4c90-a22b-aad4575b3ef9" providerId="ADAL" clId="{9A49C251-DF4E-4AE5-B3D8-6CC2431CFFC3}" dt="2020-05-11T08:53:54.398" v="8829"/>
          <ac:grpSpMkLst>
            <pc:docMk/>
            <pc:sldMk cId="0" sldId="327"/>
            <ac:grpSpMk id="80" creationId="{0EDAE986-75E6-49EA-913B-83283BA5E372}"/>
          </ac:grpSpMkLst>
        </pc:grpChg>
        <pc:grpChg chg="del mod">
          <ac:chgData name="仁園 呂" userId="eef67f80-1e14-4c90-a22b-aad4575b3ef9" providerId="ADAL" clId="{9A49C251-DF4E-4AE5-B3D8-6CC2431CFFC3}" dt="2020-05-11T08:53:54.407" v="8850"/>
          <ac:grpSpMkLst>
            <pc:docMk/>
            <pc:sldMk cId="0" sldId="327"/>
            <ac:grpSpMk id="85" creationId="{413DE1C7-9B02-461F-98A0-273AD7D2506D}"/>
          </ac:grpSpMkLst>
        </pc:grpChg>
        <pc:grpChg chg="del mod">
          <ac:chgData name="仁園 呂" userId="eef67f80-1e14-4c90-a22b-aad4575b3ef9" providerId="ADAL" clId="{9A49C251-DF4E-4AE5-B3D8-6CC2431CFFC3}" dt="2020-05-15T02:16:39.355" v="9806"/>
          <ac:grpSpMkLst>
            <pc:docMk/>
            <pc:sldMk cId="0" sldId="327"/>
            <ac:grpSpMk id="87" creationId="{23F9D827-3314-43BA-B0E0-E2F9B8F75774}"/>
          </ac:grpSpMkLst>
        </pc:grpChg>
        <pc:grpChg chg="mod">
          <ac:chgData name="仁園 呂" userId="eef67f80-1e14-4c90-a22b-aad4575b3ef9" providerId="ADAL" clId="{9A49C251-DF4E-4AE5-B3D8-6CC2431CFFC3}" dt="2020-05-15T02:17:45.008" v="9816" actId="164"/>
          <ac:grpSpMkLst>
            <pc:docMk/>
            <pc:sldMk cId="0" sldId="327"/>
            <ac:grpSpMk id="88" creationId="{B2783618-5595-41DE-9710-A72BCDCE96C4}"/>
          </ac:grpSpMkLst>
        </pc:grpChg>
        <pc:grpChg chg="mod">
          <ac:chgData name="仁園 呂" userId="eef67f80-1e14-4c90-a22b-aad4575b3ef9" providerId="ADAL" clId="{9A49C251-DF4E-4AE5-B3D8-6CC2431CFFC3}" dt="2020-05-15T02:17:45.008" v="9816" actId="164"/>
          <ac:grpSpMkLst>
            <pc:docMk/>
            <pc:sldMk cId="0" sldId="327"/>
            <ac:grpSpMk id="92" creationId="{975FB74E-7CC5-4D91-8696-E71793304304}"/>
          </ac:grpSpMkLst>
        </pc:grpChg>
        <pc:grpChg chg="del mod">
          <ac:chgData name="仁園 呂" userId="eef67f80-1e14-4c90-a22b-aad4575b3ef9" providerId="ADAL" clId="{9A49C251-DF4E-4AE5-B3D8-6CC2431CFFC3}" dt="2020-05-11T08:54:32.747" v="8897"/>
          <ac:grpSpMkLst>
            <pc:docMk/>
            <pc:sldMk cId="0" sldId="327"/>
            <ac:grpSpMk id="96" creationId="{910EE533-FDEA-443C-A8AF-72078B3C4177}"/>
          </ac:grpSpMkLst>
        </pc:grpChg>
        <pc:grpChg chg="del mod">
          <ac:chgData name="仁園 呂" userId="eef67f80-1e14-4c90-a22b-aad4575b3ef9" providerId="ADAL" clId="{9A49C251-DF4E-4AE5-B3D8-6CC2431CFFC3}" dt="2020-05-11T08:54:14.167" v="8877"/>
          <ac:grpSpMkLst>
            <pc:docMk/>
            <pc:sldMk cId="0" sldId="327"/>
            <ac:grpSpMk id="99" creationId="{694BCE69-EA0B-442B-8C88-A3E2E671C314}"/>
          </ac:grpSpMkLst>
        </pc:grpChg>
        <pc:grpChg chg="mod">
          <ac:chgData name="仁園 呂" userId="eef67f80-1e14-4c90-a22b-aad4575b3ef9" providerId="ADAL" clId="{9A49C251-DF4E-4AE5-B3D8-6CC2431CFFC3}" dt="2020-05-15T02:17:45.008" v="9816" actId="164"/>
          <ac:grpSpMkLst>
            <pc:docMk/>
            <pc:sldMk cId="0" sldId="327"/>
            <ac:grpSpMk id="101" creationId="{9DDAEDD1-FA0C-4C5E-BF1A-729B48686F0C}"/>
          </ac:grpSpMkLst>
        </pc:grpChg>
        <pc:grpChg chg="add mod">
          <ac:chgData name="仁園 呂" userId="eef67f80-1e14-4c90-a22b-aad4575b3ef9" providerId="ADAL" clId="{9A49C251-DF4E-4AE5-B3D8-6CC2431CFFC3}" dt="2020-05-15T02:18:43.019" v="9820" actId="1076"/>
          <ac:grpSpMkLst>
            <pc:docMk/>
            <pc:sldMk cId="0" sldId="327"/>
            <ac:grpSpMk id="102" creationId="{619FC473-9991-4F9F-897A-C2904D29B482}"/>
          </ac:grpSpMkLst>
        </pc:grpChg>
        <pc:grpChg chg="del mod">
          <ac:chgData name="仁園 呂" userId="eef67f80-1e14-4c90-a22b-aad4575b3ef9" providerId="ADAL" clId="{9A49C251-DF4E-4AE5-B3D8-6CC2431CFFC3}" dt="2020-05-15T02:19:22.124" v="9825"/>
          <ac:grpSpMkLst>
            <pc:docMk/>
            <pc:sldMk cId="0" sldId="327"/>
            <ac:grpSpMk id="105" creationId="{4E1D17B0-6B20-4004-AA82-C6A600F6B157}"/>
          </ac:grpSpMkLst>
        </pc:grpChg>
        <pc:grpChg chg="del mod">
          <ac:chgData name="仁園 呂" userId="eef67f80-1e14-4c90-a22b-aad4575b3ef9" providerId="ADAL" clId="{9A49C251-DF4E-4AE5-B3D8-6CC2431CFFC3}" dt="2020-05-11T08:54:16.032" v="8880"/>
          <ac:grpSpMkLst>
            <pc:docMk/>
            <pc:sldMk cId="0" sldId="327"/>
            <ac:grpSpMk id="106" creationId="{22A63C7E-EDC4-4771-A64D-D2EA90ADC873}"/>
          </ac:grpSpMkLst>
        </pc:grpChg>
        <pc:grpChg chg="del mod">
          <ac:chgData name="仁園 呂" userId="eef67f80-1e14-4c90-a22b-aad4575b3ef9" providerId="ADAL" clId="{9A49C251-DF4E-4AE5-B3D8-6CC2431CFFC3}" dt="2020-05-11T08:54:32.747" v="8896"/>
          <ac:grpSpMkLst>
            <pc:docMk/>
            <pc:sldMk cId="0" sldId="327"/>
            <ac:grpSpMk id="107" creationId="{C2422DFD-1344-4CCC-8558-F740358B3DAF}"/>
          </ac:grpSpMkLst>
        </pc:grpChg>
        <pc:grpChg chg="mod">
          <ac:chgData name="仁園 呂" userId="eef67f80-1e14-4c90-a22b-aad4575b3ef9" providerId="ADAL" clId="{9A49C251-DF4E-4AE5-B3D8-6CC2431CFFC3}" dt="2020-05-15T02:19:22.124" v="9825"/>
          <ac:grpSpMkLst>
            <pc:docMk/>
            <pc:sldMk cId="0" sldId="327"/>
            <ac:grpSpMk id="107" creationId="{E4A5E354-87A5-4746-9E65-B43801D278C7}"/>
          </ac:grpSpMkLst>
        </pc:grpChg>
        <pc:grpChg chg="del mod">
          <ac:chgData name="仁園 呂" userId="eef67f80-1e14-4c90-a22b-aad4575b3ef9" providerId="ADAL" clId="{9A49C251-DF4E-4AE5-B3D8-6CC2431CFFC3}" dt="2020-05-11T08:54:32.744" v="8891"/>
          <ac:grpSpMkLst>
            <pc:docMk/>
            <pc:sldMk cId="0" sldId="327"/>
            <ac:grpSpMk id="110" creationId="{37026EEA-3B36-470E-A6B5-24DEC50B418E}"/>
          </ac:grpSpMkLst>
        </pc:grpChg>
        <pc:grpChg chg="del mod">
          <ac:chgData name="仁園 呂" userId="eef67f80-1e14-4c90-a22b-aad4575b3ef9" providerId="ADAL" clId="{9A49C251-DF4E-4AE5-B3D8-6CC2431CFFC3}" dt="2020-05-15T02:19:31.476" v="9830"/>
          <ac:grpSpMkLst>
            <pc:docMk/>
            <pc:sldMk cId="0" sldId="327"/>
            <ac:grpSpMk id="110" creationId="{479D0EE4-C876-4A4E-8F3D-2DB71C08B88C}"/>
          </ac:grpSpMkLst>
        </pc:grpChg>
        <pc:grpChg chg="mod">
          <ac:chgData name="仁園 呂" userId="eef67f80-1e14-4c90-a22b-aad4575b3ef9" providerId="ADAL" clId="{9A49C251-DF4E-4AE5-B3D8-6CC2431CFFC3}" dt="2020-05-15T02:19:31.476" v="9830"/>
          <ac:grpSpMkLst>
            <pc:docMk/>
            <pc:sldMk cId="0" sldId="327"/>
            <ac:grpSpMk id="112" creationId="{26459196-8B42-4EDB-BF46-A77712C8FA77}"/>
          </ac:grpSpMkLst>
        </pc:grpChg>
        <pc:grpChg chg="del mod">
          <ac:chgData name="仁園 呂" userId="eef67f80-1e14-4c90-a22b-aad4575b3ef9" providerId="ADAL" clId="{9A49C251-DF4E-4AE5-B3D8-6CC2431CFFC3}" dt="2020-05-11T08:54:39.188" v="8909"/>
          <ac:grpSpMkLst>
            <pc:docMk/>
            <pc:sldMk cId="0" sldId="327"/>
            <ac:grpSpMk id="116" creationId="{1C6E73B1-9CB3-4F08-B91A-EC68C5F87C66}"/>
          </ac:grpSpMkLst>
        </pc:grpChg>
        <pc:grpChg chg="mod">
          <ac:chgData name="仁園 呂" userId="eef67f80-1e14-4c90-a22b-aad4575b3ef9" providerId="ADAL" clId="{9A49C251-DF4E-4AE5-B3D8-6CC2431CFFC3}" dt="2020-05-15T02:14:30.963" v="9726" actId="1076"/>
          <ac:grpSpMkLst>
            <pc:docMk/>
            <pc:sldMk cId="0" sldId="327"/>
            <ac:grpSpMk id="126" creationId="{D8643A9F-0A7A-42F6-9810-C7B7A3EB29DB}"/>
          </ac:grpSpMkLst>
        </pc:grpChg>
        <pc:grpChg chg="mod">
          <ac:chgData name="仁園 呂" userId="eef67f80-1e14-4c90-a22b-aad4575b3ef9" providerId="ADAL" clId="{9A49C251-DF4E-4AE5-B3D8-6CC2431CFFC3}" dt="2020-05-15T02:19:41.538" v="9839"/>
          <ac:grpSpMkLst>
            <pc:docMk/>
            <pc:sldMk cId="0" sldId="327"/>
            <ac:grpSpMk id="131" creationId="{EF663CF4-2DF2-4690-A70A-074BDA0C5F7C}"/>
          </ac:grpSpMkLst>
        </pc:grpChg>
        <pc:grpChg chg="del mod">
          <ac:chgData name="仁園 呂" userId="eef67f80-1e14-4c90-a22b-aad4575b3ef9" providerId="ADAL" clId="{9A49C251-DF4E-4AE5-B3D8-6CC2431CFFC3}" dt="2020-05-11T08:55:24.437" v="8956"/>
          <ac:grpSpMkLst>
            <pc:docMk/>
            <pc:sldMk cId="0" sldId="327"/>
            <ac:grpSpMk id="131" creationId="{F4BF4550-8993-4D85-B9C0-20AE8F74A15F}"/>
          </ac:grpSpMkLst>
        </pc:grpChg>
        <pc:grpChg chg="del mod">
          <ac:chgData name="仁園 呂" userId="eef67f80-1e14-4c90-a22b-aad4575b3ef9" providerId="ADAL" clId="{9A49C251-DF4E-4AE5-B3D8-6CC2431CFFC3}" dt="2020-05-11T08:54:56.173" v="8932"/>
          <ac:grpSpMkLst>
            <pc:docMk/>
            <pc:sldMk cId="0" sldId="327"/>
            <ac:grpSpMk id="135" creationId="{3F4DC125-275B-44E7-94F1-D8F87A60699B}"/>
          </ac:grpSpMkLst>
        </pc:grpChg>
        <pc:grpChg chg="del mod">
          <ac:chgData name="仁園 呂" userId="eef67f80-1e14-4c90-a22b-aad4575b3ef9" providerId="ADAL" clId="{9A49C251-DF4E-4AE5-B3D8-6CC2431CFFC3}" dt="2020-05-11T08:55:24.440" v="8970"/>
          <ac:grpSpMkLst>
            <pc:docMk/>
            <pc:sldMk cId="0" sldId="327"/>
            <ac:grpSpMk id="138" creationId="{06DF94EE-88FA-4475-AD43-5352170FB38A}"/>
          </ac:grpSpMkLst>
        </pc:grpChg>
        <pc:grpChg chg="mod">
          <ac:chgData name="仁園 呂" userId="eef67f80-1e14-4c90-a22b-aad4575b3ef9" providerId="ADAL" clId="{9A49C251-DF4E-4AE5-B3D8-6CC2431CFFC3}" dt="2020-05-15T02:19:46.433" v="9846"/>
          <ac:grpSpMkLst>
            <pc:docMk/>
            <pc:sldMk cId="0" sldId="327"/>
            <ac:grpSpMk id="138" creationId="{843547C5-81FB-49D4-B8BE-5FFB0AC9F615}"/>
          </ac:grpSpMkLst>
        </pc:grpChg>
        <pc:grpChg chg="mod">
          <ac:chgData name="仁園 呂" userId="eef67f80-1e14-4c90-a22b-aad4575b3ef9" providerId="ADAL" clId="{9A49C251-DF4E-4AE5-B3D8-6CC2431CFFC3}" dt="2020-05-15T02:19:50.929" v="9852"/>
          <ac:grpSpMkLst>
            <pc:docMk/>
            <pc:sldMk cId="0" sldId="327"/>
            <ac:grpSpMk id="144" creationId="{20B5C6B4-2F18-4D69-AA40-BB07829977BC}"/>
          </ac:grpSpMkLst>
        </pc:grpChg>
        <pc:grpChg chg="del mod">
          <ac:chgData name="仁園 呂" userId="eef67f80-1e14-4c90-a22b-aad4575b3ef9" providerId="ADAL" clId="{9A49C251-DF4E-4AE5-B3D8-6CC2431CFFC3}" dt="2020-05-11T08:55:10.750" v="8949"/>
          <ac:grpSpMkLst>
            <pc:docMk/>
            <pc:sldMk cId="0" sldId="327"/>
            <ac:grpSpMk id="147" creationId="{1F577BF2-8C3E-404A-8063-2A00877A2835}"/>
          </ac:grpSpMkLst>
        </pc:grpChg>
        <pc:grpChg chg="del mod">
          <ac:chgData name="仁園 呂" userId="eef67f80-1e14-4c90-a22b-aad4575b3ef9" providerId="ADAL" clId="{9A49C251-DF4E-4AE5-B3D8-6CC2431CFFC3}" dt="2020-05-11T08:55:10.750" v="8949"/>
          <ac:grpSpMkLst>
            <pc:docMk/>
            <pc:sldMk cId="0" sldId="327"/>
            <ac:grpSpMk id="148" creationId="{33138E81-E676-4B1E-8695-73D4C6A6D9BD}"/>
          </ac:grpSpMkLst>
        </pc:grpChg>
        <pc:grpChg chg="del mod">
          <ac:chgData name="仁園 呂" userId="eef67f80-1e14-4c90-a22b-aad4575b3ef9" providerId="ADAL" clId="{9A49C251-DF4E-4AE5-B3D8-6CC2431CFFC3}" dt="2020-05-11T08:55:24.438" v="8961"/>
          <ac:grpSpMkLst>
            <pc:docMk/>
            <pc:sldMk cId="0" sldId="327"/>
            <ac:grpSpMk id="149" creationId="{2B9B1B65-EF70-4CE5-BAB7-CF6805C96ABB}"/>
          </ac:grpSpMkLst>
        </pc:grpChg>
        <pc:grpChg chg="mod">
          <ac:chgData name="仁園 呂" userId="eef67f80-1e14-4c90-a22b-aad4575b3ef9" providerId="ADAL" clId="{9A49C251-DF4E-4AE5-B3D8-6CC2431CFFC3}" dt="2020-05-15T02:19:55.733" v="9858"/>
          <ac:grpSpMkLst>
            <pc:docMk/>
            <pc:sldMk cId="0" sldId="327"/>
            <ac:grpSpMk id="150" creationId="{3C376D3B-41B6-4F07-B6DC-9FB8BBAC4146}"/>
          </ac:grpSpMkLst>
        </pc:grpChg>
        <pc:grpChg chg="del mod">
          <ac:chgData name="仁園 呂" userId="eef67f80-1e14-4c90-a22b-aad4575b3ef9" providerId="ADAL" clId="{9A49C251-DF4E-4AE5-B3D8-6CC2431CFFC3}" dt="2020-05-11T08:55:10.750" v="8949"/>
          <ac:grpSpMkLst>
            <pc:docMk/>
            <pc:sldMk cId="0" sldId="327"/>
            <ac:grpSpMk id="155" creationId="{D3B99B52-9383-4282-8C33-78C04C82A259}"/>
          </ac:grpSpMkLst>
        </pc:grpChg>
        <pc:grpChg chg="del mod">
          <ac:chgData name="仁園 呂" userId="eef67f80-1e14-4c90-a22b-aad4575b3ef9" providerId="ADAL" clId="{9A49C251-DF4E-4AE5-B3D8-6CC2431CFFC3}" dt="2020-05-11T08:55:24.441" v="8974"/>
          <ac:grpSpMkLst>
            <pc:docMk/>
            <pc:sldMk cId="0" sldId="327"/>
            <ac:grpSpMk id="157" creationId="{E0D1B528-5CAD-43AF-9DDD-80BEEB760B5C}"/>
          </ac:grpSpMkLst>
        </pc:grpChg>
        <pc:grpChg chg="mod">
          <ac:chgData name="仁園 呂" userId="eef67f80-1e14-4c90-a22b-aad4575b3ef9" providerId="ADAL" clId="{9A49C251-DF4E-4AE5-B3D8-6CC2431CFFC3}" dt="2020-05-15T02:14:30.963" v="9726" actId="1076"/>
          <ac:grpSpMkLst>
            <pc:docMk/>
            <pc:sldMk cId="0" sldId="327"/>
            <ac:grpSpMk id="162" creationId="{24A6DA0D-9249-400D-AE2B-325401DAF4B9}"/>
          </ac:grpSpMkLst>
        </pc:grpChg>
        <pc:grpChg chg="mod">
          <ac:chgData name="仁園 呂" userId="eef67f80-1e14-4c90-a22b-aad4575b3ef9" providerId="ADAL" clId="{9A49C251-DF4E-4AE5-B3D8-6CC2431CFFC3}" dt="2020-05-15T02:20:04.028" v="9870"/>
          <ac:grpSpMkLst>
            <pc:docMk/>
            <pc:sldMk cId="0" sldId="327"/>
            <ac:grpSpMk id="168" creationId="{2916C94A-06F9-47B1-870A-A7C4074A02F7}"/>
          </ac:grpSpMkLst>
        </pc:grpChg>
        <pc:grpChg chg="mod">
          <ac:chgData name="仁園 呂" userId="eef67f80-1e14-4c90-a22b-aad4575b3ef9" providerId="ADAL" clId="{9A49C251-DF4E-4AE5-B3D8-6CC2431CFFC3}" dt="2020-05-15T02:20:04.028" v="9870"/>
          <ac:grpSpMkLst>
            <pc:docMk/>
            <pc:sldMk cId="0" sldId="327"/>
            <ac:grpSpMk id="169" creationId="{2A0F9BF6-99B7-4F1B-9FEB-0FB103BBEF70}"/>
          </ac:grpSpMkLst>
        </pc:grpChg>
        <pc:grpChg chg="del mod">
          <ac:chgData name="仁園 呂" userId="eef67f80-1e14-4c90-a22b-aad4575b3ef9" providerId="ADAL" clId="{9A49C251-DF4E-4AE5-B3D8-6CC2431CFFC3}" dt="2020-05-11T08:55:42.389" v="8997"/>
          <ac:grpSpMkLst>
            <pc:docMk/>
            <pc:sldMk cId="0" sldId="327"/>
            <ac:grpSpMk id="171" creationId="{8E606C23-69C7-4D0D-8D74-1CD3CD57784C}"/>
          </ac:grpSpMkLst>
        </pc:grpChg>
        <pc:grpChg chg="del mod">
          <ac:chgData name="仁園 呂" userId="eef67f80-1e14-4c90-a22b-aad4575b3ef9" providerId="ADAL" clId="{9A49C251-DF4E-4AE5-B3D8-6CC2431CFFC3}" dt="2020-05-11T08:56:05.608" v="9012"/>
          <ac:grpSpMkLst>
            <pc:docMk/>
            <pc:sldMk cId="0" sldId="327"/>
            <ac:grpSpMk id="175" creationId="{AEB91FC9-0B2E-4BD7-9345-490AFF595652}"/>
          </ac:grpSpMkLst>
        </pc:grpChg>
        <pc:grpChg chg="mod">
          <ac:chgData name="仁園 呂" userId="eef67f80-1e14-4c90-a22b-aad4575b3ef9" providerId="ADAL" clId="{9A49C251-DF4E-4AE5-B3D8-6CC2431CFFC3}" dt="2020-05-15T02:14:30.963" v="9726" actId="1076"/>
          <ac:grpSpMkLst>
            <pc:docMk/>
            <pc:sldMk cId="0" sldId="327"/>
            <ac:grpSpMk id="182" creationId="{664543D3-FFAD-4198-AE5D-157F97EF3111}"/>
          </ac:grpSpMkLst>
        </pc:grpChg>
        <pc:grpChg chg="mod">
          <ac:chgData name="仁園 呂" userId="eef67f80-1e14-4c90-a22b-aad4575b3ef9" providerId="ADAL" clId="{9A49C251-DF4E-4AE5-B3D8-6CC2431CFFC3}" dt="2020-05-15T02:14:30.963" v="9726" actId="1076"/>
          <ac:grpSpMkLst>
            <pc:docMk/>
            <pc:sldMk cId="0" sldId="327"/>
            <ac:grpSpMk id="190" creationId="{9052689C-BD00-4314-87DC-CD527312ADA4}"/>
          </ac:grpSpMkLst>
        </pc:grpChg>
        <pc:grpChg chg="del mod">
          <ac:chgData name="仁園 呂" userId="eef67f80-1e14-4c90-a22b-aad4575b3ef9" providerId="ADAL" clId="{9A49C251-DF4E-4AE5-B3D8-6CC2431CFFC3}" dt="2020-05-11T08:56:27.704" v="9026"/>
          <ac:grpSpMkLst>
            <pc:docMk/>
            <pc:sldMk cId="0" sldId="327"/>
            <ac:grpSpMk id="194" creationId="{6ABEE5E3-AB5D-4C9F-A1E9-FBF5DCDF8D78}"/>
          </ac:grpSpMkLst>
        </pc:grpChg>
        <pc:grpChg chg="mod">
          <ac:chgData name="仁園 呂" userId="eef67f80-1e14-4c90-a22b-aad4575b3ef9" providerId="ADAL" clId="{9A49C251-DF4E-4AE5-B3D8-6CC2431CFFC3}" dt="2020-05-15T02:14:30.963" v="9726" actId="1076"/>
          <ac:grpSpMkLst>
            <pc:docMk/>
            <pc:sldMk cId="0" sldId="327"/>
            <ac:grpSpMk id="197" creationId="{AF89BE93-3063-4E68-A81F-4EF628FEBA6D}"/>
          </ac:grpSpMkLst>
        </pc:grpChg>
        <pc:grpChg chg="mod">
          <ac:chgData name="仁園 呂" userId="eef67f80-1e14-4c90-a22b-aad4575b3ef9" providerId="ADAL" clId="{9A49C251-DF4E-4AE5-B3D8-6CC2431CFFC3}" dt="2020-05-15T02:14:30.963" v="9726" actId="1076"/>
          <ac:grpSpMkLst>
            <pc:docMk/>
            <pc:sldMk cId="0" sldId="327"/>
            <ac:grpSpMk id="210" creationId="{F526B478-DB26-4A26-B267-CE34A674E20F}"/>
          </ac:grpSpMkLst>
        </pc:grpChg>
        <pc:grpChg chg="mod">
          <ac:chgData name="仁園 呂" userId="eef67f80-1e14-4c90-a22b-aad4575b3ef9" providerId="ADAL" clId="{9A49C251-DF4E-4AE5-B3D8-6CC2431CFFC3}" dt="2020-05-15T02:14:30.963" v="9726" actId="1076"/>
          <ac:grpSpMkLst>
            <pc:docMk/>
            <pc:sldMk cId="0" sldId="327"/>
            <ac:grpSpMk id="226" creationId="{96530A3C-A6FA-4403-AEBD-4DE53DA28DEE}"/>
          </ac:grpSpMkLst>
        </pc:grpChg>
        <pc:picChg chg="mod">
          <ac:chgData name="仁園 呂" userId="eef67f80-1e14-4c90-a22b-aad4575b3ef9" providerId="ADAL" clId="{9A49C251-DF4E-4AE5-B3D8-6CC2431CFFC3}" dt="2020-05-11T08:51:41.965" v="8721" actId="14100"/>
          <ac:picMkLst>
            <pc:docMk/>
            <pc:sldMk cId="0" sldId="327"/>
            <ac:picMk id="9" creationId="{00000000-0000-0000-0000-000000000000}"/>
          </ac:picMkLst>
        </pc:picChg>
        <pc:inkChg chg="add del mod">
          <ac:chgData name="仁園 呂" userId="eef67f80-1e14-4c90-a22b-aad4575b3ef9" providerId="ADAL" clId="{9A49C251-DF4E-4AE5-B3D8-6CC2431CFFC3}" dt="2020-05-11T08:53:54.409" v="8855"/>
          <ac:inkMkLst>
            <pc:docMk/>
            <pc:sldMk cId="0" sldId="327"/>
            <ac:inkMk id="6" creationId="{3545F79B-ABD2-470E-9F2C-67DD7F49E53D}"/>
          </ac:inkMkLst>
        </pc:inkChg>
        <pc:inkChg chg="add mod">
          <ac:chgData name="仁園 呂" userId="eef67f80-1e14-4c90-a22b-aad4575b3ef9" providerId="ADAL" clId="{9A49C251-DF4E-4AE5-B3D8-6CC2431CFFC3}" dt="2020-05-15T02:17:45.008" v="9816" actId="164"/>
          <ac:inkMkLst>
            <pc:docMk/>
            <pc:sldMk cId="0" sldId="327"/>
            <ac:inkMk id="7" creationId="{3825079A-40DB-41B6-A06A-4295330606D0}"/>
          </ac:inkMkLst>
        </pc:inkChg>
        <pc:inkChg chg="add del mod">
          <ac:chgData name="仁園 呂" userId="eef67f80-1e14-4c90-a22b-aad4575b3ef9" providerId="ADAL" clId="{9A49C251-DF4E-4AE5-B3D8-6CC2431CFFC3}" dt="2020-05-11T08:53:54.394" v="8821"/>
          <ac:inkMkLst>
            <pc:docMk/>
            <pc:sldMk cId="0" sldId="327"/>
            <ac:inkMk id="7" creationId="{ECBAC466-BB57-437B-8917-4C405378ABAD}"/>
          </ac:inkMkLst>
        </pc:inkChg>
        <pc:inkChg chg="add del mod">
          <ac:chgData name="仁園 呂" userId="eef67f80-1e14-4c90-a22b-aad4575b3ef9" providerId="ADAL" clId="{9A49C251-DF4E-4AE5-B3D8-6CC2431CFFC3}" dt="2020-05-11T08:53:54.400" v="8834"/>
          <ac:inkMkLst>
            <pc:docMk/>
            <pc:sldMk cId="0" sldId="327"/>
            <ac:inkMk id="8" creationId="{089AB1DF-7766-4753-9D00-471DAE4B2ECE}"/>
          </ac:inkMkLst>
        </pc:inkChg>
        <pc:inkChg chg="add mod">
          <ac:chgData name="仁園 呂" userId="eef67f80-1e14-4c90-a22b-aad4575b3ef9" providerId="ADAL" clId="{9A49C251-DF4E-4AE5-B3D8-6CC2431CFFC3}" dt="2020-05-15T02:15:05.780" v="9732"/>
          <ac:inkMkLst>
            <pc:docMk/>
            <pc:sldMk cId="0" sldId="327"/>
            <ac:inkMk id="8" creationId="{1F9B5F3A-4A74-44CF-9D6F-CB87E9E72436}"/>
          </ac:inkMkLst>
        </pc:inkChg>
        <pc:inkChg chg="add del mod">
          <ac:chgData name="仁園 呂" userId="eef67f80-1e14-4c90-a22b-aad4575b3ef9" providerId="ADAL" clId="{9A49C251-DF4E-4AE5-B3D8-6CC2431CFFC3}" dt="2020-05-11T08:53:54.388" v="8808"/>
          <ac:inkMkLst>
            <pc:docMk/>
            <pc:sldMk cId="0" sldId="327"/>
            <ac:inkMk id="10" creationId="{0C91E834-F36C-451D-811D-C9E437ADCCBB}"/>
          </ac:inkMkLst>
        </pc:inkChg>
        <pc:inkChg chg="add mod">
          <ac:chgData name="仁園 呂" userId="eef67f80-1e14-4c90-a22b-aad4575b3ef9" providerId="ADAL" clId="{9A49C251-DF4E-4AE5-B3D8-6CC2431CFFC3}" dt="2020-05-15T02:15:05.780" v="9732"/>
          <ac:inkMkLst>
            <pc:docMk/>
            <pc:sldMk cId="0" sldId="327"/>
            <ac:inkMk id="10" creationId="{EBAB6A6F-2A11-4851-992D-7A5D991D95C8}"/>
          </ac:inkMkLst>
        </pc:inkChg>
        <pc:inkChg chg="add del mod">
          <ac:chgData name="仁園 呂" userId="eef67f80-1e14-4c90-a22b-aad4575b3ef9" providerId="ADAL" clId="{9A49C251-DF4E-4AE5-B3D8-6CC2431CFFC3}" dt="2020-05-11T08:53:54.391" v="8813"/>
          <ac:inkMkLst>
            <pc:docMk/>
            <pc:sldMk cId="0" sldId="327"/>
            <ac:inkMk id="11" creationId="{6B429B72-6B57-40B3-B94C-23AE09ECC662}"/>
          </ac:inkMkLst>
        </pc:inkChg>
        <pc:inkChg chg="add mod">
          <ac:chgData name="仁園 呂" userId="eef67f80-1e14-4c90-a22b-aad4575b3ef9" providerId="ADAL" clId="{9A49C251-DF4E-4AE5-B3D8-6CC2431CFFC3}" dt="2020-05-15T02:15:05.780" v="9732"/>
          <ac:inkMkLst>
            <pc:docMk/>
            <pc:sldMk cId="0" sldId="327"/>
            <ac:inkMk id="11" creationId="{E5DB3939-97D3-479E-97CF-58A0D5DF3BF3}"/>
          </ac:inkMkLst>
        </pc:inkChg>
        <pc:inkChg chg="add del mod">
          <ac:chgData name="仁園 呂" userId="eef67f80-1e14-4c90-a22b-aad4575b3ef9" providerId="ADAL" clId="{9A49C251-DF4E-4AE5-B3D8-6CC2431CFFC3}" dt="2020-05-11T08:53:54.398" v="8830"/>
          <ac:inkMkLst>
            <pc:docMk/>
            <pc:sldMk cId="0" sldId="327"/>
            <ac:inkMk id="12" creationId="{89D02B79-AC0A-4A2A-AA38-63296BCD2BF0}"/>
          </ac:inkMkLst>
        </pc:inkChg>
        <pc:inkChg chg="add mod">
          <ac:chgData name="仁園 呂" userId="eef67f80-1e14-4c90-a22b-aad4575b3ef9" providerId="ADAL" clId="{9A49C251-DF4E-4AE5-B3D8-6CC2431CFFC3}" dt="2020-05-15T02:15:05.780" v="9732"/>
          <ac:inkMkLst>
            <pc:docMk/>
            <pc:sldMk cId="0" sldId="327"/>
            <ac:inkMk id="12" creationId="{98AE96A2-0D4B-4E58-82D6-10CFD97F2AE0}"/>
          </ac:inkMkLst>
        </pc:inkChg>
        <pc:inkChg chg="add del mod">
          <ac:chgData name="仁園 呂" userId="eef67f80-1e14-4c90-a22b-aad4575b3ef9" providerId="ADAL" clId="{9A49C251-DF4E-4AE5-B3D8-6CC2431CFFC3}" dt="2020-05-11T08:53:54.404" v="8844"/>
          <ac:inkMkLst>
            <pc:docMk/>
            <pc:sldMk cId="0" sldId="327"/>
            <ac:inkMk id="13" creationId="{503037EC-DCE6-4EFB-AA1A-DE2D50DD1A93}"/>
          </ac:inkMkLst>
        </pc:inkChg>
        <pc:inkChg chg="add del mod">
          <ac:chgData name="仁園 呂" userId="eef67f80-1e14-4c90-a22b-aad4575b3ef9" providerId="ADAL" clId="{9A49C251-DF4E-4AE5-B3D8-6CC2431CFFC3}" dt="2020-05-11T08:53:54.396" v="8824"/>
          <ac:inkMkLst>
            <pc:docMk/>
            <pc:sldMk cId="0" sldId="327"/>
            <ac:inkMk id="14" creationId="{4F5B3F62-E5A6-4DBC-BD8E-CFBE0290BAEE}"/>
          </ac:inkMkLst>
        </pc:inkChg>
        <pc:inkChg chg="add mod">
          <ac:chgData name="仁園 呂" userId="eef67f80-1e14-4c90-a22b-aad4575b3ef9" providerId="ADAL" clId="{9A49C251-DF4E-4AE5-B3D8-6CC2431CFFC3}" dt="2020-05-15T02:15:12.947" v="9742"/>
          <ac:inkMkLst>
            <pc:docMk/>
            <pc:sldMk cId="0" sldId="327"/>
            <ac:inkMk id="14" creationId="{F62CAA9B-9B4B-4448-8FDC-23DA83CF3DEF}"/>
          </ac:inkMkLst>
        </pc:inkChg>
        <pc:inkChg chg="add mod">
          <ac:chgData name="仁園 呂" userId="eef67f80-1e14-4c90-a22b-aad4575b3ef9" providerId="ADAL" clId="{9A49C251-DF4E-4AE5-B3D8-6CC2431CFFC3}" dt="2020-05-15T02:15:12.947" v="9742"/>
          <ac:inkMkLst>
            <pc:docMk/>
            <pc:sldMk cId="0" sldId="327"/>
            <ac:inkMk id="15" creationId="{0D1A828A-27E4-48DF-8D01-181A2B5F4EB5}"/>
          </ac:inkMkLst>
        </pc:inkChg>
        <pc:inkChg chg="add del mod">
          <ac:chgData name="仁園 呂" userId="eef67f80-1e14-4c90-a22b-aad4575b3ef9" providerId="ADAL" clId="{9A49C251-DF4E-4AE5-B3D8-6CC2431CFFC3}" dt="2020-05-11T08:53:54.406" v="8848"/>
          <ac:inkMkLst>
            <pc:docMk/>
            <pc:sldMk cId="0" sldId="327"/>
            <ac:inkMk id="15" creationId="{CC8C59C4-CD52-47E7-BF0D-FC1600C71283}"/>
          </ac:inkMkLst>
        </pc:inkChg>
        <pc:inkChg chg="add mod">
          <ac:chgData name="仁園 呂" userId="eef67f80-1e14-4c90-a22b-aad4575b3ef9" providerId="ADAL" clId="{9A49C251-DF4E-4AE5-B3D8-6CC2431CFFC3}" dt="2020-05-15T02:15:12.947" v="9742"/>
          <ac:inkMkLst>
            <pc:docMk/>
            <pc:sldMk cId="0" sldId="327"/>
            <ac:inkMk id="16" creationId="{6F8EED73-98E5-45FD-8864-C607EEEC6F39}"/>
          </ac:inkMkLst>
        </pc:inkChg>
        <pc:inkChg chg="add mod">
          <ac:chgData name="仁園 呂" userId="eef67f80-1e14-4c90-a22b-aad4575b3ef9" providerId="ADAL" clId="{9A49C251-DF4E-4AE5-B3D8-6CC2431CFFC3}" dt="2020-05-15T02:15:12.947" v="9742"/>
          <ac:inkMkLst>
            <pc:docMk/>
            <pc:sldMk cId="0" sldId="327"/>
            <ac:inkMk id="18" creationId="{05E07D4A-C131-4CD2-A86D-14369A1DBAA4}"/>
          </ac:inkMkLst>
        </pc:inkChg>
        <pc:inkChg chg="add del mod">
          <ac:chgData name="仁園 呂" userId="eef67f80-1e14-4c90-a22b-aad4575b3ef9" providerId="ADAL" clId="{9A49C251-DF4E-4AE5-B3D8-6CC2431CFFC3}" dt="2020-05-11T08:53:54.406" v="8847"/>
          <ac:inkMkLst>
            <pc:docMk/>
            <pc:sldMk cId="0" sldId="327"/>
            <ac:inkMk id="18" creationId="{9A7CFFE1-3ED3-47AC-8740-A947568D4909}"/>
          </ac:inkMkLst>
        </pc:inkChg>
        <pc:inkChg chg="add mod">
          <ac:chgData name="仁園 呂" userId="eef67f80-1e14-4c90-a22b-aad4575b3ef9" providerId="ADAL" clId="{9A49C251-DF4E-4AE5-B3D8-6CC2431CFFC3}" dt="2020-05-15T02:15:12.947" v="9742"/>
          <ac:inkMkLst>
            <pc:docMk/>
            <pc:sldMk cId="0" sldId="327"/>
            <ac:inkMk id="19" creationId="{2C170A11-34F1-4137-B037-1B67CD4C02FE}"/>
          </ac:inkMkLst>
        </pc:inkChg>
        <pc:inkChg chg="add del mod">
          <ac:chgData name="仁園 呂" userId="eef67f80-1e14-4c90-a22b-aad4575b3ef9" providerId="ADAL" clId="{9A49C251-DF4E-4AE5-B3D8-6CC2431CFFC3}" dt="2020-05-11T08:53:54.393" v="8817"/>
          <ac:inkMkLst>
            <pc:docMk/>
            <pc:sldMk cId="0" sldId="327"/>
            <ac:inkMk id="19" creationId="{67654BFF-6779-4631-9F2A-85CFF472D2A7}"/>
          </ac:inkMkLst>
        </pc:inkChg>
        <pc:inkChg chg="add mod">
          <ac:chgData name="仁園 呂" userId="eef67f80-1e14-4c90-a22b-aad4575b3ef9" providerId="ADAL" clId="{9A49C251-DF4E-4AE5-B3D8-6CC2431CFFC3}" dt="2020-05-15T02:15:12.947" v="9742"/>
          <ac:inkMkLst>
            <pc:docMk/>
            <pc:sldMk cId="0" sldId="327"/>
            <ac:inkMk id="20" creationId="{2ABD0F5A-80BB-43B9-9D43-7D6C29E8CA58}"/>
          </ac:inkMkLst>
        </pc:inkChg>
        <pc:inkChg chg="add del mod">
          <ac:chgData name="仁園 呂" userId="eef67f80-1e14-4c90-a22b-aad4575b3ef9" providerId="ADAL" clId="{9A49C251-DF4E-4AE5-B3D8-6CC2431CFFC3}" dt="2020-05-11T08:53:54.388" v="8809"/>
          <ac:inkMkLst>
            <pc:docMk/>
            <pc:sldMk cId="0" sldId="327"/>
            <ac:inkMk id="20" creationId="{2DF33FF6-0CBE-4269-A847-3E80D852B6FA}"/>
          </ac:inkMkLst>
        </pc:inkChg>
        <pc:inkChg chg="add mod">
          <ac:chgData name="仁園 呂" userId="eef67f80-1e14-4c90-a22b-aad4575b3ef9" providerId="ADAL" clId="{9A49C251-DF4E-4AE5-B3D8-6CC2431CFFC3}" dt="2020-05-15T02:15:12.947" v="9742"/>
          <ac:inkMkLst>
            <pc:docMk/>
            <pc:sldMk cId="0" sldId="327"/>
            <ac:inkMk id="21" creationId="{6F57A8A9-D57F-4646-A7BF-7712E35AB549}"/>
          </ac:inkMkLst>
        </pc:inkChg>
        <pc:inkChg chg="add del mod">
          <ac:chgData name="仁園 呂" userId="eef67f80-1e14-4c90-a22b-aad4575b3ef9" providerId="ADAL" clId="{9A49C251-DF4E-4AE5-B3D8-6CC2431CFFC3}" dt="2020-05-11T08:53:54.406" v="8846"/>
          <ac:inkMkLst>
            <pc:docMk/>
            <pc:sldMk cId="0" sldId="327"/>
            <ac:inkMk id="22" creationId="{8E2CB977-5629-40E2-8C6D-442961FD05F0}"/>
          </ac:inkMkLst>
        </pc:inkChg>
        <pc:inkChg chg="add mod">
          <ac:chgData name="仁園 呂" userId="eef67f80-1e14-4c90-a22b-aad4575b3ef9" providerId="ADAL" clId="{9A49C251-DF4E-4AE5-B3D8-6CC2431CFFC3}" dt="2020-05-15T02:15:12.947" v="9742"/>
          <ac:inkMkLst>
            <pc:docMk/>
            <pc:sldMk cId="0" sldId="327"/>
            <ac:inkMk id="22" creationId="{AC85DC87-84CD-4200-8919-879EFBCA50DD}"/>
          </ac:inkMkLst>
        </pc:inkChg>
        <pc:inkChg chg="add del mod">
          <ac:chgData name="仁園 呂" userId="eef67f80-1e14-4c90-a22b-aad4575b3ef9" providerId="ADAL" clId="{9A49C251-DF4E-4AE5-B3D8-6CC2431CFFC3}" dt="2020-05-11T08:53:54.399" v="8831"/>
          <ac:inkMkLst>
            <pc:docMk/>
            <pc:sldMk cId="0" sldId="327"/>
            <ac:inkMk id="23" creationId="{31D689FD-AE39-4185-AD85-0CF7C370659B}"/>
          </ac:inkMkLst>
        </pc:inkChg>
        <pc:inkChg chg="add mod">
          <ac:chgData name="仁園 呂" userId="eef67f80-1e14-4c90-a22b-aad4575b3ef9" providerId="ADAL" clId="{9A49C251-DF4E-4AE5-B3D8-6CC2431CFFC3}" dt="2020-05-15T02:15:19.303" v="9751"/>
          <ac:inkMkLst>
            <pc:docMk/>
            <pc:sldMk cId="0" sldId="327"/>
            <ac:inkMk id="24" creationId="{209086EC-E2F5-4A54-B5B7-959A01462B52}"/>
          </ac:inkMkLst>
        </pc:inkChg>
        <pc:inkChg chg="add del mod">
          <ac:chgData name="仁園 呂" userId="eef67f80-1e14-4c90-a22b-aad4575b3ef9" providerId="ADAL" clId="{9A49C251-DF4E-4AE5-B3D8-6CC2431CFFC3}" dt="2020-05-11T08:53:54.389" v="8811"/>
          <ac:inkMkLst>
            <pc:docMk/>
            <pc:sldMk cId="0" sldId="327"/>
            <ac:inkMk id="24" creationId="{816EC3E5-994C-44D3-8AD0-0218E50FF0CD}"/>
          </ac:inkMkLst>
        </pc:inkChg>
        <pc:inkChg chg="add mod">
          <ac:chgData name="仁園 呂" userId="eef67f80-1e14-4c90-a22b-aad4575b3ef9" providerId="ADAL" clId="{9A49C251-DF4E-4AE5-B3D8-6CC2431CFFC3}" dt="2020-05-15T02:15:19.303" v="9751"/>
          <ac:inkMkLst>
            <pc:docMk/>
            <pc:sldMk cId="0" sldId="327"/>
            <ac:inkMk id="25" creationId="{7F0E3EA7-6B87-4624-BE02-026E4A4CD88A}"/>
          </ac:inkMkLst>
        </pc:inkChg>
        <pc:inkChg chg="add del mod">
          <ac:chgData name="仁園 呂" userId="eef67f80-1e14-4c90-a22b-aad4575b3ef9" providerId="ADAL" clId="{9A49C251-DF4E-4AE5-B3D8-6CC2431CFFC3}" dt="2020-05-11T08:53:54.407" v="8851"/>
          <ac:inkMkLst>
            <pc:docMk/>
            <pc:sldMk cId="0" sldId="327"/>
            <ac:inkMk id="25" creationId="{D6F35789-A08F-4C01-BB77-16DBB6651C35}"/>
          </ac:inkMkLst>
        </pc:inkChg>
        <pc:inkChg chg="add mod">
          <ac:chgData name="仁園 呂" userId="eef67f80-1e14-4c90-a22b-aad4575b3ef9" providerId="ADAL" clId="{9A49C251-DF4E-4AE5-B3D8-6CC2431CFFC3}" dt="2020-05-15T02:15:19.303" v="9751"/>
          <ac:inkMkLst>
            <pc:docMk/>
            <pc:sldMk cId="0" sldId="327"/>
            <ac:inkMk id="26" creationId="{C58547F1-A89D-463C-B7F7-B246477A969F}"/>
          </ac:inkMkLst>
        </pc:inkChg>
        <pc:inkChg chg="add mod">
          <ac:chgData name="仁園 呂" userId="eef67f80-1e14-4c90-a22b-aad4575b3ef9" providerId="ADAL" clId="{9A49C251-DF4E-4AE5-B3D8-6CC2431CFFC3}" dt="2020-05-15T02:15:19.303" v="9751"/>
          <ac:inkMkLst>
            <pc:docMk/>
            <pc:sldMk cId="0" sldId="327"/>
            <ac:inkMk id="27" creationId="{5BCCF97E-1B38-476B-A93F-3AEF8DD4DA20}"/>
          </ac:inkMkLst>
        </pc:inkChg>
        <pc:inkChg chg="add del mod">
          <ac:chgData name="仁園 呂" userId="eef67f80-1e14-4c90-a22b-aad4575b3ef9" providerId="ADAL" clId="{9A49C251-DF4E-4AE5-B3D8-6CC2431CFFC3}" dt="2020-05-11T08:53:54.400" v="8833"/>
          <ac:inkMkLst>
            <pc:docMk/>
            <pc:sldMk cId="0" sldId="327"/>
            <ac:inkMk id="27" creationId="{F01ADEC2-F1A3-46DC-87C1-9F325E5CED2A}"/>
          </ac:inkMkLst>
        </pc:inkChg>
        <pc:inkChg chg="add del mod">
          <ac:chgData name="仁園 呂" userId="eef67f80-1e14-4c90-a22b-aad4575b3ef9" providerId="ADAL" clId="{9A49C251-DF4E-4AE5-B3D8-6CC2431CFFC3}" dt="2020-05-11T08:53:54.394" v="8820"/>
          <ac:inkMkLst>
            <pc:docMk/>
            <pc:sldMk cId="0" sldId="327"/>
            <ac:inkMk id="28" creationId="{1BF95C62-D1AF-456F-AB10-6B51DA3C69E5}"/>
          </ac:inkMkLst>
        </pc:inkChg>
        <pc:inkChg chg="add mod">
          <ac:chgData name="仁園 呂" userId="eef67f80-1e14-4c90-a22b-aad4575b3ef9" providerId="ADAL" clId="{9A49C251-DF4E-4AE5-B3D8-6CC2431CFFC3}" dt="2020-05-15T02:15:19.303" v="9751"/>
          <ac:inkMkLst>
            <pc:docMk/>
            <pc:sldMk cId="0" sldId="327"/>
            <ac:inkMk id="28" creationId="{F093FD61-E167-4A2F-8027-2913D4AB4D21}"/>
          </ac:inkMkLst>
        </pc:inkChg>
        <pc:inkChg chg="add mod">
          <ac:chgData name="仁園 呂" userId="eef67f80-1e14-4c90-a22b-aad4575b3ef9" providerId="ADAL" clId="{9A49C251-DF4E-4AE5-B3D8-6CC2431CFFC3}" dt="2020-05-15T02:15:19.303" v="9751"/>
          <ac:inkMkLst>
            <pc:docMk/>
            <pc:sldMk cId="0" sldId="327"/>
            <ac:inkMk id="29" creationId="{652CEE18-7492-40A7-B68D-7590E2E0F85D}"/>
          </ac:inkMkLst>
        </pc:inkChg>
        <pc:inkChg chg="add del mod">
          <ac:chgData name="仁園 呂" userId="eef67f80-1e14-4c90-a22b-aad4575b3ef9" providerId="ADAL" clId="{9A49C251-DF4E-4AE5-B3D8-6CC2431CFFC3}" dt="2020-05-11T08:53:54.396" v="8825"/>
          <ac:inkMkLst>
            <pc:docMk/>
            <pc:sldMk cId="0" sldId="327"/>
            <ac:inkMk id="29" creationId="{D7398AF0-5B2B-4FB7-B960-C874DEF9FEB4}"/>
          </ac:inkMkLst>
        </pc:inkChg>
        <pc:inkChg chg="add del mod">
          <ac:chgData name="仁園 呂" userId="eef67f80-1e14-4c90-a22b-aad4575b3ef9" providerId="ADAL" clId="{9A49C251-DF4E-4AE5-B3D8-6CC2431CFFC3}" dt="2020-05-11T08:53:54.406" v="8849"/>
          <ac:inkMkLst>
            <pc:docMk/>
            <pc:sldMk cId="0" sldId="327"/>
            <ac:inkMk id="30" creationId="{54A02E25-3E77-49CC-8073-12D8ACA5C2EE}"/>
          </ac:inkMkLst>
        </pc:inkChg>
        <pc:inkChg chg="add mod">
          <ac:chgData name="仁園 呂" userId="eef67f80-1e14-4c90-a22b-aad4575b3ef9" providerId="ADAL" clId="{9A49C251-DF4E-4AE5-B3D8-6CC2431CFFC3}" dt="2020-05-15T02:15:19.303" v="9751"/>
          <ac:inkMkLst>
            <pc:docMk/>
            <pc:sldMk cId="0" sldId="327"/>
            <ac:inkMk id="30" creationId="{A126E4AD-180D-45E3-8DBF-DD3F887BCFD7}"/>
          </ac:inkMkLst>
        </pc:inkChg>
        <pc:inkChg chg="add mod">
          <ac:chgData name="仁園 呂" userId="eef67f80-1e14-4c90-a22b-aad4575b3ef9" providerId="ADAL" clId="{9A49C251-DF4E-4AE5-B3D8-6CC2431CFFC3}" dt="2020-05-15T02:15:19.303" v="9751"/>
          <ac:inkMkLst>
            <pc:docMk/>
            <pc:sldMk cId="0" sldId="327"/>
            <ac:inkMk id="31" creationId="{1CD28CD3-438F-4EE9-B55F-1DEF9A8BE544}"/>
          </ac:inkMkLst>
        </pc:inkChg>
        <pc:inkChg chg="add del mod">
          <ac:chgData name="仁園 呂" userId="eef67f80-1e14-4c90-a22b-aad4575b3ef9" providerId="ADAL" clId="{9A49C251-DF4E-4AE5-B3D8-6CC2431CFFC3}" dt="2020-05-11T08:53:54.401" v="8837"/>
          <ac:inkMkLst>
            <pc:docMk/>
            <pc:sldMk cId="0" sldId="327"/>
            <ac:inkMk id="32" creationId="{4787C94B-856D-4488-9722-FA3F87C5E92E}"/>
          </ac:inkMkLst>
        </pc:inkChg>
        <pc:inkChg chg="add mod">
          <ac:chgData name="仁園 呂" userId="eef67f80-1e14-4c90-a22b-aad4575b3ef9" providerId="ADAL" clId="{9A49C251-DF4E-4AE5-B3D8-6CC2431CFFC3}" dt="2020-05-15T02:15:27.275" v="9760"/>
          <ac:inkMkLst>
            <pc:docMk/>
            <pc:sldMk cId="0" sldId="327"/>
            <ac:inkMk id="33" creationId="{4035F97F-8605-4CCC-9F12-02F18F89929C}"/>
          </ac:inkMkLst>
        </pc:inkChg>
        <pc:inkChg chg="add del mod">
          <ac:chgData name="仁園 呂" userId="eef67f80-1e14-4c90-a22b-aad4575b3ef9" providerId="ADAL" clId="{9A49C251-DF4E-4AE5-B3D8-6CC2431CFFC3}" dt="2020-05-11T08:53:54.409" v="8854"/>
          <ac:inkMkLst>
            <pc:docMk/>
            <pc:sldMk cId="0" sldId="327"/>
            <ac:inkMk id="33" creationId="{DB27222F-39BD-4BA7-9C68-D6BD6C10777E}"/>
          </ac:inkMkLst>
        </pc:inkChg>
        <pc:inkChg chg="add mod">
          <ac:chgData name="仁園 呂" userId="eef67f80-1e14-4c90-a22b-aad4575b3ef9" providerId="ADAL" clId="{9A49C251-DF4E-4AE5-B3D8-6CC2431CFFC3}" dt="2020-05-15T02:15:27.275" v="9760"/>
          <ac:inkMkLst>
            <pc:docMk/>
            <pc:sldMk cId="0" sldId="327"/>
            <ac:inkMk id="34" creationId="{D3534752-F6D5-45F7-8CE3-59B2E319C799}"/>
          </ac:inkMkLst>
        </pc:inkChg>
        <pc:inkChg chg="add del mod">
          <ac:chgData name="仁園 呂" userId="eef67f80-1e14-4c90-a22b-aad4575b3ef9" providerId="ADAL" clId="{9A49C251-DF4E-4AE5-B3D8-6CC2431CFFC3}" dt="2020-05-11T08:53:54.402" v="8839"/>
          <ac:inkMkLst>
            <pc:docMk/>
            <pc:sldMk cId="0" sldId="327"/>
            <ac:inkMk id="34" creationId="{DDD4BE81-063A-4EDA-AD75-D583CF45A706}"/>
          </ac:inkMkLst>
        </pc:inkChg>
        <pc:inkChg chg="add del mod">
          <ac:chgData name="仁園 呂" userId="eef67f80-1e14-4c90-a22b-aad4575b3ef9" providerId="ADAL" clId="{9A49C251-DF4E-4AE5-B3D8-6CC2431CFFC3}" dt="2020-05-11T08:53:54.404" v="8843"/>
          <ac:inkMkLst>
            <pc:docMk/>
            <pc:sldMk cId="0" sldId="327"/>
            <ac:inkMk id="35" creationId="{67203061-CF70-4C6A-AFF5-6A3285E2DACC}"/>
          </ac:inkMkLst>
        </pc:inkChg>
        <pc:inkChg chg="add mod">
          <ac:chgData name="仁園 呂" userId="eef67f80-1e14-4c90-a22b-aad4575b3ef9" providerId="ADAL" clId="{9A49C251-DF4E-4AE5-B3D8-6CC2431CFFC3}" dt="2020-05-15T02:15:27.275" v="9760"/>
          <ac:inkMkLst>
            <pc:docMk/>
            <pc:sldMk cId="0" sldId="327"/>
            <ac:inkMk id="35" creationId="{D3A3C13A-F573-4FF7-80EE-28CBD9F4EAF6}"/>
          </ac:inkMkLst>
        </pc:inkChg>
        <pc:inkChg chg="add del mod">
          <ac:chgData name="仁園 呂" userId="eef67f80-1e14-4c90-a22b-aad4575b3ef9" providerId="ADAL" clId="{9A49C251-DF4E-4AE5-B3D8-6CC2431CFFC3}" dt="2020-05-11T08:53:54.394" v="8819"/>
          <ac:inkMkLst>
            <pc:docMk/>
            <pc:sldMk cId="0" sldId="327"/>
            <ac:inkMk id="36" creationId="{2E3A5479-6A1A-4B77-9C5A-11BDF9F7DA7D}"/>
          </ac:inkMkLst>
        </pc:inkChg>
        <pc:inkChg chg="add mod">
          <ac:chgData name="仁園 呂" userId="eef67f80-1e14-4c90-a22b-aad4575b3ef9" providerId="ADAL" clId="{9A49C251-DF4E-4AE5-B3D8-6CC2431CFFC3}" dt="2020-05-15T02:15:27.275" v="9760"/>
          <ac:inkMkLst>
            <pc:docMk/>
            <pc:sldMk cId="0" sldId="327"/>
            <ac:inkMk id="36" creationId="{BBEDEBF2-166E-4E70-B4A6-656CC99DE6B6}"/>
          </ac:inkMkLst>
        </pc:inkChg>
        <pc:inkChg chg="add del mod">
          <ac:chgData name="仁園 呂" userId="eef67f80-1e14-4c90-a22b-aad4575b3ef9" providerId="ADAL" clId="{9A49C251-DF4E-4AE5-B3D8-6CC2431CFFC3}" dt="2020-05-11T08:53:54.395" v="8823"/>
          <ac:inkMkLst>
            <pc:docMk/>
            <pc:sldMk cId="0" sldId="327"/>
            <ac:inkMk id="37" creationId="{5182CAF1-C130-4C43-92FE-3424A236279D}"/>
          </ac:inkMkLst>
        </pc:inkChg>
        <pc:inkChg chg="add mod">
          <ac:chgData name="仁園 呂" userId="eef67f80-1e14-4c90-a22b-aad4575b3ef9" providerId="ADAL" clId="{9A49C251-DF4E-4AE5-B3D8-6CC2431CFFC3}" dt="2020-05-15T02:15:27.275" v="9760"/>
          <ac:inkMkLst>
            <pc:docMk/>
            <pc:sldMk cId="0" sldId="327"/>
            <ac:inkMk id="37" creationId="{55A23812-DEE3-4D45-AAFF-E9D4EC772302}"/>
          </ac:inkMkLst>
        </pc:inkChg>
        <pc:inkChg chg="add del mod">
          <ac:chgData name="仁園 呂" userId="eef67f80-1e14-4c90-a22b-aad4575b3ef9" providerId="ADAL" clId="{9A49C251-DF4E-4AE5-B3D8-6CC2431CFFC3}" dt="2020-05-11T08:53:54.410" v="8856"/>
          <ac:inkMkLst>
            <pc:docMk/>
            <pc:sldMk cId="0" sldId="327"/>
            <ac:inkMk id="38" creationId="{76A97691-4DB8-4301-8CCF-9AAE47589DCE}"/>
          </ac:inkMkLst>
        </pc:inkChg>
        <pc:inkChg chg="add mod">
          <ac:chgData name="仁園 呂" userId="eef67f80-1e14-4c90-a22b-aad4575b3ef9" providerId="ADAL" clId="{9A49C251-DF4E-4AE5-B3D8-6CC2431CFFC3}" dt="2020-05-15T02:15:27.275" v="9760"/>
          <ac:inkMkLst>
            <pc:docMk/>
            <pc:sldMk cId="0" sldId="327"/>
            <ac:inkMk id="38" creationId="{BF4DA0F2-A861-4223-B522-5D6967BA9964}"/>
          </ac:inkMkLst>
        </pc:inkChg>
        <pc:inkChg chg="add del mod">
          <ac:chgData name="仁園 呂" userId="eef67f80-1e14-4c90-a22b-aad4575b3ef9" providerId="ADAL" clId="{9A49C251-DF4E-4AE5-B3D8-6CC2431CFFC3}" dt="2020-05-11T08:53:54.390" v="8812"/>
          <ac:inkMkLst>
            <pc:docMk/>
            <pc:sldMk cId="0" sldId="327"/>
            <ac:inkMk id="39" creationId="{111FDAB5-D17C-472B-B761-269C2D6A8BD7}"/>
          </ac:inkMkLst>
        </pc:inkChg>
        <pc:inkChg chg="add mod">
          <ac:chgData name="仁園 呂" userId="eef67f80-1e14-4c90-a22b-aad4575b3ef9" providerId="ADAL" clId="{9A49C251-DF4E-4AE5-B3D8-6CC2431CFFC3}" dt="2020-05-15T02:15:27.275" v="9760"/>
          <ac:inkMkLst>
            <pc:docMk/>
            <pc:sldMk cId="0" sldId="327"/>
            <ac:inkMk id="39" creationId="{1A15C0C3-5649-4CF6-A3E3-B07ACB166B44}"/>
          </ac:inkMkLst>
        </pc:inkChg>
        <pc:inkChg chg="add del mod">
          <ac:chgData name="仁園 呂" userId="eef67f80-1e14-4c90-a22b-aad4575b3ef9" providerId="ADAL" clId="{9A49C251-DF4E-4AE5-B3D8-6CC2431CFFC3}" dt="2020-05-11T08:53:54.387" v="8807"/>
          <ac:inkMkLst>
            <pc:docMk/>
            <pc:sldMk cId="0" sldId="327"/>
            <ac:inkMk id="40" creationId="{1182BCBC-5ED1-41B1-9BE2-71E26507100C}"/>
          </ac:inkMkLst>
        </pc:inkChg>
        <pc:inkChg chg="add mod">
          <ac:chgData name="仁園 呂" userId="eef67f80-1e14-4c90-a22b-aad4575b3ef9" providerId="ADAL" clId="{9A49C251-DF4E-4AE5-B3D8-6CC2431CFFC3}" dt="2020-05-15T02:15:27.275" v="9760"/>
          <ac:inkMkLst>
            <pc:docMk/>
            <pc:sldMk cId="0" sldId="327"/>
            <ac:inkMk id="40" creationId="{817B64DD-111D-4A92-8E1B-F7E0F579B22A}"/>
          </ac:inkMkLst>
        </pc:inkChg>
        <pc:inkChg chg="add del mod">
          <ac:chgData name="仁園 呂" userId="eef67f80-1e14-4c90-a22b-aad4575b3ef9" providerId="ADAL" clId="{9A49C251-DF4E-4AE5-B3D8-6CC2431CFFC3}" dt="2020-05-11T08:53:54.400" v="8835"/>
          <ac:inkMkLst>
            <pc:docMk/>
            <pc:sldMk cId="0" sldId="327"/>
            <ac:inkMk id="41" creationId="{F365F87B-32B1-4205-86EA-4E53CB4EF693}"/>
          </ac:inkMkLst>
        </pc:inkChg>
        <pc:inkChg chg="add del mod">
          <ac:chgData name="仁園 呂" userId="eef67f80-1e14-4c90-a22b-aad4575b3ef9" providerId="ADAL" clId="{9A49C251-DF4E-4AE5-B3D8-6CC2431CFFC3}" dt="2020-05-11T08:53:54.397" v="8826"/>
          <ac:inkMkLst>
            <pc:docMk/>
            <pc:sldMk cId="0" sldId="327"/>
            <ac:inkMk id="42" creationId="{F7FA6E68-C913-40BE-81F5-B758796F35C6}"/>
          </ac:inkMkLst>
        </pc:inkChg>
        <pc:inkChg chg="add del mod">
          <ac:chgData name="仁園 呂" userId="eef67f80-1e14-4c90-a22b-aad4575b3ef9" providerId="ADAL" clId="{9A49C251-DF4E-4AE5-B3D8-6CC2431CFFC3}" dt="2020-05-11T08:53:54.386" v="8806"/>
          <ac:inkMkLst>
            <pc:docMk/>
            <pc:sldMk cId="0" sldId="327"/>
            <ac:inkMk id="43" creationId="{4A3463A9-8D79-4E4B-93D3-CBEFE09770E0}"/>
          </ac:inkMkLst>
        </pc:inkChg>
        <pc:inkChg chg="add mod">
          <ac:chgData name="仁園 呂" userId="eef67f80-1e14-4c90-a22b-aad4575b3ef9" providerId="ADAL" clId="{9A49C251-DF4E-4AE5-B3D8-6CC2431CFFC3}" dt="2020-05-15T02:17:45.008" v="9816" actId="164"/>
          <ac:inkMkLst>
            <pc:docMk/>
            <pc:sldMk cId="0" sldId="327"/>
            <ac:inkMk id="43" creationId="{DD58743B-D94D-4BCD-BD36-6752C50C0FF9}"/>
          </ac:inkMkLst>
        </pc:inkChg>
        <pc:inkChg chg="add mod">
          <ac:chgData name="仁園 呂" userId="eef67f80-1e14-4c90-a22b-aad4575b3ef9" providerId="ADAL" clId="{9A49C251-DF4E-4AE5-B3D8-6CC2431CFFC3}" dt="2020-05-15T02:14:30.963" v="9726" actId="1076"/>
          <ac:inkMkLst>
            <pc:docMk/>
            <pc:sldMk cId="0" sldId="327"/>
            <ac:inkMk id="44" creationId="{0B7928C9-EEA8-49EB-A653-910C22F0B46A}"/>
          </ac:inkMkLst>
        </pc:inkChg>
        <pc:inkChg chg="add mod">
          <ac:chgData name="仁園 呂" userId="eef67f80-1e14-4c90-a22b-aad4575b3ef9" providerId="ADAL" clId="{9A49C251-DF4E-4AE5-B3D8-6CC2431CFFC3}" dt="2020-05-15T02:17:45.008" v="9816" actId="164"/>
          <ac:inkMkLst>
            <pc:docMk/>
            <pc:sldMk cId="0" sldId="327"/>
            <ac:inkMk id="45" creationId="{2990DCBE-D9FB-48A0-A29B-14D6B6B45AFD}"/>
          </ac:inkMkLst>
        </pc:inkChg>
        <pc:inkChg chg="add del mod">
          <ac:chgData name="仁園 呂" userId="eef67f80-1e14-4c90-a22b-aad4575b3ef9" providerId="ADAL" clId="{9A49C251-DF4E-4AE5-B3D8-6CC2431CFFC3}" dt="2020-05-11T08:53:54.408" v="8852"/>
          <ac:inkMkLst>
            <pc:docMk/>
            <pc:sldMk cId="0" sldId="327"/>
            <ac:inkMk id="45" creationId="{E51E14C8-4800-4D10-8D7D-79B63176353C}"/>
          </ac:inkMkLst>
        </pc:inkChg>
        <pc:inkChg chg="add del mod">
          <ac:chgData name="仁園 呂" userId="eef67f80-1e14-4c90-a22b-aad4575b3ef9" providerId="ADAL" clId="{9A49C251-DF4E-4AE5-B3D8-6CC2431CFFC3}" dt="2020-05-11T08:53:54.392" v="8816"/>
          <ac:inkMkLst>
            <pc:docMk/>
            <pc:sldMk cId="0" sldId="327"/>
            <ac:inkMk id="46" creationId="{CCA44C32-6B67-461D-99DE-FF21A477A27B}"/>
          </ac:inkMkLst>
        </pc:inkChg>
        <pc:inkChg chg="add mod">
          <ac:chgData name="仁園 呂" userId="eef67f80-1e14-4c90-a22b-aad4575b3ef9" providerId="ADAL" clId="{9A49C251-DF4E-4AE5-B3D8-6CC2431CFFC3}" dt="2020-05-15T02:17:45.008" v="9816" actId="164"/>
          <ac:inkMkLst>
            <pc:docMk/>
            <pc:sldMk cId="0" sldId="327"/>
            <ac:inkMk id="46" creationId="{EBBBC8A7-5411-4BF7-904E-A85FC2512F96}"/>
          </ac:inkMkLst>
        </pc:inkChg>
        <pc:inkChg chg="add del mod">
          <ac:chgData name="仁園 呂" userId="eef67f80-1e14-4c90-a22b-aad4575b3ef9" providerId="ADAL" clId="{9A49C251-DF4E-4AE5-B3D8-6CC2431CFFC3}" dt="2020-05-11T08:53:54.389" v="8810"/>
          <ac:inkMkLst>
            <pc:docMk/>
            <pc:sldMk cId="0" sldId="327"/>
            <ac:inkMk id="47" creationId="{2F0595D0-7BDA-4C71-8773-EEA1470827D0}"/>
          </ac:inkMkLst>
        </pc:inkChg>
        <pc:inkChg chg="add mod">
          <ac:chgData name="仁園 呂" userId="eef67f80-1e14-4c90-a22b-aad4575b3ef9" providerId="ADAL" clId="{9A49C251-DF4E-4AE5-B3D8-6CC2431CFFC3}" dt="2020-05-15T02:17:45.008" v="9816" actId="164"/>
          <ac:inkMkLst>
            <pc:docMk/>
            <pc:sldMk cId="0" sldId="327"/>
            <ac:inkMk id="47" creationId="{5831E528-4C60-4F0B-890D-52A2C5FC0C02}"/>
          </ac:inkMkLst>
        </pc:inkChg>
        <pc:inkChg chg="add del mod">
          <ac:chgData name="仁園 呂" userId="eef67f80-1e14-4c90-a22b-aad4575b3ef9" providerId="ADAL" clId="{9A49C251-DF4E-4AE5-B3D8-6CC2431CFFC3}" dt="2020-05-11T08:53:54.397" v="8827"/>
          <ac:inkMkLst>
            <pc:docMk/>
            <pc:sldMk cId="0" sldId="327"/>
            <ac:inkMk id="48" creationId="{97F50A4C-C4CE-46A6-8EAA-73F0B8E16291}"/>
          </ac:inkMkLst>
        </pc:inkChg>
        <pc:inkChg chg="add mod">
          <ac:chgData name="仁園 呂" userId="eef67f80-1e14-4c90-a22b-aad4575b3ef9" providerId="ADAL" clId="{9A49C251-DF4E-4AE5-B3D8-6CC2431CFFC3}" dt="2020-05-15T02:17:45.008" v="9816" actId="164"/>
          <ac:inkMkLst>
            <pc:docMk/>
            <pc:sldMk cId="0" sldId="327"/>
            <ac:inkMk id="48" creationId="{ED3C051B-6B9D-47D9-B191-6626A35811F5}"/>
          </ac:inkMkLst>
        </pc:inkChg>
        <pc:inkChg chg="add del mod">
          <ac:chgData name="仁園 呂" userId="eef67f80-1e14-4c90-a22b-aad4575b3ef9" providerId="ADAL" clId="{9A49C251-DF4E-4AE5-B3D8-6CC2431CFFC3}" dt="2020-05-11T08:53:54.395" v="8822"/>
          <ac:inkMkLst>
            <pc:docMk/>
            <pc:sldMk cId="0" sldId="327"/>
            <ac:inkMk id="49" creationId="{5BEFBCFD-C191-4C5C-9347-3B41DA1C7AB7}"/>
          </ac:inkMkLst>
        </pc:inkChg>
        <pc:inkChg chg="add mod">
          <ac:chgData name="仁園 呂" userId="eef67f80-1e14-4c90-a22b-aad4575b3ef9" providerId="ADAL" clId="{9A49C251-DF4E-4AE5-B3D8-6CC2431CFFC3}" dt="2020-05-15T02:16:11.899" v="9772"/>
          <ac:inkMkLst>
            <pc:docMk/>
            <pc:sldMk cId="0" sldId="327"/>
            <ac:inkMk id="49" creationId="{E1A6AAE4-3D53-4E4B-8D45-F75018232F54}"/>
          </ac:inkMkLst>
        </pc:inkChg>
        <pc:inkChg chg="add mod">
          <ac:chgData name="仁園 呂" userId="eef67f80-1e14-4c90-a22b-aad4575b3ef9" providerId="ADAL" clId="{9A49C251-DF4E-4AE5-B3D8-6CC2431CFFC3}" dt="2020-05-15T02:16:11.899" v="9772"/>
          <ac:inkMkLst>
            <pc:docMk/>
            <pc:sldMk cId="0" sldId="327"/>
            <ac:inkMk id="50" creationId="{013A7CB8-B108-45C3-9A32-123394C228FC}"/>
          </ac:inkMkLst>
        </pc:inkChg>
        <pc:inkChg chg="add del mod">
          <ac:chgData name="仁園 呂" userId="eef67f80-1e14-4c90-a22b-aad4575b3ef9" providerId="ADAL" clId="{9A49C251-DF4E-4AE5-B3D8-6CC2431CFFC3}" dt="2020-05-11T08:53:54.403" v="8841"/>
          <ac:inkMkLst>
            <pc:docMk/>
            <pc:sldMk cId="0" sldId="327"/>
            <ac:inkMk id="50" creationId="{6F28606D-A717-481F-874D-DE82E11F1061}"/>
          </ac:inkMkLst>
        </pc:inkChg>
        <pc:inkChg chg="add mod">
          <ac:chgData name="仁園 呂" userId="eef67f80-1e14-4c90-a22b-aad4575b3ef9" providerId="ADAL" clId="{9A49C251-DF4E-4AE5-B3D8-6CC2431CFFC3}" dt="2020-05-15T02:16:11.899" v="9772"/>
          <ac:inkMkLst>
            <pc:docMk/>
            <pc:sldMk cId="0" sldId="327"/>
            <ac:inkMk id="51" creationId="{29A95894-CC87-4A0D-A20F-61726BDEB4A5}"/>
          </ac:inkMkLst>
        </pc:inkChg>
        <pc:inkChg chg="add mod">
          <ac:chgData name="仁園 呂" userId="eef67f80-1e14-4c90-a22b-aad4575b3ef9" providerId="ADAL" clId="{9A49C251-DF4E-4AE5-B3D8-6CC2431CFFC3}" dt="2020-05-15T02:16:11.899" v="9772"/>
          <ac:inkMkLst>
            <pc:docMk/>
            <pc:sldMk cId="0" sldId="327"/>
            <ac:inkMk id="52" creationId="{522BDF6C-426C-4B20-BB83-66D3F3DF65A4}"/>
          </ac:inkMkLst>
        </pc:inkChg>
        <pc:inkChg chg="add mod">
          <ac:chgData name="仁園 呂" userId="eef67f80-1e14-4c90-a22b-aad4575b3ef9" providerId="ADAL" clId="{9A49C251-DF4E-4AE5-B3D8-6CC2431CFFC3}" dt="2020-05-15T02:16:11.899" v="9772"/>
          <ac:inkMkLst>
            <pc:docMk/>
            <pc:sldMk cId="0" sldId="327"/>
            <ac:inkMk id="53" creationId="{570D26B7-D0E0-4D01-91C4-6AC663FC7DED}"/>
          </ac:inkMkLst>
        </pc:inkChg>
        <pc:inkChg chg="add mod">
          <ac:chgData name="仁園 呂" userId="eef67f80-1e14-4c90-a22b-aad4575b3ef9" providerId="ADAL" clId="{9A49C251-DF4E-4AE5-B3D8-6CC2431CFFC3}" dt="2020-05-15T02:16:11.899" v="9772"/>
          <ac:inkMkLst>
            <pc:docMk/>
            <pc:sldMk cId="0" sldId="327"/>
            <ac:inkMk id="54" creationId="{AE027CD8-C570-46EE-A16F-EC9364A85F65}"/>
          </ac:inkMkLst>
        </pc:inkChg>
        <pc:inkChg chg="add del mod">
          <ac:chgData name="仁園 呂" userId="eef67f80-1e14-4c90-a22b-aad4575b3ef9" providerId="ADAL" clId="{9A49C251-DF4E-4AE5-B3D8-6CC2431CFFC3}" dt="2020-05-11T08:53:32.801" v="8789"/>
          <ac:inkMkLst>
            <pc:docMk/>
            <pc:sldMk cId="0" sldId="327"/>
            <ac:inkMk id="55" creationId="{BE26C92F-9E52-417B-96FE-FC23CAB75B11}"/>
          </ac:inkMkLst>
        </pc:inkChg>
        <pc:inkChg chg="add del mod">
          <ac:chgData name="仁園 呂" userId="eef67f80-1e14-4c90-a22b-aad4575b3ef9" providerId="ADAL" clId="{9A49C251-DF4E-4AE5-B3D8-6CC2431CFFC3}" dt="2020-05-11T08:53:32.802" v="8791"/>
          <ac:inkMkLst>
            <pc:docMk/>
            <pc:sldMk cId="0" sldId="327"/>
            <ac:inkMk id="56" creationId="{8F144DB9-8E9E-4FA5-9F92-87A6611F9448}"/>
          </ac:inkMkLst>
        </pc:inkChg>
        <pc:inkChg chg="add mod">
          <ac:chgData name="仁園 呂" userId="eef67f80-1e14-4c90-a22b-aad4575b3ef9" providerId="ADAL" clId="{9A49C251-DF4E-4AE5-B3D8-6CC2431CFFC3}" dt="2020-05-15T02:16:17.883" v="9779"/>
          <ac:inkMkLst>
            <pc:docMk/>
            <pc:sldMk cId="0" sldId="327"/>
            <ac:inkMk id="56" creationId="{F94F3972-709A-41DF-AFBF-D2A5509845D2}"/>
          </ac:inkMkLst>
        </pc:inkChg>
        <pc:inkChg chg="add mod">
          <ac:chgData name="仁園 呂" userId="eef67f80-1e14-4c90-a22b-aad4575b3ef9" providerId="ADAL" clId="{9A49C251-DF4E-4AE5-B3D8-6CC2431CFFC3}" dt="2020-05-15T02:16:17.883" v="9779"/>
          <ac:inkMkLst>
            <pc:docMk/>
            <pc:sldMk cId="0" sldId="327"/>
            <ac:inkMk id="57" creationId="{1E6622F2-2AD2-4286-B80F-595218A1C8F1}"/>
          </ac:inkMkLst>
        </pc:inkChg>
        <pc:inkChg chg="add del mod">
          <ac:chgData name="仁園 呂" userId="eef67f80-1e14-4c90-a22b-aad4575b3ef9" providerId="ADAL" clId="{9A49C251-DF4E-4AE5-B3D8-6CC2431CFFC3}" dt="2020-05-11T08:53:32.803" v="8792"/>
          <ac:inkMkLst>
            <pc:docMk/>
            <pc:sldMk cId="0" sldId="327"/>
            <ac:inkMk id="57" creationId="{E356D613-F500-463B-B314-EA89595967AE}"/>
          </ac:inkMkLst>
        </pc:inkChg>
        <pc:inkChg chg="add del mod">
          <ac:chgData name="仁園 呂" userId="eef67f80-1e14-4c90-a22b-aad4575b3ef9" providerId="ADAL" clId="{9A49C251-DF4E-4AE5-B3D8-6CC2431CFFC3}" dt="2020-05-11T08:53:32.802" v="8790"/>
          <ac:inkMkLst>
            <pc:docMk/>
            <pc:sldMk cId="0" sldId="327"/>
            <ac:inkMk id="58" creationId="{0AB92EE4-CB2B-466A-A2B1-1F68BEC6ED99}"/>
          </ac:inkMkLst>
        </pc:inkChg>
        <pc:inkChg chg="add mod">
          <ac:chgData name="仁園 呂" userId="eef67f80-1e14-4c90-a22b-aad4575b3ef9" providerId="ADAL" clId="{9A49C251-DF4E-4AE5-B3D8-6CC2431CFFC3}" dt="2020-05-15T02:16:17.883" v="9779"/>
          <ac:inkMkLst>
            <pc:docMk/>
            <pc:sldMk cId="0" sldId="327"/>
            <ac:inkMk id="58" creationId="{6277670A-4984-483C-87C3-9ACBE3F02EC4}"/>
          </ac:inkMkLst>
        </pc:inkChg>
        <pc:inkChg chg="add mod">
          <ac:chgData name="仁園 呂" userId="eef67f80-1e14-4c90-a22b-aad4575b3ef9" providerId="ADAL" clId="{9A49C251-DF4E-4AE5-B3D8-6CC2431CFFC3}" dt="2020-05-15T02:16:17.883" v="9779"/>
          <ac:inkMkLst>
            <pc:docMk/>
            <pc:sldMk cId="0" sldId="327"/>
            <ac:inkMk id="59" creationId="{CE2D779C-C353-4082-8CD5-DC066F294177}"/>
          </ac:inkMkLst>
        </pc:inkChg>
        <pc:inkChg chg="add del">
          <ac:chgData name="仁園 呂" userId="eef67f80-1e14-4c90-a22b-aad4575b3ef9" providerId="ADAL" clId="{9A49C251-DF4E-4AE5-B3D8-6CC2431CFFC3}" dt="2020-05-11T08:53:02.620" v="8773"/>
          <ac:inkMkLst>
            <pc:docMk/>
            <pc:sldMk cId="0" sldId="327"/>
            <ac:inkMk id="60" creationId="{53060408-B45C-42EB-8244-C02CB6A59C4F}"/>
          </ac:inkMkLst>
        </pc:inkChg>
        <pc:inkChg chg="add mod">
          <ac:chgData name="仁園 呂" userId="eef67f80-1e14-4c90-a22b-aad4575b3ef9" providerId="ADAL" clId="{9A49C251-DF4E-4AE5-B3D8-6CC2431CFFC3}" dt="2020-05-15T02:16:17.883" v="9779"/>
          <ac:inkMkLst>
            <pc:docMk/>
            <pc:sldMk cId="0" sldId="327"/>
            <ac:inkMk id="60" creationId="{6644806F-218A-4E36-8447-4A023620A282}"/>
          </ac:inkMkLst>
        </pc:inkChg>
        <pc:inkChg chg="add mod">
          <ac:chgData name="仁園 呂" userId="eef67f80-1e14-4c90-a22b-aad4575b3ef9" providerId="ADAL" clId="{9A49C251-DF4E-4AE5-B3D8-6CC2431CFFC3}" dt="2020-05-15T02:16:17.883" v="9779"/>
          <ac:inkMkLst>
            <pc:docMk/>
            <pc:sldMk cId="0" sldId="327"/>
            <ac:inkMk id="61" creationId="{830B936B-12C2-4EC5-B5A3-DA26A270384F}"/>
          </ac:inkMkLst>
        </pc:inkChg>
        <pc:inkChg chg="add del">
          <ac:chgData name="仁園 呂" userId="eef67f80-1e14-4c90-a22b-aad4575b3ef9" providerId="ADAL" clId="{9A49C251-DF4E-4AE5-B3D8-6CC2431CFFC3}" dt="2020-05-11T08:53:02.621" v="8774"/>
          <ac:inkMkLst>
            <pc:docMk/>
            <pc:sldMk cId="0" sldId="327"/>
            <ac:inkMk id="61" creationId="{E9A662E7-752F-43D2-B30A-E3B03C2C2379}"/>
          </ac:inkMkLst>
        </pc:inkChg>
        <pc:inkChg chg="add del mod">
          <ac:chgData name="仁園 呂" userId="eef67f80-1e14-4c90-a22b-aad4575b3ef9" providerId="ADAL" clId="{9A49C251-DF4E-4AE5-B3D8-6CC2431CFFC3}" dt="2020-05-11T08:55:24.440" v="8969"/>
          <ac:inkMkLst>
            <pc:docMk/>
            <pc:sldMk cId="0" sldId="327"/>
            <ac:inkMk id="62" creationId="{F07D014F-6A57-43B1-BCA4-A061F73617FF}"/>
          </ac:inkMkLst>
        </pc:inkChg>
        <pc:inkChg chg="add mod">
          <ac:chgData name="仁園 呂" userId="eef67f80-1e14-4c90-a22b-aad4575b3ef9" providerId="ADAL" clId="{9A49C251-DF4E-4AE5-B3D8-6CC2431CFFC3}" dt="2020-05-15T02:16:30.008" v="9794"/>
          <ac:inkMkLst>
            <pc:docMk/>
            <pc:sldMk cId="0" sldId="327"/>
            <ac:inkMk id="63" creationId="{2148018C-9A26-4FD4-964B-A3A368B7EBDA}"/>
          </ac:inkMkLst>
        </pc:inkChg>
        <pc:inkChg chg="add del mod">
          <ac:chgData name="仁園 呂" userId="eef67f80-1e14-4c90-a22b-aad4575b3ef9" providerId="ADAL" clId="{9A49C251-DF4E-4AE5-B3D8-6CC2431CFFC3}" dt="2020-05-11T08:55:24.439" v="8967"/>
          <ac:inkMkLst>
            <pc:docMk/>
            <pc:sldMk cId="0" sldId="327"/>
            <ac:inkMk id="63" creationId="{DC07910D-F3F6-4543-8F1D-92E63311594E}"/>
          </ac:inkMkLst>
        </pc:inkChg>
        <pc:inkChg chg="add mod">
          <ac:chgData name="仁園 呂" userId="eef67f80-1e14-4c90-a22b-aad4575b3ef9" providerId="ADAL" clId="{9A49C251-DF4E-4AE5-B3D8-6CC2431CFFC3}" dt="2020-05-15T02:16:30.008" v="9794"/>
          <ac:inkMkLst>
            <pc:docMk/>
            <pc:sldMk cId="0" sldId="327"/>
            <ac:inkMk id="64" creationId="{74C1601B-1CBB-4E2D-91A7-067A7501438D}"/>
          </ac:inkMkLst>
        </pc:inkChg>
        <pc:inkChg chg="add del mod">
          <ac:chgData name="仁園 呂" userId="eef67f80-1e14-4c90-a22b-aad4575b3ef9" providerId="ADAL" clId="{9A49C251-DF4E-4AE5-B3D8-6CC2431CFFC3}" dt="2020-05-11T08:53:54.402" v="8840"/>
          <ac:inkMkLst>
            <pc:docMk/>
            <pc:sldMk cId="0" sldId="327"/>
            <ac:inkMk id="65" creationId="{3633D948-880E-4132-96E0-7664BCEBA105}"/>
          </ac:inkMkLst>
        </pc:inkChg>
        <pc:inkChg chg="add mod">
          <ac:chgData name="仁園 呂" userId="eef67f80-1e14-4c90-a22b-aad4575b3ef9" providerId="ADAL" clId="{9A49C251-DF4E-4AE5-B3D8-6CC2431CFFC3}" dt="2020-05-15T02:16:30.008" v="9794"/>
          <ac:inkMkLst>
            <pc:docMk/>
            <pc:sldMk cId="0" sldId="327"/>
            <ac:inkMk id="65" creationId="{F1791148-7E45-43A6-ACC4-5325E9483E71}"/>
          </ac:inkMkLst>
        </pc:inkChg>
        <pc:inkChg chg="add mod">
          <ac:chgData name="仁園 呂" userId="eef67f80-1e14-4c90-a22b-aad4575b3ef9" providerId="ADAL" clId="{9A49C251-DF4E-4AE5-B3D8-6CC2431CFFC3}" dt="2020-05-15T02:16:30.008" v="9794"/>
          <ac:inkMkLst>
            <pc:docMk/>
            <pc:sldMk cId="0" sldId="327"/>
            <ac:inkMk id="66" creationId="{BAE7E75B-4C40-4978-81C9-0A6FFCC12161}"/>
          </ac:inkMkLst>
        </pc:inkChg>
        <pc:inkChg chg="add del mod">
          <ac:chgData name="仁園 呂" userId="eef67f80-1e14-4c90-a22b-aad4575b3ef9" providerId="ADAL" clId="{9A49C251-DF4E-4AE5-B3D8-6CC2431CFFC3}" dt="2020-05-11T08:53:54.399" v="8832"/>
          <ac:inkMkLst>
            <pc:docMk/>
            <pc:sldMk cId="0" sldId="327"/>
            <ac:inkMk id="66" creationId="{CDB60F6B-3B38-4041-9582-48F210F8EFEB}"/>
          </ac:inkMkLst>
        </pc:inkChg>
        <pc:inkChg chg="add mod">
          <ac:chgData name="仁園 呂" userId="eef67f80-1e14-4c90-a22b-aad4575b3ef9" providerId="ADAL" clId="{9A49C251-DF4E-4AE5-B3D8-6CC2431CFFC3}" dt="2020-05-15T02:16:30.008" v="9794"/>
          <ac:inkMkLst>
            <pc:docMk/>
            <pc:sldMk cId="0" sldId="327"/>
            <ac:inkMk id="67" creationId="{59B3BF27-B283-484C-AF21-4E22BE999308}"/>
          </ac:inkMkLst>
        </pc:inkChg>
        <pc:inkChg chg="add mod">
          <ac:chgData name="仁園 呂" userId="eef67f80-1e14-4c90-a22b-aad4575b3ef9" providerId="ADAL" clId="{9A49C251-DF4E-4AE5-B3D8-6CC2431CFFC3}" dt="2020-05-15T02:16:30.008" v="9794"/>
          <ac:inkMkLst>
            <pc:docMk/>
            <pc:sldMk cId="0" sldId="327"/>
            <ac:inkMk id="68" creationId="{6AAEA914-02D8-4CB2-9B3F-4D0D28F5FA2E}"/>
          </ac:inkMkLst>
        </pc:inkChg>
        <pc:inkChg chg="add del mod">
          <ac:chgData name="仁園 呂" userId="eef67f80-1e14-4c90-a22b-aad4575b3ef9" providerId="ADAL" clId="{9A49C251-DF4E-4AE5-B3D8-6CC2431CFFC3}" dt="2020-05-11T08:53:54.405" v="8845"/>
          <ac:inkMkLst>
            <pc:docMk/>
            <pc:sldMk cId="0" sldId="327"/>
            <ac:inkMk id="68" creationId="{CC40A57C-450C-4FAF-9C62-3D2B0C4E88C4}"/>
          </ac:inkMkLst>
        </pc:inkChg>
        <pc:inkChg chg="add mod">
          <ac:chgData name="仁園 呂" userId="eef67f80-1e14-4c90-a22b-aad4575b3ef9" providerId="ADAL" clId="{9A49C251-DF4E-4AE5-B3D8-6CC2431CFFC3}" dt="2020-05-15T02:16:30.008" v="9794"/>
          <ac:inkMkLst>
            <pc:docMk/>
            <pc:sldMk cId="0" sldId="327"/>
            <ac:inkMk id="69" creationId="{0DA00268-17D7-4A3D-8593-77C056882A3F}"/>
          </ac:inkMkLst>
        </pc:inkChg>
        <pc:inkChg chg="add del mod">
          <ac:chgData name="仁園 呂" userId="eef67f80-1e14-4c90-a22b-aad4575b3ef9" providerId="ADAL" clId="{9A49C251-DF4E-4AE5-B3D8-6CC2431CFFC3}" dt="2020-05-11T08:53:54.407" v="8850"/>
          <ac:inkMkLst>
            <pc:docMk/>
            <pc:sldMk cId="0" sldId="327"/>
            <ac:inkMk id="69" creationId="{DA1B74AA-ED29-4CEB-9B50-FCFE183E466D}"/>
          </ac:inkMkLst>
        </pc:inkChg>
        <pc:inkChg chg="add mod">
          <ac:chgData name="仁園 呂" userId="eef67f80-1e14-4c90-a22b-aad4575b3ef9" providerId="ADAL" clId="{9A49C251-DF4E-4AE5-B3D8-6CC2431CFFC3}" dt="2020-05-15T02:16:30.008" v="9794"/>
          <ac:inkMkLst>
            <pc:docMk/>
            <pc:sldMk cId="0" sldId="327"/>
            <ac:inkMk id="70" creationId="{634D7396-AAA0-4AA0-8C56-DECBA8A01466}"/>
          </ac:inkMkLst>
        </pc:inkChg>
        <pc:inkChg chg="add mod">
          <ac:chgData name="仁園 呂" userId="eef67f80-1e14-4c90-a22b-aad4575b3ef9" providerId="ADAL" clId="{9A49C251-DF4E-4AE5-B3D8-6CC2431CFFC3}" dt="2020-05-15T02:16:30.008" v="9794"/>
          <ac:inkMkLst>
            <pc:docMk/>
            <pc:sldMk cId="0" sldId="327"/>
            <ac:inkMk id="71" creationId="{A347407E-7AA2-482A-8109-7EE664F987DF}"/>
          </ac:inkMkLst>
        </pc:inkChg>
        <pc:inkChg chg="add del mod">
          <ac:chgData name="仁園 呂" userId="eef67f80-1e14-4c90-a22b-aad4575b3ef9" providerId="ADAL" clId="{9A49C251-DF4E-4AE5-B3D8-6CC2431CFFC3}" dt="2020-05-11T08:53:54.393" v="8818"/>
          <ac:inkMkLst>
            <pc:docMk/>
            <pc:sldMk cId="0" sldId="327"/>
            <ac:inkMk id="71" creationId="{C649A960-6494-4272-A4CD-C4A00D28A73E}"/>
          </ac:inkMkLst>
        </pc:inkChg>
        <pc:inkChg chg="add del mod">
          <ac:chgData name="仁園 呂" userId="eef67f80-1e14-4c90-a22b-aad4575b3ef9" providerId="ADAL" clId="{9A49C251-DF4E-4AE5-B3D8-6CC2431CFFC3}" dt="2020-05-11T08:53:38.006" v="8800"/>
          <ac:inkMkLst>
            <pc:docMk/>
            <pc:sldMk cId="0" sldId="327"/>
            <ac:inkMk id="72" creationId="{9180AD6D-E9FF-4874-9AF0-9C1DC32A43AF}"/>
          </ac:inkMkLst>
        </pc:inkChg>
        <pc:inkChg chg="add mod">
          <ac:chgData name="仁園 呂" userId="eef67f80-1e14-4c90-a22b-aad4575b3ef9" providerId="ADAL" clId="{9A49C251-DF4E-4AE5-B3D8-6CC2431CFFC3}" dt="2020-05-15T02:16:30.008" v="9794"/>
          <ac:inkMkLst>
            <pc:docMk/>
            <pc:sldMk cId="0" sldId="327"/>
            <ac:inkMk id="72" creationId="{F25061E5-E8E0-4CF7-9102-14D63710F49E}"/>
          </ac:inkMkLst>
        </pc:inkChg>
        <pc:inkChg chg="add mod">
          <ac:chgData name="仁園 呂" userId="eef67f80-1e14-4c90-a22b-aad4575b3ef9" providerId="ADAL" clId="{9A49C251-DF4E-4AE5-B3D8-6CC2431CFFC3}" dt="2020-05-15T02:16:30.008" v="9794"/>
          <ac:inkMkLst>
            <pc:docMk/>
            <pc:sldMk cId="0" sldId="327"/>
            <ac:inkMk id="73" creationId="{3E5D8D5E-3C06-455F-9AE5-64B0E965ACC1}"/>
          </ac:inkMkLst>
        </pc:inkChg>
        <pc:inkChg chg="add del mod">
          <ac:chgData name="仁園 呂" userId="eef67f80-1e14-4c90-a22b-aad4575b3ef9" providerId="ADAL" clId="{9A49C251-DF4E-4AE5-B3D8-6CC2431CFFC3}" dt="2020-05-11T08:53:38.004" v="8798"/>
          <ac:inkMkLst>
            <pc:docMk/>
            <pc:sldMk cId="0" sldId="327"/>
            <ac:inkMk id="73" creationId="{92D7DA2A-3559-47E1-9574-B9544548F3C6}"/>
          </ac:inkMkLst>
        </pc:inkChg>
        <pc:inkChg chg="add del mod">
          <ac:chgData name="仁園 呂" userId="eef67f80-1e14-4c90-a22b-aad4575b3ef9" providerId="ADAL" clId="{9A49C251-DF4E-4AE5-B3D8-6CC2431CFFC3}" dt="2020-05-11T08:53:38.005" v="8799"/>
          <ac:inkMkLst>
            <pc:docMk/>
            <pc:sldMk cId="0" sldId="327"/>
            <ac:inkMk id="74" creationId="{6D9820A7-2DE9-4FE1-A1F9-B681AA280A14}"/>
          </ac:inkMkLst>
        </pc:inkChg>
        <pc:inkChg chg="add mod">
          <ac:chgData name="仁園 呂" userId="eef67f80-1e14-4c90-a22b-aad4575b3ef9" providerId="ADAL" clId="{9A49C251-DF4E-4AE5-B3D8-6CC2431CFFC3}" dt="2020-05-15T02:16:30.008" v="9794"/>
          <ac:inkMkLst>
            <pc:docMk/>
            <pc:sldMk cId="0" sldId="327"/>
            <ac:inkMk id="74" creationId="{74237782-5A8B-4CED-91AD-127B0F412121}"/>
          </ac:inkMkLst>
        </pc:inkChg>
        <pc:inkChg chg="add mod">
          <ac:chgData name="仁園 呂" userId="eef67f80-1e14-4c90-a22b-aad4575b3ef9" providerId="ADAL" clId="{9A49C251-DF4E-4AE5-B3D8-6CC2431CFFC3}" dt="2020-05-15T02:16:30.008" v="9794"/>
          <ac:inkMkLst>
            <pc:docMk/>
            <pc:sldMk cId="0" sldId="327"/>
            <ac:inkMk id="75" creationId="{02C07B96-23F6-4428-A270-54E00CE55883}"/>
          </ac:inkMkLst>
        </pc:inkChg>
        <pc:inkChg chg="add mod">
          <ac:chgData name="仁園 呂" userId="eef67f80-1e14-4c90-a22b-aad4575b3ef9" providerId="ADAL" clId="{9A49C251-DF4E-4AE5-B3D8-6CC2431CFFC3}" dt="2020-05-15T02:16:30.008" v="9794"/>
          <ac:inkMkLst>
            <pc:docMk/>
            <pc:sldMk cId="0" sldId="327"/>
            <ac:inkMk id="76" creationId="{21FB301B-3CE2-47A2-8CBD-7AD9FB6273B4}"/>
          </ac:inkMkLst>
        </pc:inkChg>
        <pc:inkChg chg="add del mod">
          <ac:chgData name="仁園 呂" userId="eef67f80-1e14-4c90-a22b-aad4575b3ef9" providerId="ADAL" clId="{9A49C251-DF4E-4AE5-B3D8-6CC2431CFFC3}" dt="2020-05-11T08:53:54.402" v="8838"/>
          <ac:inkMkLst>
            <pc:docMk/>
            <pc:sldMk cId="0" sldId="327"/>
            <ac:inkMk id="76" creationId="{3A1EB664-B8FE-47F0-AA98-F31418CFA29D}"/>
          </ac:inkMkLst>
        </pc:inkChg>
        <pc:inkChg chg="add del mod">
          <ac:chgData name="仁園 呂" userId="eef67f80-1e14-4c90-a22b-aad4575b3ef9" providerId="ADAL" clId="{9A49C251-DF4E-4AE5-B3D8-6CC2431CFFC3}" dt="2020-05-11T08:53:54.397" v="8828"/>
          <ac:inkMkLst>
            <pc:docMk/>
            <pc:sldMk cId="0" sldId="327"/>
            <ac:inkMk id="77" creationId="{63083A6E-CF7E-4799-9BA0-FEFA5B995CAB}"/>
          </ac:inkMkLst>
        </pc:inkChg>
        <pc:inkChg chg="add del mod">
          <ac:chgData name="仁園 呂" userId="eef67f80-1e14-4c90-a22b-aad4575b3ef9" providerId="ADAL" clId="{9A49C251-DF4E-4AE5-B3D8-6CC2431CFFC3}" dt="2020-05-11T08:53:54.398" v="8829"/>
          <ac:inkMkLst>
            <pc:docMk/>
            <pc:sldMk cId="0" sldId="327"/>
            <ac:inkMk id="78" creationId="{FB556CFD-8DDE-456D-A718-39876F5D2415}"/>
          </ac:inkMkLst>
        </pc:inkChg>
        <pc:inkChg chg="add del mod">
          <ac:chgData name="仁園 呂" userId="eef67f80-1e14-4c90-a22b-aad4575b3ef9" providerId="ADAL" clId="{9A49C251-DF4E-4AE5-B3D8-6CC2431CFFC3}" dt="2020-05-11T08:53:54.392" v="8815"/>
          <ac:inkMkLst>
            <pc:docMk/>
            <pc:sldMk cId="0" sldId="327"/>
            <ac:inkMk id="79" creationId="{652C05CA-B678-4677-998D-BE00210E4A25}"/>
          </ac:inkMkLst>
        </pc:inkChg>
        <pc:inkChg chg="add mod">
          <ac:chgData name="仁園 呂" userId="eef67f80-1e14-4c90-a22b-aad4575b3ef9" providerId="ADAL" clId="{9A49C251-DF4E-4AE5-B3D8-6CC2431CFFC3}" dt="2020-05-15T02:16:36.727" v="9802"/>
          <ac:inkMkLst>
            <pc:docMk/>
            <pc:sldMk cId="0" sldId="327"/>
            <ac:inkMk id="80" creationId="{6868947B-512C-4371-9C1D-15A76D8792EB}"/>
          </ac:inkMkLst>
        </pc:inkChg>
        <pc:inkChg chg="add del mod">
          <ac:chgData name="仁園 呂" userId="eef67f80-1e14-4c90-a22b-aad4575b3ef9" providerId="ADAL" clId="{9A49C251-DF4E-4AE5-B3D8-6CC2431CFFC3}" dt="2020-05-11T08:53:54.403" v="8842"/>
          <ac:inkMkLst>
            <pc:docMk/>
            <pc:sldMk cId="0" sldId="327"/>
            <ac:inkMk id="81" creationId="{C802FD3E-678B-4685-9B34-7E6CE2B57A08}"/>
          </ac:inkMkLst>
        </pc:inkChg>
        <pc:inkChg chg="add mod">
          <ac:chgData name="仁園 呂" userId="eef67f80-1e14-4c90-a22b-aad4575b3ef9" providerId="ADAL" clId="{9A49C251-DF4E-4AE5-B3D8-6CC2431CFFC3}" dt="2020-05-15T02:16:36.727" v="9802"/>
          <ac:inkMkLst>
            <pc:docMk/>
            <pc:sldMk cId="0" sldId="327"/>
            <ac:inkMk id="81" creationId="{F7060669-BCF9-4CD8-A443-BDACC1EBB730}"/>
          </ac:inkMkLst>
        </pc:inkChg>
        <pc:inkChg chg="add mod">
          <ac:chgData name="仁園 呂" userId="eef67f80-1e14-4c90-a22b-aad4575b3ef9" providerId="ADAL" clId="{9A49C251-DF4E-4AE5-B3D8-6CC2431CFFC3}" dt="2020-05-15T02:16:36.727" v="9802"/>
          <ac:inkMkLst>
            <pc:docMk/>
            <pc:sldMk cId="0" sldId="327"/>
            <ac:inkMk id="82" creationId="{756A54BD-84D7-4E35-A0A1-6F7E80C24E8D}"/>
          </ac:inkMkLst>
        </pc:inkChg>
        <pc:inkChg chg="add del mod">
          <ac:chgData name="仁園 呂" userId="eef67f80-1e14-4c90-a22b-aad4575b3ef9" providerId="ADAL" clId="{9A49C251-DF4E-4AE5-B3D8-6CC2431CFFC3}" dt="2020-05-11T08:53:54.401" v="8836"/>
          <ac:inkMkLst>
            <pc:docMk/>
            <pc:sldMk cId="0" sldId="327"/>
            <ac:inkMk id="82" creationId="{A66FAA09-C3AA-4352-8431-393EBD7A35E3}"/>
          </ac:inkMkLst>
        </pc:inkChg>
        <pc:inkChg chg="add del mod">
          <ac:chgData name="仁園 呂" userId="eef67f80-1e14-4c90-a22b-aad4575b3ef9" providerId="ADAL" clId="{9A49C251-DF4E-4AE5-B3D8-6CC2431CFFC3}" dt="2020-05-11T08:53:54.408" v="8853"/>
          <ac:inkMkLst>
            <pc:docMk/>
            <pc:sldMk cId="0" sldId="327"/>
            <ac:inkMk id="83" creationId="{8D58D4EC-4EDB-4658-A260-3D04343D1AA2}"/>
          </ac:inkMkLst>
        </pc:inkChg>
        <pc:inkChg chg="add mod">
          <ac:chgData name="仁園 呂" userId="eef67f80-1e14-4c90-a22b-aad4575b3ef9" providerId="ADAL" clId="{9A49C251-DF4E-4AE5-B3D8-6CC2431CFFC3}" dt="2020-05-15T02:16:36.727" v="9802"/>
          <ac:inkMkLst>
            <pc:docMk/>
            <pc:sldMk cId="0" sldId="327"/>
            <ac:inkMk id="83" creationId="{FAC70659-FE03-45BF-A1E4-A580CF9BB05F}"/>
          </ac:inkMkLst>
        </pc:inkChg>
        <pc:inkChg chg="add del mod">
          <ac:chgData name="仁園 呂" userId="eef67f80-1e14-4c90-a22b-aad4575b3ef9" providerId="ADAL" clId="{9A49C251-DF4E-4AE5-B3D8-6CC2431CFFC3}" dt="2020-05-11T08:53:54.391" v="8814"/>
          <ac:inkMkLst>
            <pc:docMk/>
            <pc:sldMk cId="0" sldId="327"/>
            <ac:inkMk id="84" creationId="{22BF7188-AECB-433B-82BD-EAE7CAA8B388}"/>
          </ac:inkMkLst>
        </pc:inkChg>
        <pc:inkChg chg="add mod">
          <ac:chgData name="仁園 呂" userId="eef67f80-1e14-4c90-a22b-aad4575b3ef9" providerId="ADAL" clId="{9A49C251-DF4E-4AE5-B3D8-6CC2431CFFC3}" dt="2020-05-15T02:16:39.355" v="9806"/>
          <ac:inkMkLst>
            <pc:docMk/>
            <pc:sldMk cId="0" sldId="327"/>
            <ac:inkMk id="84" creationId="{B1B2CA9E-BDB8-4FDB-9444-67FF6BA49654}"/>
          </ac:inkMkLst>
        </pc:inkChg>
        <pc:inkChg chg="add mod">
          <ac:chgData name="仁園 呂" userId="eef67f80-1e14-4c90-a22b-aad4575b3ef9" providerId="ADAL" clId="{9A49C251-DF4E-4AE5-B3D8-6CC2431CFFC3}" dt="2020-05-15T02:16:39.355" v="9806"/>
          <ac:inkMkLst>
            <pc:docMk/>
            <pc:sldMk cId="0" sldId="327"/>
            <ac:inkMk id="85" creationId="{58F8F316-E2B6-4CC8-B4BA-D82BFE2016AC}"/>
          </ac:inkMkLst>
        </pc:inkChg>
        <pc:inkChg chg="add del mod">
          <ac:chgData name="仁園 呂" userId="eef67f80-1e14-4c90-a22b-aad4575b3ef9" providerId="ADAL" clId="{9A49C251-DF4E-4AE5-B3D8-6CC2431CFFC3}" dt="2020-05-11T08:54:32.747" v="8897"/>
          <ac:inkMkLst>
            <pc:docMk/>
            <pc:sldMk cId="0" sldId="327"/>
            <ac:inkMk id="86" creationId="{233A716E-D9FD-4329-9637-08AF644CA6E3}"/>
          </ac:inkMkLst>
        </pc:inkChg>
        <pc:inkChg chg="add mod">
          <ac:chgData name="仁園 呂" userId="eef67f80-1e14-4c90-a22b-aad4575b3ef9" providerId="ADAL" clId="{9A49C251-DF4E-4AE5-B3D8-6CC2431CFFC3}" dt="2020-05-15T02:16:39.355" v="9806"/>
          <ac:inkMkLst>
            <pc:docMk/>
            <pc:sldMk cId="0" sldId="327"/>
            <ac:inkMk id="86" creationId="{9DC94EEF-7C9B-4366-BAFE-DB8D95AF9A9C}"/>
          </ac:inkMkLst>
        </pc:inkChg>
        <pc:inkChg chg="add del mod">
          <ac:chgData name="仁園 呂" userId="eef67f80-1e14-4c90-a22b-aad4575b3ef9" providerId="ADAL" clId="{9A49C251-DF4E-4AE5-B3D8-6CC2431CFFC3}" dt="2020-05-11T08:54:32.741" v="8887"/>
          <ac:inkMkLst>
            <pc:docMk/>
            <pc:sldMk cId="0" sldId="327"/>
            <ac:inkMk id="87" creationId="{E928F220-74CF-4643-86D6-A1EB378B2FBE}"/>
          </ac:inkMkLst>
        </pc:inkChg>
        <pc:inkChg chg="add del mod">
          <ac:chgData name="仁園 呂" userId="eef67f80-1e14-4c90-a22b-aad4575b3ef9" providerId="ADAL" clId="{9A49C251-DF4E-4AE5-B3D8-6CC2431CFFC3}" dt="2020-05-11T08:54:32.742" v="8888"/>
          <ac:inkMkLst>
            <pc:docMk/>
            <pc:sldMk cId="0" sldId="327"/>
            <ac:inkMk id="88" creationId="{DC8E65B6-82D0-4743-8828-B08246EC73F8}"/>
          </ac:inkMkLst>
        </pc:inkChg>
        <pc:inkChg chg="add del mod">
          <ac:chgData name="仁園 呂" userId="eef67f80-1e14-4c90-a22b-aad4575b3ef9" providerId="ADAL" clId="{9A49C251-DF4E-4AE5-B3D8-6CC2431CFFC3}" dt="2020-05-11T08:54:32.746" v="8894"/>
          <ac:inkMkLst>
            <pc:docMk/>
            <pc:sldMk cId="0" sldId="327"/>
            <ac:inkMk id="89" creationId="{50AE3F40-7687-4767-95F4-A573E60ACFF5}"/>
          </ac:inkMkLst>
        </pc:inkChg>
        <pc:inkChg chg="add mod">
          <ac:chgData name="仁園 呂" userId="eef67f80-1e14-4c90-a22b-aad4575b3ef9" providerId="ADAL" clId="{9A49C251-DF4E-4AE5-B3D8-6CC2431CFFC3}" dt="2020-05-15T02:16:39.355" v="9806"/>
          <ac:inkMkLst>
            <pc:docMk/>
            <pc:sldMk cId="0" sldId="327"/>
            <ac:inkMk id="89" creationId="{B2D9C1AA-2473-4253-BFBB-A86B3659AE70}"/>
          </ac:inkMkLst>
        </pc:inkChg>
        <pc:inkChg chg="add mod">
          <ac:chgData name="仁園 呂" userId="eef67f80-1e14-4c90-a22b-aad4575b3ef9" providerId="ADAL" clId="{9A49C251-DF4E-4AE5-B3D8-6CC2431CFFC3}" dt="2020-05-15T02:16:39.355" v="9806"/>
          <ac:inkMkLst>
            <pc:docMk/>
            <pc:sldMk cId="0" sldId="327"/>
            <ac:inkMk id="90" creationId="{6E6B4ED6-C58B-408C-8F51-22D91C8A25A7}"/>
          </ac:inkMkLst>
        </pc:inkChg>
        <pc:inkChg chg="add del mod">
          <ac:chgData name="仁園 呂" userId="eef67f80-1e14-4c90-a22b-aad4575b3ef9" providerId="ADAL" clId="{9A49C251-DF4E-4AE5-B3D8-6CC2431CFFC3}" dt="2020-05-11T08:54:32.748" v="8899"/>
          <ac:inkMkLst>
            <pc:docMk/>
            <pc:sldMk cId="0" sldId="327"/>
            <ac:inkMk id="90" creationId="{D8D34B76-BE38-4A30-A8F4-6001DE34982C}"/>
          </ac:inkMkLst>
        </pc:inkChg>
        <pc:inkChg chg="add del mod">
          <ac:chgData name="仁園 呂" userId="eef67f80-1e14-4c90-a22b-aad4575b3ef9" providerId="ADAL" clId="{9A49C251-DF4E-4AE5-B3D8-6CC2431CFFC3}" dt="2020-05-11T08:54:32.744" v="8890"/>
          <ac:inkMkLst>
            <pc:docMk/>
            <pc:sldMk cId="0" sldId="327"/>
            <ac:inkMk id="91" creationId="{0B930E21-2660-4291-AFEC-793A219DCD3E}"/>
          </ac:inkMkLst>
        </pc:inkChg>
        <pc:inkChg chg="add mod">
          <ac:chgData name="仁園 呂" userId="eef67f80-1e14-4c90-a22b-aad4575b3ef9" providerId="ADAL" clId="{9A49C251-DF4E-4AE5-B3D8-6CC2431CFFC3}" dt="2020-05-15T02:16:39.355" v="9806"/>
          <ac:inkMkLst>
            <pc:docMk/>
            <pc:sldMk cId="0" sldId="327"/>
            <ac:inkMk id="91" creationId="{DD70D3CC-A7A1-4488-9349-71CBD8BEFC47}"/>
          </ac:inkMkLst>
        </pc:inkChg>
        <pc:inkChg chg="add del mod">
          <ac:chgData name="仁園 呂" userId="eef67f80-1e14-4c90-a22b-aad4575b3ef9" providerId="ADAL" clId="{9A49C251-DF4E-4AE5-B3D8-6CC2431CFFC3}" dt="2020-05-11T08:54:32.745" v="8893"/>
          <ac:inkMkLst>
            <pc:docMk/>
            <pc:sldMk cId="0" sldId="327"/>
            <ac:inkMk id="92" creationId="{5F3C5828-2953-4D56-8FD0-1E5EC4B7CEDF}"/>
          </ac:inkMkLst>
        </pc:inkChg>
        <pc:inkChg chg="add del mod">
          <ac:chgData name="仁園 呂" userId="eef67f80-1e14-4c90-a22b-aad4575b3ef9" providerId="ADAL" clId="{9A49C251-DF4E-4AE5-B3D8-6CC2431CFFC3}" dt="2020-05-11T08:54:32.735" v="8881"/>
          <ac:inkMkLst>
            <pc:docMk/>
            <pc:sldMk cId="0" sldId="327"/>
            <ac:inkMk id="93" creationId="{6A5C1353-F58B-4850-ABC5-1ADF59AE8FEA}"/>
          </ac:inkMkLst>
        </pc:inkChg>
        <pc:inkChg chg="add mod">
          <ac:chgData name="仁園 呂" userId="eef67f80-1e14-4c90-a22b-aad4575b3ef9" providerId="ADAL" clId="{9A49C251-DF4E-4AE5-B3D8-6CC2431CFFC3}" dt="2020-05-15T02:17:45.008" v="9816" actId="164"/>
          <ac:inkMkLst>
            <pc:docMk/>
            <pc:sldMk cId="0" sldId="327"/>
            <ac:inkMk id="93" creationId="{FB89C8E3-0FCC-4150-8C39-F2898AA7D3D7}"/>
          </ac:inkMkLst>
        </pc:inkChg>
        <pc:inkChg chg="add mod">
          <ac:chgData name="仁園 呂" userId="eef67f80-1e14-4c90-a22b-aad4575b3ef9" providerId="ADAL" clId="{9A49C251-DF4E-4AE5-B3D8-6CC2431CFFC3}" dt="2020-05-15T02:17:45.008" v="9816" actId="164"/>
          <ac:inkMkLst>
            <pc:docMk/>
            <pc:sldMk cId="0" sldId="327"/>
            <ac:inkMk id="94" creationId="{1FFD1B2A-06DC-4762-96E3-8F3A6A0041D0}"/>
          </ac:inkMkLst>
        </pc:inkChg>
        <pc:inkChg chg="add del mod">
          <ac:chgData name="仁園 呂" userId="eef67f80-1e14-4c90-a22b-aad4575b3ef9" providerId="ADAL" clId="{9A49C251-DF4E-4AE5-B3D8-6CC2431CFFC3}" dt="2020-05-11T08:54:32.745" v="8892"/>
          <ac:inkMkLst>
            <pc:docMk/>
            <pc:sldMk cId="0" sldId="327"/>
            <ac:inkMk id="94" creationId="{D024FDAC-6A76-454A-BD8E-FA611EA09C8F}"/>
          </ac:inkMkLst>
        </pc:inkChg>
        <pc:inkChg chg="add mod">
          <ac:chgData name="仁園 呂" userId="eef67f80-1e14-4c90-a22b-aad4575b3ef9" providerId="ADAL" clId="{9A49C251-DF4E-4AE5-B3D8-6CC2431CFFC3}" dt="2020-05-15T02:17:45.008" v="9816" actId="164"/>
          <ac:inkMkLst>
            <pc:docMk/>
            <pc:sldMk cId="0" sldId="327"/>
            <ac:inkMk id="95" creationId="{2D28339A-80B8-4CDE-806E-4BE673F097DB}"/>
          </ac:inkMkLst>
        </pc:inkChg>
        <pc:inkChg chg="add del mod">
          <ac:chgData name="仁園 呂" userId="eef67f80-1e14-4c90-a22b-aad4575b3ef9" providerId="ADAL" clId="{9A49C251-DF4E-4AE5-B3D8-6CC2431CFFC3}" dt="2020-05-11T08:54:32.739" v="8885"/>
          <ac:inkMkLst>
            <pc:docMk/>
            <pc:sldMk cId="0" sldId="327"/>
            <ac:inkMk id="95" creationId="{A21C03E4-74F7-4065-8C9D-93A50F4117CA}"/>
          </ac:inkMkLst>
        </pc:inkChg>
        <pc:inkChg chg="add mod">
          <ac:chgData name="仁園 呂" userId="eef67f80-1e14-4c90-a22b-aad4575b3ef9" providerId="ADAL" clId="{9A49C251-DF4E-4AE5-B3D8-6CC2431CFFC3}" dt="2020-05-15T02:17:45.008" v="9816" actId="164"/>
          <ac:inkMkLst>
            <pc:docMk/>
            <pc:sldMk cId="0" sldId="327"/>
            <ac:inkMk id="96" creationId="{8A2266BF-861A-4B0C-BA04-6C56E63331BA}"/>
          </ac:inkMkLst>
        </pc:inkChg>
        <pc:inkChg chg="add mod">
          <ac:chgData name="仁園 呂" userId="eef67f80-1e14-4c90-a22b-aad4575b3ef9" providerId="ADAL" clId="{9A49C251-DF4E-4AE5-B3D8-6CC2431CFFC3}" dt="2020-05-15T02:16:46.393" v="9815"/>
          <ac:inkMkLst>
            <pc:docMk/>
            <pc:sldMk cId="0" sldId="327"/>
            <ac:inkMk id="97" creationId="{A65E431C-61FE-4239-B928-5925D9F992F3}"/>
          </ac:inkMkLst>
        </pc:inkChg>
        <pc:inkChg chg="add del mod">
          <ac:chgData name="仁園 呂" userId="eef67f80-1e14-4c90-a22b-aad4575b3ef9" providerId="ADAL" clId="{9A49C251-DF4E-4AE5-B3D8-6CC2431CFFC3}" dt="2020-05-11T08:54:32.748" v="8898"/>
          <ac:inkMkLst>
            <pc:docMk/>
            <pc:sldMk cId="0" sldId="327"/>
            <ac:inkMk id="97" creationId="{C968DA87-143C-4F30-BB8C-6ED98A1A9762}"/>
          </ac:inkMkLst>
        </pc:inkChg>
        <pc:inkChg chg="add del mod">
          <ac:chgData name="仁園 呂" userId="eef67f80-1e14-4c90-a22b-aad4575b3ef9" providerId="ADAL" clId="{9A49C251-DF4E-4AE5-B3D8-6CC2431CFFC3}" dt="2020-05-11T08:54:32.747" v="8896"/>
          <ac:inkMkLst>
            <pc:docMk/>
            <pc:sldMk cId="0" sldId="327"/>
            <ac:inkMk id="98" creationId="{726EE237-F3CC-45B2-986E-E1CC34D5CC01}"/>
          </ac:inkMkLst>
        </pc:inkChg>
        <pc:inkChg chg="add mod">
          <ac:chgData name="仁園 呂" userId="eef67f80-1e14-4c90-a22b-aad4575b3ef9" providerId="ADAL" clId="{9A49C251-DF4E-4AE5-B3D8-6CC2431CFFC3}" dt="2020-05-15T02:16:46.393" v="9815"/>
          <ac:inkMkLst>
            <pc:docMk/>
            <pc:sldMk cId="0" sldId="327"/>
            <ac:inkMk id="98" creationId="{D0996E68-4AD3-4B39-BD43-32FD9B795917}"/>
          </ac:inkMkLst>
        </pc:inkChg>
        <pc:inkChg chg="add del">
          <ac:chgData name="仁園 呂" userId="eef67f80-1e14-4c90-a22b-aad4575b3ef9" providerId="ADAL" clId="{9A49C251-DF4E-4AE5-B3D8-6CC2431CFFC3}" dt="2020-05-15T02:18:02.329" v="9819" actId="478"/>
          <ac:inkMkLst>
            <pc:docMk/>
            <pc:sldMk cId="0" sldId="327"/>
            <ac:inkMk id="99" creationId="{0638807A-7731-4186-966F-7EC896BC0392}"/>
          </ac:inkMkLst>
        </pc:inkChg>
        <pc:inkChg chg="add del">
          <ac:chgData name="仁園 呂" userId="eef67f80-1e14-4c90-a22b-aad4575b3ef9" providerId="ADAL" clId="{9A49C251-DF4E-4AE5-B3D8-6CC2431CFFC3}" dt="2020-05-15T02:18:02.329" v="9819" actId="478"/>
          <ac:inkMkLst>
            <pc:docMk/>
            <pc:sldMk cId="0" sldId="327"/>
            <ac:inkMk id="100" creationId="{19FD2610-279B-40F7-A5F4-8A6AE7E558DC}"/>
          </ac:inkMkLst>
        </pc:inkChg>
        <pc:inkChg chg="add del mod">
          <ac:chgData name="仁園 呂" userId="eef67f80-1e14-4c90-a22b-aad4575b3ef9" providerId="ADAL" clId="{9A49C251-DF4E-4AE5-B3D8-6CC2431CFFC3}" dt="2020-05-11T08:54:32.740" v="8886"/>
          <ac:inkMkLst>
            <pc:docMk/>
            <pc:sldMk cId="0" sldId="327"/>
            <ac:inkMk id="100" creationId="{848C9EC8-1B24-415D-98C6-A867D17557B2}"/>
          </ac:inkMkLst>
        </pc:inkChg>
        <pc:inkChg chg="add del">
          <ac:chgData name="仁園 呂" userId="eef67f80-1e14-4c90-a22b-aad4575b3ef9" providerId="ADAL" clId="{9A49C251-DF4E-4AE5-B3D8-6CC2431CFFC3}" dt="2020-05-11T08:55:24.439" v="8964"/>
          <ac:inkMkLst>
            <pc:docMk/>
            <pc:sldMk cId="0" sldId="327"/>
            <ac:inkMk id="101" creationId="{B5FAC583-A25A-4E2E-8F5E-052E88D17714}"/>
          </ac:inkMkLst>
        </pc:inkChg>
        <pc:inkChg chg="add del">
          <ac:chgData name="仁園 呂" userId="eef67f80-1e14-4c90-a22b-aad4575b3ef9" providerId="ADAL" clId="{9A49C251-DF4E-4AE5-B3D8-6CC2431CFFC3}" dt="2020-05-11T08:54:32.737" v="8883"/>
          <ac:inkMkLst>
            <pc:docMk/>
            <pc:sldMk cId="0" sldId="327"/>
            <ac:inkMk id="102" creationId="{6DC1B056-259E-435C-81AE-9C39DCE5A735}"/>
          </ac:inkMkLst>
        </pc:inkChg>
        <pc:inkChg chg="add del mod">
          <ac:chgData name="仁園 呂" userId="eef67f80-1e14-4c90-a22b-aad4575b3ef9" providerId="ADAL" clId="{9A49C251-DF4E-4AE5-B3D8-6CC2431CFFC3}" dt="2020-05-11T08:54:32.747" v="8895"/>
          <ac:inkMkLst>
            <pc:docMk/>
            <pc:sldMk cId="0" sldId="327"/>
            <ac:inkMk id="103" creationId="{2E572065-1B24-42FE-9EAC-10FF37524474}"/>
          </ac:inkMkLst>
        </pc:inkChg>
        <pc:inkChg chg="add mod">
          <ac:chgData name="仁園 呂" userId="eef67f80-1e14-4c90-a22b-aad4575b3ef9" providerId="ADAL" clId="{9A49C251-DF4E-4AE5-B3D8-6CC2431CFFC3}" dt="2020-05-15T02:19:22.124" v="9825"/>
          <ac:inkMkLst>
            <pc:docMk/>
            <pc:sldMk cId="0" sldId="327"/>
            <ac:inkMk id="103" creationId="{B95317A2-256C-430E-BF33-72A1DCD85D9F}"/>
          </ac:inkMkLst>
        </pc:inkChg>
        <pc:inkChg chg="add del mod">
          <ac:chgData name="仁園 呂" userId="eef67f80-1e14-4c90-a22b-aad4575b3ef9" providerId="ADAL" clId="{9A49C251-DF4E-4AE5-B3D8-6CC2431CFFC3}" dt="2020-05-11T08:54:32.744" v="8891"/>
          <ac:inkMkLst>
            <pc:docMk/>
            <pc:sldMk cId="0" sldId="327"/>
            <ac:inkMk id="104" creationId="{020B73FA-787F-449B-8150-AF5CC18ADE99}"/>
          </ac:inkMkLst>
        </pc:inkChg>
        <pc:inkChg chg="add mod">
          <ac:chgData name="仁園 呂" userId="eef67f80-1e14-4c90-a22b-aad4575b3ef9" providerId="ADAL" clId="{9A49C251-DF4E-4AE5-B3D8-6CC2431CFFC3}" dt="2020-05-15T02:19:22.124" v="9825"/>
          <ac:inkMkLst>
            <pc:docMk/>
            <pc:sldMk cId="0" sldId="327"/>
            <ac:inkMk id="104" creationId="{4C9292A4-C594-4734-A914-9D3D203F6F9A}"/>
          </ac:inkMkLst>
        </pc:inkChg>
        <pc:inkChg chg="add del mod">
          <ac:chgData name="仁園 呂" userId="eef67f80-1e14-4c90-a22b-aad4575b3ef9" providerId="ADAL" clId="{9A49C251-DF4E-4AE5-B3D8-6CC2431CFFC3}" dt="2020-05-11T08:54:32.743" v="8889"/>
          <ac:inkMkLst>
            <pc:docMk/>
            <pc:sldMk cId="0" sldId="327"/>
            <ac:inkMk id="105" creationId="{063D6E06-82AB-4462-BC68-BC459193530A}"/>
          </ac:inkMkLst>
        </pc:inkChg>
        <pc:inkChg chg="add mod">
          <ac:chgData name="仁園 呂" userId="eef67f80-1e14-4c90-a22b-aad4575b3ef9" providerId="ADAL" clId="{9A49C251-DF4E-4AE5-B3D8-6CC2431CFFC3}" dt="2020-05-15T02:19:22.124" v="9825"/>
          <ac:inkMkLst>
            <pc:docMk/>
            <pc:sldMk cId="0" sldId="327"/>
            <ac:inkMk id="106" creationId="{29965C70-4F73-4502-9C1A-422D5C14BD84}"/>
          </ac:inkMkLst>
        </pc:inkChg>
        <pc:inkChg chg="add mod">
          <ac:chgData name="仁園 呂" userId="eef67f80-1e14-4c90-a22b-aad4575b3ef9" providerId="ADAL" clId="{9A49C251-DF4E-4AE5-B3D8-6CC2431CFFC3}" dt="2020-05-15T02:19:31.476" v="9830"/>
          <ac:inkMkLst>
            <pc:docMk/>
            <pc:sldMk cId="0" sldId="327"/>
            <ac:inkMk id="108" creationId="{A3C121A0-8288-4C77-9618-6A3DDBA08ABF}"/>
          </ac:inkMkLst>
        </pc:inkChg>
        <pc:inkChg chg="add del mod">
          <ac:chgData name="仁園 呂" userId="eef67f80-1e14-4c90-a22b-aad4575b3ef9" providerId="ADAL" clId="{9A49C251-DF4E-4AE5-B3D8-6CC2431CFFC3}" dt="2020-05-11T08:54:32.737" v="8882"/>
          <ac:inkMkLst>
            <pc:docMk/>
            <pc:sldMk cId="0" sldId="327"/>
            <ac:inkMk id="108" creationId="{A3E3419A-19FC-4774-AAB4-B79127C3B7A0}"/>
          </ac:inkMkLst>
        </pc:inkChg>
        <pc:inkChg chg="add del mod">
          <ac:chgData name="仁園 呂" userId="eef67f80-1e14-4c90-a22b-aad4575b3ef9" providerId="ADAL" clId="{9A49C251-DF4E-4AE5-B3D8-6CC2431CFFC3}" dt="2020-05-11T08:54:32.738" v="8884"/>
          <ac:inkMkLst>
            <pc:docMk/>
            <pc:sldMk cId="0" sldId="327"/>
            <ac:inkMk id="109" creationId="{23FA0246-C74F-4B7E-ADD4-EFE3FAEE38A3}"/>
          </ac:inkMkLst>
        </pc:inkChg>
        <pc:inkChg chg="add mod">
          <ac:chgData name="仁園 呂" userId="eef67f80-1e14-4c90-a22b-aad4575b3ef9" providerId="ADAL" clId="{9A49C251-DF4E-4AE5-B3D8-6CC2431CFFC3}" dt="2020-05-15T02:19:31.476" v="9830"/>
          <ac:inkMkLst>
            <pc:docMk/>
            <pc:sldMk cId="0" sldId="327"/>
            <ac:inkMk id="109" creationId="{4B925B9A-08BE-4540-902B-7C8E89041E2A}"/>
          </ac:inkMkLst>
        </pc:inkChg>
        <pc:inkChg chg="add mod">
          <ac:chgData name="仁園 呂" userId="eef67f80-1e14-4c90-a22b-aad4575b3ef9" providerId="ADAL" clId="{9A49C251-DF4E-4AE5-B3D8-6CC2431CFFC3}" dt="2020-05-15T02:19:31.476" v="9830"/>
          <ac:inkMkLst>
            <pc:docMk/>
            <pc:sldMk cId="0" sldId="327"/>
            <ac:inkMk id="111" creationId="{09D65C78-4BE2-4235-B3D2-DFB621E3F137}"/>
          </ac:inkMkLst>
        </pc:inkChg>
        <pc:inkChg chg="add del mod">
          <ac:chgData name="仁園 呂" userId="eef67f80-1e14-4c90-a22b-aad4575b3ef9" providerId="ADAL" clId="{9A49C251-DF4E-4AE5-B3D8-6CC2431CFFC3}" dt="2020-05-11T08:54:39.187" v="8907"/>
          <ac:inkMkLst>
            <pc:docMk/>
            <pc:sldMk cId="0" sldId="327"/>
            <ac:inkMk id="111" creationId="{4C65A0AD-6E38-410F-BDD0-5D7BD8922DE0}"/>
          </ac:inkMkLst>
        </pc:inkChg>
        <pc:inkChg chg="add del mod">
          <ac:chgData name="仁園 呂" userId="eef67f80-1e14-4c90-a22b-aad4575b3ef9" providerId="ADAL" clId="{9A49C251-DF4E-4AE5-B3D8-6CC2431CFFC3}" dt="2020-05-11T08:54:39.188" v="8909"/>
          <ac:inkMkLst>
            <pc:docMk/>
            <pc:sldMk cId="0" sldId="327"/>
            <ac:inkMk id="112" creationId="{303558B6-E802-4E78-82A6-AB6E13A4DE2A}"/>
          </ac:inkMkLst>
        </pc:inkChg>
        <pc:inkChg chg="add">
          <ac:chgData name="仁園 呂" userId="eef67f80-1e14-4c90-a22b-aad4575b3ef9" providerId="ADAL" clId="{9A49C251-DF4E-4AE5-B3D8-6CC2431CFFC3}" dt="2020-05-15T02:19:32.107" v="9831" actId="9405"/>
          <ac:inkMkLst>
            <pc:docMk/>
            <pc:sldMk cId="0" sldId="327"/>
            <ac:inkMk id="113" creationId="{02765BBE-92EF-488F-9FDE-1A686733EF34}"/>
          </ac:inkMkLst>
        </pc:inkChg>
        <pc:inkChg chg="add del mod">
          <ac:chgData name="仁園 呂" userId="eef67f80-1e14-4c90-a22b-aad4575b3ef9" providerId="ADAL" clId="{9A49C251-DF4E-4AE5-B3D8-6CC2431CFFC3}" dt="2020-05-11T08:54:39.187" v="8908"/>
          <ac:inkMkLst>
            <pc:docMk/>
            <pc:sldMk cId="0" sldId="327"/>
            <ac:inkMk id="113" creationId="{0D4B8896-422D-47B6-805E-1123C9BCB4DD}"/>
          </ac:inkMkLst>
        </pc:inkChg>
        <pc:inkChg chg="add del mod">
          <ac:chgData name="仁園 呂" userId="eef67f80-1e14-4c90-a22b-aad4575b3ef9" providerId="ADAL" clId="{9A49C251-DF4E-4AE5-B3D8-6CC2431CFFC3}" dt="2020-05-11T08:54:39.187" v="8906"/>
          <ac:inkMkLst>
            <pc:docMk/>
            <pc:sldMk cId="0" sldId="327"/>
            <ac:inkMk id="114" creationId="{4BB3801A-26B6-49D4-B4B2-998E41B4D250}"/>
          </ac:inkMkLst>
        </pc:inkChg>
        <pc:inkChg chg="add mod">
          <ac:chgData name="仁園 呂" userId="eef67f80-1e14-4c90-a22b-aad4575b3ef9" providerId="ADAL" clId="{9A49C251-DF4E-4AE5-B3D8-6CC2431CFFC3}" dt="2020-05-15T02:19:41.538" v="9839"/>
          <ac:inkMkLst>
            <pc:docMk/>
            <pc:sldMk cId="0" sldId="327"/>
            <ac:inkMk id="114" creationId="{6586E5B9-226E-4D69-999B-886513CAF1DC}"/>
          </ac:inkMkLst>
        </pc:inkChg>
        <pc:inkChg chg="add mod">
          <ac:chgData name="仁園 呂" userId="eef67f80-1e14-4c90-a22b-aad4575b3ef9" providerId="ADAL" clId="{9A49C251-DF4E-4AE5-B3D8-6CC2431CFFC3}" dt="2020-05-15T02:19:41.538" v="9839"/>
          <ac:inkMkLst>
            <pc:docMk/>
            <pc:sldMk cId="0" sldId="327"/>
            <ac:inkMk id="115" creationId="{8449FF70-9626-4571-851D-F2B8D8166E92}"/>
          </ac:inkMkLst>
        </pc:inkChg>
        <pc:inkChg chg="add del mod">
          <ac:chgData name="仁園 呂" userId="eef67f80-1e14-4c90-a22b-aad4575b3ef9" providerId="ADAL" clId="{9A49C251-DF4E-4AE5-B3D8-6CC2431CFFC3}" dt="2020-05-11T08:54:39.188" v="8910"/>
          <ac:inkMkLst>
            <pc:docMk/>
            <pc:sldMk cId="0" sldId="327"/>
            <ac:inkMk id="115" creationId="{A1B6F853-DB5A-44AB-B8D1-31B5C1352D8A}"/>
          </ac:inkMkLst>
        </pc:inkChg>
        <pc:inkChg chg="add mod">
          <ac:chgData name="仁園 呂" userId="eef67f80-1e14-4c90-a22b-aad4575b3ef9" providerId="ADAL" clId="{9A49C251-DF4E-4AE5-B3D8-6CC2431CFFC3}" dt="2020-05-15T02:19:41.538" v="9839"/>
          <ac:inkMkLst>
            <pc:docMk/>
            <pc:sldMk cId="0" sldId="327"/>
            <ac:inkMk id="116" creationId="{3A2B8D84-3CA2-4F95-A660-28EA960BD5F8}"/>
          </ac:inkMkLst>
        </pc:inkChg>
        <pc:inkChg chg="add mod">
          <ac:chgData name="仁園 呂" userId="eef67f80-1e14-4c90-a22b-aad4575b3ef9" providerId="ADAL" clId="{9A49C251-DF4E-4AE5-B3D8-6CC2431CFFC3}" dt="2020-05-15T02:14:30.963" v="9726" actId="1076"/>
          <ac:inkMkLst>
            <pc:docMk/>
            <pc:sldMk cId="0" sldId="327"/>
            <ac:inkMk id="117" creationId="{1A3ADE45-E635-4FE0-997F-C20782C45360}"/>
          </ac:inkMkLst>
        </pc:inkChg>
        <pc:inkChg chg="add mod">
          <ac:chgData name="仁園 呂" userId="eef67f80-1e14-4c90-a22b-aad4575b3ef9" providerId="ADAL" clId="{9A49C251-DF4E-4AE5-B3D8-6CC2431CFFC3}" dt="2020-05-15T02:14:30.963" v="9726" actId="1076"/>
          <ac:inkMkLst>
            <pc:docMk/>
            <pc:sldMk cId="0" sldId="327"/>
            <ac:inkMk id="118" creationId="{BB9D89BB-75EF-4FE8-93A7-1058FBE0409D}"/>
          </ac:inkMkLst>
        </pc:inkChg>
        <pc:inkChg chg="add mod">
          <ac:chgData name="仁園 呂" userId="eef67f80-1e14-4c90-a22b-aad4575b3ef9" providerId="ADAL" clId="{9A49C251-DF4E-4AE5-B3D8-6CC2431CFFC3}" dt="2020-05-15T02:14:30.963" v="9726" actId="1076"/>
          <ac:inkMkLst>
            <pc:docMk/>
            <pc:sldMk cId="0" sldId="327"/>
            <ac:inkMk id="119" creationId="{0637CBA0-E9D2-4B40-A188-5EB11B9E7D7F}"/>
          </ac:inkMkLst>
        </pc:inkChg>
        <pc:inkChg chg="add mod">
          <ac:chgData name="仁園 呂" userId="eef67f80-1e14-4c90-a22b-aad4575b3ef9" providerId="ADAL" clId="{9A49C251-DF4E-4AE5-B3D8-6CC2431CFFC3}" dt="2020-05-15T02:14:30.963" v="9726" actId="1076"/>
          <ac:inkMkLst>
            <pc:docMk/>
            <pc:sldMk cId="0" sldId="327"/>
            <ac:inkMk id="120" creationId="{666A8E36-1F23-46B6-8274-166EDB36D567}"/>
          </ac:inkMkLst>
        </pc:inkChg>
        <pc:inkChg chg="add mod">
          <ac:chgData name="仁園 呂" userId="eef67f80-1e14-4c90-a22b-aad4575b3ef9" providerId="ADAL" clId="{9A49C251-DF4E-4AE5-B3D8-6CC2431CFFC3}" dt="2020-05-15T02:14:30.963" v="9726" actId="1076"/>
          <ac:inkMkLst>
            <pc:docMk/>
            <pc:sldMk cId="0" sldId="327"/>
            <ac:inkMk id="121" creationId="{9F4F0918-ECB9-4778-A7CC-7A6BD5DA0B64}"/>
          </ac:inkMkLst>
        </pc:inkChg>
        <pc:inkChg chg="add mod">
          <ac:chgData name="仁園 呂" userId="eef67f80-1e14-4c90-a22b-aad4575b3ef9" providerId="ADAL" clId="{9A49C251-DF4E-4AE5-B3D8-6CC2431CFFC3}" dt="2020-05-15T02:14:30.963" v="9726" actId="1076"/>
          <ac:inkMkLst>
            <pc:docMk/>
            <pc:sldMk cId="0" sldId="327"/>
            <ac:inkMk id="122" creationId="{1F7F1641-F69B-46F7-8635-649BB398CF12}"/>
          </ac:inkMkLst>
        </pc:inkChg>
        <pc:inkChg chg="add mod">
          <ac:chgData name="仁園 呂" userId="eef67f80-1e14-4c90-a22b-aad4575b3ef9" providerId="ADAL" clId="{9A49C251-DF4E-4AE5-B3D8-6CC2431CFFC3}" dt="2020-05-15T02:14:30.963" v="9726" actId="1076"/>
          <ac:inkMkLst>
            <pc:docMk/>
            <pc:sldMk cId="0" sldId="327"/>
            <ac:inkMk id="123" creationId="{BC4F6E9A-A21E-4983-94D7-6EC77B979D93}"/>
          </ac:inkMkLst>
        </pc:inkChg>
        <pc:inkChg chg="add mod">
          <ac:chgData name="仁園 呂" userId="eef67f80-1e14-4c90-a22b-aad4575b3ef9" providerId="ADAL" clId="{9A49C251-DF4E-4AE5-B3D8-6CC2431CFFC3}" dt="2020-05-15T02:14:30.963" v="9726" actId="1076"/>
          <ac:inkMkLst>
            <pc:docMk/>
            <pc:sldMk cId="0" sldId="327"/>
            <ac:inkMk id="124" creationId="{2E5D28EF-D18E-4960-85DC-387427C919FD}"/>
          </ac:inkMkLst>
        </pc:inkChg>
        <pc:inkChg chg="add mod">
          <ac:chgData name="仁園 呂" userId="eef67f80-1e14-4c90-a22b-aad4575b3ef9" providerId="ADAL" clId="{9A49C251-DF4E-4AE5-B3D8-6CC2431CFFC3}" dt="2020-05-15T02:14:30.963" v="9726" actId="1076"/>
          <ac:inkMkLst>
            <pc:docMk/>
            <pc:sldMk cId="0" sldId="327"/>
            <ac:inkMk id="125" creationId="{755B5AD5-A612-4AAD-8D18-A4D1C3D1C280}"/>
          </ac:inkMkLst>
        </pc:inkChg>
        <pc:inkChg chg="add del mod">
          <ac:chgData name="仁園 呂" userId="eef67f80-1e14-4c90-a22b-aad4575b3ef9" providerId="ADAL" clId="{9A49C251-DF4E-4AE5-B3D8-6CC2431CFFC3}" dt="2020-05-11T08:55:24.437" v="8956"/>
          <ac:inkMkLst>
            <pc:docMk/>
            <pc:sldMk cId="0" sldId="327"/>
            <ac:inkMk id="127" creationId="{34EABBE8-CE22-4217-A343-F8C08B7C6726}"/>
          </ac:inkMkLst>
        </pc:inkChg>
        <pc:inkChg chg="add mod">
          <ac:chgData name="仁園 呂" userId="eef67f80-1e14-4c90-a22b-aad4575b3ef9" providerId="ADAL" clId="{9A49C251-DF4E-4AE5-B3D8-6CC2431CFFC3}" dt="2020-05-15T02:19:41.538" v="9839"/>
          <ac:inkMkLst>
            <pc:docMk/>
            <pc:sldMk cId="0" sldId="327"/>
            <ac:inkMk id="127" creationId="{E41A8BC9-4F93-4F58-9E2A-4A160D925364}"/>
          </ac:inkMkLst>
        </pc:inkChg>
        <pc:inkChg chg="add mod">
          <ac:chgData name="仁園 呂" userId="eef67f80-1e14-4c90-a22b-aad4575b3ef9" providerId="ADAL" clId="{9A49C251-DF4E-4AE5-B3D8-6CC2431CFFC3}" dt="2020-05-15T02:19:41.538" v="9839"/>
          <ac:inkMkLst>
            <pc:docMk/>
            <pc:sldMk cId="0" sldId="327"/>
            <ac:inkMk id="128" creationId="{40A8232D-C485-4749-86BE-862E170D182D}"/>
          </ac:inkMkLst>
        </pc:inkChg>
        <pc:inkChg chg="add del mod">
          <ac:chgData name="仁園 呂" userId="eef67f80-1e14-4c90-a22b-aad4575b3ef9" providerId="ADAL" clId="{9A49C251-DF4E-4AE5-B3D8-6CC2431CFFC3}" dt="2020-05-11T08:55:24.435" v="8950"/>
          <ac:inkMkLst>
            <pc:docMk/>
            <pc:sldMk cId="0" sldId="327"/>
            <ac:inkMk id="128" creationId="{BE1D2CDF-6861-4379-81A7-CBA9759897D7}"/>
          </ac:inkMkLst>
        </pc:inkChg>
        <pc:inkChg chg="add del mod">
          <ac:chgData name="仁園 呂" userId="eef67f80-1e14-4c90-a22b-aad4575b3ef9" providerId="ADAL" clId="{9A49C251-DF4E-4AE5-B3D8-6CC2431CFFC3}" dt="2020-05-11T08:55:24.438" v="8960"/>
          <ac:inkMkLst>
            <pc:docMk/>
            <pc:sldMk cId="0" sldId="327"/>
            <ac:inkMk id="129" creationId="{52D2350E-D1E1-42F2-A782-6B9948F0F443}"/>
          </ac:inkMkLst>
        </pc:inkChg>
        <pc:inkChg chg="add mod">
          <ac:chgData name="仁園 呂" userId="eef67f80-1e14-4c90-a22b-aad4575b3ef9" providerId="ADAL" clId="{9A49C251-DF4E-4AE5-B3D8-6CC2431CFFC3}" dt="2020-05-15T02:19:41.538" v="9839"/>
          <ac:inkMkLst>
            <pc:docMk/>
            <pc:sldMk cId="0" sldId="327"/>
            <ac:inkMk id="129" creationId="{96B2256A-F002-4D18-B4FB-411E2C086DC9}"/>
          </ac:inkMkLst>
        </pc:inkChg>
        <pc:inkChg chg="add mod">
          <ac:chgData name="仁園 呂" userId="eef67f80-1e14-4c90-a22b-aad4575b3ef9" providerId="ADAL" clId="{9A49C251-DF4E-4AE5-B3D8-6CC2431CFFC3}" dt="2020-05-15T02:19:41.538" v="9839"/>
          <ac:inkMkLst>
            <pc:docMk/>
            <pc:sldMk cId="0" sldId="327"/>
            <ac:inkMk id="130" creationId="{7A0CB02E-6D19-4093-A407-AD0124AAC4EA}"/>
          </ac:inkMkLst>
        </pc:inkChg>
        <pc:inkChg chg="add del mod">
          <ac:chgData name="仁園 呂" userId="eef67f80-1e14-4c90-a22b-aad4575b3ef9" providerId="ADAL" clId="{9A49C251-DF4E-4AE5-B3D8-6CC2431CFFC3}" dt="2020-05-11T08:55:24.436" v="8952"/>
          <ac:inkMkLst>
            <pc:docMk/>
            <pc:sldMk cId="0" sldId="327"/>
            <ac:inkMk id="130" creationId="{F404BA07-2755-42FF-B7F7-027E8623EF93}"/>
          </ac:inkMkLst>
        </pc:inkChg>
        <pc:inkChg chg="add del mod">
          <ac:chgData name="仁園 呂" userId="eef67f80-1e14-4c90-a22b-aad4575b3ef9" providerId="ADAL" clId="{9A49C251-DF4E-4AE5-B3D8-6CC2431CFFC3}" dt="2020-05-11T08:55:24.440" v="8970"/>
          <ac:inkMkLst>
            <pc:docMk/>
            <pc:sldMk cId="0" sldId="327"/>
            <ac:inkMk id="132" creationId="{4FEB8E85-A91A-46F9-8365-1614E879B332}"/>
          </ac:inkMkLst>
        </pc:inkChg>
        <pc:inkChg chg="add mod">
          <ac:chgData name="仁園 呂" userId="eef67f80-1e14-4c90-a22b-aad4575b3ef9" providerId="ADAL" clId="{9A49C251-DF4E-4AE5-B3D8-6CC2431CFFC3}" dt="2020-05-15T02:19:46.433" v="9846"/>
          <ac:inkMkLst>
            <pc:docMk/>
            <pc:sldMk cId="0" sldId="327"/>
            <ac:inkMk id="132" creationId="{AE3B2D42-2787-43A1-8885-3FBFBE0DF563}"/>
          </ac:inkMkLst>
        </pc:inkChg>
        <pc:inkChg chg="add del mod">
          <ac:chgData name="仁園 呂" userId="eef67f80-1e14-4c90-a22b-aad4575b3ef9" providerId="ADAL" clId="{9A49C251-DF4E-4AE5-B3D8-6CC2431CFFC3}" dt="2020-05-11T08:55:24.436" v="8954"/>
          <ac:inkMkLst>
            <pc:docMk/>
            <pc:sldMk cId="0" sldId="327"/>
            <ac:inkMk id="133" creationId="{03C7813B-2F71-4B6E-966A-C72A072B9894}"/>
          </ac:inkMkLst>
        </pc:inkChg>
        <pc:inkChg chg="add mod">
          <ac:chgData name="仁園 呂" userId="eef67f80-1e14-4c90-a22b-aad4575b3ef9" providerId="ADAL" clId="{9A49C251-DF4E-4AE5-B3D8-6CC2431CFFC3}" dt="2020-05-15T02:19:46.433" v="9846"/>
          <ac:inkMkLst>
            <pc:docMk/>
            <pc:sldMk cId="0" sldId="327"/>
            <ac:inkMk id="133" creationId="{B037B521-AA36-4253-8F4C-B461B53CA604}"/>
          </ac:inkMkLst>
        </pc:inkChg>
        <pc:inkChg chg="add del mod">
          <ac:chgData name="仁園 呂" userId="eef67f80-1e14-4c90-a22b-aad4575b3ef9" providerId="ADAL" clId="{9A49C251-DF4E-4AE5-B3D8-6CC2431CFFC3}" dt="2020-05-11T08:55:24.438" v="8962"/>
          <ac:inkMkLst>
            <pc:docMk/>
            <pc:sldMk cId="0" sldId="327"/>
            <ac:inkMk id="134" creationId="{5D3F529E-A892-4CD9-AF4B-A5FDCE6F60E9}"/>
          </ac:inkMkLst>
        </pc:inkChg>
        <pc:inkChg chg="add mod">
          <ac:chgData name="仁園 呂" userId="eef67f80-1e14-4c90-a22b-aad4575b3ef9" providerId="ADAL" clId="{9A49C251-DF4E-4AE5-B3D8-6CC2431CFFC3}" dt="2020-05-15T02:19:46.433" v="9846"/>
          <ac:inkMkLst>
            <pc:docMk/>
            <pc:sldMk cId="0" sldId="327"/>
            <ac:inkMk id="134" creationId="{8B21B4A6-6ABA-4B28-BA86-BCC5C78A7B94}"/>
          </ac:inkMkLst>
        </pc:inkChg>
        <pc:inkChg chg="add mod">
          <ac:chgData name="仁園 呂" userId="eef67f80-1e14-4c90-a22b-aad4575b3ef9" providerId="ADAL" clId="{9A49C251-DF4E-4AE5-B3D8-6CC2431CFFC3}" dt="2020-05-15T02:19:46.433" v="9846"/>
          <ac:inkMkLst>
            <pc:docMk/>
            <pc:sldMk cId="0" sldId="327"/>
            <ac:inkMk id="135" creationId="{45DC3A07-8EA1-453D-82DD-C70BE72EB69D}"/>
          </ac:inkMkLst>
        </pc:inkChg>
        <pc:inkChg chg="add mod">
          <ac:chgData name="仁園 呂" userId="eef67f80-1e14-4c90-a22b-aad4575b3ef9" providerId="ADAL" clId="{9A49C251-DF4E-4AE5-B3D8-6CC2431CFFC3}" dt="2020-05-15T02:19:46.433" v="9846"/>
          <ac:inkMkLst>
            <pc:docMk/>
            <pc:sldMk cId="0" sldId="327"/>
            <ac:inkMk id="136" creationId="{526702F7-62C2-4836-87E1-567214E031F9}"/>
          </ac:inkMkLst>
        </pc:inkChg>
        <pc:inkChg chg="add del mod">
          <ac:chgData name="仁園 呂" userId="eef67f80-1e14-4c90-a22b-aad4575b3ef9" providerId="ADAL" clId="{9A49C251-DF4E-4AE5-B3D8-6CC2431CFFC3}" dt="2020-05-11T08:55:24.440" v="8971"/>
          <ac:inkMkLst>
            <pc:docMk/>
            <pc:sldMk cId="0" sldId="327"/>
            <ac:inkMk id="136" creationId="{9DD8269E-964C-4E47-BCA7-CE61DF85CABD}"/>
          </ac:inkMkLst>
        </pc:inkChg>
        <pc:inkChg chg="add mod">
          <ac:chgData name="仁園 呂" userId="eef67f80-1e14-4c90-a22b-aad4575b3ef9" providerId="ADAL" clId="{9A49C251-DF4E-4AE5-B3D8-6CC2431CFFC3}" dt="2020-05-15T02:19:46.433" v="9846"/>
          <ac:inkMkLst>
            <pc:docMk/>
            <pc:sldMk cId="0" sldId="327"/>
            <ac:inkMk id="137" creationId="{D2917319-4BCD-4761-ADEC-2B2D65256D6A}"/>
          </ac:inkMkLst>
        </pc:inkChg>
        <pc:inkChg chg="add del mod">
          <ac:chgData name="仁園 呂" userId="eef67f80-1e14-4c90-a22b-aad4575b3ef9" providerId="ADAL" clId="{9A49C251-DF4E-4AE5-B3D8-6CC2431CFFC3}" dt="2020-05-11T08:55:24.439" v="8965"/>
          <ac:inkMkLst>
            <pc:docMk/>
            <pc:sldMk cId="0" sldId="327"/>
            <ac:inkMk id="137" creationId="{FADD8729-CA69-4BE0-BB43-71D4BED7F2E8}"/>
          </ac:inkMkLst>
        </pc:inkChg>
        <pc:inkChg chg="add mod">
          <ac:chgData name="仁園 呂" userId="eef67f80-1e14-4c90-a22b-aad4575b3ef9" providerId="ADAL" clId="{9A49C251-DF4E-4AE5-B3D8-6CC2431CFFC3}" dt="2020-05-15T02:19:50.929" v="9852"/>
          <ac:inkMkLst>
            <pc:docMk/>
            <pc:sldMk cId="0" sldId="327"/>
            <ac:inkMk id="139" creationId="{658AAB4D-049D-49E8-BA9D-748F7747A6E7}"/>
          </ac:inkMkLst>
        </pc:inkChg>
        <pc:inkChg chg="add del mod">
          <ac:chgData name="仁園 呂" userId="eef67f80-1e14-4c90-a22b-aad4575b3ef9" providerId="ADAL" clId="{9A49C251-DF4E-4AE5-B3D8-6CC2431CFFC3}" dt="2020-05-11T08:55:24.438" v="8961"/>
          <ac:inkMkLst>
            <pc:docMk/>
            <pc:sldMk cId="0" sldId="327"/>
            <ac:inkMk id="139" creationId="{BC970D6E-87A7-40F6-A141-4763E3605D24}"/>
          </ac:inkMkLst>
        </pc:inkChg>
        <pc:inkChg chg="add del mod">
          <ac:chgData name="仁園 呂" userId="eef67f80-1e14-4c90-a22b-aad4575b3ef9" providerId="ADAL" clId="{9A49C251-DF4E-4AE5-B3D8-6CC2431CFFC3}" dt="2020-05-11T08:55:24.440" v="8972"/>
          <ac:inkMkLst>
            <pc:docMk/>
            <pc:sldMk cId="0" sldId="327"/>
            <ac:inkMk id="140" creationId="{2A12215F-E4DA-4AFF-A7A6-C12EC79D1937}"/>
          </ac:inkMkLst>
        </pc:inkChg>
        <pc:inkChg chg="add mod">
          <ac:chgData name="仁園 呂" userId="eef67f80-1e14-4c90-a22b-aad4575b3ef9" providerId="ADAL" clId="{9A49C251-DF4E-4AE5-B3D8-6CC2431CFFC3}" dt="2020-05-15T02:19:50.929" v="9852"/>
          <ac:inkMkLst>
            <pc:docMk/>
            <pc:sldMk cId="0" sldId="327"/>
            <ac:inkMk id="140" creationId="{92955E43-6587-4C90-928C-643495BF54A6}"/>
          </ac:inkMkLst>
        </pc:inkChg>
        <pc:inkChg chg="add del mod">
          <ac:chgData name="仁園 呂" userId="eef67f80-1e14-4c90-a22b-aad4575b3ef9" providerId="ADAL" clId="{9A49C251-DF4E-4AE5-B3D8-6CC2431CFFC3}" dt="2020-05-11T08:55:24.436" v="8953"/>
          <ac:inkMkLst>
            <pc:docMk/>
            <pc:sldMk cId="0" sldId="327"/>
            <ac:inkMk id="141" creationId="{74366049-DB67-4AD3-87B3-BFD35D217208}"/>
          </ac:inkMkLst>
        </pc:inkChg>
        <pc:inkChg chg="add mod">
          <ac:chgData name="仁園 呂" userId="eef67f80-1e14-4c90-a22b-aad4575b3ef9" providerId="ADAL" clId="{9A49C251-DF4E-4AE5-B3D8-6CC2431CFFC3}" dt="2020-05-15T02:19:50.929" v="9852"/>
          <ac:inkMkLst>
            <pc:docMk/>
            <pc:sldMk cId="0" sldId="327"/>
            <ac:inkMk id="141" creationId="{BC4C69CB-8D4E-4214-A09B-D5B987183860}"/>
          </ac:inkMkLst>
        </pc:inkChg>
        <pc:inkChg chg="add mod">
          <ac:chgData name="仁園 呂" userId="eef67f80-1e14-4c90-a22b-aad4575b3ef9" providerId="ADAL" clId="{9A49C251-DF4E-4AE5-B3D8-6CC2431CFFC3}" dt="2020-05-15T02:19:50.929" v="9852"/>
          <ac:inkMkLst>
            <pc:docMk/>
            <pc:sldMk cId="0" sldId="327"/>
            <ac:inkMk id="142" creationId="{2BBF6409-D896-4878-B79F-E7CA0BDC8458}"/>
          </ac:inkMkLst>
        </pc:inkChg>
        <pc:inkChg chg="add del mod">
          <ac:chgData name="仁園 呂" userId="eef67f80-1e14-4c90-a22b-aad4575b3ef9" providerId="ADAL" clId="{9A49C251-DF4E-4AE5-B3D8-6CC2431CFFC3}" dt="2020-05-11T08:55:24.436" v="8955"/>
          <ac:inkMkLst>
            <pc:docMk/>
            <pc:sldMk cId="0" sldId="327"/>
            <ac:inkMk id="142" creationId="{DF19D1FC-590D-49F8-AAF6-5DC42E36166D}"/>
          </ac:inkMkLst>
        </pc:inkChg>
        <pc:inkChg chg="add mod">
          <ac:chgData name="仁園 呂" userId="eef67f80-1e14-4c90-a22b-aad4575b3ef9" providerId="ADAL" clId="{9A49C251-DF4E-4AE5-B3D8-6CC2431CFFC3}" dt="2020-05-15T02:19:50.929" v="9852"/>
          <ac:inkMkLst>
            <pc:docMk/>
            <pc:sldMk cId="0" sldId="327"/>
            <ac:inkMk id="143" creationId="{29723AF1-7B25-45C6-A5D5-372E1D615A88}"/>
          </ac:inkMkLst>
        </pc:inkChg>
        <pc:inkChg chg="add del mod">
          <ac:chgData name="仁園 呂" userId="eef67f80-1e14-4c90-a22b-aad4575b3ef9" providerId="ADAL" clId="{9A49C251-DF4E-4AE5-B3D8-6CC2431CFFC3}" dt="2020-05-11T08:55:24.441" v="8973"/>
          <ac:inkMkLst>
            <pc:docMk/>
            <pc:sldMk cId="0" sldId="327"/>
            <ac:inkMk id="143" creationId="{5B12082E-D8F8-4BB8-A20B-B7228AEBEDA8}"/>
          </ac:inkMkLst>
        </pc:inkChg>
        <pc:inkChg chg="add del mod">
          <ac:chgData name="仁園 呂" userId="eef67f80-1e14-4c90-a22b-aad4575b3ef9" providerId="ADAL" clId="{9A49C251-DF4E-4AE5-B3D8-6CC2431CFFC3}" dt="2020-05-11T08:55:24.439" v="8966"/>
          <ac:inkMkLst>
            <pc:docMk/>
            <pc:sldMk cId="0" sldId="327"/>
            <ac:inkMk id="144" creationId="{F75E33DB-7232-4D38-9BE8-25CABFC2EF0E}"/>
          </ac:inkMkLst>
        </pc:inkChg>
        <pc:inkChg chg="add del mod">
          <ac:chgData name="仁園 呂" userId="eef67f80-1e14-4c90-a22b-aad4575b3ef9" providerId="ADAL" clId="{9A49C251-DF4E-4AE5-B3D8-6CC2431CFFC3}" dt="2020-05-11T08:55:24.437" v="8957"/>
          <ac:inkMkLst>
            <pc:docMk/>
            <pc:sldMk cId="0" sldId="327"/>
            <ac:inkMk id="145" creationId="{12E8FF33-C1E7-4FAE-BF51-E4C983ADD509}"/>
          </ac:inkMkLst>
        </pc:inkChg>
        <pc:inkChg chg="add mod">
          <ac:chgData name="仁園 呂" userId="eef67f80-1e14-4c90-a22b-aad4575b3ef9" providerId="ADAL" clId="{9A49C251-DF4E-4AE5-B3D8-6CC2431CFFC3}" dt="2020-05-15T02:19:55.733" v="9858"/>
          <ac:inkMkLst>
            <pc:docMk/>
            <pc:sldMk cId="0" sldId="327"/>
            <ac:inkMk id="145" creationId="{DD8018CA-8C35-4151-A9EA-CF6C295E86DD}"/>
          </ac:inkMkLst>
        </pc:inkChg>
        <pc:inkChg chg="add del mod">
          <ac:chgData name="仁園 呂" userId="eef67f80-1e14-4c90-a22b-aad4575b3ef9" providerId="ADAL" clId="{9A49C251-DF4E-4AE5-B3D8-6CC2431CFFC3}" dt="2020-05-11T08:55:24.441" v="8974"/>
          <ac:inkMkLst>
            <pc:docMk/>
            <pc:sldMk cId="0" sldId="327"/>
            <ac:inkMk id="146" creationId="{2F27F24E-B13B-496B-80A4-B82057AA7845}"/>
          </ac:inkMkLst>
        </pc:inkChg>
        <pc:inkChg chg="add mod">
          <ac:chgData name="仁園 呂" userId="eef67f80-1e14-4c90-a22b-aad4575b3ef9" providerId="ADAL" clId="{9A49C251-DF4E-4AE5-B3D8-6CC2431CFFC3}" dt="2020-05-15T02:19:55.733" v="9858"/>
          <ac:inkMkLst>
            <pc:docMk/>
            <pc:sldMk cId="0" sldId="327"/>
            <ac:inkMk id="146" creationId="{AFC178B4-D9CE-46DD-A79C-F348949A4015}"/>
          </ac:inkMkLst>
        </pc:inkChg>
        <pc:inkChg chg="add mod">
          <ac:chgData name="仁園 呂" userId="eef67f80-1e14-4c90-a22b-aad4575b3ef9" providerId="ADAL" clId="{9A49C251-DF4E-4AE5-B3D8-6CC2431CFFC3}" dt="2020-05-15T02:19:55.733" v="9858"/>
          <ac:inkMkLst>
            <pc:docMk/>
            <pc:sldMk cId="0" sldId="327"/>
            <ac:inkMk id="147" creationId="{29A0F2AE-17CC-4D01-9352-6E1EF2031652}"/>
          </ac:inkMkLst>
        </pc:inkChg>
        <pc:inkChg chg="add mod">
          <ac:chgData name="仁園 呂" userId="eef67f80-1e14-4c90-a22b-aad4575b3ef9" providerId="ADAL" clId="{9A49C251-DF4E-4AE5-B3D8-6CC2431CFFC3}" dt="2020-05-15T02:19:55.733" v="9858"/>
          <ac:inkMkLst>
            <pc:docMk/>
            <pc:sldMk cId="0" sldId="327"/>
            <ac:inkMk id="148" creationId="{A14080A5-0011-4517-8CB3-73A38D91B924}"/>
          </ac:inkMkLst>
        </pc:inkChg>
        <pc:inkChg chg="add mod">
          <ac:chgData name="仁園 呂" userId="eef67f80-1e14-4c90-a22b-aad4575b3ef9" providerId="ADAL" clId="{9A49C251-DF4E-4AE5-B3D8-6CC2431CFFC3}" dt="2020-05-15T02:19:55.733" v="9858"/>
          <ac:inkMkLst>
            <pc:docMk/>
            <pc:sldMk cId="0" sldId="327"/>
            <ac:inkMk id="149" creationId="{286D40CC-A496-4D68-BE4D-105DF6A4B5BB}"/>
          </ac:inkMkLst>
        </pc:inkChg>
        <pc:inkChg chg="add del mod">
          <ac:chgData name="仁園 呂" userId="eef67f80-1e14-4c90-a22b-aad4575b3ef9" providerId="ADAL" clId="{9A49C251-DF4E-4AE5-B3D8-6CC2431CFFC3}" dt="2020-05-11T08:55:24.437" v="8959"/>
          <ac:inkMkLst>
            <pc:docMk/>
            <pc:sldMk cId="0" sldId="327"/>
            <ac:inkMk id="150" creationId="{695A06B0-0CAA-4D86-861C-5762C45FD8B7}"/>
          </ac:inkMkLst>
        </pc:inkChg>
        <pc:inkChg chg="add del mod">
          <ac:chgData name="仁園 呂" userId="eef67f80-1e14-4c90-a22b-aad4575b3ef9" providerId="ADAL" clId="{9A49C251-DF4E-4AE5-B3D8-6CC2431CFFC3}" dt="2020-05-11T08:55:24.438" v="8963"/>
          <ac:inkMkLst>
            <pc:docMk/>
            <pc:sldMk cId="0" sldId="327"/>
            <ac:inkMk id="151" creationId="{5517D172-CD4D-4AC1-892D-66DEB7831FFF}"/>
          </ac:inkMkLst>
        </pc:inkChg>
        <pc:inkChg chg="add mod">
          <ac:chgData name="仁園 呂" userId="eef67f80-1e14-4c90-a22b-aad4575b3ef9" providerId="ADAL" clId="{9A49C251-DF4E-4AE5-B3D8-6CC2431CFFC3}" dt="2020-05-15T02:20:04.028" v="9870"/>
          <ac:inkMkLst>
            <pc:docMk/>
            <pc:sldMk cId="0" sldId="327"/>
            <ac:inkMk id="151" creationId="{FF212A81-F7F5-4F80-B672-39F9C675FEDE}"/>
          </ac:inkMkLst>
        </pc:inkChg>
        <pc:inkChg chg="add mod">
          <ac:chgData name="仁園 呂" userId="eef67f80-1e14-4c90-a22b-aad4575b3ef9" providerId="ADAL" clId="{9A49C251-DF4E-4AE5-B3D8-6CC2431CFFC3}" dt="2020-05-15T02:20:04.028" v="9870"/>
          <ac:inkMkLst>
            <pc:docMk/>
            <pc:sldMk cId="0" sldId="327"/>
            <ac:inkMk id="152" creationId="{D2916B95-76A7-411E-88CA-587D534B9A4F}"/>
          </ac:inkMkLst>
        </pc:inkChg>
        <pc:inkChg chg="add del mod">
          <ac:chgData name="仁園 呂" userId="eef67f80-1e14-4c90-a22b-aad4575b3ef9" providerId="ADAL" clId="{9A49C251-DF4E-4AE5-B3D8-6CC2431CFFC3}" dt="2020-05-11T08:55:24.441" v="8975"/>
          <ac:inkMkLst>
            <pc:docMk/>
            <pc:sldMk cId="0" sldId="327"/>
            <ac:inkMk id="152" creationId="{FDCD0EE6-1AD5-4876-B355-F8884154A681}"/>
          </ac:inkMkLst>
        </pc:inkChg>
        <pc:inkChg chg="add del mod">
          <ac:chgData name="仁園 呂" userId="eef67f80-1e14-4c90-a22b-aad4575b3ef9" providerId="ADAL" clId="{9A49C251-DF4E-4AE5-B3D8-6CC2431CFFC3}" dt="2020-05-11T08:55:24.435" v="8951"/>
          <ac:inkMkLst>
            <pc:docMk/>
            <pc:sldMk cId="0" sldId="327"/>
            <ac:inkMk id="153" creationId="{55697C74-0F55-4632-8964-9299D78D6F51}"/>
          </ac:inkMkLst>
        </pc:inkChg>
        <pc:inkChg chg="add mod">
          <ac:chgData name="仁園 呂" userId="eef67f80-1e14-4c90-a22b-aad4575b3ef9" providerId="ADAL" clId="{9A49C251-DF4E-4AE5-B3D8-6CC2431CFFC3}" dt="2020-05-15T02:20:04.028" v="9870"/>
          <ac:inkMkLst>
            <pc:docMk/>
            <pc:sldMk cId="0" sldId="327"/>
            <ac:inkMk id="153" creationId="{5DB58EA4-96E9-4BAD-B579-B8AF46606E2B}"/>
          </ac:inkMkLst>
        </pc:inkChg>
        <pc:inkChg chg="add del mod">
          <ac:chgData name="仁園 呂" userId="eef67f80-1e14-4c90-a22b-aad4575b3ef9" providerId="ADAL" clId="{9A49C251-DF4E-4AE5-B3D8-6CC2431CFFC3}" dt="2020-05-11T08:55:24.437" v="8958"/>
          <ac:inkMkLst>
            <pc:docMk/>
            <pc:sldMk cId="0" sldId="327"/>
            <ac:inkMk id="154" creationId="{1729C9BE-21A7-4AB4-B28B-ED183F6E0DE4}"/>
          </ac:inkMkLst>
        </pc:inkChg>
        <pc:inkChg chg="add mod">
          <ac:chgData name="仁園 呂" userId="eef67f80-1e14-4c90-a22b-aad4575b3ef9" providerId="ADAL" clId="{9A49C251-DF4E-4AE5-B3D8-6CC2431CFFC3}" dt="2020-05-15T02:20:04.028" v="9870"/>
          <ac:inkMkLst>
            <pc:docMk/>
            <pc:sldMk cId="0" sldId="327"/>
            <ac:inkMk id="154" creationId="{8A46BF4C-4EC9-42CE-952A-9BB529BAAAEF}"/>
          </ac:inkMkLst>
        </pc:inkChg>
        <pc:inkChg chg="add mod">
          <ac:chgData name="仁園 呂" userId="eef67f80-1e14-4c90-a22b-aad4575b3ef9" providerId="ADAL" clId="{9A49C251-DF4E-4AE5-B3D8-6CC2431CFFC3}" dt="2020-05-15T02:20:04.028" v="9870"/>
          <ac:inkMkLst>
            <pc:docMk/>
            <pc:sldMk cId="0" sldId="327"/>
            <ac:inkMk id="155" creationId="{0AB2AC31-526D-4BF2-B834-B524409E62D4}"/>
          </ac:inkMkLst>
        </pc:inkChg>
        <pc:inkChg chg="add mod">
          <ac:chgData name="仁園 呂" userId="eef67f80-1e14-4c90-a22b-aad4575b3ef9" providerId="ADAL" clId="{9A49C251-DF4E-4AE5-B3D8-6CC2431CFFC3}" dt="2020-05-15T02:20:04.028" v="9870"/>
          <ac:inkMkLst>
            <pc:docMk/>
            <pc:sldMk cId="0" sldId="327"/>
            <ac:inkMk id="156" creationId="{49D3B93A-660E-4312-94CE-25C672C25D0A}"/>
          </ac:inkMkLst>
        </pc:inkChg>
        <pc:inkChg chg="add del mod">
          <ac:chgData name="仁園 呂" userId="eef67f80-1e14-4c90-a22b-aad4575b3ef9" providerId="ADAL" clId="{9A49C251-DF4E-4AE5-B3D8-6CC2431CFFC3}" dt="2020-05-11T08:55:24.439" v="8968"/>
          <ac:inkMkLst>
            <pc:docMk/>
            <pc:sldMk cId="0" sldId="327"/>
            <ac:inkMk id="156" creationId="{8E5744E2-9499-4912-B799-39F779A39221}"/>
          </ac:inkMkLst>
        </pc:inkChg>
        <pc:inkChg chg="add mod">
          <ac:chgData name="仁園 呂" userId="eef67f80-1e14-4c90-a22b-aad4575b3ef9" providerId="ADAL" clId="{9A49C251-DF4E-4AE5-B3D8-6CC2431CFFC3}" dt="2020-05-15T02:20:04.028" v="9870"/>
          <ac:inkMkLst>
            <pc:docMk/>
            <pc:sldMk cId="0" sldId="327"/>
            <ac:inkMk id="157" creationId="{B79618B8-2A72-4E6E-8447-02F59B33CFEC}"/>
          </ac:inkMkLst>
        </pc:inkChg>
        <pc:inkChg chg="add mod">
          <ac:chgData name="仁園 呂" userId="eef67f80-1e14-4c90-a22b-aad4575b3ef9" providerId="ADAL" clId="{9A49C251-DF4E-4AE5-B3D8-6CC2431CFFC3}" dt="2020-05-15T02:14:30.963" v="9726" actId="1076"/>
          <ac:inkMkLst>
            <pc:docMk/>
            <pc:sldMk cId="0" sldId="327"/>
            <ac:inkMk id="158" creationId="{DED9A66B-F1E7-4231-9C1F-CB1558913373}"/>
          </ac:inkMkLst>
        </pc:inkChg>
        <pc:inkChg chg="add mod">
          <ac:chgData name="仁園 呂" userId="eef67f80-1e14-4c90-a22b-aad4575b3ef9" providerId="ADAL" clId="{9A49C251-DF4E-4AE5-B3D8-6CC2431CFFC3}" dt="2020-05-15T02:14:30.963" v="9726" actId="1076"/>
          <ac:inkMkLst>
            <pc:docMk/>
            <pc:sldMk cId="0" sldId="327"/>
            <ac:inkMk id="159" creationId="{1D392FD2-43EF-4188-A61D-F5BC1DB53332}"/>
          </ac:inkMkLst>
        </pc:inkChg>
        <pc:inkChg chg="add mod">
          <ac:chgData name="仁園 呂" userId="eef67f80-1e14-4c90-a22b-aad4575b3ef9" providerId="ADAL" clId="{9A49C251-DF4E-4AE5-B3D8-6CC2431CFFC3}" dt="2020-05-15T02:14:30.963" v="9726" actId="1076"/>
          <ac:inkMkLst>
            <pc:docMk/>
            <pc:sldMk cId="0" sldId="327"/>
            <ac:inkMk id="160" creationId="{010664A7-B247-46D7-8C3F-5C11CDA45BFD}"/>
          </ac:inkMkLst>
        </pc:inkChg>
        <pc:inkChg chg="add mod">
          <ac:chgData name="仁園 呂" userId="eef67f80-1e14-4c90-a22b-aad4575b3ef9" providerId="ADAL" clId="{9A49C251-DF4E-4AE5-B3D8-6CC2431CFFC3}" dt="2020-05-15T02:14:30.963" v="9726" actId="1076"/>
          <ac:inkMkLst>
            <pc:docMk/>
            <pc:sldMk cId="0" sldId="327"/>
            <ac:inkMk id="161" creationId="{D43AE59E-BCAC-45BF-A1BA-C9A87215C6F6}"/>
          </ac:inkMkLst>
        </pc:inkChg>
        <pc:inkChg chg="add mod">
          <ac:chgData name="仁園 呂" userId="eef67f80-1e14-4c90-a22b-aad4575b3ef9" providerId="ADAL" clId="{9A49C251-DF4E-4AE5-B3D8-6CC2431CFFC3}" dt="2020-05-15T02:14:30.963" v="9726" actId="1076"/>
          <ac:inkMkLst>
            <pc:docMk/>
            <pc:sldMk cId="0" sldId="327"/>
            <ac:inkMk id="163" creationId="{94E7308B-4F32-4E47-86F7-193C5A3FDFEF}"/>
          </ac:inkMkLst>
        </pc:inkChg>
        <pc:inkChg chg="add del mod">
          <ac:chgData name="仁園 呂" userId="eef67f80-1e14-4c90-a22b-aad4575b3ef9" providerId="ADAL" clId="{9A49C251-DF4E-4AE5-B3D8-6CC2431CFFC3}" dt="2020-05-11T08:56:05.605" v="9006"/>
          <ac:inkMkLst>
            <pc:docMk/>
            <pc:sldMk cId="0" sldId="327"/>
            <ac:inkMk id="164" creationId="{3B4886AB-2ADE-45A9-8795-BD34E916FE7F}"/>
          </ac:inkMkLst>
        </pc:inkChg>
        <pc:inkChg chg="add mod">
          <ac:chgData name="仁園 呂" userId="eef67f80-1e14-4c90-a22b-aad4575b3ef9" providerId="ADAL" clId="{9A49C251-DF4E-4AE5-B3D8-6CC2431CFFC3}" dt="2020-05-15T02:20:04.028" v="9870"/>
          <ac:inkMkLst>
            <pc:docMk/>
            <pc:sldMk cId="0" sldId="327"/>
            <ac:inkMk id="164" creationId="{4CE10059-073E-4D4A-A43D-5A5830C222EB}"/>
          </ac:inkMkLst>
        </pc:inkChg>
        <pc:inkChg chg="add mod">
          <ac:chgData name="仁園 呂" userId="eef67f80-1e14-4c90-a22b-aad4575b3ef9" providerId="ADAL" clId="{9A49C251-DF4E-4AE5-B3D8-6CC2431CFFC3}" dt="2020-05-15T02:20:04.028" v="9870"/>
          <ac:inkMkLst>
            <pc:docMk/>
            <pc:sldMk cId="0" sldId="327"/>
            <ac:inkMk id="165" creationId="{C730AA80-E3DA-4597-97AE-01AF696DA097}"/>
          </ac:inkMkLst>
        </pc:inkChg>
        <pc:inkChg chg="add del mod">
          <ac:chgData name="仁園 呂" userId="eef67f80-1e14-4c90-a22b-aad4575b3ef9" providerId="ADAL" clId="{9A49C251-DF4E-4AE5-B3D8-6CC2431CFFC3}" dt="2020-05-11T08:56:05.606" v="9008"/>
          <ac:inkMkLst>
            <pc:docMk/>
            <pc:sldMk cId="0" sldId="327"/>
            <ac:inkMk id="165" creationId="{DE4A0264-B924-451C-9C0A-6C62595AC586}"/>
          </ac:inkMkLst>
        </pc:inkChg>
        <pc:inkChg chg="add del mod">
          <ac:chgData name="仁園 呂" userId="eef67f80-1e14-4c90-a22b-aad4575b3ef9" providerId="ADAL" clId="{9A49C251-DF4E-4AE5-B3D8-6CC2431CFFC3}" dt="2020-05-11T08:56:05.606" v="9007"/>
          <ac:inkMkLst>
            <pc:docMk/>
            <pc:sldMk cId="0" sldId="327"/>
            <ac:inkMk id="166" creationId="{2E22E017-6CF5-4149-AD79-8B4C2E4B20FE}"/>
          </ac:inkMkLst>
        </pc:inkChg>
        <pc:inkChg chg="add mod">
          <ac:chgData name="仁園 呂" userId="eef67f80-1e14-4c90-a22b-aad4575b3ef9" providerId="ADAL" clId="{9A49C251-DF4E-4AE5-B3D8-6CC2431CFFC3}" dt="2020-05-15T02:20:04.028" v="9870"/>
          <ac:inkMkLst>
            <pc:docMk/>
            <pc:sldMk cId="0" sldId="327"/>
            <ac:inkMk id="166" creationId="{A52544B7-ADF4-4EA0-ACE0-E85CE6DB2028}"/>
          </ac:inkMkLst>
        </pc:inkChg>
        <pc:inkChg chg="add mod">
          <ac:chgData name="仁園 呂" userId="eef67f80-1e14-4c90-a22b-aad4575b3ef9" providerId="ADAL" clId="{9A49C251-DF4E-4AE5-B3D8-6CC2431CFFC3}" dt="2020-05-15T02:20:04.028" v="9870"/>
          <ac:inkMkLst>
            <pc:docMk/>
            <pc:sldMk cId="0" sldId="327"/>
            <ac:inkMk id="167" creationId="{19E27564-8377-4F64-82DE-01DE334649E6}"/>
          </ac:inkMkLst>
        </pc:inkChg>
        <pc:inkChg chg="add del mod">
          <ac:chgData name="仁園 呂" userId="eef67f80-1e14-4c90-a22b-aad4575b3ef9" providerId="ADAL" clId="{9A49C251-DF4E-4AE5-B3D8-6CC2431CFFC3}" dt="2020-05-11T08:55:37.972" v="8991"/>
          <ac:inkMkLst>
            <pc:docMk/>
            <pc:sldMk cId="0" sldId="327"/>
            <ac:inkMk id="167" creationId="{88B0194D-756A-4AF6-AD55-47E8692E06F4}"/>
          </ac:inkMkLst>
        </pc:inkChg>
        <pc:inkChg chg="add del mod">
          <ac:chgData name="仁園 呂" userId="eef67f80-1e14-4c90-a22b-aad4575b3ef9" providerId="ADAL" clId="{9A49C251-DF4E-4AE5-B3D8-6CC2431CFFC3}" dt="2020-05-11T08:55:37.972" v="8992"/>
          <ac:inkMkLst>
            <pc:docMk/>
            <pc:sldMk cId="0" sldId="327"/>
            <ac:inkMk id="168" creationId="{7D40CE66-CA27-4735-83EE-889F9D812B9E}"/>
          </ac:inkMkLst>
        </pc:inkChg>
        <pc:inkChg chg="add del mod">
          <ac:chgData name="仁園 呂" userId="eef67f80-1e14-4c90-a22b-aad4575b3ef9" providerId="ADAL" clId="{9A49C251-DF4E-4AE5-B3D8-6CC2431CFFC3}" dt="2020-05-11T08:55:37.971" v="8990"/>
          <ac:inkMkLst>
            <pc:docMk/>
            <pc:sldMk cId="0" sldId="327"/>
            <ac:inkMk id="169" creationId="{3935A7B2-FF1A-492E-9115-7363ABEFA33E}"/>
          </ac:inkMkLst>
        </pc:inkChg>
        <pc:inkChg chg="add del mod">
          <ac:chgData name="仁園 呂" userId="eef67f80-1e14-4c90-a22b-aad4575b3ef9" providerId="ADAL" clId="{9A49C251-DF4E-4AE5-B3D8-6CC2431CFFC3}" dt="2020-05-11T08:55:37.972" v="8993"/>
          <ac:inkMkLst>
            <pc:docMk/>
            <pc:sldMk cId="0" sldId="327"/>
            <ac:inkMk id="170" creationId="{61522015-E739-47EA-A871-80E809BC0232}"/>
          </ac:inkMkLst>
        </pc:inkChg>
        <pc:inkChg chg="add del mod">
          <ac:chgData name="仁園 呂" userId="eef67f80-1e14-4c90-a22b-aad4575b3ef9" providerId="ADAL" clId="{9A49C251-DF4E-4AE5-B3D8-6CC2431CFFC3}" dt="2020-05-11T08:56:05.607" v="9009"/>
          <ac:inkMkLst>
            <pc:docMk/>
            <pc:sldMk cId="0" sldId="327"/>
            <ac:inkMk id="172" creationId="{56101DCD-0C19-4795-9156-36F3809E533A}"/>
          </ac:inkMkLst>
        </pc:inkChg>
        <pc:inkChg chg="add del mod">
          <ac:chgData name="仁園 呂" userId="eef67f80-1e14-4c90-a22b-aad4575b3ef9" providerId="ADAL" clId="{9A49C251-DF4E-4AE5-B3D8-6CC2431CFFC3}" dt="2020-05-11T08:56:05.608" v="9012"/>
          <ac:inkMkLst>
            <pc:docMk/>
            <pc:sldMk cId="0" sldId="327"/>
            <ac:inkMk id="173" creationId="{E04ABFFD-12C0-4081-ADEC-38B18DF2F078}"/>
          </ac:inkMkLst>
        </pc:inkChg>
        <pc:inkChg chg="add del mod">
          <ac:chgData name="仁園 呂" userId="eef67f80-1e14-4c90-a22b-aad4575b3ef9" providerId="ADAL" clId="{9A49C251-DF4E-4AE5-B3D8-6CC2431CFFC3}" dt="2020-05-11T08:56:05.607" v="9010"/>
          <ac:inkMkLst>
            <pc:docMk/>
            <pc:sldMk cId="0" sldId="327"/>
            <ac:inkMk id="174" creationId="{64493A23-CAFD-4A4B-A71B-0AEE82770DD9}"/>
          </ac:inkMkLst>
        </pc:inkChg>
        <pc:inkChg chg="add mod">
          <ac:chgData name="仁園 呂" userId="eef67f80-1e14-4c90-a22b-aad4575b3ef9" providerId="ADAL" clId="{9A49C251-DF4E-4AE5-B3D8-6CC2431CFFC3}" dt="2020-05-15T02:14:30.963" v="9726" actId="1076"/>
          <ac:inkMkLst>
            <pc:docMk/>
            <pc:sldMk cId="0" sldId="327"/>
            <ac:inkMk id="176" creationId="{1617B0A5-2D5F-4C87-9D65-9FCADABD4A2F}"/>
          </ac:inkMkLst>
        </pc:inkChg>
        <pc:inkChg chg="add mod">
          <ac:chgData name="仁園 呂" userId="eef67f80-1e14-4c90-a22b-aad4575b3ef9" providerId="ADAL" clId="{9A49C251-DF4E-4AE5-B3D8-6CC2431CFFC3}" dt="2020-05-15T02:14:30.963" v="9726" actId="1076"/>
          <ac:inkMkLst>
            <pc:docMk/>
            <pc:sldMk cId="0" sldId="327"/>
            <ac:inkMk id="177" creationId="{257B9714-8E75-4FAE-A3CA-81447FCB2C0C}"/>
          </ac:inkMkLst>
        </pc:inkChg>
        <pc:inkChg chg="add mod">
          <ac:chgData name="仁園 呂" userId="eef67f80-1e14-4c90-a22b-aad4575b3ef9" providerId="ADAL" clId="{9A49C251-DF4E-4AE5-B3D8-6CC2431CFFC3}" dt="2020-05-15T02:14:30.963" v="9726" actId="1076"/>
          <ac:inkMkLst>
            <pc:docMk/>
            <pc:sldMk cId="0" sldId="327"/>
            <ac:inkMk id="178" creationId="{8EE5128E-8357-4599-B0C9-E17084B203E8}"/>
          </ac:inkMkLst>
        </pc:inkChg>
        <pc:inkChg chg="add mod">
          <ac:chgData name="仁園 呂" userId="eef67f80-1e14-4c90-a22b-aad4575b3ef9" providerId="ADAL" clId="{9A49C251-DF4E-4AE5-B3D8-6CC2431CFFC3}" dt="2020-05-15T02:14:30.963" v="9726" actId="1076"/>
          <ac:inkMkLst>
            <pc:docMk/>
            <pc:sldMk cId="0" sldId="327"/>
            <ac:inkMk id="179" creationId="{B04D0692-93BD-42B4-A943-D778FEDDC703}"/>
          </ac:inkMkLst>
        </pc:inkChg>
        <pc:inkChg chg="add mod">
          <ac:chgData name="仁園 呂" userId="eef67f80-1e14-4c90-a22b-aad4575b3ef9" providerId="ADAL" clId="{9A49C251-DF4E-4AE5-B3D8-6CC2431CFFC3}" dt="2020-05-15T02:14:30.963" v="9726" actId="1076"/>
          <ac:inkMkLst>
            <pc:docMk/>
            <pc:sldMk cId="0" sldId="327"/>
            <ac:inkMk id="180" creationId="{0F86307D-9FFE-4F9F-A50C-BAB5644299A8}"/>
          </ac:inkMkLst>
        </pc:inkChg>
        <pc:inkChg chg="add mod">
          <ac:chgData name="仁園 呂" userId="eef67f80-1e14-4c90-a22b-aad4575b3ef9" providerId="ADAL" clId="{9A49C251-DF4E-4AE5-B3D8-6CC2431CFFC3}" dt="2020-05-15T02:14:30.963" v="9726" actId="1076"/>
          <ac:inkMkLst>
            <pc:docMk/>
            <pc:sldMk cId="0" sldId="327"/>
            <ac:inkMk id="181" creationId="{3FD8ABB7-3FA8-4DF2-AFF6-9495569E4E7C}"/>
          </ac:inkMkLst>
        </pc:inkChg>
        <pc:inkChg chg="add del">
          <ac:chgData name="仁園 呂" userId="eef67f80-1e14-4c90-a22b-aad4575b3ef9" providerId="ADAL" clId="{9A49C251-DF4E-4AE5-B3D8-6CC2431CFFC3}" dt="2020-05-11T08:56:05.607" v="9011"/>
          <ac:inkMkLst>
            <pc:docMk/>
            <pc:sldMk cId="0" sldId="327"/>
            <ac:inkMk id="183" creationId="{9E0CCE01-2937-403B-AB0C-94F5BDD477DB}"/>
          </ac:inkMkLst>
        </pc:inkChg>
        <pc:inkChg chg="add mod">
          <ac:chgData name="仁園 呂" userId="eef67f80-1e14-4c90-a22b-aad4575b3ef9" providerId="ADAL" clId="{9A49C251-DF4E-4AE5-B3D8-6CC2431CFFC3}" dt="2020-05-15T02:14:30.963" v="9726" actId="1076"/>
          <ac:inkMkLst>
            <pc:docMk/>
            <pc:sldMk cId="0" sldId="327"/>
            <ac:inkMk id="184" creationId="{550B41BD-CCAC-4369-94FB-5BCB27478FB1}"/>
          </ac:inkMkLst>
        </pc:inkChg>
        <pc:inkChg chg="add mod">
          <ac:chgData name="仁園 呂" userId="eef67f80-1e14-4c90-a22b-aad4575b3ef9" providerId="ADAL" clId="{9A49C251-DF4E-4AE5-B3D8-6CC2431CFFC3}" dt="2020-05-15T02:14:30.963" v="9726" actId="1076"/>
          <ac:inkMkLst>
            <pc:docMk/>
            <pc:sldMk cId="0" sldId="327"/>
            <ac:inkMk id="185" creationId="{8BDA1AB1-53D2-40BB-AF91-983DF724350D}"/>
          </ac:inkMkLst>
        </pc:inkChg>
        <pc:inkChg chg="add mod">
          <ac:chgData name="仁園 呂" userId="eef67f80-1e14-4c90-a22b-aad4575b3ef9" providerId="ADAL" clId="{9A49C251-DF4E-4AE5-B3D8-6CC2431CFFC3}" dt="2020-05-15T02:14:30.963" v="9726" actId="1076"/>
          <ac:inkMkLst>
            <pc:docMk/>
            <pc:sldMk cId="0" sldId="327"/>
            <ac:inkMk id="186" creationId="{FCDC85D9-7469-4530-AAF2-328E5A24B7C3}"/>
          </ac:inkMkLst>
        </pc:inkChg>
        <pc:inkChg chg="add mod">
          <ac:chgData name="仁園 呂" userId="eef67f80-1e14-4c90-a22b-aad4575b3ef9" providerId="ADAL" clId="{9A49C251-DF4E-4AE5-B3D8-6CC2431CFFC3}" dt="2020-05-15T02:14:30.963" v="9726" actId="1076"/>
          <ac:inkMkLst>
            <pc:docMk/>
            <pc:sldMk cId="0" sldId="327"/>
            <ac:inkMk id="187" creationId="{6FAF08DC-AEF8-4222-9631-BF48873B8E49}"/>
          </ac:inkMkLst>
        </pc:inkChg>
        <pc:inkChg chg="add mod">
          <ac:chgData name="仁園 呂" userId="eef67f80-1e14-4c90-a22b-aad4575b3ef9" providerId="ADAL" clId="{9A49C251-DF4E-4AE5-B3D8-6CC2431CFFC3}" dt="2020-05-15T02:14:30.963" v="9726" actId="1076"/>
          <ac:inkMkLst>
            <pc:docMk/>
            <pc:sldMk cId="0" sldId="327"/>
            <ac:inkMk id="188" creationId="{8595E921-A716-4BA1-AC86-B6A74069FF38}"/>
          </ac:inkMkLst>
        </pc:inkChg>
        <pc:inkChg chg="add mod">
          <ac:chgData name="仁園 呂" userId="eef67f80-1e14-4c90-a22b-aad4575b3ef9" providerId="ADAL" clId="{9A49C251-DF4E-4AE5-B3D8-6CC2431CFFC3}" dt="2020-05-15T02:14:30.963" v="9726" actId="1076"/>
          <ac:inkMkLst>
            <pc:docMk/>
            <pc:sldMk cId="0" sldId="327"/>
            <ac:inkMk id="189" creationId="{EA9DDBF4-5218-4765-BA42-E009F66BE1BB}"/>
          </ac:inkMkLst>
        </pc:inkChg>
        <pc:inkChg chg="add mod">
          <ac:chgData name="仁園 呂" userId="eef67f80-1e14-4c90-a22b-aad4575b3ef9" providerId="ADAL" clId="{9A49C251-DF4E-4AE5-B3D8-6CC2431CFFC3}" dt="2020-05-15T02:14:30.963" v="9726" actId="1076"/>
          <ac:inkMkLst>
            <pc:docMk/>
            <pc:sldMk cId="0" sldId="327"/>
            <ac:inkMk id="191" creationId="{EA2FE42F-916E-4362-9349-E64B8BC43B7E}"/>
          </ac:inkMkLst>
        </pc:inkChg>
        <pc:inkChg chg="add mod">
          <ac:chgData name="仁園 呂" userId="eef67f80-1e14-4c90-a22b-aad4575b3ef9" providerId="ADAL" clId="{9A49C251-DF4E-4AE5-B3D8-6CC2431CFFC3}" dt="2020-05-15T02:14:30.963" v="9726" actId="1076"/>
          <ac:inkMkLst>
            <pc:docMk/>
            <pc:sldMk cId="0" sldId="327"/>
            <ac:inkMk id="192" creationId="{B501C7D4-146D-4436-9A41-2DAB153EE120}"/>
          </ac:inkMkLst>
        </pc:inkChg>
        <pc:inkChg chg="add mod">
          <ac:chgData name="仁園 呂" userId="eef67f80-1e14-4c90-a22b-aad4575b3ef9" providerId="ADAL" clId="{9A49C251-DF4E-4AE5-B3D8-6CC2431CFFC3}" dt="2020-05-15T02:14:30.963" v="9726" actId="1076"/>
          <ac:inkMkLst>
            <pc:docMk/>
            <pc:sldMk cId="0" sldId="327"/>
            <ac:inkMk id="193" creationId="{F30095C3-42A5-4928-8058-1E74D42DDF0A}"/>
          </ac:inkMkLst>
        </pc:inkChg>
        <pc:inkChg chg="add mod">
          <ac:chgData name="仁園 呂" userId="eef67f80-1e14-4c90-a22b-aad4575b3ef9" providerId="ADAL" clId="{9A49C251-DF4E-4AE5-B3D8-6CC2431CFFC3}" dt="2020-05-15T02:14:30.963" v="9726" actId="1076"/>
          <ac:inkMkLst>
            <pc:docMk/>
            <pc:sldMk cId="0" sldId="327"/>
            <ac:inkMk id="195" creationId="{1E00FB4A-5173-47C6-B038-A52847ED8ACB}"/>
          </ac:inkMkLst>
        </pc:inkChg>
        <pc:inkChg chg="add mod">
          <ac:chgData name="仁園 呂" userId="eef67f80-1e14-4c90-a22b-aad4575b3ef9" providerId="ADAL" clId="{9A49C251-DF4E-4AE5-B3D8-6CC2431CFFC3}" dt="2020-05-15T02:14:30.963" v="9726" actId="1076"/>
          <ac:inkMkLst>
            <pc:docMk/>
            <pc:sldMk cId="0" sldId="327"/>
            <ac:inkMk id="196" creationId="{8C47F86A-A59B-4E0F-8E68-2D30BEE25079}"/>
          </ac:inkMkLst>
        </pc:inkChg>
        <pc:inkChg chg="add mod">
          <ac:chgData name="仁園 呂" userId="eef67f80-1e14-4c90-a22b-aad4575b3ef9" providerId="ADAL" clId="{9A49C251-DF4E-4AE5-B3D8-6CC2431CFFC3}" dt="2020-05-15T02:14:30.963" v="9726" actId="1076"/>
          <ac:inkMkLst>
            <pc:docMk/>
            <pc:sldMk cId="0" sldId="327"/>
            <ac:inkMk id="198" creationId="{B2C6A19D-DBF8-45E0-A134-8CDEB2758244}"/>
          </ac:inkMkLst>
        </pc:inkChg>
        <pc:inkChg chg="add mod">
          <ac:chgData name="仁園 呂" userId="eef67f80-1e14-4c90-a22b-aad4575b3ef9" providerId="ADAL" clId="{9A49C251-DF4E-4AE5-B3D8-6CC2431CFFC3}" dt="2020-05-15T02:14:30.963" v="9726" actId="1076"/>
          <ac:inkMkLst>
            <pc:docMk/>
            <pc:sldMk cId="0" sldId="327"/>
            <ac:inkMk id="199" creationId="{A89BC704-4C43-422F-A5C5-690F907FECF6}"/>
          </ac:inkMkLst>
        </pc:inkChg>
        <pc:inkChg chg="add mod">
          <ac:chgData name="仁園 呂" userId="eef67f80-1e14-4c90-a22b-aad4575b3ef9" providerId="ADAL" clId="{9A49C251-DF4E-4AE5-B3D8-6CC2431CFFC3}" dt="2020-05-15T02:14:30.963" v="9726" actId="1076"/>
          <ac:inkMkLst>
            <pc:docMk/>
            <pc:sldMk cId="0" sldId="327"/>
            <ac:inkMk id="200" creationId="{B3A382CF-9894-47C5-A6ED-6A12B8FB5ED0}"/>
          </ac:inkMkLst>
        </pc:inkChg>
        <pc:inkChg chg="add mod">
          <ac:chgData name="仁園 呂" userId="eef67f80-1e14-4c90-a22b-aad4575b3ef9" providerId="ADAL" clId="{9A49C251-DF4E-4AE5-B3D8-6CC2431CFFC3}" dt="2020-05-15T02:14:30.963" v="9726" actId="1076"/>
          <ac:inkMkLst>
            <pc:docMk/>
            <pc:sldMk cId="0" sldId="327"/>
            <ac:inkMk id="201" creationId="{7294ED27-F596-4696-A047-72CD6AA730AF}"/>
          </ac:inkMkLst>
        </pc:inkChg>
        <pc:inkChg chg="add mod">
          <ac:chgData name="仁園 呂" userId="eef67f80-1e14-4c90-a22b-aad4575b3ef9" providerId="ADAL" clId="{9A49C251-DF4E-4AE5-B3D8-6CC2431CFFC3}" dt="2020-05-15T02:14:30.963" v="9726" actId="1076"/>
          <ac:inkMkLst>
            <pc:docMk/>
            <pc:sldMk cId="0" sldId="327"/>
            <ac:inkMk id="202" creationId="{D0574810-F359-4B03-A7BD-BF07D231C77F}"/>
          </ac:inkMkLst>
        </pc:inkChg>
        <pc:inkChg chg="add mod">
          <ac:chgData name="仁園 呂" userId="eef67f80-1e14-4c90-a22b-aad4575b3ef9" providerId="ADAL" clId="{9A49C251-DF4E-4AE5-B3D8-6CC2431CFFC3}" dt="2020-05-15T02:14:30.963" v="9726" actId="1076"/>
          <ac:inkMkLst>
            <pc:docMk/>
            <pc:sldMk cId="0" sldId="327"/>
            <ac:inkMk id="203" creationId="{E0FA2952-DB27-47C4-8128-82BE64A0329E}"/>
          </ac:inkMkLst>
        </pc:inkChg>
        <pc:inkChg chg="add mod">
          <ac:chgData name="仁園 呂" userId="eef67f80-1e14-4c90-a22b-aad4575b3ef9" providerId="ADAL" clId="{9A49C251-DF4E-4AE5-B3D8-6CC2431CFFC3}" dt="2020-05-15T02:14:30.963" v="9726" actId="1076"/>
          <ac:inkMkLst>
            <pc:docMk/>
            <pc:sldMk cId="0" sldId="327"/>
            <ac:inkMk id="204" creationId="{3D01E9C6-2F90-47F8-99D4-398B3A6C29A3}"/>
          </ac:inkMkLst>
        </pc:inkChg>
        <pc:inkChg chg="add mod">
          <ac:chgData name="仁園 呂" userId="eef67f80-1e14-4c90-a22b-aad4575b3ef9" providerId="ADAL" clId="{9A49C251-DF4E-4AE5-B3D8-6CC2431CFFC3}" dt="2020-05-15T02:14:30.963" v="9726" actId="1076"/>
          <ac:inkMkLst>
            <pc:docMk/>
            <pc:sldMk cId="0" sldId="327"/>
            <ac:inkMk id="205" creationId="{AD016F90-4B95-4272-883F-19FB596AC2A5}"/>
          </ac:inkMkLst>
        </pc:inkChg>
        <pc:inkChg chg="add mod">
          <ac:chgData name="仁園 呂" userId="eef67f80-1e14-4c90-a22b-aad4575b3ef9" providerId="ADAL" clId="{9A49C251-DF4E-4AE5-B3D8-6CC2431CFFC3}" dt="2020-05-15T02:14:30.963" v="9726" actId="1076"/>
          <ac:inkMkLst>
            <pc:docMk/>
            <pc:sldMk cId="0" sldId="327"/>
            <ac:inkMk id="206" creationId="{9B2E4F70-C2C2-4634-87B9-913366FA6FFC}"/>
          </ac:inkMkLst>
        </pc:inkChg>
        <pc:inkChg chg="add mod">
          <ac:chgData name="仁園 呂" userId="eef67f80-1e14-4c90-a22b-aad4575b3ef9" providerId="ADAL" clId="{9A49C251-DF4E-4AE5-B3D8-6CC2431CFFC3}" dt="2020-05-15T02:14:30.963" v="9726" actId="1076"/>
          <ac:inkMkLst>
            <pc:docMk/>
            <pc:sldMk cId="0" sldId="327"/>
            <ac:inkMk id="207" creationId="{73AA8579-99ED-407A-BA48-003B187FB422}"/>
          </ac:inkMkLst>
        </pc:inkChg>
        <pc:inkChg chg="add mod">
          <ac:chgData name="仁園 呂" userId="eef67f80-1e14-4c90-a22b-aad4575b3ef9" providerId="ADAL" clId="{9A49C251-DF4E-4AE5-B3D8-6CC2431CFFC3}" dt="2020-05-15T02:14:30.963" v="9726" actId="1076"/>
          <ac:inkMkLst>
            <pc:docMk/>
            <pc:sldMk cId="0" sldId="327"/>
            <ac:inkMk id="208" creationId="{2FDA24B6-808F-4F16-AC2D-FDD179A3336A}"/>
          </ac:inkMkLst>
        </pc:inkChg>
        <pc:inkChg chg="add mod">
          <ac:chgData name="仁園 呂" userId="eef67f80-1e14-4c90-a22b-aad4575b3ef9" providerId="ADAL" clId="{9A49C251-DF4E-4AE5-B3D8-6CC2431CFFC3}" dt="2020-05-15T02:14:30.963" v="9726" actId="1076"/>
          <ac:inkMkLst>
            <pc:docMk/>
            <pc:sldMk cId="0" sldId="327"/>
            <ac:inkMk id="209" creationId="{783FCDC5-D3FB-4B6F-B105-12823FFCF737}"/>
          </ac:inkMkLst>
        </pc:inkChg>
        <pc:inkChg chg="add mod">
          <ac:chgData name="仁園 呂" userId="eef67f80-1e14-4c90-a22b-aad4575b3ef9" providerId="ADAL" clId="{9A49C251-DF4E-4AE5-B3D8-6CC2431CFFC3}" dt="2020-05-15T02:14:30.963" v="9726" actId="1076"/>
          <ac:inkMkLst>
            <pc:docMk/>
            <pc:sldMk cId="0" sldId="327"/>
            <ac:inkMk id="211" creationId="{18785C6E-791C-4F4F-B6B2-A553C3404587}"/>
          </ac:inkMkLst>
        </pc:inkChg>
        <pc:inkChg chg="add mod">
          <ac:chgData name="仁園 呂" userId="eef67f80-1e14-4c90-a22b-aad4575b3ef9" providerId="ADAL" clId="{9A49C251-DF4E-4AE5-B3D8-6CC2431CFFC3}" dt="2020-05-15T02:14:30.963" v="9726" actId="1076"/>
          <ac:inkMkLst>
            <pc:docMk/>
            <pc:sldMk cId="0" sldId="327"/>
            <ac:inkMk id="212" creationId="{4C7A7FB0-65B7-46A6-813B-4F086A8F3541}"/>
          </ac:inkMkLst>
        </pc:inkChg>
        <pc:inkChg chg="add mod">
          <ac:chgData name="仁園 呂" userId="eef67f80-1e14-4c90-a22b-aad4575b3ef9" providerId="ADAL" clId="{9A49C251-DF4E-4AE5-B3D8-6CC2431CFFC3}" dt="2020-05-15T02:14:30.963" v="9726" actId="1076"/>
          <ac:inkMkLst>
            <pc:docMk/>
            <pc:sldMk cId="0" sldId="327"/>
            <ac:inkMk id="213" creationId="{1B43F58B-A6D8-4E66-B8F6-937985EA44E8}"/>
          </ac:inkMkLst>
        </pc:inkChg>
        <pc:inkChg chg="add mod">
          <ac:chgData name="仁園 呂" userId="eef67f80-1e14-4c90-a22b-aad4575b3ef9" providerId="ADAL" clId="{9A49C251-DF4E-4AE5-B3D8-6CC2431CFFC3}" dt="2020-05-15T02:14:30.963" v="9726" actId="1076"/>
          <ac:inkMkLst>
            <pc:docMk/>
            <pc:sldMk cId="0" sldId="327"/>
            <ac:inkMk id="214" creationId="{347AE6E4-C1F1-4DBE-B066-3D64B0023B3E}"/>
          </ac:inkMkLst>
        </pc:inkChg>
        <pc:inkChg chg="add mod">
          <ac:chgData name="仁園 呂" userId="eef67f80-1e14-4c90-a22b-aad4575b3ef9" providerId="ADAL" clId="{9A49C251-DF4E-4AE5-B3D8-6CC2431CFFC3}" dt="2020-05-15T02:14:30.963" v="9726" actId="1076"/>
          <ac:inkMkLst>
            <pc:docMk/>
            <pc:sldMk cId="0" sldId="327"/>
            <ac:inkMk id="215" creationId="{6FE7A78D-B332-4FE4-AC44-E93752A7ECDD}"/>
          </ac:inkMkLst>
        </pc:inkChg>
        <pc:inkChg chg="add mod">
          <ac:chgData name="仁園 呂" userId="eef67f80-1e14-4c90-a22b-aad4575b3ef9" providerId="ADAL" clId="{9A49C251-DF4E-4AE5-B3D8-6CC2431CFFC3}" dt="2020-05-15T02:14:30.963" v="9726" actId="1076"/>
          <ac:inkMkLst>
            <pc:docMk/>
            <pc:sldMk cId="0" sldId="327"/>
            <ac:inkMk id="216" creationId="{CF534F68-59AA-400C-9927-C47A82708A8A}"/>
          </ac:inkMkLst>
        </pc:inkChg>
        <pc:inkChg chg="add mod">
          <ac:chgData name="仁園 呂" userId="eef67f80-1e14-4c90-a22b-aad4575b3ef9" providerId="ADAL" clId="{9A49C251-DF4E-4AE5-B3D8-6CC2431CFFC3}" dt="2020-05-15T02:14:30.963" v="9726" actId="1076"/>
          <ac:inkMkLst>
            <pc:docMk/>
            <pc:sldMk cId="0" sldId="327"/>
            <ac:inkMk id="217" creationId="{35AD2977-32F8-4247-8039-3ABB3FE89D4B}"/>
          </ac:inkMkLst>
        </pc:inkChg>
        <pc:inkChg chg="add mod">
          <ac:chgData name="仁園 呂" userId="eef67f80-1e14-4c90-a22b-aad4575b3ef9" providerId="ADAL" clId="{9A49C251-DF4E-4AE5-B3D8-6CC2431CFFC3}" dt="2020-05-15T02:14:30.963" v="9726" actId="1076"/>
          <ac:inkMkLst>
            <pc:docMk/>
            <pc:sldMk cId="0" sldId="327"/>
            <ac:inkMk id="218" creationId="{DAEF268F-4075-4421-B4CC-2BCAA19ABF27}"/>
          </ac:inkMkLst>
        </pc:inkChg>
        <pc:inkChg chg="add mod">
          <ac:chgData name="仁園 呂" userId="eef67f80-1e14-4c90-a22b-aad4575b3ef9" providerId="ADAL" clId="{9A49C251-DF4E-4AE5-B3D8-6CC2431CFFC3}" dt="2020-05-15T02:14:30.963" v="9726" actId="1076"/>
          <ac:inkMkLst>
            <pc:docMk/>
            <pc:sldMk cId="0" sldId="327"/>
            <ac:inkMk id="219" creationId="{0C390D68-F552-400B-815B-6E9D688566B6}"/>
          </ac:inkMkLst>
        </pc:inkChg>
        <pc:inkChg chg="add mod">
          <ac:chgData name="仁園 呂" userId="eef67f80-1e14-4c90-a22b-aad4575b3ef9" providerId="ADAL" clId="{9A49C251-DF4E-4AE5-B3D8-6CC2431CFFC3}" dt="2020-05-15T02:14:30.963" v="9726" actId="1076"/>
          <ac:inkMkLst>
            <pc:docMk/>
            <pc:sldMk cId="0" sldId="327"/>
            <ac:inkMk id="220" creationId="{A39F9D6C-6EC2-4BFD-8E37-4235A7A25F1E}"/>
          </ac:inkMkLst>
        </pc:inkChg>
        <pc:inkChg chg="add mod">
          <ac:chgData name="仁園 呂" userId="eef67f80-1e14-4c90-a22b-aad4575b3ef9" providerId="ADAL" clId="{9A49C251-DF4E-4AE5-B3D8-6CC2431CFFC3}" dt="2020-05-15T02:14:30.963" v="9726" actId="1076"/>
          <ac:inkMkLst>
            <pc:docMk/>
            <pc:sldMk cId="0" sldId="327"/>
            <ac:inkMk id="221" creationId="{A536049D-26DA-4371-AA91-181435FA9187}"/>
          </ac:inkMkLst>
        </pc:inkChg>
        <pc:inkChg chg="add mod">
          <ac:chgData name="仁園 呂" userId="eef67f80-1e14-4c90-a22b-aad4575b3ef9" providerId="ADAL" clId="{9A49C251-DF4E-4AE5-B3D8-6CC2431CFFC3}" dt="2020-05-15T02:14:30.963" v="9726" actId="1076"/>
          <ac:inkMkLst>
            <pc:docMk/>
            <pc:sldMk cId="0" sldId="327"/>
            <ac:inkMk id="222" creationId="{F0A461FD-DBDF-4483-97B3-E12F1A82AC21}"/>
          </ac:inkMkLst>
        </pc:inkChg>
        <pc:inkChg chg="add mod">
          <ac:chgData name="仁園 呂" userId="eef67f80-1e14-4c90-a22b-aad4575b3ef9" providerId="ADAL" clId="{9A49C251-DF4E-4AE5-B3D8-6CC2431CFFC3}" dt="2020-05-15T02:14:30.963" v="9726" actId="1076"/>
          <ac:inkMkLst>
            <pc:docMk/>
            <pc:sldMk cId="0" sldId="327"/>
            <ac:inkMk id="223" creationId="{A49C9809-696F-4A32-99D0-F6D3AB9B0F2E}"/>
          </ac:inkMkLst>
        </pc:inkChg>
        <pc:inkChg chg="add mod">
          <ac:chgData name="仁園 呂" userId="eef67f80-1e14-4c90-a22b-aad4575b3ef9" providerId="ADAL" clId="{9A49C251-DF4E-4AE5-B3D8-6CC2431CFFC3}" dt="2020-05-15T02:14:30.963" v="9726" actId="1076"/>
          <ac:inkMkLst>
            <pc:docMk/>
            <pc:sldMk cId="0" sldId="327"/>
            <ac:inkMk id="224" creationId="{3EF84D50-BA3E-442F-9A24-59C6A9CD327D}"/>
          </ac:inkMkLst>
        </pc:inkChg>
        <pc:inkChg chg="add mod">
          <ac:chgData name="仁園 呂" userId="eef67f80-1e14-4c90-a22b-aad4575b3ef9" providerId="ADAL" clId="{9A49C251-DF4E-4AE5-B3D8-6CC2431CFFC3}" dt="2020-05-15T02:14:30.963" v="9726" actId="1076"/>
          <ac:inkMkLst>
            <pc:docMk/>
            <pc:sldMk cId="0" sldId="327"/>
            <ac:inkMk id="225" creationId="{2CED0A62-2D3C-45AB-ACAB-93B68446606F}"/>
          </ac:inkMkLst>
        </pc:inkChg>
        <pc:inkChg chg="add mod">
          <ac:chgData name="仁園 呂" userId="eef67f80-1e14-4c90-a22b-aad4575b3ef9" providerId="ADAL" clId="{9A49C251-DF4E-4AE5-B3D8-6CC2431CFFC3}" dt="2020-05-15T02:14:30.963" v="9726" actId="1076"/>
          <ac:inkMkLst>
            <pc:docMk/>
            <pc:sldMk cId="0" sldId="327"/>
            <ac:inkMk id="227" creationId="{994E2CF4-46F7-4FDD-BB59-14308D03823A}"/>
          </ac:inkMkLst>
        </pc:inkChg>
      </pc:sldChg>
      <pc:sldChg chg="addSp delSp modSp mod modTransition">
        <pc:chgData name="仁園 呂" userId="eef67f80-1e14-4c90-a22b-aad4575b3ef9" providerId="ADAL" clId="{9A49C251-DF4E-4AE5-B3D8-6CC2431CFFC3}" dt="2020-05-11T18:02:01.297" v="9643"/>
        <pc:sldMkLst>
          <pc:docMk/>
          <pc:sldMk cId="0" sldId="328"/>
        </pc:sldMkLst>
        <pc:grpChg chg="del mod">
          <ac:chgData name="仁園 呂" userId="eef67f80-1e14-4c90-a22b-aad4575b3ef9" providerId="ADAL" clId="{9A49C251-DF4E-4AE5-B3D8-6CC2431CFFC3}" dt="2020-05-11T17:59:29.111" v="9530"/>
          <ac:grpSpMkLst>
            <pc:docMk/>
            <pc:sldMk cId="0" sldId="328"/>
            <ac:grpSpMk id="13" creationId="{21D08700-D05E-455B-81DC-A79B1BDC387A}"/>
          </ac:grpSpMkLst>
        </pc:grpChg>
        <pc:grpChg chg="del mod">
          <ac:chgData name="仁園 呂" userId="eef67f80-1e14-4c90-a22b-aad4575b3ef9" providerId="ADAL" clId="{9A49C251-DF4E-4AE5-B3D8-6CC2431CFFC3}" dt="2020-05-11T17:59:39.524" v="9535"/>
          <ac:grpSpMkLst>
            <pc:docMk/>
            <pc:sldMk cId="0" sldId="328"/>
            <ac:grpSpMk id="25" creationId="{13386D73-AF0A-4A22-BD72-6D583C486C59}"/>
          </ac:grpSpMkLst>
        </pc:grpChg>
        <pc:grpChg chg="mod">
          <ac:chgData name="仁園 呂" userId="eef67f80-1e14-4c90-a22b-aad4575b3ef9" providerId="ADAL" clId="{9A49C251-DF4E-4AE5-B3D8-6CC2431CFFC3}" dt="2020-05-11T17:59:29.111" v="9530"/>
          <ac:grpSpMkLst>
            <pc:docMk/>
            <pc:sldMk cId="0" sldId="328"/>
            <ac:grpSpMk id="26" creationId="{4701516F-210B-4995-9101-1123EAD6A921}"/>
          </ac:grpSpMkLst>
        </pc:grpChg>
        <pc:grpChg chg="mod">
          <ac:chgData name="仁園 呂" userId="eef67f80-1e14-4c90-a22b-aad4575b3ef9" providerId="ADAL" clId="{9A49C251-DF4E-4AE5-B3D8-6CC2431CFFC3}" dt="2020-05-11T17:59:50.327" v="9549"/>
          <ac:grpSpMkLst>
            <pc:docMk/>
            <pc:sldMk cId="0" sldId="328"/>
            <ac:grpSpMk id="39" creationId="{8F34D904-146F-416D-BEFF-601F56488A88}"/>
          </ac:grpSpMkLst>
        </pc:grpChg>
        <pc:grpChg chg="mod">
          <ac:chgData name="仁園 呂" userId="eef67f80-1e14-4c90-a22b-aad4575b3ef9" providerId="ADAL" clId="{9A49C251-DF4E-4AE5-B3D8-6CC2431CFFC3}" dt="2020-05-11T17:59:50.327" v="9549"/>
          <ac:grpSpMkLst>
            <pc:docMk/>
            <pc:sldMk cId="0" sldId="328"/>
            <ac:grpSpMk id="40" creationId="{CF062CF4-A46F-4552-9B97-049BCB44B04B}"/>
          </ac:grpSpMkLst>
        </pc:grpChg>
        <pc:grpChg chg="mod">
          <ac:chgData name="仁園 呂" userId="eef67f80-1e14-4c90-a22b-aad4575b3ef9" providerId="ADAL" clId="{9A49C251-DF4E-4AE5-B3D8-6CC2431CFFC3}" dt="2020-05-11T18:00:02.969" v="9574"/>
          <ac:grpSpMkLst>
            <pc:docMk/>
            <pc:sldMk cId="0" sldId="328"/>
            <ac:grpSpMk id="61" creationId="{D963206E-A8C9-4733-AB24-47E7CC35B1ED}"/>
          </ac:grpSpMkLst>
        </pc:grpChg>
        <pc:grpChg chg="mod">
          <ac:chgData name="仁園 呂" userId="eef67f80-1e14-4c90-a22b-aad4575b3ef9" providerId="ADAL" clId="{9A49C251-DF4E-4AE5-B3D8-6CC2431CFFC3}" dt="2020-05-11T18:00:06.752" v="9583"/>
          <ac:grpSpMkLst>
            <pc:docMk/>
            <pc:sldMk cId="0" sldId="328"/>
            <ac:grpSpMk id="70" creationId="{F53EA403-4B96-4BF3-81A3-364383FAA3DA}"/>
          </ac:grpSpMkLst>
        </pc:grpChg>
        <pc:grpChg chg="mod">
          <ac:chgData name="仁園 呂" userId="eef67f80-1e14-4c90-a22b-aad4575b3ef9" providerId="ADAL" clId="{9A49C251-DF4E-4AE5-B3D8-6CC2431CFFC3}" dt="2020-05-11T18:00:18.421" v="9592"/>
          <ac:grpSpMkLst>
            <pc:docMk/>
            <pc:sldMk cId="0" sldId="328"/>
            <ac:grpSpMk id="79" creationId="{8B5ED6E8-6A37-4710-9D0F-4EB54A4FE7B4}"/>
          </ac:grpSpMkLst>
        </pc:grpChg>
        <pc:grpChg chg="mod">
          <ac:chgData name="仁園 呂" userId="eef67f80-1e14-4c90-a22b-aad4575b3ef9" providerId="ADAL" clId="{9A49C251-DF4E-4AE5-B3D8-6CC2431CFFC3}" dt="2020-05-11T18:00:22.094" v="9598"/>
          <ac:grpSpMkLst>
            <pc:docMk/>
            <pc:sldMk cId="0" sldId="328"/>
            <ac:grpSpMk id="85" creationId="{45CAFA56-A7F0-4AD3-8FF1-13B5DE91B339}"/>
          </ac:grpSpMkLst>
        </pc:grpChg>
        <pc:grpChg chg="del mod">
          <ac:chgData name="仁園 呂" userId="eef67f80-1e14-4c90-a22b-aad4575b3ef9" providerId="ADAL" clId="{9A49C251-DF4E-4AE5-B3D8-6CC2431CFFC3}" dt="2020-05-11T18:00:36.098" v="9609"/>
          <ac:grpSpMkLst>
            <pc:docMk/>
            <pc:sldMk cId="0" sldId="328"/>
            <ac:grpSpMk id="96" creationId="{CFACA4B3-6B57-4715-AE72-98CA5EB992FF}"/>
          </ac:grpSpMkLst>
        </pc:grpChg>
        <pc:grpChg chg="mod">
          <ac:chgData name="仁園 呂" userId="eef67f80-1e14-4c90-a22b-aad4575b3ef9" providerId="ADAL" clId="{9A49C251-DF4E-4AE5-B3D8-6CC2431CFFC3}" dt="2020-05-11T18:00:36.098" v="9609"/>
          <ac:grpSpMkLst>
            <pc:docMk/>
            <pc:sldMk cId="0" sldId="328"/>
            <ac:grpSpMk id="97" creationId="{3C057318-3F2B-425F-B343-83B28EA410F3}"/>
          </ac:grpSpMkLst>
        </pc:grpChg>
        <pc:grpChg chg="del mod">
          <ac:chgData name="仁園 呂" userId="eef67f80-1e14-4c90-a22b-aad4575b3ef9" providerId="ADAL" clId="{9A49C251-DF4E-4AE5-B3D8-6CC2431CFFC3}" dt="2020-05-11T18:00:37.308" v="9611"/>
          <ac:grpSpMkLst>
            <pc:docMk/>
            <pc:sldMk cId="0" sldId="328"/>
            <ac:grpSpMk id="98" creationId="{B0654F66-3DB0-4C19-BEA8-D87FA8B46F96}"/>
          </ac:grpSpMkLst>
        </pc:grpChg>
        <pc:grpChg chg="mod">
          <ac:chgData name="仁園 呂" userId="eef67f80-1e14-4c90-a22b-aad4575b3ef9" providerId="ADAL" clId="{9A49C251-DF4E-4AE5-B3D8-6CC2431CFFC3}" dt="2020-05-11T18:00:37.308" v="9611"/>
          <ac:grpSpMkLst>
            <pc:docMk/>
            <pc:sldMk cId="0" sldId="328"/>
            <ac:grpSpMk id="100" creationId="{9FA28AF9-AF13-4378-931D-C696C871083B}"/>
          </ac:grpSpMkLst>
        </pc:grpChg>
        <pc:grpChg chg="mod">
          <ac:chgData name="仁園 呂" userId="eef67f80-1e14-4c90-a22b-aad4575b3ef9" providerId="ADAL" clId="{9A49C251-DF4E-4AE5-B3D8-6CC2431CFFC3}" dt="2020-05-11T18:01:00.579" v="9617"/>
          <ac:grpSpMkLst>
            <pc:docMk/>
            <pc:sldMk cId="0" sldId="328"/>
            <ac:grpSpMk id="105" creationId="{B5577131-7BCE-4140-BCD6-CB1B8536FE12}"/>
          </ac:grpSpMkLst>
        </pc:grpChg>
        <pc:grpChg chg="del mod">
          <ac:chgData name="仁園 呂" userId="eef67f80-1e14-4c90-a22b-aad4575b3ef9" providerId="ADAL" clId="{9A49C251-DF4E-4AE5-B3D8-6CC2431CFFC3}" dt="2020-05-11T18:01:12.643" v="9627"/>
          <ac:grpSpMkLst>
            <pc:docMk/>
            <pc:sldMk cId="0" sldId="328"/>
            <ac:grpSpMk id="110" creationId="{2332DC97-319B-42F9-BAC0-4D50EE025D32}"/>
          </ac:grpSpMkLst>
        </pc:grpChg>
        <pc:grpChg chg="mod">
          <ac:chgData name="仁園 呂" userId="eef67f80-1e14-4c90-a22b-aad4575b3ef9" providerId="ADAL" clId="{9A49C251-DF4E-4AE5-B3D8-6CC2431CFFC3}" dt="2020-05-11T18:01:12.643" v="9627"/>
          <ac:grpSpMkLst>
            <pc:docMk/>
            <pc:sldMk cId="0" sldId="328"/>
            <ac:grpSpMk id="115" creationId="{D329F9AF-2F82-44B7-A2AB-ABEA444F5DF1}"/>
          </ac:grpSpMkLst>
        </pc:grpChg>
        <pc:grpChg chg="mod">
          <ac:chgData name="仁園 呂" userId="eef67f80-1e14-4c90-a22b-aad4575b3ef9" providerId="ADAL" clId="{9A49C251-DF4E-4AE5-B3D8-6CC2431CFFC3}" dt="2020-05-11T18:01:19.130" v="9631"/>
          <ac:grpSpMkLst>
            <pc:docMk/>
            <pc:sldMk cId="0" sldId="328"/>
            <ac:grpSpMk id="119" creationId="{6FD27E16-C79E-451F-ABF9-E7D5D1B00339}"/>
          </ac:grpSpMkLst>
        </pc:grpChg>
        <pc:grpChg chg="mod">
          <ac:chgData name="仁園 呂" userId="eef67f80-1e14-4c90-a22b-aad4575b3ef9" providerId="ADAL" clId="{9A49C251-DF4E-4AE5-B3D8-6CC2431CFFC3}" dt="2020-05-11T18:01:41.769" v="9636"/>
          <ac:grpSpMkLst>
            <pc:docMk/>
            <pc:sldMk cId="0" sldId="328"/>
            <ac:grpSpMk id="124" creationId="{622A8686-221F-4439-9AA7-3C77EF0BD4E8}"/>
          </ac:grpSpMkLst>
        </pc:grpChg>
        <pc:grpChg chg="del mod">
          <ac:chgData name="仁園 呂" userId="eef67f80-1e14-4c90-a22b-aad4575b3ef9" providerId="ADAL" clId="{9A49C251-DF4E-4AE5-B3D8-6CC2431CFFC3}" dt="2020-05-11T18:02:01.297" v="9643"/>
          <ac:grpSpMkLst>
            <pc:docMk/>
            <pc:sldMk cId="0" sldId="328"/>
            <ac:grpSpMk id="128" creationId="{6C4F9B6B-F73C-4210-97C5-227726671D65}"/>
          </ac:grpSpMkLst>
        </pc:grpChg>
        <pc:grpChg chg="mod">
          <ac:chgData name="仁園 呂" userId="eef67f80-1e14-4c90-a22b-aad4575b3ef9" providerId="ADAL" clId="{9A49C251-DF4E-4AE5-B3D8-6CC2431CFFC3}" dt="2020-05-11T18:02:01.297" v="9643"/>
          <ac:grpSpMkLst>
            <pc:docMk/>
            <pc:sldMk cId="0" sldId="328"/>
            <ac:grpSpMk id="131" creationId="{0BAA5902-6782-42AE-BEBE-8E391C6EBDDE}"/>
          </ac:grpSpMkLst>
        </pc:grpChg>
        <pc:picChg chg="mod">
          <ac:chgData name="仁園 呂" userId="eef67f80-1e14-4c90-a22b-aad4575b3ef9" providerId="ADAL" clId="{9A49C251-DF4E-4AE5-B3D8-6CC2431CFFC3}" dt="2020-05-11T17:58:57.348" v="9508" actId="1076"/>
          <ac:picMkLst>
            <pc:docMk/>
            <pc:sldMk cId="0" sldId="328"/>
            <ac:picMk id="7" creationId="{00000000-0000-0000-0000-000000000000}"/>
          </ac:picMkLst>
        </pc:picChg>
        <pc:inkChg chg="add del">
          <ac:chgData name="仁園 呂" userId="eef67f80-1e14-4c90-a22b-aad4575b3ef9" providerId="ADAL" clId="{9A49C251-DF4E-4AE5-B3D8-6CC2431CFFC3}" dt="2020-05-11T17:59:13.922" v="9510"/>
          <ac:inkMkLst>
            <pc:docMk/>
            <pc:sldMk cId="0" sldId="328"/>
            <ac:inkMk id="4" creationId="{32EA97DC-7B18-4EE5-B622-49F214717FE8}"/>
          </ac:inkMkLst>
        </pc:inkChg>
        <pc:inkChg chg="add mod">
          <ac:chgData name="仁園 呂" userId="eef67f80-1e14-4c90-a22b-aad4575b3ef9" providerId="ADAL" clId="{9A49C251-DF4E-4AE5-B3D8-6CC2431CFFC3}" dt="2020-05-11T17:59:29.111" v="9530"/>
          <ac:inkMkLst>
            <pc:docMk/>
            <pc:sldMk cId="0" sldId="328"/>
            <ac:inkMk id="5" creationId="{A01DAA50-86AC-4975-BA4D-B15568F7416A}"/>
          </ac:inkMkLst>
        </pc:inkChg>
        <pc:inkChg chg="add mod">
          <ac:chgData name="仁園 呂" userId="eef67f80-1e14-4c90-a22b-aad4575b3ef9" providerId="ADAL" clId="{9A49C251-DF4E-4AE5-B3D8-6CC2431CFFC3}" dt="2020-05-11T17:59:29.111" v="9530"/>
          <ac:inkMkLst>
            <pc:docMk/>
            <pc:sldMk cId="0" sldId="328"/>
            <ac:inkMk id="6" creationId="{26DA9C5D-C29B-49FA-81A9-D73DF8834F7B}"/>
          </ac:inkMkLst>
        </pc:inkChg>
        <pc:inkChg chg="add mod">
          <ac:chgData name="仁園 呂" userId="eef67f80-1e14-4c90-a22b-aad4575b3ef9" providerId="ADAL" clId="{9A49C251-DF4E-4AE5-B3D8-6CC2431CFFC3}" dt="2020-05-11T17:59:29.111" v="9530"/>
          <ac:inkMkLst>
            <pc:docMk/>
            <pc:sldMk cId="0" sldId="328"/>
            <ac:inkMk id="8" creationId="{8940F3DE-5663-4F16-84F5-5B0F6175B15A}"/>
          </ac:inkMkLst>
        </pc:inkChg>
        <pc:inkChg chg="add mod">
          <ac:chgData name="仁園 呂" userId="eef67f80-1e14-4c90-a22b-aad4575b3ef9" providerId="ADAL" clId="{9A49C251-DF4E-4AE5-B3D8-6CC2431CFFC3}" dt="2020-05-11T17:59:29.111" v="9530"/>
          <ac:inkMkLst>
            <pc:docMk/>
            <pc:sldMk cId="0" sldId="328"/>
            <ac:inkMk id="9" creationId="{CDDD7804-4662-446D-8A34-EA702EB98418}"/>
          </ac:inkMkLst>
        </pc:inkChg>
        <pc:inkChg chg="add mod">
          <ac:chgData name="仁園 呂" userId="eef67f80-1e14-4c90-a22b-aad4575b3ef9" providerId="ADAL" clId="{9A49C251-DF4E-4AE5-B3D8-6CC2431CFFC3}" dt="2020-05-11T17:59:29.111" v="9530"/>
          <ac:inkMkLst>
            <pc:docMk/>
            <pc:sldMk cId="0" sldId="328"/>
            <ac:inkMk id="10" creationId="{3FA14D79-3F8C-4674-93D2-F4D9AE42BE3B}"/>
          </ac:inkMkLst>
        </pc:inkChg>
        <pc:inkChg chg="add mod">
          <ac:chgData name="仁園 呂" userId="eef67f80-1e14-4c90-a22b-aad4575b3ef9" providerId="ADAL" clId="{9A49C251-DF4E-4AE5-B3D8-6CC2431CFFC3}" dt="2020-05-11T17:59:29.111" v="9530"/>
          <ac:inkMkLst>
            <pc:docMk/>
            <pc:sldMk cId="0" sldId="328"/>
            <ac:inkMk id="11" creationId="{7852BAA9-A8E9-4607-B7F3-081DAD57491B}"/>
          </ac:inkMkLst>
        </pc:inkChg>
        <pc:inkChg chg="add mod">
          <ac:chgData name="仁園 呂" userId="eef67f80-1e14-4c90-a22b-aad4575b3ef9" providerId="ADAL" clId="{9A49C251-DF4E-4AE5-B3D8-6CC2431CFFC3}" dt="2020-05-11T17:59:29.111" v="9530"/>
          <ac:inkMkLst>
            <pc:docMk/>
            <pc:sldMk cId="0" sldId="328"/>
            <ac:inkMk id="12" creationId="{D9242C32-A8F7-4ADD-97FF-948DB723E104}"/>
          </ac:inkMkLst>
        </pc:inkChg>
        <pc:inkChg chg="add mod">
          <ac:chgData name="仁園 呂" userId="eef67f80-1e14-4c90-a22b-aad4575b3ef9" providerId="ADAL" clId="{9A49C251-DF4E-4AE5-B3D8-6CC2431CFFC3}" dt="2020-05-11T17:59:29.111" v="9530"/>
          <ac:inkMkLst>
            <pc:docMk/>
            <pc:sldMk cId="0" sldId="328"/>
            <ac:inkMk id="14" creationId="{10021A0F-7E3D-4C07-A562-C4DEE720C1D3}"/>
          </ac:inkMkLst>
        </pc:inkChg>
        <pc:inkChg chg="add mod">
          <ac:chgData name="仁園 呂" userId="eef67f80-1e14-4c90-a22b-aad4575b3ef9" providerId="ADAL" clId="{9A49C251-DF4E-4AE5-B3D8-6CC2431CFFC3}" dt="2020-05-11T17:59:29.111" v="9530"/>
          <ac:inkMkLst>
            <pc:docMk/>
            <pc:sldMk cId="0" sldId="328"/>
            <ac:inkMk id="15" creationId="{C08CA799-AB8E-47D4-8A10-C776DD26F73E}"/>
          </ac:inkMkLst>
        </pc:inkChg>
        <pc:inkChg chg="add mod">
          <ac:chgData name="仁園 呂" userId="eef67f80-1e14-4c90-a22b-aad4575b3ef9" providerId="ADAL" clId="{9A49C251-DF4E-4AE5-B3D8-6CC2431CFFC3}" dt="2020-05-11T17:59:29.111" v="9530"/>
          <ac:inkMkLst>
            <pc:docMk/>
            <pc:sldMk cId="0" sldId="328"/>
            <ac:inkMk id="16" creationId="{65BEBEFE-F537-4264-A6F9-AC7B421B5ED3}"/>
          </ac:inkMkLst>
        </pc:inkChg>
        <pc:inkChg chg="add mod">
          <ac:chgData name="仁園 呂" userId="eef67f80-1e14-4c90-a22b-aad4575b3ef9" providerId="ADAL" clId="{9A49C251-DF4E-4AE5-B3D8-6CC2431CFFC3}" dt="2020-05-11T17:59:29.111" v="9530"/>
          <ac:inkMkLst>
            <pc:docMk/>
            <pc:sldMk cId="0" sldId="328"/>
            <ac:inkMk id="17" creationId="{B31445E0-500F-4012-8D55-9408E3892D34}"/>
          </ac:inkMkLst>
        </pc:inkChg>
        <pc:inkChg chg="add mod">
          <ac:chgData name="仁園 呂" userId="eef67f80-1e14-4c90-a22b-aad4575b3ef9" providerId="ADAL" clId="{9A49C251-DF4E-4AE5-B3D8-6CC2431CFFC3}" dt="2020-05-11T17:59:29.111" v="9530"/>
          <ac:inkMkLst>
            <pc:docMk/>
            <pc:sldMk cId="0" sldId="328"/>
            <ac:inkMk id="18" creationId="{6622CC23-9545-49F9-97AE-03CDC5D2AE41}"/>
          </ac:inkMkLst>
        </pc:inkChg>
        <pc:inkChg chg="add mod">
          <ac:chgData name="仁園 呂" userId="eef67f80-1e14-4c90-a22b-aad4575b3ef9" providerId="ADAL" clId="{9A49C251-DF4E-4AE5-B3D8-6CC2431CFFC3}" dt="2020-05-11T17:59:29.111" v="9530"/>
          <ac:inkMkLst>
            <pc:docMk/>
            <pc:sldMk cId="0" sldId="328"/>
            <ac:inkMk id="19" creationId="{DA131F60-088B-4314-87CD-44D524B099BB}"/>
          </ac:inkMkLst>
        </pc:inkChg>
        <pc:inkChg chg="add mod">
          <ac:chgData name="仁園 呂" userId="eef67f80-1e14-4c90-a22b-aad4575b3ef9" providerId="ADAL" clId="{9A49C251-DF4E-4AE5-B3D8-6CC2431CFFC3}" dt="2020-05-11T17:59:29.111" v="9530"/>
          <ac:inkMkLst>
            <pc:docMk/>
            <pc:sldMk cId="0" sldId="328"/>
            <ac:inkMk id="20" creationId="{66E7A6CE-E16B-4374-8178-9C3AA9F33944}"/>
          </ac:inkMkLst>
        </pc:inkChg>
        <pc:inkChg chg="add del mod">
          <ac:chgData name="仁園 呂" userId="eef67f80-1e14-4c90-a22b-aad4575b3ef9" providerId="ADAL" clId="{9A49C251-DF4E-4AE5-B3D8-6CC2431CFFC3}" dt="2020-05-11T17:59:39.523" v="9532"/>
          <ac:inkMkLst>
            <pc:docMk/>
            <pc:sldMk cId="0" sldId="328"/>
            <ac:inkMk id="21" creationId="{CFE83ABD-D999-4FF7-A61C-92AF0EFB6B3E}"/>
          </ac:inkMkLst>
        </pc:inkChg>
        <pc:inkChg chg="add del mod">
          <ac:chgData name="仁園 呂" userId="eef67f80-1e14-4c90-a22b-aad4575b3ef9" providerId="ADAL" clId="{9A49C251-DF4E-4AE5-B3D8-6CC2431CFFC3}" dt="2020-05-11T17:59:39.524" v="9536"/>
          <ac:inkMkLst>
            <pc:docMk/>
            <pc:sldMk cId="0" sldId="328"/>
            <ac:inkMk id="22" creationId="{F5889391-2D6E-4320-92FE-959F52F97FF4}"/>
          </ac:inkMkLst>
        </pc:inkChg>
        <pc:inkChg chg="add del mod">
          <ac:chgData name="仁園 呂" userId="eef67f80-1e14-4c90-a22b-aad4575b3ef9" providerId="ADAL" clId="{9A49C251-DF4E-4AE5-B3D8-6CC2431CFFC3}" dt="2020-05-11T17:59:39.523" v="9533"/>
          <ac:inkMkLst>
            <pc:docMk/>
            <pc:sldMk cId="0" sldId="328"/>
            <ac:inkMk id="23" creationId="{D3B16BE3-D44F-4B02-BFEF-CC393F53ACC8}"/>
          </ac:inkMkLst>
        </pc:inkChg>
        <pc:inkChg chg="add del mod">
          <ac:chgData name="仁園 呂" userId="eef67f80-1e14-4c90-a22b-aad4575b3ef9" providerId="ADAL" clId="{9A49C251-DF4E-4AE5-B3D8-6CC2431CFFC3}" dt="2020-05-11T17:59:39.524" v="9535"/>
          <ac:inkMkLst>
            <pc:docMk/>
            <pc:sldMk cId="0" sldId="328"/>
            <ac:inkMk id="24" creationId="{2E340915-542F-440C-8AFE-ACEAE268B224}"/>
          </ac:inkMkLst>
        </pc:inkChg>
        <pc:inkChg chg="add del">
          <ac:chgData name="仁園 呂" userId="eef67f80-1e14-4c90-a22b-aad4575b3ef9" providerId="ADAL" clId="{9A49C251-DF4E-4AE5-B3D8-6CC2431CFFC3}" dt="2020-05-11T17:59:39.524" v="9534"/>
          <ac:inkMkLst>
            <pc:docMk/>
            <pc:sldMk cId="0" sldId="328"/>
            <ac:inkMk id="27" creationId="{AD45C67E-F42C-4147-971B-A57B0780A6A4}"/>
          </ac:inkMkLst>
        </pc:inkChg>
        <pc:inkChg chg="add del">
          <ac:chgData name="仁園 呂" userId="eef67f80-1e14-4c90-a22b-aad4575b3ef9" providerId="ADAL" clId="{9A49C251-DF4E-4AE5-B3D8-6CC2431CFFC3}" dt="2020-05-11T17:59:42.936" v="9538"/>
          <ac:inkMkLst>
            <pc:docMk/>
            <pc:sldMk cId="0" sldId="328"/>
            <ac:inkMk id="28" creationId="{1E6293D8-D7F6-46FC-99ED-CB761CDF061C}"/>
          </ac:inkMkLst>
        </pc:inkChg>
        <pc:inkChg chg="add mod">
          <ac:chgData name="仁園 呂" userId="eef67f80-1e14-4c90-a22b-aad4575b3ef9" providerId="ADAL" clId="{9A49C251-DF4E-4AE5-B3D8-6CC2431CFFC3}" dt="2020-05-11T17:59:50.327" v="9549"/>
          <ac:inkMkLst>
            <pc:docMk/>
            <pc:sldMk cId="0" sldId="328"/>
            <ac:inkMk id="29" creationId="{76C8F8BA-7B95-48DC-B95D-1359258FA433}"/>
          </ac:inkMkLst>
        </pc:inkChg>
        <pc:inkChg chg="add mod">
          <ac:chgData name="仁園 呂" userId="eef67f80-1e14-4c90-a22b-aad4575b3ef9" providerId="ADAL" clId="{9A49C251-DF4E-4AE5-B3D8-6CC2431CFFC3}" dt="2020-05-11T17:59:50.327" v="9549"/>
          <ac:inkMkLst>
            <pc:docMk/>
            <pc:sldMk cId="0" sldId="328"/>
            <ac:inkMk id="30" creationId="{778A8CBF-AC75-4FE7-9F0A-C7701E703F13}"/>
          </ac:inkMkLst>
        </pc:inkChg>
        <pc:inkChg chg="add mod">
          <ac:chgData name="仁園 呂" userId="eef67f80-1e14-4c90-a22b-aad4575b3ef9" providerId="ADAL" clId="{9A49C251-DF4E-4AE5-B3D8-6CC2431CFFC3}" dt="2020-05-11T17:59:50.327" v="9549"/>
          <ac:inkMkLst>
            <pc:docMk/>
            <pc:sldMk cId="0" sldId="328"/>
            <ac:inkMk id="31" creationId="{F57E2E58-BBB6-4E3C-944C-C4C19846304B}"/>
          </ac:inkMkLst>
        </pc:inkChg>
        <pc:inkChg chg="add mod">
          <ac:chgData name="仁園 呂" userId="eef67f80-1e14-4c90-a22b-aad4575b3ef9" providerId="ADAL" clId="{9A49C251-DF4E-4AE5-B3D8-6CC2431CFFC3}" dt="2020-05-11T17:59:50.327" v="9549"/>
          <ac:inkMkLst>
            <pc:docMk/>
            <pc:sldMk cId="0" sldId="328"/>
            <ac:inkMk id="32" creationId="{BDD7FC37-29A2-4F7C-9515-41D9225945A3}"/>
          </ac:inkMkLst>
        </pc:inkChg>
        <pc:inkChg chg="add mod">
          <ac:chgData name="仁園 呂" userId="eef67f80-1e14-4c90-a22b-aad4575b3ef9" providerId="ADAL" clId="{9A49C251-DF4E-4AE5-B3D8-6CC2431CFFC3}" dt="2020-05-11T17:59:50.327" v="9549"/>
          <ac:inkMkLst>
            <pc:docMk/>
            <pc:sldMk cId="0" sldId="328"/>
            <ac:inkMk id="33" creationId="{EEF067D4-82F1-4692-B5BD-C1C7C6479E9D}"/>
          </ac:inkMkLst>
        </pc:inkChg>
        <pc:inkChg chg="add mod">
          <ac:chgData name="仁園 呂" userId="eef67f80-1e14-4c90-a22b-aad4575b3ef9" providerId="ADAL" clId="{9A49C251-DF4E-4AE5-B3D8-6CC2431CFFC3}" dt="2020-05-11T17:59:50.327" v="9549"/>
          <ac:inkMkLst>
            <pc:docMk/>
            <pc:sldMk cId="0" sldId="328"/>
            <ac:inkMk id="34" creationId="{24276EBD-DFA1-47F6-BC3E-11199029A5E8}"/>
          </ac:inkMkLst>
        </pc:inkChg>
        <pc:inkChg chg="add mod">
          <ac:chgData name="仁園 呂" userId="eef67f80-1e14-4c90-a22b-aad4575b3ef9" providerId="ADAL" clId="{9A49C251-DF4E-4AE5-B3D8-6CC2431CFFC3}" dt="2020-05-11T17:59:50.327" v="9549"/>
          <ac:inkMkLst>
            <pc:docMk/>
            <pc:sldMk cId="0" sldId="328"/>
            <ac:inkMk id="35" creationId="{C71DCC94-2B45-4DD3-A5AD-31D35BCD76FF}"/>
          </ac:inkMkLst>
        </pc:inkChg>
        <pc:inkChg chg="add mod">
          <ac:chgData name="仁園 呂" userId="eef67f80-1e14-4c90-a22b-aad4575b3ef9" providerId="ADAL" clId="{9A49C251-DF4E-4AE5-B3D8-6CC2431CFFC3}" dt="2020-05-11T17:59:50.327" v="9549"/>
          <ac:inkMkLst>
            <pc:docMk/>
            <pc:sldMk cId="0" sldId="328"/>
            <ac:inkMk id="36" creationId="{1046ADFD-DE51-4F2A-A8D2-140384199C4D}"/>
          </ac:inkMkLst>
        </pc:inkChg>
        <pc:inkChg chg="add mod">
          <ac:chgData name="仁園 呂" userId="eef67f80-1e14-4c90-a22b-aad4575b3ef9" providerId="ADAL" clId="{9A49C251-DF4E-4AE5-B3D8-6CC2431CFFC3}" dt="2020-05-11T17:59:50.327" v="9549"/>
          <ac:inkMkLst>
            <pc:docMk/>
            <pc:sldMk cId="0" sldId="328"/>
            <ac:inkMk id="37" creationId="{7BE3B6A7-B902-47FB-BC54-A582E04CE50E}"/>
          </ac:inkMkLst>
        </pc:inkChg>
        <pc:inkChg chg="add mod">
          <ac:chgData name="仁園 呂" userId="eef67f80-1e14-4c90-a22b-aad4575b3ef9" providerId="ADAL" clId="{9A49C251-DF4E-4AE5-B3D8-6CC2431CFFC3}" dt="2020-05-11T17:59:50.327" v="9549"/>
          <ac:inkMkLst>
            <pc:docMk/>
            <pc:sldMk cId="0" sldId="328"/>
            <ac:inkMk id="38" creationId="{A473929D-F0CE-4797-A201-BDC284A2038E}"/>
          </ac:inkMkLst>
        </pc:inkChg>
        <pc:inkChg chg="add del">
          <ac:chgData name="仁園 呂" userId="eef67f80-1e14-4c90-a22b-aad4575b3ef9" providerId="ADAL" clId="{9A49C251-DF4E-4AE5-B3D8-6CC2431CFFC3}" dt="2020-05-11T17:59:54.701" v="9556"/>
          <ac:inkMkLst>
            <pc:docMk/>
            <pc:sldMk cId="0" sldId="328"/>
            <ac:inkMk id="41" creationId="{D0E3ECAD-DAB3-4D38-A534-46CA94FB89BC}"/>
          </ac:inkMkLst>
        </pc:inkChg>
        <pc:inkChg chg="add del">
          <ac:chgData name="仁園 呂" userId="eef67f80-1e14-4c90-a22b-aad4575b3ef9" providerId="ADAL" clId="{9A49C251-DF4E-4AE5-B3D8-6CC2431CFFC3}" dt="2020-05-11T17:59:54.701" v="9555"/>
          <ac:inkMkLst>
            <pc:docMk/>
            <pc:sldMk cId="0" sldId="328"/>
            <ac:inkMk id="42" creationId="{75285AED-AE09-4D2F-A439-C5B3AC84BACE}"/>
          </ac:inkMkLst>
        </pc:inkChg>
        <pc:inkChg chg="add del">
          <ac:chgData name="仁園 呂" userId="eef67f80-1e14-4c90-a22b-aad4575b3ef9" providerId="ADAL" clId="{9A49C251-DF4E-4AE5-B3D8-6CC2431CFFC3}" dt="2020-05-11T17:59:54.702" v="9557"/>
          <ac:inkMkLst>
            <pc:docMk/>
            <pc:sldMk cId="0" sldId="328"/>
            <ac:inkMk id="43" creationId="{C6F36C92-16AB-4F94-9740-3854E94CF0DB}"/>
          </ac:inkMkLst>
        </pc:inkChg>
        <pc:inkChg chg="add del">
          <ac:chgData name="仁園 呂" userId="eef67f80-1e14-4c90-a22b-aad4575b3ef9" providerId="ADAL" clId="{9A49C251-DF4E-4AE5-B3D8-6CC2431CFFC3}" dt="2020-05-11T17:59:54.701" v="9554"/>
          <ac:inkMkLst>
            <pc:docMk/>
            <pc:sldMk cId="0" sldId="328"/>
            <ac:inkMk id="44" creationId="{53CA3A5D-591F-47E0-80AE-79EC928A2299}"/>
          </ac:inkMkLst>
        </pc:inkChg>
        <pc:inkChg chg="add mod">
          <ac:chgData name="仁園 呂" userId="eef67f80-1e14-4c90-a22b-aad4575b3ef9" providerId="ADAL" clId="{9A49C251-DF4E-4AE5-B3D8-6CC2431CFFC3}" dt="2020-05-11T18:00:02.969" v="9574"/>
          <ac:inkMkLst>
            <pc:docMk/>
            <pc:sldMk cId="0" sldId="328"/>
            <ac:inkMk id="45" creationId="{DF941C4E-6678-4DD1-AD7A-79B26F5E0054}"/>
          </ac:inkMkLst>
        </pc:inkChg>
        <pc:inkChg chg="add mod">
          <ac:chgData name="仁園 呂" userId="eef67f80-1e14-4c90-a22b-aad4575b3ef9" providerId="ADAL" clId="{9A49C251-DF4E-4AE5-B3D8-6CC2431CFFC3}" dt="2020-05-11T18:00:02.969" v="9574"/>
          <ac:inkMkLst>
            <pc:docMk/>
            <pc:sldMk cId="0" sldId="328"/>
            <ac:inkMk id="46" creationId="{74EC05FA-7667-44CB-BF4B-C957A5381747}"/>
          </ac:inkMkLst>
        </pc:inkChg>
        <pc:inkChg chg="add mod">
          <ac:chgData name="仁園 呂" userId="eef67f80-1e14-4c90-a22b-aad4575b3ef9" providerId="ADAL" clId="{9A49C251-DF4E-4AE5-B3D8-6CC2431CFFC3}" dt="2020-05-11T18:00:02.969" v="9574"/>
          <ac:inkMkLst>
            <pc:docMk/>
            <pc:sldMk cId="0" sldId="328"/>
            <ac:inkMk id="47" creationId="{916D8AC8-933C-49A2-92FC-A76126748CD2}"/>
          </ac:inkMkLst>
        </pc:inkChg>
        <pc:inkChg chg="add mod">
          <ac:chgData name="仁園 呂" userId="eef67f80-1e14-4c90-a22b-aad4575b3ef9" providerId="ADAL" clId="{9A49C251-DF4E-4AE5-B3D8-6CC2431CFFC3}" dt="2020-05-11T18:00:02.969" v="9574"/>
          <ac:inkMkLst>
            <pc:docMk/>
            <pc:sldMk cId="0" sldId="328"/>
            <ac:inkMk id="48" creationId="{2A7C6801-5BD2-41A1-AC6A-CA5231F47A56}"/>
          </ac:inkMkLst>
        </pc:inkChg>
        <pc:inkChg chg="add mod">
          <ac:chgData name="仁園 呂" userId="eef67f80-1e14-4c90-a22b-aad4575b3ef9" providerId="ADAL" clId="{9A49C251-DF4E-4AE5-B3D8-6CC2431CFFC3}" dt="2020-05-11T18:00:02.969" v="9574"/>
          <ac:inkMkLst>
            <pc:docMk/>
            <pc:sldMk cId="0" sldId="328"/>
            <ac:inkMk id="49" creationId="{80588375-0130-4863-A393-C596868166E7}"/>
          </ac:inkMkLst>
        </pc:inkChg>
        <pc:inkChg chg="add mod">
          <ac:chgData name="仁園 呂" userId="eef67f80-1e14-4c90-a22b-aad4575b3ef9" providerId="ADAL" clId="{9A49C251-DF4E-4AE5-B3D8-6CC2431CFFC3}" dt="2020-05-11T18:00:02.969" v="9574"/>
          <ac:inkMkLst>
            <pc:docMk/>
            <pc:sldMk cId="0" sldId="328"/>
            <ac:inkMk id="50" creationId="{79A08891-303E-40BA-A26A-BE1C43ADF6C6}"/>
          </ac:inkMkLst>
        </pc:inkChg>
        <pc:inkChg chg="add mod">
          <ac:chgData name="仁園 呂" userId="eef67f80-1e14-4c90-a22b-aad4575b3ef9" providerId="ADAL" clId="{9A49C251-DF4E-4AE5-B3D8-6CC2431CFFC3}" dt="2020-05-11T18:00:02.969" v="9574"/>
          <ac:inkMkLst>
            <pc:docMk/>
            <pc:sldMk cId="0" sldId="328"/>
            <ac:inkMk id="51" creationId="{AD76D6A7-3376-49FB-A5E7-B319A1FBB338}"/>
          </ac:inkMkLst>
        </pc:inkChg>
        <pc:inkChg chg="add mod">
          <ac:chgData name="仁園 呂" userId="eef67f80-1e14-4c90-a22b-aad4575b3ef9" providerId="ADAL" clId="{9A49C251-DF4E-4AE5-B3D8-6CC2431CFFC3}" dt="2020-05-11T18:00:02.969" v="9574"/>
          <ac:inkMkLst>
            <pc:docMk/>
            <pc:sldMk cId="0" sldId="328"/>
            <ac:inkMk id="52" creationId="{D3327F19-E67F-484E-A3AB-31F35D3B1131}"/>
          </ac:inkMkLst>
        </pc:inkChg>
        <pc:inkChg chg="add mod">
          <ac:chgData name="仁園 呂" userId="eef67f80-1e14-4c90-a22b-aad4575b3ef9" providerId="ADAL" clId="{9A49C251-DF4E-4AE5-B3D8-6CC2431CFFC3}" dt="2020-05-11T18:00:02.969" v="9574"/>
          <ac:inkMkLst>
            <pc:docMk/>
            <pc:sldMk cId="0" sldId="328"/>
            <ac:inkMk id="53" creationId="{4EDC23A3-5931-45C3-BEFB-B7497513573D}"/>
          </ac:inkMkLst>
        </pc:inkChg>
        <pc:inkChg chg="add mod">
          <ac:chgData name="仁園 呂" userId="eef67f80-1e14-4c90-a22b-aad4575b3ef9" providerId="ADAL" clId="{9A49C251-DF4E-4AE5-B3D8-6CC2431CFFC3}" dt="2020-05-11T18:00:02.969" v="9574"/>
          <ac:inkMkLst>
            <pc:docMk/>
            <pc:sldMk cId="0" sldId="328"/>
            <ac:inkMk id="54" creationId="{4633CD9B-5314-4791-B603-7FB053277D7E}"/>
          </ac:inkMkLst>
        </pc:inkChg>
        <pc:inkChg chg="add mod">
          <ac:chgData name="仁園 呂" userId="eef67f80-1e14-4c90-a22b-aad4575b3ef9" providerId="ADAL" clId="{9A49C251-DF4E-4AE5-B3D8-6CC2431CFFC3}" dt="2020-05-11T18:00:02.969" v="9574"/>
          <ac:inkMkLst>
            <pc:docMk/>
            <pc:sldMk cId="0" sldId="328"/>
            <ac:inkMk id="55" creationId="{0A9504C2-CE15-4018-AAB4-7732955E753D}"/>
          </ac:inkMkLst>
        </pc:inkChg>
        <pc:inkChg chg="add mod">
          <ac:chgData name="仁園 呂" userId="eef67f80-1e14-4c90-a22b-aad4575b3ef9" providerId="ADAL" clId="{9A49C251-DF4E-4AE5-B3D8-6CC2431CFFC3}" dt="2020-05-11T18:00:02.969" v="9574"/>
          <ac:inkMkLst>
            <pc:docMk/>
            <pc:sldMk cId="0" sldId="328"/>
            <ac:inkMk id="56" creationId="{034ED8B0-D6C4-4442-9980-5688899D73D4}"/>
          </ac:inkMkLst>
        </pc:inkChg>
        <pc:inkChg chg="add mod">
          <ac:chgData name="仁園 呂" userId="eef67f80-1e14-4c90-a22b-aad4575b3ef9" providerId="ADAL" clId="{9A49C251-DF4E-4AE5-B3D8-6CC2431CFFC3}" dt="2020-05-11T18:00:02.969" v="9574"/>
          <ac:inkMkLst>
            <pc:docMk/>
            <pc:sldMk cId="0" sldId="328"/>
            <ac:inkMk id="57" creationId="{21EBB1DD-82F6-41D1-AABF-B1F6A3FD1F76}"/>
          </ac:inkMkLst>
        </pc:inkChg>
        <pc:inkChg chg="add mod">
          <ac:chgData name="仁園 呂" userId="eef67f80-1e14-4c90-a22b-aad4575b3ef9" providerId="ADAL" clId="{9A49C251-DF4E-4AE5-B3D8-6CC2431CFFC3}" dt="2020-05-11T18:00:02.969" v="9574"/>
          <ac:inkMkLst>
            <pc:docMk/>
            <pc:sldMk cId="0" sldId="328"/>
            <ac:inkMk id="58" creationId="{ECBF31B3-8587-4B8F-AC79-CEFBB68A1957}"/>
          </ac:inkMkLst>
        </pc:inkChg>
        <pc:inkChg chg="add mod">
          <ac:chgData name="仁園 呂" userId="eef67f80-1e14-4c90-a22b-aad4575b3ef9" providerId="ADAL" clId="{9A49C251-DF4E-4AE5-B3D8-6CC2431CFFC3}" dt="2020-05-11T18:00:02.969" v="9574"/>
          <ac:inkMkLst>
            <pc:docMk/>
            <pc:sldMk cId="0" sldId="328"/>
            <ac:inkMk id="59" creationId="{D59F9081-AE1A-4CB0-B1F7-6FFEFA8B3C53}"/>
          </ac:inkMkLst>
        </pc:inkChg>
        <pc:inkChg chg="add mod">
          <ac:chgData name="仁園 呂" userId="eef67f80-1e14-4c90-a22b-aad4575b3ef9" providerId="ADAL" clId="{9A49C251-DF4E-4AE5-B3D8-6CC2431CFFC3}" dt="2020-05-11T18:00:02.969" v="9574"/>
          <ac:inkMkLst>
            <pc:docMk/>
            <pc:sldMk cId="0" sldId="328"/>
            <ac:inkMk id="60" creationId="{883216AA-318C-45A9-B96B-E40B8D32D77A}"/>
          </ac:inkMkLst>
        </pc:inkChg>
        <pc:inkChg chg="add mod">
          <ac:chgData name="仁園 呂" userId="eef67f80-1e14-4c90-a22b-aad4575b3ef9" providerId="ADAL" clId="{9A49C251-DF4E-4AE5-B3D8-6CC2431CFFC3}" dt="2020-05-11T18:00:06.752" v="9583"/>
          <ac:inkMkLst>
            <pc:docMk/>
            <pc:sldMk cId="0" sldId="328"/>
            <ac:inkMk id="62" creationId="{F6CCFC3B-6D91-4E6E-8ED9-E1FAB08D79DD}"/>
          </ac:inkMkLst>
        </pc:inkChg>
        <pc:inkChg chg="add mod">
          <ac:chgData name="仁園 呂" userId="eef67f80-1e14-4c90-a22b-aad4575b3ef9" providerId="ADAL" clId="{9A49C251-DF4E-4AE5-B3D8-6CC2431CFFC3}" dt="2020-05-11T18:00:06.752" v="9583"/>
          <ac:inkMkLst>
            <pc:docMk/>
            <pc:sldMk cId="0" sldId="328"/>
            <ac:inkMk id="63" creationId="{9F0BF69B-CD2A-400F-80A1-C6F9E3C7D385}"/>
          </ac:inkMkLst>
        </pc:inkChg>
        <pc:inkChg chg="add mod">
          <ac:chgData name="仁園 呂" userId="eef67f80-1e14-4c90-a22b-aad4575b3ef9" providerId="ADAL" clId="{9A49C251-DF4E-4AE5-B3D8-6CC2431CFFC3}" dt="2020-05-11T18:00:06.752" v="9583"/>
          <ac:inkMkLst>
            <pc:docMk/>
            <pc:sldMk cId="0" sldId="328"/>
            <ac:inkMk id="64" creationId="{69B274A6-22D6-4507-ABD3-A1C0FB53B4C0}"/>
          </ac:inkMkLst>
        </pc:inkChg>
        <pc:inkChg chg="add mod">
          <ac:chgData name="仁園 呂" userId="eef67f80-1e14-4c90-a22b-aad4575b3ef9" providerId="ADAL" clId="{9A49C251-DF4E-4AE5-B3D8-6CC2431CFFC3}" dt="2020-05-11T18:00:06.752" v="9583"/>
          <ac:inkMkLst>
            <pc:docMk/>
            <pc:sldMk cId="0" sldId="328"/>
            <ac:inkMk id="65" creationId="{D31DF8D4-F7EE-43C8-98EC-C725CE1710F0}"/>
          </ac:inkMkLst>
        </pc:inkChg>
        <pc:inkChg chg="add mod">
          <ac:chgData name="仁園 呂" userId="eef67f80-1e14-4c90-a22b-aad4575b3ef9" providerId="ADAL" clId="{9A49C251-DF4E-4AE5-B3D8-6CC2431CFFC3}" dt="2020-05-11T18:00:06.752" v="9583"/>
          <ac:inkMkLst>
            <pc:docMk/>
            <pc:sldMk cId="0" sldId="328"/>
            <ac:inkMk id="66" creationId="{1F17676F-E009-420D-B9F2-00E5D6D81482}"/>
          </ac:inkMkLst>
        </pc:inkChg>
        <pc:inkChg chg="add mod">
          <ac:chgData name="仁園 呂" userId="eef67f80-1e14-4c90-a22b-aad4575b3ef9" providerId="ADAL" clId="{9A49C251-DF4E-4AE5-B3D8-6CC2431CFFC3}" dt="2020-05-11T18:00:06.752" v="9583"/>
          <ac:inkMkLst>
            <pc:docMk/>
            <pc:sldMk cId="0" sldId="328"/>
            <ac:inkMk id="67" creationId="{39E50808-E6C6-4E19-8416-37EB673DDF58}"/>
          </ac:inkMkLst>
        </pc:inkChg>
        <pc:inkChg chg="add mod">
          <ac:chgData name="仁園 呂" userId="eef67f80-1e14-4c90-a22b-aad4575b3ef9" providerId="ADAL" clId="{9A49C251-DF4E-4AE5-B3D8-6CC2431CFFC3}" dt="2020-05-11T18:00:06.752" v="9583"/>
          <ac:inkMkLst>
            <pc:docMk/>
            <pc:sldMk cId="0" sldId="328"/>
            <ac:inkMk id="68" creationId="{807A2E9B-1D84-4EDA-ABB7-514A3645E257}"/>
          </ac:inkMkLst>
        </pc:inkChg>
        <pc:inkChg chg="add mod">
          <ac:chgData name="仁園 呂" userId="eef67f80-1e14-4c90-a22b-aad4575b3ef9" providerId="ADAL" clId="{9A49C251-DF4E-4AE5-B3D8-6CC2431CFFC3}" dt="2020-05-11T18:00:06.752" v="9583"/>
          <ac:inkMkLst>
            <pc:docMk/>
            <pc:sldMk cId="0" sldId="328"/>
            <ac:inkMk id="69" creationId="{C9109451-6AFF-4189-8471-E71ED5146B9D}"/>
          </ac:inkMkLst>
        </pc:inkChg>
        <pc:inkChg chg="add mod">
          <ac:chgData name="仁園 呂" userId="eef67f80-1e14-4c90-a22b-aad4575b3ef9" providerId="ADAL" clId="{9A49C251-DF4E-4AE5-B3D8-6CC2431CFFC3}" dt="2020-05-11T18:00:18.421" v="9592"/>
          <ac:inkMkLst>
            <pc:docMk/>
            <pc:sldMk cId="0" sldId="328"/>
            <ac:inkMk id="71" creationId="{AFB95ABC-9E5A-4674-80B3-1FC6AE04C8B6}"/>
          </ac:inkMkLst>
        </pc:inkChg>
        <pc:inkChg chg="add mod">
          <ac:chgData name="仁園 呂" userId="eef67f80-1e14-4c90-a22b-aad4575b3ef9" providerId="ADAL" clId="{9A49C251-DF4E-4AE5-B3D8-6CC2431CFFC3}" dt="2020-05-11T18:00:18.421" v="9592"/>
          <ac:inkMkLst>
            <pc:docMk/>
            <pc:sldMk cId="0" sldId="328"/>
            <ac:inkMk id="72" creationId="{DB64A216-CD33-4C80-911E-7E356EE394C8}"/>
          </ac:inkMkLst>
        </pc:inkChg>
        <pc:inkChg chg="add mod">
          <ac:chgData name="仁園 呂" userId="eef67f80-1e14-4c90-a22b-aad4575b3ef9" providerId="ADAL" clId="{9A49C251-DF4E-4AE5-B3D8-6CC2431CFFC3}" dt="2020-05-11T18:00:18.421" v="9592"/>
          <ac:inkMkLst>
            <pc:docMk/>
            <pc:sldMk cId="0" sldId="328"/>
            <ac:inkMk id="73" creationId="{44EF13A1-22EE-4F77-8872-3A743ECC5D13}"/>
          </ac:inkMkLst>
        </pc:inkChg>
        <pc:inkChg chg="add mod">
          <ac:chgData name="仁園 呂" userId="eef67f80-1e14-4c90-a22b-aad4575b3ef9" providerId="ADAL" clId="{9A49C251-DF4E-4AE5-B3D8-6CC2431CFFC3}" dt="2020-05-11T18:00:18.421" v="9592"/>
          <ac:inkMkLst>
            <pc:docMk/>
            <pc:sldMk cId="0" sldId="328"/>
            <ac:inkMk id="74" creationId="{22992AF7-EAE6-42FA-AD55-4D16A933F675}"/>
          </ac:inkMkLst>
        </pc:inkChg>
        <pc:inkChg chg="add mod">
          <ac:chgData name="仁園 呂" userId="eef67f80-1e14-4c90-a22b-aad4575b3ef9" providerId="ADAL" clId="{9A49C251-DF4E-4AE5-B3D8-6CC2431CFFC3}" dt="2020-05-11T18:00:18.421" v="9592"/>
          <ac:inkMkLst>
            <pc:docMk/>
            <pc:sldMk cId="0" sldId="328"/>
            <ac:inkMk id="75" creationId="{17A25390-5F61-4F9C-A179-C5A889830217}"/>
          </ac:inkMkLst>
        </pc:inkChg>
        <pc:inkChg chg="add mod">
          <ac:chgData name="仁園 呂" userId="eef67f80-1e14-4c90-a22b-aad4575b3ef9" providerId="ADAL" clId="{9A49C251-DF4E-4AE5-B3D8-6CC2431CFFC3}" dt="2020-05-11T18:00:18.421" v="9592"/>
          <ac:inkMkLst>
            <pc:docMk/>
            <pc:sldMk cId="0" sldId="328"/>
            <ac:inkMk id="76" creationId="{F70BDA55-FA0B-4D04-931E-964D26C3E19E}"/>
          </ac:inkMkLst>
        </pc:inkChg>
        <pc:inkChg chg="add mod">
          <ac:chgData name="仁園 呂" userId="eef67f80-1e14-4c90-a22b-aad4575b3ef9" providerId="ADAL" clId="{9A49C251-DF4E-4AE5-B3D8-6CC2431CFFC3}" dt="2020-05-11T18:00:22.094" v="9598"/>
          <ac:inkMkLst>
            <pc:docMk/>
            <pc:sldMk cId="0" sldId="328"/>
            <ac:inkMk id="77" creationId="{06072BB1-ACB0-480D-A2BC-8E06F9040C96}"/>
          </ac:inkMkLst>
        </pc:inkChg>
        <pc:inkChg chg="add mod">
          <ac:chgData name="仁園 呂" userId="eef67f80-1e14-4c90-a22b-aad4575b3ef9" providerId="ADAL" clId="{9A49C251-DF4E-4AE5-B3D8-6CC2431CFFC3}" dt="2020-05-11T18:00:22.094" v="9598"/>
          <ac:inkMkLst>
            <pc:docMk/>
            <pc:sldMk cId="0" sldId="328"/>
            <ac:inkMk id="78" creationId="{5B6BC302-64F4-49A4-B7AC-DFC00A0091C3}"/>
          </ac:inkMkLst>
        </pc:inkChg>
        <pc:inkChg chg="add mod">
          <ac:chgData name="仁園 呂" userId="eef67f80-1e14-4c90-a22b-aad4575b3ef9" providerId="ADAL" clId="{9A49C251-DF4E-4AE5-B3D8-6CC2431CFFC3}" dt="2020-05-11T18:00:22.094" v="9598"/>
          <ac:inkMkLst>
            <pc:docMk/>
            <pc:sldMk cId="0" sldId="328"/>
            <ac:inkMk id="80" creationId="{461F8CCA-C92C-406E-87A9-A561C490EE80}"/>
          </ac:inkMkLst>
        </pc:inkChg>
        <pc:inkChg chg="add mod">
          <ac:chgData name="仁園 呂" userId="eef67f80-1e14-4c90-a22b-aad4575b3ef9" providerId="ADAL" clId="{9A49C251-DF4E-4AE5-B3D8-6CC2431CFFC3}" dt="2020-05-11T18:00:22.094" v="9598"/>
          <ac:inkMkLst>
            <pc:docMk/>
            <pc:sldMk cId="0" sldId="328"/>
            <ac:inkMk id="81" creationId="{4CD32C1C-F0D0-498D-BFB9-98ABCF861BC7}"/>
          </ac:inkMkLst>
        </pc:inkChg>
        <pc:inkChg chg="add mod">
          <ac:chgData name="仁園 呂" userId="eef67f80-1e14-4c90-a22b-aad4575b3ef9" providerId="ADAL" clId="{9A49C251-DF4E-4AE5-B3D8-6CC2431CFFC3}" dt="2020-05-11T18:00:22.094" v="9598"/>
          <ac:inkMkLst>
            <pc:docMk/>
            <pc:sldMk cId="0" sldId="328"/>
            <ac:inkMk id="82" creationId="{FE368179-764A-4C59-92CE-04B4D826EC6F}"/>
          </ac:inkMkLst>
        </pc:inkChg>
        <pc:inkChg chg="add mod">
          <ac:chgData name="仁園 呂" userId="eef67f80-1e14-4c90-a22b-aad4575b3ef9" providerId="ADAL" clId="{9A49C251-DF4E-4AE5-B3D8-6CC2431CFFC3}" dt="2020-05-11T18:00:22.094" v="9598"/>
          <ac:inkMkLst>
            <pc:docMk/>
            <pc:sldMk cId="0" sldId="328"/>
            <ac:inkMk id="83" creationId="{859642A3-E869-4E69-B3D3-0B6A1DA499D5}"/>
          </ac:inkMkLst>
        </pc:inkChg>
        <pc:inkChg chg="add mod">
          <ac:chgData name="仁園 呂" userId="eef67f80-1e14-4c90-a22b-aad4575b3ef9" providerId="ADAL" clId="{9A49C251-DF4E-4AE5-B3D8-6CC2431CFFC3}" dt="2020-05-11T18:00:22.094" v="9598"/>
          <ac:inkMkLst>
            <pc:docMk/>
            <pc:sldMk cId="0" sldId="328"/>
            <ac:inkMk id="84" creationId="{94CF38A7-F41A-481A-BA33-7858BC1DAD73}"/>
          </ac:inkMkLst>
        </pc:inkChg>
        <pc:inkChg chg="add mod">
          <ac:chgData name="仁園 呂" userId="eef67f80-1e14-4c90-a22b-aad4575b3ef9" providerId="ADAL" clId="{9A49C251-DF4E-4AE5-B3D8-6CC2431CFFC3}" dt="2020-05-11T18:00:37.308" v="9611"/>
          <ac:inkMkLst>
            <pc:docMk/>
            <pc:sldMk cId="0" sldId="328"/>
            <ac:inkMk id="86" creationId="{DC298E2E-1E6E-4655-A408-90C9BA39C176}"/>
          </ac:inkMkLst>
        </pc:inkChg>
        <pc:inkChg chg="add mod">
          <ac:chgData name="仁園 呂" userId="eef67f80-1e14-4c90-a22b-aad4575b3ef9" providerId="ADAL" clId="{9A49C251-DF4E-4AE5-B3D8-6CC2431CFFC3}" dt="2020-05-11T18:00:36.098" v="9609"/>
          <ac:inkMkLst>
            <pc:docMk/>
            <pc:sldMk cId="0" sldId="328"/>
            <ac:inkMk id="87" creationId="{55A34E8B-25C4-4177-956B-481E5C29DEA9}"/>
          </ac:inkMkLst>
        </pc:inkChg>
        <pc:inkChg chg="add mod">
          <ac:chgData name="仁園 呂" userId="eef67f80-1e14-4c90-a22b-aad4575b3ef9" providerId="ADAL" clId="{9A49C251-DF4E-4AE5-B3D8-6CC2431CFFC3}" dt="2020-05-11T18:00:36.098" v="9609"/>
          <ac:inkMkLst>
            <pc:docMk/>
            <pc:sldMk cId="0" sldId="328"/>
            <ac:inkMk id="88" creationId="{F6D88296-5801-4092-8E4F-69236C21C447}"/>
          </ac:inkMkLst>
        </pc:inkChg>
        <pc:inkChg chg="add mod">
          <ac:chgData name="仁園 呂" userId="eef67f80-1e14-4c90-a22b-aad4575b3ef9" providerId="ADAL" clId="{9A49C251-DF4E-4AE5-B3D8-6CC2431CFFC3}" dt="2020-05-11T18:00:36.098" v="9609"/>
          <ac:inkMkLst>
            <pc:docMk/>
            <pc:sldMk cId="0" sldId="328"/>
            <ac:inkMk id="89" creationId="{EDC35C6A-4D63-434B-8BCD-96C06EB18AAA}"/>
          </ac:inkMkLst>
        </pc:inkChg>
        <pc:inkChg chg="add mod">
          <ac:chgData name="仁園 呂" userId="eef67f80-1e14-4c90-a22b-aad4575b3ef9" providerId="ADAL" clId="{9A49C251-DF4E-4AE5-B3D8-6CC2431CFFC3}" dt="2020-05-11T18:00:36.098" v="9609"/>
          <ac:inkMkLst>
            <pc:docMk/>
            <pc:sldMk cId="0" sldId="328"/>
            <ac:inkMk id="90" creationId="{02539963-5F8C-43C3-ABAE-41D8EADB15DE}"/>
          </ac:inkMkLst>
        </pc:inkChg>
        <pc:inkChg chg="add mod">
          <ac:chgData name="仁園 呂" userId="eef67f80-1e14-4c90-a22b-aad4575b3ef9" providerId="ADAL" clId="{9A49C251-DF4E-4AE5-B3D8-6CC2431CFFC3}" dt="2020-05-11T18:00:36.098" v="9609"/>
          <ac:inkMkLst>
            <pc:docMk/>
            <pc:sldMk cId="0" sldId="328"/>
            <ac:inkMk id="91" creationId="{F7B70828-6BA2-485D-9B55-B4D405892A80}"/>
          </ac:inkMkLst>
        </pc:inkChg>
        <pc:inkChg chg="add mod">
          <ac:chgData name="仁園 呂" userId="eef67f80-1e14-4c90-a22b-aad4575b3ef9" providerId="ADAL" clId="{9A49C251-DF4E-4AE5-B3D8-6CC2431CFFC3}" dt="2020-05-11T18:00:37.308" v="9611"/>
          <ac:inkMkLst>
            <pc:docMk/>
            <pc:sldMk cId="0" sldId="328"/>
            <ac:inkMk id="92" creationId="{8B83368D-067E-4553-A5EF-ED93F7FA8213}"/>
          </ac:inkMkLst>
        </pc:inkChg>
        <pc:inkChg chg="add mod">
          <ac:chgData name="仁園 呂" userId="eef67f80-1e14-4c90-a22b-aad4575b3ef9" providerId="ADAL" clId="{9A49C251-DF4E-4AE5-B3D8-6CC2431CFFC3}" dt="2020-05-11T18:00:37.308" v="9611"/>
          <ac:inkMkLst>
            <pc:docMk/>
            <pc:sldMk cId="0" sldId="328"/>
            <ac:inkMk id="93" creationId="{B115554B-8F35-401C-AB5C-799111698368}"/>
          </ac:inkMkLst>
        </pc:inkChg>
        <pc:inkChg chg="add mod">
          <ac:chgData name="仁園 呂" userId="eef67f80-1e14-4c90-a22b-aad4575b3ef9" providerId="ADAL" clId="{9A49C251-DF4E-4AE5-B3D8-6CC2431CFFC3}" dt="2020-05-11T18:00:37.308" v="9611"/>
          <ac:inkMkLst>
            <pc:docMk/>
            <pc:sldMk cId="0" sldId="328"/>
            <ac:inkMk id="94" creationId="{D8DF53A0-EC4A-47D8-84D0-6FD666CEF5C1}"/>
          </ac:inkMkLst>
        </pc:inkChg>
        <pc:inkChg chg="add mod">
          <ac:chgData name="仁園 呂" userId="eef67f80-1e14-4c90-a22b-aad4575b3ef9" providerId="ADAL" clId="{9A49C251-DF4E-4AE5-B3D8-6CC2431CFFC3}" dt="2020-05-11T18:00:37.308" v="9611"/>
          <ac:inkMkLst>
            <pc:docMk/>
            <pc:sldMk cId="0" sldId="328"/>
            <ac:inkMk id="95" creationId="{58EB180C-66D6-4083-B6F3-813301F5D0E5}"/>
          </ac:inkMkLst>
        </pc:inkChg>
        <pc:inkChg chg="add mod">
          <ac:chgData name="仁園 呂" userId="eef67f80-1e14-4c90-a22b-aad4575b3ef9" providerId="ADAL" clId="{9A49C251-DF4E-4AE5-B3D8-6CC2431CFFC3}" dt="2020-05-11T18:00:37.308" v="9611"/>
          <ac:inkMkLst>
            <pc:docMk/>
            <pc:sldMk cId="0" sldId="328"/>
            <ac:inkMk id="99" creationId="{2D035849-377E-4CEF-A5E8-C46FA13C5628}"/>
          </ac:inkMkLst>
        </pc:inkChg>
        <pc:inkChg chg="add">
          <ac:chgData name="仁園 呂" userId="eef67f80-1e14-4c90-a22b-aad4575b3ef9" providerId="ADAL" clId="{9A49C251-DF4E-4AE5-B3D8-6CC2431CFFC3}" dt="2020-05-11T18:00:37.585" v="9612" actId="9405"/>
          <ac:inkMkLst>
            <pc:docMk/>
            <pc:sldMk cId="0" sldId="328"/>
            <ac:inkMk id="101" creationId="{C9966CDE-9910-40FA-ACD8-853BA2C930A5}"/>
          </ac:inkMkLst>
        </pc:inkChg>
        <pc:inkChg chg="add del">
          <ac:chgData name="仁園 呂" userId="eef67f80-1e14-4c90-a22b-aad4575b3ef9" providerId="ADAL" clId="{9A49C251-DF4E-4AE5-B3D8-6CC2431CFFC3}" dt="2020-05-11T18:00:50.325" v="9614" actId="9405"/>
          <ac:inkMkLst>
            <pc:docMk/>
            <pc:sldMk cId="0" sldId="328"/>
            <ac:inkMk id="102" creationId="{7438DB59-3B79-4730-8D57-B96C7BF3CF18}"/>
          </ac:inkMkLst>
        </pc:inkChg>
        <pc:inkChg chg="add mod">
          <ac:chgData name="仁園 呂" userId="eef67f80-1e14-4c90-a22b-aad4575b3ef9" providerId="ADAL" clId="{9A49C251-DF4E-4AE5-B3D8-6CC2431CFFC3}" dt="2020-05-11T18:01:00.579" v="9617"/>
          <ac:inkMkLst>
            <pc:docMk/>
            <pc:sldMk cId="0" sldId="328"/>
            <ac:inkMk id="103" creationId="{3D649152-5C44-4CE5-B522-805CC37D3871}"/>
          </ac:inkMkLst>
        </pc:inkChg>
        <pc:inkChg chg="add mod">
          <ac:chgData name="仁園 呂" userId="eef67f80-1e14-4c90-a22b-aad4575b3ef9" providerId="ADAL" clId="{9A49C251-DF4E-4AE5-B3D8-6CC2431CFFC3}" dt="2020-05-11T18:01:00.579" v="9617"/>
          <ac:inkMkLst>
            <pc:docMk/>
            <pc:sldMk cId="0" sldId="328"/>
            <ac:inkMk id="104" creationId="{0A70BB9B-D5FE-4FD6-80ED-2F2FE38F866E}"/>
          </ac:inkMkLst>
        </pc:inkChg>
        <pc:inkChg chg="add">
          <ac:chgData name="仁園 呂" userId="eef67f80-1e14-4c90-a22b-aad4575b3ef9" providerId="ADAL" clId="{9A49C251-DF4E-4AE5-B3D8-6CC2431CFFC3}" dt="2020-05-11T18:01:02.665" v="9618" actId="9405"/>
          <ac:inkMkLst>
            <pc:docMk/>
            <pc:sldMk cId="0" sldId="328"/>
            <ac:inkMk id="106" creationId="{D1EDD278-15E4-49C5-81E7-279395CD1E99}"/>
          </ac:inkMkLst>
        </pc:inkChg>
        <pc:inkChg chg="add mod">
          <ac:chgData name="仁園 呂" userId="eef67f80-1e14-4c90-a22b-aad4575b3ef9" providerId="ADAL" clId="{9A49C251-DF4E-4AE5-B3D8-6CC2431CFFC3}" dt="2020-05-11T18:01:12.643" v="9627"/>
          <ac:inkMkLst>
            <pc:docMk/>
            <pc:sldMk cId="0" sldId="328"/>
            <ac:inkMk id="107" creationId="{85ECFB6C-93E2-4B4E-A4AF-DA4D0DBE7BD4}"/>
          </ac:inkMkLst>
        </pc:inkChg>
        <pc:inkChg chg="add mod">
          <ac:chgData name="仁園 呂" userId="eef67f80-1e14-4c90-a22b-aad4575b3ef9" providerId="ADAL" clId="{9A49C251-DF4E-4AE5-B3D8-6CC2431CFFC3}" dt="2020-05-11T18:01:12.643" v="9627"/>
          <ac:inkMkLst>
            <pc:docMk/>
            <pc:sldMk cId="0" sldId="328"/>
            <ac:inkMk id="108" creationId="{CBBDBA90-F043-40B5-B8D9-6875565D2B5F}"/>
          </ac:inkMkLst>
        </pc:inkChg>
        <pc:inkChg chg="add mod">
          <ac:chgData name="仁園 呂" userId="eef67f80-1e14-4c90-a22b-aad4575b3ef9" providerId="ADAL" clId="{9A49C251-DF4E-4AE5-B3D8-6CC2431CFFC3}" dt="2020-05-11T18:01:12.643" v="9627"/>
          <ac:inkMkLst>
            <pc:docMk/>
            <pc:sldMk cId="0" sldId="328"/>
            <ac:inkMk id="109" creationId="{ED8EED3B-E60A-428A-8280-7C5EEC7AB805}"/>
          </ac:inkMkLst>
        </pc:inkChg>
        <pc:inkChg chg="add mod">
          <ac:chgData name="仁園 呂" userId="eef67f80-1e14-4c90-a22b-aad4575b3ef9" providerId="ADAL" clId="{9A49C251-DF4E-4AE5-B3D8-6CC2431CFFC3}" dt="2020-05-11T18:01:12.643" v="9627"/>
          <ac:inkMkLst>
            <pc:docMk/>
            <pc:sldMk cId="0" sldId="328"/>
            <ac:inkMk id="111" creationId="{DE2F6CD6-B4D5-4145-8B63-EF32AE5D63AF}"/>
          </ac:inkMkLst>
        </pc:inkChg>
        <pc:inkChg chg="add mod">
          <ac:chgData name="仁園 呂" userId="eef67f80-1e14-4c90-a22b-aad4575b3ef9" providerId="ADAL" clId="{9A49C251-DF4E-4AE5-B3D8-6CC2431CFFC3}" dt="2020-05-11T18:01:12.643" v="9627"/>
          <ac:inkMkLst>
            <pc:docMk/>
            <pc:sldMk cId="0" sldId="328"/>
            <ac:inkMk id="112" creationId="{83C80FFF-2D7C-4E3D-8C82-567FF208A99F}"/>
          </ac:inkMkLst>
        </pc:inkChg>
        <pc:inkChg chg="add mod">
          <ac:chgData name="仁園 呂" userId="eef67f80-1e14-4c90-a22b-aad4575b3ef9" providerId="ADAL" clId="{9A49C251-DF4E-4AE5-B3D8-6CC2431CFFC3}" dt="2020-05-11T18:01:12.643" v="9627"/>
          <ac:inkMkLst>
            <pc:docMk/>
            <pc:sldMk cId="0" sldId="328"/>
            <ac:inkMk id="113" creationId="{319A819E-1CA9-4ABF-BA4A-FDA13F78EBB9}"/>
          </ac:inkMkLst>
        </pc:inkChg>
        <pc:inkChg chg="add mod">
          <ac:chgData name="仁園 呂" userId="eef67f80-1e14-4c90-a22b-aad4575b3ef9" providerId="ADAL" clId="{9A49C251-DF4E-4AE5-B3D8-6CC2431CFFC3}" dt="2020-05-11T18:01:12.643" v="9627"/>
          <ac:inkMkLst>
            <pc:docMk/>
            <pc:sldMk cId="0" sldId="328"/>
            <ac:inkMk id="114" creationId="{D2D93661-BC23-4485-A29B-6EBBEA79ACF3}"/>
          </ac:inkMkLst>
        </pc:inkChg>
        <pc:inkChg chg="add mod">
          <ac:chgData name="仁園 呂" userId="eef67f80-1e14-4c90-a22b-aad4575b3ef9" providerId="ADAL" clId="{9A49C251-DF4E-4AE5-B3D8-6CC2431CFFC3}" dt="2020-05-11T18:01:19.130" v="9631"/>
          <ac:inkMkLst>
            <pc:docMk/>
            <pc:sldMk cId="0" sldId="328"/>
            <ac:inkMk id="116" creationId="{CFE2F134-20E4-40FB-A5E9-8665CDEA14D8}"/>
          </ac:inkMkLst>
        </pc:inkChg>
        <pc:inkChg chg="add mod">
          <ac:chgData name="仁園 呂" userId="eef67f80-1e14-4c90-a22b-aad4575b3ef9" providerId="ADAL" clId="{9A49C251-DF4E-4AE5-B3D8-6CC2431CFFC3}" dt="2020-05-11T18:01:19.130" v="9631"/>
          <ac:inkMkLst>
            <pc:docMk/>
            <pc:sldMk cId="0" sldId="328"/>
            <ac:inkMk id="117" creationId="{55DA0BB5-5471-46D4-AEC1-A97A2C2DF532}"/>
          </ac:inkMkLst>
        </pc:inkChg>
        <pc:inkChg chg="add mod">
          <ac:chgData name="仁園 呂" userId="eef67f80-1e14-4c90-a22b-aad4575b3ef9" providerId="ADAL" clId="{9A49C251-DF4E-4AE5-B3D8-6CC2431CFFC3}" dt="2020-05-11T18:01:19.130" v="9631"/>
          <ac:inkMkLst>
            <pc:docMk/>
            <pc:sldMk cId="0" sldId="328"/>
            <ac:inkMk id="118" creationId="{8C35E5C5-7270-499D-BE42-817FA558E095}"/>
          </ac:inkMkLst>
        </pc:inkChg>
        <pc:inkChg chg="add mod">
          <ac:chgData name="仁園 呂" userId="eef67f80-1e14-4c90-a22b-aad4575b3ef9" providerId="ADAL" clId="{9A49C251-DF4E-4AE5-B3D8-6CC2431CFFC3}" dt="2020-05-11T18:01:41.769" v="9636"/>
          <ac:inkMkLst>
            <pc:docMk/>
            <pc:sldMk cId="0" sldId="328"/>
            <ac:inkMk id="120" creationId="{2EB209B0-BD4A-4565-88FD-D8AF90F2AC26}"/>
          </ac:inkMkLst>
        </pc:inkChg>
        <pc:inkChg chg="add mod">
          <ac:chgData name="仁園 呂" userId="eef67f80-1e14-4c90-a22b-aad4575b3ef9" providerId="ADAL" clId="{9A49C251-DF4E-4AE5-B3D8-6CC2431CFFC3}" dt="2020-05-11T18:01:41.769" v="9636"/>
          <ac:inkMkLst>
            <pc:docMk/>
            <pc:sldMk cId="0" sldId="328"/>
            <ac:inkMk id="121" creationId="{A2CA6337-78AD-4E7C-80B5-D501F367F7ED}"/>
          </ac:inkMkLst>
        </pc:inkChg>
        <pc:inkChg chg="add mod">
          <ac:chgData name="仁園 呂" userId="eef67f80-1e14-4c90-a22b-aad4575b3ef9" providerId="ADAL" clId="{9A49C251-DF4E-4AE5-B3D8-6CC2431CFFC3}" dt="2020-05-11T18:01:41.769" v="9636"/>
          <ac:inkMkLst>
            <pc:docMk/>
            <pc:sldMk cId="0" sldId="328"/>
            <ac:inkMk id="122" creationId="{EA5CF707-58B6-49EF-AA91-57DFA391AB4D}"/>
          </ac:inkMkLst>
        </pc:inkChg>
        <pc:inkChg chg="add mod">
          <ac:chgData name="仁園 呂" userId="eef67f80-1e14-4c90-a22b-aad4575b3ef9" providerId="ADAL" clId="{9A49C251-DF4E-4AE5-B3D8-6CC2431CFFC3}" dt="2020-05-11T18:01:41.769" v="9636"/>
          <ac:inkMkLst>
            <pc:docMk/>
            <pc:sldMk cId="0" sldId="328"/>
            <ac:inkMk id="123" creationId="{2BE4DB33-886B-4C59-BB12-80B976B55FA6}"/>
          </ac:inkMkLst>
        </pc:inkChg>
        <pc:inkChg chg="add">
          <ac:chgData name="仁園 呂" userId="eef67f80-1e14-4c90-a22b-aad4575b3ef9" providerId="ADAL" clId="{9A49C251-DF4E-4AE5-B3D8-6CC2431CFFC3}" dt="2020-05-11T18:01:50.287" v="9637" actId="9405"/>
          <ac:inkMkLst>
            <pc:docMk/>
            <pc:sldMk cId="0" sldId="328"/>
            <ac:inkMk id="125" creationId="{8A356F22-CA1E-4D01-B6FB-458CD8603C06}"/>
          </ac:inkMkLst>
        </pc:inkChg>
        <pc:inkChg chg="add mod">
          <ac:chgData name="仁園 呂" userId="eef67f80-1e14-4c90-a22b-aad4575b3ef9" providerId="ADAL" clId="{9A49C251-DF4E-4AE5-B3D8-6CC2431CFFC3}" dt="2020-05-11T18:02:01.297" v="9643"/>
          <ac:inkMkLst>
            <pc:docMk/>
            <pc:sldMk cId="0" sldId="328"/>
            <ac:inkMk id="126" creationId="{E6A14F3C-4817-430C-B00D-38514E82DD19}"/>
          </ac:inkMkLst>
        </pc:inkChg>
        <pc:inkChg chg="add mod">
          <ac:chgData name="仁園 呂" userId="eef67f80-1e14-4c90-a22b-aad4575b3ef9" providerId="ADAL" clId="{9A49C251-DF4E-4AE5-B3D8-6CC2431CFFC3}" dt="2020-05-11T18:02:01.297" v="9643"/>
          <ac:inkMkLst>
            <pc:docMk/>
            <pc:sldMk cId="0" sldId="328"/>
            <ac:inkMk id="127" creationId="{6966AFF1-3E21-4015-A023-2990856C18F9}"/>
          </ac:inkMkLst>
        </pc:inkChg>
        <pc:inkChg chg="add mod">
          <ac:chgData name="仁園 呂" userId="eef67f80-1e14-4c90-a22b-aad4575b3ef9" providerId="ADAL" clId="{9A49C251-DF4E-4AE5-B3D8-6CC2431CFFC3}" dt="2020-05-11T18:02:01.297" v="9643"/>
          <ac:inkMkLst>
            <pc:docMk/>
            <pc:sldMk cId="0" sldId="328"/>
            <ac:inkMk id="129" creationId="{CCE7B1F6-9C97-4305-B4E0-18D064999EB8}"/>
          </ac:inkMkLst>
        </pc:inkChg>
        <pc:inkChg chg="add mod">
          <ac:chgData name="仁園 呂" userId="eef67f80-1e14-4c90-a22b-aad4575b3ef9" providerId="ADAL" clId="{9A49C251-DF4E-4AE5-B3D8-6CC2431CFFC3}" dt="2020-05-11T18:02:01.297" v="9643"/>
          <ac:inkMkLst>
            <pc:docMk/>
            <pc:sldMk cId="0" sldId="328"/>
            <ac:inkMk id="130" creationId="{DDE89E8F-4E7D-4668-9DCE-9A312F62DBBA}"/>
          </ac:inkMkLst>
        </pc:inkChg>
      </pc:sldChg>
      <pc:sldChg chg="modTransition">
        <pc:chgData name="仁園 呂" userId="eef67f80-1e14-4c90-a22b-aad4575b3ef9" providerId="ADAL" clId="{9A49C251-DF4E-4AE5-B3D8-6CC2431CFFC3}" dt="2020-04-27T08:42:27.726" v="3119"/>
        <pc:sldMkLst>
          <pc:docMk/>
          <pc:sldMk cId="0" sldId="329"/>
        </pc:sldMkLst>
      </pc:sldChg>
      <pc:sldChg chg="modSp mod modTransition">
        <pc:chgData name="仁園 呂" userId="eef67f80-1e14-4c90-a22b-aad4575b3ef9" providerId="ADAL" clId="{9A49C251-DF4E-4AE5-B3D8-6CC2431CFFC3}" dt="2020-05-15T03:08:13.965" v="10828" actId="207"/>
        <pc:sldMkLst>
          <pc:docMk/>
          <pc:sldMk cId="0" sldId="330"/>
        </pc:sldMkLst>
        <pc:spChg chg="mod">
          <ac:chgData name="仁園 呂" userId="eef67f80-1e14-4c90-a22b-aad4575b3ef9" providerId="ADAL" clId="{9A49C251-DF4E-4AE5-B3D8-6CC2431CFFC3}" dt="2020-05-15T03:08:13.965" v="10828" actId="207"/>
          <ac:spMkLst>
            <pc:docMk/>
            <pc:sldMk cId="0" sldId="330"/>
            <ac:spMk id="3" creationId="{00000000-0000-0000-0000-000000000000}"/>
          </ac:spMkLst>
        </pc:spChg>
      </pc:sldChg>
      <pc:sldChg chg="modTransition">
        <pc:chgData name="仁園 呂" userId="eef67f80-1e14-4c90-a22b-aad4575b3ef9" providerId="ADAL" clId="{9A49C251-DF4E-4AE5-B3D8-6CC2431CFFC3}" dt="2020-04-27T08:42:27.726" v="3120"/>
        <pc:sldMkLst>
          <pc:docMk/>
          <pc:sldMk cId="0" sldId="331"/>
        </pc:sldMkLst>
      </pc:sldChg>
      <pc:sldChg chg="addSp delSp modSp mod modTransition">
        <pc:chgData name="仁園 呂" userId="eef67f80-1e14-4c90-a22b-aad4575b3ef9" providerId="ADAL" clId="{9A49C251-DF4E-4AE5-B3D8-6CC2431CFFC3}" dt="2020-05-15T03:18:36.572" v="10942" actId="14100"/>
        <pc:sldMkLst>
          <pc:docMk/>
          <pc:sldMk cId="0" sldId="333"/>
        </pc:sldMkLst>
        <pc:grpChg chg="del mod">
          <ac:chgData name="仁園 呂" userId="eef67f80-1e14-4c90-a22b-aad4575b3ef9" providerId="ADAL" clId="{9A49C251-DF4E-4AE5-B3D8-6CC2431CFFC3}" dt="2020-05-15T03:09:39.870" v="10834"/>
          <ac:grpSpMkLst>
            <pc:docMk/>
            <pc:sldMk cId="0" sldId="333"/>
            <ac:grpSpMk id="8" creationId="{81AF3F8F-A3A4-4E0D-A7E7-C48B99AAC41B}"/>
          </ac:grpSpMkLst>
        </pc:grpChg>
        <pc:grpChg chg="mod">
          <ac:chgData name="仁園 呂" userId="eef67f80-1e14-4c90-a22b-aad4575b3ef9" providerId="ADAL" clId="{9A49C251-DF4E-4AE5-B3D8-6CC2431CFFC3}" dt="2020-05-15T03:09:39.870" v="10834"/>
          <ac:grpSpMkLst>
            <pc:docMk/>
            <pc:sldMk cId="0" sldId="333"/>
            <ac:grpSpMk id="10" creationId="{285AF306-D971-4C07-8E8C-BA48F500C7AA}"/>
          </ac:grpSpMkLst>
        </pc:grpChg>
        <pc:grpChg chg="del mod">
          <ac:chgData name="仁園 呂" userId="eef67f80-1e14-4c90-a22b-aad4575b3ef9" providerId="ADAL" clId="{9A49C251-DF4E-4AE5-B3D8-6CC2431CFFC3}" dt="2020-05-15T03:09:50.888" v="10845"/>
          <ac:grpSpMkLst>
            <pc:docMk/>
            <pc:sldMk cId="0" sldId="333"/>
            <ac:grpSpMk id="16" creationId="{3B57849E-76A4-42CF-9B1F-4EE1D50135C2}"/>
          </ac:grpSpMkLst>
        </pc:grpChg>
        <pc:grpChg chg="del mod">
          <ac:chgData name="仁園 呂" userId="eef67f80-1e14-4c90-a22b-aad4575b3ef9" providerId="ADAL" clId="{9A49C251-DF4E-4AE5-B3D8-6CC2431CFFC3}" dt="2020-05-15T03:09:51.864" v="10848"/>
          <ac:grpSpMkLst>
            <pc:docMk/>
            <pc:sldMk cId="0" sldId="333"/>
            <ac:grpSpMk id="21" creationId="{78378B32-04F7-4381-A566-733A3311DA34}"/>
          </ac:grpSpMkLst>
        </pc:grpChg>
        <pc:grpChg chg="mod">
          <ac:chgData name="仁園 呂" userId="eef67f80-1e14-4c90-a22b-aad4575b3ef9" providerId="ADAL" clId="{9A49C251-DF4E-4AE5-B3D8-6CC2431CFFC3}" dt="2020-05-15T03:09:51.864" v="10848"/>
          <ac:grpSpMkLst>
            <pc:docMk/>
            <pc:sldMk cId="0" sldId="333"/>
            <ac:grpSpMk id="24" creationId="{2E7A8354-064C-4989-91A0-7AD85438329F}"/>
          </ac:grpSpMkLst>
        </pc:grpChg>
        <pc:grpChg chg="mod">
          <ac:chgData name="仁園 呂" userId="eef67f80-1e14-4c90-a22b-aad4575b3ef9" providerId="ADAL" clId="{9A49C251-DF4E-4AE5-B3D8-6CC2431CFFC3}" dt="2020-05-15T03:10:15.199" v="10856"/>
          <ac:grpSpMkLst>
            <pc:docMk/>
            <pc:sldMk cId="0" sldId="333"/>
            <ac:grpSpMk id="32" creationId="{55D2CAFA-9D6F-462A-BE10-D267051DF5F2}"/>
          </ac:grpSpMkLst>
        </pc:grpChg>
        <pc:grpChg chg="mod">
          <ac:chgData name="仁園 呂" userId="eef67f80-1e14-4c90-a22b-aad4575b3ef9" providerId="ADAL" clId="{9A49C251-DF4E-4AE5-B3D8-6CC2431CFFC3}" dt="2020-05-15T03:10:30.531" v="10862"/>
          <ac:grpSpMkLst>
            <pc:docMk/>
            <pc:sldMk cId="0" sldId="333"/>
            <ac:grpSpMk id="38" creationId="{8B83AF2D-DBCE-456A-AE88-BF0F0527B61B}"/>
          </ac:grpSpMkLst>
        </pc:grpChg>
        <pc:grpChg chg="del mod">
          <ac:chgData name="仁園 呂" userId="eef67f80-1e14-4c90-a22b-aad4575b3ef9" providerId="ADAL" clId="{9A49C251-DF4E-4AE5-B3D8-6CC2431CFFC3}" dt="2020-05-15T03:10:46.242" v="10873"/>
          <ac:grpSpMkLst>
            <pc:docMk/>
            <pc:sldMk cId="0" sldId="333"/>
            <ac:grpSpMk id="43" creationId="{316DC091-022D-42A7-89B7-36E94C10A6F2}"/>
          </ac:grpSpMkLst>
        </pc:grpChg>
        <pc:grpChg chg="mod">
          <ac:chgData name="仁園 呂" userId="eef67f80-1e14-4c90-a22b-aad4575b3ef9" providerId="ADAL" clId="{9A49C251-DF4E-4AE5-B3D8-6CC2431CFFC3}" dt="2020-05-15T03:10:46.242" v="10873"/>
          <ac:grpSpMkLst>
            <pc:docMk/>
            <pc:sldMk cId="0" sldId="333"/>
            <ac:grpSpMk id="49" creationId="{29595AC1-8BF4-4180-855B-6AEA1F204D22}"/>
          </ac:grpSpMkLst>
        </pc:grpChg>
        <pc:grpChg chg="mod">
          <ac:chgData name="仁園 呂" userId="eef67f80-1e14-4c90-a22b-aad4575b3ef9" providerId="ADAL" clId="{9A49C251-DF4E-4AE5-B3D8-6CC2431CFFC3}" dt="2020-05-15T03:11:02.825" v="10887"/>
          <ac:grpSpMkLst>
            <pc:docMk/>
            <pc:sldMk cId="0" sldId="333"/>
            <ac:grpSpMk id="63" creationId="{E9382888-C503-4B90-9A8D-7FBABE802D79}"/>
          </ac:grpSpMkLst>
        </pc:grpChg>
        <pc:grpChg chg="del mod">
          <ac:chgData name="仁園 呂" userId="eef67f80-1e14-4c90-a22b-aad4575b3ef9" providerId="ADAL" clId="{9A49C251-DF4E-4AE5-B3D8-6CC2431CFFC3}" dt="2020-05-15T03:11:29.039" v="10904"/>
          <ac:grpSpMkLst>
            <pc:docMk/>
            <pc:sldMk cId="0" sldId="333"/>
            <ac:grpSpMk id="99333" creationId="{39059886-83DE-44A3-9D46-4CDF1E5867F0}"/>
          </ac:grpSpMkLst>
        </pc:grpChg>
        <pc:grpChg chg="del mod">
          <ac:chgData name="仁園 呂" userId="eef67f80-1e14-4c90-a22b-aad4575b3ef9" providerId="ADAL" clId="{9A49C251-DF4E-4AE5-B3D8-6CC2431CFFC3}" dt="2020-05-15T03:11:30.314" v="10906"/>
          <ac:grpSpMkLst>
            <pc:docMk/>
            <pc:sldMk cId="0" sldId="333"/>
            <ac:grpSpMk id="99344" creationId="{AF633F05-8854-4540-9EBB-33AA2CE70491}"/>
          </ac:grpSpMkLst>
        </pc:grpChg>
        <pc:grpChg chg="del mod">
          <ac:chgData name="仁園 呂" userId="eef67f80-1e14-4c90-a22b-aad4575b3ef9" providerId="ADAL" clId="{9A49C251-DF4E-4AE5-B3D8-6CC2431CFFC3}" dt="2020-05-15T03:11:53.216" v="10913"/>
          <ac:grpSpMkLst>
            <pc:docMk/>
            <pc:sldMk cId="0" sldId="333"/>
            <ac:grpSpMk id="99346" creationId="{84526388-9259-43D6-B747-FC4DADADBDD6}"/>
          </ac:grpSpMkLst>
        </pc:grpChg>
        <pc:grpChg chg="del mod">
          <ac:chgData name="仁園 呂" userId="eef67f80-1e14-4c90-a22b-aad4575b3ef9" providerId="ADAL" clId="{9A49C251-DF4E-4AE5-B3D8-6CC2431CFFC3}" dt="2020-05-15T03:11:57.023" v="10916"/>
          <ac:grpSpMkLst>
            <pc:docMk/>
            <pc:sldMk cId="0" sldId="333"/>
            <ac:grpSpMk id="99353" creationId="{F98F3DC0-2F95-47DA-8D70-145EB9ABA04A}"/>
          </ac:grpSpMkLst>
        </pc:grpChg>
        <pc:grpChg chg="del mod">
          <ac:chgData name="仁園 呂" userId="eef67f80-1e14-4c90-a22b-aad4575b3ef9" providerId="ADAL" clId="{9A49C251-DF4E-4AE5-B3D8-6CC2431CFFC3}" dt="2020-05-15T03:12:05.430" v="10927"/>
          <ac:grpSpMkLst>
            <pc:docMk/>
            <pc:sldMk cId="0" sldId="333"/>
            <ac:grpSpMk id="99355" creationId="{D85A0952-1616-4CA8-A734-F0ED2FD9C6EC}"/>
          </ac:grpSpMkLst>
        </pc:grpChg>
        <pc:grpChg chg="del mod">
          <ac:chgData name="仁園 呂" userId="eef67f80-1e14-4c90-a22b-aad4575b3ef9" providerId="ADAL" clId="{9A49C251-DF4E-4AE5-B3D8-6CC2431CFFC3}" dt="2020-05-15T03:12:08.542" v="10930"/>
          <ac:grpSpMkLst>
            <pc:docMk/>
            <pc:sldMk cId="0" sldId="333"/>
            <ac:grpSpMk id="99366" creationId="{720C76E2-046B-4BEA-B217-7F4593E3D982}"/>
          </ac:grpSpMkLst>
        </pc:grpChg>
        <pc:grpChg chg="mod">
          <ac:chgData name="仁園 呂" userId="eef67f80-1e14-4c90-a22b-aad4575b3ef9" providerId="ADAL" clId="{9A49C251-DF4E-4AE5-B3D8-6CC2431CFFC3}" dt="2020-05-15T03:12:08.542" v="10930"/>
          <ac:grpSpMkLst>
            <pc:docMk/>
            <pc:sldMk cId="0" sldId="333"/>
            <ac:grpSpMk id="99369" creationId="{FCAF134F-AA83-4E0E-87F9-B89D08B14D81}"/>
          </ac:grpSpMkLst>
        </pc:grpChg>
        <pc:picChg chg="add mod">
          <ac:chgData name="仁園 呂" userId="eef67f80-1e14-4c90-a22b-aad4575b3ef9" providerId="ADAL" clId="{9A49C251-DF4E-4AE5-B3D8-6CC2431CFFC3}" dt="2020-05-15T03:18:36.572" v="10942" actId="14100"/>
          <ac:picMkLst>
            <pc:docMk/>
            <pc:sldMk cId="0" sldId="333"/>
            <ac:picMk id="99370" creationId="{C59DC399-F046-44C6-A5AB-E788D4D5CAEC}"/>
          </ac:picMkLst>
        </pc:picChg>
        <pc:picChg chg="add mod">
          <ac:chgData name="仁園 呂" userId="eef67f80-1e14-4c90-a22b-aad4575b3ef9" providerId="ADAL" clId="{9A49C251-DF4E-4AE5-B3D8-6CC2431CFFC3}" dt="2020-05-15T03:18:30.996" v="10941" actId="1076"/>
          <ac:picMkLst>
            <pc:docMk/>
            <pc:sldMk cId="0" sldId="333"/>
            <ac:picMk id="99371" creationId="{08D16873-EFD0-4A61-BF08-A8C2E2CFB331}"/>
          </ac:picMkLst>
        </pc:picChg>
        <pc:inkChg chg="add">
          <ac:chgData name="仁園 呂" userId="eef67f80-1e14-4c90-a22b-aad4575b3ef9" providerId="ADAL" clId="{9A49C251-DF4E-4AE5-B3D8-6CC2431CFFC3}" dt="2020-05-15T03:09:20.544" v="10829" actId="9405"/>
          <ac:inkMkLst>
            <pc:docMk/>
            <pc:sldMk cId="0" sldId="333"/>
            <ac:inkMk id="4" creationId="{6D3B23C7-DA62-4489-BC80-E6ECC7FBBBA3}"/>
          </ac:inkMkLst>
        </pc:inkChg>
        <pc:inkChg chg="add mod">
          <ac:chgData name="仁園 呂" userId="eef67f80-1e14-4c90-a22b-aad4575b3ef9" providerId="ADAL" clId="{9A49C251-DF4E-4AE5-B3D8-6CC2431CFFC3}" dt="2020-05-15T03:09:39.870" v="10834"/>
          <ac:inkMkLst>
            <pc:docMk/>
            <pc:sldMk cId="0" sldId="333"/>
            <ac:inkMk id="6" creationId="{DD36AC85-DCBA-4388-B9A2-40353EA35F9E}"/>
          </ac:inkMkLst>
        </pc:inkChg>
        <pc:inkChg chg="add mod">
          <ac:chgData name="仁園 呂" userId="eef67f80-1e14-4c90-a22b-aad4575b3ef9" providerId="ADAL" clId="{9A49C251-DF4E-4AE5-B3D8-6CC2431CFFC3}" dt="2020-05-15T03:09:39.870" v="10834"/>
          <ac:inkMkLst>
            <pc:docMk/>
            <pc:sldMk cId="0" sldId="333"/>
            <ac:inkMk id="7" creationId="{76C45D1D-B45F-42DE-A60B-6CEE1356D422}"/>
          </ac:inkMkLst>
        </pc:inkChg>
        <pc:inkChg chg="add mod">
          <ac:chgData name="仁園 呂" userId="eef67f80-1e14-4c90-a22b-aad4575b3ef9" providerId="ADAL" clId="{9A49C251-DF4E-4AE5-B3D8-6CC2431CFFC3}" dt="2020-05-15T03:09:39.870" v="10834"/>
          <ac:inkMkLst>
            <pc:docMk/>
            <pc:sldMk cId="0" sldId="333"/>
            <ac:inkMk id="9" creationId="{50A4EA9E-E969-43E6-82E3-A219C472E86C}"/>
          </ac:inkMkLst>
        </pc:inkChg>
        <pc:inkChg chg="add mod">
          <ac:chgData name="仁園 呂" userId="eef67f80-1e14-4c90-a22b-aad4575b3ef9" providerId="ADAL" clId="{9A49C251-DF4E-4AE5-B3D8-6CC2431CFFC3}" dt="2020-05-15T03:09:51.864" v="10848"/>
          <ac:inkMkLst>
            <pc:docMk/>
            <pc:sldMk cId="0" sldId="333"/>
            <ac:inkMk id="11" creationId="{7A722F9F-4665-4A96-A899-E31DA4F2CDE1}"/>
          </ac:inkMkLst>
        </pc:inkChg>
        <pc:inkChg chg="add mod">
          <ac:chgData name="仁園 呂" userId="eef67f80-1e14-4c90-a22b-aad4575b3ef9" providerId="ADAL" clId="{9A49C251-DF4E-4AE5-B3D8-6CC2431CFFC3}" dt="2020-05-15T03:09:51.864" v="10848"/>
          <ac:inkMkLst>
            <pc:docMk/>
            <pc:sldMk cId="0" sldId="333"/>
            <ac:inkMk id="12" creationId="{0DFFD684-34FF-4B90-B311-84DC5AA2A93C}"/>
          </ac:inkMkLst>
        </pc:inkChg>
        <pc:inkChg chg="add mod">
          <ac:chgData name="仁園 呂" userId="eef67f80-1e14-4c90-a22b-aad4575b3ef9" providerId="ADAL" clId="{9A49C251-DF4E-4AE5-B3D8-6CC2431CFFC3}" dt="2020-05-15T03:09:51.864" v="10848"/>
          <ac:inkMkLst>
            <pc:docMk/>
            <pc:sldMk cId="0" sldId="333"/>
            <ac:inkMk id="13" creationId="{64DC491D-0EFD-4BD1-9AAC-C89AB6D8F324}"/>
          </ac:inkMkLst>
        </pc:inkChg>
        <pc:inkChg chg="add mod">
          <ac:chgData name="仁園 呂" userId="eef67f80-1e14-4c90-a22b-aad4575b3ef9" providerId="ADAL" clId="{9A49C251-DF4E-4AE5-B3D8-6CC2431CFFC3}" dt="2020-05-15T03:09:51.864" v="10848"/>
          <ac:inkMkLst>
            <pc:docMk/>
            <pc:sldMk cId="0" sldId="333"/>
            <ac:inkMk id="14" creationId="{2B4D8C04-E850-44FE-BBC5-025257F0E4B4}"/>
          </ac:inkMkLst>
        </pc:inkChg>
        <pc:inkChg chg="add mod">
          <ac:chgData name="仁園 呂" userId="eef67f80-1e14-4c90-a22b-aad4575b3ef9" providerId="ADAL" clId="{9A49C251-DF4E-4AE5-B3D8-6CC2431CFFC3}" dt="2020-05-15T03:09:51.864" v="10848"/>
          <ac:inkMkLst>
            <pc:docMk/>
            <pc:sldMk cId="0" sldId="333"/>
            <ac:inkMk id="15" creationId="{D3B81F93-40A2-4435-9069-0046A2BDE47E}"/>
          </ac:inkMkLst>
        </pc:inkChg>
        <pc:inkChg chg="add">
          <ac:chgData name="仁園 呂" userId="eef67f80-1e14-4c90-a22b-aad4575b3ef9" providerId="ADAL" clId="{9A49C251-DF4E-4AE5-B3D8-6CC2431CFFC3}" dt="2020-05-15T03:09:47.233" v="10841" actId="9405"/>
          <ac:inkMkLst>
            <pc:docMk/>
            <pc:sldMk cId="0" sldId="333"/>
            <ac:inkMk id="17" creationId="{99130370-32F2-4576-8276-F5149EFAFB27}"/>
          </ac:inkMkLst>
        </pc:inkChg>
        <pc:inkChg chg="add mod">
          <ac:chgData name="仁園 呂" userId="eef67f80-1e14-4c90-a22b-aad4575b3ef9" providerId="ADAL" clId="{9A49C251-DF4E-4AE5-B3D8-6CC2431CFFC3}" dt="2020-05-15T03:09:51.864" v="10848"/>
          <ac:inkMkLst>
            <pc:docMk/>
            <pc:sldMk cId="0" sldId="333"/>
            <ac:inkMk id="18" creationId="{C652826B-6ADD-4F07-99A9-4E7BB9A3DF50}"/>
          </ac:inkMkLst>
        </pc:inkChg>
        <pc:inkChg chg="add mod">
          <ac:chgData name="仁園 呂" userId="eef67f80-1e14-4c90-a22b-aad4575b3ef9" providerId="ADAL" clId="{9A49C251-DF4E-4AE5-B3D8-6CC2431CFFC3}" dt="2020-05-15T03:09:51.864" v="10848"/>
          <ac:inkMkLst>
            <pc:docMk/>
            <pc:sldMk cId="0" sldId="333"/>
            <ac:inkMk id="19" creationId="{E98CAF62-EA3E-46E5-AB7E-F64DE5788517}"/>
          </ac:inkMkLst>
        </pc:inkChg>
        <pc:inkChg chg="add mod">
          <ac:chgData name="仁園 呂" userId="eef67f80-1e14-4c90-a22b-aad4575b3ef9" providerId="ADAL" clId="{9A49C251-DF4E-4AE5-B3D8-6CC2431CFFC3}" dt="2020-05-15T03:09:51.864" v="10848"/>
          <ac:inkMkLst>
            <pc:docMk/>
            <pc:sldMk cId="0" sldId="333"/>
            <ac:inkMk id="20" creationId="{D503BB0E-C636-4319-97AE-4BEDB3813595}"/>
          </ac:inkMkLst>
        </pc:inkChg>
        <pc:inkChg chg="add mod">
          <ac:chgData name="仁園 呂" userId="eef67f80-1e14-4c90-a22b-aad4575b3ef9" providerId="ADAL" clId="{9A49C251-DF4E-4AE5-B3D8-6CC2431CFFC3}" dt="2020-05-15T03:09:51.864" v="10848"/>
          <ac:inkMkLst>
            <pc:docMk/>
            <pc:sldMk cId="0" sldId="333"/>
            <ac:inkMk id="22" creationId="{CE4B070D-A1C9-4EF0-95AF-ECA8AFD23525}"/>
          </ac:inkMkLst>
        </pc:inkChg>
        <pc:inkChg chg="add mod">
          <ac:chgData name="仁園 呂" userId="eef67f80-1e14-4c90-a22b-aad4575b3ef9" providerId="ADAL" clId="{9A49C251-DF4E-4AE5-B3D8-6CC2431CFFC3}" dt="2020-05-15T03:09:51.864" v="10848"/>
          <ac:inkMkLst>
            <pc:docMk/>
            <pc:sldMk cId="0" sldId="333"/>
            <ac:inkMk id="23" creationId="{A58712BD-DEA8-4488-8445-225DF9DB9738}"/>
          </ac:inkMkLst>
        </pc:inkChg>
        <pc:inkChg chg="add">
          <ac:chgData name="仁園 呂" userId="eef67f80-1e14-4c90-a22b-aad4575b3ef9" providerId="ADAL" clId="{9A49C251-DF4E-4AE5-B3D8-6CC2431CFFC3}" dt="2020-05-15T03:09:59.376" v="10849" actId="9405"/>
          <ac:inkMkLst>
            <pc:docMk/>
            <pc:sldMk cId="0" sldId="333"/>
            <ac:inkMk id="25" creationId="{C677D3E9-CA59-4AF7-8A34-22AAA66987E9}"/>
          </ac:inkMkLst>
        </pc:inkChg>
        <pc:inkChg chg="add">
          <ac:chgData name="仁園 呂" userId="eef67f80-1e14-4c90-a22b-aad4575b3ef9" providerId="ADAL" clId="{9A49C251-DF4E-4AE5-B3D8-6CC2431CFFC3}" dt="2020-05-15T03:10:08.512" v="10850" actId="9405"/>
          <ac:inkMkLst>
            <pc:docMk/>
            <pc:sldMk cId="0" sldId="333"/>
            <ac:inkMk id="26" creationId="{08A9A3E1-D3F5-483E-9AB9-857A8F5F3324}"/>
          </ac:inkMkLst>
        </pc:inkChg>
        <pc:inkChg chg="add mod">
          <ac:chgData name="仁園 呂" userId="eef67f80-1e14-4c90-a22b-aad4575b3ef9" providerId="ADAL" clId="{9A49C251-DF4E-4AE5-B3D8-6CC2431CFFC3}" dt="2020-05-15T03:10:15.199" v="10856"/>
          <ac:inkMkLst>
            <pc:docMk/>
            <pc:sldMk cId="0" sldId="333"/>
            <ac:inkMk id="27" creationId="{122814E9-B433-4572-82CA-4C1964FC2A22}"/>
          </ac:inkMkLst>
        </pc:inkChg>
        <pc:inkChg chg="add mod">
          <ac:chgData name="仁園 呂" userId="eef67f80-1e14-4c90-a22b-aad4575b3ef9" providerId="ADAL" clId="{9A49C251-DF4E-4AE5-B3D8-6CC2431CFFC3}" dt="2020-05-15T03:10:15.199" v="10856"/>
          <ac:inkMkLst>
            <pc:docMk/>
            <pc:sldMk cId="0" sldId="333"/>
            <ac:inkMk id="28" creationId="{B6C4736A-260C-41DB-BA23-834A48569D8A}"/>
          </ac:inkMkLst>
        </pc:inkChg>
        <pc:inkChg chg="add mod">
          <ac:chgData name="仁園 呂" userId="eef67f80-1e14-4c90-a22b-aad4575b3ef9" providerId="ADAL" clId="{9A49C251-DF4E-4AE5-B3D8-6CC2431CFFC3}" dt="2020-05-15T03:10:15.199" v="10856"/>
          <ac:inkMkLst>
            <pc:docMk/>
            <pc:sldMk cId="0" sldId="333"/>
            <ac:inkMk id="29" creationId="{5FB6A9B5-C938-4CB5-90A0-BF829F42F3D9}"/>
          </ac:inkMkLst>
        </pc:inkChg>
        <pc:inkChg chg="add mod">
          <ac:chgData name="仁園 呂" userId="eef67f80-1e14-4c90-a22b-aad4575b3ef9" providerId="ADAL" clId="{9A49C251-DF4E-4AE5-B3D8-6CC2431CFFC3}" dt="2020-05-15T03:10:15.199" v="10856"/>
          <ac:inkMkLst>
            <pc:docMk/>
            <pc:sldMk cId="0" sldId="333"/>
            <ac:inkMk id="30" creationId="{079725BC-01E3-4601-A80C-1CA4D951B3FA}"/>
          </ac:inkMkLst>
        </pc:inkChg>
        <pc:inkChg chg="add mod">
          <ac:chgData name="仁園 呂" userId="eef67f80-1e14-4c90-a22b-aad4575b3ef9" providerId="ADAL" clId="{9A49C251-DF4E-4AE5-B3D8-6CC2431CFFC3}" dt="2020-05-15T03:10:15.199" v="10856"/>
          <ac:inkMkLst>
            <pc:docMk/>
            <pc:sldMk cId="0" sldId="333"/>
            <ac:inkMk id="31" creationId="{D053634B-C646-464C-8F11-CC6BAD21B5C1}"/>
          </ac:inkMkLst>
        </pc:inkChg>
        <pc:inkChg chg="add">
          <ac:chgData name="仁園 呂" userId="eef67f80-1e14-4c90-a22b-aad4575b3ef9" providerId="ADAL" clId="{9A49C251-DF4E-4AE5-B3D8-6CC2431CFFC3}" dt="2020-05-15T03:10:21.034" v="10857" actId="9405"/>
          <ac:inkMkLst>
            <pc:docMk/>
            <pc:sldMk cId="0" sldId="333"/>
            <ac:inkMk id="33" creationId="{B8971DAB-72CA-45DA-9941-9FD9A02D25E4}"/>
          </ac:inkMkLst>
        </pc:inkChg>
        <pc:inkChg chg="add mod">
          <ac:chgData name="仁園 呂" userId="eef67f80-1e14-4c90-a22b-aad4575b3ef9" providerId="ADAL" clId="{9A49C251-DF4E-4AE5-B3D8-6CC2431CFFC3}" dt="2020-05-15T03:10:30.531" v="10862"/>
          <ac:inkMkLst>
            <pc:docMk/>
            <pc:sldMk cId="0" sldId="333"/>
            <ac:inkMk id="34" creationId="{87B90B64-2204-4D25-BCC3-A551E6268C49}"/>
          </ac:inkMkLst>
        </pc:inkChg>
        <pc:inkChg chg="add mod">
          <ac:chgData name="仁園 呂" userId="eef67f80-1e14-4c90-a22b-aad4575b3ef9" providerId="ADAL" clId="{9A49C251-DF4E-4AE5-B3D8-6CC2431CFFC3}" dt="2020-05-15T03:10:30.531" v="10862"/>
          <ac:inkMkLst>
            <pc:docMk/>
            <pc:sldMk cId="0" sldId="333"/>
            <ac:inkMk id="35" creationId="{20CBB813-6A4D-4F74-9210-F61A2BAF8CB0}"/>
          </ac:inkMkLst>
        </pc:inkChg>
        <pc:inkChg chg="add mod">
          <ac:chgData name="仁園 呂" userId="eef67f80-1e14-4c90-a22b-aad4575b3ef9" providerId="ADAL" clId="{9A49C251-DF4E-4AE5-B3D8-6CC2431CFFC3}" dt="2020-05-15T03:10:30.531" v="10862"/>
          <ac:inkMkLst>
            <pc:docMk/>
            <pc:sldMk cId="0" sldId="333"/>
            <ac:inkMk id="36" creationId="{522100C7-CE64-469E-B6C6-B08497096222}"/>
          </ac:inkMkLst>
        </pc:inkChg>
        <pc:inkChg chg="add mod">
          <ac:chgData name="仁園 呂" userId="eef67f80-1e14-4c90-a22b-aad4575b3ef9" providerId="ADAL" clId="{9A49C251-DF4E-4AE5-B3D8-6CC2431CFFC3}" dt="2020-05-15T03:10:30.531" v="10862"/>
          <ac:inkMkLst>
            <pc:docMk/>
            <pc:sldMk cId="0" sldId="333"/>
            <ac:inkMk id="37" creationId="{45D44598-79AA-47DF-9F2A-6A1F07A3BCE5}"/>
          </ac:inkMkLst>
        </pc:inkChg>
        <pc:inkChg chg="add">
          <ac:chgData name="仁園 呂" userId="eef67f80-1e14-4c90-a22b-aad4575b3ef9" providerId="ADAL" clId="{9A49C251-DF4E-4AE5-B3D8-6CC2431CFFC3}" dt="2020-05-15T03:10:37.279" v="10863" actId="9405"/>
          <ac:inkMkLst>
            <pc:docMk/>
            <pc:sldMk cId="0" sldId="333"/>
            <ac:inkMk id="39" creationId="{202CA274-C918-434A-8053-AF85324285D1}"/>
          </ac:inkMkLst>
        </pc:inkChg>
        <pc:inkChg chg="add mod">
          <ac:chgData name="仁園 呂" userId="eef67f80-1e14-4c90-a22b-aad4575b3ef9" providerId="ADAL" clId="{9A49C251-DF4E-4AE5-B3D8-6CC2431CFFC3}" dt="2020-05-15T03:10:46.242" v="10873"/>
          <ac:inkMkLst>
            <pc:docMk/>
            <pc:sldMk cId="0" sldId="333"/>
            <ac:inkMk id="40" creationId="{1D570480-C7DC-41BB-9157-2735A578F4B5}"/>
          </ac:inkMkLst>
        </pc:inkChg>
        <pc:inkChg chg="add mod">
          <ac:chgData name="仁園 呂" userId="eef67f80-1e14-4c90-a22b-aad4575b3ef9" providerId="ADAL" clId="{9A49C251-DF4E-4AE5-B3D8-6CC2431CFFC3}" dt="2020-05-15T03:10:46.242" v="10873"/>
          <ac:inkMkLst>
            <pc:docMk/>
            <pc:sldMk cId="0" sldId="333"/>
            <ac:inkMk id="41" creationId="{A2BE949E-B4D0-40A3-BAF1-E6A0E7B78E7B}"/>
          </ac:inkMkLst>
        </pc:inkChg>
        <pc:inkChg chg="add mod">
          <ac:chgData name="仁園 呂" userId="eef67f80-1e14-4c90-a22b-aad4575b3ef9" providerId="ADAL" clId="{9A49C251-DF4E-4AE5-B3D8-6CC2431CFFC3}" dt="2020-05-15T03:10:46.242" v="10873"/>
          <ac:inkMkLst>
            <pc:docMk/>
            <pc:sldMk cId="0" sldId="333"/>
            <ac:inkMk id="42" creationId="{CFBAA618-B1C2-459F-9F17-83BE13F86E90}"/>
          </ac:inkMkLst>
        </pc:inkChg>
        <pc:inkChg chg="add mod">
          <ac:chgData name="仁園 呂" userId="eef67f80-1e14-4c90-a22b-aad4575b3ef9" providerId="ADAL" clId="{9A49C251-DF4E-4AE5-B3D8-6CC2431CFFC3}" dt="2020-05-15T03:10:46.242" v="10873"/>
          <ac:inkMkLst>
            <pc:docMk/>
            <pc:sldMk cId="0" sldId="333"/>
            <ac:inkMk id="44" creationId="{6F7DB62C-51C4-4EDF-84DA-78ACF1CA4062}"/>
          </ac:inkMkLst>
        </pc:inkChg>
        <pc:inkChg chg="add mod">
          <ac:chgData name="仁園 呂" userId="eef67f80-1e14-4c90-a22b-aad4575b3ef9" providerId="ADAL" clId="{9A49C251-DF4E-4AE5-B3D8-6CC2431CFFC3}" dt="2020-05-15T03:10:46.242" v="10873"/>
          <ac:inkMkLst>
            <pc:docMk/>
            <pc:sldMk cId="0" sldId="333"/>
            <ac:inkMk id="45" creationId="{810E5F83-571B-44ED-B439-EB583DF24B72}"/>
          </ac:inkMkLst>
        </pc:inkChg>
        <pc:inkChg chg="add mod">
          <ac:chgData name="仁園 呂" userId="eef67f80-1e14-4c90-a22b-aad4575b3ef9" providerId="ADAL" clId="{9A49C251-DF4E-4AE5-B3D8-6CC2431CFFC3}" dt="2020-05-15T03:10:46.242" v="10873"/>
          <ac:inkMkLst>
            <pc:docMk/>
            <pc:sldMk cId="0" sldId="333"/>
            <ac:inkMk id="46" creationId="{A80754F9-AF35-435F-83E6-8951554B815B}"/>
          </ac:inkMkLst>
        </pc:inkChg>
        <pc:inkChg chg="add mod">
          <ac:chgData name="仁園 呂" userId="eef67f80-1e14-4c90-a22b-aad4575b3ef9" providerId="ADAL" clId="{9A49C251-DF4E-4AE5-B3D8-6CC2431CFFC3}" dt="2020-05-15T03:10:46.242" v="10873"/>
          <ac:inkMkLst>
            <pc:docMk/>
            <pc:sldMk cId="0" sldId="333"/>
            <ac:inkMk id="47" creationId="{7B876597-B6A0-4415-8648-6CCEFB674B66}"/>
          </ac:inkMkLst>
        </pc:inkChg>
        <pc:inkChg chg="add mod">
          <ac:chgData name="仁園 呂" userId="eef67f80-1e14-4c90-a22b-aad4575b3ef9" providerId="ADAL" clId="{9A49C251-DF4E-4AE5-B3D8-6CC2431CFFC3}" dt="2020-05-15T03:10:46.242" v="10873"/>
          <ac:inkMkLst>
            <pc:docMk/>
            <pc:sldMk cId="0" sldId="333"/>
            <ac:inkMk id="48" creationId="{3ADACA39-650D-4088-9831-32AB35D1FA3C}"/>
          </ac:inkMkLst>
        </pc:inkChg>
        <pc:inkChg chg="add">
          <ac:chgData name="仁園 呂" userId="eef67f80-1e14-4c90-a22b-aad4575b3ef9" providerId="ADAL" clId="{9A49C251-DF4E-4AE5-B3D8-6CC2431CFFC3}" dt="2020-05-15T03:10:51.538" v="10874" actId="9405"/>
          <ac:inkMkLst>
            <pc:docMk/>
            <pc:sldMk cId="0" sldId="333"/>
            <ac:inkMk id="50" creationId="{3BD505C4-353A-410E-B729-A667D3F7EA99}"/>
          </ac:inkMkLst>
        </pc:inkChg>
        <pc:inkChg chg="add">
          <ac:chgData name="仁園 呂" userId="eef67f80-1e14-4c90-a22b-aad4575b3ef9" providerId="ADAL" clId="{9A49C251-DF4E-4AE5-B3D8-6CC2431CFFC3}" dt="2020-05-15T03:10:55.090" v="10875" actId="9405"/>
          <ac:inkMkLst>
            <pc:docMk/>
            <pc:sldMk cId="0" sldId="333"/>
            <ac:inkMk id="51" creationId="{48198222-9477-4706-BE66-1A979E8F1E5D}"/>
          </ac:inkMkLst>
        </pc:inkChg>
        <pc:inkChg chg="add">
          <ac:chgData name="仁園 呂" userId="eef67f80-1e14-4c90-a22b-aad4575b3ef9" providerId="ADAL" clId="{9A49C251-DF4E-4AE5-B3D8-6CC2431CFFC3}" dt="2020-05-15T03:10:56.858" v="10876" actId="9405"/>
          <ac:inkMkLst>
            <pc:docMk/>
            <pc:sldMk cId="0" sldId="333"/>
            <ac:inkMk id="52" creationId="{8F5C59ED-CEFB-425F-8A55-04F189CAA0B3}"/>
          </ac:inkMkLst>
        </pc:inkChg>
        <pc:inkChg chg="add mod">
          <ac:chgData name="仁園 呂" userId="eef67f80-1e14-4c90-a22b-aad4575b3ef9" providerId="ADAL" clId="{9A49C251-DF4E-4AE5-B3D8-6CC2431CFFC3}" dt="2020-05-15T03:11:02.825" v="10887"/>
          <ac:inkMkLst>
            <pc:docMk/>
            <pc:sldMk cId="0" sldId="333"/>
            <ac:inkMk id="53" creationId="{1C1E921D-C1F7-46EA-B5AC-A36D824DDFE1}"/>
          </ac:inkMkLst>
        </pc:inkChg>
        <pc:inkChg chg="add mod">
          <ac:chgData name="仁園 呂" userId="eef67f80-1e14-4c90-a22b-aad4575b3ef9" providerId="ADAL" clId="{9A49C251-DF4E-4AE5-B3D8-6CC2431CFFC3}" dt="2020-05-15T03:11:02.825" v="10887"/>
          <ac:inkMkLst>
            <pc:docMk/>
            <pc:sldMk cId="0" sldId="333"/>
            <ac:inkMk id="54" creationId="{73FC191F-7830-4375-8583-A96BE35B1B43}"/>
          </ac:inkMkLst>
        </pc:inkChg>
        <pc:inkChg chg="add mod">
          <ac:chgData name="仁園 呂" userId="eef67f80-1e14-4c90-a22b-aad4575b3ef9" providerId="ADAL" clId="{9A49C251-DF4E-4AE5-B3D8-6CC2431CFFC3}" dt="2020-05-15T03:11:02.825" v="10887"/>
          <ac:inkMkLst>
            <pc:docMk/>
            <pc:sldMk cId="0" sldId="333"/>
            <ac:inkMk id="55" creationId="{383C7273-F56A-486E-817C-2F09F7CA201E}"/>
          </ac:inkMkLst>
        </pc:inkChg>
        <pc:inkChg chg="add mod">
          <ac:chgData name="仁園 呂" userId="eef67f80-1e14-4c90-a22b-aad4575b3ef9" providerId="ADAL" clId="{9A49C251-DF4E-4AE5-B3D8-6CC2431CFFC3}" dt="2020-05-15T03:11:02.825" v="10887"/>
          <ac:inkMkLst>
            <pc:docMk/>
            <pc:sldMk cId="0" sldId="333"/>
            <ac:inkMk id="56" creationId="{FFB53543-B24A-46FF-9EBC-4DDB5BD3DD63}"/>
          </ac:inkMkLst>
        </pc:inkChg>
        <pc:inkChg chg="add mod">
          <ac:chgData name="仁園 呂" userId="eef67f80-1e14-4c90-a22b-aad4575b3ef9" providerId="ADAL" clId="{9A49C251-DF4E-4AE5-B3D8-6CC2431CFFC3}" dt="2020-05-15T03:11:02.825" v="10887"/>
          <ac:inkMkLst>
            <pc:docMk/>
            <pc:sldMk cId="0" sldId="333"/>
            <ac:inkMk id="57" creationId="{BFCD317E-C33F-45A3-ACE5-3C88BAB5D1D9}"/>
          </ac:inkMkLst>
        </pc:inkChg>
        <pc:inkChg chg="add mod">
          <ac:chgData name="仁園 呂" userId="eef67f80-1e14-4c90-a22b-aad4575b3ef9" providerId="ADAL" clId="{9A49C251-DF4E-4AE5-B3D8-6CC2431CFFC3}" dt="2020-05-15T03:11:02.825" v="10887"/>
          <ac:inkMkLst>
            <pc:docMk/>
            <pc:sldMk cId="0" sldId="333"/>
            <ac:inkMk id="58" creationId="{53F99444-6C0B-4B9A-BF43-92BE45B64978}"/>
          </ac:inkMkLst>
        </pc:inkChg>
        <pc:inkChg chg="add mod">
          <ac:chgData name="仁園 呂" userId="eef67f80-1e14-4c90-a22b-aad4575b3ef9" providerId="ADAL" clId="{9A49C251-DF4E-4AE5-B3D8-6CC2431CFFC3}" dt="2020-05-15T03:11:02.825" v="10887"/>
          <ac:inkMkLst>
            <pc:docMk/>
            <pc:sldMk cId="0" sldId="333"/>
            <ac:inkMk id="59" creationId="{E7C08DA8-C046-401E-BA3F-4A601AAFA7A5}"/>
          </ac:inkMkLst>
        </pc:inkChg>
        <pc:inkChg chg="add mod">
          <ac:chgData name="仁園 呂" userId="eef67f80-1e14-4c90-a22b-aad4575b3ef9" providerId="ADAL" clId="{9A49C251-DF4E-4AE5-B3D8-6CC2431CFFC3}" dt="2020-05-15T03:11:02.825" v="10887"/>
          <ac:inkMkLst>
            <pc:docMk/>
            <pc:sldMk cId="0" sldId="333"/>
            <ac:inkMk id="60" creationId="{D8866B93-FBC9-4C09-A6DE-F5A86C9BBDE6}"/>
          </ac:inkMkLst>
        </pc:inkChg>
        <pc:inkChg chg="add mod">
          <ac:chgData name="仁園 呂" userId="eef67f80-1e14-4c90-a22b-aad4575b3ef9" providerId="ADAL" clId="{9A49C251-DF4E-4AE5-B3D8-6CC2431CFFC3}" dt="2020-05-15T03:11:02.825" v="10887"/>
          <ac:inkMkLst>
            <pc:docMk/>
            <pc:sldMk cId="0" sldId="333"/>
            <ac:inkMk id="61" creationId="{DC3C1F43-D9DF-4570-B36E-6334DA7AF353}"/>
          </ac:inkMkLst>
        </pc:inkChg>
        <pc:inkChg chg="add mod">
          <ac:chgData name="仁園 呂" userId="eef67f80-1e14-4c90-a22b-aad4575b3ef9" providerId="ADAL" clId="{9A49C251-DF4E-4AE5-B3D8-6CC2431CFFC3}" dt="2020-05-15T03:11:02.825" v="10887"/>
          <ac:inkMkLst>
            <pc:docMk/>
            <pc:sldMk cId="0" sldId="333"/>
            <ac:inkMk id="62" creationId="{D57082FE-F19C-4B77-8AEF-000745C97D13}"/>
          </ac:inkMkLst>
        </pc:inkChg>
        <pc:inkChg chg="add">
          <ac:chgData name="仁園 呂" userId="eef67f80-1e14-4c90-a22b-aad4575b3ef9" providerId="ADAL" clId="{9A49C251-DF4E-4AE5-B3D8-6CC2431CFFC3}" dt="2020-05-15T03:11:16.025" v="10888" actId="9405"/>
          <ac:inkMkLst>
            <pc:docMk/>
            <pc:sldMk cId="0" sldId="333"/>
            <ac:inkMk id="99328" creationId="{E209172A-EE1B-48F5-9907-59D74D33F4EF}"/>
          </ac:inkMkLst>
        </pc:inkChg>
        <pc:inkChg chg="add del">
          <ac:chgData name="仁園 呂" userId="eef67f80-1e14-4c90-a22b-aad4575b3ef9" providerId="ADAL" clId="{9A49C251-DF4E-4AE5-B3D8-6CC2431CFFC3}" dt="2020-05-15T03:11:18.529" v="10890"/>
          <ac:inkMkLst>
            <pc:docMk/>
            <pc:sldMk cId="0" sldId="333"/>
            <ac:inkMk id="99329" creationId="{9F8B047D-EC6D-437B-8CD6-36B5CC6D8823}"/>
          </ac:inkMkLst>
        </pc:inkChg>
        <pc:inkChg chg="add mod">
          <ac:chgData name="仁園 呂" userId="eef67f80-1e14-4c90-a22b-aad4575b3ef9" providerId="ADAL" clId="{9A49C251-DF4E-4AE5-B3D8-6CC2431CFFC3}" dt="2020-05-15T03:12:08.542" v="10930"/>
          <ac:inkMkLst>
            <pc:docMk/>
            <pc:sldMk cId="0" sldId="333"/>
            <ac:inkMk id="99331" creationId="{C33D8800-B7FB-4635-B0C9-882C4A6FD840}"/>
          </ac:inkMkLst>
        </pc:inkChg>
        <pc:inkChg chg="add mod">
          <ac:chgData name="仁園 呂" userId="eef67f80-1e14-4c90-a22b-aad4575b3ef9" providerId="ADAL" clId="{9A49C251-DF4E-4AE5-B3D8-6CC2431CFFC3}" dt="2020-05-15T03:12:08.542" v="10930"/>
          <ac:inkMkLst>
            <pc:docMk/>
            <pc:sldMk cId="0" sldId="333"/>
            <ac:inkMk id="99332" creationId="{18A37202-270C-4F53-B2D8-5FE04E133323}"/>
          </ac:inkMkLst>
        </pc:inkChg>
        <pc:inkChg chg="add mod">
          <ac:chgData name="仁園 呂" userId="eef67f80-1e14-4c90-a22b-aad4575b3ef9" providerId="ADAL" clId="{9A49C251-DF4E-4AE5-B3D8-6CC2431CFFC3}" dt="2020-05-15T03:12:08.542" v="10930"/>
          <ac:inkMkLst>
            <pc:docMk/>
            <pc:sldMk cId="0" sldId="333"/>
            <ac:inkMk id="99334" creationId="{5280992D-8763-4BCD-945A-778D35815556}"/>
          </ac:inkMkLst>
        </pc:inkChg>
        <pc:inkChg chg="add mod">
          <ac:chgData name="仁園 呂" userId="eef67f80-1e14-4c90-a22b-aad4575b3ef9" providerId="ADAL" clId="{9A49C251-DF4E-4AE5-B3D8-6CC2431CFFC3}" dt="2020-05-15T03:12:08.542" v="10930"/>
          <ac:inkMkLst>
            <pc:docMk/>
            <pc:sldMk cId="0" sldId="333"/>
            <ac:inkMk id="99335" creationId="{6C11B6AC-7D70-4800-A7B7-B9FB9AC9A99F}"/>
          </ac:inkMkLst>
        </pc:inkChg>
        <pc:inkChg chg="add mod">
          <ac:chgData name="仁園 呂" userId="eef67f80-1e14-4c90-a22b-aad4575b3ef9" providerId="ADAL" clId="{9A49C251-DF4E-4AE5-B3D8-6CC2431CFFC3}" dt="2020-05-15T03:12:08.542" v="10930"/>
          <ac:inkMkLst>
            <pc:docMk/>
            <pc:sldMk cId="0" sldId="333"/>
            <ac:inkMk id="99336" creationId="{AC50F3F8-5C84-4476-B959-3F5A214C462F}"/>
          </ac:inkMkLst>
        </pc:inkChg>
        <pc:inkChg chg="add mod">
          <ac:chgData name="仁園 呂" userId="eef67f80-1e14-4c90-a22b-aad4575b3ef9" providerId="ADAL" clId="{9A49C251-DF4E-4AE5-B3D8-6CC2431CFFC3}" dt="2020-05-15T03:12:08.542" v="10930"/>
          <ac:inkMkLst>
            <pc:docMk/>
            <pc:sldMk cId="0" sldId="333"/>
            <ac:inkMk id="99337" creationId="{14B211BE-A96D-4298-883F-1B74E4DD09C0}"/>
          </ac:inkMkLst>
        </pc:inkChg>
        <pc:inkChg chg="add mod">
          <ac:chgData name="仁園 呂" userId="eef67f80-1e14-4c90-a22b-aad4575b3ef9" providerId="ADAL" clId="{9A49C251-DF4E-4AE5-B3D8-6CC2431CFFC3}" dt="2020-05-15T03:12:08.542" v="10930"/>
          <ac:inkMkLst>
            <pc:docMk/>
            <pc:sldMk cId="0" sldId="333"/>
            <ac:inkMk id="99338" creationId="{E0E4EA18-EC89-46FD-967B-A0899C438DBB}"/>
          </ac:inkMkLst>
        </pc:inkChg>
        <pc:inkChg chg="add mod">
          <ac:chgData name="仁園 呂" userId="eef67f80-1e14-4c90-a22b-aad4575b3ef9" providerId="ADAL" clId="{9A49C251-DF4E-4AE5-B3D8-6CC2431CFFC3}" dt="2020-05-15T03:12:08.542" v="10930"/>
          <ac:inkMkLst>
            <pc:docMk/>
            <pc:sldMk cId="0" sldId="333"/>
            <ac:inkMk id="99339" creationId="{C56E1361-DF79-4AC9-8DB7-07960ABBBE2D}"/>
          </ac:inkMkLst>
        </pc:inkChg>
        <pc:inkChg chg="add mod">
          <ac:chgData name="仁園 呂" userId="eef67f80-1e14-4c90-a22b-aad4575b3ef9" providerId="ADAL" clId="{9A49C251-DF4E-4AE5-B3D8-6CC2431CFFC3}" dt="2020-05-15T03:12:08.542" v="10930"/>
          <ac:inkMkLst>
            <pc:docMk/>
            <pc:sldMk cId="0" sldId="333"/>
            <ac:inkMk id="99340" creationId="{96EFFDF5-6F81-4375-8109-164F4A8DB33C}"/>
          </ac:inkMkLst>
        </pc:inkChg>
        <pc:inkChg chg="add mod">
          <ac:chgData name="仁園 呂" userId="eef67f80-1e14-4c90-a22b-aad4575b3ef9" providerId="ADAL" clId="{9A49C251-DF4E-4AE5-B3D8-6CC2431CFFC3}" dt="2020-05-15T03:12:08.542" v="10930"/>
          <ac:inkMkLst>
            <pc:docMk/>
            <pc:sldMk cId="0" sldId="333"/>
            <ac:inkMk id="99341" creationId="{4FDFCDB7-A5CC-49D8-BC29-A5DF93EAF241}"/>
          </ac:inkMkLst>
        </pc:inkChg>
        <pc:inkChg chg="add mod">
          <ac:chgData name="仁園 呂" userId="eef67f80-1e14-4c90-a22b-aad4575b3ef9" providerId="ADAL" clId="{9A49C251-DF4E-4AE5-B3D8-6CC2431CFFC3}" dt="2020-05-15T03:12:08.542" v="10930"/>
          <ac:inkMkLst>
            <pc:docMk/>
            <pc:sldMk cId="0" sldId="333"/>
            <ac:inkMk id="99342" creationId="{49D69664-7C77-466B-9070-E5100690B93B}"/>
          </ac:inkMkLst>
        </pc:inkChg>
        <pc:inkChg chg="add mod">
          <ac:chgData name="仁園 呂" userId="eef67f80-1e14-4c90-a22b-aad4575b3ef9" providerId="ADAL" clId="{9A49C251-DF4E-4AE5-B3D8-6CC2431CFFC3}" dt="2020-05-15T03:12:08.542" v="10930"/>
          <ac:inkMkLst>
            <pc:docMk/>
            <pc:sldMk cId="0" sldId="333"/>
            <ac:inkMk id="99343" creationId="{A70FA031-57D6-4D7E-A2D4-7154476F2A03}"/>
          </ac:inkMkLst>
        </pc:inkChg>
        <pc:inkChg chg="add mod">
          <ac:chgData name="仁園 呂" userId="eef67f80-1e14-4c90-a22b-aad4575b3ef9" providerId="ADAL" clId="{9A49C251-DF4E-4AE5-B3D8-6CC2431CFFC3}" dt="2020-05-15T03:12:08.542" v="10930"/>
          <ac:inkMkLst>
            <pc:docMk/>
            <pc:sldMk cId="0" sldId="333"/>
            <ac:inkMk id="99345" creationId="{FEA391EC-6620-4561-9369-46E4F4D392DD}"/>
          </ac:inkMkLst>
        </pc:inkChg>
        <pc:inkChg chg="add mod">
          <ac:chgData name="仁園 呂" userId="eef67f80-1e14-4c90-a22b-aad4575b3ef9" providerId="ADAL" clId="{9A49C251-DF4E-4AE5-B3D8-6CC2431CFFC3}" dt="2020-05-15T03:12:08.542" v="10930"/>
          <ac:inkMkLst>
            <pc:docMk/>
            <pc:sldMk cId="0" sldId="333"/>
            <ac:inkMk id="99347" creationId="{58400ECC-6B4C-488B-939F-F43E65A27056}"/>
          </ac:inkMkLst>
        </pc:inkChg>
        <pc:inkChg chg="add mod">
          <ac:chgData name="仁園 呂" userId="eef67f80-1e14-4c90-a22b-aad4575b3ef9" providerId="ADAL" clId="{9A49C251-DF4E-4AE5-B3D8-6CC2431CFFC3}" dt="2020-05-15T03:12:08.542" v="10930"/>
          <ac:inkMkLst>
            <pc:docMk/>
            <pc:sldMk cId="0" sldId="333"/>
            <ac:inkMk id="99348" creationId="{0301BC98-B6B4-4A97-BDD4-A4E3DAA3A9C2}"/>
          </ac:inkMkLst>
        </pc:inkChg>
        <pc:inkChg chg="add mod">
          <ac:chgData name="仁園 呂" userId="eef67f80-1e14-4c90-a22b-aad4575b3ef9" providerId="ADAL" clId="{9A49C251-DF4E-4AE5-B3D8-6CC2431CFFC3}" dt="2020-05-15T03:12:08.542" v="10930"/>
          <ac:inkMkLst>
            <pc:docMk/>
            <pc:sldMk cId="0" sldId="333"/>
            <ac:inkMk id="99349" creationId="{2912CAEC-7494-44D5-BA74-5A993A3350F4}"/>
          </ac:inkMkLst>
        </pc:inkChg>
        <pc:inkChg chg="add mod">
          <ac:chgData name="仁園 呂" userId="eef67f80-1e14-4c90-a22b-aad4575b3ef9" providerId="ADAL" clId="{9A49C251-DF4E-4AE5-B3D8-6CC2431CFFC3}" dt="2020-05-15T03:12:08.542" v="10930"/>
          <ac:inkMkLst>
            <pc:docMk/>
            <pc:sldMk cId="0" sldId="333"/>
            <ac:inkMk id="99350" creationId="{A67D5579-4D43-4E47-9856-B1E3EAD8F9DB}"/>
          </ac:inkMkLst>
        </pc:inkChg>
        <pc:inkChg chg="add mod">
          <ac:chgData name="仁園 呂" userId="eef67f80-1e14-4c90-a22b-aad4575b3ef9" providerId="ADAL" clId="{9A49C251-DF4E-4AE5-B3D8-6CC2431CFFC3}" dt="2020-05-15T03:12:08.542" v="10930"/>
          <ac:inkMkLst>
            <pc:docMk/>
            <pc:sldMk cId="0" sldId="333"/>
            <ac:inkMk id="99351" creationId="{FC4A9936-53D7-4E37-903E-2C8D134A3AEA}"/>
          </ac:inkMkLst>
        </pc:inkChg>
        <pc:inkChg chg="add del mod">
          <ac:chgData name="仁園 呂" userId="eef67f80-1e14-4c90-a22b-aad4575b3ef9" providerId="ADAL" clId="{9A49C251-DF4E-4AE5-B3D8-6CC2431CFFC3}" dt="2020-05-15T03:11:55.162" v="10914"/>
          <ac:inkMkLst>
            <pc:docMk/>
            <pc:sldMk cId="0" sldId="333"/>
            <ac:inkMk id="99352" creationId="{B9C6A487-C699-4632-B6D3-99E5A8261E7A}"/>
          </ac:inkMkLst>
        </pc:inkChg>
        <pc:inkChg chg="add mod">
          <ac:chgData name="仁園 呂" userId="eef67f80-1e14-4c90-a22b-aad4575b3ef9" providerId="ADAL" clId="{9A49C251-DF4E-4AE5-B3D8-6CC2431CFFC3}" dt="2020-05-15T03:12:08.542" v="10930"/>
          <ac:inkMkLst>
            <pc:docMk/>
            <pc:sldMk cId="0" sldId="333"/>
            <ac:inkMk id="99354" creationId="{7DA1F0ED-9543-4E81-A9A9-8DF5C3D4D402}"/>
          </ac:inkMkLst>
        </pc:inkChg>
        <pc:inkChg chg="add mod">
          <ac:chgData name="仁園 呂" userId="eef67f80-1e14-4c90-a22b-aad4575b3ef9" providerId="ADAL" clId="{9A49C251-DF4E-4AE5-B3D8-6CC2431CFFC3}" dt="2020-05-15T03:12:08.542" v="10930"/>
          <ac:inkMkLst>
            <pc:docMk/>
            <pc:sldMk cId="0" sldId="333"/>
            <ac:inkMk id="99356" creationId="{4A3003F6-178D-4C63-9E02-1DC1CB088A34}"/>
          </ac:inkMkLst>
        </pc:inkChg>
        <pc:inkChg chg="add mod">
          <ac:chgData name="仁園 呂" userId="eef67f80-1e14-4c90-a22b-aad4575b3ef9" providerId="ADAL" clId="{9A49C251-DF4E-4AE5-B3D8-6CC2431CFFC3}" dt="2020-05-15T03:12:08.542" v="10930"/>
          <ac:inkMkLst>
            <pc:docMk/>
            <pc:sldMk cId="0" sldId="333"/>
            <ac:inkMk id="99357" creationId="{072DCF09-1F9D-4FC5-9E3B-AF20CEA9872E}"/>
          </ac:inkMkLst>
        </pc:inkChg>
        <pc:inkChg chg="add mod">
          <ac:chgData name="仁園 呂" userId="eef67f80-1e14-4c90-a22b-aad4575b3ef9" providerId="ADAL" clId="{9A49C251-DF4E-4AE5-B3D8-6CC2431CFFC3}" dt="2020-05-15T03:12:08.542" v="10930"/>
          <ac:inkMkLst>
            <pc:docMk/>
            <pc:sldMk cId="0" sldId="333"/>
            <ac:inkMk id="99358" creationId="{844F747A-014C-43DE-97F8-75554BE23F21}"/>
          </ac:inkMkLst>
        </pc:inkChg>
        <pc:inkChg chg="add mod">
          <ac:chgData name="仁園 呂" userId="eef67f80-1e14-4c90-a22b-aad4575b3ef9" providerId="ADAL" clId="{9A49C251-DF4E-4AE5-B3D8-6CC2431CFFC3}" dt="2020-05-15T03:12:08.542" v="10930"/>
          <ac:inkMkLst>
            <pc:docMk/>
            <pc:sldMk cId="0" sldId="333"/>
            <ac:inkMk id="99359" creationId="{D3368165-550D-48DE-9D51-48F2D1DE68DA}"/>
          </ac:inkMkLst>
        </pc:inkChg>
        <pc:inkChg chg="add mod">
          <ac:chgData name="仁園 呂" userId="eef67f80-1e14-4c90-a22b-aad4575b3ef9" providerId="ADAL" clId="{9A49C251-DF4E-4AE5-B3D8-6CC2431CFFC3}" dt="2020-05-15T03:12:08.542" v="10930"/>
          <ac:inkMkLst>
            <pc:docMk/>
            <pc:sldMk cId="0" sldId="333"/>
            <ac:inkMk id="99360" creationId="{8AFA8DD6-C929-4C00-867D-F580E96C9504}"/>
          </ac:inkMkLst>
        </pc:inkChg>
        <pc:inkChg chg="add mod">
          <ac:chgData name="仁園 呂" userId="eef67f80-1e14-4c90-a22b-aad4575b3ef9" providerId="ADAL" clId="{9A49C251-DF4E-4AE5-B3D8-6CC2431CFFC3}" dt="2020-05-15T03:12:08.542" v="10930"/>
          <ac:inkMkLst>
            <pc:docMk/>
            <pc:sldMk cId="0" sldId="333"/>
            <ac:inkMk id="99361" creationId="{0DE2F694-8D0C-48C9-A352-7778C8D9F12F}"/>
          </ac:inkMkLst>
        </pc:inkChg>
        <pc:inkChg chg="add mod">
          <ac:chgData name="仁園 呂" userId="eef67f80-1e14-4c90-a22b-aad4575b3ef9" providerId="ADAL" clId="{9A49C251-DF4E-4AE5-B3D8-6CC2431CFFC3}" dt="2020-05-15T03:12:08.542" v="10930"/>
          <ac:inkMkLst>
            <pc:docMk/>
            <pc:sldMk cId="0" sldId="333"/>
            <ac:inkMk id="99362" creationId="{BE66F295-0373-4048-B823-DC05E6E516B7}"/>
          </ac:inkMkLst>
        </pc:inkChg>
        <pc:inkChg chg="add mod">
          <ac:chgData name="仁園 呂" userId="eef67f80-1e14-4c90-a22b-aad4575b3ef9" providerId="ADAL" clId="{9A49C251-DF4E-4AE5-B3D8-6CC2431CFFC3}" dt="2020-05-15T03:12:08.542" v="10930"/>
          <ac:inkMkLst>
            <pc:docMk/>
            <pc:sldMk cId="0" sldId="333"/>
            <ac:inkMk id="99363" creationId="{DAC5D6C4-5656-4888-888D-D09B4CF25D7B}"/>
          </ac:inkMkLst>
        </pc:inkChg>
        <pc:inkChg chg="add mod">
          <ac:chgData name="仁園 呂" userId="eef67f80-1e14-4c90-a22b-aad4575b3ef9" providerId="ADAL" clId="{9A49C251-DF4E-4AE5-B3D8-6CC2431CFFC3}" dt="2020-05-15T03:12:08.542" v="10930"/>
          <ac:inkMkLst>
            <pc:docMk/>
            <pc:sldMk cId="0" sldId="333"/>
            <ac:inkMk id="99364" creationId="{4C1C3159-6C79-4B83-A977-5F4836BB9B96}"/>
          </ac:inkMkLst>
        </pc:inkChg>
        <pc:inkChg chg="add mod">
          <ac:chgData name="仁園 呂" userId="eef67f80-1e14-4c90-a22b-aad4575b3ef9" providerId="ADAL" clId="{9A49C251-DF4E-4AE5-B3D8-6CC2431CFFC3}" dt="2020-05-15T03:12:08.542" v="10930"/>
          <ac:inkMkLst>
            <pc:docMk/>
            <pc:sldMk cId="0" sldId="333"/>
            <ac:inkMk id="99365" creationId="{47597E81-F533-4AA4-A3EE-24439670436B}"/>
          </ac:inkMkLst>
        </pc:inkChg>
        <pc:inkChg chg="add mod">
          <ac:chgData name="仁園 呂" userId="eef67f80-1e14-4c90-a22b-aad4575b3ef9" providerId="ADAL" clId="{9A49C251-DF4E-4AE5-B3D8-6CC2431CFFC3}" dt="2020-05-15T03:12:08.542" v="10930"/>
          <ac:inkMkLst>
            <pc:docMk/>
            <pc:sldMk cId="0" sldId="333"/>
            <ac:inkMk id="99367" creationId="{F8F4B676-2D2D-47A7-8233-FC6954A5FC82}"/>
          </ac:inkMkLst>
        </pc:inkChg>
        <pc:inkChg chg="add mod">
          <ac:chgData name="仁園 呂" userId="eef67f80-1e14-4c90-a22b-aad4575b3ef9" providerId="ADAL" clId="{9A49C251-DF4E-4AE5-B3D8-6CC2431CFFC3}" dt="2020-05-15T03:12:08.542" v="10930"/>
          <ac:inkMkLst>
            <pc:docMk/>
            <pc:sldMk cId="0" sldId="333"/>
            <ac:inkMk id="99368" creationId="{CBA4B6CA-1FB7-407E-9F86-B87C6E872CC9}"/>
          </ac:inkMkLst>
        </pc:inkChg>
      </pc:sldChg>
      <pc:sldChg chg="modSp modTransition">
        <pc:chgData name="仁園 呂" userId="eef67f80-1e14-4c90-a22b-aad4575b3ef9" providerId="ADAL" clId="{9A49C251-DF4E-4AE5-B3D8-6CC2431CFFC3}" dt="2020-05-15T03:19:29.093" v="10944" actId="207"/>
        <pc:sldMkLst>
          <pc:docMk/>
          <pc:sldMk cId="0" sldId="334"/>
        </pc:sldMkLst>
        <pc:spChg chg="mod">
          <ac:chgData name="仁園 呂" userId="eef67f80-1e14-4c90-a22b-aad4575b3ef9" providerId="ADAL" clId="{9A49C251-DF4E-4AE5-B3D8-6CC2431CFFC3}" dt="2020-05-15T03:19:29.093" v="10944" actId="207"/>
          <ac:spMkLst>
            <pc:docMk/>
            <pc:sldMk cId="0" sldId="334"/>
            <ac:spMk id="3" creationId="{00000000-0000-0000-0000-000000000000}"/>
          </ac:spMkLst>
        </pc:spChg>
      </pc:sldChg>
      <pc:sldChg chg="modTransition">
        <pc:chgData name="仁園 呂" userId="eef67f80-1e14-4c90-a22b-aad4575b3ef9" providerId="ADAL" clId="{9A49C251-DF4E-4AE5-B3D8-6CC2431CFFC3}" dt="2020-04-27T08:42:27.727" v="3124"/>
        <pc:sldMkLst>
          <pc:docMk/>
          <pc:sldMk cId="0" sldId="335"/>
        </pc:sldMkLst>
      </pc:sldChg>
      <pc:sldChg chg="addSp delSp modSp mod modTransition">
        <pc:chgData name="仁園 呂" userId="eef67f80-1e14-4c90-a22b-aad4575b3ef9" providerId="ADAL" clId="{9A49C251-DF4E-4AE5-B3D8-6CC2431CFFC3}" dt="2020-05-18T02:45:56.465" v="11505" actId="1076"/>
        <pc:sldMkLst>
          <pc:docMk/>
          <pc:sldMk cId="0" sldId="336"/>
        </pc:sldMkLst>
        <pc:picChg chg="add del mod">
          <ac:chgData name="仁園 呂" userId="eef67f80-1e14-4c90-a22b-aad4575b3ef9" providerId="ADAL" clId="{9A49C251-DF4E-4AE5-B3D8-6CC2431CFFC3}" dt="2020-05-18T02:43:37.128" v="11498" actId="478"/>
          <ac:picMkLst>
            <pc:docMk/>
            <pc:sldMk cId="0" sldId="336"/>
            <ac:picMk id="4" creationId="{EB22EE51-CD76-4C84-8E3D-55EBB8BF1BA8}"/>
          </ac:picMkLst>
        </pc:picChg>
        <pc:picChg chg="mod">
          <ac:chgData name="仁園 呂" userId="eef67f80-1e14-4c90-a22b-aad4575b3ef9" providerId="ADAL" clId="{9A49C251-DF4E-4AE5-B3D8-6CC2431CFFC3}" dt="2020-05-18T02:38:32.224" v="11496" actId="1076"/>
          <ac:picMkLst>
            <pc:docMk/>
            <pc:sldMk cId="0" sldId="336"/>
            <ac:picMk id="5" creationId="{00000000-0000-0000-0000-000000000000}"/>
          </ac:picMkLst>
        </pc:picChg>
        <pc:picChg chg="add mod">
          <ac:chgData name="仁園 呂" userId="eef67f80-1e14-4c90-a22b-aad4575b3ef9" providerId="ADAL" clId="{9A49C251-DF4E-4AE5-B3D8-6CC2431CFFC3}" dt="2020-05-18T02:38:05.442" v="11491" actId="14100"/>
          <ac:picMkLst>
            <pc:docMk/>
            <pc:sldMk cId="0" sldId="336"/>
            <ac:picMk id="6" creationId="{F530129B-BDDC-4210-9142-F959FE0F1084}"/>
          </ac:picMkLst>
        </pc:picChg>
        <pc:picChg chg="add del mod">
          <ac:chgData name="仁園 呂" userId="eef67f80-1e14-4c90-a22b-aad4575b3ef9" providerId="ADAL" clId="{9A49C251-DF4E-4AE5-B3D8-6CC2431CFFC3}" dt="2020-05-18T02:44:47.996" v="11503" actId="478"/>
          <ac:picMkLst>
            <pc:docMk/>
            <pc:sldMk cId="0" sldId="336"/>
            <ac:picMk id="7" creationId="{8DE79C7D-25F2-48B1-9CFB-678209BDB68E}"/>
          </ac:picMkLst>
        </pc:picChg>
        <pc:picChg chg="add mod">
          <ac:chgData name="仁園 呂" userId="eef67f80-1e14-4c90-a22b-aad4575b3ef9" providerId="ADAL" clId="{9A49C251-DF4E-4AE5-B3D8-6CC2431CFFC3}" dt="2020-05-18T02:45:56.465" v="11505" actId="1076"/>
          <ac:picMkLst>
            <pc:docMk/>
            <pc:sldMk cId="0" sldId="336"/>
            <ac:picMk id="8" creationId="{5E863F54-C0CB-4AFE-9422-E3834991F665}"/>
          </ac:picMkLst>
        </pc:picChg>
        <pc:picChg chg="mod">
          <ac:chgData name="仁園 呂" userId="eef67f80-1e14-4c90-a22b-aad4575b3ef9" providerId="ADAL" clId="{9A49C251-DF4E-4AE5-B3D8-6CC2431CFFC3}" dt="2020-05-18T02:37:38.161" v="11483" actId="1076"/>
          <ac:picMkLst>
            <pc:docMk/>
            <pc:sldMk cId="0" sldId="336"/>
            <ac:picMk id="103426" creationId="{00000000-0000-0000-0000-000000000000}"/>
          </ac:picMkLst>
        </pc:picChg>
      </pc:sldChg>
      <pc:sldChg chg="modTransition">
        <pc:chgData name="仁園 呂" userId="eef67f80-1e14-4c90-a22b-aad4575b3ef9" providerId="ADAL" clId="{9A49C251-DF4E-4AE5-B3D8-6CC2431CFFC3}" dt="2020-04-27T08:42:27.727" v="3128"/>
        <pc:sldMkLst>
          <pc:docMk/>
          <pc:sldMk cId="0" sldId="337"/>
        </pc:sldMkLst>
      </pc:sldChg>
      <pc:sldChg chg="addSp modSp mod modTransition">
        <pc:chgData name="仁園 呂" userId="eef67f80-1e14-4c90-a22b-aad4575b3ef9" providerId="ADAL" clId="{9A49C251-DF4E-4AE5-B3D8-6CC2431CFFC3}" dt="2020-05-15T03:37:38.725" v="11089"/>
        <pc:sldMkLst>
          <pc:docMk/>
          <pc:sldMk cId="0" sldId="338"/>
        </pc:sldMkLst>
        <pc:grpChg chg="mod">
          <ac:chgData name="仁園 呂" userId="eef67f80-1e14-4c90-a22b-aad4575b3ef9" providerId="ADAL" clId="{9A49C251-DF4E-4AE5-B3D8-6CC2431CFFC3}" dt="2020-05-15T03:37:38.725" v="11089"/>
          <ac:grpSpMkLst>
            <pc:docMk/>
            <pc:sldMk cId="0" sldId="338"/>
            <ac:grpSpMk id="12" creationId="{5EEF734C-C31B-47C8-9A1D-4CC4E5555A70}"/>
          </ac:grpSpMkLst>
        </pc:grpChg>
        <pc:inkChg chg="add mod">
          <ac:chgData name="仁園 呂" userId="eef67f80-1e14-4c90-a22b-aad4575b3ef9" providerId="ADAL" clId="{9A49C251-DF4E-4AE5-B3D8-6CC2431CFFC3}" dt="2020-05-15T03:37:38.725" v="11089"/>
          <ac:inkMkLst>
            <pc:docMk/>
            <pc:sldMk cId="0" sldId="338"/>
            <ac:inkMk id="4" creationId="{4E8D9159-722A-4B27-8954-395ACAEA864A}"/>
          </ac:inkMkLst>
        </pc:inkChg>
        <pc:inkChg chg="add mod">
          <ac:chgData name="仁園 呂" userId="eef67f80-1e14-4c90-a22b-aad4575b3ef9" providerId="ADAL" clId="{9A49C251-DF4E-4AE5-B3D8-6CC2431CFFC3}" dt="2020-05-15T03:37:38.725" v="11089"/>
          <ac:inkMkLst>
            <pc:docMk/>
            <pc:sldMk cId="0" sldId="338"/>
            <ac:inkMk id="6" creationId="{29F70E41-CCDB-4013-892C-CD187BE8CB14}"/>
          </ac:inkMkLst>
        </pc:inkChg>
        <pc:inkChg chg="add mod">
          <ac:chgData name="仁園 呂" userId="eef67f80-1e14-4c90-a22b-aad4575b3ef9" providerId="ADAL" clId="{9A49C251-DF4E-4AE5-B3D8-6CC2431CFFC3}" dt="2020-05-15T03:37:38.725" v="11089"/>
          <ac:inkMkLst>
            <pc:docMk/>
            <pc:sldMk cId="0" sldId="338"/>
            <ac:inkMk id="7" creationId="{DC28ABD7-A62E-4AE6-922D-EA58FEC90D3D}"/>
          </ac:inkMkLst>
        </pc:inkChg>
        <pc:inkChg chg="add mod">
          <ac:chgData name="仁園 呂" userId="eef67f80-1e14-4c90-a22b-aad4575b3ef9" providerId="ADAL" clId="{9A49C251-DF4E-4AE5-B3D8-6CC2431CFFC3}" dt="2020-05-15T03:37:38.725" v="11089"/>
          <ac:inkMkLst>
            <pc:docMk/>
            <pc:sldMk cId="0" sldId="338"/>
            <ac:inkMk id="8" creationId="{91355A78-6B90-4933-A592-C94827611F04}"/>
          </ac:inkMkLst>
        </pc:inkChg>
        <pc:inkChg chg="add mod">
          <ac:chgData name="仁園 呂" userId="eef67f80-1e14-4c90-a22b-aad4575b3ef9" providerId="ADAL" clId="{9A49C251-DF4E-4AE5-B3D8-6CC2431CFFC3}" dt="2020-05-15T03:37:38.725" v="11089"/>
          <ac:inkMkLst>
            <pc:docMk/>
            <pc:sldMk cId="0" sldId="338"/>
            <ac:inkMk id="9" creationId="{E689E6D3-2D06-4066-ACF7-B611730A7184}"/>
          </ac:inkMkLst>
        </pc:inkChg>
        <pc:inkChg chg="add mod">
          <ac:chgData name="仁園 呂" userId="eef67f80-1e14-4c90-a22b-aad4575b3ef9" providerId="ADAL" clId="{9A49C251-DF4E-4AE5-B3D8-6CC2431CFFC3}" dt="2020-05-15T03:37:38.725" v="11089"/>
          <ac:inkMkLst>
            <pc:docMk/>
            <pc:sldMk cId="0" sldId="338"/>
            <ac:inkMk id="10" creationId="{A89C63D5-83A0-4C3D-A214-5E810B706D65}"/>
          </ac:inkMkLst>
        </pc:inkChg>
        <pc:inkChg chg="add mod">
          <ac:chgData name="仁園 呂" userId="eef67f80-1e14-4c90-a22b-aad4575b3ef9" providerId="ADAL" clId="{9A49C251-DF4E-4AE5-B3D8-6CC2431CFFC3}" dt="2020-05-15T03:37:38.725" v="11089"/>
          <ac:inkMkLst>
            <pc:docMk/>
            <pc:sldMk cId="0" sldId="338"/>
            <ac:inkMk id="11" creationId="{88FA44FE-798D-4328-BFBB-CA00B22A4AAC}"/>
          </ac:inkMkLst>
        </pc:inkChg>
      </pc:sldChg>
      <pc:sldChg chg="modTransition">
        <pc:chgData name="仁園 呂" userId="eef67f80-1e14-4c90-a22b-aad4575b3ef9" providerId="ADAL" clId="{9A49C251-DF4E-4AE5-B3D8-6CC2431CFFC3}" dt="2020-04-27T08:42:27.727" v="3130"/>
        <pc:sldMkLst>
          <pc:docMk/>
          <pc:sldMk cId="0" sldId="339"/>
        </pc:sldMkLst>
      </pc:sldChg>
      <pc:sldChg chg="addSp modSp mod modTransition">
        <pc:chgData name="仁園 呂" userId="eef67f80-1e14-4c90-a22b-aad4575b3ef9" providerId="ADAL" clId="{9A49C251-DF4E-4AE5-B3D8-6CC2431CFFC3}" dt="2020-05-15T03:47:01.930" v="11206" actId="14100"/>
        <pc:sldMkLst>
          <pc:docMk/>
          <pc:sldMk cId="0" sldId="340"/>
        </pc:sldMkLst>
        <pc:grpChg chg="mod">
          <ac:chgData name="仁園 呂" userId="eef67f80-1e14-4c90-a22b-aad4575b3ef9" providerId="ADAL" clId="{9A49C251-DF4E-4AE5-B3D8-6CC2431CFFC3}" dt="2020-05-15T03:39:07.729" v="11096"/>
          <ac:grpSpMkLst>
            <pc:docMk/>
            <pc:sldMk cId="0" sldId="340"/>
            <ac:grpSpMk id="13" creationId="{3B4E0CB1-A2D6-4265-878C-7112A130E010}"/>
          </ac:grpSpMkLst>
        </pc:grpChg>
        <pc:grpChg chg="mod">
          <ac:chgData name="仁園 呂" userId="eef67f80-1e14-4c90-a22b-aad4575b3ef9" providerId="ADAL" clId="{9A49C251-DF4E-4AE5-B3D8-6CC2431CFFC3}" dt="2020-05-15T03:39:12.152" v="11103"/>
          <ac:grpSpMkLst>
            <pc:docMk/>
            <pc:sldMk cId="0" sldId="340"/>
            <ac:grpSpMk id="20" creationId="{647B487A-B64A-4F17-9972-EC2CAFE50597}"/>
          </ac:grpSpMkLst>
        </pc:grpChg>
        <pc:grpChg chg="mod">
          <ac:chgData name="仁園 呂" userId="eef67f80-1e14-4c90-a22b-aad4575b3ef9" providerId="ADAL" clId="{9A49C251-DF4E-4AE5-B3D8-6CC2431CFFC3}" dt="2020-05-15T03:39:12.152" v="11103"/>
          <ac:grpSpMkLst>
            <pc:docMk/>
            <pc:sldMk cId="0" sldId="340"/>
            <ac:grpSpMk id="21" creationId="{7055CC0A-2AF0-423A-B410-0182ABC990FB}"/>
          </ac:grpSpMkLst>
        </pc:grpChg>
        <pc:grpChg chg="mod">
          <ac:chgData name="仁園 呂" userId="eef67f80-1e14-4c90-a22b-aad4575b3ef9" providerId="ADAL" clId="{9A49C251-DF4E-4AE5-B3D8-6CC2431CFFC3}" dt="2020-05-15T03:39:24.520" v="11126"/>
          <ac:grpSpMkLst>
            <pc:docMk/>
            <pc:sldMk cId="0" sldId="340"/>
            <ac:grpSpMk id="44" creationId="{1F44E0BA-D89A-4CF4-B82F-F034AC35B52D}"/>
          </ac:grpSpMkLst>
        </pc:grpChg>
        <pc:grpChg chg="mod">
          <ac:chgData name="仁園 呂" userId="eef67f80-1e14-4c90-a22b-aad4575b3ef9" providerId="ADAL" clId="{9A49C251-DF4E-4AE5-B3D8-6CC2431CFFC3}" dt="2020-05-15T03:39:24.520" v="11126"/>
          <ac:grpSpMkLst>
            <pc:docMk/>
            <pc:sldMk cId="0" sldId="340"/>
            <ac:grpSpMk id="45" creationId="{7086BD4F-B5E3-4969-8CEF-F75FC2A21788}"/>
          </ac:grpSpMkLst>
        </pc:grpChg>
        <pc:grpChg chg="mod">
          <ac:chgData name="仁園 呂" userId="eef67f80-1e14-4c90-a22b-aad4575b3ef9" providerId="ADAL" clId="{9A49C251-DF4E-4AE5-B3D8-6CC2431CFFC3}" dt="2020-05-15T03:39:24.520" v="11126"/>
          <ac:grpSpMkLst>
            <pc:docMk/>
            <pc:sldMk cId="0" sldId="340"/>
            <ac:grpSpMk id="46" creationId="{D2C1F9B9-145B-4BE8-B512-4540CEBC05CC}"/>
          </ac:grpSpMkLst>
        </pc:grpChg>
        <pc:grpChg chg="mod">
          <ac:chgData name="仁園 呂" userId="eef67f80-1e14-4c90-a22b-aad4575b3ef9" providerId="ADAL" clId="{9A49C251-DF4E-4AE5-B3D8-6CC2431CFFC3}" dt="2020-05-15T03:39:24.520" v="11126"/>
          <ac:grpSpMkLst>
            <pc:docMk/>
            <pc:sldMk cId="0" sldId="340"/>
            <ac:grpSpMk id="47" creationId="{61DEB47A-9589-43D9-940E-2D96F1546126}"/>
          </ac:grpSpMkLst>
        </pc:grpChg>
        <pc:grpChg chg="mod">
          <ac:chgData name="仁園 呂" userId="eef67f80-1e14-4c90-a22b-aad4575b3ef9" providerId="ADAL" clId="{9A49C251-DF4E-4AE5-B3D8-6CC2431CFFC3}" dt="2020-05-15T03:39:24.520" v="11126"/>
          <ac:grpSpMkLst>
            <pc:docMk/>
            <pc:sldMk cId="0" sldId="340"/>
            <ac:grpSpMk id="48" creationId="{51C88498-230F-41F9-9175-CF29566DD736}"/>
          </ac:grpSpMkLst>
        </pc:grpChg>
        <pc:grpChg chg="mod">
          <ac:chgData name="仁園 呂" userId="eef67f80-1e14-4c90-a22b-aad4575b3ef9" providerId="ADAL" clId="{9A49C251-DF4E-4AE5-B3D8-6CC2431CFFC3}" dt="2020-05-15T03:39:27.349" v="11130"/>
          <ac:grpSpMkLst>
            <pc:docMk/>
            <pc:sldMk cId="0" sldId="340"/>
            <ac:grpSpMk id="52" creationId="{E4E13D9F-5020-44CC-A753-84AAD43CD5CD}"/>
          </ac:grpSpMkLst>
        </pc:grpChg>
        <pc:grpChg chg="mod">
          <ac:chgData name="仁園 呂" userId="eef67f80-1e14-4c90-a22b-aad4575b3ef9" providerId="ADAL" clId="{9A49C251-DF4E-4AE5-B3D8-6CC2431CFFC3}" dt="2020-05-15T03:39:35.525" v="11134"/>
          <ac:grpSpMkLst>
            <pc:docMk/>
            <pc:sldMk cId="0" sldId="340"/>
            <ac:grpSpMk id="56" creationId="{22FF3FF1-371B-4C1B-862B-D47D351B5419}"/>
          </ac:grpSpMkLst>
        </pc:grpChg>
        <pc:grpChg chg="mod">
          <ac:chgData name="仁園 呂" userId="eef67f80-1e14-4c90-a22b-aad4575b3ef9" providerId="ADAL" clId="{9A49C251-DF4E-4AE5-B3D8-6CC2431CFFC3}" dt="2020-05-15T03:39:41.361" v="11144"/>
          <ac:grpSpMkLst>
            <pc:docMk/>
            <pc:sldMk cId="0" sldId="340"/>
            <ac:grpSpMk id="108546" creationId="{59A1DBE4-DAF4-4C02-B553-60BEB509A4CB}"/>
          </ac:grpSpMkLst>
        </pc:grpChg>
        <pc:grpChg chg="mod">
          <ac:chgData name="仁園 呂" userId="eef67f80-1e14-4c90-a22b-aad4575b3ef9" providerId="ADAL" clId="{9A49C251-DF4E-4AE5-B3D8-6CC2431CFFC3}" dt="2020-05-15T03:39:41.361" v="11144"/>
          <ac:grpSpMkLst>
            <pc:docMk/>
            <pc:sldMk cId="0" sldId="340"/>
            <ac:grpSpMk id="108547" creationId="{F5D49B66-BEB8-4921-B2ED-C809323766C6}"/>
          </ac:grpSpMkLst>
        </pc:grpChg>
        <pc:grpChg chg="mod">
          <ac:chgData name="仁園 呂" userId="eef67f80-1e14-4c90-a22b-aad4575b3ef9" providerId="ADAL" clId="{9A49C251-DF4E-4AE5-B3D8-6CC2431CFFC3}" dt="2020-05-15T03:39:41.361" v="11144"/>
          <ac:grpSpMkLst>
            <pc:docMk/>
            <pc:sldMk cId="0" sldId="340"/>
            <ac:grpSpMk id="108549" creationId="{2853D8B1-1358-4EDD-9C18-F9BE6CF0D3CB}"/>
          </ac:grpSpMkLst>
        </pc:grpChg>
        <pc:grpChg chg="mod">
          <ac:chgData name="仁園 呂" userId="eef67f80-1e14-4c90-a22b-aad4575b3ef9" providerId="ADAL" clId="{9A49C251-DF4E-4AE5-B3D8-6CC2431CFFC3}" dt="2020-05-15T03:39:43.200" v="11148"/>
          <ac:grpSpMkLst>
            <pc:docMk/>
            <pc:sldMk cId="0" sldId="340"/>
            <ac:grpSpMk id="108553" creationId="{42A9E288-46E3-458B-A194-10EFD5558496}"/>
          </ac:grpSpMkLst>
        </pc:grpChg>
        <pc:grpChg chg="mod">
          <ac:chgData name="仁園 呂" userId="eef67f80-1e14-4c90-a22b-aad4575b3ef9" providerId="ADAL" clId="{9A49C251-DF4E-4AE5-B3D8-6CC2431CFFC3}" dt="2020-05-15T03:39:46.876" v="11155"/>
          <ac:grpSpMkLst>
            <pc:docMk/>
            <pc:sldMk cId="0" sldId="340"/>
            <ac:grpSpMk id="108560" creationId="{42D60CCB-4BD5-405B-A4DE-F0DC2C7AAEE8}"/>
          </ac:grpSpMkLst>
        </pc:grpChg>
        <pc:grpChg chg="mod">
          <ac:chgData name="仁園 呂" userId="eef67f80-1e14-4c90-a22b-aad4575b3ef9" providerId="ADAL" clId="{9A49C251-DF4E-4AE5-B3D8-6CC2431CFFC3}" dt="2020-05-15T03:39:46.876" v="11155"/>
          <ac:grpSpMkLst>
            <pc:docMk/>
            <pc:sldMk cId="0" sldId="340"/>
            <ac:grpSpMk id="108561" creationId="{4407ACFA-230A-4AE7-B439-76161987F438}"/>
          </ac:grpSpMkLst>
        </pc:grpChg>
        <pc:picChg chg="mod">
          <ac:chgData name="仁園 呂" userId="eef67f80-1e14-4c90-a22b-aad4575b3ef9" providerId="ADAL" clId="{9A49C251-DF4E-4AE5-B3D8-6CC2431CFFC3}" dt="2020-05-15T03:47:01.930" v="11206" actId="14100"/>
          <ac:picMkLst>
            <pc:docMk/>
            <pc:sldMk cId="0" sldId="340"/>
            <ac:picMk id="6" creationId="{00000000-0000-0000-0000-000000000000}"/>
          </ac:picMkLst>
        </pc:picChg>
        <pc:inkChg chg="add">
          <ac:chgData name="仁園 呂" userId="eef67f80-1e14-4c90-a22b-aad4575b3ef9" providerId="ADAL" clId="{9A49C251-DF4E-4AE5-B3D8-6CC2431CFFC3}" dt="2020-05-15T03:38:58.529" v="11090" actId="9405"/>
          <ac:inkMkLst>
            <pc:docMk/>
            <pc:sldMk cId="0" sldId="340"/>
            <ac:inkMk id="4" creationId="{540DCCDA-238F-4372-B9E7-82F89FDC457E}"/>
          </ac:inkMkLst>
        </pc:inkChg>
        <pc:inkChg chg="add">
          <ac:chgData name="仁園 呂" userId="eef67f80-1e14-4c90-a22b-aad4575b3ef9" providerId="ADAL" clId="{9A49C251-DF4E-4AE5-B3D8-6CC2431CFFC3}" dt="2020-05-15T03:39:03.448" v="11091" actId="9405"/>
          <ac:inkMkLst>
            <pc:docMk/>
            <pc:sldMk cId="0" sldId="340"/>
            <ac:inkMk id="8" creationId="{E66EE7DF-41E2-44A9-93C3-81DC700CFD94}"/>
          </ac:inkMkLst>
        </pc:inkChg>
        <pc:inkChg chg="add mod">
          <ac:chgData name="仁園 呂" userId="eef67f80-1e14-4c90-a22b-aad4575b3ef9" providerId="ADAL" clId="{9A49C251-DF4E-4AE5-B3D8-6CC2431CFFC3}" dt="2020-05-15T03:39:07.729" v="11096"/>
          <ac:inkMkLst>
            <pc:docMk/>
            <pc:sldMk cId="0" sldId="340"/>
            <ac:inkMk id="9" creationId="{88DD4A0D-896F-4F35-90B2-B491CE5C4E26}"/>
          </ac:inkMkLst>
        </pc:inkChg>
        <pc:inkChg chg="add mod">
          <ac:chgData name="仁園 呂" userId="eef67f80-1e14-4c90-a22b-aad4575b3ef9" providerId="ADAL" clId="{9A49C251-DF4E-4AE5-B3D8-6CC2431CFFC3}" dt="2020-05-15T03:39:07.729" v="11096"/>
          <ac:inkMkLst>
            <pc:docMk/>
            <pc:sldMk cId="0" sldId="340"/>
            <ac:inkMk id="10" creationId="{23F7AD37-3F85-4675-BB12-B5C505F175AC}"/>
          </ac:inkMkLst>
        </pc:inkChg>
        <pc:inkChg chg="add mod">
          <ac:chgData name="仁園 呂" userId="eef67f80-1e14-4c90-a22b-aad4575b3ef9" providerId="ADAL" clId="{9A49C251-DF4E-4AE5-B3D8-6CC2431CFFC3}" dt="2020-05-15T03:39:07.729" v="11096"/>
          <ac:inkMkLst>
            <pc:docMk/>
            <pc:sldMk cId="0" sldId="340"/>
            <ac:inkMk id="11" creationId="{A338724D-6685-4512-971A-97F0DD2E8E5C}"/>
          </ac:inkMkLst>
        </pc:inkChg>
        <pc:inkChg chg="add mod">
          <ac:chgData name="仁園 呂" userId="eef67f80-1e14-4c90-a22b-aad4575b3ef9" providerId="ADAL" clId="{9A49C251-DF4E-4AE5-B3D8-6CC2431CFFC3}" dt="2020-05-15T03:39:07.729" v="11096"/>
          <ac:inkMkLst>
            <pc:docMk/>
            <pc:sldMk cId="0" sldId="340"/>
            <ac:inkMk id="12" creationId="{991E2ECC-D14F-4BD0-A049-5BBC8D59EABB}"/>
          </ac:inkMkLst>
        </pc:inkChg>
        <pc:inkChg chg="add mod">
          <ac:chgData name="仁園 呂" userId="eef67f80-1e14-4c90-a22b-aad4575b3ef9" providerId="ADAL" clId="{9A49C251-DF4E-4AE5-B3D8-6CC2431CFFC3}" dt="2020-05-15T03:39:12.152" v="11103"/>
          <ac:inkMkLst>
            <pc:docMk/>
            <pc:sldMk cId="0" sldId="340"/>
            <ac:inkMk id="14" creationId="{B53F32FE-60A5-4A6F-938D-863F068B1F18}"/>
          </ac:inkMkLst>
        </pc:inkChg>
        <pc:inkChg chg="add mod">
          <ac:chgData name="仁園 呂" userId="eef67f80-1e14-4c90-a22b-aad4575b3ef9" providerId="ADAL" clId="{9A49C251-DF4E-4AE5-B3D8-6CC2431CFFC3}" dt="2020-05-15T03:39:12.152" v="11103"/>
          <ac:inkMkLst>
            <pc:docMk/>
            <pc:sldMk cId="0" sldId="340"/>
            <ac:inkMk id="15" creationId="{1A6ECC1C-1E68-49F5-961D-193919F3D8AA}"/>
          </ac:inkMkLst>
        </pc:inkChg>
        <pc:inkChg chg="add mod">
          <ac:chgData name="仁園 呂" userId="eef67f80-1e14-4c90-a22b-aad4575b3ef9" providerId="ADAL" clId="{9A49C251-DF4E-4AE5-B3D8-6CC2431CFFC3}" dt="2020-05-15T03:39:12.152" v="11103"/>
          <ac:inkMkLst>
            <pc:docMk/>
            <pc:sldMk cId="0" sldId="340"/>
            <ac:inkMk id="16" creationId="{F4F2AF70-E764-418D-BB72-74E82864D1CA}"/>
          </ac:inkMkLst>
        </pc:inkChg>
        <pc:inkChg chg="add mod">
          <ac:chgData name="仁園 呂" userId="eef67f80-1e14-4c90-a22b-aad4575b3ef9" providerId="ADAL" clId="{9A49C251-DF4E-4AE5-B3D8-6CC2431CFFC3}" dt="2020-05-15T03:39:12.152" v="11103"/>
          <ac:inkMkLst>
            <pc:docMk/>
            <pc:sldMk cId="0" sldId="340"/>
            <ac:inkMk id="17" creationId="{29DF556F-8F89-460B-8A9A-0AD2EF3D0C9C}"/>
          </ac:inkMkLst>
        </pc:inkChg>
        <pc:inkChg chg="add mod">
          <ac:chgData name="仁園 呂" userId="eef67f80-1e14-4c90-a22b-aad4575b3ef9" providerId="ADAL" clId="{9A49C251-DF4E-4AE5-B3D8-6CC2431CFFC3}" dt="2020-05-15T03:39:12.152" v="11103"/>
          <ac:inkMkLst>
            <pc:docMk/>
            <pc:sldMk cId="0" sldId="340"/>
            <ac:inkMk id="18" creationId="{C8E8C71A-A58F-4F86-BD1B-6F0A405492B8}"/>
          </ac:inkMkLst>
        </pc:inkChg>
        <pc:inkChg chg="add mod">
          <ac:chgData name="仁園 呂" userId="eef67f80-1e14-4c90-a22b-aad4575b3ef9" providerId="ADAL" clId="{9A49C251-DF4E-4AE5-B3D8-6CC2431CFFC3}" dt="2020-05-15T03:39:12.152" v="11103"/>
          <ac:inkMkLst>
            <pc:docMk/>
            <pc:sldMk cId="0" sldId="340"/>
            <ac:inkMk id="19" creationId="{BD7C2EB2-D003-4023-9E8B-521270B6727B}"/>
          </ac:inkMkLst>
        </pc:inkChg>
        <pc:inkChg chg="add mod">
          <ac:chgData name="仁園 呂" userId="eef67f80-1e14-4c90-a22b-aad4575b3ef9" providerId="ADAL" clId="{9A49C251-DF4E-4AE5-B3D8-6CC2431CFFC3}" dt="2020-05-15T03:39:24.520" v="11126"/>
          <ac:inkMkLst>
            <pc:docMk/>
            <pc:sldMk cId="0" sldId="340"/>
            <ac:inkMk id="22" creationId="{48FB01BC-F8F4-4EAE-9378-1C76CFC40F04}"/>
          </ac:inkMkLst>
        </pc:inkChg>
        <pc:inkChg chg="add mod">
          <ac:chgData name="仁園 呂" userId="eef67f80-1e14-4c90-a22b-aad4575b3ef9" providerId="ADAL" clId="{9A49C251-DF4E-4AE5-B3D8-6CC2431CFFC3}" dt="2020-05-15T03:39:24.520" v="11126"/>
          <ac:inkMkLst>
            <pc:docMk/>
            <pc:sldMk cId="0" sldId="340"/>
            <ac:inkMk id="23" creationId="{57D4DEDA-897E-4697-8A73-EF719AD8AF24}"/>
          </ac:inkMkLst>
        </pc:inkChg>
        <pc:inkChg chg="add mod">
          <ac:chgData name="仁園 呂" userId="eef67f80-1e14-4c90-a22b-aad4575b3ef9" providerId="ADAL" clId="{9A49C251-DF4E-4AE5-B3D8-6CC2431CFFC3}" dt="2020-05-15T03:39:24.520" v="11126"/>
          <ac:inkMkLst>
            <pc:docMk/>
            <pc:sldMk cId="0" sldId="340"/>
            <ac:inkMk id="24" creationId="{5A2B92DF-3467-45C7-8FAA-B1463E57F802}"/>
          </ac:inkMkLst>
        </pc:inkChg>
        <pc:inkChg chg="add mod">
          <ac:chgData name="仁園 呂" userId="eef67f80-1e14-4c90-a22b-aad4575b3ef9" providerId="ADAL" clId="{9A49C251-DF4E-4AE5-B3D8-6CC2431CFFC3}" dt="2020-05-15T03:39:24.520" v="11126"/>
          <ac:inkMkLst>
            <pc:docMk/>
            <pc:sldMk cId="0" sldId="340"/>
            <ac:inkMk id="25" creationId="{48FEEA8F-F514-4719-B7D4-8DA355BB7C77}"/>
          </ac:inkMkLst>
        </pc:inkChg>
        <pc:inkChg chg="add mod">
          <ac:chgData name="仁園 呂" userId="eef67f80-1e14-4c90-a22b-aad4575b3ef9" providerId="ADAL" clId="{9A49C251-DF4E-4AE5-B3D8-6CC2431CFFC3}" dt="2020-05-15T03:39:24.520" v="11126"/>
          <ac:inkMkLst>
            <pc:docMk/>
            <pc:sldMk cId="0" sldId="340"/>
            <ac:inkMk id="26" creationId="{9D46909B-5A68-4C0C-921E-C047A7CF27E1}"/>
          </ac:inkMkLst>
        </pc:inkChg>
        <pc:inkChg chg="add mod">
          <ac:chgData name="仁園 呂" userId="eef67f80-1e14-4c90-a22b-aad4575b3ef9" providerId="ADAL" clId="{9A49C251-DF4E-4AE5-B3D8-6CC2431CFFC3}" dt="2020-05-15T03:39:24.520" v="11126"/>
          <ac:inkMkLst>
            <pc:docMk/>
            <pc:sldMk cId="0" sldId="340"/>
            <ac:inkMk id="27" creationId="{C0D33D58-851B-4F10-A2E1-1452526F4B4C}"/>
          </ac:inkMkLst>
        </pc:inkChg>
        <pc:inkChg chg="add mod">
          <ac:chgData name="仁園 呂" userId="eef67f80-1e14-4c90-a22b-aad4575b3ef9" providerId="ADAL" clId="{9A49C251-DF4E-4AE5-B3D8-6CC2431CFFC3}" dt="2020-05-15T03:39:24.520" v="11126"/>
          <ac:inkMkLst>
            <pc:docMk/>
            <pc:sldMk cId="0" sldId="340"/>
            <ac:inkMk id="28" creationId="{ADC5A0FC-3CA7-438A-B2FE-E9C9B96B398B}"/>
          </ac:inkMkLst>
        </pc:inkChg>
        <pc:inkChg chg="add mod">
          <ac:chgData name="仁園 呂" userId="eef67f80-1e14-4c90-a22b-aad4575b3ef9" providerId="ADAL" clId="{9A49C251-DF4E-4AE5-B3D8-6CC2431CFFC3}" dt="2020-05-15T03:39:24.520" v="11126"/>
          <ac:inkMkLst>
            <pc:docMk/>
            <pc:sldMk cId="0" sldId="340"/>
            <ac:inkMk id="29" creationId="{A35F2A76-B7E7-4DD2-BAFC-990B2DEDD356}"/>
          </ac:inkMkLst>
        </pc:inkChg>
        <pc:inkChg chg="add mod">
          <ac:chgData name="仁園 呂" userId="eef67f80-1e14-4c90-a22b-aad4575b3ef9" providerId="ADAL" clId="{9A49C251-DF4E-4AE5-B3D8-6CC2431CFFC3}" dt="2020-05-15T03:39:24.520" v="11126"/>
          <ac:inkMkLst>
            <pc:docMk/>
            <pc:sldMk cId="0" sldId="340"/>
            <ac:inkMk id="30" creationId="{E26AA4C0-2D05-4749-BD7D-2A5CCC93A677}"/>
          </ac:inkMkLst>
        </pc:inkChg>
        <pc:inkChg chg="add mod">
          <ac:chgData name="仁園 呂" userId="eef67f80-1e14-4c90-a22b-aad4575b3ef9" providerId="ADAL" clId="{9A49C251-DF4E-4AE5-B3D8-6CC2431CFFC3}" dt="2020-05-15T03:39:24.520" v="11126"/>
          <ac:inkMkLst>
            <pc:docMk/>
            <pc:sldMk cId="0" sldId="340"/>
            <ac:inkMk id="31" creationId="{DA2917FD-FDA3-4077-A544-D81E2EB9536D}"/>
          </ac:inkMkLst>
        </pc:inkChg>
        <pc:inkChg chg="add mod">
          <ac:chgData name="仁園 呂" userId="eef67f80-1e14-4c90-a22b-aad4575b3ef9" providerId="ADAL" clId="{9A49C251-DF4E-4AE5-B3D8-6CC2431CFFC3}" dt="2020-05-15T03:39:24.520" v="11126"/>
          <ac:inkMkLst>
            <pc:docMk/>
            <pc:sldMk cId="0" sldId="340"/>
            <ac:inkMk id="32" creationId="{A5C21BFF-AD56-4EBC-AB83-18E730DA8CA8}"/>
          </ac:inkMkLst>
        </pc:inkChg>
        <pc:inkChg chg="add mod">
          <ac:chgData name="仁園 呂" userId="eef67f80-1e14-4c90-a22b-aad4575b3ef9" providerId="ADAL" clId="{9A49C251-DF4E-4AE5-B3D8-6CC2431CFFC3}" dt="2020-05-15T03:39:24.520" v="11126"/>
          <ac:inkMkLst>
            <pc:docMk/>
            <pc:sldMk cId="0" sldId="340"/>
            <ac:inkMk id="33" creationId="{FADBFCC3-7E77-4F31-9D52-379C1C8F8C64}"/>
          </ac:inkMkLst>
        </pc:inkChg>
        <pc:inkChg chg="add mod">
          <ac:chgData name="仁園 呂" userId="eef67f80-1e14-4c90-a22b-aad4575b3ef9" providerId="ADAL" clId="{9A49C251-DF4E-4AE5-B3D8-6CC2431CFFC3}" dt="2020-05-15T03:39:24.520" v="11126"/>
          <ac:inkMkLst>
            <pc:docMk/>
            <pc:sldMk cId="0" sldId="340"/>
            <ac:inkMk id="34" creationId="{95291C6F-718D-49DE-8C6F-BE54C69AF4C9}"/>
          </ac:inkMkLst>
        </pc:inkChg>
        <pc:inkChg chg="add mod">
          <ac:chgData name="仁園 呂" userId="eef67f80-1e14-4c90-a22b-aad4575b3ef9" providerId="ADAL" clId="{9A49C251-DF4E-4AE5-B3D8-6CC2431CFFC3}" dt="2020-05-15T03:39:24.520" v="11126"/>
          <ac:inkMkLst>
            <pc:docMk/>
            <pc:sldMk cId="0" sldId="340"/>
            <ac:inkMk id="35" creationId="{EC1D95C9-6017-42F8-8E1E-E2ADA012833D}"/>
          </ac:inkMkLst>
        </pc:inkChg>
        <pc:inkChg chg="add mod">
          <ac:chgData name="仁園 呂" userId="eef67f80-1e14-4c90-a22b-aad4575b3ef9" providerId="ADAL" clId="{9A49C251-DF4E-4AE5-B3D8-6CC2431CFFC3}" dt="2020-05-15T03:39:24.520" v="11126"/>
          <ac:inkMkLst>
            <pc:docMk/>
            <pc:sldMk cId="0" sldId="340"/>
            <ac:inkMk id="36" creationId="{B2E3AB0A-92AC-428F-8AD3-794ABBAE2895}"/>
          </ac:inkMkLst>
        </pc:inkChg>
        <pc:inkChg chg="add mod">
          <ac:chgData name="仁園 呂" userId="eef67f80-1e14-4c90-a22b-aad4575b3ef9" providerId="ADAL" clId="{9A49C251-DF4E-4AE5-B3D8-6CC2431CFFC3}" dt="2020-05-15T03:39:24.520" v="11126"/>
          <ac:inkMkLst>
            <pc:docMk/>
            <pc:sldMk cId="0" sldId="340"/>
            <ac:inkMk id="37" creationId="{30AFEE23-C023-4E75-A7B1-1BBFD8CAEBB1}"/>
          </ac:inkMkLst>
        </pc:inkChg>
        <pc:inkChg chg="add mod">
          <ac:chgData name="仁園 呂" userId="eef67f80-1e14-4c90-a22b-aad4575b3ef9" providerId="ADAL" clId="{9A49C251-DF4E-4AE5-B3D8-6CC2431CFFC3}" dt="2020-05-15T03:39:24.520" v="11126"/>
          <ac:inkMkLst>
            <pc:docMk/>
            <pc:sldMk cId="0" sldId="340"/>
            <ac:inkMk id="38" creationId="{A527512D-091F-4470-8D47-0A4CED9FC2E5}"/>
          </ac:inkMkLst>
        </pc:inkChg>
        <pc:inkChg chg="add mod">
          <ac:chgData name="仁園 呂" userId="eef67f80-1e14-4c90-a22b-aad4575b3ef9" providerId="ADAL" clId="{9A49C251-DF4E-4AE5-B3D8-6CC2431CFFC3}" dt="2020-05-15T03:39:24.520" v="11126"/>
          <ac:inkMkLst>
            <pc:docMk/>
            <pc:sldMk cId="0" sldId="340"/>
            <ac:inkMk id="39" creationId="{A53B6188-14FC-4A77-92A2-56BCFC1964E1}"/>
          </ac:inkMkLst>
        </pc:inkChg>
        <pc:inkChg chg="add mod">
          <ac:chgData name="仁園 呂" userId="eef67f80-1e14-4c90-a22b-aad4575b3ef9" providerId="ADAL" clId="{9A49C251-DF4E-4AE5-B3D8-6CC2431CFFC3}" dt="2020-05-15T03:39:24.520" v="11126"/>
          <ac:inkMkLst>
            <pc:docMk/>
            <pc:sldMk cId="0" sldId="340"/>
            <ac:inkMk id="40" creationId="{A6F29055-171B-47CE-BF1A-19C685C14D03}"/>
          </ac:inkMkLst>
        </pc:inkChg>
        <pc:inkChg chg="add mod">
          <ac:chgData name="仁園 呂" userId="eef67f80-1e14-4c90-a22b-aad4575b3ef9" providerId="ADAL" clId="{9A49C251-DF4E-4AE5-B3D8-6CC2431CFFC3}" dt="2020-05-15T03:39:24.520" v="11126"/>
          <ac:inkMkLst>
            <pc:docMk/>
            <pc:sldMk cId="0" sldId="340"/>
            <ac:inkMk id="41" creationId="{EB49AAC5-E7E1-446B-8F15-E36536173F06}"/>
          </ac:inkMkLst>
        </pc:inkChg>
        <pc:inkChg chg="add mod">
          <ac:chgData name="仁園 呂" userId="eef67f80-1e14-4c90-a22b-aad4575b3ef9" providerId="ADAL" clId="{9A49C251-DF4E-4AE5-B3D8-6CC2431CFFC3}" dt="2020-05-15T03:39:24.520" v="11126"/>
          <ac:inkMkLst>
            <pc:docMk/>
            <pc:sldMk cId="0" sldId="340"/>
            <ac:inkMk id="42" creationId="{CC374312-5C64-40B2-B488-DE531A9D57F9}"/>
          </ac:inkMkLst>
        </pc:inkChg>
        <pc:inkChg chg="add">
          <ac:chgData name="仁園 呂" userId="eef67f80-1e14-4c90-a22b-aad4575b3ef9" providerId="ADAL" clId="{9A49C251-DF4E-4AE5-B3D8-6CC2431CFFC3}" dt="2020-05-15T03:39:23.944" v="11125" actId="9405"/>
          <ac:inkMkLst>
            <pc:docMk/>
            <pc:sldMk cId="0" sldId="340"/>
            <ac:inkMk id="43" creationId="{8D473961-E9CC-4496-8147-B00A8180C9D6}"/>
          </ac:inkMkLst>
        </pc:inkChg>
        <pc:inkChg chg="add mod">
          <ac:chgData name="仁園 呂" userId="eef67f80-1e14-4c90-a22b-aad4575b3ef9" providerId="ADAL" clId="{9A49C251-DF4E-4AE5-B3D8-6CC2431CFFC3}" dt="2020-05-15T03:39:27.349" v="11130"/>
          <ac:inkMkLst>
            <pc:docMk/>
            <pc:sldMk cId="0" sldId="340"/>
            <ac:inkMk id="49" creationId="{67905D74-B392-48C8-8B73-2C75A1D76B11}"/>
          </ac:inkMkLst>
        </pc:inkChg>
        <pc:inkChg chg="add mod">
          <ac:chgData name="仁園 呂" userId="eef67f80-1e14-4c90-a22b-aad4575b3ef9" providerId="ADAL" clId="{9A49C251-DF4E-4AE5-B3D8-6CC2431CFFC3}" dt="2020-05-15T03:39:27.349" v="11130"/>
          <ac:inkMkLst>
            <pc:docMk/>
            <pc:sldMk cId="0" sldId="340"/>
            <ac:inkMk id="50" creationId="{C1051B7A-341A-485C-974F-EA43C94E2E2C}"/>
          </ac:inkMkLst>
        </pc:inkChg>
        <pc:inkChg chg="add mod">
          <ac:chgData name="仁園 呂" userId="eef67f80-1e14-4c90-a22b-aad4575b3ef9" providerId="ADAL" clId="{9A49C251-DF4E-4AE5-B3D8-6CC2431CFFC3}" dt="2020-05-15T03:39:27.349" v="11130"/>
          <ac:inkMkLst>
            <pc:docMk/>
            <pc:sldMk cId="0" sldId="340"/>
            <ac:inkMk id="51" creationId="{F1862572-FE84-4FCB-8FC6-C68545AB845E}"/>
          </ac:inkMkLst>
        </pc:inkChg>
        <pc:inkChg chg="add">
          <ac:chgData name="仁園 呂" userId="eef67f80-1e14-4c90-a22b-aad4575b3ef9" providerId="ADAL" clId="{9A49C251-DF4E-4AE5-B3D8-6CC2431CFFC3}" dt="2020-05-15T03:39:28.141" v="11131" actId="9405"/>
          <ac:inkMkLst>
            <pc:docMk/>
            <pc:sldMk cId="0" sldId="340"/>
            <ac:inkMk id="53" creationId="{56F3EF01-6157-452A-AC15-969403293B4E}"/>
          </ac:inkMkLst>
        </pc:inkChg>
        <pc:inkChg chg="add mod">
          <ac:chgData name="仁園 呂" userId="eef67f80-1e14-4c90-a22b-aad4575b3ef9" providerId="ADAL" clId="{9A49C251-DF4E-4AE5-B3D8-6CC2431CFFC3}" dt="2020-05-15T03:39:35.525" v="11134"/>
          <ac:inkMkLst>
            <pc:docMk/>
            <pc:sldMk cId="0" sldId="340"/>
            <ac:inkMk id="54" creationId="{B8A80ABA-7AA6-4D9B-8B95-4EF3B89F6BAB}"/>
          </ac:inkMkLst>
        </pc:inkChg>
        <pc:inkChg chg="add mod">
          <ac:chgData name="仁園 呂" userId="eef67f80-1e14-4c90-a22b-aad4575b3ef9" providerId="ADAL" clId="{9A49C251-DF4E-4AE5-B3D8-6CC2431CFFC3}" dt="2020-05-15T03:39:35.525" v="11134"/>
          <ac:inkMkLst>
            <pc:docMk/>
            <pc:sldMk cId="0" sldId="340"/>
            <ac:inkMk id="55" creationId="{B7B60768-D9AA-42A3-95E9-C8A9FE44B7EA}"/>
          </ac:inkMkLst>
        </pc:inkChg>
        <pc:inkChg chg="add">
          <ac:chgData name="仁園 呂" userId="eef67f80-1e14-4c90-a22b-aad4575b3ef9" providerId="ADAL" clId="{9A49C251-DF4E-4AE5-B3D8-6CC2431CFFC3}" dt="2020-05-15T03:39:35.917" v="11135" actId="9405"/>
          <ac:inkMkLst>
            <pc:docMk/>
            <pc:sldMk cId="0" sldId="340"/>
            <ac:inkMk id="57" creationId="{66035213-E98C-4B73-9DFF-A227A936822B}"/>
          </ac:inkMkLst>
        </pc:inkChg>
        <pc:inkChg chg="add">
          <ac:chgData name="仁園 呂" userId="eef67f80-1e14-4c90-a22b-aad4575b3ef9" providerId="ADAL" clId="{9A49C251-DF4E-4AE5-B3D8-6CC2431CFFC3}" dt="2020-05-15T03:39:36.450" v="11136" actId="9405"/>
          <ac:inkMkLst>
            <pc:docMk/>
            <pc:sldMk cId="0" sldId="340"/>
            <ac:inkMk id="58" creationId="{0BB495E5-C292-4ABD-AF1C-E705B456AC8D}"/>
          </ac:inkMkLst>
        </pc:inkChg>
        <pc:inkChg chg="add mod">
          <ac:chgData name="仁園 呂" userId="eef67f80-1e14-4c90-a22b-aad4575b3ef9" providerId="ADAL" clId="{9A49C251-DF4E-4AE5-B3D8-6CC2431CFFC3}" dt="2020-05-15T03:39:41.361" v="11144"/>
          <ac:inkMkLst>
            <pc:docMk/>
            <pc:sldMk cId="0" sldId="340"/>
            <ac:inkMk id="59" creationId="{2D7358DD-5DEF-42F7-B61F-FDED654DA9BE}"/>
          </ac:inkMkLst>
        </pc:inkChg>
        <pc:inkChg chg="add mod">
          <ac:chgData name="仁園 呂" userId="eef67f80-1e14-4c90-a22b-aad4575b3ef9" providerId="ADAL" clId="{9A49C251-DF4E-4AE5-B3D8-6CC2431CFFC3}" dt="2020-05-15T03:39:41.361" v="11144"/>
          <ac:inkMkLst>
            <pc:docMk/>
            <pc:sldMk cId="0" sldId="340"/>
            <ac:inkMk id="60" creationId="{7F4F1D8E-264C-4610-8371-2F0B7DD34EE6}"/>
          </ac:inkMkLst>
        </pc:inkChg>
        <pc:inkChg chg="add mod">
          <ac:chgData name="仁園 呂" userId="eef67f80-1e14-4c90-a22b-aad4575b3ef9" providerId="ADAL" clId="{9A49C251-DF4E-4AE5-B3D8-6CC2431CFFC3}" dt="2020-05-15T03:39:41.361" v="11144"/>
          <ac:inkMkLst>
            <pc:docMk/>
            <pc:sldMk cId="0" sldId="340"/>
            <ac:inkMk id="61" creationId="{27EF0A6F-9175-4428-8F4D-BD5B732D302A}"/>
          </ac:inkMkLst>
        </pc:inkChg>
        <pc:inkChg chg="add mod">
          <ac:chgData name="仁園 呂" userId="eef67f80-1e14-4c90-a22b-aad4575b3ef9" providerId="ADAL" clId="{9A49C251-DF4E-4AE5-B3D8-6CC2431CFFC3}" dt="2020-05-15T03:39:41.361" v="11144"/>
          <ac:inkMkLst>
            <pc:docMk/>
            <pc:sldMk cId="0" sldId="340"/>
            <ac:inkMk id="62" creationId="{4B94E0C7-BEEF-46B9-8B1C-575529CF58DF}"/>
          </ac:inkMkLst>
        </pc:inkChg>
        <pc:inkChg chg="add mod">
          <ac:chgData name="仁園 呂" userId="eef67f80-1e14-4c90-a22b-aad4575b3ef9" providerId="ADAL" clId="{9A49C251-DF4E-4AE5-B3D8-6CC2431CFFC3}" dt="2020-05-15T03:39:41.361" v="11144"/>
          <ac:inkMkLst>
            <pc:docMk/>
            <pc:sldMk cId="0" sldId="340"/>
            <ac:inkMk id="63" creationId="{82700A18-E6EA-4A25-B884-C91AFBC5DF1F}"/>
          </ac:inkMkLst>
        </pc:inkChg>
        <pc:inkChg chg="add mod">
          <ac:chgData name="仁園 呂" userId="eef67f80-1e14-4c90-a22b-aad4575b3ef9" providerId="ADAL" clId="{9A49C251-DF4E-4AE5-B3D8-6CC2431CFFC3}" dt="2020-05-15T03:39:41.361" v="11144"/>
          <ac:inkMkLst>
            <pc:docMk/>
            <pc:sldMk cId="0" sldId="340"/>
            <ac:inkMk id="108544" creationId="{C19DF2A4-6FC0-4E9C-974C-C7E76C035071}"/>
          </ac:inkMkLst>
        </pc:inkChg>
        <pc:inkChg chg="add mod">
          <ac:chgData name="仁園 呂" userId="eef67f80-1e14-4c90-a22b-aad4575b3ef9" providerId="ADAL" clId="{9A49C251-DF4E-4AE5-B3D8-6CC2431CFFC3}" dt="2020-05-15T03:39:41.361" v="11144"/>
          <ac:inkMkLst>
            <pc:docMk/>
            <pc:sldMk cId="0" sldId="340"/>
            <ac:inkMk id="108545" creationId="{0DAE8016-0FD3-4988-AA86-61FA5C5FBFA4}"/>
          </ac:inkMkLst>
        </pc:inkChg>
        <pc:inkChg chg="add mod">
          <ac:chgData name="仁園 呂" userId="eef67f80-1e14-4c90-a22b-aad4575b3ef9" providerId="ADAL" clId="{9A49C251-DF4E-4AE5-B3D8-6CC2431CFFC3}" dt="2020-05-15T03:39:43.200" v="11148"/>
          <ac:inkMkLst>
            <pc:docMk/>
            <pc:sldMk cId="0" sldId="340"/>
            <ac:inkMk id="108550" creationId="{BAA0B4FD-0BDE-4A9A-91AC-4309858708D8}"/>
          </ac:inkMkLst>
        </pc:inkChg>
        <pc:inkChg chg="add mod">
          <ac:chgData name="仁園 呂" userId="eef67f80-1e14-4c90-a22b-aad4575b3ef9" providerId="ADAL" clId="{9A49C251-DF4E-4AE5-B3D8-6CC2431CFFC3}" dt="2020-05-15T03:39:43.200" v="11148"/>
          <ac:inkMkLst>
            <pc:docMk/>
            <pc:sldMk cId="0" sldId="340"/>
            <ac:inkMk id="108551" creationId="{8ADB3567-5379-42B2-A004-6EA6F78E7CDE}"/>
          </ac:inkMkLst>
        </pc:inkChg>
        <pc:inkChg chg="add">
          <ac:chgData name="仁園 呂" userId="eef67f80-1e14-4c90-a22b-aad4575b3ef9" providerId="ADAL" clId="{9A49C251-DF4E-4AE5-B3D8-6CC2431CFFC3}" dt="2020-05-15T03:39:42.641" v="11147" actId="9405"/>
          <ac:inkMkLst>
            <pc:docMk/>
            <pc:sldMk cId="0" sldId="340"/>
            <ac:inkMk id="108552" creationId="{058E1B7A-B3BE-4A31-8D6C-DC3A2B9E80F3}"/>
          </ac:inkMkLst>
        </pc:inkChg>
        <pc:inkChg chg="add mod">
          <ac:chgData name="仁園 呂" userId="eef67f80-1e14-4c90-a22b-aad4575b3ef9" providerId="ADAL" clId="{9A49C251-DF4E-4AE5-B3D8-6CC2431CFFC3}" dt="2020-05-15T03:39:46.876" v="11155"/>
          <ac:inkMkLst>
            <pc:docMk/>
            <pc:sldMk cId="0" sldId="340"/>
            <ac:inkMk id="108554" creationId="{36236A40-2621-4B4E-9F2F-D020F9405400}"/>
          </ac:inkMkLst>
        </pc:inkChg>
        <pc:inkChg chg="add mod">
          <ac:chgData name="仁園 呂" userId="eef67f80-1e14-4c90-a22b-aad4575b3ef9" providerId="ADAL" clId="{9A49C251-DF4E-4AE5-B3D8-6CC2431CFFC3}" dt="2020-05-15T03:39:46.876" v="11155"/>
          <ac:inkMkLst>
            <pc:docMk/>
            <pc:sldMk cId="0" sldId="340"/>
            <ac:inkMk id="108555" creationId="{D142937D-4B5A-4C28-A5D3-A5457DD64046}"/>
          </ac:inkMkLst>
        </pc:inkChg>
        <pc:inkChg chg="add mod">
          <ac:chgData name="仁園 呂" userId="eef67f80-1e14-4c90-a22b-aad4575b3ef9" providerId="ADAL" clId="{9A49C251-DF4E-4AE5-B3D8-6CC2431CFFC3}" dt="2020-05-15T03:39:46.876" v="11155"/>
          <ac:inkMkLst>
            <pc:docMk/>
            <pc:sldMk cId="0" sldId="340"/>
            <ac:inkMk id="108556" creationId="{4B831AD6-1C0C-450D-8F7B-DF9DB29332E0}"/>
          </ac:inkMkLst>
        </pc:inkChg>
        <pc:inkChg chg="add mod">
          <ac:chgData name="仁園 呂" userId="eef67f80-1e14-4c90-a22b-aad4575b3ef9" providerId="ADAL" clId="{9A49C251-DF4E-4AE5-B3D8-6CC2431CFFC3}" dt="2020-05-15T03:39:46.876" v="11155"/>
          <ac:inkMkLst>
            <pc:docMk/>
            <pc:sldMk cId="0" sldId="340"/>
            <ac:inkMk id="108557" creationId="{22485E76-9839-4DFD-96E8-88BFCEF9158F}"/>
          </ac:inkMkLst>
        </pc:inkChg>
        <pc:inkChg chg="add">
          <ac:chgData name="仁園 呂" userId="eef67f80-1e14-4c90-a22b-aad4575b3ef9" providerId="ADAL" clId="{9A49C251-DF4E-4AE5-B3D8-6CC2431CFFC3}" dt="2020-05-15T03:39:45.800" v="11153" actId="9405"/>
          <ac:inkMkLst>
            <pc:docMk/>
            <pc:sldMk cId="0" sldId="340"/>
            <ac:inkMk id="108558" creationId="{E4B56F8C-C7F1-4A23-AAB7-76091623172C}"/>
          </ac:inkMkLst>
        </pc:inkChg>
        <pc:inkChg chg="add">
          <ac:chgData name="仁園 呂" userId="eef67f80-1e14-4c90-a22b-aad4575b3ef9" providerId="ADAL" clId="{9A49C251-DF4E-4AE5-B3D8-6CC2431CFFC3}" dt="2020-05-15T03:39:46.139" v="11154" actId="9405"/>
          <ac:inkMkLst>
            <pc:docMk/>
            <pc:sldMk cId="0" sldId="340"/>
            <ac:inkMk id="108559" creationId="{EFFFEFCD-46D7-4002-8ABA-89ED008818BF}"/>
          </ac:inkMkLst>
        </pc:inkChg>
      </pc:sldChg>
      <pc:sldChg chg="addSp delSp modSp mod modTransition">
        <pc:chgData name="仁園 呂" userId="eef67f80-1e14-4c90-a22b-aad4575b3ef9" providerId="ADAL" clId="{9A49C251-DF4E-4AE5-B3D8-6CC2431CFFC3}" dt="2020-05-18T02:49:07.426" v="11509" actId="14100"/>
        <pc:sldMkLst>
          <pc:docMk/>
          <pc:sldMk cId="0" sldId="341"/>
        </pc:sldMkLst>
        <pc:grpChg chg="mod">
          <ac:chgData name="仁園 呂" userId="eef67f80-1e14-4c90-a22b-aad4575b3ef9" providerId="ADAL" clId="{9A49C251-DF4E-4AE5-B3D8-6CC2431CFFC3}" dt="2020-05-15T03:47:37.226" v="11217" actId="1076"/>
          <ac:grpSpMkLst>
            <pc:docMk/>
            <pc:sldMk cId="0" sldId="341"/>
            <ac:grpSpMk id="11" creationId="{FC5A5E04-6BFD-4AD5-9587-1F1092DD95FD}"/>
          </ac:grpSpMkLst>
        </pc:grpChg>
        <pc:grpChg chg="mod">
          <ac:chgData name="仁園 呂" userId="eef67f80-1e14-4c90-a22b-aad4575b3ef9" providerId="ADAL" clId="{9A49C251-DF4E-4AE5-B3D8-6CC2431CFFC3}" dt="2020-05-15T03:47:37.226" v="11217" actId="1076"/>
          <ac:grpSpMkLst>
            <pc:docMk/>
            <pc:sldMk cId="0" sldId="341"/>
            <ac:grpSpMk id="23" creationId="{3F71A653-1208-43DC-B0D0-40391AF8E283}"/>
          </ac:grpSpMkLst>
        </pc:grpChg>
        <pc:grpChg chg="mod">
          <ac:chgData name="仁園 呂" userId="eef67f80-1e14-4c90-a22b-aad4575b3ef9" providerId="ADAL" clId="{9A49C251-DF4E-4AE5-B3D8-6CC2431CFFC3}" dt="2020-05-15T03:47:37.226" v="11217" actId="1076"/>
          <ac:grpSpMkLst>
            <pc:docMk/>
            <pc:sldMk cId="0" sldId="341"/>
            <ac:grpSpMk id="24" creationId="{50A41C07-F150-44B6-93F1-C7128D8D4BE2}"/>
          </ac:grpSpMkLst>
        </pc:grpChg>
        <pc:grpChg chg="mod">
          <ac:chgData name="仁園 呂" userId="eef67f80-1e14-4c90-a22b-aad4575b3ef9" providerId="ADAL" clId="{9A49C251-DF4E-4AE5-B3D8-6CC2431CFFC3}" dt="2020-05-15T03:47:37.226" v="11217" actId="1076"/>
          <ac:grpSpMkLst>
            <pc:docMk/>
            <pc:sldMk cId="0" sldId="341"/>
            <ac:grpSpMk id="25" creationId="{1CE2F28F-357C-4329-851A-C3EFCD27D94A}"/>
          </ac:grpSpMkLst>
        </pc:grpChg>
        <pc:grpChg chg="mod">
          <ac:chgData name="仁園 呂" userId="eef67f80-1e14-4c90-a22b-aad4575b3ef9" providerId="ADAL" clId="{9A49C251-DF4E-4AE5-B3D8-6CC2431CFFC3}" dt="2020-05-15T03:47:37.226" v="11217" actId="1076"/>
          <ac:grpSpMkLst>
            <pc:docMk/>
            <pc:sldMk cId="0" sldId="341"/>
            <ac:grpSpMk id="28" creationId="{6D4CFDE5-CE94-4BCC-B2DD-FB9C8F523DC1}"/>
          </ac:grpSpMkLst>
        </pc:grpChg>
        <pc:grpChg chg="mod">
          <ac:chgData name="仁園 呂" userId="eef67f80-1e14-4c90-a22b-aad4575b3ef9" providerId="ADAL" clId="{9A49C251-DF4E-4AE5-B3D8-6CC2431CFFC3}" dt="2020-05-15T03:47:37.226" v="11217" actId="1076"/>
          <ac:grpSpMkLst>
            <pc:docMk/>
            <pc:sldMk cId="0" sldId="341"/>
            <ac:grpSpMk id="37" creationId="{1F7A3F23-A002-4A92-AC13-1984BF6CFBA0}"/>
          </ac:grpSpMkLst>
        </pc:grpChg>
        <pc:grpChg chg="mod">
          <ac:chgData name="仁園 呂" userId="eef67f80-1e14-4c90-a22b-aad4575b3ef9" providerId="ADAL" clId="{9A49C251-DF4E-4AE5-B3D8-6CC2431CFFC3}" dt="2020-05-15T03:47:37.226" v="11217" actId="1076"/>
          <ac:grpSpMkLst>
            <pc:docMk/>
            <pc:sldMk cId="0" sldId="341"/>
            <ac:grpSpMk id="38" creationId="{EFEBC31F-DE4B-4CB9-BE96-3C0DC4102A85}"/>
          </ac:grpSpMkLst>
        </pc:grpChg>
        <pc:grpChg chg="del mod">
          <ac:chgData name="仁園 呂" userId="eef67f80-1e14-4c90-a22b-aad4575b3ef9" providerId="ADAL" clId="{9A49C251-DF4E-4AE5-B3D8-6CC2431CFFC3}" dt="2020-05-15T03:40:44.869" v="11197"/>
          <ac:grpSpMkLst>
            <pc:docMk/>
            <pc:sldMk cId="0" sldId="341"/>
            <ac:grpSpMk id="42" creationId="{73349C71-79B8-466F-90FA-2C3F2B08696E}"/>
          </ac:grpSpMkLst>
        </pc:grpChg>
        <pc:grpChg chg="mod">
          <ac:chgData name="仁園 呂" userId="eef67f80-1e14-4c90-a22b-aad4575b3ef9" providerId="ADAL" clId="{9A49C251-DF4E-4AE5-B3D8-6CC2431CFFC3}" dt="2020-05-15T03:47:37.226" v="11217" actId="1076"/>
          <ac:grpSpMkLst>
            <pc:docMk/>
            <pc:sldMk cId="0" sldId="341"/>
            <ac:grpSpMk id="48" creationId="{C1ED55D2-44B0-4658-B497-3DC80A522466}"/>
          </ac:grpSpMkLst>
        </pc:grpChg>
        <pc:grpChg chg="mod">
          <ac:chgData name="仁園 呂" userId="eef67f80-1e14-4c90-a22b-aad4575b3ef9" providerId="ADAL" clId="{9A49C251-DF4E-4AE5-B3D8-6CC2431CFFC3}" dt="2020-05-15T03:47:37.226" v="11217" actId="1076"/>
          <ac:grpSpMkLst>
            <pc:docMk/>
            <pc:sldMk cId="0" sldId="341"/>
            <ac:grpSpMk id="54" creationId="{7E1C9DE4-2836-4575-89EA-78FD0782BE3B}"/>
          </ac:grpSpMkLst>
        </pc:grpChg>
        <pc:picChg chg="add mod">
          <ac:chgData name="仁園 呂" userId="eef67f80-1e14-4c90-a22b-aad4575b3ef9" providerId="ADAL" clId="{9A49C251-DF4E-4AE5-B3D8-6CC2431CFFC3}" dt="2020-05-18T02:49:07.426" v="11509" actId="14100"/>
          <ac:picMkLst>
            <pc:docMk/>
            <pc:sldMk cId="0" sldId="341"/>
            <ac:picMk id="55" creationId="{8B451C9C-8ADF-4267-AC6A-98F28B0CC91F}"/>
          </ac:picMkLst>
        </pc:picChg>
        <pc:picChg chg="mod">
          <ac:chgData name="仁園 呂" userId="eef67f80-1e14-4c90-a22b-aad4575b3ef9" providerId="ADAL" clId="{9A49C251-DF4E-4AE5-B3D8-6CC2431CFFC3}" dt="2020-05-15T03:47:27.857" v="11216" actId="1076"/>
          <ac:picMkLst>
            <pc:docMk/>
            <pc:sldMk cId="0" sldId="341"/>
            <ac:picMk id="109570" creationId="{00000000-0000-0000-0000-000000000000}"/>
          </ac:picMkLst>
        </pc:picChg>
        <pc:inkChg chg="add mod">
          <ac:chgData name="仁園 呂" userId="eef67f80-1e14-4c90-a22b-aad4575b3ef9" providerId="ADAL" clId="{9A49C251-DF4E-4AE5-B3D8-6CC2431CFFC3}" dt="2020-05-15T03:40:21.068" v="11163"/>
          <ac:inkMkLst>
            <pc:docMk/>
            <pc:sldMk cId="0" sldId="341"/>
            <ac:inkMk id="4" creationId="{5F2B04F9-9043-4436-AA8B-78C92D9B336E}"/>
          </ac:inkMkLst>
        </pc:inkChg>
        <pc:inkChg chg="add mod">
          <ac:chgData name="仁園 呂" userId="eef67f80-1e14-4c90-a22b-aad4575b3ef9" providerId="ADAL" clId="{9A49C251-DF4E-4AE5-B3D8-6CC2431CFFC3}" dt="2020-05-15T03:40:21.068" v="11163"/>
          <ac:inkMkLst>
            <pc:docMk/>
            <pc:sldMk cId="0" sldId="341"/>
            <ac:inkMk id="5" creationId="{5781B5B0-BC88-45F0-87F9-749FF7D58D5B}"/>
          </ac:inkMkLst>
        </pc:inkChg>
        <pc:inkChg chg="add mod">
          <ac:chgData name="仁園 呂" userId="eef67f80-1e14-4c90-a22b-aad4575b3ef9" providerId="ADAL" clId="{9A49C251-DF4E-4AE5-B3D8-6CC2431CFFC3}" dt="2020-05-15T03:40:21.068" v="11163"/>
          <ac:inkMkLst>
            <pc:docMk/>
            <pc:sldMk cId="0" sldId="341"/>
            <ac:inkMk id="6" creationId="{6A033C73-7F6B-4349-89F9-E741AF48FF1E}"/>
          </ac:inkMkLst>
        </pc:inkChg>
        <pc:inkChg chg="add mod">
          <ac:chgData name="仁園 呂" userId="eef67f80-1e14-4c90-a22b-aad4575b3ef9" providerId="ADAL" clId="{9A49C251-DF4E-4AE5-B3D8-6CC2431CFFC3}" dt="2020-05-15T03:40:21.068" v="11163"/>
          <ac:inkMkLst>
            <pc:docMk/>
            <pc:sldMk cId="0" sldId="341"/>
            <ac:inkMk id="7" creationId="{24221141-BD2C-406F-A84A-50047F82D02E}"/>
          </ac:inkMkLst>
        </pc:inkChg>
        <pc:inkChg chg="add mod">
          <ac:chgData name="仁園 呂" userId="eef67f80-1e14-4c90-a22b-aad4575b3ef9" providerId="ADAL" clId="{9A49C251-DF4E-4AE5-B3D8-6CC2431CFFC3}" dt="2020-05-15T03:40:21.068" v="11163"/>
          <ac:inkMkLst>
            <pc:docMk/>
            <pc:sldMk cId="0" sldId="341"/>
            <ac:inkMk id="8" creationId="{D21BC41B-6AAD-4224-AA6E-82728F8075A4}"/>
          </ac:inkMkLst>
        </pc:inkChg>
        <pc:inkChg chg="add mod">
          <ac:chgData name="仁園 呂" userId="eef67f80-1e14-4c90-a22b-aad4575b3ef9" providerId="ADAL" clId="{9A49C251-DF4E-4AE5-B3D8-6CC2431CFFC3}" dt="2020-05-15T03:40:21.068" v="11163"/>
          <ac:inkMkLst>
            <pc:docMk/>
            <pc:sldMk cId="0" sldId="341"/>
            <ac:inkMk id="9" creationId="{3B3E82B5-59C1-4884-99EF-68BCDBC08687}"/>
          </ac:inkMkLst>
        </pc:inkChg>
        <pc:inkChg chg="add mod">
          <ac:chgData name="仁園 呂" userId="eef67f80-1e14-4c90-a22b-aad4575b3ef9" providerId="ADAL" clId="{9A49C251-DF4E-4AE5-B3D8-6CC2431CFFC3}" dt="2020-05-15T03:40:21.068" v="11163"/>
          <ac:inkMkLst>
            <pc:docMk/>
            <pc:sldMk cId="0" sldId="341"/>
            <ac:inkMk id="10" creationId="{1582C3B0-EA31-4CB6-91D3-1CF732C7DDBC}"/>
          </ac:inkMkLst>
        </pc:inkChg>
        <pc:inkChg chg="add mod">
          <ac:chgData name="仁園 呂" userId="eef67f80-1e14-4c90-a22b-aad4575b3ef9" providerId="ADAL" clId="{9A49C251-DF4E-4AE5-B3D8-6CC2431CFFC3}" dt="2020-05-15T03:40:29.947" v="11175"/>
          <ac:inkMkLst>
            <pc:docMk/>
            <pc:sldMk cId="0" sldId="341"/>
            <ac:inkMk id="12" creationId="{A5B35681-E83F-4404-8FC7-6EB89CBC5756}"/>
          </ac:inkMkLst>
        </pc:inkChg>
        <pc:inkChg chg="add mod">
          <ac:chgData name="仁園 呂" userId="eef67f80-1e14-4c90-a22b-aad4575b3ef9" providerId="ADAL" clId="{9A49C251-DF4E-4AE5-B3D8-6CC2431CFFC3}" dt="2020-05-15T03:40:29.947" v="11175"/>
          <ac:inkMkLst>
            <pc:docMk/>
            <pc:sldMk cId="0" sldId="341"/>
            <ac:inkMk id="13" creationId="{D8EDE58A-A569-4B1D-AFA0-A4FDB1545683}"/>
          </ac:inkMkLst>
        </pc:inkChg>
        <pc:inkChg chg="add mod">
          <ac:chgData name="仁園 呂" userId="eef67f80-1e14-4c90-a22b-aad4575b3ef9" providerId="ADAL" clId="{9A49C251-DF4E-4AE5-B3D8-6CC2431CFFC3}" dt="2020-05-15T03:40:29.947" v="11175"/>
          <ac:inkMkLst>
            <pc:docMk/>
            <pc:sldMk cId="0" sldId="341"/>
            <ac:inkMk id="14" creationId="{59F8C0E6-8B1C-4CD3-B381-94BBAD92BF70}"/>
          </ac:inkMkLst>
        </pc:inkChg>
        <pc:inkChg chg="add mod">
          <ac:chgData name="仁園 呂" userId="eef67f80-1e14-4c90-a22b-aad4575b3ef9" providerId="ADAL" clId="{9A49C251-DF4E-4AE5-B3D8-6CC2431CFFC3}" dt="2020-05-15T03:40:29.947" v="11175"/>
          <ac:inkMkLst>
            <pc:docMk/>
            <pc:sldMk cId="0" sldId="341"/>
            <ac:inkMk id="15" creationId="{0C9A724E-9B3A-4097-A492-CB29FB392A84}"/>
          </ac:inkMkLst>
        </pc:inkChg>
        <pc:inkChg chg="add mod">
          <ac:chgData name="仁園 呂" userId="eef67f80-1e14-4c90-a22b-aad4575b3ef9" providerId="ADAL" clId="{9A49C251-DF4E-4AE5-B3D8-6CC2431CFFC3}" dt="2020-05-15T03:40:29.947" v="11175"/>
          <ac:inkMkLst>
            <pc:docMk/>
            <pc:sldMk cId="0" sldId="341"/>
            <ac:inkMk id="16" creationId="{8AC1F856-CFFC-443A-8F76-DBE33A4C9E74}"/>
          </ac:inkMkLst>
        </pc:inkChg>
        <pc:inkChg chg="add mod">
          <ac:chgData name="仁園 呂" userId="eef67f80-1e14-4c90-a22b-aad4575b3ef9" providerId="ADAL" clId="{9A49C251-DF4E-4AE5-B3D8-6CC2431CFFC3}" dt="2020-05-15T03:40:29.947" v="11175"/>
          <ac:inkMkLst>
            <pc:docMk/>
            <pc:sldMk cId="0" sldId="341"/>
            <ac:inkMk id="17" creationId="{E4482688-0A62-4622-8495-64727BEEE12C}"/>
          </ac:inkMkLst>
        </pc:inkChg>
        <pc:inkChg chg="add mod">
          <ac:chgData name="仁園 呂" userId="eef67f80-1e14-4c90-a22b-aad4575b3ef9" providerId="ADAL" clId="{9A49C251-DF4E-4AE5-B3D8-6CC2431CFFC3}" dt="2020-05-15T03:40:29.947" v="11175"/>
          <ac:inkMkLst>
            <pc:docMk/>
            <pc:sldMk cId="0" sldId="341"/>
            <ac:inkMk id="18" creationId="{21DF1BF0-173F-4BB9-9D32-7322FE1BD938}"/>
          </ac:inkMkLst>
        </pc:inkChg>
        <pc:inkChg chg="add mod">
          <ac:chgData name="仁園 呂" userId="eef67f80-1e14-4c90-a22b-aad4575b3ef9" providerId="ADAL" clId="{9A49C251-DF4E-4AE5-B3D8-6CC2431CFFC3}" dt="2020-05-15T03:40:29.947" v="11175"/>
          <ac:inkMkLst>
            <pc:docMk/>
            <pc:sldMk cId="0" sldId="341"/>
            <ac:inkMk id="19" creationId="{9B26C603-3D59-4089-8ECF-8B8F3C030995}"/>
          </ac:inkMkLst>
        </pc:inkChg>
        <pc:inkChg chg="add mod">
          <ac:chgData name="仁園 呂" userId="eef67f80-1e14-4c90-a22b-aad4575b3ef9" providerId="ADAL" clId="{9A49C251-DF4E-4AE5-B3D8-6CC2431CFFC3}" dt="2020-05-15T03:40:29.947" v="11175"/>
          <ac:inkMkLst>
            <pc:docMk/>
            <pc:sldMk cId="0" sldId="341"/>
            <ac:inkMk id="20" creationId="{A1CBA969-BDB2-4A31-AFA8-45E6CD95658E}"/>
          </ac:inkMkLst>
        </pc:inkChg>
        <pc:inkChg chg="add mod">
          <ac:chgData name="仁園 呂" userId="eef67f80-1e14-4c90-a22b-aad4575b3ef9" providerId="ADAL" clId="{9A49C251-DF4E-4AE5-B3D8-6CC2431CFFC3}" dt="2020-05-15T03:40:29.947" v="11175"/>
          <ac:inkMkLst>
            <pc:docMk/>
            <pc:sldMk cId="0" sldId="341"/>
            <ac:inkMk id="21" creationId="{C38248C8-E6A1-4BCB-8892-6376AE7DD1B9}"/>
          </ac:inkMkLst>
        </pc:inkChg>
        <pc:inkChg chg="add mod">
          <ac:chgData name="仁園 呂" userId="eef67f80-1e14-4c90-a22b-aad4575b3ef9" providerId="ADAL" clId="{9A49C251-DF4E-4AE5-B3D8-6CC2431CFFC3}" dt="2020-05-15T03:40:29.947" v="11175"/>
          <ac:inkMkLst>
            <pc:docMk/>
            <pc:sldMk cId="0" sldId="341"/>
            <ac:inkMk id="22" creationId="{451DFDD0-0556-4103-89EB-09AEAF63EB79}"/>
          </ac:inkMkLst>
        </pc:inkChg>
        <pc:inkChg chg="add mod">
          <ac:chgData name="仁園 呂" userId="eef67f80-1e14-4c90-a22b-aad4575b3ef9" providerId="ADAL" clId="{9A49C251-DF4E-4AE5-B3D8-6CC2431CFFC3}" dt="2020-05-15T03:40:32.649" v="11178"/>
          <ac:inkMkLst>
            <pc:docMk/>
            <pc:sldMk cId="0" sldId="341"/>
            <ac:inkMk id="26" creationId="{FB03585D-64B4-407A-95ED-F1D75756A611}"/>
          </ac:inkMkLst>
        </pc:inkChg>
        <pc:inkChg chg="add mod">
          <ac:chgData name="仁園 呂" userId="eef67f80-1e14-4c90-a22b-aad4575b3ef9" providerId="ADAL" clId="{9A49C251-DF4E-4AE5-B3D8-6CC2431CFFC3}" dt="2020-05-15T03:40:32.649" v="11178"/>
          <ac:inkMkLst>
            <pc:docMk/>
            <pc:sldMk cId="0" sldId="341"/>
            <ac:inkMk id="27" creationId="{29377303-3A42-405D-A2ED-6997D396A535}"/>
          </ac:inkMkLst>
        </pc:inkChg>
        <pc:inkChg chg="add mod">
          <ac:chgData name="仁園 呂" userId="eef67f80-1e14-4c90-a22b-aad4575b3ef9" providerId="ADAL" clId="{9A49C251-DF4E-4AE5-B3D8-6CC2431CFFC3}" dt="2020-05-15T03:40:40.151" v="11187"/>
          <ac:inkMkLst>
            <pc:docMk/>
            <pc:sldMk cId="0" sldId="341"/>
            <ac:inkMk id="29" creationId="{7C7395F9-E5A8-404C-B4CC-BF2058A20D86}"/>
          </ac:inkMkLst>
        </pc:inkChg>
        <pc:inkChg chg="add mod">
          <ac:chgData name="仁園 呂" userId="eef67f80-1e14-4c90-a22b-aad4575b3ef9" providerId="ADAL" clId="{9A49C251-DF4E-4AE5-B3D8-6CC2431CFFC3}" dt="2020-05-15T03:40:40.151" v="11187"/>
          <ac:inkMkLst>
            <pc:docMk/>
            <pc:sldMk cId="0" sldId="341"/>
            <ac:inkMk id="30" creationId="{949DAACB-A075-4939-AD83-EAF83FF4556C}"/>
          </ac:inkMkLst>
        </pc:inkChg>
        <pc:inkChg chg="add mod">
          <ac:chgData name="仁園 呂" userId="eef67f80-1e14-4c90-a22b-aad4575b3ef9" providerId="ADAL" clId="{9A49C251-DF4E-4AE5-B3D8-6CC2431CFFC3}" dt="2020-05-15T03:40:40.151" v="11187"/>
          <ac:inkMkLst>
            <pc:docMk/>
            <pc:sldMk cId="0" sldId="341"/>
            <ac:inkMk id="31" creationId="{F46E314A-D60F-4EE0-95E8-5A0FF0C83AA9}"/>
          </ac:inkMkLst>
        </pc:inkChg>
        <pc:inkChg chg="add mod">
          <ac:chgData name="仁園 呂" userId="eef67f80-1e14-4c90-a22b-aad4575b3ef9" providerId="ADAL" clId="{9A49C251-DF4E-4AE5-B3D8-6CC2431CFFC3}" dt="2020-05-15T03:40:40.151" v="11187"/>
          <ac:inkMkLst>
            <pc:docMk/>
            <pc:sldMk cId="0" sldId="341"/>
            <ac:inkMk id="32" creationId="{F67E4CD3-E906-47ED-96E1-57D3D236C6A8}"/>
          </ac:inkMkLst>
        </pc:inkChg>
        <pc:inkChg chg="add mod">
          <ac:chgData name="仁園 呂" userId="eef67f80-1e14-4c90-a22b-aad4575b3ef9" providerId="ADAL" clId="{9A49C251-DF4E-4AE5-B3D8-6CC2431CFFC3}" dt="2020-05-15T03:40:40.151" v="11187"/>
          <ac:inkMkLst>
            <pc:docMk/>
            <pc:sldMk cId="0" sldId="341"/>
            <ac:inkMk id="33" creationId="{ACAE361A-24FB-4539-922A-BE959A04F29A}"/>
          </ac:inkMkLst>
        </pc:inkChg>
        <pc:inkChg chg="add mod">
          <ac:chgData name="仁園 呂" userId="eef67f80-1e14-4c90-a22b-aad4575b3ef9" providerId="ADAL" clId="{9A49C251-DF4E-4AE5-B3D8-6CC2431CFFC3}" dt="2020-05-15T03:40:40.151" v="11187"/>
          <ac:inkMkLst>
            <pc:docMk/>
            <pc:sldMk cId="0" sldId="341"/>
            <ac:inkMk id="34" creationId="{569E0CC7-5B11-4347-9AD1-D435A024AB72}"/>
          </ac:inkMkLst>
        </pc:inkChg>
        <pc:inkChg chg="add mod">
          <ac:chgData name="仁園 呂" userId="eef67f80-1e14-4c90-a22b-aad4575b3ef9" providerId="ADAL" clId="{9A49C251-DF4E-4AE5-B3D8-6CC2431CFFC3}" dt="2020-05-15T03:40:40.151" v="11187"/>
          <ac:inkMkLst>
            <pc:docMk/>
            <pc:sldMk cId="0" sldId="341"/>
            <ac:inkMk id="35" creationId="{E7291D12-7541-4675-9598-F00FF827ED6A}"/>
          </ac:inkMkLst>
        </pc:inkChg>
        <pc:inkChg chg="add mod">
          <ac:chgData name="仁園 呂" userId="eef67f80-1e14-4c90-a22b-aad4575b3ef9" providerId="ADAL" clId="{9A49C251-DF4E-4AE5-B3D8-6CC2431CFFC3}" dt="2020-05-15T03:47:37.226" v="11217" actId="1076"/>
          <ac:inkMkLst>
            <pc:docMk/>
            <pc:sldMk cId="0" sldId="341"/>
            <ac:inkMk id="36" creationId="{77371D33-3316-403F-9993-54045D2C928B}"/>
          </ac:inkMkLst>
        </pc:inkChg>
        <pc:inkChg chg="add mod">
          <ac:chgData name="仁園 呂" userId="eef67f80-1e14-4c90-a22b-aad4575b3ef9" providerId="ADAL" clId="{9A49C251-DF4E-4AE5-B3D8-6CC2431CFFC3}" dt="2020-05-15T03:40:44.869" v="11197"/>
          <ac:inkMkLst>
            <pc:docMk/>
            <pc:sldMk cId="0" sldId="341"/>
            <ac:inkMk id="39" creationId="{6BFA4D2D-DA26-4138-BB02-60BE041F46A2}"/>
          </ac:inkMkLst>
        </pc:inkChg>
        <pc:inkChg chg="add mod">
          <ac:chgData name="仁園 呂" userId="eef67f80-1e14-4c90-a22b-aad4575b3ef9" providerId="ADAL" clId="{9A49C251-DF4E-4AE5-B3D8-6CC2431CFFC3}" dt="2020-05-15T03:40:44.869" v="11197"/>
          <ac:inkMkLst>
            <pc:docMk/>
            <pc:sldMk cId="0" sldId="341"/>
            <ac:inkMk id="40" creationId="{3B576010-70D2-4FA9-95D0-8C3125A0070C}"/>
          </ac:inkMkLst>
        </pc:inkChg>
        <pc:inkChg chg="add mod">
          <ac:chgData name="仁園 呂" userId="eef67f80-1e14-4c90-a22b-aad4575b3ef9" providerId="ADAL" clId="{9A49C251-DF4E-4AE5-B3D8-6CC2431CFFC3}" dt="2020-05-15T03:40:44.869" v="11197"/>
          <ac:inkMkLst>
            <pc:docMk/>
            <pc:sldMk cId="0" sldId="341"/>
            <ac:inkMk id="41" creationId="{8AD8490E-1463-4A83-A97E-3E74AB091B0F}"/>
          </ac:inkMkLst>
        </pc:inkChg>
        <pc:inkChg chg="add mod">
          <ac:chgData name="仁園 呂" userId="eef67f80-1e14-4c90-a22b-aad4575b3ef9" providerId="ADAL" clId="{9A49C251-DF4E-4AE5-B3D8-6CC2431CFFC3}" dt="2020-05-15T03:47:37.226" v="11217" actId="1076"/>
          <ac:inkMkLst>
            <pc:docMk/>
            <pc:sldMk cId="0" sldId="341"/>
            <ac:inkMk id="43" creationId="{F1644616-6DC1-4275-AB92-1954D95C6265}"/>
          </ac:inkMkLst>
        </pc:inkChg>
        <pc:inkChg chg="add mod">
          <ac:chgData name="仁園 呂" userId="eef67f80-1e14-4c90-a22b-aad4575b3ef9" providerId="ADAL" clId="{9A49C251-DF4E-4AE5-B3D8-6CC2431CFFC3}" dt="2020-05-15T03:40:44.869" v="11197"/>
          <ac:inkMkLst>
            <pc:docMk/>
            <pc:sldMk cId="0" sldId="341"/>
            <ac:inkMk id="44" creationId="{A4F3BBC5-F04E-4CBF-B59F-33783A4D8963}"/>
          </ac:inkMkLst>
        </pc:inkChg>
        <pc:inkChg chg="add mod">
          <ac:chgData name="仁園 呂" userId="eef67f80-1e14-4c90-a22b-aad4575b3ef9" providerId="ADAL" clId="{9A49C251-DF4E-4AE5-B3D8-6CC2431CFFC3}" dt="2020-05-15T03:40:44.869" v="11197"/>
          <ac:inkMkLst>
            <pc:docMk/>
            <pc:sldMk cId="0" sldId="341"/>
            <ac:inkMk id="45" creationId="{78696BEA-3D8F-4626-B25E-B684FB9D9312}"/>
          </ac:inkMkLst>
        </pc:inkChg>
        <pc:inkChg chg="add mod">
          <ac:chgData name="仁園 呂" userId="eef67f80-1e14-4c90-a22b-aad4575b3ef9" providerId="ADAL" clId="{9A49C251-DF4E-4AE5-B3D8-6CC2431CFFC3}" dt="2020-05-15T03:40:44.869" v="11197"/>
          <ac:inkMkLst>
            <pc:docMk/>
            <pc:sldMk cId="0" sldId="341"/>
            <ac:inkMk id="46" creationId="{98CE1043-774B-440D-AA28-DE6807020F71}"/>
          </ac:inkMkLst>
        </pc:inkChg>
        <pc:inkChg chg="add mod">
          <ac:chgData name="仁園 呂" userId="eef67f80-1e14-4c90-a22b-aad4575b3ef9" providerId="ADAL" clId="{9A49C251-DF4E-4AE5-B3D8-6CC2431CFFC3}" dt="2020-05-15T03:40:44.869" v="11197"/>
          <ac:inkMkLst>
            <pc:docMk/>
            <pc:sldMk cId="0" sldId="341"/>
            <ac:inkMk id="47" creationId="{BBBEF2F5-C106-4735-BA07-A9F27F694AAF}"/>
          </ac:inkMkLst>
        </pc:inkChg>
        <pc:inkChg chg="add mod">
          <ac:chgData name="仁園 呂" userId="eef67f80-1e14-4c90-a22b-aad4575b3ef9" providerId="ADAL" clId="{9A49C251-DF4E-4AE5-B3D8-6CC2431CFFC3}" dt="2020-05-15T03:40:47.826" v="11203"/>
          <ac:inkMkLst>
            <pc:docMk/>
            <pc:sldMk cId="0" sldId="341"/>
            <ac:inkMk id="49" creationId="{3062A0DC-8E82-4432-BA3E-52C43CB84005}"/>
          </ac:inkMkLst>
        </pc:inkChg>
        <pc:inkChg chg="add mod">
          <ac:chgData name="仁園 呂" userId="eef67f80-1e14-4c90-a22b-aad4575b3ef9" providerId="ADAL" clId="{9A49C251-DF4E-4AE5-B3D8-6CC2431CFFC3}" dt="2020-05-15T03:40:47.826" v="11203"/>
          <ac:inkMkLst>
            <pc:docMk/>
            <pc:sldMk cId="0" sldId="341"/>
            <ac:inkMk id="50" creationId="{C8F30E87-9E12-41EF-B166-4C1F4B204798}"/>
          </ac:inkMkLst>
        </pc:inkChg>
        <pc:inkChg chg="add mod">
          <ac:chgData name="仁園 呂" userId="eef67f80-1e14-4c90-a22b-aad4575b3ef9" providerId="ADAL" clId="{9A49C251-DF4E-4AE5-B3D8-6CC2431CFFC3}" dt="2020-05-15T03:40:47.826" v="11203"/>
          <ac:inkMkLst>
            <pc:docMk/>
            <pc:sldMk cId="0" sldId="341"/>
            <ac:inkMk id="51" creationId="{28614C12-DD9C-4466-A820-4AE1E9EE31CB}"/>
          </ac:inkMkLst>
        </pc:inkChg>
        <pc:inkChg chg="add mod">
          <ac:chgData name="仁園 呂" userId="eef67f80-1e14-4c90-a22b-aad4575b3ef9" providerId="ADAL" clId="{9A49C251-DF4E-4AE5-B3D8-6CC2431CFFC3}" dt="2020-05-15T03:40:47.826" v="11203"/>
          <ac:inkMkLst>
            <pc:docMk/>
            <pc:sldMk cId="0" sldId="341"/>
            <ac:inkMk id="52" creationId="{9B85320D-2D01-4A82-A451-F9871EDCC934}"/>
          </ac:inkMkLst>
        </pc:inkChg>
        <pc:inkChg chg="add mod">
          <ac:chgData name="仁園 呂" userId="eef67f80-1e14-4c90-a22b-aad4575b3ef9" providerId="ADAL" clId="{9A49C251-DF4E-4AE5-B3D8-6CC2431CFFC3}" dt="2020-05-15T03:40:47.826" v="11203"/>
          <ac:inkMkLst>
            <pc:docMk/>
            <pc:sldMk cId="0" sldId="341"/>
            <ac:inkMk id="53" creationId="{F55E3D66-C753-4A87-BBA1-D99D5B5C7410}"/>
          </ac:inkMkLst>
        </pc:inkChg>
      </pc:sldChg>
      <pc:sldChg chg="addSp delSp modSp del mod ord modTransition">
        <pc:chgData name="仁園 呂" userId="eef67f80-1e14-4c90-a22b-aad4575b3ef9" providerId="ADAL" clId="{9A49C251-DF4E-4AE5-B3D8-6CC2431CFFC3}" dt="2020-05-09T09:41:22.888" v="7195" actId="47"/>
        <pc:sldMkLst>
          <pc:docMk/>
          <pc:sldMk cId="0" sldId="346"/>
        </pc:sldMkLst>
        <pc:spChg chg="mod">
          <ac:chgData name="仁園 呂" userId="eef67f80-1e14-4c90-a22b-aad4575b3ef9" providerId="ADAL" clId="{9A49C251-DF4E-4AE5-B3D8-6CC2431CFFC3}" dt="2020-04-23T16:10:35.629" v="958"/>
          <ac:spMkLst>
            <pc:docMk/>
            <pc:sldMk cId="0" sldId="346"/>
            <ac:spMk id="2" creationId="{00000000-0000-0000-0000-000000000000}"/>
          </ac:spMkLst>
        </pc:spChg>
        <pc:grpChg chg="del mod">
          <ac:chgData name="仁園 呂" userId="eef67f80-1e14-4c90-a22b-aad4575b3ef9" providerId="ADAL" clId="{9A49C251-DF4E-4AE5-B3D8-6CC2431CFFC3}" dt="2020-04-27T08:34:53.540" v="2919"/>
          <ac:grpSpMkLst>
            <pc:docMk/>
            <pc:sldMk cId="0" sldId="346"/>
            <ac:grpSpMk id="8" creationId="{71043229-2AE6-4F2F-B3D9-870EE5BE68FC}"/>
          </ac:grpSpMkLst>
        </pc:grpChg>
        <pc:grpChg chg="del mod">
          <ac:chgData name="仁園 呂" userId="eef67f80-1e14-4c90-a22b-aad4575b3ef9" providerId="ADAL" clId="{9A49C251-DF4E-4AE5-B3D8-6CC2431CFFC3}" dt="2020-04-27T08:49:24.431" v="3338"/>
          <ac:grpSpMkLst>
            <pc:docMk/>
            <pc:sldMk cId="0" sldId="346"/>
            <ac:grpSpMk id="18" creationId="{3830DF97-2C36-475D-8B61-06019304F9EE}"/>
          </ac:grpSpMkLst>
        </pc:grpChg>
        <pc:grpChg chg="del mod">
          <ac:chgData name="仁園 呂" userId="eef67f80-1e14-4c90-a22b-aad4575b3ef9" providerId="ADAL" clId="{9A49C251-DF4E-4AE5-B3D8-6CC2431CFFC3}" dt="2020-04-27T08:35:30.329" v="2953"/>
          <ac:grpSpMkLst>
            <pc:docMk/>
            <pc:sldMk cId="0" sldId="346"/>
            <ac:grpSpMk id="24" creationId="{07AB42DA-286F-425D-9911-FA8FE1C61453}"/>
          </ac:grpSpMkLst>
        </pc:grpChg>
        <pc:grpChg chg="del mod">
          <ac:chgData name="仁園 呂" userId="eef67f80-1e14-4c90-a22b-aad4575b3ef9" providerId="ADAL" clId="{9A49C251-DF4E-4AE5-B3D8-6CC2431CFFC3}" dt="2020-04-27T08:49:24.431" v="3338"/>
          <ac:grpSpMkLst>
            <pc:docMk/>
            <pc:sldMk cId="0" sldId="346"/>
            <ac:grpSpMk id="24" creationId="{1F24E817-98DA-434E-A2AE-BA9D79B0A978}"/>
          </ac:grpSpMkLst>
        </pc:grpChg>
        <pc:grpChg chg="del mod">
          <ac:chgData name="仁園 呂" userId="eef67f80-1e14-4c90-a22b-aad4575b3ef9" providerId="ADAL" clId="{9A49C251-DF4E-4AE5-B3D8-6CC2431CFFC3}" dt="2020-04-27T08:38:14.979" v="2970"/>
          <ac:grpSpMkLst>
            <pc:docMk/>
            <pc:sldMk cId="0" sldId="346"/>
            <ac:grpSpMk id="34" creationId="{00A4870D-5CF1-4856-BBC4-708F07D6FF27}"/>
          </ac:grpSpMkLst>
        </pc:grpChg>
        <pc:grpChg chg="del mod">
          <ac:chgData name="仁園 呂" userId="eef67f80-1e14-4c90-a22b-aad4575b3ef9" providerId="ADAL" clId="{9A49C251-DF4E-4AE5-B3D8-6CC2431CFFC3}" dt="2020-04-27T08:50:46.369" v="3443"/>
          <ac:grpSpMkLst>
            <pc:docMk/>
            <pc:sldMk cId="0" sldId="346"/>
            <ac:grpSpMk id="36" creationId="{032F8FD3-BCD8-4458-9F64-AF40397F3D86}"/>
          </ac:grpSpMkLst>
        </pc:grpChg>
        <pc:grpChg chg="del mod">
          <ac:chgData name="仁園 呂" userId="eef67f80-1e14-4c90-a22b-aad4575b3ef9" providerId="ADAL" clId="{9A49C251-DF4E-4AE5-B3D8-6CC2431CFFC3}" dt="2020-04-27T08:38:14.977" v="2967"/>
          <ac:grpSpMkLst>
            <pc:docMk/>
            <pc:sldMk cId="0" sldId="346"/>
            <ac:grpSpMk id="37" creationId="{3806F90B-A3E5-4BE8-84D9-6E542F1B6BD3}"/>
          </ac:grpSpMkLst>
        </pc:grpChg>
        <pc:grpChg chg="mod topLvl">
          <ac:chgData name="仁園 呂" userId="eef67f80-1e14-4c90-a22b-aad4575b3ef9" providerId="ADAL" clId="{9A49C251-DF4E-4AE5-B3D8-6CC2431CFFC3}" dt="2020-04-27T08:55:00.547" v="3460" actId="164"/>
          <ac:grpSpMkLst>
            <pc:docMk/>
            <pc:sldMk cId="0" sldId="346"/>
            <ac:grpSpMk id="41" creationId="{BFE64E2E-9E3E-4E57-A7D4-30DC629F8A7A}"/>
          </ac:grpSpMkLst>
        </pc:grpChg>
        <pc:grpChg chg="mod topLvl">
          <ac:chgData name="仁園 呂" userId="eef67f80-1e14-4c90-a22b-aad4575b3ef9" providerId="ADAL" clId="{9A49C251-DF4E-4AE5-B3D8-6CC2431CFFC3}" dt="2020-04-27T08:55:00.547" v="3460" actId="164"/>
          <ac:grpSpMkLst>
            <pc:docMk/>
            <pc:sldMk cId="0" sldId="346"/>
            <ac:grpSpMk id="63" creationId="{15061C22-11EE-4D66-AFAA-78970F411D97}"/>
          </ac:grpSpMkLst>
        </pc:grpChg>
        <pc:grpChg chg="mod topLvl">
          <ac:chgData name="仁園 呂" userId="eef67f80-1e14-4c90-a22b-aad4575b3ef9" providerId="ADAL" clId="{9A49C251-DF4E-4AE5-B3D8-6CC2431CFFC3}" dt="2020-04-27T08:55:00.547" v="3460" actId="164"/>
          <ac:grpSpMkLst>
            <pc:docMk/>
            <pc:sldMk cId="0" sldId="346"/>
            <ac:grpSpMk id="64" creationId="{9C0A4A9D-B27E-47DC-86C7-839BAD427C68}"/>
          </ac:grpSpMkLst>
        </pc:grpChg>
        <pc:grpChg chg="mod topLvl">
          <ac:chgData name="仁園 呂" userId="eef67f80-1e14-4c90-a22b-aad4575b3ef9" providerId="ADAL" clId="{9A49C251-DF4E-4AE5-B3D8-6CC2431CFFC3}" dt="2020-04-27T08:55:00.547" v="3460" actId="164"/>
          <ac:grpSpMkLst>
            <pc:docMk/>
            <pc:sldMk cId="0" sldId="346"/>
            <ac:grpSpMk id="65" creationId="{73C2D58C-CA57-4DC8-9EEE-313B5BDEA69E}"/>
          </ac:grpSpMkLst>
        </pc:grpChg>
        <pc:grpChg chg="mod topLvl">
          <ac:chgData name="仁園 呂" userId="eef67f80-1e14-4c90-a22b-aad4575b3ef9" providerId="ADAL" clId="{9A49C251-DF4E-4AE5-B3D8-6CC2431CFFC3}" dt="2020-04-27T08:55:00.547" v="3460" actId="164"/>
          <ac:grpSpMkLst>
            <pc:docMk/>
            <pc:sldMk cId="0" sldId="346"/>
            <ac:grpSpMk id="66" creationId="{8F133E70-5D7E-41EC-A486-FF0BAD58A49A}"/>
          </ac:grpSpMkLst>
        </pc:grpChg>
        <pc:grpChg chg="mod topLvl">
          <ac:chgData name="仁園 呂" userId="eef67f80-1e14-4c90-a22b-aad4575b3ef9" providerId="ADAL" clId="{9A49C251-DF4E-4AE5-B3D8-6CC2431CFFC3}" dt="2020-04-27T08:55:00.547" v="3460" actId="164"/>
          <ac:grpSpMkLst>
            <pc:docMk/>
            <pc:sldMk cId="0" sldId="346"/>
            <ac:grpSpMk id="73" creationId="{FAA3066B-E9C7-4D86-951E-94CDD59D2647}"/>
          </ac:grpSpMkLst>
        </pc:grpChg>
        <pc:grpChg chg="mod topLvl">
          <ac:chgData name="仁園 呂" userId="eef67f80-1e14-4c90-a22b-aad4575b3ef9" providerId="ADAL" clId="{9A49C251-DF4E-4AE5-B3D8-6CC2431CFFC3}" dt="2020-04-27T08:55:00.547" v="3460" actId="164"/>
          <ac:grpSpMkLst>
            <pc:docMk/>
            <pc:sldMk cId="0" sldId="346"/>
            <ac:grpSpMk id="77" creationId="{7E389B5E-071D-4586-B958-EA3C3D1CCE06}"/>
          </ac:grpSpMkLst>
        </pc:grpChg>
        <pc:grpChg chg="mod topLvl">
          <ac:chgData name="仁園 呂" userId="eef67f80-1e14-4c90-a22b-aad4575b3ef9" providerId="ADAL" clId="{9A49C251-DF4E-4AE5-B3D8-6CC2431CFFC3}" dt="2020-04-27T08:55:00.547" v="3460" actId="164"/>
          <ac:grpSpMkLst>
            <pc:docMk/>
            <pc:sldMk cId="0" sldId="346"/>
            <ac:grpSpMk id="84" creationId="{95A20542-9BE7-434E-B24B-38C43B06986B}"/>
          </ac:grpSpMkLst>
        </pc:grpChg>
        <pc:grpChg chg="mod topLvl">
          <ac:chgData name="仁園 呂" userId="eef67f80-1e14-4c90-a22b-aad4575b3ef9" providerId="ADAL" clId="{9A49C251-DF4E-4AE5-B3D8-6CC2431CFFC3}" dt="2020-04-27T08:55:00.547" v="3460" actId="164"/>
          <ac:grpSpMkLst>
            <pc:docMk/>
            <pc:sldMk cId="0" sldId="346"/>
            <ac:grpSpMk id="89" creationId="{3A34D8F2-976D-4F48-944D-EFB624AE10EE}"/>
          </ac:grpSpMkLst>
        </pc:grpChg>
        <pc:grpChg chg="del mod">
          <ac:chgData name="仁園 呂" userId="eef67f80-1e14-4c90-a22b-aad4575b3ef9" providerId="ADAL" clId="{9A49C251-DF4E-4AE5-B3D8-6CC2431CFFC3}" dt="2020-04-27T08:50:11.917" v="3407"/>
          <ac:grpSpMkLst>
            <pc:docMk/>
            <pc:sldMk cId="0" sldId="346"/>
            <ac:grpSpMk id="103" creationId="{D52428FE-EA3A-4884-8CA2-B111065FEEFE}"/>
          </ac:grpSpMkLst>
        </pc:grpChg>
        <pc:grpChg chg="mod topLvl">
          <ac:chgData name="仁園 呂" userId="eef67f80-1e14-4c90-a22b-aad4575b3ef9" providerId="ADAL" clId="{9A49C251-DF4E-4AE5-B3D8-6CC2431CFFC3}" dt="2020-04-27T08:55:00.547" v="3460" actId="164"/>
          <ac:grpSpMkLst>
            <pc:docMk/>
            <pc:sldMk cId="0" sldId="346"/>
            <ac:grpSpMk id="104" creationId="{BC65A679-A90B-4BEE-B120-EDC0B48112DF}"/>
          </ac:grpSpMkLst>
        </pc:grpChg>
        <pc:grpChg chg="del mod">
          <ac:chgData name="仁園 呂" userId="eef67f80-1e14-4c90-a22b-aad4575b3ef9" providerId="ADAL" clId="{9A49C251-DF4E-4AE5-B3D8-6CC2431CFFC3}" dt="2020-04-27T08:50:16.772" v="3414"/>
          <ac:grpSpMkLst>
            <pc:docMk/>
            <pc:sldMk cId="0" sldId="346"/>
            <ac:grpSpMk id="109" creationId="{359DF47B-8CDC-428E-B592-D3BA4C1611D4}"/>
          </ac:grpSpMkLst>
        </pc:grpChg>
        <pc:grpChg chg="mod topLvl">
          <ac:chgData name="仁園 呂" userId="eef67f80-1e14-4c90-a22b-aad4575b3ef9" providerId="ADAL" clId="{9A49C251-DF4E-4AE5-B3D8-6CC2431CFFC3}" dt="2020-04-27T08:55:00.547" v="3460" actId="164"/>
          <ac:grpSpMkLst>
            <pc:docMk/>
            <pc:sldMk cId="0" sldId="346"/>
            <ac:grpSpMk id="116" creationId="{2B830335-3DE9-4A39-AF56-605C9B393B1D}"/>
          </ac:grpSpMkLst>
        </pc:grpChg>
        <pc:grpChg chg="del mod">
          <ac:chgData name="仁園 呂" userId="eef67f80-1e14-4c90-a22b-aad4575b3ef9" providerId="ADAL" clId="{9A49C251-DF4E-4AE5-B3D8-6CC2431CFFC3}" dt="2020-04-27T08:50:31.391" v="3427"/>
          <ac:grpSpMkLst>
            <pc:docMk/>
            <pc:sldMk cId="0" sldId="346"/>
            <ac:grpSpMk id="126" creationId="{B8271ADD-CBD1-4BC1-8AC6-7C71339DCFCC}"/>
          </ac:grpSpMkLst>
        </pc:grpChg>
        <pc:grpChg chg="mod topLvl">
          <ac:chgData name="仁園 呂" userId="eef67f80-1e14-4c90-a22b-aad4575b3ef9" providerId="ADAL" clId="{9A49C251-DF4E-4AE5-B3D8-6CC2431CFFC3}" dt="2020-04-27T08:55:00.547" v="3460" actId="164"/>
          <ac:grpSpMkLst>
            <pc:docMk/>
            <pc:sldMk cId="0" sldId="346"/>
            <ac:grpSpMk id="129" creationId="{D1A58A38-E691-4976-A5AB-EE6F78FA5ABB}"/>
          </ac:grpSpMkLst>
        </pc:grpChg>
        <pc:grpChg chg="mod topLvl">
          <ac:chgData name="仁園 呂" userId="eef67f80-1e14-4c90-a22b-aad4575b3ef9" providerId="ADAL" clId="{9A49C251-DF4E-4AE5-B3D8-6CC2431CFFC3}" dt="2020-04-27T08:55:00.547" v="3460" actId="164"/>
          <ac:grpSpMkLst>
            <pc:docMk/>
            <pc:sldMk cId="0" sldId="346"/>
            <ac:grpSpMk id="141" creationId="{85B0737F-911D-4C42-A677-4F0B53E954D0}"/>
          </ac:grpSpMkLst>
        </pc:grpChg>
        <pc:grpChg chg="mod topLvl">
          <ac:chgData name="仁園 呂" userId="eef67f80-1e14-4c90-a22b-aad4575b3ef9" providerId="ADAL" clId="{9A49C251-DF4E-4AE5-B3D8-6CC2431CFFC3}" dt="2020-04-27T08:55:00.547" v="3460" actId="164"/>
          <ac:grpSpMkLst>
            <pc:docMk/>
            <pc:sldMk cId="0" sldId="346"/>
            <ac:grpSpMk id="142" creationId="{4A735226-95DD-49A6-A8BA-487E746E1BA9}"/>
          </ac:grpSpMkLst>
        </pc:grpChg>
        <pc:grpChg chg="mod topLvl">
          <ac:chgData name="仁園 呂" userId="eef67f80-1e14-4c90-a22b-aad4575b3ef9" providerId="ADAL" clId="{9A49C251-DF4E-4AE5-B3D8-6CC2431CFFC3}" dt="2020-04-27T08:55:00.547" v="3460" actId="164"/>
          <ac:grpSpMkLst>
            <pc:docMk/>
            <pc:sldMk cId="0" sldId="346"/>
            <ac:grpSpMk id="143" creationId="{33BF74D8-4FF5-4B20-B38C-D288C401FEF4}"/>
          </ac:grpSpMkLst>
        </pc:grpChg>
        <pc:grpChg chg="mod topLvl">
          <ac:chgData name="仁園 呂" userId="eef67f80-1e14-4c90-a22b-aad4575b3ef9" providerId="ADAL" clId="{9A49C251-DF4E-4AE5-B3D8-6CC2431CFFC3}" dt="2020-04-27T08:55:00.547" v="3460" actId="164"/>
          <ac:grpSpMkLst>
            <pc:docMk/>
            <pc:sldMk cId="0" sldId="346"/>
            <ac:grpSpMk id="147" creationId="{7D911657-6D35-4F42-8EA0-7CC6E98838BC}"/>
          </ac:grpSpMkLst>
        </pc:grpChg>
        <pc:grpChg chg="mod topLvl">
          <ac:chgData name="仁園 呂" userId="eef67f80-1e14-4c90-a22b-aad4575b3ef9" providerId="ADAL" clId="{9A49C251-DF4E-4AE5-B3D8-6CC2431CFFC3}" dt="2020-04-27T08:55:00.547" v="3460" actId="164"/>
          <ac:grpSpMkLst>
            <pc:docMk/>
            <pc:sldMk cId="0" sldId="346"/>
            <ac:grpSpMk id="152" creationId="{A9B552EB-75E1-4753-B962-5D2EC87F0381}"/>
          </ac:grpSpMkLst>
        </pc:grpChg>
        <pc:grpChg chg="add del mod">
          <ac:chgData name="仁園 呂" userId="eef67f80-1e14-4c90-a22b-aad4575b3ef9" providerId="ADAL" clId="{9A49C251-DF4E-4AE5-B3D8-6CC2431CFFC3}" dt="2020-04-27T08:54:11.992" v="3452" actId="165"/>
          <ac:grpSpMkLst>
            <pc:docMk/>
            <pc:sldMk cId="0" sldId="346"/>
            <ac:grpSpMk id="153" creationId="{E46DED08-4ADA-4772-AF1A-D2BFBD2BE6C3}"/>
          </ac:grpSpMkLst>
        </pc:grpChg>
        <pc:grpChg chg="add mod">
          <ac:chgData name="仁園 呂" userId="eef67f80-1e14-4c90-a22b-aad4575b3ef9" providerId="ADAL" clId="{9A49C251-DF4E-4AE5-B3D8-6CC2431CFFC3}" dt="2020-04-27T08:55:03.630" v="3461" actId="1076"/>
          <ac:grpSpMkLst>
            <pc:docMk/>
            <pc:sldMk cId="0" sldId="346"/>
            <ac:grpSpMk id="154" creationId="{81B4B99C-9BBA-49C1-B6CB-F6772B5B55FC}"/>
          </ac:grpSpMkLst>
        </pc:grpChg>
        <pc:picChg chg="mod">
          <ac:chgData name="仁園 呂" userId="eef67f80-1e14-4c90-a22b-aad4575b3ef9" providerId="ADAL" clId="{9A49C251-DF4E-4AE5-B3D8-6CC2431CFFC3}" dt="2020-04-27T08:54:50.981" v="3459" actId="1076"/>
          <ac:picMkLst>
            <pc:docMk/>
            <pc:sldMk cId="0" sldId="346"/>
            <ac:picMk id="6" creationId="{2987E59E-649E-4222-9FC7-B20FF16D4B0E}"/>
          </ac:picMkLst>
        </pc:picChg>
        <pc:picChg chg="mod">
          <ac:chgData name="仁園 呂" userId="eef67f80-1e14-4c90-a22b-aad4575b3ef9" providerId="ADAL" clId="{9A49C251-DF4E-4AE5-B3D8-6CC2431CFFC3}" dt="2020-04-27T08:54:48.837" v="3458" actId="1076"/>
          <ac:picMkLst>
            <pc:docMk/>
            <pc:sldMk cId="0" sldId="346"/>
            <ac:picMk id="10" creationId="{00000000-0000-0000-0000-000000000000}"/>
          </ac:picMkLst>
        </pc:picChg>
        <pc:inkChg chg="add mod">
          <ac:chgData name="仁園 呂" userId="eef67f80-1e14-4c90-a22b-aad4575b3ef9" providerId="ADAL" clId="{9A49C251-DF4E-4AE5-B3D8-6CC2431CFFC3}" dt="2020-04-27T08:54:11.992" v="3452" actId="165"/>
          <ac:inkMkLst>
            <pc:docMk/>
            <pc:sldMk cId="0" sldId="346"/>
            <ac:inkMk id="4" creationId="{8BF6AED7-497E-4921-B571-62E1E16FFB9A}"/>
          </ac:inkMkLst>
        </pc:inkChg>
        <pc:inkChg chg="add del">
          <ac:chgData name="仁園 呂" userId="eef67f80-1e14-4c90-a22b-aad4575b3ef9" providerId="ADAL" clId="{9A49C251-DF4E-4AE5-B3D8-6CC2431CFFC3}" dt="2020-04-27T08:34:53.540" v="2918"/>
          <ac:inkMkLst>
            <pc:docMk/>
            <pc:sldMk cId="0" sldId="346"/>
            <ac:inkMk id="4" creationId="{E5040B66-FFC3-4D37-95CE-EC44240605F6}"/>
          </ac:inkMkLst>
        </pc:inkChg>
        <pc:inkChg chg="add del mod">
          <ac:chgData name="仁園 呂" userId="eef67f80-1e14-4c90-a22b-aad4575b3ef9" providerId="ADAL" clId="{9A49C251-DF4E-4AE5-B3D8-6CC2431CFFC3}" dt="2020-04-27T08:34:53.540" v="2920"/>
          <ac:inkMkLst>
            <pc:docMk/>
            <pc:sldMk cId="0" sldId="346"/>
            <ac:inkMk id="5" creationId="{A2EECA21-E66D-4B44-AE4A-0B5292D00681}"/>
          </ac:inkMkLst>
        </pc:inkChg>
        <pc:inkChg chg="add mod">
          <ac:chgData name="仁園 呂" userId="eef67f80-1e14-4c90-a22b-aad4575b3ef9" providerId="ADAL" clId="{9A49C251-DF4E-4AE5-B3D8-6CC2431CFFC3}" dt="2020-04-27T08:54:11.992" v="3452" actId="165"/>
          <ac:inkMkLst>
            <pc:docMk/>
            <pc:sldMk cId="0" sldId="346"/>
            <ac:inkMk id="5" creationId="{B5D8A5E4-62AD-48DB-BCA3-61A99BC6DE28}"/>
          </ac:inkMkLst>
        </pc:inkChg>
        <pc:inkChg chg="add mod">
          <ac:chgData name="仁園 呂" userId="eef67f80-1e14-4c90-a22b-aad4575b3ef9" providerId="ADAL" clId="{9A49C251-DF4E-4AE5-B3D8-6CC2431CFFC3}" dt="2020-04-27T08:54:11.992" v="3452" actId="165"/>
          <ac:inkMkLst>
            <pc:docMk/>
            <pc:sldMk cId="0" sldId="346"/>
            <ac:inkMk id="7" creationId="{DB712AFC-0499-42EB-98E5-18FCD7DFD283}"/>
          </ac:inkMkLst>
        </pc:inkChg>
        <pc:inkChg chg="add del mod">
          <ac:chgData name="仁園 呂" userId="eef67f80-1e14-4c90-a22b-aad4575b3ef9" providerId="ADAL" clId="{9A49C251-DF4E-4AE5-B3D8-6CC2431CFFC3}" dt="2020-04-27T08:34:53.540" v="2919"/>
          <ac:inkMkLst>
            <pc:docMk/>
            <pc:sldMk cId="0" sldId="346"/>
            <ac:inkMk id="7" creationId="{FD417B05-94F3-4F38-AC8F-863ABFC55B13}"/>
          </ac:inkMkLst>
        </pc:inkChg>
        <pc:inkChg chg="add mod">
          <ac:chgData name="仁園 呂" userId="eef67f80-1e14-4c90-a22b-aad4575b3ef9" providerId="ADAL" clId="{9A49C251-DF4E-4AE5-B3D8-6CC2431CFFC3}" dt="2020-04-27T08:54:11.992" v="3452" actId="165"/>
          <ac:inkMkLst>
            <pc:docMk/>
            <pc:sldMk cId="0" sldId="346"/>
            <ac:inkMk id="8" creationId="{9AA6CA6E-5E7E-469B-B74A-FACEE1D3A8ED}"/>
          </ac:inkMkLst>
        </pc:inkChg>
        <pc:inkChg chg="add del">
          <ac:chgData name="仁園 呂" userId="eef67f80-1e14-4c90-a22b-aad4575b3ef9" providerId="ADAL" clId="{9A49C251-DF4E-4AE5-B3D8-6CC2431CFFC3}" dt="2020-04-27T08:34:56.376" v="2922"/>
          <ac:inkMkLst>
            <pc:docMk/>
            <pc:sldMk cId="0" sldId="346"/>
            <ac:inkMk id="9" creationId="{57C73A9E-04A5-4B8E-A492-738CD0AA7C39}"/>
          </ac:inkMkLst>
        </pc:inkChg>
        <pc:inkChg chg="add mod">
          <ac:chgData name="仁園 呂" userId="eef67f80-1e14-4c90-a22b-aad4575b3ef9" providerId="ADAL" clId="{9A49C251-DF4E-4AE5-B3D8-6CC2431CFFC3}" dt="2020-04-27T08:54:11.992" v="3452" actId="165"/>
          <ac:inkMkLst>
            <pc:docMk/>
            <pc:sldMk cId="0" sldId="346"/>
            <ac:inkMk id="9" creationId="{9513B029-0967-4672-AB87-AB94598CC41C}"/>
          </ac:inkMkLst>
        </pc:inkChg>
        <pc:inkChg chg="add mod">
          <ac:chgData name="仁園 呂" userId="eef67f80-1e14-4c90-a22b-aad4575b3ef9" providerId="ADAL" clId="{9A49C251-DF4E-4AE5-B3D8-6CC2431CFFC3}" dt="2020-04-27T08:54:11.992" v="3452" actId="165"/>
          <ac:inkMkLst>
            <pc:docMk/>
            <pc:sldMk cId="0" sldId="346"/>
            <ac:inkMk id="11" creationId="{1A32B5AE-D00B-4026-AD77-9C4DA22091DA}"/>
          </ac:inkMkLst>
        </pc:inkChg>
        <pc:inkChg chg="add del">
          <ac:chgData name="仁園 呂" userId="eef67f80-1e14-4c90-a22b-aad4575b3ef9" providerId="ADAL" clId="{9A49C251-DF4E-4AE5-B3D8-6CC2431CFFC3}" dt="2020-04-27T08:35:05.336" v="2924"/>
          <ac:inkMkLst>
            <pc:docMk/>
            <pc:sldMk cId="0" sldId="346"/>
            <ac:inkMk id="11" creationId="{2BE88395-2392-40CC-A52D-E7B76FB33F1A}"/>
          </ac:inkMkLst>
        </pc:inkChg>
        <pc:inkChg chg="add mod topLvl">
          <ac:chgData name="仁園 呂" userId="eef67f80-1e14-4c90-a22b-aad4575b3ef9" providerId="ADAL" clId="{9A49C251-DF4E-4AE5-B3D8-6CC2431CFFC3}" dt="2020-04-27T08:55:00.547" v="3460" actId="164"/>
          <ac:inkMkLst>
            <pc:docMk/>
            <pc:sldMk cId="0" sldId="346"/>
            <ac:inkMk id="12" creationId="{55E90C6F-7E2B-4BA1-874D-A72E193BAAB1}"/>
          </ac:inkMkLst>
        </pc:inkChg>
        <pc:inkChg chg="add mod topLvl">
          <ac:chgData name="仁園 呂" userId="eef67f80-1e14-4c90-a22b-aad4575b3ef9" providerId="ADAL" clId="{9A49C251-DF4E-4AE5-B3D8-6CC2431CFFC3}" dt="2020-04-27T08:55:00.547" v="3460" actId="164"/>
          <ac:inkMkLst>
            <pc:docMk/>
            <pc:sldMk cId="0" sldId="346"/>
            <ac:inkMk id="13" creationId="{8A2BD41D-840A-4176-BA48-3E429C79CDD2}"/>
          </ac:inkMkLst>
        </pc:inkChg>
        <pc:inkChg chg="add mod topLvl">
          <ac:chgData name="仁園 呂" userId="eef67f80-1e14-4c90-a22b-aad4575b3ef9" providerId="ADAL" clId="{9A49C251-DF4E-4AE5-B3D8-6CC2431CFFC3}" dt="2020-04-27T08:55:00.547" v="3460" actId="164"/>
          <ac:inkMkLst>
            <pc:docMk/>
            <pc:sldMk cId="0" sldId="346"/>
            <ac:inkMk id="14" creationId="{551DB32A-DA05-4E30-A89A-76D79BACC166}"/>
          </ac:inkMkLst>
        </pc:inkChg>
        <pc:inkChg chg="add del mod">
          <ac:chgData name="仁園 呂" userId="eef67f80-1e14-4c90-a22b-aad4575b3ef9" providerId="ADAL" clId="{9A49C251-DF4E-4AE5-B3D8-6CC2431CFFC3}" dt="2020-04-27T08:35:30.327" v="2945"/>
          <ac:inkMkLst>
            <pc:docMk/>
            <pc:sldMk cId="0" sldId="346"/>
            <ac:inkMk id="15" creationId="{469C8E65-847E-45F7-83D1-EC0A382263F5}"/>
          </ac:inkMkLst>
        </pc:inkChg>
        <pc:inkChg chg="add mod">
          <ac:chgData name="仁園 呂" userId="eef67f80-1e14-4c90-a22b-aad4575b3ef9" providerId="ADAL" clId="{9A49C251-DF4E-4AE5-B3D8-6CC2431CFFC3}" dt="2020-04-27T08:54:11.992" v="3452" actId="165"/>
          <ac:inkMkLst>
            <pc:docMk/>
            <pc:sldMk cId="0" sldId="346"/>
            <ac:inkMk id="15" creationId="{F8474DD0-B19E-4A30-985C-DC984B84B30D}"/>
          </ac:inkMkLst>
        </pc:inkChg>
        <pc:inkChg chg="add mod">
          <ac:chgData name="仁園 呂" userId="eef67f80-1e14-4c90-a22b-aad4575b3ef9" providerId="ADAL" clId="{9A49C251-DF4E-4AE5-B3D8-6CC2431CFFC3}" dt="2020-04-27T08:54:11.992" v="3452" actId="165"/>
          <ac:inkMkLst>
            <pc:docMk/>
            <pc:sldMk cId="0" sldId="346"/>
            <ac:inkMk id="16" creationId="{3FCE373A-E70F-4DF0-A5AF-322378F8F37B}"/>
          </ac:inkMkLst>
        </pc:inkChg>
        <pc:inkChg chg="add del mod">
          <ac:chgData name="仁園 呂" userId="eef67f80-1e14-4c90-a22b-aad4575b3ef9" providerId="ADAL" clId="{9A49C251-DF4E-4AE5-B3D8-6CC2431CFFC3}" dt="2020-04-27T08:35:30.329" v="2954"/>
          <ac:inkMkLst>
            <pc:docMk/>
            <pc:sldMk cId="0" sldId="346"/>
            <ac:inkMk id="16" creationId="{EC13161A-B13B-4A29-B5FF-E8BA486D6428}"/>
          </ac:inkMkLst>
        </pc:inkChg>
        <pc:inkChg chg="add del mod">
          <ac:chgData name="仁園 呂" userId="eef67f80-1e14-4c90-a22b-aad4575b3ef9" providerId="ADAL" clId="{9A49C251-DF4E-4AE5-B3D8-6CC2431CFFC3}" dt="2020-04-27T08:35:30.328" v="2949"/>
          <ac:inkMkLst>
            <pc:docMk/>
            <pc:sldMk cId="0" sldId="346"/>
            <ac:inkMk id="17" creationId="{3A09E7F8-0787-4C8C-92E1-924E048CB577}"/>
          </ac:inkMkLst>
        </pc:inkChg>
        <pc:inkChg chg="add mod">
          <ac:chgData name="仁園 呂" userId="eef67f80-1e14-4c90-a22b-aad4575b3ef9" providerId="ADAL" clId="{9A49C251-DF4E-4AE5-B3D8-6CC2431CFFC3}" dt="2020-04-27T08:54:11.992" v="3452" actId="165"/>
          <ac:inkMkLst>
            <pc:docMk/>
            <pc:sldMk cId="0" sldId="346"/>
            <ac:inkMk id="17" creationId="{A645E3EC-FCEF-448C-9BC9-85A81D817ED3}"/>
          </ac:inkMkLst>
        </pc:inkChg>
        <pc:inkChg chg="add del mod">
          <ac:chgData name="仁園 呂" userId="eef67f80-1e14-4c90-a22b-aad4575b3ef9" providerId="ADAL" clId="{9A49C251-DF4E-4AE5-B3D8-6CC2431CFFC3}" dt="2020-04-27T08:35:30.328" v="2947"/>
          <ac:inkMkLst>
            <pc:docMk/>
            <pc:sldMk cId="0" sldId="346"/>
            <ac:inkMk id="18" creationId="{CCF6D501-A252-4BB7-B84C-AD3CC27E129A}"/>
          </ac:inkMkLst>
        </pc:inkChg>
        <pc:inkChg chg="add mod">
          <ac:chgData name="仁園 呂" userId="eef67f80-1e14-4c90-a22b-aad4575b3ef9" providerId="ADAL" clId="{9A49C251-DF4E-4AE5-B3D8-6CC2431CFFC3}" dt="2020-04-27T08:54:11.992" v="3452" actId="165"/>
          <ac:inkMkLst>
            <pc:docMk/>
            <pc:sldMk cId="0" sldId="346"/>
            <ac:inkMk id="19" creationId="{191274D2-9F30-4BF6-985E-30F91CAD717C}"/>
          </ac:inkMkLst>
        </pc:inkChg>
        <pc:inkChg chg="add del mod">
          <ac:chgData name="仁園 呂" userId="eef67f80-1e14-4c90-a22b-aad4575b3ef9" providerId="ADAL" clId="{9A49C251-DF4E-4AE5-B3D8-6CC2431CFFC3}" dt="2020-04-27T08:35:30.329" v="2953"/>
          <ac:inkMkLst>
            <pc:docMk/>
            <pc:sldMk cId="0" sldId="346"/>
            <ac:inkMk id="19" creationId="{726BCA05-3973-42F4-BF78-1A743D0FDC72}"/>
          </ac:inkMkLst>
        </pc:inkChg>
        <pc:inkChg chg="add mod">
          <ac:chgData name="仁園 呂" userId="eef67f80-1e14-4c90-a22b-aad4575b3ef9" providerId="ADAL" clId="{9A49C251-DF4E-4AE5-B3D8-6CC2431CFFC3}" dt="2020-04-27T08:54:11.992" v="3452" actId="165"/>
          <ac:inkMkLst>
            <pc:docMk/>
            <pc:sldMk cId="0" sldId="346"/>
            <ac:inkMk id="20" creationId="{141B3AAA-F333-4B6C-8B0D-7F81594D622D}"/>
          </ac:inkMkLst>
        </pc:inkChg>
        <pc:inkChg chg="add del mod">
          <ac:chgData name="仁園 呂" userId="eef67f80-1e14-4c90-a22b-aad4575b3ef9" providerId="ADAL" clId="{9A49C251-DF4E-4AE5-B3D8-6CC2431CFFC3}" dt="2020-04-27T08:35:30.326" v="2942"/>
          <ac:inkMkLst>
            <pc:docMk/>
            <pc:sldMk cId="0" sldId="346"/>
            <ac:inkMk id="20" creationId="{F12D0996-2854-4182-B128-D20B5D7969E0}"/>
          </ac:inkMkLst>
        </pc:inkChg>
        <pc:inkChg chg="add mod">
          <ac:chgData name="仁園 呂" userId="eef67f80-1e14-4c90-a22b-aad4575b3ef9" providerId="ADAL" clId="{9A49C251-DF4E-4AE5-B3D8-6CC2431CFFC3}" dt="2020-04-27T08:54:11.992" v="3452" actId="165"/>
          <ac:inkMkLst>
            <pc:docMk/>
            <pc:sldMk cId="0" sldId="346"/>
            <ac:inkMk id="21" creationId="{4A54FF99-7551-4022-820B-4848D6DC417F}"/>
          </ac:inkMkLst>
        </pc:inkChg>
        <pc:inkChg chg="add del mod">
          <ac:chgData name="仁園 呂" userId="eef67f80-1e14-4c90-a22b-aad4575b3ef9" providerId="ADAL" clId="{9A49C251-DF4E-4AE5-B3D8-6CC2431CFFC3}" dt="2020-04-27T08:35:30.328" v="2948"/>
          <ac:inkMkLst>
            <pc:docMk/>
            <pc:sldMk cId="0" sldId="346"/>
            <ac:inkMk id="21" creationId="{7B25C1B0-9F59-44D0-9784-A0AE40F78BEE}"/>
          </ac:inkMkLst>
        </pc:inkChg>
        <pc:inkChg chg="add mod">
          <ac:chgData name="仁園 呂" userId="eef67f80-1e14-4c90-a22b-aad4575b3ef9" providerId="ADAL" clId="{9A49C251-DF4E-4AE5-B3D8-6CC2431CFFC3}" dt="2020-04-27T08:54:11.992" v="3452" actId="165"/>
          <ac:inkMkLst>
            <pc:docMk/>
            <pc:sldMk cId="0" sldId="346"/>
            <ac:inkMk id="22" creationId="{5D3AAEA8-0951-40B9-93BD-39323BEC1805}"/>
          </ac:inkMkLst>
        </pc:inkChg>
        <pc:inkChg chg="add del mod">
          <ac:chgData name="仁園 呂" userId="eef67f80-1e14-4c90-a22b-aad4575b3ef9" providerId="ADAL" clId="{9A49C251-DF4E-4AE5-B3D8-6CC2431CFFC3}" dt="2020-04-27T08:35:30.328" v="2950"/>
          <ac:inkMkLst>
            <pc:docMk/>
            <pc:sldMk cId="0" sldId="346"/>
            <ac:inkMk id="22" creationId="{BA24A3B4-BA09-41C3-A0A1-EC9003DA4BB7}"/>
          </ac:inkMkLst>
        </pc:inkChg>
        <pc:inkChg chg="add mod">
          <ac:chgData name="仁園 呂" userId="eef67f80-1e14-4c90-a22b-aad4575b3ef9" providerId="ADAL" clId="{9A49C251-DF4E-4AE5-B3D8-6CC2431CFFC3}" dt="2020-04-27T08:54:11.992" v="3452" actId="165"/>
          <ac:inkMkLst>
            <pc:docMk/>
            <pc:sldMk cId="0" sldId="346"/>
            <ac:inkMk id="23" creationId="{A7E188CE-0FD5-4142-A6ED-B70DE4A5B3EA}"/>
          </ac:inkMkLst>
        </pc:inkChg>
        <pc:inkChg chg="add del mod">
          <ac:chgData name="仁園 呂" userId="eef67f80-1e14-4c90-a22b-aad4575b3ef9" providerId="ADAL" clId="{9A49C251-DF4E-4AE5-B3D8-6CC2431CFFC3}" dt="2020-04-27T08:35:30.327" v="2944"/>
          <ac:inkMkLst>
            <pc:docMk/>
            <pc:sldMk cId="0" sldId="346"/>
            <ac:inkMk id="23" creationId="{ABDA0AA3-5758-4AC0-97C4-996D15C6BC08}"/>
          </ac:inkMkLst>
        </pc:inkChg>
        <pc:inkChg chg="add del">
          <ac:chgData name="仁園 呂" userId="eef67f80-1e14-4c90-a22b-aad4575b3ef9" providerId="ADAL" clId="{9A49C251-DF4E-4AE5-B3D8-6CC2431CFFC3}" dt="2020-04-27T08:35:30.327" v="2946"/>
          <ac:inkMkLst>
            <pc:docMk/>
            <pc:sldMk cId="0" sldId="346"/>
            <ac:inkMk id="25" creationId="{1FEF3334-56CA-41A3-BB2B-B89F7F1BE8F5}"/>
          </ac:inkMkLst>
        </pc:inkChg>
        <pc:inkChg chg="add mod">
          <ac:chgData name="仁園 呂" userId="eef67f80-1e14-4c90-a22b-aad4575b3ef9" providerId="ADAL" clId="{9A49C251-DF4E-4AE5-B3D8-6CC2431CFFC3}" dt="2020-04-27T08:54:11.992" v="3452" actId="165"/>
          <ac:inkMkLst>
            <pc:docMk/>
            <pc:sldMk cId="0" sldId="346"/>
            <ac:inkMk id="25" creationId="{45CDA2DF-EA92-42FA-805E-54C4071A1CA7}"/>
          </ac:inkMkLst>
        </pc:inkChg>
        <pc:inkChg chg="add mod">
          <ac:chgData name="仁園 呂" userId="eef67f80-1e14-4c90-a22b-aad4575b3ef9" providerId="ADAL" clId="{9A49C251-DF4E-4AE5-B3D8-6CC2431CFFC3}" dt="2020-04-27T08:54:11.992" v="3452" actId="165"/>
          <ac:inkMkLst>
            <pc:docMk/>
            <pc:sldMk cId="0" sldId="346"/>
            <ac:inkMk id="26" creationId="{383EC86A-868A-4D1F-A878-12072101EB97}"/>
          </ac:inkMkLst>
        </pc:inkChg>
        <pc:inkChg chg="add del">
          <ac:chgData name="仁園 呂" userId="eef67f80-1e14-4c90-a22b-aad4575b3ef9" providerId="ADAL" clId="{9A49C251-DF4E-4AE5-B3D8-6CC2431CFFC3}" dt="2020-04-27T08:35:30.327" v="2943"/>
          <ac:inkMkLst>
            <pc:docMk/>
            <pc:sldMk cId="0" sldId="346"/>
            <ac:inkMk id="26" creationId="{91D8225D-F99D-46DF-8F39-5BF0EB9732B5}"/>
          </ac:inkMkLst>
        </pc:inkChg>
        <pc:inkChg chg="add mod">
          <ac:chgData name="仁園 呂" userId="eef67f80-1e14-4c90-a22b-aad4575b3ef9" providerId="ADAL" clId="{9A49C251-DF4E-4AE5-B3D8-6CC2431CFFC3}" dt="2020-04-27T08:54:11.992" v="3452" actId="165"/>
          <ac:inkMkLst>
            <pc:docMk/>
            <pc:sldMk cId="0" sldId="346"/>
            <ac:inkMk id="27" creationId="{2FCEA1EE-D3D1-41B4-95FC-13E6E2534CA3}"/>
          </ac:inkMkLst>
        </pc:inkChg>
        <pc:inkChg chg="add del">
          <ac:chgData name="仁園 呂" userId="eef67f80-1e14-4c90-a22b-aad4575b3ef9" providerId="ADAL" clId="{9A49C251-DF4E-4AE5-B3D8-6CC2431CFFC3}" dt="2020-04-27T08:35:30.328" v="2951"/>
          <ac:inkMkLst>
            <pc:docMk/>
            <pc:sldMk cId="0" sldId="346"/>
            <ac:inkMk id="27" creationId="{74DEE9E6-3483-4507-AF09-A5C48597A8D9}"/>
          </ac:inkMkLst>
        </pc:inkChg>
        <pc:inkChg chg="add mod">
          <ac:chgData name="仁園 呂" userId="eef67f80-1e14-4c90-a22b-aad4575b3ef9" providerId="ADAL" clId="{9A49C251-DF4E-4AE5-B3D8-6CC2431CFFC3}" dt="2020-04-27T08:54:11.992" v="3452" actId="165"/>
          <ac:inkMkLst>
            <pc:docMk/>
            <pc:sldMk cId="0" sldId="346"/>
            <ac:inkMk id="28" creationId="{2A964C29-6DC4-4220-9464-831121451FC8}"/>
          </ac:inkMkLst>
        </pc:inkChg>
        <pc:inkChg chg="add del">
          <ac:chgData name="仁園 呂" userId="eef67f80-1e14-4c90-a22b-aad4575b3ef9" providerId="ADAL" clId="{9A49C251-DF4E-4AE5-B3D8-6CC2431CFFC3}" dt="2020-04-27T08:35:30.329" v="2952"/>
          <ac:inkMkLst>
            <pc:docMk/>
            <pc:sldMk cId="0" sldId="346"/>
            <ac:inkMk id="28" creationId="{5B6483D5-A11A-4268-B0DB-BFFB2D4236D7}"/>
          </ac:inkMkLst>
        </pc:inkChg>
        <pc:inkChg chg="add mod">
          <ac:chgData name="仁園 呂" userId="eef67f80-1e14-4c90-a22b-aad4575b3ef9" providerId="ADAL" clId="{9A49C251-DF4E-4AE5-B3D8-6CC2431CFFC3}" dt="2020-04-27T08:54:11.992" v="3452" actId="165"/>
          <ac:inkMkLst>
            <pc:docMk/>
            <pc:sldMk cId="0" sldId="346"/>
            <ac:inkMk id="29" creationId="{53BE8364-354A-433C-A5F0-0BBDB1ADA537}"/>
          </ac:inkMkLst>
        </pc:inkChg>
        <pc:inkChg chg="add del">
          <ac:chgData name="仁園 呂" userId="eef67f80-1e14-4c90-a22b-aad4575b3ef9" providerId="ADAL" clId="{9A49C251-DF4E-4AE5-B3D8-6CC2431CFFC3}" dt="2020-04-27T08:38:14.977" v="2966"/>
          <ac:inkMkLst>
            <pc:docMk/>
            <pc:sldMk cId="0" sldId="346"/>
            <ac:inkMk id="29" creationId="{C71C8273-8B89-4AFB-A3F9-3B5007B00DDA}"/>
          </ac:inkMkLst>
        </pc:inkChg>
        <pc:inkChg chg="add mod">
          <ac:chgData name="仁園 呂" userId="eef67f80-1e14-4c90-a22b-aad4575b3ef9" providerId="ADAL" clId="{9A49C251-DF4E-4AE5-B3D8-6CC2431CFFC3}" dt="2020-04-27T08:54:11.992" v="3452" actId="165"/>
          <ac:inkMkLst>
            <pc:docMk/>
            <pc:sldMk cId="0" sldId="346"/>
            <ac:inkMk id="30" creationId="{96C516A0-9276-428A-B786-53E2987AC339}"/>
          </ac:inkMkLst>
        </pc:inkChg>
        <pc:inkChg chg="add del mod">
          <ac:chgData name="仁園 呂" userId="eef67f80-1e14-4c90-a22b-aad4575b3ef9" providerId="ADAL" clId="{9A49C251-DF4E-4AE5-B3D8-6CC2431CFFC3}" dt="2020-04-27T08:38:14.977" v="2968"/>
          <ac:inkMkLst>
            <pc:docMk/>
            <pc:sldMk cId="0" sldId="346"/>
            <ac:inkMk id="30" creationId="{B9561B80-621D-4EE8-8C0C-38BB10B7C262}"/>
          </ac:inkMkLst>
        </pc:inkChg>
        <pc:inkChg chg="add mod">
          <ac:chgData name="仁園 呂" userId="eef67f80-1e14-4c90-a22b-aad4575b3ef9" providerId="ADAL" clId="{9A49C251-DF4E-4AE5-B3D8-6CC2431CFFC3}" dt="2020-04-27T08:54:11.992" v="3452" actId="165"/>
          <ac:inkMkLst>
            <pc:docMk/>
            <pc:sldMk cId="0" sldId="346"/>
            <ac:inkMk id="31" creationId="{4E16C053-B844-40FC-92DF-3AFE441D62C8}"/>
          </ac:inkMkLst>
        </pc:inkChg>
        <pc:inkChg chg="add del mod">
          <ac:chgData name="仁園 呂" userId="eef67f80-1e14-4c90-a22b-aad4575b3ef9" providerId="ADAL" clId="{9A49C251-DF4E-4AE5-B3D8-6CC2431CFFC3}" dt="2020-04-27T08:38:14.979" v="2970"/>
          <ac:inkMkLst>
            <pc:docMk/>
            <pc:sldMk cId="0" sldId="346"/>
            <ac:inkMk id="31" creationId="{9EA778BD-A58E-4175-8A5D-49CA3901C5D3}"/>
          </ac:inkMkLst>
        </pc:inkChg>
        <pc:inkChg chg="add mod">
          <ac:chgData name="仁園 呂" userId="eef67f80-1e14-4c90-a22b-aad4575b3ef9" providerId="ADAL" clId="{9A49C251-DF4E-4AE5-B3D8-6CC2431CFFC3}" dt="2020-04-27T08:54:11.992" v="3452" actId="165"/>
          <ac:inkMkLst>
            <pc:docMk/>
            <pc:sldMk cId="0" sldId="346"/>
            <ac:inkMk id="32" creationId="{A9517D1F-FE8C-468D-B077-9F10E970D041}"/>
          </ac:inkMkLst>
        </pc:inkChg>
        <pc:inkChg chg="add del mod">
          <ac:chgData name="仁園 呂" userId="eef67f80-1e14-4c90-a22b-aad4575b3ef9" providerId="ADAL" clId="{9A49C251-DF4E-4AE5-B3D8-6CC2431CFFC3}" dt="2020-04-27T08:38:14.976" v="2965"/>
          <ac:inkMkLst>
            <pc:docMk/>
            <pc:sldMk cId="0" sldId="346"/>
            <ac:inkMk id="32" creationId="{E0C88F1B-D52F-49A1-9FCF-EA4F89AD5CA9}"/>
          </ac:inkMkLst>
        </pc:inkChg>
        <pc:inkChg chg="add del mod">
          <ac:chgData name="仁園 呂" userId="eef67f80-1e14-4c90-a22b-aad4575b3ef9" providerId="ADAL" clId="{9A49C251-DF4E-4AE5-B3D8-6CC2431CFFC3}" dt="2020-04-27T08:38:14.980" v="2971"/>
          <ac:inkMkLst>
            <pc:docMk/>
            <pc:sldMk cId="0" sldId="346"/>
            <ac:inkMk id="33" creationId="{3A0F2FC4-715A-4ED8-AE37-6C9D7C3EF4BF}"/>
          </ac:inkMkLst>
        </pc:inkChg>
        <pc:inkChg chg="add mod">
          <ac:chgData name="仁園 呂" userId="eef67f80-1e14-4c90-a22b-aad4575b3ef9" providerId="ADAL" clId="{9A49C251-DF4E-4AE5-B3D8-6CC2431CFFC3}" dt="2020-04-27T08:54:11.992" v="3452" actId="165"/>
          <ac:inkMkLst>
            <pc:docMk/>
            <pc:sldMk cId="0" sldId="346"/>
            <ac:inkMk id="33" creationId="{EBB54EE5-9934-4A92-A45A-67039847B141}"/>
          </ac:inkMkLst>
        </pc:inkChg>
        <pc:inkChg chg="add mod">
          <ac:chgData name="仁園 呂" userId="eef67f80-1e14-4c90-a22b-aad4575b3ef9" providerId="ADAL" clId="{9A49C251-DF4E-4AE5-B3D8-6CC2431CFFC3}" dt="2020-04-27T08:54:11.992" v="3452" actId="165"/>
          <ac:inkMkLst>
            <pc:docMk/>
            <pc:sldMk cId="0" sldId="346"/>
            <ac:inkMk id="34" creationId="{59E42529-72DA-477F-8711-C6412FBE50FB}"/>
          </ac:inkMkLst>
        </pc:inkChg>
        <pc:inkChg chg="add del mod">
          <ac:chgData name="仁園 呂" userId="eef67f80-1e14-4c90-a22b-aad4575b3ef9" providerId="ADAL" clId="{9A49C251-DF4E-4AE5-B3D8-6CC2431CFFC3}" dt="2020-04-27T08:38:14.978" v="2969"/>
          <ac:inkMkLst>
            <pc:docMk/>
            <pc:sldMk cId="0" sldId="346"/>
            <ac:inkMk id="35" creationId="{BC342D15-FCF5-40BF-B1F2-9E64908B2914}"/>
          </ac:inkMkLst>
        </pc:inkChg>
        <pc:inkChg chg="add mod">
          <ac:chgData name="仁園 呂" userId="eef67f80-1e14-4c90-a22b-aad4575b3ef9" providerId="ADAL" clId="{9A49C251-DF4E-4AE5-B3D8-6CC2431CFFC3}" dt="2020-04-27T08:54:11.992" v="3452" actId="165"/>
          <ac:inkMkLst>
            <pc:docMk/>
            <pc:sldMk cId="0" sldId="346"/>
            <ac:inkMk id="35" creationId="{BCBD3B4E-5FA9-42C2-9EC3-60B7C551B7D5}"/>
          </ac:inkMkLst>
        </pc:inkChg>
        <pc:inkChg chg="add del mod">
          <ac:chgData name="仁園 呂" userId="eef67f80-1e14-4c90-a22b-aad4575b3ef9" providerId="ADAL" clId="{9A49C251-DF4E-4AE5-B3D8-6CC2431CFFC3}" dt="2020-04-27T08:38:14.977" v="2967"/>
          <ac:inkMkLst>
            <pc:docMk/>
            <pc:sldMk cId="0" sldId="346"/>
            <ac:inkMk id="36" creationId="{1AD3B0C0-A686-48DB-987B-943664EFD88B}"/>
          </ac:inkMkLst>
        </pc:inkChg>
        <pc:inkChg chg="add mod">
          <ac:chgData name="仁園 呂" userId="eef67f80-1e14-4c90-a22b-aad4575b3ef9" providerId="ADAL" clId="{9A49C251-DF4E-4AE5-B3D8-6CC2431CFFC3}" dt="2020-04-27T08:54:11.992" v="3452" actId="165"/>
          <ac:inkMkLst>
            <pc:docMk/>
            <pc:sldMk cId="0" sldId="346"/>
            <ac:inkMk id="37" creationId="{2C3DE86B-F8AB-406B-97EE-1217F550BB24}"/>
          </ac:inkMkLst>
        </pc:inkChg>
        <pc:inkChg chg="add mod">
          <ac:chgData name="仁園 呂" userId="eef67f80-1e14-4c90-a22b-aad4575b3ef9" providerId="ADAL" clId="{9A49C251-DF4E-4AE5-B3D8-6CC2431CFFC3}" dt="2020-04-27T08:54:11.992" v="3452" actId="165"/>
          <ac:inkMkLst>
            <pc:docMk/>
            <pc:sldMk cId="0" sldId="346"/>
            <ac:inkMk id="38" creationId="{E77D89E9-7EBE-41D4-810D-E50225ABB10C}"/>
          </ac:inkMkLst>
        </pc:inkChg>
        <pc:inkChg chg="add mod">
          <ac:chgData name="仁園 呂" userId="eef67f80-1e14-4c90-a22b-aad4575b3ef9" providerId="ADAL" clId="{9A49C251-DF4E-4AE5-B3D8-6CC2431CFFC3}" dt="2020-04-27T08:54:11.992" v="3452" actId="165"/>
          <ac:inkMkLst>
            <pc:docMk/>
            <pc:sldMk cId="0" sldId="346"/>
            <ac:inkMk id="39" creationId="{984E163A-E1D4-4DCC-8184-17FA37DF8467}"/>
          </ac:inkMkLst>
        </pc:inkChg>
        <pc:inkChg chg="add mod">
          <ac:chgData name="仁園 呂" userId="eef67f80-1e14-4c90-a22b-aad4575b3ef9" providerId="ADAL" clId="{9A49C251-DF4E-4AE5-B3D8-6CC2431CFFC3}" dt="2020-04-27T08:54:11.992" v="3452" actId="165"/>
          <ac:inkMkLst>
            <pc:docMk/>
            <pc:sldMk cId="0" sldId="346"/>
            <ac:inkMk id="40" creationId="{F2892FCD-516A-4144-8F8B-5E5BF376FF92}"/>
          </ac:inkMkLst>
        </pc:inkChg>
        <pc:inkChg chg="add mod">
          <ac:chgData name="仁園 呂" userId="eef67f80-1e14-4c90-a22b-aad4575b3ef9" providerId="ADAL" clId="{9A49C251-DF4E-4AE5-B3D8-6CC2431CFFC3}" dt="2020-04-27T08:54:11.992" v="3452" actId="165"/>
          <ac:inkMkLst>
            <pc:docMk/>
            <pc:sldMk cId="0" sldId="346"/>
            <ac:inkMk id="42" creationId="{426BA62F-CA4D-4A56-B9E2-DC1F706A6CC4}"/>
          </ac:inkMkLst>
        </pc:inkChg>
        <pc:inkChg chg="add mod">
          <ac:chgData name="仁園 呂" userId="eef67f80-1e14-4c90-a22b-aad4575b3ef9" providerId="ADAL" clId="{9A49C251-DF4E-4AE5-B3D8-6CC2431CFFC3}" dt="2020-04-27T08:54:11.992" v="3452" actId="165"/>
          <ac:inkMkLst>
            <pc:docMk/>
            <pc:sldMk cId="0" sldId="346"/>
            <ac:inkMk id="43" creationId="{1FBC8F76-8304-4413-B486-DAD12A68DF94}"/>
          </ac:inkMkLst>
        </pc:inkChg>
        <pc:inkChg chg="add mod">
          <ac:chgData name="仁園 呂" userId="eef67f80-1e14-4c90-a22b-aad4575b3ef9" providerId="ADAL" clId="{9A49C251-DF4E-4AE5-B3D8-6CC2431CFFC3}" dt="2020-04-27T08:54:11.992" v="3452" actId="165"/>
          <ac:inkMkLst>
            <pc:docMk/>
            <pc:sldMk cId="0" sldId="346"/>
            <ac:inkMk id="44" creationId="{D8F0A623-96AE-437F-B347-55E6C5613607}"/>
          </ac:inkMkLst>
        </pc:inkChg>
        <pc:inkChg chg="add mod">
          <ac:chgData name="仁園 呂" userId="eef67f80-1e14-4c90-a22b-aad4575b3ef9" providerId="ADAL" clId="{9A49C251-DF4E-4AE5-B3D8-6CC2431CFFC3}" dt="2020-04-27T08:54:11.992" v="3452" actId="165"/>
          <ac:inkMkLst>
            <pc:docMk/>
            <pc:sldMk cId="0" sldId="346"/>
            <ac:inkMk id="45" creationId="{AD20E30D-CD21-4D6C-B80C-3623A2932494}"/>
          </ac:inkMkLst>
        </pc:inkChg>
        <pc:inkChg chg="add mod">
          <ac:chgData name="仁園 呂" userId="eef67f80-1e14-4c90-a22b-aad4575b3ef9" providerId="ADAL" clId="{9A49C251-DF4E-4AE5-B3D8-6CC2431CFFC3}" dt="2020-04-27T08:54:11.992" v="3452" actId="165"/>
          <ac:inkMkLst>
            <pc:docMk/>
            <pc:sldMk cId="0" sldId="346"/>
            <ac:inkMk id="46" creationId="{7F553171-90AC-4A3D-AAE9-8E7D70E44696}"/>
          </ac:inkMkLst>
        </pc:inkChg>
        <pc:inkChg chg="add mod">
          <ac:chgData name="仁園 呂" userId="eef67f80-1e14-4c90-a22b-aad4575b3ef9" providerId="ADAL" clId="{9A49C251-DF4E-4AE5-B3D8-6CC2431CFFC3}" dt="2020-04-27T08:54:11.992" v="3452" actId="165"/>
          <ac:inkMkLst>
            <pc:docMk/>
            <pc:sldMk cId="0" sldId="346"/>
            <ac:inkMk id="47" creationId="{2A8C0804-B99D-42D1-A512-AA6EDE79E533}"/>
          </ac:inkMkLst>
        </pc:inkChg>
        <pc:inkChg chg="add mod">
          <ac:chgData name="仁園 呂" userId="eef67f80-1e14-4c90-a22b-aad4575b3ef9" providerId="ADAL" clId="{9A49C251-DF4E-4AE5-B3D8-6CC2431CFFC3}" dt="2020-04-27T08:54:11.992" v="3452" actId="165"/>
          <ac:inkMkLst>
            <pc:docMk/>
            <pc:sldMk cId="0" sldId="346"/>
            <ac:inkMk id="48" creationId="{E6E15BE3-655D-4938-A316-973702138DFA}"/>
          </ac:inkMkLst>
        </pc:inkChg>
        <pc:inkChg chg="add mod">
          <ac:chgData name="仁園 呂" userId="eef67f80-1e14-4c90-a22b-aad4575b3ef9" providerId="ADAL" clId="{9A49C251-DF4E-4AE5-B3D8-6CC2431CFFC3}" dt="2020-04-27T08:54:11.992" v="3452" actId="165"/>
          <ac:inkMkLst>
            <pc:docMk/>
            <pc:sldMk cId="0" sldId="346"/>
            <ac:inkMk id="49" creationId="{9C1335DD-B0B0-4778-BB18-DF2840F4B9E7}"/>
          </ac:inkMkLst>
        </pc:inkChg>
        <pc:inkChg chg="add mod">
          <ac:chgData name="仁園 呂" userId="eef67f80-1e14-4c90-a22b-aad4575b3ef9" providerId="ADAL" clId="{9A49C251-DF4E-4AE5-B3D8-6CC2431CFFC3}" dt="2020-04-27T08:54:11.992" v="3452" actId="165"/>
          <ac:inkMkLst>
            <pc:docMk/>
            <pc:sldMk cId="0" sldId="346"/>
            <ac:inkMk id="50" creationId="{BD3FDFB5-36A3-4513-ABAC-9A9419358E2B}"/>
          </ac:inkMkLst>
        </pc:inkChg>
        <pc:inkChg chg="add mod">
          <ac:chgData name="仁園 呂" userId="eef67f80-1e14-4c90-a22b-aad4575b3ef9" providerId="ADAL" clId="{9A49C251-DF4E-4AE5-B3D8-6CC2431CFFC3}" dt="2020-04-27T08:54:11.992" v="3452" actId="165"/>
          <ac:inkMkLst>
            <pc:docMk/>
            <pc:sldMk cId="0" sldId="346"/>
            <ac:inkMk id="51" creationId="{63939631-5779-4521-AE18-103D0020CE23}"/>
          </ac:inkMkLst>
        </pc:inkChg>
        <pc:inkChg chg="add mod">
          <ac:chgData name="仁園 呂" userId="eef67f80-1e14-4c90-a22b-aad4575b3ef9" providerId="ADAL" clId="{9A49C251-DF4E-4AE5-B3D8-6CC2431CFFC3}" dt="2020-04-27T08:54:11.992" v="3452" actId="165"/>
          <ac:inkMkLst>
            <pc:docMk/>
            <pc:sldMk cId="0" sldId="346"/>
            <ac:inkMk id="52" creationId="{90DE852D-49AD-4C9E-B691-04B5E7FFD9FE}"/>
          </ac:inkMkLst>
        </pc:inkChg>
        <pc:inkChg chg="add mod">
          <ac:chgData name="仁園 呂" userId="eef67f80-1e14-4c90-a22b-aad4575b3ef9" providerId="ADAL" clId="{9A49C251-DF4E-4AE5-B3D8-6CC2431CFFC3}" dt="2020-04-27T08:54:11.992" v="3452" actId="165"/>
          <ac:inkMkLst>
            <pc:docMk/>
            <pc:sldMk cId="0" sldId="346"/>
            <ac:inkMk id="53" creationId="{0AD71FD2-3492-46F8-A4C8-9CA682F36838}"/>
          </ac:inkMkLst>
        </pc:inkChg>
        <pc:inkChg chg="add mod">
          <ac:chgData name="仁園 呂" userId="eef67f80-1e14-4c90-a22b-aad4575b3ef9" providerId="ADAL" clId="{9A49C251-DF4E-4AE5-B3D8-6CC2431CFFC3}" dt="2020-04-27T08:54:11.992" v="3452" actId="165"/>
          <ac:inkMkLst>
            <pc:docMk/>
            <pc:sldMk cId="0" sldId="346"/>
            <ac:inkMk id="54" creationId="{0F722065-26BE-4A43-AF23-26576B7FD5E2}"/>
          </ac:inkMkLst>
        </pc:inkChg>
        <pc:inkChg chg="add mod">
          <ac:chgData name="仁園 呂" userId="eef67f80-1e14-4c90-a22b-aad4575b3ef9" providerId="ADAL" clId="{9A49C251-DF4E-4AE5-B3D8-6CC2431CFFC3}" dt="2020-04-27T08:54:11.992" v="3452" actId="165"/>
          <ac:inkMkLst>
            <pc:docMk/>
            <pc:sldMk cId="0" sldId="346"/>
            <ac:inkMk id="55" creationId="{E5716D2C-22C4-445A-B8E0-C45760928CC3}"/>
          </ac:inkMkLst>
        </pc:inkChg>
        <pc:inkChg chg="add mod">
          <ac:chgData name="仁園 呂" userId="eef67f80-1e14-4c90-a22b-aad4575b3ef9" providerId="ADAL" clId="{9A49C251-DF4E-4AE5-B3D8-6CC2431CFFC3}" dt="2020-04-27T08:54:11.992" v="3452" actId="165"/>
          <ac:inkMkLst>
            <pc:docMk/>
            <pc:sldMk cId="0" sldId="346"/>
            <ac:inkMk id="56" creationId="{3FFD0F89-F8F2-444E-84FF-00969FC9D339}"/>
          </ac:inkMkLst>
        </pc:inkChg>
        <pc:inkChg chg="add mod">
          <ac:chgData name="仁園 呂" userId="eef67f80-1e14-4c90-a22b-aad4575b3ef9" providerId="ADAL" clId="{9A49C251-DF4E-4AE5-B3D8-6CC2431CFFC3}" dt="2020-04-27T08:54:11.992" v="3452" actId="165"/>
          <ac:inkMkLst>
            <pc:docMk/>
            <pc:sldMk cId="0" sldId="346"/>
            <ac:inkMk id="57" creationId="{85D36C99-3450-4075-9690-C929C4C28A84}"/>
          </ac:inkMkLst>
        </pc:inkChg>
        <pc:inkChg chg="add mod">
          <ac:chgData name="仁園 呂" userId="eef67f80-1e14-4c90-a22b-aad4575b3ef9" providerId="ADAL" clId="{9A49C251-DF4E-4AE5-B3D8-6CC2431CFFC3}" dt="2020-04-27T08:54:11.992" v="3452" actId="165"/>
          <ac:inkMkLst>
            <pc:docMk/>
            <pc:sldMk cId="0" sldId="346"/>
            <ac:inkMk id="58" creationId="{B1476309-031D-4061-9C0F-E0CE0637B244}"/>
          </ac:inkMkLst>
        </pc:inkChg>
        <pc:inkChg chg="add mod">
          <ac:chgData name="仁園 呂" userId="eef67f80-1e14-4c90-a22b-aad4575b3ef9" providerId="ADAL" clId="{9A49C251-DF4E-4AE5-B3D8-6CC2431CFFC3}" dt="2020-04-27T08:54:11.992" v="3452" actId="165"/>
          <ac:inkMkLst>
            <pc:docMk/>
            <pc:sldMk cId="0" sldId="346"/>
            <ac:inkMk id="59" creationId="{F70E0F30-D83B-4BE7-92A9-D782F967C1F6}"/>
          </ac:inkMkLst>
        </pc:inkChg>
        <pc:inkChg chg="add mod">
          <ac:chgData name="仁園 呂" userId="eef67f80-1e14-4c90-a22b-aad4575b3ef9" providerId="ADAL" clId="{9A49C251-DF4E-4AE5-B3D8-6CC2431CFFC3}" dt="2020-04-27T08:54:11.992" v="3452" actId="165"/>
          <ac:inkMkLst>
            <pc:docMk/>
            <pc:sldMk cId="0" sldId="346"/>
            <ac:inkMk id="60" creationId="{C628FB5D-D072-43FD-99D1-87EE14A75926}"/>
          </ac:inkMkLst>
        </pc:inkChg>
        <pc:inkChg chg="add mod">
          <ac:chgData name="仁園 呂" userId="eef67f80-1e14-4c90-a22b-aad4575b3ef9" providerId="ADAL" clId="{9A49C251-DF4E-4AE5-B3D8-6CC2431CFFC3}" dt="2020-04-27T08:54:11.992" v="3452" actId="165"/>
          <ac:inkMkLst>
            <pc:docMk/>
            <pc:sldMk cId="0" sldId="346"/>
            <ac:inkMk id="61" creationId="{9F9B482F-703D-45E2-B336-517A9C9588EC}"/>
          </ac:inkMkLst>
        </pc:inkChg>
        <pc:inkChg chg="add mod">
          <ac:chgData name="仁園 呂" userId="eef67f80-1e14-4c90-a22b-aad4575b3ef9" providerId="ADAL" clId="{9A49C251-DF4E-4AE5-B3D8-6CC2431CFFC3}" dt="2020-04-27T08:54:11.992" v="3452" actId="165"/>
          <ac:inkMkLst>
            <pc:docMk/>
            <pc:sldMk cId="0" sldId="346"/>
            <ac:inkMk id="62" creationId="{798818E7-A482-4E6A-8811-061FDBC271C7}"/>
          </ac:inkMkLst>
        </pc:inkChg>
        <pc:inkChg chg="add mod">
          <ac:chgData name="仁園 呂" userId="eef67f80-1e14-4c90-a22b-aad4575b3ef9" providerId="ADAL" clId="{9A49C251-DF4E-4AE5-B3D8-6CC2431CFFC3}" dt="2020-04-27T08:54:11.992" v="3452" actId="165"/>
          <ac:inkMkLst>
            <pc:docMk/>
            <pc:sldMk cId="0" sldId="346"/>
            <ac:inkMk id="67" creationId="{1513BC25-82CD-495F-AAEF-AC295E97B8E0}"/>
          </ac:inkMkLst>
        </pc:inkChg>
        <pc:inkChg chg="add mod">
          <ac:chgData name="仁園 呂" userId="eef67f80-1e14-4c90-a22b-aad4575b3ef9" providerId="ADAL" clId="{9A49C251-DF4E-4AE5-B3D8-6CC2431CFFC3}" dt="2020-04-27T08:54:11.992" v="3452" actId="165"/>
          <ac:inkMkLst>
            <pc:docMk/>
            <pc:sldMk cId="0" sldId="346"/>
            <ac:inkMk id="68" creationId="{FA373D85-B64F-4EBD-9B66-16960D9248BB}"/>
          </ac:inkMkLst>
        </pc:inkChg>
        <pc:inkChg chg="add mod">
          <ac:chgData name="仁園 呂" userId="eef67f80-1e14-4c90-a22b-aad4575b3ef9" providerId="ADAL" clId="{9A49C251-DF4E-4AE5-B3D8-6CC2431CFFC3}" dt="2020-04-27T08:54:11.992" v="3452" actId="165"/>
          <ac:inkMkLst>
            <pc:docMk/>
            <pc:sldMk cId="0" sldId="346"/>
            <ac:inkMk id="69" creationId="{A4A6BA5E-BC9B-424F-A3BD-9C4F60A9764E}"/>
          </ac:inkMkLst>
        </pc:inkChg>
        <pc:inkChg chg="add mod">
          <ac:chgData name="仁園 呂" userId="eef67f80-1e14-4c90-a22b-aad4575b3ef9" providerId="ADAL" clId="{9A49C251-DF4E-4AE5-B3D8-6CC2431CFFC3}" dt="2020-04-27T08:54:11.992" v="3452" actId="165"/>
          <ac:inkMkLst>
            <pc:docMk/>
            <pc:sldMk cId="0" sldId="346"/>
            <ac:inkMk id="70" creationId="{3CD44600-AC37-4711-955D-E536DBF7B462}"/>
          </ac:inkMkLst>
        </pc:inkChg>
        <pc:inkChg chg="add mod">
          <ac:chgData name="仁園 呂" userId="eef67f80-1e14-4c90-a22b-aad4575b3ef9" providerId="ADAL" clId="{9A49C251-DF4E-4AE5-B3D8-6CC2431CFFC3}" dt="2020-04-27T08:54:11.992" v="3452" actId="165"/>
          <ac:inkMkLst>
            <pc:docMk/>
            <pc:sldMk cId="0" sldId="346"/>
            <ac:inkMk id="71" creationId="{A6235CAE-B00E-4BA1-A5F6-BBE4CAFC3EEC}"/>
          </ac:inkMkLst>
        </pc:inkChg>
        <pc:inkChg chg="add mod">
          <ac:chgData name="仁園 呂" userId="eef67f80-1e14-4c90-a22b-aad4575b3ef9" providerId="ADAL" clId="{9A49C251-DF4E-4AE5-B3D8-6CC2431CFFC3}" dt="2020-04-27T08:54:11.992" v="3452" actId="165"/>
          <ac:inkMkLst>
            <pc:docMk/>
            <pc:sldMk cId="0" sldId="346"/>
            <ac:inkMk id="72" creationId="{9315C174-48D7-4E07-BC65-22A23DB27D58}"/>
          </ac:inkMkLst>
        </pc:inkChg>
        <pc:inkChg chg="add mod topLvl">
          <ac:chgData name="仁園 呂" userId="eef67f80-1e14-4c90-a22b-aad4575b3ef9" providerId="ADAL" clId="{9A49C251-DF4E-4AE5-B3D8-6CC2431CFFC3}" dt="2020-04-27T08:55:00.547" v="3460" actId="164"/>
          <ac:inkMkLst>
            <pc:docMk/>
            <pc:sldMk cId="0" sldId="346"/>
            <ac:inkMk id="74" creationId="{C8F6A8F0-91B0-4D25-B11F-F976891F0C60}"/>
          </ac:inkMkLst>
        </pc:inkChg>
        <pc:inkChg chg="add mod">
          <ac:chgData name="仁園 呂" userId="eef67f80-1e14-4c90-a22b-aad4575b3ef9" providerId="ADAL" clId="{9A49C251-DF4E-4AE5-B3D8-6CC2431CFFC3}" dt="2020-04-27T08:54:11.992" v="3452" actId="165"/>
          <ac:inkMkLst>
            <pc:docMk/>
            <pc:sldMk cId="0" sldId="346"/>
            <ac:inkMk id="75" creationId="{31228C4A-7531-4F87-8B99-0B0E1C5A520E}"/>
          </ac:inkMkLst>
        </pc:inkChg>
        <pc:inkChg chg="add mod">
          <ac:chgData name="仁園 呂" userId="eef67f80-1e14-4c90-a22b-aad4575b3ef9" providerId="ADAL" clId="{9A49C251-DF4E-4AE5-B3D8-6CC2431CFFC3}" dt="2020-04-27T08:54:11.992" v="3452" actId="165"/>
          <ac:inkMkLst>
            <pc:docMk/>
            <pc:sldMk cId="0" sldId="346"/>
            <ac:inkMk id="76" creationId="{568DAAB0-EFF1-4440-AA8F-80E55CDD57D9}"/>
          </ac:inkMkLst>
        </pc:inkChg>
        <pc:inkChg chg="add mod">
          <ac:chgData name="仁園 呂" userId="eef67f80-1e14-4c90-a22b-aad4575b3ef9" providerId="ADAL" clId="{9A49C251-DF4E-4AE5-B3D8-6CC2431CFFC3}" dt="2020-04-27T08:54:11.992" v="3452" actId="165"/>
          <ac:inkMkLst>
            <pc:docMk/>
            <pc:sldMk cId="0" sldId="346"/>
            <ac:inkMk id="78" creationId="{18C709BD-DDDF-4F7A-ABFE-62278FF76210}"/>
          </ac:inkMkLst>
        </pc:inkChg>
        <pc:inkChg chg="add mod">
          <ac:chgData name="仁園 呂" userId="eef67f80-1e14-4c90-a22b-aad4575b3ef9" providerId="ADAL" clId="{9A49C251-DF4E-4AE5-B3D8-6CC2431CFFC3}" dt="2020-04-27T08:54:11.992" v="3452" actId="165"/>
          <ac:inkMkLst>
            <pc:docMk/>
            <pc:sldMk cId="0" sldId="346"/>
            <ac:inkMk id="79" creationId="{D106DC8D-8CDD-4F91-A2CD-FD76344E1FDF}"/>
          </ac:inkMkLst>
        </pc:inkChg>
        <pc:inkChg chg="add mod">
          <ac:chgData name="仁園 呂" userId="eef67f80-1e14-4c90-a22b-aad4575b3ef9" providerId="ADAL" clId="{9A49C251-DF4E-4AE5-B3D8-6CC2431CFFC3}" dt="2020-04-27T08:54:11.992" v="3452" actId="165"/>
          <ac:inkMkLst>
            <pc:docMk/>
            <pc:sldMk cId="0" sldId="346"/>
            <ac:inkMk id="80" creationId="{4FFDE764-3F06-47E3-835E-A93746895412}"/>
          </ac:inkMkLst>
        </pc:inkChg>
        <pc:inkChg chg="add mod">
          <ac:chgData name="仁園 呂" userId="eef67f80-1e14-4c90-a22b-aad4575b3ef9" providerId="ADAL" clId="{9A49C251-DF4E-4AE5-B3D8-6CC2431CFFC3}" dt="2020-04-27T08:54:11.992" v="3452" actId="165"/>
          <ac:inkMkLst>
            <pc:docMk/>
            <pc:sldMk cId="0" sldId="346"/>
            <ac:inkMk id="81" creationId="{A86F38C5-E25A-4E62-86A0-3CD148F7D794}"/>
          </ac:inkMkLst>
        </pc:inkChg>
        <pc:inkChg chg="add mod">
          <ac:chgData name="仁園 呂" userId="eef67f80-1e14-4c90-a22b-aad4575b3ef9" providerId="ADAL" clId="{9A49C251-DF4E-4AE5-B3D8-6CC2431CFFC3}" dt="2020-04-27T08:54:11.992" v="3452" actId="165"/>
          <ac:inkMkLst>
            <pc:docMk/>
            <pc:sldMk cId="0" sldId="346"/>
            <ac:inkMk id="82" creationId="{FAC9F2C0-C505-41F5-8134-0A4C81AFB139}"/>
          </ac:inkMkLst>
        </pc:inkChg>
        <pc:inkChg chg="add mod">
          <ac:chgData name="仁園 呂" userId="eef67f80-1e14-4c90-a22b-aad4575b3ef9" providerId="ADAL" clId="{9A49C251-DF4E-4AE5-B3D8-6CC2431CFFC3}" dt="2020-04-27T08:54:11.992" v="3452" actId="165"/>
          <ac:inkMkLst>
            <pc:docMk/>
            <pc:sldMk cId="0" sldId="346"/>
            <ac:inkMk id="83" creationId="{6DBA06B7-CE2F-40E3-BF02-D7046C28AA01}"/>
          </ac:inkMkLst>
        </pc:inkChg>
        <pc:inkChg chg="add mod">
          <ac:chgData name="仁園 呂" userId="eef67f80-1e14-4c90-a22b-aad4575b3ef9" providerId="ADAL" clId="{9A49C251-DF4E-4AE5-B3D8-6CC2431CFFC3}" dt="2020-04-27T08:54:11.992" v="3452" actId="165"/>
          <ac:inkMkLst>
            <pc:docMk/>
            <pc:sldMk cId="0" sldId="346"/>
            <ac:inkMk id="85" creationId="{61613B3B-7646-4135-A446-BA6C5B199C9B}"/>
          </ac:inkMkLst>
        </pc:inkChg>
        <pc:inkChg chg="add mod">
          <ac:chgData name="仁園 呂" userId="eef67f80-1e14-4c90-a22b-aad4575b3ef9" providerId="ADAL" clId="{9A49C251-DF4E-4AE5-B3D8-6CC2431CFFC3}" dt="2020-04-27T08:54:11.992" v="3452" actId="165"/>
          <ac:inkMkLst>
            <pc:docMk/>
            <pc:sldMk cId="0" sldId="346"/>
            <ac:inkMk id="86" creationId="{59005C3F-D2BE-4E21-A03B-B758A53B9D76}"/>
          </ac:inkMkLst>
        </pc:inkChg>
        <pc:inkChg chg="add mod topLvl">
          <ac:chgData name="仁園 呂" userId="eef67f80-1e14-4c90-a22b-aad4575b3ef9" providerId="ADAL" clId="{9A49C251-DF4E-4AE5-B3D8-6CC2431CFFC3}" dt="2020-04-27T08:55:00.547" v="3460" actId="164"/>
          <ac:inkMkLst>
            <pc:docMk/>
            <pc:sldMk cId="0" sldId="346"/>
            <ac:inkMk id="87" creationId="{2EA1FE8E-90F5-414D-A015-31A48E9A1DBD}"/>
          </ac:inkMkLst>
        </pc:inkChg>
        <pc:inkChg chg="add mod topLvl">
          <ac:chgData name="仁園 呂" userId="eef67f80-1e14-4c90-a22b-aad4575b3ef9" providerId="ADAL" clId="{9A49C251-DF4E-4AE5-B3D8-6CC2431CFFC3}" dt="2020-04-27T08:55:00.547" v="3460" actId="164"/>
          <ac:inkMkLst>
            <pc:docMk/>
            <pc:sldMk cId="0" sldId="346"/>
            <ac:inkMk id="88" creationId="{18C15BAF-587D-4640-8221-A53E426782BE}"/>
          </ac:inkMkLst>
        </pc:inkChg>
        <pc:inkChg chg="add mod">
          <ac:chgData name="仁園 呂" userId="eef67f80-1e14-4c90-a22b-aad4575b3ef9" providerId="ADAL" clId="{9A49C251-DF4E-4AE5-B3D8-6CC2431CFFC3}" dt="2020-04-27T08:54:11.992" v="3452" actId="165"/>
          <ac:inkMkLst>
            <pc:docMk/>
            <pc:sldMk cId="0" sldId="346"/>
            <ac:inkMk id="90" creationId="{2229CC64-52EC-45C9-B332-C32BCE846CAE}"/>
          </ac:inkMkLst>
        </pc:inkChg>
        <pc:inkChg chg="add mod">
          <ac:chgData name="仁園 呂" userId="eef67f80-1e14-4c90-a22b-aad4575b3ef9" providerId="ADAL" clId="{9A49C251-DF4E-4AE5-B3D8-6CC2431CFFC3}" dt="2020-04-27T08:54:11.992" v="3452" actId="165"/>
          <ac:inkMkLst>
            <pc:docMk/>
            <pc:sldMk cId="0" sldId="346"/>
            <ac:inkMk id="91" creationId="{EC712EBA-B64D-454A-A4CE-4876AB6299EB}"/>
          </ac:inkMkLst>
        </pc:inkChg>
        <pc:inkChg chg="add mod">
          <ac:chgData name="仁園 呂" userId="eef67f80-1e14-4c90-a22b-aad4575b3ef9" providerId="ADAL" clId="{9A49C251-DF4E-4AE5-B3D8-6CC2431CFFC3}" dt="2020-04-27T08:54:11.992" v="3452" actId="165"/>
          <ac:inkMkLst>
            <pc:docMk/>
            <pc:sldMk cId="0" sldId="346"/>
            <ac:inkMk id="92" creationId="{0A07B16F-D76F-498F-A2EA-EA8DAD5374F4}"/>
          </ac:inkMkLst>
        </pc:inkChg>
        <pc:inkChg chg="add mod">
          <ac:chgData name="仁園 呂" userId="eef67f80-1e14-4c90-a22b-aad4575b3ef9" providerId="ADAL" clId="{9A49C251-DF4E-4AE5-B3D8-6CC2431CFFC3}" dt="2020-04-27T08:54:11.992" v="3452" actId="165"/>
          <ac:inkMkLst>
            <pc:docMk/>
            <pc:sldMk cId="0" sldId="346"/>
            <ac:inkMk id="93" creationId="{A277671B-91B4-45F3-982E-8B8A9E8E8496}"/>
          </ac:inkMkLst>
        </pc:inkChg>
        <pc:inkChg chg="add mod">
          <ac:chgData name="仁園 呂" userId="eef67f80-1e14-4c90-a22b-aad4575b3ef9" providerId="ADAL" clId="{9A49C251-DF4E-4AE5-B3D8-6CC2431CFFC3}" dt="2020-04-27T08:54:11.992" v="3452" actId="165"/>
          <ac:inkMkLst>
            <pc:docMk/>
            <pc:sldMk cId="0" sldId="346"/>
            <ac:inkMk id="94" creationId="{7C57F3D1-D726-4253-BAB6-54D8BA6D5BDE}"/>
          </ac:inkMkLst>
        </pc:inkChg>
        <pc:inkChg chg="add mod">
          <ac:chgData name="仁園 呂" userId="eef67f80-1e14-4c90-a22b-aad4575b3ef9" providerId="ADAL" clId="{9A49C251-DF4E-4AE5-B3D8-6CC2431CFFC3}" dt="2020-04-27T08:54:11.992" v="3452" actId="165"/>
          <ac:inkMkLst>
            <pc:docMk/>
            <pc:sldMk cId="0" sldId="346"/>
            <ac:inkMk id="95" creationId="{3D201662-4B84-4217-AAB7-5661DBF5022F}"/>
          </ac:inkMkLst>
        </pc:inkChg>
        <pc:inkChg chg="add mod">
          <ac:chgData name="仁園 呂" userId="eef67f80-1e14-4c90-a22b-aad4575b3ef9" providerId="ADAL" clId="{9A49C251-DF4E-4AE5-B3D8-6CC2431CFFC3}" dt="2020-04-27T08:54:11.992" v="3452" actId="165"/>
          <ac:inkMkLst>
            <pc:docMk/>
            <pc:sldMk cId="0" sldId="346"/>
            <ac:inkMk id="96" creationId="{5AEF82F7-61B0-4747-8F99-2364B36A55B6}"/>
          </ac:inkMkLst>
        </pc:inkChg>
        <pc:inkChg chg="add mod">
          <ac:chgData name="仁園 呂" userId="eef67f80-1e14-4c90-a22b-aad4575b3ef9" providerId="ADAL" clId="{9A49C251-DF4E-4AE5-B3D8-6CC2431CFFC3}" dt="2020-04-27T08:54:11.992" v="3452" actId="165"/>
          <ac:inkMkLst>
            <pc:docMk/>
            <pc:sldMk cId="0" sldId="346"/>
            <ac:inkMk id="97" creationId="{6175BC23-B182-4C98-95E0-836CC74D1AE3}"/>
          </ac:inkMkLst>
        </pc:inkChg>
        <pc:inkChg chg="add mod">
          <ac:chgData name="仁園 呂" userId="eef67f80-1e14-4c90-a22b-aad4575b3ef9" providerId="ADAL" clId="{9A49C251-DF4E-4AE5-B3D8-6CC2431CFFC3}" dt="2020-04-27T08:54:11.992" v="3452" actId="165"/>
          <ac:inkMkLst>
            <pc:docMk/>
            <pc:sldMk cId="0" sldId="346"/>
            <ac:inkMk id="98" creationId="{7162B4FB-6797-4BD5-8307-A9BE4AA56DAE}"/>
          </ac:inkMkLst>
        </pc:inkChg>
        <pc:inkChg chg="add mod">
          <ac:chgData name="仁園 呂" userId="eef67f80-1e14-4c90-a22b-aad4575b3ef9" providerId="ADAL" clId="{9A49C251-DF4E-4AE5-B3D8-6CC2431CFFC3}" dt="2020-04-27T08:54:11.992" v="3452" actId="165"/>
          <ac:inkMkLst>
            <pc:docMk/>
            <pc:sldMk cId="0" sldId="346"/>
            <ac:inkMk id="99" creationId="{014F6E80-4DFC-4BE1-8690-8C3531FEBB8B}"/>
          </ac:inkMkLst>
        </pc:inkChg>
        <pc:inkChg chg="add mod">
          <ac:chgData name="仁園 呂" userId="eef67f80-1e14-4c90-a22b-aad4575b3ef9" providerId="ADAL" clId="{9A49C251-DF4E-4AE5-B3D8-6CC2431CFFC3}" dt="2020-04-27T08:54:11.992" v="3452" actId="165"/>
          <ac:inkMkLst>
            <pc:docMk/>
            <pc:sldMk cId="0" sldId="346"/>
            <ac:inkMk id="100" creationId="{085BC23B-7B10-4AFF-917B-745435BD162D}"/>
          </ac:inkMkLst>
        </pc:inkChg>
        <pc:inkChg chg="add mod">
          <ac:chgData name="仁園 呂" userId="eef67f80-1e14-4c90-a22b-aad4575b3ef9" providerId="ADAL" clId="{9A49C251-DF4E-4AE5-B3D8-6CC2431CFFC3}" dt="2020-04-27T08:54:11.992" v="3452" actId="165"/>
          <ac:inkMkLst>
            <pc:docMk/>
            <pc:sldMk cId="0" sldId="346"/>
            <ac:inkMk id="101" creationId="{0EB96786-BE9C-494D-87B7-31C43C2A1117}"/>
          </ac:inkMkLst>
        </pc:inkChg>
        <pc:inkChg chg="add mod">
          <ac:chgData name="仁園 呂" userId="eef67f80-1e14-4c90-a22b-aad4575b3ef9" providerId="ADAL" clId="{9A49C251-DF4E-4AE5-B3D8-6CC2431CFFC3}" dt="2020-04-27T08:54:11.992" v="3452" actId="165"/>
          <ac:inkMkLst>
            <pc:docMk/>
            <pc:sldMk cId="0" sldId="346"/>
            <ac:inkMk id="102" creationId="{B5114F99-CBD1-4F6B-8BBF-C488BB2C6CED}"/>
          </ac:inkMkLst>
        </pc:inkChg>
        <pc:inkChg chg="add mod">
          <ac:chgData name="仁園 呂" userId="eef67f80-1e14-4c90-a22b-aad4575b3ef9" providerId="ADAL" clId="{9A49C251-DF4E-4AE5-B3D8-6CC2431CFFC3}" dt="2020-04-27T08:54:11.992" v="3452" actId="165"/>
          <ac:inkMkLst>
            <pc:docMk/>
            <pc:sldMk cId="0" sldId="346"/>
            <ac:inkMk id="105" creationId="{90A08F03-B270-40D9-8F9D-278911246A2B}"/>
          </ac:inkMkLst>
        </pc:inkChg>
        <pc:inkChg chg="add mod">
          <ac:chgData name="仁園 呂" userId="eef67f80-1e14-4c90-a22b-aad4575b3ef9" providerId="ADAL" clId="{9A49C251-DF4E-4AE5-B3D8-6CC2431CFFC3}" dt="2020-04-27T08:54:11.992" v="3452" actId="165"/>
          <ac:inkMkLst>
            <pc:docMk/>
            <pc:sldMk cId="0" sldId="346"/>
            <ac:inkMk id="106" creationId="{3CCFC2B3-B729-4E58-91AC-5CF5F72B7B5E}"/>
          </ac:inkMkLst>
        </pc:inkChg>
        <pc:inkChg chg="add mod">
          <ac:chgData name="仁園 呂" userId="eef67f80-1e14-4c90-a22b-aad4575b3ef9" providerId="ADAL" clId="{9A49C251-DF4E-4AE5-B3D8-6CC2431CFFC3}" dt="2020-04-27T08:54:11.992" v="3452" actId="165"/>
          <ac:inkMkLst>
            <pc:docMk/>
            <pc:sldMk cId="0" sldId="346"/>
            <ac:inkMk id="107" creationId="{59F3E754-7F61-43E2-92AE-F6F2D3C83B0A}"/>
          </ac:inkMkLst>
        </pc:inkChg>
        <pc:inkChg chg="add mod">
          <ac:chgData name="仁園 呂" userId="eef67f80-1e14-4c90-a22b-aad4575b3ef9" providerId="ADAL" clId="{9A49C251-DF4E-4AE5-B3D8-6CC2431CFFC3}" dt="2020-04-27T08:54:11.992" v="3452" actId="165"/>
          <ac:inkMkLst>
            <pc:docMk/>
            <pc:sldMk cId="0" sldId="346"/>
            <ac:inkMk id="108" creationId="{839A87C3-903A-476A-847C-1E8EBC6C26B3}"/>
          </ac:inkMkLst>
        </pc:inkChg>
        <pc:inkChg chg="add mod">
          <ac:chgData name="仁園 呂" userId="eef67f80-1e14-4c90-a22b-aad4575b3ef9" providerId="ADAL" clId="{9A49C251-DF4E-4AE5-B3D8-6CC2431CFFC3}" dt="2020-04-27T08:54:11.992" v="3452" actId="165"/>
          <ac:inkMkLst>
            <pc:docMk/>
            <pc:sldMk cId="0" sldId="346"/>
            <ac:inkMk id="110" creationId="{52249D6D-1651-45EF-9D9F-F99844DA4EFF}"/>
          </ac:inkMkLst>
        </pc:inkChg>
        <pc:inkChg chg="add mod">
          <ac:chgData name="仁園 呂" userId="eef67f80-1e14-4c90-a22b-aad4575b3ef9" providerId="ADAL" clId="{9A49C251-DF4E-4AE5-B3D8-6CC2431CFFC3}" dt="2020-04-27T08:54:11.992" v="3452" actId="165"/>
          <ac:inkMkLst>
            <pc:docMk/>
            <pc:sldMk cId="0" sldId="346"/>
            <ac:inkMk id="111" creationId="{A561D1AE-425E-4DC6-8C9B-5EF91883A7A6}"/>
          </ac:inkMkLst>
        </pc:inkChg>
        <pc:inkChg chg="add mod">
          <ac:chgData name="仁園 呂" userId="eef67f80-1e14-4c90-a22b-aad4575b3ef9" providerId="ADAL" clId="{9A49C251-DF4E-4AE5-B3D8-6CC2431CFFC3}" dt="2020-04-27T08:54:11.992" v="3452" actId="165"/>
          <ac:inkMkLst>
            <pc:docMk/>
            <pc:sldMk cId="0" sldId="346"/>
            <ac:inkMk id="112" creationId="{E7C55FF6-1ECB-4DAE-8D2A-B984879D9CEE}"/>
          </ac:inkMkLst>
        </pc:inkChg>
        <pc:inkChg chg="add mod">
          <ac:chgData name="仁園 呂" userId="eef67f80-1e14-4c90-a22b-aad4575b3ef9" providerId="ADAL" clId="{9A49C251-DF4E-4AE5-B3D8-6CC2431CFFC3}" dt="2020-04-27T08:54:11.992" v="3452" actId="165"/>
          <ac:inkMkLst>
            <pc:docMk/>
            <pc:sldMk cId="0" sldId="346"/>
            <ac:inkMk id="113" creationId="{0FDDB383-5285-4874-8B90-0B7FBC54D5C5}"/>
          </ac:inkMkLst>
        </pc:inkChg>
        <pc:inkChg chg="add mod">
          <ac:chgData name="仁園 呂" userId="eef67f80-1e14-4c90-a22b-aad4575b3ef9" providerId="ADAL" clId="{9A49C251-DF4E-4AE5-B3D8-6CC2431CFFC3}" dt="2020-04-27T08:54:11.992" v="3452" actId="165"/>
          <ac:inkMkLst>
            <pc:docMk/>
            <pc:sldMk cId="0" sldId="346"/>
            <ac:inkMk id="114" creationId="{EF52A798-BBF4-410D-91BB-FA2E4E9C3A10}"/>
          </ac:inkMkLst>
        </pc:inkChg>
        <pc:inkChg chg="add mod">
          <ac:chgData name="仁園 呂" userId="eef67f80-1e14-4c90-a22b-aad4575b3ef9" providerId="ADAL" clId="{9A49C251-DF4E-4AE5-B3D8-6CC2431CFFC3}" dt="2020-04-27T08:54:11.992" v="3452" actId="165"/>
          <ac:inkMkLst>
            <pc:docMk/>
            <pc:sldMk cId="0" sldId="346"/>
            <ac:inkMk id="115" creationId="{27A913CD-0232-4703-8049-FD691DF84A66}"/>
          </ac:inkMkLst>
        </pc:inkChg>
        <pc:inkChg chg="add mod">
          <ac:chgData name="仁園 呂" userId="eef67f80-1e14-4c90-a22b-aad4575b3ef9" providerId="ADAL" clId="{9A49C251-DF4E-4AE5-B3D8-6CC2431CFFC3}" dt="2020-04-27T08:54:11.992" v="3452" actId="165"/>
          <ac:inkMkLst>
            <pc:docMk/>
            <pc:sldMk cId="0" sldId="346"/>
            <ac:inkMk id="117" creationId="{14770125-8356-41AB-9576-07D92F5DFF84}"/>
          </ac:inkMkLst>
        </pc:inkChg>
        <pc:inkChg chg="add mod">
          <ac:chgData name="仁園 呂" userId="eef67f80-1e14-4c90-a22b-aad4575b3ef9" providerId="ADAL" clId="{9A49C251-DF4E-4AE5-B3D8-6CC2431CFFC3}" dt="2020-04-27T08:54:11.992" v="3452" actId="165"/>
          <ac:inkMkLst>
            <pc:docMk/>
            <pc:sldMk cId="0" sldId="346"/>
            <ac:inkMk id="118" creationId="{8EC05FC2-7887-4244-8073-9A13F9A35A97}"/>
          </ac:inkMkLst>
        </pc:inkChg>
        <pc:inkChg chg="add mod">
          <ac:chgData name="仁園 呂" userId="eef67f80-1e14-4c90-a22b-aad4575b3ef9" providerId="ADAL" clId="{9A49C251-DF4E-4AE5-B3D8-6CC2431CFFC3}" dt="2020-04-27T08:54:11.992" v="3452" actId="165"/>
          <ac:inkMkLst>
            <pc:docMk/>
            <pc:sldMk cId="0" sldId="346"/>
            <ac:inkMk id="119" creationId="{20705897-0360-4170-8AC7-33BE751A755E}"/>
          </ac:inkMkLst>
        </pc:inkChg>
        <pc:inkChg chg="add mod">
          <ac:chgData name="仁園 呂" userId="eef67f80-1e14-4c90-a22b-aad4575b3ef9" providerId="ADAL" clId="{9A49C251-DF4E-4AE5-B3D8-6CC2431CFFC3}" dt="2020-04-27T08:54:11.992" v="3452" actId="165"/>
          <ac:inkMkLst>
            <pc:docMk/>
            <pc:sldMk cId="0" sldId="346"/>
            <ac:inkMk id="120" creationId="{D7ACC07C-3C68-4BDB-8649-A62B0F13EA64}"/>
          </ac:inkMkLst>
        </pc:inkChg>
        <pc:inkChg chg="add mod">
          <ac:chgData name="仁園 呂" userId="eef67f80-1e14-4c90-a22b-aad4575b3ef9" providerId="ADAL" clId="{9A49C251-DF4E-4AE5-B3D8-6CC2431CFFC3}" dt="2020-04-27T08:54:11.992" v="3452" actId="165"/>
          <ac:inkMkLst>
            <pc:docMk/>
            <pc:sldMk cId="0" sldId="346"/>
            <ac:inkMk id="121" creationId="{4405FF4C-9C51-46B5-BDF5-DF1F43147786}"/>
          </ac:inkMkLst>
        </pc:inkChg>
        <pc:inkChg chg="add mod">
          <ac:chgData name="仁園 呂" userId="eef67f80-1e14-4c90-a22b-aad4575b3ef9" providerId="ADAL" clId="{9A49C251-DF4E-4AE5-B3D8-6CC2431CFFC3}" dt="2020-04-27T08:54:11.992" v="3452" actId="165"/>
          <ac:inkMkLst>
            <pc:docMk/>
            <pc:sldMk cId="0" sldId="346"/>
            <ac:inkMk id="122" creationId="{1C822525-66DF-4787-8624-CDAB9702F39E}"/>
          </ac:inkMkLst>
        </pc:inkChg>
        <pc:inkChg chg="add mod">
          <ac:chgData name="仁園 呂" userId="eef67f80-1e14-4c90-a22b-aad4575b3ef9" providerId="ADAL" clId="{9A49C251-DF4E-4AE5-B3D8-6CC2431CFFC3}" dt="2020-04-27T08:54:11.992" v="3452" actId="165"/>
          <ac:inkMkLst>
            <pc:docMk/>
            <pc:sldMk cId="0" sldId="346"/>
            <ac:inkMk id="123" creationId="{09805832-D461-4AD8-B9A5-38582E2E0ABA}"/>
          </ac:inkMkLst>
        </pc:inkChg>
        <pc:inkChg chg="add mod">
          <ac:chgData name="仁園 呂" userId="eef67f80-1e14-4c90-a22b-aad4575b3ef9" providerId="ADAL" clId="{9A49C251-DF4E-4AE5-B3D8-6CC2431CFFC3}" dt="2020-04-27T08:54:11.992" v="3452" actId="165"/>
          <ac:inkMkLst>
            <pc:docMk/>
            <pc:sldMk cId="0" sldId="346"/>
            <ac:inkMk id="124" creationId="{7823228B-2E09-49AD-86AB-B74D84215E8E}"/>
          </ac:inkMkLst>
        </pc:inkChg>
        <pc:inkChg chg="add mod">
          <ac:chgData name="仁園 呂" userId="eef67f80-1e14-4c90-a22b-aad4575b3ef9" providerId="ADAL" clId="{9A49C251-DF4E-4AE5-B3D8-6CC2431CFFC3}" dt="2020-04-27T08:54:11.992" v="3452" actId="165"/>
          <ac:inkMkLst>
            <pc:docMk/>
            <pc:sldMk cId="0" sldId="346"/>
            <ac:inkMk id="125" creationId="{901E2D4C-865D-46D7-A25F-72A6EEF11B62}"/>
          </ac:inkMkLst>
        </pc:inkChg>
        <pc:inkChg chg="add mod">
          <ac:chgData name="仁園 呂" userId="eef67f80-1e14-4c90-a22b-aad4575b3ef9" providerId="ADAL" clId="{9A49C251-DF4E-4AE5-B3D8-6CC2431CFFC3}" dt="2020-04-27T08:54:11.992" v="3452" actId="165"/>
          <ac:inkMkLst>
            <pc:docMk/>
            <pc:sldMk cId="0" sldId="346"/>
            <ac:inkMk id="127" creationId="{C007355E-E290-4462-8C7F-2F82E3B55B0A}"/>
          </ac:inkMkLst>
        </pc:inkChg>
        <pc:inkChg chg="add mod">
          <ac:chgData name="仁園 呂" userId="eef67f80-1e14-4c90-a22b-aad4575b3ef9" providerId="ADAL" clId="{9A49C251-DF4E-4AE5-B3D8-6CC2431CFFC3}" dt="2020-04-27T08:54:11.992" v="3452" actId="165"/>
          <ac:inkMkLst>
            <pc:docMk/>
            <pc:sldMk cId="0" sldId="346"/>
            <ac:inkMk id="128" creationId="{13E3ED8D-8008-4F04-99DF-C94CCBE73851}"/>
          </ac:inkMkLst>
        </pc:inkChg>
        <pc:inkChg chg="add mod">
          <ac:chgData name="仁園 呂" userId="eef67f80-1e14-4c90-a22b-aad4575b3ef9" providerId="ADAL" clId="{9A49C251-DF4E-4AE5-B3D8-6CC2431CFFC3}" dt="2020-04-27T08:54:11.992" v="3452" actId="165"/>
          <ac:inkMkLst>
            <pc:docMk/>
            <pc:sldMk cId="0" sldId="346"/>
            <ac:inkMk id="130" creationId="{2D03A43E-3F9C-4F0D-B376-B16ACCFBF38E}"/>
          </ac:inkMkLst>
        </pc:inkChg>
        <pc:inkChg chg="add mod">
          <ac:chgData name="仁園 呂" userId="eef67f80-1e14-4c90-a22b-aad4575b3ef9" providerId="ADAL" clId="{9A49C251-DF4E-4AE5-B3D8-6CC2431CFFC3}" dt="2020-04-27T08:54:11.992" v="3452" actId="165"/>
          <ac:inkMkLst>
            <pc:docMk/>
            <pc:sldMk cId="0" sldId="346"/>
            <ac:inkMk id="131" creationId="{C912B7A3-F5FE-43C2-8CDC-CA2CABA5DB7F}"/>
          </ac:inkMkLst>
        </pc:inkChg>
        <pc:inkChg chg="add mod">
          <ac:chgData name="仁園 呂" userId="eef67f80-1e14-4c90-a22b-aad4575b3ef9" providerId="ADAL" clId="{9A49C251-DF4E-4AE5-B3D8-6CC2431CFFC3}" dt="2020-04-27T08:54:11.992" v="3452" actId="165"/>
          <ac:inkMkLst>
            <pc:docMk/>
            <pc:sldMk cId="0" sldId="346"/>
            <ac:inkMk id="132" creationId="{CF22D7FE-EAE4-4782-83CC-C75F94EE50F9}"/>
          </ac:inkMkLst>
        </pc:inkChg>
        <pc:inkChg chg="add mod">
          <ac:chgData name="仁園 呂" userId="eef67f80-1e14-4c90-a22b-aad4575b3ef9" providerId="ADAL" clId="{9A49C251-DF4E-4AE5-B3D8-6CC2431CFFC3}" dt="2020-04-27T08:54:11.992" v="3452" actId="165"/>
          <ac:inkMkLst>
            <pc:docMk/>
            <pc:sldMk cId="0" sldId="346"/>
            <ac:inkMk id="133" creationId="{6F2A6E29-302C-4E8E-A2D9-7AE5F55BD5EA}"/>
          </ac:inkMkLst>
        </pc:inkChg>
        <pc:inkChg chg="add mod">
          <ac:chgData name="仁園 呂" userId="eef67f80-1e14-4c90-a22b-aad4575b3ef9" providerId="ADAL" clId="{9A49C251-DF4E-4AE5-B3D8-6CC2431CFFC3}" dt="2020-04-27T08:54:11.992" v="3452" actId="165"/>
          <ac:inkMkLst>
            <pc:docMk/>
            <pc:sldMk cId="0" sldId="346"/>
            <ac:inkMk id="134" creationId="{F492D005-5555-4A80-BF06-201B3BF53C3C}"/>
          </ac:inkMkLst>
        </pc:inkChg>
        <pc:inkChg chg="add mod">
          <ac:chgData name="仁園 呂" userId="eef67f80-1e14-4c90-a22b-aad4575b3ef9" providerId="ADAL" clId="{9A49C251-DF4E-4AE5-B3D8-6CC2431CFFC3}" dt="2020-04-27T08:54:11.992" v="3452" actId="165"/>
          <ac:inkMkLst>
            <pc:docMk/>
            <pc:sldMk cId="0" sldId="346"/>
            <ac:inkMk id="135" creationId="{F1EAA547-D624-4155-A381-5D61542C8F43}"/>
          </ac:inkMkLst>
        </pc:inkChg>
        <pc:inkChg chg="add mod">
          <ac:chgData name="仁園 呂" userId="eef67f80-1e14-4c90-a22b-aad4575b3ef9" providerId="ADAL" clId="{9A49C251-DF4E-4AE5-B3D8-6CC2431CFFC3}" dt="2020-04-27T08:54:11.992" v="3452" actId="165"/>
          <ac:inkMkLst>
            <pc:docMk/>
            <pc:sldMk cId="0" sldId="346"/>
            <ac:inkMk id="136" creationId="{279F09CB-7826-4C2E-8632-BA81986B194D}"/>
          </ac:inkMkLst>
        </pc:inkChg>
        <pc:inkChg chg="add mod">
          <ac:chgData name="仁園 呂" userId="eef67f80-1e14-4c90-a22b-aad4575b3ef9" providerId="ADAL" clId="{9A49C251-DF4E-4AE5-B3D8-6CC2431CFFC3}" dt="2020-04-27T08:54:11.992" v="3452" actId="165"/>
          <ac:inkMkLst>
            <pc:docMk/>
            <pc:sldMk cId="0" sldId="346"/>
            <ac:inkMk id="137" creationId="{ABE786C9-7627-4A68-9738-240DD5249F28}"/>
          </ac:inkMkLst>
        </pc:inkChg>
        <pc:inkChg chg="add mod">
          <ac:chgData name="仁園 呂" userId="eef67f80-1e14-4c90-a22b-aad4575b3ef9" providerId="ADAL" clId="{9A49C251-DF4E-4AE5-B3D8-6CC2431CFFC3}" dt="2020-04-27T08:54:11.992" v="3452" actId="165"/>
          <ac:inkMkLst>
            <pc:docMk/>
            <pc:sldMk cId="0" sldId="346"/>
            <ac:inkMk id="138" creationId="{E5089EE9-ABA3-46E5-B58B-42AED2240E8E}"/>
          </ac:inkMkLst>
        </pc:inkChg>
        <pc:inkChg chg="add mod topLvl">
          <ac:chgData name="仁園 呂" userId="eef67f80-1e14-4c90-a22b-aad4575b3ef9" providerId="ADAL" clId="{9A49C251-DF4E-4AE5-B3D8-6CC2431CFFC3}" dt="2020-04-27T08:55:00.547" v="3460" actId="164"/>
          <ac:inkMkLst>
            <pc:docMk/>
            <pc:sldMk cId="0" sldId="346"/>
            <ac:inkMk id="139" creationId="{92ACCD9B-BCF7-4C96-BD03-72FA5021AFD4}"/>
          </ac:inkMkLst>
        </pc:inkChg>
        <pc:inkChg chg="add mod topLvl">
          <ac:chgData name="仁園 呂" userId="eef67f80-1e14-4c90-a22b-aad4575b3ef9" providerId="ADAL" clId="{9A49C251-DF4E-4AE5-B3D8-6CC2431CFFC3}" dt="2020-04-27T08:55:00.547" v="3460" actId="164"/>
          <ac:inkMkLst>
            <pc:docMk/>
            <pc:sldMk cId="0" sldId="346"/>
            <ac:inkMk id="140" creationId="{1E95282C-CE2B-4F75-A7D2-E404529E1EA5}"/>
          </ac:inkMkLst>
        </pc:inkChg>
        <pc:inkChg chg="add mod">
          <ac:chgData name="仁園 呂" userId="eef67f80-1e14-4c90-a22b-aad4575b3ef9" providerId="ADAL" clId="{9A49C251-DF4E-4AE5-B3D8-6CC2431CFFC3}" dt="2020-04-27T08:54:11.992" v="3452" actId="165"/>
          <ac:inkMkLst>
            <pc:docMk/>
            <pc:sldMk cId="0" sldId="346"/>
            <ac:inkMk id="144" creationId="{5EFB99E4-0796-4B74-A4F7-C525090159C1}"/>
          </ac:inkMkLst>
        </pc:inkChg>
        <pc:inkChg chg="add mod">
          <ac:chgData name="仁園 呂" userId="eef67f80-1e14-4c90-a22b-aad4575b3ef9" providerId="ADAL" clId="{9A49C251-DF4E-4AE5-B3D8-6CC2431CFFC3}" dt="2020-04-27T08:54:11.992" v="3452" actId="165"/>
          <ac:inkMkLst>
            <pc:docMk/>
            <pc:sldMk cId="0" sldId="346"/>
            <ac:inkMk id="145" creationId="{66C4E7D5-4472-4031-8C74-E2A8A78F43FD}"/>
          </ac:inkMkLst>
        </pc:inkChg>
        <pc:inkChg chg="add mod">
          <ac:chgData name="仁園 呂" userId="eef67f80-1e14-4c90-a22b-aad4575b3ef9" providerId="ADAL" clId="{9A49C251-DF4E-4AE5-B3D8-6CC2431CFFC3}" dt="2020-04-27T08:54:11.992" v="3452" actId="165"/>
          <ac:inkMkLst>
            <pc:docMk/>
            <pc:sldMk cId="0" sldId="346"/>
            <ac:inkMk id="146" creationId="{401D6B11-D627-4B36-B77D-2B573F811D92}"/>
          </ac:inkMkLst>
        </pc:inkChg>
        <pc:inkChg chg="add mod">
          <ac:chgData name="仁園 呂" userId="eef67f80-1e14-4c90-a22b-aad4575b3ef9" providerId="ADAL" clId="{9A49C251-DF4E-4AE5-B3D8-6CC2431CFFC3}" dt="2020-04-27T08:54:11.992" v="3452" actId="165"/>
          <ac:inkMkLst>
            <pc:docMk/>
            <pc:sldMk cId="0" sldId="346"/>
            <ac:inkMk id="148" creationId="{D2AEF75D-D270-4892-AA89-CB3C1C984013}"/>
          </ac:inkMkLst>
        </pc:inkChg>
        <pc:inkChg chg="add mod">
          <ac:chgData name="仁園 呂" userId="eef67f80-1e14-4c90-a22b-aad4575b3ef9" providerId="ADAL" clId="{9A49C251-DF4E-4AE5-B3D8-6CC2431CFFC3}" dt="2020-04-27T08:54:11.992" v="3452" actId="165"/>
          <ac:inkMkLst>
            <pc:docMk/>
            <pc:sldMk cId="0" sldId="346"/>
            <ac:inkMk id="149" creationId="{A4B63CE9-F840-49AE-9B1D-4BEBE9B6EE93}"/>
          </ac:inkMkLst>
        </pc:inkChg>
        <pc:inkChg chg="add mod">
          <ac:chgData name="仁園 呂" userId="eef67f80-1e14-4c90-a22b-aad4575b3ef9" providerId="ADAL" clId="{9A49C251-DF4E-4AE5-B3D8-6CC2431CFFC3}" dt="2020-04-27T08:54:11.992" v="3452" actId="165"/>
          <ac:inkMkLst>
            <pc:docMk/>
            <pc:sldMk cId="0" sldId="346"/>
            <ac:inkMk id="150" creationId="{1A793F4A-C754-4957-BE09-38FFA9846440}"/>
          </ac:inkMkLst>
        </pc:inkChg>
        <pc:inkChg chg="add mod">
          <ac:chgData name="仁園 呂" userId="eef67f80-1e14-4c90-a22b-aad4575b3ef9" providerId="ADAL" clId="{9A49C251-DF4E-4AE5-B3D8-6CC2431CFFC3}" dt="2020-04-27T08:54:11.992" v="3452" actId="165"/>
          <ac:inkMkLst>
            <pc:docMk/>
            <pc:sldMk cId="0" sldId="346"/>
            <ac:inkMk id="151" creationId="{C33030A7-69BC-400C-9441-557B1196CC04}"/>
          </ac:inkMkLst>
        </pc:inkChg>
      </pc:sldChg>
      <pc:sldChg chg="addSp delSp modSp del mod modTransition">
        <pc:chgData name="仁園 呂" userId="eef67f80-1e14-4c90-a22b-aad4575b3ef9" providerId="ADAL" clId="{9A49C251-DF4E-4AE5-B3D8-6CC2431CFFC3}" dt="2020-05-09T09:41:22.888" v="7195" actId="47"/>
        <pc:sldMkLst>
          <pc:docMk/>
          <pc:sldMk cId="0" sldId="347"/>
        </pc:sldMkLst>
        <pc:picChg chg="add del mod">
          <ac:chgData name="仁園 呂" userId="eef67f80-1e14-4c90-a22b-aad4575b3ef9" providerId="ADAL" clId="{9A49C251-DF4E-4AE5-B3D8-6CC2431CFFC3}" dt="2020-04-23T16:18:45.388" v="1019" actId="478"/>
          <ac:picMkLst>
            <pc:docMk/>
            <pc:sldMk cId="0" sldId="347"/>
            <ac:picMk id="4" creationId="{8E71BF33-23BF-494C-A49E-5948D2B6CDC7}"/>
          </ac:picMkLst>
        </pc:picChg>
        <pc:picChg chg="add mod">
          <ac:chgData name="仁園 呂" userId="eef67f80-1e14-4c90-a22b-aad4575b3ef9" providerId="ADAL" clId="{9A49C251-DF4E-4AE5-B3D8-6CC2431CFFC3}" dt="2020-04-23T16:19:13.617" v="1026" actId="1076"/>
          <ac:picMkLst>
            <pc:docMk/>
            <pc:sldMk cId="0" sldId="347"/>
            <ac:picMk id="5" creationId="{C9CA4120-CE3B-4E68-9F3C-9B02B7F83C19}"/>
          </ac:picMkLst>
        </pc:picChg>
        <pc:picChg chg="mod">
          <ac:chgData name="仁園 呂" userId="eef67f80-1e14-4c90-a22b-aad4575b3ef9" providerId="ADAL" clId="{9A49C251-DF4E-4AE5-B3D8-6CC2431CFFC3}" dt="2020-04-23T16:19:12.144" v="1025" actId="1076"/>
          <ac:picMkLst>
            <pc:docMk/>
            <pc:sldMk cId="0" sldId="347"/>
            <ac:picMk id="7" creationId="{00000000-0000-0000-0000-000000000000}"/>
          </ac:picMkLst>
        </pc:picChg>
      </pc:sldChg>
      <pc:sldChg chg="del ord modTransition">
        <pc:chgData name="仁園 呂" userId="eef67f80-1e14-4c90-a22b-aad4575b3ef9" providerId="ADAL" clId="{9A49C251-DF4E-4AE5-B3D8-6CC2431CFFC3}" dt="2020-05-09T09:41:22.888" v="7195" actId="47"/>
        <pc:sldMkLst>
          <pc:docMk/>
          <pc:sldMk cId="0" sldId="348"/>
        </pc:sldMkLst>
      </pc:sldChg>
      <pc:sldChg chg="del modTransition">
        <pc:chgData name="仁園 呂" userId="eef67f80-1e14-4c90-a22b-aad4575b3ef9" providerId="ADAL" clId="{9A49C251-DF4E-4AE5-B3D8-6CC2431CFFC3}" dt="2020-05-09T09:41:22.888" v="7195" actId="47"/>
        <pc:sldMkLst>
          <pc:docMk/>
          <pc:sldMk cId="0" sldId="349"/>
        </pc:sldMkLst>
      </pc:sldChg>
      <pc:sldChg chg="del modTransition">
        <pc:chgData name="仁園 呂" userId="eef67f80-1e14-4c90-a22b-aad4575b3ef9" providerId="ADAL" clId="{9A49C251-DF4E-4AE5-B3D8-6CC2431CFFC3}" dt="2020-05-09T09:41:22.888" v="7195" actId="47"/>
        <pc:sldMkLst>
          <pc:docMk/>
          <pc:sldMk cId="0" sldId="350"/>
        </pc:sldMkLst>
      </pc:sldChg>
      <pc:sldChg chg="delSp modSp del mod modTransition delAnim">
        <pc:chgData name="仁園 呂" userId="eef67f80-1e14-4c90-a22b-aad4575b3ef9" providerId="ADAL" clId="{9A49C251-DF4E-4AE5-B3D8-6CC2431CFFC3}" dt="2020-05-09T09:41:22.888" v="7195" actId="47"/>
        <pc:sldMkLst>
          <pc:docMk/>
          <pc:sldMk cId="0" sldId="351"/>
        </pc:sldMkLst>
        <pc:spChg chg="mod">
          <ac:chgData name="仁園 呂" userId="eef67f80-1e14-4c90-a22b-aad4575b3ef9" providerId="ADAL" clId="{9A49C251-DF4E-4AE5-B3D8-6CC2431CFFC3}" dt="2020-04-27T10:06:32.624" v="5250" actId="20577"/>
          <ac:spMkLst>
            <pc:docMk/>
            <pc:sldMk cId="0" sldId="351"/>
            <ac:spMk id="2" creationId="{00000000-0000-0000-0000-000000000000}"/>
          </ac:spMkLst>
        </pc:spChg>
        <pc:picChg chg="del">
          <ac:chgData name="仁園 呂" userId="eef67f80-1e14-4c90-a22b-aad4575b3ef9" providerId="ADAL" clId="{9A49C251-DF4E-4AE5-B3D8-6CC2431CFFC3}" dt="2020-04-27T10:07:53.391" v="5253" actId="21"/>
          <ac:picMkLst>
            <pc:docMk/>
            <pc:sldMk cId="0" sldId="351"/>
            <ac:picMk id="6" creationId="{00000000-0000-0000-0000-000000000000}"/>
          </ac:picMkLst>
        </pc:picChg>
        <pc:picChg chg="del">
          <ac:chgData name="仁園 呂" userId="eef67f80-1e14-4c90-a22b-aad4575b3ef9" providerId="ADAL" clId="{9A49C251-DF4E-4AE5-B3D8-6CC2431CFFC3}" dt="2020-04-27T10:07:53.391" v="5253" actId="21"/>
          <ac:picMkLst>
            <pc:docMk/>
            <pc:sldMk cId="0" sldId="351"/>
            <ac:picMk id="7" creationId="{00000000-0000-0000-0000-000000000000}"/>
          </ac:picMkLst>
        </pc:picChg>
        <pc:picChg chg="mod">
          <ac:chgData name="仁園 呂" userId="eef67f80-1e14-4c90-a22b-aad4575b3ef9" providerId="ADAL" clId="{9A49C251-DF4E-4AE5-B3D8-6CC2431CFFC3}" dt="2020-04-27T10:08:28.047" v="5258" actId="1076"/>
          <ac:picMkLst>
            <pc:docMk/>
            <pc:sldMk cId="0" sldId="351"/>
            <ac:picMk id="17410" creationId="{00000000-0000-0000-0000-000000000000}"/>
          </ac:picMkLst>
        </pc:picChg>
      </pc:sldChg>
      <pc:sldChg chg="del modTransition">
        <pc:chgData name="仁園 呂" userId="eef67f80-1e14-4c90-a22b-aad4575b3ef9" providerId="ADAL" clId="{9A49C251-DF4E-4AE5-B3D8-6CC2431CFFC3}" dt="2020-05-09T09:41:22.888" v="7195" actId="47"/>
        <pc:sldMkLst>
          <pc:docMk/>
          <pc:sldMk cId="0" sldId="352"/>
        </pc:sldMkLst>
      </pc:sldChg>
      <pc:sldChg chg="addSp modSp del mod modTransition">
        <pc:chgData name="仁園 呂" userId="eef67f80-1e14-4c90-a22b-aad4575b3ef9" providerId="ADAL" clId="{9A49C251-DF4E-4AE5-B3D8-6CC2431CFFC3}" dt="2020-05-09T09:41:22.888" v="7195" actId="47"/>
        <pc:sldMkLst>
          <pc:docMk/>
          <pc:sldMk cId="0" sldId="353"/>
        </pc:sldMkLst>
        <pc:picChg chg="add mod">
          <ac:chgData name="仁園 呂" userId="eef67f80-1e14-4c90-a22b-aad4575b3ef9" providerId="ADAL" clId="{9A49C251-DF4E-4AE5-B3D8-6CC2431CFFC3}" dt="2020-04-27T18:28:52.605" v="7079" actId="14100"/>
          <ac:picMkLst>
            <pc:docMk/>
            <pc:sldMk cId="0" sldId="353"/>
            <ac:picMk id="4" creationId="{CC973C5E-B9D2-44A2-B57D-EA6368EE3F7B}"/>
          </ac:picMkLst>
        </pc:picChg>
        <pc:picChg chg="mod">
          <ac:chgData name="仁園 呂" userId="eef67f80-1e14-4c90-a22b-aad4575b3ef9" providerId="ADAL" clId="{9A49C251-DF4E-4AE5-B3D8-6CC2431CFFC3}" dt="2020-04-27T18:28:32.957" v="7075" actId="14100"/>
          <ac:picMkLst>
            <pc:docMk/>
            <pc:sldMk cId="0" sldId="353"/>
            <ac:picMk id="7" creationId="{00000000-0000-0000-0000-000000000000}"/>
          </ac:picMkLst>
        </pc:picChg>
      </pc:sldChg>
      <pc:sldChg chg="modTransition">
        <pc:chgData name="仁園 呂" userId="eef67f80-1e14-4c90-a22b-aad4575b3ef9" providerId="ADAL" clId="{9A49C251-DF4E-4AE5-B3D8-6CC2431CFFC3}" dt="2020-04-27T08:42:27.721" v="3078"/>
        <pc:sldMkLst>
          <pc:docMk/>
          <pc:sldMk cId="0" sldId="354"/>
        </pc:sldMkLst>
      </pc:sldChg>
      <pc:sldChg chg="addSp delSp modSp mod modTransition addAnim delAnim">
        <pc:chgData name="仁園 呂" userId="eef67f80-1e14-4c90-a22b-aad4575b3ef9" providerId="ADAL" clId="{9A49C251-DF4E-4AE5-B3D8-6CC2431CFFC3}" dt="2020-05-10T13:51:33.236" v="8406" actId="1076"/>
        <pc:sldMkLst>
          <pc:docMk/>
          <pc:sldMk cId="0" sldId="355"/>
        </pc:sldMkLst>
        <pc:picChg chg="add mod">
          <ac:chgData name="仁園 呂" userId="eef67f80-1e14-4c90-a22b-aad4575b3ef9" providerId="ADAL" clId="{9A49C251-DF4E-4AE5-B3D8-6CC2431CFFC3}" dt="2020-05-10T13:51:33.236" v="8406" actId="1076"/>
          <ac:picMkLst>
            <pc:docMk/>
            <pc:sldMk cId="0" sldId="355"/>
            <ac:picMk id="4" creationId="{38E983E9-527E-4EB0-9DE4-E70201EEC090}"/>
          </ac:picMkLst>
        </pc:picChg>
        <pc:picChg chg="add del mod">
          <ac:chgData name="仁園 呂" userId="eef67f80-1e14-4c90-a22b-aad4575b3ef9" providerId="ADAL" clId="{9A49C251-DF4E-4AE5-B3D8-6CC2431CFFC3}" dt="2020-05-10T13:45:53.158" v="8405" actId="1076"/>
          <ac:picMkLst>
            <pc:docMk/>
            <pc:sldMk cId="0" sldId="355"/>
            <ac:picMk id="6" creationId="{00000000-0000-0000-0000-000000000000}"/>
          </ac:picMkLst>
        </pc:picChg>
      </pc:sldChg>
      <pc:sldChg chg="modTransition">
        <pc:chgData name="仁園 呂" userId="eef67f80-1e14-4c90-a22b-aad4575b3ef9" providerId="ADAL" clId="{9A49C251-DF4E-4AE5-B3D8-6CC2431CFFC3}" dt="2020-04-27T08:42:27.727" v="3125"/>
        <pc:sldMkLst>
          <pc:docMk/>
          <pc:sldMk cId="0" sldId="356"/>
        </pc:sldMkLst>
      </pc:sldChg>
      <pc:sldChg chg="addSp delSp modSp mod modTransition">
        <pc:chgData name="仁園 呂" userId="eef67f80-1e14-4c90-a22b-aad4575b3ef9" providerId="ADAL" clId="{9A49C251-DF4E-4AE5-B3D8-6CC2431CFFC3}" dt="2020-05-15T03:36:52.236" v="11081"/>
        <pc:sldMkLst>
          <pc:docMk/>
          <pc:sldMk cId="0" sldId="357"/>
        </pc:sldMkLst>
        <pc:spChg chg="add mod">
          <ac:chgData name="仁園 呂" userId="eef67f80-1e14-4c90-a22b-aad4575b3ef9" providerId="ADAL" clId="{9A49C251-DF4E-4AE5-B3D8-6CC2431CFFC3}" dt="2020-05-15T03:34:23.380" v="10981" actId="14100"/>
          <ac:spMkLst>
            <pc:docMk/>
            <pc:sldMk cId="0" sldId="357"/>
            <ac:spMk id="8" creationId="{E1E9CBA8-6D9D-48F9-AF24-E987657C9BEA}"/>
          </ac:spMkLst>
        </pc:spChg>
        <pc:grpChg chg="del mod">
          <ac:chgData name="仁園 呂" userId="eef67f80-1e14-4c90-a22b-aad4575b3ef9" providerId="ADAL" clId="{9A49C251-DF4E-4AE5-B3D8-6CC2431CFFC3}" dt="2020-05-15T03:36:10.447" v="11009"/>
          <ac:grpSpMkLst>
            <pc:docMk/>
            <pc:sldMk cId="0" sldId="357"/>
            <ac:grpSpMk id="25" creationId="{CEA26D4D-71CD-45C5-99C8-298ABF315121}"/>
          </ac:grpSpMkLst>
        </pc:grpChg>
        <pc:grpChg chg="mod">
          <ac:chgData name="仁園 呂" userId="eef67f80-1e14-4c90-a22b-aad4575b3ef9" providerId="ADAL" clId="{9A49C251-DF4E-4AE5-B3D8-6CC2431CFFC3}" dt="2020-05-15T03:36:09.475" v="11006"/>
          <ac:grpSpMkLst>
            <pc:docMk/>
            <pc:sldMk cId="0" sldId="357"/>
            <ac:grpSpMk id="26" creationId="{200231A4-FB8A-4235-B881-F3F57B1D6BD6}"/>
          </ac:grpSpMkLst>
        </pc:grpChg>
        <pc:grpChg chg="mod">
          <ac:chgData name="仁園 呂" userId="eef67f80-1e14-4c90-a22b-aad4575b3ef9" providerId="ADAL" clId="{9A49C251-DF4E-4AE5-B3D8-6CC2431CFFC3}" dt="2020-05-15T03:36:10.447" v="11009"/>
          <ac:grpSpMkLst>
            <pc:docMk/>
            <pc:sldMk cId="0" sldId="357"/>
            <ac:grpSpMk id="29" creationId="{7ED994BE-C44F-4BEB-8C97-06A28D32B436}"/>
          </ac:grpSpMkLst>
        </pc:grpChg>
        <pc:grpChg chg="mod">
          <ac:chgData name="仁園 呂" userId="eef67f80-1e14-4c90-a22b-aad4575b3ef9" providerId="ADAL" clId="{9A49C251-DF4E-4AE5-B3D8-6CC2431CFFC3}" dt="2020-05-15T03:36:18.605" v="11024"/>
          <ac:grpSpMkLst>
            <pc:docMk/>
            <pc:sldMk cId="0" sldId="357"/>
            <ac:grpSpMk id="44" creationId="{DBC88A8F-551D-4706-ABEB-7BB02C56B7F1}"/>
          </ac:grpSpMkLst>
        </pc:grpChg>
        <pc:grpChg chg="mod">
          <ac:chgData name="仁園 呂" userId="eef67f80-1e14-4c90-a22b-aad4575b3ef9" providerId="ADAL" clId="{9A49C251-DF4E-4AE5-B3D8-6CC2431CFFC3}" dt="2020-05-15T03:36:23.949" v="11031"/>
          <ac:grpSpMkLst>
            <pc:docMk/>
            <pc:sldMk cId="0" sldId="357"/>
            <ac:grpSpMk id="51" creationId="{702CFF5C-DC1B-4FD6-9472-160C1CC6894B}"/>
          </ac:grpSpMkLst>
        </pc:grpChg>
        <pc:grpChg chg="mod">
          <ac:chgData name="仁園 呂" userId="eef67f80-1e14-4c90-a22b-aad4575b3ef9" providerId="ADAL" clId="{9A49C251-DF4E-4AE5-B3D8-6CC2431CFFC3}" dt="2020-05-15T03:36:32.074" v="11047"/>
          <ac:grpSpMkLst>
            <pc:docMk/>
            <pc:sldMk cId="0" sldId="357"/>
            <ac:grpSpMk id="104452" creationId="{0EF51097-71FB-414B-980E-A421D4305890}"/>
          </ac:grpSpMkLst>
        </pc:grpChg>
        <pc:grpChg chg="del mod">
          <ac:chgData name="仁園 呂" userId="eef67f80-1e14-4c90-a22b-aad4575b3ef9" providerId="ADAL" clId="{9A49C251-DF4E-4AE5-B3D8-6CC2431CFFC3}" dt="2020-05-15T03:36:52.236" v="11081"/>
          <ac:grpSpMkLst>
            <pc:docMk/>
            <pc:sldMk cId="0" sldId="357"/>
            <ac:grpSpMk id="104458" creationId="{C8D447DA-C67A-40D4-8F13-12730B57B0F6}"/>
          </ac:grpSpMkLst>
        </pc:grpChg>
        <pc:grpChg chg="del mod">
          <ac:chgData name="仁園 呂" userId="eef67f80-1e14-4c90-a22b-aad4575b3ef9" providerId="ADAL" clId="{9A49C251-DF4E-4AE5-B3D8-6CC2431CFFC3}" dt="2020-05-15T03:36:41.601" v="11062"/>
          <ac:grpSpMkLst>
            <pc:docMk/>
            <pc:sldMk cId="0" sldId="357"/>
            <ac:grpSpMk id="104463" creationId="{8AA1E80E-02B3-433C-92FA-0115B324B825}"/>
          </ac:grpSpMkLst>
        </pc:grpChg>
        <pc:grpChg chg="del mod">
          <ac:chgData name="仁園 呂" userId="eef67f80-1e14-4c90-a22b-aad4575b3ef9" providerId="ADAL" clId="{9A49C251-DF4E-4AE5-B3D8-6CC2431CFFC3}" dt="2020-05-15T03:36:42.253" v="11064"/>
          <ac:grpSpMkLst>
            <pc:docMk/>
            <pc:sldMk cId="0" sldId="357"/>
            <ac:grpSpMk id="104467" creationId="{AE4F25C1-22B6-4F3E-AD9D-51A5F92473D8}"/>
          </ac:grpSpMkLst>
        </pc:grpChg>
        <pc:grpChg chg="del mod">
          <ac:chgData name="仁園 呂" userId="eef67f80-1e14-4c90-a22b-aad4575b3ef9" providerId="ADAL" clId="{9A49C251-DF4E-4AE5-B3D8-6CC2431CFFC3}" dt="2020-05-15T03:36:43.199" v="11067"/>
          <ac:grpSpMkLst>
            <pc:docMk/>
            <pc:sldMk cId="0" sldId="357"/>
            <ac:grpSpMk id="104469" creationId="{808BDB66-9FC9-4160-8A39-17B17CAD579E}"/>
          </ac:grpSpMkLst>
        </pc:grpChg>
        <pc:grpChg chg="del mod">
          <ac:chgData name="仁園 呂" userId="eef67f80-1e14-4c90-a22b-aad4575b3ef9" providerId="ADAL" clId="{9A49C251-DF4E-4AE5-B3D8-6CC2431CFFC3}" dt="2020-05-15T03:36:45.055" v="11070"/>
          <ac:grpSpMkLst>
            <pc:docMk/>
            <pc:sldMk cId="0" sldId="357"/>
            <ac:grpSpMk id="104472" creationId="{03B734E8-E4F8-48DB-BA85-04D864B01C63}"/>
          </ac:grpSpMkLst>
        </pc:grpChg>
        <pc:grpChg chg="mod">
          <ac:chgData name="仁園 呂" userId="eef67f80-1e14-4c90-a22b-aad4575b3ef9" providerId="ADAL" clId="{9A49C251-DF4E-4AE5-B3D8-6CC2431CFFC3}" dt="2020-05-15T03:36:45.055" v="11070"/>
          <ac:grpSpMkLst>
            <pc:docMk/>
            <pc:sldMk cId="0" sldId="357"/>
            <ac:grpSpMk id="104475" creationId="{30C78341-9012-4701-914C-5A0C58DE14F1}"/>
          </ac:grpSpMkLst>
        </pc:grpChg>
        <pc:grpChg chg="mod">
          <ac:chgData name="仁園 呂" userId="eef67f80-1e14-4c90-a22b-aad4575b3ef9" providerId="ADAL" clId="{9A49C251-DF4E-4AE5-B3D8-6CC2431CFFC3}" dt="2020-05-15T03:36:52.236" v="11081"/>
          <ac:grpSpMkLst>
            <pc:docMk/>
            <pc:sldMk cId="0" sldId="357"/>
            <ac:grpSpMk id="104486" creationId="{87247A53-6B13-4974-910B-F22536D073DD}"/>
          </ac:grpSpMkLst>
        </pc:grpChg>
        <pc:grpChg chg="mod">
          <ac:chgData name="仁園 呂" userId="eef67f80-1e14-4c90-a22b-aad4575b3ef9" providerId="ADAL" clId="{9A49C251-DF4E-4AE5-B3D8-6CC2431CFFC3}" dt="2020-05-15T03:36:52.236" v="11081"/>
          <ac:grpSpMkLst>
            <pc:docMk/>
            <pc:sldMk cId="0" sldId="357"/>
            <ac:grpSpMk id="104487" creationId="{168828D6-30C9-45AF-8E66-3E5A42586F03}"/>
          </ac:grpSpMkLst>
        </pc:grpChg>
        <pc:picChg chg="add mod">
          <ac:chgData name="仁園 呂" userId="eef67f80-1e14-4c90-a22b-aad4575b3ef9" providerId="ADAL" clId="{9A49C251-DF4E-4AE5-B3D8-6CC2431CFFC3}" dt="2020-05-15T03:35:54.179" v="10988" actId="1076"/>
          <ac:picMkLst>
            <pc:docMk/>
            <pc:sldMk cId="0" sldId="357"/>
            <ac:picMk id="5" creationId="{88E24C21-5370-426B-8C1E-5334D89F1BA4}"/>
          </ac:picMkLst>
        </pc:picChg>
        <pc:picChg chg="mod">
          <ac:chgData name="仁園 呂" userId="eef67f80-1e14-4c90-a22b-aad4575b3ef9" providerId="ADAL" clId="{9A49C251-DF4E-4AE5-B3D8-6CC2431CFFC3}" dt="2020-05-15T03:34:26.163" v="10983" actId="1076"/>
          <ac:picMkLst>
            <pc:docMk/>
            <pc:sldMk cId="0" sldId="357"/>
            <ac:picMk id="7" creationId="{00000000-0000-0000-0000-000000000000}"/>
          </ac:picMkLst>
        </pc:picChg>
        <pc:picChg chg="mod">
          <ac:chgData name="仁園 呂" userId="eef67f80-1e14-4c90-a22b-aad4575b3ef9" providerId="ADAL" clId="{9A49C251-DF4E-4AE5-B3D8-6CC2431CFFC3}" dt="2020-05-15T03:34:24.651" v="10982" actId="1076"/>
          <ac:picMkLst>
            <pc:docMk/>
            <pc:sldMk cId="0" sldId="357"/>
            <ac:picMk id="104451" creationId="{00000000-0000-0000-0000-000000000000}"/>
          </ac:picMkLst>
        </pc:picChg>
        <pc:inkChg chg="add mod">
          <ac:chgData name="仁園 呂" userId="eef67f80-1e14-4c90-a22b-aad4575b3ef9" providerId="ADAL" clId="{9A49C251-DF4E-4AE5-B3D8-6CC2431CFFC3}" dt="2020-05-15T03:36:09.475" v="11006"/>
          <ac:inkMkLst>
            <pc:docMk/>
            <pc:sldMk cId="0" sldId="357"/>
            <ac:inkMk id="6" creationId="{1020F069-6624-458A-87D7-C6E7F8C656F6}"/>
          </ac:inkMkLst>
        </pc:inkChg>
        <pc:inkChg chg="add mod">
          <ac:chgData name="仁園 呂" userId="eef67f80-1e14-4c90-a22b-aad4575b3ef9" providerId="ADAL" clId="{9A49C251-DF4E-4AE5-B3D8-6CC2431CFFC3}" dt="2020-05-15T03:36:09.475" v="11006"/>
          <ac:inkMkLst>
            <pc:docMk/>
            <pc:sldMk cId="0" sldId="357"/>
            <ac:inkMk id="9" creationId="{18E3B643-DE13-4A6D-8223-ADABB1C6B65B}"/>
          </ac:inkMkLst>
        </pc:inkChg>
        <pc:inkChg chg="add mod">
          <ac:chgData name="仁園 呂" userId="eef67f80-1e14-4c90-a22b-aad4575b3ef9" providerId="ADAL" clId="{9A49C251-DF4E-4AE5-B3D8-6CC2431CFFC3}" dt="2020-05-15T03:36:09.475" v="11006"/>
          <ac:inkMkLst>
            <pc:docMk/>
            <pc:sldMk cId="0" sldId="357"/>
            <ac:inkMk id="10" creationId="{1294A2A7-02EC-45D3-92BF-6D16E1B0317E}"/>
          </ac:inkMkLst>
        </pc:inkChg>
        <pc:inkChg chg="add mod">
          <ac:chgData name="仁園 呂" userId="eef67f80-1e14-4c90-a22b-aad4575b3ef9" providerId="ADAL" clId="{9A49C251-DF4E-4AE5-B3D8-6CC2431CFFC3}" dt="2020-05-15T03:36:09.475" v="11006"/>
          <ac:inkMkLst>
            <pc:docMk/>
            <pc:sldMk cId="0" sldId="357"/>
            <ac:inkMk id="11" creationId="{6217EDCF-5C92-4183-B6F7-995A262D95DF}"/>
          </ac:inkMkLst>
        </pc:inkChg>
        <pc:inkChg chg="add mod">
          <ac:chgData name="仁園 呂" userId="eef67f80-1e14-4c90-a22b-aad4575b3ef9" providerId="ADAL" clId="{9A49C251-DF4E-4AE5-B3D8-6CC2431CFFC3}" dt="2020-05-15T03:36:09.475" v="11006"/>
          <ac:inkMkLst>
            <pc:docMk/>
            <pc:sldMk cId="0" sldId="357"/>
            <ac:inkMk id="12" creationId="{E7EA62C3-7C5E-4A74-9F1E-D73B1559FD63}"/>
          </ac:inkMkLst>
        </pc:inkChg>
        <pc:inkChg chg="add mod">
          <ac:chgData name="仁園 呂" userId="eef67f80-1e14-4c90-a22b-aad4575b3ef9" providerId="ADAL" clId="{9A49C251-DF4E-4AE5-B3D8-6CC2431CFFC3}" dt="2020-05-15T03:36:09.475" v="11006"/>
          <ac:inkMkLst>
            <pc:docMk/>
            <pc:sldMk cId="0" sldId="357"/>
            <ac:inkMk id="13" creationId="{0CFAA689-1722-4DE8-97E2-EE23D24CBFDA}"/>
          </ac:inkMkLst>
        </pc:inkChg>
        <pc:inkChg chg="add mod">
          <ac:chgData name="仁園 呂" userId="eef67f80-1e14-4c90-a22b-aad4575b3ef9" providerId="ADAL" clId="{9A49C251-DF4E-4AE5-B3D8-6CC2431CFFC3}" dt="2020-05-15T03:36:09.475" v="11006"/>
          <ac:inkMkLst>
            <pc:docMk/>
            <pc:sldMk cId="0" sldId="357"/>
            <ac:inkMk id="14" creationId="{C4054044-92AB-4DFB-82A2-43EB6C1AFB0E}"/>
          </ac:inkMkLst>
        </pc:inkChg>
        <pc:inkChg chg="add mod">
          <ac:chgData name="仁園 呂" userId="eef67f80-1e14-4c90-a22b-aad4575b3ef9" providerId="ADAL" clId="{9A49C251-DF4E-4AE5-B3D8-6CC2431CFFC3}" dt="2020-05-15T03:36:09.475" v="11006"/>
          <ac:inkMkLst>
            <pc:docMk/>
            <pc:sldMk cId="0" sldId="357"/>
            <ac:inkMk id="15" creationId="{A5BFE1C8-F845-4F8E-B423-AB436DB636D3}"/>
          </ac:inkMkLst>
        </pc:inkChg>
        <pc:inkChg chg="add mod">
          <ac:chgData name="仁園 呂" userId="eef67f80-1e14-4c90-a22b-aad4575b3ef9" providerId="ADAL" clId="{9A49C251-DF4E-4AE5-B3D8-6CC2431CFFC3}" dt="2020-05-15T03:36:10.447" v="11009"/>
          <ac:inkMkLst>
            <pc:docMk/>
            <pc:sldMk cId="0" sldId="357"/>
            <ac:inkMk id="16" creationId="{86AFC9DA-E1FB-48E7-87C3-20313146C7A0}"/>
          </ac:inkMkLst>
        </pc:inkChg>
        <pc:inkChg chg="add mod">
          <ac:chgData name="仁園 呂" userId="eef67f80-1e14-4c90-a22b-aad4575b3ef9" providerId="ADAL" clId="{9A49C251-DF4E-4AE5-B3D8-6CC2431CFFC3}" dt="2020-05-15T03:36:10.447" v="11009"/>
          <ac:inkMkLst>
            <pc:docMk/>
            <pc:sldMk cId="0" sldId="357"/>
            <ac:inkMk id="17" creationId="{B7244A23-E6D0-47A1-B154-699B1A28187B}"/>
          </ac:inkMkLst>
        </pc:inkChg>
        <pc:inkChg chg="add mod">
          <ac:chgData name="仁園 呂" userId="eef67f80-1e14-4c90-a22b-aad4575b3ef9" providerId="ADAL" clId="{9A49C251-DF4E-4AE5-B3D8-6CC2431CFFC3}" dt="2020-05-15T03:36:10.447" v="11009"/>
          <ac:inkMkLst>
            <pc:docMk/>
            <pc:sldMk cId="0" sldId="357"/>
            <ac:inkMk id="18" creationId="{2150071D-7B34-43C5-8C3C-B5B8E339AD48}"/>
          </ac:inkMkLst>
        </pc:inkChg>
        <pc:inkChg chg="add mod">
          <ac:chgData name="仁園 呂" userId="eef67f80-1e14-4c90-a22b-aad4575b3ef9" providerId="ADAL" clId="{9A49C251-DF4E-4AE5-B3D8-6CC2431CFFC3}" dt="2020-05-15T03:36:10.447" v="11009"/>
          <ac:inkMkLst>
            <pc:docMk/>
            <pc:sldMk cId="0" sldId="357"/>
            <ac:inkMk id="19" creationId="{1ECDBA35-8FDF-48F3-BFB7-BF1E4864183D}"/>
          </ac:inkMkLst>
        </pc:inkChg>
        <pc:inkChg chg="add mod">
          <ac:chgData name="仁園 呂" userId="eef67f80-1e14-4c90-a22b-aad4575b3ef9" providerId="ADAL" clId="{9A49C251-DF4E-4AE5-B3D8-6CC2431CFFC3}" dt="2020-05-15T03:36:10.447" v="11009"/>
          <ac:inkMkLst>
            <pc:docMk/>
            <pc:sldMk cId="0" sldId="357"/>
            <ac:inkMk id="20" creationId="{06F93FC5-681D-469C-9037-BBF34D75E84B}"/>
          </ac:inkMkLst>
        </pc:inkChg>
        <pc:inkChg chg="add mod">
          <ac:chgData name="仁園 呂" userId="eef67f80-1e14-4c90-a22b-aad4575b3ef9" providerId="ADAL" clId="{9A49C251-DF4E-4AE5-B3D8-6CC2431CFFC3}" dt="2020-05-15T03:36:10.447" v="11009"/>
          <ac:inkMkLst>
            <pc:docMk/>
            <pc:sldMk cId="0" sldId="357"/>
            <ac:inkMk id="21" creationId="{D8A306CE-4340-47B7-89F2-1799A8417D2E}"/>
          </ac:inkMkLst>
        </pc:inkChg>
        <pc:inkChg chg="add mod">
          <ac:chgData name="仁園 呂" userId="eef67f80-1e14-4c90-a22b-aad4575b3ef9" providerId="ADAL" clId="{9A49C251-DF4E-4AE5-B3D8-6CC2431CFFC3}" dt="2020-05-15T03:36:10.447" v="11009"/>
          <ac:inkMkLst>
            <pc:docMk/>
            <pc:sldMk cId="0" sldId="357"/>
            <ac:inkMk id="22" creationId="{C7531058-8404-447B-B1B9-556842E38420}"/>
          </ac:inkMkLst>
        </pc:inkChg>
        <pc:inkChg chg="add mod">
          <ac:chgData name="仁園 呂" userId="eef67f80-1e14-4c90-a22b-aad4575b3ef9" providerId="ADAL" clId="{9A49C251-DF4E-4AE5-B3D8-6CC2431CFFC3}" dt="2020-05-15T03:36:10.447" v="11009"/>
          <ac:inkMkLst>
            <pc:docMk/>
            <pc:sldMk cId="0" sldId="357"/>
            <ac:inkMk id="23" creationId="{90476781-E924-4FDD-8913-9F50D93299B9}"/>
          </ac:inkMkLst>
        </pc:inkChg>
        <pc:inkChg chg="add mod">
          <ac:chgData name="仁園 呂" userId="eef67f80-1e14-4c90-a22b-aad4575b3ef9" providerId="ADAL" clId="{9A49C251-DF4E-4AE5-B3D8-6CC2431CFFC3}" dt="2020-05-15T03:36:10.447" v="11009"/>
          <ac:inkMkLst>
            <pc:docMk/>
            <pc:sldMk cId="0" sldId="357"/>
            <ac:inkMk id="24" creationId="{F7F33872-0526-43F0-B983-7FFDB8E09D8C}"/>
          </ac:inkMkLst>
        </pc:inkChg>
        <pc:inkChg chg="add mod">
          <ac:chgData name="仁園 呂" userId="eef67f80-1e14-4c90-a22b-aad4575b3ef9" providerId="ADAL" clId="{9A49C251-DF4E-4AE5-B3D8-6CC2431CFFC3}" dt="2020-05-15T03:36:10.447" v="11009"/>
          <ac:inkMkLst>
            <pc:docMk/>
            <pc:sldMk cId="0" sldId="357"/>
            <ac:inkMk id="27" creationId="{94C3891F-FB2F-4934-B5CA-4BCCD10EBBF5}"/>
          </ac:inkMkLst>
        </pc:inkChg>
        <pc:inkChg chg="add mod">
          <ac:chgData name="仁園 呂" userId="eef67f80-1e14-4c90-a22b-aad4575b3ef9" providerId="ADAL" clId="{9A49C251-DF4E-4AE5-B3D8-6CC2431CFFC3}" dt="2020-05-15T03:36:10.447" v="11009"/>
          <ac:inkMkLst>
            <pc:docMk/>
            <pc:sldMk cId="0" sldId="357"/>
            <ac:inkMk id="28" creationId="{7E40FA30-8989-4253-B645-FC4465F0E264}"/>
          </ac:inkMkLst>
        </pc:inkChg>
        <pc:inkChg chg="add mod">
          <ac:chgData name="仁園 呂" userId="eef67f80-1e14-4c90-a22b-aad4575b3ef9" providerId="ADAL" clId="{9A49C251-DF4E-4AE5-B3D8-6CC2431CFFC3}" dt="2020-05-15T03:36:18.605" v="11024"/>
          <ac:inkMkLst>
            <pc:docMk/>
            <pc:sldMk cId="0" sldId="357"/>
            <ac:inkMk id="30" creationId="{0D36F4D6-858E-4157-84DD-33307C29A74B}"/>
          </ac:inkMkLst>
        </pc:inkChg>
        <pc:inkChg chg="add mod">
          <ac:chgData name="仁園 呂" userId="eef67f80-1e14-4c90-a22b-aad4575b3ef9" providerId="ADAL" clId="{9A49C251-DF4E-4AE5-B3D8-6CC2431CFFC3}" dt="2020-05-15T03:36:18.605" v="11024"/>
          <ac:inkMkLst>
            <pc:docMk/>
            <pc:sldMk cId="0" sldId="357"/>
            <ac:inkMk id="31" creationId="{A4671C85-E3FF-4414-9AE4-FD08A911A0A9}"/>
          </ac:inkMkLst>
        </pc:inkChg>
        <pc:inkChg chg="add mod">
          <ac:chgData name="仁園 呂" userId="eef67f80-1e14-4c90-a22b-aad4575b3ef9" providerId="ADAL" clId="{9A49C251-DF4E-4AE5-B3D8-6CC2431CFFC3}" dt="2020-05-15T03:36:18.605" v="11024"/>
          <ac:inkMkLst>
            <pc:docMk/>
            <pc:sldMk cId="0" sldId="357"/>
            <ac:inkMk id="32" creationId="{675E1BED-1B95-4817-A8DF-5B0C5B47B2C8}"/>
          </ac:inkMkLst>
        </pc:inkChg>
        <pc:inkChg chg="add mod">
          <ac:chgData name="仁園 呂" userId="eef67f80-1e14-4c90-a22b-aad4575b3ef9" providerId="ADAL" clId="{9A49C251-DF4E-4AE5-B3D8-6CC2431CFFC3}" dt="2020-05-15T03:36:18.605" v="11024"/>
          <ac:inkMkLst>
            <pc:docMk/>
            <pc:sldMk cId="0" sldId="357"/>
            <ac:inkMk id="33" creationId="{39CAA44D-53BE-4CE4-9539-F37FD3B0C68B}"/>
          </ac:inkMkLst>
        </pc:inkChg>
        <pc:inkChg chg="add mod">
          <ac:chgData name="仁園 呂" userId="eef67f80-1e14-4c90-a22b-aad4575b3ef9" providerId="ADAL" clId="{9A49C251-DF4E-4AE5-B3D8-6CC2431CFFC3}" dt="2020-05-15T03:36:18.605" v="11024"/>
          <ac:inkMkLst>
            <pc:docMk/>
            <pc:sldMk cId="0" sldId="357"/>
            <ac:inkMk id="34" creationId="{4205E91C-125B-417D-9EDF-94F3C1D2A242}"/>
          </ac:inkMkLst>
        </pc:inkChg>
        <pc:inkChg chg="add mod">
          <ac:chgData name="仁園 呂" userId="eef67f80-1e14-4c90-a22b-aad4575b3ef9" providerId="ADAL" clId="{9A49C251-DF4E-4AE5-B3D8-6CC2431CFFC3}" dt="2020-05-15T03:36:18.605" v="11024"/>
          <ac:inkMkLst>
            <pc:docMk/>
            <pc:sldMk cId="0" sldId="357"/>
            <ac:inkMk id="35" creationId="{62162998-802D-4F4A-AD40-9FF3388C3E39}"/>
          </ac:inkMkLst>
        </pc:inkChg>
        <pc:inkChg chg="add mod">
          <ac:chgData name="仁園 呂" userId="eef67f80-1e14-4c90-a22b-aad4575b3ef9" providerId="ADAL" clId="{9A49C251-DF4E-4AE5-B3D8-6CC2431CFFC3}" dt="2020-05-15T03:36:18.605" v="11024"/>
          <ac:inkMkLst>
            <pc:docMk/>
            <pc:sldMk cId="0" sldId="357"/>
            <ac:inkMk id="36" creationId="{EBE15853-8413-4609-A0D7-203B93546898}"/>
          </ac:inkMkLst>
        </pc:inkChg>
        <pc:inkChg chg="add mod">
          <ac:chgData name="仁園 呂" userId="eef67f80-1e14-4c90-a22b-aad4575b3ef9" providerId="ADAL" clId="{9A49C251-DF4E-4AE5-B3D8-6CC2431CFFC3}" dt="2020-05-15T03:36:18.605" v="11024"/>
          <ac:inkMkLst>
            <pc:docMk/>
            <pc:sldMk cId="0" sldId="357"/>
            <ac:inkMk id="37" creationId="{34ADBF81-1255-44EA-8EC7-F16933F1D5C1}"/>
          </ac:inkMkLst>
        </pc:inkChg>
        <pc:inkChg chg="add mod">
          <ac:chgData name="仁園 呂" userId="eef67f80-1e14-4c90-a22b-aad4575b3ef9" providerId="ADAL" clId="{9A49C251-DF4E-4AE5-B3D8-6CC2431CFFC3}" dt="2020-05-15T03:36:18.605" v="11024"/>
          <ac:inkMkLst>
            <pc:docMk/>
            <pc:sldMk cId="0" sldId="357"/>
            <ac:inkMk id="38" creationId="{094DF2BE-4B79-47B8-8EAF-D3C45ED1AF9C}"/>
          </ac:inkMkLst>
        </pc:inkChg>
        <pc:inkChg chg="add mod">
          <ac:chgData name="仁園 呂" userId="eef67f80-1e14-4c90-a22b-aad4575b3ef9" providerId="ADAL" clId="{9A49C251-DF4E-4AE5-B3D8-6CC2431CFFC3}" dt="2020-05-15T03:36:18.605" v="11024"/>
          <ac:inkMkLst>
            <pc:docMk/>
            <pc:sldMk cId="0" sldId="357"/>
            <ac:inkMk id="39" creationId="{EE1989BC-4B25-4CC5-9F30-BDB3D48D51EF}"/>
          </ac:inkMkLst>
        </pc:inkChg>
        <pc:inkChg chg="add mod">
          <ac:chgData name="仁園 呂" userId="eef67f80-1e14-4c90-a22b-aad4575b3ef9" providerId="ADAL" clId="{9A49C251-DF4E-4AE5-B3D8-6CC2431CFFC3}" dt="2020-05-15T03:36:18.605" v="11024"/>
          <ac:inkMkLst>
            <pc:docMk/>
            <pc:sldMk cId="0" sldId="357"/>
            <ac:inkMk id="40" creationId="{FEAD8BD9-AF83-4BFC-AE58-AE5A8BEA4185}"/>
          </ac:inkMkLst>
        </pc:inkChg>
        <pc:inkChg chg="add mod">
          <ac:chgData name="仁園 呂" userId="eef67f80-1e14-4c90-a22b-aad4575b3ef9" providerId="ADAL" clId="{9A49C251-DF4E-4AE5-B3D8-6CC2431CFFC3}" dt="2020-05-15T03:36:18.605" v="11024"/>
          <ac:inkMkLst>
            <pc:docMk/>
            <pc:sldMk cId="0" sldId="357"/>
            <ac:inkMk id="41" creationId="{CD783CA9-D254-4114-A2D1-14DE5810C78D}"/>
          </ac:inkMkLst>
        </pc:inkChg>
        <pc:inkChg chg="add mod">
          <ac:chgData name="仁園 呂" userId="eef67f80-1e14-4c90-a22b-aad4575b3ef9" providerId="ADAL" clId="{9A49C251-DF4E-4AE5-B3D8-6CC2431CFFC3}" dt="2020-05-15T03:36:18.605" v="11024"/>
          <ac:inkMkLst>
            <pc:docMk/>
            <pc:sldMk cId="0" sldId="357"/>
            <ac:inkMk id="42" creationId="{262027BE-C268-4C82-BC5D-10AB1C03F05F}"/>
          </ac:inkMkLst>
        </pc:inkChg>
        <pc:inkChg chg="add mod">
          <ac:chgData name="仁園 呂" userId="eef67f80-1e14-4c90-a22b-aad4575b3ef9" providerId="ADAL" clId="{9A49C251-DF4E-4AE5-B3D8-6CC2431CFFC3}" dt="2020-05-15T03:36:18.605" v="11024"/>
          <ac:inkMkLst>
            <pc:docMk/>
            <pc:sldMk cId="0" sldId="357"/>
            <ac:inkMk id="43" creationId="{A0F0EDFE-C6A2-490C-9680-4E9A38E6DA03}"/>
          </ac:inkMkLst>
        </pc:inkChg>
        <pc:inkChg chg="add mod">
          <ac:chgData name="仁園 呂" userId="eef67f80-1e14-4c90-a22b-aad4575b3ef9" providerId="ADAL" clId="{9A49C251-DF4E-4AE5-B3D8-6CC2431CFFC3}" dt="2020-05-15T03:36:23.949" v="11031"/>
          <ac:inkMkLst>
            <pc:docMk/>
            <pc:sldMk cId="0" sldId="357"/>
            <ac:inkMk id="45" creationId="{D6748E77-5E63-4EBC-9360-6EF0A6AC0432}"/>
          </ac:inkMkLst>
        </pc:inkChg>
        <pc:inkChg chg="add mod">
          <ac:chgData name="仁園 呂" userId="eef67f80-1e14-4c90-a22b-aad4575b3ef9" providerId="ADAL" clId="{9A49C251-DF4E-4AE5-B3D8-6CC2431CFFC3}" dt="2020-05-15T03:36:23.949" v="11031"/>
          <ac:inkMkLst>
            <pc:docMk/>
            <pc:sldMk cId="0" sldId="357"/>
            <ac:inkMk id="46" creationId="{8618CED9-EF0D-46C6-9B74-ED8DEA9883B1}"/>
          </ac:inkMkLst>
        </pc:inkChg>
        <pc:inkChg chg="add mod">
          <ac:chgData name="仁園 呂" userId="eef67f80-1e14-4c90-a22b-aad4575b3ef9" providerId="ADAL" clId="{9A49C251-DF4E-4AE5-B3D8-6CC2431CFFC3}" dt="2020-05-15T03:36:23.949" v="11031"/>
          <ac:inkMkLst>
            <pc:docMk/>
            <pc:sldMk cId="0" sldId="357"/>
            <ac:inkMk id="47" creationId="{115687D9-7E44-4CA4-B56B-7D9170879B6E}"/>
          </ac:inkMkLst>
        </pc:inkChg>
        <pc:inkChg chg="add mod">
          <ac:chgData name="仁園 呂" userId="eef67f80-1e14-4c90-a22b-aad4575b3ef9" providerId="ADAL" clId="{9A49C251-DF4E-4AE5-B3D8-6CC2431CFFC3}" dt="2020-05-15T03:36:23.949" v="11031"/>
          <ac:inkMkLst>
            <pc:docMk/>
            <pc:sldMk cId="0" sldId="357"/>
            <ac:inkMk id="48" creationId="{529FAECD-F960-46AA-B7D0-DE6B29605A06}"/>
          </ac:inkMkLst>
        </pc:inkChg>
        <pc:inkChg chg="add mod">
          <ac:chgData name="仁園 呂" userId="eef67f80-1e14-4c90-a22b-aad4575b3ef9" providerId="ADAL" clId="{9A49C251-DF4E-4AE5-B3D8-6CC2431CFFC3}" dt="2020-05-15T03:36:23.949" v="11031"/>
          <ac:inkMkLst>
            <pc:docMk/>
            <pc:sldMk cId="0" sldId="357"/>
            <ac:inkMk id="49" creationId="{DD406C4B-8B5E-4060-9271-818B5A934B21}"/>
          </ac:inkMkLst>
        </pc:inkChg>
        <pc:inkChg chg="add mod">
          <ac:chgData name="仁園 呂" userId="eef67f80-1e14-4c90-a22b-aad4575b3ef9" providerId="ADAL" clId="{9A49C251-DF4E-4AE5-B3D8-6CC2431CFFC3}" dt="2020-05-15T03:36:23.949" v="11031"/>
          <ac:inkMkLst>
            <pc:docMk/>
            <pc:sldMk cId="0" sldId="357"/>
            <ac:inkMk id="50" creationId="{92731E18-62A6-405F-A445-CDF5752485BF}"/>
          </ac:inkMkLst>
        </pc:inkChg>
        <pc:inkChg chg="add">
          <ac:chgData name="仁園 呂" userId="eef67f80-1e14-4c90-a22b-aad4575b3ef9" providerId="ADAL" clId="{9A49C251-DF4E-4AE5-B3D8-6CC2431CFFC3}" dt="2020-05-15T03:36:24.409" v="11032" actId="9405"/>
          <ac:inkMkLst>
            <pc:docMk/>
            <pc:sldMk cId="0" sldId="357"/>
            <ac:inkMk id="52" creationId="{0D98FFB0-A5FB-41CD-B5BE-3E09DF8366AC}"/>
          </ac:inkMkLst>
        </pc:inkChg>
        <pc:inkChg chg="add">
          <ac:chgData name="仁園 呂" userId="eef67f80-1e14-4c90-a22b-aad4575b3ef9" providerId="ADAL" clId="{9A49C251-DF4E-4AE5-B3D8-6CC2431CFFC3}" dt="2020-05-15T03:36:25.153" v="11033" actId="9405"/>
          <ac:inkMkLst>
            <pc:docMk/>
            <pc:sldMk cId="0" sldId="357"/>
            <ac:inkMk id="53" creationId="{20868401-8A37-4A68-ACFA-9E7ABCB64837}"/>
          </ac:inkMkLst>
        </pc:inkChg>
        <pc:inkChg chg="add mod">
          <ac:chgData name="仁園 呂" userId="eef67f80-1e14-4c90-a22b-aad4575b3ef9" providerId="ADAL" clId="{9A49C251-DF4E-4AE5-B3D8-6CC2431CFFC3}" dt="2020-05-15T03:36:32.074" v="11047"/>
          <ac:inkMkLst>
            <pc:docMk/>
            <pc:sldMk cId="0" sldId="357"/>
            <ac:inkMk id="54" creationId="{EE884A2C-9FE8-4DA4-95E6-90C5189F792A}"/>
          </ac:inkMkLst>
        </pc:inkChg>
        <pc:inkChg chg="add mod">
          <ac:chgData name="仁園 呂" userId="eef67f80-1e14-4c90-a22b-aad4575b3ef9" providerId="ADAL" clId="{9A49C251-DF4E-4AE5-B3D8-6CC2431CFFC3}" dt="2020-05-15T03:36:32.074" v="11047"/>
          <ac:inkMkLst>
            <pc:docMk/>
            <pc:sldMk cId="0" sldId="357"/>
            <ac:inkMk id="55" creationId="{B35071DB-F951-40D7-A43C-558256DB2D2B}"/>
          </ac:inkMkLst>
        </pc:inkChg>
        <pc:inkChg chg="add mod">
          <ac:chgData name="仁園 呂" userId="eef67f80-1e14-4c90-a22b-aad4575b3ef9" providerId="ADAL" clId="{9A49C251-DF4E-4AE5-B3D8-6CC2431CFFC3}" dt="2020-05-15T03:36:32.074" v="11047"/>
          <ac:inkMkLst>
            <pc:docMk/>
            <pc:sldMk cId="0" sldId="357"/>
            <ac:inkMk id="56" creationId="{DB93C78A-1E47-4D8B-BC82-B8030097E9F2}"/>
          </ac:inkMkLst>
        </pc:inkChg>
        <pc:inkChg chg="add mod">
          <ac:chgData name="仁園 呂" userId="eef67f80-1e14-4c90-a22b-aad4575b3ef9" providerId="ADAL" clId="{9A49C251-DF4E-4AE5-B3D8-6CC2431CFFC3}" dt="2020-05-15T03:36:32.074" v="11047"/>
          <ac:inkMkLst>
            <pc:docMk/>
            <pc:sldMk cId="0" sldId="357"/>
            <ac:inkMk id="57" creationId="{E1D9FE0F-7A63-404E-913D-326A9FA20C2E}"/>
          </ac:inkMkLst>
        </pc:inkChg>
        <pc:inkChg chg="add mod">
          <ac:chgData name="仁園 呂" userId="eef67f80-1e14-4c90-a22b-aad4575b3ef9" providerId="ADAL" clId="{9A49C251-DF4E-4AE5-B3D8-6CC2431CFFC3}" dt="2020-05-15T03:36:32.074" v="11047"/>
          <ac:inkMkLst>
            <pc:docMk/>
            <pc:sldMk cId="0" sldId="357"/>
            <ac:inkMk id="58" creationId="{E5C204EB-0174-46F3-88E4-8FFCD0F45B05}"/>
          </ac:inkMkLst>
        </pc:inkChg>
        <pc:inkChg chg="add mod">
          <ac:chgData name="仁園 呂" userId="eef67f80-1e14-4c90-a22b-aad4575b3ef9" providerId="ADAL" clId="{9A49C251-DF4E-4AE5-B3D8-6CC2431CFFC3}" dt="2020-05-15T03:36:32.074" v="11047"/>
          <ac:inkMkLst>
            <pc:docMk/>
            <pc:sldMk cId="0" sldId="357"/>
            <ac:inkMk id="59" creationId="{2A3412C3-EFCA-42F6-9B2C-9344F80D4E04}"/>
          </ac:inkMkLst>
        </pc:inkChg>
        <pc:inkChg chg="add mod">
          <ac:chgData name="仁園 呂" userId="eef67f80-1e14-4c90-a22b-aad4575b3ef9" providerId="ADAL" clId="{9A49C251-DF4E-4AE5-B3D8-6CC2431CFFC3}" dt="2020-05-15T03:36:32.074" v="11047"/>
          <ac:inkMkLst>
            <pc:docMk/>
            <pc:sldMk cId="0" sldId="357"/>
            <ac:inkMk id="60" creationId="{7BD6EFCF-D89C-4566-9D76-E5477E4CF7DD}"/>
          </ac:inkMkLst>
        </pc:inkChg>
        <pc:inkChg chg="add mod">
          <ac:chgData name="仁園 呂" userId="eef67f80-1e14-4c90-a22b-aad4575b3ef9" providerId="ADAL" clId="{9A49C251-DF4E-4AE5-B3D8-6CC2431CFFC3}" dt="2020-05-15T03:36:32.074" v="11047"/>
          <ac:inkMkLst>
            <pc:docMk/>
            <pc:sldMk cId="0" sldId="357"/>
            <ac:inkMk id="61" creationId="{8FD63D48-411B-4F8A-A276-464E3B3118AF}"/>
          </ac:inkMkLst>
        </pc:inkChg>
        <pc:inkChg chg="add mod">
          <ac:chgData name="仁園 呂" userId="eef67f80-1e14-4c90-a22b-aad4575b3ef9" providerId="ADAL" clId="{9A49C251-DF4E-4AE5-B3D8-6CC2431CFFC3}" dt="2020-05-15T03:36:32.074" v="11047"/>
          <ac:inkMkLst>
            <pc:docMk/>
            <pc:sldMk cId="0" sldId="357"/>
            <ac:inkMk id="62" creationId="{B1C05DFA-95D3-4845-ACEC-3E3E3DC8B48C}"/>
          </ac:inkMkLst>
        </pc:inkChg>
        <pc:inkChg chg="add mod">
          <ac:chgData name="仁園 呂" userId="eef67f80-1e14-4c90-a22b-aad4575b3ef9" providerId="ADAL" clId="{9A49C251-DF4E-4AE5-B3D8-6CC2431CFFC3}" dt="2020-05-15T03:36:32.074" v="11047"/>
          <ac:inkMkLst>
            <pc:docMk/>
            <pc:sldMk cId="0" sldId="357"/>
            <ac:inkMk id="63" creationId="{025CC568-839D-44C3-8D6E-B4B3C3A23B5A}"/>
          </ac:inkMkLst>
        </pc:inkChg>
        <pc:inkChg chg="add mod">
          <ac:chgData name="仁園 呂" userId="eef67f80-1e14-4c90-a22b-aad4575b3ef9" providerId="ADAL" clId="{9A49C251-DF4E-4AE5-B3D8-6CC2431CFFC3}" dt="2020-05-15T03:36:32.074" v="11047"/>
          <ac:inkMkLst>
            <pc:docMk/>
            <pc:sldMk cId="0" sldId="357"/>
            <ac:inkMk id="104448" creationId="{E1D5215B-4F8C-469A-8B30-BECAA8D948E6}"/>
          </ac:inkMkLst>
        </pc:inkChg>
        <pc:inkChg chg="add mod">
          <ac:chgData name="仁園 呂" userId="eef67f80-1e14-4c90-a22b-aad4575b3ef9" providerId="ADAL" clId="{9A49C251-DF4E-4AE5-B3D8-6CC2431CFFC3}" dt="2020-05-15T03:36:32.074" v="11047"/>
          <ac:inkMkLst>
            <pc:docMk/>
            <pc:sldMk cId="0" sldId="357"/>
            <ac:inkMk id="104449" creationId="{A2FA9854-1764-4EF7-B891-B367F08EC804}"/>
          </ac:inkMkLst>
        </pc:inkChg>
        <pc:inkChg chg="add mod">
          <ac:chgData name="仁園 呂" userId="eef67f80-1e14-4c90-a22b-aad4575b3ef9" providerId="ADAL" clId="{9A49C251-DF4E-4AE5-B3D8-6CC2431CFFC3}" dt="2020-05-15T03:36:32.074" v="11047"/>
          <ac:inkMkLst>
            <pc:docMk/>
            <pc:sldMk cId="0" sldId="357"/>
            <ac:inkMk id="104450" creationId="{19B689B8-854F-4403-9210-9A05A3AB8318}"/>
          </ac:inkMkLst>
        </pc:inkChg>
        <pc:inkChg chg="add mod">
          <ac:chgData name="仁園 呂" userId="eef67f80-1e14-4c90-a22b-aad4575b3ef9" providerId="ADAL" clId="{9A49C251-DF4E-4AE5-B3D8-6CC2431CFFC3}" dt="2020-05-15T03:36:52.236" v="11081"/>
          <ac:inkMkLst>
            <pc:docMk/>
            <pc:sldMk cId="0" sldId="357"/>
            <ac:inkMk id="104453" creationId="{02766AB1-E20B-45EB-921D-FDA2E1242782}"/>
          </ac:inkMkLst>
        </pc:inkChg>
        <pc:inkChg chg="add mod">
          <ac:chgData name="仁園 呂" userId="eef67f80-1e14-4c90-a22b-aad4575b3ef9" providerId="ADAL" clId="{9A49C251-DF4E-4AE5-B3D8-6CC2431CFFC3}" dt="2020-05-15T03:36:52.236" v="11081"/>
          <ac:inkMkLst>
            <pc:docMk/>
            <pc:sldMk cId="0" sldId="357"/>
            <ac:inkMk id="104454" creationId="{960E11DD-059E-40CE-901C-42C66035557C}"/>
          </ac:inkMkLst>
        </pc:inkChg>
        <pc:inkChg chg="add mod">
          <ac:chgData name="仁園 呂" userId="eef67f80-1e14-4c90-a22b-aad4575b3ef9" providerId="ADAL" clId="{9A49C251-DF4E-4AE5-B3D8-6CC2431CFFC3}" dt="2020-05-15T03:36:52.236" v="11081"/>
          <ac:inkMkLst>
            <pc:docMk/>
            <pc:sldMk cId="0" sldId="357"/>
            <ac:inkMk id="104455" creationId="{116C2376-066D-4D56-93CD-0D75670A6F84}"/>
          </ac:inkMkLst>
        </pc:inkChg>
        <pc:inkChg chg="add mod">
          <ac:chgData name="仁園 呂" userId="eef67f80-1e14-4c90-a22b-aad4575b3ef9" providerId="ADAL" clId="{9A49C251-DF4E-4AE5-B3D8-6CC2431CFFC3}" dt="2020-05-15T03:36:52.236" v="11081"/>
          <ac:inkMkLst>
            <pc:docMk/>
            <pc:sldMk cId="0" sldId="357"/>
            <ac:inkMk id="104456" creationId="{AC1F44C9-3BCF-4926-9815-43BBFE24CABC}"/>
          </ac:inkMkLst>
        </pc:inkChg>
        <pc:inkChg chg="add mod">
          <ac:chgData name="仁園 呂" userId="eef67f80-1e14-4c90-a22b-aad4575b3ef9" providerId="ADAL" clId="{9A49C251-DF4E-4AE5-B3D8-6CC2431CFFC3}" dt="2020-05-15T03:36:52.236" v="11081"/>
          <ac:inkMkLst>
            <pc:docMk/>
            <pc:sldMk cId="0" sldId="357"/>
            <ac:inkMk id="104457" creationId="{340345DF-9BA2-4FFE-B2B3-1047FCC7E19A}"/>
          </ac:inkMkLst>
        </pc:inkChg>
        <pc:inkChg chg="add mod">
          <ac:chgData name="仁園 呂" userId="eef67f80-1e14-4c90-a22b-aad4575b3ef9" providerId="ADAL" clId="{9A49C251-DF4E-4AE5-B3D8-6CC2431CFFC3}" dt="2020-05-15T03:36:45.055" v="11070"/>
          <ac:inkMkLst>
            <pc:docMk/>
            <pc:sldMk cId="0" sldId="357"/>
            <ac:inkMk id="104459" creationId="{2864B7DB-D455-4965-95A4-1164A2CE8164}"/>
          </ac:inkMkLst>
        </pc:inkChg>
        <pc:inkChg chg="add mod">
          <ac:chgData name="仁園 呂" userId="eef67f80-1e14-4c90-a22b-aad4575b3ef9" providerId="ADAL" clId="{9A49C251-DF4E-4AE5-B3D8-6CC2431CFFC3}" dt="2020-05-15T03:36:45.055" v="11070"/>
          <ac:inkMkLst>
            <pc:docMk/>
            <pc:sldMk cId="0" sldId="357"/>
            <ac:inkMk id="104460" creationId="{4B53CC93-33B6-4CD5-A38C-03BF175EECC7}"/>
          </ac:inkMkLst>
        </pc:inkChg>
        <pc:inkChg chg="add mod">
          <ac:chgData name="仁園 呂" userId="eef67f80-1e14-4c90-a22b-aad4575b3ef9" providerId="ADAL" clId="{9A49C251-DF4E-4AE5-B3D8-6CC2431CFFC3}" dt="2020-05-15T03:36:45.055" v="11070"/>
          <ac:inkMkLst>
            <pc:docMk/>
            <pc:sldMk cId="0" sldId="357"/>
            <ac:inkMk id="104461" creationId="{1AF6FF61-4826-46B3-9EC9-CB14091AA51E}"/>
          </ac:inkMkLst>
        </pc:inkChg>
        <pc:inkChg chg="add mod">
          <ac:chgData name="仁園 呂" userId="eef67f80-1e14-4c90-a22b-aad4575b3ef9" providerId="ADAL" clId="{9A49C251-DF4E-4AE5-B3D8-6CC2431CFFC3}" dt="2020-05-15T03:36:45.055" v="11070"/>
          <ac:inkMkLst>
            <pc:docMk/>
            <pc:sldMk cId="0" sldId="357"/>
            <ac:inkMk id="104462" creationId="{640D2D9F-C8D5-433D-B7BA-F0A2C2008A42}"/>
          </ac:inkMkLst>
        </pc:inkChg>
        <pc:inkChg chg="add mod">
          <ac:chgData name="仁園 呂" userId="eef67f80-1e14-4c90-a22b-aad4575b3ef9" providerId="ADAL" clId="{9A49C251-DF4E-4AE5-B3D8-6CC2431CFFC3}" dt="2020-05-15T03:36:45.055" v="11070"/>
          <ac:inkMkLst>
            <pc:docMk/>
            <pc:sldMk cId="0" sldId="357"/>
            <ac:inkMk id="104464" creationId="{6D6A4EBC-3CBF-4C4D-94B8-6F6D791B7149}"/>
          </ac:inkMkLst>
        </pc:inkChg>
        <pc:inkChg chg="add mod">
          <ac:chgData name="仁園 呂" userId="eef67f80-1e14-4c90-a22b-aad4575b3ef9" providerId="ADAL" clId="{9A49C251-DF4E-4AE5-B3D8-6CC2431CFFC3}" dt="2020-05-15T03:36:45.055" v="11070"/>
          <ac:inkMkLst>
            <pc:docMk/>
            <pc:sldMk cId="0" sldId="357"/>
            <ac:inkMk id="104465" creationId="{FF56A85D-6C6C-4613-85E7-A798D92ED798}"/>
          </ac:inkMkLst>
        </pc:inkChg>
        <pc:inkChg chg="add mod">
          <ac:chgData name="仁園 呂" userId="eef67f80-1e14-4c90-a22b-aad4575b3ef9" providerId="ADAL" clId="{9A49C251-DF4E-4AE5-B3D8-6CC2431CFFC3}" dt="2020-05-15T03:36:45.055" v="11070"/>
          <ac:inkMkLst>
            <pc:docMk/>
            <pc:sldMk cId="0" sldId="357"/>
            <ac:inkMk id="104466" creationId="{D0B92FF0-1299-4FAA-A3B0-1856D9CB01AB}"/>
          </ac:inkMkLst>
        </pc:inkChg>
        <pc:inkChg chg="add mod">
          <ac:chgData name="仁園 呂" userId="eef67f80-1e14-4c90-a22b-aad4575b3ef9" providerId="ADAL" clId="{9A49C251-DF4E-4AE5-B3D8-6CC2431CFFC3}" dt="2020-05-15T03:36:45.055" v="11070"/>
          <ac:inkMkLst>
            <pc:docMk/>
            <pc:sldMk cId="0" sldId="357"/>
            <ac:inkMk id="104468" creationId="{97505BC4-EA9D-4EFA-B6D5-83D27E124CFB}"/>
          </ac:inkMkLst>
        </pc:inkChg>
        <pc:inkChg chg="add mod">
          <ac:chgData name="仁園 呂" userId="eef67f80-1e14-4c90-a22b-aad4575b3ef9" providerId="ADAL" clId="{9A49C251-DF4E-4AE5-B3D8-6CC2431CFFC3}" dt="2020-05-15T03:36:45.055" v="11070"/>
          <ac:inkMkLst>
            <pc:docMk/>
            <pc:sldMk cId="0" sldId="357"/>
            <ac:inkMk id="104470" creationId="{38275169-E228-4F71-8D24-F25DDF8F0ACC}"/>
          </ac:inkMkLst>
        </pc:inkChg>
        <pc:inkChg chg="add mod">
          <ac:chgData name="仁園 呂" userId="eef67f80-1e14-4c90-a22b-aad4575b3ef9" providerId="ADAL" clId="{9A49C251-DF4E-4AE5-B3D8-6CC2431CFFC3}" dt="2020-05-15T03:36:45.055" v="11070"/>
          <ac:inkMkLst>
            <pc:docMk/>
            <pc:sldMk cId="0" sldId="357"/>
            <ac:inkMk id="104471" creationId="{2792DCC1-CED3-479A-864D-ED4F306F9D0C}"/>
          </ac:inkMkLst>
        </pc:inkChg>
        <pc:inkChg chg="add mod">
          <ac:chgData name="仁園 呂" userId="eef67f80-1e14-4c90-a22b-aad4575b3ef9" providerId="ADAL" clId="{9A49C251-DF4E-4AE5-B3D8-6CC2431CFFC3}" dt="2020-05-15T03:36:45.055" v="11070"/>
          <ac:inkMkLst>
            <pc:docMk/>
            <pc:sldMk cId="0" sldId="357"/>
            <ac:inkMk id="104473" creationId="{8FC275A9-1009-49E4-8885-680085B18B16}"/>
          </ac:inkMkLst>
        </pc:inkChg>
        <pc:inkChg chg="add mod">
          <ac:chgData name="仁園 呂" userId="eef67f80-1e14-4c90-a22b-aad4575b3ef9" providerId="ADAL" clId="{9A49C251-DF4E-4AE5-B3D8-6CC2431CFFC3}" dt="2020-05-15T03:36:45.055" v="11070"/>
          <ac:inkMkLst>
            <pc:docMk/>
            <pc:sldMk cId="0" sldId="357"/>
            <ac:inkMk id="104474" creationId="{FC685FE1-110B-41CB-B970-89C5D4B5FE78}"/>
          </ac:inkMkLst>
        </pc:inkChg>
        <pc:inkChg chg="add mod">
          <ac:chgData name="仁園 呂" userId="eef67f80-1e14-4c90-a22b-aad4575b3ef9" providerId="ADAL" clId="{9A49C251-DF4E-4AE5-B3D8-6CC2431CFFC3}" dt="2020-05-15T03:36:52.236" v="11081"/>
          <ac:inkMkLst>
            <pc:docMk/>
            <pc:sldMk cId="0" sldId="357"/>
            <ac:inkMk id="104476" creationId="{0526C60D-F20C-4686-AD58-0EF480A46373}"/>
          </ac:inkMkLst>
        </pc:inkChg>
        <pc:inkChg chg="add mod">
          <ac:chgData name="仁園 呂" userId="eef67f80-1e14-4c90-a22b-aad4575b3ef9" providerId="ADAL" clId="{9A49C251-DF4E-4AE5-B3D8-6CC2431CFFC3}" dt="2020-05-15T03:36:52.236" v="11081"/>
          <ac:inkMkLst>
            <pc:docMk/>
            <pc:sldMk cId="0" sldId="357"/>
            <ac:inkMk id="104477" creationId="{028032D9-700C-474C-9E56-2380992F2E57}"/>
          </ac:inkMkLst>
        </pc:inkChg>
        <pc:inkChg chg="add mod">
          <ac:chgData name="仁園 呂" userId="eef67f80-1e14-4c90-a22b-aad4575b3ef9" providerId="ADAL" clId="{9A49C251-DF4E-4AE5-B3D8-6CC2431CFFC3}" dt="2020-05-15T03:36:52.236" v="11081"/>
          <ac:inkMkLst>
            <pc:docMk/>
            <pc:sldMk cId="0" sldId="357"/>
            <ac:inkMk id="104478" creationId="{4A9C57DE-D7CE-44DA-9628-077E833BF6B8}"/>
          </ac:inkMkLst>
        </pc:inkChg>
        <pc:inkChg chg="add mod">
          <ac:chgData name="仁園 呂" userId="eef67f80-1e14-4c90-a22b-aad4575b3ef9" providerId="ADAL" clId="{9A49C251-DF4E-4AE5-B3D8-6CC2431CFFC3}" dt="2020-05-15T03:36:52.236" v="11081"/>
          <ac:inkMkLst>
            <pc:docMk/>
            <pc:sldMk cId="0" sldId="357"/>
            <ac:inkMk id="104479" creationId="{705C0256-3B1B-499C-9B55-3BA821E9E602}"/>
          </ac:inkMkLst>
        </pc:inkChg>
        <pc:inkChg chg="add mod">
          <ac:chgData name="仁園 呂" userId="eef67f80-1e14-4c90-a22b-aad4575b3ef9" providerId="ADAL" clId="{9A49C251-DF4E-4AE5-B3D8-6CC2431CFFC3}" dt="2020-05-15T03:36:52.236" v="11081"/>
          <ac:inkMkLst>
            <pc:docMk/>
            <pc:sldMk cId="0" sldId="357"/>
            <ac:inkMk id="104480" creationId="{CC8D78C9-366D-4202-8880-9C9286BD36E4}"/>
          </ac:inkMkLst>
        </pc:inkChg>
        <pc:inkChg chg="add mod">
          <ac:chgData name="仁園 呂" userId="eef67f80-1e14-4c90-a22b-aad4575b3ef9" providerId="ADAL" clId="{9A49C251-DF4E-4AE5-B3D8-6CC2431CFFC3}" dt="2020-05-15T03:36:52.236" v="11081"/>
          <ac:inkMkLst>
            <pc:docMk/>
            <pc:sldMk cId="0" sldId="357"/>
            <ac:inkMk id="104481" creationId="{56C5B7CF-F5C4-413B-B73E-1945CE183BE1}"/>
          </ac:inkMkLst>
        </pc:inkChg>
        <pc:inkChg chg="add mod">
          <ac:chgData name="仁園 呂" userId="eef67f80-1e14-4c90-a22b-aad4575b3ef9" providerId="ADAL" clId="{9A49C251-DF4E-4AE5-B3D8-6CC2431CFFC3}" dt="2020-05-15T03:36:52.236" v="11081"/>
          <ac:inkMkLst>
            <pc:docMk/>
            <pc:sldMk cId="0" sldId="357"/>
            <ac:inkMk id="104482" creationId="{FD9FE096-F0C8-49F2-95F4-C90C880BD06D}"/>
          </ac:inkMkLst>
        </pc:inkChg>
        <pc:inkChg chg="add mod">
          <ac:chgData name="仁園 呂" userId="eef67f80-1e14-4c90-a22b-aad4575b3ef9" providerId="ADAL" clId="{9A49C251-DF4E-4AE5-B3D8-6CC2431CFFC3}" dt="2020-05-15T03:36:52.236" v="11081"/>
          <ac:inkMkLst>
            <pc:docMk/>
            <pc:sldMk cId="0" sldId="357"/>
            <ac:inkMk id="104483" creationId="{47CD180D-656D-4E4A-934B-3FC611A9396A}"/>
          </ac:inkMkLst>
        </pc:inkChg>
        <pc:inkChg chg="add mod">
          <ac:chgData name="仁園 呂" userId="eef67f80-1e14-4c90-a22b-aad4575b3ef9" providerId="ADAL" clId="{9A49C251-DF4E-4AE5-B3D8-6CC2431CFFC3}" dt="2020-05-15T03:36:52.236" v="11081"/>
          <ac:inkMkLst>
            <pc:docMk/>
            <pc:sldMk cId="0" sldId="357"/>
            <ac:inkMk id="104484" creationId="{1FD757ED-B865-4721-92BE-7BF694608B91}"/>
          </ac:inkMkLst>
        </pc:inkChg>
        <pc:inkChg chg="add mod">
          <ac:chgData name="仁園 呂" userId="eef67f80-1e14-4c90-a22b-aad4575b3ef9" providerId="ADAL" clId="{9A49C251-DF4E-4AE5-B3D8-6CC2431CFFC3}" dt="2020-05-15T03:36:52.236" v="11081"/>
          <ac:inkMkLst>
            <pc:docMk/>
            <pc:sldMk cId="0" sldId="357"/>
            <ac:inkMk id="104485" creationId="{0820ABBA-1414-41CB-94B9-0699ADEDABDB}"/>
          </ac:inkMkLst>
        </pc:inkChg>
      </pc:sldChg>
      <pc:sldChg chg="modTransition">
        <pc:chgData name="仁園 呂" userId="eef67f80-1e14-4c90-a22b-aad4575b3ef9" providerId="ADAL" clId="{9A49C251-DF4E-4AE5-B3D8-6CC2431CFFC3}" dt="2020-04-27T08:42:27.722" v="3089"/>
        <pc:sldMkLst>
          <pc:docMk/>
          <pc:sldMk cId="0" sldId="358"/>
        </pc:sldMkLst>
      </pc:sldChg>
      <pc:sldChg chg="addSp modSp mod modTransition">
        <pc:chgData name="仁園 呂" userId="eef67f80-1e14-4c90-a22b-aad4575b3ef9" providerId="ADAL" clId="{9A49C251-DF4E-4AE5-B3D8-6CC2431CFFC3}" dt="2020-05-10T14:17:26.827" v="8438" actId="1076"/>
        <pc:sldMkLst>
          <pc:docMk/>
          <pc:sldMk cId="0" sldId="359"/>
        </pc:sldMkLst>
        <pc:picChg chg="add mod">
          <ac:chgData name="仁園 呂" userId="eef67f80-1e14-4c90-a22b-aad4575b3ef9" providerId="ADAL" clId="{9A49C251-DF4E-4AE5-B3D8-6CC2431CFFC3}" dt="2020-05-10T14:16:01.459" v="8429" actId="1076"/>
          <ac:picMkLst>
            <pc:docMk/>
            <pc:sldMk cId="0" sldId="359"/>
            <ac:picMk id="4" creationId="{F84ACCBF-7976-47B1-8676-028C73490A21}"/>
          </ac:picMkLst>
        </pc:picChg>
        <pc:picChg chg="add mod">
          <ac:chgData name="仁園 呂" userId="eef67f80-1e14-4c90-a22b-aad4575b3ef9" providerId="ADAL" clId="{9A49C251-DF4E-4AE5-B3D8-6CC2431CFFC3}" dt="2020-05-10T14:16:21.962" v="8431" actId="1076"/>
          <ac:picMkLst>
            <pc:docMk/>
            <pc:sldMk cId="0" sldId="359"/>
            <ac:picMk id="5" creationId="{16E022A5-99A7-49FC-8161-8C2A6CBBA07B}"/>
          </ac:picMkLst>
        </pc:picChg>
        <pc:picChg chg="mod">
          <ac:chgData name="仁園 呂" userId="eef67f80-1e14-4c90-a22b-aad4575b3ef9" providerId="ADAL" clId="{9A49C251-DF4E-4AE5-B3D8-6CC2431CFFC3}" dt="2020-05-10T14:17:26.827" v="8438" actId="1076"/>
          <ac:picMkLst>
            <pc:docMk/>
            <pc:sldMk cId="0" sldId="359"/>
            <ac:picMk id="126979" creationId="{00000000-0000-0000-0000-000000000000}"/>
          </ac:picMkLst>
        </pc:picChg>
      </pc:sldChg>
      <pc:sldChg chg="modTransition">
        <pc:chgData name="仁園 呂" userId="eef67f80-1e14-4c90-a22b-aad4575b3ef9" providerId="ADAL" clId="{9A49C251-DF4E-4AE5-B3D8-6CC2431CFFC3}" dt="2020-04-27T08:42:27.722" v="3091"/>
        <pc:sldMkLst>
          <pc:docMk/>
          <pc:sldMk cId="0" sldId="360"/>
        </pc:sldMkLst>
      </pc:sldChg>
      <pc:sldChg chg="addSp modSp mod modTransition">
        <pc:chgData name="仁園 呂" userId="eef67f80-1e14-4c90-a22b-aad4575b3ef9" providerId="ADAL" clId="{9A49C251-DF4E-4AE5-B3D8-6CC2431CFFC3}" dt="2020-05-10T14:19:34.187" v="8446" actId="1076"/>
        <pc:sldMkLst>
          <pc:docMk/>
          <pc:sldMk cId="0" sldId="361"/>
        </pc:sldMkLst>
        <pc:picChg chg="add mod">
          <ac:chgData name="仁園 呂" userId="eef67f80-1e14-4c90-a22b-aad4575b3ef9" providerId="ADAL" clId="{9A49C251-DF4E-4AE5-B3D8-6CC2431CFFC3}" dt="2020-05-10T14:19:34.187" v="8446" actId="1076"/>
          <ac:picMkLst>
            <pc:docMk/>
            <pc:sldMk cId="0" sldId="361"/>
            <ac:picMk id="4" creationId="{2785676B-CF74-47B2-A17B-6C115C4AAB92}"/>
          </ac:picMkLst>
        </pc:picChg>
        <pc:picChg chg="mod">
          <ac:chgData name="仁園 呂" userId="eef67f80-1e14-4c90-a22b-aad4575b3ef9" providerId="ADAL" clId="{9A49C251-DF4E-4AE5-B3D8-6CC2431CFFC3}" dt="2020-05-10T14:19:32.690" v="8445" actId="1076"/>
          <ac:picMkLst>
            <pc:docMk/>
            <pc:sldMk cId="0" sldId="361"/>
            <ac:picMk id="129027" creationId="{00000000-0000-0000-0000-000000000000}"/>
          </ac:picMkLst>
        </pc:picChg>
      </pc:sldChg>
      <pc:sldChg chg="addSp delSp modSp mod modTransition">
        <pc:chgData name="仁園 呂" userId="eef67f80-1e14-4c90-a22b-aad4575b3ef9" providerId="ADAL" clId="{9A49C251-DF4E-4AE5-B3D8-6CC2431CFFC3}" dt="2020-05-11T09:46:58.055" v="9346"/>
        <pc:sldMkLst>
          <pc:docMk/>
          <pc:sldMk cId="0" sldId="362"/>
        </pc:sldMkLst>
        <pc:grpChg chg="mod">
          <ac:chgData name="仁園 呂" userId="eef67f80-1e14-4c90-a22b-aad4575b3ef9" providerId="ADAL" clId="{9A49C251-DF4E-4AE5-B3D8-6CC2431CFFC3}" dt="2020-05-11T08:58:03.544" v="9068"/>
          <ac:grpSpMkLst>
            <pc:docMk/>
            <pc:sldMk cId="0" sldId="362"/>
            <ac:grpSpMk id="15" creationId="{EBDE5619-CD8F-41D7-9C73-63E210DDE064}"/>
          </ac:grpSpMkLst>
        </pc:grpChg>
        <pc:grpChg chg="del mod">
          <ac:chgData name="仁園 呂" userId="eef67f80-1e14-4c90-a22b-aad4575b3ef9" providerId="ADAL" clId="{9A49C251-DF4E-4AE5-B3D8-6CC2431CFFC3}" dt="2020-05-11T08:58:09.238" v="9076"/>
          <ac:grpSpMkLst>
            <pc:docMk/>
            <pc:sldMk cId="0" sldId="362"/>
            <ac:grpSpMk id="18" creationId="{9FB149CD-BAC4-4AEF-AAB8-B8B666F165A4}"/>
          </ac:grpSpMkLst>
        </pc:grpChg>
        <pc:grpChg chg="del mod">
          <ac:chgData name="仁園 呂" userId="eef67f80-1e14-4c90-a22b-aad4575b3ef9" providerId="ADAL" clId="{9A49C251-DF4E-4AE5-B3D8-6CC2431CFFC3}" dt="2020-05-11T08:58:12.492" v="9081"/>
          <ac:grpSpMkLst>
            <pc:docMk/>
            <pc:sldMk cId="0" sldId="362"/>
            <ac:grpSpMk id="23" creationId="{F51D24EB-BC6F-4C15-882F-AF5048455098}"/>
          </ac:grpSpMkLst>
        </pc:grpChg>
        <pc:grpChg chg="mod">
          <ac:chgData name="仁園 呂" userId="eef67f80-1e14-4c90-a22b-aad4575b3ef9" providerId="ADAL" clId="{9A49C251-DF4E-4AE5-B3D8-6CC2431CFFC3}" dt="2020-05-11T08:58:12.492" v="9081"/>
          <ac:grpSpMkLst>
            <pc:docMk/>
            <pc:sldMk cId="0" sldId="362"/>
            <ac:grpSpMk id="28" creationId="{5BA47BE9-1E49-48DF-93AF-5C50688E9F2C}"/>
          </ac:grpSpMkLst>
        </pc:grpChg>
        <pc:grpChg chg="mod">
          <ac:chgData name="仁園 呂" userId="eef67f80-1e14-4c90-a22b-aad4575b3ef9" providerId="ADAL" clId="{9A49C251-DF4E-4AE5-B3D8-6CC2431CFFC3}" dt="2020-05-11T08:58:17.420" v="9084"/>
          <ac:grpSpMkLst>
            <pc:docMk/>
            <pc:sldMk cId="0" sldId="362"/>
            <ac:grpSpMk id="31" creationId="{6BC4E596-71E7-4E54-B21F-420C8F624D63}"/>
          </ac:grpSpMkLst>
        </pc:grpChg>
        <pc:grpChg chg="mod">
          <ac:chgData name="仁園 呂" userId="eef67f80-1e14-4c90-a22b-aad4575b3ef9" providerId="ADAL" clId="{9A49C251-DF4E-4AE5-B3D8-6CC2431CFFC3}" dt="2020-05-11T08:58:20.592" v="9089"/>
          <ac:grpSpMkLst>
            <pc:docMk/>
            <pc:sldMk cId="0" sldId="362"/>
            <ac:grpSpMk id="36" creationId="{A8C415F6-2236-49C8-86EA-760D988BB3D6}"/>
          </ac:grpSpMkLst>
        </pc:grpChg>
        <pc:grpChg chg="mod">
          <ac:chgData name="仁園 呂" userId="eef67f80-1e14-4c90-a22b-aad4575b3ef9" providerId="ADAL" clId="{9A49C251-DF4E-4AE5-B3D8-6CC2431CFFC3}" dt="2020-05-11T08:58:25.141" v="9094"/>
          <ac:grpSpMkLst>
            <pc:docMk/>
            <pc:sldMk cId="0" sldId="362"/>
            <ac:grpSpMk id="41" creationId="{4FA9F06E-2642-4F98-8DF5-5392518DCD04}"/>
          </ac:grpSpMkLst>
        </pc:grpChg>
        <pc:grpChg chg="del mod">
          <ac:chgData name="仁園 呂" userId="eef67f80-1e14-4c90-a22b-aad4575b3ef9" providerId="ADAL" clId="{9A49C251-DF4E-4AE5-B3D8-6CC2431CFFC3}" dt="2020-05-11T09:44:46.045" v="9225"/>
          <ac:grpSpMkLst>
            <pc:docMk/>
            <pc:sldMk cId="0" sldId="362"/>
            <ac:grpSpMk id="46" creationId="{FFFC82F1-6C89-4992-AF58-F61C9274260D}"/>
          </ac:grpSpMkLst>
        </pc:grpChg>
        <pc:grpChg chg="del mod">
          <ac:chgData name="仁園 呂" userId="eef67f80-1e14-4c90-a22b-aad4575b3ef9" providerId="ADAL" clId="{9A49C251-DF4E-4AE5-B3D8-6CC2431CFFC3}" dt="2020-05-11T09:45:06.394" v="9253"/>
          <ac:grpSpMkLst>
            <pc:docMk/>
            <pc:sldMk cId="0" sldId="362"/>
            <ac:grpSpMk id="50" creationId="{82F9ABF7-E1B4-4D34-9EF8-6D08E0C8B598}"/>
          </ac:grpSpMkLst>
        </pc:grpChg>
        <pc:grpChg chg="del mod">
          <ac:chgData name="仁園 呂" userId="eef67f80-1e14-4c90-a22b-aad4575b3ef9" providerId="ADAL" clId="{9A49C251-DF4E-4AE5-B3D8-6CC2431CFFC3}" dt="2020-05-11T09:44:54.722" v="9236"/>
          <ac:grpSpMkLst>
            <pc:docMk/>
            <pc:sldMk cId="0" sldId="362"/>
            <ac:grpSpMk id="57" creationId="{C79B5B0A-A703-4212-8A8E-E02D8F630173}"/>
          </ac:grpSpMkLst>
        </pc:grpChg>
        <pc:grpChg chg="del mod">
          <ac:chgData name="仁園 呂" userId="eef67f80-1e14-4c90-a22b-aad4575b3ef9" providerId="ADAL" clId="{9A49C251-DF4E-4AE5-B3D8-6CC2431CFFC3}" dt="2020-05-11T09:45:09.121" v="9260"/>
          <ac:grpSpMkLst>
            <pc:docMk/>
            <pc:sldMk cId="0" sldId="362"/>
            <ac:grpSpMk id="61" creationId="{62E652C8-D8AD-4CCE-81C9-594B625B80DA}"/>
          </ac:grpSpMkLst>
        </pc:grpChg>
        <pc:grpChg chg="del mod">
          <ac:chgData name="仁園 呂" userId="eef67f80-1e14-4c90-a22b-aad4575b3ef9" providerId="ADAL" clId="{9A49C251-DF4E-4AE5-B3D8-6CC2431CFFC3}" dt="2020-05-11T09:45:02.797" v="9245"/>
          <ac:grpSpMkLst>
            <pc:docMk/>
            <pc:sldMk cId="0" sldId="362"/>
            <ac:grpSpMk id="130053" creationId="{3907D4B1-3A53-4D8C-8004-D193AB070650}"/>
          </ac:grpSpMkLst>
        </pc:grpChg>
        <pc:grpChg chg="del mod">
          <ac:chgData name="仁園 呂" userId="eef67f80-1e14-4c90-a22b-aad4575b3ef9" providerId="ADAL" clId="{9A49C251-DF4E-4AE5-B3D8-6CC2431CFFC3}" dt="2020-05-11T09:45:04.676" v="9247"/>
          <ac:grpSpMkLst>
            <pc:docMk/>
            <pc:sldMk cId="0" sldId="362"/>
            <ac:grpSpMk id="130055" creationId="{AD55EDF4-84A1-436E-8813-C37B03D89C13}"/>
          </ac:grpSpMkLst>
        </pc:grpChg>
        <pc:grpChg chg="del mod">
          <ac:chgData name="仁園 呂" userId="eef67f80-1e14-4c90-a22b-aad4575b3ef9" providerId="ADAL" clId="{9A49C251-DF4E-4AE5-B3D8-6CC2431CFFC3}" dt="2020-05-11T09:45:11.049" v="9267"/>
          <ac:grpSpMkLst>
            <pc:docMk/>
            <pc:sldMk cId="0" sldId="362"/>
            <ac:grpSpMk id="130057" creationId="{50FC51ED-7B68-4BD2-A6F7-042348A80E52}"/>
          </ac:grpSpMkLst>
        </pc:grpChg>
        <pc:grpChg chg="del mod">
          <ac:chgData name="仁園 呂" userId="eef67f80-1e14-4c90-a22b-aad4575b3ef9" providerId="ADAL" clId="{9A49C251-DF4E-4AE5-B3D8-6CC2431CFFC3}" dt="2020-05-11T09:45:20.613" v="9277"/>
          <ac:grpSpMkLst>
            <pc:docMk/>
            <pc:sldMk cId="0" sldId="362"/>
            <ac:grpSpMk id="130062" creationId="{776F44B8-C65B-4DCC-BDF4-65C39966718D}"/>
          </ac:grpSpMkLst>
        </pc:grpChg>
        <pc:grpChg chg="mod">
          <ac:chgData name="仁園 呂" userId="eef67f80-1e14-4c90-a22b-aad4575b3ef9" providerId="ADAL" clId="{9A49C251-DF4E-4AE5-B3D8-6CC2431CFFC3}" dt="2020-05-11T09:45:20.613" v="9277"/>
          <ac:grpSpMkLst>
            <pc:docMk/>
            <pc:sldMk cId="0" sldId="362"/>
            <ac:grpSpMk id="130066" creationId="{44238ACC-F06A-433E-BA9F-5B34AEB8E73C}"/>
          </ac:grpSpMkLst>
        </pc:grpChg>
        <pc:grpChg chg="mod">
          <ac:chgData name="仁園 呂" userId="eef67f80-1e14-4c90-a22b-aad4575b3ef9" providerId="ADAL" clId="{9A49C251-DF4E-4AE5-B3D8-6CC2431CFFC3}" dt="2020-05-11T09:45:27.306" v="9285"/>
          <ac:grpSpMkLst>
            <pc:docMk/>
            <pc:sldMk cId="0" sldId="362"/>
            <ac:grpSpMk id="130074" creationId="{40EFD6CC-FCA8-4C4F-91DD-862D1AB06970}"/>
          </ac:grpSpMkLst>
        </pc:grpChg>
        <pc:grpChg chg="del mod">
          <ac:chgData name="仁園 呂" userId="eef67f80-1e14-4c90-a22b-aad4575b3ef9" providerId="ADAL" clId="{9A49C251-DF4E-4AE5-B3D8-6CC2431CFFC3}" dt="2020-05-11T09:45:56.652" v="9300"/>
          <ac:grpSpMkLst>
            <pc:docMk/>
            <pc:sldMk cId="0" sldId="362"/>
            <ac:grpSpMk id="130082" creationId="{6192E08A-348D-437E-B29E-1AC1E57D66DD}"/>
          </ac:grpSpMkLst>
        </pc:grpChg>
        <pc:grpChg chg="mod">
          <ac:chgData name="仁園 呂" userId="eef67f80-1e14-4c90-a22b-aad4575b3ef9" providerId="ADAL" clId="{9A49C251-DF4E-4AE5-B3D8-6CC2431CFFC3}" dt="2020-05-11T09:45:32.895" v="9293"/>
          <ac:grpSpMkLst>
            <pc:docMk/>
            <pc:sldMk cId="0" sldId="362"/>
            <ac:grpSpMk id="130083" creationId="{B1406297-7A32-40AF-B915-529736FB9A7D}"/>
          </ac:grpSpMkLst>
        </pc:grpChg>
        <pc:grpChg chg="del mod">
          <ac:chgData name="仁園 呂" userId="eef67f80-1e14-4c90-a22b-aad4575b3ef9" providerId="ADAL" clId="{9A49C251-DF4E-4AE5-B3D8-6CC2431CFFC3}" dt="2020-05-11T09:45:57.676" v="9302"/>
          <ac:grpSpMkLst>
            <pc:docMk/>
            <pc:sldMk cId="0" sldId="362"/>
            <ac:grpSpMk id="130088" creationId="{2EE7F369-D0B9-4C19-A8CF-0C0805B57AF7}"/>
          </ac:grpSpMkLst>
        </pc:grpChg>
        <pc:grpChg chg="mod">
          <ac:chgData name="仁園 呂" userId="eef67f80-1e14-4c90-a22b-aad4575b3ef9" providerId="ADAL" clId="{9A49C251-DF4E-4AE5-B3D8-6CC2431CFFC3}" dt="2020-05-11T09:45:57.676" v="9302"/>
          <ac:grpSpMkLst>
            <pc:docMk/>
            <pc:sldMk cId="0" sldId="362"/>
            <ac:grpSpMk id="130090" creationId="{C1634905-5909-460E-BF5A-8751F365819C}"/>
          </ac:grpSpMkLst>
        </pc:grpChg>
        <pc:grpChg chg="del mod">
          <ac:chgData name="仁園 呂" userId="eef67f80-1e14-4c90-a22b-aad4575b3ef9" providerId="ADAL" clId="{9A49C251-DF4E-4AE5-B3D8-6CC2431CFFC3}" dt="2020-05-11T09:46:16.251" v="9308"/>
          <ac:grpSpMkLst>
            <pc:docMk/>
            <pc:sldMk cId="0" sldId="362"/>
            <ac:grpSpMk id="130094" creationId="{B9C7799E-31B7-47DB-A071-CCBF1AC6F6FF}"/>
          </ac:grpSpMkLst>
        </pc:grpChg>
        <pc:grpChg chg="del mod">
          <ac:chgData name="仁園 呂" userId="eef67f80-1e14-4c90-a22b-aad4575b3ef9" providerId="ADAL" clId="{9A49C251-DF4E-4AE5-B3D8-6CC2431CFFC3}" dt="2020-05-11T09:46:18.789" v="9311"/>
          <ac:grpSpMkLst>
            <pc:docMk/>
            <pc:sldMk cId="0" sldId="362"/>
            <ac:grpSpMk id="130096" creationId="{573D6EED-0BB1-4694-AA27-4BF09339EF6C}"/>
          </ac:grpSpMkLst>
        </pc:grpChg>
        <pc:grpChg chg="del mod">
          <ac:chgData name="仁園 呂" userId="eef67f80-1e14-4c90-a22b-aad4575b3ef9" providerId="ADAL" clId="{9A49C251-DF4E-4AE5-B3D8-6CC2431CFFC3}" dt="2020-05-11T09:46:29.592" v="9317"/>
          <ac:grpSpMkLst>
            <pc:docMk/>
            <pc:sldMk cId="0" sldId="362"/>
            <ac:grpSpMk id="130099" creationId="{7438A61A-4EBA-4A7F-A069-2B08C7150504}"/>
          </ac:grpSpMkLst>
        </pc:grpChg>
        <pc:grpChg chg="del mod">
          <ac:chgData name="仁園 呂" userId="eef67f80-1e14-4c90-a22b-aad4575b3ef9" providerId="ADAL" clId="{9A49C251-DF4E-4AE5-B3D8-6CC2431CFFC3}" dt="2020-05-11T09:46:51.026" v="9336"/>
          <ac:grpSpMkLst>
            <pc:docMk/>
            <pc:sldMk cId="0" sldId="362"/>
            <ac:grpSpMk id="130101" creationId="{CA44CC94-AB23-4CD9-82A9-80DD41113C51}"/>
          </ac:grpSpMkLst>
        </pc:grpChg>
        <pc:grpChg chg="mod">
          <ac:chgData name="仁園 呂" userId="eef67f80-1e14-4c90-a22b-aad4575b3ef9" providerId="ADAL" clId="{9A49C251-DF4E-4AE5-B3D8-6CC2431CFFC3}" dt="2020-05-11T09:46:32.894" v="9321"/>
          <ac:grpSpMkLst>
            <pc:docMk/>
            <pc:sldMk cId="0" sldId="362"/>
            <ac:grpSpMk id="130105" creationId="{4C4B9CEB-654F-4F96-85CB-89CA309F41EC}"/>
          </ac:grpSpMkLst>
        </pc:grpChg>
        <pc:grpChg chg="mod">
          <ac:chgData name="仁園 呂" userId="eef67f80-1e14-4c90-a22b-aad4575b3ef9" providerId="ADAL" clId="{9A49C251-DF4E-4AE5-B3D8-6CC2431CFFC3}" dt="2020-05-11T09:46:35.148" v="9324"/>
          <ac:grpSpMkLst>
            <pc:docMk/>
            <pc:sldMk cId="0" sldId="362"/>
            <ac:grpSpMk id="130108" creationId="{50AD09BC-6F4C-4F7C-B64D-1171B06DFAAB}"/>
          </ac:grpSpMkLst>
        </pc:grpChg>
        <pc:grpChg chg="del mod">
          <ac:chgData name="仁園 呂" userId="eef67f80-1e14-4c90-a22b-aad4575b3ef9" providerId="ADAL" clId="{9A49C251-DF4E-4AE5-B3D8-6CC2431CFFC3}" dt="2020-05-11T09:46:44.693" v="9332"/>
          <ac:grpSpMkLst>
            <pc:docMk/>
            <pc:sldMk cId="0" sldId="362"/>
            <ac:grpSpMk id="130112" creationId="{7881C8A6-638B-4943-A417-4C0F5EB95B49}"/>
          </ac:grpSpMkLst>
        </pc:grpChg>
        <pc:grpChg chg="mod">
          <ac:chgData name="仁園 呂" userId="eef67f80-1e14-4c90-a22b-aad4575b3ef9" providerId="ADAL" clId="{9A49C251-DF4E-4AE5-B3D8-6CC2431CFFC3}" dt="2020-05-11T09:46:44.693" v="9332"/>
          <ac:grpSpMkLst>
            <pc:docMk/>
            <pc:sldMk cId="0" sldId="362"/>
            <ac:grpSpMk id="130116" creationId="{B0078EB6-1F0D-4E86-A106-6CE3D8A1F48A}"/>
          </ac:grpSpMkLst>
        </pc:grpChg>
        <pc:grpChg chg="del mod">
          <ac:chgData name="仁園 呂" userId="eef67f80-1e14-4c90-a22b-aad4575b3ef9" providerId="ADAL" clId="{9A49C251-DF4E-4AE5-B3D8-6CC2431CFFC3}" dt="2020-05-11T09:46:53.270" v="9340"/>
          <ac:grpSpMkLst>
            <pc:docMk/>
            <pc:sldMk cId="0" sldId="362"/>
            <ac:grpSpMk id="130120" creationId="{BB7992AE-4DDA-4275-BD55-4103FB3A72BE}"/>
          </ac:grpSpMkLst>
        </pc:grpChg>
        <pc:grpChg chg="mod">
          <ac:chgData name="仁園 呂" userId="eef67f80-1e14-4c90-a22b-aad4575b3ef9" providerId="ADAL" clId="{9A49C251-DF4E-4AE5-B3D8-6CC2431CFFC3}" dt="2020-05-11T09:46:53.270" v="9340"/>
          <ac:grpSpMkLst>
            <pc:docMk/>
            <pc:sldMk cId="0" sldId="362"/>
            <ac:grpSpMk id="130124" creationId="{A46A3429-29FB-4220-AD19-DD9E1C2D2A85}"/>
          </ac:grpSpMkLst>
        </pc:grpChg>
        <pc:grpChg chg="mod">
          <ac:chgData name="仁園 呂" userId="eef67f80-1e14-4c90-a22b-aad4575b3ef9" providerId="ADAL" clId="{9A49C251-DF4E-4AE5-B3D8-6CC2431CFFC3}" dt="2020-05-11T09:46:58.055" v="9346"/>
          <ac:grpSpMkLst>
            <pc:docMk/>
            <pc:sldMk cId="0" sldId="362"/>
            <ac:grpSpMk id="130130" creationId="{225A1A81-F982-44E4-89C5-0B5C4F35DA97}"/>
          </ac:grpSpMkLst>
        </pc:grpChg>
        <pc:inkChg chg="add mod">
          <ac:chgData name="仁園 呂" userId="eef67f80-1e14-4c90-a22b-aad4575b3ef9" providerId="ADAL" clId="{9A49C251-DF4E-4AE5-B3D8-6CC2431CFFC3}" dt="2020-05-11T08:58:03.544" v="9068"/>
          <ac:inkMkLst>
            <pc:docMk/>
            <pc:sldMk cId="0" sldId="362"/>
            <ac:inkMk id="4" creationId="{761CE82A-E616-4FD9-BA32-95A771CB2326}"/>
          </ac:inkMkLst>
        </pc:inkChg>
        <pc:inkChg chg="add mod">
          <ac:chgData name="仁園 呂" userId="eef67f80-1e14-4c90-a22b-aad4575b3ef9" providerId="ADAL" clId="{9A49C251-DF4E-4AE5-B3D8-6CC2431CFFC3}" dt="2020-05-11T08:58:03.544" v="9068"/>
          <ac:inkMkLst>
            <pc:docMk/>
            <pc:sldMk cId="0" sldId="362"/>
            <ac:inkMk id="5" creationId="{AEC67E77-7000-49A1-A1BD-BF526DF6709F}"/>
          </ac:inkMkLst>
        </pc:inkChg>
        <pc:inkChg chg="add mod">
          <ac:chgData name="仁園 呂" userId="eef67f80-1e14-4c90-a22b-aad4575b3ef9" providerId="ADAL" clId="{9A49C251-DF4E-4AE5-B3D8-6CC2431CFFC3}" dt="2020-05-11T08:58:03.544" v="9068"/>
          <ac:inkMkLst>
            <pc:docMk/>
            <pc:sldMk cId="0" sldId="362"/>
            <ac:inkMk id="6" creationId="{CD086FDC-781F-48C4-877A-E69BCFDBD382}"/>
          </ac:inkMkLst>
        </pc:inkChg>
        <pc:inkChg chg="add mod">
          <ac:chgData name="仁園 呂" userId="eef67f80-1e14-4c90-a22b-aad4575b3ef9" providerId="ADAL" clId="{9A49C251-DF4E-4AE5-B3D8-6CC2431CFFC3}" dt="2020-05-11T08:58:03.544" v="9068"/>
          <ac:inkMkLst>
            <pc:docMk/>
            <pc:sldMk cId="0" sldId="362"/>
            <ac:inkMk id="7" creationId="{CF48AC92-5BC4-40D1-B7B5-59CB7D45A25E}"/>
          </ac:inkMkLst>
        </pc:inkChg>
        <pc:inkChg chg="add mod">
          <ac:chgData name="仁園 呂" userId="eef67f80-1e14-4c90-a22b-aad4575b3ef9" providerId="ADAL" clId="{9A49C251-DF4E-4AE5-B3D8-6CC2431CFFC3}" dt="2020-05-11T08:58:03.544" v="9068"/>
          <ac:inkMkLst>
            <pc:docMk/>
            <pc:sldMk cId="0" sldId="362"/>
            <ac:inkMk id="8" creationId="{1900C0AD-2931-4A6E-9846-3D543DC9C94B}"/>
          </ac:inkMkLst>
        </pc:inkChg>
        <pc:inkChg chg="add mod">
          <ac:chgData name="仁園 呂" userId="eef67f80-1e14-4c90-a22b-aad4575b3ef9" providerId="ADAL" clId="{9A49C251-DF4E-4AE5-B3D8-6CC2431CFFC3}" dt="2020-05-11T08:58:03.544" v="9068"/>
          <ac:inkMkLst>
            <pc:docMk/>
            <pc:sldMk cId="0" sldId="362"/>
            <ac:inkMk id="9" creationId="{BFAA4D50-0DAC-4792-8B28-F4243571026B}"/>
          </ac:inkMkLst>
        </pc:inkChg>
        <pc:inkChg chg="add mod">
          <ac:chgData name="仁園 呂" userId="eef67f80-1e14-4c90-a22b-aad4575b3ef9" providerId="ADAL" clId="{9A49C251-DF4E-4AE5-B3D8-6CC2431CFFC3}" dt="2020-05-11T08:58:03.544" v="9068"/>
          <ac:inkMkLst>
            <pc:docMk/>
            <pc:sldMk cId="0" sldId="362"/>
            <ac:inkMk id="10" creationId="{5F915B1E-F5A7-4A7A-B744-744C1C2D07D9}"/>
          </ac:inkMkLst>
        </pc:inkChg>
        <pc:inkChg chg="add mod">
          <ac:chgData name="仁園 呂" userId="eef67f80-1e14-4c90-a22b-aad4575b3ef9" providerId="ADAL" clId="{9A49C251-DF4E-4AE5-B3D8-6CC2431CFFC3}" dt="2020-05-11T08:58:03.544" v="9068"/>
          <ac:inkMkLst>
            <pc:docMk/>
            <pc:sldMk cId="0" sldId="362"/>
            <ac:inkMk id="11" creationId="{EE4BED2F-3C41-4DCA-9E09-CF47750D6870}"/>
          </ac:inkMkLst>
        </pc:inkChg>
        <pc:inkChg chg="add mod">
          <ac:chgData name="仁園 呂" userId="eef67f80-1e14-4c90-a22b-aad4575b3ef9" providerId="ADAL" clId="{9A49C251-DF4E-4AE5-B3D8-6CC2431CFFC3}" dt="2020-05-11T08:58:03.544" v="9068"/>
          <ac:inkMkLst>
            <pc:docMk/>
            <pc:sldMk cId="0" sldId="362"/>
            <ac:inkMk id="12" creationId="{80EC0ED9-32C1-49F3-BCD0-D94E97F3829B}"/>
          </ac:inkMkLst>
        </pc:inkChg>
        <pc:inkChg chg="add mod">
          <ac:chgData name="仁園 呂" userId="eef67f80-1e14-4c90-a22b-aad4575b3ef9" providerId="ADAL" clId="{9A49C251-DF4E-4AE5-B3D8-6CC2431CFFC3}" dt="2020-05-11T08:58:03.544" v="9068"/>
          <ac:inkMkLst>
            <pc:docMk/>
            <pc:sldMk cId="0" sldId="362"/>
            <ac:inkMk id="13" creationId="{969CB226-A32B-4871-8E69-E1DE7A1C6CAF}"/>
          </ac:inkMkLst>
        </pc:inkChg>
        <pc:inkChg chg="add mod">
          <ac:chgData name="仁園 呂" userId="eef67f80-1e14-4c90-a22b-aad4575b3ef9" providerId="ADAL" clId="{9A49C251-DF4E-4AE5-B3D8-6CC2431CFFC3}" dt="2020-05-11T08:58:03.544" v="9068"/>
          <ac:inkMkLst>
            <pc:docMk/>
            <pc:sldMk cId="0" sldId="362"/>
            <ac:inkMk id="14" creationId="{5C7D5605-FD4A-4F3E-90F7-964CE8F10812}"/>
          </ac:inkMkLst>
        </pc:inkChg>
        <pc:inkChg chg="add mod">
          <ac:chgData name="仁園 呂" userId="eef67f80-1e14-4c90-a22b-aad4575b3ef9" providerId="ADAL" clId="{9A49C251-DF4E-4AE5-B3D8-6CC2431CFFC3}" dt="2020-05-11T08:58:12.492" v="9081"/>
          <ac:inkMkLst>
            <pc:docMk/>
            <pc:sldMk cId="0" sldId="362"/>
            <ac:inkMk id="16" creationId="{9D71BB30-312D-4225-9DC1-D164E267DEFF}"/>
          </ac:inkMkLst>
        </pc:inkChg>
        <pc:inkChg chg="add mod">
          <ac:chgData name="仁園 呂" userId="eef67f80-1e14-4c90-a22b-aad4575b3ef9" providerId="ADAL" clId="{9A49C251-DF4E-4AE5-B3D8-6CC2431CFFC3}" dt="2020-05-11T08:58:12.492" v="9081"/>
          <ac:inkMkLst>
            <pc:docMk/>
            <pc:sldMk cId="0" sldId="362"/>
            <ac:inkMk id="17" creationId="{36FAD933-9DE5-4ECF-92A9-BBC82B58491C}"/>
          </ac:inkMkLst>
        </pc:inkChg>
        <pc:inkChg chg="add mod">
          <ac:chgData name="仁園 呂" userId="eef67f80-1e14-4c90-a22b-aad4575b3ef9" providerId="ADAL" clId="{9A49C251-DF4E-4AE5-B3D8-6CC2431CFFC3}" dt="2020-05-11T08:58:12.492" v="9081"/>
          <ac:inkMkLst>
            <pc:docMk/>
            <pc:sldMk cId="0" sldId="362"/>
            <ac:inkMk id="19" creationId="{3B92E0F9-698A-48C6-BCAB-EF85F12B7A35}"/>
          </ac:inkMkLst>
        </pc:inkChg>
        <pc:inkChg chg="add mod">
          <ac:chgData name="仁園 呂" userId="eef67f80-1e14-4c90-a22b-aad4575b3ef9" providerId="ADAL" clId="{9A49C251-DF4E-4AE5-B3D8-6CC2431CFFC3}" dt="2020-05-11T08:58:12.492" v="9081"/>
          <ac:inkMkLst>
            <pc:docMk/>
            <pc:sldMk cId="0" sldId="362"/>
            <ac:inkMk id="20" creationId="{9FD8BBD2-712A-4BD3-814F-2CECDEB4AE71}"/>
          </ac:inkMkLst>
        </pc:inkChg>
        <pc:inkChg chg="add mod">
          <ac:chgData name="仁園 呂" userId="eef67f80-1e14-4c90-a22b-aad4575b3ef9" providerId="ADAL" clId="{9A49C251-DF4E-4AE5-B3D8-6CC2431CFFC3}" dt="2020-05-11T08:58:12.492" v="9081"/>
          <ac:inkMkLst>
            <pc:docMk/>
            <pc:sldMk cId="0" sldId="362"/>
            <ac:inkMk id="21" creationId="{FC09FE26-A911-46CB-AE35-9F962360A0BF}"/>
          </ac:inkMkLst>
        </pc:inkChg>
        <pc:inkChg chg="add mod">
          <ac:chgData name="仁園 呂" userId="eef67f80-1e14-4c90-a22b-aad4575b3ef9" providerId="ADAL" clId="{9A49C251-DF4E-4AE5-B3D8-6CC2431CFFC3}" dt="2020-05-11T08:58:12.492" v="9081"/>
          <ac:inkMkLst>
            <pc:docMk/>
            <pc:sldMk cId="0" sldId="362"/>
            <ac:inkMk id="22" creationId="{FB8F5453-CFD1-4E84-89A9-C4AF46C30F46}"/>
          </ac:inkMkLst>
        </pc:inkChg>
        <pc:inkChg chg="add mod">
          <ac:chgData name="仁園 呂" userId="eef67f80-1e14-4c90-a22b-aad4575b3ef9" providerId="ADAL" clId="{9A49C251-DF4E-4AE5-B3D8-6CC2431CFFC3}" dt="2020-05-11T08:58:12.492" v="9081"/>
          <ac:inkMkLst>
            <pc:docMk/>
            <pc:sldMk cId="0" sldId="362"/>
            <ac:inkMk id="24" creationId="{ABA2EA29-A9FC-4CC0-8FBE-01524EC141B2}"/>
          </ac:inkMkLst>
        </pc:inkChg>
        <pc:inkChg chg="add mod">
          <ac:chgData name="仁園 呂" userId="eef67f80-1e14-4c90-a22b-aad4575b3ef9" providerId="ADAL" clId="{9A49C251-DF4E-4AE5-B3D8-6CC2431CFFC3}" dt="2020-05-11T08:58:12.492" v="9081"/>
          <ac:inkMkLst>
            <pc:docMk/>
            <pc:sldMk cId="0" sldId="362"/>
            <ac:inkMk id="25" creationId="{76F3A5E3-A0E4-4401-AFCE-33D7109787B1}"/>
          </ac:inkMkLst>
        </pc:inkChg>
        <pc:inkChg chg="add mod">
          <ac:chgData name="仁園 呂" userId="eef67f80-1e14-4c90-a22b-aad4575b3ef9" providerId="ADAL" clId="{9A49C251-DF4E-4AE5-B3D8-6CC2431CFFC3}" dt="2020-05-11T08:58:12.492" v="9081"/>
          <ac:inkMkLst>
            <pc:docMk/>
            <pc:sldMk cId="0" sldId="362"/>
            <ac:inkMk id="26" creationId="{1606FAE0-DCD2-4DAC-BA2D-B736E9A7FBB3}"/>
          </ac:inkMkLst>
        </pc:inkChg>
        <pc:inkChg chg="add mod">
          <ac:chgData name="仁園 呂" userId="eef67f80-1e14-4c90-a22b-aad4575b3ef9" providerId="ADAL" clId="{9A49C251-DF4E-4AE5-B3D8-6CC2431CFFC3}" dt="2020-05-11T08:58:12.492" v="9081"/>
          <ac:inkMkLst>
            <pc:docMk/>
            <pc:sldMk cId="0" sldId="362"/>
            <ac:inkMk id="27" creationId="{8AF149D8-9825-47BB-9FD1-F0A56CEFC899}"/>
          </ac:inkMkLst>
        </pc:inkChg>
        <pc:inkChg chg="add mod">
          <ac:chgData name="仁園 呂" userId="eef67f80-1e14-4c90-a22b-aad4575b3ef9" providerId="ADAL" clId="{9A49C251-DF4E-4AE5-B3D8-6CC2431CFFC3}" dt="2020-05-11T08:58:17.420" v="9084"/>
          <ac:inkMkLst>
            <pc:docMk/>
            <pc:sldMk cId="0" sldId="362"/>
            <ac:inkMk id="29" creationId="{F0D2F059-B6C5-40BE-A461-EE97B02AAFDB}"/>
          </ac:inkMkLst>
        </pc:inkChg>
        <pc:inkChg chg="add mod">
          <ac:chgData name="仁園 呂" userId="eef67f80-1e14-4c90-a22b-aad4575b3ef9" providerId="ADAL" clId="{9A49C251-DF4E-4AE5-B3D8-6CC2431CFFC3}" dt="2020-05-11T08:58:17.420" v="9084"/>
          <ac:inkMkLst>
            <pc:docMk/>
            <pc:sldMk cId="0" sldId="362"/>
            <ac:inkMk id="30" creationId="{24AE8952-423E-48CF-9729-E4ADAEA916BE}"/>
          </ac:inkMkLst>
        </pc:inkChg>
        <pc:inkChg chg="add mod">
          <ac:chgData name="仁園 呂" userId="eef67f80-1e14-4c90-a22b-aad4575b3ef9" providerId="ADAL" clId="{9A49C251-DF4E-4AE5-B3D8-6CC2431CFFC3}" dt="2020-05-11T08:58:20.592" v="9089"/>
          <ac:inkMkLst>
            <pc:docMk/>
            <pc:sldMk cId="0" sldId="362"/>
            <ac:inkMk id="32" creationId="{D7EEC497-668B-4343-A4CD-27FA988C58D7}"/>
          </ac:inkMkLst>
        </pc:inkChg>
        <pc:inkChg chg="add mod">
          <ac:chgData name="仁園 呂" userId="eef67f80-1e14-4c90-a22b-aad4575b3ef9" providerId="ADAL" clId="{9A49C251-DF4E-4AE5-B3D8-6CC2431CFFC3}" dt="2020-05-11T08:58:20.592" v="9089"/>
          <ac:inkMkLst>
            <pc:docMk/>
            <pc:sldMk cId="0" sldId="362"/>
            <ac:inkMk id="33" creationId="{8ACCE9D1-29AD-425B-9E6B-C60BEC5CB30F}"/>
          </ac:inkMkLst>
        </pc:inkChg>
        <pc:inkChg chg="add mod">
          <ac:chgData name="仁園 呂" userId="eef67f80-1e14-4c90-a22b-aad4575b3ef9" providerId="ADAL" clId="{9A49C251-DF4E-4AE5-B3D8-6CC2431CFFC3}" dt="2020-05-11T08:58:20.592" v="9089"/>
          <ac:inkMkLst>
            <pc:docMk/>
            <pc:sldMk cId="0" sldId="362"/>
            <ac:inkMk id="34" creationId="{8C714026-D677-47BB-9E9C-D22ECF1932CC}"/>
          </ac:inkMkLst>
        </pc:inkChg>
        <pc:inkChg chg="add mod">
          <ac:chgData name="仁園 呂" userId="eef67f80-1e14-4c90-a22b-aad4575b3ef9" providerId="ADAL" clId="{9A49C251-DF4E-4AE5-B3D8-6CC2431CFFC3}" dt="2020-05-11T08:58:20.592" v="9089"/>
          <ac:inkMkLst>
            <pc:docMk/>
            <pc:sldMk cId="0" sldId="362"/>
            <ac:inkMk id="35" creationId="{3D62C4AB-5DAB-4A72-9E4B-9844CBDB605F}"/>
          </ac:inkMkLst>
        </pc:inkChg>
        <pc:inkChg chg="add mod">
          <ac:chgData name="仁園 呂" userId="eef67f80-1e14-4c90-a22b-aad4575b3ef9" providerId="ADAL" clId="{9A49C251-DF4E-4AE5-B3D8-6CC2431CFFC3}" dt="2020-05-11T08:58:25.141" v="9094"/>
          <ac:inkMkLst>
            <pc:docMk/>
            <pc:sldMk cId="0" sldId="362"/>
            <ac:inkMk id="37" creationId="{5801C10B-ADB9-47DA-8CD6-3C475D70CCFB}"/>
          </ac:inkMkLst>
        </pc:inkChg>
        <pc:inkChg chg="add mod">
          <ac:chgData name="仁園 呂" userId="eef67f80-1e14-4c90-a22b-aad4575b3ef9" providerId="ADAL" clId="{9A49C251-DF4E-4AE5-B3D8-6CC2431CFFC3}" dt="2020-05-11T08:58:25.141" v="9094"/>
          <ac:inkMkLst>
            <pc:docMk/>
            <pc:sldMk cId="0" sldId="362"/>
            <ac:inkMk id="38" creationId="{9247F28A-D2FC-4ED4-A639-8D089773719B}"/>
          </ac:inkMkLst>
        </pc:inkChg>
        <pc:inkChg chg="add mod">
          <ac:chgData name="仁園 呂" userId="eef67f80-1e14-4c90-a22b-aad4575b3ef9" providerId="ADAL" clId="{9A49C251-DF4E-4AE5-B3D8-6CC2431CFFC3}" dt="2020-05-11T08:58:25.141" v="9094"/>
          <ac:inkMkLst>
            <pc:docMk/>
            <pc:sldMk cId="0" sldId="362"/>
            <ac:inkMk id="39" creationId="{09F7B307-3D59-42EB-9617-66F20FA24F0C}"/>
          </ac:inkMkLst>
        </pc:inkChg>
        <pc:inkChg chg="add mod">
          <ac:chgData name="仁園 呂" userId="eef67f80-1e14-4c90-a22b-aad4575b3ef9" providerId="ADAL" clId="{9A49C251-DF4E-4AE5-B3D8-6CC2431CFFC3}" dt="2020-05-11T08:58:25.141" v="9094"/>
          <ac:inkMkLst>
            <pc:docMk/>
            <pc:sldMk cId="0" sldId="362"/>
            <ac:inkMk id="40" creationId="{80692426-A1FB-48E0-965B-5C9AA80C328C}"/>
          </ac:inkMkLst>
        </pc:inkChg>
        <pc:inkChg chg="add">
          <ac:chgData name="仁園 呂" userId="eef67f80-1e14-4c90-a22b-aad4575b3ef9" providerId="ADAL" clId="{9A49C251-DF4E-4AE5-B3D8-6CC2431CFFC3}" dt="2020-05-11T09:44:36.725" v="9217" actId="9405"/>
          <ac:inkMkLst>
            <pc:docMk/>
            <pc:sldMk cId="0" sldId="362"/>
            <ac:inkMk id="42" creationId="{FF8D2AA5-E044-4802-89F4-A80DC1129989}"/>
          </ac:inkMkLst>
        </pc:inkChg>
        <pc:inkChg chg="add del">
          <ac:chgData name="仁園 呂" userId="eef67f80-1e14-4c90-a22b-aad4575b3ef9" providerId="ADAL" clId="{9A49C251-DF4E-4AE5-B3D8-6CC2431CFFC3}" dt="2020-05-11T09:45:06.393" v="9248"/>
          <ac:inkMkLst>
            <pc:docMk/>
            <pc:sldMk cId="0" sldId="362"/>
            <ac:inkMk id="43" creationId="{DD9414B4-187D-4329-8F45-928C639ED283}"/>
          </ac:inkMkLst>
        </pc:inkChg>
        <pc:inkChg chg="add del mod">
          <ac:chgData name="仁園 呂" userId="eef67f80-1e14-4c90-a22b-aad4575b3ef9" providerId="ADAL" clId="{9A49C251-DF4E-4AE5-B3D8-6CC2431CFFC3}" dt="2020-05-11T09:45:06.393" v="9250"/>
          <ac:inkMkLst>
            <pc:docMk/>
            <pc:sldMk cId="0" sldId="362"/>
            <ac:inkMk id="44" creationId="{BA685647-E0C9-4323-886A-9F5F048FE547}"/>
          </ac:inkMkLst>
        </pc:inkChg>
        <pc:inkChg chg="add del mod">
          <ac:chgData name="仁園 呂" userId="eef67f80-1e14-4c90-a22b-aad4575b3ef9" providerId="ADAL" clId="{9A49C251-DF4E-4AE5-B3D8-6CC2431CFFC3}" dt="2020-05-11T09:45:06.394" v="9254"/>
          <ac:inkMkLst>
            <pc:docMk/>
            <pc:sldMk cId="0" sldId="362"/>
            <ac:inkMk id="45" creationId="{7C0E0393-52F1-4A76-BB32-FA701C6E9116}"/>
          </ac:inkMkLst>
        </pc:inkChg>
        <pc:inkChg chg="add del mod">
          <ac:chgData name="仁園 呂" userId="eef67f80-1e14-4c90-a22b-aad4575b3ef9" providerId="ADAL" clId="{9A49C251-DF4E-4AE5-B3D8-6CC2431CFFC3}" dt="2020-05-11T09:45:06.394" v="9253"/>
          <ac:inkMkLst>
            <pc:docMk/>
            <pc:sldMk cId="0" sldId="362"/>
            <ac:inkMk id="47" creationId="{82AFA3B0-F45E-424D-87EC-23039794B0EC}"/>
          </ac:inkMkLst>
        </pc:inkChg>
        <pc:inkChg chg="add del mod">
          <ac:chgData name="仁園 呂" userId="eef67f80-1e14-4c90-a22b-aad4575b3ef9" providerId="ADAL" clId="{9A49C251-DF4E-4AE5-B3D8-6CC2431CFFC3}" dt="2020-05-11T09:45:06.393" v="9249"/>
          <ac:inkMkLst>
            <pc:docMk/>
            <pc:sldMk cId="0" sldId="362"/>
            <ac:inkMk id="48" creationId="{B101C421-0872-498C-B596-2FA42A961A6C}"/>
          </ac:inkMkLst>
        </pc:inkChg>
        <pc:inkChg chg="add del mod">
          <ac:chgData name="仁園 呂" userId="eef67f80-1e14-4c90-a22b-aad4575b3ef9" providerId="ADAL" clId="{9A49C251-DF4E-4AE5-B3D8-6CC2431CFFC3}" dt="2020-05-11T09:45:06.394" v="9252"/>
          <ac:inkMkLst>
            <pc:docMk/>
            <pc:sldMk cId="0" sldId="362"/>
            <ac:inkMk id="49" creationId="{189293F6-E847-4DCA-9FE4-91B2F13F32CD}"/>
          </ac:inkMkLst>
        </pc:inkChg>
        <pc:inkChg chg="add del">
          <ac:chgData name="仁園 呂" userId="eef67f80-1e14-4c90-a22b-aad4575b3ef9" providerId="ADAL" clId="{9A49C251-DF4E-4AE5-B3D8-6CC2431CFFC3}" dt="2020-05-11T09:45:06.394" v="9251"/>
          <ac:inkMkLst>
            <pc:docMk/>
            <pc:sldMk cId="0" sldId="362"/>
            <ac:inkMk id="51" creationId="{8B75C364-791F-4D23-8F89-4FC61FD65B84}"/>
          </ac:inkMkLst>
        </pc:inkChg>
        <pc:inkChg chg="add">
          <ac:chgData name="仁園 呂" userId="eef67f80-1e14-4c90-a22b-aad4575b3ef9" providerId="ADAL" clId="{9A49C251-DF4E-4AE5-B3D8-6CC2431CFFC3}" dt="2020-05-11T09:44:48.114" v="9227" actId="9405"/>
          <ac:inkMkLst>
            <pc:docMk/>
            <pc:sldMk cId="0" sldId="362"/>
            <ac:inkMk id="52" creationId="{3CAB3FC6-25B4-4E17-BF09-2D76B9B62D75}"/>
          </ac:inkMkLst>
        </pc:inkChg>
        <pc:inkChg chg="add del">
          <ac:chgData name="仁園 呂" userId="eef67f80-1e14-4c90-a22b-aad4575b3ef9" providerId="ADAL" clId="{9A49C251-DF4E-4AE5-B3D8-6CC2431CFFC3}" dt="2020-05-11T09:45:09.121" v="9262"/>
          <ac:inkMkLst>
            <pc:docMk/>
            <pc:sldMk cId="0" sldId="362"/>
            <ac:inkMk id="53" creationId="{040926BE-BBAF-4BDE-B479-AEF3CECCE134}"/>
          </ac:inkMkLst>
        </pc:inkChg>
        <pc:inkChg chg="add del mod">
          <ac:chgData name="仁園 呂" userId="eef67f80-1e14-4c90-a22b-aad4575b3ef9" providerId="ADAL" clId="{9A49C251-DF4E-4AE5-B3D8-6CC2431CFFC3}" dt="2020-05-11T09:45:09.120" v="9255"/>
          <ac:inkMkLst>
            <pc:docMk/>
            <pc:sldMk cId="0" sldId="362"/>
            <ac:inkMk id="54" creationId="{F2FDC089-635E-49CF-88A0-15882346BC59}"/>
          </ac:inkMkLst>
        </pc:inkChg>
        <pc:inkChg chg="add del mod">
          <ac:chgData name="仁園 呂" userId="eef67f80-1e14-4c90-a22b-aad4575b3ef9" providerId="ADAL" clId="{9A49C251-DF4E-4AE5-B3D8-6CC2431CFFC3}" dt="2020-05-11T09:45:09.121" v="9260"/>
          <ac:inkMkLst>
            <pc:docMk/>
            <pc:sldMk cId="0" sldId="362"/>
            <ac:inkMk id="55" creationId="{891F5503-81C5-4E17-9F3B-2EDB7575DD9B}"/>
          </ac:inkMkLst>
        </pc:inkChg>
        <pc:inkChg chg="add del mod">
          <ac:chgData name="仁園 呂" userId="eef67f80-1e14-4c90-a22b-aad4575b3ef9" providerId="ADAL" clId="{9A49C251-DF4E-4AE5-B3D8-6CC2431CFFC3}" dt="2020-05-11T09:45:09.120" v="9258"/>
          <ac:inkMkLst>
            <pc:docMk/>
            <pc:sldMk cId="0" sldId="362"/>
            <ac:inkMk id="56" creationId="{EC9B7A46-ACD8-4191-9A9D-B530A921EEB0}"/>
          </ac:inkMkLst>
        </pc:inkChg>
        <pc:inkChg chg="add del mod">
          <ac:chgData name="仁園 呂" userId="eef67f80-1e14-4c90-a22b-aad4575b3ef9" providerId="ADAL" clId="{9A49C251-DF4E-4AE5-B3D8-6CC2431CFFC3}" dt="2020-05-11T09:45:09.121" v="9261"/>
          <ac:inkMkLst>
            <pc:docMk/>
            <pc:sldMk cId="0" sldId="362"/>
            <ac:inkMk id="58" creationId="{7DB75A8F-35D8-47EA-B5D2-69C6E0293D89}"/>
          </ac:inkMkLst>
        </pc:inkChg>
        <pc:inkChg chg="add del mod">
          <ac:chgData name="仁園 呂" userId="eef67f80-1e14-4c90-a22b-aad4575b3ef9" providerId="ADAL" clId="{9A49C251-DF4E-4AE5-B3D8-6CC2431CFFC3}" dt="2020-05-11T09:45:09.120" v="9257"/>
          <ac:inkMkLst>
            <pc:docMk/>
            <pc:sldMk cId="0" sldId="362"/>
            <ac:inkMk id="59" creationId="{64E7A1BE-8D4E-4B34-A538-CFFE4912423E}"/>
          </ac:inkMkLst>
        </pc:inkChg>
        <pc:inkChg chg="add del">
          <ac:chgData name="仁園 呂" userId="eef67f80-1e14-4c90-a22b-aad4575b3ef9" providerId="ADAL" clId="{9A49C251-DF4E-4AE5-B3D8-6CC2431CFFC3}" dt="2020-05-11T09:45:09.120" v="9256"/>
          <ac:inkMkLst>
            <pc:docMk/>
            <pc:sldMk cId="0" sldId="362"/>
            <ac:inkMk id="60" creationId="{EEAE78E9-BE52-4BF8-A31A-7FA7C6A3032C}"/>
          </ac:inkMkLst>
        </pc:inkChg>
        <pc:inkChg chg="add del">
          <ac:chgData name="仁園 呂" userId="eef67f80-1e14-4c90-a22b-aad4575b3ef9" providerId="ADAL" clId="{9A49C251-DF4E-4AE5-B3D8-6CC2431CFFC3}" dt="2020-05-11T09:45:09.121" v="9259"/>
          <ac:inkMkLst>
            <pc:docMk/>
            <pc:sldMk cId="0" sldId="362"/>
            <ac:inkMk id="62" creationId="{E4F8826C-0CB6-4E32-B3D5-41A98389416E}"/>
          </ac:inkMkLst>
        </pc:inkChg>
        <pc:inkChg chg="add">
          <ac:chgData name="仁園 呂" userId="eef67f80-1e14-4c90-a22b-aad4575b3ef9" providerId="ADAL" clId="{9A49C251-DF4E-4AE5-B3D8-6CC2431CFFC3}" dt="2020-05-11T09:44:57.116" v="9238" actId="9405"/>
          <ac:inkMkLst>
            <pc:docMk/>
            <pc:sldMk cId="0" sldId="362"/>
            <ac:inkMk id="63" creationId="{FC7F3562-98FB-4962-BBB8-02E1980EF8C4}"/>
          </ac:inkMkLst>
        </pc:inkChg>
        <pc:inkChg chg="add del">
          <ac:chgData name="仁園 呂" userId="eef67f80-1e14-4c90-a22b-aad4575b3ef9" providerId="ADAL" clId="{9A49C251-DF4E-4AE5-B3D8-6CC2431CFFC3}" dt="2020-05-11T09:45:11.048" v="9266"/>
          <ac:inkMkLst>
            <pc:docMk/>
            <pc:sldMk cId="0" sldId="362"/>
            <ac:inkMk id="130048" creationId="{A650B611-3C1C-4D90-8225-DC98593D5AD9}"/>
          </ac:inkMkLst>
        </pc:inkChg>
        <pc:inkChg chg="add del mod">
          <ac:chgData name="仁園 呂" userId="eef67f80-1e14-4c90-a22b-aad4575b3ef9" providerId="ADAL" clId="{9A49C251-DF4E-4AE5-B3D8-6CC2431CFFC3}" dt="2020-05-11T09:45:11.047" v="9265"/>
          <ac:inkMkLst>
            <pc:docMk/>
            <pc:sldMk cId="0" sldId="362"/>
            <ac:inkMk id="130049" creationId="{C833107E-6C5C-44D7-8CFB-5D8AB37FA82C}"/>
          </ac:inkMkLst>
        </pc:inkChg>
        <pc:inkChg chg="add del mod">
          <ac:chgData name="仁園 呂" userId="eef67f80-1e14-4c90-a22b-aad4575b3ef9" providerId="ADAL" clId="{9A49C251-DF4E-4AE5-B3D8-6CC2431CFFC3}" dt="2020-05-11T09:45:11.049" v="9267"/>
          <ac:inkMkLst>
            <pc:docMk/>
            <pc:sldMk cId="0" sldId="362"/>
            <ac:inkMk id="130051" creationId="{F47158D1-8D90-4813-8F45-724E395F4BD7}"/>
          </ac:inkMkLst>
        </pc:inkChg>
        <pc:inkChg chg="add del mod">
          <ac:chgData name="仁園 呂" userId="eef67f80-1e14-4c90-a22b-aad4575b3ef9" providerId="ADAL" clId="{9A49C251-DF4E-4AE5-B3D8-6CC2431CFFC3}" dt="2020-05-11T09:45:11.045" v="9263"/>
          <ac:inkMkLst>
            <pc:docMk/>
            <pc:sldMk cId="0" sldId="362"/>
            <ac:inkMk id="130052" creationId="{42579113-B01C-4379-9C05-EA84F0D8687B}"/>
          </ac:inkMkLst>
        </pc:inkChg>
        <pc:inkChg chg="add del mod">
          <ac:chgData name="仁園 呂" userId="eef67f80-1e14-4c90-a22b-aad4575b3ef9" providerId="ADAL" clId="{9A49C251-DF4E-4AE5-B3D8-6CC2431CFFC3}" dt="2020-05-11T09:45:11.049" v="9268"/>
          <ac:inkMkLst>
            <pc:docMk/>
            <pc:sldMk cId="0" sldId="362"/>
            <ac:inkMk id="130054" creationId="{077686AA-545D-471E-B395-C650A0EDF5C2}"/>
          </ac:inkMkLst>
        </pc:inkChg>
        <pc:inkChg chg="add del mod">
          <ac:chgData name="仁園 呂" userId="eef67f80-1e14-4c90-a22b-aad4575b3ef9" providerId="ADAL" clId="{9A49C251-DF4E-4AE5-B3D8-6CC2431CFFC3}" dt="2020-05-11T09:45:11.047" v="9264"/>
          <ac:inkMkLst>
            <pc:docMk/>
            <pc:sldMk cId="0" sldId="362"/>
            <ac:inkMk id="130056" creationId="{09313806-2A6E-4F67-AF3E-6235CDC1EEF7}"/>
          </ac:inkMkLst>
        </pc:inkChg>
        <pc:inkChg chg="add">
          <ac:chgData name="仁園 呂" userId="eef67f80-1e14-4c90-a22b-aad4575b3ef9" providerId="ADAL" clId="{9A49C251-DF4E-4AE5-B3D8-6CC2431CFFC3}" dt="2020-05-11T09:45:15.259" v="9269" actId="9405"/>
          <ac:inkMkLst>
            <pc:docMk/>
            <pc:sldMk cId="0" sldId="362"/>
            <ac:inkMk id="130058" creationId="{85B04B1C-46F4-495D-9DDD-0D19D2A22C41}"/>
          </ac:inkMkLst>
        </pc:inkChg>
        <pc:inkChg chg="add mod">
          <ac:chgData name="仁園 呂" userId="eef67f80-1e14-4c90-a22b-aad4575b3ef9" providerId="ADAL" clId="{9A49C251-DF4E-4AE5-B3D8-6CC2431CFFC3}" dt="2020-05-11T09:45:20.613" v="9277"/>
          <ac:inkMkLst>
            <pc:docMk/>
            <pc:sldMk cId="0" sldId="362"/>
            <ac:inkMk id="130059" creationId="{526FEB10-905B-4005-A9CD-077D9C28CA64}"/>
          </ac:inkMkLst>
        </pc:inkChg>
        <pc:inkChg chg="add mod">
          <ac:chgData name="仁園 呂" userId="eef67f80-1e14-4c90-a22b-aad4575b3ef9" providerId="ADAL" clId="{9A49C251-DF4E-4AE5-B3D8-6CC2431CFFC3}" dt="2020-05-11T09:45:20.613" v="9277"/>
          <ac:inkMkLst>
            <pc:docMk/>
            <pc:sldMk cId="0" sldId="362"/>
            <ac:inkMk id="130060" creationId="{4208230E-20EC-4A85-9D4C-EB38687B9AB0}"/>
          </ac:inkMkLst>
        </pc:inkChg>
        <pc:inkChg chg="add mod">
          <ac:chgData name="仁園 呂" userId="eef67f80-1e14-4c90-a22b-aad4575b3ef9" providerId="ADAL" clId="{9A49C251-DF4E-4AE5-B3D8-6CC2431CFFC3}" dt="2020-05-11T09:45:20.613" v="9277"/>
          <ac:inkMkLst>
            <pc:docMk/>
            <pc:sldMk cId="0" sldId="362"/>
            <ac:inkMk id="130061" creationId="{6B4CD94B-08E9-42F0-864D-D68291EFC72B}"/>
          </ac:inkMkLst>
        </pc:inkChg>
        <pc:inkChg chg="add mod">
          <ac:chgData name="仁園 呂" userId="eef67f80-1e14-4c90-a22b-aad4575b3ef9" providerId="ADAL" clId="{9A49C251-DF4E-4AE5-B3D8-6CC2431CFFC3}" dt="2020-05-11T09:45:20.613" v="9277"/>
          <ac:inkMkLst>
            <pc:docMk/>
            <pc:sldMk cId="0" sldId="362"/>
            <ac:inkMk id="130063" creationId="{764B4D49-6707-4AFC-9CCA-3FB446D5DA44}"/>
          </ac:inkMkLst>
        </pc:inkChg>
        <pc:inkChg chg="add mod">
          <ac:chgData name="仁園 呂" userId="eef67f80-1e14-4c90-a22b-aad4575b3ef9" providerId="ADAL" clId="{9A49C251-DF4E-4AE5-B3D8-6CC2431CFFC3}" dt="2020-05-11T09:45:20.613" v="9277"/>
          <ac:inkMkLst>
            <pc:docMk/>
            <pc:sldMk cId="0" sldId="362"/>
            <ac:inkMk id="130064" creationId="{9B9AAAEE-4D9D-4A2E-ADDE-EB60776D2A84}"/>
          </ac:inkMkLst>
        </pc:inkChg>
        <pc:inkChg chg="add">
          <ac:chgData name="仁園 呂" userId="eef67f80-1e14-4c90-a22b-aad4575b3ef9" providerId="ADAL" clId="{9A49C251-DF4E-4AE5-B3D8-6CC2431CFFC3}" dt="2020-05-11T09:45:19.895" v="9276" actId="9405"/>
          <ac:inkMkLst>
            <pc:docMk/>
            <pc:sldMk cId="0" sldId="362"/>
            <ac:inkMk id="130065" creationId="{A2C38EAF-CA33-4E88-B6B7-EB47EF36A896}"/>
          </ac:inkMkLst>
        </pc:inkChg>
        <pc:inkChg chg="add">
          <ac:chgData name="仁園 呂" userId="eef67f80-1e14-4c90-a22b-aad4575b3ef9" providerId="ADAL" clId="{9A49C251-DF4E-4AE5-B3D8-6CC2431CFFC3}" dt="2020-05-11T09:45:21.868" v="9278" actId="9405"/>
          <ac:inkMkLst>
            <pc:docMk/>
            <pc:sldMk cId="0" sldId="362"/>
            <ac:inkMk id="130067" creationId="{694B4051-2837-47EA-96A8-CDDF07D8B23D}"/>
          </ac:inkMkLst>
        </pc:inkChg>
        <pc:inkChg chg="add mod">
          <ac:chgData name="仁園 呂" userId="eef67f80-1e14-4c90-a22b-aad4575b3ef9" providerId="ADAL" clId="{9A49C251-DF4E-4AE5-B3D8-6CC2431CFFC3}" dt="2020-05-11T09:45:27.306" v="9285"/>
          <ac:inkMkLst>
            <pc:docMk/>
            <pc:sldMk cId="0" sldId="362"/>
            <ac:inkMk id="130068" creationId="{D46AFBE7-AB35-409A-8AAF-2EF9D89B3E48}"/>
          </ac:inkMkLst>
        </pc:inkChg>
        <pc:inkChg chg="add mod">
          <ac:chgData name="仁園 呂" userId="eef67f80-1e14-4c90-a22b-aad4575b3ef9" providerId="ADAL" clId="{9A49C251-DF4E-4AE5-B3D8-6CC2431CFFC3}" dt="2020-05-11T09:45:27.306" v="9285"/>
          <ac:inkMkLst>
            <pc:docMk/>
            <pc:sldMk cId="0" sldId="362"/>
            <ac:inkMk id="130069" creationId="{DEBC8CD2-297F-483A-9D5E-0944DA512AC3}"/>
          </ac:inkMkLst>
        </pc:inkChg>
        <pc:inkChg chg="add mod">
          <ac:chgData name="仁園 呂" userId="eef67f80-1e14-4c90-a22b-aad4575b3ef9" providerId="ADAL" clId="{9A49C251-DF4E-4AE5-B3D8-6CC2431CFFC3}" dt="2020-05-11T09:45:27.306" v="9285"/>
          <ac:inkMkLst>
            <pc:docMk/>
            <pc:sldMk cId="0" sldId="362"/>
            <ac:inkMk id="130070" creationId="{37065F23-E3F4-4546-941E-82AF0BF4AFB5}"/>
          </ac:inkMkLst>
        </pc:inkChg>
        <pc:inkChg chg="add mod">
          <ac:chgData name="仁園 呂" userId="eef67f80-1e14-4c90-a22b-aad4575b3ef9" providerId="ADAL" clId="{9A49C251-DF4E-4AE5-B3D8-6CC2431CFFC3}" dt="2020-05-11T09:45:27.306" v="9285"/>
          <ac:inkMkLst>
            <pc:docMk/>
            <pc:sldMk cId="0" sldId="362"/>
            <ac:inkMk id="130071" creationId="{DD69F11A-9F83-40D7-A307-1221D7B3B275}"/>
          </ac:inkMkLst>
        </pc:inkChg>
        <pc:inkChg chg="add mod">
          <ac:chgData name="仁園 呂" userId="eef67f80-1e14-4c90-a22b-aad4575b3ef9" providerId="ADAL" clId="{9A49C251-DF4E-4AE5-B3D8-6CC2431CFFC3}" dt="2020-05-11T09:45:27.306" v="9285"/>
          <ac:inkMkLst>
            <pc:docMk/>
            <pc:sldMk cId="0" sldId="362"/>
            <ac:inkMk id="130072" creationId="{CEB1D8F2-18E0-4B1B-A9E0-1F11C96E75BA}"/>
          </ac:inkMkLst>
        </pc:inkChg>
        <pc:inkChg chg="add">
          <ac:chgData name="仁園 呂" userId="eef67f80-1e14-4c90-a22b-aad4575b3ef9" providerId="ADAL" clId="{9A49C251-DF4E-4AE5-B3D8-6CC2431CFFC3}" dt="2020-05-11T09:45:26.367" v="9284" actId="9405"/>
          <ac:inkMkLst>
            <pc:docMk/>
            <pc:sldMk cId="0" sldId="362"/>
            <ac:inkMk id="130073" creationId="{375840C2-64CF-4E5C-8E7C-D36240663265}"/>
          </ac:inkMkLst>
        </pc:inkChg>
        <pc:inkChg chg="add mod">
          <ac:chgData name="仁園 呂" userId="eef67f80-1e14-4c90-a22b-aad4575b3ef9" providerId="ADAL" clId="{9A49C251-DF4E-4AE5-B3D8-6CC2431CFFC3}" dt="2020-05-11T09:45:32.895" v="9293"/>
          <ac:inkMkLst>
            <pc:docMk/>
            <pc:sldMk cId="0" sldId="362"/>
            <ac:inkMk id="130075" creationId="{A2DD08AA-31AF-4AC0-9B83-06CE172D5462}"/>
          </ac:inkMkLst>
        </pc:inkChg>
        <pc:inkChg chg="add mod">
          <ac:chgData name="仁園 呂" userId="eef67f80-1e14-4c90-a22b-aad4575b3ef9" providerId="ADAL" clId="{9A49C251-DF4E-4AE5-B3D8-6CC2431CFFC3}" dt="2020-05-11T09:45:32.895" v="9293"/>
          <ac:inkMkLst>
            <pc:docMk/>
            <pc:sldMk cId="0" sldId="362"/>
            <ac:inkMk id="130076" creationId="{A95AB29C-DCD8-4ACA-8D8D-97487CE58120}"/>
          </ac:inkMkLst>
        </pc:inkChg>
        <pc:inkChg chg="add mod">
          <ac:chgData name="仁園 呂" userId="eef67f80-1e14-4c90-a22b-aad4575b3ef9" providerId="ADAL" clId="{9A49C251-DF4E-4AE5-B3D8-6CC2431CFFC3}" dt="2020-05-11T09:45:57.676" v="9302"/>
          <ac:inkMkLst>
            <pc:docMk/>
            <pc:sldMk cId="0" sldId="362"/>
            <ac:inkMk id="130077" creationId="{EE431077-5F36-419D-A6F7-323F4953E1B2}"/>
          </ac:inkMkLst>
        </pc:inkChg>
        <pc:inkChg chg="add mod">
          <ac:chgData name="仁園 呂" userId="eef67f80-1e14-4c90-a22b-aad4575b3ef9" providerId="ADAL" clId="{9A49C251-DF4E-4AE5-B3D8-6CC2431CFFC3}" dt="2020-05-11T09:45:57.676" v="9302"/>
          <ac:inkMkLst>
            <pc:docMk/>
            <pc:sldMk cId="0" sldId="362"/>
            <ac:inkMk id="130078" creationId="{D729C731-8498-44F4-8ECC-61825F7CA45D}"/>
          </ac:inkMkLst>
        </pc:inkChg>
        <pc:inkChg chg="add mod">
          <ac:chgData name="仁園 呂" userId="eef67f80-1e14-4c90-a22b-aad4575b3ef9" providerId="ADAL" clId="{9A49C251-DF4E-4AE5-B3D8-6CC2431CFFC3}" dt="2020-05-11T09:45:57.676" v="9302"/>
          <ac:inkMkLst>
            <pc:docMk/>
            <pc:sldMk cId="0" sldId="362"/>
            <ac:inkMk id="130079" creationId="{490818E2-7C21-4EB8-A8A3-22206EE92E48}"/>
          </ac:inkMkLst>
        </pc:inkChg>
        <pc:inkChg chg="add del mod">
          <ac:chgData name="仁園 呂" userId="eef67f80-1e14-4c90-a22b-aad4575b3ef9" providerId="ADAL" clId="{9A49C251-DF4E-4AE5-B3D8-6CC2431CFFC3}" dt="2020-05-11T09:45:53.182" v="9297"/>
          <ac:inkMkLst>
            <pc:docMk/>
            <pc:sldMk cId="0" sldId="362"/>
            <ac:inkMk id="130080" creationId="{2BCB540B-2E91-4DD9-AB35-4A9FB9115515}"/>
          </ac:inkMkLst>
        </pc:inkChg>
        <pc:inkChg chg="add del mod">
          <ac:chgData name="仁園 呂" userId="eef67f80-1e14-4c90-a22b-aad4575b3ef9" providerId="ADAL" clId="{9A49C251-DF4E-4AE5-B3D8-6CC2431CFFC3}" dt="2020-05-11T09:45:53.181" v="9296"/>
          <ac:inkMkLst>
            <pc:docMk/>
            <pc:sldMk cId="0" sldId="362"/>
            <ac:inkMk id="130081" creationId="{754FBC0F-B1DE-410C-93A9-83BEC04A550C}"/>
          </ac:inkMkLst>
        </pc:inkChg>
        <pc:inkChg chg="add">
          <ac:chgData name="仁園 呂" userId="eef67f80-1e14-4c90-a22b-aad4575b3ef9" providerId="ADAL" clId="{9A49C251-DF4E-4AE5-B3D8-6CC2431CFFC3}" dt="2020-05-11T09:45:33.312" v="9294" actId="9405"/>
          <ac:inkMkLst>
            <pc:docMk/>
            <pc:sldMk cId="0" sldId="362"/>
            <ac:inkMk id="130084" creationId="{F5B7BC20-C8F1-4777-9E09-236D2C577B03}"/>
          </ac:inkMkLst>
        </pc:inkChg>
        <pc:inkChg chg="add">
          <ac:chgData name="仁園 呂" userId="eef67f80-1e14-4c90-a22b-aad4575b3ef9" providerId="ADAL" clId="{9A49C251-DF4E-4AE5-B3D8-6CC2431CFFC3}" dt="2020-05-11T09:45:36.863" v="9295" actId="9405"/>
          <ac:inkMkLst>
            <pc:docMk/>
            <pc:sldMk cId="0" sldId="362"/>
            <ac:inkMk id="130085" creationId="{3DC2AFFB-369E-4F90-A5B4-28E56C10971F}"/>
          </ac:inkMkLst>
        </pc:inkChg>
        <pc:inkChg chg="add mod">
          <ac:chgData name="仁園 呂" userId="eef67f80-1e14-4c90-a22b-aad4575b3ef9" providerId="ADAL" clId="{9A49C251-DF4E-4AE5-B3D8-6CC2431CFFC3}" dt="2020-05-11T09:45:57.676" v="9302"/>
          <ac:inkMkLst>
            <pc:docMk/>
            <pc:sldMk cId="0" sldId="362"/>
            <ac:inkMk id="130086" creationId="{A97449BC-2F00-4C92-9365-9D3C65199034}"/>
          </ac:inkMkLst>
        </pc:inkChg>
        <pc:inkChg chg="add mod">
          <ac:chgData name="仁園 呂" userId="eef67f80-1e14-4c90-a22b-aad4575b3ef9" providerId="ADAL" clId="{9A49C251-DF4E-4AE5-B3D8-6CC2431CFFC3}" dt="2020-05-11T09:45:57.676" v="9302"/>
          <ac:inkMkLst>
            <pc:docMk/>
            <pc:sldMk cId="0" sldId="362"/>
            <ac:inkMk id="130087" creationId="{CF6EAB22-0F31-4295-92A4-FC0AA2DB1C0E}"/>
          </ac:inkMkLst>
        </pc:inkChg>
        <pc:inkChg chg="add mod">
          <ac:chgData name="仁園 呂" userId="eef67f80-1e14-4c90-a22b-aad4575b3ef9" providerId="ADAL" clId="{9A49C251-DF4E-4AE5-B3D8-6CC2431CFFC3}" dt="2020-05-11T09:45:57.676" v="9302"/>
          <ac:inkMkLst>
            <pc:docMk/>
            <pc:sldMk cId="0" sldId="362"/>
            <ac:inkMk id="130089" creationId="{E3EB7FAC-042D-485C-A3FB-0636C663A5F5}"/>
          </ac:inkMkLst>
        </pc:inkChg>
        <pc:inkChg chg="add del mod">
          <ac:chgData name="仁園 呂" userId="eef67f80-1e14-4c90-a22b-aad4575b3ef9" providerId="ADAL" clId="{9A49C251-DF4E-4AE5-B3D8-6CC2431CFFC3}" dt="2020-05-11T09:46:18.789" v="9310"/>
          <ac:inkMkLst>
            <pc:docMk/>
            <pc:sldMk cId="0" sldId="362"/>
            <ac:inkMk id="130091" creationId="{06567CEA-4ECC-4B5B-AC50-E07B9C9E181B}"/>
          </ac:inkMkLst>
        </pc:inkChg>
        <pc:inkChg chg="add del mod">
          <ac:chgData name="仁園 呂" userId="eef67f80-1e14-4c90-a22b-aad4575b3ef9" providerId="ADAL" clId="{9A49C251-DF4E-4AE5-B3D8-6CC2431CFFC3}" dt="2020-05-11T09:46:18.788" v="9309"/>
          <ac:inkMkLst>
            <pc:docMk/>
            <pc:sldMk cId="0" sldId="362"/>
            <ac:inkMk id="130092" creationId="{00751EE1-93B3-4A9A-B067-C1C6E01B3983}"/>
          </ac:inkMkLst>
        </pc:inkChg>
        <pc:inkChg chg="add del mod">
          <ac:chgData name="仁園 呂" userId="eef67f80-1e14-4c90-a22b-aad4575b3ef9" providerId="ADAL" clId="{9A49C251-DF4E-4AE5-B3D8-6CC2431CFFC3}" dt="2020-05-11T09:46:18.790" v="9312"/>
          <ac:inkMkLst>
            <pc:docMk/>
            <pc:sldMk cId="0" sldId="362"/>
            <ac:inkMk id="130093" creationId="{C0C4CA0C-BDB4-4CC4-9D85-8C93ED7CC269}"/>
          </ac:inkMkLst>
        </pc:inkChg>
        <pc:inkChg chg="add del mod">
          <ac:chgData name="仁園 呂" userId="eef67f80-1e14-4c90-a22b-aad4575b3ef9" providerId="ADAL" clId="{9A49C251-DF4E-4AE5-B3D8-6CC2431CFFC3}" dt="2020-05-11T09:46:18.789" v="9311"/>
          <ac:inkMkLst>
            <pc:docMk/>
            <pc:sldMk cId="0" sldId="362"/>
            <ac:inkMk id="130095" creationId="{B199C889-D193-41DC-A800-C4291B965B78}"/>
          </ac:inkMkLst>
        </pc:inkChg>
        <pc:inkChg chg="add mod">
          <ac:chgData name="仁園 呂" userId="eef67f80-1e14-4c90-a22b-aad4575b3ef9" providerId="ADAL" clId="{9A49C251-DF4E-4AE5-B3D8-6CC2431CFFC3}" dt="2020-05-11T09:46:53.270" v="9340"/>
          <ac:inkMkLst>
            <pc:docMk/>
            <pc:sldMk cId="0" sldId="362"/>
            <ac:inkMk id="130097" creationId="{0B5C6600-C57D-4732-BFB4-4BF43750FEE1}"/>
          </ac:inkMkLst>
        </pc:inkChg>
        <pc:inkChg chg="add mod">
          <ac:chgData name="仁園 呂" userId="eef67f80-1e14-4c90-a22b-aad4575b3ef9" providerId="ADAL" clId="{9A49C251-DF4E-4AE5-B3D8-6CC2431CFFC3}" dt="2020-05-11T09:46:53.270" v="9340"/>
          <ac:inkMkLst>
            <pc:docMk/>
            <pc:sldMk cId="0" sldId="362"/>
            <ac:inkMk id="130098" creationId="{5DBE9F61-3DD8-4117-BFE4-A737C71379A8}"/>
          </ac:inkMkLst>
        </pc:inkChg>
        <pc:inkChg chg="add mod">
          <ac:chgData name="仁園 呂" userId="eef67f80-1e14-4c90-a22b-aad4575b3ef9" providerId="ADAL" clId="{9A49C251-DF4E-4AE5-B3D8-6CC2431CFFC3}" dt="2020-05-11T09:46:53.270" v="9340"/>
          <ac:inkMkLst>
            <pc:docMk/>
            <pc:sldMk cId="0" sldId="362"/>
            <ac:inkMk id="130100" creationId="{0DA842B6-6944-4A1A-B284-184B25DE9FF9}"/>
          </ac:inkMkLst>
        </pc:inkChg>
        <pc:inkChg chg="add mod">
          <ac:chgData name="仁園 呂" userId="eef67f80-1e14-4c90-a22b-aad4575b3ef9" providerId="ADAL" clId="{9A49C251-DF4E-4AE5-B3D8-6CC2431CFFC3}" dt="2020-05-11T09:46:32.894" v="9321"/>
          <ac:inkMkLst>
            <pc:docMk/>
            <pc:sldMk cId="0" sldId="362"/>
            <ac:inkMk id="130102" creationId="{FB4898DD-2709-49DA-99D0-ACDD01150491}"/>
          </ac:inkMkLst>
        </pc:inkChg>
        <pc:inkChg chg="add mod">
          <ac:chgData name="仁園 呂" userId="eef67f80-1e14-4c90-a22b-aad4575b3ef9" providerId="ADAL" clId="{9A49C251-DF4E-4AE5-B3D8-6CC2431CFFC3}" dt="2020-05-11T09:46:32.894" v="9321"/>
          <ac:inkMkLst>
            <pc:docMk/>
            <pc:sldMk cId="0" sldId="362"/>
            <ac:inkMk id="130103" creationId="{CF44B1BA-8208-42E7-B57D-70B5630CA365}"/>
          </ac:inkMkLst>
        </pc:inkChg>
        <pc:inkChg chg="add mod">
          <ac:chgData name="仁園 呂" userId="eef67f80-1e14-4c90-a22b-aad4575b3ef9" providerId="ADAL" clId="{9A49C251-DF4E-4AE5-B3D8-6CC2431CFFC3}" dt="2020-05-11T09:46:32.894" v="9321"/>
          <ac:inkMkLst>
            <pc:docMk/>
            <pc:sldMk cId="0" sldId="362"/>
            <ac:inkMk id="130104" creationId="{2609F911-402C-4581-BF16-1D36A30FB47A}"/>
          </ac:inkMkLst>
        </pc:inkChg>
        <pc:inkChg chg="add mod">
          <ac:chgData name="仁園 呂" userId="eef67f80-1e14-4c90-a22b-aad4575b3ef9" providerId="ADAL" clId="{9A49C251-DF4E-4AE5-B3D8-6CC2431CFFC3}" dt="2020-05-11T09:46:35.148" v="9324"/>
          <ac:inkMkLst>
            <pc:docMk/>
            <pc:sldMk cId="0" sldId="362"/>
            <ac:inkMk id="130106" creationId="{060BFE80-05DD-4E1A-80E9-5CF2C5E8DB5C}"/>
          </ac:inkMkLst>
        </pc:inkChg>
        <pc:inkChg chg="add mod">
          <ac:chgData name="仁園 呂" userId="eef67f80-1e14-4c90-a22b-aad4575b3ef9" providerId="ADAL" clId="{9A49C251-DF4E-4AE5-B3D8-6CC2431CFFC3}" dt="2020-05-11T09:46:35.148" v="9324"/>
          <ac:inkMkLst>
            <pc:docMk/>
            <pc:sldMk cId="0" sldId="362"/>
            <ac:inkMk id="130107" creationId="{DAFABC99-B116-43FB-95CC-9CF71BA47F03}"/>
          </ac:inkMkLst>
        </pc:inkChg>
        <pc:inkChg chg="add mod">
          <ac:chgData name="仁園 呂" userId="eef67f80-1e14-4c90-a22b-aad4575b3ef9" providerId="ADAL" clId="{9A49C251-DF4E-4AE5-B3D8-6CC2431CFFC3}" dt="2020-05-11T09:46:44.693" v="9332"/>
          <ac:inkMkLst>
            <pc:docMk/>
            <pc:sldMk cId="0" sldId="362"/>
            <ac:inkMk id="130109" creationId="{A882EF62-C4CC-4F35-8789-7A23A8EF1BF4}"/>
          </ac:inkMkLst>
        </pc:inkChg>
        <pc:inkChg chg="add mod">
          <ac:chgData name="仁園 呂" userId="eef67f80-1e14-4c90-a22b-aad4575b3ef9" providerId="ADAL" clId="{9A49C251-DF4E-4AE5-B3D8-6CC2431CFFC3}" dt="2020-05-11T09:46:44.693" v="9332"/>
          <ac:inkMkLst>
            <pc:docMk/>
            <pc:sldMk cId="0" sldId="362"/>
            <ac:inkMk id="130110" creationId="{A21F944E-AD0B-440B-A270-0E3DAAB7B0C6}"/>
          </ac:inkMkLst>
        </pc:inkChg>
        <pc:inkChg chg="add mod">
          <ac:chgData name="仁園 呂" userId="eef67f80-1e14-4c90-a22b-aad4575b3ef9" providerId="ADAL" clId="{9A49C251-DF4E-4AE5-B3D8-6CC2431CFFC3}" dt="2020-05-11T09:46:44.693" v="9332"/>
          <ac:inkMkLst>
            <pc:docMk/>
            <pc:sldMk cId="0" sldId="362"/>
            <ac:inkMk id="130111" creationId="{CB8EA196-84AC-44E0-AB27-14311C27C859}"/>
          </ac:inkMkLst>
        </pc:inkChg>
        <pc:inkChg chg="add mod">
          <ac:chgData name="仁園 呂" userId="eef67f80-1e14-4c90-a22b-aad4575b3ef9" providerId="ADAL" clId="{9A49C251-DF4E-4AE5-B3D8-6CC2431CFFC3}" dt="2020-05-11T09:46:44.693" v="9332"/>
          <ac:inkMkLst>
            <pc:docMk/>
            <pc:sldMk cId="0" sldId="362"/>
            <ac:inkMk id="130113" creationId="{E3AA7E9A-C1B0-4126-AB74-33159720CCD4}"/>
          </ac:inkMkLst>
        </pc:inkChg>
        <pc:inkChg chg="add mod">
          <ac:chgData name="仁園 呂" userId="eef67f80-1e14-4c90-a22b-aad4575b3ef9" providerId="ADAL" clId="{9A49C251-DF4E-4AE5-B3D8-6CC2431CFFC3}" dt="2020-05-11T09:46:44.693" v="9332"/>
          <ac:inkMkLst>
            <pc:docMk/>
            <pc:sldMk cId="0" sldId="362"/>
            <ac:inkMk id="130114" creationId="{40B54C44-D180-4D57-9627-23933376FCD3}"/>
          </ac:inkMkLst>
        </pc:inkChg>
        <pc:inkChg chg="add mod">
          <ac:chgData name="仁園 呂" userId="eef67f80-1e14-4c90-a22b-aad4575b3ef9" providerId="ADAL" clId="{9A49C251-DF4E-4AE5-B3D8-6CC2431CFFC3}" dt="2020-05-11T09:46:44.693" v="9332"/>
          <ac:inkMkLst>
            <pc:docMk/>
            <pc:sldMk cId="0" sldId="362"/>
            <ac:inkMk id="130115" creationId="{A2DFE9F6-4E6B-495B-9FBE-993A932C1809}"/>
          </ac:inkMkLst>
        </pc:inkChg>
        <pc:inkChg chg="add mod">
          <ac:chgData name="仁園 呂" userId="eef67f80-1e14-4c90-a22b-aad4575b3ef9" providerId="ADAL" clId="{9A49C251-DF4E-4AE5-B3D8-6CC2431CFFC3}" dt="2020-05-11T09:46:53.270" v="9340"/>
          <ac:inkMkLst>
            <pc:docMk/>
            <pc:sldMk cId="0" sldId="362"/>
            <ac:inkMk id="130117" creationId="{DDDDAE5A-2685-4BA2-A56D-4E8E90CBC87F}"/>
          </ac:inkMkLst>
        </pc:inkChg>
        <pc:inkChg chg="add mod">
          <ac:chgData name="仁園 呂" userId="eef67f80-1e14-4c90-a22b-aad4575b3ef9" providerId="ADAL" clId="{9A49C251-DF4E-4AE5-B3D8-6CC2431CFFC3}" dt="2020-05-11T09:46:53.270" v="9340"/>
          <ac:inkMkLst>
            <pc:docMk/>
            <pc:sldMk cId="0" sldId="362"/>
            <ac:inkMk id="130118" creationId="{6317C4A9-F0B7-4719-9353-59F84D0596A3}"/>
          </ac:inkMkLst>
        </pc:inkChg>
        <pc:inkChg chg="add mod">
          <ac:chgData name="仁園 呂" userId="eef67f80-1e14-4c90-a22b-aad4575b3ef9" providerId="ADAL" clId="{9A49C251-DF4E-4AE5-B3D8-6CC2431CFFC3}" dt="2020-05-11T09:46:53.270" v="9340"/>
          <ac:inkMkLst>
            <pc:docMk/>
            <pc:sldMk cId="0" sldId="362"/>
            <ac:inkMk id="130119" creationId="{AE8EE275-ECD1-49C2-BB58-2A298F0619FA}"/>
          </ac:inkMkLst>
        </pc:inkChg>
        <pc:inkChg chg="add mod">
          <ac:chgData name="仁園 呂" userId="eef67f80-1e14-4c90-a22b-aad4575b3ef9" providerId="ADAL" clId="{9A49C251-DF4E-4AE5-B3D8-6CC2431CFFC3}" dt="2020-05-11T09:46:53.270" v="9340"/>
          <ac:inkMkLst>
            <pc:docMk/>
            <pc:sldMk cId="0" sldId="362"/>
            <ac:inkMk id="130121" creationId="{9088CEA6-8CF7-45FC-87E9-344ED0449D07}"/>
          </ac:inkMkLst>
        </pc:inkChg>
        <pc:inkChg chg="add mod">
          <ac:chgData name="仁園 呂" userId="eef67f80-1e14-4c90-a22b-aad4575b3ef9" providerId="ADAL" clId="{9A49C251-DF4E-4AE5-B3D8-6CC2431CFFC3}" dt="2020-05-11T09:46:53.270" v="9340"/>
          <ac:inkMkLst>
            <pc:docMk/>
            <pc:sldMk cId="0" sldId="362"/>
            <ac:inkMk id="130122" creationId="{272BF3CF-94BB-484D-9DC6-97576F04394C}"/>
          </ac:inkMkLst>
        </pc:inkChg>
        <pc:inkChg chg="add mod">
          <ac:chgData name="仁園 呂" userId="eef67f80-1e14-4c90-a22b-aad4575b3ef9" providerId="ADAL" clId="{9A49C251-DF4E-4AE5-B3D8-6CC2431CFFC3}" dt="2020-05-11T09:46:53.270" v="9340"/>
          <ac:inkMkLst>
            <pc:docMk/>
            <pc:sldMk cId="0" sldId="362"/>
            <ac:inkMk id="130123" creationId="{332342C0-47B5-40F8-B6AF-2CB529C10755}"/>
          </ac:inkMkLst>
        </pc:inkChg>
        <pc:inkChg chg="add mod">
          <ac:chgData name="仁園 呂" userId="eef67f80-1e14-4c90-a22b-aad4575b3ef9" providerId="ADAL" clId="{9A49C251-DF4E-4AE5-B3D8-6CC2431CFFC3}" dt="2020-05-11T09:46:58.055" v="9346"/>
          <ac:inkMkLst>
            <pc:docMk/>
            <pc:sldMk cId="0" sldId="362"/>
            <ac:inkMk id="130125" creationId="{3693775C-9004-435E-973E-6A81723CF60C}"/>
          </ac:inkMkLst>
        </pc:inkChg>
        <pc:inkChg chg="add mod">
          <ac:chgData name="仁園 呂" userId="eef67f80-1e14-4c90-a22b-aad4575b3ef9" providerId="ADAL" clId="{9A49C251-DF4E-4AE5-B3D8-6CC2431CFFC3}" dt="2020-05-11T09:46:58.055" v="9346"/>
          <ac:inkMkLst>
            <pc:docMk/>
            <pc:sldMk cId="0" sldId="362"/>
            <ac:inkMk id="130126" creationId="{B711B186-74E4-4A1D-B5BB-424734E1F372}"/>
          </ac:inkMkLst>
        </pc:inkChg>
        <pc:inkChg chg="add mod">
          <ac:chgData name="仁園 呂" userId="eef67f80-1e14-4c90-a22b-aad4575b3ef9" providerId="ADAL" clId="{9A49C251-DF4E-4AE5-B3D8-6CC2431CFFC3}" dt="2020-05-11T09:46:58.055" v="9346"/>
          <ac:inkMkLst>
            <pc:docMk/>
            <pc:sldMk cId="0" sldId="362"/>
            <ac:inkMk id="130127" creationId="{7270C456-6EEA-490C-99D9-C99E96190626}"/>
          </ac:inkMkLst>
        </pc:inkChg>
        <pc:inkChg chg="add mod">
          <ac:chgData name="仁園 呂" userId="eef67f80-1e14-4c90-a22b-aad4575b3ef9" providerId="ADAL" clId="{9A49C251-DF4E-4AE5-B3D8-6CC2431CFFC3}" dt="2020-05-11T09:46:58.055" v="9346"/>
          <ac:inkMkLst>
            <pc:docMk/>
            <pc:sldMk cId="0" sldId="362"/>
            <ac:inkMk id="130128" creationId="{D5783BE7-F20D-49D5-8239-EB6AD01B7050}"/>
          </ac:inkMkLst>
        </pc:inkChg>
        <pc:inkChg chg="add mod">
          <ac:chgData name="仁園 呂" userId="eef67f80-1e14-4c90-a22b-aad4575b3ef9" providerId="ADAL" clId="{9A49C251-DF4E-4AE5-B3D8-6CC2431CFFC3}" dt="2020-05-11T09:46:58.055" v="9346"/>
          <ac:inkMkLst>
            <pc:docMk/>
            <pc:sldMk cId="0" sldId="362"/>
            <ac:inkMk id="130129" creationId="{329F0494-CF2D-4B6D-8CCF-1FA00B2F1807}"/>
          </ac:inkMkLst>
        </pc:inkChg>
      </pc:sldChg>
      <pc:sldChg chg="addSp delSp modSp mod modTransition">
        <pc:chgData name="仁園 呂" userId="eef67f80-1e14-4c90-a22b-aad4575b3ef9" providerId="ADAL" clId="{9A49C251-DF4E-4AE5-B3D8-6CC2431CFFC3}" dt="2020-05-11T18:09:49.683" v="9720" actId="1076"/>
        <pc:sldMkLst>
          <pc:docMk/>
          <pc:sldMk cId="0" sldId="363"/>
        </pc:sldMkLst>
        <pc:spChg chg="mod">
          <ac:chgData name="仁園 呂" userId="eef67f80-1e14-4c90-a22b-aad4575b3ef9" providerId="ADAL" clId="{9A49C251-DF4E-4AE5-B3D8-6CC2431CFFC3}" dt="2020-05-11T18:06:31.166" v="9694"/>
          <ac:spMkLst>
            <pc:docMk/>
            <pc:sldMk cId="0" sldId="363"/>
            <ac:spMk id="2" creationId="{00000000-0000-0000-0000-000000000000}"/>
          </ac:spMkLst>
        </pc:spChg>
        <pc:spChg chg="del">
          <ac:chgData name="仁園 呂" userId="eef67f80-1e14-4c90-a22b-aad4575b3ef9" providerId="ADAL" clId="{9A49C251-DF4E-4AE5-B3D8-6CC2431CFFC3}" dt="2020-05-11T18:06:59.365" v="9697" actId="478"/>
          <ac:spMkLst>
            <pc:docMk/>
            <pc:sldMk cId="0" sldId="363"/>
            <ac:spMk id="3" creationId="{00000000-0000-0000-0000-000000000000}"/>
          </ac:spMkLst>
        </pc:spChg>
        <pc:picChg chg="add mod">
          <ac:chgData name="仁園 呂" userId="eef67f80-1e14-4c90-a22b-aad4575b3ef9" providerId="ADAL" clId="{9A49C251-DF4E-4AE5-B3D8-6CC2431CFFC3}" dt="2020-05-11T18:09:49.683" v="9720" actId="1076"/>
          <ac:picMkLst>
            <pc:docMk/>
            <pc:sldMk cId="0" sldId="363"/>
            <ac:picMk id="4" creationId="{0E8663D1-AD7E-4927-AEE7-152A26411708}"/>
          </ac:picMkLst>
        </pc:picChg>
        <pc:picChg chg="add mod">
          <ac:chgData name="仁園 呂" userId="eef67f80-1e14-4c90-a22b-aad4575b3ef9" providerId="ADAL" clId="{9A49C251-DF4E-4AE5-B3D8-6CC2431CFFC3}" dt="2020-05-11T18:09:45.422" v="9719" actId="1076"/>
          <ac:picMkLst>
            <pc:docMk/>
            <pc:sldMk cId="0" sldId="363"/>
            <ac:picMk id="5" creationId="{B33AADA5-B491-4021-AE2D-72D95D085780}"/>
          </ac:picMkLst>
        </pc:picChg>
        <pc:picChg chg="mod">
          <ac:chgData name="仁園 呂" userId="eef67f80-1e14-4c90-a22b-aad4575b3ef9" providerId="ADAL" clId="{9A49C251-DF4E-4AE5-B3D8-6CC2431CFFC3}" dt="2020-05-11T18:09:27.068" v="9714" actId="1076"/>
          <ac:picMkLst>
            <pc:docMk/>
            <pc:sldMk cId="0" sldId="363"/>
            <ac:picMk id="6" creationId="{00000000-0000-0000-0000-000000000000}"/>
          </ac:picMkLst>
        </pc:picChg>
        <pc:picChg chg="mod">
          <ac:chgData name="仁園 呂" userId="eef67f80-1e14-4c90-a22b-aad4575b3ef9" providerId="ADAL" clId="{9A49C251-DF4E-4AE5-B3D8-6CC2431CFFC3}" dt="2020-05-11T18:09:41.428" v="9718" actId="14100"/>
          <ac:picMkLst>
            <pc:docMk/>
            <pc:sldMk cId="0" sldId="363"/>
            <ac:picMk id="7" creationId="{00000000-0000-0000-0000-000000000000}"/>
          </ac:picMkLst>
        </pc:picChg>
      </pc:sldChg>
      <pc:sldChg chg="addSp modSp del mod modTransition">
        <pc:chgData name="仁園 呂" userId="eef67f80-1e14-4c90-a22b-aad4575b3ef9" providerId="ADAL" clId="{9A49C251-DF4E-4AE5-B3D8-6CC2431CFFC3}" dt="2020-05-09T09:41:22.888" v="7195" actId="47"/>
        <pc:sldMkLst>
          <pc:docMk/>
          <pc:sldMk cId="608552578" sldId="366"/>
        </pc:sldMkLst>
        <pc:picChg chg="add mod">
          <ac:chgData name="仁園 呂" userId="eef67f80-1e14-4c90-a22b-aad4575b3ef9" providerId="ADAL" clId="{9A49C251-DF4E-4AE5-B3D8-6CC2431CFFC3}" dt="2020-04-23T17:40:30.817" v="2708" actId="1076"/>
          <ac:picMkLst>
            <pc:docMk/>
            <pc:sldMk cId="608552578" sldId="366"/>
            <ac:picMk id="3" creationId="{D091CE2D-32C5-42ED-8BBB-634D7D329C0E}"/>
          </ac:picMkLst>
        </pc:picChg>
        <pc:picChg chg="mod">
          <ac:chgData name="仁園 呂" userId="eef67f80-1e14-4c90-a22b-aad4575b3ef9" providerId="ADAL" clId="{9A49C251-DF4E-4AE5-B3D8-6CC2431CFFC3}" dt="2020-04-23T17:40:29.010" v="2707" actId="14100"/>
          <ac:picMkLst>
            <pc:docMk/>
            <pc:sldMk cId="608552578" sldId="366"/>
            <ac:picMk id="6" creationId="{FD2175E9-0A70-4ADA-8096-61C52A1F1FBC}"/>
          </ac:picMkLst>
        </pc:picChg>
      </pc:sldChg>
      <pc:sldChg chg="addSp delSp modSp del mod modTransition">
        <pc:chgData name="仁園 呂" userId="eef67f80-1e14-4c90-a22b-aad4575b3ef9" providerId="ADAL" clId="{9A49C251-DF4E-4AE5-B3D8-6CC2431CFFC3}" dt="2020-05-09T09:41:22.888" v="7195" actId="47"/>
        <pc:sldMkLst>
          <pc:docMk/>
          <pc:sldMk cId="748886795" sldId="367"/>
        </pc:sldMkLst>
        <pc:spChg chg="del mod">
          <ac:chgData name="仁園 呂" userId="eef67f80-1e14-4c90-a22b-aad4575b3ef9" providerId="ADAL" clId="{9A49C251-DF4E-4AE5-B3D8-6CC2431CFFC3}" dt="2020-04-23T14:37:56.882" v="118" actId="478"/>
          <ac:spMkLst>
            <pc:docMk/>
            <pc:sldMk cId="748886795" sldId="367"/>
            <ac:spMk id="3" creationId="{B5161897-81F5-4360-8ED3-FF03FA2987BC}"/>
          </ac:spMkLst>
        </pc:spChg>
        <pc:spChg chg="add del mod">
          <ac:chgData name="仁園 呂" userId="eef67f80-1e14-4c90-a22b-aad4575b3ef9" providerId="ADAL" clId="{9A49C251-DF4E-4AE5-B3D8-6CC2431CFFC3}" dt="2020-04-23T14:38:56.030" v="125" actId="478"/>
          <ac:spMkLst>
            <pc:docMk/>
            <pc:sldMk cId="748886795" sldId="367"/>
            <ac:spMk id="7" creationId="{93315B9D-8DF9-4A06-959A-03327FF621A5}"/>
          </ac:spMkLst>
        </pc:spChg>
        <pc:spChg chg="add del mod">
          <ac:chgData name="仁園 呂" userId="eef67f80-1e14-4c90-a22b-aad4575b3ef9" providerId="ADAL" clId="{9A49C251-DF4E-4AE5-B3D8-6CC2431CFFC3}" dt="2020-04-23T14:52:15.031" v="181"/>
          <ac:spMkLst>
            <pc:docMk/>
            <pc:sldMk cId="748886795" sldId="367"/>
            <ac:spMk id="10" creationId="{A0D7C0A4-EB80-4C18-B2C8-32166F481340}"/>
          </ac:spMkLst>
        </pc:spChg>
        <pc:spChg chg="add del mod">
          <ac:chgData name="仁園 呂" userId="eef67f80-1e14-4c90-a22b-aad4575b3ef9" providerId="ADAL" clId="{9A49C251-DF4E-4AE5-B3D8-6CC2431CFFC3}" dt="2020-04-23T14:42:04.240" v="146"/>
          <ac:spMkLst>
            <pc:docMk/>
            <pc:sldMk cId="748886795" sldId="367"/>
            <ac:spMk id="12" creationId="{B87FBC46-F1DA-43EC-9556-16BBBA609F9A}"/>
          </ac:spMkLst>
        </pc:spChg>
        <pc:spChg chg="add mod">
          <ac:chgData name="仁園 呂" userId="eef67f80-1e14-4c90-a22b-aad4575b3ef9" providerId="ADAL" clId="{9A49C251-DF4E-4AE5-B3D8-6CC2431CFFC3}" dt="2020-04-23T14:59:28.720" v="247" actId="1076"/>
          <ac:spMkLst>
            <pc:docMk/>
            <pc:sldMk cId="748886795" sldId="367"/>
            <ac:spMk id="13" creationId="{C9DB8D85-5ACA-45FC-952B-A81A924FC05A}"/>
          </ac:spMkLst>
        </pc:spChg>
        <pc:picChg chg="add del mod">
          <ac:chgData name="仁園 呂" userId="eef67f80-1e14-4c90-a22b-aad4575b3ef9" providerId="ADAL" clId="{9A49C251-DF4E-4AE5-B3D8-6CC2431CFFC3}" dt="2020-04-23T14:40:05.445" v="129" actId="478"/>
          <ac:picMkLst>
            <pc:docMk/>
            <pc:sldMk cId="748886795" sldId="367"/>
            <ac:picMk id="8" creationId="{9E5329FC-3E5B-4DD6-930B-63054EE1CE96}"/>
          </ac:picMkLst>
        </pc:picChg>
        <pc:picChg chg="add mod">
          <ac:chgData name="仁園 呂" userId="eef67f80-1e14-4c90-a22b-aad4575b3ef9" providerId="ADAL" clId="{9A49C251-DF4E-4AE5-B3D8-6CC2431CFFC3}" dt="2020-04-23T14:59:22.258" v="246" actId="14100"/>
          <ac:picMkLst>
            <pc:docMk/>
            <pc:sldMk cId="748886795" sldId="367"/>
            <ac:picMk id="14" creationId="{BA9352EF-71FB-4987-AF84-66CF36F6F17C}"/>
          </ac:picMkLst>
        </pc:picChg>
      </pc:sldChg>
      <pc:sldChg chg="del modTransition">
        <pc:chgData name="仁園 呂" userId="eef67f80-1e14-4c90-a22b-aad4575b3ef9" providerId="ADAL" clId="{9A49C251-DF4E-4AE5-B3D8-6CC2431CFFC3}" dt="2020-04-23T14:56:20.184" v="192" actId="2696"/>
        <pc:sldMkLst>
          <pc:docMk/>
          <pc:sldMk cId="3296727389" sldId="370"/>
        </pc:sldMkLst>
      </pc:sldChg>
      <pc:sldChg chg="modSp mod modTransition">
        <pc:chgData name="仁園 呂" userId="eef67f80-1e14-4c90-a22b-aad4575b3ef9" providerId="ADAL" clId="{9A49C251-DF4E-4AE5-B3D8-6CC2431CFFC3}" dt="2020-05-09T09:41:42.607" v="7322"/>
        <pc:sldMkLst>
          <pc:docMk/>
          <pc:sldMk cId="2229723156" sldId="375"/>
        </pc:sldMkLst>
        <pc:spChg chg="mod">
          <ac:chgData name="仁園 呂" userId="eef67f80-1e14-4c90-a22b-aad4575b3ef9" providerId="ADAL" clId="{9A49C251-DF4E-4AE5-B3D8-6CC2431CFFC3}" dt="2020-05-09T09:41:42.607" v="7322"/>
          <ac:spMkLst>
            <pc:docMk/>
            <pc:sldMk cId="2229723156" sldId="375"/>
            <ac:spMk id="3" creationId="{00000000-0000-0000-0000-000000000000}"/>
          </ac:spMkLst>
        </pc:spChg>
      </pc:sldChg>
      <pc:sldChg chg="addSp delSp modSp new mod">
        <pc:chgData name="仁園 呂" userId="eef67f80-1e14-4c90-a22b-aad4575b3ef9" providerId="ADAL" clId="{9A49C251-DF4E-4AE5-B3D8-6CC2431CFFC3}" dt="2020-05-10T09:25:29.764" v="7664" actId="1076"/>
        <pc:sldMkLst>
          <pc:docMk/>
          <pc:sldMk cId="1379633925" sldId="376"/>
        </pc:sldMkLst>
        <pc:spChg chg="mod">
          <ac:chgData name="仁園 呂" userId="eef67f80-1e14-4c90-a22b-aad4575b3ef9" providerId="ADAL" clId="{9A49C251-DF4E-4AE5-B3D8-6CC2431CFFC3}" dt="2020-05-10T08:53:01.594" v="7528" actId="20577"/>
          <ac:spMkLst>
            <pc:docMk/>
            <pc:sldMk cId="1379633925" sldId="376"/>
            <ac:spMk id="3" creationId="{1AEF6DE9-ABCB-40EF-9F46-F48CFC1D17AB}"/>
          </ac:spMkLst>
        </pc:spChg>
        <pc:grpChg chg="mod">
          <ac:chgData name="仁園 呂" userId="eef67f80-1e14-4c90-a22b-aad4575b3ef9" providerId="ADAL" clId="{9A49C251-DF4E-4AE5-B3D8-6CC2431CFFC3}" dt="2020-05-10T08:53:31.016" v="7540"/>
          <ac:grpSpMkLst>
            <pc:docMk/>
            <pc:sldMk cId="1379633925" sldId="376"/>
            <ac:grpSpMk id="15" creationId="{0BCE53C8-5919-4703-97E1-6CAEB900E322}"/>
          </ac:grpSpMkLst>
        </pc:grpChg>
        <pc:grpChg chg="mod">
          <ac:chgData name="仁園 呂" userId="eef67f80-1e14-4c90-a22b-aad4575b3ef9" providerId="ADAL" clId="{9A49C251-DF4E-4AE5-B3D8-6CC2431CFFC3}" dt="2020-05-10T08:53:37.048" v="7546"/>
          <ac:grpSpMkLst>
            <pc:docMk/>
            <pc:sldMk cId="1379633925" sldId="376"/>
            <ac:grpSpMk id="21" creationId="{76DD6630-9717-4F95-B156-72C4B224B881}"/>
          </ac:grpSpMkLst>
        </pc:grpChg>
        <pc:grpChg chg="del mod">
          <ac:chgData name="仁園 呂" userId="eef67f80-1e14-4c90-a22b-aad4575b3ef9" providerId="ADAL" clId="{9A49C251-DF4E-4AE5-B3D8-6CC2431CFFC3}" dt="2020-05-10T08:53:53.465" v="7554"/>
          <ac:grpSpMkLst>
            <pc:docMk/>
            <pc:sldMk cId="1379633925" sldId="376"/>
            <ac:grpSpMk id="27" creationId="{FFDFE0CC-EA3B-4F7B-931C-0A2F4B2D79C5}"/>
          </ac:grpSpMkLst>
        </pc:grpChg>
        <pc:grpChg chg="mod">
          <ac:chgData name="仁園 呂" userId="eef67f80-1e14-4c90-a22b-aad4575b3ef9" providerId="ADAL" clId="{9A49C251-DF4E-4AE5-B3D8-6CC2431CFFC3}" dt="2020-05-10T08:53:59.410" v="7564"/>
          <ac:grpSpMkLst>
            <pc:docMk/>
            <pc:sldMk cId="1379633925" sldId="376"/>
            <ac:grpSpMk id="35" creationId="{9310E95A-67F1-4A57-8E25-02169B0295A1}"/>
          </ac:grpSpMkLst>
        </pc:grpChg>
        <pc:picChg chg="add mod">
          <ac:chgData name="仁園 呂" userId="eef67f80-1e14-4c90-a22b-aad4575b3ef9" providerId="ADAL" clId="{9A49C251-DF4E-4AE5-B3D8-6CC2431CFFC3}" dt="2020-05-10T09:06:44.917" v="7574" actId="1076"/>
          <ac:picMkLst>
            <pc:docMk/>
            <pc:sldMk cId="1379633925" sldId="376"/>
            <ac:picMk id="36" creationId="{2E6AF21B-C891-4718-BE1A-D7DF054280A4}"/>
          </ac:picMkLst>
        </pc:picChg>
        <pc:picChg chg="add mod">
          <ac:chgData name="仁園 呂" userId="eef67f80-1e14-4c90-a22b-aad4575b3ef9" providerId="ADAL" clId="{9A49C251-DF4E-4AE5-B3D8-6CC2431CFFC3}" dt="2020-05-10T09:25:29.764" v="7664" actId="1076"/>
          <ac:picMkLst>
            <pc:docMk/>
            <pc:sldMk cId="1379633925" sldId="376"/>
            <ac:picMk id="37" creationId="{CCE29D88-953E-4814-B59D-1BC5D124B71E}"/>
          </ac:picMkLst>
        </pc:picChg>
        <pc:picChg chg="add mod">
          <ac:chgData name="仁園 呂" userId="eef67f80-1e14-4c90-a22b-aad4575b3ef9" providerId="ADAL" clId="{9A49C251-DF4E-4AE5-B3D8-6CC2431CFFC3}" dt="2020-05-10T09:07:26.229" v="7579" actId="1076"/>
          <ac:picMkLst>
            <pc:docMk/>
            <pc:sldMk cId="1379633925" sldId="376"/>
            <ac:picMk id="38" creationId="{B64377C6-96A4-4E1D-AD87-D35C0E0261D4}"/>
          </ac:picMkLst>
        </pc:picChg>
        <pc:picChg chg="add mod">
          <ac:chgData name="仁園 呂" userId="eef67f80-1e14-4c90-a22b-aad4575b3ef9" providerId="ADAL" clId="{9A49C251-DF4E-4AE5-B3D8-6CC2431CFFC3}" dt="2020-05-10T09:08:12.093" v="7586" actId="1076"/>
          <ac:picMkLst>
            <pc:docMk/>
            <pc:sldMk cId="1379633925" sldId="376"/>
            <ac:picMk id="39" creationId="{B28E4D8B-266D-49D4-8052-24568DE187FA}"/>
          </ac:picMkLst>
        </pc:picChg>
        <pc:inkChg chg="add del">
          <ac:chgData name="仁園 呂" userId="eef67f80-1e14-4c90-a22b-aad4575b3ef9" providerId="ADAL" clId="{9A49C251-DF4E-4AE5-B3D8-6CC2431CFFC3}" dt="2020-05-10T08:53:24.312" v="7530"/>
          <ac:inkMkLst>
            <pc:docMk/>
            <pc:sldMk cId="1379633925" sldId="376"/>
            <ac:inkMk id="5" creationId="{51247D8B-E647-43D9-A28B-126FB78664A0}"/>
          </ac:inkMkLst>
        </pc:inkChg>
        <pc:inkChg chg="add mod">
          <ac:chgData name="仁園 呂" userId="eef67f80-1e14-4c90-a22b-aad4575b3ef9" providerId="ADAL" clId="{9A49C251-DF4E-4AE5-B3D8-6CC2431CFFC3}" dt="2020-05-10T08:53:31.016" v="7540"/>
          <ac:inkMkLst>
            <pc:docMk/>
            <pc:sldMk cId="1379633925" sldId="376"/>
            <ac:inkMk id="6" creationId="{03256188-538C-40E0-9D9E-33D8C1FADE56}"/>
          </ac:inkMkLst>
        </pc:inkChg>
        <pc:inkChg chg="add mod">
          <ac:chgData name="仁園 呂" userId="eef67f80-1e14-4c90-a22b-aad4575b3ef9" providerId="ADAL" clId="{9A49C251-DF4E-4AE5-B3D8-6CC2431CFFC3}" dt="2020-05-10T08:53:31.016" v="7540"/>
          <ac:inkMkLst>
            <pc:docMk/>
            <pc:sldMk cId="1379633925" sldId="376"/>
            <ac:inkMk id="7" creationId="{2D15737C-843F-4D4E-9C91-E7F400E777AB}"/>
          </ac:inkMkLst>
        </pc:inkChg>
        <pc:inkChg chg="add mod">
          <ac:chgData name="仁園 呂" userId="eef67f80-1e14-4c90-a22b-aad4575b3ef9" providerId="ADAL" clId="{9A49C251-DF4E-4AE5-B3D8-6CC2431CFFC3}" dt="2020-05-10T08:53:31.016" v="7540"/>
          <ac:inkMkLst>
            <pc:docMk/>
            <pc:sldMk cId="1379633925" sldId="376"/>
            <ac:inkMk id="8" creationId="{E63A8B6A-1071-4D6E-B0CC-0C051BB9B071}"/>
          </ac:inkMkLst>
        </pc:inkChg>
        <pc:inkChg chg="add mod">
          <ac:chgData name="仁園 呂" userId="eef67f80-1e14-4c90-a22b-aad4575b3ef9" providerId="ADAL" clId="{9A49C251-DF4E-4AE5-B3D8-6CC2431CFFC3}" dt="2020-05-10T08:53:31.016" v="7540"/>
          <ac:inkMkLst>
            <pc:docMk/>
            <pc:sldMk cId="1379633925" sldId="376"/>
            <ac:inkMk id="9" creationId="{5D25D6F5-85DB-4C3E-8FE0-6EF1D7B9846C}"/>
          </ac:inkMkLst>
        </pc:inkChg>
        <pc:inkChg chg="add mod">
          <ac:chgData name="仁園 呂" userId="eef67f80-1e14-4c90-a22b-aad4575b3ef9" providerId="ADAL" clId="{9A49C251-DF4E-4AE5-B3D8-6CC2431CFFC3}" dt="2020-05-10T08:53:31.016" v="7540"/>
          <ac:inkMkLst>
            <pc:docMk/>
            <pc:sldMk cId="1379633925" sldId="376"/>
            <ac:inkMk id="10" creationId="{569B7C09-C255-46A8-A25A-4365EA50A145}"/>
          </ac:inkMkLst>
        </pc:inkChg>
        <pc:inkChg chg="add mod">
          <ac:chgData name="仁園 呂" userId="eef67f80-1e14-4c90-a22b-aad4575b3ef9" providerId="ADAL" clId="{9A49C251-DF4E-4AE5-B3D8-6CC2431CFFC3}" dt="2020-05-10T08:53:31.016" v="7540"/>
          <ac:inkMkLst>
            <pc:docMk/>
            <pc:sldMk cId="1379633925" sldId="376"/>
            <ac:inkMk id="11" creationId="{A931F823-93F1-4599-A843-005B48068316}"/>
          </ac:inkMkLst>
        </pc:inkChg>
        <pc:inkChg chg="add mod">
          <ac:chgData name="仁園 呂" userId="eef67f80-1e14-4c90-a22b-aad4575b3ef9" providerId="ADAL" clId="{9A49C251-DF4E-4AE5-B3D8-6CC2431CFFC3}" dt="2020-05-10T08:53:31.016" v="7540"/>
          <ac:inkMkLst>
            <pc:docMk/>
            <pc:sldMk cId="1379633925" sldId="376"/>
            <ac:inkMk id="12" creationId="{3F568956-1556-402E-9DB2-43E57DFBDE71}"/>
          </ac:inkMkLst>
        </pc:inkChg>
        <pc:inkChg chg="add mod">
          <ac:chgData name="仁園 呂" userId="eef67f80-1e14-4c90-a22b-aad4575b3ef9" providerId="ADAL" clId="{9A49C251-DF4E-4AE5-B3D8-6CC2431CFFC3}" dt="2020-05-10T08:53:31.016" v="7540"/>
          <ac:inkMkLst>
            <pc:docMk/>
            <pc:sldMk cId="1379633925" sldId="376"/>
            <ac:inkMk id="13" creationId="{99BAEDD0-01FE-4EB9-921B-2D3D0D47CA55}"/>
          </ac:inkMkLst>
        </pc:inkChg>
        <pc:inkChg chg="add mod">
          <ac:chgData name="仁園 呂" userId="eef67f80-1e14-4c90-a22b-aad4575b3ef9" providerId="ADAL" clId="{9A49C251-DF4E-4AE5-B3D8-6CC2431CFFC3}" dt="2020-05-10T08:53:31.016" v="7540"/>
          <ac:inkMkLst>
            <pc:docMk/>
            <pc:sldMk cId="1379633925" sldId="376"/>
            <ac:inkMk id="14" creationId="{5C204ACB-3C5B-4803-8F2E-E5D320DB3B8F}"/>
          </ac:inkMkLst>
        </pc:inkChg>
        <pc:inkChg chg="add mod">
          <ac:chgData name="仁園 呂" userId="eef67f80-1e14-4c90-a22b-aad4575b3ef9" providerId="ADAL" clId="{9A49C251-DF4E-4AE5-B3D8-6CC2431CFFC3}" dt="2020-05-10T08:53:37.048" v="7546"/>
          <ac:inkMkLst>
            <pc:docMk/>
            <pc:sldMk cId="1379633925" sldId="376"/>
            <ac:inkMk id="16" creationId="{0A5D9A44-8143-4F60-8E36-6C2EFA69BE99}"/>
          </ac:inkMkLst>
        </pc:inkChg>
        <pc:inkChg chg="add mod">
          <ac:chgData name="仁園 呂" userId="eef67f80-1e14-4c90-a22b-aad4575b3ef9" providerId="ADAL" clId="{9A49C251-DF4E-4AE5-B3D8-6CC2431CFFC3}" dt="2020-05-10T08:53:37.048" v="7546"/>
          <ac:inkMkLst>
            <pc:docMk/>
            <pc:sldMk cId="1379633925" sldId="376"/>
            <ac:inkMk id="17" creationId="{93E8C940-6294-4F78-AE1A-C5AB4759C5DD}"/>
          </ac:inkMkLst>
        </pc:inkChg>
        <pc:inkChg chg="add mod">
          <ac:chgData name="仁園 呂" userId="eef67f80-1e14-4c90-a22b-aad4575b3ef9" providerId="ADAL" clId="{9A49C251-DF4E-4AE5-B3D8-6CC2431CFFC3}" dt="2020-05-10T08:53:37.048" v="7546"/>
          <ac:inkMkLst>
            <pc:docMk/>
            <pc:sldMk cId="1379633925" sldId="376"/>
            <ac:inkMk id="18" creationId="{55F3006C-4ACC-47D8-B968-8F7877F445B9}"/>
          </ac:inkMkLst>
        </pc:inkChg>
        <pc:inkChg chg="add mod">
          <ac:chgData name="仁園 呂" userId="eef67f80-1e14-4c90-a22b-aad4575b3ef9" providerId="ADAL" clId="{9A49C251-DF4E-4AE5-B3D8-6CC2431CFFC3}" dt="2020-05-10T08:53:37.048" v="7546"/>
          <ac:inkMkLst>
            <pc:docMk/>
            <pc:sldMk cId="1379633925" sldId="376"/>
            <ac:inkMk id="19" creationId="{98607148-65CA-48C0-93C0-AFB37B0CE711}"/>
          </ac:inkMkLst>
        </pc:inkChg>
        <pc:inkChg chg="add mod">
          <ac:chgData name="仁園 呂" userId="eef67f80-1e14-4c90-a22b-aad4575b3ef9" providerId="ADAL" clId="{9A49C251-DF4E-4AE5-B3D8-6CC2431CFFC3}" dt="2020-05-10T08:53:37.048" v="7546"/>
          <ac:inkMkLst>
            <pc:docMk/>
            <pc:sldMk cId="1379633925" sldId="376"/>
            <ac:inkMk id="20" creationId="{4DDA4152-8C39-4219-92EC-E6AE448B4519}"/>
          </ac:inkMkLst>
        </pc:inkChg>
        <pc:inkChg chg="add">
          <ac:chgData name="仁園 呂" userId="eef67f80-1e14-4c90-a22b-aad4575b3ef9" providerId="ADAL" clId="{9A49C251-DF4E-4AE5-B3D8-6CC2431CFFC3}" dt="2020-05-10T08:53:48.892" v="7547" actId="9405"/>
          <ac:inkMkLst>
            <pc:docMk/>
            <pc:sldMk cId="1379633925" sldId="376"/>
            <ac:inkMk id="22" creationId="{08BCED22-0556-4EAC-B169-851145E87B9B}"/>
          </ac:inkMkLst>
        </pc:inkChg>
        <pc:inkChg chg="add del mod">
          <ac:chgData name="仁園 呂" userId="eef67f80-1e14-4c90-a22b-aad4575b3ef9" providerId="ADAL" clId="{9A49C251-DF4E-4AE5-B3D8-6CC2431CFFC3}" dt="2020-05-10T08:53:53.466" v="7556"/>
          <ac:inkMkLst>
            <pc:docMk/>
            <pc:sldMk cId="1379633925" sldId="376"/>
            <ac:inkMk id="23" creationId="{5C417435-DC90-43D2-B764-F7F0982DEF37}"/>
          </ac:inkMkLst>
        </pc:inkChg>
        <pc:inkChg chg="add del mod">
          <ac:chgData name="仁園 呂" userId="eef67f80-1e14-4c90-a22b-aad4575b3ef9" providerId="ADAL" clId="{9A49C251-DF4E-4AE5-B3D8-6CC2431CFFC3}" dt="2020-05-10T08:53:53.465" v="7553"/>
          <ac:inkMkLst>
            <pc:docMk/>
            <pc:sldMk cId="1379633925" sldId="376"/>
            <ac:inkMk id="24" creationId="{9636B8DE-3AAB-4FE5-AFEA-7D35735C0BC4}"/>
          </ac:inkMkLst>
        </pc:inkChg>
        <pc:inkChg chg="add del mod">
          <ac:chgData name="仁園 呂" userId="eef67f80-1e14-4c90-a22b-aad4575b3ef9" providerId="ADAL" clId="{9A49C251-DF4E-4AE5-B3D8-6CC2431CFFC3}" dt="2020-05-10T08:53:53.465" v="7554"/>
          <ac:inkMkLst>
            <pc:docMk/>
            <pc:sldMk cId="1379633925" sldId="376"/>
            <ac:inkMk id="25" creationId="{42431CC3-FE4D-4E2F-90DC-5D9922D03949}"/>
          </ac:inkMkLst>
        </pc:inkChg>
        <pc:inkChg chg="add del">
          <ac:chgData name="仁園 呂" userId="eef67f80-1e14-4c90-a22b-aad4575b3ef9" providerId="ADAL" clId="{9A49C251-DF4E-4AE5-B3D8-6CC2431CFFC3}" dt="2020-05-10T08:53:53.465" v="7555"/>
          <ac:inkMkLst>
            <pc:docMk/>
            <pc:sldMk cId="1379633925" sldId="376"/>
            <ac:inkMk id="26" creationId="{D5D50941-E152-4F12-858D-74C0E15FD2C6}"/>
          </ac:inkMkLst>
        </pc:inkChg>
        <pc:inkChg chg="add mod">
          <ac:chgData name="仁園 呂" userId="eef67f80-1e14-4c90-a22b-aad4575b3ef9" providerId="ADAL" clId="{9A49C251-DF4E-4AE5-B3D8-6CC2431CFFC3}" dt="2020-05-10T08:53:59.410" v="7564"/>
          <ac:inkMkLst>
            <pc:docMk/>
            <pc:sldMk cId="1379633925" sldId="376"/>
            <ac:inkMk id="28" creationId="{C4E21853-B1CE-4137-B5CC-1F86A0B3783C}"/>
          </ac:inkMkLst>
        </pc:inkChg>
        <pc:inkChg chg="add mod">
          <ac:chgData name="仁園 呂" userId="eef67f80-1e14-4c90-a22b-aad4575b3ef9" providerId="ADAL" clId="{9A49C251-DF4E-4AE5-B3D8-6CC2431CFFC3}" dt="2020-05-10T08:53:59.410" v="7564"/>
          <ac:inkMkLst>
            <pc:docMk/>
            <pc:sldMk cId="1379633925" sldId="376"/>
            <ac:inkMk id="29" creationId="{97B1A75D-B71A-467A-9E45-E45DCE0E0961}"/>
          </ac:inkMkLst>
        </pc:inkChg>
        <pc:inkChg chg="add mod">
          <ac:chgData name="仁園 呂" userId="eef67f80-1e14-4c90-a22b-aad4575b3ef9" providerId="ADAL" clId="{9A49C251-DF4E-4AE5-B3D8-6CC2431CFFC3}" dt="2020-05-10T08:53:59.410" v="7564"/>
          <ac:inkMkLst>
            <pc:docMk/>
            <pc:sldMk cId="1379633925" sldId="376"/>
            <ac:inkMk id="30" creationId="{453C84EE-40AC-47E7-A1D0-38D19CD67B20}"/>
          </ac:inkMkLst>
        </pc:inkChg>
        <pc:inkChg chg="add mod">
          <ac:chgData name="仁園 呂" userId="eef67f80-1e14-4c90-a22b-aad4575b3ef9" providerId="ADAL" clId="{9A49C251-DF4E-4AE5-B3D8-6CC2431CFFC3}" dt="2020-05-10T08:53:59.410" v="7564"/>
          <ac:inkMkLst>
            <pc:docMk/>
            <pc:sldMk cId="1379633925" sldId="376"/>
            <ac:inkMk id="31" creationId="{FAD1B9AB-5B2A-478B-AE82-14257059B1A1}"/>
          </ac:inkMkLst>
        </pc:inkChg>
        <pc:inkChg chg="add mod">
          <ac:chgData name="仁園 呂" userId="eef67f80-1e14-4c90-a22b-aad4575b3ef9" providerId="ADAL" clId="{9A49C251-DF4E-4AE5-B3D8-6CC2431CFFC3}" dt="2020-05-10T08:53:59.410" v="7564"/>
          <ac:inkMkLst>
            <pc:docMk/>
            <pc:sldMk cId="1379633925" sldId="376"/>
            <ac:inkMk id="32" creationId="{DDCC7EAC-2E42-42A4-90FE-B459B5995F58}"/>
          </ac:inkMkLst>
        </pc:inkChg>
        <pc:inkChg chg="add mod">
          <ac:chgData name="仁園 呂" userId="eef67f80-1e14-4c90-a22b-aad4575b3ef9" providerId="ADAL" clId="{9A49C251-DF4E-4AE5-B3D8-6CC2431CFFC3}" dt="2020-05-10T08:53:59.410" v="7564"/>
          <ac:inkMkLst>
            <pc:docMk/>
            <pc:sldMk cId="1379633925" sldId="376"/>
            <ac:inkMk id="33" creationId="{C30A2C5C-7C8C-4DDD-8ACC-34B0E2863C12}"/>
          </ac:inkMkLst>
        </pc:inkChg>
        <pc:inkChg chg="add mod">
          <ac:chgData name="仁園 呂" userId="eef67f80-1e14-4c90-a22b-aad4575b3ef9" providerId="ADAL" clId="{9A49C251-DF4E-4AE5-B3D8-6CC2431CFFC3}" dt="2020-05-10T08:53:59.410" v="7564"/>
          <ac:inkMkLst>
            <pc:docMk/>
            <pc:sldMk cId="1379633925" sldId="376"/>
            <ac:inkMk id="34" creationId="{91017AF5-3E0C-469D-8367-D7A3A0895A52}"/>
          </ac:inkMkLst>
        </pc:inkChg>
      </pc:sldChg>
      <pc:sldChg chg="del modTransition">
        <pc:chgData name="仁園 呂" userId="eef67f80-1e14-4c90-a22b-aad4575b3ef9" providerId="ADAL" clId="{9A49C251-DF4E-4AE5-B3D8-6CC2431CFFC3}" dt="2020-04-23T14:56:16.516" v="191" actId="2696"/>
        <pc:sldMkLst>
          <pc:docMk/>
          <pc:sldMk cId="2287925137" sldId="376"/>
        </pc:sldMkLst>
      </pc:sldChg>
      <pc:sldChg chg="addSp delSp modSp new mod">
        <pc:chgData name="仁園 呂" userId="eef67f80-1e14-4c90-a22b-aad4575b3ef9" providerId="ADAL" clId="{9A49C251-DF4E-4AE5-B3D8-6CC2431CFFC3}" dt="2020-05-10T09:20:34.476" v="7661" actId="14100"/>
        <pc:sldMkLst>
          <pc:docMk/>
          <pc:sldMk cId="2440598212" sldId="377"/>
        </pc:sldMkLst>
        <pc:spChg chg="mod">
          <ac:chgData name="仁園 呂" userId="eef67f80-1e14-4c90-a22b-aad4575b3ef9" providerId="ADAL" clId="{9A49C251-DF4E-4AE5-B3D8-6CC2431CFFC3}" dt="2020-05-10T09:08:45.781" v="7625" actId="14100"/>
          <ac:spMkLst>
            <pc:docMk/>
            <pc:sldMk cId="2440598212" sldId="377"/>
            <ac:spMk id="3" creationId="{DEEB646A-549F-4601-BFCF-3D7FC4563D59}"/>
          </ac:spMkLst>
        </pc:spChg>
        <pc:grpChg chg="mod">
          <ac:chgData name="仁園 呂" userId="eef67f80-1e14-4c90-a22b-aad4575b3ef9" providerId="ADAL" clId="{9A49C251-DF4E-4AE5-B3D8-6CC2431CFFC3}" dt="2020-05-10T09:09:00.875" v="7630"/>
          <ac:grpSpMkLst>
            <pc:docMk/>
            <pc:sldMk cId="2440598212" sldId="377"/>
            <ac:grpSpMk id="9" creationId="{33FD8969-C8B9-4AC8-BAF9-EE4DCD8824A9}"/>
          </ac:grpSpMkLst>
        </pc:grpChg>
        <pc:grpChg chg="del mod">
          <ac:chgData name="仁園 呂" userId="eef67f80-1e14-4c90-a22b-aad4575b3ef9" providerId="ADAL" clId="{9A49C251-DF4E-4AE5-B3D8-6CC2431CFFC3}" dt="2020-05-10T09:09:08.358" v="7642"/>
          <ac:grpSpMkLst>
            <pc:docMk/>
            <pc:sldMk cId="2440598212" sldId="377"/>
            <ac:grpSpMk id="17" creationId="{12FEFAF9-64CE-4C87-A762-147C0D633F4C}"/>
          </ac:grpSpMkLst>
        </pc:grpChg>
        <pc:grpChg chg="mod">
          <ac:chgData name="仁園 呂" userId="eef67f80-1e14-4c90-a22b-aad4575b3ef9" providerId="ADAL" clId="{9A49C251-DF4E-4AE5-B3D8-6CC2431CFFC3}" dt="2020-05-10T09:09:08.358" v="7642"/>
          <ac:grpSpMkLst>
            <pc:docMk/>
            <pc:sldMk cId="2440598212" sldId="377"/>
            <ac:grpSpMk id="21" creationId="{2FD933FE-CD85-4D46-91F9-C5A5AD4FF82F}"/>
          </ac:grpSpMkLst>
        </pc:grpChg>
        <pc:grpChg chg="mod">
          <ac:chgData name="仁園 呂" userId="eef67f80-1e14-4c90-a22b-aad4575b3ef9" providerId="ADAL" clId="{9A49C251-DF4E-4AE5-B3D8-6CC2431CFFC3}" dt="2020-05-10T09:09:12.154" v="7646"/>
          <ac:grpSpMkLst>
            <pc:docMk/>
            <pc:sldMk cId="2440598212" sldId="377"/>
            <ac:grpSpMk id="25" creationId="{B885A7AE-66DC-4F89-94D8-3A52AF49CBA4}"/>
          </ac:grpSpMkLst>
        </pc:grpChg>
        <pc:grpChg chg="mod">
          <ac:chgData name="仁園 呂" userId="eef67f80-1e14-4c90-a22b-aad4575b3ef9" providerId="ADAL" clId="{9A49C251-DF4E-4AE5-B3D8-6CC2431CFFC3}" dt="2020-05-10T09:09:19.271" v="7652"/>
          <ac:grpSpMkLst>
            <pc:docMk/>
            <pc:sldMk cId="2440598212" sldId="377"/>
            <ac:grpSpMk id="31" creationId="{955DAD19-4108-4436-8758-A4F06330C9F9}"/>
          </ac:grpSpMkLst>
        </pc:grpChg>
        <pc:picChg chg="add mod">
          <ac:chgData name="仁園 呂" userId="eef67f80-1e14-4c90-a22b-aad4575b3ef9" providerId="ADAL" clId="{9A49C251-DF4E-4AE5-B3D8-6CC2431CFFC3}" dt="2020-05-10T09:18:09.284" v="7654" actId="1076"/>
          <ac:picMkLst>
            <pc:docMk/>
            <pc:sldMk cId="2440598212" sldId="377"/>
            <ac:picMk id="32" creationId="{67B1E281-5ED7-45BD-A070-C029C8AF7314}"/>
          </ac:picMkLst>
        </pc:picChg>
        <pc:picChg chg="add mod">
          <ac:chgData name="仁園 呂" userId="eef67f80-1e14-4c90-a22b-aad4575b3ef9" providerId="ADAL" clId="{9A49C251-DF4E-4AE5-B3D8-6CC2431CFFC3}" dt="2020-05-10T09:18:46.396" v="7656" actId="1076"/>
          <ac:picMkLst>
            <pc:docMk/>
            <pc:sldMk cId="2440598212" sldId="377"/>
            <ac:picMk id="33" creationId="{03927178-BBEF-4AA6-9680-B33509F8FBE5}"/>
          </ac:picMkLst>
        </pc:picChg>
        <pc:picChg chg="add mod">
          <ac:chgData name="仁園 呂" userId="eef67f80-1e14-4c90-a22b-aad4575b3ef9" providerId="ADAL" clId="{9A49C251-DF4E-4AE5-B3D8-6CC2431CFFC3}" dt="2020-05-10T09:20:34.476" v="7661" actId="14100"/>
          <ac:picMkLst>
            <pc:docMk/>
            <pc:sldMk cId="2440598212" sldId="377"/>
            <ac:picMk id="34" creationId="{B170C74A-37C9-4C00-AF9D-FEE39B4033FC}"/>
          </ac:picMkLst>
        </pc:picChg>
        <pc:inkChg chg="add mod">
          <ac:chgData name="仁園 呂" userId="eef67f80-1e14-4c90-a22b-aad4575b3ef9" providerId="ADAL" clId="{9A49C251-DF4E-4AE5-B3D8-6CC2431CFFC3}" dt="2020-05-10T09:09:00.875" v="7630"/>
          <ac:inkMkLst>
            <pc:docMk/>
            <pc:sldMk cId="2440598212" sldId="377"/>
            <ac:inkMk id="5" creationId="{F628FF95-9D63-4205-B477-856F72DC17BD}"/>
          </ac:inkMkLst>
        </pc:inkChg>
        <pc:inkChg chg="add mod">
          <ac:chgData name="仁園 呂" userId="eef67f80-1e14-4c90-a22b-aad4575b3ef9" providerId="ADAL" clId="{9A49C251-DF4E-4AE5-B3D8-6CC2431CFFC3}" dt="2020-05-10T09:09:00.875" v="7630"/>
          <ac:inkMkLst>
            <pc:docMk/>
            <pc:sldMk cId="2440598212" sldId="377"/>
            <ac:inkMk id="6" creationId="{0E8CAD8A-D661-4A32-B8C9-431F688C7D44}"/>
          </ac:inkMkLst>
        </pc:inkChg>
        <pc:inkChg chg="add mod">
          <ac:chgData name="仁園 呂" userId="eef67f80-1e14-4c90-a22b-aad4575b3ef9" providerId="ADAL" clId="{9A49C251-DF4E-4AE5-B3D8-6CC2431CFFC3}" dt="2020-05-10T09:09:00.875" v="7630"/>
          <ac:inkMkLst>
            <pc:docMk/>
            <pc:sldMk cId="2440598212" sldId="377"/>
            <ac:inkMk id="7" creationId="{87C86D29-4DF7-49F2-8290-6663E1B10A2C}"/>
          </ac:inkMkLst>
        </pc:inkChg>
        <pc:inkChg chg="add mod">
          <ac:chgData name="仁園 呂" userId="eef67f80-1e14-4c90-a22b-aad4575b3ef9" providerId="ADAL" clId="{9A49C251-DF4E-4AE5-B3D8-6CC2431CFFC3}" dt="2020-05-10T09:09:00.875" v="7630"/>
          <ac:inkMkLst>
            <pc:docMk/>
            <pc:sldMk cId="2440598212" sldId="377"/>
            <ac:inkMk id="8" creationId="{045A9230-72E0-43A5-8135-93278C83644E}"/>
          </ac:inkMkLst>
        </pc:inkChg>
        <pc:inkChg chg="add mod">
          <ac:chgData name="仁園 呂" userId="eef67f80-1e14-4c90-a22b-aad4575b3ef9" providerId="ADAL" clId="{9A49C251-DF4E-4AE5-B3D8-6CC2431CFFC3}" dt="2020-05-10T09:09:08.358" v="7642"/>
          <ac:inkMkLst>
            <pc:docMk/>
            <pc:sldMk cId="2440598212" sldId="377"/>
            <ac:inkMk id="10" creationId="{5841508D-FEEE-4F4A-9F17-C25373956069}"/>
          </ac:inkMkLst>
        </pc:inkChg>
        <pc:inkChg chg="add mod">
          <ac:chgData name="仁園 呂" userId="eef67f80-1e14-4c90-a22b-aad4575b3ef9" providerId="ADAL" clId="{9A49C251-DF4E-4AE5-B3D8-6CC2431CFFC3}" dt="2020-05-10T09:09:08.358" v="7642"/>
          <ac:inkMkLst>
            <pc:docMk/>
            <pc:sldMk cId="2440598212" sldId="377"/>
            <ac:inkMk id="11" creationId="{A2E59BBF-F1AF-454F-93A2-B588035A747B}"/>
          </ac:inkMkLst>
        </pc:inkChg>
        <pc:inkChg chg="add mod">
          <ac:chgData name="仁園 呂" userId="eef67f80-1e14-4c90-a22b-aad4575b3ef9" providerId="ADAL" clId="{9A49C251-DF4E-4AE5-B3D8-6CC2431CFFC3}" dt="2020-05-10T09:09:08.358" v="7642"/>
          <ac:inkMkLst>
            <pc:docMk/>
            <pc:sldMk cId="2440598212" sldId="377"/>
            <ac:inkMk id="12" creationId="{DF716B40-3919-46E3-8ADF-A5AB7012B516}"/>
          </ac:inkMkLst>
        </pc:inkChg>
        <pc:inkChg chg="add mod">
          <ac:chgData name="仁園 呂" userId="eef67f80-1e14-4c90-a22b-aad4575b3ef9" providerId="ADAL" clId="{9A49C251-DF4E-4AE5-B3D8-6CC2431CFFC3}" dt="2020-05-10T09:09:08.358" v="7642"/>
          <ac:inkMkLst>
            <pc:docMk/>
            <pc:sldMk cId="2440598212" sldId="377"/>
            <ac:inkMk id="13" creationId="{D548464B-1EC4-4BD4-B016-F954593449F5}"/>
          </ac:inkMkLst>
        </pc:inkChg>
        <pc:inkChg chg="add mod">
          <ac:chgData name="仁園 呂" userId="eef67f80-1e14-4c90-a22b-aad4575b3ef9" providerId="ADAL" clId="{9A49C251-DF4E-4AE5-B3D8-6CC2431CFFC3}" dt="2020-05-10T09:09:08.358" v="7642"/>
          <ac:inkMkLst>
            <pc:docMk/>
            <pc:sldMk cId="2440598212" sldId="377"/>
            <ac:inkMk id="14" creationId="{E480785B-9A4F-42F8-94F4-F248DFB110D8}"/>
          </ac:inkMkLst>
        </pc:inkChg>
        <pc:inkChg chg="add mod">
          <ac:chgData name="仁園 呂" userId="eef67f80-1e14-4c90-a22b-aad4575b3ef9" providerId="ADAL" clId="{9A49C251-DF4E-4AE5-B3D8-6CC2431CFFC3}" dt="2020-05-10T09:09:08.358" v="7642"/>
          <ac:inkMkLst>
            <pc:docMk/>
            <pc:sldMk cId="2440598212" sldId="377"/>
            <ac:inkMk id="15" creationId="{D0B2CADA-B4FC-4A7E-BC8A-F362984A4D90}"/>
          </ac:inkMkLst>
        </pc:inkChg>
        <pc:inkChg chg="add mod">
          <ac:chgData name="仁園 呂" userId="eef67f80-1e14-4c90-a22b-aad4575b3ef9" providerId="ADAL" clId="{9A49C251-DF4E-4AE5-B3D8-6CC2431CFFC3}" dt="2020-05-10T09:09:08.358" v="7642"/>
          <ac:inkMkLst>
            <pc:docMk/>
            <pc:sldMk cId="2440598212" sldId="377"/>
            <ac:inkMk id="16" creationId="{AAD2DF78-D00E-4E2A-BBC1-40CE089B600C}"/>
          </ac:inkMkLst>
        </pc:inkChg>
        <pc:inkChg chg="add mod">
          <ac:chgData name="仁園 呂" userId="eef67f80-1e14-4c90-a22b-aad4575b3ef9" providerId="ADAL" clId="{9A49C251-DF4E-4AE5-B3D8-6CC2431CFFC3}" dt="2020-05-10T09:09:08.358" v="7642"/>
          <ac:inkMkLst>
            <pc:docMk/>
            <pc:sldMk cId="2440598212" sldId="377"/>
            <ac:inkMk id="18" creationId="{9CDA9BDB-A1C8-4124-9CB0-A250BB8461AF}"/>
          </ac:inkMkLst>
        </pc:inkChg>
        <pc:inkChg chg="add mod">
          <ac:chgData name="仁園 呂" userId="eef67f80-1e14-4c90-a22b-aad4575b3ef9" providerId="ADAL" clId="{9A49C251-DF4E-4AE5-B3D8-6CC2431CFFC3}" dt="2020-05-10T09:09:08.358" v="7642"/>
          <ac:inkMkLst>
            <pc:docMk/>
            <pc:sldMk cId="2440598212" sldId="377"/>
            <ac:inkMk id="19" creationId="{4D9C2E35-AF50-49F2-8497-ADFEB971CDB6}"/>
          </ac:inkMkLst>
        </pc:inkChg>
        <pc:inkChg chg="add mod">
          <ac:chgData name="仁園 呂" userId="eef67f80-1e14-4c90-a22b-aad4575b3ef9" providerId="ADAL" clId="{9A49C251-DF4E-4AE5-B3D8-6CC2431CFFC3}" dt="2020-05-10T09:09:08.358" v="7642"/>
          <ac:inkMkLst>
            <pc:docMk/>
            <pc:sldMk cId="2440598212" sldId="377"/>
            <ac:inkMk id="20" creationId="{0C9D737C-59C5-4AFB-A7B2-9A1409DA9D5A}"/>
          </ac:inkMkLst>
        </pc:inkChg>
        <pc:inkChg chg="add mod">
          <ac:chgData name="仁園 呂" userId="eef67f80-1e14-4c90-a22b-aad4575b3ef9" providerId="ADAL" clId="{9A49C251-DF4E-4AE5-B3D8-6CC2431CFFC3}" dt="2020-05-10T09:09:12.154" v="7646"/>
          <ac:inkMkLst>
            <pc:docMk/>
            <pc:sldMk cId="2440598212" sldId="377"/>
            <ac:inkMk id="22" creationId="{5BD7B142-FF85-41AE-8B8B-0F0CF8DC40EC}"/>
          </ac:inkMkLst>
        </pc:inkChg>
        <pc:inkChg chg="add mod">
          <ac:chgData name="仁園 呂" userId="eef67f80-1e14-4c90-a22b-aad4575b3ef9" providerId="ADAL" clId="{9A49C251-DF4E-4AE5-B3D8-6CC2431CFFC3}" dt="2020-05-10T09:09:12.154" v="7646"/>
          <ac:inkMkLst>
            <pc:docMk/>
            <pc:sldMk cId="2440598212" sldId="377"/>
            <ac:inkMk id="23" creationId="{6979712E-447E-4B2E-9A6A-034C0BA0160C}"/>
          </ac:inkMkLst>
        </pc:inkChg>
        <pc:inkChg chg="add mod">
          <ac:chgData name="仁園 呂" userId="eef67f80-1e14-4c90-a22b-aad4575b3ef9" providerId="ADAL" clId="{9A49C251-DF4E-4AE5-B3D8-6CC2431CFFC3}" dt="2020-05-10T09:09:12.154" v="7646"/>
          <ac:inkMkLst>
            <pc:docMk/>
            <pc:sldMk cId="2440598212" sldId="377"/>
            <ac:inkMk id="24" creationId="{018D1910-0712-4627-8096-485F851B0943}"/>
          </ac:inkMkLst>
        </pc:inkChg>
        <pc:inkChg chg="add">
          <ac:chgData name="仁園 呂" userId="eef67f80-1e14-4c90-a22b-aad4575b3ef9" providerId="ADAL" clId="{9A49C251-DF4E-4AE5-B3D8-6CC2431CFFC3}" dt="2020-05-10T09:09:13.467" v="7647" actId="9405"/>
          <ac:inkMkLst>
            <pc:docMk/>
            <pc:sldMk cId="2440598212" sldId="377"/>
            <ac:inkMk id="26" creationId="{59D03E92-4CD4-4003-833A-4AF548CBA67F}"/>
          </ac:inkMkLst>
        </pc:inkChg>
        <pc:inkChg chg="add mod">
          <ac:chgData name="仁園 呂" userId="eef67f80-1e14-4c90-a22b-aad4575b3ef9" providerId="ADAL" clId="{9A49C251-DF4E-4AE5-B3D8-6CC2431CFFC3}" dt="2020-05-10T09:09:19.271" v="7652"/>
          <ac:inkMkLst>
            <pc:docMk/>
            <pc:sldMk cId="2440598212" sldId="377"/>
            <ac:inkMk id="27" creationId="{6FE81560-0378-4AAC-AA24-F2E3B3A9C948}"/>
          </ac:inkMkLst>
        </pc:inkChg>
        <pc:inkChg chg="add mod">
          <ac:chgData name="仁園 呂" userId="eef67f80-1e14-4c90-a22b-aad4575b3ef9" providerId="ADAL" clId="{9A49C251-DF4E-4AE5-B3D8-6CC2431CFFC3}" dt="2020-05-10T09:09:19.271" v="7652"/>
          <ac:inkMkLst>
            <pc:docMk/>
            <pc:sldMk cId="2440598212" sldId="377"/>
            <ac:inkMk id="28" creationId="{37B57EF1-DBA6-4D13-BA83-92DBC02C1E87}"/>
          </ac:inkMkLst>
        </pc:inkChg>
        <pc:inkChg chg="add">
          <ac:chgData name="仁園 呂" userId="eef67f80-1e14-4c90-a22b-aad4575b3ef9" providerId="ADAL" clId="{9A49C251-DF4E-4AE5-B3D8-6CC2431CFFC3}" dt="2020-05-10T09:09:17.896" v="7650" actId="9405"/>
          <ac:inkMkLst>
            <pc:docMk/>
            <pc:sldMk cId="2440598212" sldId="377"/>
            <ac:inkMk id="29" creationId="{C2CD5BEF-7C58-40A5-8390-0B41F9823658}"/>
          </ac:inkMkLst>
        </pc:inkChg>
        <pc:inkChg chg="add">
          <ac:chgData name="仁園 呂" userId="eef67f80-1e14-4c90-a22b-aad4575b3ef9" providerId="ADAL" clId="{9A49C251-DF4E-4AE5-B3D8-6CC2431CFFC3}" dt="2020-05-10T09:09:18.731" v="7651" actId="9405"/>
          <ac:inkMkLst>
            <pc:docMk/>
            <pc:sldMk cId="2440598212" sldId="377"/>
            <ac:inkMk id="30" creationId="{2C7E6189-CE99-4DA2-B53B-8CD0BAEDDC40}"/>
          </ac:inkMkLst>
        </pc:inkChg>
      </pc:sldChg>
      <pc:sldChg chg="modSp del modTransition">
        <pc:chgData name="仁園 呂" userId="eef67f80-1e14-4c90-a22b-aad4575b3ef9" providerId="ADAL" clId="{9A49C251-DF4E-4AE5-B3D8-6CC2431CFFC3}" dt="2020-05-09T09:41:22.888" v="7195" actId="47"/>
        <pc:sldMkLst>
          <pc:docMk/>
          <pc:sldMk cId="4214702388" sldId="377"/>
        </pc:sldMkLst>
        <pc:spChg chg="mod">
          <ac:chgData name="仁園 呂" userId="eef67f80-1e14-4c90-a22b-aad4575b3ef9" providerId="ADAL" clId="{9A49C251-DF4E-4AE5-B3D8-6CC2431CFFC3}" dt="2020-04-23T15:05:02.075" v="420" actId="207"/>
          <ac:spMkLst>
            <pc:docMk/>
            <pc:sldMk cId="4214702388" sldId="377"/>
            <ac:spMk id="3" creationId="{DD3EE911-5182-4646-B262-5CA813871FAB}"/>
          </ac:spMkLst>
        </pc:spChg>
      </pc:sldChg>
      <pc:sldChg chg="del modTransition">
        <pc:chgData name="仁園 呂" userId="eef67f80-1e14-4c90-a22b-aad4575b3ef9" providerId="ADAL" clId="{9A49C251-DF4E-4AE5-B3D8-6CC2431CFFC3}" dt="2020-05-09T09:41:22.888" v="7195" actId="47"/>
        <pc:sldMkLst>
          <pc:docMk/>
          <pc:sldMk cId="37110215" sldId="378"/>
        </pc:sldMkLst>
      </pc:sldChg>
      <pc:sldChg chg="addSp delSp modSp new mod">
        <pc:chgData name="仁園 呂" userId="eef67f80-1e14-4c90-a22b-aad4575b3ef9" providerId="ADAL" clId="{9A49C251-DF4E-4AE5-B3D8-6CC2431CFFC3}" dt="2020-05-10T10:53:30.867" v="7897" actId="1076"/>
        <pc:sldMkLst>
          <pc:docMk/>
          <pc:sldMk cId="2350128565" sldId="378"/>
        </pc:sldMkLst>
        <pc:spChg chg="mod">
          <ac:chgData name="仁園 呂" userId="eef67f80-1e14-4c90-a22b-aad4575b3ef9" providerId="ADAL" clId="{9A49C251-DF4E-4AE5-B3D8-6CC2431CFFC3}" dt="2020-05-10T10:49:41.212" v="7872" actId="20577"/>
          <ac:spMkLst>
            <pc:docMk/>
            <pc:sldMk cId="2350128565" sldId="378"/>
            <ac:spMk id="2" creationId="{0A6C5641-BCF8-4248-A437-D8D802C3687E}"/>
          </ac:spMkLst>
        </pc:spChg>
        <pc:spChg chg="del mod">
          <ac:chgData name="仁園 呂" userId="eef67f80-1e14-4c90-a22b-aad4575b3ef9" providerId="ADAL" clId="{9A49C251-DF4E-4AE5-B3D8-6CC2431CFFC3}" dt="2020-05-10T10:47:18.361" v="7836" actId="478"/>
          <ac:spMkLst>
            <pc:docMk/>
            <pc:sldMk cId="2350128565" sldId="378"/>
            <ac:spMk id="3" creationId="{734DE618-DCDF-403F-9F84-760D796B40A4}"/>
          </ac:spMkLst>
        </pc:spChg>
        <pc:grpChg chg="del mod">
          <ac:chgData name="仁園 呂" userId="eef67f80-1e14-4c90-a22b-aad4575b3ef9" providerId="ADAL" clId="{9A49C251-DF4E-4AE5-B3D8-6CC2431CFFC3}" dt="2020-05-10T10:44:44.951" v="7677"/>
          <ac:grpSpMkLst>
            <pc:docMk/>
            <pc:sldMk cId="2350128565" sldId="378"/>
            <ac:grpSpMk id="10" creationId="{A4661D00-3339-4D8C-A62E-D5E7197F42C3}"/>
          </ac:grpSpMkLst>
        </pc:grpChg>
        <pc:grpChg chg="del mod">
          <ac:chgData name="仁園 呂" userId="eef67f80-1e14-4c90-a22b-aad4575b3ef9" providerId="ADAL" clId="{9A49C251-DF4E-4AE5-B3D8-6CC2431CFFC3}" dt="2020-05-10T10:45:03.923" v="7707"/>
          <ac:grpSpMkLst>
            <pc:docMk/>
            <pc:sldMk cId="2350128565" sldId="378"/>
            <ac:grpSpMk id="29" creationId="{83385E36-02C3-46B3-9908-14BFD02E39E0}"/>
          </ac:grpSpMkLst>
        </pc:grpChg>
        <pc:grpChg chg="mod">
          <ac:chgData name="仁園 呂" userId="eef67f80-1e14-4c90-a22b-aad4575b3ef9" providerId="ADAL" clId="{9A49C251-DF4E-4AE5-B3D8-6CC2431CFFC3}" dt="2020-05-10T10:47:24.398" v="7837" actId="1076"/>
          <ac:grpSpMkLst>
            <pc:docMk/>
            <pc:sldMk cId="2350128565" sldId="378"/>
            <ac:grpSpMk id="30" creationId="{CAA89E01-389A-4784-B304-CC1AD1E57956}"/>
          </ac:grpSpMkLst>
        </pc:grpChg>
        <pc:grpChg chg="mod">
          <ac:chgData name="仁園 呂" userId="eef67f80-1e14-4c90-a22b-aad4575b3ef9" providerId="ADAL" clId="{9A49C251-DF4E-4AE5-B3D8-6CC2431CFFC3}" dt="2020-05-10T10:47:24.398" v="7837" actId="1076"/>
          <ac:grpSpMkLst>
            <pc:docMk/>
            <pc:sldMk cId="2350128565" sldId="378"/>
            <ac:grpSpMk id="35" creationId="{297DC031-00A4-442F-98D8-D63A1A041BE0}"/>
          </ac:grpSpMkLst>
        </pc:grpChg>
        <pc:grpChg chg="del mod">
          <ac:chgData name="仁園 呂" userId="eef67f80-1e14-4c90-a22b-aad4575b3ef9" providerId="ADAL" clId="{9A49C251-DF4E-4AE5-B3D8-6CC2431CFFC3}" dt="2020-05-10T10:45:26.953" v="7728"/>
          <ac:grpSpMkLst>
            <pc:docMk/>
            <pc:sldMk cId="2350128565" sldId="378"/>
            <ac:grpSpMk id="42" creationId="{5D173E00-4591-4AA1-ADDC-9150CF48E34C}"/>
          </ac:grpSpMkLst>
        </pc:grpChg>
        <pc:grpChg chg="mod">
          <ac:chgData name="仁園 呂" userId="eef67f80-1e14-4c90-a22b-aad4575b3ef9" providerId="ADAL" clId="{9A49C251-DF4E-4AE5-B3D8-6CC2431CFFC3}" dt="2020-05-10T10:47:24.398" v="7837" actId="1076"/>
          <ac:grpSpMkLst>
            <pc:docMk/>
            <pc:sldMk cId="2350128565" sldId="378"/>
            <ac:grpSpMk id="56" creationId="{F37227D0-D5EB-48C2-91BC-8644D781F3CD}"/>
          </ac:grpSpMkLst>
        </pc:grpChg>
        <pc:grpChg chg="del mod">
          <ac:chgData name="仁園 呂" userId="eef67f80-1e14-4c90-a22b-aad4575b3ef9" providerId="ADAL" clId="{9A49C251-DF4E-4AE5-B3D8-6CC2431CFFC3}" dt="2020-05-10T10:45:31.519" v="7734"/>
          <ac:grpSpMkLst>
            <pc:docMk/>
            <pc:sldMk cId="2350128565" sldId="378"/>
            <ac:grpSpMk id="59" creationId="{E6D2DD55-1DE6-4FF1-97EF-EDED9E822BC0}"/>
          </ac:grpSpMkLst>
        </pc:grpChg>
        <pc:grpChg chg="del mod">
          <ac:chgData name="仁園 呂" userId="eef67f80-1e14-4c90-a22b-aad4575b3ef9" providerId="ADAL" clId="{9A49C251-DF4E-4AE5-B3D8-6CC2431CFFC3}" dt="2020-05-10T10:45:38.264" v="7740"/>
          <ac:grpSpMkLst>
            <pc:docMk/>
            <pc:sldMk cId="2350128565" sldId="378"/>
            <ac:grpSpMk id="62" creationId="{F329C3CB-3E87-4DC8-9E1B-C0921003EE23}"/>
          </ac:grpSpMkLst>
        </pc:grpChg>
        <pc:grpChg chg="del mod">
          <ac:chgData name="仁園 呂" userId="eef67f80-1e14-4c90-a22b-aad4575b3ef9" providerId="ADAL" clId="{9A49C251-DF4E-4AE5-B3D8-6CC2431CFFC3}" dt="2020-05-10T10:45:59.971" v="7758"/>
          <ac:grpSpMkLst>
            <pc:docMk/>
            <pc:sldMk cId="2350128565" sldId="378"/>
            <ac:grpSpMk id="68" creationId="{202844AB-2827-4FC5-992E-8EBEAA428E7E}"/>
          </ac:grpSpMkLst>
        </pc:grpChg>
        <pc:grpChg chg="del mod">
          <ac:chgData name="仁園 呂" userId="eef67f80-1e14-4c90-a22b-aad4575b3ef9" providerId="ADAL" clId="{9A49C251-DF4E-4AE5-B3D8-6CC2431CFFC3}" dt="2020-05-10T10:45:59.971" v="7758"/>
          <ac:grpSpMkLst>
            <pc:docMk/>
            <pc:sldMk cId="2350128565" sldId="378"/>
            <ac:grpSpMk id="72" creationId="{691E2438-4173-43D7-BE5D-C912DC84D7DB}"/>
          </ac:grpSpMkLst>
        </pc:grpChg>
        <pc:grpChg chg="del mod">
          <ac:chgData name="仁園 呂" userId="eef67f80-1e14-4c90-a22b-aad4575b3ef9" providerId="ADAL" clId="{9A49C251-DF4E-4AE5-B3D8-6CC2431CFFC3}" dt="2020-05-10T10:45:59.971" v="7758"/>
          <ac:grpSpMkLst>
            <pc:docMk/>
            <pc:sldMk cId="2350128565" sldId="378"/>
            <ac:grpSpMk id="75" creationId="{D574AD18-E971-474C-8A9E-7039726A7E2B}"/>
          </ac:grpSpMkLst>
        </pc:grpChg>
        <pc:grpChg chg="del mod">
          <ac:chgData name="仁園 呂" userId="eef67f80-1e14-4c90-a22b-aad4575b3ef9" providerId="ADAL" clId="{9A49C251-DF4E-4AE5-B3D8-6CC2431CFFC3}" dt="2020-05-10T10:46:01.739" v="7760"/>
          <ac:grpSpMkLst>
            <pc:docMk/>
            <pc:sldMk cId="2350128565" sldId="378"/>
            <ac:grpSpMk id="86" creationId="{3ADB5B7E-851F-457F-9028-58217C21CE85}"/>
          </ac:grpSpMkLst>
        </pc:grpChg>
        <pc:grpChg chg="mod">
          <ac:chgData name="仁園 呂" userId="eef67f80-1e14-4c90-a22b-aad4575b3ef9" providerId="ADAL" clId="{9A49C251-DF4E-4AE5-B3D8-6CC2431CFFC3}" dt="2020-05-10T10:47:24.398" v="7837" actId="1076"/>
          <ac:grpSpMkLst>
            <pc:docMk/>
            <pc:sldMk cId="2350128565" sldId="378"/>
            <ac:grpSpMk id="88" creationId="{D4C1AB56-18AF-458B-80E6-501024ED1C0C}"/>
          </ac:grpSpMkLst>
        </pc:grpChg>
        <pc:grpChg chg="del mod">
          <ac:chgData name="仁園 呂" userId="eef67f80-1e14-4c90-a22b-aad4575b3ef9" providerId="ADAL" clId="{9A49C251-DF4E-4AE5-B3D8-6CC2431CFFC3}" dt="2020-05-10T10:46:16.578" v="7781"/>
          <ac:grpSpMkLst>
            <pc:docMk/>
            <pc:sldMk cId="2350128565" sldId="378"/>
            <ac:grpSpMk id="91" creationId="{B70BA4A2-B6B3-4780-AF71-3A24A93B0D9F}"/>
          </ac:grpSpMkLst>
        </pc:grpChg>
        <pc:grpChg chg="del mod">
          <ac:chgData name="仁園 呂" userId="eef67f80-1e14-4c90-a22b-aad4575b3ef9" providerId="ADAL" clId="{9A49C251-DF4E-4AE5-B3D8-6CC2431CFFC3}" dt="2020-05-10T10:46:22.254" v="7790"/>
          <ac:grpSpMkLst>
            <pc:docMk/>
            <pc:sldMk cId="2350128565" sldId="378"/>
            <ac:grpSpMk id="96" creationId="{D142A007-5CDC-4ECC-B3B6-FA35083570CB}"/>
          </ac:grpSpMkLst>
        </pc:grpChg>
        <pc:grpChg chg="mod">
          <ac:chgData name="仁園 呂" userId="eef67f80-1e14-4c90-a22b-aad4575b3ef9" providerId="ADAL" clId="{9A49C251-DF4E-4AE5-B3D8-6CC2431CFFC3}" dt="2020-05-10T10:47:24.398" v="7837" actId="1076"/>
          <ac:grpSpMkLst>
            <pc:docMk/>
            <pc:sldMk cId="2350128565" sldId="378"/>
            <ac:grpSpMk id="105" creationId="{93FE8239-1D94-48CD-AC04-FB1FDB6C92ED}"/>
          </ac:grpSpMkLst>
        </pc:grpChg>
        <pc:grpChg chg="del mod">
          <ac:chgData name="仁園 呂" userId="eef67f80-1e14-4c90-a22b-aad4575b3ef9" providerId="ADAL" clId="{9A49C251-DF4E-4AE5-B3D8-6CC2431CFFC3}" dt="2020-05-10T10:46:29.178" v="7799"/>
          <ac:grpSpMkLst>
            <pc:docMk/>
            <pc:sldMk cId="2350128565" sldId="378"/>
            <ac:grpSpMk id="112" creationId="{0F94AE27-344E-4CF7-8635-A6C033CF2319}"/>
          </ac:grpSpMkLst>
        </pc:grpChg>
        <pc:grpChg chg="del mod">
          <ac:chgData name="仁園 呂" userId="eef67f80-1e14-4c90-a22b-aad4575b3ef9" providerId="ADAL" clId="{9A49C251-DF4E-4AE5-B3D8-6CC2431CFFC3}" dt="2020-05-10T10:46:29.727" v="7801"/>
          <ac:grpSpMkLst>
            <pc:docMk/>
            <pc:sldMk cId="2350128565" sldId="378"/>
            <ac:grpSpMk id="114" creationId="{7D92AB0D-03CC-421A-B231-63A19E87BECF}"/>
          </ac:grpSpMkLst>
        </pc:grpChg>
        <pc:grpChg chg="mod">
          <ac:chgData name="仁園 呂" userId="eef67f80-1e14-4c90-a22b-aad4575b3ef9" providerId="ADAL" clId="{9A49C251-DF4E-4AE5-B3D8-6CC2431CFFC3}" dt="2020-05-10T10:47:24.398" v="7837" actId="1076"/>
          <ac:grpSpMkLst>
            <pc:docMk/>
            <pc:sldMk cId="2350128565" sldId="378"/>
            <ac:grpSpMk id="116" creationId="{9DA34E58-7CEE-48FB-A27D-81445F9A1EBF}"/>
          </ac:grpSpMkLst>
        </pc:grpChg>
        <pc:grpChg chg="del mod">
          <ac:chgData name="仁園 呂" userId="eef67f80-1e14-4c90-a22b-aad4575b3ef9" providerId="ADAL" clId="{9A49C251-DF4E-4AE5-B3D8-6CC2431CFFC3}" dt="2020-05-10T10:46:59.751" v="7831"/>
          <ac:grpSpMkLst>
            <pc:docMk/>
            <pc:sldMk cId="2350128565" sldId="378"/>
            <ac:grpSpMk id="120" creationId="{DCC7A28D-0896-4A42-A7B2-4BB588D94C18}"/>
          </ac:grpSpMkLst>
        </pc:grpChg>
        <pc:grpChg chg="del mod">
          <ac:chgData name="仁園 呂" userId="eef67f80-1e14-4c90-a22b-aad4575b3ef9" providerId="ADAL" clId="{9A49C251-DF4E-4AE5-B3D8-6CC2431CFFC3}" dt="2020-05-10T10:46:59.751" v="7831"/>
          <ac:grpSpMkLst>
            <pc:docMk/>
            <pc:sldMk cId="2350128565" sldId="378"/>
            <ac:grpSpMk id="123" creationId="{736A2708-36F4-4659-8328-02D7EE035448}"/>
          </ac:grpSpMkLst>
        </pc:grpChg>
        <pc:grpChg chg="mod">
          <ac:chgData name="仁園 呂" userId="eef67f80-1e14-4c90-a22b-aad4575b3ef9" providerId="ADAL" clId="{9A49C251-DF4E-4AE5-B3D8-6CC2431CFFC3}" dt="2020-05-10T10:47:24.398" v="7837" actId="1076"/>
          <ac:grpSpMkLst>
            <pc:docMk/>
            <pc:sldMk cId="2350128565" sldId="378"/>
            <ac:grpSpMk id="126" creationId="{76EBDF0D-FC7C-4F76-866F-24BA55917F63}"/>
          </ac:grpSpMkLst>
        </pc:grpChg>
        <pc:grpChg chg="del mod">
          <ac:chgData name="仁園 呂" userId="eef67f80-1e14-4c90-a22b-aad4575b3ef9" providerId="ADAL" clId="{9A49C251-DF4E-4AE5-B3D8-6CC2431CFFC3}" dt="2020-05-10T10:46:59.751" v="7831"/>
          <ac:grpSpMkLst>
            <pc:docMk/>
            <pc:sldMk cId="2350128565" sldId="378"/>
            <ac:grpSpMk id="129" creationId="{444FE4EC-B095-40C5-9DC9-08388ED31480}"/>
          </ac:grpSpMkLst>
        </pc:grpChg>
        <pc:grpChg chg="mod">
          <ac:chgData name="仁園 呂" userId="eef67f80-1e14-4c90-a22b-aad4575b3ef9" providerId="ADAL" clId="{9A49C251-DF4E-4AE5-B3D8-6CC2431CFFC3}" dt="2020-05-10T10:47:24.398" v="7837" actId="1076"/>
          <ac:grpSpMkLst>
            <pc:docMk/>
            <pc:sldMk cId="2350128565" sldId="378"/>
            <ac:grpSpMk id="146" creationId="{CC36BF9E-C655-4C6D-8387-6EBE69E8AAF3}"/>
          </ac:grpSpMkLst>
        </pc:grpChg>
        <pc:grpChg chg="mod">
          <ac:chgData name="仁園 呂" userId="eef67f80-1e14-4c90-a22b-aad4575b3ef9" providerId="ADAL" clId="{9A49C251-DF4E-4AE5-B3D8-6CC2431CFFC3}" dt="2020-05-10T10:47:24.398" v="7837" actId="1076"/>
          <ac:grpSpMkLst>
            <pc:docMk/>
            <pc:sldMk cId="2350128565" sldId="378"/>
            <ac:grpSpMk id="147" creationId="{33322B81-65AF-4FDB-B414-73F4BAEBAE23}"/>
          </ac:grpSpMkLst>
        </pc:grpChg>
        <pc:grpChg chg="mod">
          <ac:chgData name="仁園 呂" userId="eef67f80-1e14-4c90-a22b-aad4575b3ef9" providerId="ADAL" clId="{9A49C251-DF4E-4AE5-B3D8-6CC2431CFFC3}" dt="2020-05-10T10:47:24.398" v="7837" actId="1076"/>
          <ac:grpSpMkLst>
            <pc:docMk/>
            <pc:sldMk cId="2350128565" sldId="378"/>
            <ac:grpSpMk id="151" creationId="{8207185A-391F-4E7E-A322-068E69454355}"/>
          </ac:grpSpMkLst>
        </pc:grpChg>
        <pc:picChg chg="add del mod">
          <ac:chgData name="仁園 呂" userId="eef67f80-1e14-4c90-a22b-aad4575b3ef9" providerId="ADAL" clId="{9A49C251-DF4E-4AE5-B3D8-6CC2431CFFC3}" dt="2020-05-10T10:51:15.361" v="7877" actId="478"/>
          <ac:picMkLst>
            <pc:docMk/>
            <pc:sldMk cId="2350128565" sldId="378"/>
            <ac:picMk id="152" creationId="{C6D6EED1-4431-408A-A9DF-FAEB51B54721}"/>
          </ac:picMkLst>
        </pc:picChg>
        <pc:picChg chg="add mod">
          <ac:chgData name="仁園 呂" userId="eef67f80-1e14-4c90-a22b-aad4575b3ef9" providerId="ADAL" clId="{9A49C251-DF4E-4AE5-B3D8-6CC2431CFFC3}" dt="2020-05-10T10:52:06.396" v="7881" actId="1076"/>
          <ac:picMkLst>
            <pc:docMk/>
            <pc:sldMk cId="2350128565" sldId="378"/>
            <ac:picMk id="153" creationId="{F1F3BC2F-4B08-4D1B-B134-9E4D32661829}"/>
          </ac:picMkLst>
        </pc:picChg>
        <pc:picChg chg="add mod">
          <ac:chgData name="仁園 呂" userId="eef67f80-1e14-4c90-a22b-aad4575b3ef9" providerId="ADAL" clId="{9A49C251-DF4E-4AE5-B3D8-6CC2431CFFC3}" dt="2020-05-10T10:53:23.588" v="7895" actId="14100"/>
          <ac:picMkLst>
            <pc:docMk/>
            <pc:sldMk cId="2350128565" sldId="378"/>
            <ac:picMk id="154" creationId="{C7495231-6CFA-42F7-8BAB-3E796195908B}"/>
          </ac:picMkLst>
        </pc:picChg>
        <pc:picChg chg="add mod">
          <ac:chgData name="仁園 呂" userId="eef67f80-1e14-4c90-a22b-aad4575b3ef9" providerId="ADAL" clId="{9A49C251-DF4E-4AE5-B3D8-6CC2431CFFC3}" dt="2020-05-10T10:53:30.867" v="7897" actId="1076"/>
          <ac:picMkLst>
            <pc:docMk/>
            <pc:sldMk cId="2350128565" sldId="378"/>
            <ac:picMk id="155" creationId="{2DF82D36-D225-479A-B953-76F9D0C388C7}"/>
          </ac:picMkLst>
        </pc:picChg>
        <pc:inkChg chg="add del mod">
          <ac:chgData name="仁園 呂" userId="eef67f80-1e14-4c90-a22b-aad4575b3ef9" providerId="ADAL" clId="{9A49C251-DF4E-4AE5-B3D8-6CC2431CFFC3}" dt="2020-05-10T10:44:44.951" v="7676"/>
          <ac:inkMkLst>
            <pc:docMk/>
            <pc:sldMk cId="2350128565" sldId="378"/>
            <ac:inkMk id="5" creationId="{94E18903-A223-4686-BD95-705EA64BC47D}"/>
          </ac:inkMkLst>
        </pc:inkChg>
        <pc:inkChg chg="add del mod">
          <ac:chgData name="仁園 呂" userId="eef67f80-1e14-4c90-a22b-aad4575b3ef9" providerId="ADAL" clId="{9A49C251-DF4E-4AE5-B3D8-6CC2431CFFC3}" dt="2020-05-10T10:44:44.951" v="7677"/>
          <ac:inkMkLst>
            <pc:docMk/>
            <pc:sldMk cId="2350128565" sldId="378"/>
            <ac:inkMk id="6" creationId="{7094E40D-61CA-4542-913B-EC050A90EF82}"/>
          </ac:inkMkLst>
        </pc:inkChg>
        <pc:inkChg chg="add del mod">
          <ac:chgData name="仁園 呂" userId="eef67f80-1e14-4c90-a22b-aad4575b3ef9" providerId="ADAL" clId="{9A49C251-DF4E-4AE5-B3D8-6CC2431CFFC3}" dt="2020-05-10T10:44:44.951" v="7675"/>
          <ac:inkMkLst>
            <pc:docMk/>
            <pc:sldMk cId="2350128565" sldId="378"/>
            <ac:inkMk id="7" creationId="{683F54B2-E2C6-46F8-9CCA-5DD6B8548606}"/>
          </ac:inkMkLst>
        </pc:inkChg>
        <pc:inkChg chg="add del mod">
          <ac:chgData name="仁園 呂" userId="eef67f80-1e14-4c90-a22b-aad4575b3ef9" providerId="ADAL" clId="{9A49C251-DF4E-4AE5-B3D8-6CC2431CFFC3}" dt="2020-05-10T10:44:44.951" v="7678"/>
          <ac:inkMkLst>
            <pc:docMk/>
            <pc:sldMk cId="2350128565" sldId="378"/>
            <ac:inkMk id="8" creationId="{4AABC67E-1527-4751-A29B-3598C3DC6C39}"/>
          </ac:inkMkLst>
        </pc:inkChg>
        <pc:inkChg chg="add del mod">
          <ac:chgData name="仁園 呂" userId="eef67f80-1e14-4c90-a22b-aad4575b3ef9" providerId="ADAL" clId="{9A49C251-DF4E-4AE5-B3D8-6CC2431CFFC3}" dt="2020-05-10T10:44:44.950" v="7674"/>
          <ac:inkMkLst>
            <pc:docMk/>
            <pc:sldMk cId="2350128565" sldId="378"/>
            <ac:inkMk id="9" creationId="{0D57BEAB-E422-4909-B072-78BE895732AA}"/>
          </ac:inkMkLst>
        </pc:inkChg>
        <pc:inkChg chg="add del">
          <ac:chgData name="仁園 呂" userId="eef67f80-1e14-4c90-a22b-aad4575b3ef9" providerId="ADAL" clId="{9A49C251-DF4E-4AE5-B3D8-6CC2431CFFC3}" dt="2020-05-10T10:44:51.400" v="7686"/>
          <ac:inkMkLst>
            <pc:docMk/>
            <pc:sldMk cId="2350128565" sldId="378"/>
            <ac:inkMk id="11" creationId="{0465E370-54D4-41E2-BC76-87B8C8A9A621}"/>
          </ac:inkMkLst>
        </pc:inkChg>
        <pc:inkChg chg="add del">
          <ac:chgData name="仁園 呂" userId="eef67f80-1e14-4c90-a22b-aad4575b3ef9" providerId="ADAL" clId="{9A49C251-DF4E-4AE5-B3D8-6CC2431CFFC3}" dt="2020-05-10T10:44:51.400" v="7684"/>
          <ac:inkMkLst>
            <pc:docMk/>
            <pc:sldMk cId="2350128565" sldId="378"/>
            <ac:inkMk id="12" creationId="{4F4CD94B-9524-4A0C-AFF9-EB4C66DBF48B}"/>
          </ac:inkMkLst>
        </pc:inkChg>
        <pc:inkChg chg="add del">
          <ac:chgData name="仁園 呂" userId="eef67f80-1e14-4c90-a22b-aad4575b3ef9" providerId="ADAL" clId="{9A49C251-DF4E-4AE5-B3D8-6CC2431CFFC3}" dt="2020-05-10T10:44:51.401" v="7688"/>
          <ac:inkMkLst>
            <pc:docMk/>
            <pc:sldMk cId="2350128565" sldId="378"/>
            <ac:inkMk id="13" creationId="{D8A4250F-1A9B-421D-AAE2-197EFC50D6A7}"/>
          </ac:inkMkLst>
        </pc:inkChg>
        <pc:inkChg chg="add del">
          <ac:chgData name="仁園 呂" userId="eef67f80-1e14-4c90-a22b-aad4575b3ef9" providerId="ADAL" clId="{9A49C251-DF4E-4AE5-B3D8-6CC2431CFFC3}" dt="2020-05-10T10:44:51.400" v="7685"/>
          <ac:inkMkLst>
            <pc:docMk/>
            <pc:sldMk cId="2350128565" sldId="378"/>
            <ac:inkMk id="14" creationId="{5640BCC7-F0C4-48E7-AC66-7076C9303CB0}"/>
          </ac:inkMkLst>
        </pc:inkChg>
        <pc:inkChg chg="add del">
          <ac:chgData name="仁園 呂" userId="eef67f80-1e14-4c90-a22b-aad4575b3ef9" providerId="ADAL" clId="{9A49C251-DF4E-4AE5-B3D8-6CC2431CFFC3}" dt="2020-05-10T10:44:51.401" v="7687"/>
          <ac:inkMkLst>
            <pc:docMk/>
            <pc:sldMk cId="2350128565" sldId="378"/>
            <ac:inkMk id="15" creationId="{628155DE-A8CF-4CF7-8EB9-9A68EC38AD82}"/>
          </ac:inkMkLst>
        </pc:inkChg>
        <pc:inkChg chg="add mod">
          <ac:chgData name="仁園 呂" userId="eef67f80-1e14-4c90-a22b-aad4575b3ef9" providerId="ADAL" clId="{9A49C251-DF4E-4AE5-B3D8-6CC2431CFFC3}" dt="2020-05-10T10:45:00.296" v="7702"/>
          <ac:inkMkLst>
            <pc:docMk/>
            <pc:sldMk cId="2350128565" sldId="378"/>
            <ac:inkMk id="16" creationId="{3D445041-7A85-43BF-A624-312FF1AE746D}"/>
          </ac:inkMkLst>
        </pc:inkChg>
        <pc:inkChg chg="add mod">
          <ac:chgData name="仁園 呂" userId="eef67f80-1e14-4c90-a22b-aad4575b3ef9" providerId="ADAL" clId="{9A49C251-DF4E-4AE5-B3D8-6CC2431CFFC3}" dt="2020-05-10T10:45:00.296" v="7702"/>
          <ac:inkMkLst>
            <pc:docMk/>
            <pc:sldMk cId="2350128565" sldId="378"/>
            <ac:inkMk id="17" creationId="{9D40E475-3095-4582-981A-01949298C9BD}"/>
          </ac:inkMkLst>
        </pc:inkChg>
        <pc:inkChg chg="add mod">
          <ac:chgData name="仁園 呂" userId="eef67f80-1e14-4c90-a22b-aad4575b3ef9" providerId="ADAL" clId="{9A49C251-DF4E-4AE5-B3D8-6CC2431CFFC3}" dt="2020-05-10T10:45:00.296" v="7702"/>
          <ac:inkMkLst>
            <pc:docMk/>
            <pc:sldMk cId="2350128565" sldId="378"/>
            <ac:inkMk id="18" creationId="{8517D66F-A06E-463D-ADCA-08133A9AFE93}"/>
          </ac:inkMkLst>
        </pc:inkChg>
        <pc:inkChg chg="add mod">
          <ac:chgData name="仁園 呂" userId="eef67f80-1e14-4c90-a22b-aad4575b3ef9" providerId="ADAL" clId="{9A49C251-DF4E-4AE5-B3D8-6CC2431CFFC3}" dt="2020-05-10T10:45:00.296" v="7702"/>
          <ac:inkMkLst>
            <pc:docMk/>
            <pc:sldMk cId="2350128565" sldId="378"/>
            <ac:inkMk id="19" creationId="{22C5C4A5-CED2-4A79-8E42-F2225CFE86B3}"/>
          </ac:inkMkLst>
        </pc:inkChg>
        <pc:inkChg chg="add mod">
          <ac:chgData name="仁園 呂" userId="eef67f80-1e14-4c90-a22b-aad4575b3ef9" providerId="ADAL" clId="{9A49C251-DF4E-4AE5-B3D8-6CC2431CFFC3}" dt="2020-05-10T10:45:00.296" v="7702"/>
          <ac:inkMkLst>
            <pc:docMk/>
            <pc:sldMk cId="2350128565" sldId="378"/>
            <ac:inkMk id="20" creationId="{7F57F1C8-FDBB-4F29-AA2B-749CA1B89150}"/>
          </ac:inkMkLst>
        </pc:inkChg>
        <pc:inkChg chg="add mod">
          <ac:chgData name="仁園 呂" userId="eef67f80-1e14-4c90-a22b-aad4575b3ef9" providerId="ADAL" clId="{9A49C251-DF4E-4AE5-B3D8-6CC2431CFFC3}" dt="2020-05-10T10:45:00.296" v="7702"/>
          <ac:inkMkLst>
            <pc:docMk/>
            <pc:sldMk cId="2350128565" sldId="378"/>
            <ac:inkMk id="21" creationId="{C66A2F02-53B4-4FA5-A553-58B418F9D348}"/>
          </ac:inkMkLst>
        </pc:inkChg>
        <pc:inkChg chg="add mod">
          <ac:chgData name="仁園 呂" userId="eef67f80-1e14-4c90-a22b-aad4575b3ef9" providerId="ADAL" clId="{9A49C251-DF4E-4AE5-B3D8-6CC2431CFFC3}" dt="2020-05-10T10:45:00.296" v="7702"/>
          <ac:inkMkLst>
            <pc:docMk/>
            <pc:sldMk cId="2350128565" sldId="378"/>
            <ac:inkMk id="22" creationId="{564CAAA8-FC45-45F8-B046-83F2C7F40AE0}"/>
          </ac:inkMkLst>
        </pc:inkChg>
        <pc:inkChg chg="add mod">
          <ac:chgData name="仁園 呂" userId="eef67f80-1e14-4c90-a22b-aad4575b3ef9" providerId="ADAL" clId="{9A49C251-DF4E-4AE5-B3D8-6CC2431CFFC3}" dt="2020-05-10T10:45:00.296" v="7702"/>
          <ac:inkMkLst>
            <pc:docMk/>
            <pc:sldMk cId="2350128565" sldId="378"/>
            <ac:inkMk id="23" creationId="{D2D0C07F-FF0B-4B7B-97F8-BC107705A93A}"/>
          </ac:inkMkLst>
        </pc:inkChg>
        <pc:inkChg chg="add mod">
          <ac:chgData name="仁園 呂" userId="eef67f80-1e14-4c90-a22b-aad4575b3ef9" providerId="ADAL" clId="{9A49C251-DF4E-4AE5-B3D8-6CC2431CFFC3}" dt="2020-05-10T10:45:00.296" v="7702"/>
          <ac:inkMkLst>
            <pc:docMk/>
            <pc:sldMk cId="2350128565" sldId="378"/>
            <ac:inkMk id="24" creationId="{390E5FC1-3853-44CC-8DFF-6504CA2F23FC}"/>
          </ac:inkMkLst>
        </pc:inkChg>
        <pc:inkChg chg="add mod">
          <ac:chgData name="仁園 呂" userId="eef67f80-1e14-4c90-a22b-aad4575b3ef9" providerId="ADAL" clId="{9A49C251-DF4E-4AE5-B3D8-6CC2431CFFC3}" dt="2020-05-10T10:45:03.923" v="7707"/>
          <ac:inkMkLst>
            <pc:docMk/>
            <pc:sldMk cId="2350128565" sldId="378"/>
            <ac:inkMk id="25" creationId="{8CFB0907-3BEC-4D19-B9A1-F57E18485CCF}"/>
          </ac:inkMkLst>
        </pc:inkChg>
        <pc:inkChg chg="add mod">
          <ac:chgData name="仁園 呂" userId="eef67f80-1e14-4c90-a22b-aad4575b3ef9" providerId="ADAL" clId="{9A49C251-DF4E-4AE5-B3D8-6CC2431CFFC3}" dt="2020-05-10T10:45:03.923" v="7707"/>
          <ac:inkMkLst>
            <pc:docMk/>
            <pc:sldMk cId="2350128565" sldId="378"/>
            <ac:inkMk id="26" creationId="{773215E2-E4C4-450A-A433-444696BFE255}"/>
          </ac:inkMkLst>
        </pc:inkChg>
        <pc:inkChg chg="add mod">
          <ac:chgData name="仁園 呂" userId="eef67f80-1e14-4c90-a22b-aad4575b3ef9" providerId="ADAL" clId="{9A49C251-DF4E-4AE5-B3D8-6CC2431CFFC3}" dt="2020-05-10T10:45:03.923" v="7707"/>
          <ac:inkMkLst>
            <pc:docMk/>
            <pc:sldMk cId="2350128565" sldId="378"/>
            <ac:inkMk id="27" creationId="{D7E4DBC9-C937-425A-BBA0-7A3F159EB95A}"/>
          </ac:inkMkLst>
        </pc:inkChg>
        <pc:inkChg chg="add mod">
          <ac:chgData name="仁園 呂" userId="eef67f80-1e14-4c90-a22b-aad4575b3ef9" providerId="ADAL" clId="{9A49C251-DF4E-4AE5-B3D8-6CC2431CFFC3}" dt="2020-05-10T10:45:03.923" v="7707"/>
          <ac:inkMkLst>
            <pc:docMk/>
            <pc:sldMk cId="2350128565" sldId="378"/>
            <ac:inkMk id="28" creationId="{1239145D-798B-49D2-AE2F-15C833CE23E9}"/>
          </ac:inkMkLst>
        </pc:inkChg>
        <pc:inkChg chg="add mod">
          <ac:chgData name="仁園 呂" userId="eef67f80-1e14-4c90-a22b-aad4575b3ef9" providerId="ADAL" clId="{9A49C251-DF4E-4AE5-B3D8-6CC2431CFFC3}" dt="2020-05-10T10:45:03.923" v="7707"/>
          <ac:inkMkLst>
            <pc:docMk/>
            <pc:sldMk cId="2350128565" sldId="378"/>
            <ac:inkMk id="31" creationId="{6C016FD5-8C12-4CAE-A5E6-2E2A407FF220}"/>
          </ac:inkMkLst>
        </pc:inkChg>
        <pc:inkChg chg="add mod">
          <ac:chgData name="仁園 呂" userId="eef67f80-1e14-4c90-a22b-aad4575b3ef9" providerId="ADAL" clId="{9A49C251-DF4E-4AE5-B3D8-6CC2431CFFC3}" dt="2020-05-10T10:45:03.923" v="7707"/>
          <ac:inkMkLst>
            <pc:docMk/>
            <pc:sldMk cId="2350128565" sldId="378"/>
            <ac:inkMk id="32" creationId="{1F328439-2FC5-4D11-B9A5-891D04B92F22}"/>
          </ac:inkMkLst>
        </pc:inkChg>
        <pc:inkChg chg="add mod">
          <ac:chgData name="仁園 呂" userId="eef67f80-1e14-4c90-a22b-aad4575b3ef9" providerId="ADAL" clId="{9A49C251-DF4E-4AE5-B3D8-6CC2431CFFC3}" dt="2020-05-10T10:45:03.923" v="7707"/>
          <ac:inkMkLst>
            <pc:docMk/>
            <pc:sldMk cId="2350128565" sldId="378"/>
            <ac:inkMk id="33" creationId="{103D8C38-1843-4A3B-AF68-073F2040D29D}"/>
          </ac:inkMkLst>
        </pc:inkChg>
        <pc:inkChg chg="add mod">
          <ac:chgData name="仁園 呂" userId="eef67f80-1e14-4c90-a22b-aad4575b3ef9" providerId="ADAL" clId="{9A49C251-DF4E-4AE5-B3D8-6CC2431CFFC3}" dt="2020-05-10T10:45:03.923" v="7707"/>
          <ac:inkMkLst>
            <pc:docMk/>
            <pc:sldMk cId="2350128565" sldId="378"/>
            <ac:inkMk id="34" creationId="{99AD1B1C-EBD9-4914-A9CF-5A48ED82A903}"/>
          </ac:inkMkLst>
        </pc:inkChg>
        <pc:inkChg chg="add mod">
          <ac:chgData name="仁園 呂" userId="eef67f80-1e14-4c90-a22b-aad4575b3ef9" providerId="ADAL" clId="{9A49C251-DF4E-4AE5-B3D8-6CC2431CFFC3}" dt="2020-05-10T10:45:26.953" v="7728"/>
          <ac:inkMkLst>
            <pc:docMk/>
            <pc:sldMk cId="2350128565" sldId="378"/>
            <ac:inkMk id="36" creationId="{C7359393-06A4-49B0-8FB9-90494B6D4806}"/>
          </ac:inkMkLst>
        </pc:inkChg>
        <pc:inkChg chg="add mod">
          <ac:chgData name="仁園 呂" userId="eef67f80-1e14-4c90-a22b-aad4575b3ef9" providerId="ADAL" clId="{9A49C251-DF4E-4AE5-B3D8-6CC2431CFFC3}" dt="2020-05-10T10:45:26.953" v="7728"/>
          <ac:inkMkLst>
            <pc:docMk/>
            <pc:sldMk cId="2350128565" sldId="378"/>
            <ac:inkMk id="37" creationId="{AF1B0E45-96A5-4F31-9D1F-75E87849A7D9}"/>
          </ac:inkMkLst>
        </pc:inkChg>
        <pc:inkChg chg="add mod">
          <ac:chgData name="仁園 呂" userId="eef67f80-1e14-4c90-a22b-aad4575b3ef9" providerId="ADAL" clId="{9A49C251-DF4E-4AE5-B3D8-6CC2431CFFC3}" dt="2020-05-10T10:45:26.953" v="7728"/>
          <ac:inkMkLst>
            <pc:docMk/>
            <pc:sldMk cId="2350128565" sldId="378"/>
            <ac:inkMk id="38" creationId="{598B91D0-6322-4404-8722-48329A6A1288}"/>
          </ac:inkMkLst>
        </pc:inkChg>
        <pc:inkChg chg="add mod">
          <ac:chgData name="仁園 呂" userId="eef67f80-1e14-4c90-a22b-aad4575b3ef9" providerId="ADAL" clId="{9A49C251-DF4E-4AE5-B3D8-6CC2431CFFC3}" dt="2020-05-10T10:45:26.953" v="7728"/>
          <ac:inkMkLst>
            <pc:docMk/>
            <pc:sldMk cId="2350128565" sldId="378"/>
            <ac:inkMk id="39" creationId="{37E07242-433B-4162-8419-974DD427DB5F}"/>
          </ac:inkMkLst>
        </pc:inkChg>
        <pc:inkChg chg="add mod">
          <ac:chgData name="仁園 呂" userId="eef67f80-1e14-4c90-a22b-aad4575b3ef9" providerId="ADAL" clId="{9A49C251-DF4E-4AE5-B3D8-6CC2431CFFC3}" dt="2020-05-10T10:45:26.953" v="7728"/>
          <ac:inkMkLst>
            <pc:docMk/>
            <pc:sldMk cId="2350128565" sldId="378"/>
            <ac:inkMk id="40" creationId="{91F87005-B12A-4ED8-BF82-1634B1CBAF46}"/>
          </ac:inkMkLst>
        </pc:inkChg>
        <pc:inkChg chg="add mod">
          <ac:chgData name="仁園 呂" userId="eef67f80-1e14-4c90-a22b-aad4575b3ef9" providerId="ADAL" clId="{9A49C251-DF4E-4AE5-B3D8-6CC2431CFFC3}" dt="2020-05-10T10:45:26.953" v="7728"/>
          <ac:inkMkLst>
            <pc:docMk/>
            <pc:sldMk cId="2350128565" sldId="378"/>
            <ac:inkMk id="41" creationId="{5B05E956-682C-41EB-8E85-AF8279B0C341}"/>
          </ac:inkMkLst>
        </pc:inkChg>
        <pc:inkChg chg="add mod">
          <ac:chgData name="仁園 呂" userId="eef67f80-1e14-4c90-a22b-aad4575b3ef9" providerId="ADAL" clId="{9A49C251-DF4E-4AE5-B3D8-6CC2431CFFC3}" dt="2020-05-10T10:45:26.953" v="7728"/>
          <ac:inkMkLst>
            <pc:docMk/>
            <pc:sldMk cId="2350128565" sldId="378"/>
            <ac:inkMk id="43" creationId="{052CA518-B6D0-49CF-A151-51B37B277239}"/>
          </ac:inkMkLst>
        </pc:inkChg>
        <pc:inkChg chg="add mod">
          <ac:chgData name="仁園 呂" userId="eef67f80-1e14-4c90-a22b-aad4575b3ef9" providerId="ADAL" clId="{9A49C251-DF4E-4AE5-B3D8-6CC2431CFFC3}" dt="2020-05-10T10:45:26.953" v="7728"/>
          <ac:inkMkLst>
            <pc:docMk/>
            <pc:sldMk cId="2350128565" sldId="378"/>
            <ac:inkMk id="44" creationId="{905077E1-5DA9-4CB5-8055-846F54A1DBD1}"/>
          </ac:inkMkLst>
        </pc:inkChg>
        <pc:inkChg chg="add mod">
          <ac:chgData name="仁園 呂" userId="eef67f80-1e14-4c90-a22b-aad4575b3ef9" providerId="ADAL" clId="{9A49C251-DF4E-4AE5-B3D8-6CC2431CFFC3}" dt="2020-05-10T10:45:26.953" v="7728"/>
          <ac:inkMkLst>
            <pc:docMk/>
            <pc:sldMk cId="2350128565" sldId="378"/>
            <ac:inkMk id="45" creationId="{37A62A6A-6511-4621-8297-5308809D4748}"/>
          </ac:inkMkLst>
        </pc:inkChg>
        <pc:inkChg chg="add mod">
          <ac:chgData name="仁園 呂" userId="eef67f80-1e14-4c90-a22b-aad4575b3ef9" providerId="ADAL" clId="{9A49C251-DF4E-4AE5-B3D8-6CC2431CFFC3}" dt="2020-05-10T10:45:26.953" v="7728"/>
          <ac:inkMkLst>
            <pc:docMk/>
            <pc:sldMk cId="2350128565" sldId="378"/>
            <ac:inkMk id="46" creationId="{05DDAC9C-F533-4282-BC31-CA0D1A1396E9}"/>
          </ac:inkMkLst>
        </pc:inkChg>
        <pc:inkChg chg="add mod">
          <ac:chgData name="仁園 呂" userId="eef67f80-1e14-4c90-a22b-aad4575b3ef9" providerId="ADAL" clId="{9A49C251-DF4E-4AE5-B3D8-6CC2431CFFC3}" dt="2020-05-10T10:45:26.953" v="7728"/>
          <ac:inkMkLst>
            <pc:docMk/>
            <pc:sldMk cId="2350128565" sldId="378"/>
            <ac:inkMk id="47" creationId="{D28A0B00-D8D1-41DA-BAF5-220EDAD301CB}"/>
          </ac:inkMkLst>
        </pc:inkChg>
        <pc:inkChg chg="add mod">
          <ac:chgData name="仁園 呂" userId="eef67f80-1e14-4c90-a22b-aad4575b3ef9" providerId="ADAL" clId="{9A49C251-DF4E-4AE5-B3D8-6CC2431CFFC3}" dt="2020-05-10T10:45:26.953" v="7728"/>
          <ac:inkMkLst>
            <pc:docMk/>
            <pc:sldMk cId="2350128565" sldId="378"/>
            <ac:inkMk id="48" creationId="{720E4433-AFED-4190-9E35-B4F6192699FB}"/>
          </ac:inkMkLst>
        </pc:inkChg>
        <pc:inkChg chg="add mod">
          <ac:chgData name="仁園 呂" userId="eef67f80-1e14-4c90-a22b-aad4575b3ef9" providerId="ADAL" clId="{9A49C251-DF4E-4AE5-B3D8-6CC2431CFFC3}" dt="2020-05-10T10:45:26.953" v="7728"/>
          <ac:inkMkLst>
            <pc:docMk/>
            <pc:sldMk cId="2350128565" sldId="378"/>
            <ac:inkMk id="49" creationId="{A52198DA-14E1-4C5F-A4EC-DD241783480B}"/>
          </ac:inkMkLst>
        </pc:inkChg>
        <pc:inkChg chg="add mod">
          <ac:chgData name="仁園 呂" userId="eef67f80-1e14-4c90-a22b-aad4575b3ef9" providerId="ADAL" clId="{9A49C251-DF4E-4AE5-B3D8-6CC2431CFFC3}" dt="2020-05-10T10:45:26.953" v="7728"/>
          <ac:inkMkLst>
            <pc:docMk/>
            <pc:sldMk cId="2350128565" sldId="378"/>
            <ac:inkMk id="50" creationId="{04B363F3-5993-4662-9150-56FB42CAFFC9}"/>
          </ac:inkMkLst>
        </pc:inkChg>
        <pc:inkChg chg="add mod">
          <ac:chgData name="仁園 呂" userId="eef67f80-1e14-4c90-a22b-aad4575b3ef9" providerId="ADAL" clId="{9A49C251-DF4E-4AE5-B3D8-6CC2431CFFC3}" dt="2020-05-10T10:45:26.953" v="7728"/>
          <ac:inkMkLst>
            <pc:docMk/>
            <pc:sldMk cId="2350128565" sldId="378"/>
            <ac:inkMk id="51" creationId="{C85375C5-3EBB-45DE-A9C6-06DAA7E1375C}"/>
          </ac:inkMkLst>
        </pc:inkChg>
        <pc:inkChg chg="add mod">
          <ac:chgData name="仁園 呂" userId="eef67f80-1e14-4c90-a22b-aad4575b3ef9" providerId="ADAL" clId="{9A49C251-DF4E-4AE5-B3D8-6CC2431CFFC3}" dt="2020-05-10T10:45:26.953" v="7728"/>
          <ac:inkMkLst>
            <pc:docMk/>
            <pc:sldMk cId="2350128565" sldId="378"/>
            <ac:inkMk id="52" creationId="{578CC529-BC56-4B66-9A17-C40ABBC93B30}"/>
          </ac:inkMkLst>
        </pc:inkChg>
        <pc:inkChg chg="add mod">
          <ac:chgData name="仁園 呂" userId="eef67f80-1e14-4c90-a22b-aad4575b3ef9" providerId="ADAL" clId="{9A49C251-DF4E-4AE5-B3D8-6CC2431CFFC3}" dt="2020-05-10T10:45:26.953" v="7728"/>
          <ac:inkMkLst>
            <pc:docMk/>
            <pc:sldMk cId="2350128565" sldId="378"/>
            <ac:inkMk id="53" creationId="{4BB6AD09-7BD3-4D53-B421-491B57D0DFFA}"/>
          </ac:inkMkLst>
        </pc:inkChg>
        <pc:inkChg chg="add mod">
          <ac:chgData name="仁園 呂" userId="eef67f80-1e14-4c90-a22b-aad4575b3ef9" providerId="ADAL" clId="{9A49C251-DF4E-4AE5-B3D8-6CC2431CFFC3}" dt="2020-05-10T10:45:26.953" v="7728"/>
          <ac:inkMkLst>
            <pc:docMk/>
            <pc:sldMk cId="2350128565" sldId="378"/>
            <ac:inkMk id="54" creationId="{BA38AD46-DB31-4605-A7C2-CA1658686C47}"/>
          </ac:inkMkLst>
        </pc:inkChg>
        <pc:inkChg chg="add mod">
          <ac:chgData name="仁園 呂" userId="eef67f80-1e14-4c90-a22b-aad4575b3ef9" providerId="ADAL" clId="{9A49C251-DF4E-4AE5-B3D8-6CC2431CFFC3}" dt="2020-05-10T10:45:26.953" v="7728"/>
          <ac:inkMkLst>
            <pc:docMk/>
            <pc:sldMk cId="2350128565" sldId="378"/>
            <ac:inkMk id="55" creationId="{239409EA-0F36-4A4E-A6F1-634931062697}"/>
          </ac:inkMkLst>
        </pc:inkChg>
        <pc:inkChg chg="add mod">
          <ac:chgData name="仁園 呂" userId="eef67f80-1e14-4c90-a22b-aad4575b3ef9" providerId="ADAL" clId="{9A49C251-DF4E-4AE5-B3D8-6CC2431CFFC3}" dt="2020-05-10T10:46:05.170" v="7773"/>
          <ac:inkMkLst>
            <pc:docMk/>
            <pc:sldMk cId="2350128565" sldId="378"/>
            <ac:inkMk id="57" creationId="{C4D82106-E34E-44FF-9507-AEA1F506FBB8}"/>
          </ac:inkMkLst>
        </pc:inkChg>
        <pc:inkChg chg="add mod">
          <ac:chgData name="仁園 呂" userId="eef67f80-1e14-4c90-a22b-aad4575b3ef9" providerId="ADAL" clId="{9A49C251-DF4E-4AE5-B3D8-6CC2431CFFC3}" dt="2020-05-10T10:46:05.170" v="7773"/>
          <ac:inkMkLst>
            <pc:docMk/>
            <pc:sldMk cId="2350128565" sldId="378"/>
            <ac:inkMk id="58" creationId="{E6526C91-9352-49B5-86BB-E26CE3D01339}"/>
          </ac:inkMkLst>
        </pc:inkChg>
        <pc:inkChg chg="add mod">
          <ac:chgData name="仁園 呂" userId="eef67f80-1e14-4c90-a22b-aad4575b3ef9" providerId="ADAL" clId="{9A49C251-DF4E-4AE5-B3D8-6CC2431CFFC3}" dt="2020-05-10T10:46:05.170" v="7773"/>
          <ac:inkMkLst>
            <pc:docMk/>
            <pc:sldMk cId="2350128565" sldId="378"/>
            <ac:inkMk id="60" creationId="{AC951389-370E-4D97-A870-C53D2207F375}"/>
          </ac:inkMkLst>
        </pc:inkChg>
        <pc:inkChg chg="add mod">
          <ac:chgData name="仁園 呂" userId="eef67f80-1e14-4c90-a22b-aad4575b3ef9" providerId="ADAL" clId="{9A49C251-DF4E-4AE5-B3D8-6CC2431CFFC3}" dt="2020-05-10T10:46:05.170" v="7773"/>
          <ac:inkMkLst>
            <pc:docMk/>
            <pc:sldMk cId="2350128565" sldId="378"/>
            <ac:inkMk id="61" creationId="{67529199-AD15-430A-9469-D8418ACBEC57}"/>
          </ac:inkMkLst>
        </pc:inkChg>
        <pc:inkChg chg="add mod">
          <ac:chgData name="仁園 呂" userId="eef67f80-1e14-4c90-a22b-aad4575b3ef9" providerId="ADAL" clId="{9A49C251-DF4E-4AE5-B3D8-6CC2431CFFC3}" dt="2020-05-10T10:46:05.170" v="7773"/>
          <ac:inkMkLst>
            <pc:docMk/>
            <pc:sldMk cId="2350128565" sldId="378"/>
            <ac:inkMk id="63" creationId="{57619A88-AAAA-4CE1-A89F-E3BD93984696}"/>
          </ac:inkMkLst>
        </pc:inkChg>
        <pc:inkChg chg="add mod">
          <ac:chgData name="仁園 呂" userId="eef67f80-1e14-4c90-a22b-aad4575b3ef9" providerId="ADAL" clId="{9A49C251-DF4E-4AE5-B3D8-6CC2431CFFC3}" dt="2020-05-10T10:46:05.170" v="7773"/>
          <ac:inkMkLst>
            <pc:docMk/>
            <pc:sldMk cId="2350128565" sldId="378"/>
            <ac:inkMk id="64" creationId="{56203D1F-DF3B-4233-800B-2A542A30D152}"/>
          </ac:inkMkLst>
        </pc:inkChg>
        <pc:inkChg chg="add mod">
          <ac:chgData name="仁園 呂" userId="eef67f80-1e14-4c90-a22b-aad4575b3ef9" providerId="ADAL" clId="{9A49C251-DF4E-4AE5-B3D8-6CC2431CFFC3}" dt="2020-05-10T10:46:05.170" v="7773"/>
          <ac:inkMkLst>
            <pc:docMk/>
            <pc:sldMk cId="2350128565" sldId="378"/>
            <ac:inkMk id="65" creationId="{D40B0A63-EF07-4AB7-82F8-4561729D9256}"/>
          </ac:inkMkLst>
        </pc:inkChg>
        <pc:inkChg chg="add mod">
          <ac:chgData name="仁園 呂" userId="eef67f80-1e14-4c90-a22b-aad4575b3ef9" providerId="ADAL" clId="{9A49C251-DF4E-4AE5-B3D8-6CC2431CFFC3}" dt="2020-05-10T10:46:05.170" v="7773"/>
          <ac:inkMkLst>
            <pc:docMk/>
            <pc:sldMk cId="2350128565" sldId="378"/>
            <ac:inkMk id="66" creationId="{E5568897-2300-4F46-AB68-F185DAA48150}"/>
          </ac:inkMkLst>
        </pc:inkChg>
        <pc:inkChg chg="add mod">
          <ac:chgData name="仁園 呂" userId="eef67f80-1e14-4c90-a22b-aad4575b3ef9" providerId="ADAL" clId="{9A49C251-DF4E-4AE5-B3D8-6CC2431CFFC3}" dt="2020-05-10T10:46:05.170" v="7773"/>
          <ac:inkMkLst>
            <pc:docMk/>
            <pc:sldMk cId="2350128565" sldId="378"/>
            <ac:inkMk id="67" creationId="{6005C675-917F-4F2B-B32C-F78B48743E7D}"/>
          </ac:inkMkLst>
        </pc:inkChg>
        <pc:inkChg chg="add mod">
          <ac:chgData name="仁園 呂" userId="eef67f80-1e14-4c90-a22b-aad4575b3ef9" providerId="ADAL" clId="{9A49C251-DF4E-4AE5-B3D8-6CC2431CFFC3}" dt="2020-05-10T10:46:05.170" v="7773"/>
          <ac:inkMkLst>
            <pc:docMk/>
            <pc:sldMk cId="2350128565" sldId="378"/>
            <ac:inkMk id="69" creationId="{07776944-7C29-4FDE-BD9E-CCEC3DA6BB21}"/>
          </ac:inkMkLst>
        </pc:inkChg>
        <pc:inkChg chg="add mod">
          <ac:chgData name="仁園 呂" userId="eef67f80-1e14-4c90-a22b-aad4575b3ef9" providerId="ADAL" clId="{9A49C251-DF4E-4AE5-B3D8-6CC2431CFFC3}" dt="2020-05-10T10:46:05.170" v="7773"/>
          <ac:inkMkLst>
            <pc:docMk/>
            <pc:sldMk cId="2350128565" sldId="378"/>
            <ac:inkMk id="70" creationId="{DD5835AD-4C3D-465C-868F-5D9C2BA46708}"/>
          </ac:inkMkLst>
        </pc:inkChg>
        <pc:inkChg chg="add mod">
          <ac:chgData name="仁園 呂" userId="eef67f80-1e14-4c90-a22b-aad4575b3ef9" providerId="ADAL" clId="{9A49C251-DF4E-4AE5-B3D8-6CC2431CFFC3}" dt="2020-05-10T10:46:05.170" v="7773"/>
          <ac:inkMkLst>
            <pc:docMk/>
            <pc:sldMk cId="2350128565" sldId="378"/>
            <ac:inkMk id="71" creationId="{868889FB-2913-49C4-8F15-1D47CCDFC54F}"/>
          </ac:inkMkLst>
        </pc:inkChg>
        <pc:inkChg chg="add del mod">
          <ac:chgData name="仁園 呂" userId="eef67f80-1e14-4c90-a22b-aad4575b3ef9" providerId="ADAL" clId="{9A49C251-DF4E-4AE5-B3D8-6CC2431CFFC3}" dt="2020-05-10T10:46:05.170" v="7773"/>
          <ac:inkMkLst>
            <pc:docMk/>
            <pc:sldMk cId="2350128565" sldId="378"/>
            <ac:inkMk id="73" creationId="{26BF7C8B-A217-434C-8FE7-BBBAD670A09E}"/>
          </ac:inkMkLst>
        </pc:inkChg>
        <pc:inkChg chg="add del mod">
          <ac:chgData name="仁園 呂" userId="eef67f80-1e14-4c90-a22b-aad4575b3ef9" providerId="ADAL" clId="{9A49C251-DF4E-4AE5-B3D8-6CC2431CFFC3}" dt="2020-05-10T10:46:05.169" v="7772"/>
          <ac:inkMkLst>
            <pc:docMk/>
            <pc:sldMk cId="2350128565" sldId="378"/>
            <ac:inkMk id="74" creationId="{D1E994F9-080B-408B-B0FB-FA812C9CF0E0}"/>
          </ac:inkMkLst>
        </pc:inkChg>
        <pc:inkChg chg="add del mod">
          <ac:chgData name="仁園 呂" userId="eef67f80-1e14-4c90-a22b-aad4575b3ef9" providerId="ADAL" clId="{9A49C251-DF4E-4AE5-B3D8-6CC2431CFFC3}" dt="2020-05-10T10:46:05.167" v="7767"/>
          <ac:inkMkLst>
            <pc:docMk/>
            <pc:sldMk cId="2350128565" sldId="378"/>
            <ac:inkMk id="76" creationId="{74D6CE2B-146E-4156-9758-DC4BE19848AC}"/>
          </ac:inkMkLst>
        </pc:inkChg>
        <pc:inkChg chg="add del mod">
          <ac:chgData name="仁園 呂" userId="eef67f80-1e14-4c90-a22b-aad4575b3ef9" providerId="ADAL" clId="{9A49C251-DF4E-4AE5-B3D8-6CC2431CFFC3}" dt="2020-05-10T10:46:05.167" v="7768"/>
          <ac:inkMkLst>
            <pc:docMk/>
            <pc:sldMk cId="2350128565" sldId="378"/>
            <ac:inkMk id="77" creationId="{7535061E-A4BF-4F20-B55F-FEAA3FD7B650}"/>
          </ac:inkMkLst>
        </pc:inkChg>
        <pc:inkChg chg="add del mod">
          <ac:chgData name="仁園 呂" userId="eef67f80-1e14-4c90-a22b-aad4575b3ef9" providerId="ADAL" clId="{9A49C251-DF4E-4AE5-B3D8-6CC2431CFFC3}" dt="2020-05-10T10:46:05.168" v="7770"/>
          <ac:inkMkLst>
            <pc:docMk/>
            <pc:sldMk cId="2350128565" sldId="378"/>
            <ac:inkMk id="78" creationId="{207943A3-2731-4122-96A9-0079CB39B695}"/>
          </ac:inkMkLst>
        </pc:inkChg>
        <pc:inkChg chg="add del mod">
          <ac:chgData name="仁園 呂" userId="eef67f80-1e14-4c90-a22b-aad4575b3ef9" providerId="ADAL" clId="{9A49C251-DF4E-4AE5-B3D8-6CC2431CFFC3}" dt="2020-05-10T10:46:05.167" v="7766"/>
          <ac:inkMkLst>
            <pc:docMk/>
            <pc:sldMk cId="2350128565" sldId="378"/>
            <ac:inkMk id="79" creationId="{BB91C4A0-AE62-421B-B6B8-F91EDB193B31}"/>
          </ac:inkMkLst>
        </pc:inkChg>
        <pc:inkChg chg="add del mod">
          <ac:chgData name="仁園 呂" userId="eef67f80-1e14-4c90-a22b-aad4575b3ef9" providerId="ADAL" clId="{9A49C251-DF4E-4AE5-B3D8-6CC2431CFFC3}" dt="2020-05-10T10:46:05.165" v="7762"/>
          <ac:inkMkLst>
            <pc:docMk/>
            <pc:sldMk cId="2350128565" sldId="378"/>
            <ac:inkMk id="80" creationId="{69CEDE03-2C5A-4D62-9A26-3E9349DDFECE}"/>
          </ac:inkMkLst>
        </pc:inkChg>
        <pc:inkChg chg="add del mod">
          <ac:chgData name="仁園 呂" userId="eef67f80-1e14-4c90-a22b-aad4575b3ef9" providerId="ADAL" clId="{9A49C251-DF4E-4AE5-B3D8-6CC2431CFFC3}" dt="2020-05-10T10:46:05.166" v="7763"/>
          <ac:inkMkLst>
            <pc:docMk/>
            <pc:sldMk cId="2350128565" sldId="378"/>
            <ac:inkMk id="81" creationId="{A1BCCFED-6A26-461F-A780-D2D3F29CE58C}"/>
          </ac:inkMkLst>
        </pc:inkChg>
        <pc:inkChg chg="add del mod">
          <ac:chgData name="仁園 呂" userId="eef67f80-1e14-4c90-a22b-aad4575b3ef9" providerId="ADAL" clId="{9A49C251-DF4E-4AE5-B3D8-6CC2431CFFC3}" dt="2020-05-10T10:46:05.169" v="7771"/>
          <ac:inkMkLst>
            <pc:docMk/>
            <pc:sldMk cId="2350128565" sldId="378"/>
            <ac:inkMk id="82" creationId="{6F387E1E-A8BC-4E79-974B-0E3F77D909A3}"/>
          </ac:inkMkLst>
        </pc:inkChg>
        <pc:inkChg chg="add del mod">
          <ac:chgData name="仁園 呂" userId="eef67f80-1e14-4c90-a22b-aad4575b3ef9" providerId="ADAL" clId="{9A49C251-DF4E-4AE5-B3D8-6CC2431CFFC3}" dt="2020-05-10T10:46:05.165" v="7761"/>
          <ac:inkMkLst>
            <pc:docMk/>
            <pc:sldMk cId="2350128565" sldId="378"/>
            <ac:inkMk id="83" creationId="{AFA4B586-8396-4550-9058-FD6A3C154853}"/>
          </ac:inkMkLst>
        </pc:inkChg>
        <pc:inkChg chg="add del mod">
          <ac:chgData name="仁園 呂" userId="eef67f80-1e14-4c90-a22b-aad4575b3ef9" providerId="ADAL" clId="{9A49C251-DF4E-4AE5-B3D8-6CC2431CFFC3}" dt="2020-05-10T10:46:05.166" v="7765"/>
          <ac:inkMkLst>
            <pc:docMk/>
            <pc:sldMk cId="2350128565" sldId="378"/>
            <ac:inkMk id="84" creationId="{32331222-2F1B-470D-9C0C-7A0ED4674789}"/>
          </ac:inkMkLst>
        </pc:inkChg>
        <pc:inkChg chg="add del mod">
          <ac:chgData name="仁園 呂" userId="eef67f80-1e14-4c90-a22b-aad4575b3ef9" providerId="ADAL" clId="{9A49C251-DF4E-4AE5-B3D8-6CC2431CFFC3}" dt="2020-05-10T10:46:05.168" v="7769"/>
          <ac:inkMkLst>
            <pc:docMk/>
            <pc:sldMk cId="2350128565" sldId="378"/>
            <ac:inkMk id="85" creationId="{86E5569B-BC53-4EEB-927C-0F99AAA52ACA}"/>
          </ac:inkMkLst>
        </pc:inkChg>
        <pc:inkChg chg="add del mod">
          <ac:chgData name="仁園 呂" userId="eef67f80-1e14-4c90-a22b-aad4575b3ef9" providerId="ADAL" clId="{9A49C251-DF4E-4AE5-B3D8-6CC2431CFFC3}" dt="2020-05-10T10:46:05.166" v="7764"/>
          <ac:inkMkLst>
            <pc:docMk/>
            <pc:sldMk cId="2350128565" sldId="378"/>
            <ac:inkMk id="87" creationId="{6AFCAE22-D5BF-4C0E-857B-9126E42EA061}"/>
          </ac:inkMkLst>
        </pc:inkChg>
        <pc:inkChg chg="add mod">
          <ac:chgData name="仁園 呂" userId="eef67f80-1e14-4c90-a22b-aad4575b3ef9" providerId="ADAL" clId="{9A49C251-DF4E-4AE5-B3D8-6CC2431CFFC3}" dt="2020-05-10T10:46:22.254" v="7790"/>
          <ac:inkMkLst>
            <pc:docMk/>
            <pc:sldMk cId="2350128565" sldId="378"/>
            <ac:inkMk id="89" creationId="{A9F5E7D1-8020-419A-A246-FB4967B56A3B}"/>
          </ac:inkMkLst>
        </pc:inkChg>
        <pc:inkChg chg="add mod">
          <ac:chgData name="仁園 呂" userId="eef67f80-1e14-4c90-a22b-aad4575b3ef9" providerId="ADAL" clId="{9A49C251-DF4E-4AE5-B3D8-6CC2431CFFC3}" dt="2020-05-10T10:46:22.254" v="7790"/>
          <ac:inkMkLst>
            <pc:docMk/>
            <pc:sldMk cId="2350128565" sldId="378"/>
            <ac:inkMk id="90" creationId="{013EF6FF-A68F-4914-993E-730FD4F74D26}"/>
          </ac:inkMkLst>
        </pc:inkChg>
        <pc:inkChg chg="add mod">
          <ac:chgData name="仁園 呂" userId="eef67f80-1e14-4c90-a22b-aad4575b3ef9" providerId="ADAL" clId="{9A49C251-DF4E-4AE5-B3D8-6CC2431CFFC3}" dt="2020-05-10T10:46:22.254" v="7790"/>
          <ac:inkMkLst>
            <pc:docMk/>
            <pc:sldMk cId="2350128565" sldId="378"/>
            <ac:inkMk id="92" creationId="{7A5DDA7E-ED5D-4E04-B06F-3A998C6C862C}"/>
          </ac:inkMkLst>
        </pc:inkChg>
        <pc:inkChg chg="add mod">
          <ac:chgData name="仁園 呂" userId="eef67f80-1e14-4c90-a22b-aad4575b3ef9" providerId="ADAL" clId="{9A49C251-DF4E-4AE5-B3D8-6CC2431CFFC3}" dt="2020-05-10T10:46:22.254" v="7790"/>
          <ac:inkMkLst>
            <pc:docMk/>
            <pc:sldMk cId="2350128565" sldId="378"/>
            <ac:inkMk id="93" creationId="{87CFDA38-FD22-4A86-AA05-299A6F10C33B}"/>
          </ac:inkMkLst>
        </pc:inkChg>
        <pc:inkChg chg="add mod">
          <ac:chgData name="仁園 呂" userId="eef67f80-1e14-4c90-a22b-aad4575b3ef9" providerId="ADAL" clId="{9A49C251-DF4E-4AE5-B3D8-6CC2431CFFC3}" dt="2020-05-10T10:46:22.254" v="7790"/>
          <ac:inkMkLst>
            <pc:docMk/>
            <pc:sldMk cId="2350128565" sldId="378"/>
            <ac:inkMk id="94" creationId="{9A2E05D9-A7A3-4771-8E08-B1CF10477201}"/>
          </ac:inkMkLst>
        </pc:inkChg>
        <pc:inkChg chg="add mod">
          <ac:chgData name="仁園 呂" userId="eef67f80-1e14-4c90-a22b-aad4575b3ef9" providerId="ADAL" clId="{9A49C251-DF4E-4AE5-B3D8-6CC2431CFFC3}" dt="2020-05-10T10:46:22.254" v="7790"/>
          <ac:inkMkLst>
            <pc:docMk/>
            <pc:sldMk cId="2350128565" sldId="378"/>
            <ac:inkMk id="95" creationId="{08B67D46-EC30-4EB1-BFC6-0B10EC56B974}"/>
          </ac:inkMkLst>
        </pc:inkChg>
        <pc:inkChg chg="add mod">
          <ac:chgData name="仁園 呂" userId="eef67f80-1e14-4c90-a22b-aad4575b3ef9" providerId="ADAL" clId="{9A49C251-DF4E-4AE5-B3D8-6CC2431CFFC3}" dt="2020-05-10T10:46:22.254" v="7790"/>
          <ac:inkMkLst>
            <pc:docMk/>
            <pc:sldMk cId="2350128565" sldId="378"/>
            <ac:inkMk id="97" creationId="{1A999942-DC96-494F-B4E7-7C812DEB49D1}"/>
          </ac:inkMkLst>
        </pc:inkChg>
        <pc:inkChg chg="add mod">
          <ac:chgData name="仁園 呂" userId="eef67f80-1e14-4c90-a22b-aad4575b3ef9" providerId="ADAL" clId="{9A49C251-DF4E-4AE5-B3D8-6CC2431CFFC3}" dt="2020-05-10T10:46:22.254" v="7790"/>
          <ac:inkMkLst>
            <pc:docMk/>
            <pc:sldMk cId="2350128565" sldId="378"/>
            <ac:inkMk id="98" creationId="{9AD08063-A28E-448B-9522-737214B4FB7B}"/>
          </ac:inkMkLst>
        </pc:inkChg>
        <pc:inkChg chg="add mod">
          <ac:chgData name="仁園 呂" userId="eef67f80-1e14-4c90-a22b-aad4575b3ef9" providerId="ADAL" clId="{9A49C251-DF4E-4AE5-B3D8-6CC2431CFFC3}" dt="2020-05-10T10:46:22.254" v="7790"/>
          <ac:inkMkLst>
            <pc:docMk/>
            <pc:sldMk cId="2350128565" sldId="378"/>
            <ac:inkMk id="99" creationId="{6F574223-CB4B-4946-99B8-7BE9AE33DA0F}"/>
          </ac:inkMkLst>
        </pc:inkChg>
        <pc:inkChg chg="add mod">
          <ac:chgData name="仁園 呂" userId="eef67f80-1e14-4c90-a22b-aad4575b3ef9" providerId="ADAL" clId="{9A49C251-DF4E-4AE5-B3D8-6CC2431CFFC3}" dt="2020-05-10T10:46:22.254" v="7790"/>
          <ac:inkMkLst>
            <pc:docMk/>
            <pc:sldMk cId="2350128565" sldId="378"/>
            <ac:inkMk id="100" creationId="{B5301CE8-78E8-4FE6-93A2-DF3824F9C67B}"/>
          </ac:inkMkLst>
        </pc:inkChg>
        <pc:inkChg chg="add mod">
          <ac:chgData name="仁園 呂" userId="eef67f80-1e14-4c90-a22b-aad4575b3ef9" providerId="ADAL" clId="{9A49C251-DF4E-4AE5-B3D8-6CC2431CFFC3}" dt="2020-05-10T10:46:22.254" v="7790"/>
          <ac:inkMkLst>
            <pc:docMk/>
            <pc:sldMk cId="2350128565" sldId="378"/>
            <ac:inkMk id="101" creationId="{84ED51D0-B087-4BC6-96F1-D07FD4694EF8}"/>
          </ac:inkMkLst>
        </pc:inkChg>
        <pc:inkChg chg="add mod">
          <ac:chgData name="仁園 呂" userId="eef67f80-1e14-4c90-a22b-aad4575b3ef9" providerId="ADAL" clId="{9A49C251-DF4E-4AE5-B3D8-6CC2431CFFC3}" dt="2020-05-10T10:46:22.254" v="7790"/>
          <ac:inkMkLst>
            <pc:docMk/>
            <pc:sldMk cId="2350128565" sldId="378"/>
            <ac:inkMk id="102" creationId="{357EE5A5-7840-4DB7-9616-D9101B57471B}"/>
          </ac:inkMkLst>
        </pc:inkChg>
        <pc:inkChg chg="add mod">
          <ac:chgData name="仁園 呂" userId="eef67f80-1e14-4c90-a22b-aad4575b3ef9" providerId="ADAL" clId="{9A49C251-DF4E-4AE5-B3D8-6CC2431CFFC3}" dt="2020-05-10T10:46:22.254" v="7790"/>
          <ac:inkMkLst>
            <pc:docMk/>
            <pc:sldMk cId="2350128565" sldId="378"/>
            <ac:inkMk id="103" creationId="{9F25B46F-9F68-4A5F-925A-17E998A45DA5}"/>
          </ac:inkMkLst>
        </pc:inkChg>
        <pc:inkChg chg="add mod">
          <ac:chgData name="仁園 呂" userId="eef67f80-1e14-4c90-a22b-aad4575b3ef9" providerId="ADAL" clId="{9A49C251-DF4E-4AE5-B3D8-6CC2431CFFC3}" dt="2020-05-10T10:46:22.254" v="7790"/>
          <ac:inkMkLst>
            <pc:docMk/>
            <pc:sldMk cId="2350128565" sldId="378"/>
            <ac:inkMk id="104" creationId="{B667D720-D1A1-41FF-B47F-B264D738750B}"/>
          </ac:inkMkLst>
        </pc:inkChg>
        <pc:inkChg chg="add mod">
          <ac:chgData name="仁園 呂" userId="eef67f80-1e14-4c90-a22b-aad4575b3ef9" providerId="ADAL" clId="{9A49C251-DF4E-4AE5-B3D8-6CC2431CFFC3}" dt="2020-05-10T10:46:29.727" v="7801"/>
          <ac:inkMkLst>
            <pc:docMk/>
            <pc:sldMk cId="2350128565" sldId="378"/>
            <ac:inkMk id="106" creationId="{4C5F1193-CF5A-47AF-8238-64DFE21ACD2F}"/>
          </ac:inkMkLst>
        </pc:inkChg>
        <pc:inkChg chg="add mod">
          <ac:chgData name="仁園 呂" userId="eef67f80-1e14-4c90-a22b-aad4575b3ef9" providerId="ADAL" clId="{9A49C251-DF4E-4AE5-B3D8-6CC2431CFFC3}" dt="2020-05-10T10:46:29.727" v="7801"/>
          <ac:inkMkLst>
            <pc:docMk/>
            <pc:sldMk cId="2350128565" sldId="378"/>
            <ac:inkMk id="107" creationId="{A6FDC8E3-3F07-4C5A-9AD4-FE79E8F5316F}"/>
          </ac:inkMkLst>
        </pc:inkChg>
        <pc:inkChg chg="add mod">
          <ac:chgData name="仁園 呂" userId="eef67f80-1e14-4c90-a22b-aad4575b3ef9" providerId="ADAL" clId="{9A49C251-DF4E-4AE5-B3D8-6CC2431CFFC3}" dt="2020-05-10T10:46:29.727" v="7801"/>
          <ac:inkMkLst>
            <pc:docMk/>
            <pc:sldMk cId="2350128565" sldId="378"/>
            <ac:inkMk id="108" creationId="{BF345E3A-3412-4F2F-B152-5716F716F003}"/>
          </ac:inkMkLst>
        </pc:inkChg>
        <pc:inkChg chg="add mod">
          <ac:chgData name="仁園 呂" userId="eef67f80-1e14-4c90-a22b-aad4575b3ef9" providerId="ADAL" clId="{9A49C251-DF4E-4AE5-B3D8-6CC2431CFFC3}" dt="2020-05-10T10:46:29.727" v="7801"/>
          <ac:inkMkLst>
            <pc:docMk/>
            <pc:sldMk cId="2350128565" sldId="378"/>
            <ac:inkMk id="109" creationId="{7507863A-F4A7-4441-926E-CB11ED9B4139}"/>
          </ac:inkMkLst>
        </pc:inkChg>
        <pc:inkChg chg="add mod">
          <ac:chgData name="仁園 呂" userId="eef67f80-1e14-4c90-a22b-aad4575b3ef9" providerId="ADAL" clId="{9A49C251-DF4E-4AE5-B3D8-6CC2431CFFC3}" dt="2020-05-10T10:46:29.727" v="7801"/>
          <ac:inkMkLst>
            <pc:docMk/>
            <pc:sldMk cId="2350128565" sldId="378"/>
            <ac:inkMk id="110" creationId="{B073032D-C784-4EE2-AD5D-9E9BCC7C0F91}"/>
          </ac:inkMkLst>
        </pc:inkChg>
        <pc:inkChg chg="add mod">
          <ac:chgData name="仁園 呂" userId="eef67f80-1e14-4c90-a22b-aad4575b3ef9" providerId="ADAL" clId="{9A49C251-DF4E-4AE5-B3D8-6CC2431CFFC3}" dt="2020-05-10T10:46:29.727" v="7801"/>
          <ac:inkMkLst>
            <pc:docMk/>
            <pc:sldMk cId="2350128565" sldId="378"/>
            <ac:inkMk id="111" creationId="{564350C2-5122-4D54-B379-1AA7F5FA407E}"/>
          </ac:inkMkLst>
        </pc:inkChg>
        <pc:inkChg chg="add mod">
          <ac:chgData name="仁園 呂" userId="eef67f80-1e14-4c90-a22b-aad4575b3ef9" providerId="ADAL" clId="{9A49C251-DF4E-4AE5-B3D8-6CC2431CFFC3}" dt="2020-05-10T10:46:29.727" v="7801"/>
          <ac:inkMkLst>
            <pc:docMk/>
            <pc:sldMk cId="2350128565" sldId="378"/>
            <ac:inkMk id="113" creationId="{C86E14CC-D5EE-4929-B2AF-9796EC7A7474}"/>
          </ac:inkMkLst>
        </pc:inkChg>
        <pc:inkChg chg="add mod">
          <ac:chgData name="仁園 呂" userId="eef67f80-1e14-4c90-a22b-aad4575b3ef9" providerId="ADAL" clId="{9A49C251-DF4E-4AE5-B3D8-6CC2431CFFC3}" dt="2020-05-10T10:46:29.727" v="7801"/>
          <ac:inkMkLst>
            <pc:docMk/>
            <pc:sldMk cId="2350128565" sldId="378"/>
            <ac:inkMk id="115" creationId="{0792B7F4-6B80-4071-A45F-E5BA9D0EB3AD}"/>
          </ac:inkMkLst>
        </pc:inkChg>
        <pc:inkChg chg="add mod">
          <ac:chgData name="仁園 呂" userId="eef67f80-1e14-4c90-a22b-aad4575b3ef9" providerId="ADAL" clId="{9A49C251-DF4E-4AE5-B3D8-6CC2431CFFC3}" dt="2020-05-10T10:46:59.751" v="7831"/>
          <ac:inkMkLst>
            <pc:docMk/>
            <pc:sldMk cId="2350128565" sldId="378"/>
            <ac:inkMk id="117" creationId="{6C8CAD26-2949-405C-8E40-9B3C8AD5C136}"/>
          </ac:inkMkLst>
        </pc:inkChg>
        <pc:inkChg chg="add mod">
          <ac:chgData name="仁園 呂" userId="eef67f80-1e14-4c90-a22b-aad4575b3ef9" providerId="ADAL" clId="{9A49C251-DF4E-4AE5-B3D8-6CC2431CFFC3}" dt="2020-05-10T10:46:59.751" v="7831"/>
          <ac:inkMkLst>
            <pc:docMk/>
            <pc:sldMk cId="2350128565" sldId="378"/>
            <ac:inkMk id="118" creationId="{3E175662-A30B-4F11-858A-D1660FE2B491}"/>
          </ac:inkMkLst>
        </pc:inkChg>
        <pc:inkChg chg="add mod">
          <ac:chgData name="仁園 呂" userId="eef67f80-1e14-4c90-a22b-aad4575b3ef9" providerId="ADAL" clId="{9A49C251-DF4E-4AE5-B3D8-6CC2431CFFC3}" dt="2020-05-10T10:46:59.751" v="7831"/>
          <ac:inkMkLst>
            <pc:docMk/>
            <pc:sldMk cId="2350128565" sldId="378"/>
            <ac:inkMk id="119" creationId="{41416502-7638-4C4E-ABE5-B64FFA4EB1AD}"/>
          </ac:inkMkLst>
        </pc:inkChg>
        <pc:inkChg chg="add mod">
          <ac:chgData name="仁園 呂" userId="eef67f80-1e14-4c90-a22b-aad4575b3ef9" providerId="ADAL" clId="{9A49C251-DF4E-4AE5-B3D8-6CC2431CFFC3}" dt="2020-05-10T10:46:59.751" v="7831"/>
          <ac:inkMkLst>
            <pc:docMk/>
            <pc:sldMk cId="2350128565" sldId="378"/>
            <ac:inkMk id="121" creationId="{413B8989-A150-41CA-AC4A-02D4CAF90D6B}"/>
          </ac:inkMkLst>
        </pc:inkChg>
        <pc:inkChg chg="add mod">
          <ac:chgData name="仁園 呂" userId="eef67f80-1e14-4c90-a22b-aad4575b3ef9" providerId="ADAL" clId="{9A49C251-DF4E-4AE5-B3D8-6CC2431CFFC3}" dt="2020-05-10T10:46:59.751" v="7831"/>
          <ac:inkMkLst>
            <pc:docMk/>
            <pc:sldMk cId="2350128565" sldId="378"/>
            <ac:inkMk id="122" creationId="{587CD5B7-C3FE-4584-ADE7-D32DE5C147FC}"/>
          </ac:inkMkLst>
        </pc:inkChg>
        <pc:inkChg chg="add mod">
          <ac:chgData name="仁園 呂" userId="eef67f80-1e14-4c90-a22b-aad4575b3ef9" providerId="ADAL" clId="{9A49C251-DF4E-4AE5-B3D8-6CC2431CFFC3}" dt="2020-05-10T10:46:46.442" v="7811"/>
          <ac:inkMkLst>
            <pc:docMk/>
            <pc:sldMk cId="2350128565" sldId="378"/>
            <ac:inkMk id="124" creationId="{01C2C094-B0EB-455D-A963-2EF8C52AD6CE}"/>
          </ac:inkMkLst>
        </pc:inkChg>
        <pc:inkChg chg="add mod">
          <ac:chgData name="仁園 呂" userId="eef67f80-1e14-4c90-a22b-aad4575b3ef9" providerId="ADAL" clId="{9A49C251-DF4E-4AE5-B3D8-6CC2431CFFC3}" dt="2020-05-10T10:46:46.442" v="7811"/>
          <ac:inkMkLst>
            <pc:docMk/>
            <pc:sldMk cId="2350128565" sldId="378"/>
            <ac:inkMk id="125" creationId="{BADBEB3A-6E2E-4DBB-9045-F9E7C28DD257}"/>
          </ac:inkMkLst>
        </pc:inkChg>
        <pc:inkChg chg="add mod">
          <ac:chgData name="仁園 呂" userId="eef67f80-1e14-4c90-a22b-aad4575b3ef9" providerId="ADAL" clId="{9A49C251-DF4E-4AE5-B3D8-6CC2431CFFC3}" dt="2020-05-10T10:46:59.751" v="7831"/>
          <ac:inkMkLst>
            <pc:docMk/>
            <pc:sldMk cId="2350128565" sldId="378"/>
            <ac:inkMk id="127" creationId="{E950F0BB-BA17-42ED-9207-7F50C4058E7A}"/>
          </ac:inkMkLst>
        </pc:inkChg>
        <pc:inkChg chg="add mod">
          <ac:chgData name="仁園 呂" userId="eef67f80-1e14-4c90-a22b-aad4575b3ef9" providerId="ADAL" clId="{9A49C251-DF4E-4AE5-B3D8-6CC2431CFFC3}" dt="2020-05-10T10:46:59.751" v="7831"/>
          <ac:inkMkLst>
            <pc:docMk/>
            <pc:sldMk cId="2350128565" sldId="378"/>
            <ac:inkMk id="128" creationId="{EE667E8A-7B0B-40F1-AAF8-9CE746DF3209}"/>
          </ac:inkMkLst>
        </pc:inkChg>
        <pc:inkChg chg="add mod">
          <ac:chgData name="仁園 呂" userId="eef67f80-1e14-4c90-a22b-aad4575b3ef9" providerId="ADAL" clId="{9A49C251-DF4E-4AE5-B3D8-6CC2431CFFC3}" dt="2020-05-10T10:46:59.751" v="7831"/>
          <ac:inkMkLst>
            <pc:docMk/>
            <pc:sldMk cId="2350128565" sldId="378"/>
            <ac:inkMk id="130" creationId="{CD9A3BA5-CCE6-4E97-8C98-71C93A8AACBE}"/>
          </ac:inkMkLst>
        </pc:inkChg>
        <pc:inkChg chg="add mod">
          <ac:chgData name="仁園 呂" userId="eef67f80-1e14-4c90-a22b-aad4575b3ef9" providerId="ADAL" clId="{9A49C251-DF4E-4AE5-B3D8-6CC2431CFFC3}" dt="2020-05-10T10:46:59.751" v="7831"/>
          <ac:inkMkLst>
            <pc:docMk/>
            <pc:sldMk cId="2350128565" sldId="378"/>
            <ac:inkMk id="131" creationId="{0701ED26-51C6-4788-A018-C9870E731D63}"/>
          </ac:inkMkLst>
        </pc:inkChg>
        <pc:inkChg chg="add mod">
          <ac:chgData name="仁園 呂" userId="eef67f80-1e14-4c90-a22b-aad4575b3ef9" providerId="ADAL" clId="{9A49C251-DF4E-4AE5-B3D8-6CC2431CFFC3}" dt="2020-05-10T10:46:59.751" v="7831"/>
          <ac:inkMkLst>
            <pc:docMk/>
            <pc:sldMk cId="2350128565" sldId="378"/>
            <ac:inkMk id="132" creationId="{981BC289-A948-4B2B-ADE0-5B91AF16F3D2}"/>
          </ac:inkMkLst>
        </pc:inkChg>
        <pc:inkChg chg="add mod">
          <ac:chgData name="仁園 呂" userId="eef67f80-1e14-4c90-a22b-aad4575b3ef9" providerId="ADAL" clId="{9A49C251-DF4E-4AE5-B3D8-6CC2431CFFC3}" dt="2020-05-10T10:46:59.751" v="7831"/>
          <ac:inkMkLst>
            <pc:docMk/>
            <pc:sldMk cId="2350128565" sldId="378"/>
            <ac:inkMk id="133" creationId="{8763DBD8-63DE-4BBF-9AB0-0E121DB3624E}"/>
          </ac:inkMkLst>
        </pc:inkChg>
        <pc:inkChg chg="add mod">
          <ac:chgData name="仁園 呂" userId="eef67f80-1e14-4c90-a22b-aad4575b3ef9" providerId="ADAL" clId="{9A49C251-DF4E-4AE5-B3D8-6CC2431CFFC3}" dt="2020-05-10T10:46:59.751" v="7831"/>
          <ac:inkMkLst>
            <pc:docMk/>
            <pc:sldMk cId="2350128565" sldId="378"/>
            <ac:inkMk id="134" creationId="{0B2B06D9-6B10-4369-8278-5D985981B6B7}"/>
          </ac:inkMkLst>
        </pc:inkChg>
        <pc:inkChg chg="add mod">
          <ac:chgData name="仁園 呂" userId="eef67f80-1e14-4c90-a22b-aad4575b3ef9" providerId="ADAL" clId="{9A49C251-DF4E-4AE5-B3D8-6CC2431CFFC3}" dt="2020-05-10T10:46:59.751" v="7831"/>
          <ac:inkMkLst>
            <pc:docMk/>
            <pc:sldMk cId="2350128565" sldId="378"/>
            <ac:inkMk id="135" creationId="{E496C540-617F-4B03-A47B-946A92F68ADE}"/>
          </ac:inkMkLst>
        </pc:inkChg>
        <pc:inkChg chg="add mod">
          <ac:chgData name="仁園 呂" userId="eef67f80-1e14-4c90-a22b-aad4575b3ef9" providerId="ADAL" clId="{9A49C251-DF4E-4AE5-B3D8-6CC2431CFFC3}" dt="2020-05-10T10:46:59.751" v="7831"/>
          <ac:inkMkLst>
            <pc:docMk/>
            <pc:sldMk cId="2350128565" sldId="378"/>
            <ac:inkMk id="136" creationId="{C0FDEFBC-DCD3-46FC-A8AD-F4A4BBB69C71}"/>
          </ac:inkMkLst>
        </pc:inkChg>
        <pc:inkChg chg="add mod">
          <ac:chgData name="仁園 呂" userId="eef67f80-1e14-4c90-a22b-aad4575b3ef9" providerId="ADAL" clId="{9A49C251-DF4E-4AE5-B3D8-6CC2431CFFC3}" dt="2020-05-10T10:46:59.751" v="7831"/>
          <ac:inkMkLst>
            <pc:docMk/>
            <pc:sldMk cId="2350128565" sldId="378"/>
            <ac:inkMk id="137" creationId="{7415D59B-85F5-4B10-9FF3-EA91346A7BB5}"/>
          </ac:inkMkLst>
        </pc:inkChg>
        <pc:inkChg chg="add mod">
          <ac:chgData name="仁園 呂" userId="eef67f80-1e14-4c90-a22b-aad4575b3ef9" providerId="ADAL" clId="{9A49C251-DF4E-4AE5-B3D8-6CC2431CFFC3}" dt="2020-05-10T10:46:59.751" v="7831"/>
          <ac:inkMkLst>
            <pc:docMk/>
            <pc:sldMk cId="2350128565" sldId="378"/>
            <ac:inkMk id="138" creationId="{FAB5BABC-E665-4D91-9B3E-6C590A5A1652}"/>
          </ac:inkMkLst>
        </pc:inkChg>
        <pc:inkChg chg="add mod">
          <ac:chgData name="仁園 呂" userId="eef67f80-1e14-4c90-a22b-aad4575b3ef9" providerId="ADAL" clId="{9A49C251-DF4E-4AE5-B3D8-6CC2431CFFC3}" dt="2020-05-10T10:46:59.751" v="7831"/>
          <ac:inkMkLst>
            <pc:docMk/>
            <pc:sldMk cId="2350128565" sldId="378"/>
            <ac:inkMk id="139" creationId="{1CA6343B-E441-4340-9817-E0C44F5B2420}"/>
          </ac:inkMkLst>
        </pc:inkChg>
        <pc:inkChg chg="add mod">
          <ac:chgData name="仁園 呂" userId="eef67f80-1e14-4c90-a22b-aad4575b3ef9" providerId="ADAL" clId="{9A49C251-DF4E-4AE5-B3D8-6CC2431CFFC3}" dt="2020-05-10T10:46:59.751" v="7831"/>
          <ac:inkMkLst>
            <pc:docMk/>
            <pc:sldMk cId="2350128565" sldId="378"/>
            <ac:inkMk id="140" creationId="{7C4E6AE0-D800-4E63-8519-506BD2056B6B}"/>
          </ac:inkMkLst>
        </pc:inkChg>
        <pc:inkChg chg="add mod">
          <ac:chgData name="仁園 呂" userId="eef67f80-1e14-4c90-a22b-aad4575b3ef9" providerId="ADAL" clId="{9A49C251-DF4E-4AE5-B3D8-6CC2431CFFC3}" dt="2020-05-10T10:46:59.751" v="7831"/>
          <ac:inkMkLst>
            <pc:docMk/>
            <pc:sldMk cId="2350128565" sldId="378"/>
            <ac:inkMk id="141" creationId="{7B171F17-BA47-4D59-A77C-32F3D3D1E7B7}"/>
          </ac:inkMkLst>
        </pc:inkChg>
        <pc:inkChg chg="add mod">
          <ac:chgData name="仁園 呂" userId="eef67f80-1e14-4c90-a22b-aad4575b3ef9" providerId="ADAL" clId="{9A49C251-DF4E-4AE5-B3D8-6CC2431CFFC3}" dt="2020-05-10T10:46:59.751" v="7831"/>
          <ac:inkMkLst>
            <pc:docMk/>
            <pc:sldMk cId="2350128565" sldId="378"/>
            <ac:inkMk id="142" creationId="{C81C22FA-8806-47EA-9BF5-C678CC3F65AC}"/>
          </ac:inkMkLst>
        </pc:inkChg>
        <pc:inkChg chg="add mod">
          <ac:chgData name="仁園 呂" userId="eef67f80-1e14-4c90-a22b-aad4575b3ef9" providerId="ADAL" clId="{9A49C251-DF4E-4AE5-B3D8-6CC2431CFFC3}" dt="2020-05-10T10:46:59.751" v="7831"/>
          <ac:inkMkLst>
            <pc:docMk/>
            <pc:sldMk cId="2350128565" sldId="378"/>
            <ac:inkMk id="143" creationId="{25E4F234-3AE0-43EE-A176-AD5BD9FB9F6D}"/>
          </ac:inkMkLst>
        </pc:inkChg>
        <pc:inkChg chg="add mod">
          <ac:chgData name="仁園 呂" userId="eef67f80-1e14-4c90-a22b-aad4575b3ef9" providerId="ADAL" clId="{9A49C251-DF4E-4AE5-B3D8-6CC2431CFFC3}" dt="2020-05-10T10:46:59.751" v="7831"/>
          <ac:inkMkLst>
            <pc:docMk/>
            <pc:sldMk cId="2350128565" sldId="378"/>
            <ac:inkMk id="144" creationId="{DB59E87B-D712-4E2D-BE11-3547CEF36CF3}"/>
          </ac:inkMkLst>
        </pc:inkChg>
        <pc:inkChg chg="add mod">
          <ac:chgData name="仁園 呂" userId="eef67f80-1e14-4c90-a22b-aad4575b3ef9" providerId="ADAL" clId="{9A49C251-DF4E-4AE5-B3D8-6CC2431CFFC3}" dt="2020-05-10T10:46:59.751" v="7831"/>
          <ac:inkMkLst>
            <pc:docMk/>
            <pc:sldMk cId="2350128565" sldId="378"/>
            <ac:inkMk id="145" creationId="{8A66D506-0ED8-4F9F-92EA-0D5DD86A6101}"/>
          </ac:inkMkLst>
        </pc:inkChg>
        <pc:inkChg chg="add mod">
          <ac:chgData name="仁園 呂" userId="eef67f80-1e14-4c90-a22b-aad4575b3ef9" providerId="ADAL" clId="{9A49C251-DF4E-4AE5-B3D8-6CC2431CFFC3}" dt="2020-05-10T10:47:01.222" v="7835"/>
          <ac:inkMkLst>
            <pc:docMk/>
            <pc:sldMk cId="2350128565" sldId="378"/>
            <ac:inkMk id="148" creationId="{339A7F11-FECA-49FB-9E47-54342BCBDEBF}"/>
          </ac:inkMkLst>
        </pc:inkChg>
        <pc:inkChg chg="add mod">
          <ac:chgData name="仁園 呂" userId="eef67f80-1e14-4c90-a22b-aad4575b3ef9" providerId="ADAL" clId="{9A49C251-DF4E-4AE5-B3D8-6CC2431CFFC3}" dt="2020-05-10T10:47:01.222" v="7835"/>
          <ac:inkMkLst>
            <pc:docMk/>
            <pc:sldMk cId="2350128565" sldId="378"/>
            <ac:inkMk id="149" creationId="{FED4B20E-A248-4104-88F3-8D63B3069E96}"/>
          </ac:inkMkLst>
        </pc:inkChg>
        <pc:inkChg chg="add mod">
          <ac:chgData name="仁園 呂" userId="eef67f80-1e14-4c90-a22b-aad4575b3ef9" providerId="ADAL" clId="{9A49C251-DF4E-4AE5-B3D8-6CC2431CFFC3}" dt="2020-05-10T10:47:01.222" v="7835"/>
          <ac:inkMkLst>
            <pc:docMk/>
            <pc:sldMk cId="2350128565" sldId="378"/>
            <ac:inkMk id="150" creationId="{C1DC3293-CF2C-4077-A731-AEA800781715}"/>
          </ac:inkMkLst>
        </pc:inkChg>
      </pc:sldChg>
      <pc:sldChg chg="del modTransition">
        <pc:chgData name="仁園 呂" userId="eef67f80-1e14-4c90-a22b-aad4575b3ef9" providerId="ADAL" clId="{9A49C251-DF4E-4AE5-B3D8-6CC2431CFFC3}" dt="2020-05-09T09:41:22.888" v="7195" actId="47"/>
        <pc:sldMkLst>
          <pc:docMk/>
          <pc:sldMk cId="2242028466" sldId="379"/>
        </pc:sldMkLst>
      </pc:sldChg>
      <pc:sldChg chg="addSp delSp modSp new mod">
        <pc:chgData name="仁園 呂" userId="eef67f80-1e14-4c90-a22b-aad4575b3ef9" providerId="ADAL" clId="{9A49C251-DF4E-4AE5-B3D8-6CC2431CFFC3}" dt="2020-05-10T11:37:57.512" v="8303" actId="1076"/>
        <pc:sldMkLst>
          <pc:docMk/>
          <pc:sldMk cId="3832258396" sldId="379"/>
        </pc:sldMkLst>
        <pc:spChg chg="mod">
          <ac:chgData name="仁園 呂" userId="eef67f80-1e14-4c90-a22b-aad4575b3ef9" providerId="ADAL" clId="{9A49C251-DF4E-4AE5-B3D8-6CC2431CFFC3}" dt="2020-05-10T11:37:32.205" v="8300" actId="21"/>
          <ac:spMkLst>
            <pc:docMk/>
            <pc:sldMk cId="3832258396" sldId="379"/>
            <ac:spMk id="2" creationId="{F2D991C1-40A9-42D4-886F-ADDFA1057220}"/>
          </ac:spMkLst>
        </pc:spChg>
        <pc:spChg chg="mod">
          <ac:chgData name="仁園 呂" userId="eef67f80-1e14-4c90-a22b-aad4575b3ef9" providerId="ADAL" clId="{9A49C251-DF4E-4AE5-B3D8-6CC2431CFFC3}" dt="2020-05-10T11:37:57.512" v="8303" actId="1076"/>
          <ac:spMkLst>
            <pc:docMk/>
            <pc:sldMk cId="3832258396" sldId="379"/>
            <ac:spMk id="3" creationId="{23CB450E-F72F-4836-AED1-66A8C9FFAF94}"/>
          </ac:spMkLst>
        </pc:spChg>
        <pc:grpChg chg="del mod">
          <ac:chgData name="仁園 呂" userId="eef67f80-1e14-4c90-a22b-aad4575b3ef9" providerId="ADAL" clId="{9A49C251-DF4E-4AE5-B3D8-6CC2431CFFC3}" dt="2020-05-10T11:26:57.669" v="7925"/>
          <ac:grpSpMkLst>
            <pc:docMk/>
            <pc:sldMk cId="3832258396" sldId="379"/>
            <ac:grpSpMk id="11" creationId="{16003D7A-795C-4944-AF6F-B39DC4078BD6}"/>
          </ac:grpSpMkLst>
        </pc:grpChg>
        <pc:grpChg chg="del mod">
          <ac:chgData name="仁園 呂" userId="eef67f80-1e14-4c90-a22b-aad4575b3ef9" providerId="ADAL" clId="{9A49C251-DF4E-4AE5-B3D8-6CC2431CFFC3}" dt="2020-05-10T11:26:57.669" v="7927"/>
          <ac:grpSpMkLst>
            <pc:docMk/>
            <pc:sldMk cId="3832258396" sldId="379"/>
            <ac:grpSpMk id="16" creationId="{C233E304-9C84-4E3D-A0C6-D1F2948BBF0A}"/>
          </ac:grpSpMkLst>
        </pc:grpChg>
        <pc:grpChg chg="del mod">
          <ac:chgData name="仁園 呂" userId="eef67f80-1e14-4c90-a22b-aad4575b3ef9" providerId="ADAL" clId="{9A49C251-DF4E-4AE5-B3D8-6CC2431CFFC3}" dt="2020-05-10T11:26:45.117" v="7920"/>
          <ac:grpSpMkLst>
            <pc:docMk/>
            <pc:sldMk cId="3832258396" sldId="379"/>
            <ac:grpSpMk id="20" creationId="{1D20284A-4159-4F8D-96BE-A206B0F24ACF}"/>
          </ac:grpSpMkLst>
        </pc:grpChg>
        <pc:grpChg chg="del mod">
          <ac:chgData name="仁園 呂" userId="eef67f80-1e14-4c90-a22b-aad4575b3ef9" providerId="ADAL" clId="{9A49C251-DF4E-4AE5-B3D8-6CC2431CFFC3}" dt="2020-05-10T11:26:57.671" v="7935"/>
          <ac:grpSpMkLst>
            <pc:docMk/>
            <pc:sldMk cId="3832258396" sldId="379"/>
            <ac:grpSpMk id="25" creationId="{9FB6D1AE-E3B7-4DB0-B12F-CF92A0E9B5EF}"/>
          </ac:grpSpMkLst>
        </pc:grpChg>
        <pc:grpChg chg="mod">
          <ac:chgData name="仁園 呂" userId="eef67f80-1e14-4c90-a22b-aad4575b3ef9" providerId="ADAL" clId="{9A49C251-DF4E-4AE5-B3D8-6CC2431CFFC3}" dt="2020-05-10T11:27:33.185" v="7948"/>
          <ac:grpSpMkLst>
            <pc:docMk/>
            <pc:sldMk cId="3832258396" sldId="379"/>
            <ac:grpSpMk id="34" creationId="{A53162EF-4DD8-4F7D-8848-75B4E84680AE}"/>
          </ac:grpSpMkLst>
        </pc:grpChg>
        <pc:grpChg chg="mod">
          <ac:chgData name="仁園 呂" userId="eef67f80-1e14-4c90-a22b-aad4575b3ef9" providerId="ADAL" clId="{9A49C251-DF4E-4AE5-B3D8-6CC2431CFFC3}" dt="2020-05-10T11:27:37.887" v="7955"/>
          <ac:grpSpMkLst>
            <pc:docMk/>
            <pc:sldMk cId="3832258396" sldId="379"/>
            <ac:grpSpMk id="40" creationId="{31F5623C-2097-4C60-AD01-C98756E77EBF}"/>
          </ac:grpSpMkLst>
        </pc:grpChg>
        <pc:grpChg chg="del mod">
          <ac:chgData name="仁園 呂" userId="eef67f80-1e14-4c90-a22b-aad4575b3ef9" providerId="ADAL" clId="{9A49C251-DF4E-4AE5-B3D8-6CC2431CFFC3}" dt="2020-05-10T11:27:49.038" v="7965"/>
          <ac:grpSpMkLst>
            <pc:docMk/>
            <pc:sldMk cId="3832258396" sldId="379"/>
            <ac:grpSpMk id="47" creationId="{C51EA4AA-BDB2-4B1A-8B40-3401717A8F0E}"/>
          </ac:grpSpMkLst>
        </pc:grpChg>
        <pc:grpChg chg="mod">
          <ac:chgData name="仁園 呂" userId="eef67f80-1e14-4c90-a22b-aad4575b3ef9" providerId="ADAL" clId="{9A49C251-DF4E-4AE5-B3D8-6CC2431CFFC3}" dt="2020-05-10T11:27:49.038" v="7965"/>
          <ac:grpSpMkLst>
            <pc:docMk/>
            <pc:sldMk cId="3832258396" sldId="379"/>
            <ac:grpSpMk id="50" creationId="{25ACE107-3AB0-4E7B-BA47-3616F7FAE7AF}"/>
          </ac:grpSpMkLst>
        </pc:grpChg>
        <pc:grpChg chg="mod">
          <ac:chgData name="仁園 呂" userId="eef67f80-1e14-4c90-a22b-aad4575b3ef9" providerId="ADAL" clId="{9A49C251-DF4E-4AE5-B3D8-6CC2431CFFC3}" dt="2020-05-10T11:27:58.978" v="7972"/>
          <ac:grpSpMkLst>
            <pc:docMk/>
            <pc:sldMk cId="3832258396" sldId="379"/>
            <ac:grpSpMk id="57" creationId="{B475816C-53C5-4AC5-BF83-DAB138883DD1}"/>
          </ac:grpSpMkLst>
        </pc:grpChg>
        <pc:grpChg chg="mod">
          <ac:chgData name="仁園 呂" userId="eef67f80-1e14-4c90-a22b-aad4575b3ef9" providerId="ADAL" clId="{9A49C251-DF4E-4AE5-B3D8-6CC2431CFFC3}" dt="2020-05-10T11:28:06.204" v="7985"/>
          <ac:grpSpMkLst>
            <pc:docMk/>
            <pc:sldMk cId="3832258396" sldId="379"/>
            <ac:grpSpMk id="70" creationId="{BC6556D3-3255-4CE2-BD2D-4A0669CE692C}"/>
          </ac:grpSpMkLst>
        </pc:grpChg>
        <pc:grpChg chg="mod">
          <ac:chgData name="仁園 呂" userId="eef67f80-1e14-4c90-a22b-aad4575b3ef9" providerId="ADAL" clId="{9A49C251-DF4E-4AE5-B3D8-6CC2431CFFC3}" dt="2020-05-10T11:28:11.244" v="7988"/>
          <ac:grpSpMkLst>
            <pc:docMk/>
            <pc:sldMk cId="3832258396" sldId="379"/>
            <ac:grpSpMk id="73" creationId="{8069F600-99AF-409E-BD90-C412876FA0BD}"/>
          </ac:grpSpMkLst>
        </pc:grpChg>
        <pc:grpChg chg="del mod">
          <ac:chgData name="仁園 呂" userId="eef67f80-1e14-4c90-a22b-aad4575b3ef9" providerId="ADAL" clId="{9A49C251-DF4E-4AE5-B3D8-6CC2431CFFC3}" dt="2020-05-10T11:28:21.968" v="8008"/>
          <ac:grpSpMkLst>
            <pc:docMk/>
            <pc:sldMk cId="3832258396" sldId="379"/>
            <ac:grpSpMk id="83" creationId="{CD66B98E-9ECF-4518-8EC3-8E45674EB964}"/>
          </ac:grpSpMkLst>
        </pc:grpChg>
        <pc:grpChg chg="del mod">
          <ac:chgData name="仁園 呂" userId="eef67f80-1e14-4c90-a22b-aad4575b3ef9" providerId="ADAL" clId="{9A49C251-DF4E-4AE5-B3D8-6CC2431CFFC3}" dt="2020-05-10T11:28:31.577" v="8022"/>
          <ac:grpSpMkLst>
            <pc:docMk/>
            <pc:sldMk cId="3832258396" sldId="379"/>
            <ac:grpSpMk id="89" creationId="{FAD15E1B-1C27-4460-8857-5907ED671409}"/>
          </ac:grpSpMkLst>
        </pc:grpChg>
        <pc:grpChg chg="mod">
          <ac:chgData name="仁園 呂" userId="eef67f80-1e14-4c90-a22b-aad4575b3ef9" providerId="ADAL" clId="{9A49C251-DF4E-4AE5-B3D8-6CC2431CFFC3}" dt="2020-05-10T11:28:31.577" v="8022"/>
          <ac:grpSpMkLst>
            <pc:docMk/>
            <pc:sldMk cId="3832258396" sldId="379"/>
            <ac:grpSpMk id="98" creationId="{5529211B-622D-4AE0-A4C5-E0F078E5A25D}"/>
          </ac:grpSpMkLst>
        </pc:grpChg>
        <pc:grpChg chg="del mod">
          <ac:chgData name="仁園 呂" userId="eef67f80-1e14-4c90-a22b-aad4575b3ef9" providerId="ADAL" clId="{9A49C251-DF4E-4AE5-B3D8-6CC2431CFFC3}" dt="2020-05-10T11:28:50.071" v="8028"/>
          <ac:grpSpMkLst>
            <pc:docMk/>
            <pc:sldMk cId="3832258396" sldId="379"/>
            <ac:grpSpMk id="102" creationId="{12CB113A-C969-4064-B22D-7CF3DBFB9E5C}"/>
          </ac:grpSpMkLst>
        </pc:grpChg>
        <pc:grpChg chg="del mod">
          <ac:chgData name="仁園 呂" userId="eef67f80-1e14-4c90-a22b-aad4575b3ef9" providerId="ADAL" clId="{9A49C251-DF4E-4AE5-B3D8-6CC2431CFFC3}" dt="2020-05-10T11:28:51.195" v="8031"/>
          <ac:grpSpMkLst>
            <pc:docMk/>
            <pc:sldMk cId="3832258396" sldId="379"/>
            <ac:grpSpMk id="104" creationId="{EA68E94E-7207-4179-B277-2A4675402EF1}"/>
          </ac:grpSpMkLst>
        </pc:grpChg>
        <pc:grpChg chg="del mod">
          <ac:chgData name="仁園 呂" userId="eef67f80-1e14-4c90-a22b-aad4575b3ef9" providerId="ADAL" clId="{9A49C251-DF4E-4AE5-B3D8-6CC2431CFFC3}" dt="2020-05-10T11:29:51.767" v="8070"/>
          <ac:grpSpMkLst>
            <pc:docMk/>
            <pc:sldMk cId="3832258396" sldId="379"/>
            <ac:grpSpMk id="112" creationId="{FA9E224B-DAD2-4D37-A340-917418349FD5}"/>
          </ac:grpSpMkLst>
        </pc:grpChg>
        <pc:grpChg chg="mod">
          <ac:chgData name="仁園 呂" userId="eef67f80-1e14-4c90-a22b-aad4575b3ef9" providerId="ADAL" clId="{9A49C251-DF4E-4AE5-B3D8-6CC2431CFFC3}" dt="2020-05-10T11:29:03.616" v="8042"/>
          <ac:grpSpMkLst>
            <pc:docMk/>
            <pc:sldMk cId="3832258396" sldId="379"/>
            <ac:grpSpMk id="115" creationId="{2BE949DD-A288-4A42-B41D-E2A5AD64B2AA}"/>
          </ac:grpSpMkLst>
        </pc:grpChg>
        <pc:grpChg chg="del mod">
          <ac:chgData name="仁園 呂" userId="eef67f80-1e14-4c90-a22b-aad4575b3ef9" providerId="ADAL" clId="{9A49C251-DF4E-4AE5-B3D8-6CC2431CFFC3}" dt="2020-05-10T11:29:11.894" v="8055"/>
          <ac:grpSpMkLst>
            <pc:docMk/>
            <pc:sldMk cId="3832258396" sldId="379"/>
            <ac:grpSpMk id="128" creationId="{94A30B52-7166-4E98-8ADD-8B7CC411FBB3}"/>
          </ac:grpSpMkLst>
        </pc:grpChg>
        <pc:grpChg chg="del mod">
          <ac:chgData name="仁園 呂" userId="eef67f80-1e14-4c90-a22b-aad4575b3ef9" providerId="ADAL" clId="{9A49C251-DF4E-4AE5-B3D8-6CC2431CFFC3}" dt="2020-05-10T11:29:15.144" v="8059"/>
          <ac:grpSpMkLst>
            <pc:docMk/>
            <pc:sldMk cId="3832258396" sldId="379"/>
            <ac:grpSpMk id="129" creationId="{FDA88A26-F5E7-4AD2-8167-86C8593218F9}"/>
          </ac:grpSpMkLst>
        </pc:grpChg>
        <pc:grpChg chg="mod">
          <ac:chgData name="仁園 呂" userId="eef67f80-1e14-4c90-a22b-aad4575b3ef9" providerId="ADAL" clId="{9A49C251-DF4E-4AE5-B3D8-6CC2431CFFC3}" dt="2020-05-10T11:29:15.144" v="8059"/>
          <ac:grpSpMkLst>
            <pc:docMk/>
            <pc:sldMk cId="3832258396" sldId="379"/>
            <ac:grpSpMk id="133" creationId="{D2B829D2-ACAF-4D02-AD82-48979CD8CD1B}"/>
          </ac:grpSpMkLst>
        </pc:grpChg>
        <pc:grpChg chg="del mod">
          <ac:chgData name="仁園 呂" userId="eef67f80-1e14-4c90-a22b-aad4575b3ef9" providerId="ADAL" clId="{9A49C251-DF4E-4AE5-B3D8-6CC2431CFFC3}" dt="2020-05-10T11:29:44.266" v="8068"/>
          <ac:grpSpMkLst>
            <pc:docMk/>
            <pc:sldMk cId="3832258396" sldId="379"/>
            <ac:grpSpMk id="136" creationId="{C1B6E808-69C8-421A-AADE-36C95889C7B3}"/>
          </ac:grpSpMkLst>
        </pc:grpChg>
        <pc:grpChg chg="del mod">
          <ac:chgData name="仁園 呂" userId="eef67f80-1e14-4c90-a22b-aad4575b3ef9" providerId="ADAL" clId="{9A49C251-DF4E-4AE5-B3D8-6CC2431CFFC3}" dt="2020-05-10T11:29:44.266" v="8068"/>
          <ac:grpSpMkLst>
            <pc:docMk/>
            <pc:sldMk cId="3832258396" sldId="379"/>
            <ac:grpSpMk id="139" creationId="{C2332E7A-9A2C-45BC-A9FD-2D2DE10DBCFF}"/>
          </ac:grpSpMkLst>
        </pc:grpChg>
        <pc:grpChg chg="mod">
          <ac:chgData name="仁園 呂" userId="eef67f80-1e14-4c90-a22b-aad4575b3ef9" providerId="ADAL" clId="{9A49C251-DF4E-4AE5-B3D8-6CC2431CFFC3}" dt="2020-05-10T11:29:44.266" v="8068"/>
          <ac:grpSpMkLst>
            <pc:docMk/>
            <pc:sldMk cId="3832258396" sldId="379"/>
            <ac:grpSpMk id="142" creationId="{B5E81E32-E76F-45B4-B782-7583180A5CE8}"/>
          </ac:grpSpMkLst>
        </pc:grpChg>
        <pc:grpChg chg="mod">
          <ac:chgData name="仁園 呂" userId="eef67f80-1e14-4c90-a22b-aad4575b3ef9" providerId="ADAL" clId="{9A49C251-DF4E-4AE5-B3D8-6CC2431CFFC3}" dt="2020-05-10T11:29:51.767" v="8070"/>
          <ac:grpSpMkLst>
            <pc:docMk/>
            <pc:sldMk cId="3832258396" sldId="379"/>
            <ac:grpSpMk id="144" creationId="{3A22EF96-4531-41C1-A42E-FB7757CA327A}"/>
          </ac:grpSpMkLst>
        </pc:grpChg>
        <pc:grpChg chg="del mod">
          <ac:chgData name="仁園 呂" userId="eef67f80-1e14-4c90-a22b-aad4575b3ef9" providerId="ADAL" clId="{9A49C251-DF4E-4AE5-B3D8-6CC2431CFFC3}" dt="2020-05-10T11:30:04.518" v="8082"/>
          <ac:grpSpMkLst>
            <pc:docMk/>
            <pc:sldMk cId="3832258396" sldId="379"/>
            <ac:grpSpMk id="147" creationId="{0E2DDF4A-4F03-4D8C-9BA0-92ABB3B687BF}"/>
          </ac:grpSpMkLst>
        </pc:grpChg>
        <pc:grpChg chg="del mod">
          <ac:chgData name="仁園 呂" userId="eef67f80-1e14-4c90-a22b-aad4575b3ef9" providerId="ADAL" clId="{9A49C251-DF4E-4AE5-B3D8-6CC2431CFFC3}" dt="2020-05-10T11:30:04.518" v="8082"/>
          <ac:grpSpMkLst>
            <pc:docMk/>
            <pc:sldMk cId="3832258396" sldId="379"/>
            <ac:grpSpMk id="153" creationId="{67AC4F03-512B-4D2F-98A5-9218A76EA300}"/>
          </ac:grpSpMkLst>
        </pc:grpChg>
        <pc:grpChg chg="mod">
          <ac:chgData name="仁園 呂" userId="eef67f80-1e14-4c90-a22b-aad4575b3ef9" providerId="ADAL" clId="{9A49C251-DF4E-4AE5-B3D8-6CC2431CFFC3}" dt="2020-05-10T11:30:04.518" v="8082"/>
          <ac:grpSpMkLst>
            <pc:docMk/>
            <pc:sldMk cId="3832258396" sldId="379"/>
            <ac:grpSpMk id="156" creationId="{B11F78F8-923D-449B-9260-00E2F5E7429C}"/>
          </ac:grpSpMkLst>
        </pc:grpChg>
        <pc:grpChg chg="del mod">
          <ac:chgData name="仁園 呂" userId="eef67f80-1e14-4c90-a22b-aad4575b3ef9" providerId="ADAL" clId="{9A49C251-DF4E-4AE5-B3D8-6CC2431CFFC3}" dt="2020-05-10T11:30:45.104" v="8107"/>
          <ac:grpSpMkLst>
            <pc:docMk/>
            <pc:sldMk cId="3832258396" sldId="379"/>
            <ac:grpSpMk id="159" creationId="{439503BC-74B4-4586-B494-741E38F5566A}"/>
          </ac:grpSpMkLst>
        </pc:grpChg>
        <pc:grpChg chg="mod">
          <ac:chgData name="仁園 呂" userId="eef67f80-1e14-4c90-a22b-aad4575b3ef9" providerId="ADAL" clId="{9A49C251-DF4E-4AE5-B3D8-6CC2431CFFC3}" dt="2020-05-10T11:30:45.104" v="8107"/>
          <ac:grpSpMkLst>
            <pc:docMk/>
            <pc:sldMk cId="3832258396" sldId="379"/>
            <ac:grpSpMk id="181" creationId="{40485F5A-92E0-4028-83C4-B2CF4B3607CF}"/>
          </ac:grpSpMkLst>
        </pc:grpChg>
        <pc:grpChg chg="mod">
          <ac:chgData name="仁園 呂" userId="eef67f80-1e14-4c90-a22b-aad4575b3ef9" providerId="ADAL" clId="{9A49C251-DF4E-4AE5-B3D8-6CC2431CFFC3}" dt="2020-05-10T11:31:02.456" v="8112"/>
          <ac:grpSpMkLst>
            <pc:docMk/>
            <pc:sldMk cId="3832258396" sldId="379"/>
            <ac:grpSpMk id="186" creationId="{8C61CBC2-11AF-4B11-8D66-06D4F94116A3}"/>
          </ac:grpSpMkLst>
        </pc:grpChg>
        <pc:grpChg chg="add mod">
          <ac:chgData name="仁園 呂" userId="eef67f80-1e14-4c90-a22b-aad4575b3ef9" providerId="ADAL" clId="{9A49C251-DF4E-4AE5-B3D8-6CC2431CFFC3}" dt="2020-05-10T11:31:24.898" v="8114" actId="1076"/>
          <ac:grpSpMkLst>
            <pc:docMk/>
            <pc:sldMk cId="3832258396" sldId="379"/>
            <ac:grpSpMk id="194" creationId="{062D5695-533C-4524-BD4A-79E37D8CB794}"/>
          </ac:grpSpMkLst>
        </pc:grpChg>
        <pc:grpChg chg="add mod">
          <ac:chgData name="仁園 呂" userId="eef67f80-1e14-4c90-a22b-aad4575b3ef9" providerId="ADAL" clId="{9A49C251-DF4E-4AE5-B3D8-6CC2431CFFC3}" dt="2020-05-10T11:31:24.898" v="8114" actId="1076"/>
          <ac:grpSpMkLst>
            <pc:docMk/>
            <pc:sldMk cId="3832258396" sldId="379"/>
            <ac:grpSpMk id="205" creationId="{1B6B685A-C275-4699-B719-9715061FAFDD}"/>
          </ac:grpSpMkLst>
        </pc:grpChg>
        <pc:grpChg chg="add mod">
          <ac:chgData name="仁園 呂" userId="eef67f80-1e14-4c90-a22b-aad4575b3ef9" providerId="ADAL" clId="{9A49C251-DF4E-4AE5-B3D8-6CC2431CFFC3}" dt="2020-05-10T11:32:21.245" v="8158"/>
          <ac:grpSpMkLst>
            <pc:docMk/>
            <pc:sldMk cId="3832258396" sldId="379"/>
            <ac:grpSpMk id="230" creationId="{4B5A1E3A-0D99-44E3-B1BB-A9FAC9A52DAF}"/>
          </ac:grpSpMkLst>
        </pc:grpChg>
        <pc:grpChg chg="del mod">
          <ac:chgData name="仁園 呂" userId="eef67f80-1e14-4c90-a22b-aad4575b3ef9" providerId="ADAL" clId="{9A49C251-DF4E-4AE5-B3D8-6CC2431CFFC3}" dt="2020-05-10T11:31:51.019" v="8126"/>
          <ac:grpSpMkLst>
            <pc:docMk/>
            <pc:sldMk cId="3832258396" sldId="379"/>
            <ac:grpSpMk id="235" creationId="{7A0DACFB-3740-4F0A-9274-503028C7AD8D}"/>
          </ac:grpSpMkLst>
        </pc:grpChg>
        <pc:grpChg chg="del mod">
          <ac:chgData name="仁園 呂" userId="eef67f80-1e14-4c90-a22b-aad4575b3ef9" providerId="ADAL" clId="{9A49C251-DF4E-4AE5-B3D8-6CC2431CFFC3}" dt="2020-05-10T11:31:54.055" v="8129"/>
          <ac:grpSpMkLst>
            <pc:docMk/>
            <pc:sldMk cId="3832258396" sldId="379"/>
            <ac:grpSpMk id="239" creationId="{6B641E26-934D-4065-99BB-48C947F2105B}"/>
          </ac:grpSpMkLst>
        </pc:grpChg>
        <pc:grpChg chg="del mod">
          <ac:chgData name="仁園 呂" userId="eef67f80-1e14-4c90-a22b-aad4575b3ef9" providerId="ADAL" clId="{9A49C251-DF4E-4AE5-B3D8-6CC2431CFFC3}" dt="2020-05-10T11:32:07.529" v="8142"/>
          <ac:grpSpMkLst>
            <pc:docMk/>
            <pc:sldMk cId="3832258396" sldId="379"/>
            <ac:grpSpMk id="248" creationId="{B36A8678-A0D6-4992-8C81-295981ABB95F}"/>
          </ac:grpSpMkLst>
        </pc:grpChg>
        <pc:grpChg chg="del mod">
          <ac:chgData name="仁園 呂" userId="eef67f80-1e14-4c90-a22b-aad4575b3ef9" providerId="ADAL" clId="{9A49C251-DF4E-4AE5-B3D8-6CC2431CFFC3}" dt="2020-05-10T11:32:09.893" v="8145"/>
          <ac:grpSpMkLst>
            <pc:docMk/>
            <pc:sldMk cId="3832258396" sldId="379"/>
            <ac:grpSpMk id="251" creationId="{0DE95210-9FE1-4A0E-91E2-E90581BD1EFD}"/>
          </ac:grpSpMkLst>
        </pc:grpChg>
        <pc:grpChg chg="del mod">
          <ac:chgData name="仁園 呂" userId="eef67f80-1e14-4c90-a22b-aad4575b3ef9" providerId="ADAL" clId="{9A49C251-DF4E-4AE5-B3D8-6CC2431CFFC3}" dt="2020-05-10T11:32:11.746" v="8147"/>
          <ac:grpSpMkLst>
            <pc:docMk/>
            <pc:sldMk cId="3832258396" sldId="379"/>
            <ac:grpSpMk id="254" creationId="{D979BDA8-B656-41CE-A2B8-02113596C83C}"/>
          </ac:grpSpMkLst>
        </pc:grpChg>
        <pc:grpChg chg="mod">
          <ac:chgData name="仁園 呂" userId="eef67f80-1e14-4c90-a22b-aad4575b3ef9" providerId="ADAL" clId="{9A49C251-DF4E-4AE5-B3D8-6CC2431CFFC3}" dt="2020-05-10T11:32:11.746" v="8147"/>
          <ac:grpSpMkLst>
            <pc:docMk/>
            <pc:sldMk cId="3832258396" sldId="379"/>
            <ac:grpSpMk id="256" creationId="{9F3135FE-BBB2-412E-B302-7DF1816CB1B0}"/>
          </ac:grpSpMkLst>
        </pc:grpChg>
        <pc:grpChg chg="mod">
          <ac:chgData name="仁園 呂" userId="eef67f80-1e14-4c90-a22b-aad4575b3ef9" providerId="ADAL" clId="{9A49C251-DF4E-4AE5-B3D8-6CC2431CFFC3}" dt="2020-05-10T11:32:25.346" v="8164"/>
          <ac:grpSpMkLst>
            <pc:docMk/>
            <pc:sldMk cId="3832258396" sldId="379"/>
            <ac:grpSpMk id="262" creationId="{090D760B-C7A6-4413-B3C6-AA6B2A8DB164}"/>
          </ac:grpSpMkLst>
        </pc:grpChg>
        <pc:grpChg chg="mod">
          <ac:chgData name="仁園 呂" userId="eef67f80-1e14-4c90-a22b-aad4575b3ef9" providerId="ADAL" clId="{9A49C251-DF4E-4AE5-B3D8-6CC2431CFFC3}" dt="2020-05-10T11:32:36.184" v="8174"/>
          <ac:grpSpMkLst>
            <pc:docMk/>
            <pc:sldMk cId="3832258396" sldId="379"/>
            <ac:grpSpMk id="272" creationId="{A46D8757-CFD2-4435-AD47-6A8642F9CE38}"/>
          </ac:grpSpMkLst>
        </pc:grpChg>
        <pc:grpChg chg="del mod">
          <ac:chgData name="仁園 呂" userId="eef67f80-1e14-4c90-a22b-aad4575b3ef9" providerId="ADAL" clId="{9A49C251-DF4E-4AE5-B3D8-6CC2431CFFC3}" dt="2020-05-10T11:33:14.291" v="8180"/>
          <ac:grpSpMkLst>
            <pc:docMk/>
            <pc:sldMk cId="3832258396" sldId="379"/>
            <ac:grpSpMk id="276" creationId="{9C144CCA-A6AA-4DB6-875B-33C112CEAD19}"/>
          </ac:grpSpMkLst>
        </pc:grpChg>
        <pc:grpChg chg="del mod">
          <ac:chgData name="仁園 呂" userId="eef67f80-1e14-4c90-a22b-aad4575b3ef9" providerId="ADAL" clId="{9A49C251-DF4E-4AE5-B3D8-6CC2431CFFC3}" dt="2020-05-10T11:33:15.761" v="8182"/>
          <ac:grpSpMkLst>
            <pc:docMk/>
            <pc:sldMk cId="3832258396" sldId="379"/>
            <ac:grpSpMk id="278" creationId="{D7954CDB-01D8-4713-992B-6E5CEDB19716}"/>
          </ac:grpSpMkLst>
        </pc:grpChg>
        <pc:grpChg chg="del mod">
          <ac:chgData name="仁園 呂" userId="eef67f80-1e14-4c90-a22b-aad4575b3ef9" providerId="ADAL" clId="{9A49C251-DF4E-4AE5-B3D8-6CC2431CFFC3}" dt="2020-05-10T11:33:22.797" v="8185"/>
          <ac:grpSpMkLst>
            <pc:docMk/>
            <pc:sldMk cId="3832258396" sldId="379"/>
            <ac:grpSpMk id="280" creationId="{6D07FFBE-0306-4EF6-B72D-DF5BD4B1CFF1}"/>
          </ac:grpSpMkLst>
        </pc:grpChg>
        <pc:grpChg chg="del mod">
          <ac:chgData name="仁園 呂" userId="eef67f80-1e14-4c90-a22b-aad4575b3ef9" providerId="ADAL" clId="{9A49C251-DF4E-4AE5-B3D8-6CC2431CFFC3}" dt="2020-05-10T11:33:25.128" v="8188"/>
          <ac:grpSpMkLst>
            <pc:docMk/>
            <pc:sldMk cId="3832258396" sldId="379"/>
            <ac:grpSpMk id="283" creationId="{4E6D16E2-43D3-4A9B-BC99-398EB9DD7872}"/>
          </ac:grpSpMkLst>
        </pc:grpChg>
        <pc:grpChg chg="del mod">
          <ac:chgData name="仁園 呂" userId="eef67f80-1e14-4c90-a22b-aad4575b3ef9" providerId="ADAL" clId="{9A49C251-DF4E-4AE5-B3D8-6CC2431CFFC3}" dt="2020-05-10T11:33:26.505" v="8190"/>
          <ac:grpSpMkLst>
            <pc:docMk/>
            <pc:sldMk cId="3832258396" sldId="379"/>
            <ac:grpSpMk id="286" creationId="{0E219BDE-A883-46E6-9F18-28350231958F}"/>
          </ac:grpSpMkLst>
        </pc:grpChg>
        <pc:grpChg chg="mod">
          <ac:chgData name="仁園 呂" userId="eef67f80-1e14-4c90-a22b-aad4575b3ef9" providerId="ADAL" clId="{9A49C251-DF4E-4AE5-B3D8-6CC2431CFFC3}" dt="2020-05-10T11:33:26.505" v="8190"/>
          <ac:grpSpMkLst>
            <pc:docMk/>
            <pc:sldMk cId="3832258396" sldId="379"/>
            <ac:grpSpMk id="288" creationId="{7196351C-6F89-4CAE-94B6-A94D6D0A4312}"/>
          </ac:grpSpMkLst>
        </pc:grpChg>
        <pc:inkChg chg="add del">
          <ac:chgData name="仁園 呂" userId="eef67f80-1e14-4c90-a22b-aad4575b3ef9" providerId="ADAL" clId="{9A49C251-DF4E-4AE5-B3D8-6CC2431CFFC3}" dt="2020-05-10T11:26:57.670" v="7930"/>
          <ac:inkMkLst>
            <pc:docMk/>
            <pc:sldMk cId="3832258396" sldId="379"/>
            <ac:inkMk id="5" creationId="{8E5EDC60-BBFA-4DD1-9A49-087A58C6EBCF}"/>
          </ac:inkMkLst>
        </pc:inkChg>
        <pc:inkChg chg="add del mod">
          <ac:chgData name="仁園 呂" userId="eef67f80-1e14-4c90-a22b-aad4575b3ef9" providerId="ADAL" clId="{9A49C251-DF4E-4AE5-B3D8-6CC2431CFFC3}" dt="2020-05-10T11:26:57.668" v="7922"/>
          <ac:inkMkLst>
            <pc:docMk/>
            <pc:sldMk cId="3832258396" sldId="379"/>
            <ac:inkMk id="6" creationId="{EB012781-7798-43C7-AEA8-84AD46B04D7B}"/>
          </ac:inkMkLst>
        </pc:inkChg>
        <pc:inkChg chg="add del mod">
          <ac:chgData name="仁園 呂" userId="eef67f80-1e14-4c90-a22b-aad4575b3ef9" providerId="ADAL" clId="{9A49C251-DF4E-4AE5-B3D8-6CC2431CFFC3}" dt="2020-05-10T11:26:57.671" v="7934"/>
          <ac:inkMkLst>
            <pc:docMk/>
            <pc:sldMk cId="3832258396" sldId="379"/>
            <ac:inkMk id="7" creationId="{CEF1D1AA-BCC6-4F55-8A52-1169E951AEE4}"/>
          </ac:inkMkLst>
        </pc:inkChg>
        <pc:inkChg chg="add del mod">
          <ac:chgData name="仁園 呂" userId="eef67f80-1e14-4c90-a22b-aad4575b3ef9" providerId="ADAL" clId="{9A49C251-DF4E-4AE5-B3D8-6CC2431CFFC3}" dt="2020-05-10T11:26:57.668" v="7924"/>
          <ac:inkMkLst>
            <pc:docMk/>
            <pc:sldMk cId="3832258396" sldId="379"/>
            <ac:inkMk id="8" creationId="{28138105-4C13-425A-BE15-C04ACECE9FC8}"/>
          </ac:inkMkLst>
        </pc:inkChg>
        <pc:inkChg chg="add del mod">
          <ac:chgData name="仁園 呂" userId="eef67f80-1e14-4c90-a22b-aad4575b3ef9" providerId="ADAL" clId="{9A49C251-DF4E-4AE5-B3D8-6CC2431CFFC3}" dt="2020-05-10T11:26:57.669" v="7925"/>
          <ac:inkMkLst>
            <pc:docMk/>
            <pc:sldMk cId="3832258396" sldId="379"/>
            <ac:inkMk id="9" creationId="{3B5C1B33-67A6-4769-8088-A1383B193071}"/>
          </ac:inkMkLst>
        </pc:inkChg>
        <pc:inkChg chg="add del">
          <ac:chgData name="仁園 呂" userId="eef67f80-1e14-4c90-a22b-aad4575b3ef9" providerId="ADAL" clId="{9A49C251-DF4E-4AE5-B3D8-6CC2431CFFC3}" dt="2020-05-10T11:26:20.323" v="7905"/>
          <ac:inkMkLst>
            <pc:docMk/>
            <pc:sldMk cId="3832258396" sldId="379"/>
            <ac:inkMk id="10" creationId="{F5F6EE06-04D4-45B6-B2CE-1E4DF2E7592E}"/>
          </ac:inkMkLst>
        </pc:inkChg>
        <pc:inkChg chg="add del mod">
          <ac:chgData name="仁園 呂" userId="eef67f80-1e14-4c90-a22b-aad4575b3ef9" providerId="ADAL" clId="{9A49C251-DF4E-4AE5-B3D8-6CC2431CFFC3}" dt="2020-05-10T11:26:57.669" v="7927"/>
          <ac:inkMkLst>
            <pc:docMk/>
            <pc:sldMk cId="3832258396" sldId="379"/>
            <ac:inkMk id="12" creationId="{A1C47B21-12A8-49D4-AC91-15A8276F79FE}"/>
          </ac:inkMkLst>
        </pc:inkChg>
        <pc:inkChg chg="add del mod">
          <ac:chgData name="仁園 呂" userId="eef67f80-1e14-4c90-a22b-aad4575b3ef9" providerId="ADAL" clId="{9A49C251-DF4E-4AE5-B3D8-6CC2431CFFC3}" dt="2020-05-10T11:26:57.671" v="7933"/>
          <ac:inkMkLst>
            <pc:docMk/>
            <pc:sldMk cId="3832258396" sldId="379"/>
            <ac:inkMk id="13" creationId="{2B4E1E2B-A4F0-4427-9F0F-B4A1D6FAD8D5}"/>
          </ac:inkMkLst>
        </pc:inkChg>
        <pc:inkChg chg="add del">
          <ac:chgData name="仁園 呂" userId="eef67f80-1e14-4c90-a22b-aad4575b3ef9" providerId="ADAL" clId="{9A49C251-DF4E-4AE5-B3D8-6CC2431CFFC3}" dt="2020-05-10T11:26:57.668" v="7923"/>
          <ac:inkMkLst>
            <pc:docMk/>
            <pc:sldMk cId="3832258396" sldId="379"/>
            <ac:inkMk id="14" creationId="{E1EB7601-9066-4B88-92C8-F1D184EEDA07}"/>
          </ac:inkMkLst>
        </pc:inkChg>
        <pc:inkChg chg="add del">
          <ac:chgData name="仁園 呂" userId="eef67f80-1e14-4c90-a22b-aad4575b3ef9" providerId="ADAL" clId="{9A49C251-DF4E-4AE5-B3D8-6CC2431CFFC3}" dt="2020-05-10T11:26:57.668" v="7921"/>
          <ac:inkMkLst>
            <pc:docMk/>
            <pc:sldMk cId="3832258396" sldId="379"/>
            <ac:inkMk id="15" creationId="{0BB27826-80EF-4BAF-AD24-C1EFD502B707}"/>
          </ac:inkMkLst>
        </pc:inkChg>
        <pc:inkChg chg="add del mod">
          <ac:chgData name="仁園 呂" userId="eef67f80-1e14-4c90-a22b-aad4575b3ef9" providerId="ADAL" clId="{9A49C251-DF4E-4AE5-B3D8-6CC2431CFFC3}" dt="2020-05-10T11:26:57.671" v="7932"/>
          <ac:inkMkLst>
            <pc:docMk/>
            <pc:sldMk cId="3832258396" sldId="379"/>
            <ac:inkMk id="17" creationId="{7446766B-62BA-4893-8C64-251F6663ACD0}"/>
          </ac:inkMkLst>
        </pc:inkChg>
        <pc:inkChg chg="add del mod">
          <ac:chgData name="仁園 呂" userId="eef67f80-1e14-4c90-a22b-aad4575b3ef9" providerId="ADAL" clId="{9A49C251-DF4E-4AE5-B3D8-6CC2431CFFC3}" dt="2020-05-10T11:26:57.669" v="7926"/>
          <ac:inkMkLst>
            <pc:docMk/>
            <pc:sldMk cId="3832258396" sldId="379"/>
            <ac:inkMk id="18" creationId="{5260F533-BF7E-416F-9941-4CE3D10B0257}"/>
          </ac:inkMkLst>
        </pc:inkChg>
        <pc:inkChg chg="add del mod">
          <ac:chgData name="仁園 呂" userId="eef67f80-1e14-4c90-a22b-aad4575b3ef9" providerId="ADAL" clId="{9A49C251-DF4E-4AE5-B3D8-6CC2431CFFC3}" dt="2020-05-10T11:26:57.670" v="7931"/>
          <ac:inkMkLst>
            <pc:docMk/>
            <pc:sldMk cId="3832258396" sldId="379"/>
            <ac:inkMk id="19" creationId="{EC400B02-B229-4635-8BC5-AAC027CD7628}"/>
          </ac:inkMkLst>
        </pc:inkChg>
        <pc:inkChg chg="add del mod">
          <ac:chgData name="仁園 呂" userId="eef67f80-1e14-4c90-a22b-aad4575b3ef9" providerId="ADAL" clId="{9A49C251-DF4E-4AE5-B3D8-6CC2431CFFC3}" dt="2020-05-10T11:26:57.671" v="7935"/>
          <ac:inkMkLst>
            <pc:docMk/>
            <pc:sldMk cId="3832258396" sldId="379"/>
            <ac:inkMk id="21" creationId="{0944645D-12B2-4136-A42D-3A7DFBC91DA7}"/>
          </ac:inkMkLst>
        </pc:inkChg>
        <pc:inkChg chg="add del mod">
          <ac:chgData name="仁園 呂" userId="eef67f80-1e14-4c90-a22b-aad4575b3ef9" providerId="ADAL" clId="{9A49C251-DF4E-4AE5-B3D8-6CC2431CFFC3}" dt="2020-05-10T11:26:57.669" v="7928"/>
          <ac:inkMkLst>
            <pc:docMk/>
            <pc:sldMk cId="3832258396" sldId="379"/>
            <ac:inkMk id="22" creationId="{419CA112-6529-4332-ADF2-490BF3CF8B2B}"/>
          </ac:inkMkLst>
        </pc:inkChg>
        <pc:inkChg chg="add del mod">
          <ac:chgData name="仁園 呂" userId="eef67f80-1e14-4c90-a22b-aad4575b3ef9" providerId="ADAL" clId="{9A49C251-DF4E-4AE5-B3D8-6CC2431CFFC3}" dt="2020-05-10T11:26:57.669" v="7929"/>
          <ac:inkMkLst>
            <pc:docMk/>
            <pc:sldMk cId="3832258396" sldId="379"/>
            <ac:inkMk id="23" creationId="{523B4BF9-B7D9-4F25-86AE-887450A251BC}"/>
          </ac:inkMkLst>
        </pc:inkChg>
        <pc:inkChg chg="add del mod">
          <ac:chgData name="仁園 呂" userId="eef67f80-1e14-4c90-a22b-aad4575b3ef9" providerId="ADAL" clId="{9A49C251-DF4E-4AE5-B3D8-6CC2431CFFC3}" dt="2020-05-10T11:26:57.672" v="7936"/>
          <ac:inkMkLst>
            <pc:docMk/>
            <pc:sldMk cId="3832258396" sldId="379"/>
            <ac:inkMk id="24" creationId="{BA50CD22-D408-4005-AA23-27B5D5AA9782}"/>
          </ac:inkMkLst>
        </pc:inkChg>
        <pc:inkChg chg="add del">
          <ac:chgData name="仁園 呂" userId="eef67f80-1e14-4c90-a22b-aad4575b3ef9" providerId="ADAL" clId="{9A49C251-DF4E-4AE5-B3D8-6CC2431CFFC3}" dt="2020-05-10T11:27:07.288" v="7940"/>
          <ac:inkMkLst>
            <pc:docMk/>
            <pc:sldMk cId="3832258396" sldId="379"/>
            <ac:inkMk id="26" creationId="{13485FF9-39CC-4D3F-B836-36C1B56065BD}"/>
          </ac:inkMkLst>
        </pc:inkChg>
        <pc:inkChg chg="add del">
          <ac:chgData name="仁園 呂" userId="eef67f80-1e14-4c90-a22b-aad4575b3ef9" providerId="ADAL" clId="{9A49C251-DF4E-4AE5-B3D8-6CC2431CFFC3}" dt="2020-05-10T11:27:07.288" v="7939"/>
          <ac:inkMkLst>
            <pc:docMk/>
            <pc:sldMk cId="3832258396" sldId="379"/>
            <ac:inkMk id="27" creationId="{2716A0F5-D676-4814-B1F5-DE8F6D749772}"/>
          </ac:inkMkLst>
        </pc:inkChg>
        <pc:inkChg chg="add">
          <ac:chgData name="仁園 呂" userId="eef67f80-1e14-4c90-a22b-aad4575b3ef9" providerId="ADAL" clId="{9A49C251-DF4E-4AE5-B3D8-6CC2431CFFC3}" dt="2020-05-10T11:27:07.292" v="7941" actId="9405"/>
          <ac:inkMkLst>
            <pc:docMk/>
            <pc:sldMk cId="3832258396" sldId="379"/>
            <ac:inkMk id="28" creationId="{463D3032-49CB-4B08-AE00-720D2F48C7DD}"/>
          </ac:inkMkLst>
        </pc:inkChg>
        <pc:inkChg chg="add del">
          <ac:chgData name="仁園 呂" userId="eef67f80-1e14-4c90-a22b-aad4575b3ef9" providerId="ADAL" clId="{9A49C251-DF4E-4AE5-B3D8-6CC2431CFFC3}" dt="2020-05-10T11:27:28.598" v="7943"/>
          <ac:inkMkLst>
            <pc:docMk/>
            <pc:sldMk cId="3832258396" sldId="379"/>
            <ac:inkMk id="29" creationId="{FE077370-3293-4B6D-AB37-B07CAF79F025}"/>
          </ac:inkMkLst>
        </pc:inkChg>
        <pc:inkChg chg="add mod">
          <ac:chgData name="仁園 呂" userId="eef67f80-1e14-4c90-a22b-aad4575b3ef9" providerId="ADAL" clId="{9A49C251-DF4E-4AE5-B3D8-6CC2431CFFC3}" dt="2020-05-10T11:27:33.185" v="7948"/>
          <ac:inkMkLst>
            <pc:docMk/>
            <pc:sldMk cId="3832258396" sldId="379"/>
            <ac:inkMk id="30" creationId="{966BBDB6-C750-4A80-B28F-172F617B121E}"/>
          </ac:inkMkLst>
        </pc:inkChg>
        <pc:inkChg chg="add mod">
          <ac:chgData name="仁園 呂" userId="eef67f80-1e14-4c90-a22b-aad4575b3ef9" providerId="ADAL" clId="{9A49C251-DF4E-4AE5-B3D8-6CC2431CFFC3}" dt="2020-05-10T11:27:33.185" v="7948"/>
          <ac:inkMkLst>
            <pc:docMk/>
            <pc:sldMk cId="3832258396" sldId="379"/>
            <ac:inkMk id="31" creationId="{ACE167FF-89F2-426A-BFCE-E5FC489F8DB4}"/>
          </ac:inkMkLst>
        </pc:inkChg>
        <pc:inkChg chg="add mod">
          <ac:chgData name="仁園 呂" userId="eef67f80-1e14-4c90-a22b-aad4575b3ef9" providerId="ADAL" clId="{9A49C251-DF4E-4AE5-B3D8-6CC2431CFFC3}" dt="2020-05-10T11:27:33.185" v="7948"/>
          <ac:inkMkLst>
            <pc:docMk/>
            <pc:sldMk cId="3832258396" sldId="379"/>
            <ac:inkMk id="32" creationId="{ED9F826E-0A10-4B62-8CCE-BC968F744EF6}"/>
          </ac:inkMkLst>
        </pc:inkChg>
        <pc:inkChg chg="add mod">
          <ac:chgData name="仁園 呂" userId="eef67f80-1e14-4c90-a22b-aad4575b3ef9" providerId="ADAL" clId="{9A49C251-DF4E-4AE5-B3D8-6CC2431CFFC3}" dt="2020-05-10T11:27:33.185" v="7948"/>
          <ac:inkMkLst>
            <pc:docMk/>
            <pc:sldMk cId="3832258396" sldId="379"/>
            <ac:inkMk id="33" creationId="{F8F26731-E71B-4526-BD7C-992F95302993}"/>
          </ac:inkMkLst>
        </pc:inkChg>
        <pc:inkChg chg="add del">
          <ac:chgData name="仁園 呂" userId="eef67f80-1e14-4c90-a22b-aad4575b3ef9" providerId="ADAL" clId="{9A49C251-DF4E-4AE5-B3D8-6CC2431CFFC3}" dt="2020-05-10T11:27:34.625" v="7950"/>
          <ac:inkMkLst>
            <pc:docMk/>
            <pc:sldMk cId="3832258396" sldId="379"/>
            <ac:inkMk id="35" creationId="{B6890BA2-B582-4854-B642-0179E916C4C2}"/>
          </ac:inkMkLst>
        </pc:inkChg>
        <pc:inkChg chg="add mod">
          <ac:chgData name="仁園 呂" userId="eef67f80-1e14-4c90-a22b-aad4575b3ef9" providerId="ADAL" clId="{9A49C251-DF4E-4AE5-B3D8-6CC2431CFFC3}" dt="2020-05-10T11:27:37.887" v="7955"/>
          <ac:inkMkLst>
            <pc:docMk/>
            <pc:sldMk cId="3832258396" sldId="379"/>
            <ac:inkMk id="36" creationId="{602F9B41-7585-41D7-A5F6-395A9ABFED8E}"/>
          </ac:inkMkLst>
        </pc:inkChg>
        <pc:inkChg chg="add mod">
          <ac:chgData name="仁園 呂" userId="eef67f80-1e14-4c90-a22b-aad4575b3ef9" providerId="ADAL" clId="{9A49C251-DF4E-4AE5-B3D8-6CC2431CFFC3}" dt="2020-05-10T11:27:37.887" v="7955"/>
          <ac:inkMkLst>
            <pc:docMk/>
            <pc:sldMk cId="3832258396" sldId="379"/>
            <ac:inkMk id="37" creationId="{16807B23-F1C3-4F2B-9712-000C32866AAE}"/>
          </ac:inkMkLst>
        </pc:inkChg>
        <pc:inkChg chg="add mod">
          <ac:chgData name="仁園 呂" userId="eef67f80-1e14-4c90-a22b-aad4575b3ef9" providerId="ADAL" clId="{9A49C251-DF4E-4AE5-B3D8-6CC2431CFFC3}" dt="2020-05-10T11:27:37.887" v="7955"/>
          <ac:inkMkLst>
            <pc:docMk/>
            <pc:sldMk cId="3832258396" sldId="379"/>
            <ac:inkMk id="38" creationId="{4FAF7324-11B3-43C7-8760-A32EBD59EC9C}"/>
          </ac:inkMkLst>
        </pc:inkChg>
        <pc:inkChg chg="add">
          <ac:chgData name="仁園 呂" userId="eef67f80-1e14-4c90-a22b-aad4575b3ef9" providerId="ADAL" clId="{9A49C251-DF4E-4AE5-B3D8-6CC2431CFFC3}" dt="2020-05-10T11:27:37.179" v="7954" actId="9405"/>
          <ac:inkMkLst>
            <pc:docMk/>
            <pc:sldMk cId="3832258396" sldId="379"/>
            <ac:inkMk id="39" creationId="{E2D5ABF3-A71E-4B7F-A056-DD939AE2857B}"/>
          </ac:inkMkLst>
        </pc:inkChg>
        <pc:inkChg chg="add mod">
          <ac:chgData name="仁園 呂" userId="eef67f80-1e14-4c90-a22b-aad4575b3ef9" providerId="ADAL" clId="{9A49C251-DF4E-4AE5-B3D8-6CC2431CFFC3}" dt="2020-05-10T11:27:49.038" v="7965"/>
          <ac:inkMkLst>
            <pc:docMk/>
            <pc:sldMk cId="3832258396" sldId="379"/>
            <ac:inkMk id="41" creationId="{F1708125-5E8D-4504-A5DC-2291F348CDA0}"/>
          </ac:inkMkLst>
        </pc:inkChg>
        <pc:inkChg chg="add mod">
          <ac:chgData name="仁園 呂" userId="eef67f80-1e14-4c90-a22b-aad4575b3ef9" providerId="ADAL" clId="{9A49C251-DF4E-4AE5-B3D8-6CC2431CFFC3}" dt="2020-05-10T11:27:49.038" v="7965"/>
          <ac:inkMkLst>
            <pc:docMk/>
            <pc:sldMk cId="3832258396" sldId="379"/>
            <ac:inkMk id="42" creationId="{2F593E2B-C39A-4C16-B5B1-F798DF667B1A}"/>
          </ac:inkMkLst>
        </pc:inkChg>
        <pc:inkChg chg="add mod">
          <ac:chgData name="仁園 呂" userId="eef67f80-1e14-4c90-a22b-aad4575b3ef9" providerId="ADAL" clId="{9A49C251-DF4E-4AE5-B3D8-6CC2431CFFC3}" dt="2020-05-10T11:27:49.038" v="7965"/>
          <ac:inkMkLst>
            <pc:docMk/>
            <pc:sldMk cId="3832258396" sldId="379"/>
            <ac:inkMk id="43" creationId="{97974639-C0BE-4270-9795-C6605F58F89A}"/>
          </ac:inkMkLst>
        </pc:inkChg>
        <pc:inkChg chg="add mod">
          <ac:chgData name="仁園 呂" userId="eef67f80-1e14-4c90-a22b-aad4575b3ef9" providerId="ADAL" clId="{9A49C251-DF4E-4AE5-B3D8-6CC2431CFFC3}" dt="2020-05-10T11:27:49.038" v="7965"/>
          <ac:inkMkLst>
            <pc:docMk/>
            <pc:sldMk cId="3832258396" sldId="379"/>
            <ac:inkMk id="44" creationId="{1D7C6B28-ABCC-48F1-A107-8A5B3084F03B}"/>
          </ac:inkMkLst>
        </pc:inkChg>
        <pc:inkChg chg="add mod">
          <ac:chgData name="仁園 呂" userId="eef67f80-1e14-4c90-a22b-aad4575b3ef9" providerId="ADAL" clId="{9A49C251-DF4E-4AE5-B3D8-6CC2431CFFC3}" dt="2020-05-10T11:27:49.038" v="7965"/>
          <ac:inkMkLst>
            <pc:docMk/>
            <pc:sldMk cId="3832258396" sldId="379"/>
            <ac:inkMk id="45" creationId="{B8043612-8A67-413E-8C1C-5D20C14DC00C}"/>
          </ac:inkMkLst>
        </pc:inkChg>
        <pc:inkChg chg="add mod">
          <ac:chgData name="仁園 呂" userId="eef67f80-1e14-4c90-a22b-aad4575b3ef9" providerId="ADAL" clId="{9A49C251-DF4E-4AE5-B3D8-6CC2431CFFC3}" dt="2020-05-10T11:27:49.038" v="7965"/>
          <ac:inkMkLst>
            <pc:docMk/>
            <pc:sldMk cId="3832258396" sldId="379"/>
            <ac:inkMk id="46" creationId="{01A4A1D1-69FF-483C-80A9-8D1BB7AE88E2}"/>
          </ac:inkMkLst>
        </pc:inkChg>
        <pc:inkChg chg="add mod">
          <ac:chgData name="仁園 呂" userId="eef67f80-1e14-4c90-a22b-aad4575b3ef9" providerId="ADAL" clId="{9A49C251-DF4E-4AE5-B3D8-6CC2431CFFC3}" dt="2020-05-10T11:27:49.038" v="7965"/>
          <ac:inkMkLst>
            <pc:docMk/>
            <pc:sldMk cId="3832258396" sldId="379"/>
            <ac:inkMk id="48" creationId="{DBD0AD2F-341D-478C-AC26-D164C6314345}"/>
          </ac:inkMkLst>
        </pc:inkChg>
        <pc:inkChg chg="add mod">
          <ac:chgData name="仁園 呂" userId="eef67f80-1e14-4c90-a22b-aad4575b3ef9" providerId="ADAL" clId="{9A49C251-DF4E-4AE5-B3D8-6CC2431CFFC3}" dt="2020-05-10T11:27:49.038" v="7965"/>
          <ac:inkMkLst>
            <pc:docMk/>
            <pc:sldMk cId="3832258396" sldId="379"/>
            <ac:inkMk id="49" creationId="{28F22CEE-46CE-45A0-838E-138FFB45F17E}"/>
          </ac:inkMkLst>
        </pc:inkChg>
        <pc:inkChg chg="add mod">
          <ac:chgData name="仁園 呂" userId="eef67f80-1e14-4c90-a22b-aad4575b3ef9" providerId="ADAL" clId="{9A49C251-DF4E-4AE5-B3D8-6CC2431CFFC3}" dt="2020-05-10T11:27:58.978" v="7972"/>
          <ac:inkMkLst>
            <pc:docMk/>
            <pc:sldMk cId="3832258396" sldId="379"/>
            <ac:inkMk id="51" creationId="{6BEA004C-95C8-43DD-9E95-6E95FA14D522}"/>
          </ac:inkMkLst>
        </pc:inkChg>
        <pc:inkChg chg="add mod">
          <ac:chgData name="仁園 呂" userId="eef67f80-1e14-4c90-a22b-aad4575b3ef9" providerId="ADAL" clId="{9A49C251-DF4E-4AE5-B3D8-6CC2431CFFC3}" dt="2020-05-10T11:27:58.978" v="7972"/>
          <ac:inkMkLst>
            <pc:docMk/>
            <pc:sldMk cId="3832258396" sldId="379"/>
            <ac:inkMk id="52" creationId="{38438386-6F7D-417F-87E1-89DB6551D223}"/>
          </ac:inkMkLst>
        </pc:inkChg>
        <pc:inkChg chg="add mod">
          <ac:chgData name="仁園 呂" userId="eef67f80-1e14-4c90-a22b-aad4575b3ef9" providerId="ADAL" clId="{9A49C251-DF4E-4AE5-B3D8-6CC2431CFFC3}" dt="2020-05-10T11:27:58.978" v="7972"/>
          <ac:inkMkLst>
            <pc:docMk/>
            <pc:sldMk cId="3832258396" sldId="379"/>
            <ac:inkMk id="53" creationId="{C9692394-ADA1-4A80-A861-9364E00D8541}"/>
          </ac:inkMkLst>
        </pc:inkChg>
        <pc:inkChg chg="add mod">
          <ac:chgData name="仁園 呂" userId="eef67f80-1e14-4c90-a22b-aad4575b3ef9" providerId="ADAL" clId="{9A49C251-DF4E-4AE5-B3D8-6CC2431CFFC3}" dt="2020-05-10T11:27:58.978" v="7972"/>
          <ac:inkMkLst>
            <pc:docMk/>
            <pc:sldMk cId="3832258396" sldId="379"/>
            <ac:inkMk id="54" creationId="{EFE35FB8-1385-4E39-A461-C1F89E9C78C0}"/>
          </ac:inkMkLst>
        </pc:inkChg>
        <pc:inkChg chg="add mod">
          <ac:chgData name="仁園 呂" userId="eef67f80-1e14-4c90-a22b-aad4575b3ef9" providerId="ADAL" clId="{9A49C251-DF4E-4AE5-B3D8-6CC2431CFFC3}" dt="2020-05-10T11:27:58.978" v="7972"/>
          <ac:inkMkLst>
            <pc:docMk/>
            <pc:sldMk cId="3832258396" sldId="379"/>
            <ac:inkMk id="55" creationId="{D1D9D280-0D65-428F-930B-3BF1F6DC858F}"/>
          </ac:inkMkLst>
        </pc:inkChg>
        <pc:inkChg chg="add mod">
          <ac:chgData name="仁園 呂" userId="eef67f80-1e14-4c90-a22b-aad4575b3ef9" providerId="ADAL" clId="{9A49C251-DF4E-4AE5-B3D8-6CC2431CFFC3}" dt="2020-05-10T11:27:58.978" v="7972"/>
          <ac:inkMkLst>
            <pc:docMk/>
            <pc:sldMk cId="3832258396" sldId="379"/>
            <ac:inkMk id="56" creationId="{76EAB42B-619F-494F-BF8E-7840641B5FAB}"/>
          </ac:inkMkLst>
        </pc:inkChg>
        <pc:inkChg chg="add mod">
          <ac:chgData name="仁園 呂" userId="eef67f80-1e14-4c90-a22b-aad4575b3ef9" providerId="ADAL" clId="{9A49C251-DF4E-4AE5-B3D8-6CC2431CFFC3}" dt="2020-05-10T11:28:06.204" v="7985"/>
          <ac:inkMkLst>
            <pc:docMk/>
            <pc:sldMk cId="3832258396" sldId="379"/>
            <ac:inkMk id="58" creationId="{981C1F35-EEEF-471A-90CF-05F7EAA1E226}"/>
          </ac:inkMkLst>
        </pc:inkChg>
        <pc:inkChg chg="add mod">
          <ac:chgData name="仁園 呂" userId="eef67f80-1e14-4c90-a22b-aad4575b3ef9" providerId="ADAL" clId="{9A49C251-DF4E-4AE5-B3D8-6CC2431CFFC3}" dt="2020-05-10T11:28:06.204" v="7985"/>
          <ac:inkMkLst>
            <pc:docMk/>
            <pc:sldMk cId="3832258396" sldId="379"/>
            <ac:inkMk id="59" creationId="{1FEEC9DE-4679-4320-BD7D-12701B547AC8}"/>
          </ac:inkMkLst>
        </pc:inkChg>
        <pc:inkChg chg="add mod">
          <ac:chgData name="仁園 呂" userId="eef67f80-1e14-4c90-a22b-aad4575b3ef9" providerId="ADAL" clId="{9A49C251-DF4E-4AE5-B3D8-6CC2431CFFC3}" dt="2020-05-10T11:28:06.204" v="7985"/>
          <ac:inkMkLst>
            <pc:docMk/>
            <pc:sldMk cId="3832258396" sldId="379"/>
            <ac:inkMk id="60" creationId="{923E9CCA-9DC4-41E4-AB67-D471D4B4DA78}"/>
          </ac:inkMkLst>
        </pc:inkChg>
        <pc:inkChg chg="add mod">
          <ac:chgData name="仁園 呂" userId="eef67f80-1e14-4c90-a22b-aad4575b3ef9" providerId="ADAL" clId="{9A49C251-DF4E-4AE5-B3D8-6CC2431CFFC3}" dt="2020-05-10T11:28:06.204" v="7985"/>
          <ac:inkMkLst>
            <pc:docMk/>
            <pc:sldMk cId="3832258396" sldId="379"/>
            <ac:inkMk id="61" creationId="{322535EB-7CC8-4C53-94E6-DA4936CF5118}"/>
          </ac:inkMkLst>
        </pc:inkChg>
        <pc:inkChg chg="add mod">
          <ac:chgData name="仁園 呂" userId="eef67f80-1e14-4c90-a22b-aad4575b3ef9" providerId="ADAL" clId="{9A49C251-DF4E-4AE5-B3D8-6CC2431CFFC3}" dt="2020-05-10T11:28:06.204" v="7985"/>
          <ac:inkMkLst>
            <pc:docMk/>
            <pc:sldMk cId="3832258396" sldId="379"/>
            <ac:inkMk id="62" creationId="{1F54BC4F-E10D-446B-A845-B973F075A9A1}"/>
          </ac:inkMkLst>
        </pc:inkChg>
        <pc:inkChg chg="add mod">
          <ac:chgData name="仁園 呂" userId="eef67f80-1e14-4c90-a22b-aad4575b3ef9" providerId="ADAL" clId="{9A49C251-DF4E-4AE5-B3D8-6CC2431CFFC3}" dt="2020-05-10T11:28:06.204" v="7985"/>
          <ac:inkMkLst>
            <pc:docMk/>
            <pc:sldMk cId="3832258396" sldId="379"/>
            <ac:inkMk id="63" creationId="{4DB5ED3D-1AEE-4147-BA39-F258B1CFF482}"/>
          </ac:inkMkLst>
        </pc:inkChg>
        <pc:inkChg chg="add mod">
          <ac:chgData name="仁園 呂" userId="eef67f80-1e14-4c90-a22b-aad4575b3ef9" providerId="ADAL" clId="{9A49C251-DF4E-4AE5-B3D8-6CC2431CFFC3}" dt="2020-05-10T11:28:06.204" v="7985"/>
          <ac:inkMkLst>
            <pc:docMk/>
            <pc:sldMk cId="3832258396" sldId="379"/>
            <ac:inkMk id="64" creationId="{F5398C48-7C93-43BF-9D2B-4D44641687D5}"/>
          </ac:inkMkLst>
        </pc:inkChg>
        <pc:inkChg chg="add mod">
          <ac:chgData name="仁園 呂" userId="eef67f80-1e14-4c90-a22b-aad4575b3ef9" providerId="ADAL" clId="{9A49C251-DF4E-4AE5-B3D8-6CC2431CFFC3}" dt="2020-05-10T11:28:06.204" v="7985"/>
          <ac:inkMkLst>
            <pc:docMk/>
            <pc:sldMk cId="3832258396" sldId="379"/>
            <ac:inkMk id="65" creationId="{2BFA2E84-2C41-41FE-94DC-03A1FC10E36D}"/>
          </ac:inkMkLst>
        </pc:inkChg>
        <pc:inkChg chg="add mod">
          <ac:chgData name="仁園 呂" userId="eef67f80-1e14-4c90-a22b-aad4575b3ef9" providerId="ADAL" clId="{9A49C251-DF4E-4AE5-B3D8-6CC2431CFFC3}" dt="2020-05-10T11:28:06.204" v="7985"/>
          <ac:inkMkLst>
            <pc:docMk/>
            <pc:sldMk cId="3832258396" sldId="379"/>
            <ac:inkMk id="66" creationId="{6997101E-A982-498B-AF70-5092B1C8F9B1}"/>
          </ac:inkMkLst>
        </pc:inkChg>
        <pc:inkChg chg="add mod">
          <ac:chgData name="仁園 呂" userId="eef67f80-1e14-4c90-a22b-aad4575b3ef9" providerId="ADAL" clId="{9A49C251-DF4E-4AE5-B3D8-6CC2431CFFC3}" dt="2020-05-10T11:28:06.204" v="7985"/>
          <ac:inkMkLst>
            <pc:docMk/>
            <pc:sldMk cId="3832258396" sldId="379"/>
            <ac:inkMk id="67" creationId="{358BC59D-9E63-447F-A610-3C11B2D318FD}"/>
          </ac:inkMkLst>
        </pc:inkChg>
        <pc:inkChg chg="add mod">
          <ac:chgData name="仁園 呂" userId="eef67f80-1e14-4c90-a22b-aad4575b3ef9" providerId="ADAL" clId="{9A49C251-DF4E-4AE5-B3D8-6CC2431CFFC3}" dt="2020-05-10T11:28:06.204" v="7985"/>
          <ac:inkMkLst>
            <pc:docMk/>
            <pc:sldMk cId="3832258396" sldId="379"/>
            <ac:inkMk id="68" creationId="{968C8935-A9BF-4AD5-9327-E27E21F830BC}"/>
          </ac:inkMkLst>
        </pc:inkChg>
        <pc:inkChg chg="add mod">
          <ac:chgData name="仁園 呂" userId="eef67f80-1e14-4c90-a22b-aad4575b3ef9" providerId="ADAL" clId="{9A49C251-DF4E-4AE5-B3D8-6CC2431CFFC3}" dt="2020-05-10T11:28:06.204" v="7985"/>
          <ac:inkMkLst>
            <pc:docMk/>
            <pc:sldMk cId="3832258396" sldId="379"/>
            <ac:inkMk id="69" creationId="{A174A9CD-FA8F-46DE-A586-32B10C925BB4}"/>
          </ac:inkMkLst>
        </pc:inkChg>
        <pc:inkChg chg="add mod">
          <ac:chgData name="仁園 呂" userId="eef67f80-1e14-4c90-a22b-aad4575b3ef9" providerId="ADAL" clId="{9A49C251-DF4E-4AE5-B3D8-6CC2431CFFC3}" dt="2020-05-10T11:28:11.244" v="7988"/>
          <ac:inkMkLst>
            <pc:docMk/>
            <pc:sldMk cId="3832258396" sldId="379"/>
            <ac:inkMk id="71" creationId="{BDBF46B6-A518-427F-8C60-03675E24C08C}"/>
          </ac:inkMkLst>
        </pc:inkChg>
        <pc:inkChg chg="add mod">
          <ac:chgData name="仁園 呂" userId="eef67f80-1e14-4c90-a22b-aad4575b3ef9" providerId="ADAL" clId="{9A49C251-DF4E-4AE5-B3D8-6CC2431CFFC3}" dt="2020-05-10T11:28:11.244" v="7988"/>
          <ac:inkMkLst>
            <pc:docMk/>
            <pc:sldMk cId="3832258396" sldId="379"/>
            <ac:inkMk id="72" creationId="{8D5768F0-095F-4902-906C-D47CD1F8BBFB}"/>
          </ac:inkMkLst>
        </pc:inkChg>
        <pc:inkChg chg="add mod">
          <ac:chgData name="仁園 呂" userId="eef67f80-1e14-4c90-a22b-aad4575b3ef9" providerId="ADAL" clId="{9A49C251-DF4E-4AE5-B3D8-6CC2431CFFC3}" dt="2020-05-10T11:28:21.968" v="8008"/>
          <ac:inkMkLst>
            <pc:docMk/>
            <pc:sldMk cId="3832258396" sldId="379"/>
            <ac:inkMk id="74" creationId="{92930C0E-4E16-46F1-919F-895224142A29}"/>
          </ac:inkMkLst>
        </pc:inkChg>
        <pc:inkChg chg="add del mod">
          <ac:chgData name="仁園 呂" userId="eef67f80-1e14-4c90-a22b-aad4575b3ef9" providerId="ADAL" clId="{9A49C251-DF4E-4AE5-B3D8-6CC2431CFFC3}" dt="2020-05-10T11:28:21.968" v="8005"/>
          <ac:inkMkLst>
            <pc:docMk/>
            <pc:sldMk cId="3832258396" sldId="379"/>
            <ac:inkMk id="75" creationId="{AAEC210D-B7C4-42E5-B3C9-5F7A120B9E75}"/>
          </ac:inkMkLst>
        </pc:inkChg>
        <pc:inkChg chg="add del mod">
          <ac:chgData name="仁園 呂" userId="eef67f80-1e14-4c90-a22b-aad4575b3ef9" providerId="ADAL" clId="{9A49C251-DF4E-4AE5-B3D8-6CC2431CFFC3}" dt="2020-05-10T11:28:21.968" v="8006"/>
          <ac:inkMkLst>
            <pc:docMk/>
            <pc:sldMk cId="3832258396" sldId="379"/>
            <ac:inkMk id="76" creationId="{46C141E2-02B7-40EE-9DF0-2CD5EEE5BC28}"/>
          </ac:inkMkLst>
        </pc:inkChg>
        <pc:inkChg chg="add del mod">
          <ac:chgData name="仁園 呂" userId="eef67f80-1e14-4c90-a22b-aad4575b3ef9" providerId="ADAL" clId="{9A49C251-DF4E-4AE5-B3D8-6CC2431CFFC3}" dt="2020-05-10T11:28:21.967" v="8003"/>
          <ac:inkMkLst>
            <pc:docMk/>
            <pc:sldMk cId="3832258396" sldId="379"/>
            <ac:inkMk id="77" creationId="{5882427B-D76F-4C64-8E1C-824C69628CDA}"/>
          </ac:inkMkLst>
        </pc:inkChg>
        <pc:inkChg chg="add del mod">
          <ac:chgData name="仁園 呂" userId="eef67f80-1e14-4c90-a22b-aad4575b3ef9" providerId="ADAL" clId="{9A49C251-DF4E-4AE5-B3D8-6CC2431CFFC3}" dt="2020-05-10T11:28:21.967" v="8002"/>
          <ac:inkMkLst>
            <pc:docMk/>
            <pc:sldMk cId="3832258396" sldId="379"/>
            <ac:inkMk id="78" creationId="{436CC097-8027-4B3E-A27E-0A0FB68C643B}"/>
          </ac:inkMkLst>
        </pc:inkChg>
        <pc:inkChg chg="add del mod">
          <ac:chgData name="仁園 呂" userId="eef67f80-1e14-4c90-a22b-aad4575b3ef9" providerId="ADAL" clId="{9A49C251-DF4E-4AE5-B3D8-6CC2431CFFC3}" dt="2020-05-10T11:28:21.967" v="8001"/>
          <ac:inkMkLst>
            <pc:docMk/>
            <pc:sldMk cId="3832258396" sldId="379"/>
            <ac:inkMk id="79" creationId="{E667F6BB-8AB1-4D55-9A60-CCC0CCBAA847}"/>
          </ac:inkMkLst>
        </pc:inkChg>
        <pc:inkChg chg="add del mod">
          <ac:chgData name="仁園 呂" userId="eef67f80-1e14-4c90-a22b-aad4575b3ef9" providerId="ADAL" clId="{9A49C251-DF4E-4AE5-B3D8-6CC2431CFFC3}" dt="2020-05-10T11:28:21.968" v="8007"/>
          <ac:inkMkLst>
            <pc:docMk/>
            <pc:sldMk cId="3832258396" sldId="379"/>
            <ac:inkMk id="80" creationId="{291F64BE-3C30-45C4-9465-1DA7749E2344}"/>
          </ac:inkMkLst>
        </pc:inkChg>
        <pc:inkChg chg="add del mod">
          <ac:chgData name="仁園 呂" userId="eef67f80-1e14-4c90-a22b-aad4575b3ef9" providerId="ADAL" clId="{9A49C251-DF4E-4AE5-B3D8-6CC2431CFFC3}" dt="2020-05-10T11:28:21.966" v="8000"/>
          <ac:inkMkLst>
            <pc:docMk/>
            <pc:sldMk cId="3832258396" sldId="379"/>
            <ac:inkMk id="81" creationId="{30C38C4C-8A51-4E81-AE57-3A1A1C43A569}"/>
          </ac:inkMkLst>
        </pc:inkChg>
        <pc:inkChg chg="add del mod">
          <ac:chgData name="仁園 呂" userId="eef67f80-1e14-4c90-a22b-aad4575b3ef9" providerId="ADAL" clId="{9A49C251-DF4E-4AE5-B3D8-6CC2431CFFC3}" dt="2020-05-10T11:28:21.968" v="8008"/>
          <ac:inkMkLst>
            <pc:docMk/>
            <pc:sldMk cId="3832258396" sldId="379"/>
            <ac:inkMk id="82" creationId="{5C4DEB14-D5E7-4D2A-9B04-21AA0B6D0A4C}"/>
          </ac:inkMkLst>
        </pc:inkChg>
        <pc:inkChg chg="add del">
          <ac:chgData name="仁園 呂" userId="eef67f80-1e14-4c90-a22b-aad4575b3ef9" providerId="ADAL" clId="{9A49C251-DF4E-4AE5-B3D8-6CC2431CFFC3}" dt="2020-05-10T11:28:21.967" v="8004"/>
          <ac:inkMkLst>
            <pc:docMk/>
            <pc:sldMk cId="3832258396" sldId="379"/>
            <ac:inkMk id="84" creationId="{E5A2043A-9BC7-4FC2-B3D8-059CAC90B7E3}"/>
          </ac:inkMkLst>
        </pc:inkChg>
        <pc:inkChg chg="add mod">
          <ac:chgData name="仁園 呂" userId="eef67f80-1e14-4c90-a22b-aad4575b3ef9" providerId="ADAL" clId="{9A49C251-DF4E-4AE5-B3D8-6CC2431CFFC3}" dt="2020-05-10T11:28:31.577" v="8022"/>
          <ac:inkMkLst>
            <pc:docMk/>
            <pc:sldMk cId="3832258396" sldId="379"/>
            <ac:inkMk id="85" creationId="{B657F2E7-54EF-4121-9450-0C4934ECBD95}"/>
          </ac:inkMkLst>
        </pc:inkChg>
        <pc:inkChg chg="add mod">
          <ac:chgData name="仁園 呂" userId="eef67f80-1e14-4c90-a22b-aad4575b3ef9" providerId="ADAL" clId="{9A49C251-DF4E-4AE5-B3D8-6CC2431CFFC3}" dt="2020-05-10T11:28:31.577" v="8022"/>
          <ac:inkMkLst>
            <pc:docMk/>
            <pc:sldMk cId="3832258396" sldId="379"/>
            <ac:inkMk id="86" creationId="{03BADF08-99D1-4CD5-838B-7E9DB56CEDCF}"/>
          </ac:inkMkLst>
        </pc:inkChg>
        <pc:inkChg chg="add mod">
          <ac:chgData name="仁園 呂" userId="eef67f80-1e14-4c90-a22b-aad4575b3ef9" providerId="ADAL" clId="{9A49C251-DF4E-4AE5-B3D8-6CC2431CFFC3}" dt="2020-05-10T11:28:31.577" v="8022"/>
          <ac:inkMkLst>
            <pc:docMk/>
            <pc:sldMk cId="3832258396" sldId="379"/>
            <ac:inkMk id="87" creationId="{D60B4815-7252-4F2B-9C46-0A39A654A23B}"/>
          </ac:inkMkLst>
        </pc:inkChg>
        <pc:inkChg chg="add mod">
          <ac:chgData name="仁園 呂" userId="eef67f80-1e14-4c90-a22b-aad4575b3ef9" providerId="ADAL" clId="{9A49C251-DF4E-4AE5-B3D8-6CC2431CFFC3}" dt="2020-05-10T11:28:31.577" v="8022"/>
          <ac:inkMkLst>
            <pc:docMk/>
            <pc:sldMk cId="3832258396" sldId="379"/>
            <ac:inkMk id="88" creationId="{ACD40514-36A7-4F17-9855-47140D898594}"/>
          </ac:inkMkLst>
        </pc:inkChg>
        <pc:inkChg chg="add mod">
          <ac:chgData name="仁園 呂" userId="eef67f80-1e14-4c90-a22b-aad4575b3ef9" providerId="ADAL" clId="{9A49C251-DF4E-4AE5-B3D8-6CC2431CFFC3}" dt="2020-05-10T11:28:31.577" v="8022"/>
          <ac:inkMkLst>
            <pc:docMk/>
            <pc:sldMk cId="3832258396" sldId="379"/>
            <ac:inkMk id="90" creationId="{882C472E-DE57-4572-A6FE-CE6CEDB8BCFE}"/>
          </ac:inkMkLst>
        </pc:inkChg>
        <pc:inkChg chg="add mod">
          <ac:chgData name="仁園 呂" userId="eef67f80-1e14-4c90-a22b-aad4575b3ef9" providerId="ADAL" clId="{9A49C251-DF4E-4AE5-B3D8-6CC2431CFFC3}" dt="2020-05-10T11:28:31.577" v="8022"/>
          <ac:inkMkLst>
            <pc:docMk/>
            <pc:sldMk cId="3832258396" sldId="379"/>
            <ac:inkMk id="91" creationId="{648AFD2B-5175-4413-8957-BCD2FB2B7071}"/>
          </ac:inkMkLst>
        </pc:inkChg>
        <pc:inkChg chg="add mod">
          <ac:chgData name="仁園 呂" userId="eef67f80-1e14-4c90-a22b-aad4575b3ef9" providerId="ADAL" clId="{9A49C251-DF4E-4AE5-B3D8-6CC2431CFFC3}" dt="2020-05-10T11:28:31.577" v="8022"/>
          <ac:inkMkLst>
            <pc:docMk/>
            <pc:sldMk cId="3832258396" sldId="379"/>
            <ac:inkMk id="92" creationId="{E2C8D14E-3DE4-4AE3-8F26-58D494BFD23F}"/>
          </ac:inkMkLst>
        </pc:inkChg>
        <pc:inkChg chg="add mod">
          <ac:chgData name="仁園 呂" userId="eef67f80-1e14-4c90-a22b-aad4575b3ef9" providerId="ADAL" clId="{9A49C251-DF4E-4AE5-B3D8-6CC2431CFFC3}" dt="2020-05-10T11:28:31.577" v="8022"/>
          <ac:inkMkLst>
            <pc:docMk/>
            <pc:sldMk cId="3832258396" sldId="379"/>
            <ac:inkMk id="93" creationId="{FD0A8D9B-7694-4484-9A70-5B447D849788}"/>
          </ac:inkMkLst>
        </pc:inkChg>
        <pc:inkChg chg="add mod">
          <ac:chgData name="仁園 呂" userId="eef67f80-1e14-4c90-a22b-aad4575b3ef9" providerId="ADAL" clId="{9A49C251-DF4E-4AE5-B3D8-6CC2431CFFC3}" dt="2020-05-10T11:28:31.577" v="8022"/>
          <ac:inkMkLst>
            <pc:docMk/>
            <pc:sldMk cId="3832258396" sldId="379"/>
            <ac:inkMk id="94" creationId="{1098ADC8-5E61-4008-924C-D12AC48394EF}"/>
          </ac:inkMkLst>
        </pc:inkChg>
        <pc:inkChg chg="add mod">
          <ac:chgData name="仁園 呂" userId="eef67f80-1e14-4c90-a22b-aad4575b3ef9" providerId="ADAL" clId="{9A49C251-DF4E-4AE5-B3D8-6CC2431CFFC3}" dt="2020-05-10T11:28:31.577" v="8022"/>
          <ac:inkMkLst>
            <pc:docMk/>
            <pc:sldMk cId="3832258396" sldId="379"/>
            <ac:inkMk id="95" creationId="{696BC7C4-FEBC-496F-A678-708BABC7126C}"/>
          </ac:inkMkLst>
        </pc:inkChg>
        <pc:inkChg chg="add mod">
          <ac:chgData name="仁園 呂" userId="eef67f80-1e14-4c90-a22b-aad4575b3ef9" providerId="ADAL" clId="{9A49C251-DF4E-4AE5-B3D8-6CC2431CFFC3}" dt="2020-05-10T11:28:31.577" v="8022"/>
          <ac:inkMkLst>
            <pc:docMk/>
            <pc:sldMk cId="3832258396" sldId="379"/>
            <ac:inkMk id="96" creationId="{C2472D19-ADC0-44E2-919C-A188034E7C46}"/>
          </ac:inkMkLst>
        </pc:inkChg>
        <pc:inkChg chg="add mod">
          <ac:chgData name="仁園 呂" userId="eef67f80-1e14-4c90-a22b-aad4575b3ef9" providerId="ADAL" clId="{9A49C251-DF4E-4AE5-B3D8-6CC2431CFFC3}" dt="2020-05-10T11:28:31.577" v="8022"/>
          <ac:inkMkLst>
            <pc:docMk/>
            <pc:sldMk cId="3832258396" sldId="379"/>
            <ac:inkMk id="97" creationId="{75AD9CED-3B9E-40B0-939C-FC80D55243B2}"/>
          </ac:inkMkLst>
        </pc:inkChg>
        <pc:inkChg chg="add mod">
          <ac:chgData name="仁園 呂" userId="eef67f80-1e14-4c90-a22b-aad4575b3ef9" providerId="ADAL" clId="{9A49C251-DF4E-4AE5-B3D8-6CC2431CFFC3}" dt="2020-05-10T11:28:51.195" v="8031"/>
          <ac:inkMkLst>
            <pc:docMk/>
            <pc:sldMk cId="3832258396" sldId="379"/>
            <ac:inkMk id="99" creationId="{4C01FB76-6912-4DFF-AC20-EA1CF84C372A}"/>
          </ac:inkMkLst>
        </pc:inkChg>
        <pc:inkChg chg="add del mod">
          <ac:chgData name="仁園 呂" userId="eef67f80-1e14-4c90-a22b-aad4575b3ef9" providerId="ADAL" clId="{9A49C251-DF4E-4AE5-B3D8-6CC2431CFFC3}" dt="2020-05-10T11:28:51.195" v="8031"/>
          <ac:inkMkLst>
            <pc:docMk/>
            <pc:sldMk cId="3832258396" sldId="379"/>
            <ac:inkMk id="100" creationId="{A51918A5-9009-4673-950E-26081C121C96}"/>
          </ac:inkMkLst>
        </pc:inkChg>
        <pc:inkChg chg="add del mod">
          <ac:chgData name="仁園 呂" userId="eef67f80-1e14-4c90-a22b-aad4575b3ef9" providerId="ADAL" clId="{9A49C251-DF4E-4AE5-B3D8-6CC2431CFFC3}" dt="2020-05-10T11:28:51.195" v="8029"/>
          <ac:inkMkLst>
            <pc:docMk/>
            <pc:sldMk cId="3832258396" sldId="379"/>
            <ac:inkMk id="101" creationId="{C82E7BEA-D6DF-461E-94DF-ADA5A3FE927A}"/>
          </ac:inkMkLst>
        </pc:inkChg>
        <pc:inkChg chg="add del mod">
          <ac:chgData name="仁園 呂" userId="eef67f80-1e14-4c90-a22b-aad4575b3ef9" providerId="ADAL" clId="{9A49C251-DF4E-4AE5-B3D8-6CC2431CFFC3}" dt="2020-05-10T11:28:51.195" v="8030"/>
          <ac:inkMkLst>
            <pc:docMk/>
            <pc:sldMk cId="3832258396" sldId="379"/>
            <ac:inkMk id="103" creationId="{FC39F788-A48E-4364-A473-1A18871BB91A}"/>
          </ac:inkMkLst>
        </pc:inkChg>
        <pc:inkChg chg="add mod">
          <ac:chgData name="仁園 呂" userId="eef67f80-1e14-4c90-a22b-aad4575b3ef9" providerId="ADAL" clId="{9A49C251-DF4E-4AE5-B3D8-6CC2431CFFC3}" dt="2020-05-10T11:29:51.767" v="8070"/>
          <ac:inkMkLst>
            <pc:docMk/>
            <pc:sldMk cId="3832258396" sldId="379"/>
            <ac:inkMk id="105" creationId="{4155FFB1-7D21-47B3-BEB0-A895EDF30FE6}"/>
          </ac:inkMkLst>
        </pc:inkChg>
        <pc:inkChg chg="add mod">
          <ac:chgData name="仁園 呂" userId="eef67f80-1e14-4c90-a22b-aad4575b3ef9" providerId="ADAL" clId="{9A49C251-DF4E-4AE5-B3D8-6CC2431CFFC3}" dt="2020-05-10T11:29:51.767" v="8070"/>
          <ac:inkMkLst>
            <pc:docMk/>
            <pc:sldMk cId="3832258396" sldId="379"/>
            <ac:inkMk id="106" creationId="{1840C1A7-9299-4D9D-966E-8B84498DD026}"/>
          </ac:inkMkLst>
        </pc:inkChg>
        <pc:inkChg chg="add mod">
          <ac:chgData name="仁園 呂" userId="eef67f80-1e14-4c90-a22b-aad4575b3ef9" providerId="ADAL" clId="{9A49C251-DF4E-4AE5-B3D8-6CC2431CFFC3}" dt="2020-05-10T11:29:51.767" v="8070"/>
          <ac:inkMkLst>
            <pc:docMk/>
            <pc:sldMk cId="3832258396" sldId="379"/>
            <ac:inkMk id="107" creationId="{B0FA61E4-4590-44C6-AC45-C9DD94BB2951}"/>
          </ac:inkMkLst>
        </pc:inkChg>
        <pc:inkChg chg="add mod">
          <ac:chgData name="仁園 呂" userId="eef67f80-1e14-4c90-a22b-aad4575b3ef9" providerId="ADAL" clId="{9A49C251-DF4E-4AE5-B3D8-6CC2431CFFC3}" dt="2020-05-10T11:29:51.767" v="8070"/>
          <ac:inkMkLst>
            <pc:docMk/>
            <pc:sldMk cId="3832258396" sldId="379"/>
            <ac:inkMk id="108" creationId="{3E1EFE1B-84F7-4C04-B971-9F5923AC9180}"/>
          </ac:inkMkLst>
        </pc:inkChg>
        <pc:inkChg chg="add mod">
          <ac:chgData name="仁園 呂" userId="eef67f80-1e14-4c90-a22b-aad4575b3ef9" providerId="ADAL" clId="{9A49C251-DF4E-4AE5-B3D8-6CC2431CFFC3}" dt="2020-05-10T11:29:51.767" v="8070"/>
          <ac:inkMkLst>
            <pc:docMk/>
            <pc:sldMk cId="3832258396" sldId="379"/>
            <ac:inkMk id="109" creationId="{91A6BC4D-30D2-4599-9895-5362D6B77D0D}"/>
          </ac:inkMkLst>
        </pc:inkChg>
        <pc:inkChg chg="add mod">
          <ac:chgData name="仁園 呂" userId="eef67f80-1e14-4c90-a22b-aad4575b3ef9" providerId="ADAL" clId="{9A49C251-DF4E-4AE5-B3D8-6CC2431CFFC3}" dt="2020-05-10T11:29:51.767" v="8070"/>
          <ac:inkMkLst>
            <pc:docMk/>
            <pc:sldMk cId="3832258396" sldId="379"/>
            <ac:inkMk id="110" creationId="{3AB67B3F-A986-463F-A4F6-8C75F9B9861E}"/>
          </ac:inkMkLst>
        </pc:inkChg>
        <pc:inkChg chg="add mod">
          <ac:chgData name="仁園 呂" userId="eef67f80-1e14-4c90-a22b-aad4575b3ef9" providerId="ADAL" clId="{9A49C251-DF4E-4AE5-B3D8-6CC2431CFFC3}" dt="2020-05-10T11:29:51.767" v="8070"/>
          <ac:inkMkLst>
            <pc:docMk/>
            <pc:sldMk cId="3832258396" sldId="379"/>
            <ac:inkMk id="111" creationId="{C0E01AF2-F492-4F20-88BE-3F6C26F0B208}"/>
          </ac:inkMkLst>
        </pc:inkChg>
        <pc:inkChg chg="add mod">
          <ac:chgData name="仁園 呂" userId="eef67f80-1e14-4c90-a22b-aad4575b3ef9" providerId="ADAL" clId="{9A49C251-DF4E-4AE5-B3D8-6CC2431CFFC3}" dt="2020-05-10T11:29:03.616" v="8042"/>
          <ac:inkMkLst>
            <pc:docMk/>
            <pc:sldMk cId="3832258396" sldId="379"/>
            <ac:inkMk id="113" creationId="{D819F039-6B0B-4CEC-B083-60927595996E}"/>
          </ac:inkMkLst>
        </pc:inkChg>
        <pc:inkChg chg="add mod">
          <ac:chgData name="仁園 呂" userId="eef67f80-1e14-4c90-a22b-aad4575b3ef9" providerId="ADAL" clId="{9A49C251-DF4E-4AE5-B3D8-6CC2431CFFC3}" dt="2020-05-10T11:29:03.616" v="8042"/>
          <ac:inkMkLst>
            <pc:docMk/>
            <pc:sldMk cId="3832258396" sldId="379"/>
            <ac:inkMk id="114" creationId="{0DB693E8-71F9-43DF-8B87-68D3DE170613}"/>
          </ac:inkMkLst>
        </pc:inkChg>
        <pc:inkChg chg="add mod">
          <ac:chgData name="仁園 呂" userId="eef67f80-1e14-4c90-a22b-aad4575b3ef9" providerId="ADAL" clId="{9A49C251-DF4E-4AE5-B3D8-6CC2431CFFC3}" dt="2020-05-10T11:29:15.144" v="8059"/>
          <ac:inkMkLst>
            <pc:docMk/>
            <pc:sldMk cId="3832258396" sldId="379"/>
            <ac:inkMk id="116" creationId="{AE6CA337-8B6A-4A0E-AA29-E4A939CAA5AE}"/>
          </ac:inkMkLst>
        </pc:inkChg>
        <pc:inkChg chg="add mod">
          <ac:chgData name="仁園 呂" userId="eef67f80-1e14-4c90-a22b-aad4575b3ef9" providerId="ADAL" clId="{9A49C251-DF4E-4AE5-B3D8-6CC2431CFFC3}" dt="2020-05-10T11:29:15.144" v="8059"/>
          <ac:inkMkLst>
            <pc:docMk/>
            <pc:sldMk cId="3832258396" sldId="379"/>
            <ac:inkMk id="117" creationId="{AF307EAA-D921-44F3-896E-C6DE23B51019}"/>
          </ac:inkMkLst>
        </pc:inkChg>
        <pc:inkChg chg="add mod">
          <ac:chgData name="仁園 呂" userId="eef67f80-1e14-4c90-a22b-aad4575b3ef9" providerId="ADAL" clId="{9A49C251-DF4E-4AE5-B3D8-6CC2431CFFC3}" dt="2020-05-10T11:29:15.144" v="8059"/>
          <ac:inkMkLst>
            <pc:docMk/>
            <pc:sldMk cId="3832258396" sldId="379"/>
            <ac:inkMk id="118" creationId="{1B710BD3-51F4-4ABE-AA9E-657CF4BB9D6F}"/>
          </ac:inkMkLst>
        </pc:inkChg>
        <pc:inkChg chg="add mod">
          <ac:chgData name="仁園 呂" userId="eef67f80-1e14-4c90-a22b-aad4575b3ef9" providerId="ADAL" clId="{9A49C251-DF4E-4AE5-B3D8-6CC2431CFFC3}" dt="2020-05-10T11:29:15.144" v="8059"/>
          <ac:inkMkLst>
            <pc:docMk/>
            <pc:sldMk cId="3832258396" sldId="379"/>
            <ac:inkMk id="119" creationId="{72FC0E00-5BCC-4A9F-88C8-2D584332F17A}"/>
          </ac:inkMkLst>
        </pc:inkChg>
        <pc:inkChg chg="add mod">
          <ac:chgData name="仁園 呂" userId="eef67f80-1e14-4c90-a22b-aad4575b3ef9" providerId="ADAL" clId="{9A49C251-DF4E-4AE5-B3D8-6CC2431CFFC3}" dt="2020-05-10T11:29:15.144" v="8059"/>
          <ac:inkMkLst>
            <pc:docMk/>
            <pc:sldMk cId="3832258396" sldId="379"/>
            <ac:inkMk id="120" creationId="{AD08E7C3-8BF1-4F33-ABB3-3083D6FADC07}"/>
          </ac:inkMkLst>
        </pc:inkChg>
        <pc:inkChg chg="add mod">
          <ac:chgData name="仁園 呂" userId="eef67f80-1e14-4c90-a22b-aad4575b3ef9" providerId="ADAL" clId="{9A49C251-DF4E-4AE5-B3D8-6CC2431CFFC3}" dt="2020-05-10T11:29:15.144" v="8059"/>
          <ac:inkMkLst>
            <pc:docMk/>
            <pc:sldMk cId="3832258396" sldId="379"/>
            <ac:inkMk id="121" creationId="{035117C3-3EB3-40A2-ABF5-2D507AB36F1D}"/>
          </ac:inkMkLst>
        </pc:inkChg>
        <pc:inkChg chg="add mod">
          <ac:chgData name="仁園 呂" userId="eef67f80-1e14-4c90-a22b-aad4575b3ef9" providerId="ADAL" clId="{9A49C251-DF4E-4AE5-B3D8-6CC2431CFFC3}" dt="2020-05-10T11:29:15.144" v="8059"/>
          <ac:inkMkLst>
            <pc:docMk/>
            <pc:sldMk cId="3832258396" sldId="379"/>
            <ac:inkMk id="122" creationId="{07DFB596-B83F-4CB4-BA4E-0BE9D49BCD7B}"/>
          </ac:inkMkLst>
        </pc:inkChg>
        <pc:inkChg chg="add mod">
          <ac:chgData name="仁園 呂" userId="eef67f80-1e14-4c90-a22b-aad4575b3ef9" providerId="ADAL" clId="{9A49C251-DF4E-4AE5-B3D8-6CC2431CFFC3}" dt="2020-05-10T11:29:15.144" v="8059"/>
          <ac:inkMkLst>
            <pc:docMk/>
            <pc:sldMk cId="3832258396" sldId="379"/>
            <ac:inkMk id="123" creationId="{4ABCB3CA-1E48-45B0-8EE9-B35455C467D7}"/>
          </ac:inkMkLst>
        </pc:inkChg>
        <pc:inkChg chg="add mod">
          <ac:chgData name="仁園 呂" userId="eef67f80-1e14-4c90-a22b-aad4575b3ef9" providerId="ADAL" clId="{9A49C251-DF4E-4AE5-B3D8-6CC2431CFFC3}" dt="2020-05-10T11:29:15.144" v="8059"/>
          <ac:inkMkLst>
            <pc:docMk/>
            <pc:sldMk cId="3832258396" sldId="379"/>
            <ac:inkMk id="124" creationId="{EC7826B2-2C36-4DFA-8DAC-ECDC36F1FC01}"/>
          </ac:inkMkLst>
        </pc:inkChg>
        <pc:inkChg chg="add mod">
          <ac:chgData name="仁園 呂" userId="eef67f80-1e14-4c90-a22b-aad4575b3ef9" providerId="ADAL" clId="{9A49C251-DF4E-4AE5-B3D8-6CC2431CFFC3}" dt="2020-05-10T11:29:15.144" v="8059"/>
          <ac:inkMkLst>
            <pc:docMk/>
            <pc:sldMk cId="3832258396" sldId="379"/>
            <ac:inkMk id="125" creationId="{6666ED49-92F8-4868-AB35-A7EC4E53CF54}"/>
          </ac:inkMkLst>
        </pc:inkChg>
        <pc:inkChg chg="add mod">
          <ac:chgData name="仁園 呂" userId="eef67f80-1e14-4c90-a22b-aad4575b3ef9" providerId="ADAL" clId="{9A49C251-DF4E-4AE5-B3D8-6CC2431CFFC3}" dt="2020-05-10T11:29:15.144" v="8059"/>
          <ac:inkMkLst>
            <pc:docMk/>
            <pc:sldMk cId="3832258396" sldId="379"/>
            <ac:inkMk id="126" creationId="{4DBF87AC-3A09-48BB-9633-7424F77E1C3E}"/>
          </ac:inkMkLst>
        </pc:inkChg>
        <pc:inkChg chg="add mod">
          <ac:chgData name="仁園 呂" userId="eef67f80-1e14-4c90-a22b-aad4575b3ef9" providerId="ADAL" clId="{9A49C251-DF4E-4AE5-B3D8-6CC2431CFFC3}" dt="2020-05-10T11:29:15.144" v="8059"/>
          <ac:inkMkLst>
            <pc:docMk/>
            <pc:sldMk cId="3832258396" sldId="379"/>
            <ac:inkMk id="127" creationId="{8417C36F-7C6D-4917-855E-DF26BFB30C9A}"/>
          </ac:inkMkLst>
        </pc:inkChg>
        <pc:inkChg chg="add mod">
          <ac:chgData name="仁園 呂" userId="eef67f80-1e14-4c90-a22b-aad4575b3ef9" providerId="ADAL" clId="{9A49C251-DF4E-4AE5-B3D8-6CC2431CFFC3}" dt="2020-05-10T11:29:15.144" v="8059"/>
          <ac:inkMkLst>
            <pc:docMk/>
            <pc:sldMk cId="3832258396" sldId="379"/>
            <ac:inkMk id="130" creationId="{606248CD-9FDC-4624-948A-39352ABCA084}"/>
          </ac:inkMkLst>
        </pc:inkChg>
        <pc:inkChg chg="add mod">
          <ac:chgData name="仁園 呂" userId="eef67f80-1e14-4c90-a22b-aad4575b3ef9" providerId="ADAL" clId="{9A49C251-DF4E-4AE5-B3D8-6CC2431CFFC3}" dt="2020-05-10T11:29:15.144" v="8059"/>
          <ac:inkMkLst>
            <pc:docMk/>
            <pc:sldMk cId="3832258396" sldId="379"/>
            <ac:inkMk id="131" creationId="{566EC17A-355A-4BAD-BB63-469E557D2450}"/>
          </ac:inkMkLst>
        </pc:inkChg>
        <pc:inkChg chg="add mod">
          <ac:chgData name="仁園 呂" userId="eef67f80-1e14-4c90-a22b-aad4575b3ef9" providerId="ADAL" clId="{9A49C251-DF4E-4AE5-B3D8-6CC2431CFFC3}" dt="2020-05-10T11:29:15.144" v="8059"/>
          <ac:inkMkLst>
            <pc:docMk/>
            <pc:sldMk cId="3832258396" sldId="379"/>
            <ac:inkMk id="132" creationId="{BCB5E301-AF0B-4E5B-B3D6-928CFA40E97E}"/>
          </ac:inkMkLst>
        </pc:inkChg>
        <pc:inkChg chg="add mod">
          <ac:chgData name="仁園 呂" userId="eef67f80-1e14-4c90-a22b-aad4575b3ef9" providerId="ADAL" clId="{9A49C251-DF4E-4AE5-B3D8-6CC2431CFFC3}" dt="2020-05-10T11:29:44.266" v="8068"/>
          <ac:inkMkLst>
            <pc:docMk/>
            <pc:sldMk cId="3832258396" sldId="379"/>
            <ac:inkMk id="134" creationId="{947367DC-8DC9-4E77-AB6D-5C23D8B67DB9}"/>
          </ac:inkMkLst>
        </pc:inkChg>
        <pc:inkChg chg="add mod">
          <ac:chgData name="仁園 呂" userId="eef67f80-1e14-4c90-a22b-aad4575b3ef9" providerId="ADAL" clId="{9A49C251-DF4E-4AE5-B3D8-6CC2431CFFC3}" dt="2020-05-10T11:29:44.266" v="8068"/>
          <ac:inkMkLst>
            <pc:docMk/>
            <pc:sldMk cId="3832258396" sldId="379"/>
            <ac:inkMk id="135" creationId="{917A8E2C-AD3E-4E1E-BF6B-41F259DE3F39}"/>
          </ac:inkMkLst>
        </pc:inkChg>
        <pc:inkChg chg="add mod">
          <ac:chgData name="仁園 呂" userId="eef67f80-1e14-4c90-a22b-aad4575b3ef9" providerId="ADAL" clId="{9A49C251-DF4E-4AE5-B3D8-6CC2431CFFC3}" dt="2020-05-10T11:29:44.266" v="8068"/>
          <ac:inkMkLst>
            <pc:docMk/>
            <pc:sldMk cId="3832258396" sldId="379"/>
            <ac:inkMk id="137" creationId="{B3A0DAA1-8880-43AA-80AF-A2F6CD742B8D}"/>
          </ac:inkMkLst>
        </pc:inkChg>
        <pc:inkChg chg="add mod">
          <ac:chgData name="仁園 呂" userId="eef67f80-1e14-4c90-a22b-aad4575b3ef9" providerId="ADAL" clId="{9A49C251-DF4E-4AE5-B3D8-6CC2431CFFC3}" dt="2020-05-10T11:29:44.266" v="8068"/>
          <ac:inkMkLst>
            <pc:docMk/>
            <pc:sldMk cId="3832258396" sldId="379"/>
            <ac:inkMk id="138" creationId="{423EBFB7-30B9-4D8B-95D9-C521D8D239ED}"/>
          </ac:inkMkLst>
        </pc:inkChg>
        <pc:inkChg chg="add mod">
          <ac:chgData name="仁園 呂" userId="eef67f80-1e14-4c90-a22b-aad4575b3ef9" providerId="ADAL" clId="{9A49C251-DF4E-4AE5-B3D8-6CC2431CFFC3}" dt="2020-05-10T11:29:44.266" v="8068"/>
          <ac:inkMkLst>
            <pc:docMk/>
            <pc:sldMk cId="3832258396" sldId="379"/>
            <ac:inkMk id="140" creationId="{F1D41632-275C-4051-A8CD-BF2F23D87EAF}"/>
          </ac:inkMkLst>
        </pc:inkChg>
        <pc:inkChg chg="add mod">
          <ac:chgData name="仁園 呂" userId="eef67f80-1e14-4c90-a22b-aad4575b3ef9" providerId="ADAL" clId="{9A49C251-DF4E-4AE5-B3D8-6CC2431CFFC3}" dt="2020-05-10T11:29:44.266" v="8068"/>
          <ac:inkMkLst>
            <pc:docMk/>
            <pc:sldMk cId="3832258396" sldId="379"/>
            <ac:inkMk id="141" creationId="{FE9A2C40-87BA-42C1-8BB8-B630952976FF}"/>
          </ac:inkMkLst>
        </pc:inkChg>
        <pc:inkChg chg="add mod">
          <ac:chgData name="仁園 呂" userId="eef67f80-1e14-4c90-a22b-aad4575b3ef9" providerId="ADAL" clId="{9A49C251-DF4E-4AE5-B3D8-6CC2431CFFC3}" dt="2020-05-10T11:29:51.767" v="8070"/>
          <ac:inkMkLst>
            <pc:docMk/>
            <pc:sldMk cId="3832258396" sldId="379"/>
            <ac:inkMk id="143" creationId="{703A81C4-8131-4E1A-BBDB-DADED12444A3}"/>
          </ac:inkMkLst>
        </pc:inkChg>
        <pc:inkChg chg="add mod">
          <ac:chgData name="仁園 呂" userId="eef67f80-1e14-4c90-a22b-aad4575b3ef9" providerId="ADAL" clId="{9A49C251-DF4E-4AE5-B3D8-6CC2431CFFC3}" dt="2020-05-10T11:30:04.518" v="8082"/>
          <ac:inkMkLst>
            <pc:docMk/>
            <pc:sldMk cId="3832258396" sldId="379"/>
            <ac:inkMk id="145" creationId="{20398EFF-B5D4-41F2-8467-1587337A5CE9}"/>
          </ac:inkMkLst>
        </pc:inkChg>
        <pc:inkChg chg="add mod">
          <ac:chgData name="仁園 呂" userId="eef67f80-1e14-4c90-a22b-aad4575b3ef9" providerId="ADAL" clId="{9A49C251-DF4E-4AE5-B3D8-6CC2431CFFC3}" dt="2020-05-10T11:30:04.518" v="8082"/>
          <ac:inkMkLst>
            <pc:docMk/>
            <pc:sldMk cId="3832258396" sldId="379"/>
            <ac:inkMk id="146" creationId="{49FB663B-2DB0-43DE-9C23-96F8C897B46E}"/>
          </ac:inkMkLst>
        </pc:inkChg>
        <pc:inkChg chg="add mod">
          <ac:chgData name="仁園 呂" userId="eef67f80-1e14-4c90-a22b-aad4575b3ef9" providerId="ADAL" clId="{9A49C251-DF4E-4AE5-B3D8-6CC2431CFFC3}" dt="2020-05-10T11:30:04.518" v="8082"/>
          <ac:inkMkLst>
            <pc:docMk/>
            <pc:sldMk cId="3832258396" sldId="379"/>
            <ac:inkMk id="148" creationId="{AD0165C1-654E-4747-B8EE-A57CFE16C2EB}"/>
          </ac:inkMkLst>
        </pc:inkChg>
        <pc:inkChg chg="add mod">
          <ac:chgData name="仁園 呂" userId="eef67f80-1e14-4c90-a22b-aad4575b3ef9" providerId="ADAL" clId="{9A49C251-DF4E-4AE5-B3D8-6CC2431CFFC3}" dt="2020-05-10T11:30:04.518" v="8082"/>
          <ac:inkMkLst>
            <pc:docMk/>
            <pc:sldMk cId="3832258396" sldId="379"/>
            <ac:inkMk id="149" creationId="{0AD0B026-939D-42CC-B97C-900BCD051F81}"/>
          </ac:inkMkLst>
        </pc:inkChg>
        <pc:inkChg chg="add mod">
          <ac:chgData name="仁園 呂" userId="eef67f80-1e14-4c90-a22b-aad4575b3ef9" providerId="ADAL" clId="{9A49C251-DF4E-4AE5-B3D8-6CC2431CFFC3}" dt="2020-05-10T11:30:04.518" v="8082"/>
          <ac:inkMkLst>
            <pc:docMk/>
            <pc:sldMk cId="3832258396" sldId="379"/>
            <ac:inkMk id="150" creationId="{893EA3C9-88D7-4705-A104-804CCF0587E9}"/>
          </ac:inkMkLst>
        </pc:inkChg>
        <pc:inkChg chg="add mod">
          <ac:chgData name="仁園 呂" userId="eef67f80-1e14-4c90-a22b-aad4575b3ef9" providerId="ADAL" clId="{9A49C251-DF4E-4AE5-B3D8-6CC2431CFFC3}" dt="2020-05-10T11:30:04.518" v="8082"/>
          <ac:inkMkLst>
            <pc:docMk/>
            <pc:sldMk cId="3832258396" sldId="379"/>
            <ac:inkMk id="151" creationId="{97B6F73C-FF4C-410C-8E66-BA9635BCC47B}"/>
          </ac:inkMkLst>
        </pc:inkChg>
        <pc:inkChg chg="add mod">
          <ac:chgData name="仁園 呂" userId="eef67f80-1e14-4c90-a22b-aad4575b3ef9" providerId="ADAL" clId="{9A49C251-DF4E-4AE5-B3D8-6CC2431CFFC3}" dt="2020-05-10T11:30:04.518" v="8082"/>
          <ac:inkMkLst>
            <pc:docMk/>
            <pc:sldMk cId="3832258396" sldId="379"/>
            <ac:inkMk id="152" creationId="{A00CAD83-4914-48A0-99B4-3146B6B602A8}"/>
          </ac:inkMkLst>
        </pc:inkChg>
        <pc:inkChg chg="add mod">
          <ac:chgData name="仁園 呂" userId="eef67f80-1e14-4c90-a22b-aad4575b3ef9" providerId="ADAL" clId="{9A49C251-DF4E-4AE5-B3D8-6CC2431CFFC3}" dt="2020-05-10T11:30:04.518" v="8082"/>
          <ac:inkMkLst>
            <pc:docMk/>
            <pc:sldMk cId="3832258396" sldId="379"/>
            <ac:inkMk id="154" creationId="{18013074-E6BB-4124-B63F-31C9F05BDA00}"/>
          </ac:inkMkLst>
        </pc:inkChg>
        <pc:inkChg chg="add mod">
          <ac:chgData name="仁園 呂" userId="eef67f80-1e14-4c90-a22b-aad4575b3ef9" providerId="ADAL" clId="{9A49C251-DF4E-4AE5-B3D8-6CC2431CFFC3}" dt="2020-05-10T11:30:04.518" v="8082"/>
          <ac:inkMkLst>
            <pc:docMk/>
            <pc:sldMk cId="3832258396" sldId="379"/>
            <ac:inkMk id="155" creationId="{3445587D-3667-4AFD-90B5-9202D3874050}"/>
          </ac:inkMkLst>
        </pc:inkChg>
        <pc:inkChg chg="add mod">
          <ac:chgData name="仁園 呂" userId="eef67f80-1e14-4c90-a22b-aad4575b3ef9" providerId="ADAL" clId="{9A49C251-DF4E-4AE5-B3D8-6CC2431CFFC3}" dt="2020-05-10T11:30:45.104" v="8107"/>
          <ac:inkMkLst>
            <pc:docMk/>
            <pc:sldMk cId="3832258396" sldId="379"/>
            <ac:inkMk id="157" creationId="{11FE6AA6-19E2-4562-8388-9C414E1ACF5C}"/>
          </ac:inkMkLst>
        </pc:inkChg>
        <pc:inkChg chg="add mod">
          <ac:chgData name="仁園 呂" userId="eef67f80-1e14-4c90-a22b-aad4575b3ef9" providerId="ADAL" clId="{9A49C251-DF4E-4AE5-B3D8-6CC2431CFFC3}" dt="2020-05-10T11:30:45.104" v="8107"/>
          <ac:inkMkLst>
            <pc:docMk/>
            <pc:sldMk cId="3832258396" sldId="379"/>
            <ac:inkMk id="158" creationId="{2E5696E8-F2A5-4018-A126-6025B644B39D}"/>
          </ac:inkMkLst>
        </pc:inkChg>
        <pc:inkChg chg="add mod">
          <ac:chgData name="仁園 呂" userId="eef67f80-1e14-4c90-a22b-aad4575b3ef9" providerId="ADAL" clId="{9A49C251-DF4E-4AE5-B3D8-6CC2431CFFC3}" dt="2020-05-10T11:30:45.104" v="8107"/>
          <ac:inkMkLst>
            <pc:docMk/>
            <pc:sldMk cId="3832258396" sldId="379"/>
            <ac:inkMk id="160" creationId="{50024BB0-0E39-4D76-97E7-BC11F177FE2A}"/>
          </ac:inkMkLst>
        </pc:inkChg>
        <pc:inkChg chg="add mod">
          <ac:chgData name="仁園 呂" userId="eef67f80-1e14-4c90-a22b-aad4575b3ef9" providerId="ADAL" clId="{9A49C251-DF4E-4AE5-B3D8-6CC2431CFFC3}" dt="2020-05-10T11:30:45.104" v="8107"/>
          <ac:inkMkLst>
            <pc:docMk/>
            <pc:sldMk cId="3832258396" sldId="379"/>
            <ac:inkMk id="161" creationId="{9DDBA0E3-D266-4CE8-802B-1974A6B58915}"/>
          </ac:inkMkLst>
        </pc:inkChg>
        <pc:inkChg chg="add mod">
          <ac:chgData name="仁園 呂" userId="eef67f80-1e14-4c90-a22b-aad4575b3ef9" providerId="ADAL" clId="{9A49C251-DF4E-4AE5-B3D8-6CC2431CFFC3}" dt="2020-05-10T11:30:45.104" v="8107"/>
          <ac:inkMkLst>
            <pc:docMk/>
            <pc:sldMk cId="3832258396" sldId="379"/>
            <ac:inkMk id="162" creationId="{943B41FC-D7A5-4BF4-BA6F-A09A0189BD15}"/>
          </ac:inkMkLst>
        </pc:inkChg>
        <pc:inkChg chg="add mod">
          <ac:chgData name="仁園 呂" userId="eef67f80-1e14-4c90-a22b-aad4575b3ef9" providerId="ADAL" clId="{9A49C251-DF4E-4AE5-B3D8-6CC2431CFFC3}" dt="2020-05-10T11:30:45.104" v="8107"/>
          <ac:inkMkLst>
            <pc:docMk/>
            <pc:sldMk cId="3832258396" sldId="379"/>
            <ac:inkMk id="163" creationId="{B4CCDC84-4DBE-4F34-835E-9B77146E2ACC}"/>
          </ac:inkMkLst>
        </pc:inkChg>
        <pc:inkChg chg="add mod">
          <ac:chgData name="仁園 呂" userId="eef67f80-1e14-4c90-a22b-aad4575b3ef9" providerId="ADAL" clId="{9A49C251-DF4E-4AE5-B3D8-6CC2431CFFC3}" dt="2020-05-10T11:30:45.104" v="8107"/>
          <ac:inkMkLst>
            <pc:docMk/>
            <pc:sldMk cId="3832258396" sldId="379"/>
            <ac:inkMk id="164" creationId="{9BDDC1FF-9D6A-4582-85DF-900493C38DEB}"/>
          </ac:inkMkLst>
        </pc:inkChg>
        <pc:inkChg chg="add mod">
          <ac:chgData name="仁園 呂" userId="eef67f80-1e14-4c90-a22b-aad4575b3ef9" providerId="ADAL" clId="{9A49C251-DF4E-4AE5-B3D8-6CC2431CFFC3}" dt="2020-05-10T11:30:45.104" v="8107"/>
          <ac:inkMkLst>
            <pc:docMk/>
            <pc:sldMk cId="3832258396" sldId="379"/>
            <ac:inkMk id="165" creationId="{746FDEDE-DC0A-4A02-BC90-FDED2DB143C4}"/>
          </ac:inkMkLst>
        </pc:inkChg>
        <pc:inkChg chg="add mod">
          <ac:chgData name="仁園 呂" userId="eef67f80-1e14-4c90-a22b-aad4575b3ef9" providerId="ADAL" clId="{9A49C251-DF4E-4AE5-B3D8-6CC2431CFFC3}" dt="2020-05-10T11:30:45.104" v="8107"/>
          <ac:inkMkLst>
            <pc:docMk/>
            <pc:sldMk cId="3832258396" sldId="379"/>
            <ac:inkMk id="166" creationId="{5234B330-CCA3-46E5-968C-D295A3F05380}"/>
          </ac:inkMkLst>
        </pc:inkChg>
        <pc:inkChg chg="add mod">
          <ac:chgData name="仁園 呂" userId="eef67f80-1e14-4c90-a22b-aad4575b3ef9" providerId="ADAL" clId="{9A49C251-DF4E-4AE5-B3D8-6CC2431CFFC3}" dt="2020-05-10T11:30:45.104" v="8107"/>
          <ac:inkMkLst>
            <pc:docMk/>
            <pc:sldMk cId="3832258396" sldId="379"/>
            <ac:inkMk id="167" creationId="{7C180F67-688B-4D1A-BABA-0E74700D4C02}"/>
          </ac:inkMkLst>
        </pc:inkChg>
        <pc:inkChg chg="add mod">
          <ac:chgData name="仁園 呂" userId="eef67f80-1e14-4c90-a22b-aad4575b3ef9" providerId="ADAL" clId="{9A49C251-DF4E-4AE5-B3D8-6CC2431CFFC3}" dt="2020-05-10T11:30:45.104" v="8107"/>
          <ac:inkMkLst>
            <pc:docMk/>
            <pc:sldMk cId="3832258396" sldId="379"/>
            <ac:inkMk id="168" creationId="{465628A5-404A-4144-8E40-458D110A62CA}"/>
          </ac:inkMkLst>
        </pc:inkChg>
        <pc:inkChg chg="add mod">
          <ac:chgData name="仁園 呂" userId="eef67f80-1e14-4c90-a22b-aad4575b3ef9" providerId="ADAL" clId="{9A49C251-DF4E-4AE5-B3D8-6CC2431CFFC3}" dt="2020-05-10T11:30:45.104" v="8107"/>
          <ac:inkMkLst>
            <pc:docMk/>
            <pc:sldMk cId="3832258396" sldId="379"/>
            <ac:inkMk id="169" creationId="{4A6C506F-7F52-4AF9-997B-C455110492F6}"/>
          </ac:inkMkLst>
        </pc:inkChg>
        <pc:inkChg chg="add mod">
          <ac:chgData name="仁園 呂" userId="eef67f80-1e14-4c90-a22b-aad4575b3ef9" providerId="ADAL" clId="{9A49C251-DF4E-4AE5-B3D8-6CC2431CFFC3}" dt="2020-05-10T11:30:45.104" v="8107"/>
          <ac:inkMkLst>
            <pc:docMk/>
            <pc:sldMk cId="3832258396" sldId="379"/>
            <ac:inkMk id="170" creationId="{F4E0780A-4ED8-46DC-B5F5-D7126D71EBCF}"/>
          </ac:inkMkLst>
        </pc:inkChg>
        <pc:inkChg chg="add mod">
          <ac:chgData name="仁園 呂" userId="eef67f80-1e14-4c90-a22b-aad4575b3ef9" providerId="ADAL" clId="{9A49C251-DF4E-4AE5-B3D8-6CC2431CFFC3}" dt="2020-05-10T11:30:45.104" v="8107"/>
          <ac:inkMkLst>
            <pc:docMk/>
            <pc:sldMk cId="3832258396" sldId="379"/>
            <ac:inkMk id="171" creationId="{4AEA95DD-744C-4EAC-BC7E-629450240F32}"/>
          </ac:inkMkLst>
        </pc:inkChg>
        <pc:inkChg chg="add mod">
          <ac:chgData name="仁園 呂" userId="eef67f80-1e14-4c90-a22b-aad4575b3ef9" providerId="ADAL" clId="{9A49C251-DF4E-4AE5-B3D8-6CC2431CFFC3}" dt="2020-05-10T11:30:45.104" v="8107"/>
          <ac:inkMkLst>
            <pc:docMk/>
            <pc:sldMk cId="3832258396" sldId="379"/>
            <ac:inkMk id="172" creationId="{7DF16EAA-6A98-4D63-A494-4F62BCF5D336}"/>
          </ac:inkMkLst>
        </pc:inkChg>
        <pc:inkChg chg="add mod">
          <ac:chgData name="仁園 呂" userId="eef67f80-1e14-4c90-a22b-aad4575b3ef9" providerId="ADAL" clId="{9A49C251-DF4E-4AE5-B3D8-6CC2431CFFC3}" dt="2020-05-10T11:30:45.104" v="8107"/>
          <ac:inkMkLst>
            <pc:docMk/>
            <pc:sldMk cId="3832258396" sldId="379"/>
            <ac:inkMk id="173" creationId="{6DEC446B-E73B-47E8-9EFB-6E3FFF3AD07E}"/>
          </ac:inkMkLst>
        </pc:inkChg>
        <pc:inkChg chg="add mod">
          <ac:chgData name="仁園 呂" userId="eef67f80-1e14-4c90-a22b-aad4575b3ef9" providerId="ADAL" clId="{9A49C251-DF4E-4AE5-B3D8-6CC2431CFFC3}" dt="2020-05-10T11:30:45.104" v="8107"/>
          <ac:inkMkLst>
            <pc:docMk/>
            <pc:sldMk cId="3832258396" sldId="379"/>
            <ac:inkMk id="174" creationId="{445A7E0E-70FD-4337-9E73-6AD630EF8AB0}"/>
          </ac:inkMkLst>
        </pc:inkChg>
        <pc:inkChg chg="add mod">
          <ac:chgData name="仁園 呂" userId="eef67f80-1e14-4c90-a22b-aad4575b3ef9" providerId="ADAL" clId="{9A49C251-DF4E-4AE5-B3D8-6CC2431CFFC3}" dt="2020-05-10T11:30:45.104" v="8107"/>
          <ac:inkMkLst>
            <pc:docMk/>
            <pc:sldMk cId="3832258396" sldId="379"/>
            <ac:inkMk id="175" creationId="{6D16816E-D9A4-4A04-BE7A-FAB83F7B178C}"/>
          </ac:inkMkLst>
        </pc:inkChg>
        <pc:inkChg chg="add mod">
          <ac:chgData name="仁園 呂" userId="eef67f80-1e14-4c90-a22b-aad4575b3ef9" providerId="ADAL" clId="{9A49C251-DF4E-4AE5-B3D8-6CC2431CFFC3}" dt="2020-05-10T11:30:45.104" v="8107"/>
          <ac:inkMkLst>
            <pc:docMk/>
            <pc:sldMk cId="3832258396" sldId="379"/>
            <ac:inkMk id="176" creationId="{A42D04A0-3EC2-4E40-BDCA-33D35342F7FB}"/>
          </ac:inkMkLst>
        </pc:inkChg>
        <pc:inkChg chg="add mod">
          <ac:chgData name="仁園 呂" userId="eef67f80-1e14-4c90-a22b-aad4575b3ef9" providerId="ADAL" clId="{9A49C251-DF4E-4AE5-B3D8-6CC2431CFFC3}" dt="2020-05-10T11:30:45.104" v="8107"/>
          <ac:inkMkLst>
            <pc:docMk/>
            <pc:sldMk cId="3832258396" sldId="379"/>
            <ac:inkMk id="177" creationId="{C6B6A1DB-8092-4AF8-A0C8-E4CD12FB79AB}"/>
          </ac:inkMkLst>
        </pc:inkChg>
        <pc:inkChg chg="add mod">
          <ac:chgData name="仁園 呂" userId="eef67f80-1e14-4c90-a22b-aad4575b3ef9" providerId="ADAL" clId="{9A49C251-DF4E-4AE5-B3D8-6CC2431CFFC3}" dt="2020-05-10T11:30:45.104" v="8107"/>
          <ac:inkMkLst>
            <pc:docMk/>
            <pc:sldMk cId="3832258396" sldId="379"/>
            <ac:inkMk id="178" creationId="{47AFCB7F-0CC8-4ACB-902E-498ABF066972}"/>
          </ac:inkMkLst>
        </pc:inkChg>
        <pc:inkChg chg="add mod">
          <ac:chgData name="仁園 呂" userId="eef67f80-1e14-4c90-a22b-aad4575b3ef9" providerId="ADAL" clId="{9A49C251-DF4E-4AE5-B3D8-6CC2431CFFC3}" dt="2020-05-10T11:30:45.104" v="8107"/>
          <ac:inkMkLst>
            <pc:docMk/>
            <pc:sldMk cId="3832258396" sldId="379"/>
            <ac:inkMk id="179" creationId="{07867D5C-F952-4F57-98CD-5B12BFEE76F2}"/>
          </ac:inkMkLst>
        </pc:inkChg>
        <pc:inkChg chg="add mod">
          <ac:chgData name="仁園 呂" userId="eef67f80-1e14-4c90-a22b-aad4575b3ef9" providerId="ADAL" clId="{9A49C251-DF4E-4AE5-B3D8-6CC2431CFFC3}" dt="2020-05-10T11:30:45.104" v="8107"/>
          <ac:inkMkLst>
            <pc:docMk/>
            <pc:sldMk cId="3832258396" sldId="379"/>
            <ac:inkMk id="180" creationId="{3D22B4D4-588A-4E31-BEC8-F903D9C0DB9B}"/>
          </ac:inkMkLst>
        </pc:inkChg>
        <pc:inkChg chg="add mod">
          <ac:chgData name="仁園 呂" userId="eef67f80-1e14-4c90-a22b-aad4575b3ef9" providerId="ADAL" clId="{9A49C251-DF4E-4AE5-B3D8-6CC2431CFFC3}" dt="2020-05-10T11:31:02.456" v="8112"/>
          <ac:inkMkLst>
            <pc:docMk/>
            <pc:sldMk cId="3832258396" sldId="379"/>
            <ac:inkMk id="182" creationId="{F0F832D5-EDD7-4920-B358-DC0658E2AE3F}"/>
          </ac:inkMkLst>
        </pc:inkChg>
        <pc:inkChg chg="add mod">
          <ac:chgData name="仁園 呂" userId="eef67f80-1e14-4c90-a22b-aad4575b3ef9" providerId="ADAL" clId="{9A49C251-DF4E-4AE5-B3D8-6CC2431CFFC3}" dt="2020-05-10T11:31:02.456" v="8112"/>
          <ac:inkMkLst>
            <pc:docMk/>
            <pc:sldMk cId="3832258396" sldId="379"/>
            <ac:inkMk id="183" creationId="{2FD36EB9-F320-4AC2-A50A-4A4EEA135417}"/>
          </ac:inkMkLst>
        </pc:inkChg>
        <pc:inkChg chg="add mod">
          <ac:chgData name="仁園 呂" userId="eef67f80-1e14-4c90-a22b-aad4575b3ef9" providerId="ADAL" clId="{9A49C251-DF4E-4AE5-B3D8-6CC2431CFFC3}" dt="2020-05-10T11:31:02.456" v="8112"/>
          <ac:inkMkLst>
            <pc:docMk/>
            <pc:sldMk cId="3832258396" sldId="379"/>
            <ac:inkMk id="184" creationId="{6AAC7AB7-EE73-4726-B63F-21EA49A59BD5}"/>
          </ac:inkMkLst>
        </pc:inkChg>
        <pc:inkChg chg="add mod">
          <ac:chgData name="仁園 呂" userId="eef67f80-1e14-4c90-a22b-aad4575b3ef9" providerId="ADAL" clId="{9A49C251-DF4E-4AE5-B3D8-6CC2431CFFC3}" dt="2020-05-10T11:31:02.456" v="8112"/>
          <ac:inkMkLst>
            <pc:docMk/>
            <pc:sldMk cId="3832258396" sldId="379"/>
            <ac:inkMk id="185" creationId="{521B8AAC-17FB-4227-8EBD-49CF945D9BA2}"/>
          </ac:inkMkLst>
        </pc:inkChg>
        <pc:inkChg chg="mod">
          <ac:chgData name="仁園 呂" userId="eef67f80-1e14-4c90-a22b-aad4575b3ef9" providerId="ADAL" clId="{9A49C251-DF4E-4AE5-B3D8-6CC2431CFFC3}" dt="2020-05-10T11:32:21.245" v="8158"/>
          <ac:inkMkLst>
            <pc:docMk/>
            <pc:sldMk cId="3832258396" sldId="379"/>
            <ac:inkMk id="207" creationId="{069AB1A4-E2AB-49B7-A1B1-28E6C81A35D7}"/>
          </ac:inkMkLst>
        </pc:inkChg>
        <pc:inkChg chg="mod">
          <ac:chgData name="仁園 呂" userId="eef67f80-1e14-4c90-a22b-aad4575b3ef9" providerId="ADAL" clId="{9A49C251-DF4E-4AE5-B3D8-6CC2431CFFC3}" dt="2020-05-10T11:32:21.245" v="8158"/>
          <ac:inkMkLst>
            <pc:docMk/>
            <pc:sldMk cId="3832258396" sldId="379"/>
            <ac:inkMk id="208" creationId="{2249EE5F-4340-4DC3-8773-CB1AA1C23A4E}"/>
          </ac:inkMkLst>
        </pc:inkChg>
        <pc:inkChg chg="del">
          <ac:chgData name="仁園 呂" userId="eef67f80-1e14-4c90-a22b-aad4575b3ef9" providerId="ADAL" clId="{9A49C251-DF4E-4AE5-B3D8-6CC2431CFFC3}" dt="2020-05-10T11:31:54.054" v="8127"/>
          <ac:inkMkLst>
            <pc:docMk/>
            <pc:sldMk cId="3832258396" sldId="379"/>
            <ac:inkMk id="209" creationId="{00D4D225-DEDC-4071-9099-C2B019C5353F}"/>
          </ac:inkMkLst>
        </pc:inkChg>
        <pc:inkChg chg="mod">
          <ac:chgData name="仁園 呂" userId="eef67f80-1e14-4c90-a22b-aad4575b3ef9" providerId="ADAL" clId="{9A49C251-DF4E-4AE5-B3D8-6CC2431CFFC3}" dt="2020-05-10T11:32:21.245" v="8158"/>
          <ac:inkMkLst>
            <pc:docMk/>
            <pc:sldMk cId="3832258396" sldId="379"/>
            <ac:inkMk id="210" creationId="{402C08A0-3F8A-4368-B4D0-44CAE1A4DB7E}"/>
          </ac:inkMkLst>
        </pc:inkChg>
        <pc:inkChg chg="mod">
          <ac:chgData name="仁園 呂" userId="eef67f80-1e14-4c90-a22b-aad4575b3ef9" providerId="ADAL" clId="{9A49C251-DF4E-4AE5-B3D8-6CC2431CFFC3}" dt="2020-05-10T11:32:21.245" v="8158"/>
          <ac:inkMkLst>
            <pc:docMk/>
            <pc:sldMk cId="3832258396" sldId="379"/>
            <ac:inkMk id="211" creationId="{A6CA0047-0F4B-4052-8AF3-DBAA58D9AF12}"/>
          </ac:inkMkLst>
        </pc:inkChg>
        <pc:inkChg chg="mod">
          <ac:chgData name="仁園 呂" userId="eef67f80-1e14-4c90-a22b-aad4575b3ef9" providerId="ADAL" clId="{9A49C251-DF4E-4AE5-B3D8-6CC2431CFFC3}" dt="2020-05-10T11:32:21.245" v="8158"/>
          <ac:inkMkLst>
            <pc:docMk/>
            <pc:sldMk cId="3832258396" sldId="379"/>
            <ac:inkMk id="212" creationId="{5F192A72-C961-47AD-8E15-04219087C6E7}"/>
          </ac:inkMkLst>
        </pc:inkChg>
        <pc:inkChg chg="mod">
          <ac:chgData name="仁園 呂" userId="eef67f80-1e14-4c90-a22b-aad4575b3ef9" providerId="ADAL" clId="{9A49C251-DF4E-4AE5-B3D8-6CC2431CFFC3}" dt="2020-05-10T11:32:21.245" v="8158"/>
          <ac:inkMkLst>
            <pc:docMk/>
            <pc:sldMk cId="3832258396" sldId="379"/>
            <ac:inkMk id="213" creationId="{60168F5F-ED17-4183-A5AC-5D86422B7E37}"/>
          </ac:inkMkLst>
        </pc:inkChg>
        <pc:inkChg chg="mod">
          <ac:chgData name="仁園 呂" userId="eef67f80-1e14-4c90-a22b-aad4575b3ef9" providerId="ADAL" clId="{9A49C251-DF4E-4AE5-B3D8-6CC2431CFFC3}" dt="2020-05-10T11:32:21.245" v="8158"/>
          <ac:inkMkLst>
            <pc:docMk/>
            <pc:sldMk cId="3832258396" sldId="379"/>
            <ac:inkMk id="214" creationId="{3A910B40-FB43-4EB4-B197-3CC2B8BB90EA}"/>
          </ac:inkMkLst>
        </pc:inkChg>
        <pc:inkChg chg="mod">
          <ac:chgData name="仁園 呂" userId="eef67f80-1e14-4c90-a22b-aad4575b3ef9" providerId="ADAL" clId="{9A49C251-DF4E-4AE5-B3D8-6CC2431CFFC3}" dt="2020-05-10T11:32:21.245" v="8158"/>
          <ac:inkMkLst>
            <pc:docMk/>
            <pc:sldMk cId="3832258396" sldId="379"/>
            <ac:inkMk id="215" creationId="{19AC89E2-70E6-4794-9FA5-AACE689FE002}"/>
          </ac:inkMkLst>
        </pc:inkChg>
        <pc:inkChg chg="mod">
          <ac:chgData name="仁園 呂" userId="eef67f80-1e14-4c90-a22b-aad4575b3ef9" providerId="ADAL" clId="{9A49C251-DF4E-4AE5-B3D8-6CC2431CFFC3}" dt="2020-05-10T11:32:21.245" v="8158"/>
          <ac:inkMkLst>
            <pc:docMk/>
            <pc:sldMk cId="3832258396" sldId="379"/>
            <ac:inkMk id="216" creationId="{C15E47B0-B273-42A6-BE88-990003B128FC}"/>
          </ac:inkMkLst>
        </pc:inkChg>
        <pc:inkChg chg="del mod">
          <ac:chgData name="仁園 呂" userId="eef67f80-1e14-4c90-a22b-aad4575b3ef9" providerId="ADAL" clId="{9A49C251-DF4E-4AE5-B3D8-6CC2431CFFC3}" dt="2020-05-10T11:32:21.244" v="8152"/>
          <ac:inkMkLst>
            <pc:docMk/>
            <pc:sldMk cId="3832258396" sldId="379"/>
            <ac:inkMk id="217" creationId="{8469BAFF-636A-4E37-9684-0E75E4EECBC2}"/>
          </ac:inkMkLst>
        </pc:inkChg>
        <pc:inkChg chg="del mod">
          <ac:chgData name="仁園 呂" userId="eef67f80-1e14-4c90-a22b-aad4575b3ef9" providerId="ADAL" clId="{9A49C251-DF4E-4AE5-B3D8-6CC2431CFFC3}" dt="2020-05-10T11:32:21.245" v="8158"/>
          <ac:inkMkLst>
            <pc:docMk/>
            <pc:sldMk cId="3832258396" sldId="379"/>
            <ac:inkMk id="218" creationId="{FDDF65BA-E093-459E-BC1F-3CB7562AA715}"/>
          </ac:inkMkLst>
        </pc:inkChg>
        <pc:inkChg chg="del mod">
          <ac:chgData name="仁園 呂" userId="eef67f80-1e14-4c90-a22b-aad4575b3ef9" providerId="ADAL" clId="{9A49C251-DF4E-4AE5-B3D8-6CC2431CFFC3}" dt="2020-05-10T11:32:21.243" v="8150"/>
          <ac:inkMkLst>
            <pc:docMk/>
            <pc:sldMk cId="3832258396" sldId="379"/>
            <ac:inkMk id="219" creationId="{9D9594C8-0178-42ED-BFFF-49AF2D8C84B7}"/>
          </ac:inkMkLst>
        </pc:inkChg>
        <pc:inkChg chg="mod">
          <ac:chgData name="仁園 呂" userId="eef67f80-1e14-4c90-a22b-aad4575b3ef9" providerId="ADAL" clId="{9A49C251-DF4E-4AE5-B3D8-6CC2431CFFC3}" dt="2020-05-10T11:32:21.245" v="8158"/>
          <ac:inkMkLst>
            <pc:docMk/>
            <pc:sldMk cId="3832258396" sldId="379"/>
            <ac:inkMk id="220" creationId="{0092731F-1AAF-40B4-A751-D6C609F82622}"/>
          </ac:inkMkLst>
        </pc:inkChg>
        <pc:inkChg chg="del mod">
          <ac:chgData name="仁園 呂" userId="eef67f80-1e14-4c90-a22b-aad4575b3ef9" providerId="ADAL" clId="{9A49C251-DF4E-4AE5-B3D8-6CC2431CFFC3}" dt="2020-05-10T11:32:21.243" v="8148"/>
          <ac:inkMkLst>
            <pc:docMk/>
            <pc:sldMk cId="3832258396" sldId="379"/>
            <ac:inkMk id="221" creationId="{8992504D-BFEB-49B8-819F-FE1CE07B0D31}"/>
          </ac:inkMkLst>
        </pc:inkChg>
        <pc:inkChg chg="del mod">
          <ac:chgData name="仁園 呂" userId="eef67f80-1e14-4c90-a22b-aad4575b3ef9" providerId="ADAL" clId="{9A49C251-DF4E-4AE5-B3D8-6CC2431CFFC3}" dt="2020-05-10T11:32:21.245" v="8156"/>
          <ac:inkMkLst>
            <pc:docMk/>
            <pc:sldMk cId="3832258396" sldId="379"/>
            <ac:inkMk id="222" creationId="{81AA10DA-BB9C-4FA3-BE69-6A735A98AC2F}"/>
          </ac:inkMkLst>
        </pc:inkChg>
        <pc:inkChg chg="del mod">
          <ac:chgData name="仁園 呂" userId="eef67f80-1e14-4c90-a22b-aad4575b3ef9" providerId="ADAL" clId="{9A49C251-DF4E-4AE5-B3D8-6CC2431CFFC3}" dt="2020-05-10T11:32:21.245" v="8155"/>
          <ac:inkMkLst>
            <pc:docMk/>
            <pc:sldMk cId="3832258396" sldId="379"/>
            <ac:inkMk id="223" creationId="{319AA1C7-E7FB-40AB-B3CC-30E4F8A70D10}"/>
          </ac:inkMkLst>
        </pc:inkChg>
        <pc:inkChg chg="del mod">
          <ac:chgData name="仁園 呂" userId="eef67f80-1e14-4c90-a22b-aad4575b3ef9" providerId="ADAL" clId="{9A49C251-DF4E-4AE5-B3D8-6CC2431CFFC3}" dt="2020-05-10T11:32:21.244" v="8153"/>
          <ac:inkMkLst>
            <pc:docMk/>
            <pc:sldMk cId="3832258396" sldId="379"/>
            <ac:inkMk id="224" creationId="{E236E5B7-844C-4501-828E-3659EB29739F}"/>
          </ac:inkMkLst>
        </pc:inkChg>
        <pc:inkChg chg="mod">
          <ac:chgData name="仁園 呂" userId="eef67f80-1e14-4c90-a22b-aad4575b3ef9" providerId="ADAL" clId="{9A49C251-DF4E-4AE5-B3D8-6CC2431CFFC3}" dt="2020-05-10T11:32:21.245" v="8158"/>
          <ac:inkMkLst>
            <pc:docMk/>
            <pc:sldMk cId="3832258396" sldId="379"/>
            <ac:inkMk id="225" creationId="{E39A1B80-9493-4D56-B038-73865D003CB4}"/>
          </ac:inkMkLst>
        </pc:inkChg>
        <pc:inkChg chg="del mod">
          <ac:chgData name="仁園 呂" userId="eef67f80-1e14-4c90-a22b-aad4575b3ef9" providerId="ADAL" clId="{9A49C251-DF4E-4AE5-B3D8-6CC2431CFFC3}" dt="2020-05-10T11:32:21.245" v="8157"/>
          <ac:inkMkLst>
            <pc:docMk/>
            <pc:sldMk cId="3832258396" sldId="379"/>
            <ac:inkMk id="226" creationId="{5B5367C7-B6BC-43A6-BA18-31F3BA2C5CAE}"/>
          </ac:inkMkLst>
        </pc:inkChg>
        <pc:inkChg chg="del mod">
          <ac:chgData name="仁園 呂" userId="eef67f80-1e14-4c90-a22b-aad4575b3ef9" providerId="ADAL" clId="{9A49C251-DF4E-4AE5-B3D8-6CC2431CFFC3}" dt="2020-05-10T11:32:21.244" v="8151"/>
          <ac:inkMkLst>
            <pc:docMk/>
            <pc:sldMk cId="3832258396" sldId="379"/>
            <ac:inkMk id="227" creationId="{C02C2375-BF30-4FB1-BAE1-B85CC46B2CE3}"/>
          </ac:inkMkLst>
        </pc:inkChg>
        <pc:inkChg chg="del mod">
          <ac:chgData name="仁園 呂" userId="eef67f80-1e14-4c90-a22b-aad4575b3ef9" providerId="ADAL" clId="{9A49C251-DF4E-4AE5-B3D8-6CC2431CFFC3}" dt="2020-05-10T11:32:21.243" v="8149"/>
          <ac:inkMkLst>
            <pc:docMk/>
            <pc:sldMk cId="3832258396" sldId="379"/>
            <ac:inkMk id="228" creationId="{A7C57650-A525-416E-AB60-2CE870DE86BB}"/>
          </ac:inkMkLst>
        </pc:inkChg>
        <pc:inkChg chg="del mod">
          <ac:chgData name="仁園 呂" userId="eef67f80-1e14-4c90-a22b-aad4575b3ef9" providerId="ADAL" clId="{9A49C251-DF4E-4AE5-B3D8-6CC2431CFFC3}" dt="2020-05-10T11:32:21.244" v="8154"/>
          <ac:inkMkLst>
            <pc:docMk/>
            <pc:sldMk cId="3832258396" sldId="379"/>
            <ac:inkMk id="229" creationId="{13E54012-1256-4918-9A99-B8AC9C1B69FF}"/>
          </ac:inkMkLst>
        </pc:inkChg>
        <pc:inkChg chg="add">
          <ac:chgData name="仁園 呂" userId="eef67f80-1e14-4c90-a22b-aad4575b3ef9" providerId="ADAL" clId="{9A49C251-DF4E-4AE5-B3D8-6CC2431CFFC3}" dt="2020-05-10T11:31:28.290" v="8115" actId="9405"/>
          <ac:inkMkLst>
            <pc:docMk/>
            <pc:sldMk cId="3832258396" sldId="379"/>
            <ac:inkMk id="231" creationId="{AD6000B0-55F5-4A62-9BF4-C1EDC8AAA0B0}"/>
          </ac:inkMkLst>
        </pc:inkChg>
        <pc:inkChg chg="add del mod">
          <ac:chgData name="仁園 呂" userId="eef67f80-1e14-4c90-a22b-aad4575b3ef9" providerId="ADAL" clId="{9A49C251-DF4E-4AE5-B3D8-6CC2431CFFC3}" dt="2020-05-10T11:31:54.055" v="8131"/>
          <ac:inkMkLst>
            <pc:docMk/>
            <pc:sldMk cId="3832258396" sldId="379"/>
            <ac:inkMk id="232" creationId="{22DCE9CE-3D07-45AF-8748-D00DC66155F6}"/>
          </ac:inkMkLst>
        </pc:inkChg>
        <pc:inkChg chg="add del mod">
          <ac:chgData name="仁園 呂" userId="eef67f80-1e14-4c90-a22b-aad4575b3ef9" providerId="ADAL" clId="{9A49C251-DF4E-4AE5-B3D8-6CC2431CFFC3}" dt="2020-05-10T11:31:51.019" v="8126"/>
          <ac:inkMkLst>
            <pc:docMk/>
            <pc:sldMk cId="3832258396" sldId="379"/>
            <ac:inkMk id="233" creationId="{B854E2E1-4510-44F9-8249-DC15705D1376}"/>
          </ac:inkMkLst>
        </pc:inkChg>
        <pc:inkChg chg="add del mod">
          <ac:chgData name="仁園 呂" userId="eef67f80-1e14-4c90-a22b-aad4575b3ef9" providerId="ADAL" clId="{9A49C251-DF4E-4AE5-B3D8-6CC2431CFFC3}" dt="2020-05-10T11:31:51.019" v="8125"/>
          <ac:inkMkLst>
            <pc:docMk/>
            <pc:sldMk cId="3832258396" sldId="379"/>
            <ac:inkMk id="234" creationId="{291EA755-B6B8-400D-B2C1-12A56850886D}"/>
          </ac:inkMkLst>
        </pc:inkChg>
        <pc:inkChg chg="add del mod">
          <ac:chgData name="仁園 呂" userId="eef67f80-1e14-4c90-a22b-aad4575b3ef9" providerId="ADAL" clId="{9A49C251-DF4E-4AE5-B3D8-6CC2431CFFC3}" dt="2020-05-10T11:31:54.054" v="8128"/>
          <ac:inkMkLst>
            <pc:docMk/>
            <pc:sldMk cId="3832258396" sldId="379"/>
            <ac:inkMk id="236" creationId="{E5D337A1-9102-4E52-8BD5-20586D167C75}"/>
          </ac:inkMkLst>
        </pc:inkChg>
        <pc:inkChg chg="add del mod">
          <ac:chgData name="仁園 呂" userId="eef67f80-1e14-4c90-a22b-aad4575b3ef9" providerId="ADAL" clId="{9A49C251-DF4E-4AE5-B3D8-6CC2431CFFC3}" dt="2020-05-10T11:31:54.055" v="8129"/>
          <ac:inkMkLst>
            <pc:docMk/>
            <pc:sldMk cId="3832258396" sldId="379"/>
            <ac:inkMk id="237" creationId="{776F9272-C634-4FBD-85AA-7B4C081463A7}"/>
          </ac:inkMkLst>
        </pc:inkChg>
        <pc:inkChg chg="add del mod">
          <ac:chgData name="仁園 呂" userId="eef67f80-1e14-4c90-a22b-aad4575b3ef9" providerId="ADAL" clId="{9A49C251-DF4E-4AE5-B3D8-6CC2431CFFC3}" dt="2020-05-10T11:31:54.055" v="8130"/>
          <ac:inkMkLst>
            <pc:docMk/>
            <pc:sldMk cId="3832258396" sldId="379"/>
            <ac:inkMk id="238" creationId="{4178B6BA-F370-4E35-B9CF-EE865D6B9D41}"/>
          </ac:inkMkLst>
        </pc:inkChg>
        <pc:inkChg chg="add">
          <ac:chgData name="仁園 呂" userId="eef67f80-1e14-4c90-a22b-aad4575b3ef9" providerId="ADAL" clId="{9A49C251-DF4E-4AE5-B3D8-6CC2431CFFC3}" dt="2020-05-10T11:31:48.615" v="8124" actId="9405"/>
          <ac:inkMkLst>
            <pc:docMk/>
            <pc:sldMk cId="3832258396" sldId="379"/>
            <ac:inkMk id="240" creationId="{31617AF3-FD1E-4860-A06E-96B4EAA80158}"/>
          </ac:inkMkLst>
        </pc:inkChg>
        <pc:inkChg chg="add mod">
          <ac:chgData name="仁園 呂" userId="eef67f80-1e14-4c90-a22b-aad4575b3ef9" providerId="ADAL" clId="{9A49C251-DF4E-4AE5-B3D8-6CC2431CFFC3}" dt="2020-05-10T11:32:11.746" v="8147"/>
          <ac:inkMkLst>
            <pc:docMk/>
            <pc:sldMk cId="3832258396" sldId="379"/>
            <ac:inkMk id="241" creationId="{9559157F-E0D8-4982-9D15-647993A1E197}"/>
          </ac:inkMkLst>
        </pc:inkChg>
        <pc:inkChg chg="add mod">
          <ac:chgData name="仁園 呂" userId="eef67f80-1e14-4c90-a22b-aad4575b3ef9" providerId="ADAL" clId="{9A49C251-DF4E-4AE5-B3D8-6CC2431CFFC3}" dt="2020-05-10T11:32:11.746" v="8147"/>
          <ac:inkMkLst>
            <pc:docMk/>
            <pc:sldMk cId="3832258396" sldId="379"/>
            <ac:inkMk id="242" creationId="{83D072EF-2AFF-4A76-AE0D-F691617ADEC5}"/>
          </ac:inkMkLst>
        </pc:inkChg>
        <pc:inkChg chg="add mod">
          <ac:chgData name="仁園 呂" userId="eef67f80-1e14-4c90-a22b-aad4575b3ef9" providerId="ADAL" clId="{9A49C251-DF4E-4AE5-B3D8-6CC2431CFFC3}" dt="2020-05-10T11:32:11.746" v="8147"/>
          <ac:inkMkLst>
            <pc:docMk/>
            <pc:sldMk cId="3832258396" sldId="379"/>
            <ac:inkMk id="243" creationId="{CC38F912-A3E1-489D-9DAB-2D95682A90CE}"/>
          </ac:inkMkLst>
        </pc:inkChg>
        <pc:inkChg chg="add mod">
          <ac:chgData name="仁園 呂" userId="eef67f80-1e14-4c90-a22b-aad4575b3ef9" providerId="ADAL" clId="{9A49C251-DF4E-4AE5-B3D8-6CC2431CFFC3}" dt="2020-05-10T11:32:11.746" v="8147"/>
          <ac:inkMkLst>
            <pc:docMk/>
            <pc:sldMk cId="3832258396" sldId="379"/>
            <ac:inkMk id="244" creationId="{037A8934-4FCE-49AE-9F36-9C96953C4633}"/>
          </ac:inkMkLst>
        </pc:inkChg>
        <pc:inkChg chg="add mod">
          <ac:chgData name="仁園 呂" userId="eef67f80-1e14-4c90-a22b-aad4575b3ef9" providerId="ADAL" clId="{9A49C251-DF4E-4AE5-B3D8-6CC2431CFFC3}" dt="2020-05-10T11:32:11.746" v="8147"/>
          <ac:inkMkLst>
            <pc:docMk/>
            <pc:sldMk cId="3832258396" sldId="379"/>
            <ac:inkMk id="245" creationId="{4221C1A1-0C19-4814-9529-AD2462AB901D}"/>
          </ac:inkMkLst>
        </pc:inkChg>
        <pc:inkChg chg="add mod">
          <ac:chgData name="仁園 呂" userId="eef67f80-1e14-4c90-a22b-aad4575b3ef9" providerId="ADAL" clId="{9A49C251-DF4E-4AE5-B3D8-6CC2431CFFC3}" dt="2020-05-10T11:32:11.746" v="8147"/>
          <ac:inkMkLst>
            <pc:docMk/>
            <pc:sldMk cId="3832258396" sldId="379"/>
            <ac:inkMk id="246" creationId="{15E75067-79F6-429E-A2C4-632258FD642B}"/>
          </ac:inkMkLst>
        </pc:inkChg>
        <pc:inkChg chg="add mod">
          <ac:chgData name="仁園 呂" userId="eef67f80-1e14-4c90-a22b-aad4575b3ef9" providerId="ADAL" clId="{9A49C251-DF4E-4AE5-B3D8-6CC2431CFFC3}" dt="2020-05-10T11:32:11.746" v="8147"/>
          <ac:inkMkLst>
            <pc:docMk/>
            <pc:sldMk cId="3832258396" sldId="379"/>
            <ac:inkMk id="247" creationId="{CEB6963B-F497-4B06-898E-0E0651176E8F}"/>
          </ac:inkMkLst>
        </pc:inkChg>
        <pc:inkChg chg="add mod">
          <ac:chgData name="仁園 呂" userId="eef67f80-1e14-4c90-a22b-aad4575b3ef9" providerId="ADAL" clId="{9A49C251-DF4E-4AE5-B3D8-6CC2431CFFC3}" dt="2020-05-10T11:32:11.746" v="8147"/>
          <ac:inkMkLst>
            <pc:docMk/>
            <pc:sldMk cId="3832258396" sldId="379"/>
            <ac:inkMk id="249" creationId="{E3BDA7AA-BD54-40D9-BCC3-4DE0D312B7F3}"/>
          </ac:inkMkLst>
        </pc:inkChg>
        <pc:inkChg chg="add mod">
          <ac:chgData name="仁園 呂" userId="eef67f80-1e14-4c90-a22b-aad4575b3ef9" providerId="ADAL" clId="{9A49C251-DF4E-4AE5-B3D8-6CC2431CFFC3}" dt="2020-05-10T11:32:11.746" v="8147"/>
          <ac:inkMkLst>
            <pc:docMk/>
            <pc:sldMk cId="3832258396" sldId="379"/>
            <ac:inkMk id="250" creationId="{0FF512EB-B17E-43A9-B61E-7464EABBCA56}"/>
          </ac:inkMkLst>
        </pc:inkChg>
        <pc:inkChg chg="add mod">
          <ac:chgData name="仁園 呂" userId="eef67f80-1e14-4c90-a22b-aad4575b3ef9" providerId="ADAL" clId="{9A49C251-DF4E-4AE5-B3D8-6CC2431CFFC3}" dt="2020-05-10T11:32:11.746" v="8147"/>
          <ac:inkMkLst>
            <pc:docMk/>
            <pc:sldMk cId="3832258396" sldId="379"/>
            <ac:inkMk id="252" creationId="{7E7B75D3-3BDE-46EB-840D-31633828F8D6}"/>
          </ac:inkMkLst>
        </pc:inkChg>
        <pc:inkChg chg="add mod">
          <ac:chgData name="仁園 呂" userId="eef67f80-1e14-4c90-a22b-aad4575b3ef9" providerId="ADAL" clId="{9A49C251-DF4E-4AE5-B3D8-6CC2431CFFC3}" dt="2020-05-10T11:32:11.746" v="8147"/>
          <ac:inkMkLst>
            <pc:docMk/>
            <pc:sldMk cId="3832258396" sldId="379"/>
            <ac:inkMk id="253" creationId="{EC4B2B19-DF50-49F0-8F46-32B867A3A4EA}"/>
          </ac:inkMkLst>
        </pc:inkChg>
        <pc:inkChg chg="add mod">
          <ac:chgData name="仁園 呂" userId="eef67f80-1e14-4c90-a22b-aad4575b3ef9" providerId="ADAL" clId="{9A49C251-DF4E-4AE5-B3D8-6CC2431CFFC3}" dt="2020-05-10T11:32:11.746" v="8147"/>
          <ac:inkMkLst>
            <pc:docMk/>
            <pc:sldMk cId="3832258396" sldId="379"/>
            <ac:inkMk id="255" creationId="{F0B4052C-6912-4A83-B9EF-9932B665E826}"/>
          </ac:inkMkLst>
        </pc:inkChg>
        <pc:inkChg chg="add mod">
          <ac:chgData name="仁園 呂" userId="eef67f80-1e14-4c90-a22b-aad4575b3ef9" providerId="ADAL" clId="{9A49C251-DF4E-4AE5-B3D8-6CC2431CFFC3}" dt="2020-05-10T11:32:25.346" v="8164"/>
          <ac:inkMkLst>
            <pc:docMk/>
            <pc:sldMk cId="3832258396" sldId="379"/>
            <ac:inkMk id="257" creationId="{2C750F62-4596-4154-8E24-1D8C7F0CA42E}"/>
          </ac:inkMkLst>
        </pc:inkChg>
        <pc:inkChg chg="add mod">
          <ac:chgData name="仁園 呂" userId="eef67f80-1e14-4c90-a22b-aad4575b3ef9" providerId="ADAL" clId="{9A49C251-DF4E-4AE5-B3D8-6CC2431CFFC3}" dt="2020-05-10T11:32:25.346" v="8164"/>
          <ac:inkMkLst>
            <pc:docMk/>
            <pc:sldMk cId="3832258396" sldId="379"/>
            <ac:inkMk id="258" creationId="{D99D6D4F-6CF2-4835-8E54-0AC20DB03499}"/>
          </ac:inkMkLst>
        </pc:inkChg>
        <pc:inkChg chg="add mod">
          <ac:chgData name="仁園 呂" userId="eef67f80-1e14-4c90-a22b-aad4575b3ef9" providerId="ADAL" clId="{9A49C251-DF4E-4AE5-B3D8-6CC2431CFFC3}" dt="2020-05-10T11:32:25.346" v="8164"/>
          <ac:inkMkLst>
            <pc:docMk/>
            <pc:sldMk cId="3832258396" sldId="379"/>
            <ac:inkMk id="259" creationId="{CE49AED8-65C3-4511-9414-95F9E0607CE7}"/>
          </ac:inkMkLst>
        </pc:inkChg>
        <pc:inkChg chg="add mod">
          <ac:chgData name="仁園 呂" userId="eef67f80-1e14-4c90-a22b-aad4575b3ef9" providerId="ADAL" clId="{9A49C251-DF4E-4AE5-B3D8-6CC2431CFFC3}" dt="2020-05-10T11:32:25.346" v="8164"/>
          <ac:inkMkLst>
            <pc:docMk/>
            <pc:sldMk cId="3832258396" sldId="379"/>
            <ac:inkMk id="260" creationId="{B7562024-D4D0-42C7-82A8-2707643897AC}"/>
          </ac:inkMkLst>
        </pc:inkChg>
        <pc:inkChg chg="add mod">
          <ac:chgData name="仁園 呂" userId="eef67f80-1e14-4c90-a22b-aad4575b3ef9" providerId="ADAL" clId="{9A49C251-DF4E-4AE5-B3D8-6CC2431CFFC3}" dt="2020-05-10T11:32:25.346" v="8164"/>
          <ac:inkMkLst>
            <pc:docMk/>
            <pc:sldMk cId="3832258396" sldId="379"/>
            <ac:inkMk id="261" creationId="{4D015701-A9B7-4246-907B-9398987F9E3D}"/>
          </ac:inkMkLst>
        </pc:inkChg>
        <pc:inkChg chg="add mod">
          <ac:chgData name="仁園 呂" userId="eef67f80-1e14-4c90-a22b-aad4575b3ef9" providerId="ADAL" clId="{9A49C251-DF4E-4AE5-B3D8-6CC2431CFFC3}" dt="2020-05-10T11:32:36.184" v="8174"/>
          <ac:inkMkLst>
            <pc:docMk/>
            <pc:sldMk cId="3832258396" sldId="379"/>
            <ac:inkMk id="263" creationId="{01C0500F-ACC7-4AB3-8B73-BBE6D040AD5B}"/>
          </ac:inkMkLst>
        </pc:inkChg>
        <pc:inkChg chg="add mod">
          <ac:chgData name="仁園 呂" userId="eef67f80-1e14-4c90-a22b-aad4575b3ef9" providerId="ADAL" clId="{9A49C251-DF4E-4AE5-B3D8-6CC2431CFFC3}" dt="2020-05-10T11:32:36.184" v="8174"/>
          <ac:inkMkLst>
            <pc:docMk/>
            <pc:sldMk cId="3832258396" sldId="379"/>
            <ac:inkMk id="264" creationId="{7481088D-4053-4752-B25E-D59E537527B2}"/>
          </ac:inkMkLst>
        </pc:inkChg>
        <pc:inkChg chg="add mod">
          <ac:chgData name="仁園 呂" userId="eef67f80-1e14-4c90-a22b-aad4575b3ef9" providerId="ADAL" clId="{9A49C251-DF4E-4AE5-B3D8-6CC2431CFFC3}" dt="2020-05-10T11:32:36.184" v="8174"/>
          <ac:inkMkLst>
            <pc:docMk/>
            <pc:sldMk cId="3832258396" sldId="379"/>
            <ac:inkMk id="265" creationId="{4FD69E81-0351-405C-8AE2-C6FFC9A9B32E}"/>
          </ac:inkMkLst>
        </pc:inkChg>
        <pc:inkChg chg="add mod">
          <ac:chgData name="仁園 呂" userId="eef67f80-1e14-4c90-a22b-aad4575b3ef9" providerId="ADAL" clId="{9A49C251-DF4E-4AE5-B3D8-6CC2431CFFC3}" dt="2020-05-10T11:32:36.184" v="8174"/>
          <ac:inkMkLst>
            <pc:docMk/>
            <pc:sldMk cId="3832258396" sldId="379"/>
            <ac:inkMk id="266" creationId="{A2DD7BD9-A0F4-4C4E-9E97-8F7B09239AFC}"/>
          </ac:inkMkLst>
        </pc:inkChg>
        <pc:inkChg chg="add mod">
          <ac:chgData name="仁園 呂" userId="eef67f80-1e14-4c90-a22b-aad4575b3ef9" providerId="ADAL" clId="{9A49C251-DF4E-4AE5-B3D8-6CC2431CFFC3}" dt="2020-05-10T11:32:36.184" v="8174"/>
          <ac:inkMkLst>
            <pc:docMk/>
            <pc:sldMk cId="3832258396" sldId="379"/>
            <ac:inkMk id="267" creationId="{178D6EF8-DC56-4B2B-8875-2BC0B7479A9A}"/>
          </ac:inkMkLst>
        </pc:inkChg>
        <pc:inkChg chg="add mod">
          <ac:chgData name="仁園 呂" userId="eef67f80-1e14-4c90-a22b-aad4575b3ef9" providerId="ADAL" clId="{9A49C251-DF4E-4AE5-B3D8-6CC2431CFFC3}" dt="2020-05-10T11:32:36.184" v="8174"/>
          <ac:inkMkLst>
            <pc:docMk/>
            <pc:sldMk cId="3832258396" sldId="379"/>
            <ac:inkMk id="268" creationId="{C2529AB2-94A4-4BE9-A827-3E28544F53C7}"/>
          </ac:inkMkLst>
        </pc:inkChg>
        <pc:inkChg chg="add mod">
          <ac:chgData name="仁園 呂" userId="eef67f80-1e14-4c90-a22b-aad4575b3ef9" providerId="ADAL" clId="{9A49C251-DF4E-4AE5-B3D8-6CC2431CFFC3}" dt="2020-05-10T11:32:36.184" v="8174"/>
          <ac:inkMkLst>
            <pc:docMk/>
            <pc:sldMk cId="3832258396" sldId="379"/>
            <ac:inkMk id="269" creationId="{51C93E9D-2240-4550-9399-9264EEC1060B}"/>
          </ac:inkMkLst>
        </pc:inkChg>
        <pc:inkChg chg="add mod">
          <ac:chgData name="仁園 呂" userId="eef67f80-1e14-4c90-a22b-aad4575b3ef9" providerId="ADAL" clId="{9A49C251-DF4E-4AE5-B3D8-6CC2431CFFC3}" dt="2020-05-10T11:32:36.184" v="8174"/>
          <ac:inkMkLst>
            <pc:docMk/>
            <pc:sldMk cId="3832258396" sldId="379"/>
            <ac:inkMk id="270" creationId="{B633485E-7F3B-4543-9199-AD6E5AA55110}"/>
          </ac:inkMkLst>
        </pc:inkChg>
        <pc:inkChg chg="add mod">
          <ac:chgData name="仁園 呂" userId="eef67f80-1e14-4c90-a22b-aad4575b3ef9" providerId="ADAL" clId="{9A49C251-DF4E-4AE5-B3D8-6CC2431CFFC3}" dt="2020-05-10T11:32:36.184" v="8174"/>
          <ac:inkMkLst>
            <pc:docMk/>
            <pc:sldMk cId="3832258396" sldId="379"/>
            <ac:inkMk id="271" creationId="{D5E460D7-88B8-4F11-AFDE-E9E302B9EAFB}"/>
          </ac:inkMkLst>
        </pc:inkChg>
        <pc:inkChg chg="add mod">
          <ac:chgData name="仁園 呂" userId="eef67f80-1e14-4c90-a22b-aad4575b3ef9" providerId="ADAL" clId="{9A49C251-DF4E-4AE5-B3D8-6CC2431CFFC3}" dt="2020-05-10T11:33:26.505" v="8190"/>
          <ac:inkMkLst>
            <pc:docMk/>
            <pc:sldMk cId="3832258396" sldId="379"/>
            <ac:inkMk id="273" creationId="{CEDA99C7-270F-48D2-8210-75C74B50ADF6}"/>
          </ac:inkMkLst>
        </pc:inkChg>
        <pc:inkChg chg="add mod">
          <ac:chgData name="仁園 呂" userId="eef67f80-1e14-4c90-a22b-aad4575b3ef9" providerId="ADAL" clId="{9A49C251-DF4E-4AE5-B3D8-6CC2431CFFC3}" dt="2020-05-10T11:33:26.505" v="8190"/>
          <ac:inkMkLst>
            <pc:docMk/>
            <pc:sldMk cId="3832258396" sldId="379"/>
            <ac:inkMk id="274" creationId="{FD038E09-6530-4893-9086-DF6B1E9EB8BE}"/>
          </ac:inkMkLst>
        </pc:inkChg>
        <pc:inkChg chg="add mod">
          <ac:chgData name="仁園 呂" userId="eef67f80-1e14-4c90-a22b-aad4575b3ef9" providerId="ADAL" clId="{9A49C251-DF4E-4AE5-B3D8-6CC2431CFFC3}" dt="2020-05-10T11:33:26.505" v="8190"/>
          <ac:inkMkLst>
            <pc:docMk/>
            <pc:sldMk cId="3832258396" sldId="379"/>
            <ac:inkMk id="275" creationId="{A2F50AB2-9C2F-49D7-A8C7-91E81E84A22D}"/>
          </ac:inkMkLst>
        </pc:inkChg>
        <pc:inkChg chg="add mod">
          <ac:chgData name="仁園 呂" userId="eef67f80-1e14-4c90-a22b-aad4575b3ef9" providerId="ADAL" clId="{9A49C251-DF4E-4AE5-B3D8-6CC2431CFFC3}" dt="2020-05-10T11:33:26.505" v="8190"/>
          <ac:inkMkLst>
            <pc:docMk/>
            <pc:sldMk cId="3832258396" sldId="379"/>
            <ac:inkMk id="277" creationId="{92C0E9FF-385B-4DF8-B9A6-477336528D48}"/>
          </ac:inkMkLst>
        </pc:inkChg>
        <pc:inkChg chg="add mod">
          <ac:chgData name="仁園 呂" userId="eef67f80-1e14-4c90-a22b-aad4575b3ef9" providerId="ADAL" clId="{9A49C251-DF4E-4AE5-B3D8-6CC2431CFFC3}" dt="2020-05-10T11:33:26.505" v="8190"/>
          <ac:inkMkLst>
            <pc:docMk/>
            <pc:sldMk cId="3832258396" sldId="379"/>
            <ac:inkMk id="279" creationId="{37A536D9-DDFD-4E95-9982-69D92A9F85B7}"/>
          </ac:inkMkLst>
        </pc:inkChg>
        <pc:inkChg chg="add mod">
          <ac:chgData name="仁園 呂" userId="eef67f80-1e14-4c90-a22b-aad4575b3ef9" providerId="ADAL" clId="{9A49C251-DF4E-4AE5-B3D8-6CC2431CFFC3}" dt="2020-05-10T11:33:26.505" v="8190"/>
          <ac:inkMkLst>
            <pc:docMk/>
            <pc:sldMk cId="3832258396" sldId="379"/>
            <ac:inkMk id="281" creationId="{2C84B1BF-BD51-4A66-8FDD-DA05559E73F0}"/>
          </ac:inkMkLst>
        </pc:inkChg>
        <pc:inkChg chg="add mod">
          <ac:chgData name="仁園 呂" userId="eef67f80-1e14-4c90-a22b-aad4575b3ef9" providerId="ADAL" clId="{9A49C251-DF4E-4AE5-B3D8-6CC2431CFFC3}" dt="2020-05-10T11:33:26.505" v="8190"/>
          <ac:inkMkLst>
            <pc:docMk/>
            <pc:sldMk cId="3832258396" sldId="379"/>
            <ac:inkMk id="282" creationId="{DA2BE6B6-5AC9-4D48-92EE-0C9CBF24A176}"/>
          </ac:inkMkLst>
        </pc:inkChg>
        <pc:inkChg chg="add mod">
          <ac:chgData name="仁園 呂" userId="eef67f80-1e14-4c90-a22b-aad4575b3ef9" providerId="ADAL" clId="{9A49C251-DF4E-4AE5-B3D8-6CC2431CFFC3}" dt="2020-05-10T11:33:26.505" v="8190"/>
          <ac:inkMkLst>
            <pc:docMk/>
            <pc:sldMk cId="3832258396" sldId="379"/>
            <ac:inkMk id="284" creationId="{7E7B09A9-C543-479E-BDD4-915A0949FD27}"/>
          </ac:inkMkLst>
        </pc:inkChg>
        <pc:inkChg chg="add mod">
          <ac:chgData name="仁園 呂" userId="eef67f80-1e14-4c90-a22b-aad4575b3ef9" providerId="ADAL" clId="{9A49C251-DF4E-4AE5-B3D8-6CC2431CFFC3}" dt="2020-05-10T11:33:26.505" v="8190"/>
          <ac:inkMkLst>
            <pc:docMk/>
            <pc:sldMk cId="3832258396" sldId="379"/>
            <ac:inkMk id="285" creationId="{E5561816-2D33-4394-965E-8D36B4121B8F}"/>
          </ac:inkMkLst>
        </pc:inkChg>
        <pc:inkChg chg="add mod">
          <ac:chgData name="仁園 呂" userId="eef67f80-1e14-4c90-a22b-aad4575b3ef9" providerId="ADAL" clId="{9A49C251-DF4E-4AE5-B3D8-6CC2431CFFC3}" dt="2020-05-10T11:33:26.505" v="8190"/>
          <ac:inkMkLst>
            <pc:docMk/>
            <pc:sldMk cId="3832258396" sldId="379"/>
            <ac:inkMk id="287" creationId="{2B4DB8BD-03AD-41A8-99DA-B7120C7C0F3A}"/>
          </ac:inkMkLst>
        </pc:inkChg>
      </pc:sldChg>
      <pc:sldChg chg="modSp del mod modTransition">
        <pc:chgData name="仁園 呂" userId="eef67f80-1e14-4c90-a22b-aad4575b3ef9" providerId="ADAL" clId="{9A49C251-DF4E-4AE5-B3D8-6CC2431CFFC3}" dt="2020-05-09T09:41:22.888" v="7195" actId="47"/>
        <pc:sldMkLst>
          <pc:docMk/>
          <pc:sldMk cId="536592977" sldId="380"/>
        </pc:sldMkLst>
        <pc:spChg chg="mod">
          <ac:chgData name="仁園 呂" userId="eef67f80-1e14-4c90-a22b-aad4575b3ef9" providerId="ADAL" clId="{9A49C251-DF4E-4AE5-B3D8-6CC2431CFFC3}" dt="2020-04-23T15:37:39.732" v="701" actId="14100"/>
          <ac:spMkLst>
            <pc:docMk/>
            <pc:sldMk cId="536592977" sldId="380"/>
            <ac:spMk id="2" creationId="{A580A81D-6017-4594-ADF6-4D4A8129BFFC}"/>
          </ac:spMkLst>
        </pc:spChg>
      </pc:sldChg>
      <pc:sldChg chg="addSp delSp modSp new mod">
        <pc:chgData name="仁園 呂" userId="eef67f80-1e14-4c90-a22b-aad4575b3ef9" providerId="ADAL" clId="{9A49C251-DF4E-4AE5-B3D8-6CC2431CFFC3}" dt="2020-05-11T06:46:32.014" v="8553" actId="14100"/>
        <pc:sldMkLst>
          <pc:docMk/>
          <pc:sldMk cId="1885108035" sldId="380"/>
        </pc:sldMkLst>
        <pc:spChg chg="del">
          <ac:chgData name="仁園 呂" userId="eef67f80-1e14-4c90-a22b-aad4575b3ef9" providerId="ADAL" clId="{9A49C251-DF4E-4AE5-B3D8-6CC2431CFFC3}" dt="2020-05-11T06:41:30.673" v="8526" actId="478"/>
          <ac:spMkLst>
            <pc:docMk/>
            <pc:sldMk cId="1885108035" sldId="380"/>
            <ac:spMk id="3" creationId="{B90B9D21-49AF-4466-8502-585FA180E602}"/>
          </ac:spMkLst>
        </pc:spChg>
        <pc:spChg chg="add mod">
          <ac:chgData name="仁園 呂" userId="eef67f80-1e14-4c90-a22b-aad4575b3ef9" providerId="ADAL" clId="{9A49C251-DF4E-4AE5-B3D8-6CC2431CFFC3}" dt="2020-05-11T06:43:07.355" v="8529" actId="14100"/>
          <ac:spMkLst>
            <pc:docMk/>
            <pc:sldMk cId="1885108035" sldId="380"/>
            <ac:spMk id="6" creationId="{1D098C38-AEF6-4F3A-A725-8FADE34EC841}"/>
          </ac:spMkLst>
        </pc:spChg>
        <pc:picChg chg="add mod">
          <ac:chgData name="仁園 呂" userId="eef67f80-1e14-4c90-a22b-aad4575b3ef9" providerId="ADAL" clId="{9A49C251-DF4E-4AE5-B3D8-6CC2431CFFC3}" dt="2020-05-11T06:46:32.014" v="8553" actId="14100"/>
          <ac:picMkLst>
            <pc:docMk/>
            <pc:sldMk cId="1885108035" sldId="380"/>
            <ac:picMk id="7" creationId="{83791F83-C56F-4D4C-A371-A904B43057A3}"/>
          </ac:picMkLst>
        </pc:picChg>
      </pc:sldChg>
      <pc:sldChg chg="addSp delSp modSp new mod">
        <pc:chgData name="仁園 呂" userId="eef67f80-1e14-4c90-a22b-aad4575b3ef9" providerId="ADAL" clId="{9A49C251-DF4E-4AE5-B3D8-6CC2431CFFC3}" dt="2020-05-11T06:46:25.269" v="8551" actId="14100"/>
        <pc:sldMkLst>
          <pc:docMk/>
          <pc:sldMk cId="2759187154" sldId="381"/>
        </pc:sldMkLst>
        <pc:spChg chg="del">
          <ac:chgData name="仁園 呂" userId="eef67f80-1e14-4c90-a22b-aad4575b3ef9" providerId="ADAL" clId="{9A49C251-DF4E-4AE5-B3D8-6CC2431CFFC3}" dt="2020-05-11T06:44:33.676" v="8533" actId="478"/>
          <ac:spMkLst>
            <pc:docMk/>
            <pc:sldMk cId="2759187154" sldId="381"/>
            <ac:spMk id="3" creationId="{41DDC2A0-3823-4743-9D6C-8AA4B11B58EC}"/>
          </ac:spMkLst>
        </pc:spChg>
        <pc:spChg chg="add mod">
          <ac:chgData name="仁園 呂" userId="eef67f80-1e14-4c90-a22b-aad4575b3ef9" providerId="ADAL" clId="{9A49C251-DF4E-4AE5-B3D8-6CC2431CFFC3}" dt="2020-05-11T06:44:45.158" v="8536" actId="1076"/>
          <ac:spMkLst>
            <pc:docMk/>
            <pc:sldMk cId="2759187154" sldId="381"/>
            <ac:spMk id="6" creationId="{3D25C7D2-11A7-4A9D-8935-9A6163A59A76}"/>
          </ac:spMkLst>
        </pc:spChg>
        <pc:picChg chg="add mod ord">
          <ac:chgData name="仁園 呂" userId="eef67f80-1e14-4c90-a22b-aad4575b3ef9" providerId="ADAL" clId="{9A49C251-DF4E-4AE5-B3D8-6CC2431CFFC3}" dt="2020-05-11T06:46:25.269" v="8551" actId="14100"/>
          <ac:picMkLst>
            <pc:docMk/>
            <pc:sldMk cId="2759187154" sldId="381"/>
            <ac:picMk id="7" creationId="{1D9E3268-F137-418C-92B5-81741641E857}"/>
          </ac:picMkLst>
        </pc:picChg>
      </pc:sldChg>
      <pc:sldChg chg="addSp delSp modSp del mod modTransition">
        <pc:chgData name="仁園 呂" userId="eef67f80-1e14-4c90-a22b-aad4575b3ef9" providerId="ADAL" clId="{9A49C251-DF4E-4AE5-B3D8-6CC2431CFFC3}" dt="2020-05-09T09:41:22.888" v="7195" actId="47"/>
        <pc:sldMkLst>
          <pc:docMk/>
          <pc:sldMk cId="4046718920" sldId="381"/>
        </pc:sldMkLst>
        <pc:spChg chg="mod">
          <ac:chgData name="仁園 呂" userId="eef67f80-1e14-4c90-a22b-aad4575b3ef9" providerId="ADAL" clId="{9A49C251-DF4E-4AE5-B3D8-6CC2431CFFC3}" dt="2020-04-23T15:09:05.385" v="588" actId="20577"/>
          <ac:spMkLst>
            <pc:docMk/>
            <pc:sldMk cId="4046718920" sldId="381"/>
            <ac:spMk id="2" creationId="{DF54835D-B671-460A-ACF1-02FB7CE843C6}"/>
          </ac:spMkLst>
        </pc:spChg>
        <pc:spChg chg="del mod">
          <ac:chgData name="仁園 呂" userId="eef67f80-1e14-4c90-a22b-aad4575b3ef9" providerId="ADAL" clId="{9A49C251-DF4E-4AE5-B3D8-6CC2431CFFC3}" dt="2020-04-23T15:23:30.164" v="594" actId="478"/>
          <ac:spMkLst>
            <pc:docMk/>
            <pc:sldMk cId="4046718920" sldId="381"/>
            <ac:spMk id="3" creationId="{EE10B5D1-1A9F-45EB-9952-C9D266E3D386}"/>
          </ac:spMkLst>
        </pc:spChg>
        <pc:spChg chg="add del mod">
          <ac:chgData name="仁園 呂" userId="eef67f80-1e14-4c90-a22b-aad4575b3ef9" providerId="ADAL" clId="{9A49C251-DF4E-4AE5-B3D8-6CC2431CFFC3}" dt="2020-04-23T15:23:33.517" v="595" actId="478"/>
          <ac:spMkLst>
            <pc:docMk/>
            <pc:sldMk cId="4046718920" sldId="381"/>
            <ac:spMk id="6" creationId="{6B70615D-B3C6-4A43-B99C-E3F87A941FBC}"/>
          </ac:spMkLst>
        </pc:spChg>
        <pc:picChg chg="add mod">
          <ac:chgData name="仁園 呂" userId="eef67f80-1e14-4c90-a22b-aad4575b3ef9" providerId="ADAL" clId="{9A49C251-DF4E-4AE5-B3D8-6CC2431CFFC3}" dt="2020-04-23T15:30:22.750" v="597" actId="1076"/>
          <ac:picMkLst>
            <pc:docMk/>
            <pc:sldMk cId="4046718920" sldId="381"/>
            <ac:picMk id="5" creationId="{C9DCD1E1-31CF-4267-82B9-ABEF651ABA31}"/>
          </ac:picMkLst>
        </pc:picChg>
        <pc:picChg chg="add mod">
          <ac:chgData name="仁園 呂" userId="eef67f80-1e14-4c90-a22b-aad4575b3ef9" providerId="ADAL" clId="{9A49C251-DF4E-4AE5-B3D8-6CC2431CFFC3}" dt="2020-04-23T15:31:25.245" v="599" actId="1076"/>
          <ac:picMkLst>
            <pc:docMk/>
            <pc:sldMk cId="4046718920" sldId="381"/>
            <ac:picMk id="7" creationId="{270BEBFF-9E20-4871-BD20-7C0AC89CB573}"/>
          </ac:picMkLst>
        </pc:picChg>
      </pc:sldChg>
      <pc:sldChg chg="modSp add del">
        <pc:chgData name="仁園 呂" userId="eef67f80-1e14-4c90-a22b-aad4575b3ef9" providerId="ADAL" clId="{9A49C251-DF4E-4AE5-B3D8-6CC2431CFFC3}" dt="2020-04-23T14:56:11.457" v="190" actId="2696"/>
        <pc:sldMkLst>
          <pc:docMk/>
          <pc:sldMk cId="953774876" sldId="382"/>
        </pc:sldMkLst>
        <pc:spChg chg="mod">
          <ac:chgData name="仁園 呂" userId="eef67f80-1e14-4c90-a22b-aad4575b3ef9" providerId="ADAL" clId="{9A49C251-DF4E-4AE5-B3D8-6CC2431CFFC3}" dt="2020-04-23T14:38:37.989" v="121"/>
          <ac:spMkLst>
            <pc:docMk/>
            <pc:sldMk cId="953774876" sldId="382"/>
            <ac:spMk id="2" creationId="{911B619D-B23D-4F8D-A216-AA380F694C6D}"/>
          </ac:spMkLst>
        </pc:spChg>
      </pc:sldChg>
      <pc:sldChg chg="modSp add del">
        <pc:chgData name="仁園 呂" userId="eef67f80-1e14-4c90-a22b-aad4575b3ef9" providerId="ADAL" clId="{9A49C251-DF4E-4AE5-B3D8-6CC2431CFFC3}" dt="2020-04-23T14:38:01.557" v="119" actId="2696"/>
        <pc:sldMkLst>
          <pc:docMk/>
          <pc:sldMk cId="2107770975" sldId="382"/>
        </pc:sldMkLst>
        <pc:spChg chg="mod">
          <ac:chgData name="仁園 呂" userId="eef67f80-1e14-4c90-a22b-aad4575b3ef9" providerId="ADAL" clId="{9A49C251-DF4E-4AE5-B3D8-6CC2431CFFC3}" dt="2020-04-23T14:35:25.849" v="111"/>
          <ac:spMkLst>
            <pc:docMk/>
            <pc:sldMk cId="2107770975" sldId="382"/>
            <ac:spMk id="2" creationId="{E84B96DC-687C-4530-8622-3223F562E4D8}"/>
          </ac:spMkLst>
        </pc:spChg>
      </pc:sldChg>
      <pc:sldChg chg="addSp delSp modSp new mod">
        <pc:chgData name="仁園 呂" userId="eef67f80-1e14-4c90-a22b-aad4575b3ef9" providerId="ADAL" clId="{9A49C251-DF4E-4AE5-B3D8-6CC2431CFFC3}" dt="2020-05-11T07:32:05.258" v="8598" actId="1076"/>
        <pc:sldMkLst>
          <pc:docMk/>
          <pc:sldMk cId="4109982307" sldId="382"/>
        </pc:sldMkLst>
        <pc:spChg chg="del mod">
          <ac:chgData name="仁園 呂" userId="eef67f80-1e14-4c90-a22b-aad4575b3ef9" providerId="ADAL" clId="{9A49C251-DF4E-4AE5-B3D8-6CC2431CFFC3}" dt="2020-05-11T07:30:06.683" v="8581" actId="478"/>
          <ac:spMkLst>
            <pc:docMk/>
            <pc:sldMk cId="4109982307" sldId="382"/>
            <ac:spMk id="3" creationId="{47CEDD82-C830-4495-833F-58440D25811C}"/>
          </ac:spMkLst>
        </pc:spChg>
        <pc:picChg chg="add mod">
          <ac:chgData name="仁園 呂" userId="eef67f80-1e14-4c90-a22b-aad4575b3ef9" providerId="ADAL" clId="{9A49C251-DF4E-4AE5-B3D8-6CC2431CFFC3}" dt="2020-05-11T07:32:05.258" v="8598" actId="1076"/>
          <ac:picMkLst>
            <pc:docMk/>
            <pc:sldMk cId="4109982307" sldId="382"/>
            <ac:picMk id="5" creationId="{9FC24405-9421-41C0-870C-84EE4160D6BB}"/>
          </ac:picMkLst>
        </pc:picChg>
        <pc:picChg chg="add mod">
          <ac:chgData name="仁園 呂" userId="eef67f80-1e14-4c90-a22b-aad4575b3ef9" providerId="ADAL" clId="{9A49C251-DF4E-4AE5-B3D8-6CC2431CFFC3}" dt="2020-05-11T07:31:26.611" v="8591" actId="1076"/>
          <ac:picMkLst>
            <pc:docMk/>
            <pc:sldMk cId="4109982307" sldId="382"/>
            <ac:picMk id="6" creationId="{FACA4B4D-4E78-4972-B529-099BC036AB92}"/>
          </ac:picMkLst>
        </pc:picChg>
        <pc:picChg chg="add mod">
          <ac:chgData name="仁園 呂" userId="eef67f80-1e14-4c90-a22b-aad4575b3ef9" providerId="ADAL" clId="{9A49C251-DF4E-4AE5-B3D8-6CC2431CFFC3}" dt="2020-05-11T07:32:01.882" v="8597" actId="14100"/>
          <ac:picMkLst>
            <pc:docMk/>
            <pc:sldMk cId="4109982307" sldId="382"/>
            <ac:picMk id="7" creationId="{9B5DA04B-5003-4E90-A807-09856921C3D6}"/>
          </ac:picMkLst>
        </pc:picChg>
        <pc:picChg chg="add mod">
          <ac:chgData name="仁園 呂" userId="eef67f80-1e14-4c90-a22b-aad4575b3ef9" providerId="ADAL" clId="{9A49C251-DF4E-4AE5-B3D8-6CC2431CFFC3}" dt="2020-05-11T07:31:54.890" v="8596" actId="1076"/>
          <ac:picMkLst>
            <pc:docMk/>
            <pc:sldMk cId="4109982307" sldId="382"/>
            <ac:picMk id="8" creationId="{6528DF49-38F8-4D7F-BD63-017B4BF3C0F0}"/>
          </ac:picMkLst>
        </pc:picChg>
      </pc:sldChg>
      <pc:sldChg chg="addSp delSp modSp new mod">
        <pc:chgData name="仁園 呂" userId="eef67f80-1e14-4c90-a22b-aad4575b3ef9" providerId="ADAL" clId="{9A49C251-DF4E-4AE5-B3D8-6CC2431CFFC3}" dt="2020-05-11T09:42:51.318" v="9216" actId="14100"/>
        <pc:sldMkLst>
          <pc:docMk/>
          <pc:sldMk cId="699944292" sldId="383"/>
        </pc:sldMkLst>
        <pc:spChg chg="mod">
          <ac:chgData name="仁園 呂" userId="eef67f80-1e14-4c90-a22b-aad4575b3ef9" providerId="ADAL" clId="{9A49C251-DF4E-4AE5-B3D8-6CC2431CFFC3}" dt="2020-05-11T09:37:52.432" v="9184" actId="20577"/>
          <ac:spMkLst>
            <pc:docMk/>
            <pc:sldMk cId="699944292" sldId="383"/>
            <ac:spMk id="2" creationId="{74D84AD3-6B62-42E3-9C63-C6EE39C68D36}"/>
          </ac:spMkLst>
        </pc:spChg>
        <pc:spChg chg="del mod">
          <ac:chgData name="仁園 呂" userId="eef67f80-1e14-4c90-a22b-aad4575b3ef9" providerId="ADAL" clId="{9A49C251-DF4E-4AE5-B3D8-6CC2431CFFC3}" dt="2020-05-11T09:10:49.703" v="9114" actId="478"/>
          <ac:spMkLst>
            <pc:docMk/>
            <pc:sldMk cId="699944292" sldId="383"/>
            <ac:spMk id="3" creationId="{91021DB7-787B-4A68-91A3-9AE9F48A922C}"/>
          </ac:spMkLst>
        </pc:spChg>
        <pc:spChg chg="add del mod">
          <ac:chgData name="仁園 呂" userId="eef67f80-1e14-4c90-a22b-aad4575b3ef9" providerId="ADAL" clId="{9A49C251-DF4E-4AE5-B3D8-6CC2431CFFC3}" dt="2020-05-11T09:04:31.626" v="9111" actId="478"/>
          <ac:spMkLst>
            <pc:docMk/>
            <pc:sldMk cId="699944292" sldId="383"/>
            <ac:spMk id="6" creationId="{DC496EE8-F043-456D-A6DB-C478213AB027}"/>
          </ac:spMkLst>
        </pc:spChg>
        <pc:picChg chg="add del mod">
          <ac:chgData name="仁園 呂" userId="eef67f80-1e14-4c90-a22b-aad4575b3ef9" providerId="ADAL" clId="{9A49C251-DF4E-4AE5-B3D8-6CC2431CFFC3}" dt="2020-05-11T09:32:02.167" v="9133" actId="21"/>
          <ac:picMkLst>
            <pc:docMk/>
            <pc:sldMk cId="699944292" sldId="383"/>
            <ac:picMk id="7" creationId="{ECFD3341-6A0D-4257-840F-74483BD0FA95}"/>
          </ac:picMkLst>
        </pc:picChg>
        <pc:picChg chg="add mod">
          <ac:chgData name="仁園 呂" userId="eef67f80-1e14-4c90-a22b-aad4575b3ef9" providerId="ADAL" clId="{9A49C251-DF4E-4AE5-B3D8-6CC2431CFFC3}" dt="2020-05-11T09:42:43.439" v="9213" actId="1076"/>
          <ac:picMkLst>
            <pc:docMk/>
            <pc:sldMk cId="699944292" sldId="383"/>
            <ac:picMk id="8" creationId="{566043C6-C4EE-4624-85AA-CBB22121BBA5}"/>
          </ac:picMkLst>
        </pc:picChg>
        <pc:picChg chg="add mod">
          <ac:chgData name="仁園 呂" userId="eef67f80-1e14-4c90-a22b-aad4575b3ef9" providerId="ADAL" clId="{9A49C251-DF4E-4AE5-B3D8-6CC2431CFFC3}" dt="2020-05-11T09:42:46.743" v="9214" actId="1076"/>
          <ac:picMkLst>
            <pc:docMk/>
            <pc:sldMk cId="699944292" sldId="383"/>
            <ac:picMk id="9" creationId="{287A31C2-9BDF-46EF-B688-3EC413705909}"/>
          </ac:picMkLst>
        </pc:picChg>
        <pc:picChg chg="add mod">
          <ac:chgData name="仁園 呂" userId="eef67f80-1e14-4c90-a22b-aad4575b3ef9" providerId="ADAL" clId="{9A49C251-DF4E-4AE5-B3D8-6CC2431CFFC3}" dt="2020-05-11T09:42:48.127" v="9215" actId="1076"/>
          <ac:picMkLst>
            <pc:docMk/>
            <pc:sldMk cId="699944292" sldId="383"/>
            <ac:picMk id="10" creationId="{309689DF-FA19-4BF3-9CD8-81B18233391D}"/>
          </ac:picMkLst>
        </pc:picChg>
        <pc:picChg chg="add mod">
          <ac:chgData name="仁園 呂" userId="eef67f80-1e14-4c90-a22b-aad4575b3ef9" providerId="ADAL" clId="{9A49C251-DF4E-4AE5-B3D8-6CC2431CFFC3}" dt="2020-05-11T09:42:51.318" v="9216" actId="14100"/>
          <ac:picMkLst>
            <pc:docMk/>
            <pc:sldMk cId="699944292" sldId="383"/>
            <ac:picMk id="11" creationId="{C532D48C-0537-4A39-8AF5-4AD7A2D33285}"/>
          </ac:picMkLst>
        </pc:picChg>
      </pc:sldChg>
      <pc:sldChg chg="modSp add del modTransition">
        <pc:chgData name="仁園 呂" userId="eef67f80-1e14-4c90-a22b-aad4575b3ef9" providerId="ADAL" clId="{9A49C251-DF4E-4AE5-B3D8-6CC2431CFFC3}" dt="2020-05-09T09:41:22.888" v="7195" actId="47"/>
        <pc:sldMkLst>
          <pc:docMk/>
          <pc:sldMk cId="1624688249" sldId="383"/>
        </pc:sldMkLst>
        <pc:spChg chg="mod">
          <ac:chgData name="仁園 呂" userId="eef67f80-1e14-4c90-a22b-aad4575b3ef9" providerId="ADAL" clId="{9A49C251-DF4E-4AE5-B3D8-6CC2431CFFC3}" dt="2020-04-23T14:51:44.314" v="173"/>
          <ac:spMkLst>
            <pc:docMk/>
            <pc:sldMk cId="1624688249" sldId="383"/>
            <ac:spMk id="2" creationId="{A41270D1-F988-4810-B576-59F13E7E2714}"/>
          </ac:spMkLst>
        </pc:spChg>
        <pc:spChg chg="mod">
          <ac:chgData name="仁園 呂" userId="eef67f80-1e14-4c90-a22b-aad4575b3ef9" providerId="ADAL" clId="{9A49C251-DF4E-4AE5-B3D8-6CC2431CFFC3}" dt="2020-04-23T15:03:16.583" v="255" actId="207"/>
          <ac:spMkLst>
            <pc:docMk/>
            <pc:sldMk cId="1624688249" sldId="383"/>
            <ac:spMk id="3" creationId="{6861D461-6C0D-4B47-8902-E25F149C877F}"/>
          </ac:spMkLst>
        </pc:spChg>
      </pc:sldChg>
      <pc:sldChg chg="modSp add del">
        <pc:chgData name="仁園 呂" userId="eef67f80-1e14-4c90-a22b-aad4575b3ef9" providerId="ADAL" clId="{9A49C251-DF4E-4AE5-B3D8-6CC2431CFFC3}" dt="2020-04-23T14:51:26.650" v="169" actId="2696"/>
        <pc:sldMkLst>
          <pc:docMk/>
          <pc:sldMk cId="2314730870" sldId="383"/>
        </pc:sldMkLst>
        <pc:spChg chg="mod">
          <ac:chgData name="仁園 呂" userId="eef67f80-1e14-4c90-a22b-aad4575b3ef9" providerId="ADAL" clId="{9A49C251-DF4E-4AE5-B3D8-6CC2431CFFC3}" dt="2020-04-23T14:51:26.362" v="168"/>
          <ac:spMkLst>
            <pc:docMk/>
            <pc:sldMk cId="2314730870" sldId="383"/>
            <ac:spMk id="2" creationId="{2BA9E9D5-3B7E-4D73-8AE1-21724C8FC4B9}"/>
          </ac:spMkLst>
        </pc:spChg>
      </pc:sldChg>
      <pc:sldChg chg="addSp delSp modSp new mod">
        <pc:chgData name="仁園 呂" userId="eef67f80-1e14-4c90-a22b-aad4575b3ef9" providerId="ADAL" clId="{9A49C251-DF4E-4AE5-B3D8-6CC2431CFFC3}" dt="2020-05-11T10:10:13.340" v="9477" actId="1076"/>
        <pc:sldMkLst>
          <pc:docMk/>
          <pc:sldMk cId="2500899290" sldId="384"/>
        </pc:sldMkLst>
        <pc:spChg chg="mod">
          <ac:chgData name="仁園 呂" userId="eef67f80-1e14-4c90-a22b-aad4575b3ef9" providerId="ADAL" clId="{9A49C251-DF4E-4AE5-B3D8-6CC2431CFFC3}" dt="2020-05-11T09:51:17.418" v="9465" actId="20577"/>
          <ac:spMkLst>
            <pc:docMk/>
            <pc:sldMk cId="2500899290" sldId="384"/>
            <ac:spMk id="2" creationId="{C4B4FDA2-0D1C-4909-A899-FB3B4F329B9D}"/>
          </ac:spMkLst>
        </pc:spChg>
        <pc:spChg chg="del">
          <ac:chgData name="仁園 呂" userId="eef67f80-1e14-4c90-a22b-aad4575b3ef9" providerId="ADAL" clId="{9A49C251-DF4E-4AE5-B3D8-6CC2431CFFC3}" dt="2020-05-11T09:32:13.455" v="9136" actId="478"/>
          <ac:spMkLst>
            <pc:docMk/>
            <pc:sldMk cId="2500899290" sldId="384"/>
            <ac:spMk id="3" creationId="{BFDED351-D9DF-4D7E-9484-9357FA353504}"/>
          </ac:spMkLst>
        </pc:spChg>
        <pc:picChg chg="add mod">
          <ac:chgData name="仁園 呂" userId="eef67f80-1e14-4c90-a22b-aad4575b3ef9" providerId="ADAL" clId="{9A49C251-DF4E-4AE5-B3D8-6CC2431CFFC3}" dt="2020-05-11T10:10:13.340" v="9477" actId="1076"/>
          <ac:picMkLst>
            <pc:docMk/>
            <pc:sldMk cId="2500899290" sldId="384"/>
            <ac:picMk id="6" creationId="{999AE24A-1A59-419C-8CBF-E99C4F6C17DA}"/>
          </ac:picMkLst>
        </pc:picChg>
        <pc:picChg chg="add mod">
          <ac:chgData name="仁園 呂" userId="eef67f80-1e14-4c90-a22b-aad4575b3ef9" providerId="ADAL" clId="{9A49C251-DF4E-4AE5-B3D8-6CC2431CFFC3}" dt="2020-05-11T10:09:35.492" v="9472" actId="1076"/>
          <ac:picMkLst>
            <pc:docMk/>
            <pc:sldMk cId="2500899290" sldId="384"/>
            <ac:picMk id="7" creationId="{F026E507-D1AA-464E-A3CA-3EAB1D15F72D}"/>
          </ac:picMkLst>
        </pc:picChg>
        <pc:picChg chg="add mod">
          <ac:chgData name="仁園 呂" userId="eef67f80-1e14-4c90-a22b-aad4575b3ef9" providerId="ADAL" clId="{9A49C251-DF4E-4AE5-B3D8-6CC2431CFFC3}" dt="2020-05-11T10:10:10.438" v="9476" actId="1076"/>
          <ac:picMkLst>
            <pc:docMk/>
            <pc:sldMk cId="2500899290" sldId="384"/>
            <ac:picMk id="8" creationId="{13C2F209-658F-45A4-A322-9335FBAFF699}"/>
          </ac:picMkLst>
        </pc:picChg>
      </pc:sldChg>
      <pc:sldChg chg="modSp add del modTransition">
        <pc:chgData name="仁園 呂" userId="eef67f80-1e14-4c90-a22b-aad4575b3ef9" providerId="ADAL" clId="{9A49C251-DF4E-4AE5-B3D8-6CC2431CFFC3}" dt="2020-05-09T09:41:22.888" v="7195" actId="47"/>
        <pc:sldMkLst>
          <pc:docMk/>
          <pc:sldMk cId="3700020866" sldId="384"/>
        </pc:sldMkLst>
        <pc:spChg chg="mod">
          <ac:chgData name="仁園 呂" userId="eef67f80-1e14-4c90-a22b-aad4575b3ef9" providerId="ADAL" clId="{9A49C251-DF4E-4AE5-B3D8-6CC2431CFFC3}" dt="2020-04-23T14:51:51.737" v="175"/>
          <ac:spMkLst>
            <pc:docMk/>
            <pc:sldMk cId="3700020866" sldId="384"/>
            <ac:spMk id="2" creationId="{A78B148B-F83A-4AA0-8955-4A5BB1F35439}"/>
          </ac:spMkLst>
        </pc:spChg>
        <pc:spChg chg="mod">
          <ac:chgData name="仁園 呂" userId="eef67f80-1e14-4c90-a22b-aad4575b3ef9" providerId="ADAL" clId="{9A49C251-DF4E-4AE5-B3D8-6CC2431CFFC3}" dt="2020-04-23T14:54:29.042" v="183" actId="207"/>
          <ac:spMkLst>
            <pc:docMk/>
            <pc:sldMk cId="3700020866" sldId="384"/>
            <ac:spMk id="3" creationId="{8C32671E-988B-4B53-BB56-0E9E43EAA1EF}"/>
          </ac:spMkLst>
        </pc:spChg>
      </pc:sldChg>
      <pc:sldChg chg="modSp add del modTransition">
        <pc:chgData name="仁園 呂" userId="eef67f80-1e14-4c90-a22b-aad4575b3ef9" providerId="ADAL" clId="{9A49C251-DF4E-4AE5-B3D8-6CC2431CFFC3}" dt="2020-05-09T09:41:22.888" v="7195" actId="47"/>
        <pc:sldMkLst>
          <pc:docMk/>
          <pc:sldMk cId="265041878" sldId="385"/>
        </pc:sldMkLst>
        <pc:spChg chg="mod">
          <ac:chgData name="仁園 呂" userId="eef67f80-1e14-4c90-a22b-aad4575b3ef9" providerId="ADAL" clId="{9A49C251-DF4E-4AE5-B3D8-6CC2431CFFC3}" dt="2020-04-23T14:52:02.010" v="177"/>
          <ac:spMkLst>
            <pc:docMk/>
            <pc:sldMk cId="265041878" sldId="385"/>
            <ac:spMk id="2" creationId="{E17B2F87-2C82-471E-AC90-DB784EA5DC2C}"/>
          </ac:spMkLst>
        </pc:spChg>
        <pc:spChg chg="mod">
          <ac:chgData name="仁園 呂" userId="eef67f80-1e14-4c90-a22b-aad4575b3ef9" providerId="ADAL" clId="{9A49C251-DF4E-4AE5-B3D8-6CC2431CFFC3}" dt="2020-04-23T14:56:56.419" v="196" actId="6549"/>
          <ac:spMkLst>
            <pc:docMk/>
            <pc:sldMk cId="265041878" sldId="385"/>
            <ac:spMk id="3" creationId="{58A4456C-1173-48EE-8655-CAE5C4BDA8EA}"/>
          </ac:spMkLst>
        </pc:spChg>
      </pc:sldChg>
      <pc:sldChg chg="addSp delSp modSp new mod">
        <pc:chgData name="仁園 呂" userId="eef67f80-1e14-4c90-a22b-aad4575b3ef9" providerId="ADAL" clId="{9A49C251-DF4E-4AE5-B3D8-6CC2431CFFC3}" dt="2020-05-18T00:45:02.830" v="11469"/>
        <pc:sldMkLst>
          <pc:docMk/>
          <pc:sldMk cId="2909477414" sldId="385"/>
        </pc:sldMkLst>
        <pc:spChg chg="mod">
          <ac:chgData name="仁園 呂" userId="eef67f80-1e14-4c90-a22b-aad4575b3ef9" providerId="ADAL" clId="{9A49C251-DF4E-4AE5-B3D8-6CC2431CFFC3}" dt="2020-05-11T09:50:14.327" v="9447" actId="14100"/>
          <ac:spMkLst>
            <pc:docMk/>
            <pc:sldMk cId="2909477414" sldId="385"/>
            <ac:spMk id="2" creationId="{B0C96CC0-E943-4AD1-98E2-95A3164A6B4A}"/>
          </ac:spMkLst>
        </pc:spChg>
        <pc:spChg chg="del">
          <ac:chgData name="仁園 呂" userId="eef67f80-1e14-4c90-a22b-aad4575b3ef9" providerId="ADAL" clId="{9A49C251-DF4E-4AE5-B3D8-6CC2431CFFC3}" dt="2020-05-11T09:39:49.313" v="9196" actId="478"/>
          <ac:spMkLst>
            <pc:docMk/>
            <pc:sldMk cId="2909477414" sldId="385"/>
            <ac:spMk id="3" creationId="{8AE83AD5-441B-48D6-BD9E-559E7ECAEDFA}"/>
          </ac:spMkLst>
        </pc:spChg>
        <pc:grpChg chg="mod">
          <ac:chgData name="仁園 呂" userId="eef67f80-1e14-4c90-a22b-aad4575b3ef9" providerId="ADAL" clId="{9A49C251-DF4E-4AE5-B3D8-6CC2431CFFC3}" dt="2020-05-18T00:44:19.876" v="11445"/>
          <ac:grpSpMkLst>
            <pc:docMk/>
            <pc:sldMk cId="2909477414" sldId="385"/>
            <ac:grpSpMk id="29" creationId="{7A72668D-E545-402D-BDE0-09CDD6A6D909}"/>
          </ac:grpSpMkLst>
        </pc:grpChg>
        <pc:grpChg chg="del mod">
          <ac:chgData name="仁園 呂" userId="eef67f80-1e14-4c90-a22b-aad4575b3ef9" providerId="ADAL" clId="{9A49C251-DF4E-4AE5-B3D8-6CC2431CFFC3}" dt="2020-05-18T00:44:39.221" v="11463"/>
          <ac:grpSpMkLst>
            <pc:docMk/>
            <pc:sldMk cId="2909477414" sldId="385"/>
            <ac:grpSpMk id="55" creationId="{F3F73534-AB8E-4FBE-A055-228B5FECE57A}"/>
          </ac:grpSpMkLst>
        </pc:grpChg>
        <pc:grpChg chg="mod">
          <ac:chgData name="仁園 呂" userId="eef67f80-1e14-4c90-a22b-aad4575b3ef9" providerId="ADAL" clId="{9A49C251-DF4E-4AE5-B3D8-6CC2431CFFC3}" dt="2020-05-18T00:44:39.221" v="11463"/>
          <ac:grpSpMkLst>
            <pc:docMk/>
            <pc:sldMk cId="2909477414" sldId="385"/>
            <ac:grpSpMk id="124" creationId="{CCDA3C69-EC56-4D75-9EAF-797D805319CA}"/>
          </ac:grpSpMkLst>
        </pc:grpChg>
        <pc:grpChg chg="mod">
          <ac:chgData name="仁園 呂" userId="eef67f80-1e14-4c90-a22b-aad4575b3ef9" providerId="ADAL" clId="{9A49C251-DF4E-4AE5-B3D8-6CC2431CFFC3}" dt="2020-05-18T00:44:39.221" v="11463"/>
          <ac:grpSpMkLst>
            <pc:docMk/>
            <pc:sldMk cId="2909477414" sldId="385"/>
            <ac:grpSpMk id="125" creationId="{500F6FAF-01F4-446F-AA19-2C4B4130B933}"/>
          </ac:grpSpMkLst>
        </pc:grpChg>
        <pc:grpChg chg="del mod">
          <ac:chgData name="仁園 呂" userId="eef67f80-1e14-4c90-a22b-aad4575b3ef9" providerId="ADAL" clId="{9A49C251-DF4E-4AE5-B3D8-6CC2431CFFC3}" dt="2020-05-18T00:45:02.830" v="11469"/>
          <ac:grpSpMkLst>
            <pc:docMk/>
            <pc:sldMk cId="2909477414" sldId="385"/>
            <ac:grpSpMk id="129" creationId="{D9F110F2-90C8-4BE1-A283-B2B8C2833B4B}"/>
          </ac:grpSpMkLst>
        </pc:grpChg>
        <pc:grpChg chg="mod">
          <ac:chgData name="仁園 呂" userId="eef67f80-1e14-4c90-a22b-aad4575b3ef9" providerId="ADAL" clId="{9A49C251-DF4E-4AE5-B3D8-6CC2431CFFC3}" dt="2020-05-18T00:45:02.830" v="11469"/>
          <ac:grpSpMkLst>
            <pc:docMk/>
            <pc:sldMk cId="2909477414" sldId="385"/>
            <ac:grpSpMk id="131" creationId="{CF1CD44A-99C0-4523-9428-EC9CFE8E1EDE}"/>
          </ac:grpSpMkLst>
        </pc:grpChg>
        <pc:picChg chg="add mod ord">
          <ac:chgData name="仁園 呂" userId="eef67f80-1e14-4c90-a22b-aad4575b3ef9" providerId="ADAL" clId="{9A49C251-DF4E-4AE5-B3D8-6CC2431CFFC3}" dt="2020-05-15T02:30:24.815" v="9890" actId="167"/>
          <ac:picMkLst>
            <pc:docMk/>
            <pc:sldMk cId="2909477414" sldId="385"/>
            <ac:picMk id="3" creationId="{240BE3E7-FBDC-4962-8233-81CE84023A05}"/>
          </ac:picMkLst>
        </pc:picChg>
        <pc:picChg chg="add del mod">
          <ac:chgData name="仁園 呂" userId="eef67f80-1e14-4c90-a22b-aad4575b3ef9" providerId="ADAL" clId="{9A49C251-DF4E-4AE5-B3D8-6CC2431CFFC3}" dt="2020-05-15T02:28:42.495" v="9871" actId="478"/>
          <ac:picMkLst>
            <pc:docMk/>
            <pc:sldMk cId="2909477414" sldId="385"/>
            <ac:picMk id="5" creationId="{BAB509AE-30E3-4496-A35A-FA449C8231FA}"/>
          </ac:picMkLst>
        </pc:picChg>
        <pc:picChg chg="add del mod">
          <ac:chgData name="仁園 呂" userId="eef67f80-1e14-4c90-a22b-aad4575b3ef9" providerId="ADAL" clId="{9A49C251-DF4E-4AE5-B3D8-6CC2431CFFC3}" dt="2020-05-15T02:28:52.566" v="9875" actId="478"/>
          <ac:picMkLst>
            <pc:docMk/>
            <pc:sldMk cId="2909477414" sldId="385"/>
            <ac:picMk id="6" creationId="{FFA91634-7FC9-4ADC-9FC7-99D31DEFA636}"/>
          </ac:picMkLst>
        </pc:picChg>
        <pc:picChg chg="add mod ord">
          <ac:chgData name="仁園 呂" userId="eef67f80-1e14-4c90-a22b-aad4575b3ef9" providerId="ADAL" clId="{9A49C251-DF4E-4AE5-B3D8-6CC2431CFFC3}" dt="2020-05-15T02:30:17.930" v="9889" actId="14100"/>
          <ac:picMkLst>
            <pc:docMk/>
            <pc:sldMk cId="2909477414" sldId="385"/>
            <ac:picMk id="7" creationId="{D70F62E9-86C1-43F9-A81D-4AC5135D97E9}"/>
          </ac:picMkLst>
        </pc:picChg>
        <pc:inkChg chg="add">
          <ac:chgData name="仁園 呂" userId="eef67f80-1e14-4c90-a22b-aad4575b3ef9" providerId="ADAL" clId="{9A49C251-DF4E-4AE5-B3D8-6CC2431CFFC3}" dt="2020-05-18T00:44:13.777" v="11441" actId="9405"/>
          <ac:inkMkLst>
            <pc:docMk/>
            <pc:sldMk cId="2909477414" sldId="385"/>
            <ac:inkMk id="13" creationId="{9AD035FD-8D3E-4CB1-9B50-5E8CFD63AE19}"/>
          </ac:inkMkLst>
        </pc:inkChg>
        <pc:inkChg chg="add mod">
          <ac:chgData name="仁園 呂" userId="eef67f80-1e14-4c90-a22b-aad4575b3ef9" providerId="ADAL" clId="{9A49C251-DF4E-4AE5-B3D8-6CC2431CFFC3}" dt="2020-05-18T00:44:19.876" v="11445"/>
          <ac:inkMkLst>
            <pc:docMk/>
            <pc:sldMk cId="2909477414" sldId="385"/>
            <ac:inkMk id="24" creationId="{1B184883-885E-4169-882B-A7AC91918FB7}"/>
          </ac:inkMkLst>
        </pc:inkChg>
        <pc:inkChg chg="add mod">
          <ac:chgData name="仁園 呂" userId="eef67f80-1e14-4c90-a22b-aad4575b3ef9" providerId="ADAL" clId="{9A49C251-DF4E-4AE5-B3D8-6CC2431CFFC3}" dt="2020-05-18T00:44:19.876" v="11445"/>
          <ac:inkMkLst>
            <pc:docMk/>
            <pc:sldMk cId="2909477414" sldId="385"/>
            <ac:inkMk id="25" creationId="{4F133690-BF89-4732-98A7-64F9D994FB39}"/>
          </ac:inkMkLst>
        </pc:inkChg>
        <pc:inkChg chg="add mod">
          <ac:chgData name="仁園 呂" userId="eef67f80-1e14-4c90-a22b-aad4575b3ef9" providerId="ADAL" clId="{9A49C251-DF4E-4AE5-B3D8-6CC2431CFFC3}" dt="2020-05-18T00:44:19.876" v="11445"/>
          <ac:inkMkLst>
            <pc:docMk/>
            <pc:sldMk cId="2909477414" sldId="385"/>
            <ac:inkMk id="26" creationId="{8E1F6F1C-4A47-4EC0-B3C8-E4AFC1CC0908}"/>
          </ac:inkMkLst>
        </pc:inkChg>
        <pc:inkChg chg="add">
          <ac:chgData name="仁園 呂" userId="eef67f80-1e14-4c90-a22b-aad4575b3ef9" providerId="ADAL" clId="{9A49C251-DF4E-4AE5-B3D8-6CC2431CFFC3}" dt="2020-05-18T00:44:20.581" v="11446" actId="9405"/>
          <ac:inkMkLst>
            <pc:docMk/>
            <pc:sldMk cId="2909477414" sldId="385"/>
            <ac:inkMk id="31" creationId="{9C18EFF3-3E30-4FCE-A8F4-4B849715525E}"/>
          </ac:inkMkLst>
        </pc:inkChg>
        <pc:inkChg chg="add mod">
          <ac:chgData name="仁園 呂" userId="eef67f80-1e14-4c90-a22b-aad4575b3ef9" providerId="ADAL" clId="{9A49C251-DF4E-4AE5-B3D8-6CC2431CFFC3}" dt="2020-05-18T00:44:39.221" v="11463"/>
          <ac:inkMkLst>
            <pc:docMk/>
            <pc:sldMk cId="2909477414" sldId="385"/>
            <ac:inkMk id="38" creationId="{D1C0BFE1-FFBE-4325-B2E0-9561E0D7ABE5}"/>
          </ac:inkMkLst>
        </pc:inkChg>
        <pc:inkChg chg="add mod">
          <ac:chgData name="仁園 呂" userId="eef67f80-1e14-4c90-a22b-aad4575b3ef9" providerId="ADAL" clId="{9A49C251-DF4E-4AE5-B3D8-6CC2431CFFC3}" dt="2020-05-18T00:44:39.221" v="11463"/>
          <ac:inkMkLst>
            <pc:docMk/>
            <pc:sldMk cId="2909477414" sldId="385"/>
            <ac:inkMk id="53" creationId="{45E5BF9B-9C57-4747-928E-1A472161C3BE}"/>
          </ac:inkMkLst>
        </pc:inkChg>
        <pc:inkChg chg="add mod">
          <ac:chgData name="仁園 呂" userId="eef67f80-1e14-4c90-a22b-aad4575b3ef9" providerId="ADAL" clId="{9A49C251-DF4E-4AE5-B3D8-6CC2431CFFC3}" dt="2020-05-18T00:44:39.221" v="11463"/>
          <ac:inkMkLst>
            <pc:docMk/>
            <pc:sldMk cId="2909477414" sldId="385"/>
            <ac:inkMk id="107" creationId="{3AC13256-77A5-4CBD-8746-7E501DEDE441}"/>
          </ac:inkMkLst>
        </pc:inkChg>
        <pc:inkChg chg="add mod">
          <ac:chgData name="仁園 呂" userId="eef67f80-1e14-4c90-a22b-aad4575b3ef9" providerId="ADAL" clId="{9A49C251-DF4E-4AE5-B3D8-6CC2431CFFC3}" dt="2020-05-18T00:44:39.221" v="11463"/>
          <ac:inkMkLst>
            <pc:docMk/>
            <pc:sldMk cId="2909477414" sldId="385"/>
            <ac:inkMk id="112" creationId="{63DE2DA3-2C77-4492-9A49-EF75F7A3305C}"/>
          </ac:inkMkLst>
        </pc:inkChg>
        <pc:inkChg chg="add mod">
          <ac:chgData name="仁園 呂" userId="eef67f80-1e14-4c90-a22b-aad4575b3ef9" providerId="ADAL" clId="{9A49C251-DF4E-4AE5-B3D8-6CC2431CFFC3}" dt="2020-05-18T00:44:39.221" v="11463"/>
          <ac:inkMkLst>
            <pc:docMk/>
            <pc:sldMk cId="2909477414" sldId="385"/>
            <ac:inkMk id="113" creationId="{62E8F75B-0F52-4250-9938-4413B044A97A}"/>
          </ac:inkMkLst>
        </pc:inkChg>
        <pc:inkChg chg="add mod">
          <ac:chgData name="仁園 呂" userId="eef67f80-1e14-4c90-a22b-aad4575b3ef9" providerId="ADAL" clId="{9A49C251-DF4E-4AE5-B3D8-6CC2431CFFC3}" dt="2020-05-18T00:44:39.221" v="11463"/>
          <ac:inkMkLst>
            <pc:docMk/>
            <pc:sldMk cId="2909477414" sldId="385"/>
            <ac:inkMk id="114" creationId="{E073A610-64EC-4D69-A818-22F75BECB8E6}"/>
          </ac:inkMkLst>
        </pc:inkChg>
        <pc:inkChg chg="add mod">
          <ac:chgData name="仁園 呂" userId="eef67f80-1e14-4c90-a22b-aad4575b3ef9" providerId="ADAL" clId="{9A49C251-DF4E-4AE5-B3D8-6CC2431CFFC3}" dt="2020-05-18T00:44:39.221" v="11463"/>
          <ac:inkMkLst>
            <pc:docMk/>
            <pc:sldMk cId="2909477414" sldId="385"/>
            <ac:inkMk id="115" creationId="{E3669660-85B9-4C96-A66C-384877F92651}"/>
          </ac:inkMkLst>
        </pc:inkChg>
        <pc:inkChg chg="add mod">
          <ac:chgData name="仁園 呂" userId="eef67f80-1e14-4c90-a22b-aad4575b3ef9" providerId="ADAL" clId="{9A49C251-DF4E-4AE5-B3D8-6CC2431CFFC3}" dt="2020-05-18T00:44:39.221" v="11463"/>
          <ac:inkMkLst>
            <pc:docMk/>
            <pc:sldMk cId="2909477414" sldId="385"/>
            <ac:inkMk id="116" creationId="{180EEB5E-2CEB-4E6B-AEF2-7860A6B15FDD}"/>
          </ac:inkMkLst>
        </pc:inkChg>
        <pc:inkChg chg="add mod">
          <ac:chgData name="仁園 呂" userId="eef67f80-1e14-4c90-a22b-aad4575b3ef9" providerId="ADAL" clId="{9A49C251-DF4E-4AE5-B3D8-6CC2431CFFC3}" dt="2020-05-18T00:44:39.221" v="11463"/>
          <ac:inkMkLst>
            <pc:docMk/>
            <pc:sldMk cId="2909477414" sldId="385"/>
            <ac:inkMk id="117" creationId="{F9626F6E-E3AA-4556-8A0B-3B3F18E76DBA}"/>
          </ac:inkMkLst>
        </pc:inkChg>
        <pc:inkChg chg="add mod">
          <ac:chgData name="仁園 呂" userId="eef67f80-1e14-4c90-a22b-aad4575b3ef9" providerId="ADAL" clId="{9A49C251-DF4E-4AE5-B3D8-6CC2431CFFC3}" dt="2020-05-18T00:44:39.221" v="11463"/>
          <ac:inkMkLst>
            <pc:docMk/>
            <pc:sldMk cId="2909477414" sldId="385"/>
            <ac:inkMk id="118" creationId="{2C5BB75B-4C07-460A-AE49-6B49C6AFE814}"/>
          </ac:inkMkLst>
        </pc:inkChg>
        <pc:inkChg chg="add mod">
          <ac:chgData name="仁園 呂" userId="eef67f80-1e14-4c90-a22b-aad4575b3ef9" providerId="ADAL" clId="{9A49C251-DF4E-4AE5-B3D8-6CC2431CFFC3}" dt="2020-05-18T00:44:39.221" v="11463"/>
          <ac:inkMkLst>
            <pc:docMk/>
            <pc:sldMk cId="2909477414" sldId="385"/>
            <ac:inkMk id="119" creationId="{EC4BDD8F-A0AC-4B81-8CEB-406D278F09B6}"/>
          </ac:inkMkLst>
        </pc:inkChg>
        <pc:inkChg chg="add mod">
          <ac:chgData name="仁園 呂" userId="eef67f80-1e14-4c90-a22b-aad4575b3ef9" providerId="ADAL" clId="{9A49C251-DF4E-4AE5-B3D8-6CC2431CFFC3}" dt="2020-05-18T00:44:39.221" v="11463"/>
          <ac:inkMkLst>
            <pc:docMk/>
            <pc:sldMk cId="2909477414" sldId="385"/>
            <ac:inkMk id="120" creationId="{F0927822-894F-4C9E-B66C-DE1977B422C8}"/>
          </ac:inkMkLst>
        </pc:inkChg>
        <pc:inkChg chg="add mod">
          <ac:chgData name="仁園 呂" userId="eef67f80-1e14-4c90-a22b-aad4575b3ef9" providerId="ADAL" clId="{9A49C251-DF4E-4AE5-B3D8-6CC2431CFFC3}" dt="2020-05-18T00:44:39.221" v="11463"/>
          <ac:inkMkLst>
            <pc:docMk/>
            <pc:sldMk cId="2909477414" sldId="385"/>
            <ac:inkMk id="121" creationId="{BB5FAE0E-AF8C-4280-8211-0E3C2EBE484F}"/>
          </ac:inkMkLst>
        </pc:inkChg>
        <pc:inkChg chg="add mod">
          <ac:chgData name="仁園 呂" userId="eef67f80-1e14-4c90-a22b-aad4575b3ef9" providerId="ADAL" clId="{9A49C251-DF4E-4AE5-B3D8-6CC2431CFFC3}" dt="2020-05-18T00:44:39.221" v="11463"/>
          <ac:inkMkLst>
            <pc:docMk/>
            <pc:sldMk cId="2909477414" sldId="385"/>
            <ac:inkMk id="122" creationId="{127CA370-2964-4863-B4BC-5AA4C313C145}"/>
          </ac:inkMkLst>
        </pc:inkChg>
        <pc:inkChg chg="add mod">
          <ac:chgData name="仁園 呂" userId="eef67f80-1e14-4c90-a22b-aad4575b3ef9" providerId="ADAL" clId="{9A49C251-DF4E-4AE5-B3D8-6CC2431CFFC3}" dt="2020-05-18T00:44:39.221" v="11463"/>
          <ac:inkMkLst>
            <pc:docMk/>
            <pc:sldMk cId="2909477414" sldId="385"/>
            <ac:inkMk id="123" creationId="{BF2FD3A5-ABFA-4C4C-827F-6D1472A0B3AC}"/>
          </ac:inkMkLst>
        </pc:inkChg>
        <pc:inkChg chg="add mod">
          <ac:chgData name="仁園 呂" userId="eef67f80-1e14-4c90-a22b-aad4575b3ef9" providerId="ADAL" clId="{9A49C251-DF4E-4AE5-B3D8-6CC2431CFFC3}" dt="2020-05-18T00:45:02.830" v="11469"/>
          <ac:inkMkLst>
            <pc:docMk/>
            <pc:sldMk cId="2909477414" sldId="385"/>
            <ac:inkMk id="126" creationId="{75A240D5-4301-4884-AF73-C7C60D11999C}"/>
          </ac:inkMkLst>
        </pc:inkChg>
        <pc:inkChg chg="add mod">
          <ac:chgData name="仁園 呂" userId="eef67f80-1e14-4c90-a22b-aad4575b3ef9" providerId="ADAL" clId="{9A49C251-DF4E-4AE5-B3D8-6CC2431CFFC3}" dt="2020-05-18T00:45:02.830" v="11469"/>
          <ac:inkMkLst>
            <pc:docMk/>
            <pc:sldMk cId="2909477414" sldId="385"/>
            <ac:inkMk id="127" creationId="{643B111E-F125-48AB-8B02-4C90EA0BF2CC}"/>
          </ac:inkMkLst>
        </pc:inkChg>
        <pc:inkChg chg="add mod">
          <ac:chgData name="仁園 呂" userId="eef67f80-1e14-4c90-a22b-aad4575b3ef9" providerId="ADAL" clId="{9A49C251-DF4E-4AE5-B3D8-6CC2431CFFC3}" dt="2020-05-18T00:45:02.830" v="11469"/>
          <ac:inkMkLst>
            <pc:docMk/>
            <pc:sldMk cId="2909477414" sldId="385"/>
            <ac:inkMk id="128" creationId="{668ADA11-2AD5-4059-BC07-5999C4621E1E}"/>
          </ac:inkMkLst>
        </pc:inkChg>
        <pc:inkChg chg="add mod">
          <ac:chgData name="仁園 呂" userId="eef67f80-1e14-4c90-a22b-aad4575b3ef9" providerId="ADAL" clId="{9A49C251-DF4E-4AE5-B3D8-6CC2431CFFC3}" dt="2020-05-18T00:45:02.830" v="11469"/>
          <ac:inkMkLst>
            <pc:docMk/>
            <pc:sldMk cId="2909477414" sldId="385"/>
            <ac:inkMk id="130" creationId="{E7BBA59D-2EEB-4859-AB5A-6F2F6190734E}"/>
          </ac:inkMkLst>
        </pc:inkChg>
      </pc:sldChg>
      <pc:sldChg chg="modSp add del">
        <pc:chgData name="仁園 呂" userId="eef67f80-1e14-4c90-a22b-aad4575b3ef9" providerId="ADAL" clId="{9A49C251-DF4E-4AE5-B3D8-6CC2431CFFC3}" dt="2020-04-23T14:56:48.189" v="194" actId="2696"/>
        <pc:sldMkLst>
          <pc:docMk/>
          <pc:sldMk cId="378291132" sldId="386"/>
        </pc:sldMkLst>
        <pc:spChg chg="mod">
          <ac:chgData name="仁園 呂" userId="eef67f80-1e14-4c90-a22b-aad4575b3ef9" providerId="ADAL" clId="{9A49C251-DF4E-4AE5-B3D8-6CC2431CFFC3}" dt="2020-04-23T14:52:09.345" v="179"/>
          <ac:spMkLst>
            <pc:docMk/>
            <pc:sldMk cId="378291132" sldId="386"/>
            <ac:spMk id="2" creationId="{9503B683-1850-4B53-B4AE-78A84DB34DA4}"/>
          </ac:spMkLst>
        </pc:spChg>
        <pc:spChg chg="mod">
          <ac:chgData name="仁園 呂" userId="eef67f80-1e14-4c90-a22b-aad4575b3ef9" providerId="ADAL" clId="{9A49C251-DF4E-4AE5-B3D8-6CC2431CFFC3}" dt="2020-04-23T14:56:44.552" v="193" actId="14100"/>
          <ac:spMkLst>
            <pc:docMk/>
            <pc:sldMk cId="378291132" sldId="386"/>
            <ac:spMk id="3" creationId="{118DC076-1B71-42AC-BE63-B7419491A5B4}"/>
          </ac:spMkLst>
        </pc:spChg>
      </pc:sldChg>
      <pc:sldChg chg="modSp add del modTransition">
        <pc:chgData name="仁園 呂" userId="eef67f80-1e14-4c90-a22b-aad4575b3ef9" providerId="ADAL" clId="{9A49C251-DF4E-4AE5-B3D8-6CC2431CFFC3}" dt="2020-05-09T09:41:22.888" v="7195" actId="47"/>
        <pc:sldMkLst>
          <pc:docMk/>
          <pc:sldMk cId="478354967" sldId="386"/>
        </pc:sldMkLst>
        <pc:spChg chg="mod">
          <ac:chgData name="仁園 呂" userId="eef67f80-1e14-4c90-a22b-aad4575b3ef9" providerId="ADAL" clId="{9A49C251-DF4E-4AE5-B3D8-6CC2431CFFC3}" dt="2020-04-23T14:57:44.153" v="197"/>
          <ac:spMkLst>
            <pc:docMk/>
            <pc:sldMk cId="478354967" sldId="386"/>
            <ac:spMk id="2" creationId="{27206241-BC8E-4390-8B70-1998C43FA127}"/>
          </ac:spMkLst>
        </pc:spChg>
        <pc:spChg chg="mod">
          <ac:chgData name="仁園 呂" userId="eef67f80-1e14-4c90-a22b-aad4575b3ef9" providerId="ADAL" clId="{9A49C251-DF4E-4AE5-B3D8-6CC2431CFFC3}" dt="2020-04-23T15:02:28.296" v="251" actId="207"/>
          <ac:spMkLst>
            <pc:docMk/>
            <pc:sldMk cId="478354967" sldId="386"/>
            <ac:spMk id="3" creationId="{794E90C6-B965-44CE-8634-5E8DA697A688}"/>
          </ac:spMkLst>
        </pc:spChg>
      </pc:sldChg>
      <pc:sldChg chg="addSp delSp modSp new mod">
        <pc:chgData name="仁園 呂" userId="eef67f80-1e14-4c90-a22b-aad4575b3ef9" providerId="ADAL" clId="{9A49C251-DF4E-4AE5-B3D8-6CC2431CFFC3}" dt="2020-05-18T00:39:42.783" v="11419"/>
        <pc:sldMkLst>
          <pc:docMk/>
          <pc:sldMk cId="4169608708" sldId="386"/>
        </pc:sldMkLst>
        <pc:spChg chg="del">
          <ac:chgData name="仁園 呂" userId="eef67f80-1e14-4c90-a22b-aad4575b3ef9" providerId="ADAL" clId="{9A49C251-DF4E-4AE5-B3D8-6CC2431CFFC3}" dt="2020-05-11T10:25:14.645" v="9479" actId="478"/>
          <ac:spMkLst>
            <pc:docMk/>
            <pc:sldMk cId="4169608708" sldId="386"/>
            <ac:spMk id="3" creationId="{781ECA3E-13E4-49CA-9E4F-BC2654D7AC14}"/>
          </ac:spMkLst>
        </pc:spChg>
        <pc:grpChg chg="mod">
          <ac:chgData name="仁園 呂" userId="eef67f80-1e14-4c90-a22b-aad4575b3ef9" providerId="ADAL" clId="{9A49C251-DF4E-4AE5-B3D8-6CC2431CFFC3}" dt="2020-05-18T00:36:44.285" v="11251"/>
          <ac:grpSpMkLst>
            <pc:docMk/>
            <pc:sldMk cId="4169608708" sldId="386"/>
            <ac:grpSpMk id="9" creationId="{E4EF3908-1419-45BA-B007-E2CA3624897F}"/>
          </ac:grpSpMkLst>
        </pc:grpChg>
        <pc:grpChg chg="mod">
          <ac:chgData name="仁園 呂" userId="eef67f80-1e14-4c90-a22b-aad4575b3ef9" providerId="ADAL" clId="{9A49C251-DF4E-4AE5-B3D8-6CC2431CFFC3}" dt="2020-05-18T00:36:46.700" v="11257"/>
          <ac:grpSpMkLst>
            <pc:docMk/>
            <pc:sldMk cId="4169608708" sldId="386"/>
            <ac:grpSpMk id="15" creationId="{3F0C2E6E-82BF-44AB-8ABB-30E49CCDE528}"/>
          </ac:grpSpMkLst>
        </pc:grpChg>
        <pc:grpChg chg="del mod">
          <ac:chgData name="仁園 呂" userId="eef67f80-1e14-4c90-a22b-aad4575b3ef9" providerId="ADAL" clId="{9A49C251-DF4E-4AE5-B3D8-6CC2431CFFC3}" dt="2020-05-18T00:37:03.999" v="11276"/>
          <ac:grpSpMkLst>
            <pc:docMk/>
            <pc:sldMk cId="4169608708" sldId="386"/>
            <ac:grpSpMk id="31" creationId="{24546521-1F96-4376-A609-7E22A22A3C5C}"/>
          </ac:grpSpMkLst>
        </pc:grpChg>
        <pc:grpChg chg="mod">
          <ac:chgData name="仁園 呂" userId="eef67f80-1e14-4c90-a22b-aad4575b3ef9" providerId="ADAL" clId="{9A49C251-DF4E-4AE5-B3D8-6CC2431CFFC3}" dt="2020-05-18T00:36:59.342" v="11273"/>
          <ac:grpSpMkLst>
            <pc:docMk/>
            <pc:sldMk cId="4169608708" sldId="386"/>
            <ac:grpSpMk id="32" creationId="{654C0C5C-B8AF-4DB2-AB18-7EEC23C3D44E}"/>
          </ac:grpSpMkLst>
        </pc:grpChg>
        <pc:grpChg chg="mod">
          <ac:chgData name="仁園 呂" userId="eef67f80-1e14-4c90-a22b-aad4575b3ef9" providerId="ADAL" clId="{9A49C251-DF4E-4AE5-B3D8-6CC2431CFFC3}" dt="2020-05-18T00:37:03.999" v="11276"/>
          <ac:grpSpMkLst>
            <pc:docMk/>
            <pc:sldMk cId="4169608708" sldId="386"/>
            <ac:grpSpMk id="35" creationId="{5329E476-439E-4E76-AD3C-C67B8E84C6B2}"/>
          </ac:grpSpMkLst>
        </pc:grpChg>
        <pc:grpChg chg="mod">
          <ac:chgData name="仁園 呂" userId="eef67f80-1e14-4c90-a22b-aad4575b3ef9" providerId="ADAL" clId="{9A49C251-DF4E-4AE5-B3D8-6CC2431CFFC3}" dt="2020-05-18T00:37:08.864" v="11280"/>
          <ac:grpSpMkLst>
            <pc:docMk/>
            <pc:sldMk cId="4169608708" sldId="386"/>
            <ac:grpSpMk id="39" creationId="{D9791286-8359-4D67-A9EC-D0950ECBFDA9}"/>
          </ac:grpSpMkLst>
        </pc:grpChg>
        <pc:grpChg chg="del mod">
          <ac:chgData name="仁園 呂" userId="eef67f80-1e14-4c90-a22b-aad4575b3ef9" providerId="ADAL" clId="{9A49C251-DF4E-4AE5-B3D8-6CC2431CFFC3}" dt="2020-05-18T00:37:19.699" v="11290"/>
          <ac:grpSpMkLst>
            <pc:docMk/>
            <pc:sldMk cId="4169608708" sldId="386"/>
            <ac:grpSpMk id="45" creationId="{4DF640B3-8E3B-44D7-9164-57F0A5F3C393}"/>
          </ac:grpSpMkLst>
        </pc:grpChg>
        <pc:grpChg chg="mod">
          <ac:chgData name="仁園 呂" userId="eef67f80-1e14-4c90-a22b-aad4575b3ef9" providerId="ADAL" clId="{9A49C251-DF4E-4AE5-B3D8-6CC2431CFFC3}" dt="2020-05-18T00:37:19.699" v="11290"/>
          <ac:grpSpMkLst>
            <pc:docMk/>
            <pc:sldMk cId="4169608708" sldId="386"/>
            <ac:grpSpMk id="49" creationId="{1261A5AB-1CF3-47AE-BA72-DED3E16CFD28}"/>
          </ac:grpSpMkLst>
        </pc:grpChg>
        <pc:grpChg chg="mod">
          <ac:chgData name="仁園 呂" userId="eef67f80-1e14-4c90-a22b-aad4575b3ef9" providerId="ADAL" clId="{9A49C251-DF4E-4AE5-B3D8-6CC2431CFFC3}" dt="2020-05-18T00:38:18.333" v="11301"/>
          <ac:grpSpMkLst>
            <pc:docMk/>
            <pc:sldMk cId="4169608708" sldId="386"/>
            <ac:grpSpMk id="60" creationId="{AB13A732-DB21-4681-A4F3-7B0759EE0603}"/>
          </ac:grpSpMkLst>
        </pc:grpChg>
        <pc:grpChg chg="mod">
          <ac:chgData name="仁園 呂" userId="eef67f80-1e14-4c90-a22b-aad4575b3ef9" providerId="ADAL" clId="{9A49C251-DF4E-4AE5-B3D8-6CC2431CFFC3}" dt="2020-05-18T00:38:18.333" v="11301"/>
          <ac:grpSpMkLst>
            <pc:docMk/>
            <pc:sldMk cId="4169608708" sldId="386"/>
            <ac:grpSpMk id="61" creationId="{707B79C1-393C-4CA3-B00A-EFE6DD24A3F5}"/>
          </ac:grpSpMkLst>
        </pc:grpChg>
        <pc:grpChg chg="del mod">
          <ac:chgData name="仁園 呂" userId="eef67f80-1e14-4c90-a22b-aad4575b3ef9" providerId="ADAL" clId="{9A49C251-DF4E-4AE5-B3D8-6CC2431CFFC3}" dt="2020-05-18T00:38:21.689" v="11307"/>
          <ac:grpSpMkLst>
            <pc:docMk/>
            <pc:sldMk cId="4169608708" sldId="386"/>
            <ac:grpSpMk id="65" creationId="{FDEA2635-AC54-4073-B29A-49E6434D80F8}"/>
          </ac:grpSpMkLst>
        </pc:grpChg>
        <pc:grpChg chg="mod">
          <ac:chgData name="仁園 呂" userId="eef67f80-1e14-4c90-a22b-aad4575b3ef9" providerId="ADAL" clId="{9A49C251-DF4E-4AE5-B3D8-6CC2431CFFC3}" dt="2020-05-18T00:38:21.689" v="11307"/>
          <ac:grpSpMkLst>
            <pc:docMk/>
            <pc:sldMk cId="4169608708" sldId="386"/>
            <ac:grpSpMk id="67" creationId="{112D74B1-6290-4035-8FB7-68CFEA06426F}"/>
          </ac:grpSpMkLst>
        </pc:grpChg>
        <pc:grpChg chg="mod">
          <ac:chgData name="仁園 呂" userId="eef67f80-1e14-4c90-a22b-aad4575b3ef9" providerId="ADAL" clId="{9A49C251-DF4E-4AE5-B3D8-6CC2431CFFC3}" dt="2020-05-18T00:38:30.486" v="11320"/>
          <ac:grpSpMkLst>
            <pc:docMk/>
            <pc:sldMk cId="4169608708" sldId="386"/>
            <ac:grpSpMk id="80" creationId="{4FB268BC-1572-48A6-91EA-798B537EA6F1}"/>
          </ac:grpSpMkLst>
        </pc:grpChg>
        <pc:grpChg chg="mod">
          <ac:chgData name="仁園 呂" userId="eef67f80-1e14-4c90-a22b-aad4575b3ef9" providerId="ADAL" clId="{9A49C251-DF4E-4AE5-B3D8-6CC2431CFFC3}" dt="2020-05-18T00:38:30.486" v="11320"/>
          <ac:grpSpMkLst>
            <pc:docMk/>
            <pc:sldMk cId="4169608708" sldId="386"/>
            <ac:grpSpMk id="81" creationId="{E8F932B3-3D57-4FBD-A559-3496213A0D63}"/>
          </ac:grpSpMkLst>
        </pc:grpChg>
        <pc:grpChg chg="mod">
          <ac:chgData name="仁園 呂" userId="eef67f80-1e14-4c90-a22b-aad4575b3ef9" providerId="ADAL" clId="{9A49C251-DF4E-4AE5-B3D8-6CC2431CFFC3}" dt="2020-05-18T00:38:31.950" v="11324"/>
          <ac:grpSpMkLst>
            <pc:docMk/>
            <pc:sldMk cId="4169608708" sldId="386"/>
            <ac:grpSpMk id="85" creationId="{FCF4FF67-1C43-4E07-935E-D93B959F8387}"/>
          </ac:grpSpMkLst>
        </pc:grpChg>
        <pc:grpChg chg="del mod">
          <ac:chgData name="仁園 呂" userId="eef67f80-1e14-4c90-a22b-aad4575b3ef9" providerId="ADAL" clId="{9A49C251-DF4E-4AE5-B3D8-6CC2431CFFC3}" dt="2020-05-18T00:38:39.885" v="11335"/>
          <ac:grpSpMkLst>
            <pc:docMk/>
            <pc:sldMk cId="4169608708" sldId="386"/>
            <ac:grpSpMk id="90" creationId="{65AC89E7-71FE-42AB-A122-AEDDB089A3BD}"/>
          </ac:grpSpMkLst>
        </pc:grpChg>
        <pc:grpChg chg="mod">
          <ac:chgData name="仁園 呂" userId="eef67f80-1e14-4c90-a22b-aad4575b3ef9" providerId="ADAL" clId="{9A49C251-DF4E-4AE5-B3D8-6CC2431CFFC3}" dt="2020-05-18T00:38:39.885" v="11335"/>
          <ac:grpSpMkLst>
            <pc:docMk/>
            <pc:sldMk cId="4169608708" sldId="386"/>
            <ac:grpSpMk id="96" creationId="{22D8E957-D845-4436-8E3A-C19AEA0233B7}"/>
          </ac:grpSpMkLst>
        </pc:grpChg>
        <pc:grpChg chg="mod">
          <ac:chgData name="仁園 呂" userId="eef67f80-1e14-4c90-a22b-aad4575b3ef9" providerId="ADAL" clId="{9A49C251-DF4E-4AE5-B3D8-6CC2431CFFC3}" dt="2020-05-18T00:38:39.885" v="11335"/>
          <ac:grpSpMkLst>
            <pc:docMk/>
            <pc:sldMk cId="4169608708" sldId="386"/>
            <ac:grpSpMk id="97" creationId="{9CD3900F-1A7C-4DC1-92FF-7ADB7031EEF6}"/>
          </ac:grpSpMkLst>
        </pc:grpChg>
        <pc:grpChg chg="mod">
          <ac:chgData name="仁園 呂" userId="eef67f80-1e14-4c90-a22b-aad4575b3ef9" providerId="ADAL" clId="{9A49C251-DF4E-4AE5-B3D8-6CC2431CFFC3}" dt="2020-05-18T00:39:00.212" v="11345"/>
          <ac:grpSpMkLst>
            <pc:docMk/>
            <pc:sldMk cId="4169608708" sldId="386"/>
            <ac:grpSpMk id="107" creationId="{13ACF399-F9EC-41CA-A686-93BC961435EF}"/>
          </ac:grpSpMkLst>
        </pc:grpChg>
        <pc:grpChg chg="del mod">
          <ac:chgData name="仁園 呂" userId="eef67f80-1e14-4c90-a22b-aad4575b3ef9" providerId="ADAL" clId="{9A49C251-DF4E-4AE5-B3D8-6CC2431CFFC3}" dt="2020-05-18T00:39:12.375" v="11365"/>
          <ac:grpSpMkLst>
            <pc:docMk/>
            <pc:sldMk cId="4169608708" sldId="386"/>
            <ac:grpSpMk id="118" creationId="{4FAEBE05-0D93-4E39-B596-CD6E298998E2}"/>
          </ac:grpSpMkLst>
        </pc:grpChg>
        <pc:grpChg chg="mod">
          <ac:chgData name="仁園 呂" userId="eef67f80-1e14-4c90-a22b-aad4575b3ef9" providerId="ADAL" clId="{9A49C251-DF4E-4AE5-B3D8-6CC2431CFFC3}" dt="2020-05-18T00:39:07.632" v="11356"/>
          <ac:grpSpMkLst>
            <pc:docMk/>
            <pc:sldMk cId="4169608708" sldId="386"/>
            <ac:grpSpMk id="119" creationId="{7331D68D-634B-493C-9CDF-235AEF006D67}"/>
          </ac:grpSpMkLst>
        </pc:grpChg>
        <pc:grpChg chg="mod">
          <ac:chgData name="仁園 呂" userId="eef67f80-1e14-4c90-a22b-aad4575b3ef9" providerId="ADAL" clId="{9A49C251-DF4E-4AE5-B3D8-6CC2431CFFC3}" dt="2020-05-18T00:39:12.375" v="11365"/>
          <ac:grpSpMkLst>
            <pc:docMk/>
            <pc:sldMk cId="4169608708" sldId="386"/>
            <ac:grpSpMk id="128" creationId="{AFB67C81-F3F1-4E5D-9BB7-287FE32CFF29}"/>
          </ac:grpSpMkLst>
        </pc:grpChg>
        <pc:grpChg chg="mod">
          <ac:chgData name="仁園 呂" userId="eef67f80-1e14-4c90-a22b-aad4575b3ef9" providerId="ADAL" clId="{9A49C251-DF4E-4AE5-B3D8-6CC2431CFFC3}" dt="2020-05-18T00:39:15.552" v="11370"/>
          <ac:grpSpMkLst>
            <pc:docMk/>
            <pc:sldMk cId="4169608708" sldId="386"/>
            <ac:grpSpMk id="133" creationId="{D3A298F2-6AB8-4F67-BF0D-7C5DE44B5AD0}"/>
          </ac:grpSpMkLst>
        </pc:grpChg>
        <pc:grpChg chg="del mod">
          <ac:chgData name="仁園 呂" userId="eef67f80-1e14-4c90-a22b-aad4575b3ef9" providerId="ADAL" clId="{9A49C251-DF4E-4AE5-B3D8-6CC2431CFFC3}" dt="2020-05-18T00:39:24.407" v="11391"/>
          <ac:grpSpMkLst>
            <pc:docMk/>
            <pc:sldMk cId="4169608708" sldId="386"/>
            <ac:grpSpMk id="145" creationId="{3A1DC835-E4B7-4DE4-98E4-F1C9821F3EAE}"/>
          </ac:grpSpMkLst>
        </pc:grpChg>
        <pc:grpChg chg="mod">
          <ac:chgData name="仁園 呂" userId="eef67f80-1e14-4c90-a22b-aad4575b3ef9" providerId="ADAL" clId="{9A49C251-DF4E-4AE5-B3D8-6CC2431CFFC3}" dt="2020-05-18T00:39:21.029" v="11382"/>
          <ac:grpSpMkLst>
            <pc:docMk/>
            <pc:sldMk cId="4169608708" sldId="386"/>
            <ac:grpSpMk id="146" creationId="{206C5EA9-C18F-49F0-A7A6-3B59345C1F62}"/>
          </ac:grpSpMkLst>
        </pc:grpChg>
        <pc:grpChg chg="mod">
          <ac:chgData name="仁園 呂" userId="eef67f80-1e14-4c90-a22b-aad4575b3ef9" providerId="ADAL" clId="{9A49C251-DF4E-4AE5-B3D8-6CC2431CFFC3}" dt="2020-05-18T00:39:31.655" v="11403"/>
          <ac:grpSpMkLst>
            <pc:docMk/>
            <pc:sldMk cId="4169608708" sldId="386"/>
            <ac:grpSpMk id="157" creationId="{A8360180-D047-4ECB-8322-6BDDDE8F8FE4}"/>
          </ac:grpSpMkLst>
        </pc:grpChg>
        <pc:grpChg chg="mod">
          <ac:chgData name="仁園 呂" userId="eef67f80-1e14-4c90-a22b-aad4575b3ef9" providerId="ADAL" clId="{9A49C251-DF4E-4AE5-B3D8-6CC2431CFFC3}" dt="2020-05-18T00:39:31.655" v="11403"/>
          <ac:grpSpMkLst>
            <pc:docMk/>
            <pc:sldMk cId="4169608708" sldId="386"/>
            <ac:grpSpMk id="158" creationId="{1E0CD27C-717D-47C6-B1FA-F426B3DFCB18}"/>
          </ac:grpSpMkLst>
        </pc:grpChg>
        <pc:grpChg chg="mod">
          <ac:chgData name="仁園 呂" userId="eef67f80-1e14-4c90-a22b-aad4575b3ef9" providerId="ADAL" clId="{9A49C251-DF4E-4AE5-B3D8-6CC2431CFFC3}" dt="2020-05-18T00:39:42.783" v="11419"/>
          <ac:grpSpMkLst>
            <pc:docMk/>
            <pc:sldMk cId="4169608708" sldId="386"/>
            <ac:grpSpMk id="174" creationId="{1F1A4BD6-AA7A-418D-A948-3BDADD8E4F62}"/>
          </ac:grpSpMkLst>
        </pc:grpChg>
        <pc:picChg chg="add mod">
          <ac:chgData name="仁園 呂" userId="eef67f80-1e14-4c90-a22b-aad4575b3ef9" providerId="ADAL" clId="{9A49C251-DF4E-4AE5-B3D8-6CC2431CFFC3}" dt="2020-05-11T10:26:08.515" v="9486" actId="1076"/>
          <ac:picMkLst>
            <pc:docMk/>
            <pc:sldMk cId="4169608708" sldId="386"/>
            <ac:picMk id="5" creationId="{26C8436A-8467-43F7-BFF9-121228E03727}"/>
          </ac:picMkLst>
        </pc:picChg>
        <pc:picChg chg="add mod">
          <ac:chgData name="仁園 呂" userId="eef67f80-1e14-4c90-a22b-aad4575b3ef9" providerId="ADAL" clId="{9A49C251-DF4E-4AE5-B3D8-6CC2431CFFC3}" dt="2020-05-11T10:26:12.867" v="9488" actId="14100"/>
          <ac:picMkLst>
            <pc:docMk/>
            <pc:sldMk cId="4169608708" sldId="386"/>
            <ac:picMk id="6" creationId="{538D739B-27C9-4CA3-8C1D-93BDDDBC8D95}"/>
          </ac:picMkLst>
        </pc:picChg>
        <pc:inkChg chg="add">
          <ac:chgData name="仁園 呂" userId="eef67f80-1e14-4c90-a22b-aad4575b3ef9" providerId="ADAL" clId="{9A49C251-DF4E-4AE5-B3D8-6CC2431CFFC3}" dt="2020-05-18T00:36:34.973" v="11248" actId="9405"/>
          <ac:inkMkLst>
            <pc:docMk/>
            <pc:sldMk cId="4169608708" sldId="386"/>
            <ac:inkMk id="3" creationId="{10D1D52A-3C57-4277-A7B2-724371D77484}"/>
          </ac:inkMkLst>
        </pc:inkChg>
        <pc:inkChg chg="add mod">
          <ac:chgData name="仁園 呂" userId="eef67f80-1e14-4c90-a22b-aad4575b3ef9" providerId="ADAL" clId="{9A49C251-DF4E-4AE5-B3D8-6CC2431CFFC3}" dt="2020-05-18T00:36:44.285" v="11251"/>
          <ac:inkMkLst>
            <pc:docMk/>
            <pc:sldMk cId="4169608708" sldId="386"/>
            <ac:inkMk id="7" creationId="{7E790852-8B3D-48A9-989D-CDD2520D2C9D}"/>
          </ac:inkMkLst>
        </pc:inkChg>
        <pc:inkChg chg="add mod">
          <ac:chgData name="仁園 呂" userId="eef67f80-1e14-4c90-a22b-aad4575b3ef9" providerId="ADAL" clId="{9A49C251-DF4E-4AE5-B3D8-6CC2431CFFC3}" dt="2020-05-18T00:36:44.285" v="11251"/>
          <ac:inkMkLst>
            <pc:docMk/>
            <pc:sldMk cId="4169608708" sldId="386"/>
            <ac:inkMk id="8" creationId="{478993ED-DE1A-4162-BF45-5AA7A7B51DEA}"/>
          </ac:inkMkLst>
        </pc:inkChg>
        <pc:inkChg chg="add mod">
          <ac:chgData name="仁園 呂" userId="eef67f80-1e14-4c90-a22b-aad4575b3ef9" providerId="ADAL" clId="{9A49C251-DF4E-4AE5-B3D8-6CC2431CFFC3}" dt="2020-05-18T00:36:46.700" v="11257"/>
          <ac:inkMkLst>
            <pc:docMk/>
            <pc:sldMk cId="4169608708" sldId="386"/>
            <ac:inkMk id="10" creationId="{AA703F1F-82B6-4F2E-BBAE-9A628B14C1EE}"/>
          </ac:inkMkLst>
        </pc:inkChg>
        <pc:inkChg chg="add mod">
          <ac:chgData name="仁園 呂" userId="eef67f80-1e14-4c90-a22b-aad4575b3ef9" providerId="ADAL" clId="{9A49C251-DF4E-4AE5-B3D8-6CC2431CFFC3}" dt="2020-05-18T00:36:46.700" v="11257"/>
          <ac:inkMkLst>
            <pc:docMk/>
            <pc:sldMk cId="4169608708" sldId="386"/>
            <ac:inkMk id="11" creationId="{E623B7EB-3A0E-4EEB-AE7D-72AD0417735B}"/>
          </ac:inkMkLst>
        </pc:inkChg>
        <pc:inkChg chg="add">
          <ac:chgData name="仁園 呂" userId="eef67f80-1e14-4c90-a22b-aad4575b3ef9" providerId="ADAL" clId="{9A49C251-DF4E-4AE5-B3D8-6CC2431CFFC3}" dt="2020-05-18T00:36:45.437" v="11254" actId="9405"/>
          <ac:inkMkLst>
            <pc:docMk/>
            <pc:sldMk cId="4169608708" sldId="386"/>
            <ac:inkMk id="12" creationId="{84F0DDBE-4981-4C15-A483-54C422C2FA3E}"/>
          </ac:inkMkLst>
        </pc:inkChg>
        <pc:inkChg chg="add">
          <ac:chgData name="仁園 呂" userId="eef67f80-1e14-4c90-a22b-aad4575b3ef9" providerId="ADAL" clId="{9A49C251-DF4E-4AE5-B3D8-6CC2431CFFC3}" dt="2020-05-18T00:36:45.771" v="11255" actId="9405"/>
          <ac:inkMkLst>
            <pc:docMk/>
            <pc:sldMk cId="4169608708" sldId="386"/>
            <ac:inkMk id="13" creationId="{817BCDB4-018A-463D-92A4-C976900C78CC}"/>
          </ac:inkMkLst>
        </pc:inkChg>
        <pc:inkChg chg="add">
          <ac:chgData name="仁園 呂" userId="eef67f80-1e14-4c90-a22b-aad4575b3ef9" providerId="ADAL" clId="{9A49C251-DF4E-4AE5-B3D8-6CC2431CFFC3}" dt="2020-05-18T00:36:46.108" v="11256" actId="9405"/>
          <ac:inkMkLst>
            <pc:docMk/>
            <pc:sldMk cId="4169608708" sldId="386"/>
            <ac:inkMk id="14" creationId="{5D564F1B-3BF1-486C-BF92-1791DFC4630C}"/>
          </ac:inkMkLst>
        </pc:inkChg>
        <pc:inkChg chg="add">
          <ac:chgData name="仁園 呂" userId="eef67f80-1e14-4c90-a22b-aad4575b3ef9" providerId="ADAL" clId="{9A49C251-DF4E-4AE5-B3D8-6CC2431CFFC3}" dt="2020-05-18T00:36:47.135" v="11258" actId="9405"/>
          <ac:inkMkLst>
            <pc:docMk/>
            <pc:sldMk cId="4169608708" sldId="386"/>
            <ac:inkMk id="16" creationId="{9B0801A9-052D-4FDA-B377-CE58A5015EAE}"/>
          </ac:inkMkLst>
        </pc:inkChg>
        <pc:inkChg chg="add">
          <ac:chgData name="仁園 呂" userId="eef67f80-1e14-4c90-a22b-aad4575b3ef9" providerId="ADAL" clId="{9A49C251-DF4E-4AE5-B3D8-6CC2431CFFC3}" dt="2020-05-18T00:36:47.471" v="11259" actId="9405"/>
          <ac:inkMkLst>
            <pc:docMk/>
            <pc:sldMk cId="4169608708" sldId="386"/>
            <ac:inkMk id="17" creationId="{3A67FDA6-44A3-4FC7-9B8C-5E2580BA4D08}"/>
          </ac:inkMkLst>
        </pc:inkChg>
        <pc:inkChg chg="add">
          <ac:chgData name="仁園 呂" userId="eef67f80-1e14-4c90-a22b-aad4575b3ef9" providerId="ADAL" clId="{9A49C251-DF4E-4AE5-B3D8-6CC2431CFFC3}" dt="2020-05-18T00:36:47.805" v="11260" actId="9405"/>
          <ac:inkMkLst>
            <pc:docMk/>
            <pc:sldMk cId="4169608708" sldId="386"/>
            <ac:inkMk id="18" creationId="{5A6E0948-3C6E-45EF-AB02-B5572CC20DD5}"/>
          </ac:inkMkLst>
        </pc:inkChg>
        <pc:inkChg chg="add">
          <ac:chgData name="仁園 呂" userId="eef67f80-1e14-4c90-a22b-aad4575b3ef9" providerId="ADAL" clId="{9A49C251-DF4E-4AE5-B3D8-6CC2431CFFC3}" dt="2020-05-18T00:36:48.121" v="11261" actId="9405"/>
          <ac:inkMkLst>
            <pc:docMk/>
            <pc:sldMk cId="4169608708" sldId="386"/>
            <ac:inkMk id="19" creationId="{82D7A142-C4B1-4CA9-8B2E-EB3408AE80E4}"/>
          </ac:inkMkLst>
        </pc:inkChg>
        <pc:inkChg chg="add">
          <ac:chgData name="仁園 呂" userId="eef67f80-1e14-4c90-a22b-aad4575b3ef9" providerId="ADAL" clId="{9A49C251-DF4E-4AE5-B3D8-6CC2431CFFC3}" dt="2020-05-18T00:36:48.453" v="11262" actId="9405"/>
          <ac:inkMkLst>
            <pc:docMk/>
            <pc:sldMk cId="4169608708" sldId="386"/>
            <ac:inkMk id="20" creationId="{82DC4D63-74C4-451B-98C8-E56012882E11}"/>
          </ac:inkMkLst>
        </pc:inkChg>
        <pc:inkChg chg="add">
          <ac:chgData name="仁園 呂" userId="eef67f80-1e14-4c90-a22b-aad4575b3ef9" providerId="ADAL" clId="{9A49C251-DF4E-4AE5-B3D8-6CC2431CFFC3}" dt="2020-05-18T00:36:48.788" v="11263" actId="9405"/>
          <ac:inkMkLst>
            <pc:docMk/>
            <pc:sldMk cId="4169608708" sldId="386"/>
            <ac:inkMk id="21" creationId="{758D4CA4-24D5-47EB-BCDE-285B69CA43B3}"/>
          </ac:inkMkLst>
        </pc:inkChg>
        <pc:inkChg chg="add">
          <ac:chgData name="仁園 呂" userId="eef67f80-1e14-4c90-a22b-aad4575b3ef9" providerId="ADAL" clId="{9A49C251-DF4E-4AE5-B3D8-6CC2431CFFC3}" dt="2020-05-18T00:36:49.119" v="11264" actId="9405"/>
          <ac:inkMkLst>
            <pc:docMk/>
            <pc:sldMk cId="4169608708" sldId="386"/>
            <ac:inkMk id="22" creationId="{C3677B82-9FCD-4734-9F93-462921E747A9}"/>
          </ac:inkMkLst>
        </pc:inkChg>
        <pc:inkChg chg="add">
          <ac:chgData name="仁園 呂" userId="eef67f80-1e14-4c90-a22b-aad4575b3ef9" providerId="ADAL" clId="{9A49C251-DF4E-4AE5-B3D8-6CC2431CFFC3}" dt="2020-05-18T00:36:49.454" v="11265" actId="9405"/>
          <ac:inkMkLst>
            <pc:docMk/>
            <pc:sldMk cId="4169608708" sldId="386"/>
            <ac:inkMk id="23" creationId="{52D7FB88-B7E4-4E9A-871C-6E682E18760B}"/>
          </ac:inkMkLst>
        </pc:inkChg>
        <pc:inkChg chg="add mod">
          <ac:chgData name="仁園 呂" userId="eef67f80-1e14-4c90-a22b-aad4575b3ef9" providerId="ADAL" clId="{9A49C251-DF4E-4AE5-B3D8-6CC2431CFFC3}" dt="2020-05-18T00:36:59.342" v="11273"/>
          <ac:inkMkLst>
            <pc:docMk/>
            <pc:sldMk cId="4169608708" sldId="386"/>
            <ac:inkMk id="24" creationId="{063FD756-2B3B-4770-9FE7-AF8DA088C7AA}"/>
          </ac:inkMkLst>
        </pc:inkChg>
        <pc:inkChg chg="add mod">
          <ac:chgData name="仁園 呂" userId="eef67f80-1e14-4c90-a22b-aad4575b3ef9" providerId="ADAL" clId="{9A49C251-DF4E-4AE5-B3D8-6CC2431CFFC3}" dt="2020-05-18T00:36:59.342" v="11273"/>
          <ac:inkMkLst>
            <pc:docMk/>
            <pc:sldMk cId="4169608708" sldId="386"/>
            <ac:inkMk id="25" creationId="{4705B419-FB05-4E4B-B6CA-34FC8B25294E}"/>
          </ac:inkMkLst>
        </pc:inkChg>
        <pc:inkChg chg="add mod">
          <ac:chgData name="仁園 呂" userId="eef67f80-1e14-4c90-a22b-aad4575b3ef9" providerId="ADAL" clId="{9A49C251-DF4E-4AE5-B3D8-6CC2431CFFC3}" dt="2020-05-18T00:37:03.999" v="11276"/>
          <ac:inkMkLst>
            <pc:docMk/>
            <pc:sldMk cId="4169608708" sldId="386"/>
            <ac:inkMk id="26" creationId="{ADD93A3A-4D73-4ABD-A538-DF5BC322850B}"/>
          </ac:inkMkLst>
        </pc:inkChg>
        <pc:inkChg chg="add mod">
          <ac:chgData name="仁園 呂" userId="eef67f80-1e14-4c90-a22b-aad4575b3ef9" providerId="ADAL" clId="{9A49C251-DF4E-4AE5-B3D8-6CC2431CFFC3}" dt="2020-05-18T00:37:03.999" v="11276"/>
          <ac:inkMkLst>
            <pc:docMk/>
            <pc:sldMk cId="4169608708" sldId="386"/>
            <ac:inkMk id="27" creationId="{7D275358-FA4C-46D8-8529-8998AF8611CE}"/>
          </ac:inkMkLst>
        </pc:inkChg>
        <pc:inkChg chg="add mod">
          <ac:chgData name="仁園 呂" userId="eef67f80-1e14-4c90-a22b-aad4575b3ef9" providerId="ADAL" clId="{9A49C251-DF4E-4AE5-B3D8-6CC2431CFFC3}" dt="2020-05-18T00:37:03.999" v="11276"/>
          <ac:inkMkLst>
            <pc:docMk/>
            <pc:sldMk cId="4169608708" sldId="386"/>
            <ac:inkMk id="28" creationId="{29834C71-7FAC-4C18-96B7-A1D9BEEDBA2B}"/>
          </ac:inkMkLst>
        </pc:inkChg>
        <pc:inkChg chg="add mod">
          <ac:chgData name="仁園 呂" userId="eef67f80-1e14-4c90-a22b-aad4575b3ef9" providerId="ADAL" clId="{9A49C251-DF4E-4AE5-B3D8-6CC2431CFFC3}" dt="2020-05-18T00:37:03.999" v="11276"/>
          <ac:inkMkLst>
            <pc:docMk/>
            <pc:sldMk cId="4169608708" sldId="386"/>
            <ac:inkMk id="29" creationId="{8DE787A9-4052-4A6A-A2AB-6407B2059BBD}"/>
          </ac:inkMkLst>
        </pc:inkChg>
        <pc:inkChg chg="add mod">
          <ac:chgData name="仁園 呂" userId="eef67f80-1e14-4c90-a22b-aad4575b3ef9" providerId="ADAL" clId="{9A49C251-DF4E-4AE5-B3D8-6CC2431CFFC3}" dt="2020-05-18T00:37:03.999" v="11276"/>
          <ac:inkMkLst>
            <pc:docMk/>
            <pc:sldMk cId="4169608708" sldId="386"/>
            <ac:inkMk id="30" creationId="{34554D36-6222-427A-AA9A-288E1DA9FDB5}"/>
          </ac:inkMkLst>
        </pc:inkChg>
        <pc:inkChg chg="add mod">
          <ac:chgData name="仁園 呂" userId="eef67f80-1e14-4c90-a22b-aad4575b3ef9" providerId="ADAL" clId="{9A49C251-DF4E-4AE5-B3D8-6CC2431CFFC3}" dt="2020-05-18T00:37:03.999" v="11276"/>
          <ac:inkMkLst>
            <pc:docMk/>
            <pc:sldMk cId="4169608708" sldId="386"/>
            <ac:inkMk id="33" creationId="{4BB45FFC-4C03-4CA4-8BAB-AE0EAB6879C3}"/>
          </ac:inkMkLst>
        </pc:inkChg>
        <pc:inkChg chg="add mod">
          <ac:chgData name="仁園 呂" userId="eef67f80-1e14-4c90-a22b-aad4575b3ef9" providerId="ADAL" clId="{9A49C251-DF4E-4AE5-B3D8-6CC2431CFFC3}" dt="2020-05-18T00:37:03.999" v="11276"/>
          <ac:inkMkLst>
            <pc:docMk/>
            <pc:sldMk cId="4169608708" sldId="386"/>
            <ac:inkMk id="34" creationId="{2BC9A1DB-4BEC-4A7B-B5B6-0270068F347D}"/>
          </ac:inkMkLst>
        </pc:inkChg>
        <pc:inkChg chg="add mod">
          <ac:chgData name="仁園 呂" userId="eef67f80-1e14-4c90-a22b-aad4575b3ef9" providerId="ADAL" clId="{9A49C251-DF4E-4AE5-B3D8-6CC2431CFFC3}" dt="2020-05-18T00:37:08.864" v="11280"/>
          <ac:inkMkLst>
            <pc:docMk/>
            <pc:sldMk cId="4169608708" sldId="386"/>
            <ac:inkMk id="36" creationId="{51DD672F-EC4D-47A4-960B-E4E2DFDD7E23}"/>
          </ac:inkMkLst>
        </pc:inkChg>
        <pc:inkChg chg="add mod">
          <ac:chgData name="仁園 呂" userId="eef67f80-1e14-4c90-a22b-aad4575b3ef9" providerId="ADAL" clId="{9A49C251-DF4E-4AE5-B3D8-6CC2431CFFC3}" dt="2020-05-18T00:37:08.864" v="11280"/>
          <ac:inkMkLst>
            <pc:docMk/>
            <pc:sldMk cId="4169608708" sldId="386"/>
            <ac:inkMk id="37" creationId="{23702F2C-39A2-43F9-978D-B40FE7C773A8}"/>
          </ac:inkMkLst>
        </pc:inkChg>
        <pc:inkChg chg="add mod">
          <ac:chgData name="仁園 呂" userId="eef67f80-1e14-4c90-a22b-aad4575b3ef9" providerId="ADAL" clId="{9A49C251-DF4E-4AE5-B3D8-6CC2431CFFC3}" dt="2020-05-18T00:37:08.864" v="11280"/>
          <ac:inkMkLst>
            <pc:docMk/>
            <pc:sldMk cId="4169608708" sldId="386"/>
            <ac:inkMk id="38" creationId="{62C89BCA-40BC-42D8-A722-8830977533C1}"/>
          </ac:inkMkLst>
        </pc:inkChg>
        <pc:inkChg chg="add mod">
          <ac:chgData name="仁園 呂" userId="eef67f80-1e14-4c90-a22b-aad4575b3ef9" providerId="ADAL" clId="{9A49C251-DF4E-4AE5-B3D8-6CC2431CFFC3}" dt="2020-05-18T00:37:19.699" v="11290"/>
          <ac:inkMkLst>
            <pc:docMk/>
            <pc:sldMk cId="4169608708" sldId="386"/>
            <ac:inkMk id="40" creationId="{332B9401-0DF8-4D71-9BB7-004D3F00188B}"/>
          </ac:inkMkLst>
        </pc:inkChg>
        <pc:inkChg chg="add mod">
          <ac:chgData name="仁園 呂" userId="eef67f80-1e14-4c90-a22b-aad4575b3ef9" providerId="ADAL" clId="{9A49C251-DF4E-4AE5-B3D8-6CC2431CFFC3}" dt="2020-05-18T00:37:19.699" v="11290"/>
          <ac:inkMkLst>
            <pc:docMk/>
            <pc:sldMk cId="4169608708" sldId="386"/>
            <ac:inkMk id="41" creationId="{9E71E64B-A4FD-4BD5-8249-BCDCC64A9801}"/>
          </ac:inkMkLst>
        </pc:inkChg>
        <pc:inkChg chg="add mod">
          <ac:chgData name="仁園 呂" userId="eef67f80-1e14-4c90-a22b-aad4575b3ef9" providerId="ADAL" clId="{9A49C251-DF4E-4AE5-B3D8-6CC2431CFFC3}" dt="2020-05-18T00:37:19.699" v="11290"/>
          <ac:inkMkLst>
            <pc:docMk/>
            <pc:sldMk cId="4169608708" sldId="386"/>
            <ac:inkMk id="42" creationId="{7D612793-6701-4805-A46B-A27F0C8615CD}"/>
          </ac:inkMkLst>
        </pc:inkChg>
        <pc:inkChg chg="add mod">
          <ac:chgData name="仁園 呂" userId="eef67f80-1e14-4c90-a22b-aad4575b3ef9" providerId="ADAL" clId="{9A49C251-DF4E-4AE5-B3D8-6CC2431CFFC3}" dt="2020-05-18T00:37:19.699" v="11290"/>
          <ac:inkMkLst>
            <pc:docMk/>
            <pc:sldMk cId="4169608708" sldId="386"/>
            <ac:inkMk id="43" creationId="{CA2A595F-02DA-49BF-A646-28FEDAEF6C6F}"/>
          </ac:inkMkLst>
        </pc:inkChg>
        <pc:inkChg chg="add mod">
          <ac:chgData name="仁園 呂" userId="eef67f80-1e14-4c90-a22b-aad4575b3ef9" providerId="ADAL" clId="{9A49C251-DF4E-4AE5-B3D8-6CC2431CFFC3}" dt="2020-05-18T00:37:19.699" v="11290"/>
          <ac:inkMkLst>
            <pc:docMk/>
            <pc:sldMk cId="4169608708" sldId="386"/>
            <ac:inkMk id="44" creationId="{68DDBB6A-E6FC-4939-83CF-8FB39802C04A}"/>
          </ac:inkMkLst>
        </pc:inkChg>
        <pc:inkChg chg="add mod">
          <ac:chgData name="仁園 呂" userId="eef67f80-1e14-4c90-a22b-aad4575b3ef9" providerId="ADAL" clId="{9A49C251-DF4E-4AE5-B3D8-6CC2431CFFC3}" dt="2020-05-18T00:37:19.699" v="11290"/>
          <ac:inkMkLst>
            <pc:docMk/>
            <pc:sldMk cId="4169608708" sldId="386"/>
            <ac:inkMk id="46" creationId="{1A6D4074-2C51-48B0-A341-1192E4344B7A}"/>
          </ac:inkMkLst>
        </pc:inkChg>
        <pc:inkChg chg="add mod">
          <ac:chgData name="仁園 呂" userId="eef67f80-1e14-4c90-a22b-aad4575b3ef9" providerId="ADAL" clId="{9A49C251-DF4E-4AE5-B3D8-6CC2431CFFC3}" dt="2020-05-18T00:37:19.699" v="11290"/>
          <ac:inkMkLst>
            <pc:docMk/>
            <pc:sldMk cId="4169608708" sldId="386"/>
            <ac:inkMk id="47" creationId="{CD72A721-9F7E-41A2-A98F-5013626F1646}"/>
          </ac:inkMkLst>
        </pc:inkChg>
        <pc:inkChg chg="add mod">
          <ac:chgData name="仁園 呂" userId="eef67f80-1e14-4c90-a22b-aad4575b3ef9" providerId="ADAL" clId="{9A49C251-DF4E-4AE5-B3D8-6CC2431CFFC3}" dt="2020-05-18T00:37:19.699" v="11290"/>
          <ac:inkMkLst>
            <pc:docMk/>
            <pc:sldMk cId="4169608708" sldId="386"/>
            <ac:inkMk id="48" creationId="{975840BF-C6DD-46A3-8C76-D17B05D5CC06}"/>
          </ac:inkMkLst>
        </pc:inkChg>
        <pc:inkChg chg="add mod">
          <ac:chgData name="仁園 呂" userId="eef67f80-1e14-4c90-a22b-aad4575b3ef9" providerId="ADAL" clId="{9A49C251-DF4E-4AE5-B3D8-6CC2431CFFC3}" dt="2020-05-18T00:38:18.333" v="11301"/>
          <ac:inkMkLst>
            <pc:docMk/>
            <pc:sldMk cId="4169608708" sldId="386"/>
            <ac:inkMk id="50" creationId="{EE12C24B-25D0-4D6B-81B2-E848998A6339}"/>
          </ac:inkMkLst>
        </pc:inkChg>
        <pc:inkChg chg="add mod">
          <ac:chgData name="仁園 呂" userId="eef67f80-1e14-4c90-a22b-aad4575b3ef9" providerId="ADAL" clId="{9A49C251-DF4E-4AE5-B3D8-6CC2431CFFC3}" dt="2020-05-18T00:38:18.333" v="11301"/>
          <ac:inkMkLst>
            <pc:docMk/>
            <pc:sldMk cId="4169608708" sldId="386"/>
            <ac:inkMk id="51" creationId="{C110CB62-1F3E-420B-A4DD-0904C16CF751}"/>
          </ac:inkMkLst>
        </pc:inkChg>
        <pc:inkChg chg="add mod">
          <ac:chgData name="仁園 呂" userId="eef67f80-1e14-4c90-a22b-aad4575b3ef9" providerId="ADAL" clId="{9A49C251-DF4E-4AE5-B3D8-6CC2431CFFC3}" dt="2020-05-18T00:38:18.333" v="11301"/>
          <ac:inkMkLst>
            <pc:docMk/>
            <pc:sldMk cId="4169608708" sldId="386"/>
            <ac:inkMk id="52" creationId="{E2F3731F-1FD8-476A-9C1D-787916E4582D}"/>
          </ac:inkMkLst>
        </pc:inkChg>
        <pc:inkChg chg="add mod">
          <ac:chgData name="仁園 呂" userId="eef67f80-1e14-4c90-a22b-aad4575b3ef9" providerId="ADAL" clId="{9A49C251-DF4E-4AE5-B3D8-6CC2431CFFC3}" dt="2020-05-18T00:38:18.333" v="11301"/>
          <ac:inkMkLst>
            <pc:docMk/>
            <pc:sldMk cId="4169608708" sldId="386"/>
            <ac:inkMk id="53" creationId="{6BCBE1DB-D635-4F84-B846-4201366B6862}"/>
          </ac:inkMkLst>
        </pc:inkChg>
        <pc:inkChg chg="add mod">
          <ac:chgData name="仁園 呂" userId="eef67f80-1e14-4c90-a22b-aad4575b3ef9" providerId="ADAL" clId="{9A49C251-DF4E-4AE5-B3D8-6CC2431CFFC3}" dt="2020-05-18T00:38:18.333" v="11301"/>
          <ac:inkMkLst>
            <pc:docMk/>
            <pc:sldMk cId="4169608708" sldId="386"/>
            <ac:inkMk id="54" creationId="{EDD91CEC-6E2E-4FB8-BE76-335843DBE59F}"/>
          </ac:inkMkLst>
        </pc:inkChg>
        <pc:inkChg chg="add mod">
          <ac:chgData name="仁園 呂" userId="eef67f80-1e14-4c90-a22b-aad4575b3ef9" providerId="ADAL" clId="{9A49C251-DF4E-4AE5-B3D8-6CC2431CFFC3}" dt="2020-05-18T00:38:18.333" v="11301"/>
          <ac:inkMkLst>
            <pc:docMk/>
            <pc:sldMk cId="4169608708" sldId="386"/>
            <ac:inkMk id="55" creationId="{EB00CDF8-EEB0-4FEC-AB02-CF6DB0864339}"/>
          </ac:inkMkLst>
        </pc:inkChg>
        <pc:inkChg chg="add mod">
          <ac:chgData name="仁園 呂" userId="eef67f80-1e14-4c90-a22b-aad4575b3ef9" providerId="ADAL" clId="{9A49C251-DF4E-4AE5-B3D8-6CC2431CFFC3}" dt="2020-05-18T00:38:18.333" v="11301"/>
          <ac:inkMkLst>
            <pc:docMk/>
            <pc:sldMk cId="4169608708" sldId="386"/>
            <ac:inkMk id="56" creationId="{BA826D6E-616D-4C19-A872-F57E5F2AE2A1}"/>
          </ac:inkMkLst>
        </pc:inkChg>
        <pc:inkChg chg="add mod">
          <ac:chgData name="仁園 呂" userId="eef67f80-1e14-4c90-a22b-aad4575b3ef9" providerId="ADAL" clId="{9A49C251-DF4E-4AE5-B3D8-6CC2431CFFC3}" dt="2020-05-18T00:38:18.333" v="11301"/>
          <ac:inkMkLst>
            <pc:docMk/>
            <pc:sldMk cId="4169608708" sldId="386"/>
            <ac:inkMk id="57" creationId="{75FB346F-4DF7-46BB-AFEB-61577E3B2CCB}"/>
          </ac:inkMkLst>
        </pc:inkChg>
        <pc:inkChg chg="add mod">
          <ac:chgData name="仁園 呂" userId="eef67f80-1e14-4c90-a22b-aad4575b3ef9" providerId="ADAL" clId="{9A49C251-DF4E-4AE5-B3D8-6CC2431CFFC3}" dt="2020-05-18T00:38:18.333" v="11301"/>
          <ac:inkMkLst>
            <pc:docMk/>
            <pc:sldMk cId="4169608708" sldId="386"/>
            <ac:inkMk id="58" creationId="{53EF2779-EA39-4126-BA08-F79D71C0D785}"/>
          </ac:inkMkLst>
        </pc:inkChg>
        <pc:inkChg chg="add mod">
          <ac:chgData name="仁園 呂" userId="eef67f80-1e14-4c90-a22b-aad4575b3ef9" providerId="ADAL" clId="{9A49C251-DF4E-4AE5-B3D8-6CC2431CFFC3}" dt="2020-05-18T00:38:18.333" v="11301"/>
          <ac:inkMkLst>
            <pc:docMk/>
            <pc:sldMk cId="4169608708" sldId="386"/>
            <ac:inkMk id="59" creationId="{59D216C8-66BB-4164-9678-E3A95BA99C9E}"/>
          </ac:inkMkLst>
        </pc:inkChg>
        <pc:inkChg chg="add mod">
          <ac:chgData name="仁園 呂" userId="eef67f80-1e14-4c90-a22b-aad4575b3ef9" providerId="ADAL" clId="{9A49C251-DF4E-4AE5-B3D8-6CC2431CFFC3}" dt="2020-05-18T00:38:21.689" v="11307"/>
          <ac:inkMkLst>
            <pc:docMk/>
            <pc:sldMk cId="4169608708" sldId="386"/>
            <ac:inkMk id="62" creationId="{648CD646-D338-4505-BFCB-0C61CF311A75}"/>
          </ac:inkMkLst>
        </pc:inkChg>
        <pc:inkChg chg="add mod">
          <ac:chgData name="仁園 呂" userId="eef67f80-1e14-4c90-a22b-aad4575b3ef9" providerId="ADAL" clId="{9A49C251-DF4E-4AE5-B3D8-6CC2431CFFC3}" dt="2020-05-18T00:38:21.689" v="11307"/>
          <ac:inkMkLst>
            <pc:docMk/>
            <pc:sldMk cId="4169608708" sldId="386"/>
            <ac:inkMk id="63" creationId="{59016892-092B-4BA1-B2D6-30B4EB655914}"/>
          </ac:inkMkLst>
        </pc:inkChg>
        <pc:inkChg chg="add mod">
          <ac:chgData name="仁園 呂" userId="eef67f80-1e14-4c90-a22b-aad4575b3ef9" providerId="ADAL" clId="{9A49C251-DF4E-4AE5-B3D8-6CC2431CFFC3}" dt="2020-05-18T00:38:21.689" v="11307"/>
          <ac:inkMkLst>
            <pc:docMk/>
            <pc:sldMk cId="4169608708" sldId="386"/>
            <ac:inkMk id="64" creationId="{7FB0C9DC-F0B8-4032-ADB6-A5505D03492D}"/>
          </ac:inkMkLst>
        </pc:inkChg>
        <pc:inkChg chg="add mod">
          <ac:chgData name="仁園 呂" userId="eef67f80-1e14-4c90-a22b-aad4575b3ef9" providerId="ADAL" clId="{9A49C251-DF4E-4AE5-B3D8-6CC2431CFFC3}" dt="2020-05-18T00:38:21.689" v="11307"/>
          <ac:inkMkLst>
            <pc:docMk/>
            <pc:sldMk cId="4169608708" sldId="386"/>
            <ac:inkMk id="66" creationId="{01084862-6642-4140-8851-ABF35E8ED066}"/>
          </ac:inkMkLst>
        </pc:inkChg>
        <pc:inkChg chg="add">
          <ac:chgData name="仁園 呂" userId="eef67f80-1e14-4c90-a22b-aad4575b3ef9" providerId="ADAL" clId="{9A49C251-DF4E-4AE5-B3D8-6CC2431CFFC3}" dt="2020-05-18T00:38:22.237" v="11308" actId="9405"/>
          <ac:inkMkLst>
            <pc:docMk/>
            <pc:sldMk cId="4169608708" sldId="386"/>
            <ac:inkMk id="68" creationId="{78BAB6B0-DD49-4545-9148-5DA9257F7DC8}"/>
          </ac:inkMkLst>
        </pc:inkChg>
        <pc:inkChg chg="add mod">
          <ac:chgData name="仁園 呂" userId="eef67f80-1e14-4c90-a22b-aad4575b3ef9" providerId="ADAL" clId="{9A49C251-DF4E-4AE5-B3D8-6CC2431CFFC3}" dt="2020-05-18T00:38:30.486" v="11320"/>
          <ac:inkMkLst>
            <pc:docMk/>
            <pc:sldMk cId="4169608708" sldId="386"/>
            <ac:inkMk id="69" creationId="{57AF10B3-DCFC-49DC-ABBC-5007545B27AD}"/>
          </ac:inkMkLst>
        </pc:inkChg>
        <pc:inkChg chg="add mod">
          <ac:chgData name="仁園 呂" userId="eef67f80-1e14-4c90-a22b-aad4575b3ef9" providerId="ADAL" clId="{9A49C251-DF4E-4AE5-B3D8-6CC2431CFFC3}" dt="2020-05-18T00:38:30.486" v="11320"/>
          <ac:inkMkLst>
            <pc:docMk/>
            <pc:sldMk cId="4169608708" sldId="386"/>
            <ac:inkMk id="70" creationId="{A4E064FB-EA24-4321-9683-BCB0B657BFAA}"/>
          </ac:inkMkLst>
        </pc:inkChg>
        <pc:inkChg chg="add mod">
          <ac:chgData name="仁園 呂" userId="eef67f80-1e14-4c90-a22b-aad4575b3ef9" providerId="ADAL" clId="{9A49C251-DF4E-4AE5-B3D8-6CC2431CFFC3}" dt="2020-05-18T00:38:30.486" v="11320"/>
          <ac:inkMkLst>
            <pc:docMk/>
            <pc:sldMk cId="4169608708" sldId="386"/>
            <ac:inkMk id="71" creationId="{E106CB78-63AB-465C-BA35-D6934F4C1227}"/>
          </ac:inkMkLst>
        </pc:inkChg>
        <pc:inkChg chg="add mod">
          <ac:chgData name="仁園 呂" userId="eef67f80-1e14-4c90-a22b-aad4575b3ef9" providerId="ADAL" clId="{9A49C251-DF4E-4AE5-B3D8-6CC2431CFFC3}" dt="2020-05-18T00:38:30.486" v="11320"/>
          <ac:inkMkLst>
            <pc:docMk/>
            <pc:sldMk cId="4169608708" sldId="386"/>
            <ac:inkMk id="72" creationId="{B7A2864B-55D8-4F19-A047-2E70282DA852}"/>
          </ac:inkMkLst>
        </pc:inkChg>
        <pc:inkChg chg="add mod">
          <ac:chgData name="仁園 呂" userId="eef67f80-1e14-4c90-a22b-aad4575b3ef9" providerId="ADAL" clId="{9A49C251-DF4E-4AE5-B3D8-6CC2431CFFC3}" dt="2020-05-18T00:38:30.486" v="11320"/>
          <ac:inkMkLst>
            <pc:docMk/>
            <pc:sldMk cId="4169608708" sldId="386"/>
            <ac:inkMk id="73" creationId="{B60A9270-A530-4422-9F22-B82D18CBE1BF}"/>
          </ac:inkMkLst>
        </pc:inkChg>
        <pc:inkChg chg="add mod">
          <ac:chgData name="仁園 呂" userId="eef67f80-1e14-4c90-a22b-aad4575b3ef9" providerId="ADAL" clId="{9A49C251-DF4E-4AE5-B3D8-6CC2431CFFC3}" dt="2020-05-18T00:38:30.486" v="11320"/>
          <ac:inkMkLst>
            <pc:docMk/>
            <pc:sldMk cId="4169608708" sldId="386"/>
            <ac:inkMk id="74" creationId="{6EA21609-0527-4004-9D81-94FD07A5D5E0}"/>
          </ac:inkMkLst>
        </pc:inkChg>
        <pc:inkChg chg="add mod">
          <ac:chgData name="仁園 呂" userId="eef67f80-1e14-4c90-a22b-aad4575b3ef9" providerId="ADAL" clId="{9A49C251-DF4E-4AE5-B3D8-6CC2431CFFC3}" dt="2020-05-18T00:38:30.486" v="11320"/>
          <ac:inkMkLst>
            <pc:docMk/>
            <pc:sldMk cId="4169608708" sldId="386"/>
            <ac:inkMk id="75" creationId="{3563918B-1D98-400F-9DC0-F5156F38AD3C}"/>
          </ac:inkMkLst>
        </pc:inkChg>
        <pc:inkChg chg="add mod">
          <ac:chgData name="仁園 呂" userId="eef67f80-1e14-4c90-a22b-aad4575b3ef9" providerId="ADAL" clId="{9A49C251-DF4E-4AE5-B3D8-6CC2431CFFC3}" dt="2020-05-18T00:38:30.486" v="11320"/>
          <ac:inkMkLst>
            <pc:docMk/>
            <pc:sldMk cId="4169608708" sldId="386"/>
            <ac:inkMk id="76" creationId="{D1ADCB67-FA87-45C1-A262-181229F97F72}"/>
          </ac:inkMkLst>
        </pc:inkChg>
        <pc:inkChg chg="add mod">
          <ac:chgData name="仁園 呂" userId="eef67f80-1e14-4c90-a22b-aad4575b3ef9" providerId="ADAL" clId="{9A49C251-DF4E-4AE5-B3D8-6CC2431CFFC3}" dt="2020-05-18T00:38:30.486" v="11320"/>
          <ac:inkMkLst>
            <pc:docMk/>
            <pc:sldMk cId="4169608708" sldId="386"/>
            <ac:inkMk id="77" creationId="{D883F2CC-4923-48EF-BFB2-4480D1E96035}"/>
          </ac:inkMkLst>
        </pc:inkChg>
        <pc:inkChg chg="add mod">
          <ac:chgData name="仁園 呂" userId="eef67f80-1e14-4c90-a22b-aad4575b3ef9" providerId="ADAL" clId="{9A49C251-DF4E-4AE5-B3D8-6CC2431CFFC3}" dt="2020-05-18T00:38:31.950" v="11324"/>
          <ac:inkMkLst>
            <pc:docMk/>
            <pc:sldMk cId="4169608708" sldId="386"/>
            <ac:inkMk id="78" creationId="{64F6335E-7713-4374-AD68-22B2CC1F8687}"/>
          </ac:inkMkLst>
        </pc:inkChg>
        <pc:inkChg chg="add mod">
          <ac:chgData name="仁園 呂" userId="eef67f80-1e14-4c90-a22b-aad4575b3ef9" providerId="ADAL" clId="{9A49C251-DF4E-4AE5-B3D8-6CC2431CFFC3}" dt="2020-05-18T00:38:31.950" v="11324"/>
          <ac:inkMkLst>
            <pc:docMk/>
            <pc:sldMk cId="4169608708" sldId="386"/>
            <ac:inkMk id="79" creationId="{25A4236B-995B-47E4-9297-D2B604A5903D}"/>
          </ac:inkMkLst>
        </pc:inkChg>
        <pc:inkChg chg="add mod">
          <ac:chgData name="仁園 呂" userId="eef67f80-1e14-4c90-a22b-aad4575b3ef9" providerId="ADAL" clId="{9A49C251-DF4E-4AE5-B3D8-6CC2431CFFC3}" dt="2020-05-18T00:38:31.950" v="11324"/>
          <ac:inkMkLst>
            <pc:docMk/>
            <pc:sldMk cId="4169608708" sldId="386"/>
            <ac:inkMk id="82" creationId="{F5E9DBA2-9F56-4CCE-8498-38D0782087A8}"/>
          </ac:inkMkLst>
        </pc:inkChg>
        <pc:inkChg chg="add mod">
          <ac:chgData name="仁園 呂" userId="eef67f80-1e14-4c90-a22b-aad4575b3ef9" providerId="ADAL" clId="{9A49C251-DF4E-4AE5-B3D8-6CC2431CFFC3}" dt="2020-05-18T00:38:31.950" v="11324"/>
          <ac:inkMkLst>
            <pc:docMk/>
            <pc:sldMk cId="4169608708" sldId="386"/>
            <ac:inkMk id="83" creationId="{8C875E43-4D71-4C67-9E1E-93EF5E4421E5}"/>
          </ac:inkMkLst>
        </pc:inkChg>
        <pc:inkChg chg="add mod">
          <ac:chgData name="仁園 呂" userId="eef67f80-1e14-4c90-a22b-aad4575b3ef9" providerId="ADAL" clId="{9A49C251-DF4E-4AE5-B3D8-6CC2431CFFC3}" dt="2020-05-18T00:38:31.950" v="11324"/>
          <ac:inkMkLst>
            <pc:docMk/>
            <pc:sldMk cId="4169608708" sldId="386"/>
            <ac:inkMk id="84" creationId="{32DCD9F1-1A71-4A86-8D54-A56554C0F070}"/>
          </ac:inkMkLst>
        </pc:inkChg>
        <pc:inkChg chg="add">
          <ac:chgData name="仁園 呂" userId="eef67f80-1e14-4c90-a22b-aad4575b3ef9" providerId="ADAL" clId="{9A49C251-DF4E-4AE5-B3D8-6CC2431CFFC3}" dt="2020-05-18T00:38:32.536" v="11325" actId="9405"/>
          <ac:inkMkLst>
            <pc:docMk/>
            <pc:sldMk cId="4169608708" sldId="386"/>
            <ac:inkMk id="86" creationId="{40C2F805-DF44-45AA-A388-B0B50E661992}"/>
          </ac:inkMkLst>
        </pc:inkChg>
        <pc:inkChg chg="add mod">
          <ac:chgData name="仁園 呂" userId="eef67f80-1e14-4c90-a22b-aad4575b3ef9" providerId="ADAL" clId="{9A49C251-DF4E-4AE5-B3D8-6CC2431CFFC3}" dt="2020-05-18T00:38:39.885" v="11335"/>
          <ac:inkMkLst>
            <pc:docMk/>
            <pc:sldMk cId="4169608708" sldId="386"/>
            <ac:inkMk id="87" creationId="{B414FA68-9E1A-47AF-BBB8-05122E416FCC}"/>
          </ac:inkMkLst>
        </pc:inkChg>
        <pc:inkChg chg="add mod">
          <ac:chgData name="仁園 呂" userId="eef67f80-1e14-4c90-a22b-aad4575b3ef9" providerId="ADAL" clId="{9A49C251-DF4E-4AE5-B3D8-6CC2431CFFC3}" dt="2020-05-18T00:38:39.885" v="11335"/>
          <ac:inkMkLst>
            <pc:docMk/>
            <pc:sldMk cId="4169608708" sldId="386"/>
            <ac:inkMk id="88" creationId="{9B84B140-2729-4C85-98EB-AEC95F6ED66A}"/>
          </ac:inkMkLst>
        </pc:inkChg>
        <pc:inkChg chg="add mod">
          <ac:chgData name="仁園 呂" userId="eef67f80-1e14-4c90-a22b-aad4575b3ef9" providerId="ADAL" clId="{9A49C251-DF4E-4AE5-B3D8-6CC2431CFFC3}" dt="2020-05-18T00:38:39.885" v="11335"/>
          <ac:inkMkLst>
            <pc:docMk/>
            <pc:sldMk cId="4169608708" sldId="386"/>
            <ac:inkMk id="89" creationId="{E94BCBB1-D349-471B-850D-6C388DC4E385}"/>
          </ac:inkMkLst>
        </pc:inkChg>
        <pc:inkChg chg="add mod">
          <ac:chgData name="仁園 呂" userId="eef67f80-1e14-4c90-a22b-aad4575b3ef9" providerId="ADAL" clId="{9A49C251-DF4E-4AE5-B3D8-6CC2431CFFC3}" dt="2020-05-18T00:38:39.885" v="11335"/>
          <ac:inkMkLst>
            <pc:docMk/>
            <pc:sldMk cId="4169608708" sldId="386"/>
            <ac:inkMk id="91" creationId="{7B60A06C-32C3-4A9C-9C33-13CB849DDB88}"/>
          </ac:inkMkLst>
        </pc:inkChg>
        <pc:inkChg chg="add mod">
          <ac:chgData name="仁園 呂" userId="eef67f80-1e14-4c90-a22b-aad4575b3ef9" providerId="ADAL" clId="{9A49C251-DF4E-4AE5-B3D8-6CC2431CFFC3}" dt="2020-05-18T00:38:39.885" v="11335"/>
          <ac:inkMkLst>
            <pc:docMk/>
            <pc:sldMk cId="4169608708" sldId="386"/>
            <ac:inkMk id="92" creationId="{3954C3E8-069D-4C67-9C2C-CBCF39A8A989}"/>
          </ac:inkMkLst>
        </pc:inkChg>
        <pc:inkChg chg="add mod">
          <ac:chgData name="仁園 呂" userId="eef67f80-1e14-4c90-a22b-aad4575b3ef9" providerId="ADAL" clId="{9A49C251-DF4E-4AE5-B3D8-6CC2431CFFC3}" dt="2020-05-18T00:38:39.885" v="11335"/>
          <ac:inkMkLst>
            <pc:docMk/>
            <pc:sldMk cId="4169608708" sldId="386"/>
            <ac:inkMk id="93" creationId="{6A3CBEA1-C87B-4F19-A1B2-1DE8D30A7784}"/>
          </ac:inkMkLst>
        </pc:inkChg>
        <pc:inkChg chg="add mod">
          <ac:chgData name="仁園 呂" userId="eef67f80-1e14-4c90-a22b-aad4575b3ef9" providerId="ADAL" clId="{9A49C251-DF4E-4AE5-B3D8-6CC2431CFFC3}" dt="2020-05-18T00:38:39.885" v="11335"/>
          <ac:inkMkLst>
            <pc:docMk/>
            <pc:sldMk cId="4169608708" sldId="386"/>
            <ac:inkMk id="94" creationId="{3A040053-076A-419F-89F7-5A62DAB1CD37}"/>
          </ac:inkMkLst>
        </pc:inkChg>
        <pc:inkChg chg="add mod">
          <ac:chgData name="仁園 呂" userId="eef67f80-1e14-4c90-a22b-aad4575b3ef9" providerId="ADAL" clId="{9A49C251-DF4E-4AE5-B3D8-6CC2431CFFC3}" dt="2020-05-18T00:38:39.885" v="11335"/>
          <ac:inkMkLst>
            <pc:docMk/>
            <pc:sldMk cId="4169608708" sldId="386"/>
            <ac:inkMk id="95" creationId="{000A8ACF-FBD4-4F90-BD77-B0F56EBAE0B7}"/>
          </ac:inkMkLst>
        </pc:inkChg>
        <pc:inkChg chg="add mod">
          <ac:chgData name="仁園 呂" userId="eef67f80-1e14-4c90-a22b-aad4575b3ef9" providerId="ADAL" clId="{9A49C251-DF4E-4AE5-B3D8-6CC2431CFFC3}" dt="2020-05-18T00:39:00.212" v="11345"/>
          <ac:inkMkLst>
            <pc:docMk/>
            <pc:sldMk cId="4169608708" sldId="386"/>
            <ac:inkMk id="98" creationId="{28DCAEDF-7A0E-4512-A930-2F651B0D01D8}"/>
          </ac:inkMkLst>
        </pc:inkChg>
        <pc:inkChg chg="add mod">
          <ac:chgData name="仁園 呂" userId="eef67f80-1e14-4c90-a22b-aad4575b3ef9" providerId="ADAL" clId="{9A49C251-DF4E-4AE5-B3D8-6CC2431CFFC3}" dt="2020-05-18T00:39:00.212" v="11345"/>
          <ac:inkMkLst>
            <pc:docMk/>
            <pc:sldMk cId="4169608708" sldId="386"/>
            <ac:inkMk id="99" creationId="{D9817128-F723-4CC9-8E8A-202547A365AF}"/>
          </ac:inkMkLst>
        </pc:inkChg>
        <pc:inkChg chg="add mod">
          <ac:chgData name="仁園 呂" userId="eef67f80-1e14-4c90-a22b-aad4575b3ef9" providerId="ADAL" clId="{9A49C251-DF4E-4AE5-B3D8-6CC2431CFFC3}" dt="2020-05-18T00:39:00.212" v="11345"/>
          <ac:inkMkLst>
            <pc:docMk/>
            <pc:sldMk cId="4169608708" sldId="386"/>
            <ac:inkMk id="100" creationId="{D5228C5A-DFF0-4C23-832B-83F1377766DD}"/>
          </ac:inkMkLst>
        </pc:inkChg>
        <pc:inkChg chg="add mod">
          <ac:chgData name="仁園 呂" userId="eef67f80-1e14-4c90-a22b-aad4575b3ef9" providerId="ADAL" clId="{9A49C251-DF4E-4AE5-B3D8-6CC2431CFFC3}" dt="2020-05-18T00:39:00.212" v="11345"/>
          <ac:inkMkLst>
            <pc:docMk/>
            <pc:sldMk cId="4169608708" sldId="386"/>
            <ac:inkMk id="101" creationId="{FD3CD28B-6D0E-4782-8DB4-0F4316D258D6}"/>
          </ac:inkMkLst>
        </pc:inkChg>
        <pc:inkChg chg="add mod">
          <ac:chgData name="仁園 呂" userId="eef67f80-1e14-4c90-a22b-aad4575b3ef9" providerId="ADAL" clId="{9A49C251-DF4E-4AE5-B3D8-6CC2431CFFC3}" dt="2020-05-18T00:39:00.212" v="11345"/>
          <ac:inkMkLst>
            <pc:docMk/>
            <pc:sldMk cId="4169608708" sldId="386"/>
            <ac:inkMk id="102" creationId="{83AF7816-9705-490A-AB6E-0D981637C424}"/>
          </ac:inkMkLst>
        </pc:inkChg>
        <pc:inkChg chg="add mod">
          <ac:chgData name="仁園 呂" userId="eef67f80-1e14-4c90-a22b-aad4575b3ef9" providerId="ADAL" clId="{9A49C251-DF4E-4AE5-B3D8-6CC2431CFFC3}" dt="2020-05-18T00:39:00.212" v="11345"/>
          <ac:inkMkLst>
            <pc:docMk/>
            <pc:sldMk cId="4169608708" sldId="386"/>
            <ac:inkMk id="103" creationId="{EE29D764-9DFD-4FFB-AE20-9FC712B7BB28}"/>
          </ac:inkMkLst>
        </pc:inkChg>
        <pc:inkChg chg="add mod">
          <ac:chgData name="仁園 呂" userId="eef67f80-1e14-4c90-a22b-aad4575b3ef9" providerId="ADAL" clId="{9A49C251-DF4E-4AE5-B3D8-6CC2431CFFC3}" dt="2020-05-18T00:39:00.212" v="11345"/>
          <ac:inkMkLst>
            <pc:docMk/>
            <pc:sldMk cId="4169608708" sldId="386"/>
            <ac:inkMk id="104" creationId="{F307973C-D70F-4A7C-A261-880D542275EC}"/>
          </ac:inkMkLst>
        </pc:inkChg>
        <pc:inkChg chg="add mod">
          <ac:chgData name="仁園 呂" userId="eef67f80-1e14-4c90-a22b-aad4575b3ef9" providerId="ADAL" clId="{9A49C251-DF4E-4AE5-B3D8-6CC2431CFFC3}" dt="2020-05-18T00:39:00.212" v="11345"/>
          <ac:inkMkLst>
            <pc:docMk/>
            <pc:sldMk cId="4169608708" sldId="386"/>
            <ac:inkMk id="105" creationId="{8195D537-5C5A-4559-99A4-34771A470A83}"/>
          </ac:inkMkLst>
        </pc:inkChg>
        <pc:inkChg chg="add mod">
          <ac:chgData name="仁園 呂" userId="eef67f80-1e14-4c90-a22b-aad4575b3ef9" providerId="ADAL" clId="{9A49C251-DF4E-4AE5-B3D8-6CC2431CFFC3}" dt="2020-05-18T00:39:00.212" v="11345"/>
          <ac:inkMkLst>
            <pc:docMk/>
            <pc:sldMk cId="4169608708" sldId="386"/>
            <ac:inkMk id="106" creationId="{9493F189-3848-4675-9EC7-D44F4212048B}"/>
          </ac:inkMkLst>
        </pc:inkChg>
        <pc:inkChg chg="add mod">
          <ac:chgData name="仁園 呂" userId="eef67f80-1e14-4c90-a22b-aad4575b3ef9" providerId="ADAL" clId="{9A49C251-DF4E-4AE5-B3D8-6CC2431CFFC3}" dt="2020-05-18T00:39:07.632" v="11356"/>
          <ac:inkMkLst>
            <pc:docMk/>
            <pc:sldMk cId="4169608708" sldId="386"/>
            <ac:inkMk id="108" creationId="{BBC507B3-0AB7-4D97-ACAE-AF71C3442AC6}"/>
          </ac:inkMkLst>
        </pc:inkChg>
        <pc:inkChg chg="add mod">
          <ac:chgData name="仁園 呂" userId="eef67f80-1e14-4c90-a22b-aad4575b3ef9" providerId="ADAL" clId="{9A49C251-DF4E-4AE5-B3D8-6CC2431CFFC3}" dt="2020-05-18T00:39:07.632" v="11356"/>
          <ac:inkMkLst>
            <pc:docMk/>
            <pc:sldMk cId="4169608708" sldId="386"/>
            <ac:inkMk id="109" creationId="{93B1E0EE-2439-4707-9651-4798EC408585}"/>
          </ac:inkMkLst>
        </pc:inkChg>
        <pc:inkChg chg="add mod">
          <ac:chgData name="仁園 呂" userId="eef67f80-1e14-4c90-a22b-aad4575b3ef9" providerId="ADAL" clId="{9A49C251-DF4E-4AE5-B3D8-6CC2431CFFC3}" dt="2020-05-18T00:39:07.632" v="11356"/>
          <ac:inkMkLst>
            <pc:docMk/>
            <pc:sldMk cId="4169608708" sldId="386"/>
            <ac:inkMk id="110" creationId="{52771A02-5AD0-4263-BA14-10086ABCFA00}"/>
          </ac:inkMkLst>
        </pc:inkChg>
        <pc:inkChg chg="add mod">
          <ac:chgData name="仁園 呂" userId="eef67f80-1e14-4c90-a22b-aad4575b3ef9" providerId="ADAL" clId="{9A49C251-DF4E-4AE5-B3D8-6CC2431CFFC3}" dt="2020-05-18T00:39:07.632" v="11356"/>
          <ac:inkMkLst>
            <pc:docMk/>
            <pc:sldMk cId="4169608708" sldId="386"/>
            <ac:inkMk id="111" creationId="{681087C3-2BBA-4C85-90C6-2F8B5B9595B9}"/>
          </ac:inkMkLst>
        </pc:inkChg>
        <pc:inkChg chg="add mod">
          <ac:chgData name="仁園 呂" userId="eef67f80-1e14-4c90-a22b-aad4575b3ef9" providerId="ADAL" clId="{9A49C251-DF4E-4AE5-B3D8-6CC2431CFFC3}" dt="2020-05-18T00:39:07.632" v="11356"/>
          <ac:inkMkLst>
            <pc:docMk/>
            <pc:sldMk cId="4169608708" sldId="386"/>
            <ac:inkMk id="112" creationId="{916BD502-9983-48A2-8D86-510991B1B4AD}"/>
          </ac:inkMkLst>
        </pc:inkChg>
        <pc:inkChg chg="add mod">
          <ac:chgData name="仁園 呂" userId="eef67f80-1e14-4c90-a22b-aad4575b3ef9" providerId="ADAL" clId="{9A49C251-DF4E-4AE5-B3D8-6CC2431CFFC3}" dt="2020-05-18T00:39:07.632" v="11356"/>
          <ac:inkMkLst>
            <pc:docMk/>
            <pc:sldMk cId="4169608708" sldId="386"/>
            <ac:inkMk id="113" creationId="{942ADA32-8DCC-49EC-A906-C3623E49BB2D}"/>
          </ac:inkMkLst>
        </pc:inkChg>
        <pc:inkChg chg="add mod">
          <ac:chgData name="仁園 呂" userId="eef67f80-1e14-4c90-a22b-aad4575b3ef9" providerId="ADAL" clId="{9A49C251-DF4E-4AE5-B3D8-6CC2431CFFC3}" dt="2020-05-18T00:39:07.632" v="11356"/>
          <ac:inkMkLst>
            <pc:docMk/>
            <pc:sldMk cId="4169608708" sldId="386"/>
            <ac:inkMk id="114" creationId="{85D8587A-3821-485A-8995-5F33E635D41F}"/>
          </ac:inkMkLst>
        </pc:inkChg>
        <pc:inkChg chg="add mod">
          <ac:chgData name="仁園 呂" userId="eef67f80-1e14-4c90-a22b-aad4575b3ef9" providerId="ADAL" clId="{9A49C251-DF4E-4AE5-B3D8-6CC2431CFFC3}" dt="2020-05-18T00:39:07.632" v="11356"/>
          <ac:inkMkLst>
            <pc:docMk/>
            <pc:sldMk cId="4169608708" sldId="386"/>
            <ac:inkMk id="115" creationId="{143604B4-AF11-43B5-BDD4-982DC224AE8D}"/>
          </ac:inkMkLst>
        </pc:inkChg>
        <pc:inkChg chg="add mod">
          <ac:chgData name="仁園 呂" userId="eef67f80-1e14-4c90-a22b-aad4575b3ef9" providerId="ADAL" clId="{9A49C251-DF4E-4AE5-B3D8-6CC2431CFFC3}" dt="2020-05-18T00:39:12.375" v="11365"/>
          <ac:inkMkLst>
            <pc:docMk/>
            <pc:sldMk cId="4169608708" sldId="386"/>
            <ac:inkMk id="116" creationId="{F2E4DCAC-AAE2-442D-ADCB-085F5E48C74F}"/>
          </ac:inkMkLst>
        </pc:inkChg>
        <pc:inkChg chg="add mod">
          <ac:chgData name="仁園 呂" userId="eef67f80-1e14-4c90-a22b-aad4575b3ef9" providerId="ADAL" clId="{9A49C251-DF4E-4AE5-B3D8-6CC2431CFFC3}" dt="2020-05-18T00:39:12.375" v="11365"/>
          <ac:inkMkLst>
            <pc:docMk/>
            <pc:sldMk cId="4169608708" sldId="386"/>
            <ac:inkMk id="117" creationId="{B7112F21-F7E6-498B-A4F4-1210953138A2}"/>
          </ac:inkMkLst>
        </pc:inkChg>
        <pc:inkChg chg="add mod">
          <ac:chgData name="仁園 呂" userId="eef67f80-1e14-4c90-a22b-aad4575b3ef9" providerId="ADAL" clId="{9A49C251-DF4E-4AE5-B3D8-6CC2431CFFC3}" dt="2020-05-18T00:39:12.375" v="11365"/>
          <ac:inkMkLst>
            <pc:docMk/>
            <pc:sldMk cId="4169608708" sldId="386"/>
            <ac:inkMk id="120" creationId="{8563F965-AFDA-46B2-A038-C960AB9C2AFA}"/>
          </ac:inkMkLst>
        </pc:inkChg>
        <pc:inkChg chg="add mod">
          <ac:chgData name="仁園 呂" userId="eef67f80-1e14-4c90-a22b-aad4575b3ef9" providerId="ADAL" clId="{9A49C251-DF4E-4AE5-B3D8-6CC2431CFFC3}" dt="2020-05-18T00:39:12.375" v="11365"/>
          <ac:inkMkLst>
            <pc:docMk/>
            <pc:sldMk cId="4169608708" sldId="386"/>
            <ac:inkMk id="121" creationId="{E9FF9645-82C5-4E33-A733-71221C100217}"/>
          </ac:inkMkLst>
        </pc:inkChg>
        <pc:inkChg chg="add mod">
          <ac:chgData name="仁園 呂" userId="eef67f80-1e14-4c90-a22b-aad4575b3ef9" providerId="ADAL" clId="{9A49C251-DF4E-4AE5-B3D8-6CC2431CFFC3}" dt="2020-05-18T00:39:12.375" v="11365"/>
          <ac:inkMkLst>
            <pc:docMk/>
            <pc:sldMk cId="4169608708" sldId="386"/>
            <ac:inkMk id="122" creationId="{9F332C07-5B07-4AFF-AFBE-0F93D30DBA19}"/>
          </ac:inkMkLst>
        </pc:inkChg>
        <pc:inkChg chg="add mod">
          <ac:chgData name="仁園 呂" userId="eef67f80-1e14-4c90-a22b-aad4575b3ef9" providerId="ADAL" clId="{9A49C251-DF4E-4AE5-B3D8-6CC2431CFFC3}" dt="2020-05-18T00:39:12.375" v="11365"/>
          <ac:inkMkLst>
            <pc:docMk/>
            <pc:sldMk cId="4169608708" sldId="386"/>
            <ac:inkMk id="123" creationId="{4F85F876-B9BE-42BB-BF0C-35B891D6510A}"/>
          </ac:inkMkLst>
        </pc:inkChg>
        <pc:inkChg chg="add mod">
          <ac:chgData name="仁園 呂" userId="eef67f80-1e14-4c90-a22b-aad4575b3ef9" providerId="ADAL" clId="{9A49C251-DF4E-4AE5-B3D8-6CC2431CFFC3}" dt="2020-05-18T00:39:12.375" v="11365"/>
          <ac:inkMkLst>
            <pc:docMk/>
            <pc:sldMk cId="4169608708" sldId="386"/>
            <ac:inkMk id="124" creationId="{41D24F30-FD7E-4D58-B202-21668EF0FC0F}"/>
          </ac:inkMkLst>
        </pc:inkChg>
        <pc:inkChg chg="add mod">
          <ac:chgData name="仁園 呂" userId="eef67f80-1e14-4c90-a22b-aad4575b3ef9" providerId="ADAL" clId="{9A49C251-DF4E-4AE5-B3D8-6CC2431CFFC3}" dt="2020-05-18T00:39:12.375" v="11365"/>
          <ac:inkMkLst>
            <pc:docMk/>
            <pc:sldMk cId="4169608708" sldId="386"/>
            <ac:inkMk id="125" creationId="{648351D5-F8B5-47FC-96D4-136980B72964}"/>
          </ac:inkMkLst>
        </pc:inkChg>
        <pc:inkChg chg="add mod">
          <ac:chgData name="仁園 呂" userId="eef67f80-1e14-4c90-a22b-aad4575b3ef9" providerId="ADAL" clId="{9A49C251-DF4E-4AE5-B3D8-6CC2431CFFC3}" dt="2020-05-18T00:39:12.375" v="11365"/>
          <ac:inkMkLst>
            <pc:docMk/>
            <pc:sldMk cId="4169608708" sldId="386"/>
            <ac:inkMk id="126" creationId="{C4EF20CC-7451-4D6A-B044-519A90AD6F1E}"/>
          </ac:inkMkLst>
        </pc:inkChg>
        <pc:inkChg chg="add mod">
          <ac:chgData name="仁園 呂" userId="eef67f80-1e14-4c90-a22b-aad4575b3ef9" providerId="ADAL" clId="{9A49C251-DF4E-4AE5-B3D8-6CC2431CFFC3}" dt="2020-05-18T00:39:12.375" v="11365"/>
          <ac:inkMkLst>
            <pc:docMk/>
            <pc:sldMk cId="4169608708" sldId="386"/>
            <ac:inkMk id="127" creationId="{43372E84-B75C-4B26-89E1-DD06A7B2CBF8}"/>
          </ac:inkMkLst>
        </pc:inkChg>
        <pc:inkChg chg="add mod">
          <ac:chgData name="仁園 呂" userId="eef67f80-1e14-4c90-a22b-aad4575b3ef9" providerId="ADAL" clId="{9A49C251-DF4E-4AE5-B3D8-6CC2431CFFC3}" dt="2020-05-18T00:39:15.552" v="11370"/>
          <ac:inkMkLst>
            <pc:docMk/>
            <pc:sldMk cId="4169608708" sldId="386"/>
            <ac:inkMk id="129" creationId="{4C6A2519-0398-4F8B-975C-58FB4D96A978}"/>
          </ac:inkMkLst>
        </pc:inkChg>
        <pc:inkChg chg="add mod">
          <ac:chgData name="仁園 呂" userId="eef67f80-1e14-4c90-a22b-aad4575b3ef9" providerId="ADAL" clId="{9A49C251-DF4E-4AE5-B3D8-6CC2431CFFC3}" dt="2020-05-18T00:39:15.552" v="11370"/>
          <ac:inkMkLst>
            <pc:docMk/>
            <pc:sldMk cId="4169608708" sldId="386"/>
            <ac:inkMk id="130" creationId="{0A7F3401-02E6-498F-B3B6-50D5A4700D88}"/>
          </ac:inkMkLst>
        </pc:inkChg>
        <pc:inkChg chg="add mod">
          <ac:chgData name="仁園 呂" userId="eef67f80-1e14-4c90-a22b-aad4575b3ef9" providerId="ADAL" clId="{9A49C251-DF4E-4AE5-B3D8-6CC2431CFFC3}" dt="2020-05-18T00:39:15.552" v="11370"/>
          <ac:inkMkLst>
            <pc:docMk/>
            <pc:sldMk cId="4169608708" sldId="386"/>
            <ac:inkMk id="131" creationId="{CE227188-7ADC-4DA6-9F53-CCDECDE7C3FE}"/>
          </ac:inkMkLst>
        </pc:inkChg>
        <pc:inkChg chg="add mod">
          <ac:chgData name="仁園 呂" userId="eef67f80-1e14-4c90-a22b-aad4575b3ef9" providerId="ADAL" clId="{9A49C251-DF4E-4AE5-B3D8-6CC2431CFFC3}" dt="2020-05-18T00:39:21.029" v="11382"/>
          <ac:inkMkLst>
            <pc:docMk/>
            <pc:sldMk cId="4169608708" sldId="386"/>
            <ac:inkMk id="132" creationId="{E0B09388-7AD7-4326-8747-48CBE6081B1D}"/>
          </ac:inkMkLst>
        </pc:inkChg>
        <pc:inkChg chg="add mod">
          <ac:chgData name="仁園 呂" userId="eef67f80-1e14-4c90-a22b-aad4575b3ef9" providerId="ADAL" clId="{9A49C251-DF4E-4AE5-B3D8-6CC2431CFFC3}" dt="2020-05-18T00:39:21.029" v="11382"/>
          <ac:inkMkLst>
            <pc:docMk/>
            <pc:sldMk cId="4169608708" sldId="386"/>
            <ac:inkMk id="134" creationId="{893DC1C5-3ED7-4C99-8887-496E317D1436}"/>
          </ac:inkMkLst>
        </pc:inkChg>
        <pc:inkChg chg="add del mod">
          <ac:chgData name="仁園 呂" userId="eef67f80-1e14-4c90-a22b-aad4575b3ef9" providerId="ADAL" clId="{9A49C251-DF4E-4AE5-B3D8-6CC2431CFFC3}" dt="2020-05-18T00:39:24.405" v="11384"/>
          <ac:inkMkLst>
            <pc:docMk/>
            <pc:sldMk cId="4169608708" sldId="386"/>
            <ac:inkMk id="135" creationId="{FC028300-7360-4C2C-87CA-F962FE3A4703}"/>
          </ac:inkMkLst>
        </pc:inkChg>
        <pc:inkChg chg="add del mod">
          <ac:chgData name="仁園 呂" userId="eef67f80-1e14-4c90-a22b-aad4575b3ef9" providerId="ADAL" clId="{9A49C251-DF4E-4AE5-B3D8-6CC2431CFFC3}" dt="2020-05-18T00:39:24.404" v="11383"/>
          <ac:inkMkLst>
            <pc:docMk/>
            <pc:sldMk cId="4169608708" sldId="386"/>
            <ac:inkMk id="136" creationId="{0B446AA4-3545-407B-9D9E-A4A10AFB5B6F}"/>
          </ac:inkMkLst>
        </pc:inkChg>
        <pc:inkChg chg="add del mod">
          <ac:chgData name="仁園 呂" userId="eef67f80-1e14-4c90-a22b-aad4575b3ef9" providerId="ADAL" clId="{9A49C251-DF4E-4AE5-B3D8-6CC2431CFFC3}" dt="2020-05-18T00:39:24.405" v="11386"/>
          <ac:inkMkLst>
            <pc:docMk/>
            <pc:sldMk cId="4169608708" sldId="386"/>
            <ac:inkMk id="137" creationId="{93730362-4815-4965-A090-86295A03B185}"/>
          </ac:inkMkLst>
        </pc:inkChg>
        <pc:inkChg chg="add del mod">
          <ac:chgData name="仁園 呂" userId="eef67f80-1e14-4c90-a22b-aad4575b3ef9" providerId="ADAL" clId="{9A49C251-DF4E-4AE5-B3D8-6CC2431CFFC3}" dt="2020-05-18T00:39:24.407" v="11390"/>
          <ac:inkMkLst>
            <pc:docMk/>
            <pc:sldMk cId="4169608708" sldId="386"/>
            <ac:inkMk id="138" creationId="{3D849EE8-18F2-47F4-81D8-66656BCBA24B}"/>
          </ac:inkMkLst>
        </pc:inkChg>
        <pc:inkChg chg="add del mod">
          <ac:chgData name="仁園 呂" userId="eef67f80-1e14-4c90-a22b-aad4575b3ef9" providerId="ADAL" clId="{9A49C251-DF4E-4AE5-B3D8-6CC2431CFFC3}" dt="2020-05-18T00:39:24.406" v="11387"/>
          <ac:inkMkLst>
            <pc:docMk/>
            <pc:sldMk cId="4169608708" sldId="386"/>
            <ac:inkMk id="139" creationId="{B2E8C188-6224-499F-9B99-F913D39DE897}"/>
          </ac:inkMkLst>
        </pc:inkChg>
        <pc:inkChg chg="add del mod">
          <ac:chgData name="仁園 呂" userId="eef67f80-1e14-4c90-a22b-aad4575b3ef9" providerId="ADAL" clId="{9A49C251-DF4E-4AE5-B3D8-6CC2431CFFC3}" dt="2020-05-18T00:39:24.407" v="11392"/>
          <ac:inkMkLst>
            <pc:docMk/>
            <pc:sldMk cId="4169608708" sldId="386"/>
            <ac:inkMk id="140" creationId="{27091DA4-EBF9-4045-95BF-F3AE718FA16B}"/>
          </ac:inkMkLst>
        </pc:inkChg>
        <pc:inkChg chg="add del mod">
          <ac:chgData name="仁園 呂" userId="eef67f80-1e14-4c90-a22b-aad4575b3ef9" providerId="ADAL" clId="{9A49C251-DF4E-4AE5-B3D8-6CC2431CFFC3}" dt="2020-05-18T00:39:24.406" v="11388"/>
          <ac:inkMkLst>
            <pc:docMk/>
            <pc:sldMk cId="4169608708" sldId="386"/>
            <ac:inkMk id="141" creationId="{7F121786-0917-4DB0-A6A2-579967C333D1}"/>
          </ac:inkMkLst>
        </pc:inkChg>
        <pc:inkChg chg="add del mod">
          <ac:chgData name="仁園 呂" userId="eef67f80-1e14-4c90-a22b-aad4575b3ef9" providerId="ADAL" clId="{9A49C251-DF4E-4AE5-B3D8-6CC2431CFFC3}" dt="2020-05-18T00:39:24.405" v="11385"/>
          <ac:inkMkLst>
            <pc:docMk/>
            <pc:sldMk cId="4169608708" sldId="386"/>
            <ac:inkMk id="142" creationId="{E9F91194-2688-45B9-83E3-29B657D1A209}"/>
          </ac:inkMkLst>
        </pc:inkChg>
        <pc:inkChg chg="add del mod">
          <ac:chgData name="仁園 呂" userId="eef67f80-1e14-4c90-a22b-aad4575b3ef9" providerId="ADAL" clId="{9A49C251-DF4E-4AE5-B3D8-6CC2431CFFC3}" dt="2020-05-18T00:39:24.406" v="11389"/>
          <ac:inkMkLst>
            <pc:docMk/>
            <pc:sldMk cId="4169608708" sldId="386"/>
            <ac:inkMk id="143" creationId="{5688551B-5F79-431B-9D7B-3EBDB90C8FFD}"/>
          </ac:inkMkLst>
        </pc:inkChg>
        <pc:inkChg chg="add del mod">
          <ac:chgData name="仁園 呂" userId="eef67f80-1e14-4c90-a22b-aad4575b3ef9" providerId="ADAL" clId="{9A49C251-DF4E-4AE5-B3D8-6CC2431CFFC3}" dt="2020-05-18T00:39:24.407" v="11391"/>
          <ac:inkMkLst>
            <pc:docMk/>
            <pc:sldMk cId="4169608708" sldId="386"/>
            <ac:inkMk id="144" creationId="{D8B2A5EC-72AF-4A9A-A633-B87890473E2E}"/>
          </ac:inkMkLst>
        </pc:inkChg>
        <pc:inkChg chg="add mod">
          <ac:chgData name="仁園 呂" userId="eef67f80-1e14-4c90-a22b-aad4575b3ef9" providerId="ADAL" clId="{9A49C251-DF4E-4AE5-B3D8-6CC2431CFFC3}" dt="2020-05-18T00:39:31.655" v="11403"/>
          <ac:inkMkLst>
            <pc:docMk/>
            <pc:sldMk cId="4169608708" sldId="386"/>
            <ac:inkMk id="147" creationId="{24FE884B-2B41-416B-91C2-E1527A44D0F1}"/>
          </ac:inkMkLst>
        </pc:inkChg>
        <pc:inkChg chg="add mod">
          <ac:chgData name="仁園 呂" userId="eef67f80-1e14-4c90-a22b-aad4575b3ef9" providerId="ADAL" clId="{9A49C251-DF4E-4AE5-B3D8-6CC2431CFFC3}" dt="2020-05-18T00:39:31.655" v="11403"/>
          <ac:inkMkLst>
            <pc:docMk/>
            <pc:sldMk cId="4169608708" sldId="386"/>
            <ac:inkMk id="148" creationId="{706A385D-325A-4517-B4FB-B8631AA7187E}"/>
          </ac:inkMkLst>
        </pc:inkChg>
        <pc:inkChg chg="add mod">
          <ac:chgData name="仁園 呂" userId="eef67f80-1e14-4c90-a22b-aad4575b3ef9" providerId="ADAL" clId="{9A49C251-DF4E-4AE5-B3D8-6CC2431CFFC3}" dt="2020-05-18T00:39:31.655" v="11403"/>
          <ac:inkMkLst>
            <pc:docMk/>
            <pc:sldMk cId="4169608708" sldId="386"/>
            <ac:inkMk id="149" creationId="{678D0E5E-D73D-469F-9195-FE470D3D6B85}"/>
          </ac:inkMkLst>
        </pc:inkChg>
        <pc:inkChg chg="add mod">
          <ac:chgData name="仁園 呂" userId="eef67f80-1e14-4c90-a22b-aad4575b3ef9" providerId="ADAL" clId="{9A49C251-DF4E-4AE5-B3D8-6CC2431CFFC3}" dt="2020-05-18T00:39:31.655" v="11403"/>
          <ac:inkMkLst>
            <pc:docMk/>
            <pc:sldMk cId="4169608708" sldId="386"/>
            <ac:inkMk id="150" creationId="{29FA7593-8134-4086-A2D2-9146A4A0803A}"/>
          </ac:inkMkLst>
        </pc:inkChg>
        <pc:inkChg chg="add mod">
          <ac:chgData name="仁園 呂" userId="eef67f80-1e14-4c90-a22b-aad4575b3ef9" providerId="ADAL" clId="{9A49C251-DF4E-4AE5-B3D8-6CC2431CFFC3}" dt="2020-05-18T00:39:31.655" v="11403"/>
          <ac:inkMkLst>
            <pc:docMk/>
            <pc:sldMk cId="4169608708" sldId="386"/>
            <ac:inkMk id="151" creationId="{AF8203FC-79BE-4021-8816-16FE0DFAFA06}"/>
          </ac:inkMkLst>
        </pc:inkChg>
        <pc:inkChg chg="add mod">
          <ac:chgData name="仁園 呂" userId="eef67f80-1e14-4c90-a22b-aad4575b3ef9" providerId="ADAL" clId="{9A49C251-DF4E-4AE5-B3D8-6CC2431CFFC3}" dt="2020-05-18T00:39:31.655" v="11403"/>
          <ac:inkMkLst>
            <pc:docMk/>
            <pc:sldMk cId="4169608708" sldId="386"/>
            <ac:inkMk id="152" creationId="{79B413F3-4B4B-4066-A6E3-2E9AAE0123AA}"/>
          </ac:inkMkLst>
        </pc:inkChg>
        <pc:inkChg chg="add mod">
          <ac:chgData name="仁園 呂" userId="eef67f80-1e14-4c90-a22b-aad4575b3ef9" providerId="ADAL" clId="{9A49C251-DF4E-4AE5-B3D8-6CC2431CFFC3}" dt="2020-05-18T00:39:31.655" v="11403"/>
          <ac:inkMkLst>
            <pc:docMk/>
            <pc:sldMk cId="4169608708" sldId="386"/>
            <ac:inkMk id="153" creationId="{3699DBC4-8145-4503-AC73-3DDFB26396DF}"/>
          </ac:inkMkLst>
        </pc:inkChg>
        <pc:inkChg chg="add mod">
          <ac:chgData name="仁園 呂" userId="eef67f80-1e14-4c90-a22b-aad4575b3ef9" providerId="ADAL" clId="{9A49C251-DF4E-4AE5-B3D8-6CC2431CFFC3}" dt="2020-05-18T00:39:31.655" v="11403"/>
          <ac:inkMkLst>
            <pc:docMk/>
            <pc:sldMk cId="4169608708" sldId="386"/>
            <ac:inkMk id="154" creationId="{1C238B59-8996-4A5D-AF30-4389FBD32000}"/>
          </ac:inkMkLst>
        </pc:inkChg>
        <pc:inkChg chg="add mod">
          <ac:chgData name="仁園 呂" userId="eef67f80-1e14-4c90-a22b-aad4575b3ef9" providerId="ADAL" clId="{9A49C251-DF4E-4AE5-B3D8-6CC2431CFFC3}" dt="2020-05-18T00:39:31.655" v="11403"/>
          <ac:inkMkLst>
            <pc:docMk/>
            <pc:sldMk cId="4169608708" sldId="386"/>
            <ac:inkMk id="155" creationId="{ABB9C45D-E8F9-4D89-8C05-836BEAE0FB37}"/>
          </ac:inkMkLst>
        </pc:inkChg>
        <pc:inkChg chg="add mod">
          <ac:chgData name="仁園 呂" userId="eef67f80-1e14-4c90-a22b-aad4575b3ef9" providerId="ADAL" clId="{9A49C251-DF4E-4AE5-B3D8-6CC2431CFFC3}" dt="2020-05-18T00:39:31.655" v="11403"/>
          <ac:inkMkLst>
            <pc:docMk/>
            <pc:sldMk cId="4169608708" sldId="386"/>
            <ac:inkMk id="156" creationId="{88DB7AD4-20FC-4134-AE25-079B06FFC9E2}"/>
          </ac:inkMkLst>
        </pc:inkChg>
        <pc:inkChg chg="add mod">
          <ac:chgData name="仁園 呂" userId="eef67f80-1e14-4c90-a22b-aad4575b3ef9" providerId="ADAL" clId="{9A49C251-DF4E-4AE5-B3D8-6CC2431CFFC3}" dt="2020-05-18T00:39:42.783" v="11419"/>
          <ac:inkMkLst>
            <pc:docMk/>
            <pc:sldMk cId="4169608708" sldId="386"/>
            <ac:inkMk id="159" creationId="{46C2698C-627A-416B-8F18-6EB17F77D016}"/>
          </ac:inkMkLst>
        </pc:inkChg>
        <pc:inkChg chg="add mod">
          <ac:chgData name="仁園 呂" userId="eef67f80-1e14-4c90-a22b-aad4575b3ef9" providerId="ADAL" clId="{9A49C251-DF4E-4AE5-B3D8-6CC2431CFFC3}" dt="2020-05-18T00:39:42.783" v="11419"/>
          <ac:inkMkLst>
            <pc:docMk/>
            <pc:sldMk cId="4169608708" sldId="386"/>
            <ac:inkMk id="160" creationId="{19F3BD18-4AFE-4021-8D79-54EE5D661D92}"/>
          </ac:inkMkLst>
        </pc:inkChg>
        <pc:inkChg chg="add mod">
          <ac:chgData name="仁園 呂" userId="eef67f80-1e14-4c90-a22b-aad4575b3ef9" providerId="ADAL" clId="{9A49C251-DF4E-4AE5-B3D8-6CC2431CFFC3}" dt="2020-05-18T00:39:42.783" v="11419"/>
          <ac:inkMkLst>
            <pc:docMk/>
            <pc:sldMk cId="4169608708" sldId="386"/>
            <ac:inkMk id="161" creationId="{97FADD2B-B389-4057-AD8D-CCDBAF44D3BD}"/>
          </ac:inkMkLst>
        </pc:inkChg>
        <pc:inkChg chg="add mod">
          <ac:chgData name="仁園 呂" userId="eef67f80-1e14-4c90-a22b-aad4575b3ef9" providerId="ADAL" clId="{9A49C251-DF4E-4AE5-B3D8-6CC2431CFFC3}" dt="2020-05-18T00:39:42.783" v="11419"/>
          <ac:inkMkLst>
            <pc:docMk/>
            <pc:sldMk cId="4169608708" sldId="386"/>
            <ac:inkMk id="162" creationId="{E8EC1E9A-DEE5-48C9-A727-EAECE05508E3}"/>
          </ac:inkMkLst>
        </pc:inkChg>
        <pc:inkChg chg="add mod">
          <ac:chgData name="仁園 呂" userId="eef67f80-1e14-4c90-a22b-aad4575b3ef9" providerId="ADAL" clId="{9A49C251-DF4E-4AE5-B3D8-6CC2431CFFC3}" dt="2020-05-18T00:39:42.783" v="11419"/>
          <ac:inkMkLst>
            <pc:docMk/>
            <pc:sldMk cId="4169608708" sldId="386"/>
            <ac:inkMk id="163" creationId="{F82F6E2E-5EA4-491C-8B69-AF52582D66E2}"/>
          </ac:inkMkLst>
        </pc:inkChg>
        <pc:inkChg chg="add mod">
          <ac:chgData name="仁園 呂" userId="eef67f80-1e14-4c90-a22b-aad4575b3ef9" providerId="ADAL" clId="{9A49C251-DF4E-4AE5-B3D8-6CC2431CFFC3}" dt="2020-05-18T00:39:42.783" v="11419"/>
          <ac:inkMkLst>
            <pc:docMk/>
            <pc:sldMk cId="4169608708" sldId="386"/>
            <ac:inkMk id="164" creationId="{78CBBDF7-C79A-4C70-BAC8-E67B613D5D2B}"/>
          </ac:inkMkLst>
        </pc:inkChg>
        <pc:inkChg chg="add mod">
          <ac:chgData name="仁園 呂" userId="eef67f80-1e14-4c90-a22b-aad4575b3ef9" providerId="ADAL" clId="{9A49C251-DF4E-4AE5-B3D8-6CC2431CFFC3}" dt="2020-05-18T00:39:42.783" v="11419"/>
          <ac:inkMkLst>
            <pc:docMk/>
            <pc:sldMk cId="4169608708" sldId="386"/>
            <ac:inkMk id="165" creationId="{BDF66F83-2C07-4748-B94A-B4376165B500}"/>
          </ac:inkMkLst>
        </pc:inkChg>
        <pc:inkChg chg="add mod">
          <ac:chgData name="仁園 呂" userId="eef67f80-1e14-4c90-a22b-aad4575b3ef9" providerId="ADAL" clId="{9A49C251-DF4E-4AE5-B3D8-6CC2431CFFC3}" dt="2020-05-18T00:39:42.783" v="11419"/>
          <ac:inkMkLst>
            <pc:docMk/>
            <pc:sldMk cId="4169608708" sldId="386"/>
            <ac:inkMk id="166" creationId="{DC92ACA3-EBC6-4F21-9645-CC5BD4350AD9}"/>
          </ac:inkMkLst>
        </pc:inkChg>
        <pc:inkChg chg="add mod">
          <ac:chgData name="仁園 呂" userId="eef67f80-1e14-4c90-a22b-aad4575b3ef9" providerId="ADAL" clId="{9A49C251-DF4E-4AE5-B3D8-6CC2431CFFC3}" dt="2020-05-18T00:39:42.783" v="11419"/>
          <ac:inkMkLst>
            <pc:docMk/>
            <pc:sldMk cId="4169608708" sldId="386"/>
            <ac:inkMk id="167" creationId="{4CFF8D9F-AC1C-406D-8EDE-F6A3E4A41B9B}"/>
          </ac:inkMkLst>
        </pc:inkChg>
        <pc:inkChg chg="add mod">
          <ac:chgData name="仁園 呂" userId="eef67f80-1e14-4c90-a22b-aad4575b3ef9" providerId="ADAL" clId="{9A49C251-DF4E-4AE5-B3D8-6CC2431CFFC3}" dt="2020-05-18T00:39:42.783" v="11419"/>
          <ac:inkMkLst>
            <pc:docMk/>
            <pc:sldMk cId="4169608708" sldId="386"/>
            <ac:inkMk id="168" creationId="{3FB7E211-2D01-41B1-A943-648FB52EBB16}"/>
          </ac:inkMkLst>
        </pc:inkChg>
        <pc:inkChg chg="add mod">
          <ac:chgData name="仁園 呂" userId="eef67f80-1e14-4c90-a22b-aad4575b3ef9" providerId="ADAL" clId="{9A49C251-DF4E-4AE5-B3D8-6CC2431CFFC3}" dt="2020-05-18T00:39:42.783" v="11419"/>
          <ac:inkMkLst>
            <pc:docMk/>
            <pc:sldMk cId="4169608708" sldId="386"/>
            <ac:inkMk id="169" creationId="{92C95054-47D5-4A41-B6A0-EFA27C65F040}"/>
          </ac:inkMkLst>
        </pc:inkChg>
        <pc:inkChg chg="add mod">
          <ac:chgData name="仁園 呂" userId="eef67f80-1e14-4c90-a22b-aad4575b3ef9" providerId="ADAL" clId="{9A49C251-DF4E-4AE5-B3D8-6CC2431CFFC3}" dt="2020-05-18T00:39:42.783" v="11419"/>
          <ac:inkMkLst>
            <pc:docMk/>
            <pc:sldMk cId="4169608708" sldId="386"/>
            <ac:inkMk id="170" creationId="{8F9B5F0E-BD07-494A-825E-298CE7113EDB}"/>
          </ac:inkMkLst>
        </pc:inkChg>
        <pc:inkChg chg="add mod">
          <ac:chgData name="仁園 呂" userId="eef67f80-1e14-4c90-a22b-aad4575b3ef9" providerId="ADAL" clId="{9A49C251-DF4E-4AE5-B3D8-6CC2431CFFC3}" dt="2020-05-18T00:39:42.783" v="11419"/>
          <ac:inkMkLst>
            <pc:docMk/>
            <pc:sldMk cId="4169608708" sldId="386"/>
            <ac:inkMk id="171" creationId="{6A020078-EE65-4016-B1D8-1A26A7F4DC70}"/>
          </ac:inkMkLst>
        </pc:inkChg>
        <pc:inkChg chg="add mod">
          <ac:chgData name="仁園 呂" userId="eef67f80-1e14-4c90-a22b-aad4575b3ef9" providerId="ADAL" clId="{9A49C251-DF4E-4AE5-B3D8-6CC2431CFFC3}" dt="2020-05-18T00:39:42.783" v="11419"/>
          <ac:inkMkLst>
            <pc:docMk/>
            <pc:sldMk cId="4169608708" sldId="386"/>
            <ac:inkMk id="172" creationId="{9AB516BF-265B-4B96-9118-03B05DABA7D5}"/>
          </ac:inkMkLst>
        </pc:inkChg>
        <pc:inkChg chg="add mod">
          <ac:chgData name="仁園 呂" userId="eef67f80-1e14-4c90-a22b-aad4575b3ef9" providerId="ADAL" clId="{9A49C251-DF4E-4AE5-B3D8-6CC2431CFFC3}" dt="2020-05-18T00:39:42.783" v="11419"/>
          <ac:inkMkLst>
            <pc:docMk/>
            <pc:sldMk cId="4169608708" sldId="386"/>
            <ac:inkMk id="173" creationId="{53FCAD7C-1C36-4EB5-B62F-CA0943D5702E}"/>
          </ac:inkMkLst>
        </pc:inkChg>
      </pc:sldChg>
      <pc:sldChg chg="addSp delSp modSp new mod">
        <pc:chgData name="仁園 呂" userId="eef67f80-1e14-4c90-a22b-aad4575b3ef9" providerId="ADAL" clId="{9A49C251-DF4E-4AE5-B3D8-6CC2431CFFC3}" dt="2020-05-18T00:40:31.038" v="11440"/>
        <pc:sldMkLst>
          <pc:docMk/>
          <pc:sldMk cId="1899781377" sldId="387"/>
        </pc:sldMkLst>
        <pc:spChg chg="del">
          <ac:chgData name="仁園 呂" userId="eef67f80-1e14-4c90-a22b-aad4575b3ef9" providerId="ADAL" clId="{9A49C251-DF4E-4AE5-B3D8-6CC2431CFFC3}" dt="2020-05-11T10:28:12.747" v="9490" actId="478"/>
          <ac:spMkLst>
            <pc:docMk/>
            <pc:sldMk cId="1899781377" sldId="387"/>
            <ac:spMk id="3" creationId="{2127D4DB-9F70-4E2F-B928-0A9C104D3D1C}"/>
          </ac:spMkLst>
        </pc:spChg>
        <pc:grpChg chg="mod">
          <ac:chgData name="仁園 呂" userId="eef67f80-1e14-4c90-a22b-aad4575b3ef9" providerId="ADAL" clId="{9A49C251-DF4E-4AE5-B3D8-6CC2431CFFC3}" dt="2020-05-18T00:40:20.961" v="11426"/>
          <ac:grpSpMkLst>
            <pc:docMk/>
            <pc:sldMk cId="1899781377" sldId="387"/>
            <ac:grpSpMk id="12" creationId="{4FB58F42-A7D5-4ECD-83AE-8710C988531F}"/>
          </ac:grpSpMkLst>
        </pc:grpChg>
        <pc:grpChg chg="mod">
          <ac:chgData name="仁園 呂" userId="eef67f80-1e14-4c90-a22b-aad4575b3ef9" providerId="ADAL" clId="{9A49C251-DF4E-4AE5-B3D8-6CC2431CFFC3}" dt="2020-05-18T00:40:25.575" v="11432"/>
          <ac:grpSpMkLst>
            <pc:docMk/>
            <pc:sldMk cId="1899781377" sldId="387"/>
            <ac:grpSpMk id="18" creationId="{B9FDA2EA-3501-468E-A36C-B9926B80853A}"/>
          </ac:grpSpMkLst>
        </pc:grpChg>
        <pc:grpChg chg="mod">
          <ac:chgData name="仁園 呂" userId="eef67f80-1e14-4c90-a22b-aad4575b3ef9" providerId="ADAL" clId="{9A49C251-DF4E-4AE5-B3D8-6CC2431CFFC3}" dt="2020-05-18T00:40:27.324" v="11435"/>
          <ac:grpSpMkLst>
            <pc:docMk/>
            <pc:sldMk cId="1899781377" sldId="387"/>
            <ac:grpSpMk id="21" creationId="{1C974C9D-DC54-4238-9A89-B935958127E2}"/>
          </ac:grpSpMkLst>
        </pc:grpChg>
        <pc:grpChg chg="mod">
          <ac:chgData name="仁園 呂" userId="eef67f80-1e14-4c90-a22b-aad4575b3ef9" providerId="ADAL" clId="{9A49C251-DF4E-4AE5-B3D8-6CC2431CFFC3}" dt="2020-05-18T00:40:31.038" v="11440"/>
          <ac:grpSpMkLst>
            <pc:docMk/>
            <pc:sldMk cId="1899781377" sldId="387"/>
            <ac:grpSpMk id="26" creationId="{EEFAE977-8B29-48A9-B4FD-08AFC23AE63D}"/>
          </ac:grpSpMkLst>
        </pc:grpChg>
        <pc:picChg chg="add mod">
          <ac:chgData name="仁園 呂" userId="eef67f80-1e14-4c90-a22b-aad4575b3ef9" providerId="ADAL" clId="{9A49C251-DF4E-4AE5-B3D8-6CC2431CFFC3}" dt="2020-05-11T10:28:42.315" v="9498" actId="1076"/>
          <ac:picMkLst>
            <pc:docMk/>
            <pc:sldMk cId="1899781377" sldId="387"/>
            <ac:picMk id="5" creationId="{4EC7C5BE-7DCC-48A8-B7B2-021D6DD49112}"/>
          </ac:picMkLst>
        </pc:picChg>
        <pc:picChg chg="add mod">
          <ac:chgData name="仁園 呂" userId="eef67f80-1e14-4c90-a22b-aad4575b3ef9" providerId="ADAL" clId="{9A49C251-DF4E-4AE5-B3D8-6CC2431CFFC3}" dt="2020-05-11T10:28:48.140" v="9501" actId="1076"/>
          <ac:picMkLst>
            <pc:docMk/>
            <pc:sldMk cId="1899781377" sldId="387"/>
            <ac:picMk id="6" creationId="{0D7156E6-BC20-4355-AD27-82EBBEBADD8C}"/>
          </ac:picMkLst>
        </pc:picChg>
        <pc:inkChg chg="add mod">
          <ac:chgData name="仁園 呂" userId="eef67f80-1e14-4c90-a22b-aad4575b3ef9" providerId="ADAL" clId="{9A49C251-DF4E-4AE5-B3D8-6CC2431CFFC3}" dt="2020-05-18T00:40:20.961" v="11426"/>
          <ac:inkMkLst>
            <pc:docMk/>
            <pc:sldMk cId="1899781377" sldId="387"/>
            <ac:inkMk id="3" creationId="{EBE55EA7-2F80-4003-9BB6-623DECB06F0E}"/>
          </ac:inkMkLst>
        </pc:inkChg>
        <pc:inkChg chg="add mod">
          <ac:chgData name="仁園 呂" userId="eef67f80-1e14-4c90-a22b-aad4575b3ef9" providerId="ADAL" clId="{9A49C251-DF4E-4AE5-B3D8-6CC2431CFFC3}" dt="2020-05-18T00:40:20.961" v="11426"/>
          <ac:inkMkLst>
            <pc:docMk/>
            <pc:sldMk cId="1899781377" sldId="387"/>
            <ac:inkMk id="7" creationId="{E2AE4951-40E0-4CC1-9738-0965C267DC4C}"/>
          </ac:inkMkLst>
        </pc:inkChg>
        <pc:inkChg chg="add mod">
          <ac:chgData name="仁園 呂" userId="eef67f80-1e14-4c90-a22b-aad4575b3ef9" providerId="ADAL" clId="{9A49C251-DF4E-4AE5-B3D8-6CC2431CFFC3}" dt="2020-05-18T00:40:20.961" v="11426"/>
          <ac:inkMkLst>
            <pc:docMk/>
            <pc:sldMk cId="1899781377" sldId="387"/>
            <ac:inkMk id="8" creationId="{CF29A174-3316-4A11-935A-48014E900BCA}"/>
          </ac:inkMkLst>
        </pc:inkChg>
        <pc:inkChg chg="add mod">
          <ac:chgData name="仁園 呂" userId="eef67f80-1e14-4c90-a22b-aad4575b3ef9" providerId="ADAL" clId="{9A49C251-DF4E-4AE5-B3D8-6CC2431CFFC3}" dt="2020-05-18T00:40:20.961" v="11426"/>
          <ac:inkMkLst>
            <pc:docMk/>
            <pc:sldMk cId="1899781377" sldId="387"/>
            <ac:inkMk id="9" creationId="{EE76F6C6-D324-45E1-A1D2-3A4B9A7793D8}"/>
          </ac:inkMkLst>
        </pc:inkChg>
        <pc:inkChg chg="add mod">
          <ac:chgData name="仁園 呂" userId="eef67f80-1e14-4c90-a22b-aad4575b3ef9" providerId="ADAL" clId="{9A49C251-DF4E-4AE5-B3D8-6CC2431CFFC3}" dt="2020-05-18T00:40:20.961" v="11426"/>
          <ac:inkMkLst>
            <pc:docMk/>
            <pc:sldMk cId="1899781377" sldId="387"/>
            <ac:inkMk id="10" creationId="{D3C72E17-CACE-4EA2-8F20-DD9E55856A7B}"/>
          </ac:inkMkLst>
        </pc:inkChg>
        <pc:inkChg chg="add mod">
          <ac:chgData name="仁園 呂" userId="eef67f80-1e14-4c90-a22b-aad4575b3ef9" providerId="ADAL" clId="{9A49C251-DF4E-4AE5-B3D8-6CC2431CFFC3}" dt="2020-05-18T00:40:20.961" v="11426"/>
          <ac:inkMkLst>
            <pc:docMk/>
            <pc:sldMk cId="1899781377" sldId="387"/>
            <ac:inkMk id="11" creationId="{F56B74CD-0C83-495E-A16B-A3B1A2ACB5DD}"/>
          </ac:inkMkLst>
        </pc:inkChg>
        <pc:inkChg chg="add">
          <ac:chgData name="仁園 呂" userId="eef67f80-1e14-4c90-a22b-aad4575b3ef9" providerId="ADAL" clId="{9A49C251-DF4E-4AE5-B3D8-6CC2431CFFC3}" dt="2020-05-18T00:40:21.532" v="11427" actId="9405"/>
          <ac:inkMkLst>
            <pc:docMk/>
            <pc:sldMk cId="1899781377" sldId="387"/>
            <ac:inkMk id="13" creationId="{1EE17604-9329-4F23-80D5-76C86775F5B3}"/>
          </ac:inkMkLst>
        </pc:inkChg>
        <pc:inkChg chg="add mod">
          <ac:chgData name="仁園 呂" userId="eef67f80-1e14-4c90-a22b-aad4575b3ef9" providerId="ADAL" clId="{9A49C251-DF4E-4AE5-B3D8-6CC2431CFFC3}" dt="2020-05-18T00:40:25.575" v="11432"/>
          <ac:inkMkLst>
            <pc:docMk/>
            <pc:sldMk cId="1899781377" sldId="387"/>
            <ac:inkMk id="14" creationId="{A8F0C25D-5804-43A7-A8DF-2E3DBD6D8EF2}"/>
          </ac:inkMkLst>
        </pc:inkChg>
        <pc:inkChg chg="add mod">
          <ac:chgData name="仁園 呂" userId="eef67f80-1e14-4c90-a22b-aad4575b3ef9" providerId="ADAL" clId="{9A49C251-DF4E-4AE5-B3D8-6CC2431CFFC3}" dt="2020-05-18T00:40:25.575" v="11432"/>
          <ac:inkMkLst>
            <pc:docMk/>
            <pc:sldMk cId="1899781377" sldId="387"/>
            <ac:inkMk id="15" creationId="{EC900496-985D-49F0-8B8E-D045990C69B8}"/>
          </ac:inkMkLst>
        </pc:inkChg>
        <pc:inkChg chg="add mod">
          <ac:chgData name="仁園 呂" userId="eef67f80-1e14-4c90-a22b-aad4575b3ef9" providerId="ADAL" clId="{9A49C251-DF4E-4AE5-B3D8-6CC2431CFFC3}" dt="2020-05-18T00:40:25.575" v="11432"/>
          <ac:inkMkLst>
            <pc:docMk/>
            <pc:sldMk cId="1899781377" sldId="387"/>
            <ac:inkMk id="16" creationId="{10952168-45D3-471E-B4BE-CB938E201D10}"/>
          </ac:inkMkLst>
        </pc:inkChg>
        <pc:inkChg chg="add mod">
          <ac:chgData name="仁園 呂" userId="eef67f80-1e14-4c90-a22b-aad4575b3ef9" providerId="ADAL" clId="{9A49C251-DF4E-4AE5-B3D8-6CC2431CFFC3}" dt="2020-05-18T00:40:25.575" v="11432"/>
          <ac:inkMkLst>
            <pc:docMk/>
            <pc:sldMk cId="1899781377" sldId="387"/>
            <ac:inkMk id="17" creationId="{03E0C42E-5D5D-44FE-B8DB-38FF2EF73FEE}"/>
          </ac:inkMkLst>
        </pc:inkChg>
        <pc:inkChg chg="add mod">
          <ac:chgData name="仁園 呂" userId="eef67f80-1e14-4c90-a22b-aad4575b3ef9" providerId="ADAL" clId="{9A49C251-DF4E-4AE5-B3D8-6CC2431CFFC3}" dt="2020-05-18T00:40:27.324" v="11435"/>
          <ac:inkMkLst>
            <pc:docMk/>
            <pc:sldMk cId="1899781377" sldId="387"/>
            <ac:inkMk id="19" creationId="{CFADE4C0-EBB2-4445-B2B5-BF8433932EB4}"/>
          </ac:inkMkLst>
        </pc:inkChg>
        <pc:inkChg chg="add mod">
          <ac:chgData name="仁園 呂" userId="eef67f80-1e14-4c90-a22b-aad4575b3ef9" providerId="ADAL" clId="{9A49C251-DF4E-4AE5-B3D8-6CC2431CFFC3}" dt="2020-05-18T00:40:27.324" v="11435"/>
          <ac:inkMkLst>
            <pc:docMk/>
            <pc:sldMk cId="1899781377" sldId="387"/>
            <ac:inkMk id="20" creationId="{0227B12D-7598-4DB9-9964-6CE763477EC3}"/>
          </ac:inkMkLst>
        </pc:inkChg>
        <pc:inkChg chg="add mod">
          <ac:chgData name="仁園 呂" userId="eef67f80-1e14-4c90-a22b-aad4575b3ef9" providerId="ADAL" clId="{9A49C251-DF4E-4AE5-B3D8-6CC2431CFFC3}" dt="2020-05-18T00:40:31.038" v="11440"/>
          <ac:inkMkLst>
            <pc:docMk/>
            <pc:sldMk cId="1899781377" sldId="387"/>
            <ac:inkMk id="22" creationId="{68F065DF-82EB-4B27-B813-BC451727C2A0}"/>
          </ac:inkMkLst>
        </pc:inkChg>
        <pc:inkChg chg="add mod">
          <ac:chgData name="仁園 呂" userId="eef67f80-1e14-4c90-a22b-aad4575b3ef9" providerId="ADAL" clId="{9A49C251-DF4E-4AE5-B3D8-6CC2431CFFC3}" dt="2020-05-18T00:40:31.038" v="11440"/>
          <ac:inkMkLst>
            <pc:docMk/>
            <pc:sldMk cId="1899781377" sldId="387"/>
            <ac:inkMk id="23" creationId="{D2FF3ACA-1444-4C62-86C6-1AC63CB944AE}"/>
          </ac:inkMkLst>
        </pc:inkChg>
        <pc:inkChg chg="add mod">
          <ac:chgData name="仁園 呂" userId="eef67f80-1e14-4c90-a22b-aad4575b3ef9" providerId="ADAL" clId="{9A49C251-DF4E-4AE5-B3D8-6CC2431CFFC3}" dt="2020-05-18T00:40:31.038" v="11440"/>
          <ac:inkMkLst>
            <pc:docMk/>
            <pc:sldMk cId="1899781377" sldId="387"/>
            <ac:inkMk id="24" creationId="{4892941C-4790-44E4-B77E-6AFE34CF1F43}"/>
          </ac:inkMkLst>
        </pc:inkChg>
        <pc:inkChg chg="add mod">
          <ac:chgData name="仁園 呂" userId="eef67f80-1e14-4c90-a22b-aad4575b3ef9" providerId="ADAL" clId="{9A49C251-DF4E-4AE5-B3D8-6CC2431CFFC3}" dt="2020-05-18T00:40:31.038" v="11440"/>
          <ac:inkMkLst>
            <pc:docMk/>
            <pc:sldMk cId="1899781377" sldId="387"/>
            <ac:inkMk id="25" creationId="{980A8D64-064A-43F2-B4B8-73B57E38BC3F}"/>
          </ac:inkMkLst>
        </pc:inkChg>
      </pc:sldChg>
      <pc:sldChg chg="addSp delSp modSp new del mod modTransition">
        <pc:chgData name="仁園 呂" userId="eef67f80-1e14-4c90-a22b-aad4575b3ef9" providerId="ADAL" clId="{9A49C251-DF4E-4AE5-B3D8-6CC2431CFFC3}" dt="2020-05-09T09:41:22.888" v="7195" actId="47"/>
        <pc:sldMkLst>
          <pc:docMk/>
          <pc:sldMk cId="2701251964" sldId="387"/>
        </pc:sldMkLst>
        <pc:spChg chg="mod">
          <ac:chgData name="仁園 呂" userId="eef67f80-1e14-4c90-a22b-aad4575b3ef9" providerId="ADAL" clId="{9A49C251-DF4E-4AE5-B3D8-6CC2431CFFC3}" dt="2020-04-23T15:33:43.712" v="669" actId="20577"/>
          <ac:spMkLst>
            <pc:docMk/>
            <pc:sldMk cId="2701251964" sldId="387"/>
            <ac:spMk id="2" creationId="{40540B5A-7CD6-4262-98F2-31B8D39B18EE}"/>
          </ac:spMkLst>
        </pc:spChg>
        <pc:spChg chg="del">
          <ac:chgData name="仁園 呂" userId="eef67f80-1e14-4c90-a22b-aad4575b3ef9" providerId="ADAL" clId="{9A49C251-DF4E-4AE5-B3D8-6CC2431CFFC3}" dt="2020-04-23T15:34:07.239" v="670" actId="478"/>
          <ac:spMkLst>
            <pc:docMk/>
            <pc:sldMk cId="2701251964" sldId="387"/>
            <ac:spMk id="3" creationId="{AFF767ED-41AD-473D-B1C3-F80D76A838AB}"/>
          </ac:spMkLst>
        </pc:spChg>
        <pc:picChg chg="add mod">
          <ac:chgData name="仁園 呂" userId="eef67f80-1e14-4c90-a22b-aad4575b3ef9" providerId="ADAL" clId="{9A49C251-DF4E-4AE5-B3D8-6CC2431CFFC3}" dt="2020-04-23T15:36:33.541" v="697" actId="1076"/>
          <ac:picMkLst>
            <pc:docMk/>
            <pc:sldMk cId="2701251964" sldId="387"/>
            <ac:picMk id="5" creationId="{4628AF44-5737-4D76-8B95-611225C0B598}"/>
          </ac:picMkLst>
        </pc:picChg>
        <pc:picChg chg="add mod">
          <ac:chgData name="仁園 呂" userId="eef67f80-1e14-4c90-a22b-aad4575b3ef9" providerId="ADAL" clId="{9A49C251-DF4E-4AE5-B3D8-6CC2431CFFC3}" dt="2020-04-23T15:35:47.078" v="693" actId="1076"/>
          <ac:picMkLst>
            <pc:docMk/>
            <pc:sldMk cId="2701251964" sldId="387"/>
            <ac:picMk id="6" creationId="{2A6ADC8B-FC7F-406B-8BD9-74EDBBCD7C1A}"/>
          </ac:picMkLst>
        </pc:picChg>
        <pc:picChg chg="add mod">
          <ac:chgData name="仁園 呂" userId="eef67f80-1e14-4c90-a22b-aad4575b3ef9" providerId="ADAL" clId="{9A49C251-DF4E-4AE5-B3D8-6CC2431CFFC3}" dt="2020-04-23T15:36:25.252" v="695" actId="1076"/>
          <ac:picMkLst>
            <pc:docMk/>
            <pc:sldMk cId="2701251964" sldId="387"/>
            <ac:picMk id="7" creationId="{3678BAA3-A0B5-4103-94DF-19D2ECD49B08}"/>
          </ac:picMkLst>
        </pc:picChg>
      </pc:sldChg>
      <pc:sldChg chg="addSp delSp modSp new mod">
        <pc:chgData name="仁園 呂" userId="eef67f80-1e14-4c90-a22b-aad4575b3ef9" providerId="ADAL" clId="{9A49C251-DF4E-4AE5-B3D8-6CC2431CFFC3}" dt="2020-05-15T02:34:44.702" v="9988"/>
        <pc:sldMkLst>
          <pc:docMk/>
          <pc:sldMk cId="864612611" sldId="388"/>
        </pc:sldMkLst>
        <pc:spChg chg="mod">
          <ac:chgData name="仁園 呂" userId="eef67f80-1e14-4c90-a22b-aad4575b3ef9" providerId="ADAL" clId="{9A49C251-DF4E-4AE5-B3D8-6CC2431CFFC3}" dt="2020-05-11T17:56:24.757" v="9503" actId="14100"/>
          <ac:spMkLst>
            <pc:docMk/>
            <pc:sldMk cId="864612611" sldId="388"/>
            <ac:spMk id="3" creationId="{456D3B2F-FABE-4482-85FE-1DCF3EEF7E71}"/>
          </ac:spMkLst>
        </pc:spChg>
        <pc:grpChg chg="mod">
          <ac:chgData name="仁園 呂" userId="eef67f80-1e14-4c90-a22b-aad4575b3ef9" providerId="ADAL" clId="{9A49C251-DF4E-4AE5-B3D8-6CC2431CFFC3}" dt="2020-05-15T02:33:09.247" v="9893"/>
          <ac:grpSpMkLst>
            <pc:docMk/>
            <pc:sldMk cId="864612611" sldId="388"/>
            <ac:grpSpMk id="9" creationId="{46F23541-DC67-4FA2-8E86-16C803DDC64A}"/>
          </ac:grpSpMkLst>
        </pc:grpChg>
        <pc:grpChg chg="mod">
          <ac:chgData name="仁園 呂" userId="eef67f80-1e14-4c90-a22b-aad4575b3ef9" providerId="ADAL" clId="{9A49C251-DF4E-4AE5-B3D8-6CC2431CFFC3}" dt="2020-05-15T02:33:15.576" v="9906"/>
          <ac:grpSpMkLst>
            <pc:docMk/>
            <pc:sldMk cId="864612611" sldId="388"/>
            <ac:grpSpMk id="22" creationId="{7ADFDF66-E109-423F-BD79-D9B781758234}"/>
          </ac:grpSpMkLst>
        </pc:grpChg>
        <pc:grpChg chg="mod">
          <ac:chgData name="仁園 呂" userId="eef67f80-1e14-4c90-a22b-aad4575b3ef9" providerId="ADAL" clId="{9A49C251-DF4E-4AE5-B3D8-6CC2431CFFC3}" dt="2020-05-15T02:33:22.731" v="9912"/>
          <ac:grpSpMkLst>
            <pc:docMk/>
            <pc:sldMk cId="864612611" sldId="388"/>
            <ac:grpSpMk id="28" creationId="{2B3ABE78-D3EC-4C29-B1A3-7872B11A5AFC}"/>
          </ac:grpSpMkLst>
        </pc:grpChg>
        <pc:grpChg chg="mod">
          <ac:chgData name="仁園 呂" userId="eef67f80-1e14-4c90-a22b-aad4575b3ef9" providerId="ADAL" clId="{9A49C251-DF4E-4AE5-B3D8-6CC2431CFFC3}" dt="2020-05-15T02:34:16.924" v="9946"/>
          <ac:grpSpMkLst>
            <pc:docMk/>
            <pc:sldMk cId="864612611" sldId="388"/>
            <ac:grpSpMk id="62" creationId="{7CFE8332-EF46-42DE-8A5A-FB883209C5D0}"/>
          </ac:grpSpMkLst>
        </pc:grpChg>
        <pc:grpChg chg="mod">
          <ac:chgData name="仁園 呂" userId="eef67f80-1e14-4c90-a22b-aad4575b3ef9" providerId="ADAL" clId="{9A49C251-DF4E-4AE5-B3D8-6CC2431CFFC3}" dt="2020-05-15T02:34:16.924" v="9946"/>
          <ac:grpSpMkLst>
            <pc:docMk/>
            <pc:sldMk cId="864612611" sldId="388"/>
            <ac:grpSpMk id="63" creationId="{0C02D2D7-91D5-4DEB-8222-8B392532452E}"/>
          </ac:grpSpMkLst>
        </pc:grpChg>
        <pc:grpChg chg="mod">
          <ac:chgData name="仁園 呂" userId="eef67f80-1e14-4c90-a22b-aad4575b3ef9" providerId="ADAL" clId="{9A49C251-DF4E-4AE5-B3D8-6CC2431CFFC3}" dt="2020-05-15T02:34:20.125" v="9954"/>
          <ac:grpSpMkLst>
            <pc:docMk/>
            <pc:sldMk cId="864612611" sldId="388"/>
            <ac:grpSpMk id="71" creationId="{ADFC5E03-E1FD-40C1-9255-15F690F3C0E8}"/>
          </ac:grpSpMkLst>
        </pc:grpChg>
        <pc:grpChg chg="mod">
          <ac:chgData name="仁園 呂" userId="eef67f80-1e14-4c90-a22b-aad4575b3ef9" providerId="ADAL" clId="{9A49C251-DF4E-4AE5-B3D8-6CC2431CFFC3}" dt="2020-05-15T02:34:28.210" v="9960"/>
          <ac:grpSpMkLst>
            <pc:docMk/>
            <pc:sldMk cId="864612611" sldId="388"/>
            <ac:grpSpMk id="77" creationId="{BCA1F43D-5056-4713-8B75-5051E56FFC74}"/>
          </ac:grpSpMkLst>
        </pc:grpChg>
        <pc:grpChg chg="del mod">
          <ac:chgData name="仁園 呂" userId="eef67f80-1e14-4c90-a22b-aad4575b3ef9" providerId="ADAL" clId="{9A49C251-DF4E-4AE5-B3D8-6CC2431CFFC3}" dt="2020-05-15T02:34:34.691" v="9975"/>
          <ac:grpSpMkLst>
            <pc:docMk/>
            <pc:sldMk cId="864612611" sldId="388"/>
            <ac:grpSpMk id="92" creationId="{2BFD9395-77BD-4C54-AE15-BD5FA5EC64D5}"/>
          </ac:grpSpMkLst>
        </pc:grpChg>
        <pc:grpChg chg="del mod">
          <ac:chgData name="仁園 呂" userId="eef67f80-1e14-4c90-a22b-aad4575b3ef9" providerId="ADAL" clId="{9A49C251-DF4E-4AE5-B3D8-6CC2431CFFC3}" dt="2020-05-15T02:34:35.653" v="9978"/>
          <ac:grpSpMkLst>
            <pc:docMk/>
            <pc:sldMk cId="864612611" sldId="388"/>
            <ac:grpSpMk id="93" creationId="{B3987C55-9CAF-40C2-A3AD-8D7E57C594C1}"/>
          </ac:grpSpMkLst>
        </pc:grpChg>
        <pc:grpChg chg="mod">
          <ac:chgData name="仁園 呂" userId="eef67f80-1e14-4c90-a22b-aad4575b3ef9" providerId="ADAL" clId="{9A49C251-DF4E-4AE5-B3D8-6CC2431CFFC3}" dt="2020-05-15T02:34:35.653" v="9978"/>
          <ac:grpSpMkLst>
            <pc:docMk/>
            <pc:sldMk cId="864612611" sldId="388"/>
            <ac:grpSpMk id="96" creationId="{0672B118-2BFC-4455-97A3-4898B3167A2C}"/>
          </ac:grpSpMkLst>
        </pc:grpChg>
        <pc:grpChg chg="mod">
          <ac:chgData name="仁園 呂" userId="eef67f80-1e14-4c90-a22b-aad4575b3ef9" providerId="ADAL" clId="{9A49C251-DF4E-4AE5-B3D8-6CC2431CFFC3}" dt="2020-05-15T02:34:39.765" v="9984"/>
          <ac:grpSpMkLst>
            <pc:docMk/>
            <pc:sldMk cId="864612611" sldId="388"/>
            <ac:grpSpMk id="102" creationId="{892FC418-B7C7-4D5C-A156-0200D2B59629}"/>
          </ac:grpSpMkLst>
        </pc:grpChg>
        <pc:grpChg chg="mod">
          <ac:chgData name="仁園 呂" userId="eef67f80-1e14-4c90-a22b-aad4575b3ef9" providerId="ADAL" clId="{9A49C251-DF4E-4AE5-B3D8-6CC2431CFFC3}" dt="2020-05-15T02:34:44.702" v="9988"/>
          <ac:grpSpMkLst>
            <pc:docMk/>
            <pc:sldMk cId="864612611" sldId="388"/>
            <ac:grpSpMk id="106" creationId="{17393BD4-706E-4BB3-9A38-38D4EA81D173}"/>
          </ac:grpSpMkLst>
        </pc:grpChg>
        <pc:picChg chg="add mod">
          <ac:chgData name="仁園 呂" userId="eef67f80-1e14-4c90-a22b-aad4575b3ef9" providerId="ADAL" clId="{9A49C251-DF4E-4AE5-B3D8-6CC2431CFFC3}" dt="2020-05-11T17:57:53.893" v="9505" actId="1076"/>
          <ac:picMkLst>
            <pc:docMk/>
            <pc:sldMk cId="864612611" sldId="388"/>
            <ac:picMk id="5" creationId="{CBB434CD-0EDC-45A7-BAF7-48794E9A92E9}"/>
          </ac:picMkLst>
        </pc:picChg>
        <pc:picChg chg="add mod">
          <ac:chgData name="仁園 呂" userId="eef67f80-1e14-4c90-a22b-aad4575b3ef9" providerId="ADAL" clId="{9A49C251-DF4E-4AE5-B3D8-6CC2431CFFC3}" dt="2020-05-11T17:58:10.965" v="9507" actId="1076"/>
          <ac:picMkLst>
            <pc:docMk/>
            <pc:sldMk cId="864612611" sldId="388"/>
            <ac:picMk id="6" creationId="{BFE620A2-46C5-45E5-8B93-7CA9CC4521D9}"/>
          </ac:picMkLst>
        </pc:picChg>
        <pc:inkChg chg="add mod">
          <ac:chgData name="仁園 呂" userId="eef67f80-1e14-4c90-a22b-aad4575b3ef9" providerId="ADAL" clId="{9A49C251-DF4E-4AE5-B3D8-6CC2431CFFC3}" dt="2020-05-15T02:33:09.247" v="9893"/>
          <ac:inkMkLst>
            <pc:docMk/>
            <pc:sldMk cId="864612611" sldId="388"/>
            <ac:inkMk id="7" creationId="{B8C5952C-4F75-4EE2-8DC5-F95BE2EA18B7}"/>
          </ac:inkMkLst>
        </pc:inkChg>
        <pc:inkChg chg="add mod">
          <ac:chgData name="仁園 呂" userId="eef67f80-1e14-4c90-a22b-aad4575b3ef9" providerId="ADAL" clId="{9A49C251-DF4E-4AE5-B3D8-6CC2431CFFC3}" dt="2020-05-15T02:33:09.247" v="9893"/>
          <ac:inkMkLst>
            <pc:docMk/>
            <pc:sldMk cId="864612611" sldId="388"/>
            <ac:inkMk id="8" creationId="{AF0D43CA-6496-401C-9A3A-D60FF920D9B6}"/>
          </ac:inkMkLst>
        </pc:inkChg>
        <pc:inkChg chg="add mod">
          <ac:chgData name="仁園 呂" userId="eef67f80-1e14-4c90-a22b-aad4575b3ef9" providerId="ADAL" clId="{9A49C251-DF4E-4AE5-B3D8-6CC2431CFFC3}" dt="2020-05-15T02:33:15.576" v="9906"/>
          <ac:inkMkLst>
            <pc:docMk/>
            <pc:sldMk cId="864612611" sldId="388"/>
            <ac:inkMk id="10" creationId="{8F09161C-F24C-4A0C-A668-2F087A0E8DD1}"/>
          </ac:inkMkLst>
        </pc:inkChg>
        <pc:inkChg chg="add mod">
          <ac:chgData name="仁園 呂" userId="eef67f80-1e14-4c90-a22b-aad4575b3ef9" providerId="ADAL" clId="{9A49C251-DF4E-4AE5-B3D8-6CC2431CFFC3}" dt="2020-05-15T02:33:15.576" v="9906"/>
          <ac:inkMkLst>
            <pc:docMk/>
            <pc:sldMk cId="864612611" sldId="388"/>
            <ac:inkMk id="11" creationId="{598BBBEF-9389-4954-9192-EA7C64D24CF3}"/>
          </ac:inkMkLst>
        </pc:inkChg>
        <pc:inkChg chg="add mod">
          <ac:chgData name="仁園 呂" userId="eef67f80-1e14-4c90-a22b-aad4575b3ef9" providerId="ADAL" clId="{9A49C251-DF4E-4AE5-B3D8-6CC2431CFFC3}" dt="2020-05-15T02:33:15.576" v="9906"/>
          <ac:inkMkLst>
            <pc:docMk/>
            <pc:sldMk cId="864612611" sldId="388"/>
            <ac:inkMk id="12" creationId="{0EC7E432-49FE-4FBC-BD9A-24F6812801C7}"/>
          </ac:inkMkLst>
        </pc:inkChg>
        <pc:inkChg chg="add mod">
          <ac:chgData name="仁園 呂" userId="eef67f80-1e14-4c90-a22b-aad4575b3ef9" providerId="ADAL" clId="{9A49C251-DF4E-4AE5-B3D8-6CC2431CFFC3}" dt="2020-05-15T02:33:15.576" v="9906"/>
          <ac:inkMkLst>
            <pc:docMk/>
            <pc:sldMk cId="864612611" sldId="388"/>
            <ac:inkMk id="13" creationId="{2CC43149-F0B1-4767-9F54-02C778D5F610}"/>
          </ac:inkMkLst>
        </pc:inkChg>
        <pc:inkChg chg="add mod">
          <ac:chgData name="仁園 呂" userId="eef67f80-1e14-4c90-a22b-aad4575b3ef9" providerId="ADAL" clId="{9A49C251-DF4E-4AE5-B3D8-6CC2431CFFC3}" dt="2020-05-15T02:33:15.576" v="9906"/>
          <ac:inkMkLst>
            <pc:docMk/>
            <pc:sldMk cId="864612611" sldId="388"/>
            <ac:inkMk id="14" creationId="{6969BCF4-9DDC-4225-ADAC-FCD58652A3E0}"/>
          </ac:inkMkLst>
        </pc:inkChg>
        <pc:inkChg chg="add mod">
          <ac:chgData name="仁園 呂" userId="eef67f80-1e14-4c90-a22b-aad4575b3ef9" providerId="ADAL" clId="{9A49C251-DF4E-4AE5-B3D8-6CC2431CFFC3}" dt="2020-05-15T02:33:15.576" v="9906"/>
          <ac:inkMkLst>
            <pc:docMk/>
            <pc:sldMk cId="864612611" sldId="388"/>
            <ac:inkMk id="15" creationId="{2E2BA728-6CCE-4162-BDDB-36FB27578AE1}"/>
          </ac:inkMkLst>
        </pc:inkChg>
        <pc:inkChg chg="add mod">
          <ac:chgData name="仁園 呂" userId="eef67f80-1e14-4c90-a22b-aad4575b3ef9" providerId="ADAL" clId="{9A49C251-DF4E-4AE5-B3D8-6CC2431CFFC3}" dt="2020-05-15T02:33:15.576" v="9906"/>
          <ac:inkMkLst>
            <pc:docMk/>
            <pc:sldMk cId="864612611" sldId="388"/>
            <ac:inkMk id="16" creationId="{B2CA10FA-9D5F-426A-BD19-55BAD3CC9DA6}"/>
          </ac:inkMkLst>
        </pc:inkChg>
        <pc:inkChg chg="add mod">
          <ac:chgData name="仁園 呂" userId="eef67f80-1e14-4c90-a22b-aad4575b3ef9" providerId="ADAL" clId="{9A49C251-DF4E-4AE5-B3D8-6CC2431CFFC3}" dt="2020-05-15T02:33:15.576" v="9906"/>
          <ac:inkMkLst>
            <pc:docMk/>
            <pc:sldMk cId="864612611" sldId="388"/>
            <ac:inkMk id="17" creationId="{60C83A78-AA7D-4DEB-BFC2-FA36B0B0268D}"/>
          </ac:inkMkLst>
        </pc:inkChg>
        <pc:inkChg chg="add mod">
          <ac:chgData name="仁園 呂" userId="eef67f80-1e14-4c90-a22b-aad4575b3ef9" providerId="ADAL" clId="{9A49C251-DF4E-4AE5-B3D8-6CC2431CFFC3}" dt="2020-05-15T02:33:15.576" v="9906"/>
          <ac:inkMkLst>
            <pc:docMk/>
            <pc:sldMk cId="864612611" sldId="388"/>
            <ac:inkMk id="18" creationId="{5A83BE2A-5650-4FB2-906B-E33702BEA0CC}"/>
          </ac:inkMkLst>
        </pc:inkChg>
        <pc:inkChg chg="add mod">
          <ac:chgData name="仁園 呂" userId="eef67f80-1e14-4c90-a22b-aad4575b3ef9" providerId="ADAL" clId="{9A49C251-DF4E-4AE5-B3D8-6CC2431CFFC3}" dt="2020-05-15T02:33:15.576" v="9906"/>
          <ac:inkMkLst>
            <pc:docMk/>
            <pc:sldMk cId="864612611" sldId="388"/>
            <ac:inkMk id="19" creationId="{3A8C48B2-B1D5-4FA1-80E5-988F7C243A9D}"/>
          </ac:inkMkLst>
        </pc:inkChg>
        <pc:inkChg chg="add mod">
          <ac:chgData name="仁園 呂" userId="eef67f80-1e14-4c90-a22b-aad4575b3ef9" providerId="ADAL" clId="{9A49C251-DF4E-4AE5-B3D8-6CC2431CFFC3}" dt="2020-05-15T02:33:15.576" v="9906"/>
          <ac:inkMkLst>
            <pc:docMk/>
            <pc:sldMk cId="864612611" sldId="388"/>
            <ac:inkMk id="20" creationId="{352B9BA2-0A94-4F6D-849A-A45DF005C836}"/>
          </ac:inkMkLst>
        </pc:inkChg>
        <pc:inkChg chg="add mod">
          <ac:chgData name="仁園 呂" userId="eef67f80-1e14-4c90-a22b-aad4575b3ef9" providerId="ADAL" clId="{9A49C251-DF4E-4AE5-B3D8-6CC2431CFFC3}" dt="2020-05-15T02:33:15.576" v="9906"/>
          <ac:inkMkLst>
            <pc:docMk/>
            <pc:sldMk cId="864612611" sldId="388"/>
            <ac:inkMk id="21" creationId="{5E66AC23-5E79-45BC-892E-7AF0143887C8}"/>
          </ac:inkMkLst>
        </pc:inkChg>
        <pc:inkChg chg="add mod">
          <ac:chgData name="仁園 呂" userId="eef67f80-1e14-4c90-a22b-aad4575b3ef9" providerId="ADAL" clId="{9A49C251-DF4E-4AE5-B3D8-6CC2431CFFC3}" dt="2020-05-15T02:33:22.731" v="9912"/>
          <ac:inkMkLst>
            <pc:docMk/>
            <pc:sldMk cId="864612611" sldId="388"/>
            <ac:inkMk id="23" creationId="{8FA2E1BC-3944-4839-A081-A32EC7AFDD27}"/>
          </ac:inkMkLst>
        </pc:inkChg>
        <pc:inkChg chg="add mod">
          <ac:chgData name="仁園 呂" userId="eef67f80-1e14-4c90-a22b-aad4575b3ef9" providerId="ADAL" clId="{9A49C251-DF4E-4AE5-B3D8-6CC2431CFFC3}" dt="2020-05-15T02:33:22.731" v="9912"/>
          <ac:inkMkLst>
            <pc:docMk/>
            <pc:sldMk cId="864612611" sldId="388"/>
            <ac:inkMk id="24" creationId="{B4BD75CC-D328-42FB-9BFC-1A892D9330F7}"/>
          </ac:inkMkLst>
        </pc:inkChg>
        <pc:inkChg chg="add mod">
          <ac:chgData name="仁園 呂" userId="eef67f80-1e14-4c90-a22b-aad4575b3ef9" providerId="ADAL" clId="{9A49C251-DF4E-4AE5-B3D8-6CC2431CFFC3}" dt="2020-05-15T02:33:22.731" v="9912"/>
          <ac:inkMkLst>
            <pc:docMk/>
            <pc:sldMk cId="864612611" sldId="388"/>
            <ac:inkMk id="25" creationId="{1027594E-F8BA-484B-A567-6EA3712A33E3}"/>
          </ac:inkMkLst>
        </pc:inkChg>
        <pc:inkChg chg="add mod">
          <ac:chgData name="仁園 呂" userId="eef67f80-1e14-4c90-a22b-aad4575b3ef9" providerId="ADAL" clId="{9A49C251-DF4E-4AE5-B3D8-6CC2431CFFC3}" dt="2020-05-15T02:33:22.731" v="9912"/>
          <ac:inkMkLst>
            <pc:docMk/>
            <pc:sldMk cId="864612611" sldId="388"/>
            <ac:inkMk id="26" creationId="{8FA7B7E2-4DB9-4805-8478-F84DDF7EB6DD}"/>
          </ac:inkMkLst>
        </pc:inkChg>
        <pc:inkChg chg="add mod">
          <ac:chgData name="仁園 呂" userId="eef67f80-1e14-4c90-a22b-aad4575b3ef9" providerId="ADAL" clId="{9A49C251-DF4E-4AE5-B3D8-6CC2431CFFC3}" dt="2020-05-15T02:33:22.731" v="9912"/>
          <ac:inkMkLst>
            <pc:docMk/>
            <pc:sldMk cId="864612611" sldId="388"/>
            <ac:inkMk id="27" creationId="{EB55645C-E2D4-43D1-BC7B-D4A0DA75FAB5}"/>
          </ac:inkMkLst>
        </pc:inkChg>
        <pc:inkChg chg="add">
          <ac:chgData name="仁園 呂" userId="eef67f80-1e14-4c90-a22b-aad4575b3ef9" providerId="ADAL" clId="{9A49C251-DF4E-4AE5-B3D8-6CC2431CFFC3}" dt="2020-05-15T02:33:43.975" v="9913" actId="9405"/>
          <ac:inkMkLst>
            <pc:docMk/>
            <pc:sldMk cId="864612611" sldId="388"/>
            <ac:inkMk id="29" creationId="{B0743DA2-59A0-4653-9D88-F261FC6C9D58}"/>
          </ac:inkMkLst>
        </pc:inkChg>
        <pc:inkChg chg="add mod">
          <ac:chgData name="仁園 呂" userId="eef67f80-1e14-4c90-a22b-aad4575b3ef9" providerId="ADAL" clId="{9A49C251-DF4E-4AE5-B3D8-6CC2431CFFC3}" dt="2020-05-15T02:34:16.924" v="9946"/>
          <ac:inkMkLst>
            <pc:docMk/>
            <pc:sldMk cId="864612611" sldId="388"/>
            <ac:inkMk id="30" creationId="{FC641699-B3C5-41E8-A6C5-9AEF5169E39D}"/>
          </ac:inkMkLst>
        </pc:inkChg>
        <pc:inkChg chg="add mod">
          <ac:chgData name="仁園 呂" userId="eef67f80-1e14-4c90-a22b-aad4575b3ef9" providerId="ADAL" clId="{9A49C251-DF4E-4AE5-B3D8-6CC2431CFFC3}" dt="2020-05-15T02:34:16.924" v="9946"/>
          <ac:inkMkLst>
            <pc:docMk/>
            <pc:sldMk cId="864612611" sldId="388"/>
            <ac:inkMk id="31" creationId="{D35244CB-5739-47E0-A642-549B97513E35}"/>
          </ac:inkMkLst>
        </pc:inkChg>
        <pc:inkChg chg="add mod">
          <ac:chgData name="仁園 呂" userId="eef67f80-1e14-4c90-a22b-aad4575b3ef9" providerId="ADAL" clId="{9A49C251-DF4E-4AE5-B3D8-6CC2431CFFC3}" dt="2020-05-15T02:34:16.924" v="9946"/>
          <ac:inkMkLst>
            <pc:docMk/>
            <pc:sldMk cId="864612611" sldId="388"/>
            <ac:inkMk id="32" creationId="{7B3C643E-A578-4C61-B689-8C138BF12A6B}"/>
          </ac:inkMkLst>
        </pc:inkChg>
        <pc:inkChg chg="add mod">
          <ac:chgData name="仁園 呂" userId="eef67f80-1e14-4c90-a22b-aad4575b3ef9" providerId="ADAL" clId="{9A49C251-DF4E-4AE5-B3D8-6CC2431CFFC3}" dt="2020-05-15T02:34:16.924" v="9946"/>
          <ac:inkMkLst>
            <pc:docMk/>
            <pc:sldMk cId="864612611" sldId="388"/>
            <ac:inkMk id="33" creationId="{6F8A6D50-7E9B-48A7-9AE2-FFB48DB7257D}"/>
          </ac:inkMkLst>
        </pc:inkChg>
        <pc:inkChg chg="add mod">
          <ac:chgData name="仁園 呂" userId="eef67f80-1e14-4c90-a22b-aad4575b3ef9" providerId="ADAL" clId="{9A49C251-DF4E-4AE5-B3D8-6CC2431CFFC3}" dt="2020-05-15T02:34:16.924" v="9946"/>
          <ac:inkMkLst>
            <pc:docMk/>
            <pc:sldMk cId="864612611" sldId="388"/>
            <ac:inkMk id="34" creationId="{06115D3F-7D43-4691-9569-B4334847F990}"/>
          </ac:inkMkLst>
        </pc:inkChg>
        <pc:inkChg chg="add mod">
          <ac:chgData name="仁園 呂" userId="eef67f80-1e14-4c90-a22b-aad4575b3ef9" providerId="ADAL" clId="{9A49C251-DF4E-4AE5-B3D8-6CC2431CFFC3}" dt="2020-05-15T02:34:16.924" v="9946"/>
          <ac:inkMkLst>
            <pc:docMk/>
            <pc:sldMk cId="864612611" sldId="388"/>
            <ac:inkMk id="35" creationId="{8B40A7BA-25D1-4F40-9FA0-D784F51BF627}"/>
          </ac:inkMkLst>
        </pc:inkChg>
        <pc:inkChg chg="add mod">
          <ac:chgData name="仁園 呂" userId="eef67f80-1e14-4c90-a22b-aad4575b3ef9" providerId="ADAL" clId="{9A49C251-DF4E-4AE5-B3D8-6CC2431CFFC3}" dt="2020-05-15T02:34:16.924" v="9946"/>
          <ac:inkMkLst>
            <pc:docMk/>
            <pc:sldMk cId="864612611" sldId="388"/>
            <ac:inkMk id="36" creationId="{0460FF96-F9C5-4765-BAC7-20D1117ACF85}"/>
          </ac:inkMkLst>
        </pc:inkChg>
        <pc:inkChg chg="add mod">
          <ac:chgData name="仁園 呂" userId="eef67f80-1e14-4c90-a22b-aad4575b3ef9" providerId="ADAL" clId="{9A49C251-DF4E-4AE5-B3D8-6CC2431CFFC3}" dt="2020-05-15T02:34:16.924" v="9946"/>
          <ac:inkMkLst>
            <pc:docMk/>
            <pc:sldMk cId="864612611" sldId="388"/>
            <ac:inkMk id="37" creationId="{D22EAF1E-07DC-47DC-8E0D-6F231C8854EE}"/>
          </ac:inkMkLst>
        </pc:inkChg>
        <pc:inkChg chg="add mod">
          <ac:chgData name="仁園 呂" userId="eef67f80-1e14-4c90-a22b-aad4575b3ef9" providerId="ADAL" clId="{9A49C251-DF4E-4AE5-B3D8-6CC2431CFFC3}" dt="2020-05-15T02:34:16.924" v="9946"/>
          <ac:inkMkLst>
            <pc:docMk/>
            <pc:sldMk cId="864612611" sldId="388"/>
            <ac:inkMk id="38" creationId="{08458D6C-929C-45A0-B121-9B379A0C6127}"/>
          </ac:inkMkLst>
        </pc:inkChg>
        <pc:inkChg chg="add mod">
          <ac:chgData name="仁園 呂" userId="eef67f80-1e14-4c90-a22b-aad4575b3ef9" providerId="ADAL" clId="{9A49C251-DF4E-4AE5-B3D8-6CC2431CFFC3}" dt="2020-05-15T02:34:16.924" v="9946"/>
          <ac:inkMkLst>
            <pc:docMk/>
            <pc:sldMk cId="864612611" sldId="388"/>
            <ac:inkMk id="39" creationId="{0078F6B8-408A-48CD-B303-CFED4E291A8B}"/>
          </ac:inkMkLst>
        </pc:inkChg>
        <pc:inkChg chg="add mod">
          <ac:chgData name="仁園 呂" userId="eef67f80-1e14-4c90-a22b-aad4575b3ef9" providerId="ADAL" clId="{9A49C251-DF4E-4AE5-B3D8-6CC2431CFFC3}" dt="2020-05-15T02:34:16.924" v="9946"/>
          <ac:inkMkLst>
            <pc:docMk/>
            <pc:sldMk cId="864612611" sldId="388"/>
            <ac:inkMk id="40" creationId="{A2CE0911-E0EF-4901-9BB1-1DBECE1FA0EE}"/>
          </ac:inkMkLst>
        </pc:inkChg>
        <pc:inkChg chg="add mod">
          <ac:chgData name="仁園 呂" userId="eef67f80-1e14-4c90-a22b-aad4575b3ef9" providerId="ADAL" clId="{9A49C251-DF4E-4AE5-B3D8-6CC2431CFFC3}" dt="2020-05-15T02:34:16.924" v="9946"/>
          <ac:inkMkLst>
            <pc:docMk/>
            <pc:sldMk cId="864612611" sldId="388"/>
            <ac:inkMk id="41" creationId="{E4901DC6-20E3-425F-8B84-DF244F92854C}"/>
          </ac:inkMkLst>
        </pc:inkChg>
        <pc:inkChg chg="add mod">
          <ac:chgData name="仁園 呂" userId="eef67f80-1e14-4c90-a22b-aad4575b3ef9" providerId="ADAL" clId="{9A49C251-DF4E-4AE5-B3D8-6CC2431CFFC3}" dt="2020-05-15T02:34:16.924" v="9946"/>
          <ac:inkMkLst>
            <pc:docMk/>
            <pc:sldMk cId="864612611" sldId="388"/>
            <ac:inkMk id="42" creationId="{D8FBB139-1AA8-4AD9-BFF0-1EADFBE0CE79}"/>
          </ac:inkMkLst>
        </pc:inkChg>
        <pc:inkChg chg="add mod">
          <ac:chgData name="仁園 呂" userId="eef67f80-1e14-4c90-a22b-aad4575b3ef9" providerId="ADAL" clId="{9A49C251-DF4E-4AE5-B3D8-6CC2431CFFC3}" dt="2020-05-15T02:34:16.924" v="9946"/>
          <ac:inkMkLst>
            <pc:docMk/>
            <pc:sldMk cId="864612611" sldId="388"/>
            <ac:inkMk id="43" creationId="{AEFBD576-0971-48C3-9241-9FCAB2E43DA3}"/>
          </ac:inkMkLst>
        </pc:inkChg>
        <pc:inkChg chg="add mod">
          <ac:chgData name="仁園 呂" userId="eef67f80-1e14-4c90-a22b-aad4575b3ef9" providerId="ADAL" clId="{9A49C251-DF4E-4AE5-B3D8-6CC2431CFFC3}" dt="2020-05-15T02:34:16.924" v="9946"/>
          <ac:inkMkLst>
            <pc:docMk/>
            <pc:sldMk cId="864612611" sldId="388"/>
            <ac:inkMk id="44" creationId="{3982CD09-AA58-432E-8E1A-FC07503D7DD8}"/>
          </ac:inkMkLst>
        </pc:inkChg>
        <pc:inkChg chg="add mod">
          <ac:chgData name="仁園 呂" userId="eef67f80-1e14-4c90-a22b-aad4575b3ef9" providerId="ADAL" clId="{9A49C251-DF4E-4AE5-B3D8-6CC2431CFFC3}" dt="2020-05-15T02:34:16.924" v="9946"/>
          <ac:inkMkLst>
            <pc:docMk/>
            <pc:sldMk cId="864612611" sldId="388"/>
            <ac:inkMk id="45" creationId="{D69986D3-2FB2-4198-A03C-D03670C65A0B}"/>
          </ac:inkMkLst>
        </pc:inkChg>
        <pc:inkChg chg="add mod">
          <ac:chgData name="仁園 呂" userId="eef67f80-1e14-4c90-a22b-aad4575b3ef9" providerId="ADAL" clId="{9A49C251-DF4E-4AE5-B3D8-6CC2431CFFC3}" dt="2020-05-15T02:34:16.924" v="9946"/>
          <ac:inkMkLst>
            <pc:docMk/>
            <pc:sldMk cId="864612611" sldId="388"/>
            <ac:inkMk id="46" creationId="{5930677A-5251-4D19-A8C9-1C0999AF6B5B}"/>
          </ac:inkMkLst>
        </pc:inkChg>
        <pc:inkChg chg="add mod">
          <ac:chgData name="仁園 呂" userId="eef67f80-1e14-4c90-a22b-aad4575b3ef9" providerId="ADAL" clId="{9A49C251-DF4E-4AE5-B3D8-6CC2431CFFC3}" dt="2020-05-15T02:34:16.924" v="9946"/>
          <ac:inkMkLst>
            <pc:docMk/>
            <pc:sldMk cId="864612611" sldId="388"/>
            <ac:inkMk id="47" creationId="{EB1CF7B4-C8B9-4B33-ADCA-691B21BA2B63}"/>
          </ac:inkMkLst>
        </pc:inkChg>
        <pc:inkChg chg="add mod">
          <ac:chgData name="仁園 呂" userId="eef67f80-1e14-4c90-a22b-aad4575b3ef9" providerId="ADAL" clId="{9A49C251-DF4E-4AE5-B3D8-6CC2431CFFC3}" dt="2020-05-15T02:34:16.924" v="9946"/>
          <ac:inkMkLst>
            <pc:docMk/>
            <pc:sldMk cId="864612611" sldId="388"/>
            <ac:inkMk id="48" creationId="{C481D55B-E48B-4CB1-888D-40A13B4525C1}"/>
          </ac:inkMkLst>
        </pc:inkChg>
        <pc:inkChg chg="add mod">
          <ac:chgData name="仁園 呂" userId="eef67f80-1e14-4c90-a22b-aad4575b3ef9" providerId="ADAL" clId="{9A49C251-DF4E-4AE5-B3D8-6CC2431CFFC3}" dt="2020-05-15T02:34:16.924" v="9946"/>
          <ac:inkMkLst>
            <pc:docMk/>
            <pc:sldMk cId="864612611" sldId="388"/>
            <ac:inkMk id="49" creationId="{3F4A8855-8E38-43F6-AA57-76CB0FA81100}"/>
          </ac:inkMkLst>
        </pc:inkChg>
        <pc:inkChg chg="add mod">
          <ac:chgData name="仁園 呂" userId="eef67f80-1e14-4c90-a22b-aad4575b3ef9" providerId="ADAL" clId="{9A49C251-DF4E-4AE5-B3D8-6CC2431CFFC3}" dt="2020-05-15T02:34:16.924" v="9946"/>
          <ac:inkMkLst>
            <pc:docMk/>
            <pc:sldMk cId="864612611" sldId="388"/>
            <ac:inkMk id="50" creationId="{BC390DD7-BC8A-4613-8C11-C186ADB18235}"/>
          </ac:inkMkLst>
        </pc:inkChg>
        <pc:inkChg chg="add mod">
          <ac:chgData name="仁園 呂" userId="eef67f80-1e14-4c90-a22b-aad4575b3ef9" providerId="ADAL" clId="{9A49C251-DF4E-4AE5-B3D8-6CC2431CFFC3}" dt="2020-05-15T02:34:16.924" v="9946"/>
          <ac:inkMkLst>
            <pc:docMk/>
            <pc:sldMk cId="864612611" sldId="388"/>
            <ac:inkMk id="51" creationId="{3F80CAA6-FA48-4B4F-BCCA-03C099540F5C}"/>
          </ac:inkMkLst>
        </pc:inkChg>
        <pc:inkChg chg="add mod">
          <ac:chgData name="仁園 呂" userId="eef67f80-1e14-4c90-a22b-aad4575b3ef9" providerId="ADAL" clId="{9A49C251-DF4E-4AE5-B3D8-6CC2431CFFC3}" dt="2020-05-15T02:34:16.924" v="9946"/>
          <ac:inkMkLst>
            <pc:docMk/>
            <pc:sldMk cId="864612611" sldId="388"/>
            <ac:inkMk id="52" creationId="{CB8E412A-7A2B-4587-B373-422454A3D648}"/>
          </ac:inkMkLst>
        </pc:inkChg>
        <pc:inkChg chg="add mod">
          <ac:chgData name="仁園 呂" userId="eef67f80-1e14-4c90-a22b-aad4575b3ef9" providerId="ADAL" clId="{9A49C251-DF4E-4AE5-B3D8-6CC2431CFFC3}" dt="2020-05-15T02:34:16.924" v="9946"/>
          <ac:inkMkLst>
            <pc:docMk/>
            <pc:sldMk cId="864612611" sldId="388"/>
            <ac:inkMk id="53" creationId="{4FF1040B-1167-4022-90C8-607EA0433780}"/>
          </ac:inkMkLst>
        </pc:inkChg>
        <pc:inkChg chg="add mod">
          <ac:chgData name="仁園 呂" userId="eef67f80-1e14-4c90-a22b-aad4575b3ef9" providerId="ADAL" clId="{9A49C251-DF4E-4AE5-B3D8-6CC2431CFFC3}" dt="2020-05-15T02:34:16.924" v="9946"/>
          <ac:inkMkLst>
            <pc:docMk/>
            <pc:sldMk cId="864612611" sldId="388"/>
            <ac:inkMk id="54" creationId="{EE9E9A9A-784A-4539-8B93-7B224190F5F7}"/>
          </ac:inkMkLst>
        </pc:inkChg>
        <pc:inkChg chg="add mod">
          <ac:chgData name="仁園 呂" userId="eef67f80-1e14-4c90-a22b-aad4575b3ef9" providerId="ADAL" clId="{9A49C251-DF4E-4AE5-B3D8-6CC2431CFFC3}" dt="2020-05-15T02:34:16.924" v="9946"/>
          <ac:inkMkLst>
            <pc:docMk/>
            <pc:sldMk cId="864612611" sldId="388"/>
            <ac:inkMk id="55" creationId="{8516B5FB-45A0-4E3E-B380-4C881AD9D4A2}"/>
          </ac:inkMkLst>
        </pc:inkChg>
        <pc:inkChg chg="add mod">
          <ac:chgData name="仁園 呂" userId="eef67f80-1e14-4c90-a22b-aad4575b3ef9" providerId="ADAL" clId="{9A49C251-DF4E-4AE5-B3D8-6CC2431CFFC3}" dt="2020-05-15T02:34:16.924" v="9946"/>
          <ac:inkMkLst>
            <pc:docMk/>
            <pc:sldMk cId="864612611" sldId="388"/>
            <ac:inkMk id="56" creationId="{6D6AD6CF-5238-4C1D-81CB-82D0EDC15112}"/>
          </ac:inkMkLst>
        </pc:inkChg>
        <pc:inkChg chg="add mod">
          <ac:chgData name="仁園 呂" userId="eef67f80-1e14-4c90-a22b-aad4575b3ef9" providerId="ADAL" clId="{9A49C251-DF4E-4AE5-B3D8-6CC2431CFFC3}" dt="2020-05-15T02:34:16.924" v="9946"/>
          <ac:inkMkLst>
            <pc:docMk/>
            <pc:sldMk cId="864612611" sldId="388"/>
            <ac:inkMk id="57" creationId="{B622173A-E139-4FFE-8BDE-6F54D3B27AEA}"/>
          </ac:inkMkLst>
        </pc:inkChg>
        <pc:inkChg chg="add mod">
          <ac:chgData name="仁園 呂" userId="eef67f80-1e14-4c90-a22b-aad4575b3ef9" providerId="ADAL" clId="{9A49C251-DF4E-4AE5-B3D8-6CC2431CFFC3}" dt="2020-05-15T02:34:16.924" v="9946"/>
          <ac:inkMkLst>
            <pc:docMk/>
            <pc:sldMk cId="864612611" sldId="388"/>
            <ac:inkMk id="58" creationId="{53418A50-9CE6-409F-9101-26F42006E894}"/>
          </ac:inkMkLst>
        </pc:inkChg>
        <pc:inkChg chg="add mod">
          <ac:chgData name="仁園 呂" userId="eef67f80-1e14-4c90-a22b-aad4575b3ef9" providerId="ADAL" clId="{9A49C251-DF4E-4AE5-B3D8-6CC2431CFFC3}" dt="2020-05-15T02:34:16.924" v="9946"/>
          <ac:inkMkLst>
            <pc:docMk/>
            <pc:sldMk cId="864612611" sldId="388"/>
            <ac:inkMk id="59" creationId="{24CA1DF8-70ED-455F-AF1D-6D22C4A07D03}"/>
          </ac:inkMkLst>
        </pc:inkChg>
        <pc:inkChg chg="add mod">
          <ac:chgData name="仁園 呂" userId="eef67f80-1e14-4c90-a22b-aad4575b3ef9" providerId="ADAL" clId="{9A49C251-DF4E-4AE5-B3D8-6CC2431CFFC3}" dt="2020-05-15T02:34:16.924" v="9946"/>
          <ac:inkMkLst>
            <pc:docMk/>
            <pc:sldMk cId="864612611" sldId="388"/>
            <ac:inkMk id="60" creationId="{3C21E969-E6D0-4518-9BE6-1EE4B294A259}"/>
          </ac:inkMkLst>
        </pc:inkChg>
        <pc:inkChg chg="add mod">
          <ac:chgData name="仁園 呂" userId="eef67f80-1e14-4c90-a22b-aad4575b3ef9" providerId="ADAL" clId="{9A49C251-DF4E-4AE5-B3D8-6CC2431CFFC3}" dt="2020-05-15T02:34:16.924" v="9946"/>
          <ac:inkMkLst>
            <pc:docMk/>
            <pc:sldMk cId="864612611" sldId="388"/>
            <ac:inkMk id="61" creationId="{4B3D09A3-FB13-4035-8850-4B51DF228AE6}"/>
          </ac:inkMkLst>
        </pc:inkChg>
        <pc:inkChg chg="add mod">
          <ac:chgData name="仁園 呂" userId="eef67f80-1e14-4c90-a22b-aad4575b3ef9" providerId="ADAL" clId="{9A49C251-DF4E-4AE5-B3D8-6CC2431CFFC3}" dt="2020-05-15T02:34:20.125" v="9954"/>
          <ac:inkMkLst>
            <pc:docMk/>
            <pc:sldMk cId="864612611" sldId="388"/>
            <ac:inkMk id="64" creationId="{C9DD3E06-D9E2-45A7-A65B-49BE06F7C532}"/>
          </ac:inkMkLst>
        </pc:inkChg>
        <pc:inkChg chg="add mod">
          <ac:chgData name="仁園 呂" userId="eef67f80-1e14-4c90-a22b-aad4575b3ef9" providerId="ADAL" clId="{9A49C251-DF4E-4AE5-B3D8-6CC2431CFFC3}" dt="2020-05-15T02:34:20.125" v="9954"/>
          <ac:inkMkLst>
            <pc:docMk/>
            <pc:sldMk cId="864612611" sldId="388"/>
            <ac:inkMk id="65" creationId="{51AED00A-D8F8-4CCF-BD35-E5A15AEEE8F6}"/>
          </ac:inkMkLst>
        </pc:inkChg>
        <pc:inkChg chg="add mod">
          <ac:chgData name="仁園 呂" userId="eef67f80-1e14-4c90-a22b-aad4575b3ef9" providerId="ADAL" clId="{9A49C251-DF4E-4AE5-B3D8-6CC2431CFFC3}" dt="2020-05-15T02:34:20.125" v="9954"/>
          <ac:inkMkLst>
            <pc:docMk/>
            <pc:sldMk cId="864612611" sldId="388"/>
            <ac:inkMk id="66" creationId="{29643D97-83BC-4E84-9222-9319320AE961}"/>
          </ac:inkMkLst>
        </pc:inkChg>
        <pc:inkChg chg="add mod">
          <ac:chgData name="仁園 呂" userId="eef67f80-1e14-4c90-a22b-aad4575b3ef9" providerId="ADAL" clId="{9A49C251-DF4E-4AE5-B3D8-6CC2431CFFC3}" dt="2020-05-15T02:34:20.125" v="9954"/>
          <ac:inkMkLst>
            <pc:docMk/>
            <pc:sldMk cId="864612611" sldId="388"/>
            <ac:inkMk id="67" creationId="{B84ADDA2-F04F-45D9-B04B-8E8DE904EE3A}"/>
          </ac:inkMkLst>
        </pc:inkChg>
        <pc:inkChg chg="add mod">
          <ac:chgData name="仁園 呂" userId="eef67f80-1e14-4c90-a22b-aad4575b3ef9" providerId="ADAL" clId="{9A49C251-DF4E-4AE5-B3D8-6CC2431CFFC3}" dt="2020-05-15T02:34:20.125" v="9954"/>
          <ac:inkMkLst>
            <pc:docMk/>
            <pc:sldMk cId="864612611" sldId="388"/>
            <ac:inkMk id="68" creationId="{94780AC2-686B-4BC4-8971-35C537F36926}"/>
          </ac:inkMkLst>
        </pc:inkChg>
        <pc:inkChg chg="add mod">
          <ac:chgData name="仁園 呂" userId="eef67f80-1e14-4c90-a22b-aad4575b3ef9" providerId="ADAL" clId="{9A49C251-DF4E-4AE5-B3D8-6CC2431CFFC3}" dt="2020-05-15T02:34:20.125" v="9954"/>
          <ac:inkMkLst>
            <pc:docMk/>
            <pc:sldMk cId="864612611" sldId="388"/>
            <ac:inkMk id="69" creationId="{C4B55478-10E7-4A99-BAD7-7FF5E72C1FE1}"/>
          </ac:inkMkLst>
        </pc:inkChg>
        <pc:inkChg chg="add mod">
          <ac:chgData name="仁園 呂" userId="eef67f80-1e14-4c90-a22b-aad4575b3ef9" providerId="ADAL" clId="{9A49C251-DF4E-4AE5-B3D8-6CC2431CFFC3}" dt="2020-05-15T02:34:20.125" v="9954"/>
          <ac:inkMkLst>
            <pc:docMk/>
            <pc:sldMk cId="864612611" sldId="388"/>
            <ac:inkMk id="70" creationId="{4B685C16-7395-450B-B492-8604104C5DE9}"/>
          </ac:inkMkLst>
        </pc:inkChg>
        <pc:inkChg chg="add mod">
          <ac:chgData name="仁園 呂" userId="eef67f80-1e14-4c90-a22b-aad4575b3ef9" providerId="ADAL" clId="{9A49C251-DF4E-4AE5-B3D8-6CC2431CFFC3}" dt="2020-05-15T02:34:28.210" v="9960"/>
          <ac:inkMkLst>
            <pc:docMk/>
            <pc:sldMk cId="864612611" sldId="388"/>
            <ac:inkMk id="72" creationId="{61D5F83D-9E84-443F-B9EA-85F9C0269A85}"/>
          </ac:inkMkLst>
        </pc:inkChg>
        <pc:inkChg chg="add mod">
          <ac:chgData name="仁園 呂" userId="eef67f80-1e14-4c90-a22b-aad4575b3ef9" providerId="ADAL" clId="{9A49C251-DF4E-4AE5-B3D8-6CC2431CFFC3}" dt="2020-05-15T02:34:28.210" v="9960"/>
          <ac:inkMkLst>
            <pc:docMk/>
            <pc:sldMk cId="864612611" sldId="388"/>
            <ac:inkMk id="73" creationId="{2958CD12-75E1-4D80-8D02-841D56A175A1}"/>
          </ac:inkMkLst>
        </pc:inkChg>
        <pc:inkChg chg="add mod">
          <ac:chgData name="仁園 呂" userId="eef67f80-1e14-4c90-a22b-aad4575b3ef9" providerId="ADAL" clId="{9A49C251-DF4E-4AE5-B3D8-6CC2431CFFC3}" dt="2020-05-15T02:34:28.210" v="9960"/>
          <ac:inkMkLst>
            <pc:docMk/>
            <pc:sldMk cId="864612611" sldId="388"/>
            <ac:inkMk id="74" creationId="{72BABC73-F059-45DF-830A-4A2A7E8DDEC7}"/>
          </ac:inkMkLst>
        </pc:inkChg>
        <pc:inkChg chg="add mod">
          <ac:chgData name="仁園 呂" userId="eef67f80-1e14-4c90-a22b-aad4575b3ef9" providerId="ADAL" clId="{9A49C251-DF4E-4AE5-B3D8-6CC2431CFFC3}" dt="2020-05-15T02:34:28.210" v="9960"/>
          <ac:inkMkLst>
            <pc:docMk/>
            <pc:sldMk cId="864612611" sldId="388"/>
            <ac:inkMk id="75" creationId="{EEDCEDB6-DE3D-49CB-A466-FB2F92DB9DC9}"/>
          </ac:inkMkLst>
        </pc:inkChg>
        <pc:inkChg chg="add mod">
          <ac:chgData name="仁園 呂" userId="eef67f80-1e14-4c90-a22b-aad4575b3ef9" providerId="ADAL" clId="{9A49C251-DF4E-4AE5-B3D8-6CC2431CFFC3}" dt="2020-05-15T02:34:28.210" v="9960"/>
          <ac:inkMkLst>
            <pc:docMk/>
            <pc:sldMk cId="864612611" sldId="388"/>
            <ac:inkMk id="76" creationId="{AC3C88D5-74E0-4421-AB49-F696F2BE0341}"/>
          </ac:inkMkLst>
        </pc:inkChg>
        <pc:inkChg chg="add mod">
          <ac:chgData name="仁園 呂" userId="eef67f80-1e14-4c90-a22b-aad4575b3ef9" providerId="ADAL" clId="{9A49C251-DF4E-4AE5-B3D8-6CC2431CFFC3}" dt="2020-05-15T02:34:35.653" v="9978"/>
          <ac:inkMkLst>
            <pc:docMk/>
            <pc:sldMk cId="864612611" sldId="388"/>
            <ac:inkMk id="78" creationId="{8B394BD3-71BC-442E-816A-9B19BF12E5DC}"/>
          </ac:inkMkLst>
        </pc:inkChg>
        <pc:inkChg chg="add mod">
          <ac:chgData name="仁園 呂" userId="eef67f80-1e14-4c90-a22b-aad4575b3ef9" providerId="ADAL" clId="{9A49C251-DF4E-4AE5-B3D8-6CC2431CFFC3}" dt="2020-05-15T02:34:35.653" v="9978"/>
          <ac:inkMkLst>
            <pc:docMk/>
            <pc:sldMk cId="864612611" sldId="388"/>
            <ac:inkMk id="79" creationId="{19EE6350-D6F7-420C-85DB-A8E5A5F707E6}"/>
          </ac:inkMkLst>
        </pc:inkChg>
        <pc:inkChg chg="add mod">
          <ac:chgData name="仁園 呂" userId="eef67f80-1e14-4c90-a22b-aad4575b3ef9" providerId="ADAL" clId="{9A49C251-DF4E-4AE5-B3D8-6CC2431CFFC3}" dt="2020-05-15T02:34:35.653" v="9978"/>
          <ac:inkMkLst>
            <pc:docMk/>
            <pc:sldMk cId="864612611" sldId="388"/>
            <ac:inkMk id="80" creationId="{0155C467-4E6A-4AC5-90ED-122753F9C9D2}"/>
          </ac:inkMkLst>
        </pc:inkChg>
        <pc:inkChg chg="add mod">
          <ac:chgData name="仁園 呂" userId="eef67f80-1e14-4c90-a22b-aad4575b3ef9" providerId="ADAL" clId="{9A49C251-DF4E-4AE5-B3D8-6CC2431CFFC3}" dt="2020-05-15T02:34:35.653" v="9978"/>
          <ac:inkMkLst>
            <pc:docMk/>
            <pc:sldMk cId="864612611" sldId="388"/>
            <ac:inkMk id="81" creationId="{9D01FCD1-819E-4E97-9A82-0024BD6ED000}"/>
          </ac:inkMkLst>
        </pc:inkChg>
        <pc:inkChg chg="add mod">
          <ac:chgData name="仁園 呂" userId="eef67f80-1e14-4c90-a22b-aad4575b3ef9" providerId="ADAL" clId="{9A49C251-DF4E-4AE5-B3D8-6CC2431CFFC3}" dt="2020-05-15T02:34:35.653" v="9978"/>
          <ac:inkMkLst>
            <pc:docMk/>
            <pc:sldMk cId="864612611" sldId="388"/>
            <ac:inkMk id="82" creationId="{086467F7-4911-4A82-BE35-DAAFB491E840}"/>
          </ac:inkMkLst>
        </pc:inkChg>
        <pc:inkChg chg="add mod">
          <ac:chgData name="仁園 呂" userId="eef67f80-1e14-4c90-a22b-aad4575b3ef9" providerId="ADAL" clId="{9A49C251-DF4E-4AE5-B3D8-6CC2431CFFC3}" dt="2020-05-15T02:34:35.653" v="9978"/>
          <ac:inkMkLst>
            <pc:docMk/>
            <pc:sldMk cId="864612611" sldId="388"/>
            <ac:inkMk id="83" creationId="{ABCFC761-1C79-4323-B42D-62C381BD4C1F}"/>
          </ac:inkMkLst>
        </pc:inkChg>
        <pc:inkChg chg="add mod">
          <ac:chgData name="仁園 呂" userId="eef67f80-1e14-4c90-a22b-aad4575b3ef9" providerId="ADAL" clId="{9A49C251-DF4E-4AE5-B3D8-6CC2431CFFC3}" dt="2020-05-15T02:34:35.653" v="9978"/>
          <ac:inkMkLst>
            <pc:docMk/>
            <pc:sldMk cId="864612611" sldId="388"/>
            <ac:inkMk id="84" creationId="{481123A4-71EC-4876-8AE4-E58BA2C0DCA8}"/>
          </ac:inkMkLst>
        </pc:inkChg>
        <pc:inkChg chg="add mod">
          <ac:chgData name="仁園 呂" userId="eef67f80-1e14-4c90-a22b-aad4575b3ef9" providerId="ADAL" clId="{9A49C251-DF4E-4AE5-B3D8-6CC2431CFFC3}" dt="2020-05-15T02:34:35.653" v="9978"/>
          <ac:inkMkLst>
            <pc:docMk/>
            <pc:sldMk cId="864612611" sldId="388"/>
            <ac:inkMk id="85" creationId="{DF4CD4D6-65EE-4988-8080-85A72CBC84C4}"/>
          </ac:inkMkLst>
        </pc:inkChg>
        <pc:inkChg chg="add mod">
          <ac:chgData name="仁園 呂" userId="eef67f80-1e14-4c90-a22b-aad4575b3ef9" providerId="ADAL" clId="{9A49C251-DF4E-4AE5-B3D8-6CC2431CFFC3}" dt="2020-05-15T02:34:35.653" v="9978"/>
          <ac:inkMkLst>
            <pc:docMk/>
            <pc:sldMk cId="864612611" sldId="388"/>
            <ac:inkMk id="86" creationId="{5DD202C0-0AD4-4D62-8B0D-43BE831AD7E2}"/>
          </ac:inkMkLst>
        </pc:inkChg>
        <pc:inkChg chg="add mod">
          <ac:chgData name="仁園 呂" userId="eef67f80-1e14-4c90-a22b-aad4575b3ef9" providerId="ADAL" clId="{9A49C251-DF4E-4AE5-B3D8-6CC2431CFFC3}" dt="2020-05-15T02:34:35.653" v="9978"/>
          <ac:inkMkLst>
            <pc:docMk/>
            <pc:sldMk cId="864612611" sldId="388"/>
            <ac:inkMk id="87" creationId="{8C9D8C6C-C498-46BF-87D0-C0A405CB43E0}"/>
          </ac:inkMkLst>
        </pc:inkChg>
        <pc:inkChg chg="add mod">
          <ac:chgData name="仁園 呂" userId="eef67f80-1e14-4c90-a22b-aad4575b3ef9" providerId="ADAL" clId="{9A49C251-DF4E-4AE5-B3D8-6CC2431CFFC3}" dt="2020-05-15T02:34:35.653" v="9978"/>
          <ac:inkMkLst>
            <pc:docMk/>
            <pc:sldMk cId="864612611" sldId="388"/>
            <ac:inkMk id="88" creationId="{150167C6-3CB8-4991-A8DC-C933C7356091}"/>
          </ac:inkMkLst>
        </pc:inkChg>
        <pc:inkChg chg="add mod">
          <ac:chgData name="仁園 呂" userId="eef67f80-1e14-4c90-a22b-aad4575b3ef9" providerId="ADAL" clId="{9A49C251-DF4E-4AE5-B3D8-6CC2431CFFC3}" dt="2020-05-15T02:34:35.653" v="9978"/>
          <ac:inkMkLst>
            <pc:docMk/>
            <pc:sldMk cId="864612611" sldId="388"/>
            <ac:inkMk id="89" creationId="{201C857D-A5B0-477C-A2E4-F7D10B6E5D97}"/>
          </ac:inkMkLst>
        </pc:inkChg>
        <pc:inkChg chg="add mod">
          <ac:chgData name="仁園 呂" userId="eef67f80-1e14-4c90-a22b-aad4575b3ef9" providerId="ADAL" clId="{9A49C251-DF4E-4AE5-B3D8-6CC2431CFFC3}" dt="2020-05-15T02:34:35.653" v="9978"/>
          <ac:inkMkLst>
            <pc:docMk/>
            <pc:sldMk cId="864612611" sldId="388"/>
            <ac:inkMk id="90" creationId="{340FA49C-3450-4046-AC66-11342B0A79CE}"/>
          </ac:inkMkLst>
        </pc:inkChg>
        <pc:inkChg chg="add mod">
          <ac:chgData name="仁園 呂" userId="eef67f80-1e14-4c90-a22b-aad4575b3ef9" providerId="ADAL" clId="{9A49C251-DF4E-4AE5-B3D8-6CC2431CFFC3}" dt="2020-05-15T02:34:35.653" v="9978"/>
          <ac:inkMkLst>
            <pc:docMk/>
            <pc:sldMk cId="864612611" sldId="388"/>
            <ac:inkMk id="91" creationId="{28C2C6BE-ABEC-44A3-969C-5B3E1C52BCFA}"/>
          </ac:inkMkLst>
        </pc:inkChg>
        <pc:inkChg chg="add mod">
          <ac:chgData name="仁園 呂" userId="eef67f80-1e14-4c90-a22b-aad4575b3ef9" providerId="ADAL" clId="{9A49C251-DF4E-4AE5-B3D8-6CC2431CFFC3}" dt="2020-05-15T02:34:35.653" v="9978"/>
          <ac:inkMkLst>
            <pc:docMk/>
            <pc:sldMk cId="864612611" sldId="388"/>
            <ac:inkMk id="94" creationId="{682EFF4F-889A-431B-BA04-3805696C1D2D}"/>
          </ac:inkMkLst>
        </pc:inkChg>
        <pc:inkChg chg="add mod">
          <ac:chgData name="仁園 呂" userId="eef67f80-1e14-4c90-a22b-aad4575b3ef9" providerId="ADAL" clId="{9A49C251-DF4E-4AE5-B3D8-6CC2431CFFC3}" dt="2020-05-15T02:34:35.653" v="9978"/>
          <ac:inkMkLst>
            <pc:docMk/>
            <pc:sldMk cId="864612611" sldId="388"/>
            <ac:inkMk id="95" creationId="{6B697E2D-AA97-4C99-80CF-95D82F545C90}"/>
          </ac:inkMkLst>
        </pc:inkChg>
        <pc:inkChg chg="add mod">
          <ac:chgData name="仁園 呂" userId="eef67f80-1e14-4c90-a22b-aad4575b3ef9" providerId="ADAL" clId="{9A49C251-DF4E-4AE5-B3D8-6CC2431CFFC3}" dt="2020-05-15T02:34:39.765" v="9984"/>
          <ac:inkMkLst>
            <pc:docMk/>
            <pc:sldMk cId="864612611" sldId="388"/>
            <ac:inkMk id="97" creationId="{8515C5DA-A2F4-4AE8-A8A5-299B761CF463}"/>
          </ac:inkMkLst>
        </pc:inkChg>
        <pc:inkChg chg="add mod">
          <ac:chgData name="仁園 呂" userId="eef67f80-1e14-4c90-a22b-aad4575b3ef9" providerId="ADAL" clId="{9A49C251-DF4E-4AE5-B3D8-6CC2431CFFC3}" dt="2020-05-15T02:34:39.765" v="9984"/>
          <ac:inkMkLst>
            <pc:docMk/>
            <pc:sldMk cId="864612611" sldId="388"/>
            <ac:inkMk id="98" creationId="{0D978857-5897-4D8E-8C62-5A2B43C1E916}"/>
          </ac:inkMkLst>
        </pc:inkChg>
        <pc:inkChg chg="add mod">
          <ac:chgData name="仁園 呂" userId="eef67f80-1e14-4c90-a22b-aad4575b3ef9" providerId="ADAL" clId="{9A49C251-DF4E-4AE5-B3D8-6CC2431CFFC3}" dt="2020-05-15T02:34:39.765" v="9984"/>
          <ac:inkMkLst>
            <pc:docMk/>
            <pc:sldMk cId="864612611" sldId="388"/>
            <ac:inkMk id="99" creationId="{18816620-24EB-4B6D-9C93-12DEC78390E7}"/>
          </ac:inkMkLst>
        </pc:inkChg>
        <pc:inkChg chg="add mod">
          <ac:chgData name="仁園 呂" userId="eef67f80-1e14-4c90-a22b-aad4575b3ef9" providerId="ADAL" clId="{9A49C251-DF4E-4AE5-B3D8-6CC2431CFFC3}" dt="2020-05-15T02:34:39.765" v="9984"/>
          <ac:inkMkLst>
            <pc:docMk/>
            <pc:sldMk cId="864612611" sldId="388"/>
            <ac:inkMk id="100" creationId="{C5C8B843-D92D-43A9-BBE9-FD3B14858AB8}"/>
          </ac:inkMkLst>
        </pc:inkChg>
        <pc:inkChg chg="add mod">
          <ac:chgData name="仁園 呂" userId="eef67f80-1e14-4c90-a22b-aad4575b3ef9" providerId="ADAL" clId="{9A49C251-DF4E-4AE5-B3D8-6CC2431CFFC3}" dt="2020-05-15T02:34:39.765" v="9984"/>
          <ac:inkMkLst>
            <pc:docMk/>
            <pc:sldMk cId="864612611" sldId="388"/>
            <ac:inkMk id="101" creationId="{E5579E07-80E7-42F9-A2E1-46110B8AE39B}"/>
          </ac:inkMkLst>
        </pc:inkChg>
        <pc:inkChg chg="add mod">
          <ac:chgData name="仁園 呂" userId="eef67f80-1e14-4c90-a22b-aad4575b3ef9" providerId="ADAL" clId="{9A49C251-DF4E-4AE5-B3D8-6CC2431CFFC3}" dt="2020-05-15T02:34:44.702" v="9988"/>
          <ac:inkMkLst>
            <pc:docMk/>
            <pc:sldMk cId="864612611" sldId="388"/>
            <ac:inkMk id="103" creationId="{1E71FF1C-BE8F-42FB-9F7A-09EE971B3CBC}"/>
          </ac:inkMkLst>
        </pc:inkChg>
        <pc:inkChg chg="add mod">
          <ac:chgData name="仁園 呂" userId="eef67f80-1e14-4c90-a22b-aad4575b3ef9" providerId="ADAL" clId="{9A49C251-DF4E-4AE5-B3D8-6CC2431CFFC3}" dt="2020-05-15T02:34:44.702" v="9988"/>
          <ac:inkMkLst>
            <pc:docMk/>
            <pc:sldMk cId="864612611" sldId="388"/>
            <ac:inkMk id="104" creationId="{17845B50-BC1C-489B-B325-D15C2FE28BFE}"/>
          </ac:inkMkLst>
        </pc:inkChg>
        <pc:inkChg chg="add mod">
          <ac:chgData name="仁園 呂" userId="eef67f80-1e14-4c90-a22b-aad4575b3ef9" providerId="ADAL" clId="{9A49C251-DF4E-4AE5-B3D8-6CC2431CFFC3}" dt="2020-05-15T02:34:44.702" v="9988"/>
          <ac:inkMkLst>
            <pc:docMk/>
            <pc:sldMk cId="864612611" sldId="388"/>
            <ac:inkMk id="105" creationId="{A516BE64-6E02-4D97-95AD-67D3B296EBD6}"/>
          </ac:inkMkLst>
        </pc:inkChg>
      </pc:sldChg>
      <pc:sldChg chg="addSp delSp modSp new del mod modTransition">
        <pc:chgData name="仁園 呂" userId="eef67f80-1e14-4c90-a22b-aad4575b3ef9" providerId="ADAL" clId="{9A49C251-DF4E-4AE5-B3D8-6CC2431CFFC3}" dt="2020-05-09T09:41:22.888" v="7195" actId="47"/>
        <pc:sldMkLst>
          <pc:docMk/>
          <pc:sldMk cId="4068871662" sldId="388"/>
        </pc:sldMkLst>
        <pc:spChg chg="mod">
          <ac:chgData name="仁園 呂" userId="eef67f80-1e14-4c90-a22b-aad4575b3ef9" providerId="ADAL" clId="{9A49C251-DF4E-4AE5-B3D8-6CC2431CFFC3}" dt="2020-04-23T15:40:54.759" v="704" actId="6549"/>
          <ac:spMkLst>
            <pc:docMk/>
            <pc:sldMk cId="4068871662" sldId="388"/>
            <ac:spMk id="2" creationId="{7F34A64B-F5F2-4BF7-AF4D-670558A46552}"/>
          </ac:spMkLst>
        </pc:spChg>
        <pc:spChg chg="del">
          <ac:chgData name="仁園 呂" userId="eef67f80-1e14-4c90-a22b-aad4575b3ef9" providerId="ADAL" clId="{9A49C251-DF4E-4AE5-B3D8-6CC2431CFFC3}" dt="2020-04-23T15:41:44.795" v="705" actId="478"/>
          <ac:spMkLst>
            <pc:docMk/>
            <pc:sldMk cId="4068871662" sldId="388"/>
            <ac:spMk id="3" creationId="{9B154D8F-8CE9-4336-9D01-C189B03BE1CA}"/>
          </ac:spMkLst>
        </pc:spChg>
        <pc:spChg chg="add del mod">
          <ac:chgData name="仁園 呂" userId="eef67f80-1e14-4c90-a22b-aad4575b3ef9" providerId="ADAL" clId="{9A49C251-DF4E-4AE5-B3D8-6CC2431CFFC3}" dt="2020-04-23T15:42:36.642" v="712" actId="478"/>
          <ac:spMkLst>
            <pc:docMk/>
            <pc:sldMk cId="4068871662" sldId="388"/>
            <ac:spMk id="6" creationId="{C8E1A851-52BC-4983-BFF4-0DF8458648B9}"/>
          </ac:spMkLst>
        </pc:spChg>
        <pc:spChg chg="add mod">
          <ac:chgData name="仁園 呂" userId="eef67f80-1e14-4c90-a22b-aad4575b3ef9" providerId="ADAL" clId="{9A49C251-DF4E-4AE5-B3D8-6CC2431CFFC3}" dt="2020-04-23T15:49:08.047" v="849" actId="20577"/>
          <ac:spMkLst>
            <pc:docMk/>
            <pc:sldMk cId="4068871662" sldId="388"/>
            <ac:spMk id="8" creationId="{D2C620F3-F3C0-4238-A01C-7BF7E347938E}"/>
          </ac:spMkLst>
        </pc:spChg>
        <pc:spChg chg="add mod">
          <ac:chgData name="仁園 呂" userId="eef67f80-1e14-4c90-a22b-aad4575b3ef9" providerId="ADAL" clId="{9A49C251-DF4E-4AE5-B3D8-6CC2431CFFC3}" dt="2020-04-23T15:50:42.069" v="856" actId="207"/>
          <ac:spMkLst>
            <pc:docMk/>
            <pc:sldMk cId="4068871662" sldId="388"/>
            <ac:spMk id="10" creationId="{19157148-80A1-4ED7-8E90-257AF0C85B98}"/>
          </ac:spMkLst>
        </pc:spChg>
        <pc:picChg chg="add mod">
          <ac:chgData name="仁園 呂" userId="eef67f80-1e14-4c90-a22b-aad4575b3ef9" providerId="ADAL" clId="{9A49C251-DF4E-4AE5-B3D8-6CC2431CFFC3}" dt="2020-04-23T15:50:17.811" v="853" actId="1076"/>
          <ac:picMkLst>
            <pc:docMk/>
            <pc:sldMk cId="4068871662" sldId="388"/>
            <ac:picMk id="5" creationId="{A1FBE87D-749D-45A8-B51C-95B4EEAAE5D4}"/>
          </ac:picMkLst>
        </pc:picChg>
        <pc:picChg chg="add mod">
          <ac:chgData name="仁園 呂" userId="eef67f80-1e14-4c90-a22b-aad4575b3ef9" providerId="ADAL" clId="{9A49C251-DF4E-4AE5-B3D8-6CC2431CFFC3}" dt="2020-04-23T15:50:11.948" v="851" actId="1076"/>
          <ac:picMkLst>
            <pc:docMk/>
            <pc:sldMk cId="4068871662" sldId="388"/>
            <ac:picMk id="11" creationId="{957D0B69-642C-47D4-8EDA-296E4C9E0E46}"/>
          </ac:picMkLst>
        </pc:picChg>
      </pc:sldChg>
      <pc:sldChg chg="addSp delSp modSp new del mod modTransition">
        <pc:chgData name="仁園 呂" userId="eef67f80-1e14-4c90-a22b-aad4575b3ef9" providerId="ADAL" clId="{9A49C251-DF4E-4AE5-B3D8-6CC2431CFFC3}" dt="2020-05-09T09:41:22.888" v="7195" actId="47"/>
        <pc:sldMkLst>
          <pc:docMk/>
          <pc:sldMk cId="50943526" sldId="389"/>
        </pc:sldMkLst>
        <pc:spChg chg="mod">
          <ac:chgData name="仁園 呂" userId="eef67f80-1e14-4c90-a22b-aad4575b3ef9" providerId="ADAL" clId="{9A49C251-DF4E-4AE5-B3D8-6CC2431CFFC3}" dt="2020-04-23T15:52:46.424" v="863" actId="20577"/>
          <ac:spMkLst>
            <pc:docMk/>
            <pc:sldMk cId="50943526" sldId="389"/>
            <ac:spMk id="2" creationId="{FA1620DE-FB40-41BE-829C-4118BE2AAE4C}"/>
          </ac:spMkLst>
        </pc:spChg>
        <pc:spChg chg="del mod">
          <ac:chgData name="仁園 呂" userId="eef67f80-1e14-4c90-a22b-aad4575b3ef9" providerId="ADAL" clId="{9A49C251-DF4E-4AE5-B3D8-6CC2431CFFC3}" dt="2020-04-23T15:52:32.630" v="860" actId="478"/>
          <ac:spMkLst>
            <pc:docMk/>
            <pc:sldMk cId="50943526" sldId="389"/>
            <ac:spMk id="3" creationId="{8033A1DD-D1ED-4282-9D51-ED371D2C8E89}"/>
          </ac:spMkLst>
        </pc:spChg>
        <pc:spChg chg="add del">
          <ac:chgData name="仁園 呂" userId="eef67f80-1e14-4c90-a22b-aad4575b3ef9" providerId="ADAL" clId="{9A49C251-DF4E-4AE5-B3D8-6CC2431CFFC3}" dt="2020-04-27T08:43:53.328" v="3134" actId="478"/>
          <ac:spMkLst>
            <pc:docMk/>
            <pc:sldMk cId="50943526" sldId="389"/>
            <ac:spMk id="101" creationId="{1870BE64-DF39-4923-B473-3D3170CB1383}"/>
          </ac:spMkLst>
        </pc:spChg>
        <pc:spChg chg="add del">
          <ac:chgData name="仁園 呂" userId="eef67f80-1e14-4c90-a22b-aad4575b3ef9" providerId="ADAL" clId="{9A49C251-DF4E-4AE5-B3D8-6CC2431CFFC3}" dt="2020-04-27T08:43:53.328" v="3134" actId="478"/>
          <ac:spMkLst>
            <pc:docMk/>
            <pc:sldMk cId="50943526" sldId="389"/>
            <ac:spMk id="115" creationId="{B1376A84-2130-40F8-8645-F6489D966387}"/>
          </ac:spMkLst>
        </pc:spChg>
        <pc:spChg chg="add del">
          <ac:chgData name="仁園 呂" userId="eef67f80-1e14-4c90-a22b-aad4575b3ef9" providerId="ADAL" clId="{9A49C251-DF4E-4AE5-B3D8-6CC2431CFFC3}" dt="2020-04-27T08:43:53.328" v="3134" actId="478"/>
          <ac:spMkLst>
            <pc:docMk/>
            <pc:sldMk cId="50943526" sldId="389"/>
            <ac:spMk id="137" creationId="{3B32AD77-0ABF-443C-BB91-7A175E3C8F85}"/>
          </ac:spMkLst>
        </pc:spChg>
        <pc:spChg chg="add del">
          <ac:chgData name="仁園 呂" userId="eef67f80-1e14-4c90-a22b-aad4575b3ef9" providerId="ADAL" clId="{9A49C251-DF4E-4AE5-B3D8-6CC2431CFFC3}" dt="2020-04-27T08:43:53.328" v="3134" actId="478"/>
          <ac:spMkLst>
            <pc:docMk/>
            <pc:sldMk cId="50943526" sldId="389"/>
            <ac:spMk id="177" creationId="{AB149837-DAAD-41CB-BFE6-A1B296A23A5E}"/>
          </ac:spMkLst>
        </pc:spChg>
        <pc:spChg chg="add del">
          <ac:chgData name="仁園 呂" userId="eef67f80-1e14-4c90-a22b-aad4575b3ef9" providerId="ADAL" clId="{9A49C251-DF4E-4AE5-B3D8-6CC2431CFFC3}" dt="2020-04-27T08:43:53.328" v="3134" actId="478"/>
          <ac:spMkLst>
            <pc:docMk/>
            <pc:sldMk cId="50943526" sldId="389"/>
            <ac:spMk id="211" creationId="{3DE696AA-F9F8-41E5-BA04-E492CC7489F4}"/>
          </ac:spMkLst>
        </pc:spChg>
        <pc:grpChg chg="del mod">
          <ac:chgData name="仁園 呂" userId="eef67f80-1e14-4c90-a22b-aad4575b3ef9" providerId="ADAL" clId="{9A49C251-DF4E-4AE5-B3D8-6CC2431CFFC3}" dt="2020-04-27T08:43:15.398" v="3133" actId="27957"/>
          <ac:grpSpMkLst>
            <pc:docMk/>
            <pc:sldMk cId="50943526" sldId="389"/>
            <ac:grpSpMk id="12" creationId="{23EB0F5C-D100-4AAA-BBD3-78CB9E860CEE}"/>
          </ac:grpSpMkLst>
        </pc:grpChg>
        <pc:grpChg chg="del mod">
          <ac:chgData name="仁園 呂" userId="eef67f80-1e14-4c90-a22b-aad4575b3ef9" providerId="ADAL" clId="{9A49C251-DF4E-4AE5-B3D8-6CC2431CFFC3}" dt="2020-04-27T08:48:00.388" v="3253"/>
          <ac:grpSpMkLst>
            <pc:docMk/>
            <pc:sldMk cId="50943526" sldId="389"/>
            <ac:grpSpMk id="17" creationId="{0908E81C-8D7D-4562-A2E1-27F93481F2D5}"/>
          </ac:grpSpMkLst>
        </pc:grpChg>
        <pc:grpChg chg="del mod">
          <ac:chgData name="仁園 呂" userId="eef67f80-1e14-4c90-a22b-aad4575b3ef9" providerId="ADAL" clId="{9A49C251-DF4E-4AE5-B3D8-6CC2431CFFC3}" dt="2020-04-27T08:43:15.398" v="3133" actId="27957"/>
          <ac:grpSpMkLst>
            <pc:docMk/>
            <pc:sldMk cId="50943526" sldId="389"/>
            <ac:grpSpMk id="17" creationId="{E4BDC33A-959F-4585-8BBB-A5DC0EF43E01}"/>
          </ac:grpSpMkLst>
        </pc:grpChg>
        <pc:grpChg chg="del mod">
          <ac:chgData name="仁園 呂" userId="eef67f80-1e14-4c90-a22b-aad4575b3ef9" providerId="ADAL" clId="{9A49C251-DF4E-4AE5-B3D8-6CC2431CFFC3}" dt="2020-04-27T08:48:00.395" v="3283"/>
          <ac:grpSpMkLst>
            <pc:docMk/>
            <pc:sldMk cId="50943526" sldId="389"/>
            <ac:grpSpMk id="18" creationId="{9B4EC14A-2D65-4AFE-8B9F-D3E30E565432}"/>
          </ac:grpSpMkLst>
        </pc:grpChg>
        <pc:grpChg chg="del mod">
          <ac:chgData name="仁園 呂" userId="eef67f80-1e14-4c90-a22b-aad4575b3ef9" providerId="ADAL" clId="{9A49C251-DF4E-4AE5-B3D8-6CC2431CFFC3}" dt="2020-04-27T08:22:32.383" v="2853"/>
          <ac:grpSpMkLst>
            <pc:docMk/>
            <pc:sldMk cId="50943526" sldId="389"/>
            <ac:grpSpMk id="25" creationId="{5EBB1477-AB6D-47F3-804C-A3E25658D50F}"/>
          </ac:grpSpMkLst>
        </pc:grpChg>
        <pc:grpChg chg="del mod">
          <ac:chgData name="仁園 呂" userId="eef67f80-1e14-4c90-a22b-aad4575b3ef9" providerId="ADAL" clId="{9A49C251-DF4E-4AE5-B3D8-6CC2431CFFC3}" dt="2020-04-27T08:43:15.398" v="3133" actId="27957"/>
          <ac:grpSpMkLst>
            <pc:docMk/>
            <pc:sldMk cId="50943526" sldId="389"/>
            <ac:grpSpMk id="26" creationId="{0A349682-C2A1-44F6-94DC-A376117672BB}"/>
          </ac:grpSpMkLst>
        </pc:grpChg>
        <pc:grpChg chg="del mod">
          <ac:chgData name="仁園 呂" userId="eef67f80-1e14-4c90-a22b-aad4575b3ef9" providerId="ADAL" clId="{9A49C251-DF4E-4AE5-B3D8-6CC2431CFFC3}" dt="2020-04-27T08:48:00.393" v="3274"/>
          <ac:grpSpMkLst>
            <pc:docMk/>
            <pc:sldMk cId="50943526" sldId="389"/>
            <ac:grpSpMk id="26" creationId="{11504A61-4A8F-4AAE-AC35-0094D727D98E}"/>
          </ac:grpSpMkLst>
        </pc:grpChg>
        <pc:grpChg chg="del mod">
          <ac:chgData name="仁園 呂" userId="eef67f80-1e14-4c90-a22b-aad4575b3ef9" providerId="ADAL" clId="{9A49C251-DF4E-4AE5-B3D8-6CC2431CFFC3}" dt="2020-04-27T08:22:33.798" v="2854"/>
          <ac:grpSpMkLst>
            <pc:docMk/>
            <pc:sldMk cId="50943526" sldId="389"/>
            <ac:grpSpMk id="32" creationId="{560A0FFC-40BC-4BD1-94DE-49688C1600AD}"/>
          </ac:grpSpMkLst>
        </pc:grpChg>
        <pc:grpChg chg="del mod">
          <ac:chgData name="仁園 呂" userId="eef67f80-1e14-4c90-a22b-aad4575b3ef9" providerId="ADAL" clId="{9A49C251-DF4E-4AE5-B3D8-6CC2431CFFC3}" dt="2020-04-27T08:43:15.398" v="3133" actId="27957"/>
          <ac:grpSpMkLst>
            <pc:docMk/>
            <pc:sldMk cId="50943526" sldId="389"/>
            <ac:grpSpMk id="33" creationId="{115A3189-752A-40B8-A34B-FC13A27A925F}"/>
          </ac:grpSpMkLst>
        </pc:grpChg>
        <pc:grpChg chg="del mod">
          <ac:chgData name="仁園 呂" userId="eef67f80-1e14-4c90-a22b-aad4575b3ef9" providerId="ADAL" clId="{9A49C251-DF4E-4AE5-B3D8-6CC2431CFFC3}" dt="2020-04-27T08:48:00.391" v="3265"/>
          <ac:grpSpMkLst>
            <pc:docMk/>
            <pc:sldMk cId="50943526" sldId="389"/>
            <ac:grpSpMk id="33" creationId="{C6839082-0892-4964-BEE8-1AED332119F4}"/>
          </ac:grpSpMkLst>
        </pc:grpChg>
        <pc:grpChg chg="del mod">
          <ac:chgData name="仁園 呂" userId="eef67f80-1e14-4c90-a22b-aad4575b3ef9" providerId="ADAL" clId="{9A49C251-DF4E-4AE5-B3D8-6CC2431CFFC3}" dt="2020-04-27T08:48:00.390" v="3261"/>
          <ac:grpSpMkLst>
            <pc:docMk/>
            <pc:sldMk cId="50943526" sldId="389"/>
            <ac:grpSpMk id="34" creationId="{A917B8C3-EAEC-4915-ACE1-84B96BC54481}"/>
          </ac:grpSpMkLst>
        </pc:grpChg>
        <pc:grpChg chg="del mod">
          <ac:chgData name="仁園 呂" userId="eef67f80-1e14-4c90-a22b-aad4575b3ef9" providerId="ADAL" clId="{9A49C251-DF4E-4AE5-B3D8-6CC2431CFFC3}" dt="2020-04-27T08:43:15.398" v="3133" actId="27957"/>
          <ac:grpSpMkLst>
            <pc:docMk/>
            <pc:sldMk cId="50943526" sldId="389"/>
            <ac:grpSpMk id="37" creationId="{D0957627-1289-46F7-ACE4-230FD13B55CF}"/>
          </ac:grpSpMkLst>
        </pc:grpChg>
        <pc:grpChg chg="del mod">
          <ac:chgData name="仁園 呂" userId="eef67f80-1e14-4c90-a22b-aad4575b3ef9" providerId="ADAL" clId="{9A49C251-DF4E-4AE5-B3D8-6CC2431CFFC3}" dt="2020-04-27T08:22:51.542" v="2876"/>
          <ac:grpSpMkLst>
            <pc:docMk/>
            <pc:sldMk cId="50943526" sldId="389"/>
            <ac:grpSpMk id="42" creationId="{749A4FBF-7A0F-467E-B4AB-3C5D4C2CA130}"/>
          </ac:grpSpMkLst>
        </pc:grpChg>
        <pc:grpChg chg="del mod">
          <ac:chgData name="仁園 呂" userId="eef67f80-1e14-4c90-a22b-aad4575b3ef9" providerId="ADAL" clId="{9A49C251-DF4E-4AE5-B3D8-6CC2431CFFC3}" dt="2020-04-27T08:22:47.807" v="2871"/>
          <ac:grpSpMkLst>
            <pc:docMk/>
            <pc:sldMk cId="50943526" sldId="389"/>
            <ac:grpSpMk id="45" creationId="{273B871F-232E-476E-983B-4F1B033CC8E6}"/>
          </ac:grpSpMkLst>
        </pc:grpChg>
        <pc:grpChg chg="del mod">
          <ac:chgData name="仁園 呂" userId="eef67f80-1e14-4c90-a22b-aad4575b3ef9" providerId="ADAL" clId="{9A49C251-DF4E-4AE5-B3D8-6CC2431CFFC3}" dt="2020-04-27T08:22:51.542" v="2876"/>
          <ac:grpSpMkLst>
            <pc:docMk/>
            <pc:sldMk cId="50943526" sldId="389"/>
            <ac:grpSpMk id="49" creationId="{7010CF41-473F-462E-A2AB-1F0787230E2B}"/>
          </ac:grpSpMkLst>
        </pc:grpChg>
        <pc:grpChg chg="del mod">
          <ac:chgData name="仁園 呂" userId="eef67f80-1e14-4c90-a22b-aad4575b3ef9" providerId="ADAL" clId="{9A49C251-DF4E-4AE5-B3D8-6CC2431CFFC3}" dt="2020-04-27T08:46:59.462" v="3177"/>
          <ac:grpSpMkLst>
            <pc:docMk/>
            <pc:sldMk cId="50943526" sldId="389"/>
            <ac:grpSpMk id="49" creationId="{DBB4ED9E-1706-4EB7-A33C-71BF3387891B}"/>
          </ac:grpSpMkLst>
        </pc:grpChg>
        <pc:grpChg chg="del mod">
          <ac:chgData name="仁園 呂" userId="eef67f80-1e14-4c90-a22b-aad4575b3ef9" providerId="ADAL" clId="{9A49C251-DF4E-4AE5-B3D8-6CC2431CFFC3}" dt="2020-04-27T08:47:44.168" v="3235"/>
          <ac:grpSpMkLst>
            <pc:docMk/>
            <pc:sldMk cId="50943526" sldId="389"/>
            <ac:grpSpMk id="51" creationId="{75EF9BC1-29CC-462D-B2BC-C11C1B5768B9}"/>
          </ac:grpSpMkLst>
        </pc:grpChg>
        <pc:grpChg chg="del mod">
          <ac:chgData name="仁園 呂" userId="eef67f80-1e14-4c90-a22b-aad4575b3ef9" providerId="ADAL" clId="{9A49C251-DF4E-4AE5-B3D8-6CC2431CFFC3}" dt="2020-04-27T08:48:00.388" v="3251"/>
          <ac:grpSpMkLst>
            <pc:docMk/>
            <pc:sldMk cId="50943526" sldId="389"/>
            <ac:grpSpMk id="54" creationId="{DCC55E70-66AE-4321-A612-8F5E9C35A696}"/>
          </ac:grpSpMkLst>
        </pc:grpChg>
        <pc:grpChg chg="del mod">
          <ac:chgData name="仁園 呂" userId="eef67f80-1e14-4c90-a22b-aad4575b3ef9" providerId="ADAL" clId="{9A49C251-DF4E-4AE5-B3D8-6CC2431CFFC3}" dt="2020-04-27T08:22:51.542" v="2876"/>
          <ac:grpSpMkLst>
            <pc:docMk/>
            <pc:sldMk cId="50943526" sldId="389"/>
            <ac:grpSpMk id="54" creationId="{FC0341C6-1383-4D99-9272-D57E7EF11622}"/>
          </ac:grpSpMkLst>
        </pc:grpChg>
        <pc:grpChg chg="del mod">
          <ac:chgData name="仁園 呂" userId="eef67f80-1e14-4c90-a22b-aad4575b3ef9" providerId="ADAL" clId="{9A49C251-DF4E-4AE5-B3D8-6CC2431CFFC3}" dt="2020-04-27T08:22:53.666" v="2880"/>
          <ac:grpSpMkLst>
            <pc:docMk/>
            <pc:sldMk cId="50943526" sldId="389"/>
            <ac:grpSpMk id="55" creationId="{53EC8EB2-2549-4FD4-A8DE-6AB5E1C6EF09}"/>
          </ac:grpSpMkLst>
        </pc:grpChg>
        <pc:grpChg chg="del mod">
          <ac:chgData name="仁園 呂" userId="eef67f80-1e14-4c90-a22b-aad4575b3ef9" providerId="ADAL" clId="{9A49C251-DF4E-4AE5-B3D8-6CC2431CFFC3}" dt="2020-04-27T08:43:15.398" v="3133" actId="27957"/>
          <ac:grpSpMkLst>
            <pc:docMk/>
            <pc:sldMk cId="50943526" sldId="389"/>
            <ac:grpSpMk id="59" creationId="{951360F7-60EE-453A-AB92-FC283E428610}"/>
          </ac:grpSpMkLst>
        </pc:grpChg>
        <pc:grpChg chg="del mod">
          <ac:chgData name="仁園 呂" userId="eef67f80-1e14-4c90-a22b-aad4575b3ef9" providerId="ADAL" clId="{9A49C251-DF4E-4AE5-B3D8-6CC2431CFFC3}" dt="2020-04-27T08:47:09.294" v="3194"/>
          <ac:grpSpMkLst>
            <pc:docMk/>
            <pc:sldMk cId="50943526" sldId="389"/>
            <ac:grpSpMk id="60" creationId="{3AAB0C83-6D3F-4846-BE74-A227DF234F99}"/>
          </ac:grpSpMkLst>
        </pc:grpChg>
        <pc:grpChg chg="del mod">
          <ac:chgData name="仁園 呂" userId="eef67f80-1e14-4c90-a22b-aad4575b3ef9" providerId="ADAL" clId="{9A49C251-DF4E-4AE5-B3D8-6CC2431CFFC3}" dt="2020-04-27T08:47:50.307" v="3242"/>
          <ac:grpSpMkLst>
            <pc:docMk/>
            <pc:sldMk cId="50943526" sldId="389"/>
            <ac:grpSpMk id="69" creationId="{AA9639A6-0FB6-4329-ACD5-691AF25EF254}"/>
          </ac:grpSpMkLst>
        </pc:grpChg>
        <pc:grpChg chg="del mod">
          <ac:chgData name="仁園 呂" userId="eef67f80-1e14-4c90-a22b-aad4575b3ef9" providerId="ADAL" clId="{9A49C251-DF4E-4AE5-B3D8-6CC2431CFFC3}" dt="2020-04-27T08:48:00.392" v="3268"/>
          <ac:grpSpMkLst>
            <pc:docMk/>
            <pc:sldMk cId="50943526" sldId="389"/>
            <ac:grpSpMk id="71" creationId="{0ADBBD15-F3AC-43A0-98E2-3290578937A2}"/>
          </ac:grpSpMkLst>
        </pc:grpChg>
        <pc:grpChg chg="del mod">
          <ac:chgData name="仁園 呂" userId="eef67f80-1e14-4c90-a22b-aad4575b3ef9" providerId="ADAL" clId="{9A49C251-DF4E-4AE5-B3D8-6CC2431CFFC3}" dt="2020-04-27T08:48:00.395" v="3280"/>
          <ac:grpSpMkLst>
            <pc:docMk/>
            <pc:sldMk cId="50943526" sldId="389"/>
            <ac:grpSpMk id="73" creationId="{27C5D7AD-DC17-4F9F-88EA-E00B6DC21562}"/>
          </ac:grpSpMkLst>
        </pc:grpChg>
        <pc:grpChg chg="del mod">
          <ac:chgData name="仁園 呂" userId="eef67f80-1e14-4c90-a22b-aad4575b3ef9" providerId="ADAL" clId="{9A49C251-DF4E-4AE5-B3D8-6CC2431CFFC3}" dt="2020-04-27T08:23:08.388" v="2901"/>
          <ac:grpSpMkLst>
            <pc:docMk/>
            <pc:sldMk cId="50943526" sldId="389"/>
            <ac:grpSpMk id="74" creationId="{6F758F11-9B31-47AB-9A63-30827A9CE896}"/>
          </ac:grpSpMkLst>
        </pc:grpChg>
        <pc:grpChg chg="del mod">
          <ac:chgData name="仁園 呂" userId="eef67f80-1e14-4c90-a22b-aad4575b3ef9" providerId="ADAL" clId="{9A49C251-DF4E-4AE5-B3D8-6CC2431CFFC3}" dt="2020-04-27T08:48:00.392" v="3266"/>
          <ac:grpSpMkLst>
            <pc:docMk/>
            <pc:sldMk cId="50943526" sldId="389"/>
            <ac:grpSpMk id="79" creationId="{E46205A6-0D6C-4D02-8153-609E530F09A1}"/>
          </ac:grpSpMkLst>
        </pc:grpChg>
        <pc:grpChg chg="mod">
          <ac:chgData name="仁園 呂" userId="eef67f80-1e14-4c90-a22b-aad4575b3ef9" providerId="ADAL" clId="{9A49C251-DF4E-4AE5-B3D8-6CC2431CFFC3}" dt="2020-04-27T08:23:31.035" v="2902" actId="164"/>
          <ac:grpSpMkLst>
            <pc:docMk/>
            <pc:sldMk cId="50943526" sldId="389"/>
            <ac:grpSpMk id="80" creationId="{747B0E87-9A38-4E43-BCA0-37988668403A}"/>
          </ac:grpSpMkLst>
        </pc:grpChg>
        <pc:grpChg chg="add del mod">
          <ac:chgData name="仁園 呂" userId="eef67f80-1e14-4c90-a22b-aad4575b3ef9" providerId="ADAL" clId="{9A49C251-DF4E-4AE5-B3D8-6CC2431CFFC3}" dt="2020-04-27T08:43:53.328" v="3134" actId="478"/>
          <ac:grpSpMkLst>
            <pc:docMk/>
            <pc:sldMk cId="50943526" sldId="389"/>
            <ac:grpSpMk id="81" creationId="{74AA0E7A-D71C-45FF-A2A8-254722883552}"/>
          </ac:grpSpMkLst>
        </pc:grpChg>
        <pc:grpChg chg="del mod">
          <ac:chgData name="仁園 呂" userId="eef67f80-1e14-4c90-a22b-aad4575b3ef9" providerId="ADAL" clId="{9A49C251-DF4E-4AE5-B3D8-6CC2431CFFC3}" dt="2020-04-27T08:48:00.395" v="3282"/>
          <ac:grpSpMkLst>
            <pc:docMk/>
            <pc:sldMk cId="50943526" sldId="389"/>
            <ac:grpSpMk id="90" creationId="{0025DC7F-6307-48FF-AFB5-F37950BBC289}"/>
          </ac:grpSpMkLst>
        </pc:grpChg>
        <pc:grpChg chg="del mod">
          <ac:chgData name="仁園 呂" userId="eef67f80-1e14-4c90-a22b-aad4575b3ef9" providerId="ADAL" clId="{9A49C251-DF4E-4AE5-B3D8-6CC2431CFFC3}" dt="2020-04-27T08:48:00.394" v="3275"/>
          <ac:grpSpMkLst>
            <pc:docMk/>
            <pc:sldMk cId="50943526" sldId="389"/>
            <ac:grpSpMk id="91" creationId="{059D9684-CC85-4E3F-936B-CDB24B33F823}"/>
          </ac:grpSpMkLst>
        </pc:grpChg>
        <pc:grpChg chg="del mod">
          <ac:chgData name="仁園 呂" userId="eef67f80-1e14-4c90-a22b-aad4575b3ef9" providerId="ADAL" clId="{9A49C251-DF4E-4AE5-B3D8-6CC2431CFFC3}" dt="2020-04-27T08:48:00.397" v="3293"/>
          <ac:grpSpMkLst>
            <pc:docMk/>
            <pc:sldMk cId="50943526" sldId="389"/>
            <ac:grpSpMk id="106" creationId="{8496493E-3D3B-4FFF-AC64-22BAD0D975C0}"/>
          </ac:grpSpMkLst>
        </pc:grpChg>
        <pc:grpChg chg="del mod">
          <ac:chgData name="仁園 呂" userId="eef67f80-1e14-4c90-a22b-aad4575b3ef9" providerId="ADAL" clId="{9A49C251-DF4E-4AE5-B3D8-6CC2431CFFC3}" dt="2020-04-27T08:48:00.388" v="3252"/>
          <ac:grpSpMkLst>
            <pc:docMk/>
            <pc:sldMk cId="50943526" sldId="389"/>
            <ac:grpSpMk id="109" creationId="{3EFA7F89-0C65-415F-87EC-B2F5C28EC74A}"/>
          </ac:grpSpMkLst>
        </pc:grpChg>
        <pc:picChg chg="add mod">
          <ac:chgData name="仁園 呂" userId="eef67f80-1e14-4c90-a22b-aad4575b3ef9" providerId="ADAL" clId="{9A49C251-DF4E-4AE5-B3D8-6CC2431CFFC3}" dt="2020-04-23T15:52:50.875" v="864" actId="1076"/>
          <ac:picMkLst>
            <pc:docMk/>
            <pc:sldMk cId="50943526" sldId="389"/>
            <ac:picMk id="6" creationId="{F7A41AAE-03EA-4B62-A9B1-D5A554AC6F6D}"/>
          </ac:picMkLst>
        </pc:picChg>
        <pc:picChg chg="add mod">
          <ac:chgData name="仁園 呂" userId="eef67f80-1e14-4c90-a22b-aad4575b3ef9" providerId="ADAL" clId="{9A49C251-DF4E-4AE5-B3D8-6CC2431CFFC3}" dt="2020-04-23T15:54:48.011" v="866" actId="1076"/>
          <ac:picMkLst>
            <pc:docMk/>
            <pc:sldMk cId="50943526" sldId="389"/>
            <ac:picMk id="7" creationId="{2ED08D52-329A-4232-9F59-3E7F2145016B}"/>
          </ac:picMkLst>
        </pc:picChg>
        <pc:inkChg chg="add del">
          <ac:chgData name="仁園 呂" userId="eef67f80-1e14-4c90-a22b-aad4575b3ef9" providerId="ADAL" clId="{9A49C251-DF4E-4AE5-B3D8-6CC2431CFFC3}" dt="2020-04-27T08:21:42.560" v="2828"/>
          <ac:inkMkLst>
            <pc:docMk/>
            <pc:sldMk cId="50943526" sldId="389"/>
            <ac:inkMk id="3" creationId="{0973163F-236A-4040-BD67-8B707D15E3C7}"/>
          </ac:inkMkLst>
        </pc:inkChg>
        <pc:inkChg chg="add del">
          <ac:chgData name="仁園 呂" userId="eef67f80-1e14-4c90-a22b-aad4575b3ef9" providerId="ADAL" clId="{9A49C251-DF4E-4AE5-B3D8-6CC2431CFFC3}" dt="2020-04-27T08:46:08.387" v="3136"/>
          <ac:inkMkLst>
            <pc:docMk/>
            <pc:sldMk cId="50943526" sldId="389"/>
            <ac:inkMk id="3" creationId="{77443332-BB6E-4E8E-A1F9-BEE46D4E5CA1}"/>
          </ac:inkMkLst>
        </pc:inkChg>
        <pc:inkChg chg="add del">
          <ac:chgData name="仁園 呂" userId="eef67f80-1e14-4c90-a22b-aad4575b3ef9" providerId="ADAL" clId="{9A49C251-DF4E-4AE5-B3D8-6CC2431CFFC3}" dt="2020-04-27T08:46:13.509" v="3138"/>
          <ac:inkMkLst>
            <pc:docMk/>
            <pc:sldMk cId="50943526" sldId="389"/>
            <ac:inkMk id="5" creationId="{11C28796-6398-4CBE-A20E-F18F5AF0059A}"/>
          </ac:inkMkLst>
        </pc:inkChg>
        <pc:inkChg chg="add del">
          <ac:chgData name="仁園 呂" userId="eef67f80-1e14-4c90-a22b-aad4575b3ef9" providerId="ADAL" clId="{9A49C251-DF4E-4AE5-B3D8-6CC2431CFFC3}" dt="2020-04-27T08:21:42.561" v="2829"/>
          <ac:inkMkLst>
            <pc:docMk/>
            <pc:sldMk cId="50943526" sldId="389"/>
            <ac:inkMk id="5" creationId="{85C8AFE5-842D-4F63-9B4F-972035AA16E5}"/>
          </ac:inkMkLst>
        </pc:inkChg>
        <pc:inkChg chg="add del mod">
          <ac:chgData name="仁園 呂" userId="eef67f80-1e14-4c90-a22b-aad4575b3ef9" providerId="ADAL" clId="{9A49C251-DF4E-4AE5-B3D8-6CC2431CFFC3}" dt="2020-04-27T08:43:15.398" v="3133" actId="27957"/>
          <ac:inkMkLst>
            <pc:docMk/>
            <pc:sldMk cId="50943526" sldId="389"/>
            <ac:inkMk id="8" creationId="{3D3EC218-CE09-4EFB-AB3F-D9B845AFA287}"/>
          </ac:inkMkLst>
        </pc:inkChg>
        <pc:inkChg chg="add del">
          <ac:chgData name="仁園 呂" userId="eef67f80-1e14-4c90-a22b-aad4575b3ef9" providerId="ADAL" clId="{9A49C251-DF4E-4AE5-B3D8-6CC2431CFFC3}" dt="2020-04-27T08:48:00.395" v="3281"/>
          <ac:inkMkLst>
            <pc:docMk/>
            <pc:sldMk cId="50943526" sldId="389"/>
            <ac:inkMk id="8" creationId="{BC03DDAD-B652-4374-B142-DA9F543351F8}"/>
          </ac:inkMkLst>
        </pc:inkChg>
        <pc:inkChg chg="add del">
          <ac:chgData name="仁園 呂" userId="eef67f80-1e14-4c90-a22b-aad4575b3ef9" providerId="ADAL" clId="{9A49C251-DF4E-4AE5-B3D8-6CC2431CFFC3}" dt="2020-04-27T08:48:00.396" v="3287"/>
          <ac:inkMkLst>
            <pc:docMk/>
            <pc:sldMk cId="50943526" sldId="389"/>
            <ac:inkMk id="9" creationId="{465E8795-8DB3-41BC-A1C7-B1265FE2B4FE}"/>
          </ac:inkMkLst>
        </pc:inkChg>
        <pc:inkChg chg="add del mod">
          <ac:chgData name="仁園 呂" userId="eef67f80-1e14-4c90-a22b-aad4575b3ef9" providerId="ADAL" clId="{9A49C251-DF4E-4AE5-B3D8-6CC2431CFFC3}" dt="2020-04-27T08:43:15.398" v="3133" actId="27957"/>
          <ac:inkMkLst>
            <pc:docMk/>
            <pc:sldMk cId="50943526" sldId="389"/>
            <ac:inkMk id="9" creationId="{F0C1E9B1-AFFA-4515-8118-6FE0BFDAAF16}"/>
          </ac:inkMkLst>
        </pc:inkChg>
        <pc:inkChg chg="add del mod">
          <ac:chgData name="仁園 呂" userId="eef67f80-1e14-4c90-a22b-aad4575b3ef9" providerId="ADAL" clId="{9A49C251-DF4E-4AE5-B3D8-6CC2431CFFC3}" dt="2020-04-27T08:43:15.398" v="3133" actId="27957"/>
          <ac:inkMkLst>
            <pc:docMk/>
            <pc:sldMk cId="50943526" sldId="389"/>
            <ac:inkMk id="10" creationId="{36477FC8-2983-47DB-9CA3-5933B955F60B}"/>
          </ac:inkMkLst>
        </pc:inkChg>
        <pc:inkChg chg="add del mod">
          <ac:chgData name="仁園 呂" userId="eef67f80-1e14-4c90-a22b-aad4575b3ef9" providerId="ADAL" clId="{9A49C251-DF4E-4AE5-B3D8-6CC2431CFFC3}" dt="2020-04-27T08:48:00.395" v="3283"/>
          <ac:inkMkLst>
            <pc:docMk/>
            <pc:sldMk cId="50943526" sldId="389"/>
            <ac:inkMk id="10" creationId="{C576976F-9539-4D9C-9078-45ADCD0292A0}"/>
          </ac:inkMkLst>
        </pc:inkChg>
        <pc:inkChg chg="add del mod">
          <ac:chgData name="仁園 呂" userId="eef67f80-1e14-4c90-a22b-aad4575b3ef9" providerId="ADAL" clId="{9A49C251-DF4E-4AE5-B3D8-6CC2431CFFC3}" dt="2020-04-27T08:48:00.390" v="3259"/>
          <ac:inkMkLst>
            <pc:docMk/>
            <pc:sldMk cId="50943526" sldId="389"/>
            <ac:inkMk id="11" creationId="{809807DA-FE7C-4EFD-B374-85718230C486}"/>
          </ac:inkMkLst>
        </pc:inkChg>
        <pc:inkChg chg="add del mod">
          <ac:chgData name="仁園 呂" userId="eef67f80-1e14-4c90-a22b-aad4575b3ef9" providerId="ADAL" clId="{9A49C251-DF4E-4AE5-B3D8-6CC2431CFFC3}" dt="2020-04-27T08:43:15.398" v="3133" actId="27957"/>
          <ac:inkMkLst>
            <pc:docMk/>
            <pc:sldMk cId="50943526" sldId="389"/>
            <ac:inkMk id="11" creationId="{FDF8F705-A789-43C7-8365-4D82D4277272}"/>
          </ac:inkMkLst>
        </pc:inkChg>
        <pc:inkChg chg="add del mod">
          <ac:chgData name="仁園 呂" userId="eef67f80-1e14-4c90-a22b-aad4575b3ef9" providerId="ADAL" clId="{9A49C251-DF4E-4AE5-B3D8-6CC2431CFFC3}" dt="2020-04-27T08:48:00.387" v="3247"/>
          <ac:inkMkLst>
            <pc:docMk/>
            <pc:sldMk cId="50943526" sldId="389"/>
            <ac:inkMk id="12" creationId="{F01D3506-D49F-4227-A15A-E3F649B48741}"/>
          </ac:inkMkLst>
        </pc:inkChg>
        <pc:inkChg chg="add del mod">
          <ac:chgData name="仁園 呂" userId="eef67f80-1e14-4c90-a22b-aad4575b3ef9" providerId="ADAL" clId="{9A49C251-DF4E-4AE5-B3D8-6CC2431CFFC3}" dt="2020-04-27T08:48:00.396" v="3288"/>
          <ac:inkMkLst>
            <pc:docMk/>
            <pc:sldMk cId="50943526" sldId="389"/>
            <ac:inkMk id="13" creationId="{56A7824C-8DB6-4122-9B87-EC7D096ECC92}"/>
          </ac:inkMkLst>
        </pc:inkChg>
        <pc:inkChg chg="add del mod">
          <ac:chgData name="仁園 呂" userId="eef67f80-1e14-4c90-a22b-aad4575b3ef9" providerId="ADAL" clId="{9A49C251-DF4E-4AE5-B3D8-6CC2431CFFC3}" dt="2020-04-27T08:43:15.398" v="3133" actId="27957"/>
          <ac:inkMkLst>
            <pc:docMk/>
            <pc:sldMk cId="50943526" sldId="389"/>
            <ac:inkMk id="13" creationId="{B72E508F-12C9-4E0A-93FB-CE805ED773A0}"/>
          </ac:inkMkLst>
        </pc:inkChg>
        <pc:inkChg chg="add del mod">
          <ac:chgData name="仁園 呂" userId="eef67f80-1e14-4c90-a22b-aad4575b3ef9" providerId="ADAL" clId="{9A49C251-DF4E-4AE5-B3D8-6CC2431CFFC3}" dt="2020-04-27T08:48:00.388" v="3253"/>
          <ac:inkMkLst>
            <pc:docMk/>
            <pc:sldMk cId="50943526" sldId="389"/>
            <ac:inkMk id="14" creationId="{AB22E566-5C10-4A07-8047-C99C687C4A47}"/>
          </ac:inkMkLst>
        </pc:inkChg>
        <pc:inkChg chg="add del mod">
          <ac:chgData name="仁園 呂" userId="eef67f80-1e14-4c90-a22b-aad4575b3ef9" providerId="ADAL" clId="{9A49C251-DF4E-4AE5-B3D8-6CC2431CFFC3}" dt="2020-04-27T08:43:15.398" v="3133" actId="27957"/>
          <ac:inkMkLst>
            <pc:docMk/>
            <pc:sldMk cId="50943526" sldId="389"/>
            <ac:inkMk id="14" creationId="{D5FD927C-8F44-4A13-9041-CD8DBEDC9799}"/>
          </ac:inkMkLst>
        </pc:inkChg>
        <pc:inkChg chg="add del mod">
          <ac:chgData name="仁園 呂" userId="eef67f80-1e14-4c90-a22b-aad4575b3ef9" providerId="ADAL" clId="{9A49C251-DF4E-4AE5-B3D8-6CC2431CFFC3}" dt="2020-04-27T08:43:15.398" v="3133" actId="27957"/>
          <ac:inkMkLst>
            <pc:docMk/>
            <pc:sldMk cId="50943526" sldId="389"/>
            <ac:inkMk id="15" creationId="{CE1A3543-6E30-4DF5-9D64-1116666133C8}"/>
          </ac:inkMkLst>
        </pc:inkChg>
        <pc:inkChg chg="add del mod">
          <ac:chgData name="仁園 呂" userId="eef67f80-1e14-4c90-a22b-aad4575b3ef9" providerId="ADAL" clId="{9A49C251-DF4E-4AE5-B3D8-6CC2431CFFC3}" dt="2020-04-27T08:48:00.398" v="3297"/>
          <ac:inkMkLst>
            <pc:docMk/>
            <pc:sldMk cId="50943526" sldId="389"/>
            <ac:inkMk id="15" creationId="{F5BE1C8B-D3E4-4E2A-8850-3BEDE8A95406}"/>
          </ac:inkMkLst>
        </pc:inkChg>
        <pc:inkChg chg="add mod">
          <ac:chgData name="仁園 呂" userId="eef67f80-1e14-4c90-a22b-aad4575b3ef9" providerId="ADAL" clId="{9A49C251-DF4E-4AE5-B3D8-6CC2431CFFC3}" dt="2020-04-27T08:43:15.398" v="3133" actId="27957"/>
          <ac:inkMkLst>
            <pc:docMk/>
            <pc:sldMk cId="50943526" sldId="389"/>
            <ac:inkMk id="16" creationId="{8C2D8E08-108E-4D2A-84B2-3074ADB85C46}"/>
          </ac:inkMkLst>
        </pc:inkChg>
        <pc:inkChg chg="add del mod">
          <ac:chgData name="仁園 呂" userId="eef67f80-1e14-4c90-a22b-aad4575b3ef9" providerId="ADAL" clId="{9A49C251-DF4E-4AE5-B3D8-6CC2431CFFC3}" dt="2020-04-27T08:43:15.398" v="3133" actId="27957"/>
          <ac:inkMkLst>
            <pc:docMk/>
            <pc:sldMk cId="50943526" sldId="389"/>
            <ac:inkMk id="18" creationId="{73BCB6F5-BFBD-49AF-A48C-F12E60EF059C}"/>
          </ac:inkMkLst>
        </pc:inkChg>
        <pc:inkChg chg="add del mod">
          <ac:chgData name="仁園 呂" userId="eef67f80-1e14-4c90-a22b-aad4575b3ef9" providerId="ADAL" clId="{9A49C251-DF4E-4AE5-B3D8-6CC2431CFFC3}" dt="2020-04-27T08:43:15.398" v="3133" actId="27957"/>
          <ac:inkMkLst>
            <pc:docMk/>
            <pc:sldMk cId="50943526" sldId="389"/>
            <ac:inkMk id="19" creationId="{1E6E987B-689B-40D3-8EDB-EAD501A82605}"/>
          </ac:inkMkLst>
        </pc:inkChg>
        <pc:inkChg chg="add del">
          <ac:chgData name="仁園 呂" userId="eef67f80-1e14-4c90-a22b-aad4575b3ef9" providerId="ADAL" clId="{9A49C251-DF4E-4AE5-B3D8-6CC2431CFFC3}" dt="2020-04-27T08:48:00.398" v="3295"/>
          <ac:inkMkLst>
            <pc:docMk/>
            <pc:sldMk cId="50943526" sldId="389"/>
            <ac:inkMk id="19" creationId="{ACCC1FD1-6B63-4E4E-A19C-75279963DAE6}"/>
          </ac:inkMkLst>
        </pc:inkChg>
        <pc:inkChg chg="add mod">
          <ac:chgData name="仁園 呂" userId="eef67f80-1e14-4c90-a22b-aad4575b3ef9" providerId="ADAL" clId="{9A49C251-DF4E-4AE5-B3D8-6CC2431CFFC3}" dt="2020-04-27T08:22:28.385" v="2847"/>
          <ac:inkMkLst>
            <pc:docMk/>
            <pc:sldMk cId="50943526" sldId="389"/>
            <ac:inkMk id="20" creationId="{DB0160B4-92A2-4C36-8C41-222355E3ED6C}"/>
          </ac:inkMkLst>
        </pc:inkChg>
        <pc:inkChg chg="add del mod">
          <ac:chgData name="仁園 呂" userId="eef67f80-1e14-4c90-a22b-aad4575b3ef9" providerId="ADAL" clId="{9A49C251-DF4E-4AE5-B3D8-6CC2431CFFC3}" dt="2020-04-27T08:43:15.398" v="3133" actId="27957"/>
          <ac:inkMkLst>
            <pc:docMk/>
            <pc:sldMk cId="50943526" sldId="389"/>
            <ac:inkMk id="21" creationId="{00C9DBC7-70B3-44B1-8C20-D3656340402E}"/>
          </ac:inkMkLst>
        </pc:inkChg>
        <pc:inkChg chg="add del">
          <ac:chgData name="仁園 呂" userId="eef67f80-1e14-4c90-a22b-aad4575b3ef9" providerId="ADAL" clId="{9A49C251-DF4E-4AE5-B3D8-6CC2431CFFC3}" dt="2020-04-27T08:48:00.393" v="3272"/>
          <ac:inkMkLst>
            <pc:docMk/>
            <pc:sldMk cId="50943526" sldId="389"/>
            <ac:inkMk id="21" creationId="{B9AA91A9-6520-4EF3-8394-11131D8112C9}"/>
          </ac:inkMkLst>
        </pc:inkChg>
        <pc:inkChg chg="add del mod">
          <ac:chgData name="仁園 呂" userId="eef67f80-1e14-4c90-a22b-aad4575b3ef9" providerId="ADAL" clId="{9A49C251-DF4E-4AE5-B3D8-6CC2431CFFC3}" dt="2020-04-27T08:48:00.389" v="3255"/>
          <ac:inkMkLst>
            <pc:docMk/>
            <pc:sldMk cId="50943526" sldId="389"/>
            <ac:inkMk id="22" creationId="{3166CFD1-0EC9-42F9-9124-49A2CE31B50A}"/>
          </ac:inkMkLst>
        </pc:inkChg>
        <pc:inkChg chg="add del mod">
          <ac:chgData name="仁園 呂" userId="eef67f80-1e14-4c90-a22b-aad4575b3ef9" providerId="ADAL" clId="{9A49C251-DF4E-4AE5-B3D8-6CC2431CFFC3}" dt="2020-04-27T08:43:15.398" v="3133" actId="27957"/>
          <ac:inkMkLst>
            <pc:docMk/>
            <pc:sldMk cId="50943526" sldId="389"/>
            <ac:inkMk id="22" creationId="{A6BAC47D-7FDF-4C71-AFF1-7805463B926C}"/>
          </ac:inkMkLst>
        </pc:inkChg>
        <pc:inkChg chg="add del mod">
          <ac:chgData name="仁園 呂" userId="eef67f80-1e14-4c90-a22b-aad4575b3ef9" providerId="ADAL" clId="{9A49C251-DF4E-4AE5-B3D8-6CC2431CFFC3}" dt="2020-04-27T08:48:00.393" v="3274"/>
          <ac:inkMkLst>
            <pc:docMk/>
            <pc:sldMk cId="50943526" sldId="389"/>
            <ac:inkMk id="23" creationId="{02428CA6-5438-4AB2-BCBB-471560EBE953}"/>
          </ac:inkMkLst>
        </pc:inkChg>
        <pc:inkChg chg="add del mod">
          <ac:chgData name="仁園 呂" userId="eef67f80-1e14-4c90-a22b-aad4575b3ef9" providerId="ADAL" clId="{9A49C251-DF4E-4AE5-B3D8-6CC2431CFFC3}" dt="2020-04-27T08:43:15.398" v="3133" actId="27957"/>
          <ac:inkMkLst>
            <pc:docMk/>
            <pc:sldMk cId="50943526" sldId="389"/>
            <ac:inkMk id="23" creationId="{D7B174CC-E328-450C-B34D-86E23BB57332}"/>
          </ac:inkMkLst>
        </pc:inkChg>
        <pc:inkChg chg="add del mod">
          <ac:chgData name="仁園 呂" userId="eef67f80-1e14-4c90-a22b-aad4575b3ef9" providerId="ADAL" clId="{9A49C251-DF4E-4AE5-B3D8-6CC2431CFFC3}" dt="2020-04-27T08:48:00.394" v="3278"/>
          <ac:inkMkLst>
            <pc:docMk/>
            <pc:sldMk cId="50943526" sldId="389"/>
            <ac:inkMk id="24" creationId="{48F38CF5-1DA1-4C3C-9661-8917852188BB}"/>
          </ac:inkMkLst>
        </pc:inkChg>
        <pc:inkChg chg="add del mod">
          <ac:chgData name="仁園 呂" userId="eef67f80-1e14-4c90-a22b-aad4575b3ef9" providerId="ADAL" clId="{9A49C251-DF4E-4AE5-B3D8-6CC2431CFFC3}" dt="2020-04-27T08:43:15.398" v="3133" actId="27957"/>
          <ac:inkMkLst>
            <pc:docMk/>
            <pc:sldMk cId="50943526" sldId="389"/>
            <ac:inkMk id="24" creationId="{EE9707DE-8DD1-42C5-AAA1-584C352BCD38}"/>
          </ac:inkMkLst>
        </pc:inkChg>
        <pc:inkChg chg="add del">
          <ac:chgData name="仁園 呂" userId="eef67f80-1e14-4c90-a22b-aad4575b3ef9" providerId="ADAL" clId="{9A49C251-DF4E-4AE5-B3D8-6CC2431CFFC3}" dt="2020-04-27T08:48:00.397" v="3291"/>
          <ac:inkMkLst>
            <pc:docMk/>
            <pc:sldMk cId="50943526" sldId="389"/>
            <ac:inkMk id="25" creationId="{88532943-D8EA-4684-B119-B2C5E3CA2188}"/>
          </ac:inkMkLst>
        </pc:inkChg>
        <pc:inkChg chg="add del mod">
          <ac:chgData name="仁園 呂" userId="eef67f80-1e14-4c90-a22b-aad4575b3ef9" providerId="ADAL" clId="{9A49C251-DF4E-4AE5-B3D8-6CC2431CFFC3}" dt="2020-04-27T08:43:15.398" v="3133" actId="27957"/>
          <ac:inkMkLst>
            <pc:docMk/>
            <pc:sldMk cId="50943526" sldId="389"/>
            <ac:inkMk id="27" creationId="{3236482F-75AC-47BA-BBAE-ABBA62596543}"/>
          </ac:inkMkLst>
        </pc:inkChg>
        <pc:inkChg chg="add del mod">
          <ac:chgData name="仁園 呂" userId="eef67f80-1e14-4c90-a22b-aad4575b3ef9" providerId="ADAL" clId="{9A49C251-DF4E-4AE5-B3D8-6CC2431CFFC3}" dt="2020-04-27T08:48:00.387" v="3250"/>
          <ac:inkMkLst>
            <pc:docMk/>
            <pc:sldMk cId="50943526" sldId="389"/>
            <ac:inkMk id="27" creationId="{4F840FA8-390F-49D6-A93B-9410761DEE17}"/>
          </ac:inkMkLst>
        </pc:inkChg>
        <pc:inkChg chg="add mod">
          <ac:chgData name="仁園 呂" userId="eef67f80-1e14-4c90-a22b-aad4575b3ef9" providerId="ADAL" clId="{9A49C251-DF4E-4AE5-B3D8-6CC2431CFFC3}" dt="2020-04-27T08:22:32.383" v="2853"/>
          <ac:inkMkLst>
            <pc:docMk/>
            <pc:sldMk cId="50943526" sldId="389"/>
            <ac:inkMk id="28" creationId="{0FD40B19-48D3-4474-9E75-7F2A35FDBE74}"/>
          </ac:inkMkLst>
        </pc:inkChg>
        <pc:inkChg chg="add del mod">
          <ac:chgData name="仁園 呂" userId="eef67f80-1e14-4c90-a22b-aad4575b3ef9" providerId="ADAL" clId="{9A49C251-DF4E-4AE5-B3D8-6CC2431CFFC3}" dt="2020-04-27T08:48:00.390" v="3261"/>
          <ac:inkMkLst>
            <pc:docMk/>
            <pc:sldMk cId="50943526" sldId="389"/>
            <ac:inkMk id="29" creationId="{5B7D083E-D123-436E-9BBC-855862C89D2D}"/>
          </ac:inkMkLst>
        </pc:inkChg>
        <pc:inkChg chg="add del mod">
          <ac:chgData name="仁園 呂" userId="eef67f80-1e14-4c90-a22b-aad4575b3ef9" providerId="ADAL" clId="{9A49C251-DF4E-4AE5-B3D8-6CC2431CFFC3}" dt="2020-04-27T08:43:15.398" v="3133" actId="27957"/>
          <ac:inkMkLst>
            <pc:docMk/>
            <pc:sldMk cId="50943526" sldId="389"/>
            <ac:inkMk id="29" creationId="{A0C33C93-5016-4E21-9409-A5AD5F6E3D18}"/>
          </ac:inkMkLst>
        </pc:inkChg>
        <pc:inkChg chg="add del mod">
          <ac:chgData name="仁園 呂" userId="eef67f80-1e14-4c90-a22b-aad4575b3ef9" providerId="ADAL" clId="{9A49C251-DF4E-4AE5-B3D8-6CC2431CFFC3}" dt="2020-04-27T08:22:33.798" v="2854"/>
          <ac:inkMkLst>
            <pc:docMk/>
            <pc:sldMk cId="50943526" sldId="389"/>
            <ac:inkMk id="30" creationId="{1382D46E-4DD4-4436-9174-2CBEE07426CB}"/>
          </ac:inkMkLst>
        </pc:inkChg>
        <pc:inkChg chg="add del mod">
          <ac:chgData name="仁園 呂" userId="eef67f80-1e14-4c90-a22b-aad4575b3ef9" providerId="ADAL" clId="{9A49C251-DF4E-4AE5-B3D8-6CC2431CFFC3}" dt="2020-04-27T08:48:00.396" v="3290"/>
          <ac:inkMkLst>
            <pc:docMk/>
            <pc:sldMk cId="50943526" sldId="389"/>
            <ac:inkMk id="30" creationId="{5CEF1E33-6DC0-4246-A614-8C739BCBBE49}"/>
          </ac:inkMkLst>
        </pc:inkChg>
        <pc:inkChg chg="add del mod">
          <ac:chgData name="仁園 呂" userId="eef67f80-1e14-4c90-a22b-aad4575b3ef9" providerId="ADAL" clId="{9A49C251-DF4E-4AE5-B3D8-6CC2431CFFC3}" dt="2020-04-27T08:48:00.397" v="3294"/>
          <ac:inkMkLst>
            <pc:docMk/>
            <pc:sldMk cId="50943526" sldId="389"/>
            <ac:inkMk id="31" creationId="{2673C3EA-9605-4850-8A0D-A6AE1F4AEF2B}"/>
          </ac:inkMkLst>
        </pc:inkChg>
        <pc:inkChg chg="add del mod">
          <ac:chgData name="仁園 呂" userId="eef67f80-1e14-4c90-a22b-aad4575b3ef9" providerId="ADAL" clId="{9A49C251-DF4E-4AE5-B3D8-6CC2431CFFC3}" dt="2020-04-27T08:22:33.798" v="2855"/>
          <ac:inkMkLst>
            <pc:docMk/>
            <pc:sldMk cId="50943526" sldId="389"/>
            <ac:inkMk id="31" creationId="{A51704F8-6229-46D9-AE82-ADA75733F1F6}"/>
          </ac:inkMkLst>
        </pc:inkChg>
        <pc:inkChg chg="add del mod">
          <ac:chgData name="仁園 呂" userId="eef67f80-1e14-4c90-a22b-aad4575b3ef9" providerId="ADAL" clId="{9A49C251-DF4E-4AE5-B3D8-6CC2431CFFC3}" dt="2020-04-27T08:48:00.391" v="3265"/>
          <ac:inkMkLst>
            <pc:docMk/>
            <pc:sldMk cId="50943526" sldId="389"/>
            <ac:inkMk id="32" creationId="{7627FFFC-4710-4CF3-AF60-CE8337E5795B}"/>
          </ac:inkMkLst>
        </pc:inkChg>
        <pc:inkChg chg="add del mod">
          <ac:chgData name="仁園 呂" userId="eef67f80-1e14-4c90-a22b-aad4575b3ef9" providerId="ADAL" clId="{9A49C251-DF4E-4AE5-B3D8-6CC2431CFFC3}" dt="2020-04-27T08:43:15.398" v="3133" actId="27957"/>
          <ac:inkMkLst>
            <pc:docMk/>
            <pc:sldMk cId="50943526" sldId="389"/>
            <ac:inkMk id="34" creationId="{3D842B67-0B4C-40DA-B937-5755B0B3220F}"/>
          </ac:inkMkLst>
        </pc:inkChg>
        <pc:inkChg chg="add del mod">
          <ac:chgData name="仁園 呂" userId="eef67f80-1e14-4c90-a22b-aad4575b3ef9" providerId="ADAL" clId="{9A49C251-DF4E-4AE5-B3D8-6CC2431CFFC3}" dt="2020-04-27T08:43:15.398" v="3133" actId="27957"/>
          <ac:inkMkLst>
            <pc:docMk/>
            <pc:sldMk cId="50943526" sldId="389"/>
            <ac:inkMk id="35" creationId="{8057CD65-F990-47A8-8219-C8A5A56FCBF6}"/>
          </ac:inkMkLst>
        </pc:inkChg>
        <pc:inkChg chg="add del mod">
          <ac:chgData name="仁園 呂" userId="eef67f80-1e14-4c90-a22b-aad4575b3ef9" providerId="ADAL" clId="{9A49C251-DF4E-4AE5-B3D8-6CC2431CFFC3}" dt="2020-04-27T08:47:36.802" v="3223"/>
          <ac:inkMkLst>
            <pc:docMk/>
            <pc:sldMk cId="50943526" sldId="389"/>
            <ac:inkMk id="35" creationId="{B8970F10-CF37-448B-8613-488AC92ADB19}"/>
          </ac:inkMkLst>
        </pc:inkChg>
        <pc:inkChg chg="add del mod">
          <ac:chgData name="仁園 呂" userId="eef67f80-1e14-4c90-a22b-aad4575b3ef9" providerId="ADAL" clId="{9A49C251-DF4E-4AE5-B3D8-6CC2431CFFC3}" dt="2020-04-27T08:47:38.924" v="3226"/>
          <ac:inkMkLst>
            <pc:docMk/>
            <pc:sldMk cId="50943526" sldId="389"/>
            <ac:inkMk id="36" creationId="{65E623EA-8C3F-4F6E-A330-B29F6001CCA0}"/>
          </ac:inkMkLst>
        </pc:inkChg>
        <pc:inkChg chg="add del mod">
          <ac:chgData name="仁園 呂" userId="eef67f80-1e14-4c90-a22b-aad4575b3ef9" providerId="ADAL" clId="{9A49C251-DF4E-4AE5-B3D8-6CC2431CFFC3}" dt="2020-04-27T08:43:15.398" v="3133" actId="27957"/>
          <ac:inkMkLst>
            <pc:docMk/>
            <pc:sldMk cId="50943526" sldId="389"/>
            <ac:inkMk id="36" creationId="{71B20704-BACC-491D-AEB5-24295CAC81D4}"/>
          </ac:inkMkLst>
        </pc:inkChg>
        <pc:inkChg chg="add del mod">
          <ac:chgData name="仁園 呂" userId="eef67f80-1e14-4c90-a22b-aad4575b3ef9" providerId="ADAL" clId="{9A49C251-DF4E-4AE5-B3D8-6CC2431CFFC3}" dt="2020-04-27T08:47:36.801" v="3222"/>
          <ac:inkMkLst>
            <pc:docMk/>
            <pc:sldMk cId="50943526" sldId="389"/>
            <ac:inkMk id="37" creationId="{D4BB1ACC-2FFD-4910-9365-61D8CF2C3654}"/>
          </ac:inkMkLst>
        </pc:inkChg>
        <pc:inkChg chg="add del mod">
          <ac:chgData name="仁園 呂" userId="eef67f80-1e14-4c90-a22b-aad4575b3ef9" providerId="ADAL" clId="{9A49C251-DF4E-4AE5-B3D8-6CC2431CFFC3}" dt="2020-04-27T08:43:15.398" v="3133" actId="27957"/>
          <ac:inkMkLst>
            <pc:docMk/>
            <pc:sldMk cId="50943526" sldId="389"/>
            <ac:inkMk id="38" creationId="{1A05F458-4677-461F-9B46-37515CE669BC}"/>
          </ac:inkMkLst>
        </pc:inkChg>
        <pc:inkChg chg="add del mod">
          <ac:chgData name="仁園 呂" userId="eef67f80-1e14-4c90-a22b-aad4575b3ef9" providerId="ADAL" clId="{9A49C251-DF4E-4AE5-B3D8-6CC2431CFFC3}" dt="2020-04-27T08:47:36.802" v="3224"/>
          <ac:inkMkLst>
            <pc:docMk/>
            <pc:sldMk cId="50943526" sldId="389"/>
            <ac:inkMk id="38" creationId="{C2EB40AA-60D0-47A4-A774-8B26BAAC330E}"/>
          </ac:inkMkLst>
        </pc:inkChg>
        <pc:inkChg chg="add del mod">
          <ac:chgData name="仁園 呂" userId="eef67f80-1e14-4c90-a22b-aad4575b3ef9" providerId="ADAL" clId="{9A49C251-DF4E-4AE5-B3D8-6CC2431CFFC3}" dt="2020-04-27T08:43:15.398" v="3133" actId="27957"/>
          <ac:inkMkLst>
            <pc:docMk/>
            <pc:sldMk cId="50943526" sldId="389"/>
            <ac:inkMk id="39" creationId="{24B78336-62CF-4F97-9BCD-35A1028B7916}"/>
          </ac:inkMkLst>
        </pc:inkChg>
        <pc:inkChg chg="add del mod">
          <ac:chgData name="仁園 呂" userId="eef67f80-1e14-4c90-a22b-aad4575b3ef9" providerId="ADAL" clId="{9A49C251-DF4E-4AE5-B3D8-6CC2431CFFC3}" dt="2020-04-27T08:47:35.429" v="3221"/>
          <ac:inkMkLst>
            <pc:docMk/>
            <pc:sldMk cId="50943526" sldId="389"/>
            <ac:inkMk id="39" creationId="{5E54C832-9D29-4020-81A6-8F5788B01AEF}"/>
          </ac:inkMkLst>
        </pc:inkChg>
        <pc:inkChg chg="add del mod">
          <ac:chgData name="仁園 呂" userId="eef67f80-1e14-4c90-a22b-aad4575b3ef9" providerId="ADAL" clId="{9A49C251-DF4E-4AE5-B3D8-6CC2431CFFC3}" dt="2020-04-27T08:47:29.355" v="3212"/>
          <ac:inkMkLst>
            <pc:docMk/>
            <pc:sldMk cId="50943526" sldId="389"/>
            <ac:inkMk id="40" creationId="{02FA216F-33DA-49DA-AEF4-B1D689FE5F03}"/>
          </ac:inkMkLst>
        </pc:inkChg>
        <pc:inkChg chg="add del mod">
          <ac:chgData name="仁園 呂" userId="eef67f80-1e14-4c90-a22b-aad4575b3ef9" providerId="ADAL" clId="{9A49C251-DF4E-4AE5-B3D8-6CC2431CFFC3}" dt="2020-04-27T08:43:15.398" v="3133" actId="27957"/>
          <ac:inkMkLst>
            <pc:docMk/>
            <pc:sldMk cId="50943526" sldId="389"/>
            <ac:inkMk id="40" creationId="{330BDDC7-9FB5-4833-9902-02C46A9396C9}"/>
          </ac:inkMkLst>
        </pc:inkChg>
        <pc:inkChg chg="add del mod">
          <ac:chgData name="仁園 呂" userId="eef67f80-1e14-4c90-a22b-aad4575b3ef9" providerId="ADAL" clId="{9A49C251-DF4E-4AE5-B3D8-6CC2431CFFC3}" dt="2020-04-27T08:48:00.391" v="3262"/>
          <ac:inkMkLst>
            <pc:docMk/>
            <pc:sldMk cId="50943526" sldId="389"/>
            <ac:inkMk id="41" creationId="{137A0C35-08F0-4E73-8566-C950523DFE55}"/>
          </ac:inkMkLst>
        </pc:inkChg>
        <pc:inkChg chg="add del mod">
          <ac:chgData name="仁園 呂" userId="eef67f80-1e14-4c90-a22b-aad4575b3ef9" providerId="ADAL" clId="{9A49C251-DF4E-4AE5-B3D8-6CC2431CFFC3}" dt="2020-04-27T08:43:15.398" v="3133" actId="27957"/>
          <ac:inkMkLst>
            <pc:docMk/>
            <pc:sldMk cId="50943526" sldId="389"/>
            <ac:inkMk id="41" creationId="{822DB295-0860-4754-90C7-8200A078FB60}"/>
          </ac:inkMkLst>
        </pc:inkChg>
        <pc:inkChg chg="add del mod">
          <ac:chgData name="仁園 呂" userId="eef67f80-1e14-4c90-a22b-aad4575b3ef9" providerId="ADAL" clId="{9A49C251-DF4E-4AE5-B3D8-6CC2431CFFC3}" dt="2020-04-27T08:48:00.392" v="3269"/>
          <ac:inkMkLst>
            <pc:docMk/>
            <pc:sldMk cId="50943526" sldId="389"/>
            <ac:inkMk id="42" creationId="{63460A68-C524-49FE-A003-6121572B6BC0}"/>
          </ac:inkMkLst>
        </pc:inkChg>
        <pc:inkChg chg="add del mod">
          <ac:chgData name="仁園 呂" userId="eef67f80-1e14-4c90-a22b-aad4575b3ef9" providerId="ADAL" clId="{9A49C251-DF4E-4AE5-B3D8-6CC2431CFFC3}" dt="2020-04-27T08:43:15.398" v="3133" actId="27957"/>
          <ac:inkMkLst>
            <pc:docMk/>
            <pc:sldMk cId="50943526" sldId="389"/>
            <ac:inkMk id="43" creationId="{BA8DF54E-837C-433A-8C4E-9611D8378FB5}"/>
          </ac:inkMkLst>
        </pc:inkChg>
        <pc:inkChg chg="add del mod">
          <ac:chgData name="仁園 呂" userId="eef67f80-1e14-4c90-a22b-aad4575b3ef9" providerId="ADAL" clId="{9A49C251-DF4E-4AE5-B3D8-6CC2431CFFC3}" dt="2020-04-27T08:48:00.388" v="3254"/>
          <ac:inkMkLst>
            <pc:docMk/>
            <pc:sldMk cId="50943526" sldId="389"/>
            <ac:inkMk id="43" creationId="{F7F196C6-E918-4CEA-8B80-F24751DCEE60}"/>
          </ac:inkMkLst>
        </pc:inkChg>
        <pc:inkChg chg="add del mod">
          <ac:chgData name="仁園 呂" userId="eef67f80-1e14-4c90-a22b-aad4575b3ef9" providerId="ADAL" clId="{9A49C251-DF4E-4AE5-B3D8-6CC2431CFFC3}" dt="2020-04-27T08:43:15.398" v="3133" actId="27957"/>
          <ac:inkMkLst>
            <pc:docMk/>
            <pc:sldMk cId="50943526" sldId="389"/>
            <ac:inkMk id="44" creationId="{DB486B53-803C-4AF0-8992-A73C1670B361}"/>
          </ac:inkMkLst>
        </pc:inkChg>
        <pc:inkChg chg="add del mod">
          <ac:chgData name="仁園 呂" userId="eef67f80-1e14-4c90-a22b-aad4575b3ef9" providerId="ADAL" clId="{9A49C251-DF4E-4AE5-B3D8-6CC2431CFFC3}" dt="2020-04-27T08:48:00.390" v="3258"/>
          <ac:inkMkLst>
            <pc:docMk/>
            <pc:sldMk cId="50943526" sldId="389"/>
            <ac:inkMk id="44" creationId="{DE69B844-4C42-4348-9890-D6EFBF29F374}"/>
          </ac:inkMkLst>
        </pc:inkChg>
        <pc:inkChg chg="add del mod">
          <ac:chgData name="仁園 呂" userId="eef67f80-1e14-4c90-a22b-aad4575b3ef9" providerId="ADAL" clId="{9A49C251-DF4E-4AE5-B3D8-6CC2431CFFC3}" dt="2020-04-27T08:48:00.394" v="3276"/>
          <ac:inkMkLst>
            <pc:docMk/>
            <pc:sldMk cId="50943526" sldId="389"/>
            <ac:inkMk id="45" creationId="{56BA29A4-62A3-4998-8473-E8010DD164D2}"/>
          </ac:inkMkLst>
        </pc:inkChg>
        <pc:inkChg chg="add del mod">
          <ac:chgData name="仁園 呂" userId="eef67f80-1e14-4c90-a22b-aad4575b3ef9" providerId="ADAL" clId="{9A49C251-DF4E-4AE5-B3D8-6CC2431CFFC3}" dt="2020-04-27T08:43:15.398" v="3133" actId="27957"/>
          <ac:inkMkLst>
            <pc:docMk/>
            <pc:sldMk cId="50943526" sldId="389"/>
            <ac:inkMk id="46" creationId="{5D2027B5-CB98-47FA-9F12-6F1EB7CDD63A}"/>
          </ac:inkMkLst>
        </pc:inkChg>
        <pc:inkChg chg="add del mod">
          <ac:chgData name="仁園 呂" userId="eef67f80-1e14-4c90-a22b-aad4575b3ef9" providerId="ADAL" clId="{9A49C251-DF4E-4AE5-B3D8-6CC2431CFFC3}" dt="2020-04-27T08:48:00.399" v="3299"/>
          <ac:inkMkLst>
            <pc:docMk/>
            <pc:sldMk cId="50943526" sldId="389"/>
            <ac:inkMk id="46" creationId="{A5AEB8B2-DFA9-48E7-ADE3-20ED1D9C9E7D}"/>
          </ac:inkMkLst>
        </pc:inkChg>
        <pc:inkChg chg="add del mod">
          <ac:chgData name="仁園 呂" userId="eef67f80-1e14-4c90-a22b-aad4575b3ef9" providerId="ADAL" clId="{9A49C251-DF4E-4AE5-B3D8-6CC2431CFFC3}" dt="2020-04-27T08:43:15.398" v="3133" actId="27957"/>
          <ac:inkMkLst>
            <pc:docMk/>
            <pc:sldMk cId="50943526" sldId="389"/>
            <ac:inkMk id="47" creationId="{807AD8F2-8A9D-4884-9B91-5ABC9E689348}"/>
          </ac:inkMkLst>
        </pc:inkChg>
        <pc:inkChg chg="add del mod">
          <ac:chgData name="仁園 呂" userId="eef67f80-1e14-4c90-a22b-aad4575b3ef9" providerId="ADAL" clId="{9A49C251-DF4E-4AE5-B3D8-6CC2431CFFC3}" dt="2020-04-27T08:48:00.389" v="3257"/>
          <ac:inkMkLst>
            <pc:docMk/>
            <pc:sldMk cId="50943526" sldId="389"/>
            <ac:inkMk id="47" creationId="{BCD0DD08-E123-4B61-B512-5DE89B4AA599}"/>
          </ac:inkMkLst>
        </pc:inkChg>
        <pc:inkChg chg="add del mod">
          <ac:chgData name="仁園 呂" userId="eef67f80-1e14-4c90-a22b-aad4575b3ef9" providerId="ADAL" clId="{9A49C251-DF4E-4AE5-B3D8-6CC2431CFFC3}" dt="2020-04-27T08:43:15.398" v="3133" actId="27957"/>
          <ac:inkMkLst>
            <pc:docMk/>
            <pc:sldMk cId="50943526" sldId="389"/>
            <ac:inkMk id="48" creationId="{39632662-9C73-4C4D-8F52-758666C94FAC}"/>
          </ac:inkMkLst>
        </pc:inkChg>
        <pc:inkChg chg="add del mod">
          <ac:chgData name="仁園 呂" userId="eef67f80-1e14-4c90-a22b-aad4575b3ef9" providerId="ADAL" clId="{9A49C251-DF4E-4AE5-B3D8-6CC2431CFFC3}" dt="2020-04-27T08:48:00.387" v="3249"/>
          <ac:inkMkLst>
            <pc:docMk/>
            <pc:sldMk cId="50943526" sldId="389"/>
            <ac:inkMk id="48" creationId="{50375935-97F7-4ED7-9F3C-57AAE3BB9FEA}"/>
          </ac:inkMkLst>
        </pc:inkChg>
        <pc:inkChg chg="add del mod">
          <ac:chgData name="仁園 呂" userId="eef67f80-1e14-4c90-a22b-aad4575b3ef9" providerId="ADAL" clId="{9A49C251-DF4E-4AE5-B3D8-6CC2431CFFC3}" dt="2020-04-27T08:43:15.398" v="3133" actId="27957"/>
          <ac:inkMkLst>
            <pc:docMk/>
            <pc:sldMk cId="50943526" sldId="389"/>
            <ac:inkMk id="50" creationId="{162B9309-2603-4206-90E4-FF30D1EA8C1F}"/>
          </ac:inkMkLst>
        </pc:inkChg>
        <pc:inkChg chg="add del mod">
          <ac:chgData name="仁園 呂" userId="eef67f80-1e14-4c90-a22b-aad4575b3ef9" providerId="ADAL" clId="{9A49C251-DF4E-4AE5-B3D8-6CC2431CFFC3}" dt="2020-04-27T08:48:00.397" v="3292"/>
          <ac:inkMkLst>
            <pc:docMk/>
            <pc:sldMk cId="50943526" sldId="389"/>
            <ac:inkMk id="50" creationId="{F2F18389-4F9F-403D-BA28-8A762BE5D603}"/>
          </ac:inkMkLst>
        </pc:inkChg>
        <pc:inkChg chg="add del mod">
          <ac:chgData name="仁園 呂" userId="eef67f80-1e14-4c90-a22b-aad4575b3ef9" providerId="ADAL" clId="{9A49C251-DF4E-4AE5-B3D8-6CC2431CFFC3}" dt="2020-04-27T08:43:15.398" v="3133" actId="27957"/>
          <ac:inkMkLst>
            <pc:docMk/>
            <pc:sldMk cId="50943526" sldId="389"/>
            <ac:inkMk id="51" creationId="{5C97C3E2-B049-47CE-B9C0-2BFA6C9B2482}"/>
          </ac:inkMkLst>
        </pc:inkChg>
        <pc:inkChg chg="add del mod">
          <ac:chgData name="仁園 呂" userId="eef67f80-1e14-4c90-a22b-aad4575b3ef9" providerId="ADAL" clId="{9A49C251-DF4E-4AE5-B3D8-6CC2431CFFC3}" dt="2020-04-27T08:48:00.388" v="3251"/>
          <ac:inkMkLst>
            <pc:docMk/>
            <pc:sldMk cId="50943526" sldId="389"/>
            <ac:inkMk id="52" creationId="{2DCF7B0F-59F9-41CF-825E-31491E1011E8}"/>
          </ac:inkMkLst>
        </pc:inkChg>
        <pc:inkChg chg="add del mod">
          <ac:chgData name="仁園 呂" userId="eef67f80-1e14-4c90-a22b-aad4575b3ef9" providerId="ADAL" clId="{9A49C251-DF4E-4AE5-B3D8-6CC2431CFFC3}" dt="2020-04-27T08:43:15.398" v="3133" actId="27957"/>
          <ac:inkMkLst>
            <pc:docMk/>
            <pc:sldMk cId="50943526" sldId="389"/>
            <ac:inkMk id="52" creationId="{AC4CF2BE-7D3A-4F6D-A221-DB900C923B93}"/>
          </ac:inkMkLst>
        </pc:inkChg>
        <pc:inkChg chg="add del mod">
          <ac:chgData name="仁園 呂" userId="eef67f80-1e14-4c90-a22b-aad4575b3ef9" providerId="ADAL" clId="{9A49C251-DF4E-4AE5-B3D8-6CC2431CFFC3}" dt="2020-04-27T08:48:00.399" v="3302"/>
          <ac:inkMkLst>
            <pc:docMk/>
            <pc:sldMk cId="50943526" sldId="389"/>
            <ac:inkMk id="53" creationId="{0766B578-4E80-4BF4-905D-B0FC7F90F600}"/>
          </ac:inkMkLst>
        </pc:inkChg>
        <pc:inkChg chg="add del mod">
          <ac:chgData name="仁園 呂" userId="eef67f80-1e14-4c90-a22b-aad4575b3ef9" providerId="ADAL" clId="{9A49C251-DF4E-4AE5-B3D8-6CC2431CFFC3}" dt="2020-04-27T08:43:15.398" v="3133" actId="27957"/>
          <ac:inkMkLst>
            <pc:docMk/>
            <pc:sldMk cId="50943526" sldId="389"/>
            <ac:inkMk id="53" creationId="{6909DBBF-82CC-49CB-920A-EBCF4B8B9600}"/>
          </ac:inkMkLst>
        </pc:inkChg>
        <pc:inkChg chg="add del mod">
          <ac:chgData name="仁園 呂" userId="eef67f80-1e14-4c90-a22b-aad4575b3ef9" providerId="ADAL" clId="{9A49C251-DF4E-4AE5-B3D8-6CC2431CFFC3}" dt="2020-04-27T08:48:00.392" v="3267"/>
          <ac:inkMkLst>
            <pc:docMk/>
            <pc:sldMk cId="50943526" sldId="389"/>
            <ac:inkMk id="55" creationId="{8C5AE41B-0BF6-44BA-B851-035097F87F28}"/>
          </ac:inkMkLst>
        </pc:inkChg>
        <pc:inkChg chg="add del mod">
          <ac:chgData name="仁園 呂" userId="eef67f80-1e14-4c90-a22b-aad4575b3ef9" providerId="ADAL" clId="{9A49C251-DF4E-4AE5-B3D8-6CC2431CFFC3}" dt="2020-04-27T08:43:15.398" v="3133" actId="27957"/>
          <ac:inkMkLst>
            <pc:docMk/>
            <pc:sldMk cId="50943526" sldId="389"/>
            <ac:inkMk id="56" creationId="{99D5F021-0C74-4805-9751-45A18811B0B7}"/>
          </ac:inkMkLst>
        </pc:inkChg>
        <pc:inkChg chg="add del mod">
          <ac:chgData name="仁園 呂" userId="eef67f80-1e14-4c90-a22b-aad4575b3ef9" providerId="ADAL" clId="{9A49C251-DF4E-4AE5-B3D8-6CC2431CFFC3}" dt="2020-04-27T08:48:00.391" v="3264"/>
          <ac:inkMkLst>
            <pc:docMk/>
            <pc:sldMk cId="50943526" sldId="389"/>
            <ac:inkMk id="56" creationId="{B57B0920-079A-4731-A5CC-0642544B76AA}"/>
          </ac:inkMkLst>
        </pc:inkChg>
        <pc:inkChg chg="add del mod">
          <ac:chgData name="仁園 呂" userId="eef67f80-1e14-4c90-a22b-aad4575b3ef9" providerId="ADAL" clId="{9A49C251-DF4E-4AE5-B3D8-6CC2431CFFC3}" dt="2020-04-27T08:43:15.398" v="3133" actId="27957"/>
          <ac:inkMkLst>
            <pc:docMk/>
            <pc:sldMk cId="50943526" sldId="389"/>
            <ac:inkMk id="57" creationId="{35EA25C5-78C2-459D-A8C1-45FA38E4F4C2}"/>
          </ac:inkMkLst>
        </pc:inkChg>
        <pc:inkChg chg="add del mod">
          <ac:chgData name="仁園 呂" userId="eef67f80-1e14-4c90-a22b-aad4575b3ef9" providerId="ADAL" clId="{9A49C251-DF4E-4AE5-B3D8-6CC2431CFFC3}" dt="2020-04-27T08:48:00.392" v="3268"/>
          <ac:inkMkLst>
            <pc:docMk/>
            <pc:sldMk cId="50943526" sldId="389"/>
            <ac:inkMk id="57" creationId="{B0BDEF23-C546-4B86-82AD-0CE23A7B5490}"/>
          </ac:inkMkLst>
        </pc:inkChg>
        <pc:inkChg chg="add del mod">
          <ac:chgData name="仁園 呂" userId="eef67f80-1e14-4c90-a22b-aad4575b3ef9" providerId="ADAL" clId="{9A49C251-DF4E-4AE5-B3D8-6CC2431CFFC3}" dt="2020-04-27T08:48:00.399" v="3298"/>
          <ac:inkMkLst>
            <pc:docMk/>
            <pc:sldMk cId="50943526" sldId="389"/>
            <ac:inkMk id="58" creationId="{527C9A0E-1391-449A-BD02-37EFAA42F63A}"/>
          </ac:inkMkLst>
        </pc:inkChg>
        <pc:inkChg chg="add del mod">
          <ac:chgData name="仁園 呂" userId="eef67f80-1e14-4c90-a22b-aad4575b3ef9" providerId="ADAL" clId="{9A49C251-DF4E-4AE5-B3D8-6CC2431CFFC3}" dt="2020-04-27T08:43:15.398" v="3133" actId="27957"/>
          <ac:inkMkLst>
            <pc:docMk/>
            <pc:sldMk cId="50943526" sldId="389"/>
            <ac:inkMk id="58" creationId="{A11A2FBA-F99A-43CD-AFB2-C0DB23B6F567}"/>
          </ac:inkMkLst>
        </pc:inkChg>
        <pc:inkChg chg="add del mod">
          <ac:chgData name="仁園 呂" userId="eef67f80-1e14-4c90-a22b-aad4575b3ef9" providerId="ADAL" clId="{9A49C251-DF4E-4AE5-B3D8-6CC2431CFFC3}" dt="2020-04-27T08:48:00.389" v="3256"/>
          <ac:inkMkLst>
            <pc:docMk/>
            <pc:sldMk cId="50943526" sldId="389"/>
            <ac:inkMk id="59" creationId="{6F449CA8-B041-48CD-9C30-5BA8F3A821D9}"/>
          </ac:inkMkLst>
        </pc:inkChg>
        <pc:inkChg chg="add del mod">
          <ac:chgData name="仁園 呂" userId="eef67f80-1e14-4c90-a22b-aad4575b3ef9" providerId="ADAL" clId="{9A49C251-DF4E-4AE5-B3D8-6CC2431CFFC3}" dt="2020-04-27T08:43:15.398" v="3133" actId="27957"/>
          <ac:inkMkLst>
            <pc:docMk/>
            <pc:sldMk cId="50943526" sldId="389"/>
            <ac:inkMk id="60" creationId="{CCB2CF9D-E86F-41AF-A961-A1EF056872FD}"/>
          </ac:inkMkLst>
        </pc:inkChg>
        <pc:inkChg chg="add del mod">
          <ac:chgData name="仁園 呂" userId="eef67f80-1e14-4c90-a22b-aad4575b3ef9" providerId="ADAL" clId="{9A49C251-DF4E-4AE5-B3D8-6CC2431CFFC3}" dt="2020-04-27T08:48:00.391" v="3263"/>
          <ac:inkMkLst>
            <pc:docMk/>
            <pc:sldMk cId="50943526" sldId="389"/>
            <ac:inkMk id="61" creationId="{21682A73-91B7-4FBD-9183-07F70F063BE0}"/>
          </ac:inkMkLst>
        </pc:inkChg>
        <pc:inkChg chg="add del mod">
          <ac:chgData name="仁園 呂" userId="eef67f80-1e14-4c90-a22b-aad4575b3ef9" providerId="ADAL" clId="{9A49C251-DF4E-4AE5-B3D8-6CC2431CFFC3}" dt="2020-04-27T08:43:15.398" v="3133" actId="27957"/>
          <ac:inkMkLst>
            <pc:docMk/>
            <pc:sldMk cId="50943526" sldId="389"/>
            <ac:inkMk id="61" creationId="{223E64A3-CB2A-4583-A51F-E74418450497}"/>
          </ac:inkMkLst>
        </pc:inkChg>
        <pc:inkChg chg="add del mod">
          <ac:chgData name="仁園 呂" userId="eef67f80-1e14-4c90-a22b-aad4575b3ef9" providerId="ADAL" clId="{9A49C251-DF4E-4AE5-B3D8-6CC2431CFFC3}" dt="2020-04-27T08:43:15.398" v="3133" actId="27957"/>
          <ac:inkMkLst>
            <pc:docMk/>
            <pc:sldMk cId="50943526" sldId="389"/>
            <ac:inkMk id="62" creationId="{57CF21E2-4469-44EA-B840-953785E45B8D}"/>
          </ac:inkMkLst>
        </pc:inkChg>
        <pc:inkChg chg="add del mod">
          <ac:chgData name="仁園 呂" userId="eef67f80-1e14-4c90-a22b-aad4575b3ef9" providerId="ADAL" clId="{9A49C251-DF4E-4AE5-B3D8-6CC2431CFFC3}" dt="2020-04-27T08:48:00.388" v="3252"/>
          <ac:inkMkLst>
            <pc:docMk/>
            <pc:sldMk cId="50943526" sldId="389"/>
            <ac:inkMk id="62" creationId="{6FC92A8A-0A61-46E0-BB3A-B99B46F226BA}"/>
          </ac:inkMkLst>
        </pc:inkChg>
        <pc:inkChg chg="add mod">
          <ac:chgData name="仁園 呂" userId="eef67f80-1e14-4c90-a22b-aad4575b3ef9" providerId="ADAL" clId="{9A49C251-DF4E-4AE5-B3D8-6CC2431CFFC3}" dt="2020-04-27T08:23:08.388" v="2901"/>
          <ac:inkMkLst>
            <pc:docMk/>
            <pc:sldMk cId="50943526" sldId="389"/>
            <ac:inkMk id="63" creationId="{33CBC011-F57A-4AE2-A48F-8D36BD3B4A6A}"/>
          </ac:inkMkLst>
        </pc:inkChg>
        <pc:inkChg chg="add del mod">
          <ac:chgData name="仁園 呂" userId="eef67f80-1e14-4c90-a22b-aad4575b3ef9" providerId="ADAL" clId="{9A49C251-DF4E-4AE5-B3D8-6CC2431CFFC3}" dt="2020-04-27T08:48:00.386" v="3245"/>
          <ac:inkMkLst>
            <pc:docMk/>
            <pc:sldMk cId="50943526" sldId="389"/>
            <ac:inkMk id="64" creationId="{745347E8-F4A7-4A97-8E6D-2C84D904F874}"/>
          </ac:inkMkLst>
        </pc:inkChg>
        <pc:inkChg chg="add del mod">
          <ac:chgData name="仁園 呂" userId="eef67f80-1e14-4c90-a22b-aad4575b3ef9" providerId="ADAL" clId="{9A49C251-DF4E-4AE5-B3D8-6CC2431CFFC3}" dt="2020-04-27T08:43:15.398" v="3133" actId="27957"/>
          <ac:inkMkLst>
            <pc:docMk/>
            <pc:sldMk cId="50943526" sldId="389"/>
            <ac:inkMk id="64" creationId="{C278F6DE-AF7C-4ECC-850F-2B371BA8D752}"/>
          </ac:inkMkLst>
        </pc:inkChg>
        <pc:inkChg chg="add del mod">
          <ac:chgData name="仁園 呂" userId="eef67f80-1e14-4c90-a22b-aad4575b3ef9" providerId="ADAL" clId="{9A49C251-DF4E-4AE5-B3D8-6CC2431CFFC3}" dt="2020-04-27T08:43:15.398" v="3133" actId="27957"/>
          <ac:inkMkLst>
            <pc:docMk/>
            <pc:sldMk cId="50943526" sldId="389"/>
            <ac:inkMk id="65" creationId="{2FE50256-3DE9-4398-A73B-18BECA30CB63}"/>
          </ac:inkMkLst>
        </pc:inkChg>
        <pc:inkChg chg="add del mod">
          <ac:chgData name="仁園 呂" userId="eef67f80-1e14-4c90-a22b-aad4575b3ef9" providerId="ADAL" clId="{9A49C251-DF4E-4AE5-B3D8-6CC2431CFFC3}" dt="2020-04-27T08:47:46.361" v="3236"/>
          <ac:inkMkLst>
            <pc:docMk/>
            <pc:sldMk cId="50943526" sldId="389"/>
            <ac:inkMk id="65" creationId="{87837A18-45B2-4D46-ADD6-1D0FDA7E6037}"/>
          </ac:inkMkLst>
        </pc:inkChg>
        <pc:inkChg chg="add del mod">
          <ac:chgData name="仁園 呂" userId="eef67f80-1e14-4c90-a22b-aad4575b3ef9" providerId="ADAL" clId="{9A49C251-DF4E-4AE5-B3D8-6CC2431CFFC3}" dt="2020-04-27T08:47:46.361" v="3237"/>
          <ac:inkMkLst>
            <pc:docMk/>
            <pc:sldMk cId="50943526" sldId="389"/>
            <ac:inkMk id="66" creationId="{5FDA026E-B91B-4EBE-9581-006C3FA62B43}"/>
          </ac:inkMkLst>
        </pc:inkChg>
        <pc:inkChg chg="add del mod">
          <ac:chgData name="仁園 呂" userId="eef67f80-1e14-4c90-a22b-aad4575b3ef9" providerId="ADAL" clId="{9A49C251-DF4E-4AE5-B3D8-6CC2431CFFC3}" dt="2020-04-27T08:43:15.398" v="3133" actId="27957"/>
          <ac:inkMkLst>
            <pc:docMk/>
            <pc:sldMk cId="50943526" sldId="389"/>
            <ac:inkMk id="66" creationId="{6F192AA4-2C9D-41EC-84EA-A4ED265EB2B4}"/>
          </ac:inkMkLst>
        </pc:inkChg>
        <pc:inkChg chg="add mod">
          <ac:chgData name="仁園 呂" userId="eef67f80-1e14-4c90-a22b-aad4575b3ef9" providerId="ADAL" clId="{9A49C251-DF4E-4AE5-B3D8-6CC2431CFFC3}" dt="2020-04-27T08:48:00.388" v="3252"/>
          <ac:inkMkLst>
            <pc:docMk/>
            <pc:sldMk cId="50943526" sldId="389"/>
            <ac:inkMk id="67" creationId="{3556BEDA-C7C0-49A0-8C6A-7DE2AE195729}"/>
          </ac:inkMkLst>
        </pc:inkChg>
        <pc:inkChg chg="add del mod">
          <ac:chgData name="仁園 呂" userId="eef67f80-1e14-4c90-a22b-aad4575b3ef9" providerId="ADAL" clId="{9A49C251-DF4E-4AE5-B3D8-6CC2431CFFC3}" dt="2020-04-27T08:43:15.398" v="3133" actId="27957"/>
          <ac:inkMkLst>
            <pc:docMk/>
            <pc:sldMk cId="50943526" sldId="389"/>
            <ac:inkMk id="67" creationId="{A91B7CD8-38A3-4A6A-BFDC-AF9325152756}"/>
          </ac:inkMkLst>
        </pc:inkChg>
        <pc:inkChg chg="add del mod">
          <ac:chgData name="仁園 呂" userId="eef67f80-1e14-4c90-a22b-aad4575b3ef9" providerId="ADAL" clId="{9A49C251-DF4E-4AE5-B3D8-6CC2431CFFC3}" dt="2020-04-27T08:43:15.398" v="3133" actId="27957"/>
          <ac:inkMkLst>
            <pc:docMk/>
            <pc:sldMk cId="50943526" sldId="389"/>
            <ac:inkMk id="68" creationId="{2BAAB3DB-A125-400A-805A-D8A1161360BF}"/>
          </ac:inkMkLst>
        </pc:inkChg>
        <pc:inkChg chg="add del mod">
          <ac:chgData name="仁園 呂" userId="eef67f80-1e14-4c90-a22b-aad4575b3ef9" providerId="ADAL" clId="{9A49C251-DF4E-4AE5-B3D8-6CC2431CFFC3}" dt="2020-04-27T08:48:00.395" v="3280"/>
          <ac:inkMkLst>
            <pc:docMk/>
            <pc:sldMk cId="50943526" sldId="389"/>
            <ac:inkMk id="68" creationId="{49DCE727-F0D8-4315-AFFD-DC36C17CF0A2}"/>
          </ac:inkMkLst>
        </pc:inkChg>
        <pc:inkChg chg="add del mod">
          <ac:chgData name="仁園 呂" userId="eef67f80-1e14-4c90-a22b-aad4575b3ef9" providerId="ADAL" clId="{9A49C251-DF4E-4AE5-B3D8-6CC2431CFFC3}" dt="2020-04-27T08:43:15.398" v="3133" actId="27957"/>
          <ac:inkMkLst>
            <pc:docMk/>
            <pc:sldMk cId="50943526" sldId="389"/>
            <ac:inkMk id="69" creationId="{38C4C7BA-28FF-4926-844A-FCF5EA92CF01}"/>
          </ac:inkMkLst>
        </pc:inkChg>
        <pc:inkChg chg="add mod">
          <ac:chgData name="仁園 呂" userId="eef67f80-1e14-4c90-a22b-aad4575b3ef9" providerId="ADAL" clId="{9A49C251-DF4E-4AE5-B3D8-6CC2431CFFC3}" dt="2020-04-27T08:23:08.388" v="2901"/>
          <ac:inkMkLst>
            <pc:docMk/>
            <pc:sldMk cId="50943526" sldId="389"/>
            <ac:inkMk id="70" creationId="{D8CDBE18-E0DB-48CA-BFA6-CC827DCBA605}"/>
          </ac:inkMkLst>
        </pc:inkChg>
        <pc:inkChg chg="add del mod">
          <ac:chgData name="仁園 呂" userId="eef67f80-1e14-4c90-a22b-aad4575b3ef9" providerId="ADAL" clId="{9A49C251-DF4E-4AE5-B3D8-6CC2431CFFC3}" dt="2020-04-27T08:43:15.398" v="3133" actId="27957"/>
          <ac:inkMkLst>
            <pc:docMk/>
            <pc:sldMk cId="50943526" sldId="389"/>
            <ac:inkMk id="71" creationId="{F76E3D35-5382-4A85-B99C-3909FDD57415}"/>
          </ac:inkMkLst>
        </pc:inkChg>
        <pc:inkChg chg="add del mod">
          <ac:chgData name="仁園 呂" userId="eef67f80-1e14-4c90-a22b-aad4575b3ef9" providerId="ADAL" clId="{9A49C251-DF4E-4AE5-B3D8-6CC2431CFFC3}" dt="2020-04-27T08:43:15.398" v="3133" actId="27957"/>
          <ac:inkMkLst>
            <pc:docMk/>
            <pc:sldMk cId="50943526" sldId="389"/>
            <ac:inkMk id="72" creationId="{04A271B1-0687-4650-A10C-66A120E29CD7}"/>
          </ac:inkMkLst>
        </pc:inkChg>
        <pc:inkChg chg="add del mod">
          <ac:chgData name="仁園 呂" userId="eef67f80-1e14-4c90-a22b-aad4575b3ef9" providerId="ADAL" clId="{9A49C251-DF4E-4AE5-B3D8-6CC2431CFFC3}" dt="2020-04-27T08:48:00.399" v="3300"/>
          <ac:inkMkLst>
            <pc:docMk/>
            <pc:sldMk cId="50943526" sldId="389"/>
            <ac:inkMk id="72" creationId="{61239F58-FCDC-4707-9E2C-4DDF9D477B2B}"/>
          </ac:inkMkLst>
        </pc:inkChg>
        <pc:inkChg chg="add del mod">
          <ac:chgData name="仁園 呂" userId="eef67f80-1e14-4c90-a22b-aad4575b3ef9" providerId="ADAL" clId="{9A49C251-DF4E-4AE5-B3D8-6CC2431CFFC3}" dt="2020-04-27T08:43:15.398" v="3133" actId="27957"/>
          <ac:inkMkLst>
            <pc:docMk/>
            <pc:sldMk cId="50943526" sldId="389"/>
            <ac:inkMk id="73" creationId="{7AE58105-606A-418C-AD06-2F6D2282554A}"/>
          </ac:inkMkLst>
        </pc:inkChg>
        <pc:inkChg chg="add del mod">
          <ac:chgData name="仁園 呂" userId="eef67f80-1e14-4c90-a22b-aad4575b3ef9" providerId="ADAL" clId="{9A49C251-DF4E-4AE5-B3D8-6CC2431CFFC3}" dt="2020-04-27T08:48:00.392" v="3266"/>
          <ac:inkMkLst>
            <pc:docMk/>
            <pc:sldMk cId="50943526" sldId="389"/>
            <ac:inkMk id="74" creationId="{BE9EFCF9-E0D9-41CB-8E90-65CC0D46281F}"/>
          </ac:inkMkLst>
        </pc:inkChg>
        <pc:inkChg chg="add del mod">
          <ac:chgData name="仁園 呂" userId="eef67f80-1e14-4c90-a22b-aad4575b3ef9" providerId="ADAL" clId="{9A49C251-DF4E-4AE5-B3D8-6CC2431CFFC3}" dt="2020-04-27T08:43:15.398" v="3133" actId="27957"/>
          <ac:inkMkLst>
            <pc:docMk/>
            <pc:sldMk cId="50943526" sldId="389"/>
            <ac:inkMk id="75" creationId="{13E8B42C-78B1-49F0-903B-5974FB2BD34E}"/>
          </ac:inkMkLst>
        </pc:inkChg>
        <pc:inkChg chg="add del mod">
          <ac:chgData name="仁園 呂" userId="eef67f80-1e14-4c90-a22b-aad4575b3ef9" providerId="ADAL" clId="{9A49C251-DF4E-4AE5-B3D8-6CC2431CFFC3}" dt="2020-04-27T08:48:00.399" v="3301"/>
          <ac:inkMkLst>
            <pc:docMk/>
            <pc:sldMk cId="50943526" sldId="389"/>
            <ac:inkMk id="75" creationId="{F0756EC2-1C19-4080-AFE8-118560C74C61}"/>
          </ac:inkMkLst>
        </pc:inkChg>
        <pc:inkChg chg="add del mod">
          <ac:chgData name="仁園 呂" userId="eef67f80-1e14-4c90-a22b-aad4575b3ef9" providerId="ADAL" clId="{9A49C251-DF4E-4AE5-B3D8-6CC2431CFFC3}" dt="2020-04-27T08:47:47.471" v="3239"/>
          <ac:inkMkLst>
            <pc:docMk/>
            <pc:sldMk cId="50943526" sldId="389"/>
            <ac:inkMk id="76" creationId="{34A0524D-4242-400B-B5AB-1926C8B8AE2D}"/>
          </ac:inkMkLst>
        </pc:inkChg>
        <pc:inkChg chg="add del mod">
          <ac:chgData name="仁園 呂" userId="eef67f80-1e14-4c90-a22b-aad4575b3ef9" providerId="ADAL" clId="{9A49C251-DF4E-4AE5-B3D8-6CC2431CFFC3}" dt="2020-04-27T08:43:15.398" v="3133" actId="27957"/>
          <ac:inkMkLst>
            <pc:docMk/>
            <pc:sldMk cId="50943526" sldId="389"/>
            <ac:inkMk id="76" creationId="{583F4052-AA41-47D0-A098-0473BA82E308}"/>
          </ac:inkMkLst>
        </pc:inkChg>
        <pc:inkChg chg="add mod">
          <ac:chgData name="仁園 呂" userId="eef67f80-1e14-4c90-a22b-aad4575b3ef9" providerId="ADAL" clId="{9A49C251-DF4E-4AE5-B3D8-6CC2431CFFC3}" dt="2020-04-27T08:23:08.388" v="2901"/>
          <ac:inkMkLst>
            <pc:docMk/>
            <pc:sldMk cId="50943526" sldId="389"/>
            <ac:inkMk id="77" creationId="{5B2B0C65-ACB9-4365-9EBB-3B3198701A51}"/>
          </ac:inkMkLst>
        </pc:inkChg>
        <pc:inkChg chg="add del mod">
          <ac:chgData name="仁園 呂" userId="eef67f80-1e14-4c90-a22b-aad4575b3ef9" providerId="ADAL" clId="{9A49C251-DF4E-4AE5-B3D8-6CC2431CFFC3}" dt="2020-04-27T08:43:15.398" v="3133" actId="27957"/>
          <ac:inkMkLst>
            <pc:docMk/>
            <pc:sldMk cId="50943526" sldId="389"/>
            <ac:inkMk id="78" creationId="{39BEAF57-F67A-4AC5-A979-162CB73A0EA1}"/>
          </ac:inkMkLst>
        </pc:inkChg>
        <pc:inkChg chg="add del mod">
          <ac:chgData name="仁園 呂" userId="eef67f80-1e14-4c90-a22b-aad4575b3ef9" providerId="ADAL" clId="{9A49C251-DF4E-4AE5-B3D8-6CC2431CFFC3}" dt="2020-04-27T08:47:47.471" v="3238"/>
          <ac:inkMkLst>
            <pc:docMk/>
            <pc:sldMk cId="50943526" sldId="389"/>
            <ac:inkMk id="78" creationId="{97051E43-7696-4472-A9D2-36A72E3FEE1D}"/>
          </ac:inkMkLst>
        </pc:inkChg>
        <pc:inkChg chg="add del mod">
          <ac:chgData name="仁園 呂" userId="eef67f80-1e14-4c90-a22b-aad4575b3ef9" providerId="ADAL" clId="{9A49C251-DF4E-4AE5-B3D8-6CC2431CFFC3}" dt="2020-04-27T08:43:15.398" v="3133" actId="27957"/>
          <ac:inkMkLst>
            <pc:docMk/>
            <pc:sldMk cId="50943526" sldId="389"/>
            <ac:inkMk id="79" creationId="{76159419-E1EB-4105-8643-AC526216FB00}"/>
          </ac:inkMkLst>
        </pc:inkChg>
        <pc:inkChg chg="add del mod">
          <ac:chgData name="仁園 呂" userId="eef67f80-1e14-4c90-a22b-aad4575b3ef9" providerId="ADAL" clId="{9A49C251-DF4E-4AE5-B3D8-6CC2431CFFC3}" dt="2020-04-27T08:48:00.398" v="3296"/>
          <ac:inkMkLst>
            <pc:docMk/>
            <pc:sldMk cId="50943526" sldId="389"/>
            <ac:inkMk id="82" creationId="{4583E8B9-EC39-4EE9-BA20-088FEFB688BE}"/>
          </ac:inkMkLst>
        </pc:inkChg>
        <pc:inkChg chg="add del mod">
          <ac:chgData name="仁園 呂" userId="eef67f80-1e14-4c90-a22b-aad4575b3ef9" providerId="ADAL" clId="{9A49C251-DF4E-4AE5-B3D8-6CC2431CFFC3}" dt="2020-04-27T08:48:00.394" v="3275"/>
          <ac:inkMkLst>
            <pc:docMk/>
            <pc:sldMk cId="50943526" sldId="389"/>
            <ac:inkMk id="83" creationId="{E15983D6-50E1-44ED-81F8-3FA4EC7BD3D5}"/>
          </ac:inkMkLst>
        </pc:inkChg>
        <pc:inkChg chg="add del mod">
          <ac:chgData name="仁園 呂" userId="eef67f80-1e14-4c90-a22b-aad4575b3ef9" providerId="ADAL" clId="{9A49C251-DF4E-4AE5-B3D8-6CC2431CFFC3}" dt="2020-04-27T08:48:00.392" v="3270"/>
          <ac:inkMkLst>
            <pc:docMk/>
            <pc:sldMk cId="50943526" sldId="389"/>
            <ac:inkMk id="84" creationId="{356B27FD-BF77-4A0C-8EF1-5B8CDA8A712B}"/>
          </ac:inkMkLst>
        </pc:inkChg>
        <pc:inkChg chg="add del mod">
          <ac:chgData name="仁園 呂" userId="eef67f80-1e14-4c90-a22b-aad4575b3ef9" providerId="ADAL" clId="{9A49C251-DF4E-4AE5-B3D8-6CC2431CFFC3}" dt="2020-04-27T08:48:00.396" v="3286"/>
          <ac:inkMkLst>
            <pc:docMk/>
            <pc:sldMk cId="50943526" sldId="389"/>
            <ac:inkMk id="85" creationId="{2D8B4B22-B7D0-4270-8B37-83EDB42C0A79}"/>
          </ac:inkMkLst>
        </pc:inkChg>
        <pc:inkChg chg="add del mod">
          <ac:chgData name="仁園 呂" userId="eef67f80-1e14-4c90-a22b-aad4575b3ef9" providerId="ADAL" clId="{9A49C251-DF4E-4AE5-B3D8-6CC2431CFFC3}" dt="2020-04-27T08:48:00.395" v="3282"/>
          <ac:inkMkLst>
            <pc:docMk/>
            <pc:sldMk cId="50943526" sldId="389"/>
            <ac:inkMk id="86" creationId="{C3D7687D-6347-40F9-86A6-EC627D6F02F2}"/>
          </ac:inkMkLst>
        </pc:inkChg>
        <pc:inkChg chg="add del mod">
          <ac:chgData name="仁園 呂" userId="eef67f80-1e14-4c90-a22b-aad4575b3ef9" providerId="ADAL" clId="{9A49C251-DF4E-4AE5-B3D8-6CC2431CFFC3}" dt="2020-04-27T08:48:00.393" v="3273"/>
          <ac:inkMkLst>
            <pc:docMk/>
            <pc:sldMk cId="50943526" sldId="389"/>
            <ac:inkMk id="87" creationId="{6C7F04F3-C945-4AB9-A50E-AD8B1EA98914}"/>
          </ac:inkMkLst>
        </pc:inkChg>
        <pc:inkChg chg="add del mod">
          <ac:chgData name="仁園 呂" userId="eef67f80-1e14-4c90-a22b-aad4575b3ef9" providerId="ADAL" clId="{9A49C251-DF4E-4AE5-B3D8-6CC2431CFFC3}" dt="2020-04-27T08:48:00.387" v="3248"/>
          <ac:inkMkLst>
            <pc:docMk/>
            <pc:sldMk cId="50943526" sldId="389"/>
            <ac:inkMk id="88" creationId="{C3041B74-821C-4C2B-AA2C-B58E5F298D20}"/>
          </ac:inkMkLst>
        </pc:inkChg>
        <pc:inkChg chg="add del mod">
          <ac:chgData name="仁園 呂" userId="eef67f80-1e14-4c90-a22b-aad4575b3ef9" providerId="ADAL" clId="{9A49C251-DF4E-4AE5-B3D8-6CC2431CFFC3}" dt="2020-04-27T08:48:00.394" v="3277"/>
          <ac:inkMkLst>
            <pc:docMk/>
            <pc:sldMk cId="50943526" sldId="389"/>
            <ac:inkMk id="89" creationId="{FB5C0D26-C913-4407-AB03-EEA1D1827D32}"/>
          </ac:inkMkLst>
        </pc:inkChg>
        <pc:inkChg chg="add del">
          <ac:chgData name="仁園 呂" userId="eef67f80-1e14-4c90-a22b-aad4575b3ef9" providerId="ADAL" clId="{9A49C251-DF4E-4AE5-B3D8-6CC2431CFFC3}" dt="2020-04-27T08:48:00.396" v="3285"/>
          <ac:inkMkLst>
            <pc:docMk/>
            <pc:sldMk cId="50943526" sldId="389"/>
            <ac:inkMk id="92" creationId="{B5F42A6E-A348-46D5-9EA3-AAD5DC6229A0}"/>
          </ac:inkMkLst>
        </pc:inkChg>
        <pc:inkChg chg="add del">
          <ac:chgData name="仁園 呂" userId="eef67f80-1e14-4c90-a22b-aad4575b3ef9" providerId="ADAL" clId="{9A49C251-DF4E-4AE5-B3D8-6CC2431CFFC3}" dt="2020-04-27T08:47:32.426" v="3216"/>
          <ac:inkMkLst>
            <pc:docMk/>
            <pc:sldMk cId="50943526" sldId="389"/>
            <ac:inkMk id="93" creationId="{AF8DC08E-859C-456C-8C8C-0F78A42D61C8}"/>
          </ac:inkMkLst>
        </pc:inkChg>
        <pc:inkChg chg="add del">
          <ac:chgData name="仁園 呂" userId="eef67f80-1e14-4c90-a22b-aad4575b3ef9" providerId="ADAL" clId="{9A49C251-DF4E-4AE5-B3D8-6CC2431CFFC3}" dt="2020-04-27T08:47:32.426" v="3215"/>
          <ac:inkMkLst>
            <pc:docMk/>
            <pc:sldMk cId="50943526" sldId="389"/>
            <ac:inkMk id="94" creationId="{43F45A4A-8A5A-4501-A038-F6CEA1B5C80A}"/>
          </ac:inkMkLst>
        </pc:inkChg>
        <pc:inkChg chg="add del">
          <ac:chgData name="仁園 呂" userId="eef67f80-1e14-4c90-a22b-aad4575b3ef9" providerId="ADAL" clId="{9A49C251-DF4E-4AE5-B3D8-6CC2431CFFC3}" dt="2020-04-27T08:47:35.428" v="3219"/>
          <ac:inkMkLst>
            <pc:docMk/>
            <pc:sldMk cId="50943526" sldId="389"/>
            <ac:inkMk id="95" creationId="{571497FE-F614-4E97-ADC3-98AFC18E5808}"/>
          </ac:inkMkLst>
        </pc:inkChg>
        <pc:inkChg chg="add del">
          <ac:chgData name="仁園 呂" userId="eef67f80-1e14-4c90-a22b-aad4575b3ef9" providerId="ADAL" clId="{9A49C251-DF4E-4AE5-B3D8-6CC2431CFFC3}" dt="2020-04-27T08:47:35.428" v="3220"/>
          <ac:inkMkLst>
            <pc:docMk/>
            <pc:sldMk cId="50943526" sldId="389"/>
            <ac:inkMk id="96" creationId="{AD6E3530-AD48-41FA-BAB4-A3088A4C57D6}"/>
          </ac:inkMkLst>
        </pc:inkChg>
        <pc:inkChg chg="add del">
          <ac:chgData name="仁園 呂" userId="eef67f80-1e14-4c90-a22b-aad4575b3ef9" providerId="ADAL" clId="{9A49C251-DF4E-4AE5-B3D8-6CC2431CFFC3}" dt="2020-04-27T08:47:38.925" v="3227"/>
          <ac:inkMkLst>
            <pc:docMk/>
            <pc:sldMk cId="50943526" sldId="389"/>
            <ac:inkMk id="97" creationId="{6F89E45F-371C-486E-9DDC-7A0BB41DE0FF}"/>
          </ac:inkMkLst>
        </pc:inkChg>
        <pc:inkChg chg="add del mod">
          <ac:chgData name="仁園 呂" userId="eef67f80-1e14-4c90-a22b-aad4575b3ef9" providerId="ADAL" clId="{9A49C251-DF4E-4AE5-B3D8-6CC2431CFFC3}" dt="2020-04-27T08:48:00.394" v="3279"/>
          <ac:inkMkLst>
            <pc:docMk/>
            <pc:sldMk cId="50943526" sldId="389"/>
            <ac:inkMk id="98" creationId="{496BEDA8-C27B-4A94-8EAA-6D45E9D7D26A}"/>
          </ac:inkMkLst>
        </pc:inkChg>
        <pc:inkChg chg="add del mod">
          <ac:chgData name="仁園 呂" userId="eef67f80-1e14-4c90-a22b-aad4575b3ef9" providerId="ADAL" clId="{9A49C251-DF4E-4AE5-B3D8-6CC2431CFFC3}" dt="2020-04-27T08:48:00.395" v="3284"/>
          <ac:inkMkLst>
            <pc:docMk/>
            <pc:sldMk cId="50943526" sldId="389"/>
            <ac:inkMk id="99" creationId="{AB3A4B2E-6D53-4F02-8F95-9F76A613D9A1}"/>
          </ac:inkMkLst>
        </pc:inkChg>
        <pc:inkChg chg="add del mod">
          <ac:chgData name="仁園 呂" userId="eef67f80-1e14-4c90-a22b-aad4575b3ef9" providerId="ADAL" clId="{9A49C251-DF4E-4AE5-B3D8-6CC2431CFFC3}" dt="2020-04-27T08:48:00.387" v="3246"/>
          <ac:inkMkLst>
            <pc:docMk/>
            <pc:sldMk cId="50943526" sldId="389"/>
            <ac:inkMk id="100" creationId="{E8E8D668-98DE-4537-AC7E-8805995E10F4}"/>
          </ac:inkMkLst>
        </pc:inkChg>
        <pc:inkChg chg="add del mod">
          <ac:chgData name="仁園 呂" userId="eef67f80-1e14-4c90-a22b-aad4575b3ef9" providerId="ADAL" clId="{9A49C251-DF4E-4AE5-B3D8-6CC2431CFFC3}" dt="2020-04-27T08:48:00.396" v="3289"/>
          <ac:inkMkLst>
            <pc:docMk/>
            <pc:sldMk cId="50943526" sldId="389"/>
            <ac:inkMk id="102" creationId="{0E00A98D-116B-47BE-BC55-E61887159AA3}"/>
          </ac:inkMkLst>
        </pc:inkChg>
        <pc:inkChg chg="add del mod">
          <ac:chgData name="仁園 呂" userId="eef67f80-1e14-4c90-a22b-aad4575b3ef9" providerId="ADAL" clId="{9A49C251-DF4E-4AE5-B3D8-6CC2431CFFC3}" dt="2020-04-27T08:48:00.390" v="3260"/>
          <ac:inkMkLst>
            <pc:docMk/>
            <pc:sldMk cId="50943526" sldId="389"/>
            <ac:inkMk id="103" creationId="{C0FA761C-BCE1-4056-9316-E5C65670E72A}"/>
          </ac:inkMkLst>
        </pc:inkChg>
        <pc:inkChg chg="add del mod">
          <ac:chgData name="仁園 呂" userId="eef67f80-1e14-4c90-a22b-aad4575b3ef9" providerId="ADAL" clId="{9A49C251-DF4E-4AE5-B3D8-6CC2431CFFC3}" dt="2020-04-27T08:48:00.393" v="3271"/>
          <ac:inkMkLst>
            <pc:docMk/>
            <pc:sldMk cId="50943526" sldId="389"/>
            <ac:inkMk id="104" creationId="{31328ABE-7382-4A73-9FEF-98EC3E306A22}"/>
          </ac:inkMkLst>
        </pc:inkChg>
        <pc:inkChg chg="add del mod">
          <ac:chgData name="仁園 呂" userId="eef67f80-1e14-4c90-a22b-aad4575b3ef9" providerId="ADAL" clId="{9A49C251-DF4E-4AE5-B3D8-6CC2431CFFC3}" dt="2020-04-27T08:48:00.397" v="3293"/>
          <ac:inkMkLst>
            <pc:docMk/>
            <pc:sldMk cId="50943526" sldId="389"/>
            <ac:inkMk id="105" creationId="{3007317C-AA37-4C20-A624-57066FAB9049}"/>
          </ac:inkMkLst>
        </pc:inkChg>
        <pc:inkChg chg="add del mod">
          <ac:chgData name="仁園 呂" userId="eef67f80-1e14-4c90-a22b-aad4575b3ef9" providerId="ADAL" clId="{9A49C251-DF4E-4AE5-B3D8-6CC2431CFFC3}" dt="2020-04-27T08:47:51.992" v="3243"/>
          <ac:inkMkLst>
            <pc:docMk/>
            <pc:sldMk cId="50943526" sldId="389"/>
            <ac:inkMk id="107" creationId="{04D09A1F-4986-48CB-B2FB-99D95C46D702}"/>
          </ac:inkMkLst>
        </pc:inkChg>
        <pc:inkChg chg="add del mod">
          <ac:chgData name="仁園 呂" userId="eef67f80-1e14-4c90-a22b-aad4575b3ef9" providerId="ADAL" clId="{9A49C251-DF4E-4AE5-B3D8-6CC2431CFFC3}" dt="2020-04-27T08:47:51.992" v="3244"/>
          <ac:inkMkLst>
            <pc:docMk/>
            <pc:sldMk cId="50943526" sldId="389"/>
            <ac:inkMk id="108" creationId="{18664721-4212-417E-B186-D762D261B54F}"/>
          </ac:inkMkLst>
        </pc:inkChg>
        <pc:inkChg chg="add del">
          <ac:chgData name="仁園 呂" userId="eef67f80-1e14-4c90-a22b-aad4575b3ef9" providerId="ADAL" clId="{9A49C251-DF4E-4AE5-B3D8-6CC2431CFFC3}" dt="2020-04-27T08:48:04.783" v="3305"/>
          <ac:inkMkLst>
            <pc:docMk/>
            <pc:sldMk cId="50943526" sldId="389"/>
            <ac:inkMk id="110" creationId="{64418EDD-0309-4797-B6F3-F3BCA1B94716}"/>
          </ac:inkMkLst>
        </pc:inkChg>
        <pc:inkChg chg="add del">
          <ac:chgData name="仁園 呂" userId="eef67f80-1e14-4c90-a22b-aad4575b3ef9" providerId="ADAL" clId="{9A49C251-DF4E-4AE5-B3D8-6CC2431CFFC3}" dt="2020-04-27T08:48:04.784" v="3306"/>
          <ac:inkMkLst>
            <pc:docMk/>
            <pc:sldMk cId="50943526" sldId="389"/>
            <ac:inkMk id="111" creationId="{AA5B30E1-19AE-4A55-8385-DF21447A8121}"/>
          </ac:inkMkLst>
        </pc:inkChg>
        <pc:inkChg chg="add">
          <ac:chgData name="仁園 呂" userId="eef67f80-1e14-4c90-a22b-aad4575b3ef9" providerId="ADAL" clId="{9A49C251-DF4E-4AE5-B3D8-6CC2431CFFC3}" dt="2020-04-27T08:48:05.526" v="3307" actId="9405"/>
          <ac:inkMkLst>
            <pc:docMk/>
            <pc:sldMk cId="50943526" sldId="389"/>
            <ac:inkMk id="112" creationId="{533A6A18-32A3-4507-9C01-B8E8F038413F}"/>
          </ac:inkMkLst>
        </pc:inkChg>
        <pc:inkChg chg="add del">
          <ac:chgData name="仁園 呂" userId="eef67f80-1e14-4c90-a22b-aad4575b3ef9" providerId="ADAL" clId="{9A49C251-DF4E-4AE5-B3D8-6CC2431CFFC3}" dt="2020-04-27T08:48:31.910" v="3309"/>
          <ac:inkMkLst>
            <pc:docMk/>
            <pc:sldMk cId="50943526" sldId="389"/>
            <ac:inkMk id="113" creationId="{13AA681A-C01E-4263-B703-2ADD0A217469}"/>
          </ac:inkMkLst>
        </pc:inkChg>
      </pc:sldChg>
      <pc:sldChg chg="addSp delSp modSp new mod">
        <pc:chgData name="仁園 呂" userId="eef67f80-1e14-4c90-a22b-aad4575b3ef9" providerId="ADAL" clId="{9A49C251-DF4E-4AE5-B3D8-6CC2431CFFC3}" dt="2020-05-15T02:59:16.777" v="10372"/>
        <pc:sldMkLst>
          <pc:docMk/>
          <pc:sldMk cId="1514368329" sldId="389"/>
        </pc:sldMkLst>
        <pc:spChg chg="mod">
          <ac:chgData name="仁園 呂" userId="eef67f80-1e14-4c90-a22b-aad4575b3ef9" providerId="ADAL" clId="{9A49C251-DF4E-4AE5-B3D8-6CC2431CFFC3}" dt="2020-05-15T02:57:41.727" v="10283" actId="1076"/>
          <ac:spMkLst>
            <pc:docMk/>
            <pc:sldMk cId="1514368329" sldId="389"/>
            <ac:spMk id="2" creationId="{058D1F14-30CB-4719-B11B-7BFDEB2B9509}"/>
          </ac:spMkLst>
        </pc:spChg>
        <pc:grpChg chg="mod">
          <ac:chgData name="仁園 呂" userId="eef67f80-1e14-4c90-a22b-aad4575b3ef9" providerId="ADAL" clId="{9A49C251-DF4E-4AE5-B3D8-6CC2431CFFC3}" dt="2020-05-15T02:57:37.435" v="10282" actId="1076"/>
          <ac:grpSpMkLst>
            <pc:docMk/>
            <pc:sldMk cId="1514368329" sldId="389"/>
            <ac:grpSpMk id="6" creationId="{532DA77C-9109-4B43-9D2A-6FA07A149FD8}"/>
          </ac:grpSpMkLst>
        </pc:grpChg>
        <pc:grpChg chg="mod">
          <ac:chgData name="仁園 呂" userId="eef67f80-1e14-4c90-a22b-aad4575b3ef9" providerId="ADAL" clId="{9A49C251-DF4E-4AE5-B3D8-6CC2431CFFC3}" dt="2020-05-15T02:57:37.435" v="10282" actId="1076"/>
          <ac:grpSpMkLst>
            <pc:docMk/>
            <pc:sldMk cId="1514368329" sldId="389"/>
            <ac:grpSpMk id="9" creationId="{F1F49EE3-D74E-49C0-9C30-79A9816C683C}"/>
          </ac:grpSpMkLst>
        </pc:grpChg>
        <pc:grpChg chg="del mod">
          <ac:chgData name="仁園 呂" userId="eef67f80-1e14-4c90-a22b-aad4575b3ef9" providerId="ADAL" clId="{9A49C251-DF4E-4AE5-B3D8-6CC2431CFFC3}" dt="2020-05-15T02:50:49.751" v="10014"/>
          <ac:grpSpMkLst>
            <pc:docMk/>
            <pc:sldMk cId="1514368329" sldId="389"/>
            <ac:grpSpMk id="21" creationId="{429F256B-5663-4457-B5B4-30C67139E39A}"/>
          </ac:grpSpMkLst>
        </pc:grpChg>
        <pc:grpChg chg="mod">
          <ac:chgData name="仁園 呂" userId="eef67f80-1e14-4c90-a22b-aad4575b3ef9" providerId="ADAL" clId="{9A49C251-DF4E-4AE5-B3D8-6CC2431CFFC3}" dt="2020-05-15T02:57:37.435" v="10282" actId="1076"/>
          <ac:grpSpMkLst>
            <pc:docMk/>
            <pc:sldMk cId="1514368329" sldId="389"/>
            <ac:grpSpMk id="25" creationId="{084DBE85-6EFA-47AE-B871-A3475BE614BF}"/>
          </ac:grpSpMkLst>
        </pc:grpChg>
        <pc:grpChg chg="del mod">
          <ac:chgData name="仁園 呂" userId="eef67f80-1e14-4c90-a22b-aad4575b3ef9" providerId="ADAL" clId="{9A49C251-DF4E-4AE5-B3D8-6CC2431CFFC3}" dt="2020-05-15T02:50:57.215" v="10024"/>
          <ac:grpSpMkLst>
            <pc:docMk/>
            <pc:sldMk cId="1514368329" sldId="389"/>
            <ac:grpSpMk id="31" creationId="{459798B6-481E-4A1A-B5F4-B0499B8C71C0}"/>
          </ac:grpSpMkLst>
        </pc:grpChg>
        <pc:grpChg chg="del mod">
          <ac:chgData name="仁園 呂" userId="eef67f80-1e14-4c90-a22b-aad4575b3ef9" providerId="ADAL" clId="{9A49C251-DF4E-4AE5-B3D8-6CC2431CFFC3}" dt="2020-05-15T02:51:01.188" v="10032"/>
          <ac:grpSpMkLst>
            <pc:docMk/>
            <pc:sldMk cId="1514368329" sldId="389"/>
            <ac:grpSpMk id="35" creationId="{8F525943-9F2C-4D0F-9A55-0D3FE6334C5E}"/>
          </ac:grpSpMkLst>
        </pc:grpChg>
        <pc:grpChg chg="del mod">
          <ac:chgData name="仁園 呂" userId="eef67f80-1e14-4c90-a22b-aad4575b3ef9" providerId="ADAL" clId="{9A49C251-DF4E-4AE5-B3D8-6CC2431CFFC3}" dt="2020-05-15T02:51:08.328" v="10048"/>
          <ac:grpSpMkLst>
            <pc:docMk/>
            <pc:sldMk cId="1514368329" sldId="389"/>
            <ac:grpSpMk id="43" creationId="{5D1C7C0A-1164-42E2-9B06-F347BDCAD269}"/>
          </ac:grpSpMkLst>
        </pc:grpChg>
        <pc:grpChg chg="mod">
          <ac:chgData name="仁園 呂" userId="eef67f80-1e14-4c90-a22b-aad4575b3ef9" providerId="ADAL" clId="{9A49C251-DF4E-4AE5-B3D8-6CC2431CFFC3}" dt="2020-05-15T02:57:37.435" v="10282" actId="1076"/>
          <ac:grpSpMkLst>
            <pc:docMk/>
            <pc:sldMk cId="1514368329" sldId="389"/>
            <ac:grpSpMk id="59" creationId="{B454FEB7-1B2C-4D0C-9D2B-A6AF444F1BBE}"/>
          </ac:grpSpMkLst>
        </pc:grpChg>
        <pc:grpChg chg="mod">
          <ac:chgData name="仁園 呂" userId="eef67f80-1e14-4c90-a22b-aad4575b3ef9" providerId="ADAL" clId="{9A49C251-DF4E-4AE5-B3D8-6CC2431CFFC3}" dt="2020-05-15T02:57:37.435" v="10282" actId="1076"/>
          <ac:grpSpMkLst>
            <pc:docMk/>
            <pc:sldMk cId="1514368329" sldId="389"/>
            <ac:grpSpMk id="67" creationId="{44D9CCC0-882B-48A8-BE04-058CACED5CFF}"/>
          </ac:grpSpMkLst>
        </pc:grpChg>
        <pc:grpChg chg="mod">
          <ac:chgData name="仁園 呂" userId="eef67f80-1e14-4c90-a22b-aad4575b3ef9" providerId="ADAL" clId="{9A49C251-DF4E-4AE5-B3D8-6CC2431CFFC3}" dt="2020-05-15T02:57:37.435" v="10282" actId="1076"/>
          <ac:grpSpMkLst>
            <pc:docMk/>
            <pc:sldMk cId="1514368329" sldId="389"/>
            <ac:grpSpMk id="75" creationId="{A096B944-50D3-4E79-AF06-D7FC7917AB57}"/>
          </ac:grpSpMkLst>
        </pc:grpChg>
        <pc:grpChg chg="mod">
          <ac:chgData name="仁園 呂" userId="eef67f80-1e14-4c90-a22b-aad4575b3ef9" providerId="ADAL" clId="{9A49C251-DF4E-4AE5-B3D8-6CC2431CFFC3}" dt="2020-05-15T02:57:37.435" v="10282" actId="1076"/>
          <ac:grpSpMkLst>
            <pc:docMk/>
            <pc:sldMk cId="1514368329" sldId="389"/>
            <ac:grpSpMk id="98" creationId="{46F40750-65BA-4314-97DD-D85E8E799348}"/>
          </ac:grpSpMkLst>
        </pc:grpChg>
        <pc:grpChg chg="mod">
          <ac:chgData name="仁園 呂" userId="eef67f80-1e14-4c90-a22b-aad4575b3ef9" providerId="ADAL" clId="{9A49C251-DF4E-4AE5-B3D8-6CC2431CFFC3}" dt="2020-05-15T02:57:37.435" v="10282" actId="1076"/>
          <ac:grpSpMkLst>
            <pc:docMk/>
            <pc:sldMk cId="1514368329" sldId="389"/>
            <ac:grpSpMk id="103" creationId="{B2EA284B-294F-4FF5-B622-BFC09074C893}"/>
          </ac:grpSpMkLst>
        </pc:grpChg>
        <pc:grpChg chg="mod">
          <ac:chgData name="仁園 呂" userId="eef67f80-1e14-4c90-a22b-aad4575b3ef9" providerId="ADAL" clId="{9A49C251-DF4E-4AE5-B3D8-6CC2431CFFC3}" dt="2020-05-15T02:57:37.435" v="10282" actId="1076"/>
          <ac:grpSpMkLst>
            <pc:docMk/>
            <pc:sldMk cId="1514368329" sldId="389"/>
            <ac:grpSpMk id="111" creationId="{DA643754-3D6A-4838-8AA0-E72F1EE3E531}"/>
          </ac:grpSpMkLst>
        </pc:grpChg>
        <pc:grpChg chg="mod">
          <ac:chgData name="仁園 呂" userId="eef67f80-1e14-4c90-a22b-aad4575b3ef9" providerId="ADAL" clId="{9A49C251-DF4E-4AE5-B3D8-6CC2431CFFC3}" dt="2020-05-15T02:57:37.435" v="10282" actId="1076"/>
          <ac:grpSpMkLst>
            <pc:docMk/>
            <pc:sldMk cId="1514368329" sldId="389"/>
            <ac:grpSpMk id="117" creationId="{FDC184DC-9C4D-4557-8446-8C1D8826E6EB}"/>
          </ac:grpSpMkLst>
        </pc:grpChg>
        <pc:grpChg chg="del mod">
          <ac:chgData name="仁園 呂" userId="eef67f80-1e14-4c90-a22b-aad4575b3ef9" providerId="ADAL" clId="{9A49C251-DF4E-4AE5-B3D8-6CC2431CFFC3}" dt="2020-05-15T02:52:34.171" v="10137"/>
          <ac:grpSpMkLst>
            <pc:docMk/>
            <pc:sldMk cId="1514368329" sldId="389"/>
            <ac:grpSpMk id="120" creationId="{704A7636-3D2A-4998-B4BC-A46C32B77B04}"/>
          </ac:grpSpMkLst>
        </pc:grpChg>
        <pc:grpChg chg="del mod">
          <ac:chgData name="仁園 呂" userId="eef67f80-1e14-4c90-a22b-aad4575b3ef9" providerId="ADAL" clId="{9A49C251-DF4E-4AE5-B3D8-6CC2431CFFC3}" dt="2020-05-15T02:52:10.502" v="10127"/>
          <ac:grpSpMkLst>
            <pc:docMk/>
            <pc:sldMk cId="1514368329" sldId="389"/>
            <ac:grpSpMk id="123" creationId="{1143ADD9-DB95-48D9-B655-B2EB27813CCC}"/>
          </ac:grpSpMkLst>
        </pc:grpChg>
        <pc:grpChg chg="mod">
          <ac:chgData name="仁園 呂" userId="eef67f80-1e14-4c90-a22b-aad4575b3ef9" providerId="ADAL" clId="{9A49C251-DF4E-4AE5-B3D8-6CC2431CFFC3}" dt="2020-05-15T02:57:37.435" v="10282" actId="1076"/>
          <ac:grpSpMkLst>
            <pc:docMk/>
            <pc:sldMk cId="1514368329" sldId="389"/>
            <ac:grpSpMk id="138" creationId="{7DF7BC02-E319-40FF-A51C-6B688797FABC}"/>
          </ac:grpSpMkLst>
        </pc:grpChg>
        <pc:grpChg chg="mod">
          <ac:chgData name="仁園 呂" userId="eef67f80-1e14-4c90-a22b-aad4575b3ef9" providerId="ADAL" clId="{9A49C251-DF4E-4AE5-B3D8-6CC2431CFFC3}" dt="2020-05-15T02:57:37.435" v="10282" actId="1076"/>
          <ac:grpSpMkLst>
            <pc:docMk/>
            <pc:sldMk cId="1514368329" sldId="389"/>
            <ac:grpSpMk id="147" creationId="{4E71D3F2-1B17-4FEA-BD0C-4AA026BEF6A9}"/>
          </ac:grpSpMkLst>
        </pc:grpChg>
        <pc:grpChg chg="mod">
          <ac:chgData name="仁園 呂" userId="eef67f80-1e14-4c90-a22b-aad4575b3ef9" providerId="ADAL" clId="{9A49C251-DF4E-4AE5-B3D8-6CC2431CFFC3}" dt="2020-05-15T02:57:37.435" v="10282" actId="1076"/>
          <ac:grpSpMkLst>
            <pc:docMk/>
            <pc:sldMk cId="1514368329" sldId="389"/>
            <ac:grpSpMk id="152" creationId="{63FB14A6-D47B-433B-8020-5797AE0B2FFA}"/>
          </ac:grpSpMkLst>
        </pc:grpChg>
        <pc:grpChg chg="mod">
          <ac:chgData name="仁園 呂" userId="eef67f80-1e14-4c90-a22b-aad4575b3ef9" providerId="ADAL" clId="{9A49C251-DF4E-4AE5-B3D8-6CC2431CFFC3}" dt="2020-05-15T02:57:37.435" v="10282" actId="1076"/>
          <ac:grpSpMkLst>
            <pc:docMk/>
            <pc:sldMk cId="1514368329" sldId="389"/>
            <ac:grpSpMk id="167" creationId="{FC3528D2-82FD-4FE1-9502-8C396BEF2AB1}"/>
          </ac:grpSpMkLst>
        </pc:grpChg>
        <pc:grpChg chg="del mod">
          <ac:chgData name="仁園 呂" userId="eef67f80-1e14-4c90-a22b-aad4575b3ef9" providerId="ADAL" clId="{9A49C251-DF4E-4AE5-B3D8-6CC2431CFFC3}" dt="2020-05-15T02:54:45.404" v="10169"/>
          <ac:grpSpMkLst>
            <pc:docMk/>
            <pc:sldMk cId="1514368329" sldId="389"/>
            <ac:grpSpMk id="173" creationId="{B1EEB1F5-DC1B-4EAD-BD24-DF79C2740538}"/>
          </ac:grpSpMkLst>
        </pc:grpChg>
        <pc:grpChg chg="mod">
          <ac:chgData name="仁園 呂" userId="eef67f80-1e14-4c90-a22b-aad4575b3ef9" providerId="ADAL" clId="{9A49C251-DF4E-4AE5-B3D8-6CC2431CFFC3}" dt="2020-05-15T02:57:37.435" v="10282" actId="1076"/>
          <ac:grpSpMkLst>
            <pc:docMk/>
            <pc:sldMk cId="1514368329" sldId="389"/>
            <ac:grpSpMk id="179" creationId="{7268BB68-3335-4A02-8889-7EAD55D2C877}"/>
          </ac:grpSpMkLst>
        </pc:grpChg>
        <pc:grpChg chg="del mod">
          <ac:chgData name="仁園 呂" userId="eef67f80-1e14-4c90-a22b-aad4575b3ef9" providerId="ADAL" clId="{9A49C251-DF4E-4AE5-B3D8-6CC2431CFFC3}" dt="2020-05-15T02:54:54.233" v="10182"/>
          <ac:grpSpMkLst>
            <pc:docMk/>
            <pc:sldMk cId="1514368329" sldId="389"/>
            <ac:grpSpMk id="186" creationId="{E0D4A741-4452-4ECF-9C8C-AB9EC0E8297A}"/>
          </ac:grpSpMkLst>
        </pc:grpChg>
        <pc:grpChg chg="mod">
          <ac:chgData name="仁園 呂" userId="eef67f80-1e14-4c90-a22b-aad4575b3ef9" providerId="ADAL" clId="{9A49C251-DF4E-4AE5-B3D8-6CC2431CFFC3}" dt="2020-05-15T02:57:37.435" v="10282" actId="1076"/>
          <ac:grpSpMkLst>
            <pc:docMk/>
            <pc:sldMk cId="1514368329" sldId="389"/>
            <ac:grpSpMk id="192" creationId="{EA05A782-1007-4C1E-8B91-86D0E4DE323E}"/>
          </ac:grpSpMkLst>
        </pc:grpChg>
        <pc:grpChg chg="mod">
          <ac:chgData name="仁園 呂" userId="eef67f80-1e14-4c90-a22b-aad4575b3ef9" providerId="ADAL" clId="{9A49C251-DF4E-4AE5-B3D8-6CC2431CFFC3}" dt="2020-05-15T02:57:37.435" v="10282" actId="1076"/>
          <ac:grpSpMkLst>
            <pc:docMk/>
            <pc:sldMk cId="1514368329" sldId="389"/>
            <ac:grpSpMk id="197" creationId="{772C20E5-0517-41AC-9720-59A677803153}"/>
          </ac:grpSpMkLst>
        </pc:grpChg>
        <pc:grpChg chg="del mod">
          <ac:chgData name="仁園 呂" userId="eef67f80-1e14-4c90-a22b-aad4575b3ef9" providerId="ADAL" clId="{9A49C251-DF4E-4AE5-B3D8-6CC2431CFFC3}" dt="2020-05-15T02:56:36.476" v="10218"/>
          <ac:grpSpMkLst>
            <pc:docMk/>
            <pc:sldMk cId="1514368329" sldId="389"/>
            <ac:grpSpMk id="203" creationId="{B3C0B9E3-70BC-45C6-987D-ED8973CF92E4}"/>
          </ac:grpSpMkLst>
        </pc:grpChg>
        <pc:grpChg chg="del mod">
          <ac:chgData name="仁園 呂" userId="eef67f80-1e14-4c90-a22b-aad4575b3ef9" providerId="ADAL" clId="{9A49C251-DF4E-4AE5-B3D8-6CC2431CFFC3}" dt="2020-05-15T02:56:40.985" v="10230"/>
          <ac:grpSpMkLst>
            <pc:docMk/>
            <pc:sldMk cId="1514368329" sldId="389"/>
            <ac:grpSpMk id="228" creationId="{1171FF47-64F1-4B65-A545-E440DC7725DA}"/>
          </ac:grpSpMkLst>
        </pc:grpChg>
        <pc:grpChg chg="del mod">
          <ac:chgData name="仁園 呂" userId="eef67f80-1e14-4c90-a22b-aad4575b3ef9" providerId="ADAL" clId="{9A49C251-DF4E-4AE5-B3D8-6CC2431CFFC3}" dt="2020-05-15T02:56:42.293" v="10233"/>
          <ac:grpSpMkLst>
            <pc:docMk/>
            <pc:sldMk cId="1514368329" sldId="389"/>
            <ac:grpSpMk id="229" creationId="{C728AFA0-2BE1-4E42-8AD6-1E2B28C4609B}"/>
          </ac:grpSpMkLst>
        </pc:grpChg>
        <pc:grpChg chg="del mod">
          <ac:chgData name="仁園 呂" userId="eef67f80-1e14-4c90-a22b-aad4575b3ef9" providerId="ADAL" clId="{9A49C251-DF4E-4AE5-B3D8-6CC2431CFFC3}" dt="2020-05-15T02:56:40.985" v="10230"/>
          <ac:grpSpMkLst>
            <pc:docMk/>
            <pc:sldMk cId="1514368329" sldId="389"/>
            <ac:grpSpMk id="241" creationId="{EAF470D2-2752-42AB-B0E3-63C8FAF8F238}"/>
          </ac:grpSpMkLst>
        </pc:grpChg>
        <pc:grpChg chg="del mod">
          <ac:chgData name="仁園 呂" userId="eef67f80-1e14-4c90-a22b-aad4575b3ef9" providerId="ADAL" clId="{9A49C251-DF4E-4AE5-B3D8-6CC2431CFFC3}" dt="2020-05-15T02:56:44.090" v="10237"/>
          <ac:grpSpMkLst>
            <pc:docMk/>
            <pc:sldMk cId="1514368329" sldId="389"/>
            <ac:grpSpMk id="242" creationId="{F5E9E8D3-78C8-41D8-B6B4-D69B8420EB77}"/>
          </ac:grpSpMkLst>
        </pc:grpChg>
        <pc:grpChg chg="mod">
          <ac:chgData name="仁園 呂" userId="eef67f80-1e14-4c90-a22b-aad4575b3ef9" providerId="ADAL" clId="{9A49C251-DF4E-4AE5-B3D8-6CC2431CFFC3}" dt="2020-05-15T02:57:37.435" v="10282" actId="1076"/>
          <ac:grpSpMkLst>
            <pc:docMk/>
            <pc:sldMk cId="1514368329" sldId="389"/>
            <ac:grpSpMk id="245" creationId="{63725DC7-8D6C-40DD-952D-54390FFD929E}"/>
          </ac:grpSpMkLst>
        </pc:grpChg>
        <pc:grpChg chg="mod">
          <ac:chgData name="仁園 呂" userId="eef67f80-1e14-4c90-a22b-aad4575b3ef9" providerId="ADAL" clId="{9A49C251-DF4E-4AE5-B3D8-6CC2431CFFC3}" dt="2020-05-15T02:57:37.435" v="10282" actId="1076"/>
          <ac:grpSpMkLst>
            <pc:docMk/>
            <pc:sldMk cId="1514368329" sldId="389"/>
            <ac:grpSpMk id="249" creationId="{E1A1CA46-468A-4D7E-B3BE-9FD3A5C7AB9C}"/>
          </ac:grpSpMkLst>
        </pc:grpChg>
        <pc:grpChg chg="del mod">
          <ac:chgData name="仁園 呂" userId="eef67f80-1e14-4c90-a22b-aad4575b3ef9" providerId="ADAL" clId="{9A49C251-DF4E-4AE5-B3D8-6CC2431CFFC3}" dt="2020-05-15T02:56:55.756" v="10247"/>
          <ac:grpSpMkLst>
            <pc:docMk/>
            <pc:sldMk cId="1514368329" sldId="389"/>
            <ac:grpSpMk id="259" creationId="{C61DAD03-7B58-4F51-AB3B-505275234B5E}"/>
          </ac:grpSpMkLst>
        </pc:grpChg>
        <pc:grpChg chg="mod">
          <ac:chgData name="仁園 呂" userId="eef67f80-1e14-4c90-a22b-aad4575b3ef9" providerId="ADAL" clId="{9A49C251-DF4E-4AE5-B3D8-6CC2431CFFC3}" dt="2020-05-15T02:57:37.435" v="10282" actId="1076"/>
          <ac:grpSpMkLst>
            <pc:docMk/>
            <pc:sldMk cId="1514368329" sldId="389"/>
            <ac:grpSpMk id="260" creationId="{1A6F4E20-55BF-4835-AD26-E5E2FF2385A7}"/>
          </ac:grpSpMkLst>
        </pc:grpChg>
        <pc:grpChg chg="mod">
          <ac:chgData name="仁園 呂" userId="eef67f80-1e14-4c90-a22b-aad4575b3ef9" providerId="ADAL" clId="{9A49C251-DF4E-4AE5-B3D8-6CC2431CFFC3}" dt="2020-05-15T02:57:37.435" v="10282" actId="1076"/>
          <ac:grpSpMkLst>
            <pc:docMk/>
            <pc:sldMk cId="1514368329" sldId="389"/>
            <ac:grpSpMk id="273" creationId="{545905F3-38FF-4DDB-A2A0-5A964ED25F42}"/>
          </ac:grpSpMkLst>
        </pc:grpChg>
        <pc:grpChg chg="mod">
          <ac:chgData name="仁園 呂" userId="eef67f80-1e14-4c90-a22b-aad4575b3ef9" providerId="ADAL" clId="{9A49C251-DF4E-4AE5-B3D8-6CC2431CFFC3}" dt="2020-05-15T02:57:37.435" v="10282" actId="1076"/>
          <ac:grpSpMkLst>
            <pc:docMk/>
            <pc:sldMk cId="1514368329" sldId="389"/>
            <ac:grpSpMk id="274" creationId="{70F286DD-602B-4803-A940-4802E8BD327F}"/>
          </ac:grpSpMkLst>
        </pc:grpChg>
        <pc:grpChg chg="del mod">
          <ac:chgData name="仁園 呂" userId="eef67f80-1e14-4c90-a22b-aad4575b3ef9" providerId="ADAL" clId="{9A49C251-DF4E-4AE5-B3D8-6CC2431CFFC3}" dt="2020-05-15T02:57:26.942" v="10281"/>
          <ac:grpSpMkLst>
            <pc:docMk/>
            <pc:sldMk cId="1514368329" sldId="389"/>
            <ac:grpSpMk id="286" creationId="{D9465EDB-1539-4943-A6E3-A2CB51D43657}"/>
          </ac:grpSpMkLst>
        </pc:grpChg>
        <pc:grpChg chg="mod">
          <ac:chgData name="仁園 呂" userId="eef67f80-1e14-4c90-a22b-aad4575b3ef9" providerId="ADAL" clId="{9A49C251-DF4E-4AE5-B3D8-6CC2431CFFC3}" dt="2020-05-15T02:57:37.435" v="10282" actId="1076"/>
          <ac:grpSpMkLst>
            <pc:docMk/>
            <pc:sldMk cId="1514368329" sldId="389"/>
            <ac:grpSpMk id="287" creationId="{23D75CB3-569F-494C-90AF-3E1074348CA1}"/>
          </ac:grpSpMkLst>
        </pc:grpChg>
        <pc:grpChg chg="mod">
          <ac:chgData name="仁園 呂" userId="eef67f80-1e14-4c90-a22b-aad4575b3ef9" providerId="ADAL" clId="{9A49C251-DF4E-4AE5-B3D8-6CC2431CFFC3}" dt="2020-05-15T02:57:37.435" v="10282" actId="1076"/>
          <ac:grpSpMkLst>
            <pc:docMk/>
            <pc:sldMk cId="1514368329" sldId="389"/>
            <ac:grpSpMk id="296" creationId="{9E3A7450-75B7-4B70-8C1D-6BAB77057FFE}"/>
          </ac:grpSpMkLst>
        </pc:grpChg>
        <pc:grpChg chg="mod">
          <ac:chgData name="仁園 呂" userId="eef67f80-1e14-4c90-a22b-aad4575b3ef9" providerId="ADAL" clId="{9A49C251-DF4E-4AE5-B3D8-6CC2431CFFC3}" dt="2020-05-15T02:57:37.435" v="10282" actId="1076"/>
          <ac:grpSpMkLst>
            <pc:docMk/>
            <pc:sldMk cId="1514368329" sldId="389"/>
            <ac:grpSpMk id="297" creationId="{CEF5FF40-CA63-44EC-B228-21B0A6210C66}"/>
          </ac:grpSpMkLst>
        </pc:grpChg>
        <pc:grpChg chg="del mod">
          <ac:chgData name="仁園 呂" userId="eef67f80-1e14-4c90-a22b-aad4575b3ef9" providerId="ADAL" clId="{9A49C251-DF4E-4AE5-B3D8-6CC2431CFFC3}" dt="2020-05-15T02:58:06.642" v="10313"/>
          <ac:grpSpMkLst>
            <pc:docMk/>
            <pc:sldMk cId="1514368329" sldId="389"/>
            <ac:grpSpMk id="322" creationId="{31A74147-C342-435E-AF6C-2EEE2507C09F}"/>
          </ac:grpSpMkLst>
        </pc:grpChg>
        <pc:grpChg chg="del mod">
          <ac:chgData name="仁園 呂" userId="eef67f80-1e14-4c90-a22b-aad4575b3ef9" providerId="ADAL" clId="{9A49C251-DF4E-4AE5-B3D8-6CC2431CFFC3}" dt="2020-05-15T02:58:03.637" v="10308"/>
          <ac:grpSpMkLst>
            <pc:docMk/>
            <pc:sldMk cId="1514368329" sldId="389"/>
            <ac:grpSpMk id="323" creationId="{83F8D5C4-FBFE-4DA2-A24F-00261EF08791}"/>
          </ac:grpSpMkLst>
        </pc:grpChg>
        <pc:grpChg chg="mod">
          <ac:chgData name="仁園 呂" userId="eef67f80-1e14-4c90-a22b-aad4575b3ef9" providerId="ADAL" clId="{9A49C251-DF4E-4AE5-B3D8-6CC2431CFFC3}" dt="2020-05-15T02:58:03.637" v="10308"/>
          <ac:grpSpMkLst>
            <pc:docMk/>
            <pc:sldMk cId="1514368329" sldId="389"/>
            <ac:grpSpMk id="324" creationId="{93EF9D91-F3D1-48A7-B693-98E765C91037}"/>
          </ac:grpSpMkLst>
        </pc:grpChg>
        <pc:grpChg chg="mod">
          <ac:chgData name="仁園 呂" userId="eef67f80-1e14-4c90-a22b-aad4575b3ef9" providerId="ADAL" clId="{9A49C251-DF4E-4AE5-B3D8-6CC2431CFFC3}" dt="2020-05-15T02:58:03.637" v="10308"/>
          <ac:grpSpMkLst>
            <pc:docMk/>
            <pc:sldMk cId="1514368329" sldId="389"/>
            <ac:grpSpMk id="325" creationId="{E5528D7A-1644-4D12-9E2D-46CD7177B409}"/>
          </ac:grpSpMkLst>
        </pc:grpChg>
        <pc:grpChg chg="del mod">
          <ac:chgData name="仁園 呂" userId="eef67f80-1e14-4c90-a22b-aad4575b3ef9" providerId="ADAL" clId="{9A49C251-DF4E-4AE5-B3D8-6CC2431CFFC3}" dt="2020-05-15T02:58:09.611" v="10320"/>
          <ac:grpSpMkLst>
            <pc:docMk/>
            <pc:sldMk cId="1514368329" sldId="389"/>
            <ac:grpSpMk id="330" creationId="{49BA9A12-0E9E-4701-84AC-52A61E347CC7}"/>
          </ac:grpSpMkLst>
        </pc:grpChg>
        <pc:grpChg chg="mod">
          <ac:chgData name="仁園 呂" userId="eef67f80-1e14-4c90-a22b-aad4575b3ef9" providerId="ADAL" clId="{9A49C251-DF4E-4AE5-B3D8-6CC2431CFFC3}" dt="2020-05-15T02:58:06.642" v="10313"/>
          <ac:grpSpMkLst>
            <pc:docMk/>
            <pc:sldMk cId="1514368329" sldId="389"/>
            <ac:grpSpMk id="331" creationId="{EEC761CD-A632-4B34-B531-2A15CE0BCC04}"/>
          </ac:grpSpMkLst>
        </pc:grpChg>
        <pc:grpChg chg="mod">
          <ac:chgData name="仁園 呂" userId="eef67f80-1e14-4c90-a22b-aad4575b3ef9" providerId="ADAL" clId="{9A49C251-DF4E-4AE5-B3D8-6CC2431CFFC3}" dt="2020-05-15T02:58:09.611" v="10320"/>
          <ac:grpSpMkLst>
            <pc:docMk/>
            <pc:sldMk cId="1514368329" sldId="389"/>
            <ac:grpSpMk id="338" creationId="{F86D3BA5-0068-4A3C-9E81-83076DD219CC}"/>
          </ac:grpSpMkLst>
        </pc:grpChg>
        <pc:grpChg chg="mod">
          <ac:chgData name="仁園 呂" userId="eef67f80-1e14-4c90-a22b-aad4575b3ef9" providerId="ADAL" clId="{9A49C251-DF4E-4AE5-B3D8-6CC2431CFFC3}" dt="2020-05-15T02:58:26.710" v="10335"/>
          <ac:grpSpMkLst>
            <pc:docMk/>
            <pc:sldMk cId="1514368329" sldId="389"/>
            <ac:grpSpMk id="353" creationId="{C946E044-3CEE-49E0-B84D-D636D9F4C224}"/>
          </ac:grpSpMkLst>
        </pc:grpChg>
        <pc:grpChg chg="del mod">
          <ac:chgData name="仁園 呂" userId="eef67f80-1e14-4c90-a22b-aad4575b3ef9" providerId="ADAL" clId="{9A49C251-DF4E-4AE5-B3D8-6CC2431CFFC3}" dt="2020-05-15T02:58:44.956" v="10347"/>
          <ac:grpSpMkLst>
            <pc:docMk/>
            <pc:sldMk cId="1514368329" sldId="389"/>
            <ac:grpSpMk id="359" creationId="{6EF53A9C-EC48-4983-962F-6F1A4F153AB6}"/>
          </ac:grpSpMkLst>
        </pc:grpChg>
        <pc:grpChg chg="mod">
          <ac:chgData name="仁園 呂" userId="eef67f80-1e14-4c90-a22b-aad4575b3ef9" providerId="ADAL" clId="{9A49C251-DF4E-4AE5-B3D8-6CC2431CFFC3}" dt="2020-05-15T02:58:44.956" v="10347"/>
          <ac:grpSpMkLst>
            <pc:docMk/>
            <pc:sldMk cId="1514368329" sldId="389"/>
            <ac:grpSpMk id="365" creationId="{5E801481-5EDE-4ACA-B0E0-64EC7FE2FDD6}"/>
          </ac:grpSpMkLst>
        </pc:grpChg>
        <pc:grpChg chg="del mod">
          <ac:chgData name="仁園 呂" userId="eef67f80-1e14-4c90-a22b-aad4575b3ef9" providerId="ADAL" clId="{9A49C251-DF4E-4AE5-B3D8-6CC2431CFFC3}" dt="2020-05-15T02:59:02.434" v="10354"/>
          <ac:grpSpMkLst>
            <pc:docMk/>
            <pc:sldMk cId="1514368329" sldId="389"/>
            <ac:grpSpMk id="368" creationId="{86773338-6E6B-4948-93B4-FD616EC97963}"/>
          </ac:grpSpMkLst>
        </pc:grpChg>
        <pc:grpChg chg="mod">
          <ac:chgData name="仁園 呂" userId="eef67f80-1e14-4c90-a22b-aad4575b3ef9" providerId="ADAL" clId="{9A49C251-DF4E-4AE5-B3D8-6CC2431CFFC3}" dt="2020-05-15T02:59:02.434" v="10354"/>
          <ac:grpSpMkLst>
            <pc:docMk/>
            <pc:sldMk cId="1514368329" sldId="389"/>
            <ac:grpSpMk id="372" creationId="{2A7A8D5C-81A7-4D91-810B-9787CB1D9205}"/>
          </ac:grpSpMkLst>
        </pc:grpChg>
        <pc:grpChg chg="del mod">
          <ac:chgData name="仁園 呂" userId="eef67f80-1e14-4c90-a22b-aad4575b3ef9" providerId="ADAL" clId="{9A49C251-DF4E-4AE5-B3D8-6CC2431CFFC3}" dt="2020-05-15T02:59:16.777" v="10372"/>
          <ac:grpSpMkLst>
            <pc:docMk/>
            <pc:sldMk cId="1514368329" sldId="389"/>
            <ac:grpSpMk id="380" creationId="{E74EBFD2-B02C-4CBA-A9D2-C6D1C697D544}"/>
          </ac:grpSpMkLst>
        </pc:grpChg>
        <pc:grpChg chg="mod">
          <ac:chgData name="仁園 呂" userId="eef67f80-1e14-4c90-a22b-aad4575b3ef9" providerId="ADAL" clId="{9A49C251-DF4E-4AE5-B3D8-6CC2431CFFC3}" dt="2020-05-15T02:59:08.814" v="10362"/>
          <ac:grpSpMkLst>
            <pc:docMk/>
            <pc:sldMk cId="1514368329" sldId="389"/>
            <ac:grpSpMk id="381" creationId="{39E2FA67-E586-487D-A2C7-B083F5E9D0DE}"/>
          </ac:grpSpMkLst>
        </pc:grpChg>
        <pc:grpChg chg="mod">
          <ac:chgData name="仁園 呂" userId="eef67f80-1e14-4c90-a22b-aad4575b3ef9" providerId="ADAL" clId="{9A49C251-DF4E-4AE5-B3D8-6CC2431CFFC3}" dt="2020-05-15T02:59:16.777" v="10372"/>
          <ac:grpSpMkLst>
            <pc:docMk/>
            <pc:sldMk cId="1514368329" sldId="389"/>
            <ac:grpSpMk id="391" creationId="{226E62BE-7755-4D30-BE43-4A8483BBA0FC}"/>
          </ac:grpSpMkLst>
        </pc:grpChg>
        <pc:inkChg chg="add mod">
          <ac:chgData name="仁園 呂" userId="eef67f80-1e14-4c90-a22b-aad4575b3ef9" providerId="ADAL" clId="{9A49C251-DF4E-4AE5-B3D8-6CC2431CFFC3}" dt="2020-05-15T02:57:37.435" v="10282" actId="1076"/>
          <ac:inkMkLst>
            <pc:docMk/>
            <pc:sldMk cId="1514368329" sldId="389"/>
            <ac:inkMk id="3" creationId="{1F6D9397-7D40-4EAD-BEA9-2AB6ED6175E9}"/>
          </ac:inkMkLst>
        </pc:inkChg>
        <pc:inkChg chg="add mod">
          <ac:chgData name="仁園 呂" userId="eef67f80-1e14-4c90-a22b-aad4575b3ef9" providerId="ADAL" clId="{9A49C251-DF4E-4AE5-B3D8-6CC2431CFFC3}" dt="2020-05-15T02:50:24.274" v="9992"/>
          <ac:inkMkLst>
            <pc:docMk/>
            <pc:sldMk cId="1514368329" sldId="389"/>
            <ac:inkMk id="4" creationId="{78F41DD6-EDE5-4009-84E5-C9B6E3203C56}"/>
          </ac:inkMkLst>
        </pc:inkChg>
        <pc:inkChg chg="add mod">
          <ac:chgData name="仁園 呂" userId="eef67f80-1e14-4c90-a22b-aad4575b3ef9" providerId="ADAL" clId="{9A49C251-DF4E-4AE5-B3D8-6CC2431CFFC3}" dt="2020-05-15T02:50:24.274" v="9992"/>
          <ac:inkMkLst>
            <pc:docMk/>
            <pc:sldMk cId="1514368329" sldId="389"/>
            <ac:inkMk id="5" creationId="{777BB5A0-7CDE-446D-8542-5F17AEC89A48}"/>
          </ac:inkMkLst>
        </pc:inkChg>
        <pc:inkChg chg="add mod">
          <ac:chgData name="仁園 呂" userId="eef67f80-1e14-4c90-a22b-aad4575b3ef9" providerId="ADAL" clId="{9A49C251-DF4E-4AE5-B3D8-6CC2431CFFC3}" dt="2020-05-15T02:50:31.492" v="9995"/>
          <ac:inkMkLst>
            <pc:docMk/>
            <pc:sldMk cId="1514368329" sldId="389"/>
            <ac:inkMk id="7" creationId="{67A38B31-A937-41DE-A8D7-6E8C0A4C8C33}"/>
          </ac:inkMkLst>
        </pc:inkChg>
        <pc:inkChg chg="add mod">
          <ac:chgData name="仁園 呂" userId="eef67f80-1e14-4c90-a22b-aad4575b3ef9" providerId="ADAL" clId="{9A49C251-DF4E-4AE5-B3D8-6CC2431CFFC3}" dt="2020-05-15T02:50:31.492" v="9995"/>
          <ac:inkMkLst>
            <pc:docMk/>
            <pc:sldMk cId="1514368329" sldId="389"/>
            <ac:inkMk id="8" creationId="{ABA09AD2-422C-464D-82BE-455604B72F81}"/>
          </ac:inkMkLst>
        </pc:inkChg>
        <pc:inkChg chg="add mod">
          <ac:chgData name="仁園 呂" userId="eef67f80-1e14-4c90-a22b-aad4575b3ef9" providerId="ADAL" clId="{9A49C251-DF4E-4AE5-B3D8-6CC2431CFFC3}" dt="2020-05-15T02:57:37.435" v="10282" actId="1076"/>
          <ac:inkMkLst>
            <pc:docMk/>
            <pc:sldMk cId="1514368329" sldId="389"/>
            <ac:inkMk id="10" creationId="{AD02BFF1-9DD3-43AA-A6DF-A1564019CAA0}"/>
          </ac:inkMkLst>
        </pc:inkChg>
        <pc:inkChg chg="add mod">
          <ac:chgData name="仁園 呂" userId="eef67f80-1e14-4c90-a22b-aad4575b3ef9" providerId="ADAL" clId="{9A49C251-DF4E-4AE5-B3D8-6CC2431CFFC3}" dt="2020-05-15T02:50:49.751" v="10014"/>
          <ac:inkMkLst>
            <pc:docMk/>
            <pc:sldMk cId="1514368329" sldId="389"/>
            <ac:inkMk id="11" creationId="{96AE9FC3-2BD3-4786-97F3-129E02E907D2}"/>
          </ac:inkMkLst>
        </pc:inkChg>
        <pc:inkChg chg="add mod">
          <ac:chgData name="仁園 呂" userId="eef67f80-1e14-4c90-a22b-aad4575b3ef9" providerId="ADAL" clId="{9A49C251-DF4E-4AE5-B3D8-6CC2431CFFC3}" dt="2020-05-15T02:50:49.751" v="10014"/>
          <ac:inkMkLst>
            <pc:docMk/>
            <pc:sldMk cId="1514368329" sldId="389"/>
            <ac:inkMk id="12" creationId="{B93E0742-AE5D-41D5-97D3-ECCA1C65B6B4}"/>
          </ac:inkMkLst>
        </pc:inkChg>
        <pc:inkChg chg="add mod">
          <ac:chgData name="仁園 呂" userId="eef67f80-1e14-4c90-a22b-aad4575b3ef9" providerId="ADAL" clId="{9A49C251-DF4E-4AE5-B3D8-6CC2431CFFC3}" dt="2020-05-15T02:50:49.751" v="10014"/>
          <ac:inkMkLst>
            <pc:docMk/>
            <pc:sldMk cId="1514368329" sldId="389"/>
            <ac:inkMk id="13" creationId="{AFFEBAF7-BDFF-48E1-BFC9-1A935963A011}"/>
          </ac:inkMkLst>
        </pc:inkChg>
        <pc:inkChg chg="add mod">
          <ac:chgData name="仁園 呂" userId="eef67f80-1e14-4c90-a22b-aad4575b3ef9" providerId="ADAL" clId="{9A49C251-DF4E-4AE5-B3D8-6CC2431CFFC3}" dt="2020-05-15T02:50:49.751" v="10014"/>
          <ac:inkMkLst>
            <pc:docMk/>
            <pc:sldMk cId="1514368329" sldId="389"/>
            <ac:inkMk id="14" creationId="{01B5A836-AB48-4829-985A-A5F6EC3FF9A8}"/>
          </ac:inkMkLst>
        </pc:inkChg>
        <pc:inkChg chg="add mod">
          <ac:chgData name="仁園 呂" userId="eef67f80-1e14-4c90-a22b-aad4575b3ef9" providerId="ADAL" clId="{9A49C251-DF4E-4AE5-B3D8-6CC2431CFFC3}" dt="2020-05-15T02:50:49.751" v="10014"/>
          <ac:inkMkLst>
            <pc:docMk/>
            <pc:sldMk cId="1514368329" sldId="389"/>
            <ac:inkMk id="15" creationId="{87D05CFD-BBBA-4673-AA8C-9FEEDF66A5B7}"/>
          </ac:inkMkLst>
        </pc:inkChg>
        <pc:inkChg chg="add mod">
          <ac:chgData name="仁園 呂" userId="eef67f80-1e14-4c90-a22b-aad4575b3ef9" providerId="ADAL" clId="{9A49C251-DF4E-4AE5-B3D8-6CC2431CFFC3}" dt="2020-05-15T02:50:49.751" v="10014"/>
          <ac:inkMkLst>
            <pc:docMk/>
            <pc:sldMk cId="1514368329" sldId="389"/>
            <ac:inkMk id="16" creationId="{B59C5B8C-7C27-40AF-AFFE-9195C5621B3B}"/>
          </ac:inkMkLst>
        </pc:inkChg>
        <pc:inkChg chg="add mod">
          <ac:chgData name="仁園 呂" userId="eef67f80-1e14-4c90-a22b-aad4575b3ef9" providerId="ADAL" clId="{9A49C251-DF4E-4AE5-B3D8-6CC2431CFFC3}" dt="2020-05-15T02:57:37.435" v="10282" actId="1076"/>
          <ac:inkMkLst>
            <pc:docMk/>
            <pc:sldMk cId="1514368329" sldId="389"/>
            <ac:inkMk id="17" creationId="{589071E8-04D8-4B46-AB6D-B4166F0F2073}"/>
          </ac:inkMkLst>
        </pc:inkChg>
        <pc:inkChg chg="add del">
          <ac:chgData name="仁園 呂" userId="eef67f80-1e14-4c90-a22b-aad4575b3ef9" providerId="ADAL" clId="{9A49C251-DF4E-4AE5-B3D8-6CC2431CFFC3}" dt="2020-05-15T02:50:45.952" v="10008"/>
          <ac:inkMkLst>
            <pc:docMk/>
            <pc:sldMk cId="1514368329" sldId="389"/>
            <ac:inkMk id="18" creationId="{CE695AA9-8040-4568-AABB-BCE7FCCF4296}"/>
          </ac:inkMkLst>
        </pc:inkChg>
        <pc:inkChg chg="add del">
          <ac:chgData name="仁園 呂" userId="eef67f80-1e14-4c90-a22b-aad4575b3ef9" providerId="ADAL" clId="{9A49C251-DF4E-4AE5-B3D8-6CC2431CFFC3}" dt="2020-05-15T02:50:45.951" v="10007"/>
          <ac:inkMkLst>
            <pc:docMk/>
            <pc:sldMk cId="1514368329" sldId="389"/>
            <ac:inkMk id="19" creationId="{91CBF7EC-3C0C-4628-BB60-024BF7AB487D}"/>
          </ac:inkMkLst>
        </pc:inkChg>
        <pc:inkChg chg="add del">
          <ac:chgData name="仁園 呂" userId="eef67f80-1e14-4c90-a22b-aad4575b3ef9" providerId="ADAL" clId="{9A49C251-DF4E-4AE5-B3D8-6CC2431CFFC3}" dt="2020-05-15T02:50:45.952" v="10009"/>
          <ac:inkMkLst>
            <pc:docMk/>
            <pc:sldMk cId="1514368329" sldId="389"/>
            <ac:inkMk id="20" creationId="{B9161E65-B671-44E6-9C8D-76120D29CCCF}"/>
          </ac:inkMkLst>
        </pc:inkChg>
        <pc:inkChg chg="add mod">
          <ac:chgData name="仁園 呂" userId="eef67f80-1e14-4c90-a22b-aad4575b3ef9" providerId="ADAL" clId="{9A49C251-DF4E-4AE5-B3D8-6CC2431CFFC3}" dt="2020-05-15T02:50:49.751" v="10014"/>
          <ac:inkMkLst>
            <pc:docMk/>
            <pc:sldMk cId="1514368329" sldId="389"/>
            <ac:inkMk id="22" creationId="{31403FA1-B92A-48D5-AA52-28214CEAE689}"/>
          </ac:inkMkLst>
        </pc:inkChg>
        <pc:inkChg chg="add mod">
          <ac:chgData name="仁園 呂" userId="eef67f80-1e14-4c90-a22b-aad4575b3ef9" providerId="ADAL" clId="{9A49C251-DF4E-4AE5-B3D8-6CC2431CFFC3}" dt="2020-05-15T02:57:37.435" v="10282" actId="1076"/>
          <ac:inkMkLst>
            <pc:docMk/>
            <pc:sldMk cId="1514368329" sldId="389"/>
            <ac:inkMk id="23" creationId="{A5406E60-5CC0-4E39-A1D1-F616B020A254}"/>
          </ac:inkMkLst>
        </pc:inkChg>
        <pc:inkChg chg="add mod">
          <ac:chgData name="仁園 呂" userId="eef67f80-1e14-4c90-a22b-aad4575b3ef9" providerId="ADAL" clId="{9A49C251-DF4E-4AE5-B3D8-6CC2431CFFC3}" dt="2020-05-15T02:50:49.751" v="10014"/>
          <ac:inkMkLst>
            <pc:docMk/>
            <pc:sldMk cId="1514368329" sldId="389"/>
            <ac:inkMk id="24" creationId="{34DAD481-D91F-4268-ABBA-7F977C3F9FA2}"/>
          </ac:inkMkLst>
        </pc:inkChg>
        <pc:inkChg chg="add mod">
          <ac:chgData name="仁園 呂" userId="eef67f80-1e14-4c90-a22b-aad4575b3ef9" providerId="ADAL" clId="{9A49C251-DF4E-4AE5-B3D8-6CC2431CFFC3}" dt="2020-05-15T02:57:37.435" v="10282" actId="1076"/>
          <ac:inkMkLst>
            <pc:docMk/>
            <pc:sldMk cId="1514368329" sldId="389"/>
            <ac:inkMk id="26" creationId="{BD0CEACF-D732-4F00-BBB0-7D4FA432CC13}"/>
          </ac:inkMkLst>
        </pc:inkChg>
        <pc:inkChg chg="add mod">
          <ac:chgData name="仁園 呂" userId="eef67f80-1e14-4c90-a22b-aad4575b3ef9" providerId="ADAL" clId="{9A49C251-DF4E-4AE5-B3D8-6CC2431CFFC3}" dt="2020-05-15T02:57:37.435" v="10282" actId="1076"/>
          <ac:inkMkLst>
            <pc:docMk/>
            <pc:sldMk cId="1514368329" sldId="389"/>
            <ac:inkMk id="27" creationId="{F4973146-F675-4F20-87A9-BC6622BFF57D}"/>
          </ac:inkMkLst>
        </pc:inkChg>
        <pc:inkChg chg="add mod">
          <ac:chgData name="仁園 呂" userId="eef67f80-1e14-4c90-a22b-aad4575b3ef9" providerId="ADAL" clId="{9A49C251-DF4E-4AE5-B3D8-6CC2431CFFC3}" dt="2020-05-15T02:57:37.435" v="10282" actId="1076"/>
          <ac:inkMkLst>
            <pc:docMk/>
            <pc:sldMk cId="1514368329" sldId="389"/>
            <ac:inkMk id="28" creationId="{D14F1238-2951-4D94-9997-F1D62C121E8E}"/>
          </ac:inkMkLst>
        </pc:inkChg>
        <pc:inkChg chg="add mod">
          <ac:chgData name="仁園 呂" userId="eef67f80-1e14-4c90-a22b-aad4575b3ef9" providerId="ADAL" clId="{9A49C251-DF4E-4AE5-B3D8-6CC2431CFFC3}" dt="2020-05-15T02:57:37.435" v="10282" actId="1076"/>
          <ac:inkMkLst>
            <pc:docMk/>
            <pc:sldMk cId="1514368329" sldId="389"/>
            <ac:inkMk id="29" creationId="{398FA497-5A24-4541-888E-4F6FD3EB745B}"/>
          </ac:inkMkLst>
        </pc:inkChg>
        <pc:inkChg chg="add mod">
          <ac:chgData name="仁園 呂" userId="eef67f80-1e14-4c90-a22b-aad4575b3ef9" providerId="ADAL" clId="{9A49C251-DF4E-4AE5-B3D8-6CC2431CFFC3}" dt="2020-05-15T02:57:37.435" v="10282" actId="1076"/>
          <ac:inkMkLst>
            <pc:docMk/>
            <pc:sldMk cId="1514368329" sldId="389"/>
            <ac:inkMk id="30" creationId="{D03E5A54-57A0-4B55-943F-0C0C2739F6FA}"/>
          </ac:inkMkLst>
        </pc:inkChg>
        <pc:inkChg chg="add mod">
          <ac:chgData name="仁園 呂" userId="eef67f80-1e14-4c90-a22b-aad4575b3ef9" providerId="ADAL" clId="{9A49C251-DF4E-4AE5-B3D8-6CC2431CFFC3}" dt="2020-05-15T02:57:37.435" v="10282" actId="1076"/>
          <ac:inkMkLst>
            <pc:docMk/>
            <pc:sldMk cId="1514368329" sldId="389"/>
            <ac:inkMk id="32" creationId="{897491F2-FCCB-4409-9395-209A9BD2B475}"/>
          </ac:inkMkLst>
        </pc:inkChg>
        <pc:inkChg chg="add mod">
          <ac:chgData name="仁園 呂" userId="eef67f80-1e14-4c90-a22b-aad4575b3ef9" providerId="ADAL" clId="{9A49C251-DF4E-4AE5-B3D8-6CC2431CFFC3}" dt="2020-05-15T02:57:37.435" v="10282" actId="1076"/>
          <ac:inkMkLst>
            <pc:docMk/>
            <pc:sldMk cId="1514368329" sldId="389"/>
            <ac:inkMk id="33" creationId="{EFACC5B6-2CD9-469F-BA8E-44563A4C3D69}"/>
          </ac:inkMkLst>
        </pc:inkChg>
        <pc:inkChg chg="add mod">
          <ac:chgData name="仁園 呂" userId="eef67f80-1e14-4c90-a22b-aad4575b3ef9" providerId="ADAL" clId="{9A49C251-DF4E-4AE5-B3D8-6CC2431CFFC3}" dt="2020-05-15T02:57:37.435" v="10282" actId="1076"/>
          <ac:inkMkLst>
            <pc:docMk/>
            <pc:sldMk cId="1514368329" sldId="389"/>
            <ac:inkMk id="34" creationId="{B0A01A13-FC75-4C52-B6BC-E86E4752D916}"/>
          </ac:inkMkLst>
        </pc:inkChg>
        <pc:inkChg chg="add mod">
          <ac:chgData name="仁園 呂" userId="eef67f80-1e14-4c90-a22b-aad4575b3ef9" providerId="ADAL" clId="{9A49C251-DF4E-4AE5-B3D8-6CC2431CFFC3}" dt="2020-05-15T02:57:37.435" v="10282" actId="1076"/>
          <ac:inkMkLst>
            <pc:docMk/>
            <pc:sldMk cId="1514368329" sldId="389"/>
            <ac:inkMk id="36" creationId="{00852EDC-12F1-4592-9628-6C0DFD0A0A1A}"/>
          </ac:inkMkLst>
        </pc:inkChg>
        <pc:inkChg chg="add mod">
          <ac:chgData name="仁園 呂" userId="eef67f80-1e14-4c90-a22b-aad4575b3ef9" providerId="ADAL" clId="{9A49C251-DF4E-4AE5-B3D8-6CC2431CFFC3}" dt="2020-05-15T02:57:37.435" v="10282" actId="1076"/>
          <ac:inkMkLst>
            <pc:docMk/>
            <pc:sldMk cId="1514368329" sldId="389"/>
            <ac:inkMk id="37" creationId="{C0C022AB-AB69-406F-8860-EE17EEE210D6}"/>
          </ac:inkMkLst>
        </pc:inkChg>
        <pc:inkChg chg="add mod">
          <ac:chgData name="仁園 呂" userId="eef67f80-1e14-4c90-a22b-aad4575b3ef9" providerId="ADAL" clId="{9A49C251-DF4E-4AE5-B3D8-6CC2431CFFC3}" dt="2020-05-15T02:57:37.435" v="10282" actId="1076"/>
          <ac:inkMkLst>
            <pc:docMk/>
            <pc:sldMk cId="1514368329" sldId="389"/>
            <ac:inkMk id="38" creationId="{AA815364-F741-4C24-B99E-8169C642E2FA}"/>
          </ac:inkMkLst>
        </pc:inkChg>
        <pc:inkChg chg="add mod">
          <ac:chgData name="仁園 呂" userId="eef67f80-1e14-4c90-a22b-aad4575b3ef9" providerId="ADAL" clId="{9A49C251-DF4E-4AE5-B3D8-6CC2431CFFC3}" dt="2020-05-15T02:57:37.435" v="10282" actId="1076"/>
          <ac:inkMkLst>
            <pc:docMk/>
            <pc:sldMk cId="1514368329" sldId="389"/>
            <ac:inkMk id="39" creationId="{E7F0E138-1AB5-48B5-9C67-1F2583FA9730}"/>
          </ac:inkMkLst>
        </pc:inkChg>
        <pc:inkChg chg="add mod">
          <ac:chgData name="仁園 呂" userId="eef67f80-1e14-4c90-a22b-aad4575b3ef9" providerId="ADAL" clId="{9A49C251-DF4E-4AE5-B3D8-6CC2431CFFC3}" dt="2020-05-15T02:57:37.435" v="10282" actId="1076"/>
          <ac:inkMkLst>
            <pc:docMk/>
            <pc:sldMk cId="1514368329" sldId="389"/>
            <ac:inkMk id="40" creationId="{E4D4E98B-6A79-404B-BFCC-5AD67FB7DAC4}"/>
          </ac:inkMkLst>
        </pc:inkChg>
        <pc:inkChg chg="add mod">
          <ac:chgData name="仁園 呂" userId="eef67f80-1e14-4c90-a22b-aad4575b3ef9" providerId="ADAL" clId="{9A49C251-DF4E-4AE5-B3D8-6CC2431CFFC3}" dt="2020-05-15T02:57:37.435" v="10282" actId="1076"/>
          <ac:inkMkLst>
            <pc:docMk/>
            <pc:sldMk cId="1514368329" sldId="389"/>
            <ac:inkMk id="41" creationId="{DF1C26E1-4A32-4CCE-91EC-1D3F1C5D3507}"/>
          </ac:inkMkLst>
        </pc:inkChg>
        <pc:inkChg chg="add mod">
          <ac:chgData name="仁園 呂" userId="eef67f80-1e14-4c90-a22b-aad4575b3ef9" providerId="ADAL" clId="{9A49C251-DF4E-4AE5-B3D8-6CC2431CFFC3}" dt="2020-05-15T02:51:08.328" v="10048"/>
          <ac:inkMkLst>
            <pc:docMk/>
            <pc:sldMk cId="1514368329" sldId="389"/>
            <ac:inkMk id="42" creationId="{DC1FD112-5689-4528-A598-0DB029548BC5}"/>
          </ac:inkMkLst>
        </pc:inkChg>
        <pc:inkChg chg="add mod">
          <ac:chgData name="仁園 呂" userId="eef67f80-1e14-4c90-a22b-aad4575b3ef9" providerId="ADAL" clId="{9A49C251-DF4E-4AE5-B3D8-6CC2431CFFC3}" dt="2020-05-15T02:51:08.328" v="10048"/>
          <ac:inkMkLst>
            <pc:docMk/>
            <pc:sldMk cId="1514368329" sldId="389"/>
            <ac:inkMk id="44" creationId="{594F2079-194D-40B1-8515-4282BF11B603}"/>
          </ac:inkMkLst>
        </pc:inkChg>
        <pc:inkChg chg="add mod">
          <ac:chgData name="仁園 呂" userId="eef67f80-1e14-4c90-a22b-aad4575b3ef9" providerId="ADAL" clId="{9A49C251-DF4E-4AE5-B3D8-6CC2431CFFC3}" dt="2020-05-15T02:51:08.328" v="10048"/>
          <ac:inkMkLst>
            <pc:docMk/>
            <pc:sldMk cId="1514368329" sldId="389"/>
            <ac:inkMk id="45" creationId="{A32CFF1F-11D0-4CED-8B7D-51DCC5188ACE}"/>
          </ac:inkMkLst>
        </pc:inkChg>
        <pc:inkChg chg="add mod">
          <ac:chgData name="仁園 呂" userId="eef67f80-1e14-4c90-a22b-aad4575b3ef9" providerId="ADAL" clId="{9A49C251-DF4E-4AE5-B3D8-6CC2431CFFC3}" dt="2020-05-15T02:51:08.328" v="10048"/>
          <ac:inkMkLst>
            <pc:docMk/>
            <pc:sldMk cId="1514368329" sldId="389"/>
            <ac:inkMk id="46" creationId="{EDDDFB33-4A86-4B57-BA10-F2DFF847C729}"/>
          </ac:inkMkLst>
        </pc:inkChg>
        <pc:inkChg chg="add mod">
          <ac:chgData name="仁園 呂" userId="eef67f80-1e14-4c90-a22b-aad4575b3ef9" providerId="ADAL" clId="{9A49C251-DF4E-4AE5-B3D8-6CC2431CFFC3}" dt="2020-05-15T02:51:08.328" v="10048"/>
          <ac:inkMkLst>
            <pc:docMk/>
            <pc:sldMk cId="1514368329" sldId="389"/>
            <ac:inkMk id="47" creationId="{A100E596-62B6-47AA-8388-1F3986000F61}"/>
          </ac:inkMkLst>
        </pc:inkChg>
        <pc:inkChg chg="add mod">
          <ac:chgData name="仁園 呂" userId="eef67f80-1e14-4c90-a22b-aad4575b3ef9" providerId="ADAL" clId="{9A49C251-DF4E-4AE5-B3D8-6CC2431CFFC3}" dt="2020-05-15T02:51:08.328" v="10048"/>
          <ac:inkMkLst>
            <pc:docMk/>
            <pc:sldMk cId="1514368329" sldId="389"/>
            <ac:inkMk id="48" creationId="{6A272385-A79D-4824-BE9D-583F8E6EE4EA}"/>
          </ac:inkMkLst>
        </pc:inkChg>
        <pc:inkChg chg="add mod">
          <ac:chgData name="仁園 呂" userId="eef67f80-1e14-4c90-a22b-aad4575b3ef9" providerId="ADAL" clId="{9A49C251-DF4E-4AE5-B3D8-6CC2431CFFC3}" dt="2020-05-15T02:51:08.328" v="10048"/>
          <ac:inkMkLst>
            <pc:docMk/>
            <pc:sldMk cId="1514368329" sldId="389"/>
            <ac:inkMk id="49" creationId="{D5EC4E7C-644D-4301-97AF-957A8B662BFC}"/>
          </ac:inkMkLst>
        </pc:inkChg>
        <pc:inkChg chg="add mod">
          <ac:chgData name="仁園 呂" userId="eef67f80-1e14-4c90-a22b-aad4575b3ef9" providerId="ADAL" clId="{9A49C251-DF4E-4AE5-B3D8-6CC2431CFFC3}" dt="2020-05-15T02:51:08.328" v="10048"/>
          <ac:inkMkLst>
            <pc:docMk/>
            <pc:sldMk cId="1514368329" sldId="389"/>
            <ac:inkMk id="50" creationId="{A14D51C0-3BFA-4177-872C-54D18F3DD5D4}"/>
          </ac:inkMkLst>
        </pc:inkChg>
        <pc:inkChg chg="add mod">
          <ac:chgData name="仁園 呂" userId="eef67f80-1e14-4c90-a22b-aad4575b3ef9" providerId="ADAL" clId="{9A49C251-DF4E-4AE5-B3D8-6CC2431CFFC3}" dt="2020-05-15T02:51:08.328" v="10048"/>
          <ac:inkMkLst>
            <pc:docMk/>
            <pc:sldMk cId="1514368329" sldId="389"/>
            <ac:inkMk id="51" creationId="{9714A9F5-8970-4D3C-9487-837A215F7EB3}"/>
          </ac:inkMkLst>
        </pc:inkChg>
        <pc:inkChg chg="add mod">
          <ac:chgData name="仁園 呂" userId="eef67f80-1e14-4c90-a22b-aad4575b3ef9" providerId="ADAL" clId="{9A49C251-DF4E-4AE5-B3D8-6CC2431CFFC3}" dt="2020-05-15T02:51:08.328" v="10048"/>
          <ac:inkMkLst>
            <pc:docMk/>
            <pc:sldMk cId="1514368329" sldId="389"/>
            <ac:inkMk id="52" creationId="{CC5DB9B9-F170-4952-93AB-D1F7785FBE16}"/>
          </ac:inkMkLst>
        </pc:inkChg>
        <pc:inkChg chg="add mod">
          <ac:chgData name="仁園 呂" userId="eef67f80-1e14-4c90-a22b-aad4575b3ef9" providerId="ADAL" clId="{9A49C251-DF4E-4AE5-B3D8-6CC2431CFFC3}" dt="2020-05-15T02:51:08.328" v="10048"/>
          <ac:inkMkLst>
            <pc:docMk/>
            <pc:sldMk cId="1514368329" sldId="389"/>
            <ac:inkMk id="53" creationId="{E9BCCC0A-9E8A-46A4-9C40-C505A96DFCA4}"/>
          </ac:inkMkLst>
        </pc:inkChg>
        <pc:inkChg chg="add mod">
          <ac:chgData name="仁園 呂" userId="eef67f80-1e14-4c90-a22b-aad4575b3ef9" providerId="ADAL" clId="{9A49C251-DF4E-4AE5-B3D8-6CC2431CFFC3}" dt="2020-05-15T02:51:08.328" v="10048"/>
          <ac:inkMkLst>
            <pc:docMk/>
            <pc:sldMk cId="1514368329" sldId="389"/>
            <ac:inkMk id="54" creationId="{8BB26C32-BA93-40EF-8544-761B9745D997}"/>
          </ac:inkMkLst>
        </pc:inkChg>
        <pc:inkChg chg="add mod">
          <ac:chgData name="仁園 呂" userId="eef67f80-1e14-4c90-a22b-aad4575b3ef9" providerId="ADAL" clId="{9A49C251-DF4E-4AE5-B3D8-6CC2431CFFC3}" dt="2020-05-15T02:51:08.328" v="10048"/>
          <ac:inkMkLst>
            <pc:docMk/>
            <pc:sldMk cId="1514368329" sldId="389"/>
            <ac:inkMk id="55" creationId="{80C63C1D-2176-49E8-AB92-3C9E6889D29D}"/>
          </ac:inkMkLst>
        </pc:inkChg>
        <pc:inkChg chg="add mod">
          <ac:chgData name="仁園 呂" userId="eef67f80-1e14-4c90-a22b-aad4575b3ef9" providerId="ADAL" clId="{9A49C251-DF4E-4AE5-B3D8-6CC2431CFFC3}" dt="2020-05-15T02:51:08.328" v="10048"/>
          <ac:inkMkLst>
            <pc:docMk/>
            <pc:sldMk cId="1514368329" sldId="389"/>
            <ac:inkMk id="56" creationId="{8AA5E538-30B0-4287-B8D9-17EAAA92F2D5}"/>
          </ac:inkMkLst>
        </pc:inkChg>
        <pc:inkChg chg="add mod">
          <ac:chgData name="仁園 呂" userId="eef67f80-1e14-4c90-a22b-aad4575b3ef9" providerId="ADAL" clId="{9A49C251-DF4E-4AE5-B3D8-6CC2431CFFC3}" dt="2020-05-15T02:51:08.328" v="10048"/>
          <ac:inkMkLst>
            <pc:docMk/>
            <pc:sldMk cId="1514368329" sldId="389"/>
            <ac:inkMk id="57" creationId="{9A4E7E45-21D2-44CB-93EE-F2818B232A2C}"/>
          </ac:inkMkLst>
        </pc:inkChg>
        <pc:inkChg chg="add mod">
          <ac:chgData name="仁園 呂" userId="eef67f80-1e14-4c90-a22b-aad4575b3ef9" providerId="ADAL" clId="{9A49C251-DF4E-4AE5-B3D8-6CC2431CFFC3}" dt="2020-05-15T02:51:08.328" v="10048"/>
          <ac:inkMkLst>
            <pc:docMk/>
            <pc:sldMk cId="1514368329" sldId="389"/>
            <ac:inkMk id="58" creationId="{EA1C2EC5-6EA9-4E9F-9A27-27D7C022C2F8}"/>
          </ac:inkMkLst>
        </pc:inkChg>
        <pc:inkChg chg="add mod">
          <ac:chgData name="仁園 呂" userId="eef67f80-1e14-4c90-a22b-aad4575b3ef9" providerId="ADAL" clId="{9A49C251-DF4E-4AE5-B3D8-6CC2431CFFC3}" dt="2020-05-15T02:51:13.732" v="10056"/>
          <ac:inkMkLst>
            <pc:docMk/>
            <pc:sldMk cId="1514368329" sldId="389"/>
            <ac:inkMk id="60" creationId="{6A879EE1-D771-48CA-BF60-CE56D59BA352}"/>
          </ac:inkMkLst>
        </pc:inkChg>
        <pc:inkChg chg="add mod">
          <ac:chgData name="仁園 呂" userId="eef67f80-1e14-4c90-a22b-aad4575b3ef9" providerId="ADAL" clId="{9A49C251-DF4E-4AE5-B3D8-6CC2431CFFC3}" dt="2020-05-15T02:51:13.732" v="10056"/>
          <ac:inkMkLst>
            <pc:docMk/>
            <pc:sldMk cId="1514368329" sldId="389"/>
            <ac:inkMk id="61" creationId="{5E1D504F-58AB-463C-BADA-1F86EA6DC569}"/>
          </ac:inkMkLst>
        </pc:inkChg>
        <pc:inkChg chg="add mod">
          <ac:chgData name="仁園 呂" userId="eef67f80-1e14-4c90-a22b-aad4575b3ef9" providerId="ADAL" clId="{9A49C251-DF4E-4AE5-B3D8-6CC2431CFFC3}" dt="2020-05-15T02:51:13.732" v="10056"/>
          <ac:inkMkLst>
            <pc:docMk/>
            <pc:sldMk cId="1514368329" sldId="389"/>
            <ac:inkMk id="62" creationId="{F0FFD8A8-90F7-4CA3-BEC1-87BEC6533D94}"/>
          </ac:inkMkLst>
        </pc:inkChg>
        <pc:inkChg chg="add mod">
          <ac:chgData name="仁園 呂" userId="eef67f80-1e14-4c90-a22b-aad4575b3ef9" providerId="ADAL" clId="{9A49C251-DF4E-4AE5-B3D8-6CC2431CFFC3}" dt="2020-05-15T02:51:13.732" v="10056"/>
          <ac:inkMkLst>
            <pc:docMk/>
            <pc:sldMk cId="1514368329" sldId="389"/>
            <ac:inkMk id="63" creationId="{F3D55086-B76B-481E-BAC9-F253D9193BAA}"/>
          </ac:inkMkLst>
        </pc:inkChg>
        <pc:inkChg chg="add mod">
          <ac:chgData name="仁園 呂" userId="eef67f80-1e14-4c90-a22b-aad4575b3ef9" providerId="ADAL" clId="{9A49C251-DF4E-4AE5-B3D8-6CC2431CFFC3}" dt="2020-05-15T02:51:13.732" v="10056"/>
          <ac:inkMkLst>
            <pc:docMk/>
            <pc:sldMk cId="1514368329" sldId="389"/>
            <ac:inkMk id="64" creationId="{D073C258-4CA1-4F8C-B265-8F0CC19CF3E6}"/>
          </ac:inkMkLst>
        </pc:inkChg>
        <pc:inkChg chg="add mod">
          <ac:chgData name="仁園 呂" userId="eef67f80-1e14-4c90-a22b-aad4575b3ef9" providerId="ADAL" clId="{9A49C251-DF4E-4AE5-B3D8-6CC2431CFFC3}" dt="2020-05-15T02:51:13.732" v="10056"/>
          <ac:inkMkLst>
            <pc:docMk/>
            <pc:sldMk cId="1514368329" sldId="389"/>
            <ac:inkMk id="65" creationId="{F17E362D-657B-4989-ABB1-B94EF34ADCDF}"/>
          </ac:inkMkLst>
        </pc:inkChg>
        <pc:inkChg chg="add mod">
          <ac:chgData name="仁園 呂" userId="eef67f80-1e14-4c90-a22b-aad4575b3ef9" providerId="ADAL" clId="{9A49C251-DF4E-4AE5-B3D8-6CC2431CFFC3}" dt="2020-05-15T02:51:13.732" v="10056"/>
          <ac:inkMkLst>
            <pc:docMk/>
            <pc:sldMk cId="1514368329" sldId="389"/>
            <ac:inkMk id="66" creationId="{F745C573-E829-4FC8-B3B3-27B729977712}"/>
          </ac:inkMkLst>
        </pc:inkChg>
        <pc:inkChg chg="add mod">
          <ac:chgData name="仁園 呂" userId="eef67f80-1e14-4c90-a22b-aad4575b3ef9" providerId="ADAL" clId="{9A49C251-DF4E-4AE5-B3D8-6CC2431CFFC3}" dt="2020-05-15T02:51:20.140" v="10064"/>
          <ac:inkMkLst>
            <pc:docMk/>
            <pc:sldMk cId="1514368329" sldId="389"/>
            <ac:inkMk id="68" creationId="{A594EC2A-F08C-4FEC-8658-EEA350D2A99D}"/>
          </ac:inkMkLst>
        </pc:inkChg>
        <pc:inkChg chg="add mod">
          <ac:chgData name="仁園 呂" userId="eef67f80-1e14-4c90-a22b-aad4575b3ef9" providerId="ADAL" clId="{9A49C251-DF4E-4AE5-B3D8-6CC2431CFFC3}" dt="2020-05-15T02:51:20.140" v="10064"/>
          <ac:inkMkLst>
            <pc:docMk/>
            <pc:sldMk cId="1514368329" sldId="389"/>
            <ac:inkMk id="69" creationId="{0976CFB0-BDD0-42B1-B115-5101AC538867}"/>
          </ac:inkMkLst>
        </pc:inkChg>
        <pc:inkChg chg="add mod">
          <ac:chgData name="仁園 呂" userId="eef67f80-1e14-4c90-a22b-aad4575b3ef9" providerId="ADAL" clId="{9A49C251-DF4E-4AE5-B3D8-6CC2431CFFC3}" dt="2020-05-15T02:51:20.140" v="10064"/>
          <ac:inkMkLst>
            <pc:docMk/>
            <pc:sldMk cId="1514368329" sldId="389"/>
            <ac:inkMk id="70" creationId="{5F4FAAC2-2BDD-4F4A-8001-5D888B40694C}"/>
          </ac:inkMkLst>
        </pc:inkChg>
        <pc:inkChg chg="add mod">
          <ac:chgData name="仁園 呂" userId="eef67f80-1e14-4c90-a22b-aad4575b3ef9" providerId="ADAL" clId="{9A49C251-DF4E-4AE5-B3D8-6CC2431CFFC3}" dt="2020-05-15T02:51:20.140" v="10064"/>
          <ac:inkMkLst>
            <pc:docMk/>
            <pc:sldMk cId="1514368329" sldId="389"/>
            <ac:inkMk id="71" creationId="{196D31DC-24FB-43D1-8AC2-AD5E57941BF3}"/>
          </ac:inkMkLst>
        </pc:inkChg>
        <pc:inkChg chg="add mod">
          <ac:chgData name="仁園 呂" userId="eef67f80-1e14-4c90-a22b-aad4575b3ef9" providerId="ADAL" clId="{9A49C251-DF4E-4AE5-B3D8-6CC2431CFFC3}" dt="2020-05-15T02:51:20.140" v="10064"/>
          <ac:inkMkLst>
            <pc:docMk/>
            <pc:sldMk cId="1514368329" sldId="389"/>
            <ac:inkMk id="72" creationId="{7EC3CF3C-959F-4BB3-86EF-C8E77168D82D}"/>
          </ac:inkMkLst>
        </pc:inkChg>
        <pc:inkChg chg="add mod">
          <ac:chgData name="仁園 呂" userId="eef67f80-1e14-4c90-a22b-aad4575b3ef9" providerId="ADAL" clId="{9A49C251-DF4E-4AE5-B3D8-6CC2431CFFC3}" dt="2020-05-15T02:51:20.140" v="10064"/>
          <ac:inkMkLst>
            <pc:docMk/>
            <pc:sldMk cId="1514368329" sldId="389"/>
            <ac:inkMk id="73" creationId="{7B79867C-D5B9-4714-9681-3BC28B042B10}"/>
          </ac:inkMkLst>
        </pc:inkChg>
        <pc:inkChg chg="add mod">
          <ac:chgData name="仁園 呂" userId="eef67f80-1e14-4c90-a22b-aad4575b3ef9" providerId="ADAL" clId="{9A49C251-DF4E-4AE5-B3D8-6CC2431CFFC3}" dt="2020-05-15T02:51:20.140" v="10064"/>
          <ac:inkMkLst>
            <pc:docMk/>
            <pc:sldMk cId="1514368329" sldId="389"/>
            <ac:inkMk id="74" creationId="{C50CCCAA-8447-49F1-B236-83B66AB930C6}"/>
          </ac:inkMkLst>
        </pc:inkChg>
        <pc:inkChg chg="add mod">
          <ac:chgData name="仁園 呂" userId="eef67f80-1e14-4c90-a22b-aad4575b3ef9" providerId="ADAL" clId="{9A49C251-DF4E-4AE5-B3D8-6CC2431CFFC3}" dt="2020-05-15T02:57:37.435" v="10282" actId="1076"/>
          <ac:inkMkLst>
            <pc:docMk/>
            <pc:sldMk cId="1514368329" sldId="389"/>
            <ac:inkMk id="76" creationId="{D965B28F-F463-48AA-BD46-31FC2C64A056}"/>
          </ac:inkMkLst>
        </pc:inkChg>
        <pc:inkChg chg="add mod">
          <ac:chgData name="仁園 呂" userId="eef67f80-1e14-4c90-a22b-aad4575b3ef9" providerId="ADAL" clId="{9A49C251-DF4E-4AE5-B3D8-6CC2431CFFC3}" dt="2020-05-15T02:51:32.555" v="10087"/>
          <ac:inkMkLst>
            <pc:docMk/>
            <pc:sldMk cId="1514368329" sldId="389"/>
            <ac:inkMk id="77" creationId="{88CEBE80-B35A-4C28-8EED-7A0864B43593}"/>
          </ac:inkMkLst>
        </pc:inkChg>
        <pc:inkChg chg="add mod">
          <ac:chgData name="仁園 呂" userId="eef67f80-1e14-4c90-a22b-aad4575b3ef9" providerId="ADAL" clId="{9A49C251-DF4E-4AE5-B3D8-6CC2431CFFC3}" dt="2020-05-15T02:51:32.555" v="10087"/>
          <ac:inkMkLst>
            <pc:docMk/>
            <pc:sldMk cId="1514368329" sldId="389"/>
            <ac:inkMk id="78" creationId="{A3EC1BDC-583A-477F-A629-1B0EA571F1B6}"/>
          </ac:inkMkLst>
        </pc:inkChg>
        <pc:inkChg chg="add mod">
          <ac:chgData name="仁園 呂" userId="eef67f80-1e14-4c90-a22b-aad4575b3ef9" providerId="ADAL" clId="{9A49C251-DF4E-4AE5-B3D8-6CC2431CFFC3}" dt="2020-05-15T02:51:32.555" v="10087"/>
          <ac:inkMkLst>
            <pc:docMk/>
            <pc:sldMk cId="1514368329" sldId="389"/>
            <ac:inkMk id="79" creationId="{6346EFE4-F715-4AA9-B90D-E508553207DB}"/>
          </ac:inkMkLst>
        </pc:inkChg>
        <pc:inkChg chg="add mod">
          <ac:chgData name="仁園 呂" userId="eef67f80-1e14-4c90-a22b-aad4575b3ef9" providerId="ADAL" clId="{9A49C251-DF4E-4AE5-B3D8-6CC2431CFFC3}" dt="2020-05-15T02:51:32.555" v="10087"/>
          <ac:inkMkLst>
            <pc:docMk/>
            <pc:sldMk cId="1514368329" sldId="389"/>
            <ac:inkMk id="80" creationId="{DCEE5626-43F6-4C67-952E-9A14062EF266}"/>
          </ac:inkMkLst>
        </pc:inkChg>
        <pc:inkChg chg="add mod">
          <ac:chgData name="仁園 呂" userId="eef67f80-1e14-4c90-a22b-aad4575b3ef9" providerId="ADAL" clId="{9A49C251-DF4E-4AE5-B3D8-6CC2431CFFC3}" dt="2020-05-15T02:51:32.555" v="10087"/>
          <ac:inkMkLst>
            <pc:docMk/>
            <pc:sldMk cId="1514368329" sldId="389"/>
            <ac:inkMk id="81" creationId="{C3478B43-B6FA-42D4-8385-3A631B26C0FD}"/>
          </ac:inkMkLst>
        </pc:inkChg>
        <pc:inkChg chg="add mod">
          <ac:chgData name="仁園 呂" userId="eef67f80-1e14-4c90-a22b-aad4575b3ef9" providerId="ADAL" clId="{9A49C251-DF4E-4AE5-B3D8-6CC2431CFFC3}" dt="2020-05-15T02:51:32.555" v="10087"/>
          <ac:inkMkLst>
            <pc:docMk/>
            <pc:sldMk cId="1514368329" sldId="389"/>
            <ac:inkMk id="82" creationId="{E5441800-AD65-4CFA-ACBA-0300FBCFB293}"/>
          </ac:inkMkLst>
        </pc:inkChg>
        <pc:inkChg chg="add mod">
          <ac:chgData name="仁園 呂" userId="eef67f80-1e14-4c90-a22b-aad4575b3ef9" providerId="ADAL" clId="{9A49C251-DF4E-4AE5-B3D8-6CC2431CFFC3}" dt="2020-05-15T02:51:32.555" v="10087"/>
          <ac:inkMkLst>
            <pc:docMk/>
            <pc:sldMk cId="1514368329" sldId="389"/>
            <ac:inkMk id="83" creationId="{91DC0200-48CB-4F61-B73F-C9E04BD8C0A7}"/>
          </ac:inkMkLst>
        </pc:inkChg>
        <pc:inkChg chg="add mod">
          <ac:chgData name="仁園 呂" userId="eef67f80-1e14-4c90-a22b-aad4575b3ef9" providerId="ADAL" clId="{9A49C251-DF4E-4AE5-B3D8-6CC2431CFFC3}" dt="2020-05-15T02:51:32.555" v="10087"/>
          <ac:inkMkLst>
            <pc:docMk/>
            <pc:sldMk cId="1514368329" sldId="389"/>
            <ac:inkMk id="84" creationId="{B17516AB-68CF-4AE6-A629-79B91A8304FD}"/>
          </ac:inkMkLst>
        </pc:inkChg>
        <pc:inkChg chg="add mod">
          <ac:chgData name="仁園 呂" userId="eef67f80-1e14-4c90-a22b-aad4575b3ef9" providerId="ADAL" clId="{9A49C251-DF4E-4AE5-B3D8-6CC2431CFFC3}" dt="2020-05-15T02:51:32.555" v="10087"/>
          <ac:inkMkLst>
            <pc:docMk/>
            <pc:sldMk cId="1514368329" sldId="389"/>
            <ac:inkMk id="85" creationId="{3D9E8A9B-41B8-438B-9F38-893973380CCD}"/>
          </ac:inkMkLst>
        </pc:inkChg>
        <pc:inkChg chg="add mod">
          <ac:chgData name="仁園 呂" userId="eef67f80-1e14-4c90-a22b-aad4575b3ef9" providerId="ADAL" clId="{9A49C251-DF4E-4AE5-B3D8-6CC2431CFFC3}" dt="2020-05-15T02:51:32.555" v="10087"/>
          <ac:inkMkLst>
            <pc:docMk/>
            <pc:sldMk cId="1514368329" sldId="389"/>
            <ac:inkMk id="86" creationId="{244B663D-3544-431A-8517-B000F4830236}"/>
          </ac:inkMkLst>
        </pc:inkChg>
        <pc:inkChg chg="add mod">
          <ac:chgData name="仁園 呂" userId="eef67f80-1e14-4c90-a22b-aad4575b3ef9" providerId="ADAL" clId="{9A49C251-DF4E-4AE5-B3D8-6CC2431CFFC3}" dt="2020-05-15T02:51:32.555" v="10087"/>
          <ac:inkMkLst>
            <pc:docMk/>
            <pc:sldMk cId="1514368329" sldId="389"/>
            <ac:inkMk id="87" creationId="{86321F01-A249-48B2-B26D-B7E1F013A55C}"/>
          </ac:inkMkLst>
        </pc:inkChg>
        <pc:inkChg chg="add mod">
          <ac:chgData name="仁園 呂" userId="eef67f80-1e14-4c90-a22b-aad4575b3ef9" providerId="ADAL" clId="{9A49C251-DF4E-4AE5-B3D8-6CC2431CFFC3}" dt="2020-05-15T02:51:32.555" v="10087"/>
          <ac:inkMkLst>
            <pc:docMk/>
            <pc:sldMk cId="1514368329" sldId="389"/>
            <ac:inkMk id="88" creationId="{9ECA1684-F0AC-4149-BEBD-D8668FAE3C3E}"/>
          </ac:inkMkLst>
        </pc:inkChg>
        <pc:inkChg chg="add mod">
          <ac:chgData name="仁園 呂" userId="eef67f80-1e14-4c90-a22b-aad4575b3ef9" providerId="ADAL" clId="{9A49C251-DF4E-4AE5-B3D8-6CC2431CFFC3}" dt="2020-05-15T02:51:32.555" v="10087"/>
          <ac:inkMkLst>
            <pc:docMk/>
            <pc:sldMk cId="1514368329" sldId="389"/>
            <ac:inkMk id="89" creationId="{48F2EF39-2454-4F68-B1CC-8A96EA53DFA0}"/>
          </ac:inkMkLst>
        </pc:inkChg>
        <pc:inkChg chg="add mod">
          <ac:chgData name="仁園 呂" userId="eef67f80-1e14-4c90-a22b-aad4575b3ef9" providerId="ADAL" clId="{9A49C251-DF4E-4AE5-B3D8-6CC2431CFFC3}" dt="2020-05-15T02:51:32.555" v="10087"/>
          <ac:inkMkLst>
            <pc:docMk/>
            <pc:sldMk cId="1514368329" sldId="389"/>
            <ac:inkMk id="90" creationId="{8FBA793D-9A85-406F-B705-48F09A047C84}"/>
          </ac:inkMkLst>
        </pc:inkChg>
        <pc:inkChg chg="add mod">
          <ac:chgData name="仁園 呂" userId="eef67f80-1e14-4c90-a22b-aad4575b3ef9" providerId="ADAL" clId="{9A49C251-DF4E-4AE5-B3D8-6CC2431CFFC3}" dt="2020-05-15T02:51:32.555" v="10087"/>
          <ac:inkMkLst>
            <pc:docMk/>
            <pc:sldMk cId="1514368329" sldId="389"/>
            <ac:inkMk id="91" creationId="{16DD37C5-E23F-4389-919A-F693F83E73B8}"/>
          </ac:inkMkLst>
        </pc:inkChg>
        <pc:inkChg chg="add mod">
          <ac:chgData name="仁園 呂" userId="eef67f80-1e14-4c90-a22b-aad4575b3ef9" providerId="ADAL" clId="{9A49C251-DF4E-4AE5-B3D8-6CC2431CFFC3}" dt="2020-05-15T02:51:32.555" v="10087"/>
          <ac:inkMkLst>
            <pc:docMk/>
            <pc:sldMk cId="1514368329" sldId="389"/>
            <ac:inkMk id="92" creationId="{5B62665F-63FF-4486-9CD7-5EBAA1BFE8D1}"/>
          </ac:inkMkLst>
        </pc:inkChg>
        <pc:inkChg chg="add mod">
          <ac:chgData name="仁園 呂" userId="eef67f80-1e14-4c90-a22b-aad4575b3ef9" providerId="ADAL" clId="{9A49C251-DF4E-4AE5-B3D8-6CC2431CFFC3}" dt="2020-05-15T02:51:32.555" v="10087"/>
          <ac:inkMkLst>
            <pc:docMk/>
            <pc:sldMk cId="1514368329" sldId="389"/>
            <ac:inkMk id="93" creationId="{2B4E9759-43DB-40B3-9FDC-2AE7112FBFA2}"/>
          </ac:inkMkLst>
        </pc:inkChg>
        <pc:inkChg chg="add mod">
          <ac:chgData name="仁園 呂" userId="eef67f80-1e14-4c90-a22b-aad4575b3ef9" providerId="ADAL" clId="{9A49C251-DF4E-4AE5-B3D8-6CC2431CFFC3}" dt="2020-05-15T02:51:32.555" v="10087"/>
          <ac:inkMkLst>
            <pc:docMk/>
            <pc:sldMk cId="1514368329" sldId="389"/>
            <ac:inkMk id="94" creationId="{7BC0A32D-B5DB-48BE-8C89-3B54078A28C4}"/>
          </ac:inkMkLst>
        </pc:inkChg>
        <pc:inkChg chg="add mod">
          <ac:chgData name="仁園 呂" userId="eef67f80-1e14-4c90-a22b-aad4575b3ef9" providerId="ADAL" clId="{9A49C251-DF4E-4AE5-B3D8-6CC2431CFFC3}" dt="2020-05-15T02:51:32.555" v="10087"/>
          <ac:inkMkLst>
            <pc:docMk/>
            <pc:sldMk cId="1514368329" sldId="389"/>
            <ac:inkMk id="95" creationId="{8984E800-E6E9-4EE9-8608-B53C48436115}"/>
          </ac:inkMkLst>
        </pc:inkChg>
        <pc:inkChg chg="add mod">
          <ac:chgData name="仁園 呂" userId="eef67f80-1e14-4c90-a22b-aad4575b3ef9" providerId="ADAL" clId="{9A49C251-DF4E-4AE5-B3D8-6CC2431CFFC3}" dt="2020-05-15T02:51:32.555" v="10087"/>
          <ac:inkMkLst>
            <pc:docMk/>
            <pc:sldMk cId="1514368329" sldId="389"/>
            <ac:inkMk id="96" creationId="{E51CD42A-6DB4-43E1-853F-89C96E1F89B6}"/>
          </ac:inkMkLst>
        </pc:inkChg>
        <pc:inkChg chg="add mod">
          <ac:chgData name="仁園 呂" userId="eef67f80-1e14-4c90-a22b-aad4575b3ef9" providerId="ADAL" clId="{9A49C251-DF4E-4AE5-B3D8-6CC2431CFFC3}" dt="2020-05-15T02:51:32.555" v="10087"/>
          <ac:inkMkLst>
            <pc:docMk/>
            <pc:sldMk cId="1514368329" sldId="389"/>
            <ac:inkMk id="97" creationId="{49CAC52B-67EB-4EEA-BB49-276C4C01AD98}"/>
          </ac:inkMkLst>
        </pc:inkChg>
        <pc:inkChg chg="add mod">
          <ac:chgData name="仁園 呂" userId="eef67f80-1e14-4c90-a22b-aad4575b3ef9" providerId="ADAL" clId="{9A49C251-DF4E-4AE5-B3D8-6CC2431CFFC3}" dt="2020-05-15T02:51:47.555" v="10092"/>
          <ac:inkMkLst>
            <pc:docMk/>
            <pc:sldMk cId="1514368329" sldId="389"/>
            <ac:inkMk id="99" creationId="{9448860A-A625-4364-B582-C55D75C44377}"/>
          </ac:inkMkLst>
        </pc:inkChg>
        <pc:inkChg chg="add mod">
          <ac:chgData name="仁園 呂" userId="eef67f80-1e14-4c90-a22b-aad4575b3ef9" providerId="ADAL" clId="{9A49C251-DF4E-4AE5-B3D8-6CC2431CFFC3}" dt="2020-05-15T02:51:47.555" v="10092"/>
          <ac:inkMkLst>
            <pc:docMk/>
            <pc:sldMk cId="1514368329" sldId="389"/>
            <ac:inkMk id="100" creationId="{3EAC5AA5-8D47-425A-AFDB-D7817C8F73F0}"/>
          </ac:inkMkLst>
        </pc:inkChg>
        <pc:inkChg chg="add mod">
          <ac:chgData name="仁園 呂" userId="eef67f80-1e14-4c90-a22b-aad4575b3ef9" providerId="ADAL" clId="{9A49C251-DF4E-4AE5-B3D8-6CC2431CFFC3}" dt="2020-05-15T02:51:47.555" v="10092"/>
          <ac:inkMkLst>
            <pc:docMk/>
            <pc:sldMk cId="1514368329" sldId="389"/>
            <ac:inkMk id="101" creationId="{EC5CA345-ACDA-4D5B-8085-C5826674AF8B}"/>
          </ac:inkMkLst>
        </pc:inkChg>
        <pc:inkChg chg="add mod">
          <ac:chgData name="仁園 呂" userId="eef67f80-1e14-4c90-a22b-aad4575b3ef9" providerId="ADAL" clId="{9A49C251-DF4E-4AE5-B3D8-6CC2431CFFC3}" dt="2020-05-15T02:51:47.555" v="10092"/>
          <ac:inkMkLst>
            <pc:docMk/>
            <pc:sldMk cId="1514368329" sldId="389"/>
            <ac:inkMk id="102" creationId="{AD66CE61-607F-46B6-8119-AE60CA086E60}"/>
          </ac:inkMkLst>
        </pc:inkChg>
        <pc:inkChg chg="add mod">
          <ac:chgData name="仁園 呂" userId="eef67f80-1e14-4c90-a22b-aad4575b3ef9" providerId="ADAL" clId="{9A49C251-DF4E-4AE5-B3D8-6CC2431CFFC3}" dt="2020-05-15T02:57:37.435" v="10282" actId="1076"/>
          <ac:inkMkLst>
            <pc:docMk/>
            <pc:sldMk cId="1514368329" sldId="389"/>
            <ac:inkMk id="104" creationId="{B85DFE38-6DE9-4398-A75D-BE1C1A2E6DC5}"/>
          </ac:inkMkLst>
        </pc:inkChg>
        <pc:inkChg chg="add mod">
          <ac:chgData name="仁園 呂" userId="eef67f80-1e14-4c90-a22b-aad4575b3ef9" providerId="ADAL" clId="{9A49C251-DF4E-4AE5-B3D8-6CC2431CFFC3}" dt="2020-05-15T02:51:52.536" v="10100"/>
          <ac:inkMkLst>
            <pc:docMk/>
            <pc:sldMk cId="1514368329" sldId="389"/>
            <ac:inkMk id="105" creationId="{5F3704B5-70F8-4EA1-9BFA-B9E2A29D3D93}"/>
          </ac:inkMkLst>
        </pc:inkChg>
        <pc:inkChg chg="add mod">
          <ac:chgData name="仁園 呂" userId="eef67f80-1e14-4c90-a22b-aad4575b3ef9" providerId="ADAL" clId="{9A49C251-DF4E-4AE5-B3D8-6CC2431CFFC3}" dt="2020-05-15T02:51:52.536" v="10100"/>
          <ac:inkMkLst>
            <pc:docMk/>
            <pc:sldMk cId="1514368329" sldId="389"/>
            <ac:inkMk id="106" creationId="{5A23C351-639A-4F48-B69F-E75FC9758B59}"/>
          </ac:inkMkLst>
        </pc:inkChg>
        <pc:inkChg chg="add mod">
          <ac:chgData name="仁園 呂" userId="eef67f80-1e14-4c90-a22b-aad4575b3ef9" providerId="ADAL" clId="{9A49C251-DF4E-4AE5-B3D8-6CC2431CFFC3}" dt="2020-05-15T02:51:52.536" v="10100"/>
          <ac:inkMkLst>
            <pc:docMk/>
            <pc:sldMk cId="1514368329" sldId="389"/>
            <ac:inkMk id="107" creationId="{B64A679B-BF73-4B00-879C-9DCA563CCCCA}"/>
          </ac:inkMkLst>
        </pc:inkChg>
        <pc:inkChg chg="add mod">
          <ac:chgData name="仁園 呂" userId="eef67f80-1e14-4c90-a22b-aad4575b3ef9" providerId="ADAL" clId="{9A49C251-DF4E-4AE5-B3D8-6CC2431CFFC3}" dt="2020-05-15T02:51:52.536" v="10100"/>
          <ac:inkMkLst>
            <pc:docMk/>
            <pc:sldMk cId="1514368329" sldId="389"/>
            <ac:inkMk id="108" creationId="{8F4F8DF5-B8CD-40B9-9F57-B3840993A6DC}"/>
          </ac:inkMkLst>
        </pc:inkChg>
        <pc:inkChg chg="add mod">
          <ac:chgData name="仁園 呂" userId="eef67f80-1e14-4c90-a22b-aad4575b3ef9" providerId="ADAL" clId="{9A49C251-DF4E-4AE5-B3D8-6CC2431CFFC3}" dt="2020-05-15T02:51:52.536" v="10100"/>
          <ac:inkMkLst>
            <pc:docMk/>
            <pc:sldMk cId="1514368329" sldId="389"/>
            <ac:inkMk id="109" creationId="{A613FB02-039A-4200-8E9F-E24BCD9E7C09}"/>
          </ac:inkMkLst>
        </pc:inkChg>
        <pc:inkChg chg="add mod">
          <ac:chgData name="仁園 呂" userId="eef67f80-1e14-4c90-a22b-aad4575b3ef9" providerId="ADAL" clId="{9A49C251-DF4E-4AE5-B3D8-6CC2431CFFC3}" dt="2020-05-15T02:51:52.536" v="10100"/>
          <ac:inkMkLst>
            <pc:docMk/>
            <pc:sldMk cId="1514368329" sldId="389"/>
            <ac:inkMk id="110" creationId="{885F4FE4-6A27-45E3-8E5A-6D2656F0CED6}"/>
          </ac:inkMkLst>
        </pc:inkChg>
        <pc:inkChg chg="add mod">
          <ac:chgData name="仁園 呂" userId="eef67f80-1e14-4c90-a22b-aad4575b3ef9" providerId="ADAL" clId="{9A49C251-DF4E-4AE5-B3D8-6CC2431CFFC3}" dt="2020-05-15T02:57:37.435" v="10282" actId="1076"/>
          <ac:inkMkLst>
            <pc:docMk/>
            <pc:sldMk cId="1514368329" sldId="389"/>
            <ac:inkMk id="112" creationId="{6D6E2B1D-9433-4207-93B9-96CE041714C4}"/>
          </ac:inkMkLst>
        </pc:inkChg>
        <pc:inkChg chg="add mod">
          <ac:chgData name="仁園 呂" userId="eef67f80-1e14-4c90-a22b-aad4575b3ef9" providerId="ADAL" clId="{9A49C251-DF4E-4AE5-B3D8-6CC2431CFFC3}" dt="2020-05-15T02:57:37.435" v="10282" actId="1076"/>
          <ac:inkMkLst>
            <pc:docMk/>
            <pc:sldMk cId="1514368329" sldId="389"/>
            <ac:inkMk id="113" creationId="{03273AA3-3B69-409F-81A6-1507866BE02D}"/>
          </ac:inkMkLst>
        </pc:inkChg>
        <pc:inkChg chg="add mod">
          <ac:chgData name="仁園 呂" userId="eef67f80-1e14-4c90-a22b-aad4575b3ef9" providerId="ADAL" clId="{9A49C251-DF4E-4AE5-B3D8-6CC2431CFFC3}" dt="2020-05-15T02:51:58.532" v="10106"/>
          <ac:inkMkLst>
            <pc:docMk/>
            <pc:sldMk cId="1514368329" sldId="389"/>
            <ac:inkMk id="114" creationId="{89B9B11B-37F4-4FFF-9648-D32F91DB9A81}"/>
          </ac:inkMkLst>
        </pc:inkChg>
        <pc:inkChg chg="add mod">
          <ac:chgData name="仁園 呂" userId="eef67f80-1e14-4c90-a22b-aad4575b3ef9" providerId="ADAL" clId="{9A49C251-DF4E-4AE5-B3D8-6CC2431CFFC3}" dt="2020-05-15T02:51:58.532" v="10106"/>
          <ac:inkMkLst>
            <pc:docMk/>
            <pc:sldMk cId="1514368329" sldId="389"/>
            <ac:inkMk id="115" creationId="{FD6D13BD-BE32-489F-8153-60EF7704D67D}"/>
          </ac:inkMkLst>
        </pc:inkChg>
        <pc:inkChg chg="add mod">
          <ac:chgData name="仁園 呂" userId="eef67f80-1e14-4c90-a22b-aad4575b3ef9" providerId="ADAL" clId="{9A49C251-DF4E-4AE5-B3D8-6CC2431CFFC3}" dt="2020-05-15T02:51:58.532" v="10106"/>
          <ac:inkMkLst>
            <pc:docMk/>
            <pc:sldMk cId="1514368329" sldId="389"/>
            <ac:inkMk id="116" creationId="{DB12B289-CF6F-494C-A602-DBE7AADB0697}"/>
          </ac:inkMkLst>
        </pc:inkChg>
        <pc:inkChg chg="add mod">
          <ac:chgData name="仁園 呂" userId="eef67f80-1e14-4c90-a22b-aad4575b3ef9" providerId="ADAL" clId="{9A49C251-DF4E-4AE5-B3D8-6CC2431CFFC3}" dt="2020-05-15T02:52:34.171" v="10137"/>
          <ac:inkMkLst>
            <pc:docMk/>
            <pc:sldMk cId="1514368329" sldId="389"/>
            <ac:inkMk id="118" creationId="{374EB13C-6A38-4FB1-BC69-5CB2E8572BED}"/>
          </ac:inkMkLst>
        </pc:inkChg>
        <pc:inkChg chg="add mod">
          <ac:chgData name="仁園 呂" userId="eef67f80-1e14-4c90-a22b-aad4575b3ef9" providerId="ADAL" clId="{9A49C251-DF4E-4AE5-B3D8-6CC2431CFFC3}" dt="2020-05-15T02:52:34.171" v="10137"/>
          <ac:inkMkLst>
            <pc:docMk/>
            <pc:sldMk cId="1514368329" sldId="389"/>
            <ac:inkMk id="119" creationId="{C6CEA1CB-2DDD-4E65-85C3-DDDBF092BE21}"/>
          </ac:inkMkLst>
        </pc:inkChg>
        <pc:inkChg chg="add mod">
          <ac:chgData name="仁園 呂" userId="eef67f80-1e14-4c90-a22b-aad4575b3ef9" providerId="ADAL" clId="{9A49C251-DF4E-4AE5-B3D8-6CC2431CFFC3}" dt="2020-05-15T02:52:10.502" v="10127"/>
          <ac:inkMkLst>
            <pc:docMk/>
            <pc:sldMk cId="1514368329" sldId="389"/>
            <ac:inkMk id="121" creationId="{0E203E3C-452F-418D-97D7-A99108730519}"/>
          </ac:inkMkLst>
        </pc:inkChg>
        <pc:inkChg chg="add mod">
          <ac:chgData name="仁園 呂" userId="eef67f80-1e14-4c90-a22b-aad4575b3ef9" providerId="ADAL" clId="{9A49C251-DF4E-4AE5-B3D8-6CC2431CFFC3}" dt="2020-05-15T02:52:10.502" v="10127"/>
          <ac:inkMkLst>
            <pc:docMk/>
            <pc:sldMk cId="1514368329" sldId="389"/>
            <ac:inkMk id="122" creationId="{BEDD7017-240C-4F1E-8C55-A042075AAD54}"/>
          </ac:inkMkLst>
        </pc:inkChg>
        <pc:inkChg chg="add mod">
          <ac:chgData name="仁園 呂" userId="eef67f80-1e14-4c90-a22b-aad4575b3ef9" providerId="ADAL" clId="{9A49C251-DF4E-4AE5-B3D8-6CC2431CFFC3}" dt="2020-05-15T02:52:10.502" v="10127"/>
          <ac:inkMkLst>
            <pc:docMk/>
            <pc:sldMk cId="1514368329" sldId="389"/>
            <ac:inkMk id="124" creationId="{6AF74069-D4D9-4E7A-B42D-3515999B9758}"/>
          </ac:inkMkLst>
        </pc:inkChg>
        <pc:inkChg chg="add mod">
          <ac:chgData name="仁園 呂" userId="eef67f80-1e14-4c90-a22b-aad4575b3ef9" providerId="ADAL" clId="{9A49C251-DF4E-4AE5-B3D8-6CC2431CFFC3}" dt="2020-05-15T02:52:10.502" v="10127"/>
          <ac:inkMkLst>
            <pc:docMk/>
            <pc:sldMk cId="1514368329" sldId="389"/>
            <ac:inkMk id="125" creationId="{040969D7-E7E8-4D48-BE74-B7E2CAE0D39F}"/>
          </ac:inkMkLst>
        </pc:inkChg>
        <pc:inkChg chg="add mod">
          <ac:chgData name="仁園 呂" userId="eef67f80-1e14-4c90-a22b-aad4575b3ef9" providerId="ADAL" clId="{9A49C251-DF4E-4AE5-B3D8-6CC2431CFFC3}" dt="2020-05-15T02:52:10.502" v="10127"/>
          <ac:inkMkLst>
            <pc:docMk/>
            <pc:sldMk cId="1514368329" sldId="389"/>
            <ac:inkMk id="126" creationId="{D00829A5-577E-43AA-A17A-F0FEEC0E8D11}"/>
          </ac:inkMkLst>
        </pc:inkChg>
        <pc:inkChg chg="add mod">
          <ac:chgData name="仁園 呂" userId="eef67f80-1e14-4c90-a22b-aad4575b3ef9" providerId="ADAL" clId="{9A49C251-DF4E-4AE5-B3D8-6CC2431CFFC3}" dt="2020-05-15T02:52:10.502" v="10127"/>
          <ac:inkMkLst>
            <pc:docMk/>
            <pc:sldMk cId="1514368329" sldId="389"/>
            <ac:inkMk id="127" creationId="{BFE81976-C45D-4DF6-8AFE-A4D5B4891ADF}"/>
          </ac:inkMkLst>
        </pc:inkChg>
        <pc:inkChg chg="add mod">
          <ac:chgData name="仁園 呂" userId="eef67f80-1e14-4c90-a22b-aad4575b3ef9" providerId="ADAL" clId="{9A49C251-DF4E-4AE5-B3D8-6CC2431CFFC3}" dt="2020-05-15T02:52:10.502" v="10127"/>
          <ac:inkMkLst>
            <pc:docMk/>
            <pc:sldMk cId="1514368329" sldId="389"/>
            <ac:inkMk id="128" creationId="{8BE6797E-08CC-4EC2-BC1D-E2CD6246DA2F}"/>
          </ac:inkMkLst>
        </pc:inkChg>
        <pc:inkChg chg="add mod">
          <ac:chgData name="仁園 呂" userId="eef67f80-1e14-4c90-a22b-aad4575b3ef9" providerId="ADAL" clId="{9A49C251-DF4E-4AE5-B3D8-6CC2431CFFC3}" dt="2020-05-15T02:52:10.502" v="10127"/>
          <ac:inkMkLst>
            <pc:docMk/>
            <pc:sldMk cId="1514368329" sldId="389"/>
            <ac:inkMk id="129" creationId="{72C2F270-98CA-4ADD-98CD-635813523807}"/>
          </ac:inkMkLst>
        </pc:inkChg>
        <pc:inkChg chg="add mod">
          <ac:chgData name="仁園 呂" userId="eef67f80-1e14-4c90-a22b-aad4575b3ef9" providerId="ADAL" clId="{9A49C251-DF4E-4AE5-B3D8-6CC2431CFFC3}" dt="2020-05-15T02:52:10.502" v="10127"/>
          <ac:inkMkLst>
            <pc:docMk/>
            <pc:sldMk cId="1514368329" sldId="389"/>
            <ac:inkMk id="130" creationId="{0F35D44C-2FF6-40C1-9DDB-7284B29676A0}"/>
          </ac:inkMkLst>
        </pc:inkChg>
        <pc:inkChg chg="add mod">
          <ac:chgData name="仁園 呂" userId="eef67f80-1e14-4c90-a22b-aad4575b3ef9" providerId="ADAL" clId="{9A49C251-DF4E-4AE5-B3D8-6CC2431CFFC3}" dt="2020-05-15T02:52:10.502" v="10127"/>
          <ac:inkMkLst>
            <pc:docMk/>
            <pc:sldMk cId="1514368329" sldId="389"/>
            <ac:inkMk id="131" creationId="{FCDD814B-903E-4764-A532-AD5674F10EAC}"/>
          </ac:inkMkLst>
        </pc:inkChg>
        <pc:inkChg chg="add mod">
          <ac:chgData name="仁園 呂" userId="eef67f80-1e14-4c90-a22b-aad4575b3ef9" providerId="ADAL" clId="{9A49C251-DF4E-4AE5-B3D8-6CC2431CFFC3}" dt="2020-05-15T02:52:10.502" v="10127"/>
          <ac:inkMkLst>
            <pc:docMk/>
            <pc:sldMk cId="1514368329" sldId="389"/>
            <ac:inkMk id="132" creationId="{1E07E2D6-2FFD-48B9-81B3-C635C30F7C6A}"/>
          </ac:inkMkLst>
        </pc:inkChg>
        <pc:inkChg chg="add mod">
          <ac:chgData name="仁園 呂" userId="eef67f80-1e14-4c90-a22b-aad4575b3ef9" providerId="ADAL" clId="{9A49C251-DF4E-4AE5-B3D8-6CC2431CFFC3}" dt="2020-05-15T02:52:10.502" v="10127"/>
          <ac:inkMkLst>
            <pc:docMk/>
            <pc:sldMk cId="1514368329" sldId="389"/>
            <ac:inkMk id="133" creationId="{2EB926BA-EC9E-42E5-B405-590867169EBE}"/>
          </ac:inkMkLst>
        </pc:inkChg>
        <pc:inkChg chg="add mod">
          <ac:chgData name="仁園 呂" userId="eef67f80-1e14-4c90-a22b-aad4575b3ef9" providerId="ADAL" clId="{9A49C251-DF4E-4AE5-B3D8-6CC2431CFFC3}" dt="2020-05-15T02:52:10.502" v="10127"/>
          <ac:inkMkLst>
            <pc:docMk/>
            <pc:sldMk cId="1514368329" sldId="389"/>
            <ac:inkMk id="134" creationId="{E2389D65-22BA-463C-95E5-A20B8BD6A25C}"/>
          </ac:inkMkLst>
        </pc:inkChg>
        <pc:inkChg chg="add mod">
          <ac:chgData name="仁園 呂" userId="eef67f80-1e14-4c90-a22b-aad4575b3ef9" providerId="ADAL" clId="{9A49C251-DF4E-4AE5-B3D8-6CC2431CFFC3}" dt="2020-05-15T02:52:10.502" v="10127"/>
          <ac:inkMkLst>
            <pc:docMk/>
            <pc:sldMk cId="1514368329" sldId="389"/>
            <ac:inkMk id="135" creationId="{38C7AD6B-A155-44AA-AEDA-2B534E4ECBF5}"/>
          </ac:inkMkLst>
        </pc:inkChg>
        <pc:inkChg chg="add mod">
          <ac:chgData name="仁園 呂" userId="eef67f80-1e14-4c90-a22b-aad4575b3ef9" providerId="ADAL" clId="{9A49C251-DF4E-4AE5-B3D8-6CC2431CFFC3}" dt="2020-05-15T02:52:10.502" v="10127"/>
          <ac:inkMkLst>
            <pc:docMk/>
            <pc:sldMk cId="1514368329" sldId="389"/>
            <ac:inkMk id="136" creationId="{03FEB87D-02E1-4575-BF34-96C29E23C53A}"/>
          </ac:inkMkLst>
        </pc:inkChg>
        <pc:inkChg chg="add mod">
          <ac:chgData name="仁園 呂" userId="eef67f80-1e14-4c90-a22b-aad4575b3ef9" providerId="ADAL" clId="{9A49C251-DF4E-4AE5-B3D8-6CC2431CFFC3}" dt="2020-05-15T02:52:10.502" v="10127"/>
          <ac:inkMkLst>
            <pc:docMk/>
            <pc:sldMk cId="1514368329" sldId="389"/>
            <ac:inkMk id="137" creationId="{52D40557-A566-453F-8841-E7F21B7016CD}"/>
          </ac:inkMkLst>
        </pc:inkChg>
        <pc:inkChg chg="add del">
          <ac:chgData name="仁園 呂" userId="eef67f80-1e14-4c90-a22b-aad4575b3ef9" providerId="ADAL" clId="{9A49C251-DF4E-4AE5-B3D8-6CC2431CFFC3}" dt="2020-05-15T02:52:26.897" v="10129"/>
          <ac:inkMkLst>
            <pc:docMk/>
            <pc:sldMk cId="1514368329" sldId="389"/>
            <ac:inkMk id="139" creationId="{7C88E207-09C2-4E9A-A897-72C6A4537909}"/>
          </ac:inkMkLst>
        </pc:inkChg>
        <pc:inkChg chg="add mod">
          <ac:chgData name="仁園 呂" userId="eef67f80-1e14-4c90-a22b-aad4575b3ef9" providerId="ADAL" clId="{9A49C251-DF4E-4AE5-B3D8-6CC2431CFFC3}" dt="2020-05-15T02:52:34.171" v="10137"/>
          <ac:inkMkLst>
            <pc:docMk/>
            <pc:sldMk cId="1514368329" sldId="389"/>
            <ac:inkMk id="140" creationId="{7F5EEABA-DBD5-46D9-97D5-4E917FCFE79D}"/>
          </ac:inkMkLst>
        </pc:inkChg>
        <pc:inkChg chg="add mod">
          <ac:chgData name="仁園 呂" userId="eef67f80-1e14-4c90-a22b-aad4575b3ef9" providerId="ADAL" clId="{9A49C251-DF4E-4AE5-B3D8-6CC2431CFFC3}" dt="2020-05-15T02:52:34.171" v="10137"/>
          <ac:inkMkLst>
            <pc:docMk/>
            <pc:sldMk cId="1514368329" sldId="389"/>
            <ac:inkMk id="141" creationId="{3CCD113C-86F4-40AB-92F7-55E83437020E}"/>
          </ac:inkMkLst>
        </pc:inkChg>
        <pc:inkChg chg="add mod">
          <ac:chgData name="仁園 呂" userId="eef67f80-1e14-4c90-a22b-aad4575b3ef9" providerId="ADAL" clId="{9A49C251-DF4E-4AE5-B3D8-6CC2431CFFC3}" dt="2020-05-15T02:52:34.171" v="10137"/>
          <ac:inkMkLst>
            <pc:docMk/>
            <pc:sldMk cId="1514368329" sldId="389"/>
            <ac:inkMk id="142" creationId="{188FD7AF-35FE-4FCA-88E6-8562B74309E7}"/>
          </ac:inkMkLst>
        </pc:inkChg>
        <pc:inkChg chg="add mod">
          <ac:chgData name="仁園 呂" userId="eef67f80-1e14-4c90-a22b-aad4575b3ef9" providerId="ADAL" clId="{9A49C251-DF4E-4AE5-B3D8-6CC2431CFFC3}" dt="2020-05-15T02:52:34.171" v="10137"/>
          <ac:inkMkLst>
            <pc:docMk/>
            <pc:sldMk cId="1514368329" sldId="389"/>
            <ac:inkMk id="143" creationId="{DCC22440-19BB-497E-BB6D-55CD59AD862A}"/>
          </ac:inkMkLst>
        </pc:inkChg>
        <pc:inkChg chg="add mod">
          <ac:chgData name="仁園 呂" userId="eef67f80-1e14-4c90-a22b-aad4575b3ef9" providerId="ADAL" clId="{9A49C251-DF4E-4AE5-B3D8-6CC2431CFFC3}" dt="2020-05-15T02:52:34.171" v="10137"/>
          <ac:inkMkLst>
            <pc:docMk/>
            <pc:sldMk cId="1514368329" sldId="389"/>
            <ac:inkMk id="144" creationId="{1CC96B9C-27EE-44A5-B012-EADEEC981EB6}"/>
          </ac:inkMkLst>
        </pc:inkChg>
        <pc:inkChg chg="add mod">
          <ac:chgData name="仁園 呂" userId="eef67f80-1e14-4c90-a22b-aad4575b3ef9" providerId="ADAL" clId="{9A49C251-DF4E-4AE5-B3D8-6CC2431CFFC3}" dt="2020-05-15T02:52:34.171" v="10137"/>
          <ac:inkMkLst>
            <pc:docMk/>
            <pc:sldMk cId="1514368329" sldId="389"/>
            <ac:inkMk id="145" creationId="{D3A5838D-85AD-489A-B6D5-458497B812D5}"/>
          </ac:inkMkLst>
        </pc:inkChg>
        <pc:inkChg chg="add mod">
          <ac:chgData name="仁園 呂" userId="eef67f80-1e14-4c90-a22b-aad4575b3ef9" providerId="ADAL" clId="{9A49C251-DF4E-4AE5-B3D8-6CC2431CFFC3}" dt="2020-05-15T02:52:34.171" v="10137"/>
          <ac:inkMkLst>
            <pc:docMk/>
            <pc:sldMk cId="1514368329" sldId="389"/>
            <ac:inkMk id="146" creationId="{908F1D44-433B-4BB6-8849-7126E6575168}"/>
          </ac:inkMkLst>
        </pc:inkChg>
        <pc:inkChg chg="add mod">
          <ac:chgData name="仁園 呂" userId="eef67f80-1e14-4c90-a22b-aad4575b3ef9" providerId="ADAL" clId="{9A49C251-DF4E-4AE5-B3D8-6CC2431CFFC3}" dt="2020-05-15T02:54:22.743" v="10142"/>
          <ac:inkMkLst>
            <pc:docMk/>
            <pc:sldMk cId="1514368329" sldId="389"/>
            <ac:inkMk id="148" creationId="{691E25AF-E752-48A2-8330-D8A0818AA562}"/>
          </ac:inkMkLst>
        </pc:inkChg>
        <pc:inkChg chg="add mod">
          <ac:chgData name="仁園 呂" userId="eef67f80-1e14-4c90-a22b-aad4575b3ef9" providerId="ADAL" clId="{9A49C251-DF4E-4AE5-B3D8-6CC2431CFFC3}" dt="2020-05-15T02:54:22.743" v="10142"/>
          <ac:inkMkLst>
            <pc:docMk/>
            <pc:sldMk cId="1514368329" sldId="389"/>
            <ac:inkMk id="149" creationId="{4FA8526B-B45D-45D1-9FB4-60450A4267B1}"/>
          </ac:inkMkLst>
        </pc:inkChg>
        <pc:inkChg chg="add mod">
          <ac:chgData name="仁園 呂" userId="eef67f80-1e14-4c90-a22b-aad4575b3ef9" providerId="ADAL" clId="{9A49C251-DF4E-4AE5-B3D8-6CC2431CFFC3}" dt="2020-05-15T02:54:22.743" v="10142"/>
          <ac:inkMkLst>
            <pc:docMk/>
            <pc:sldMk cId="1514368329" sldId="389"/>
            <ac:inkMk id="150" creationId="{DA1A3FBD-B7FC-4559-9782-C0947890E367}"/>
          </ac:inkMkLst>
        </pc:inkChg>
        <pc:inkChg chg="add mod">
          <ac:chgData name="仁園 呂" userId="eef67f80-1e14-4c90-a22b-aad4575b3ef9" providerId="ADAL" clId="{9A49C251-DF4E-4AE5-B3D8-6CC2431CFFC3}" dt="2020-05-15T02:54:22.743" v="10142"/>
          <ac:inkMkLst>
            <pc:docMk/>
            <pc:sldMk cId="1514368329" sldId="389"/>
            <ac:inkMk id="151" creationId="{CBC7AD21-7BA3-4AA5-90C8-EACCFB85851D}"/>
          </ac:inkMkLst>
        </pc:inkChg>
        <pc:inkChg chg="add mod">
          <ac:chgData name="仁園 呂" userId="eef67f80-1e14-4c90-a22b-aad4575b3ef9" providerId="ADAL" clId="{9A49C251-DF4E-4AE5-B3D8-6CC2431CFFC3}" dt="2020-05-15T02:54:32.014" v="10157"/>
          <ac:inkMkLst>
            <pc:docMk/>
            <pc:sldMk cId="1514368329" sldId="389"/>
            <ac:inkMk id="153" creationId="{C5AE4656-4C95-4B0D-9BDE-1C8172F4182C}"/>
          </ac:inkMkLst>
        </pc:inkChg>
        <pc:inkChg chg="add mod">
          <ac:chgData name="仁園 呂" userId="eef67f80-1e14-4c90-a22b-aad4575b3ef9" providerId="ADAL" clId="{9A49C251-DF4E-4AE5-B3D8-6CC2431CFFC3}" dt="2020-05-15T02:54:32.014" v="10157"/>
          <ac:inkMkLst>
            <pc:docMk/>
            <pc:sldMk cId="1514368329" sldId="389"/>
            <ac:inkMk id="154" creationId="{A8F5E385-3A30-42F1-9C2E-3E5B07F02814}"/>
          </ac:inkMkLst>
        </pc:inkChg>
        <pc:inkChg chg="add mod">
          <ac:chgData name="仁園 呂" userId="eef67f80-1e14-4c90-a22b-aad4575b3ef9" providerId="ADAL" clId="{9A49C251-DF4E-4AE5-B3D8-6CC2431CFFC3}" dt="2020-05-15T02:54:32.014" v="10157"/>
          <ac:inkMkLst>
            <pc:docMk/>
            <pc:sldMk cId="1514368329" sldId="389"/>
            <ac:inkMk id="155" creationId="{024FDCBD-C2E2-468C-9EB6-17D4D1801709}"/>
          </ac:inkMkLst>
        </pc:inkChg>
        <pc:inkChg chg="add mod">
          <ac:chgData name="仁園 呂" userId="eef67f80-1e14-4c90-a22b-aad4575b3ef9" providerId="ADAL" clId="{9A49C251-DF4E-4AE5-B3D8-6CC2431CFFC3}" dt="2020-05-15T02:54:32.014" v="10157"/>
          <ac:inkMkLst>
            <pc:docMk/>
            <pc:sldMk cId="1514368329" sldId="389"/>
            <ac:inkMk id="156" creationId="{D2576C70-DD13-483E-963F-DAFE991E2B5F}"/>
          </ac:inkMkLst>
        </pc:inkChg>
        <pc:inkChg chg="add mod">
          <ac:chgData name="仁園 呂" userId="eef67f80-1e14-4c90-a22b-aad4575b3ef9" providerId="ADAL" clId="{9A49C251-DF4E-4AE5-B3D8-6CC2431CFFC3}" dt="2020-05-15T02:54:32.014" v="10157"/>
          <ac:inkMkLst>
            <pc:docMk/>
            <pc:sldMk cId="1514368329" sldId="389"/>
            <ac:inkMk id="157" creationId="{E170B1E9-3172-4FFD-BE6B-EF7684F6AFA1}"/>
          </ac:inkMkLst>
        </pc:inkChg>
        <pc:inkChg chg="add mod">
          <ac:chgData name="仁園 呂" userId="eef67f80-1e14-4c90-a22b-aad4575b3ef9" providerId="ADAL" clId="{9A49C251-DF4E-4AE5-B3D8-6CC2431CFFC3}" dt="2020-05-15T02:54:32.014" v="10157"/>
          <ac:inkMkLst>
            <pc:docMk/>
            <pc:sldMk cId="1514368329" sldId="389"/>
            <ac:inkMk id="158" creationId="{F4728990-E080-4E21-A4D6-FED862C885DC}"/>
          </ac:inkMkLst>
        </pc:inkChg>
        <pc:inkChg chg="add mod">
          <ac:chgData name="仁園 呂" userId="eef67f80-1e14-4c90-a22b-aad4575b3ef9" providerId="ADAL" clId="{9A49C251-DF4E-4AE5-B3D8-6CC2431CFFC3}" dt="2020-05-15T02:54:32.014" v="10157"/>
          <ac:inkMkLst>
            <pc:docMk/>
            <pc:sldMk cId="1514368329" sldId="389"/>
            <ac:inkMk id="159" creationId="{7CD70BA1-E011-4EF0-949D-8B87B24289A7}"/>
          </ac:inkMkLst>
        </pc:inkChg>
        <pc:inkChg chg="add mod">
          <ac:chgData name="仁園 呂" userId="eef67f80-1e14-4c90-a22b-aad4575b3ef9" providerId="ADAL" clId="{9A49C251-DF4E-4AE5-B3D8-6CC2431CFFC3}" dt="2020-05-15T02:54:32.014" v="10157"/>
          <ac:inkMkLst>
            <pc:docMk/>
            <pc:sldMk cId="1514368329" sldId="389"/>
            <ac:inkMk id="160" creationId="{C4DBD384-E41A-482C-86EF-759019431060}"/>
          </ac:inkMkLst>
        </pc:inkChg>
        <pc:inkChg chg="add mod">
          <ac:chgData name="仁園 呂" userId="eef67f80-1e14-4c90-a22b-aad4575b3ef9" providerId="ADAL" clId="{9A49C251-DF4E-4AE5-B3D8-6CC2431CFFC3}" dt="2020-05-15T02:54:32.014" v="10157"/>
          <ac:inkMkLst>
            <pc:docMk/>
            <pc:sldMk cId="1514368329" sldId="389"/>
            <ac:inkMk id="161" creationId="{45D5C1C2-AF29-4DA7-AE6C-B0FA7971CE2C}"/>
          </ac:inkMkLst>
        </pc:inkChg>
        <pc:inkChg chg="add mod">
          <ac:chgData name="仁園 呂" userId="eef67f80-1e14-4c90-a22b-aad4575b3ef9" providerId="ADAL" clId="{9A49C251-DF4E-4AE5-B3D8-6CC2431CFFC3}" dt="2020-05-15T02:54:32.014" v="10157"/>
          <ac:inkMkLst>
            <pc:docMk/>
            <pc:sldMk cId="1514368329" sldId="389"/>
            <ac:inkMk id="162" creationId="{EA8BE144-C478-4F10-AA10-6AAE929A2576}"/>
          </ac:inkMkLst>
        </pc:inkChg>
        <pc:inkChg chg="add mod">
          <ac:chgData name="仁園 呂" userId="eef67f80-1e14-4c90-a22b-aad4575b3ef9" providerId="ADAL" clId="{9A49C251-DF4E-4AE5-B3D8-6CC2431CFFC3}" dt="2020-05-15T02:54:32.014" v="10157"/>
          <ac:inkMkLst>
            <pc:docMk/>
            <pc:sldMk cId="1514368329" sldId="389"/>
            <ac:inkMk id="163" creationId="{764E46F4-D879-4A08-9C62-354ED4087E62}"/>
          </ac:inkMkLst>
        </pc:inkChg>
        <pc:inkChg chg="add mod">
          <ac:chgData name="仁園 呂" userId="eef67f80-1e14-4c90-a22b-aad4575b3ef9" providerId="ADAL" clId="{9A49C251-DF4E-4AE5-B3D8-6CC2431CFFC3}" dt="2020-05-15T02:54:32.014" v="10157"/>
          <ac:inkMkLst>
            <pc:docMk/>
            <pc:sldMk cId="1514368329" sldId="389"/>
            <ac:inkMk id="164" creationId="{F3A7F28B-70DC-4CE9-AEA4-7CD91AC97021}"/>
          </ac:inkMkLst>
        </pc:inkChg>
        <pc:inkChg chg="add mod">
          <ac:chgData name="仁園 呂" userId="eef67f80-1e14-4c90-a22b-aad4575b3ef9" providerId="ADAL" clId="{9A49C251-DF4E-4AE5-B3D8-6CC2431CFFC3}" dt="2020-05-15T02:54:32.014" v="10157"/>
          <ac:inkMkLst>
            <pc:docMk/>
            <pc:sldMk cId="1514368329" sldId="389"/>
            <ac:inkMk id="165" creationId="{12810612-895C-4BE0-A00A-D8964652C66D}"/>
          </ac:inkMkLst>
        </pc:inkChg>
        <pc:inkChg chg="add mod">
          <ac:chgData name="仁園 呂" userId="eef67f80-1e14-4c90-a22b-aad4575b3ef9" providerId="ADAL" clId="{9A49C251-DF4E-4AE5-B3D8-6CC2431CFFC3}" dt="2020-05-15T02:54:32.014" v="10157"/>
          <ac:inkMkLst>
            <pc:docMk/>
            <pc:sldMk cId="1514368329" sldId="389"/>
            <ac:inkMk id="166" creationId="{11C977B2-F597-44A0-AC9C-596D5170732C}"/>
          </ac:inkMkLst>
        </pc:inkChg>
        <pc:inkChg chg="add mod">
          <ac:chgData name="仁園 呂" userId="eef67f80-1e14-4c90-a22b-aad4575b3ef9" providerId="ADAL" clId="{9A49C251-DF4E-4AE5-B3D8-6CC2431CFFC3}" dt="2020-05-15T02:54:45.404" v="10169"/>
          <ac:inkMkLst>
            <pc:docMk/>
            <pc:sldMk cId="1514368329" sldId="389"/>
            <ac:inkMk id="168" creationId="{4B8008A6-F71B-4F35-9580-BD94E3EDE754}"/>
          </ac:inkMkLst>
        </pc:inkChg>
        <pc:inkChg chg="add mod">
          <ac:chgData name="仁園 呂" userId="eef67f80-1e14-4c90-a22b-aad4575b3ef9" providerId="ADAL" clId="{9A49C251-DF4E-4AE5-B3D8-6CC2431CFFC3}" dt="2020-05-15T02:54:45.404" v="10169"/>
          <ac:inkMkLst>
            <pc:docMk/>
            <pc:sldMk cId="1514368329" sldId="389"/>
            <ac:inkMk id="169" creationId="{D854350E-0E16-4EE5-96A9-411D11444E2E}"/>
          </ac:inkMkLst>
        </pc:inkChg>
        <pc:inkChg chg="add mod">
          <ac:chgData name="仁園 呂" userId="eef67f80-1e14-4c90-a22b-aad4575b3ef9" providerId="ADAL" clId="{9A49C251-DF4E-4AE5-B3D8-6CC2431CFFC3}" dt="2020-05-15T02:54:45.404" v="10169"/>
          <ac:inkMkLst>
            <pc:docMk/>
            <pc:sldMk cId="1514368329" sldId="389"/>
            <ac:inkMk id="170" creationId="{ACF3CD48-7709-4EF2-9AA9-6F358DA21DB9}"/>
          </ac:inkMkLst>
        </pc:inkChg>
        <pc:inkChg chg="add mod">
          <ac:chgData name="仁園 呂" userId="eef67f80-1e14-4c90-a22b-aad4575b3ef9" providerId="ADAL" clId="{9A49C251-DF4E-4AE5-B3D8-6CC2431CFFC3}" dt="2020-05-15T02:54:45.404" v="10169"/>
          <ac:inkMkLst>
            <pc:docMk/>
            <pc:sldMk cId="1514368329" sldId="389"/>
            <ac:inkMk id="171" creationId="{FB5CC6DF-8427-47E5-83CA-A62FDBA774A9}"/>
          </ac:inkMkLst>
        </pc:inkChg>
        <pc:inkChg chg="add mod">
          <ac:chgData name="仁園 呂" userId="eef67f80-1e14-4c90-a22b-aad4575b3ef9" providerId="ADAL" clId="{9A49C251-DF4E-4AE5-B3D8-6CC2431CFFC3}" dt="2020-05-15T02:54:45.404" v="10169"/>
          <ac:inkMkLst>
            <pc:docMk/>
            <pc:sldMk cId="1514368329" sldId="389"/>
            <ac:inkMk id="172" creationId="{CA0590A3-95B6-41EE-9AFE-F1FFC6FC1ACB}"/>
          </ac:inkMkLst>
        </pc:inkChg>
        <pc:inkChg chg="add mod">
          <ac:chgData name="仁園 呂" userId="eef67f80-1e14-4c90-a22b-aad4575b3ef9" providerId="ADAL" clId="{9A49C251-DF4E-4AE5-B3D8-6CC2431CFFC3}" dt="2020-05-15T02:54:45.404" v="10169"/>
          <ac:inkMkLst>
            <pc:docMk/>
            <pc:sldMk cId="1514368329" sldId="389"/>
            <ac:inkMk id="174" creationId="{60FC75F9-D08B-4EFA-A817-BB00F9AAEEF5}"/>
          </ac:inkMkLst>
        </pc:inkChg>
        <pc:inkChg chg="add mod">
          <ac:chgData name="仁園 呂" userId="eef67f80-1e14-4c90-a22b-aad4575b3ef9" providerId="ADAL" clId="{9A49C251-DF4E-4AE5-B3D8-6CC2431CFFC3}" dt="2020-05-15T02:54:45.404" v="10169"/>
          <ac:inkMkLst>
            <pc:docMk/>
            <pc:sldMk cId="1514368329" sldId="389"/>
            <ac:inkMk id="175" creationId="{570B632A-1DA9-473E-A625-DA47663DE3BB}"/>
          </ac:inkMkLst>
        </pc:inkChg>
        <pc:inkChg chg="add mod">
          <ac:chgData name="仁園 呂" userId="eef67f80-1e14-4c90-a22b-aad4575b3ef9" providerId="ADAL" clId="{9A49C251-DF4E-4AE5-B3D8-6CC2431CFFC3}" dt="2020-05-15T02:54:45.404" v="10169"/>
          <ac:inkMkLst>
            <pc:docMk/>
            <pc:sldMk cId="1514368329" sldId="389"/>
            <ac:inkMk id="176" creationId="{39905D1F-8C27-4272-8F06-FCA9791E6A09}"/>
          </ac:inkMkLst>
        </pc:inkChg>
        <pc:inkChg chg="add mod">
          <ac:chgData name="仁園 呂" userId="eef67f80-1e14-4c90-a22b-aad4575b3ef9" providerId="ADAL" clId="{9A49C251-DF4E-4AE5-B3D8-6CC2431CFFC3}" dt="2020-05-15T02:54:45.404" v="10169"/>
          <ac:inkMkLst>
            <pc:docMk/>
            <pc:sldMk cId="1514368329" sldId="389"/>
            <ac:inkMk id="177" creationId="{BE2D663A-5DE3-4528-96CE-997B6F4166D8}"/>
          </ac:inkMkLst>
        </pc:inkChg>
        <pc:inkChg chg="add mod">
          <ac:chgData name="仁園 呂" userId="eef67f80-1e14-4c90-a22b-aad4575b3ef9" providerId="ADAL" clId="{9A49C251-DF4E-4AE5-B3D8-6CC2431CFFC3}" dt="2020-05-15T02:54:45.404" v="10169"/>
          <ac:inkMkLst>
            <pc:docMk/>
            <pc:sldMk cId="1514368329" sldId="389"/>
            <ac:inkMk id="178" creationId="{8338E4B4-FAB3-4432-9E75-1A955653DF18}"/>
          </ac:inkMkLst>
        </pc:inkChg>
        <pc:inkChg chg="add mod">
          <ac:chgData name="仁園 呂" userId="eef67f80-1e14-4c90-a22b-aad4575b3ef9" providerId="ADAL" clId="{9A49C251-DF4E-4AE5-B3D8-6CC2431CFFC3}" dt="2020-05-15T02:54:54.233" v="10182"/>
          <ac:inkMkLst>
            <pc:docMk/>
            <pc:sldMk cId="1514368329" sldId="389"/>
            <ac:inkMk id="180" creationId="{23DA7B47-822D-43DB-8E7A-8AB5A9D5AB9B}"/>
          </ac:inkMkLst>
        </pc:inkChg>
        <pc:inkChg chg="add mod">
          <ac:chgData name="仁園 呂" userId="eef67f80-1e14-4c90-a22b-aad4575b3ef9" providerId="ADAL" clId="{9A49C251-DF4E-4AE5-B3D8-6CC2431CFFC3}" dt="2020-05-15T02:54:54.233" v="10182"/>
          <ac:inkMkLst>
            <pc:docMk/>
            <pc:sldMk cId="1514368329" sldId="389"/>
            <ac:inkMk id="181" creationId="{87FD2771-1291-4CC8-AD71-93ADEE57A465}"/>
          </ac:inkMkLst>
        </pc:inkChg>
        <pc:inkChg chg="add mod">
          <ac:chgData name="仁園 呂" userId="eef67f80-1e14-4c90-a22b-aad4575b3ef9" providerId="ADAL" clId="{9A49C251-DF4E-4AE5-B3D8-6CC2431CFFC3}" dt="2020-05-15T02:54:54.233" v="10182"/>
          <ac:inkMkLst>
            <pc:docMk/>
            <pc:sldMk cId="1514368329" sldId="389"/>
            <ac:inkMk id="182" creationId="{0AD2C20F-C6A2-498B-A524-EB14DA5A0EAE}"/>
          </ac:inkMkLst>
        </pc:inkChg>
        <pc:inkChg chg="add mod">
          <ac:chgData name="仁園 呂" userId="eef67f80-1e14-4c90-a22b-aad4575b3ef9" providerId="ADAL" clId="{9A49C251-DF4E-4AE5-B3D8-6CC2431CFFC3}" dt="2020-05-15T02:54:54.233" v="10182"/>
          <ac:inkMkLst>
            <pc:docMk/>
            <pc:sldMk cId="1514368329" sldId="389"/>
            <ac:inkMk id="183" creationId="{4588476D-8647-40FF-8548-1232288813E3}"/>
          </ac:inkMkLst>
        </pc:inkChg>
        <pc:inkChg chg="add mod">
          <ac:chgData name="仁園 呂" userId="eef67f80-1e14-4c90-a22b-aad4575b3ef9" providerId="ADAL" clId="{9A49C251-DF4E-4AE5-B3D8-6CC2431CFFC3}" dt="2020-05-15T02:54:54.233" v="10182"/>
          <ac:inkMkLst>
            <pc:docMk/>
            <pc:sldMk cId="1514368329" sldId="389"/>
            <ac:inkMk id="184" creationId="{8FD1B95C-532D-4FBB-B978-4A2B10D56FC4}"/>
          </ac:inkMkLst>
        </pc:inkChg>
        <pc:inkChg chg="add mod">
          <ac:chgData name="仁園 呂" userId="eef67f80-1e14-4c90-a22b-aad4575b3ef9" providerId="ADAL" clId="{9A49C251-DF4E-4AE5-B3D8-6CC2431CFFC3}" dt="2020-05-15T02:54:54.233" v="10182"/>
          <ac:inkMkLst>
            <pc:docMk/>
            <pc:sldMk cId="1514368329" sldId="389"/>
            <ac:inkMk id="185" creationId="{4D895740-7A23-4044-85A7-3060461B505D}"/>
          </ac:inkMkLst>
        </pc:inkChg>
        <pc:inkChg chg="add mod">
          <ac:chgData name="仁園 呂" userId="eef67f80-1e14-4c90-a22b-aad4575b3ef9" providerId="ADAL" clId="{9A49C251-DF4E-4AE5-B3D8-6CC2431CFFC3}" dt="2020-05-15T02:54:54.233" v="10182"/>
          <ac:inkMkLst>
            <pc:docMk/>
            <pc:sldMk cId="1514368329" sldId="389"/>
            <ac:inkMk id="187" creationId="{61682866-CB57-4721-AE03-8B527EB7024A}"/>
          </ac:inkMkLst>
        </pc:inkChg>
        <pc:inkChg chg="add mod">
          <ac:chgData name="仁園 呂" userId="eef67f80-1e14-4c90-a22b-aad4575b3ef9" providerId="ADAL" clId="{9A49C251-DF4E-4AE5-B3D8-6CC2431CFFC3}" dt="2020-05-15T02:54:54.233" v="10182"/>
          <ac:inkMkLst>
            <pc:docMk/>
            <pc:sldMk cId="1514368329" sldId="389"/>
            <ac:inkMk id="188" creationId="{9DDCBF33-426A-44B8-AF4C-8558CE6403F2}"/>
          </ac:inkMkLst>
        </pc:inkChg>
        <pc:inkChg chg="add mod">
          <ac:chgData name="仁園 呂" userId="eef67f80-1e14-4c90-a22b-aad4575b3ef9" providerId="ADAL" clId="{9A49C251-DF4E-4AE5-B3D8-6CC2431CFFC3}" dt="2020-05-15T02:54:54.233" v="10182"/>
          <ac:inkMkLst>
            <pc:docMk/>
            <pc:sldMk cId="1514368329" sldId="389"/>
            <ac:inkMk id="189" creationId="{84D74B2E-4365-4497-9B6F-64C4B83CE377}"/>
          </ac:inkMkLst>
        </pc:inkChg>
        <pc:inkChg chg="add mod">
          <ac:chgData name="仁園 呂" userId="eef67f80-1e14-4c90-a22b-aad4575b3ef9" providerId="ADAL" clId="{9A49C251-DF4E-4AE5-B3D8-6CC2431CFFC3}" dt="2020-05-15T02:54:54.233" v="10182"/>
          <ac:inkMkLst>
            <pc:docMk/>
            <pc:sldMk cId="1514368329" sldId="389"/>
            <ac:inkMk id="190" creationId="{64F0BCCD-1968-4175-881C-5163646EBB09}"/>
          </ac:inkMkLst>
        </pc:inkChg>
        <pc:inkChg chg="add mod">
          <ac:chgData name="仁園 呂" userId="eef67f80-1e14-4c90-a22b-aad4575b3ef9" providerId="ADAL" clId="{9A49C251-DF4E-4AE5-B3D8-6CC2431CFFC3}" dt="2020-05-15T02:54:54.233" v="10182"/>
          <ac:inkMkLst>
            <pc:docMk/>
            <pc:sldMk cId="1514368329" sldId="389"/>
            <ac:inkMk id="191" creationId="{BFB18017-01F6-4D91-A975-B5211E55FD88}"/>
          </ac:inkMkLst>
        </pc:inkChg>
        <pc:inkChg chg="add mod">
          <ac:chgData name="仁園 呂" userId="eef67f80-1e14-4c90-a22b-aad4575b3ef9" providerId="ADAL" clId="{9A49C251-DF4E-4AE5-B3D8-6CC2431CFFC3}" dt="2020-05-15T02:57:37.435" v="10282" actId="1076"/>
          <ac:inkMkLst>
            <pc:docMk/>
            <pc:sldMk cId="1514368329" sldId="389"/>
            <ac:inkMk id="193" creationId="{267EEE6E-FEE1-4EFA-8F06-E7D3DA347D29}"/>
          </ac:inkMkLst>
        </pc:inkChg>
        <pc:inkChg chg="add mod">
          <ac:chgData name="仁園 呂" userId="eef67f80-1e14-4c90-a22b-aad4575b3ef9" providerId="ADAL" clId="{9A49C251-DF4E-4AE5-B3D8-6CC2431CFFC3}" dt="2020-05-15T02:56:05.896" v="10187"/>
          <ac:inkMkLst>
            <pc:docMk/>
            <pc:sldMk cId="1514368329" sldId="389"/>
            <ac:inkMk id="194" creationId="{D70FF320-C5AB-4FDA-9307-0F9D11E6E9E8}"/>
          </ac:inkMkLst>
        </pc:inkChg>
        <pc:inkChg chg="add mod">
          <ac:chgData name="仁園 呂" userId="eef67f80-1e14-4c90-a22b-aad4575b3ef9" providerId="ADAL" clId="{9A49C251-DF4E-4AE5-B3D8-6CC2431CFFC3}" dt="2020-05-15T02:56:05.896" v="10187"/>
          <ac:inkMkLst>
            <pc:docMk/>
            <pc:sldMk cId="1514368329" sldId="389"/>
            <ac:inkMk id="195" creationId="{FAD26B12-4373-4812-8C41-DD113C3C885E}"/>
          </ac:inkMkLst>
        </pc:inkChg>
        <pc:inkChg chg="add mod">
          <ac:chgData name="仁園 呂" userId="eef67f80-1e14-4c90-a22b-aad4575b3ef9" providerId="ADAL" clId="{9A49C251-DF4E-4AE5-B3D8-6CC2431CFFC3}" dt="2020-05-15T02:56:05.896" v="10187"/>
          <ac:inkMkLst>
            <pc:docMk/>
            <pc:sldMk cId="1514368329" sldId="389"/>
            <ac:inkMk id="196" creationId="{9ED2F61E-6992-400F-AAF5-0F2E5055336B}"/>
          </ac:inkMkLst>
        </pc:inkChg>
        <pc:inkChg chg="add mod">
          <ac:chgData name="仁園 呂" userId="eef67f80-1e14-4c90-a22b-aad4575b3ef9" providerId="ADAL" clId="{9A49C251-DF4E-4AE5-B3D8-6CC2431CFFC3}" dt="2020-05-15T02:56:42.293" v="10233"/>
          <ac:inkMkLst>
            <pc:docMk/>
            <pc:sldMk cId="1514368329" sldId="389"/>
            <ac:inkMk id="198" creationId="{5B650605-0841-4B52-B621-50A33200CC10}"/>
          </ac:inkMkLst>
        </pc:inkChg>
        <pc:inkChg chg="add mod">
          <ac:chgData name="仁園 呂" userId="eef67f80-1e14-4c90-a22b-aad4575b3ef9" providerId="ADAL" clId="{9A49C251-DF4E-4AE5-B3D8-6CC2431CFFC3}" dt="2020-05-15T02:56:42.293" v="10233"/>
          <ac:inkMkLst>
            <pc:docMk/>
            <pc:sldMk cId="1514368329" sldId="389"/>
            <ac:inkMk id="199" creationId="{C2A7D56D-8E6B-42C4-83BF-B28445250962}"/>
          </ac:inkMkLst>
        </pc:inkChg>
        <pc:inkChg chg="add mod">
          <ac:chgData name="仁園 呂" userId="eef67f80-1e14-4c90-a22b-aad4575b3ef9" providerId="ADAL" clId="{9A49C251-DF4E-4AE5-B3D8-6CC2431CFFC3}" dt="2020-05-15T02:56:42.293" v="10233"/>
          <ac:inkMkLst>
            <pc:docMk/>
            <pc:sldMk cId="1514368329" sldId="389"/>
            <ac:inkMk id="200" creationId="{73F5A889-924E-4009-87D2-3BDFA8121819}"/>
          </ac:inkMkLst>
        </pc:inkChg>
        <pc:inkChg chg="add mod">
          <ac:chgData name="仁園 呂" userId="eef67f80-1e14-4c90-a22b-aad4575b3ef9" providerId="ADAL" clId="{9A49C251-DF4E-4AE5-B3D8-6CC2431CFFC3}" dt="2020-05-15T02:56:42.293" v="10233"/>
          <ac:inkMkLst>
            <pc:docMk/>
            <pc:sldMk cId="1514368329" sldId="389"/>
            <ac:inkMk id="201" creationId="{3D80BBB8-E29F-4EEF-9790-9C19DBCA8B1C}"/>
          </ac:inkMkLst>
        </pc:inkChg>
        <pc:inkChg chg="add mod">
          <ac:chgData name="仁園 呂" userId="eef67f80-1e14-4c90-a22b-aad4575b3ef9" providerId="ADAL" clId="{9A49C251-DF4E-4AE5-B3D8-6CC2431CFFC3}" dt="2020-05-15T02:56:42.293" v="10233"/>
          <ac:inkMkLst>
            <pc:docMk/>
            <pc:sldMk cId="1514368329" sldId="389"/>
            <ac:inkMk id="202" creationId="{65E0256A-CD39-4C9F-BB78-4A9C76613A2D}"/>
          </ac:inkMkLst>
        </pc:inkChg>
        <pc:inkChg chg="add mod">
          <ac:chgData name="仁園 呂" userId="eef67f80-1e14-4c90-a22b-aad4575b3ef9" providerId="ADAL" clId="{9A49C251-DF4E-4AE5-B3D8-6CC2431CFFC3}" dt="2020-05-15T02:56:42.293" v="10233"/>
          <ac:inkMkLst>
            <pc:docMk/>
            <pc:sldMk cId="1514368329" sldId="389"/>
            <ac:inkMk id="204" creationId="{E425378B-A0A7-45D8-8A43-0857FD361FFF}"/>
          </ac:inkMkLst>
        </pc:inkChg>
        <pc:inkChg chg="add mod">
          <ac:chgData name="仁園 呂" userId="eef67f80-1e14-4c90-a22b-aad4575b3ef9" providerId="ADAL" clId="{9A49C251-DF4E-4AE5-B3D8-6CC2431CFFC3}" dt="2020-05-15T02:56:42.293" v="10233"/>
          <ac:inkMkLst>
            <pc:docMk/>
            <pc:sldMk cId="1514368329" sldId="389"/>
            <ac:inkMk id="205" creationId="{58F5852B-25AB-4F96-AB4F-73D277C714A4}"/>
          </ac:inkMkLst>
        </pc:inkChg>
        <pc:inkChg chg="add mod">
          <ac:chgData name="仁園 呂" userId="eef67f80-1e14-4c90-a22b-aad4575b3ef9" providerId="ADAL" clId="{9A49C251-DF4E-4AE5-B3D8-6CC2431CFFC3}" dt="2020-05-15T02:56:42.293" v="10233"/>
          <ac:inkMkLst>
            <pc:docMk/>
            <pc:sldMk cId="1514368329" sldId="389"/>
            <ac:inkMk id="206" creationId="{A3050B3F-7371-49F8-8E9E-7333D872B65B}"/>
          </ac:inkMkLst>
        </pc:inkChg>
        <pc:inkChg chg="add mod">
          <ac:chgData name="仁園 呂" userId="eef67f80-1e14-4c90-a22b-aad4575b3ef9" providerId="ADAL" clId="{9A49C251-DF4E-4AE5-B3D8-6CC2431CFFC3}" dt="2020-05-15T02:56:42.293" v="10233"/>
          <ac:inkMkLst>
            <pc:docMk/>
            <pc:sldMk cId="1514368329" sldId="389"/>
            <ac:inkMk id="207" creationId="{E998A7EB-75FD-4838-9B49-B24B57E9ACF0}"/>
          </ac:inkMkLst>
        </pc:inkChg>
        <pc:inkChg chg="add mod">
          <ac:chgData name="仁園 呂" userId="eef67f80-1e14-4c90-a22b-aad4575b3ef9" providerId="ADAL" clId="{9A49C251-DF4E-4AE5-B3D8-6CC2431CFFC3}" dt="2020-05-15T02:56:42.293" v="10233"/>
          <ac:inkMkLst>
            <pc:docMk/>
            <pc:sldMk cId="1514368329" sldId="389"/>
            <ac:inkMk id="208" creationId="{CB0085B0-9746-4C0E-9E78-C27CD1D4BC67}"/>
          </ac:inkMkLst>
        </pc:inkChg>
        <pc:inkChg chg="add mod">
          <ac:chgData name="仁園 呂" userId="eef67f80-1e14-4c90-a22b-aad4575b3ef9" providerId="ADAL" clId="{9A49C251-DF4E-4AE5-B3D8-6CC2431CFFC3}" dt="2020-05-15T02:56:42.293" v="10233"/>
          <ac:inkMkLst>
            <pc:docMk/>
            <pc:sldMk cId="1514368329" sldId="389"/>
            <ac:inkMk id="209" creationId="{752F94DE-AD16-4565-80CE-D4783E00B1C4}"/>
          </ac:inkMkLst>
        </pc:inkChg>
        <pc:inkChg chg="add mod">
          <ac:chgData name="仁園 呂" userId="eef67f80-1e14-4c90-a22b-aad4575b3ef9" providerId="ADAL" clId="{9A49C251-DF4E-4AE5-B3D8-6CC2431CFFC3}" dt="2020-05-15T02:56:42.293" v="10233"/>
          <ac:inkMkLst>
            <pc:docMk/>
            <pc:sldMk cId="1514368329" sldId="389"/>
            <ac:inkMk id="210" creationId="{7ECCD87A-D311-4A01-88B7-6A1633B8B06C}"/>
          </ac:inkMkLst>
        </pc:inkChg>
        <pc:inkChg chg="add mod">
          <ac:chgData name="仁園 呂" userId="eef67f80-1e14-4c90-a22b-aad4575b3ef9" providerId="ADAL" clId="{9A49C251-DF4E-4AE5-B3D8-6CC2431CFFC3}" dt="2020-05-15T02:56:42.293" v="10233"/>
          <ac:inkMkLst>
            <pc:docMk/>
            <pc:sldMk cId="1514368329" sldId="389"/>
            <ac:inkMk id="211" creationId="{4E6ADEB3-8937-46F6-A25A-7EC02E374AA8}"/>
          </ac:inkMkLst>
        </pc:inkChg>
        <pc:inkChg chg="add mod">
          <ac:chgData name="仁園 呂" userId="eef67f80-1e14-4c90-a22b-aad4575b3ef9" providerId="ADAL" clId="{9A49C251-DF4E-4AE5-B3D8-6CC2431CFFC3}" dt="2020-05-15T02:56:42.293" v="10233"/>
          <ac:inkMkLst>
            <pc:docMk/>
            <pc:sldMk cId="1514368329" sldId="389"/>
            <ac:inkMk id="212" creationId="{0AADF3F6-D27B-461D-AA30-88A04B807FE9}"/>
          </ac:inkMkLst>
        </pc:inkChg>
        <pc:inkChg chg="add mod">
          <ac:chgData name="仁園 呂" userId="eef67f80-1e14-4c90-a22b-aad4575b3ef9" providerId="ADAL" clId="{9A49C251-DF4E-4AE5-B3D8-6CC2431CFFC3}" dt="2020-05-15T02:56:42.293" v="10233"/>
          <ac:inkMkLst>
            <pc:docMk/>
            <pc:sldMk cId="1514368329" sldId="389"/>
            <ac:inkMk id="213" creationId="{2264E686-764C-41C0-A40A-B0AAA7CF82C2}"/>
          </ac:inkMkLst>
        </pc:inkChg>
        <pc:inkChg chg="add mod">
          <ac:chgData name="仁園 呂" userId="eef67f80-1e14-4c90-a22b-aad4575b3ef9" providerId="ADAL" clId="{9A49C251-DF4E-4AE5-B3D8-6CC2431CFFC3}" dt="2020-05-15T02:56:44.090" v="10237"/>
          <ac:inkMkLst>
            <pc:docMk/>
            <pc:sldMk cId="1514368329" sldId="389"/>
            <ac:inkMk id="214" creationId="{734803AC-8056-4E4C-8821-66A8F802821F}"/>
          </ac:inkMkLst>
        </pc:inkChg>
        <pc:inkChg chg="add mod">
          <ac:chgData name="仁園 呂" userId="eef67f80-1e14-4c90-a22b-aad4575b3ef9" providerId="ADAL" clId="{9A49C251-DF4E-4AE5-B3D8-6CC2431CFFC3}" dt="2020-05-15T02:56:44.090" v="10237"/>
          <ac:inkMkLst>
            <pc:docMk/>
            <pc:sldMk cId="1514368329" sldId="389"/>
            <ac:inkMk id="215" creationId="{F888D8AF-B5F8-4025-8687-AF715A7FE8A6}"/>
          </ac:inkMkLst>
        </pc:inkChg>
        <pc:inkChg chg="add mod">
          <ac:chgData name="仁園 呂" userId="eef67f80-1e14-4c90-a22b-aad4575b3ef9" providerId="ADAL" clId="{9A49C251-DF4E-4AE5-B3D8-6CC2431CFFC3}" dt="2020-05-15T02:56:44.090" v="10237"/>
          <ac:inkMkLst>
            <pc:docMk/>
            <pc:sldMk cId="1514368329" sldId="389"/>
            <ac:inkMk id="216" creationId="{B8881614-DBE4-4DD3-AC74-B01516771673}"/>
          </ac:inkMkLst>
        </pc:inkChg>
        <pc:inkChg chg="add mod">
          <ac:chgData name="仁園 呂" userId="eef67f80-1e14-4c90-a22b-aad4575b3ef9" providerId="ADAL" clId="{9A49C251-DF4E-4AE5-B3D8-6CC2431CFFC3}" dt="2020-05-15T02:56:44.090" v="10237"/>
          <ac:inkMkLst>
            <pc:docMk/>
            <pc:sldMk cId="1514368329" sldId="389"/>
            <ac:inkMk id="217" creationId="{E2149015-56CB-4EEC-827E-30E00434B257}"/>
          </ac:inkMkLst>
        </pc:inkChg>
        <pc:inkChg chg="add mod">
          <ac:chgData name="仁園 呂" userId="eef67f80-1e14-4c90-a22b-aad4575b3ef9" providerId="ADAL" clId="{9A49C251-DF4E-4AE5-B3D8-6CC2431CFFC3}" dt="2020-05-15T02:56:44.090" v="10237"/>
          <ac:inkMkLst>
            <pc:docMk/>
            <pc:sldMk cId="1514368329" sldId="389"/>
            <ac:inkMk id="218" creationId="{439554F8-134C-4B97-826E-08D7518F96F6}"/>
          </ac:inkMkLst>
        </pc:inkChg>
        <pc:inkChg chg="add mod">
          <ac:chgData name="仁園 呂" userId="eef67f80-1e14-4c90-a22b-aad4575b3ef9" providerId="ADAL" clId="{9A49C251-DF4E-4AE5-B3D8-6CC2431CFFC3}" dt="2020-05-15T02:56:44.090" v="10237"/>
          <ac:inkMkLst>
            <pc:docMk/>
            <pc:sldMk cId="1514368329" sldId="389"/>
            <ac:inkMk id="219" creationId="{5E91D8ED-3D1E-4218-902A-91AAB55F22E4}"/>
          </ac:inkMkLst>
        </pc:inkChg>
        <pc:inkChg chg="add mod">
          <ac:chgData name="仁園 呂" userId="eef67f80-1e14-4c90-a22b-aad4575b3ef9" providerId="ADAL" clId="{9A49C251-DF4E-4AE5-B3D8-6CC2431CFFC3}" dt="2020-05-15T02:56:44.090" v="10237"/>
          <ac:inkMkLst>
            <pc:docMk/>
            <pc:sldMk cId="1514368329" sldId="389"/>
            <ac:inkMk id="220" creationId="{829B7353-D25A-45F8-BC41-AB96DBCEA1D3}"/>
          </ac:inkMkLst>
        </pc:inkChg>
        <pc:inkChg chg="add mod">
          <ac:chgData name="仁園 呂" userId="eef67f80-1e14-4c90-a22b-aad4575b3ef9" providerId="ADAL" clId="{9A49C251-DF4E-4AE5-B3D8-6CC2431CFFC3}" dt="2020-05-15T02:56:44.090" v="10237"/>
          <ac:inkMkLst>
            <pc:docMk/>
            <pc:sldMk cId="1514368329" sldId="389"/>
            <ac:inkMk id="221" creationId="{2FA3B15C-398F-4C88-9B37-392DB1C8BE76}"/>
          </ac:inkMkLst>
        </pc:inkChg>
        <pc:inkChg chg="add mod">
          <ac:chgData name="仁園 呂" userId="eef67f80-1e14-4c90-a22b-aad4575b3ef9" providerId="ADAL" clId="{9A49C251-DF4E-4AE5-B3D8-6CC2431CFFC3}" dt="2020-05-15T02:56:44.090" v="10237"/>
          <ac:inkMkLst>
            <pc:docMk/>
            <pc:sldMk cId="1514368329" sldId="389"/>
            <ac:inkMk id="222" creationId="{7CAA415B-56C2-4C8D-AAEC-02027F5C386F}"/>
          </ac:inkMkLst>
        </pc:inkChg>
        <pc:inkChg chg="add mod">
          <ac:chgData name="仁園 呂" userId="eef67f80-1e14-4c90-a22b-aad4575b3ef9" providerId="ADAL" clId="{9A49C251-DF4E-4AE5-B3D8-6CC2431CFFC3}" dt="2020-05-15T02:56:44.090" v="10237"/>
          <ac:inkMkLst>
            <pc:docMk/>
            <pc:sldMk cId="1514368329" sldId="389"/>
            <ac:inkMk id="223" creationId="{06691381-17F0-4C2D-B2CE-BFEFAC42DDC8}"/>
          </ac:inkMkLst>
        </pc:inkChg>
        <pc:inkChg chg="add mod">
          <ac:chgData name="仁園 呂" userId="eef67f80-1e14-4c90-a22b-aad4575b3ef9" providerId="ADAL" clId="{9A49C251-DF4E-4AE5-B3D8-6CC2431CFFC3}" dt="2020-05-15T02:56:44.090" v="10237"/>
          <ac:inkMkLst>
            <pc:docMk/>
            <pc:sldMk cId="1514368329" sldId="389"/>
            <ac:inkMk id="224" creationId="{F37D8428-F63F-4C72-A52E-72697E469332}"/>
          </ac:inkMkLst>
        </pc:inkChg>
        <pc:inkChg chg="add mod">
          <ac:chgData name="仁園 呂" userId="eef67f80-1e14-4c90-a22b-aad4575b3ef9" providerId="ADAL" clId="{9A49C251-DF4E-4AE5-B3D8-6CC2431CFFC3}" dt="2020-05-15T02:56:44.090" v="10237"/>
          <ac:inkMkLst>
            <pc:docMk/>
            <pc:sldMk cId="1514368329" sldId="389"/>
            <ac:inkMk id="225" creationId="{889231D1-BB9E-4225-AFD6-25FA26C191A7}"/>
          </ac:inkMkLst>
        </pc:inkChg>
        <pc:inkChg chg="add mod">
          <ac:chgData name="仁園 呂" userId="eef67f80-1e14-4c90-a22b-aad4575b3ef9" providerId="ADAL" clId="{9A49C251-DF4E-4AE5-B3D8-6CC2431CFFC3}" dt="2020-05-15T02:56:44.090" v="10237"/>
          <ac:inkMkLst>
            <pc:docMk/>
            <pc:sldMk cId="1514368329" sldId="389"/>
            <ac:inkMk id="226" creationId="{1D4BE74C-C1A4-418E-AB58-1ED95C66C94E}"/>
          </ac:inkMkLst>
        </pc:inkChg>
        <pc:inkChg chg="add mod">
          <ac:chgData name="仁園 呂" userId="eef67f80-1e14-4c90-a22b-aad4575b3ef9" providerId="ADAL" clId="{9A49C251-DF4E-4AE5-B3D8-6CC2431CFFC3}" dt="2020-05-15T02:56:44.090" v="10237"/>
          <ac:inkMkLst>
            <pc:docMk/>
            <pc:sldMk cId="1514368329" sldId="389"/>
            <ac:inkMk id="227" creationId="{31EBE557-8836-4901-80CA-8E4FE4337A29}"/>
          </ac:inkMkLst>
        </pc:inkChg>
        <pc:inkChg chg="add mod">
          <ac:chgData name="仁園 呂" userId="eef67f80-1e14-4c90-a22b-aad4575b3ef9" providerId="ADAL" clId="{9A49C251-DF4E-4AE5-B3D8-6CC2431CFFC3}" dt="2020-05-15T02:56:44.090" v="10237"/>
          <ac:inkMkLst>
            <pc:docMk/>
            <pc:sldMk cId="1514368329" sldId="389"/>
            <ac:inkMk id="230" creationId="{8FE88D4C-20E2-4C5B-A336-EFEE822CE642}"/>
          </ac:inkMkLst>
        </pc:inkChg>
        <pc:inkChg chg="add mod">
          <ac:chgData name="仁園 呂" userId="eef67f80-1e14-4c90-a22b-aad4575b3ef9" providerId="ADAL" clId="{9A49C251-DF4E-4AE5-B3D8-6CC2431CFFC3}" dt="2020-05-15T02:56:44.090" v="10237"/>
          <ac:inkMkLst>
            <pc:docMk/>
            <pc:sldMk cId="1514368329" sldId="389"/>
            <ac:inkMk id="231" creationId="{41C420D0-B550-4CC2-B82F-9215A93BC914}"/>
          </ac:inkMkLst>
        </pc:inkChg>
        <pc:inkChg chg="add mod">
          <ac:chgData name="仁園 呂" userId="eef67f80-1e14-4c90-a22b-aad4575b3ef9" providerId="ADAL" clId="{9A49C251-DF4E-4AE5-B3D8-6CC2431CFFC3}" dt="2020-05-15T02:56:44.090" v="10237"/>
          <ac:inkMkLst>
            <pc:docMk/>
            <pc:sldMk cId="1514368329" sldId="389"/>
            <ac:inkMk id="232" creationId="{0851FAC4-3A1E-4396-95D2-5B2378E03D9E}"/>
          </ac:inkMkLst>
        </pc:inkChg>
        <pc:inkChg chg="add mod">
          <ac:chgData name="仁園 呂" userId="eef67f80-1e14-4c90-a22b-aad4575b3ef9" providerId="ADAL" clId="{9A49C251-DF4E-4AE5-B3D8-6CC2431CFFC3}" dt="2020-05-15T02:56:44.090" v="10237"/>
          <ac:inkMkLst>
            <pc:docMk/>
            <pc:sldMk cId="1514368329" sldId="389"/>
            <ac:inkMk id="233" creationId="{32A9AEAC-04C8-45A3-A324-64CCB527982E}"/>
          </ac:inkMkLst>
        </pc:inkChg>
        <pc:inkChg chg="add mod">
          <ac:chgData name="仁園 呂" userId="eef67f80-1e14-4c90-a22b-aad4575b3ef9" providerId="ADAL" clId="{9A49C251-DF4E-4AE5-B3D8-6CC2431CFFC3}" dt="2020-05-15T02:56:44.090" v="10237"/>
          <ac:inkMkLst>
            <pc:docMk/>
            <pc:sldMk cId="1514368329" sldId="389"/>
            <ac:inkMk id="234" creationId="{51289EE9-BFB1-46E7-968B-77AA6486735D}"/>
          </ac:inkMkLst>
        </pc:inkChg>
        <pc:inkChg chg="add mod">
          <ac:chgData name="仁園 呂" userId="eef67f80-1e14-4c90-a22b-aad4575b3ef9" providerId="ADAL" clId="{9A49C251-DF4E-4AE5-B3D8-6CC2431CFFC3}" dt="2020-05-15T02:56:44.090" v="10237"/>
          <ac:inkMkLst>
            <pc:docMk/>
            <pc:sldMk cId="1514368329" sldId="389"/>
            <ac:inkMk id="235" creationId="{4659005D-6D9B-4232-9EB2-DBBC6F020E18}"/>
          </ac:inkMkLst>
        </pc:inkChg>
        <pc:inkChg chg="add mod">
          <ac:chgData name="仁園 呂" userId="eef67f80-1e14-4c90-a22b-aad4575b3ef9" providerId="ADAL" clId="{9A49C251-DF4E-4AE5-B3D8-6CC2431CFFC3}" dt="2020-05-15T02:56:44.090" v="10237"/>
          <ac:inkMkLst>
            <pc:docMk/>
            <pc:sldMk cId="1514368329" sldId="389"/>
            <ac:inkMk id="236" creationId="{7CB667E3-710B-400A-ACEC-448E98E54D73}"/>
          </ac:inkMkLst>
        </pc:inkChg>
        <pc:inkChg chg="add mod">
          <ac:chgData name="仁園 呂" userId="eef67f80-1e14-4c90-a22b-aad4575b3ef9" providerId="ADAL" clId="{9A49C251-DF4E-4AE5-B3D8-6CC2431CFFC3}" dt="2020-05-15T02:56:44.090" v="10237"/>
          <ac:inkMkLst>
            <pc:docMk/>
            <pc:sldMk cId="1514368329" sldId="389"/>
            <ac:inkMk id="237" creationId="{1C498CBF-0133-4F3C-9F0F-F0157748D6E2}"/>
          </ac:inkMkLst>
        </pc:inkChg>
        <pc:inkChg chg="add mod">
          <ac:chgData name="仁園 呂" userId="eef67f80-1e14-4c90-a22b-aad4575b3ef9" providerId="ADAL" clId="{9A49C251-DF4E-4AE5-B3D8-6CC2431CFFC3}" dt="2020-05-15T02:56:44.090" v="10237"/>
          <ac:inkMkLst>
            <pc:docMk/>
            <pc:sldMk cId="1514368329" sldId="389"/>
            <ac:inkMk id="238" creationId="{B9DD8392-CDF7-42FC-A787-83A9016AEA5C}"/>
          </ac:inkMkLst>
        </pc:inkChg>
        <pc:inkChg chg="add mod">
          <ac:chgData name="仁園 呂" userId="eef67f80-1e14-4c90-a22b-aad4575b3ef9" providerId="ADAL" clId="{9A49C251-DF4E-4AE5-B3D8-6CC2431CFFC3}" dt="2020-05-15T02:56:44.090" v="10237"/>
          <ac:inkMkLst>
            <pc:docMk/>
            <pc:sldMk cId="1514368329" sldId="389"/>
            <ac:inkMk id="239" creationId="{53D2204D-2D6A-44AD-8A22-69925C800589}"/>
          </ac:inkMkLst>
        </pc:inkChg>
        <pc:inkChg chg="add mod">
          <ac:chgData name="仁園 呂" userId="eef67f80-1e14-4c90-a22b-aad4575b3ef9" providerId="ADAL" clId="{9A49C251-DF4E-4AE5-B3D8-6CC2431CFFC3}" dt="2020-05-15T02:56:44.090" v="10237"/>
          <ac:inkMkLst>
            <pc:docMk/>
            <pc:sldMk cId="1514368329" sldId="389"/>
            <ac:inkMk id="240" creationId="{3E10EA02-B84F-4260-9958-2857CD3CA85A}"/>
          </ac:inkMkLst>
        </pc:inkChg>
        <pc:inkChg chg="add mod">
          <ac:chgData name="仁園 呂" userId="eef67f80-1e14-4c90-a22b-aad4575b3ef9" providerId="ADAL" clId="{9A49C251-DF4E-4AE5-B3D8-6CC2431CFFC3}" dt="2020-05-15T02:56:42.293" v="10233"/>
          <ac:inkMkLst>
            <pc:docMk/>
            <pc:sldMk cId="1514368329" sldId="389"/>
            <ac:inkMk id="243" creationId="{8B6A4FCB-123D-462F-97C0-5303F8B5DE41}"/>
          </ac:inkMkLst>
        </pc:inkChg>
        <pc:inkChg chg="add mod">
          <ac:chgData name="仁園 呂" userId="eef67f80-1e14-4c90-a22b-aad4575b3ef9" providerId="ADAL" clId="{9A49C251-DF4E-4AE5-B3D8-6CC2431CFFC3}" dt="2020-05-15T02:56:42.293" v="10233"/>
          <ac:inkMkLst>
            <pc:docMk/>
            <pc:sldMk cId="1514368329" sldId="389"/>
            <ac:inkMk id="244" creationId="{38273926-0425-46C8-94FA-017CB1D809A2}"/>
          </ac:inkMkLst>
        </pc:inkChg>
        <pc:inkChg chg="add mod">
          <ac:chgData name="仁園 呂" userId="eef67f80-1e14-4c90-a22b-aad4575b3ef9" providerId="ADAL" clId="{9A49C251-DF4E-4AE5-B3D8-6CC2431CFFC3}" dt="2020-05-15T02:56:44.090" v="10237"/>
          <ac:inkMkLst>
            <pc:docMk/>
            <pc:sldMk cId="1514368329" sldId="389"/>
            <ac:inkMk id="246" creationId="{E8D66D2A-7068-4CE4-9DCC-EA275F71DEAE}"/>
          </ac:inkMkLst>
        </pc:inkChg>
        <pc:inkChg chg="add mod">
          <ac:chgData name="仁園 呂" userId="eef67f80-1e14-4c90-a22b-aad4575b3ef9" providerId="ADAL" clId="{9A49C251-DF4E-4AE5-B3D8-6CC2431CFFC3}" dt="2020-05-15T02:56:44.090" v="10237"/>
          <ac:inkMkLst>
            <pc:docMk/>
            <pc:sldMk cId="1514368329" sldId="389"/>
            <ac:inkMk id="247" creationId="{910E1CCB-EE20-44DC-91B5-4CB6F5DC1896}"/>
          </ac:inkMkLst>
        </pc:inkChg>
        <pc:inkChg chg="add mod">
          <ac:chgData name="仁園 呂" userId="eef67f80-1e14-4c90-a22b-aad4575b3ef9" providerId="ADAL" clId="{9A49C251-DF4E-4AE5-B3D8-6CC2431CFFC3}" dt="2020-05-15T02:56:44.090" v="10237"/>
          <ac:inkMkLst>
            <pc:docMk/>
            <pc:sldMk cId="1514368329" sldId="389"/>
            <ac:inkMk id="248" creationId="{F4F40AA6-16F2-4077-BF75-5BA68CCE9138}"/>
          </ac:inkMkLst>
        </pc:inkChg>
        <pc:inkChg chg="add mod">
          <ac:chgData name="仁園 呂" userId="eef67f80-1e14-4c90-a22b-aad4575b3ef9" providerId="ADAL" clId="{9A49C251-DF4E-4AE5-B3D8-6CC2431CFFC3}" dt="2020-05-15T02:56:55.756" v="10247"/>
          <ac:inkMkLst>
            <pc:docMk/>
            <pc:sldMk cId="1514368329" sldId="389"/>
            <ac:inkMk id="250" creationId="{040747B7-A230-4914-828E-2C309BC332C2}"/>
          </ac:inkMkLst>
        </pc:inkChg>
        <pc:inkChg chg="add mod">
          <ac:chgData name="仁園 呂" userId="eef67f80-1e14-4c90-a22b-aad4575b3ef9" providerId="ADAL" clId="{9A49C251-DF4E-4AE5-B3D8-6CC2431CFFC3}" dt="2020-05-15T02:56:55.756" v="10247"/>
          <ac:inkMkLst>
            <pc:docMk/>
            <pc:sldMk cId="1514368329" sldId="389"/>
            <ac:inkMk id="251" creationId="{46F39C08-613E-41BB-A403-80C031FAFD19}"/>
          </ac:inkMkLst>
        </pc:inkChg>
        <pc:inkChg chg="add mod">
          <ac:chgData name="仁園 呂" userId="eef67f80-1e14-4c90-a22b-aad4575b3ef9" providerId="ADAL" clId="{9A49C251-DF4E-4AE5-B3D8-6CC2431CFFC3}" dt="2020-05-15T02:56:55.756" v="10247"/>
          <ac:inkMkLst>
            <pc:docMk/>
            <pc:sldMk cId="1514368329" sldId="389"/>
            <ac:inkMk id="252" creationId="{EA37860A-1C11-4FF2-8E0F-E18622D5E4F0}"/>
          </ac:inkMkLst>
        </pc:inkChg>
        <pc:inkChg chg="add mod">
          <ac:chgData name="仁園 呂" userId="eef67f80-1e14-4c90-a22b-aad4575b3ef9" providerId="ADAL" clId="{9A49C251-DF4E-4AE5-B3D8-6CC2431CFFC3}" dt="2020-05-15T02:56:55.756" v="10247"/>
          <ac:inkMkLst>
            <pc:docMk/>
            <pc:sldMk cId="1514368329" sldId="389"/>
            <ac:inkMk id="253" creationId="{CCBAAB31-AD57-4739-A71F-2202AEA90DA3}"/>
          </ac:inkMkLst>
        </pc:inkChg>
        <pc:inkChg chg="add mod">
          <ac:chgData name="仁園 呂" userId="eef67f80-1e14-4c90-a22b-aad4575b3ef9" providerId="ADAL" clId="{9A49C251-DF4E-4AE5-B3D8-6CC2431CFFC3}" dt="2020-05-15T02:56:55.756" v="10247"/>
          <ac:inkMkLst>
            <pc:docMk/>
            <pc:sldMk cId="1514368329" sldId="389"/>
            <ac:inkMk id="254" creationId="{08FDE190-6AB9-409B-A27D-E8B7E636B80D}"/>
          </ac:inkMkLst>
        </pc:inkChg>
        <pc:inkChg chg="add mod">
          <ac:chgData name="仁園 呂" userId="eef67f80-1e14-4c90-a22b-aad4575b3ef9" providerId="ADAL" clId="{9A49C251-DF4E-4AE5-B3D8-6CC2431CFFC3}" dt="2020-05-15T02:56:55.756" v="10247"/>
          <ac:inkMkLst>
            <pc:docMk/>
            <pc:sldMk cId="1514368329" sldId="389"/>
            <ac:inkMk id="255" creationId="{D0D4583A-6C4D-4A7F-B166-F4D1896DAB87}"/>
          </ac:inkMkLst>
        </pc:inkChg>
        <pc:inkChg chg="add mod">
          <ac:chgData name="仁園 呂" userId="eef67f80-1e14-4c90-a22b-aad4575b3ef9" providerId="ADAL" clId="{9A49C251-DF4E-4AE5-B3D8-6CC2431CFFC3}" dt="2020-05-15T02:56:55.756" v="10247"/>
          <ac:inkMkLst>
            <pc:docMk/>
            <pc:sldMk cId="1514368329" sldId="389"/>
            <ac:inkMk id="256" creationId="{4264E6E3-0D11-428B-A4A7-7794D9BAA5F5}"/>
          </ac:inkMkLst>
        </pc:inkChg>
        <pc:inkChg chg="add mod">
          <ac:chgData name="仁園 呂" userId="eef67f80-1e14-4c90-a22b-aad4575b3ef9" providerId="ADAL" clId="{9A49C251-DF4E-4AE5-B3D8-6CC2431CFFC3}" dt="2020-05-15T02:56:55.756" v="10247"/>
          <ac:inkMkLst>
            <pc:docMk/>
            <pc:sldMk cId="1514368329" sldId="389"/>
            <ac:inkMk id="257" creationId="{3AE37B7B-5367-4D30-A993-F35D20403E99}"/>
          </ac:inkMkLst>
        </pc:inkChg>
        <pc:inkChg chg="add mod">
          <ac:chgData name="仁園 呂" userId="eef67f80-1e14-4c90-a22b-aad4575b3ef9" providerId="ADAL" clId="{9A49C251-DF4E-4AE5-B3D8-6CC2431CFFC3}" dt="2020-05-15T02:56:55.756" v="10247"/>
          <ac:inkMkLst>
            <pc:docMk/>
            <pc:sldMk cId="1514368329" sldId="389"/>
            <ac:inkMk id="258" creationId="{FF9BA668-D236-4A82-B481-DA953B35C07E}"/>
          </ac:inkMkLst>
        </pc:inkChg>
        <pc:inkChg chg="add mod">
          <ac:chgData name="仁園 呂" userId="eef67f80-1e14-4c90-a22b-aad4575b3ef9" providerId="ADAL" clId="{9A49C251-DF4E-4AE5-B3D8-6CC2431CFFC3}" dt="2020-05-15T02:57:07.361" v="10260"/>
          <ac:inkMkLst>
            <pc:docMk/>
            <pc:sldMk cId="1514368329" sldId="389"/>
            <ac:inkMk id="261" creationId="{3C9A8B24-CE9A-445C-959C-25EDD3A38A9F}"/>
          </ac:inkMkLst>
        </pc:inkChg>
        <pc:inkChg chg="add mod">
          <ac:chgData name="仁園 呂" userId="eef67f80-1e14-4c90-a22b-aad4575b3ef9" providerId="ADAL" clId="{9A49C251-DF4E-4AE5-B3D8-6CC2431CFFC3}" dt="2020-05-15T02:57:07.361" v="10260"/>
          <ac:inkMkLst>
            <pc:docMk/>
            <pc:sldMk cId="1514368329" sldId="389"/>
            <ac:inkMk id="262" creationId="{DBD89252-590C-4297-BADB-6870639892BD}"/>
          </ac:inkMkLst>
        </pc:inkChg>
        <pc:inkChg chg="add mod">
          <ac:chgData name="仁園 呂" userId="eef67f80-1e14-4c90-a22b-aad4575b3ef9" providerId="ADAL" clId="{9A49C251-DF4E-4AE5-B3D8-6CC2431CFFC3}" dt="2020-05-15T02:57:07.361" v="10260"/>
          <ac:inkMkLst>
            <pc:docMk/>
            <pc:sldMk cId="1514368329" sldId="389"/>
            <ac:inkMk id="263" creationId="{C062F799-72AA-479D-9509-3F7FC4087528}"/>
          </ac:inkMkLst>
        </pc:inkChg>
        <pc:inkChg chg="add mod">
          <ac:chgData name="仁園 呂" userId="eef67f80-1e14-4c90-a22b-aad4575b3ef9" providerId="ADAL" clId="{9A49C251-DF4E-4AE5-B3D8-6CC2431CFFC3}" dt="2020-05-15T02:57:07.361" v="10260"/>
          <ac:inkMkLst>
            <pc:docMk/>
            <pc:sldMk cId="1514368329" sldId="389"/>
            <ac:inkMk id="264" creationId="{D5BB7568-AEF0-4EBC-A1DF-FF15AD6B3B53}"/>
          </ac:inkMkLst>
        </pc:inkChg>
        <pc:inkChg chg="add mod">
          <ac:chgData name="仁園 呂" userId="eef67f80-1e14-4c90-a22b-aad4575b3ef9" providerId="ADAL" clId="{9A49C251-DF4E-4AE5-B3D8-6CC2431CFFC3}" dt="2020-05-15T02:57:07.361" v="10260"/>
          <ac:inkMkLst>
            <pc:docMk/>
            <pc:sldMk cId="1514368329" sldId="389"/>
            <ac:inkMk id="265" creationId="{63C28B35-9A39-4E5B-8F00-CED0754A5CA7}"/>
          </ac:inkMkLst>
        </pc:inkChg>
        <pc:inkChg chg="add mod">
          <ac:chgData name="仁園 呂" userId="eef67f80-1e14-4c90-a22b-aad4575b3ef9" providerId="ADAL" clId="{9A49C251-DF4E-4AE5-B3D8-6CC2431CFFC3}" dt="2020-05-15T02:57:07.361" v="10260"/>
          <ac:inkMkLst>
            <pc:docMk/>
            <pc:sldMk cId="1514368329" sldId="389"/>
            <ac:inkMk id="266" creationId="{EE07F28A-55C1-4CFF-99D5-14D75D0568D5}"/>
          </ac:inkMkLst>
        </pc:inkChg>
        <pc:inkChg chg="add mod">
          <ac:chgData name="仁園 呂" userId="eef67f80-1e14-4c90-a22b-aad4575b3ef9" providerId="ADAL" clId="{9A49C251-DF4E-4AE5-B3D8-6CC2431CFFC3}" dt="2020-05-15T02:57:07.361" v="10260"/>
          <ac:inkMkLst>
            <pc:docMk/>
            <pc:sldMk cId="1514368329" sldId="389"/>
            <ac:inkMk id="267" creationId="{958799E4-DE81-4E99-905E-BB854D8EFCF2}"/>
          </ac:inkMkLst>
        </pc:inkChg>
        <pc:inkChg chg="add mod">
          <ac:chgData name="仁園 呂" userId="eef67f80-1e14-4c90-a22b-aad4575b3ef9" providerId="ADAL" clId="{9A49C251-DF4E-4AE5-B3D8-6CC2431CFFC3}" dt="2020-05-15T02:57:07.361" v="10260"/>
          <ac:inkMkLst>
            <pc:docMk/>
            <pc:sldMk cId="1514368329" sldId="389"/>
            <ac:inkMk id="268" creationId="{0A3ABC8E-DCDE-47EF-95DC-18F54384352D}"/>
          </ac:inkMkLst>
        </pc:inkChg>
        <pc:inkChg chg="add mod">
          <ac:chgData name="仁園 呂" userId="eef67f80-1e14-4c90-a22b-aad4575b3ef9" providerId="ADAL" clId="{9A49C251-DF4E-4AE5-B3D8-6CC2431CFFC3}" dt="2020-05-15T02:57:07.361" v="10260"/>
          <ac:inkMkLst>
            <pc:docMk/>
            <pc:sldMk cId="1514368329" sldId="389"/>
            <ac:inkMk id="269" creationId="{EB0ABA5E-2196-49FD-A262-C2604017CCE1}"/>
          </ac:inkMkLst>
        </pc:inkChg>
        <pc:inkChg chg="add mod">
          <ac:chgData name="仁園 呂" userId="eef67f80-1e14-4c90-a22b-aad4575b3ef9" providerId="ADAL" clId="{9A49C251-DF4E-4AE5-B3D8-6CC2431CFFC3}" dt="2020-05-15T02:57:07.361" v="10260"/>
          <ac:inkMkLst>
            <pc:docMk/>
            <pc:sldMk cId="1514368329" sldId="389"/>
            <ac:inkMk id="270" creationId="{140FC38D-2393-4742-A95D-224C49318353}"/>
          </ac:inkMkLst>
        </pc:inkChg>
        <pc:inkChg chg="add mod">
          <ac:chgData name="仁園 呂" userId="eef67f80-1e14-4c90-a22b-aad4575b3ef9" providerId="ADAL" clId="{9A49C251-DF4E-4AE5-B3D8-6CC2431CFFC3}" dt="2020-05-15T02:57:07.361" v="10260"/>
          <ac:inkMkLst>
            <pc:docMk/>
            <pc:sldMk cId="1514368329" sldId="389"/>
            <ac:inkMk id="271" creationId="{5E5A3836-BF37-4644-82AC-0BF4027DA32A}"/>
          </ac:inkMkLst>
        </pc:inkChg>
        <pc:inkChg chg="add mod">
          <ac:chgData name="仁園 呂" userId="eef67f80-1e14-4c90-a22b-aad4575b3ef9" providerId="ADAL" clId="{9A49C251-DF4E-4AE5-B3D8-6CC2431CFFC3}" dt="2020-05-15T02:57:07.361" v="10260"/>
          <ac:inkMkLst>
            <pc:docMk/>
            <pc:sldMk cId="1514368329" sldId="389"/>
            <ac:inkMk id="272" creationId="{14F152F4-34AD-447F-8D74-12D6DBEF76A6}"/>
          </ac:inkMkLst>
        </pc:inkChg>
        <pc:inkChg chg="add mod">
          <ac:chgData name="仁園 呂" userId="eef67f80-1e14-4c90-a22b-aad4575b3ef9" providerId="ADAL" clId="{9A49C251-DF4E-4AE5-B3D8-6CC2431CFFC3}" dt="2020-05-15T02:57:20.103" v="10272"/>
          <ac:inkMkLst>
            <pc:docMk/>
            <pc:sldMk cId="1514368329" sldId="389"/>
            <ac:inkMk id="275" creationId="{DA751738-9971-46D3-9D14-26B9B46A3BF8}"/>
          </ac:inkMkLst>
        </pc:inkChg>
        <pc:inkChg chg="add mod">
          <ac:chgData name="仁園 呂" userId="eef67f80-1e14-4c90-a22b-aad4575b3ef9" providerId="ADAL" clId="{9A49C251-DF4E-4AE5-B3D8-6CC2431CFFC3}" dt="2020-05-15T02:57:20.103" v="10272"/>
          <ac:inkMkLst>
            <pc:docMk/>
            <pc:sldMk cId="1514368329" sldId="389"/>
            <ac:inkMk id="276" creationId="{8607FCC9-F6E6-4409-AF04-39946E86195A}"/>
          </ac:inkMkLst>
        </pc:inkChg>
        <pc:inkChg chg="add mod">
          <ac:chgData name="仁園 呂" userId="eef67f80-1e14-4c90-a22b-aad4575b3ef9" providerId="ADAL" clId="{9A49C251-DF4E-4AE5-B3D8-6CC2431CFFC3}" dt="2020-05-15T02:57:20.103" v="10272"/>
          <ac:inkMkLst>
            <pc:docMk/>
            <pc:sldMk cId="1514368329" sldId="389"/>
            <ac:inkMk id="277" creationId="{799FBC16-B415-45A7-A082-F0EB206915ED}"/>
          </ac:inkMkLst>
        </pc:inkChg>
        <pc:inkChg chg="add mod">
          <ac:chgData name="仁園 呂" userId="eef67f80-1e14-4c90-a22b-aad4575b3ef9" providerId="ADAL" clId="{9A49C251-DF4E-4AE5-B3D8-6CC2431CFFC3}" dt="2020-05-15T02:57:26.942" v="10281"/>
          <ac:inkMkLst>
            <pc:docMk/>
            <pc:sldMk cId="1514368329" sldId="389"/>
            <ac:inkMk id="278" creationId="{C701CFB0-0CDB-407C-B192-D4DB5E816124}"/>
          </ac:inkMkLst>
        </pc:inkChg>
        <pc:inkChg chg="add mod">
          <ac:chgData name="仁園 呂" userId="eef67f80-1e14-4c90-a22b-aad4575b3ef9" providerId="ADAL" clId="{9A49C251-DF4E-4AE5-B3D8-6CC2431CFFC3}" dt="2020-05-15T02:57:26.942" v="10281"/>
          <ac:inkMkLst>
            <pc:docMk/>
            <pc:sldMk cId="1514368329" sldId="389"/>
            <ac:inkMk id="279" creationId="{7E3B1308-836B-407D-B722-FCC0BBB5B308}"/>
          </ac:inkMkLst>
        </pc:inkChg>
        <pc:inkChg chg="add mod">
          <ac:chgData name="仁園 呂" userId="eef67f80-1e14-4c90-a22b-aad4575b3ef9" providerId="ADAL" clId="{9A49C251-DF4E-4AE5-B3D8-6CC2431CFFC3}" dt="2020-05-15T02:57:26.942" v="10281"/>
          <ac:inkMkLst>
            <pc:docMk/>
            <pc:sldMk cId="1514368329" sldId="389"/>
            <ac:inkMk id="280" creationId="{6C2DED07-3890-43E8-985B-4946C8E44E76}"/>
          </ac:inkMkLst>
        </pc:inkChg>
        <pc:inkChg chg="add mod">
          <ac:chgData name="仁園 呂" userId="eef67f80-1e14-4c90-a22b-aad4575b3ef9" providerId="ADAL" clId="{9A49C251-DF4E-4AE5-B3D8-6CC2431CFFC3}" dt="2020-05-15T02:57:26.942" v="10281"/>
          <ac:inkMkLst>
            <pc:docMk/>
            <pc:sldMk cId="1514368329" sldId="389"/>
            <ac:inkMk id="281" creationId="{A6D04C13-694C-427B-A6C9-D8E25DF1C130}"/>
          </ac:inkMkLst>
        </pc:inkChg>
        <pc:inkChg chg="add mod">
          <ac:chgData name="仁園 呂" userId="eef67f80-1e14-4c90-a22b-aad4575b3ef9" providerId="ADAL" clId="{9A49C251-DF4E-4AE5-B3D8-6CC2431CFFC3}" dt="2020-05-15T02:57:26.942" v="10281"/>
          <ac:inkMkLst>
            <pc:docMk/>
            <pc:sldMk cId="1514368329" sldId="389"/>
            <ac:inkMk id="282" creationId="{D1553189-778F-4F57-9A0F-6119D096A9A4}"/>
          </ac:inkMkLst>
        </pc:inkChg>
        <pc:inkChg chg="add mod">
          <ac:chgData name="仁園 呂" userId="eef67f80-1e14-4c90-a22b-aad4575b3ef9" providerId="ADAL" clId="{9A49C251-DF4E-4AE5-B3D8-6CC2431CFFC3}" dt="2020-05-15T02:57:26.942" v="10281"/>
          <ac:inkMkLst>
            <pc:docMk/>
            <pc:sldMk cId="1514368329" sldId="389"/>
            <ac:inkMk id="283" creationId="{202F591B-60F2-43BE-BB5B-1F5F03FCB0B0}"/>
          </ac:inkMkLst>
        </pc:inkChg>
        <pc:inkChg chg="add mod">
          <ac:chgData name="仁園 呂" userId="eef67f80-1e14-4c90-a22b-aad4575b3ef9" providerId="ADAL" clId="{9A49C251-DF4E-4AE5-B3D8-6CC2431CFFC3}" dt="2020-05-15T02:57:26.942" v="10281"/>
          <ac:inkMkLst>
            <pc:docMk/>
            <pc:sldMk cId="1514368329" sldId="389"/>
            <ac:inkMk id="284" creationId="{0D23705E-2D5C-48D5-96F3-F4313A086AC6}"/>
          </ac:inkMkLst>
        </pc:inkChg>
        <pc:inkChg chg="add mod">
          <ac:chgData name="仁園 呂" userId="eef67f80-1e14-4c90-a22b-aad4575b3ef9" providerId="ADAL" clId="{9A49C251-DF4E-4AE5-B3D8-6CC2431CFFC3}" dt="2020-05-15T02:57:26.942" v="10281"/>
          <ac:inkMkLst>
            <pc:docMk/>
            <pc:sldMk cId="1514368329" sldId="389"/>
            <ac:inkMk id="285" creationId="{8FA8DF47-3742-402B-A5CA-3874B26C0FE2}"/>
          </ac:inkMkLst>
        </pc:inkChg>
        <pc:inkChg chg="add mod">
          <ac:chgData name="仁園 呂" userId="eef67f80-1e14-4c90-a22b-aad4575b3ef9" providerId="ADAL" clId="{9A49C251-DF4E-4AE5-B3D8-6CC2431CFFC3}" dt="2020-05-15T02:57:26.942" v="10281"/>
          <ac:inkMkLst>
            <pc:docMk/>
            <pc:sldMk cId="1514368329" sldId="389"/>
            <ac:inkMk id="288" creationId="{E920DBCE-F8F6-412E-9AE4-7D83CF63D30C}"/>
          </ac:inkMkLst>
        </pc:inkChg>
        <pc:inkChg chg="add mod">
          <ac:chgData name="仁園 呂" userId="eef67f80-1e14-4c90-a22b-aad4575b3ef9" providerId="ADAL" clId="{9A49C251-DF4E-4AE5-B3D8-6CC2431CFFC3}" dt="2020-05-15T02:57:26.942" v="10281"/>
          <ac:inkMkLst>
            <pc:docMk/>
            <pc:sldMk cId="1514368329" sldId="389"/>
            <ac:inkMk id="289" creationId="{68613DBD-4900-4671-9045-C65CD0D4B5EA}"/>
          </ac:inkMkLst>
        </pc:inkChg>
        <pc:inkChg chg="add mod">
          <ac:chgData name="仁園 呂" userId="eef67f80-1e14-4c90-a22b-aad4575b3ef9" providerId="ADAL" clId="{9A49C251-DF4E-4AE5-B3D8-6CC2431CFFC3}" dt="2020-05-15T02:57:26.942" v="10281"/>
          <ac:inkMkLst>
            <pc:docMk/>
            <pc:sldMk cId="1514368329" sldId="389"/>
            <ac:inkMk id="290" creationId="{2C1EA971-1C76-4E54-A44D-E2C727955A60}"/>
          </ac:inkMkLst>
        </pc:inkChg>
        <pc:inkChg chg="add mod">
          <ac:chgData name="仁園 呂" userId="eef67f80-1e14-4c90-a22b-aad4575b3ef9" providerId="ADAL" clId="{9A49C251-DF4E-4AE5-B3D8-6CC2431CFFC3}" dt="2020-05-15T02:57:26.942" v="10281"/>
          <ac:inkMkLst>
            <pc:docMk/>
            <pc:sldMk cId="1514368329" sldId="389"/>
            <ac:inkMk id="291" creationId="{196CE70A-DC1D-4E99-82E2-B1FE783F20F7}"/>
          </ac:inkMkLst>
        </pc:inkChg>
        <pc:inkChg chg="add mod">
          <ac:chgData name="仁園 呂" userId="eef67f80-1e14-4c90-a22b-aad4575b3ef9" providerId="ADAL" clId="{9A49C251-DF4E-4AE5-B3D8-6CC2431CFFC3}" dt="2020-05-15T02:57:26.942" v="10281"/>
          <ac:inkMkLst>
            <pc:docMk/>
            <pc:sldMk cId="1514368329" sldId="389"/>
            <ac:inkMk id="292" creationId="{BB6FF9ED-DC34-4171-AF19-0C183B29EADD}"/>
          </ac:inkMkLst>
        </pc:inkChg>
        <pc:inkChg chg="add mod">
          <ac:chgData name="仁園 呂" userId="eef67f80-1e14-4c90-a22b-aad4575b3ef9" providerId="ADAL" clId="{9A49C251-DF4E-4AE5-B3D8-6CC2431CFFC3}" dt="2020-05-15T02:57:26.942" v="10281"/>
          <ac:inkMkLst>
            <pc:docMk/>
            <pc:sldMk cId="1514368329" sldId="389"/>
            <ac:inkMk id="293" creationId="{ED132C8E-CAEF-4165-A720-ED0C89E7B570}"/>
          </ac:inkMkLst>
        </pc:inkChg>
        <pc:inkChg chg="add mod">
          <ac:chgData name="仁園 呂" userId="eef67f80-1e14-4c90-a22b-aad4575b3ef9" providerId="ADAL" clId="{9A49C251-DF4E-4AE5-B3D8-6CC2431CFFC3}" dt="2020-05-15T02:57:26.942" v="10281"/>
          <ac:inkMkLst>
            <pc:docMk/>
            <pc:sldMk cId="1514368329" sldId="389"/>
            <ac:inkMk id="294" creationId="{132E597F-32B9-417D-B556-18B29D043E85}"/>
          </ac:inkMkLst>
        </pc:inkChg>
        <pc:inkChg chg="add mod">
          <ac:chgData name="仁園 呂" userId="eef67f80-1e14-4c90-a22b-aad4575b3ef9" providerId="ADAL" clId="{9A49C251-DF4E-4AE5-B3D8-6CC2431CFFC3}" dt="2020-05-15T02:57:26.942" v="10281"/>
          <ac:inkMkLst>
            <pc:docMk/>
            <pc:sldMk cId="1514368329" sldId="389"/>
            <ac:inkMk id="295" creationId="{9F216A7F-D58A-47AA-9F3E-D570E7E2CD73}"/>
          </ac:inkMkLst>
        </pc:inkChg>
        <pc:inkChg chg="add mod">
          <ac:chgData name="仁園 呂" userId="eef67f80-1e14-4c90-a22b-aad4575b3ef9" providerId="ADAL" clId="{9A49C251-DF4E-4AE5-B3D8-6CC2431CFFC3}" dt="2020-05-15T02:58:03.637" v="10308"/>
          <ac:inkMkLst>
            <pc:docMk/>
            <pc:sldMk cId="1514368329" sldId="389"/>
            <ac:inkMk id="298" creationId="{13D068A5-7D10-4C8E-9F71-E0750D602ABD}"/>
          </ac:inkMkLst>
        </pc:inkChg>
        <pc:inkChg chg="add mod">
          <ac:chgData name="仁園 呂" userId="eef67f80-1e14-4c90-a22b-aad4575b3ef9" providerId="ADAL" clId="{9A49C251-DF4E-4AE5-B3D8-6CC2431CFFC3}" dt="2020-05-15T02:58:03.637" v="10308"/>
          <ac:inkMkLst>
            <pc:docMk/>
            <pc:sldMk cId="1514368329" sldId="389"/>
            <ac:inkMk id="299" creationId="{30B2E24C-548B-44B2-98FA-686346C50E0A}"/>
          </ac:inkMkLst>
        </pc:inkChg>
        <pc:inkChg chg="add mod">
          <ac:chgData name="仁園 呂" userId="eef67f80-1e14-4c90-a22b-aad4575b3ef9" providerId="ADAL" clId="{9A49C251-DF4E-4AE5-B3D8-6CC2431CFFC3}" dt="2020-05-15T02:58:03.637" v="10308"/>
          <ac:inkMkLst>
            <pc:docMk/>
            <pc:sldMk cId="1514368329" sldId="389"/>
            <ac:inkMk id="300" creationId="{51A59C23-4511-4905-9373-12B162378740}"/>
          </ac:inkMkLst>
        </pc:inkChg>
        <pc:inkChg chg="add mod">
          <ac:chgData name="仁園 呂" userId="eef67f80-1e14-4c90-a22b-aad4575b3ef9" providerId="ADAL" clId="{9A49C251-DF4E-4AE5-B3D8-6CC2431CFFC3}" dt="2020-05-15T02:58:03.637" v="10308"/>
          <ac:inkMkLst>
            <pc:docMk/>
            <pc:sldMk cId="1514368329" sldId="389"/>
            <ac:inkMk id="301" creationId="{D00C5237-932C-4EC0-BCA6-49C610E2A03A}"/>
          </ac:inkMkLst>
        </pc:inkChg>
        <pc:inkChg chg="add mod">
          <ac:chgData name="仁園 呂" userId="eef67f80-1e14-4c90-a22b-aad4575b3ef9" providerId="ADAL" clId="{9A49C251-DF4E-4AE5-B3D8-6CC2431CFFC3}" dt="2020-05-15T02:58:03.637" v="10308"/>
          <ac:inkMkLst>
            <pc:docMk/>
            <pc:sldMk cId="1514368329" sldId="389"/>
            <ac:inkMk id="302" creationId="{9479E832-9F88-4F64-826A-AE19E8133982}"/>
          </ac:inkMkLst>
        </pc:inkChg>
        <pc:inkChg chg="add mod">
          <ac:chgData name="仁園 呂" userId="eef67f80-1e14-4c90-a22b-aad4575b3ef9" providerId="ADAL" clId="{9A49C251-DF4E-4AE5-B3D8-6CC2431CFFC3}" dt="2020-05-15T02:58:03.637" v="10308"/>
          <ac:inkMkLst>
            <pc:docMk/>
            <pc:sldMk cId="1514368329" sldId="389"/>
            <ac:inkMk id="303" creationId="{8F518621-A64A-4916-B916-7CDCEEDC93F2}"/>
          </ac:inkMkLst>
        </pc:inkChg>
        <pc:inkChg chg="add mod">
          <ac:chgData name="仁園 呂" userId="eef67f80-1e14-4c90-a22b-aad4575b3ef9" providerId="ADAL" clId="{9A49C251-DF4E-4AE5-B3D8-6CC2431CFFC3}" dt="2020-05-15T02:58:03.637" v="10308"/>
          <ac:inkMkLst>
            <pc:docMk/>
            <pc:sldMk cId="1514368329" sldId="389"/>
            <ac:inkMk id="304" creationId="{210A460A-93DD-4247-AD77-95CD0F061D49}"/>
          </ac:inkMkLst>
        </pc:inkChg>
        <pc:inkChg chg="add mod">
          <ac:chgData name="仁園 呂" userId="eef67f80-1e14-4c90-a22b-aad4575b3ef9" providerId="ADAL" clId="{9A49C251-DF4E-4AE5-B3D8-6CC2431CFFC3}" dt="2020-05-15T02:58:03.637" v="10308"/>
          <ac:inkMkLst>
            <pc:docMk/>
            <pc:sldMk cId="1514368329" sldId="389"/>
            <ac:inkMk id="305" creationId="{B3E9B2E6-2E45-4649-B845-ED3FE3499ED6}"/>
          </ac:inkMkLst>
        </pc:inkChg>
        <pc:inkChg chg="add mod">
          <ac:chgData name="仁園 呂" userId="eef67f80-1e14-4c90-a22b-aad4575b3ef9" providerId="ADAL" clId="{9A49C251-DF4E-4AE5-B3D8-6CC2431CFFC3}" dt="2020-05-15T02:58:03.637" v="10308"/>
          <ac:inkMkLst>
            <pc:docMk/>
            <pc:sldMk cId="1514368329" sldId="389"/>
            <ac:inkMk id="306" creationId="{49581C53-4541-402B-B349-1320BDB147A2}"/>
          </ac:inkMkLst>
        </pc:inkChg>
        <pc:inkChg chg="add mod">
          <ac:chgData name="仁園 呂" userId="eef67f80-1e14-4c90-a22b-aad4575b3ef9" providerId="ADAL" clId="{9A49C251-DF4E-4AE5-B3D8-6CC2431CFFC3}" dt="2020-05-15T02:58:03.637" v="10308"/>
          <ac:inkMkLst>
            <pc:docMk/>
            <pc:sldMk cId="1514368329" sldId="389"/>
            <ac:inkMk id="307" creationId="{1541E0AA-B872-4F7F-BAFF-5CABEAD4A466}"/>
          </ac:inkMkLst>
        </pc:inkChg>
        <pc:inkChg chg="add mod">
          <ac:chgData name="仁園 呂" userId="eef67f80-1e14-4c90-a22b-aad4575b3ef9" providerId="ADAL" clId="{9A49C251-DF4E-4AE5-B3D8-6CC2431CFFC3}" dt="2020-05-15T02:58:03.637" v="10308"/>
          <ac:inkMkLst>
            <pc:docMk/>
            <pc:sldMk cId="1514368329" sldId="389"/>
            <ac:inkMk id="308" creationId="{85E4FBC9-B67B-4AF1-9B31-D33DF3816511}"/>
          </ac:inkMkLst>
        </pc:inkChg>
        <pc:inkChg chg="add mod">
          <ac:chgData name="仁園 呂" userId="eef67f80-1e14-4c90-a22b-aad4575b3ef9" providerId="ADAL" clId="{9A49C251-DF4E-4AE5-B3D8-6CC2431CFFC3}" dt="2020-05-15T02:58:03.637" v="10308"/>
          <ac:inkMkLst>
            <pc:docMk/>
            <pc:sldMk cId="1514368329" sldId="389"/>
            <ac:inkMk id="309" creationId="{F32B9914-DC13-49A7-B99C-9020D1785454}"/>
          </ac:inkMkLst>
        </pc:inkChg>
        <pc:inkChg chg="add mod">
          <ac:chgData name="仁園 呂" userId="eef67f80-1e14-4c90-a22b-aad4575b3ef9" providerId="ADAL" clId="{9A49C251-DF4E-4AE5-B3D8-6CC2431CFFC3}" dt="2020-05-15T02:58:03.637" v="10308"/>
          <ac:inkMkLst>
            <pc:docMk/>
            <pc:sldMk cId="1514368329" sldId="389"/>
            <ac:inkMk id="310" creationId="{D44FDDE2-81A6-430C-871E-3C203135BAA0}"/>
          </ac:inkMkLst>
        </pc:inkChg>
        <pc:inkChg chg="add mod">
          <ac:chgData name="仁園 呂" userId="eef67f80-1e14-4c90-a22b-aad4575b3ef9" providerId="ADAL" clId="{9A49C251-DF4E-4AE5-B3D8-6CC2431CFFC3}" dt="2020-05-15T02:58:03.637" v="10308"/>
          <ac:inkMkLst>
            <pc:docMk/>
            <pc:sldMk cId="1514368329" sldId="389"/>
            <ac:inkMk id="311" creationId="{2E2A5254-CDE4-4965-BB94-D75B71F18F55}"/>
          </ac:inkMkLst>
        </pc:inkChg>
        <pc:inkChg chg="add mod">
          <ac:chgData name="仁園 呂" userId="eef67f80-1e14-4c90-a22b-aad4575b3ef9" providerId="ADAL" clId="{9A49C251-DF4E-4AE5-B3D8-6CC2431CFFC3}" dt="2020-05-15T02:58:03.637" v="10308"/>
          <ac:inkMkLst>
            <pc:docMk/>
            <pc:sldMk cId="1514368329" sldId="389"/>
            <ac:inkMk id="312" creationId="{01648537-EA7D-4855-A95B-3E0B41987B77}"/>
          </ac:inkMkLst>
        </pc:inkChg>
        <pc:inkChg chg="add mod">
          <ac:chgData name="仁園 呂" userId="eef67f80-1e14-4c90-a22b-aad4575b3ef9" providerId="ADAL" clId="{9A49C251-DF4E-4AE5-B3D8-6CC2431CFFC3}" dt="2020-05-15T02:58:03.637" v="10308"/>
          <ac:inkMkLst>
            <pc:docMk/>
            <pc:sldMk cId="1514368329" sldId="389"/>
            <ac:inkMk id="313" creationId="{84755478-9563-468D-AF4E-6186370CCCF5}"/>
          </ac:inkMkLst>
        </pc:inkChg>
        <pc:inkChg chg="add mod">
          <ac:chgData name="仁園 呂" userId="eef67f80-1e14-4c90-a22b-aad4575b3ef9" providerId="ADAL" clId="{9A49C251-DF4E-4AE5-B3D8-6CC2431CFFC3}" dt="2020-05-15T02:58:03.637" v="10308"/>
          <ac:inkMkLst>
            <pc:docMk/>
            <pc:sldMk cId="1514368329" sldId="389"/>
            <ac:inkMk id="314" creationId="{5DAB4D8A-D824-4323-B91B-C1EAC431D609}"/>
          </ac:inkMkLst>
        </pc:inkChg>
        <pc:inkChg chg="add mod">
          <ac:chgData name="仁園 呂" userId="eef67f80-1e14-4c90-a22b-aad4575b3ef9" providerId="ADAL" clId="{9A49C251-DF4E-4AE5-B3D8-6CC2431CFFC3}" dt="2020-05-15T02:58:03.637" v="10308"/>
          <ac:inkMkLst>
            <pc:docMk/>
            <pc:sldMk cId="1514368329" sldId="389"/>
            <ac:inkMk id="315" creationId="{C15A011A-9DF9-4F92-B55B-294C6ECC43FB}"/>
          </ac:inkMkLst>
        </pc:inkChg>
        <pc:inkChg chg="add mod">
          <ac:chgData name="仁園 呂" userId="eef67f80-1e14-4c90-a22b-aad4575b3ef9" providerId="ADAL" clId="{9A49C251-DF4E-4AE5-B3D8-6CC2431CFFC3}" dt="2020-05-15T02:58:03.637" v="10308"/>
          <ac:inkMkLst>
            <pc:docMk/>
            <pc:sldMk cId="1514368329" sldId="389"/>
            <ac:inkMk id="316" creationId="{CE422A78-20E9-4A00-8C68-7ECDBB0FB552}"/>
          </ac:inkMkLst>
        </pc:inkChg>
        <pc:inkChg chg="add mod">
          <ac:chgData name="仁園 呂" userId="eef67f80-1e14-4c90-a22b-aad4575b3ef9" providerId="ADAL" clId="{9A49C251-DF4E-4AE5-B3D8-6CC2431CFFC3}" dt="2020-05-15T02:58:03.637" v="10308"/>
          <ac:inkMkLst>
            <pc:docMk/>
            <pc:sldMk cId="1514368329" sldId="389"/>
            <ac:inkMk id="317" creationId="{FCDD1A5C-CA08-4CB0-A4EC-155080855217}"/>
          </ac:inkMkLst>
        </pc:inkChg>
        <pc:inkChg chg="add mod">
          <ac:chgData name="仁園 呂" userId="eef67f80-1e14-4c90-a22b-aad4575b3ef9" providerId="ADAL" clId="{9A49C251-DF4E-4AE5-B3D8-6CC2431CFFC3}" dt="2020-05-15T02:58:03.637" v="10308"/>
          <ac:inkMkLst>
            <pc:docMk/>
            <pc:sldMk cId="1514368329" sldId="389"/>
            <ac:inkMk id="318" creationId="{905A22FE-625B-4A2D-8BF6-643C27392A15}"/>
          </ac:inkMkLst>
        </pc:inkChg>
        <pc:inkChg chg="add mod">
          <ac:chgData name="仁園 呂" userId="eef67f80-1e14-4c90-a22b-aad4575b3ef9" providerId="ADAL" clId="{9A49C251-DF4E-4AE5-B3D8-6CC2431CFFC3}" dt="2020-05-15T02:58:03.637" v="10308"/>
          <ac:inkMkLst>
            <pc:docMk/>
            <pc:sldMk cId="1514368329" sldId="389"/>
            <ac:inkMk id="319" creationId="{C8B48335-28E6-41EE-9D3C-8F14084D518E}"/>
          </ac:inkMkLst>
        </pc:inkChg>
        <pc:inkChg chg="add mod">
          <ac:chgData name="仁園 呂" userId="eef67f80-1e14-4c90-a22b-aad4575b3ef9" providerId="ADAL" clId="{9A49C251-DF4E-4AE5-B3D8-6CC2431CFFC3}" dt="2020-05-15T02:58:06.642" v="10313"/>
          <ac:inkMkLst>
            <pc:docMk/>
            <pc:sldMk cId="1514368329" sldId="389"/>
            <ac:inkMk id="320" creationId="{969359BE-63A1-4230-B21C-523A54239111}"/>
          </ac:inkMkLst>
        </pc:inkChg>
        <pc:inkChg chg="add mod">
          <ac:chgData name="仁園 呂" userId="eef67f80-1e14-4c90-a22b-aad4575b3ef9" providerId="ADAL" clId="{9A49C251-DF4E-4AE5-B3D8-6CC2431CFFC3}" dt="2020-05-15T02:58:06.642" v="10313"/>
          <ac:inkMkLst>
            <pc:docMk/>
            <pc:sldMk cId="1514368329" sldId="389"/>
            <ac:inkMk id="321" creationId="{32A3A974-F9E3-4D40-87E6-2164BEC7ABFF}"/>
          </ac:inkMkLst>
        </pc:inkChg>
        <pc:inkChg chg="add mod">
          <ac:chgData name="仁園 呂" userId="eef67f80-1e14-4c90-a22b-aad4575b3ef9" providerId="ADAL" clId="{9A49C251-DF4E-4AE5-B3D8-6CC2431CFFC3}" dt="2020-05-15T02:58:06.642" v="10313"/>
          <ac:inkMkLst>
            <pc:docMk/>
            <pc:sldMk cId="1514368329" sldId="389"/>
            <ac:inkMk id="326" creationId="{1560825D-4D24-4A12-93B4-4CD42505AE1B}"/>
          </ac:inkMkLst>
        </pc:inkChg>
        <pc:inkChg chg="add mod">
          <ac:chgData name="仁園 呂" userId="eef67f80-1e14-4c90-a22b-aad4575b3ef9" providerId="ADAL" clId="{9A49C251-DF4E-4AE5-B3D8-6CC2431CFFC3}" dt="2020-05-15T02:58:09.611" v="10320"/>
          <ac:inkMkLst>
            <pc:docMk/>
            <pc:sldMk cId="1514368329" sldId="389"/>
            <ac:inkMk id="327" creationId="{180E546A-1412-4282-939E-439FC74686A5}"/>
          </ac:inkMkLst>
        </pc:inkChg>
        <pc:inkChg chg="add mod">
          <ac:chgData name="仁園 呂" userId="eef67f80-1e14-4c90-a22b-aad4575b3ef9" providerId="ADAL" clId="{9A49C251-DF4E-4AE5-B3D8-6CC2431CFFC3}" dt="2020-05-15T02:58:09.611" v="10320"/>
          <ac:inkMkLst>
            <pc:docMk/>
            <pc:sldMk cId="1514368329" sldId="389"/>
            <ac:inkMk id="328" creationId="{CF20D0B3-CE8D-4822-A564-F03A87870901}"/>
          </ac:inkMkLst>
        </pc:inkChg>
        <pc:inkChg chg="add mod">
          <ac:chgData name="仁園 呂" userId="eef67f80-1e14-4c90-a22b-aad4575b3ef9" providerId="ADAL" clId="{9A49C251-DF4E-4AE5-B3D8-6CC2431CFFC3}" dt="2020-05-15T02:58:09.611" v="10320"/>
          <ac:inkMkLst>
            <pc:docMk/>
            <pc:sldMk cId="1514368329" sldId="389"/>
            <ac:inkMk id="329" creationId="{5A891C00-F30C-4FE6-8FD9-AA7415AAB16F}"/>
          </ac:inkMkLst>
        </pc:inkChg>
        <pc:inkChg chg="add mod">
          <ac:chgData name="仁園 呂" userId="eef67f80-1e14-4c90-a22b-aad4575b3ef9" providerId="ADAL" clId="{9A49C251-DF4E-4AE5-B3D8-6CC2431CFFC3}" dt="2020-05-15T02:58:09.611" v="10320"/>
          <ac:inkMkLst>
            <pc:docMk/>
            <pc:sldMk cId="1514368329" sldId="389"/>
            <ac:inkMk id="332" creationId="{6D9FBF74-6E85-457C-BF5F-F84BE8592642}"/>
          </ac:inkMkLst>
        </pc:inkChg>
        <pc:inkChg chg="add mod">
          <ac:chgData name="仁園 呂" userId="eef67f80-1e14-4c90-a22b-aad4575b3ef9" providerId="ADAL" clId="{9A49C251-DF4E-4AE5-B3D8-6CC2431CFFC3}" dt="2020-05-15T02:58:09.611" v="10320"/>
          <ac:inkMkLst>
            <pc:docMk/>
            <pc:sldMk cId="1514368329" sldId="389"/>
            <ac:inkMk id="333" creationId="{3FC4A921-4307-4FEE-8E70-99061EB19BCD}"/>
          </ac:inkMkLst>
        </pc:inkChg>
        <pc:inkChg chg="add mod">
          <ac:chgData name="仁園 呂" userId="eef67f80-1e14-4c90-a22b-aad4575b3ef9" providerId="ADAL" clId="{9A49C251-DF4E-4AE5-B3D8-6CC2431CFFC3}" dt="2020-05-15T02:58:09.611" v="10320"/>
          <ac:inkMkLst>
            <pc:docMk/>
            <pc:sldMk cId="1514368329" sldId="389"/>
            <ac:inkMk id="334" creationId="{AE596499-9C6B-437E-8ABE-E0B6E25BB01F}"/>
          </ac:inkMkLst>
        </pc:inkChg>
        <pc:inkChg chg="add mod">
          <ac:chgData name="仁園 呂" userId="eef67f80-1e14-4c90-a22b-aad4575b3ef9" providerId="ADAL" clId="{9A49C251-DF4E-4AE5-B3D8-6CC2431CFFC3}" dt="2020-05-15T02:58:09.611" v="10320"/>
          <ac:inkMkLst>
            <pc:docMk/>
            <pc:sldMk cId="1514368329" sldId="389"/>
            <ac:inkMk id="335" creationId="{A9A840CD-66B8-49AC-ABFC-7C01AF0750C6}"/>
          </ac:inkMkLst>
        </pc:inkChg>
        <pc:inkChg chg="add mod">
          <ac:chgData name="仁園 呂" userId="eef67f80-1e14-4c90-a22b-aad4575b3ef9" providerId="ADAL" clId="{9A49C251-DF4E-4AE5-B3D8-6CC2431CFFC3}" dt="2020-05-15T02:58:09.611" v="10320"/>
          <ac:inkMkLst>
            <pc:docMk/>
            <pc:sldMk cId="1514368329" sldId="389"/>
            <ac:inkMk id="336" creationId="{B9C75B21-098E-4B79-B863-E348D965D3EB}"/>
          </ac:inkMkLst>
        </pc:inkChg>
        <pc:inkChg chg="add mod">
          <ac:chgData name="仁園 呂" userId="eef67f80-1e14-4c90-a22b-aad4575b3ef9" providerId="ADAL" clId="{9A49C251-DF4E-4AE5-B3D8-6CC2431CFFC3}" dt="2020-05-15T02:58:09.611" v="10320"/>
          <ac:inkMkLst>
            <pc:docMk/>
            <pc:sldMk cId="1514368329" sldId="389"/>
            <ac:inkMk id="337" creationId="{8E2278D0-FBBC-4D2C-87D9-19E08CFCE4D0}"/>
          </ac:inkMkLst>
        </pc:inkChg>
        <pc:inkChg chg="add mod">
          <ac:chgData name="仁園 呂" userId="eef67f80-1e14-4c90-a22b-aad4575b3ef9" providerId="ADAL" clId="{9A49C251-DF4E-4AE5-B3D8-6CC2431CFFC3}" dt="2020-05-15T02:58:26.710" v="10335"/>
          <ac:inkMkLst>
            <pc:docMk/>
            <pc:sldMk cId="1514368329" sldId="389"/>
            <ac:inkMk id="339" creationId="{F48BC62B-9FFD-4F06-832B-42C6D2DC732C}"/>
          </ac:inkMkLst>
        </pc:inkChg>
        <pc:inkChg chg="add mod">
          <ac:chgData name="仁園 呂" userId="eef67f80-1e14-4c90-a22b-aad4575b3ef9" providerId="ADAL" clId="{9A49C251-DF4E-4AE5-B3D8-6CC2431CFFC3}" dt="2020-05-15T02:58:26.710" v="10335"/>
          <ac:inkMkLst>
            <pc:docMk/>
            <pc:sldMk cId="1514368329" sldId="389"/>
            <ac:inkMk id="340" creationId="{8E50196F-016F-4851-9DE8-A22869E42525}"/>
          </ac:inkMkLst>
        </pc:inkChg>
        <pc:inkChg chg="add mod">
          <ac:chgData name="仁園 呂" userId="eef67f80-1e14-4c90-a22b-aad4575b3ef9" providerId="ADAL" clId="{9A49C251-DF4E-4AE5-B3D8-6CC2431CFFC3}" dt="2020-05-15T02:58:26.710" v="10335"/>
          <ac:inkMkLst>
            <pc:docMk/>
            <pc:sldMk cId="1514368329" sldId="389"/>
            <ac:inkMk id="341" creationId="{68064E36-95B9-4D7D-A6D7-6BB99819B3AF}"/>
          </ac:inkMkLst>
        </pc:inkChg>
        <pc:inkChg chg="add mod">
          <ac:chgData name="仁園 呂" userId="eef67f80-1e14-4c90-a22b-aad4575b3ef9" providerId="ADAL" clId="{9A49C251-DF4E-4AE5-B3D8-6CC2431CFFC3}" dt="2020-05-15T02:58:26.710" v="10335"/>
          <ac:inkMkLst>
            <pc:docMk/>
            <pc:sldMk cId="1514368329" sldId="389"/>
            <ac:inkMk id="342" creationId="{D374428B-A94A-437C-B3C5-8CCCA76CB0F3}"/>
          </ac:inkMkLst>
        </pc:inkChg>
        <pc:inkChg chg="add mod">
          <ac:chgData name="仁園 呂" userId="eef67f80-1e14-4c90-a22b-aad4575b3ef9" providerId="ADAL" clId="{9A49C251-DF4E-4AE5-B3D8-6CC2431CFFC3}" dt="2020-05-15T02:58:26.710" v="10335"/>
          <ac:inkMkLst>
            <pc:docMk/>
            <pc:sldMk cId="1514368329" sldId="389"/>
            <ac:inkMk id="343" creationId="{8941AB3A-A106-4D92-BF46-817DA1F94EEA}"/>
          </ac:inkMkLst>
        </pc:inkChg>
        <pc:inkChg chg="add mod">
          <ac:chgData name="仁園 呂" userId="eef67f80-1e14-4c90-a22b-aad4575b3ef9" providerId="ADAL" clId="{9A49C251-DF4E-4AE5-B3D8-6CC2431CFFC3}" dt="2020-05-15T02:58:26.710" v="10335"/>
          <ac:inkMkLst>
            <pc:docMk/>
            <pc:sldMk cId="1514368329" sldId="389"/>
            <ac:inkMk id="344" creationId="{F753DC73-12AF-4C32-816D-F21CF60979D9}"/>
          </ac:inkMkLst>
        </pc:inkChg>
        <pc:inkChg chg="add mod">
          <ac:chgData name="仁園 呂" userId="eef67f80-1e14-4c90-a22b-aad4575b3ef9" providerId="ADAL" clId="{9A49C251-DF4E-4AE5-B3D8-6CC2431CFFC3}" dt="2020-05-15T02:58:26.710" v="10335"/>
          <ac:inkMkLst>
            <pc:docMk/>
            <pc:sldMk cId="1514368329" sldId="389"/>
            <ac:inkMk id="345" creationId="{80A360E8-536C-491A-BDE9-7C63D9773061}"/>
          </ac:inkMkLst>
        </pc:inkChg>
        <pc:inkChg chg="add mod">
          <ac:chgData name="仁園 呂" userId="eef67f80-1e14-4c90-a22b-aad4575b3ef9" providerId="ADAL" clId="{9A49C251-DF4E-4AE5-B3D8-6CC2431CFFC3}" dt="2020-05-15T02:58:26.710" v="10335"/>
          <ac:inkMkLst>
            <pc:docMk/>
            <pc:sldMk cId="1514368329" sldId="389"/>
            <ac:inkMk id="346" creationId="{5B65C0EA-87EE-4045-BA33-4F5100F9E79D}"/>
          </ac:inkMkLst>
        </pc:inkChg>
        <pc:inkChg chg="add mod">
          <ac:chgData name="仁園 呂" userId="eef67f80-1e14-4c90-a22b-aad4575b3ef9" providerId="ADAL" clId="{9A49C251-DF4E-4AE5-B3D8-6CC2431CFFC3}" dt="2020-05-15T02:58:26.710" v="10335"/>
          <ac:inkMkLst>
            <pc:docMk/>
            <pc:sldMk cId="1514368329" sldId="389"/>
            <ac:inkMk id="347" creationId="{E6B47F98-B002-4EF5-8B3B-D0BB02ACB0CA}"/>
          </ac:inkMkLst>
        </pc:inkChg>
        <pc:inkChg chg="add mod">
          <ac:chgData name="仁園 呂" userId="eef67f80-1e14-4c90-a22b-aad4575b3ef9" providerId="ADAL" clId="{9A49C251-DF4E-4AE5-B3D8-6CC2431CFFC3}" dt="2020-05-15T02:58:26.710" v="10335"/>
          <ac:inkMkLst>
            <pc:docMk/>
            <pc:sldMk cId="1514368329" sldId="389"/>
            <ac:inkMk id="348" creationId="{EB1688EC-9222-4C32-ABC6-0FF4D9B5C699}"/>
          </ac:inkMkLst>
        </pc:inkChg>
        <pc:inkChg chg="add mod">
          <ac:chgData name="仁園 呂" userId="eef67f80-1e14-4c90-a22b-aad4575b3ef9" providerId="ADAL" clId="{9A49C251-DF4E-4AE5-B3D8-6CC2431CFFC3}" dt="2020-05-15T02:58:26.710" v="10335"/>
          <ac:inkMkLst>
            <pc:docMk/>
            <pc:sldMk cId="1514368329" sldId="389"/>
            <ac:inkMk id="349" creationId="{0B7FCBC5-6F7E-4FD4-8F66-6F4542B1C13F}"/>
          </ac:inkMkLst>
        </pc:inkChg>
        <pc:inkChg chg="add mod">
          <ac:chgData name="仁園 呂" userId="eef67f80-1e14-4c90-a22b-aad4575b3ef9" providerId="ADAL" clId="{9A49C251-DF4E-4AE5-B3D8-6CC2431CFFC3}" dt="2020-05-15T02:58:26.710" v="10335"/>
          <ac:inkMkLst>
            <pc:docMk/>
            <pc:sldMk cId="1514368329" sldId="389"/>
            <ac:inkMk id="350" creationId="{EC92ACDF-84C0-49C4-B9F4-08BCF676B657}"/>
          </ac:inkMkLst>
        </pc:inkChg>
        <pc:inkChg chg="add mod">
          <ac:chgData name="仁園 呂" userId="eef67f80-1e14-4c90-a22b-aad4575b3ef9" providerId="ADAL" clId="{9A49C251-DF4E-4AE5-B3D8-6CC2431CFFC3}" dt="2020-05-15T02:58:26.710" v="10335"/>
          <ac:inkMkLst>
            <pc:docMk/>
            <pc:sldMk cId="1514368329" sldId="389"/>
            <ac:inkMk id="351" creationId="{498885F1-4068-458B-BCE7-A0EEFA71BA98}"/>
          </ac:inkMkLst>
        </pc:inkChg>
        <pc:inkChg chg="add mod">
          <ac:chgData name="仁園 呂" userId="eef67f80-1e14-4c90-a22b-aad4575b3ef9" providerId="ADAL" clId="{9A49C251-DF4E-4AE5-B3D8-6CC2431CFFC3}" dt="2020-05-15T02:58:26.710" v="10335"/>
          <ac:inkMkLst>
            <pc:docMk/>
            <pc:sldMk cId="1514368329" sldId="389"/>
            <ac:inkMk id="352" creationId="{4EAD98D3-6DF7-4A8A-8C90-8ED54ABBD0FB}"/>
          </ac:inkMkLst>
        </pc:inkChg>
        <pc:inkChg chg="add mod">
          <ac:chgData name="仁園 呂" userId="eef67f80-1e14-4c90-a22b-aad4575b3ef9" providerId="ADAL" clId="{9A49C251-DF4E-4AE5-B3D8-6CC2431CFFC3}" dt="2020-05-15T02:58:44.956" v="10347"/>
          <ac:inkMkLst>
            <pc:docMk/>
            <pc:sldMk cId="1514368329" sldId="389"/>
            <ac:inkMk id="354" creationId="{C43352FE-57EA-4B55-B516-BDA5A12EA364}"/>
          </ac:inkMkLst>
        </pc:inkChg>
        <pc:inkChg chg="add mod">
          <ac:chgData name="仁園 呂" userId="eef67f80-1e14-4c90-a22b-aad4575b3ef9" providerId="ADAL" clId="{9A49C251-DF4E-4AE5-B3D8-6CC2431CFFC3}" dt="2020-05-15T02:58:44.956" v="10347"/>
          <ac:inkMkLst>
            <pc:docMk/>
            <pc:sldMk cId="1514368329" sldId="389"/>
            <ac:inkMk id="355" creationId="{229B14D5-8FD6-4109-9964-52021D84899C}"/>
          </ac:inkMkLst>
        </pc:inkChg>
        <pc:inkChg chg="add mod">
          <ac:chgData name="仁園 呂" userId="eef67f80-1e14-4c90-a22b-aad4575b3ef9" providerId="ADAL" clId="{9A49C251-DF4E-4AE5-B3D8-6CC2431CFFC3}" dt="2020-05-15T02:58:44.956" v="10347"/>
          <ac:inkMkLst>
            <pc:docMk/>
            <pc:sldMk cId="1514368329" sldId="389"/>
            <ac:inkMk id="356" creationId="{2F8A6DD2-0D3B-460A-9471-8013BAC15BE6}"/>
          </ac:inkMkLst>
        </pc:inkChg>
        <pc:inkChg chg="add mod">
          <ac:chgData name="仁園 呂" userId="eef67f80-1e14-4c90-a22b-aad4575b3ef9" providerId="ADAL" clId="{9A49C251-DF4E-4AE5-B3D8-6CC2431CFFC3}" dt="2020-05-15T02:58:44.956" v="10347"/>
          <ac:inkMkLst>
            <pc:docMk/>
            <pc:sldMk cId="1514368329" sldId="389"/>
            <ac:inkMk id="357" creationId="{DEE23F39-C9B8-4184-8F5F-B0A20C1F92DE}"/>
          </ac:inkMkLst>
        </pc:inkChg>
        <pc:inkChg chg="add mod">
          <ac:chgData name="仁園 呂" userId="eef67f80-1e14-4c90-a22b-aad4575b3ef9" providerId="ADAL" clId="{9A49C251-DF4E-4AE5-B3D8-6CC2431CFFC3}" dt="2020-05-15T02:58:44.956" v="10347"/>
          <ac:inkMkLst>
            <pc:docMk/>
            <pc:sldMk cId="1514368329" sldId="389"/>
            <ac:inkMk id="358" creationId="{A25A5DA9-BE98-4C4E-BE59-83BE3870DF17}"/>
          </ac:inkMkLst>
        </pc:inkChg>
        <pc:inkChg chg="add mod">
          <ac:chgData name="仁園 呂" userId="eef67f80-1e14-4c90-a22b-aad4575b3ef9" providerId="ADAL" clId="{9A49C251-DF4E-4AE5-B3D8-6CC2431CFFC3}" dt="2020-05-15T02:58:44.956" v="10347"/>
          <ac:inkMkLst>
            <pc:docMk/>
            <pc:sldMk cId="1514368329" sldId="389"/>
            <ac:inkMk id="360" creationId="{158F6C23-9BD9-458E-A85B-705A7FA4A9A1}"/>
          </ac:inkMkLst>
        </pc:inkChg>
        <pc:inkChg chg="add mod">
          <ac:chgData name="仁園 呂" userId="eef67f80-1e14-4c90-a22b-aad4575b3ef9" providerId="ADAL" clId="{9A49C251-DF4E-4AE5-B3D8-6CC2431CFFC3}" dt="2020-05-15T02:58:44.956" v="10347"/>
          <ac:inkMkLst>
            <pc:docMk/>
            <pc:sldMk cId="1514368329" sldId="389"/>
            <ac:inkMk id="361" creationId="{8C0E1D9B-D1DD-464E-8138-41753151B611}"/>
          </ac:inkMkLst>
        </pc:inkChg>
        <pc:inkChg chg="add mod">
          <ac:chgData name="仁園 呂" userId="eef67f80-1e14-4c90-a22b-aad4575b3ef9" providerId="ADAL" clId="{9A49C251-DF4E-4AE5-B3D8-6CC2431CFFC3}" dt="2020-05-15T02:58:44.956" v="10347"/>
          <ac:inkMkLst>
            <pc:docMk/>
            <pc:sldMk cId="1514368329" sldId="389"/>
            <ac:inkMk id="362" creationId="{0A254E89-006F-4936-B6DC-10FCFE833AA1}"/>
          </ac:inkMkLst>
        </pc:inkChg>
        <pc:inkChg chg="add mod">
          <ac:chgData name="仁園 呂" userId="eef67f80-1e14-4c90-a22b-aad4575b3ef9" providerId="ADAL" clId="{9A49C251-DF4E-4AE5-B3D8-6CC2431CFFC3}" dt="2020-05-15T02:58:44.956" v="10347"/>
          <ac:inkMkLst>
            <pc:docMk/>
            <pc:sldMk cId="1514368329" sldId="389"/>
            <ac:inkMk id="363" creationId="{4EDE00CD-5067-45B8-AF6F-1DF56529A149}"/>
          </ac:inkMkLst>
        </pc:inkChg>
        <pc:inkChg chg="add mod">
          <ac:chgData name="仁園 呂" userId="eef67f80-1e14-4c90-a22b-aad4575b3ef9" providerId="ADAL" clId="{9A49C251-DF4E-4AE5-B3D8-6CC2431CFFC3}" dt="2020-05-15T02:58:44.956" v="10347"/>
          <ac:inkMkLst>
            <pc:docMk/>
            <pc:sldMk cId="1514368329" sldId="389"/>
            <ac:inkMk id="364" creationId="{680770E5-0EFB-4CCF-8081-FA4F0CA0349B}"/>
          </ac:inkMkLst>
        </pc:inkChg>
        <pc:inkChg chg="add mod">
          <ac:chgData name="仁園 呂" userId="eef67f80-1e14-4c90-a22b-aad4575b3ef9" providerId="ADAL" clId="{9A49C251-DF4E-4AE5-B3D8-6CC2431CFFC3}" dt="2020-05-15T02:59:02.434" v="10354"/>
          <ac:inkMkLst>
            <pc:docMk/>
            <pc:sldMk cId="1514368329" sldId="389"/>
            <ac:inkMk id="366" creationId="{6AC624EB-1BEF-4979-BBFD-2BD4296B9E14}"/>
          </ac:inkMkLst>
        </pc:inkChg>
        <pc:inkChg chg="add mod">
          <ac:chgData name="仁園 呂" userId="eef67f80-1e14-4c90-a22b-aad4575b3ef9" providerId="ADAL" clId="{9A49C251-DF4E-4AE5-B3D8-6CC2431CFFC3}" dt="2020-05-15T02:59:02.434" v="10354"/>
          <ac:inkMkLst>
            <pc:docMk/>
            <pc:sldMk cId="1514368329" sldId="389"/>
            <ac:inkMk id="367" creationId="{C5F5772F-7F07-4767-9FE5-3809FDC15939}"/>
          </ac:inkMkLst>
        </pc:inkChg>
        <pc:inkChg chg="add mod">
          <ac:chgData name="仁園 呂" userId="eef67f80-1e14-4c90-a22b-aad4575b3ef9" providerId="ADAL" clId="{9A49C251-DF4E-4AE5-B3D8-6CC2431CFFC3}" dt="2020-05-15T02:59:02.434" v="10354"/>
          <ac:inkMkLst>
            <pc:docMk/>
            <pc:sldMk cId="1514368329" sldId="389"/>
            <ac:inkMk id="369" creationId="{40BF032A-E37B-456B-B01D-61DC5AFF7092}"/>
          </ac:inkMkLst>
        </pc:inkChg>
        <pc:inkChg chg="add mod">
          <ac:chgData name="仁園 呂" userId="eef67f80-1e14-4c90-a22b-aad4575b3ef9" providerId="ADAL" clId="{9A49C251-DF4E-4AE5-B3D8-6CC2431CFFC3}" dt="2020-05-15T02:59:02.434" v="10354"/>
          <ac:inkMkLst>
            <pc:docMk/>
            <pc:sldMk cId="1514368329" sldId="389"/>
            <ac:inkMk id="370" creationId="{3143B52A-579F-46AD-80E3-C0EACA31D117}"/>
          </ac:inkMkLst>
        </pc:inkChg>
        <pc:inkChg chg="add mod">
          <ac:chgData name="仁園 呂" userId="eef67f80-1e14-4c90-a22b-aad4575b3ef9" providerId="ADAL" clId="{9A49C251-DF4E-4AE5-B3D8-6CC2431CFFC3}" dt="2020-05-15T02:59:02.434" v="10354"/>
          <ac:inkMkLst>
            <pc:docMk/>
            <pc:sldMk cId="1514368329" sldId="389"/>
            <ac:inkMk id="371" creationId="{04E283FD-2249-4FFB-8B4A-E7DBCF4E887F}"/>
          </ac:inkMkLst>
        </pc:inkChg>
        <pc:inkChg chg="add mod">
          <ac:chgData name="仁園 呂" userId="eef67f80-1e14-4c90-a22b-aad4575b3ef9" providerId="ADAL" clId="{9A49C251-DF4E-4AE5-B3D8-6CC2431CFFC3}" dt="2020-05-15T02:59:08.814" v="10362"/>
          <ac:inkMkLst>
            <pc:docMk/>
            <pc:sldMk cId="1514368329" sldId="389"/>
            <ac:inkMk id="373" creationId="{94C8BF4C-D26A-4C05-857F-49C3A74133DA}"/>
          </ac:inkMkLst>
        </pc:inkChg>
        <pc:inkChg chg="add mod">
          <ac:chgData name="仁園 呂" userId="eef67f80-1e14-4c90-a22b-aad4575b3ef9" providerId="ADAL" clId="{9A49C251-DF4E-4AE5-B3D8-6CC2431CFFC3}" dt="2020-05-15T02:59:08.814" v="10362"/>
          <ac:inkMkLst>
            <pc:docMk/>
            <pc:sldMk cId="1514368329" sldId="389"/>
            <ac:inkMk id="374" creationId="{8EFB8CB9-C5BA-4AA7-9651-0018DC8F70EC}"/>
          </ac:inkMkLst>
        </pc:inkChg>
        <pc:inkChg chg="add mod">
          <ac:chgData name="仁園 呂" userId="eef67f80-1e14-4c90-a22b-aad4575b3ef9" providerId="ADAL" clId="{9A49C251-DF4E-4AE5-B3D8-6CC2431CFFC3}" dt="2020-05-15T02:59:08.814" v="10362"/>
          <ac:inkMkLst>
            <pc:docMk/>
            <pc:sldMk cId="1514368329" sldId="389"/>
            <ac:inkMk id="375" creationId="{06B1880B-5BEB-4A24-810F-128D9C276F81}"/>
          </ac:inkMkLst>
        </pc:inkChg>
        <pc:inkChg chg="add mod">
          <ac:chgData name="仁園 呂" userId="eef67f80-1e14-4c90-a22b-aad4575b3ef9" providerId="ADAL" clId="{9A49C251-DF4E-4AE5-B3D8-6CC2431CFFC3}" dt="2020-05-15T02:59:16.777" v="10372"/>
          <ac:inkMkLst>
            <pc:docMk/>
            <pc:sldMk cId="1514368329" sldId="389"/>
            <ac:inkMk id="376" creationId="{7883C300-7D71-4A0A-B783-23CD8B761EA5}"/>
          </ac:inkMkLst>
        </pc:inkChg>
        <pc:inkChg chg="add mod">
          <ac:chgData name="仁園 呂" userId="eef67f80-1e14-4c90-a22b-aad4575b3ef9" providerId="ADAL" clId="{9A49C251-DF4E-4AE5-B3D8-6CC2431CFFC3}" dt="2020-05-15T02:59:16.777" v="10372"/>
          <ac:inkMkLst>
            <pc:docMk/>
            <pc:sldMk cId="1514368329" sldId="389"/>
            <ac:inkMk id="377" creationId="{ABF85DBC-15FC-4E37-B1B8-4B0571643919}"/>
          </ac:inkMkLst>
        </pc:inkChg>
        <pc:inkChg chg="add mod">
          <ac:chgData name="仁園 呂" userId="eef67f80-1e14-4c90-a22b-aad4575b3ef9" providerId="ADAL" clId="{9A49C251-DF4E-4AE5-B3D8-6CC2431CFFC3}" dt="2020-05-15T02:59:16.777" v="10372"/>
          <ac:inkMkLst>
            <pc:docMk/>
            <pc:sldMk cId="1514368329" sldId="389"/>
            <ac:inkMk id="378" creationId="{B1B26342-0442-4B8D-9385-9BD6DD52C880}"/>
          </ac:inkMkLst>
        </pc:inkChg>
        <pc:inkChg chg="add mod">
          <ac:chgData name="仁園 呂" userId="eef67f80-1e14-4c90-a22b-aad4575b3ef9" providerId="ADAL" clId="{9A49C251-DF4E-4AE5-B3D8-6CC2431CFFC3}" dt="2020-05-15T02:59:16.777" v="10372"/>
          <ac:inkMkLst>
            <pc:docMk/>
            <pc:sldMk cId="1514368329" sldId="389"/>
            <ac:inkMk id="379" creationId="{4526382E-F18C-489F-95C1-797496CC7097}"/>
          </ac:inkMkLst>
        </pc:inkChg>
        <pc:inkChg chg="add mod">
          <ac:chgData name="仁園 呂" userId="eef67f80-1e14-4c90-a22b-aad4575b3ef9" providerId="ADAL" clId="{9A49C251-DF4E-4AE5-B3D8-6CC2431CFFC3}" dt="2020-05-15T02:59:16.777" v="10372"/>
          <ac:inkMkLst>
            <pc:docMk/>
            <pc:sldMk cId="1514368329" sldId="389"/>
            <ac:inkMk id="382" creationId="{11A8C30A-E295-40A0-9E6C-EB627D101626}"/>
          </ac:inkMkLst>
        </pc:inkChg>
        <pc:inkChg chg="add mod">
          <ac:chgData name="仁園 呂" userId="eef67f80-1e14-4c90-a22b-aad4575b3ef9" providerId="ADAL" clId="{9A49C251-DF4E-4AE5-B3D8-6CC2431CFFC3}" dt="2020-05-15T02:59:16.777" v="10372"/>
          <ac:inkMkLst>
            <pc:docMk/>
            <pc:sldMk cId="1514368329" sldId="389"/>
            <ac:inkMk id="383" creationId="{F3E1A92E-4BF9-46F6-84B9-C7B0ACD011B3}"/>
          </ac:inkMkLst>
        </pc:inkChg>
        <pc:inkChg chg="add mod">
          <ac:chgData name="仁園 呂" userId="eef67f80-1e14-4c90-a22b-aad4575b3ef9" providerId="ADAL" clId="{9A49C251-DF4E-4AE5-B3D8-6CC2431CFFC3}" dt="2020-05-15T02:59:16.777" v="10372"/>
          <ac:inkMkLst>
            <pc:docMk/>
            <pc:sldMk cId="1514368329" sldId="389"/>
            <ac:inkMk id="384" creationId="{9A816EC1-67CF-4669-BB7E-25DA7CC7DBD5}"/>
          </ac:inkMkLst>
        </pc:inkChg>
        <pc:inkChg chg="add mod">
          <ac:chgData name="仁園 呂" userId="eef67f80-1e14-4c90-a22b-aad4575b3ef9" providerId="ADAL" clId="{9A49C251-DF4E-4AE5-B3D8-6CC2431CFFC3}" dt="2020-05-15T02:59:16.777" v="10372"/>
          <ac:inkMkLst>
            <pc:docMk/>
            <pc:sldMk cId="1514368329" sldId="389"/>
            <ac:inkMk id="385" creationId="{CA896293-51B1-40BA-8F9E-BCAFA3CE6E9D}"/>
          </ac:inkMkLst>
        </pc:inkChg>
        <pc:inkChg chg="add mod">
          <ac:chgData name="仁園 呂" userId="eef67f80-1e14-4c90-a22b-aad4575b3ef9" providerId="ADAL" clId="{9A49C251-DF4E-4AE5-B3D8-6CC2431CFFC3}" dt="2020-05-15T02:59:16.777" v="10372"/>
          <ac:inkMkLst>
            <pc:docMk/>
            <pc:sldMk cId="1514368329" sldId="389"/>
            <ac:inkMk id="386" creationId="{4B5E492E-7B83-4083-A4CE-C2617D6917DF}"/>
          </ac:inkMkLst>
        </pc:inkChg>
        <pc:inkChg chg="add mod">
          <ac:chgData name="仁園 呂" userId="eef67f80-1e14-4c90-a22b-aad4575b3ef9" providerId="ADAL" clId="{9A49C251-DF4E-4AE5-B3D8-6CC2431CFFC3}" dt="2020-05-15T02:59:16.777" v="10372"/>
          <ac:inkMkLst>
            <pc:docMk/>
            <pc:sldMk cId="1514368329" sldId="389"/>
            <ac:inkMk id="387" creationId="{90B29D78-1D98-4CED-A7AF-A4314FB3C044}"/>
          </ac:inkMkLst>
        </pc:inkChg>
        <pc:inkChg chg="add mod">
          <ac:chgData name="仁園 呂" userId="eef67f80-1e14-4c90-a22b-aad4575b3ef9" providerId="ADAL" clId="{9A49C251-DF4E-4AE5-B3D8-6CC2431CFFC3}" dt="2020-05-15T02:59:16.777" v="10372"/>
          <ac:inkMkLst>
            <pc:docMk/>
            <pc:sldMk cId="1514368329" sldId="389"/>
            <ac:inkMk id="388" creationId="{7C90511B-9926-49BE-B4FB-0E49BC0B7EF0}"/>
          </ac:inkMkLst>
        </pc:inkChg>
        <pc:inkChg chg="add mod">
          <ac:chgData name="仁園 呂" userId="eef67f80-1e14-4c90-a22b-aad4575b3ef9" providerId="ADAL" clId="{9A49C251-DF4E-4AE5-B3D8-6CC2431CFFC3}" dt="2020-05-15T02:59:16.777" v="10372"/>
          <ac:inkMkLst>
            <pc:docMk/>
            <pc:sldMk cId="1514368329" sldId="389"/>
            <ac:inkMk id="389" creationId="{CB69896B-A585-459D-AD5B-7479F4B8CDEB}"/>
          </ac:inkMkLst>
        </pc:inkChg>
        <pc:inkChg chg="add mod">
          <ac:chgData name="仁園 呂" userId="eef67f80-1e14-4c90-a22b-aad4575b3ef9" providerId="ADAL" clId="{9A49C251-DF4E-4AE5-B3D8-6CC2431CFFC3}" dt="2020-05-15T02:59:16.777" v="10372"/>
          <ac:inkMkLst>
            <pc:docMk/>
            <pc:sldMk cId="1514368329" sldId="389"/>
            <ac:inkMk id="390" creationId="{76267C89-B96D-4E09-AFA8-960320F4FA1C}"/>
          </ac:inkMkLst>
        </pc:inkChg>
      </pc:sldChg>
      <pc:sldChg chg="addSp delSp modSp new del mod ord modTransition">
        <pc:chgData name="仁園 呂" userId="eef67f80-1e14-4c90-a22b-aad4575b3ef9" providerId="ADAL" clId="{9A49C251-DF4E-4AE5-B3D8-6CC2431CFFC3}" dt="2020-05-09T09:41:22.888" v="7195" actId="47"/>
        <pc:sldMkLst>
          <pc:docMk/>
          <pc:sldMk cId="1510652361" sldId="390"/>
        </pc:sldMkLst>
        <pc:spChg chg="mod">
          <ac:chgData name="仁園 呂" userId="eef67f80-1e14-4c90-a22b-aad4575b3ef9" providerId="ADAL" clId="{9A49C251-DF4E-4AE5-B3D8-6CC2431CFFC3}" dt="2020-04-23T16:12:17.275" v="977"/>
          <ac:spMkLst>
            <pc:docMk/>
            <pc:sldMk cId="1510652361" sldId="390"/>
            <ac:spMk id="2" creationId="{72DFDC9A-E1E8-4D07-8F7F-02AF399FC947}"/>
          </ac:spMkLst>
        </pc:spChg>
        <pc:spChg chg="add mod">
          <ac:chgData name="仁園 呂" userId="eef67f80-1e14-4c90-a22b-aad4575b3ef9" providerId="ADAL" clId="{9A49C251-DF4E-4AE5-B3D8-6CC2431CFFC3}" dt="2020-04-27T08:57:17.502" v="3658" actId="207"/>
          <ac:spMkLst>
            <pc:docMk/>
            <pc:sldMk cId="1510652361" sldId="390"/>
            <ac:spMk id="3" creationId="{3ED335FA-F03E-46FA-901A-1B0EC5A8F177}"/>
          </ac:spMkLst>
        </pc:spChg>
        <pc:spChg chg="del mod">
          <ac:chgData name="仁園 呂" userId="eef67f80-1e14-4c90-a22b-aad4575b3ef9" providerId="ADAL" clId="{9A49C251-DF4E-4AE5-B3D8-6CC2431CFFC3}" dt="2020-04-23T16:12:51.537" v="999" actId="478"/>
          <ac:spMkLst>
            <pc:docMk/>
            <pc:sldMk cId="1510652361" sldId="390"/>
            <ac:spMk id="3" creationId="{FB6D39EF-C928-4381-A327-917B42FB8E15}"/>
          </ac:spMkLst>
        </pc:spChg>
        <pc:spChg chg="add mod">
          <ac:chgData name="仁園 呂" userId="eef67f80-1e14-4c90-a22b-aad4575b3ef9" providerId="ADAL" clId="{9A49C251-DF4E-4AE5-B3D8-6CC2431CFFC3}" dt="2020-04-23T16:14:50.631" v="1014" actId="20577"/>
          <ac:spMkLst>
            <pc:docMk/>
            <pc:sldMk cId="1510652361" sldId="390"/>
            <ac:spMk id="6" creationId="{BBABF94B-1099-4F81-8857-424A1A2B5A0F}"/>
          </ac:spMkLst>
        </pc:spChg>
        <pc:spChg chg="add mod">
          <ac:chgData name="仁園 呂" userId="eef67f80-1e14-4c90-a22b-aad4575b3ef9" providerId="ADAL" clId="{9A49C251-DF4E-4AE5-B3D8-6CC2431CFFC3}" dt="2020-04-27T08:39:08.822" v="2972" actId="1076"/>
          <ac:spMkLst>
            <pc:docMk/>
            <pc:sldMk cId="1510652361" sldId="390"/>
            <ac:spMk id="8" creationId="{70731C15-ACFB-4C0A-8E60-F403EE297593}"/>
          </ac:spMkLst>
        </pc:spChg>
        <pc:grpChg chg="del mod">
          <ac:chgData name="仁園 呂" userId="eef67f80-1e14-4c90-a22b-aad4575b3ef9" providerId="ADAL" clId="{9A49C251-DF4E-4AE5-B3D8-6CC2431CFFC3}" dt="2020-04-27T08:39:49.623" v="2985"/>
          <ac:grpSpMkLst>
            <pc:docMk/>
            <pc:sldMk cId="1510652361" sldId="390"/>
            <ac:grpSpMk id="14" creationId="{83A358A4-A23D-4463-AA4C-5412067C2BE2}"/>
          </ac:grpSpMkLst>
        </pc:grpChg>
        <pc:inkChg chg="add del">
          <ac:chgData name="仁園 呂" userId="eef67f80-1e14-4c90-a22b-aad4575b3ef9" providerId="ADAL" clId="{9A49C251-DF4E-4AE5-B3D8-6CC2431CFFC3}" dt="2020-04-27T08:39:49.622" v="2984"/>
          <ac:inkMkLst>
            <pc:docMk/>
            <pc:sldMk cId="1510652361" sldId="390"/>
            <ac:inkMk id="3" creationId="{2777DE42-7E52-422A-813D-AC622522DD5C}"/>
          </ac:inkMkLst>
        </pc:inkChg>
        <pc:inkChg chg="add del">
          <ac:chgData name="仁園 呂" userId="eef67f80-1e14-4c90-a22b-aad4575b3ef9" providerId="ADAL" clId="{9A49C251-DF4E-4AE5-B3D8-6CC2431CFFC3}" dt="2020-04-27T08:39:49.624" v="2991"/>
          <ac:inkMkLst>
            <pc:docMk/>
            <pc:sldMk cId="1510652361" sldId="390"/>
            <ac:inkMk id="5" creationId="{427BE7BF-0D04-4151-A558-CAFDBB299F8F}"/>
          </ac:inkMkLst>
        </pc:inkChg>
        <pc:inkChg chg="add del">
          <ac:chgData name="仁園 呂" userId="eef67f80-1e14-4c90-a22b-aad4575b3ef9" providerId="ADAL" clId="{9A49C251-DF4E-4AE5-B3D8-6CC2431CFFC3}" dt="2020-04-27T08:39:49.624" v="2989"/>
          <ac:inkMkLst>
            <pc:docMk/>
            <pc:sldMk cId="1510652361" sldId="390"/>
            <ac:inkMk id="7" creationId="{00DC3331-D60C-41D5-AD50-E724AD3F9D0C}"/>
          </ac:inkMkLst>
        </pc:inkChg>
        <pc:inkChg chg="add del">
          <ac:chgData name="仁園 呂" userId="eef67f80-1e14-4c90-a22b-aad4575b3ef9" providerId="ADAL" clId="{9A49C251-DF4E-4AE5-B3D8-6CC2431CFFC3}" dt="2020-04-27T08:39:49.623" v="2988"/>
          <ac:inkMkLst>
            <pc:docMk/>
            <pc:sldMk cId="1510652361" sldId="390"/>
            <ac:inkMk id="9" creationId="{D5B9D086-8FB9-4171-AAFB-80DB18FE50F3}"/>
          </ac:inkMkLst>
        </pc:inkChg>
        <pc:inkChg chg="add del">
          <ac:chgData name="仁園 呂" userId="eef67f80-1e14-4c90-a22b-aad4575b3ef9" providerId="ADAL" clId="{9A49C251-DF4E-4AE5-B3D8-6CC2431CFFC3}" dt="2020-04-27T08:39:49.623" v="2986"/>
          <ac:inkMkLst>
            <pc:docMk/>
            <pc:sldMk cId="1510652361" sldId="390"/>
            <ac:inkMk id="10" creationId="{5720A81C-D59F-469D-91C0-BEAB790F2B28}"/>
          </ac:inkMkLst>
        </pc:inkChg>
        <pc:inkChg chg="add del">
          <ac:chgData name="仁園 呂" userId="eef67f80-1e14-4c90-a22b-aad4575b3ef9" providerId="ADAL" clId="{9A49C251-DF4E-4AE5-B3D8-6CC2431CFFC3}" dt="2020-04-27T08:39:49.623" v="2987"/>
          <ac:inkMkLst>
            <pc:docMk/>
            <pc:sldMk cId="1510652361" sldId="390"/>
            <ac:inkMk id="11" creationId="{4DF9D20F-D51F-4FA5-927D-95D5CDC54361}"/>
          </ac:inkMkLst>
        </pc:inkChg>
        <pc:inkChg chg="add del mod">
          <ac:chgData name="仁園 呂" userId="eef67f80-1e14-4c90-a22b-aad4575b3ef9" providerId="ADAL" clId="{9A49C251-DF4E-4AE5-B3D8-6CC2431CFFC3}" dt="2020-04-27T08:39:49.624" v="2993"/>
          <ac:inkMkLst>
            <pc:docMk/>
            <pc:sldMk cId="1510652361" sldId="390"/>
            <ac:inkMk id="12" creationId="{51D6D200-05DD-481C-8551-5CD618C6925B}"/>
          </ac:inkMkLst>
        </pc:inkChg>
        <pc:inkChg chg="add del mod">
          <ac:chgData name="仁園 呂" userId="eef67f80-1e14-4c90-a22b-aad4575b3ef9" providerId="ADAL" clId="{9A49C251-DF4E-4AE5-B3D8-6CC2431CFFC3}" dt="2020-04-27T08:39:49.623" v="2985"/>
          <ac:inkMkLst>
            <pc:docMk/>
            <pc:sldMk cId="1510652361" sldId="390"/>
            <ac:inkMk id="13" creationId="{8589B2D9-F3AE-4FF8-AB28-26F729DE7956}"/>
          </ac:inkMkLst>
        </pc:inkChg>
        <pc:inkChg chg="add del">
          <ac:chgData name="仁園 呂" userId="eef67f80-1e14-4c90-a22b-aad4575b3ef9" providerId="ADAL" clId="{9A49C251-DF4E-4AE5-B3D8-6CC2431CFFC3}" dt="2020-04-27T08:39:49.624" v="2990"/>
          <ac:inkMkLst>
            <pc:docMk/>
            <pc:sldMk cId="1510652361" sldId="390"/>
            <ac:inkMk id="15" creationId="{30101F09-7A54-490C-996F-5B64709C3B41}"/>
          </ac:inkMkLst>
        </pc:inkChg>
        <pc:inkChg chg="add del">
          <ac:chgData name="仁園 呂" userId="eef67f80-1e14-4c90-a22b-aad4575b3ef9" providerId="ADAL" clId="{9A49C251-DF4E-4AE5-B3D8-6CC2431CFFC3}" dt="2020-04-27T08:39:49.624" v="2992"/>
          <ac:inkMkLst>
            <pc:docMk/>
            <pc:sldMk cId="1510652361" sldId="390"/>
            <ac:inkMk id="16" creationId="{0B7B1290-EE96-42E6-9173-7F0FF0B2C372}"/>
          </ac:inkMkLst>
        </pc:inkChg>
      </pc:sldChg>
      <pc:sldChg chg="addSp delSp modSp new mod">
        <pc:chgData name="仁園 呂" userId="eef67f80-1e14-4c90-a22b-aad4575b3ef9" providerId="ADAL" clId="{9A49C251-DF4E-4AE5-B3D8-6CC2431CFFC3}" dt="2020-05-15T03:02:33.446" v="10603" actId="9405"/>
        <pc:sldMkLst>
          <pc:docMk/>
          <pc:sldMk cId="2985397151" sldId="391"/>
        </pc:sldMkLst>
        <pc:grpChg chg="mod">
          <ac:chgData name="仁園 呂" userId="eef67f80-1e14-4c90-a22b-aad4575b3ef9" providerId="ADAL" clId="{9A49C251-DF4E-4AE5-B3D8-6CC2431CFFC3}" dt="2020-05-15T02:59:58.231" v="10379"/>
          <ac:grpSpMkLst>
            <pc:docMk/>
            <pc:sldMk cId="2985397151" sldId="391"/>
            <ac:grpSpMk id="8" creationId="{AA09E09B-0E5E-4CAC-BFA4-1DC25A9F4B70}"/>
          </ac:grpSpMkLst>
        </pc:grpChg>
        <pc:grpChg chg="mod">
          <ac:chgData name="仁園 呂" userId="eef67f80-1e14-4c90-a22b-aad4575b3ef9" providerId="ADAL" clId="{9A49C251-DF4E-4AE5-B3D8-6CC2431CFFC3}" dt="2020-05-15T03:00:05.725" v="10395"/>
          <ac:grpSpMkLst>
            <pc:docMk/>
            <pc:sldMk cId="2985397151" sldId="391"/>
            <ac:grpSpMk id="24" creationId="{673E77D9-5853-4065-A0B2-20F2B8AB44BB}"/>
          </ac:grpSpMkLst>
        </pc:grpChg>
        <pc:grpChg chg="mod">
          <ac:chgData name="仁園 呂" userId="eef67f80-1e14-4c90-a22b-aad4575b3ef9" providerId="ADAL" clId="{9A49C251-DF4E-4AE5-B3D8-6CC2431CFFC3}" dt="2020-05-15T03:00:05.725" v="10395"/>
          <ac:grpSpMkLst>
            <pc:docMk/>
            <pc:sldMk cId="2985397151" sldId="391"/>
            <ac:grpSpMk id="25" creationId="{F1B2300C-0EA6-485A-8283-774D6B854F3E}"/>
          </ac:grpSpMkLst>
        </pc:grpChg>
        <pc:grpChg chg="mod">
          <ac:chgData name="仁園 呂" userId="eef67f80-1e14-4c90-a22b-aad4575b3ef9" providerId="ADAL" clId="{9A49C251-DF4E-4AE5-B3D8-6CC2431CFFC3}" dt="2020-05-15T03:00:05.725" v="10395"/>
          <ac:grpSpMkLst>
            <pc:docMk/>
            <pc:sldMk cId="2985397151" sldId="391"/>
            <ac:grpSpMk id="26" creationId="{10DC291A-AF24-4588-B0EC-371B8650C5F1}"/>
          </ac:grpSpMkLst>
        </pc:grpChg>
        <pc:grpChg chg="mod">
          <ac:chgData name="仁園 呂" userId="eef67f80-1e14-4c90-a22b-aad4575b3ef9" providerId="ADAL" clId="{9A49C251-DF4E-4AE5-B3D8-6CC2431CFFC3}" dt="2020-05-15T03:00:09.200" v="10404"/>
          <ac:grpSpMkLst>
            <pc:docMk/>
            <pc:sldMk cId="2985397151" sldId="391"/>
            <ac:grpSpMk id="35" creationId="{77B1FB4B-CB2E-4395-A3CB-5CF4A50695DC}"/>
          </ac:grpSpMkLst>
        </pc:grpChg>
        <pc:grpChg chg="mod">
          <ac:chgData name="仁園 呂" userId="eef67f80-1e14-4c90-a22b-aad4575b3ef9" providerId="ADAL" clId="{9A49C251-DF4E-4AE5-B3D8-6CC2431CFFC3}" dt="2020-05-15T03:00:10.652" v="10408"/>
          <ac:grpSpMkLst>
            <pc:docMk/>
            <pc:sldMk cId="2985397151" sldId="391"/>
            <ac:grpSpMk id="39" creationId="{64646C63-B0B5-4DB9-92D1-AA571A1DDF63}"/>
          </ac:grpSpMkLst>
        </pc:grpChg>
        <pc:grpChg chg="mod">
          <ac:chgData name="仁園 呂" userId="eef67f80-1e14-4c90-a22b-aad4575b3ef9" providerId="ADAL" clId="{9A49C251-DF4E-4AE5-B3D8-6CC2431CFFC3}" dt="2020-05-15T03:00:13.088" v="10414"/>
          <ac:grpSpMkLst>
            <pc:docMk/>
            <pc:sldMk cId="2985397151" sldId="391"/>
            <ac:grpSpMk id="45" creationId="{9E2C829A-354E-4488-8A05-A5DD6A9B5DCD}"/>
          </ac:grpSpMkLst>
        </pc:grpChg>
        <pc:grpChg chg="mod">
          <ac:chgData name="仁園 呂" userId="eef67f80-1e14-4c90-a22b-aad4575b3ef9" providerId="ADAL" clId="{9A49C251-DF4E-4AE5-B3D8-6CC2431CFFC3}" dt="2020-05-15T03:00:25.779" v="10441"/>
          <ac:grpSpMkLst>
            <pc:docMk/>
            <pc:sldMk cId="2985397151" sldId="391"/>
            <ac:grpSpMk id="72" creationId="{34BF328B-C0D0-4135-B34E-83A1B5E5CB40}"/>
          </ac:grpSpMkLst>
        </pc:grpChg>
        <pc:grpChg chg="mod">
          <ac:chgData name="仁園 呂" userId="eef67f80-1e14-4c90-a22b-aad4575b3ef9" providerId="ADAL" clId="{9A49C251-DF4E-4AE5-B3D8-6CC2431CFFC3}" dt="2020-05-15T03:00:25.779" v="10441"/>
          <ac:grpSpMkLst>
            <pc:docMk/>
            <pc:sldMk cId="2985397151" sldId="391"/>
            <ac:grpSpMk id="73" creationId="{30F05215-F0C5-4029-914D-EAD7983F332B}"/>
          </ac:grpSpMkLst>
        </pc:grpChg>
        <pc:grpChg chg="mod">
          <ac:chgData name="仁園 呂" userId="eef67f80-1e14-4c90-a22b-aad4575b3ef9" providerId="ADAL" clId="{9A49C251-DF4E-4AE5-B3D8-6CC2431CFFC3}" dt="2020-05-15T03:00:25.779" v="10441"/>
          <ac:grpSpMkLst>
            <pc:docMk/>
            <pc:sldMk cId="2985397151" sldId="391"/>
            <ac:grpSpMk id="74" creationId="{53C43452-C0DA-4FE3-A2F8-2A19D9FB8C28}"/>
          </ac:grpSpMkLst>
        </pc:grpChg>
        <pc:grpChg chg="mod">
          <ac:chgData name="仁園 呂" userId="eef67f80-1e14-4c90-a22b-aad4575b3ef9" providerId="ADAL" clId="{9A49C251-DF4E-4AE5-B3D8-6CC2431CFFC3}" dt="2020-05-15T03:00:25.779" v="10441"/>
          <ac:grpSpMkLst>
            <pc:docMk/>
            <pc:sldMk cId="2985397151" sldId="391"/>
            <ac:grpSpMk id="75" creationId="{951EA50B-A959-4918-8B10-4A9BED77C5AD}"/>
          </ac:grpSpMkLst>
        </pc:grpChg>
        <pc:grpChg chg="mod">
          <ac:chgData name="仁園 呂" userId="eef67f80-1e14-4c90-a22b-aad4575b3ef9" providerId="ADAL" clId="{9A49C251-DF4E-4AE5-B3D8-6CC2431CFFC3}" dt="2020-05-15T03:00:25.779" v="10441"/>
          <ac:grpSpMkLst>
            <pc:docMk/>
            <pc:sldMk cId="2985397151" sldId="391"/>
            <ac:grpSpMk id="76" creationId="{5BA9C7D9-F1B9-4644-81E6-6CAE1B7B3C9F}"/>
          </ac:grpSpMkLst>
        </pc:grpChg>
        <pc:grpChg chg="mod">
          <ac:chgData name="仁園 呂" userId="eef67f80-1e14-4c90-a22b-aad4575b3ef9" providerId="ADAL" clId="{9A49C251-DF4E-4AE5-B3D8-6CC2431CFFC3}" dt="2020-05-15T03:00:32.962" v="10452"/>
          <ac:grpSpMkLst>
            <pc:docMk/>
            <pc:sldMk cId="2985397151" sldId="391"/>
            <ac:grpSpMk id="87" creationId="{F4D21AB4-3C06-4B47-895E-102E8C727DDE}"/>
          </ac:grpSpMkLst>
        </pc:grpChg>
        <pc:grpChg chg="mod">
          <ac:chgData name="仁園 呂" userId="eef67f80-1e14-4c90-a22b-aad4575b3ef9" providerId="ADAL" clId="{9A49C251-DF4E-4AE5-B3D8-6CC2431CFFC3}" dt="2020-05-15T03:00:32.962" v="10452"/>
          <ac:grpSpMkLst>
            <pc:docMk/>
            <pc:sldMk cId="2985397151" sldId="391"/>
            <ac:grpSpMk id="88" creationId="{8356EDA7-540C-4480-810B-61C57C49D04B}"/>
          </ac:grpSpMkLst>
        </pc:grpChg>
        <pc:grpChg chg="mod">
          <ac:chgData name="仁園 呂" userId="eef67f80-1e14-4c90-a22b-aad4575b3ef9" providerId="ADAL" clId="{9A49C251-DF4E-4AE5-B3D8-6CC2431CFFC3}" dt="2020-05-15T03:00:38.321" v="10460"/>
          <ac:grpSpMkLst>
            <pc:docMk/>
            <pc:sldMk cId="2985397151" sldId="391"/>
            <ac:grpSpMk id="96" creationId="{7BEEFBD5-FBC2-4342-B229-983EB95E1CA7}"/>
          </ac:grpSpMkLst>
        </pc:grpChg>
        <pc:grpChg chg="mod">
          <ac:chgData name="仁園 呂" userId="eef67f80-1e14-4c90-a22b-aad4575b3ef9" providerId="ADAL" clId="{9A49C251-DF4E-4AE5-B3D8-6CC2431CFFC3}" dt="2020-05-15T03:00:38.321" v="10460"/>
          <ac:grpSpMkLst>
            <pc:docMk/>
            <pc:sldMk cId="2985397151" sldId="391"/>
            <ac:grpSpMk id="97" creationId="{CB84EC76-2033-4694-B0C1-954DD112835E}"/>
          </ac:grpSpMkLst>
        </pc:grpChg>
        <pc:grpChg chg="mod">
          <ac:chgData name="仁園 呂" userId="eef67f80-1e14-4c90-a22b-aad4575b3ef9" providerId="ADAL" clId="{9A49C251-DF4E-4AE5-B3D8-6CC2431CFFC3}" dt="2020-05-15T03:00:38.321" v="10460"/>
          <ac:grpSpMkLst>
            <pc:docMk/>
            <pc:sldMk cId="2985397151" sldId="391"/>
            <ac:grpSpMk id="98" creationId="{62C906C4-E954-421E-A727-CACDD7278D6E}"/>
          </ac:grpSpMkLst>
        </pc:grpChg>
        <pc:grpChg chg="del mod">
          <ac:chgData name="仁園 呂" userId="eef67f80-1e14-4c90-a22b-aad4575b3ef9" providerId="ADAL" clId="{9A49C251-DF4E-4AE5-B3D8-6CC2431CFFC3}" dt="2020-05-15T03:00:48.542" v="10468"/>
          <ac:grpSpMkLst>
            <pc:docMk/>
            <pc:sldMk cId="2985397151" sldId="391"/>
            <ac:grpSpMk id="103" creationId="{107900A1-321D-4D44-A831-D699F81EBD38}"/>
          </ac:grpSpMkLst>
        </pc:grpChg>
        <pc:grpChg chg="mod">
          <ac:chgData name="仁園 呂" userId="eef67f80-1e14-4c90-a22b-aad4575b3ef9" providerId="ADAL" clId="{9A49C251-DF4E-4AE5-B3D8-6CC2431CFFC3}" dt="2020-05-15T03:01:11.778" v="10516"/>
          <ac:grpSpMkLst>
            <pc:docMk/>
            <pc:sldMk cId="2985397151" sldId="391"/>
            <ac:grpSpMk id="150" creationId="{ECBDE6B6-4055-48F8-B038-1B2AF256FC2F}"/>
          </ac:grpSpMkLst>
        </pc:grpChg>
        <pc:grpChg chg="mod">
          <ac:chgData name="仁園 呂" userId="eef67f80-1e14-4c90-a22b-aad4575b3ef9" providerId="ADAL" clId="{9A49C251-DF4E-4AE5-B3D8-6CC2431CFFC3}" dt="2020-05-15T03:01:11.778" v="10516"/>
          <ac:grpSpMkLst>
            <pc:docMk/>
            <pc:sldMk cId="2985397151" sldId="391"/>
            <ac:grpSpMk id="151" creationId="{CEB30392-8DCC-46DF-824E-2C659E3EC989}"/>
          </ac:grpSpMkLst>
        </pc:grpChg>
        <pc:grpChg chg="mod">
          <ac:chgData name="仁園 呂" userId="eef67f80-1e14-4c90-a22b-aad4575b3ef9" providerId="ADAL" clId="{9A49C251-DF4E-4AE5-B3D8-6CC2431CFFC3}" dt="2020-05-15T03:01:11.778" v="10516"/>
          <ac:grpSpMkLst>
            <pc:docMk/>
            <pc:sldMk cId="2985397151" sldId="391"/>
            <ac:grpSpMk id="152" creationId="{45169B1C-CDBC-457B-BEB9-25CD2DA5E452}"/>
          </ac:grpSpMkLst>
        </pc:grpChg>
        <pc:grpChg chg="mod">
          <ac:chgData name="仁園 呂" userId="eef67f80-1e14-4c90-a22b-aad4575b3ef9" providerId="ADAL" clId="{9A49C251-DF4E-4AE5-B3D8-6CC2431CFFC3}" dt="2020-05-15T03:01:11.778" v="10516"/>
          <ac:grpSpMkLst>
            <pc:docMk/>
            <pc:sldMk cId="2985397151" sldId="391"/>
            <ac:grpSpMk id="153" creationId="{FDE0E265-3883-4252-903C-C208ADE06489}"/>
          </ac:grpSpMkLst>
        </pc:grpChg>
        <pc:grpChg chg="mod">
          <ac:chgData name="仁園 呂" userId="eef67f80-1e14-4c90-a22b-aad4575b3ef9" providerId="ADAL" clId="{9A49C251-DF4E-4AE5-B3D8-6CC2431CFFC3}" dt="2020-05-15T03:01:11.778" v="10516"/>
          <ac:grpSpMkLst>
            <pc:docMk/>
            <pc:sldMk cId="2985397151" sldId="391"/>
            <ac:grpSpMk id="154" creationId="{BA0C8D74-2D8E-46F2-B8DA-B2343206A347}"/>
          </ac:grpSpMkLst>
        </pc:grpChg>
        <pc:grpChg chg="mod">
          <ac:chgData name="仁園 呂" userId="eef67f80-1e14-4c90-a22b-aad4575b3ef9" providerId="ADAL" clId="{9A49C251-DF4E-4AE5-B3D8-6CC2431CFFC3}" dt="2020-05-15T03:01:11.778" v="10516"/>
          <ac:grpSpMkLst>
            <pc:docMk/>
            <pc:sldMk cId="2985397151" sldId="391"/>
            <ac:grpSpMk id="155" creationId="{DD201D3F-1ADF-49F6-9BA6-03780617814F}"/>
          </ac:grpSpMkLst>
        </pc:grpChg>
        <pc:grpChg chg="mod">
          <ac:chgData name="仁園 呂" userId="eef67f80-1e14-4c90-a22b-aad4575b3ef9" providerId="ADAL" clId="{9A49C251-DF4E-4AE5-B3D8-6CC2431CFFC3}" dt="2020-05-15T03:01:18.480" v="10522"/>
          <ac:grpSpMkLst>
            <pc:docMk/>
            <pc:sldMk cId="2985397151" sldId="391"/>
            <ac:grpSpMk id="161" creationId="{FFD66C64-D8E0-4629-8048-BEA603AC9772}"/>
          </ac:grpSpMkLst>
        </pc:grpChg>
        <pc:grpChg chg="mod">
          <ac:chgData name="仁園 呂" userId="eef67f80-1e14-4c90-a22b-aad4575b3ef9" providerId="ADAL" clId="{9A49C251-DF4E-4AE5-B3D8-6CC2431CFFC3}" dt="2020-05-15T03:01:18.480" v="10522"/>
          <ac:grpSpMkLst>
            <pc:docMk/>
            <pc:sldMk cId="2985397151" sldId="391"/>
            <ac:grpSpMk id="162" creationId="{D7F8DF29-0C9D-47C9-B312-3811D89C03C3}"/>
          </ac:grpSpMkLst>
        </pc:grpChg>
        <pc:grpChg chg="mod">
          <ac:chgData name="仁園 呂" userId="eef67f80-1e14-4c90-a22b-aad4575b3ef9" providerId="ADAL" clId="{9A49C251-DF4E-4AE5-B3D8-6CC2431CFFC3}" dt="2020-05-15T03:01:26.165" v="10535"/>
          <ac:grpSpMkLst>
            <pc:docMk/>
            <pc:sldMk cId="2985397151" sldId="391"/>
            <ac:grpSpMk id="175" creationId="{EF979B69-B82C-4446-B39A-397C7FBDF8C9}"/>
          </ac:grpSpMkLst>
        </pc:grpChg>
        <pc:grpChg chg="mod">
          <ac:chgData name="仁園 呂" userId="eef67f80-1e14-4c90-a22b-aad4575b3ef9" providerId="ADAL" clId="{9A49C251-DF4E-4AE5-B3D8-6CC2431CFFC3}" dt="2020-05-15T03:01:35.852" v="10549"/>
          <ac:grpSpMkLst>
            <pc:docMk/>
            <pc:sldMk cId="2985397151" sldId="391"/>
            <ac:grpSpMk id="189" creationId="{8FD13ED4-57E7-4E17-8354-336DC8621597}"/>
          </ac:grpSpMkLst>
        </pc:grpChg>
        <pc:grpChg chg="mod">
          <ac:chgData name="仁園 呂" userId="eef67f80-1e14-4c90-a22b-aad4575b3ef9" providerId="ADAL" clId="{9A49C251-DF4E-4AE5-B3D8-6CC2431CFFC3}" dt="2020-05-15T03:01:35.852" v="10549"/>
          <ac:grpSpMkLst>
            <pc:docMk/>
            <pc:sldMk cId="2985397151" sldId="391"/>
            <ac:grpSpMk id="190" creationId="{5B4B475A-4696-4669-891A-CFE9A21A7C46}"/>
          </ac:grpSpMkLst>
        </pc:grpChg>
        <pc:grpChg chg="del mod">
          <ac:chgData name="仁園 呂" userId="eef67f80-1e14-4c90-a22b-aad4575b3ef9" providerId="ADAL" clId="{9A49C251-DF4E-4AE5-B3D8-6CC2431CFFC3}" dt="2020-05-15T03:02:10.032" v="10561"/>
          <ac:grpSpMkLst>
            <pc:docMk/>
            <pc:sldMk cId="2985397151" sldId="391"/>
            <ac:grpSpMk id="200" creationId="{2D34E4D8-DF97-4610-99A6-EF539DADCA3B}"/>
          </ac:grpSpMkLst>
        </pc:grpChg>
        <pc:grpChg chg="del mod">
          <ac:chgData name="仁園 呂" userId="eef67f80-1e14-4c90-a22b-aad4575b3ef9" providerId="ADAL" clId="{9A49C251-DF4E-4AE5-B3D8-6CC2431CFFC3}" dt="2020-05-15T03:02:14.922" v="10572"/>
          <ac:grpSpMkLst>
            <pc:docMk/>
            <pc:sldMk cId="2985397151" sldId="391"/>
            <ac:grpSpMk id="201" creationId="{BA297C8E-D2B6-4F8E-A91A-6D587E4A676E}"/>
          </ac:grpSpMkLst>
        </pc:grpChg>
        <pc:grpChg chg="del mod">
          <ac:chgData name="仁園 呂" userId="eef67f80-1e14-4c90-a22b-aad4575b3ef9" providerId="ADAL" clId="{9A49C251-DF4E-4AE5-B3D8-6CC2431CFFC3}" dt="2020-05-15T03:02:14.922" v="10572"/>
          <ac:grpSpMkLst>
            <pc:docMk/>
            <pc:sldMk cId="2985397151" sldId="391"/>
            <ac:grpSpMk id="203" creationId="{830E68CD-D0FB-4F9A-947D-0048EC3596AA}"/>
          </ac:grpSpMkLst>
        </pc:grpChg>
        <pc:grpChg chg="del mod">
          <ac:chgData name="仁園 呂" userId="eef67f80-1e14-4c90-a22b-aad4575b3ef9" providerId="ADAL" clId="{9A49C251-DF4E-4AE5-B3D8-6CC2431CFFC3}" dt="2020-05-15T03:02:22.460" v="10586"/>
          <ac:grpSpMkLst>
            <pc:docMk/>
            <pc:sldMk cId="2985397151" sldId="391"/>
            <ac:grpSpMk id="214" creationId="{732F9F48-C411-49EC-9732-F19A53BBB12C}"/>
          </ac:grpSpMkLst>
        </pc:grpChg>
        <pc:grpChg chg="mod">
          <ac:chgData name="仁園 呂" userId="eef67f80-1e14-4c90-a22b-aad4575b3ef9" providerId="ADAL" clId="{9A49C251-DF4E-4AE5-B3D8-6CC2431CFFC3}" dt="2020-05-15T03:02:22.460" v="10586"/>
          <ac:grpSpMkLst>
            <pc:docMk/>
            <pc:sldMk cId="2985397151" sldId="391"/>
            <ac:grpSpMk id="228" creationId="{5E615E68-2913-4081-A453-C911F8026225}"/>
          </ac:grpSpMkLst>
        </pc:grpChg>
        <pc:grpChg chg="mod">
          <ac:chgData name="仁園 呂" userId="eef67f80-1e14-4c90-a22b-aad4575b3ef9" providerId="ADAL" clId="{9A49C251-DF4E-4AE5-B3D8-6CC2431CFFC3}" dt="2020-05-15T03:02:32.856" v="10602"/>
          <ac:grpSpMkLst>
            <pc:docMk/>
            <pc:sldMk cId="2985397151" sldId="391"/>
            <ac:grpSpMk id="244" creationId="{7C0374B1-CADF-4F97-B777-93EED6B775B3}"/>
          </ac:grpSpMkLst>
        </pc:grpChg>
        <pc:inkChg chg="add">
          <ac:chgData name="仁園 呂" userId="eef67f80-1e14-4c90-a22b-aad4575b3ef9" providerId="ADAL" clId="{9A49C251-DF4E-4AE5-B3D8-6CC2431CFFC3}" dt="2020-05-15T02:59:53.631" v="10374" actId="9405"/>
          <ac:inkMkLst>
            <pc:docMk/>
            <pc:sldMk cId="2985397151" sldId="391"/>
            <ac:inkMk id="3" creationId="{93F0FBA5-83D3-488B-B99C-969ECAB2C634}"/>
          </ac:inkMkLst>
        </pc:inkChg>
        <pc:inkChg chg="add mod">
          <ac:chgData name="仁園 呂" userId="eef67f80-1e14-4c90-a22b-aad4575b3ef9" providerId="ADAL" clId="{9A49C251-DF4E-4AE5-B3D8-6CC2431CFFC3}" dt="2020-05-15T02:59:58.231" v="10379"/>
          <ac:inkMkLst>
            <pc:docMk/>
            <pc:sldMk cId="2985397151" sldId="391"/>
            <ac:inkMk id="4" creationId="{14DE06FF-CF28-442D-9B37-848EA6DA3F1C}"/>
          </ac:inkMkLst>
        </pc:inkChg>
        <pc:inkChg chg="add mod">
          <ac:chgData name="仁園 呂" userId="eef67f80-1e14-4c90-a22b-aad4575b3ef9" providerId="ADAL" clId="{9A49C251-DF4E-4AE5-B3D8-6CC2431CFFC3}" dt="2020-05-15T02:59:58.231" v="10379"/>
          <ac:inkMkLst>
            <pc:docMk/>
            <pc:sldMk cId="2985397151" sldId="391"/>
            <ac:inkMk id="5" creationId="{131AA017-89C8-41A4-BCFF-6798BE1F0E6B}"/>
          </ac:inkMkLst>
        </pc:inkChg>
        <pc:inkChg chg="add mod">
          <ac:chgData name="仁園 呂" userId="eef67f80-1e14-4c90-a22b-aad4575b3ef9" providerId="ADAL" clId="{9A49C251-DF4E-4AE5-B3D8-6CC2431CFFC3}" dt="2020-05-15T02:59:58.231" v="10379"/>
          <ac:inkMkLst>
            <pc:docMk/>
            <pc:sldMk cId="2985397151" sldId="391"/>
            <ac:inkMk id="6" creationId="{A0B33C6C-9301-4789-AAAD-EBA954818A35}"/>
          </ac:inkMkLst>
        </pc:inkChg>
        <pc:inkChg chg="add mod">
          <ac:chgData name="仁園 呂" userId="eef67f80-1e14-4c90-a22b-aad4575b3ef9" providerId="ADAL" clId="{9A49C251-DF4E-4AE5-B3D8-6CC2431CFFC3}" dt="2020-05-15T02:59:58.231" v="10379"/>
          <ac:inkMkLst>
            <pc:docMk/>
            <pc:sldMk cId="2985397151" sldId="391"/>
            <ac:inkMk id="7" creationId="{9AF65499-BC6D-43BD-B040-D26EAFC0CFF3}"/>
          </ac:inkMkLst>
        </pc:inkChg>
        <pc:inkChg chg="add mod">
          <ac:chgData name="仁園 呂" userId="eef67f80-1e14-4c90-a22b-aad4575b3ef9" providerId="ADAL" clId="{9A49C251-DF4E-4AE5-B3D8-6CC2431CFFC3}" dt="2020-05-15T03:00:05.725" v="10395"/>
          <ac:inkMkLst>
            <pc:docMk/>
            <pc:sldMk cId="2985397151" sldId="391"/>
            <ac:inkMk id="9" creationId="{EC35BC84-66A1-4768-A275-E79BED34597D}"/>
          </ac:inkMkLst>
        </pc:inkChg>
        <pc:inkChg chg="add mod">
          <ac:chgData name="仁園 呂" userId="eef67f80-1e14-4c90-a22b-aad4575b3ef9" providerId="ADAL" clId="{9A49C251-DF4E-4AE5-B3D8-6CC2431CFFC3}" dt="2020-05-15T03:00:05.725" v="10395"/>
          <ac:inkMkLst>
            <pc:docMk/>
            <pc:sldMk cId="2985397151" sldId="391"/>
            <ac:inkMk id="10" creationId="{AFE8C6EE-0F7C-4249-A0D2-D76AD118FADE}"/>
          </ac:inkMkLst>
        </pc:inkChg>
        <pc:inkChg chg="add mod">
          <ac:chgData name="仁園 呂" userId="eef67f80-1e14-4c90-a22b-aad4575b3ef9" providerId="ADAL" clId="{9A49C251-DF4E-4AE5-B3D8-6CC2431CFFC3}" dt="2020-05-15T03:00:05.725" v="10395"/>
          <ac:inkMkLst>
            <pc:docMk/>
            <pc:sldMk cId="2985397151" sldId="391"/>
            <ac:inkMk id="11" creationId="{7B77863D-4390-4A46-A9E3-3CC4AF085B37}"/>
          </ac:inkMkLst>
        </pc:inkChg>
        <pc:inkChg chg="add mod">
          <ac:chgData name="仁園 呂" userId="eef67f80-1e14-4c90-a22b-aad4575b3ef9" providerId="ADAL" clId="{9A49C251-DF4E-4AE5-B3D8-6CC2431CFFC3}" dt="2020-05-15T03:00:05.725" v="10395"/>
          <ac:inkMkLst>
            <pc:docMk/>
            <pc:sldMk cId="2985397151" sldId="391"/>
            <ac:inkMk id="12" creationId="{7000AE1E-B0E3-4946-B124-AB1FC40BE0DA}"/>
          </ac:inkMkLst>
        </pc:inkChg>
        <pc:inkChg chg="add mod">
          <ac:chgData name="仁園 呂" userId="eef67f80-1e14-4c90-a22b-aad4575b3ef9" providerId="ADAL" clId="{9A49C251-DF4E-4AE5-B3D8-6CC2431CFFC3}" dt="2020-05-15T03:00:05.725" v="10395"/>
          <ac:inkMkLst>
            <pc:docMk/>
            <pc:sldMk cId="2985397151" sldId="391"/>
            <ac:inkMk id="13" creationId="{8EA783AA-2462-42EB-8C0A-207D38692515}"/>
          </ac:inkMkLst>
        </pc:inkChg>
        <pc:inkChg chg="add mod">
          <ac:chgData name="仁園 呂" userId="eef67f80-1e14-4c90-a22b-aad4575b3ef9" providerId="ADAL" clId="{9A49C251-DF4E-4AE5-B3D8-6CC2431CFFC3}" dt="2020-05-15T03:00:05.725" v="10395"/>
          <ac:inkMkLst>
            <pc:docMk/>
            <pc:sldMk cId="2985397151" sldId="391"/>
            <ac:inkMk id="14" creationId="{EF14C790-1A50-4F6C-9F2C-90E2A7EC5462}"/>
          </ac:inkMkLst>
        </pc:inkChg>
        <pc:inkChg chg="add mod">
          <ac:chgData name="仁園 呂" userId="eef67f80-1e14-4c90-a22b-aad4575b3ef9" providerId="ADAL" clId="{9A49C251-DF4E-4AE5-B3D8-6CC2431CFFC3}" dt="2020-05-15T03:00:05.725" v="10395"/>
          <ac:inkMkLst>
            <pc:docMk/>
            <pc:sldMk cId="2985397151" sldId="391"/>
            <ac:inkMk id="15" creationId="{97A3A375-B0F2-4D2C-8CA3-135557B80883}"/>
          </ac:inkMkLst>
        </pc:inkChg>
        <pc:inkChg chg="add mod">
          <ac:chgData name="仁園 呂" userId="eef67f80-1e14-4c90-a22b-aad4575b3ef9" providerId="ADAL" clId="{9A49C251-DF4E-4AE5-B3D8-6CC2431CFFC3}" dt="2020-05-15T03:00:05.725" v="10395"/>
          <ac:inkMkLst>
            <pc:docMk/>
            <pc:sldMk cId="2985397151" sldId="391"/>
            <ac:inkMk id="16" creationId="{5E01A0C0-A155-48A6-8A83-03348D6BEF71}"/>
          </ac:inkMkLst>
        </pc:inkChg>
        <pc:inkChg chg="add">
          <ac:chgData name="仁園 呂" userId="eef67f80-1e14-4c90-a22b-aad4575b3ef9" providerId="ADAL" clId="{9A49C251-DF4E-4AE5-B3D8-6CC2431CFFC3}" dt="2020-05-15T03:00:03.068" v="10388" actId="9405"/>
          <ac:inkMkLst>
            <pc:docMk/>
            <pc:sldMk cId="2985397151" sldId="391"/>
            <ac:inkMk id="17" creationId="{EF9A90A4-ADA2-4365-B9C6-06A1B2903E03}"/>
          </ac:inkMkLst>
        </pc:inkChg>
        <pc:inkChg chg="add mod">
          <ac:chgData name="仁園 呂" userId="eef67f80-1e14-4c90-a22b-aad4575b3ef9" providerId="ADAL" clId="{9A49C251-DF4E-4AE5-B3D8-6CC2431CFFC3}" dt="2020-05-15T03:00:05.725" v="10395"/>
          <ac:inkMkLst>
            <pc:docMk/>
            <pc:sldMk cId="2985397151" sldId="391"/>
            <ac:inkMk id="18" creationId="{1B8BAFB1-3E5C-4B2C-B91C-ED1B498B71CA}"/>
          </ac:inkMkLst>
        </pc:inkChg>
        <pc:inkChg chg="add mod">
          <ac:chgData name="仁園 呂" userId="eef67f80-1e14-4c90-a22b-aad4575b3ef9" providerId="ADAL" clId="{9A49C251-DF4E-4AE5-B3D8-6CC2431CFFC3}" dt="2020-05-15T03:00:05.725" v="10395"/>
          <ac:inkMkLst>
            <pc:docMk/>
            <pc:sldMk cId="2985397151" sldId="391"/>
            <ac:inkMk id="19" creationId="{E3660ED6-327D-4AB3-90EB-A748DEAE7EA3}"/>
          </ac:inkMkLst>
        </pc:inkChg>
        <pc:inkChg chg="add mod">
          <ac:chgData name="仁園 呂" userId="eef67f80-1e14-4c90-a22b-aad4575b3ef9" providerId="ADAL" clId="{9A49C251-DF4E-4AE5-B3D8-6CC2431CFFC3}" dt="2020-05-15T03:00:05.725" v="10395"/>
          <ac:inkMkLst>
            <pc:docMk/>
            <pc:sldMk cId="2985397151" sldId="391"/>
            <ac:inkMk id="20" creationId="{93B7818E-682A-48C7-B1D4-A0A301121C10}"/>
          </ac:inkMkLst>
        </pc:inkChg>
        <pc:inkChg chg="add mod">
          <ac:chgData name="仁園 呂" userId="eef67f80-1e14-4c90-a22b-aad4575b3ef9" providerId="ADAL" clId="{9A49C251-DF4E-4AE5-B3D8-6CC2431CFFC3}" dt="2020-05-15T03:00:05.725" v="10395"/>
          <ac:inkMkLst>
            <pc:docMk/>
            <pc:sldMk cId="2985397151" sldId="391"/>
            <ac:inkMk id="21" creationId="{36104876-5091-4B0A-9B3A-4DFAC6C1C3F6}"/>
          </ac:inkMkLst>
        </pc:inkChg>
        <pc:inkChg chg="add mod">
          <ac:chgData name="仁園 呂" userId="eef67f80-1e14-4c90-a22b-aad4575b3ef9" providerId="ADAL" clId="{9A49C251-DF4E-4AE5-B3D8-6CC2431CFFC3}" dt="2020-05-15T03:00:05.725" v="10395"/>
          <ac:inkMkLst>
            <pc:docMk/>
            <pc:sldMk cId="2985397151" sldId="391"/>
            <ac:inkMk id="22" creationId="{9AA2CEED-1305-401B-B4E6-729FFECF3BED}"/>
          </ac:inkMkLst>
        </pc:inkChg>
        <pc:inkChg chg="add mod">
          <ac:chgData name="仁園 呂" userId="eef67f80-1e14-4c90-a22b-aad4575b3ef9" providerId="ADAL" clId="{9A49C251-DF4E-4AE5-B3D8-6CC2431CFFC3}" dt="2020-05-15T03:00:09.200" v="10404"/>
          <ac:inkMkLst>
            <pc:docMk/>
            <pc:sldMk cId="2985397151" sldId="391"/>
            <ac:inkMk id="23" creationId="{04377D6F-55A9-44B2-9574-1DE8880331CA}"/>
          </ac:inkMkLst>
        </pc:inkChg>
        <pc:inkChg chg="add mod">
          <ac:chgData name="仁園 呂" userId="eef67f80-1e14-4c90-a22b-aad4575b3ef9" providerId="ADAL" clId="{9A49C251-DF4E-4AE5-B3D8-6CC2431CFFC3}" dt="2020-05-15T03:00:09.200" v="10404"/>
          <ac:inkMkLst>
            <pc:docMk/>
            <pc:sldMk cId="2985397151" sldId="391"/>
            <ac:inkMk id="27" creationId="{0A4DA352-8C46-48A2-9788-9BE828031921}"/>
          </ac:inkMkLst>
        </pc:inkChg>
        <pc:inkChg chg="add mod">
          <ac:chgData name="仁園 呂" userId="eef67f80-1e14-4c90-a22b-aad4575b3ef9" providerId="ADAL" clId="{9A49C251-DF4E-4AE5-B3D8-6CC2431CFFC3}" dt="2020-05-15T03:00:09.200" v="10404"/>
          <ac:inkMkLst>
            <pc:docMk/>
            <pc:sldMk cId="2985397151" sldId="391"/>
            <ac:inkMk id="28" creationId="{21BC3FFB-4557-41C3-AA24-1B3E5CDA44ED}"/>
          </ac:inkMkLst>
        </pc:inkChg>
        <pc:inkChg chg="add mod">
          <ac:chgData name="仁園 呂" userId="eef67f80-1e14-4c90-a22b-aad4575b3ef9" providerId="ADAL" clId="{9A49C251-DF4E-4AE5-B3D8-6CC2431CFFC3}" dt="2020-05-15T03:00:09.200" v="10404"/>
          <ac:inkMkLst>
            <pc:docMk/>
            <pc:sldMk cId="2985397151" sldId="391"/>
            <ac:inkMk id="29" creationId="{0DA548B3-DF5E-45D3-BD03-5FCF703C11BC}"/>
          </ac:inkMkLst>
        </pc:inkChg>
        <pc:inkChg chg="add mod">
          <ac:chgData name="仁園 呂" userId="eef67f80-1e14-4c90-a22b-aad4575b3ef9" providerId="ADAL" clId="{9A49C251-DF4E-4AE5-B3D8-6CC2431CFFC3}" dt="2020-05-15T03:00:09.200" v="10404"/>
          <ac:inkMkLst>
            <pc:docMk/>
            <pc:sldMk cId="2985397151" sldId="391"/>
            <ac:inkMk id="30" creationId="{1A89F6C9-FAE1-4B25-9015-72CDAF18207A}"/>
          </ac:inkMkLst>
        </pc:inkChg>
        <pc:inkChg chg="add mod">
          <ac:chgData name="仁園 呂" userId="eef67f80-1e14-4c90-a22b-aad4575b3ef9" providerId="ADAL" clId="{9A49C251-DF4E-4AE5-B3D8-6CC2431CFFC3}" dt="2020-05-15T03:00:09.200" v="10404"/>
          <ac:inkMkLst>
            <pc:docMk/>
            <pc:sldMk cId="2985397151" sldId="391"/>
            <ac:inkMk id="31" creationId="{CF487034-4863-4EDB-9364-050481A6A270}"/>
          </ac:inkMkLst>
        </pc:inkChg>
        <pc:inkChg chg="add mod">
          <ac:chgData name="仁園 呂" userId="eef67f80-1e14-4c90-a22b-aad4575b3ef9" providerId="ADAL" clId="{9A49C251-DF4E-4AE5-B3D8-6CC2431CFFC3}" dt="2020-05-15T03:00:09.200" v="10404"/>
          <ac:inkMkLst>
            <pc:docMk/>
            <pc:sldMk cId="2985397151" sldId="391"/>
            <ac:inkMk id="32" creationId="{7A2AA14C-2557-4E68-88AF-3FFDD043A881}"/>
          </ac:inkMkLst>
        </pc:inkChg>
        <pc:inkChg chg="add mod">
          <ac:chgData name="仁園 呂" userId="eef67f80-1e14-4c90-a22b-aad4575b3ef9" providerId="ADAL" clId="{9A49C251-DF4E-4AE5-B3D8-6CC2431CFFC3}" dt="2020-05-15T03:00:09.200" v="10404"/>
          <ac:inkMkLst>
            <pc:docMk/>
            <pc:sldMk cId="2985397151" sldId="391"/>
            <ac:inkMk id="33" creationId="{6D3C8BCF-EB64-47F4-A6D9-4AB157B24B6C}"/>
          </ac:inkMkLst>
        </pc:inkChg>
        <pc:inkChg chg="add mod">
          <ac:chgData name="仁園 呂" userId="eef67f80-1e14-4c90-a22b-aad4575b3ef9" providerId="ADAL" clId="{9A49C251-DF4E-4AE5-B3D8-6CC2431CFFC3}" dt="2020-05-15T03:00:10.652" v="10408"/>
          <ac:inkMkLst>
            <pc:docMk/>
            <pc:sldMk cId="2985397151" sldId="391"/>
            <ac:inkMk id="34" creationId="{F28F2E7F-CB9F-4B25-A74D-3F7911C8A9B1}"/>
          </ac:inkMkLst>
        </pc:inkChg>
        <pc:inkChg chg="add mod">
          <ac:chgData name="仁園 呂" userId="eef67f80-1e14-4c90-a22b-aad4575b3ef9" providerId="ADAL" clId="{9A49C251-DF4E-4AE5-B3D8-6CC2431CFFC3}" dt="2020-05-15T03:00:10.652" v="10408"/>
          <ac:inkMkLst>
            <pc:docMk/>
            <pc:sldMk cId="2985397151" sldId="391"/>
            <ac:inkMk id="36" creationId="{790C4C34-DF96-4CCB-A4A8-BCC4B70D860C}"/>
          </ac:inkMkLst>
        </pc:inkChg>
        <pc:inkChg chg="add mod">
          <ac:chgData name="仁園 呂" userId="eef67f80-1e14-4c90-a22b-aad4575b3ef9" providerId="ADAL" clId="{9A49C251-DF4E-4AE5-B3D8-6CC2431CFFC3}" dt="2020-05-15T03:00:10.652" v="10408"/>
          <ac:inkMkLst>
            <pc:docMk/>
            <pc:sldMk cId="2985397151" sldId="391"/>
            <ac:inkMk id="37" creationId="{A66DBD00-FE01-4B1A-9269-3DA6DBDCB413}"/>
          </ac:inkMkLst>
        </pc:inkChg>
        <pc:inkChg chg="add mod">
          <ac:chgData name="仁園 呂" userId="eef67f80-1e14-4c90-a22b-aad4575b3ef9" providerId="ADAL" clId="{9A49C251-DF4E-4AE5-B3D8-6CC2431CFFC3}" dt="2020-05-15T03:00:10.652" v="10408"/>
          <ac:inkMkLst>
            <pc:docMk/>
            <pc:sldMk cId="2985397151" sldId="391"/>
            <ac:inkMk id="38" creationId="{C8F8F0FC-5AA2-4D2D-A641-FA9BF2A6B7D2}"/>
          </ac:inkMkLst>
        </pc:inkChg>
        <pc:inkChg chg="add mod">
          <ac:chgData name="仁園 呂" userId="eef67f80-1e14-4c90-a22b-aad4575b3ef9" providerId="ADAL" clId="{9A49C251-DF4E-4AE5-B3D8-6CC2431CFFC3}" dt="2020-05-15T03:00:13.088" v="10414"/>
          <ac:inkMkLst>
            <pc:docMk/>
            <pc:sldMk cId="2985397151" sldId="391"/>
            <ac:inkMk id="40" creationId="{588B8D55-5CEC-4E78-9D9E-F7CB0586D2FB}"/>
          </ac:inkMkLst>
        </pc:inkChg>
        <pc:inkChg chg="add mod">
          <ac:chgData name="仁園 呂" userId="eef67f80-1e14-4c90-a22b-aad4575b3ef9" providerId="ADAL" clId="{9A49C251-DF4E-4AE5-B3D8-6CC2431CFFC3}" dt="2020-05-15T03:00:13.088" v="10414"/>
          <ac:inkMkLst>
            <pc:docMk/>
            <pc:sldMk cId="2985397151" sldId="391"/>
            <ac:inkMk id="41" creationId="{BF70E6D0-B529-4713-8E61-F5E99A2C0767}"/>
          </ac:inkMkLst>
        </pc:inkChg>
        <pc:inkChg chg="add mod">
          <ac:chgData name="仁園 呂" userId="eef67f80-1e14-4c90-a22b-aad4575b3ef9" providerId="ADAL" clId="{9A49C251-DF4E-4AE5-B3D8-6CC2431CFFC3}" dt="2020-05-15T03:00:13.088" v="10414"/>
          <ac:inkMkLst>
            <pc:docMk/>
            <pc:sldMk cId="2985397151" sldId="391"/>
            <ac:inkMk id="42" creationId="{04B6659F-9DF1-44F7-97BB-C929ECD0B05E}"/>
          </ac:inkMkLst>
        </pc:inkChg>
        <pc:inkChg chg="add mod">
          <ac:chgData name="仁園 呂" userId="eef67f80-1e14-4c90-a22b-aad4575b3ef9" providerId="ADAL" clId="{9A49C251-DF4E-4AE5-B3D8-6CC2431CFFC3}" dt="2020-05-15T03:00:13.088" v="10414"/>
          <ac:inkMkLst>
            <pc:docMk/>
            <pc:sldMk cId="2985397151" sldId="391"/>
            <ac:inkMk id="43" creationId="{4E6EFC15-60EF-4B6F-BA5B-6C5F46BE4319}"/>
          </ac:inkMkLst>
        </pc:inkChg>
        <pc:inkChg chg="add mod">
          <ac:chgData name="仁園 呂" userId="eef67f80-1e14-4c90-a22b-aad4575b3ef9" providerId="ADAL" clId="{9A49C251-DF4E-4AE5-B3D8-6CC2431CFFC3}" dt="2020-05-15T03:00:13.088" v="10414"/>
          <ac:inkMkLst>
            <pc:docMk/>
            <pc:sldMk cId="2985397151" sldId="391"/>
            <ac:inkMk id="44" creationId="{15E41E9A-CD1F-4806-BEDC-C53BA4E7A9C4}"/>
          </ac:inkMkLst>
        </pc:inkChg>
        <pc:inkChg chg="add mod">
          <ac:chgData name="仁園 呂" userId="eef67f80-1e14-4c90-a22b-aad4575b3ef9" providerId="ADAL" clId="{9A49C251-DF4E-4AE5-B3D8-6CC2431CFFC3}" dt="2020-05-15T03:00:25.779" v="10441"/>
          <ac:inkMkLst>
            <pc:docMk/>
            <pc:sldMk cId="2985397151" sldId="391"/>
            <ac:inkMk id="46" creationId="{B61A7226-A07F-4D84-B2E6-0B9056466D6D}"/>
          </ac:inkMkLst>
        </pc:inkChg>
        <pc:inkChg chg="add mod">
          <ac:chgData name="仁園 呂" userId="eef67f80-1e14-4c90-a22b-aad4575b3ef9" providerId="ADAL" clId="{9A49C251-DF4E-4AE5-B3D8-6CC2431CFFC3}" dt="2020-05-15T03:00:25.779" v="10441"/>
          <ac:inkMkLst>
            <pc:docMk/>
            <pc:sldMk cId="2985397151" sldId="391"/>
            <ac:inkMk id="47" creationId="{52ED491C-A1F7-47E1-9BC3-E50B22406DB8}"/>
          </ac:inkMkLst>
        </pc:inkChg>
        <pc:inkChg chg="add mod">
          <ac:chgData name="仁園 呂" userId="eef67f80-1e14-4c90-a22b-aad4575b3ef9" providerId="ADAL" clId="{9A49C251-DF4E-4AE5-B3D8-6CC2431CFFC3}" dt="2020-05-15T03:00:25.779" v="10441"/>
          <ac:inkMkLst>
            <pc:docMk/>
            <pc:sldMk cId="2985397151" sldId="391"/>
            <ac:inkMk id="48" creationId="{792BC0B9-C26E-437F-AD27-4EADA7A08778}"/>
          </ac:inkMkLst>
        </pc:inkChg>
        <pc:inkChg chg="add mod">
          <ac:chgData name="仁園 呂" userId="eef67f80-1e14-4c90-a22b-aad4575b3ef9" providerId="ADAL" clId="{9A49C251-DF4E-4AE5-B3D8-6CC2431CFFC3}" dt="2020-05-15T03:00:25.779" v="10441"/>
          <ac:inkMkLst>
            <pc:docMk/>
            <pc:sldMk cId="2985397151" sldId="391"/>
            <ac:inkMk id="49" creationId="{D2DAC87B-A5EA-4A9C-9977-4993D31AE5F6}"/>
          </ac:inkMkLst>
        </pc:inkChg>
        <pc:inkChg chg="add mod">
          <ac:chgData name="仁園 呂" userId="eef67f80-1e14-4c90-a22b-aad4575b3ef9" providerId="ADAL" clId="{9A49C251-DF4E-4AE5-B3D8-6CC2431CFFC3}" dt="2020-05-15T03:00:25.779" v="10441"/>
          <ac:inkMkLst>
            <pc:docMk/>
            <pc:sldMk cId="2985397151" sldId="391"/>
            <ac:inkMk id="50" creationId="{D353F51B-1C4B-4071-A18B-91B1059C44C2}"/>
          </ac:inkMkLst>
        </pc:inkChg>
        <pc:inkChg chg="add mod">
          <ac:chgData name="仁園 呂" userId="eef67f80-1e14-4c90-a22b-aad4575b3ef9" providerId="ADAL" clId="{9A49C251-DF4E-4AE5-B3D8-6CC2431CFFC3}" dt="2020-05-15T03:00:25.779" v="10441"/>
          <ac:inkMkLst>
            <pc:docMk/>
            <pc:sldMk cId="2985397151" sldId="391"/>
            <ac:inkMk id="51" creationId="{DEE62A90-C771-41A6-8E4A-31F754D83645}"/>
          </ac:inkMkLst>
        </pc:inkChg>
        <pc:inkChg chg="add mod">
          <ac:chgData name="仁園 呂" userId="eef67f80-1e14-4c90-a22b-aad4575b3ef9" providerId="ADAL" clId="{9A49C251-DF4E-4AE5-B3D8-6CC2431CFFC3}" dt="2020-05-15T03:00:25.779" v="10441"/>
          <ac:inkMkLst>
            <pc:docMk/>
            <pc:sldMk cId="2985397151" sldId="391"/>
            <ac:inkMk id="52" creationId="{CB5522AB-35EE-404D-A826-87B9C3D76522}"/>
          </ac:inkMkLst>
        </pc:inkChg>
        <pc:inkChg chg="add mod">
          <ac:chgData name="仁園 呂" userId="eef67f80-1e14-4c90-a22b-aad4575b3ef9" providerId="ADAL" clId="{9A49C251-DF4E-4AE5-B3D8-6CC2431CFFC3}" dt="2020-05-15T03:00:25.779" v="10441"/>
          <ac:inkMkLst>
            <pc:docMk/>
            <pc:sldMk cId="2985397151" sldId="391"/>
            <ac:inkMk id="53" creationId="{1A62D478-C44C-431B-8E10-DDED5D5F02C4}"/>
          </ac:inkMkLst>
        </pc:inkChg>
        <pc:inkChg chg="add mod">
          <ac:chgData name="仁園 呂" userId="eef67f80-1e14-4c90-a22b-aad4575b3ef9" providerId="ADAL" clId="{9A49C251-DF4E-4AE5-B3D8-6CC2431CFFC3}" dt="2020-05-15T03:00:25.779" v="10441"/>
          <ac:inkMkLst>
            <pc:docMk/>
            <pc:sldMk cId="2985397151" sldId="391"/>
            <ac:inkMk id="54" creationId="{75FD7F01-25B9-4AAF-BEBD-F1834578C3DC}"/>
          </ac:inkMkLst>
        </pc:inkChg>
        <pc:inkChg chg="add mod">
          <ac:chgData name="仁園 呂" userId="eef67f80-1e14-4c90-a22b-aad4575b3ef9" providerId="ADAL" clId="{9A49C251-DF4E-4AE5-B3D8-6CC2431CFFC3}" dt="2020-05-15T03:00:25.779" v="10441"/>
          <ac:inkMkLst>
            <pc:docMk/>
            <pc:sldMk cId="2985397151" sldId="391"/>
            <ac:inkMk id="55" creationId="{EA0CEC63-3573-4FD1-9114-6230036D8B85}"/>
          </ac:inkMkLst>
        </pc:inkChg>
        <pc:inkChg chg="add mod">
          <ac:chgData name="仁園 呂" userId="eef67f80-1e14-4c90-a22b-aad4575b3ef9" providerId="ADAL" clId="{9A49C251-DF4E-4AE5-B3D8-6CC2431CFFC3}" dt="2020-05-15T03:00:25.779" v="10441"/>
          <ac:inkMkLst>
            <pc:docMk/>
            <pc:sldMk cId="2985397151" sldId="391"/>
            <ac:inkMk id="56" creationId="{C6CC9FB9-928C-43CD-A948-B355B7820957}"/>
          </ac:inkMkLst>
        </pc:inkChg>
        <pc:inkChg chg="add mod">
          <ac:chgData name="仁園 呂" userId="eef67f80-1e14-4c90-a22b-aad4575b3ef9" providerId="ADAL" clId="{9A49C251-DF4E-4AE5-B3D8-6CC2431CFFC3}" dt="2020-05-15T03:00:25.779" v="10441"/>
          <ac:inkMkLst>
            <pc:docMk/>
            <pc:sldMk cId="2985397151" sldId="391"/>
            <ac:inkMk id="57" creationId="{0B61366C-37B7-444F-A5F2-3AAB6B837E6E}"/>
          </ac:inkMkLst>
        </pc:inkChg>
        <pc:inkChg chg="add mod">
          <ac:chgData name="仁園 呂" userId="eef67f80-1e14-4c90-a22b-aad4575b3ef9" providerId="ADAL" clId="{9A49C251-DF4E-4AE5-B3D8-6CC2431CFFC3}" dt="2020-05-15T03:00:25.779" v="10441"/>
          <ac:inkMkLst>
            <pc:docMk/>
            <pc:sldMk cId="2985397151" sldId="391"/>
            <ac:inkMk id="58" creationId="{44A5B8B0-7C27-49B7-BC34-860B54C4147F}"/>
          </ac:inkMkLst>
        </pc:inkChg>
        <pc:inkChg chg="add mod">
          <ac:chgData name="仁園 呂" userId="eef67f80-1e14-4c90-a22b-aad4575b3ef9" providerId="ADAL" clId="{9A49C251-DF4E-4AE5-B3D8-6CC2431CFFC3}" dt="2020-05-15T03:00:25.779" v="10441"/>
          <ac:inkMkLst>
            <pc:docMk/>
            <pc:sldMk cId="2985397151" sldId="391"/>
            <ac:inkMk id="59" creationId="{4983A5C9-DCDE-4876-8284-2E44E3C22156}"/>
          </ac:inkMkLst>
        </pc:inkChg>
        <pc:inkChg chg="add mod">
          <ac:chgData name="仁園 呂" userId="eef67f80-1e14-4c90-a22b-aad4575b3ef9" providerId="ADAL" clId="{9A49C251-DF4E-4AE5-B3D8-6CC2431CFFC3}" dt="2020-05-15T03:00:25.779" v="10441"/>
          <ac:inkMkLst>
            <pc:docMk/>
            <pc:sldMk cId="2985397151" sldId="391"/>
            <ac:inkMk id="60" creationId="{6011CADA-2E13-4B9A-8E64-C9980C826633}"/>
          </ac:inkMkLst>
        </pc:inkChg>
        <pc:inkChg chg="add mod">
          <ac:chgData name="仁園 呂" userId="eef67f80-1e14-4c90-a22b-aad4575b3ef9" providerId="ADAL" clId="{9A49C251-DF4E-4AE5-B3D8-6CC2431CFFC3}" dt="2020-05-15T03:00:25.779" v="10441"/>
          <ac:inkMkLst>
            <pc:docMk/>
            <pc:sldMk cId="2985397151" sldId="391"/>
            <ac:inkMk id="61" creationId="{B44573D6-1B9E-4ADA-81B1-9C4765208F18}"/>
          </ac:inkMkLst>
        </pc:inkChg>
        <pc:inkChg chg="add mod">
          <ac:chgData name="仁園 呂" userId="eef67f80-1e14-4c90-a22b-aad4575b3ef9" providerId="ADAL" clId="{9A49C251-DF4E-4AE5-B3D8-6CC2431CFFC3}" dt="2020-05-15T03:00:25.779" v="10441"/>
          <ac:inkMkLst>
            <pc:docMk/>
            <pc:sldMk cId="2985397151" sldId="391"/>
            <ac:inkMk id="62" creationId="{2378685D-2035-422A-84A0-7E121CFBF152}"/>
          </ac:inkMkLst>
        </pc:inkChg>
        <pc:inkChg chg="add mod">
          <ac:chgData name="仁園 呂" userId="eef67f80-1e14-4c90-a22b-aad4575b3ef9" providerId="ADAL" clId="{9A49C251-DF4E-4AE5-B3D8-6CC2431CFFC3}" dt="2020-05-15T03:00:25.779" v="10441"/>
          <ac:inkMkLst>
            <pc:docMk/>
            <pc:sldMk cId="2985397151" sldId="391"/>
            <ac:inkMk id="63" creationId="{5BDC93C8-23CB-41EE-A0A2-2E95865C0AEA}"/>
          </ac:inkMkLst>
        </pc:inkChg>
        <pc:inkChg chg="add mod">
          <ac:chgData name="仁園 呂" userId="eef67f80-1e14-4c90-a22b-aad4575b3ef9" providerId="ADAL" clId="{9A49C251-DF4E-4AE5-B3D8-6CC2431CFFC3}" dt="2020-05-15T03:00:25.779" v="10441"/>
          <ac:inkMkLst>
            <pc:docMk/>
            <pc:sldMk cId="2985397151" sldId="391"/>
            <ac:inkMk id="64" creationId="{783DCC31-D675-4B46-91E9-E0796AB411C3}"/>
          </ac:inkMkLst>
        </pc:inkChg>
        <pc:inkChg chg="add mod">
          <ac:chgData name="仁園 呂" userId="eef67f80-1e14-4c90-a22b-aad4575b3ef9" providerId="ADAL" clId="{9A49C251-DF4E-4AE5-B3D8-6CC2431CFFC3}" dt="2020-05-15T03:00:25.779" v="10441"/>
          <ac:inkMkLst>
            <pc:docMk/>
            <pc:sldMk cId="2985397151" sldId="391"/>
            <ac:inkMk id="65" creationId="{75F14575-8BE1-4095-A4B2-9367E03EA6EA}"/>
          </ac:inkMkLst>
        </pc:inkChg>
        <pc:inkChg chg="add mod">
          <ac:chgData name="仁園 呂" userId="eef67f80-1e14-4c90-a22b-aad4575b3ef9" providerId="ADAL" clId="{9A49C251-DF4E-4AE5-B3D8-6CC2431CFFC3}" dt="2020-05-15T03:00:25.779" v="10441"/>
          <ac:inkMkLst>
            <pc:docMk/>
            <pc:sldMk cId="2985397151" sldId="391"/>
            <ac:inkMk id="66" creationId="{FBAFC24E-FA24-40FD-81BC-669CA513BBC2}"/>
          </ac:inkMkLst>
        </pc:inkChg>
        <pc:inkChg chg="add mod">
          <ac:chgData name="仁園 呂" userId="eef67f80-1e14-4c90-a22b-aad4575b3ef9" providerId="ADAL" clId="{9A49C251-DF4E-4AE5-B3D8-6CC2431CFFC3}" dt="2020-05-15T03:00:25.779" v="10441"/>
          <ac:inkMkLst>
            <pc:docMk/>
            <pc:sldMk cId="2985397151" sldId="391"/>
            <ac:inkMk id="67" creationId="{85E6F1BF-85E3-4DAD-BF38-B95901EE6ADA}"/>
          </ac:inkMkLst>
        </pc:inkChg>
        <pc:inkChg chg="add mod">
          <ac:chgData name="仁園 呂" userId="eef67f80-1e14-4c90-a22b-aad4575b3ef9" providerId="ADAL" clId="{9A49C251-DF4E-4AE5-B3D8-6CC2431CFFC3}" dt="2020-05-15T03:00:25.779" v="10441"/>
          <ac:inkMkLst>
            <pc:docMk/>
            <pc:sldMk cId="2985397151" sldId="391"/>
            <ac:inkMk id="68" creationId="{06A04C7E-C5C0-49C0-B64B-41051F6DD5D6}"/>
          </ac:inkMkLst>
        </pc:inkChg>
        <pc:inkChg chg="add mod">
          <ac:chgData name="仁園 呂" userId="eef67f80-1e14-4c90-a22b-aad4575b3ef9" providerId="ADAL" clId="{9A49C251-DF4E-4AE5-B3D8-6CC2431CFFC3}" dt="2020-05-15T03:00:25.779" v="10441"/>
          <ac:inkMkLst>
            <pc:docMk/>
            <pc:sldMk cId="2985397151" sldId="391"/>
            <ac:inkMk id="69" creationId="{A5369FAB-34B0-4BA5-A681-B7D58F86E0A1}"/>
          </ac:inkMkLst>
        </pc:inkChg>
        <pc:inkChg chg="add mod">
          <ac:chgData name="仁園 呂" userId="eef67f80-1e14-4c90-a22b-aad4575b3ef9" providerId="ADAL" clId="{9A49C251-DF4E-4AE5-B3D8-6CC2431CFFC3}" dt="2020-05-15T03:00:25.779" v="10441"/>
          <ac:inkMkLst>
            <pc:docMk/>
            <pc:sldMk cId="2985397151" sldId="391"/>
            <ac:inkMk id="70" creationId="{08975BE4-F7A4-4231-9C9A-1709E615ADF5}"/>
          </ac:inkMkLst>
        </pc:inkChg>
        <pc:inkChg chg="add mod">
          <ac:chgData name="仁園 呂" userId="eef67f80-1e14-4c90-a22b-aad4575b3ef9" providerId="ADAL" clId="{9A49C251-DF4E-4AE5-B3D8-6CC2431CFFC3}" dt="2020-05-15T03:00:25.779" v="10441"/>
          <ac:inkMkLst>
            <pc:docMk/>
            <pc:sldMk cId="2985397151" sldId="391"/>
            <ac:inkMk id="71" creationId="{EEFCAC34-C6A0-40A0-8A2B-7D73EA23C3A6}"/>
          </ac:inkMkLst>
        </pc:inkChg>
        <pc:inkChg chg="add mod">
          <ac:chgData name="仁園 呂" userId="eef67f80-1e14-4c90-a22b-aad4575b3ef9" providerId="ADAL" clId="{9A49C251-DF4E-4AE5-B3D8-6CC2431CFFC3}" dt="2020-05-15T03:00:32.962" v="10452"/>
          <ac:inkMkLst>
            <pc:docMk/>
            <pc:sldMk cId="2985397151" sldId="391"/>
            <ac:inkMk id="77" creationId="{52480264-5D8C-4BAE-BD6E-64762AD77228}"/>
          </ac:inkMkLst>
        </pc:inkChg>
        <pc:inkChg chg="add mod">
          <ac:chgData name="仁園 呂" userId="eef67f80-1e14-4c90-a22b-aad4575b3ef9" providerId="ADAL" clId="{9A49C251-DF4E-4AE5-B3D8-6CC2431CFFC3}" dt="2020-05-15T03:00:32.962" v="10452"/>
          <ac:inkMkLst>
            <pc:docMk/>
            <pc:sldMk cId="2985397151" sldId="391"/>
            <ac:inkMk id="78" creationId="{1B2CC026-FED6-411C-84DF-73BEE0622EF8}"/>
          </ac:inkMkLst>
        </pc:inkChg>
        <pc:inkChg chg="add mod">
          <ac:chgData name="仁園 呂" userId="eef67f80-1e14-4c90-a22b-aad4575b3ef9" providerId="ADAL" clId="{9A49C251-DF4E-4AE5-B3D8-6CC2431CFFC3}" dt="2020-05-15T03:00:32.962" v="10452"/>
          <ac:inkMkLst>
            <pc:docMk/>
            <pc:sldMk cId="2985397151" sldId="391"/>
            <ac:inkMk id="79" creationId="{37EC8132-03FB-41ED-A9DC-FCE7EDF4069C}"/>
          </ac:inkMkLst>
        </pc:inkChg>
        <pc:inkChg chg="add mod">
          <ac:chgData name="仁園 呂" userId="eef67f80-1e14-4c90-a22b-aad4575b3ef9" providerId="ADAL" clId="{9A49C251-DF4E-4AE5-B3D8-6CC2431CFFC3}" dt="2020-05-15T03:00:32.962" v="10452"/>
          <ac:inkMkLst>
            <pc:docMk/>
            <pc:sldMk cId="2985397151" sldId="391"/>
            <ac:inkMk id="80" creationId="{4613F0D3-2CEA-4F21-8EFE-7000BA375173}"/>
          </ac:inkMkLst>
        </pc:inkChg>
        <pc:inkChg chg="add mod">
          <ac:chgData name="仁園 呂" userId="eef67f80-1e14-4c90-a22b-aad4575b3ef9" providerId="ADAL" clId="{9A49C251-DF4E-4AE5-B3D8-6CC2431CFFC3}" dt="2020-05-15T03:00:32.962" v="10452"/>
          <ac:inkMkLst>
            <pc:docMk/>
            <pc:sldMk cId="2985397151" sldId="391"/>
            <ac:inkMk id="81" creationId="{087CB911-4976-4597-9EA9-7DD38EF51BB4}"/>
          </ac:inkMkLst>
        </pc:inkChg>
        <pc:inkChg chg="add mod">
          <ac:chgData name="仁園 呂" userId="eef67f80-1e14-4c90-a22b-aad4575b3ef9" providerId="ADAL" clId="{9A49C251-DF4E-4AE5-B3D8-6CC2431CFFC3}" dt="2020-05-15T03:00:32.962" v="10452"/>
          <ac:inkMkLst>
            <pc:docMk/>
            <pc:sldMk cId="2985397151" sldId="391"/>
            <ac:inkMk id="82" creationId="{33D42A6C-2497-40F5-920A-6CAF0F17D46C}"/>
          </ac:inkMkLst>
        </pc:inkChg>
        <pc:inkChg chg="add mod">
          <ac:chgData name="仁園 呂" userId="eef67f80-1e14-4c90-a22b-aad4575b3ef9" providerId="ADAL" clId="{9A49C251-DF4E-4AE5-B3D8-6CC2431CFFC3}" dt="2020-05-15T03:00:32.962" v="10452"/>
          <ac:inkMkLst>
            <pc:docMk/>
            <pc:sldMk cId="2985397151" sldId="391"/>
            <ac:inkMk id="83" creationId="{96C7B99E-016F-42BF-B332-3A5716147445}"/>
          </ac:inkMkLst>
        </pc:inkChg>
        <pc:inkChg chg="add mod">
          <ac:chgData name="仁園 呂" userId="eef67f80-1e14-4c90-a22b-aad4575b3ef9" providerId="ADAL" clId="{9A49C251-DF4E-4AE5-B3D8-6CC2431CFFC3}" dt="2020-05-15T03:00:32.962" v="10452"/>
          <ac:inkMkLst>
            <pc:docMk/>
            <pc:sldMk cId="2985397151" sldId="391"/>
            <ac:inkMk id="84" creationId="{8D46A764-4441-46D7-A646-FB712CAA0F91}"/>
          </ac:inkMkLst>
        </pc:inkChg>
        <pc:inkChg chg="add">
          <ac:chgData name="仁園 呂" userId="eef67f80-1e14-4c90-a22b-aad4575b3ef9" providerId="ADAL" clId="{9A49C251-DF4E-4AE5-B3D8-6CC2431CFFC3}" dt="2020-05-15T03:00:31.817" v="10450" actId="9405"/>
          <ac:inkMkLst>
            <pc:docMk/>
            <pc:sldMk cId="2985397151" sldId="391"/>
            <ac:inkMk id="85" creationId="{8FC832E8-C274-4B31-8542-EBBD5978DD7B}"/>
          </ac:inkMkLst>
        </pc:inkChg>
        <pc:inkChg chg="add mod">
          <ac:chgData name="仁園 呂" userId="eef67f80-1e14-4c90-a22b-aad4575b3ef9" providerId="ADAL" clId="{9A49C251-DF4E-4AE5-B3D8-6CC2431CFFC3}" dt="2020-05-15T03:00:32.962" v="10452"/>
          <ac:inkMkLst>
            <pc:docMk/>
            <pc:sldMk cId="2985397151" sldId="391"/>
            <ac:inkMk id="86" creationId="{5B7E01AF-6F46-4B4C-B35A-52A615039755}"/>
          </ac:inkMkLst>
        </pc:inkChg>
        <pc:inkChg chg="add mod">
          <ac:chgData name="仁園 呂" userId="eef67f80-1e14-4c90-a22b-aad4575b3ef9" providerId="ADAL" clId="{9A49C251-DF4E-4AE5-B3D8-6CC2431CFFC3}" dt="2020-05-15T03:00:38.321" v="10460"/>
          <ac:inkMkLst>
            <pc:docMk/>
            <pc:sldMk cId="2985397151" sldId="391"/>
            <ac:inkMk id="89" creationId="{F63E456C-0450-4AC1-8C6E-F93A44DDC7F1}"/>
          </ac:inkMkLst>
        </pc:inkChg>
        <pc:inkChg chg="add mod">
          <ac:chgData name="仁園 呂" userId="eef67f80-1e14-4c90-a22b-aad4575b3ef9" providerId="ADAL" clId="{9A49C251-DF4E-4AE5-B3D8-6CC2431CFFC3}" dt="2020-05-15T03:00:38.321" v="10460"/>
          <ac:inkMkLst>
            <pc:docMk/>
            <pc:sldMk cId="2985397151" sldId="391"/>
            <ac:inkMk id="90" creationId="{2EE8CF47-D6A6-4143-B8C5-1244EB7B7894}"/>
          </ac:inkMkLst>
        </pc:inkChg>
        <pc:inkChg chg="add mod">
          <ac:chgData name="仁園 呂" userId="eef67f80-1e14-4c90-a22b-aad4575b3ef9" providerId="ADAL" clId="{9A49C251-DF4E-4AE5-B3D8-6CC2431CFFC3}" dt="2020-05-15T03:00:38.321" v="10460"/>
          <ac:inkMkLst>
            <pc:docMk/>
            <pc:sldMk cId="2985397151" sldId="391"/>
            <ac:inkMk id="91" creationId="{84D8E8BD-BD16-477C-A8AE-F2D95CD5C8AF}"/>
          </ac:inkMkLst>
        </pc:inkChg>
        <pc:inkChg chg="add mod">
          <ac:chgData name="仁園 呂" userId="eef67f80-1e14-4c90-a22b-aad4575b3ef9" providerId="ADAL" clId="{9A49C251-DF4E-4AE5-B3D8-6CC2431CFFC3}" dt="2020-05-15T03:00:38.321" v="10460"/>
          <ac:inkMkLst>
            <pc:docMk/>
            <pc:sldMk cId="2985397151" sldId="391"/>
            <ac:inkMk id="92" creationId="{DCBE0A93-F1ED-4286-9358-6D74F31FAC18}"/>
          </ac:inkMkLst>
        </pc:inkChg>
        <pc:inkChg chg="add mod">
          <ac:chgData name="仁園 呂" userId="eef67f80-1e14-4c90-a22b-aad4575b3ef9" providerId="ADAL" clId="{9A49C251-DF4E-4AE5-B3D8-6CC2431CFFC3}" dt="2020-05-15T03:00:38.321" v="10460"/>
          <ac:inkMkLst>
            <pc:docMk/>
            <pc:sldMk cId="2985397151" sldId="391"/>
            <ac:inkMk id="93" creationId="{B7F1575D-5B6C-49A4-B1B3-BAC31179540B}"/>
          </ac:inkMkLst>
        </pc:inkChg>
        <pc:inkChg chg="add mod">
          <ac:chgData name="仁園 呂" userId="eef67f80-1e14-4c90-a22b-aad4575b3ef9" providerId="ADAL" clId="{9A49C251-DF4E-4AE5-B3D8-6CC2431CFFC3}" dt="2020-05-15T03:00:38.321" v="10460"/>
          <ac:inkMkLst>
            <pc:docMk/>
            <pc:sldMk cId="2985397151" sldId="391"/>
            <ac:inkMk id="94" creationId="{5D51811C-1E6D-4F9C-BA41-0537C7CA7C9D}"/>
          </ac:inkMkLst>
        </pc:inkChg>
        <pc:inkChg chg="add mod">
          <ac:chgData name="仁園 呂" userId="eef67f80-1e14-4c90-a22b-aad4575b3ef9" providerId="ADAL" clId="{9A49C251-DF4E-4AE5-B3D8-6CC2431CFFC3}" dt="2020-05-15T03:00:38.321" v="10460"/>
          <ac:inkMkLst>
            <pc:docMk/>
            <pc:sldMk cId="2985397151" sldId="391"/>
            <ac:inkMk id="95" creationId="{AA4E8F52-9F27-4C4C-B559-C0DBE416EE3A}"/>
          </ac:inkMkLst>
        </pc:inkChg>
        <pc:inkChg chg="add del mod">
          <ac:chgData name="仁園 呂" userId="eef67f80-1e14-4c90-a22b-aad4575b3ef9" providerId="ADAL" clId="{9A49C251-DF4E-4AE5-B3D8-6CC2431CFFC3}" dt="2020-05-15T03:00:48.542" v="10468"/>
          <ac:inkMkLst>
            <pc:docMk/>
            <pc:sldMk cId="2985397151" sldId="391"/>
            <ac:inkMk id="99" creationId="{746EDF4D-015A-4ECC-B4C0-E685FD06B9A5}"/>
          </ac:inkMkLst>
        </pc:inkChg>
        <pc:inkChg chg="add del mod">
          <ac:chgData name="仁園 呂" userId="eef67f80-1e14-4c90-a22b-aad4575b3ef9" providerId="ADAL" clId="{9A49C251-DF4E-4AE5-B3D8-6CC2431CFFC3}" dt="2020-05-15T03:00:48.540" v="10466"/>
          <ac:inkMkLst>
            <pc:docMk/>
            <pc:sldMk cId="2985397151" sldId="391"/>
            <ac:inkMk id="100" creationId="{1D0642D4-ED98-499D-B701-BDC3752AA22B}"/>
          </ac:inkMkLst>
        </pc:inkChg>
        <pc:inkChg chg="add del mod">
          <ac:chgData name="仁園 呂" userId="eef67f80-1e14-4c90-a22b-aad4575b3ef9" providerId="ADAL" clId="{9A49C251-DF4E-4AE5-B3D8-6CC2431CFFC3}" dt="2020-05-15T03:00:48.542" v="10469"/>
          <ac:inkMkLst>
            <pc:docMk/>
            <pc:sldMk cId="2985397151" sldId="391"/>
            <ac:inkMk id="101" creationId="{AB2B2DB5-B48B-4807-BB7D-4516F05A799F}"/>
          </ac:inkMkLst>
        </pc:inkChg>
        <pc:inkChg chg="add del mod">
          <ac:chgData name="仁園 呂" userId="eef67f80-1e14-4c90-a22b-aad4575b3ef9" providerId="ADAL" clId="{9A49C251-DF4E-4AE5-B3D8-6CC2431CFFC3}" dt="2020-05-15T03:00:48.541" v="10467"/>
          <ac:inkMkLst>
            <pc:docMk/>
            <pc:sldMk cId="2985397151" sldId="391"/>
            <ac:inkMk id="102" creationId="{FD8AB2E1-08B6-40A9-818E-4518C8847EAF}"/>
          </ac:inkMkLst>
        </pc:inkChg>
        <pc:inkChg chg="add">
          <ac:chgData name="仁園 呂" userId="eef67f80-1e14-4c90-a22b-aad4575b3ef9" providerId="ADAL" clId="{9A49C251-DF4E-4AE5-B3D8-6CC2431CFFC3}" dt="2020-05-15T03:00:50.806" v="10470" actId="9405"/>
          <ac:inkMkLst>
            <pc:docMk/>
            <pc:sldMk cId="2985397151" sldId="391"/>
            <ac:inkMk id="104" creationId="{EC271827-53F7-4896-975F-031C470726D7}"/>
          </ac:inkMkLst>
        </pc:inkChg>
        <pc:inkChg chg="add mod">
          <ac:chgData name="仁園 呂" userId="eef67f80-1e14-4c90-a22b-aad4575b3ef9" providerId="ADAL" clId="{9A49C251-DF4E-4AE5-B3D8-6CC2431CFFC3}" dt="2020-05-15T03:01:11.778" v="10516"/>
          <ac:inkMkLst>
            <pc:docMk/>
            <pc:sldMk cId="2985397151" sldId="391"/>
            <ac:inkMk id="105" creationId="{77D037D9-DE6B-450C-B475-4EE5049D44D4}"/>
          </ac:inkMkLst>
        </pc:inkChg>
        <pc:inkChg chg="add mod">
          <ac:chgData name="仁園 呂" userId="eef67f80-1e14-4c90-a22b-aad4575b3ef9" providerId="ADAL" clId="{9A49C251-DF4E-4AE5-B3D8-6CC2431CFFC3}" dt="2020-05-15T03:01:11.778" v="10516"/>
          <ac:inkMkLst>
            <pc:docMk/>
            <pc:sldMk cId="2985397151" sldId="391"/>
            <ac:inkMk id="106" creationId="{740C039B-13CA-45A0-8615-18FCA68B0DE6}"/>
          </ac:inkMkLst>
        </pc:inkChg>
        <pc:inkChg chg="add mod">
          <ac:chgData name="仁園 呂" userId="eef67f80-1e14-4c90-a22b-aad4575b3ef9" providerId="ADAL" clId="{9A49C251-DF4E-4AE5-B3D8-6CC2431CFFC3}" dt="2020-05-15T03:01:11.778" v="10516"/>
          <ac:inkMkLst>
            <pc:docMk/>
            <pc:sldMk cId="2985397151" sldId="391"/>
            <ac:inkMk id="107" creationId="{671102DE-6F3F-4B73-857E-98090B0168DE}"/>
          </ac:inkMkLst>
        </pc:inkChg>
        <pc:inkChg chg="add mod">
          <ac:chgData name="仁園 呂" userId="eef67f80-1e14-4c90-a22b-aad4575b3ef9" providerId="ADAL" clId="{9A49C251-DF4E-4AE5-B3D8-6CC2431CFFC3}" dt="2020-05-15T03:01:11.778" v="10516"/>
          <ac:inkMkLst>
            <pc:docMk/>
            <pc:sldMk cId="2985397151" sldId="391"/>
            <ac:inkMk id="108" creationId="{8A7D23AD-2A05-4415-9A6F-77A7E0858257}"/>
          </ac:inkMkLst>
        </pc:inkChg>
        <pc:inkChg chg="add mod">
          <ac:chgData name="仁園 呂" userId="eef67f80-1e14-4c90-a22b-aad4575b3ef9" providerId="ADAL" clId="{9A49C251-DF4E-4AE5-B3D8-6CC2431CFFC3}" dt="2020-05-15T03:01:11.778" v="10516"/>
          <ac:inkMkLst>
            <pc:docMk/>
            <pc:sldMk cId="2985397151" sldId="391"/>
            <ac:inkMk id="109" creationId="{111F6CAD-AB7E-4323-BCFD-12A877E65CB2}"/>
          </ac:inkMkLst>
        </pc:inkChg>
        <pc:inkChg chg="add mod">
          <ac:chgData name="仁園 呂" userId="eef67f80-1e14-4c90-a22b-aad4575b3ef9" providerId="ADAL" clId="{9A49C251-DF4E-4AE5-B3D8-6CC2431CFFC3}" dt="2020-05-15T03:01:11.778" v="10516"/>
          <ac:inkMkLst>
            <pc:docMk/>
            <pc:sldMk cId="2985397151" sldId="391"/>
            <ac:inkMk id="110" creationId="{590964EF-7BC1-4ACA-B64A-858D3E1AE410}"/>
          </ac:inkMkLst>
        </pc:inkChg>
        <pc:inkChg chg="add mod">
          <ac:chgData name="仁園 呂" userId="eef67f80-1e14-4c90-a22b-aad4575b3ef9" providerId="ADAL" clId="{9A49C251-DF4E-4AE5-B3D8-6CC2431CFFC3}" dt="2020-05-15T03:01:11.778" v="10516"/>
          <ac:inkMkLst>
            <pc:docMk/>
            <pc:sldMk cId="2985397151" sldId="391"/>
            <ac:inkMk id="111" creationId="{E1FC30ED-6765-4ED4-A1BD-ED25F4D118C5}"/>
          </ac:inkMkLst>
        </pc:inkChg>
        <pc:inkChg chg="add mod">
          <ac:chgData name="仁園 呂" userId="eef67f80-1e14-4c90-a22b-aad4575b3ef9" providerId="ADAL" clId="{9A49C251-DF4E-4AE5-B3D8-6CC2431CFFC3}" dt="2020-05-15T03:01:11.778" v="10516"/>
          <ac:inkMkLst>
            <pc:docMk/>
            <pc:sldMk cId="2985397151" sldId="391"/>
            <ac:inkMk id="112" creationId="{B66A03B3-2E14-4246-9AEC-7CC1872E95C7}"/>
          </ac:inkMkLst>
        </pc:inkChg>
        <pc:inkChg chg="add mod">
          <ac:chgData name="仁園 呂" userId="eef67f80-1e14-4c90-a22b-aad4575b3ef9" providerId="ADAL" clId="{9A49C251-DF4E-4AE5-B3D8-6CC2431CFFC3}" dt="2020-05-15T03:01:11.778" v="10516"/>
          <ac:inkMkLst>
            <pc:docMk/>
            <pc:sldMk cId="2985397151" sldId="391"/>
            <ac:inkMk id="113" creationId="{276117C7-C20A-444C-9973-615ED5CF0C5F}"/>
          </ac:inkMkLst>
        </pc:inkChg>
        <pc:inkChg chg="add mod">
          <ac:chgData name="仁園 呂" userId="eef67f80-1e14-4c90-a22b-aad4575b3ef9" providerId="ADAL" clId="{9A49C251-DF4E-4AE5-B3D8-6CC2431CFFC3}" dt="2020-05-15T03:01:11.778" v="10516"/>
          <ac:inkMkLst>
            <pc:docMk/>
            <pc:sldMk cId="2985397151" sldId="391"/>
            <ac:inkMk id="114" creationId="{680F664B-DC60-4FC2-A46B-9E201910E408}"/>
          </ac:inkMkLst>
        </pc:inkChg>
        <pc:inkChg chg="add mod">
          <ac:chgData name="仁園 呂" userId="eef67f80-1e14-4c90-a22b-aad4575b3ef9" providerId="ADAL" clId="{9A49C251-DF4E-4AE5-B3D8-6CC2431CFFC3}" dt="2020-05-15T03:01:11.778" v="10516"/>
          <ac:inkMkLst>
            <pc:docMk/>
            <pc:sldMk cId="2985397151" sldId="391"/>
            <ac:inkMk id="115" creationId="{43C142DD-BAE3-4818-997A-BCBA1EA90026}"/>
          </ac:inkMkLst>
        </pc:inkChg>
        <pc:inkChg chg="add mod">
          <ac:chgData name="仁園 呂" userId="eef67f80-1e14-4c90-a22b-aad4575b3ef9" providerId="ADAL" clId="{9A49C251-DF4E-4AE5-B3D8-6CC2431CFFC3}" dt="2020-05-15T03:01:11.778" v="10516"/>
          <ac:inkMkLst>
            <pc:docMk/>
            <pc:sldMk cId="2985397151" sldId="391"/>
            <ac:inkMk id="116" creationId="{A093BAED-C210-440C-A893-9082A3C93FAC}"/>
          </ac:inkMkLst>
        </pc:inkChg>
        <pc:inkChg chg="add mod">
          <ac:chgData name="仁園 呂" userId="eef67f80-1e14-4c90-a22b-aad4575b3ef9" providerId="ADAL" clId="{9A49C251-DF4E-4AE5-B3D8-6CC2431CFFC3}" dt="2020-05-15T03:01:11.778" v="10516"/>
          <ac:inkMkLst>
            <pc:docMk/>
            <pc:sldMk cId="2985397151" sldId="391"/>
            <ac:inkMk id="117" creationId="{4DFD4ADF-7DB5-4D2A-A3FA-ACA3FBD6BAC9}"/>
          </ac:inkMkLst>
        </pc:inkChg>
        <pc:inkChg chg="add mod">
          <ac:chgData name="仁園 呂" userId="eef67f80-1e14-4c90-a22b-aad4575b3ef9" providerId="ADAL" clId="{9A49C251-DF4E-4AE5-B3D8-6CC2431CFFC3}" dt="2020-05-15T03:01:11.778" v="10516"/>
          <ac:inkMkLst>
            <pc:docMk/>
            <pc:sldMk cId="2985397151" sldId="391"/>
            <ac:inkMk id="118" creationId="{2981E355-76B9-48E3-9F12-911D022AB793}"/>
          </ac:inkMkLst>
        </pc:inkChg>
        <pc:inkChg chg="add mod">
          <ac:chgData name="仁園 呂" userId="eef67f80-1e14-4c90-a22b-aad4575b3ef9" providerId="ADAL" clId="{9A49C251-DF4E-4AE5-B3D8-6CC2431CFFC3}" dt="2020-05-15T03:01:11.778" v="10516"/>
          <ac:inkMkLst>
            <pc:docMk/>
            <pc:sldMk cId="2985397151" sldId="391"/>
            <ac:inkMk id="119" creationId="{CBBDCC52-E54D-499F-AE9C-C550AAB4BCBA}"/>
          </ac:inkMkLst>
        </pc:inkChg>
        <pc:inkChg chg="add mod">
          <ac:chgData name="仁園 呂" userId="eef67f80-1e14-4c90-a22b-aad4575b3ef9" providerId="ADAL" clId="{9A49C251-DF4E-4AE5-B3D8-6CC2431CFFC3}" dt="2020-05-15T03:01:11.778" v="10516"/>
          <ac:inkMkLst>
            <pc:docMk/>
            <pc:sldMk cId="2985397151" sldId="391"/>
            <ac:inkMk id="120" creationId="{02C54B8A-2B28-4606-B48F-4B2656379B93}"/>
          </ac:inkMkLst>
        </pc:inkChg>
        <pc:inkChg chg="add mod">
          <ac:chgData name="仁園 呂" userId="eef67f80-1e14-4c90-a22b-aad4575b3ef9" providerId="ADAL" clId="{9A49C251-DF4E-4AE5-B3D8-6CC2431CFFC3}" dt="2020-05-15T03:01:11.778" v="10516"/>
          <ac:inkMkLst>
            <pc:docMk/>
            <pc:sldMk cId="2985397151" sldId="391"/>
            <ac:inkMk id="121" creationId="{FB2229F9-093D-45C7-9E34-8970B04E3604}"/>
          </ac:inkMkLst>
        </pc:inkChg>
        <pc:inkChg chg="add mod">
          <ac:chgData name="仁園 呂" userId="eef67f80-1e14-4c90-a22b-aad4575b3ef9" providerId="ADAL" clId="{9A49C251-DF4E-4AE5-B3D8-6CC2431CFFC3}" dt="2020-05-15T03:01:11.778" v="10516"/>
          <ac:inkMkLst>
            <pc:docMk/>
            <pc:sldMk cId="2985397151" sldId="391"/>
            <ac:inkMk id="122" creationId="{37AF0F68-FC02-4438-8117-189B8744BC8B}"/>
          </ac:inkMkLst>
        </pc:inkChg>
        <pc:inkChg chg="add mod">
          <ac:chgData name="仁園 呂" userId="eef67f80-1e14-4c90-a22b-aad4575b3ef9" providerId="ADAL" clId="{9A49C251-DF4E-4AE5-B3D8-6CC2431CFFC3}" dt="2020-05-15T03:01:11.778" v="10516"/>
          <ac:inkMkLst>
            <pc:docMk/>
            <pc:sldMk cId="2985397151" sldId="391"/>
            <ac:inkMk id="123" creationId="{3462B533-483A-4EEA-9422-521AFACB6AC8}"/>
          </ac:inkMkLst>
        </pc:inkChg>
        <pc:inkChg chg="add mod">
          <ac:chgData name="仁園 呂" userId="eef67f80-1e14-4c90-a22b-aad4575b3ef9" providerId="ADAL" clId="{9A49C251-DF4E-4AE5-B3D8-6CC2431CFFC3}" dt="2020-05-15T03:01:11.778" v="10516"/>
          <ac:inkMkLst>
            <pc:docMk/>
            <pc:sldMk cId="2985397151" sldId="391"/>
            <ac:inkMk id="124" creationId="{D44FBDE7-DC32-4FC4-97D7-2D2815DDA63E}"/>
          </ac:inkMkLst>
        </pc:inkChg>
        <pc:inkChg chg="add mod">
          <ac:chgData name="仁園 呂" userId="eef67f80-1e14-4c90-a22b-aad4575b3ef9" providerId="ADAL" clId="{9A49C251-DF4E-4AE5-B3D8-6CC2431CFFC3}" dt="2020-05-15T03:01:11.778" v="10516"/>
          <ac:inkMkLst>
            <pc:docMk/>
            <pc:sldMk cId="2985397151" sldId="391"/>
            <ac:inkMk id="125" creationId="{9DAD9B3A-1D7B-49CC-9379-250F3EBE64C9}"/>
          </ac:inkMkLst>
        </pc:inkChg>
        <pc:inkChg chg="add mod">
          <ac:chgData name="仁園 呂" userId="eef67f80-1e14-4c90-a22b-aad4575b3ef9" providerId="ADAL" clId="{9A49C251-DF4E-4AE5-B3D8-6CC2431CFFC3}" dt="2020-05-15T03:01:11.778" v="10516"/>
          <ac:inkMkLst>
            <pc:docMk/>
            <pc:sldMk cId="2985397151" sldId="391"/>
            <ac:inkMk id="126" creationId="{B3C69C1B-3B6E-449E-B684-0DD60572CAD3}"/>
          </ac:inkMkLst>
        </pc:inkChg>
        <pc:inkChg chg="add mod">
          <ac:chgData name="仁園 呂" userId="eef67f80-1e14-4c90-a22b-aad4575b3ef9" providerId="ADAL" clId="{9A49C251-DF4E-4AE5-B3D8-6CC2431CFFC3}" dt="2020-05-15T03:01:11.778" v="10516"/>
          <ac:inkMkLst>
            <pc:docMk/>
            <pc:sldMk cId="2985397151" sldId="391"/>
            <ac:inkMk id="127" creationId="{41EAA917-2D53-459F-AA48-E7DEFE576CC9}"/>
          </ac:inkMkLst>
        </pc:inkChg>
        <pc:inkChg chg="add mod">
          <ac:chgData name="仁園 呂" userId="eef67f80-1e14-4c90-a22b-aad4575b3ef9" providerId="ADAL" clId="{9A49C251-DF4E-4AE5-B3D8-6CC2431CFFC3}" dt="2020-05-15T03:01:11.778" v="10516"/>
          <ac:inkMkLst>
            <pc:docMk/>
            <pc:sldMk cId="2985397151" sldId="391"/>
            <ac:inkMk id="128" creationId="{4401EDE6-036D-4509-BA06-093CD358D4EF}"/>
          </ac:inkMkLst>
        </pc:inkChg>
        <pc:inkChg chg="add mod">
          <ac:chgData name="仁園 呂" userId="eef67f80-1e14-4c90-a22b-aad4575b3ef9" providerId="ADAL" clId="{9A49C251-DF4E-4AE5-B3D8-6CC2431CFFC3}" dt="2020-05-15T03:01:11.778" v="10516"/>
          <ac:inkMkLst>
            <pc:docMk/>
            <pc:sldMk cId="2985397151" sldId="391"/>
            <ac:inkMk id="129" creationId="{11A69AED-5C55-465E-B8EE-176D0B65F96F}"/>
          </ac:inkMkLst>
        </pc:inkChg>
        <pc:inkChg chg="add mod">
          <ac:chgData name="仁園 呂" userId="eef67f80-1e14-4c90-a22b-aad4575b3ef9" providerId="ADAL" clId="{9A49C251-DF4E-4AE5-B3D8-6CC2431CFFC3}" dt="2020-05-15T03:01:11.778" v="10516"/>
          <ac:inkMkLst>
            <pc:docMk/>
            <pc:sldMk cId="2985397151" sldId="391"/>
            <ac:inkMk id="130" creationId="{ACDC8ACD-4914-48B0-97B8-D226B8C62413}"/>
          </ac:inkMkLst>
        </pc:inkChg>
        <pc:inkChg chg="add mod">
          <ac:chgData name="仁園 呂" userId="eef67f80-1e14-4c90-a22b-aad4575b3ef9" providerId="ADAL" clId="{9A49C251-DF4E-4AE5-B3D8-6CC2431CFFC3}" dt="2020-05-15T03:01:11.778" v="10516"/>
          <ac:inkMkLst>
            <pc:docMk/>
            <pc:sldMk cId="2985397151" sldId="391"/>
            <ac:inkMk id="131" creationId="{CBE51992-2172-417E-97A6-02885398C72D}"/>
          </ac:inkMkLst>
        </pc:inkChg>
        <pc:inkChg chg="add mod">
          <ac:chgData name="仁園 呂" userId="eef67f80-1e14-4c90-a22b-aad4575b3ef9" providerId="ADAL" clId="{9A49C251-DF4E-4AE5-B3D8-6CC2431CFFC3}" dt="2020-05-15T03:01:11.778" v="10516"/>
          <ac:inkMkLst>
            <pc:docMk/>
            <pc:sldMk cId="2985397151" sldId="391"/>
            <ac:inkMk id="132" creationId="{B9DC06E9-A75C-42CA-BDF4-6B14CD08A45F}"/>
          </ac:inkMkLst>
        </pc:inkChg>
        <pc:inkChg chg="add mod">
          <ac:chgData name="仁園 呂" userId="eef67f80-1e14-4c90-a22b-aad4575b3ef9" providerId="ADAL" clId="{9A49C251-DF4E-4AE5-B3D8-6CC2431CFFC3}" dt="2020-05-15T03:01:11.778" v="10516"/>
          <ac:inkMkLst>
            <pc:docMk/>
            <pc:sldMk cId="2985397151" sldId="391"/>
            <ac:inkMk id="133" creationId="{8A4FD293-ECE7-48F9-92E6-8C47E20160C2}"/>
          </ac:inkMkLst>
        </pc:inkChg>
        <pc:inkChg chg="add mod">
          <ac:chgData name="仁園 呂" userId="eef67f80-1e14-4c90-a22b-aad4575b3ef9" providerId="ADAL" clId="{9A49C251-DF4E-4AE5-B3D8-6CC2431CFFC3}" dt="2020-05-15T03:01:11.778" v="10516"/>
          <ac:inkMkLst>
            <pc:docMk/>
            <pc:sldMk cId="2985397151" sldId="391"/>
            <ac:inkMk id="134" creationId="{0BC036A3-F87F-47A7-AE24-6C51224C08C9}"/>
          </ac:inkMkLst>
        </pc:inkChg>
        <pc:inkChg chg="add mod">
          <ac:chgData name="仁園 呂" userId="eef67f80-1e14-4c90-a22b-aad4575b3ef9" providerId="ADAL" clId="{9A49C251-DF4E-4AE5-B3D8-6CC2431CFFC3}" dt="2020-05-15T03:01:11.778" v="10516"/>
          <ac:inkMkLst>
            <pc:docMk/>
            <pc:sldMk cId="2985397151" sldId="391"/>
            <ac:inkMk id="135" creationId="{CC52CB64-93DD-4A94-8A08-56FF44346751}"/>
          </ac:inkMkLst>
        </pc:inkChg>
        <pc:inkChg chg="add mod">
          <ac:chgData name="仁園 呂" userId="eef67f80-1e14-4c90-a22b-aad4575b3ef9" providerId="ADAL" clId="{9A49C251-DF4E-4AE5-B3D8-6CC2431CFFC3}" dt="2020-05-15T03:01:11.778" v="10516"/>
          <ac:inkMkLst>
            <pc:docMk/>
            <pc:sldMk cId="2985397151" sldId="391"/>
            <ac:inkMk id="136" creationId="{7DF23531-9E1A-4B2A-9710-82A08B6029C1}"/>
          </ac:inkMkLst>
        </pc:inkChg>
        <pc:inkChg chg="add mod">
          <ac:chgData name="仁園 呂" userId="eef67f80-1e14-4c90-a22b-aad4575b3ef9" providerId="ADAL" clId="{9A49C251-DF4E-4AE5-B3D8-6CC2431CFFC3}" dt="2020-05-15T03:01:11.778" v="10516"/>
          <ac:inkMkLst>
            <pc:docMk/>
            <pc:sldMk cId="2985397151" sldId="391"/>
            <ac:inkMk id="137" creationId="{D2170BFB-3245-49C6-9F7F-36E3A529A4FE}"/>
          </ac:inkMkLst>
        </pc:inkChg>
        <pc:inkChg chg="add mod">
          <ac:chgData name="仁園 呂" userId="eef67f80-1e14-4c90-a22b-aad4575b3ef9" providerId="ADAL" clId="{9A49C251-DF4E-4AE5-B3D8-6CC2431CFFC3}" dt="2020-05-15T03:01:11.778" v="10516"/>
          <ac:inkMkLst>
            <pc:docMk/>
            <pc:sldMk cId="2985397151" sldId="391"/>
            <ac:inkMk id="138" creationId="{93CA4CB8-D17F-4F15-8DCB-664034F287F9}"/>
          </ac:inkMkLst>
        </pc:inkChg>
        <pc:inkChg chg="add mod">
          <ac:chgData name="仁園 呂" userId="eef67f80-1e14-4c90-a22b-aad4575b3ef9" providerId="ADAL" clId="{9A49C251-DF4E-4AE5-B3D8-6CC2431CFFC3}" dt="2020-05-15T03:01:11.778" v="10516"/>
          <ac:inkMkLst>
            <pc:docMk/>
            <pc:sldMk cId="2985397151" sldId="391"/>
            <ac:inkMk id="139" creationId="{99E8F8BC-B5B0-45F7-9F37-7302DDFD539A}"/>
          </ac:inkMkLst>
        </pc:inkChg>
        <pc:inkChg chg="add mod">
          <ac:chgData name="仁園 呂" userId="eef67f80-1e14-4c90-a22b-aad4575b3ef9" providerId="ADAL" clId="{9A49C251-DF4E-4AE5-B3D8-6CC2431CFFC3}" dt="2020-05-15T03:01:11.778" v="10516"/>
          <ac:inkMkLst>
            <pc:docMk/>
            <pc:sldMk cId="2985397151" sldId="391"/>
            <ac:inkMk id="140" creationId="{FB9F69C9-279D-428D-9300-4998E06C61F6}"/>
          </ac:inkMkLst>
        </pc:inkChg>
        <pc:inkChg chg="add mod">
          <ac:chgData name="仁園 呂" userId="eef67f80-1e14-4c90-a22b-aad4575b3ef9" providerId="ADAL" clId="{9A49C251-DF4E-4AE5-B3D8-6CC2431CFFC3}" dt="2020-05-15T03:01:11.778" v="10516"/>
          <ac:inkMkLst>
            <pc:docMk/>
            <pc:sldMk cId="2985397151" sldId="391"/>
            <ac:inkMk id="141" creationId="{1EA0B48C-809F-4335-AD69-3E76F64A59AF}"/>
          </ac:inkMkLst>
        </pc:inkChg>
        <pc:inkChg chg="add mod">
          <ac:chgData name="仁園 呂" userId="eef67f80-1e14-4c90-a22b-aad4575b3ef9" providerId="ADAL" clId="{9A49C251-DF4E-4AE5-B3D8-6CC2431CFFC3}" dt="2020-05-15T03:01:11.778" v="10516"/>
          <ac:inkMkLst>
            <pc:docMk/>
            <pc:sldMk cId="2985397151" sldId="391"/>
            <ac:inkMk id="142" creationId="{5911EA56-C754-4E6F-A2D4-D56BCF2D2462}"/>
          </ac:inkMkLst>
        </pc:inkChg>
        <pc:inkChg chg="add mod">
          <ac:chgData name="仁園 呂" userId="eef67f80-1e14-4c90-a22b-aad4575b3ef9" providerId="ADAL" clId="{9A49C251-DF4E-4AE5-B3D8-6CC2431CFFC3}" dt="2020-05-15T03:01:11.778" v="10516"/>
          <ac:inkMkLst>
            <pc:docMk/>
            <pc:sldMk cId="2985397151" sldId="391"/>
            <ac:inkMk id="143" creationId="{218411A9-F367-4372-AE53-7A2A27EE28BF}"/>
          </ac:inkMkLst>
        </pc:inkChg>
        <pc:inkChg chg="add mod">
          <ac:chgData name="仁園 呂" userId="eef67f80-1e14-4c90-a22b-aad4575b3ef9" providerId="ADAL" clId="{9A49C251-DF4E-4AE5-B3D8-6CC2431CFFC3}" dt="2020-05-15T03:01:11.778" v="10516"/>
          <ac:inkMkLst>
            <pc:docMk/>
            <pc:sldMk cId="2985397151" sldId="391"/>
            <ac:inkMk id="144" creationId="{65AA598E-2101-4729-A7F4-CDC45417E849}"/>
          </ac:inkMkLst>
        </pc:inkChg>
        <pc:inkChg chg="add mod">
          <ac:chgData name="仁園 呂" userId="eef67f80-1e14-4c90-a22b-aad4575b3ef9" providerId="ADAL" clId="{9A49C251-DF4E-4AE5-B3D8-6CC2431CFFC3}" dt="2020-05-15T03:01:11.778" v="10516"/>
          <ac:inkMkLst>
            <pc:docMk/>
            <pc:sldMk cId="2985397151" sldId="391"/>
            <ac:inkMk id="145" creationId="{15F284CC-8E99-49C3-87AB-4DC9FE217E0B}"/>
          </ac:inkMkLst>
        </pc:inkChg>
        <pc:inkChg chg="add mod">
          <ac:chgData name="仁園 呂" userId="eef67f80-1e14-4c90-a22b-aad4575b3ef9" providerId="ADAL" clId="{9A49C251-DF4E-4AE5-B3D8-6CC2431CFFC3}" dt="2020-05-15T03:01:11.778" v="10516"/>
          <ac:inkMkLst>
            <pc:docMk/>
            <pc:sldMk cId="2985397151" sldId="391"/>
            <ac:inkMk id="146" creationId="{46A5256D-AEA0-498C-AED9-6696F5492255}"/>
          </ac:inkMkLst>
        </pc:inkChg>
        <pc:inkChg chg="add mod">
          <ac:chgData name="仁園 呂" userId="eef67f80-1e14-4c90-a22b-aad4575b3ef9" providerId="ADAL" clId="{9A49C251-DF4E-4AE5-B3D8-6CC2431CFFC3}" dt="2020-05-15T03:01:11.778" v="10516"/>
          <ac:inkMkLst>
            <pc:docMk/>
            <pc:sldMk cId="2985397151" sldId="391"/>
            <ac:inkMk id="147" creationId="{191CF72E-C23C-486F-B646-3683BB131A5A}"/>
          </ac:inkMkLst>
        </pc:inkChg>
        <pc:inkChg chg="add mod">
          <ac:chgData name="仁園 呂" userId="eef67f80-1e14-4c90-a22b-aad4575b3ef9" providerId="ADAL" clId="{9A49C251-DF4E-4AE5-B3D8-6CC2431CFFC3}" dt="2020-05-15T03:01:11.778" v="10516"/>
          <ac:inkMkLst>
            <pc:docMk/>
            <pc:sldMk cId="2985397151" sldId="391"/>
            <ac:inkMk id="148" creationId="{A6A41C7B-04EF-4CA8-A8BC-B57AD70C37A6}"/>
          </ac:inkMkLst>
        </pc:inkChg>
        <pc:inkChg chg="add mod">
          <ac:chgData name="仁園 呂" userId="eef67f80-1e14-4c90-a22b-aad4575b3ef9" providerId="ADAL" clId="{9A49C251-DF4E-4AE5-B3D8-6CC2431CFFC3}" dt="2020-05-15T03:01:11.778" v="10516"/>
          <ac:inkMkLst>
            <pc:docMk/>
            <pc:sldMk cId="2985397151" sldId="391"/>
            <ac:inkMk id="149" creationId="{62D72C98-FBD0-4CA5-AA47-356BF8C98541}"/>
          </ac:inkMkLst>
        </pc:inkChg>
        <pc:inkChg chg="add mod">
          <ac:chgData name="仁園 呂" userId="eef67f80-1e14-4c90-a22b-aad4575b3ef9" providerId="ADAL" clId="{9A49C251-DF4E-4AE5-B3D8-6CC2431CFFC3}" dt="2020-05-15T03:01:18.480" v="10522"/>
          <ac:inkMkLst>
            <pc:docMk/>
            <pc:sldMk cId="2985397151" sldId="391"/>
            <ac:inkMk id="156" creationId="{22198F0D-4B16-44F0-9170-850E9DD4A5D0}"/>
          </ac:inkMkLst>
        </pc:inkChg>
        <pc:inkChg chg="add mod">
          <ac:chgData name="仁園 呂" userId="eef67f80-1e14-4c90-a22b-aad4575b3ef9" providerId="ADAL" clId="{9A49C251-DF4E-4AE5-B3D8-6CC2431CFFC3}" dt="2020-05-15T03:01:18.480" v="10522"/>
          <ac:inkMkLst>
            <pc:docMk/>
            <pc:sldMk cId="2985397151" sldId="391"/>
            <ac:inkMk id="157" creationId="{AC0C2B46-F92A-46FD-BD7A-B204C31CA0BE}"/>
          </ac:inkMkLst>
        </pc:inkChg>
        <pc:inkChg chg="add mod">
          <ac:chgData name="仁園 呂" userId="eef67f80-1e14-4c90-a22b-aad4575b3ef9" providerId="ADAL" clId="{9A49C251-DF4E-4AE5-B3D8-6CC2431CFFC3}" dt="2020-05-15T03:01:18.480" v="10522"/>
          <ac:inkMkLst>
            <pc:docMk/>
            <pc:sldMk cId="2985397151" sldId="391"/>
            <ac:inkMk id="158" creationId="{3DF6065A-126F-4AF8-95E3-B745BB554417}"/>
          </ac:inkMkLst>
        </pc:inkChg>
        <pc:inkChg chg="add mod">
          <ac:chgData name="仁園 呂" userId="eef67f80-1e14-4c90-a22b-aad4575b3ef9" providerId="ADAL" clId="{9A49C251-DF4E-4AE5-B3D8-6CC2431CFFC3}" dt="2020-05-15T03:01:18.480" v="10522"/>
          <ac:inkMkLst>
            <pc:docMk/>
            <pc:sldMk cId="2985397151" sldId="391"/>
            <ac:inkMk id="159" creationId="{9835EE8E-15B8-4BB1-8940-9D16F4882F15}"/>
          </ac:inkMkLst>
        </pc:inkChg>
        <pc:inkChg chg="add mod">
          <ac:chgData name="仁園 呂" userId="eef67f80-1e14-4c90-a22b-aad4575b3ef9" providerId="ADAL" clId="{9A49C251-DF4E-4AE5-B3D8-6CC2431CFFC3}" dt="2020-05-15T03:01:18.480" v="10522"/>
          <ac:inkMkLst>
            <pc:docMk/>
            <pc:sldMk cId="2985397151" sldId="391"/>
            <ac:inkMk id="160" creationId="{E46CC971-E87F-43EC-AFFE-367F122F4783}"/>
          </ac:inkMkLst>
        </pc:inkChg>
        <pc:inkChg chg="add mod">
          <ac:chgData name="仁園 呂" userId="eef67f80-1e14-4c90-a22b-aad4575b3ef9" providerId="ADAL" clId="{9A49C251-DF4E-4AE5-B3D8-6CC2431CFFC3}" dt="2020-05-15T03:01:26.165" v="10535"/>
          <ac:inkMkLst>
            <pc:docMk/>
            <pc:sldMk cId="2985397151" sldId="391"/>
            <ac:inkMk id="163" creationId="{16B4B4F0-8372-483B-80A5-2824AB6CB218}"/>
          </ac:inkMkLst>
        </pc:inkChg>
        <pc:inkChg chg="add mod">
          <ac:chgData name="仁園 呂" userId="eef67f80-1e14-4c90-a22b-aad4575b3ef9" providerId="ADAL" clId="{9A49C251-DF4E-4AE5-B3D8-6CC2431CFFC3}" dt="2020-05-15T03:01:26.165" v="10535"/>
          <ac:inkMkLst>
            <pc:docMk/>
            <pc:sldMk cId="2985397151" sldId="391"/>
            <ac:inkMk id="164" creationId="{156A4161-ED3D-41B6-9A62-4302F49B945C}"/>
          </ac:inkMkLst>
        </pc:inkChg>
        <pc:inkChg chg="add mod">
          <ac:chgData name="仁園 呂" userId="eef67f80-1e14-4c90-a22b-aad4575b3ef9" providerId="ADAL" clId="{9A49C251-DF4E-4AE5-B3D8-6CC2431CFFC3}" dt="2020-05-15T03:01:26.165" v="10535"/>
          <ac:inkMkLst>
            <pc:docMk/>
            <pc:sldMk cId="2985397151" sldId="391"/>
            <ac:inkMk id="165" creationId="{FDF41E34-1898-4511-A31B-151BF128EDD6}"/>
          </ac:inkMkLst>
        </pc:inkChg>
        <pc:inkChg chg="add mod">
          <ac:chgData name="仁園 呂" userId="eef67f80-1e14-4c90-a22b-aad4575b3ef9" providerId="ADAL" clId="{9A49C251-DF4E-4AE5-B3D8-6CC2431CFFC3}" dt="2020-05-15T03:01:26.165" v="10535"/>
          <ac:inkMkLst>
            <pc:docMk/>
            <pc:sldMk cId="2985397151" sldId="391"/>
            <ac:inkMk id="166" creationId="{06603389-C431-4FF8-8988-B2FDB5B6AE00}"/>
          </ac:inkMkLst>
        </pc:inkChg>
        <pc:inkChg chg="add mod">
          <ac:chgData name="仁園 呂" userId="eef67f80-1e14-4c90-a22b-aad4575b3ef9" providerId="ADAL" clId="{9A49C251-DF4E-4AE5-B3D8-6CC2431CFFC3}" dt="2020-05-15T03:01:26.165" v="10535"/>
          <ac:inkMkLst>
            <pc:docMk/>
            <pc:sldMk cId="2985397151" sldId="391"/>
            <ac:inkMk id="167" creationId="{A5537C95-7281-4214-A537-6D3F7833E9CC}"/>
          </ac:inkMkLst>
        </pc:inkChg>
        <pc:inkChg chg="add mod">
          <ac:chgData name="仁園 呂" userId="eef67f80-1e14-4c90-a22b-aad4575b3ef9" providerId="ADAL" clId="{9A49C251-DF4E-4AE5-B3D8-6CC2431CFFC3}" dt="2020-05-15T03:01:26.165" v="10535"/>
          <ac:inkMkLst>
            <pc:docMk/>
            <pc:sldMk cId="2985397151" sldId="391"/>
            <ac:inkMk id="168" creationId="{BF523B07-A033-41A7-96A9-4D2A229449AE}"/>
          </ac:inkMkLst>
        </pc:inkChg>
        <pc:inkChg chg="add mod">
          <ac:chgData name="仁園 呂" userId="eef67f80-1e14-4c90-a22b-aad4575b3ef9" providerId="ADAL" clId="{9A49C251-DF4E-4AE5-B3D8-6CC2431CFFC3}" dt="2020-05-15T03:01:26.165" v="10535"/>
          <ac:inkMkLst>
            <pc:docMk/>
            <pc:sldMk cId="2985397151" sldId="391"/>
            <ac:inkMk id="169" creationId="{74BCD26F-91B5-4D24-B8EF-61E1FBF66EED}"/>
          </ac:inkMkLst>
        </pc:inkChg>
        <pc:inkChg chg="add mod">
          <ac:chgData name="仁園 呂" userId="eef67f80-1e14-4c90-a22b-aad4575b3ef9" providerId="ADAL" clId="{9A49C251-DF4E-4AE5-B3D8-6CC2431CFFC3}" dt="2020-05-15T03:01:26.165" v="10535"/>
          <ac:inkMkLst>
            <pc:docMk/>
            <pc:sldMk cId="2985397151" sldId="391"/>
            <ac:inkMk id="170" creationId="{06045FC0-524C-44FD-ABA7-9D13418A63CF}"/>
          </ac:inkMkLst>
        </pc:inkChg>
        <pc:inkChg chg="add mod">
          <ac:chgData name="仁園 呂" userId="eef67f80-1e14-4c90-a22b-aad4575b3ef9" providerId="ADAL" clId="{9A49C251-DF4E-4AE5-B3D8-6CC2431CFFC3}" dt="2020-05-15T03:01:26.165" v="10535"/>
          <ac:inkMkLst>
            <pc:docMk/>
            <pc:sldMk cId="2985397151" sldId="391"/>
            <ac:inkMk id="171" creationId="{39EDF920-2A37-4597-9F1E-2BD6C5BC6DF1}"/>
          </ac:inkMkLst>
        </pc:inkChg>
        <pc:inkChg chg="add mod">
          <ac:chgData name="仁園 呂" userId="eef67f80-1e14-4c90-a22b-aad4575b3ef9" providerId="ADAL" clId="{9A49C251-DF4E-4AE5-B3D8-6CC2431CFFC3}" dt="2020-05-15T03:01:26.165" v="10535"/>
          <ac:inkMkLst>
            <pc:docMk/>
            <pc:sldMk cId="2985397151" sldId="391"/>
            <ac:inkMk id="172" creationId="{266774D0-36B6-41D9-BF74-3873DC81D63D}"/>
          </ac:inkMkLst>
        </pc:inkChg>
        <pc:inkChg chg="add mod">
          <ac:chgData name="仁園 呂" userId="eef67f80-1e14-4c90-a22b-aad4575b3ef9" providerId="ADAL" clId="{9A49C251-DF4E-4AE5-B3D8-6CC2431CFFC3}" dt="2020-05-15T03:01:26.165" v="10535"/>
          <ac:inkMkLst>
            <pc:docMk/>
            <pc:sldMk cId="2985397151" sldId="391"/>
            <ac:inkMk id="173" creationId="{7DAF744B-D4A4-4D6D-9BAD-61B1991165A0}"/>
          </ac:inkMkLst>
        </pc:inkChg>
        <pc:inkChg chg="add mod">
          <ac:chgData name="仁園 呂" userId="eef67f80-1e14-4c90-a22b-aad4575b3ef9" providerId="ADAL" clId="{9A49C251-DF4E-4AE5-B3D8-6CC2431CFFC3}" dt="2020-05-15T03:01:26.165" v="10535"/>
          <ac:inkMkLst>
            <pc:docMk/>
            <pc:sldMk cId="2985397151" sldId="391"/>
            <ac:inkMk id="174" creationId="{904B97ED-1779-44A8-8FB1-D3912D13F4A1}"/>
          </ac:inkMkLst>
        </pc:inkChg>
        <pc:inkChg chg="add mod">
          <ac:chgData name="仁園 呂" userId="eef67f80-1e14-4c90-a22b-aad4575b3ef9" providerId="ADAL" clId="{9A49C251-DF4E-4AE5-B3D8-6CC2431CFFC3}" dt="2020-05-15T03:01:35.852" v="10549"/>
          <ac:inkMkLst>
            <pc:docMk/>
            <pc:sldMk cId="2985397151" sldId="391"/>
            <ac:inkMk id="176" creationId="{6F72C4AD-A5D6-4908-A712-440A360A69CC}"/>
          </ac:inkMkLst>
        </pc:inkChg>
        <pc:inkChg chg="add mod">
          <ac:chgData name="仁園 呂" userId="eef67f80-1e14-4c90-a22b-aad4575b3ef9" providerId="ADAL" clId="{9A49C251-DF4E-4AE5-B3D8-6CC2431CFFC3}" dt="2020-05-15T03:01:35.852" v="10549"/>
          <ac:inkMkLst>
            <pc:docMk/>
            <pc:sldMk cId="2985397151" sldId="391"/>
            <ac:inkMk id="177" creationId="{3CA2C580-CFE5-4AC6-B447-B813EFCA21EB}"/>
          </ac:inkMkLst>
        </pc:inkChg>
        <pc:inkChg chg="add mod">
          <ac:chgData name="仁園 呂" userId="eef67f80-1e14-4c90-a22b-aad4575b3ef9" providerId="ADAL" clId="{9A49C251-DF4E-4AE5-B3D8-6CC2431CFFC3}" dt="2020-05-15T03:01:35.852" v="10549"/>
          <ac:inkMkLst>
            <pc:docMk/>
            <pc:sldMk cId="2985397151" sldId="391"/>
            <ac:inkMk id="178" creationId="{9F0959A1-9C64-4E8E-B555-FC19BD49D60F}"/>
          </ac:inkMkLst>
        </pc:inkChg>
        <pc:inkChg chg="add mod">
          <ac:chgData name="仁園 呂" userId="eef67f80-1e14-4c90-a22b-aad4575b3ef9" providerId="ADAL" clId="{9A49C251-DF4E-4AE5-B3D8-6CC2431CFFC3}" dt="2020-05-15T03:01:35.852" v="10549"/>
          <ac:inkMkLst>
            <pc:docMk/>
            <pc:sldMk cId="2985397151" sldId="391"/>
            <ac:inkMk id="179" creationId="{F535C80A-37DA-469F-9FB3-53269853ACE4}"/>
          </ac:inkMkLst>
        </pc:inkChg>
        <pc:inkChg chg="add mod">
          <ac:chgData name="仁園 呂" userId="eef67f80-1e14-4c90-a22b-aad4575b3ef9" providerId="ADAL" clId="{9A49C251-DF4E-4AE5-B3D8-6CC2431CFFC3}" dt="2020-05-15T03:01:35.852" v="10549"/>
          <ac:inkMkLst>
            <pc:docMk/>
            <pc:sldMk cId="2985397151" sldId="391"/>
            <ac:inkMk id="180" creationId="{AD64198A-F568-4571-8CE7-006CE5F261FB}"/>
          </ac:inkMkLst>
        </pc:inkChg>
        <pc:inkChg chg="add mod">
          <ac:chgData name="仁園 呂" userId="eef67f80-1e14-4c90-a22b-aad4575b3ef9" providerId="ADAL" clId="{9A49C251-DF4E-4AE5-B3D8-6CC2431CFFC3}" dt="2020-05-15T03:01:35.852" v="10549"/>
          <ac:inkMkLst>
            <pc:docMk/>
            <pc:sldMk cId="2985397151" sldId="391"/>
            <ac:inkMk id="181" creationId="{C9707289-2317-4E2A-93A2-530B51F8F852}"/>
          </ac:inkMkLst>
        </pc:inkChg>
        <pc:inkChg chg="add mod">
          <ac:chgData name="仁園 呂" userId="eef67f80-1e14-4c90-a22b-aad4575b3ef9" providerId="ADAL" clId="{9A49C251-DF4E-4AE5-B3D8-6CC2431CFFC3}" dt="2020-05-15T03:01:35.852" v="10549"/>
          <ac:inkMkLst>
            <pc:docMk/>
            <pc:sldMk cId="2985397151" sldId="391"/>
            <ac:inkMk id="182" creationId="{74DEB565-6C6E-4516-B6AD-10F418F34751}"/>
          </ac:inkMkLst>
        </pc:inkChg>
        <pc:inkChg chg="add mod">
          <ac:chgData name="仁園 呂" userId="eef67f80-1e14-4c90-a22b-aad4575b3ef9" providerId="ADAL" clId="{9A49C251-DF4E-4AE5-B3D8-6CC2431CFFC3}" dt="2020-05-15T03:01:35.852" v="10549"/>
          <ac:inkMkLst>
            <pc:docMk/>
            <pc:sldMk cId="2985397151" sldId="391"/>
            <ac:inkMk id="183" creationId="{214917CE-949C-47CD-A59B-330937281892}"/>
          </ac:inkMkLst>
        </pc:inkChg>
        <pc:inkChg chg="add">
          <ac:chgData name="仁園 呂" userId="eef67f80-1e14-4c90-a22b-aad4575b3ef9" providerId="ADAL" clId="{9A49C251-DF4E-4AE5-B3D8-6CC2431CFFC3}" dt="2020-05-15T03:01:32.204" v="10544" actId="9405"/>
          <ac:inkMkLst>
            <pc:docMk/>
            <pc:sldMk cId="2985397151" sldId="391"/>
            <ac:inkMk id="184" creationId="{40FE9499-4BD7-4FC4-8574-2A0B5C86F849}"/>
          </ac:inkMkLst>
        </pc:inkChg>
        <pc:inkChg chg="add">
          <ac:chgData name="仁園 呂" userId="eef67f80-1e14-4c90-a22b-aad4575b3ef9" providerId="ADAL" clId="{9A49C251-DF4E-4AE5-B3D8-6CC2431CFFC3}" dt="2020-05-15T03:01:32.769" v="10545" actId="9405"/>
          <ac:inkMkLst>
            <pc:docMk/>
            <pc:sldMk cId="2985397151" sldId="391"/>
            <ac:inkMk id="185" creationId="{73154B61-A0D5-4336-84F6-F6F96D0EEFC7}"/>
          </ac:inkMkLst>
        </pc:inkChg>
        <pc:inkChg chg="add mod">
          <ac:chgData name="仁園 呂" userId="eef67f80-1e14-4c90-a22b-aad4575b3ef9" providerId="ADAL" clId="{9A49C251-DF4E-4AE5-B3D8-6CC2431CFFC3}" dt="2020-05-15T03:01:35.852" v="10549"/>
          <ac:inkMkLst>
            <pc:docMk/>
            <pc:sldMk cId="2985397151" sldId="391"/>
            <ac:inkMk id="186" creationId="{AF7F032D-36F3-4564-99F1-E717D875F9B3}"/>
          </ac:inkMkLst>
        </pc:inkChg>
        <pc:inkChg chg="add mod">
          <ac:chgData name="仁園 呂" userId="eef67f80-1e14-4c90-a22b-aad4575b3ef9" providerId="ADAL" clId="{9A49C251-DF4E-4AE5-B3D8-6CC2431CFFC3}" dt="2020-05-15T03:01:35.852" v="10549"/>
          <ac:inkMkLst>
            <pc:docMk/>
            <pc:sldMk cId="2985397151" sldId="391"/>
            <ac:inkMk id="187" creationId="{EC72F28A-B955-4E39-AE22-8E9E3C85DE0B}"/>
          </ac:inkMkLst>
        </pc:inkChg>
        <pc:inkChg chg="add">
          <ac:chgData name="仁園 呂" userId="eef67f80-1e14-4c90-a22b-aad4575b3ef9" providerId="ADAL" clId="{9A49C251-DF4E-4AE5-B3D8-6CC2431CFFC3}" dt="2020-05-15T03:01:35.322" v="10548" actId="9405"/>
          <ac:inkMkLst>
            <pc:docMk/>
            <pc:sldMk cId="2985397151" sldId="391"/>
            <ac:inkMk id="188" creationId="{F47C3B80-7A54-45BE-9481-15698E8E69FA}"/>
          </ac:inkMkLst>
        </pc:inkChg>
        <pc:inkChg chg="add mod">
          <ac:chgData name="仁園 呂" userId="eef67f80-1e14-4c90-a22b-aad4575b3ef9" providerId="ADAL" clId="{9A49C251-DF4E-4AE5-B3D8-6CC2431CFFC3}" dt="2020-05-15T03:02:22.460" v="10586"/>
          <ac:inkMkLst>
            <pc:docMk/>
            <pc:sldMk cId="2985397151" sldId="391"/>
            <ac:inkMk id="191" creationId="{5BCDB605-2268-4F3A-B997-BC07588ECD6D}"/>
          </ac:inkMkLst>
        </pc:inkChg>
        <pc:inkChg chg="add mod">
          <ac:chgData name="仁園 呂" userId="eef67f80-1e14-4c90-a22b-aad4575b3ef9" providerId="ADAL" clId="{9A49C251-DF4E-4AE5-B3D8-6CC2431CFFC3}" dt="2020-05-15T03:02:22.460" v="10586"/>
          <ac:inkMkLst>
            <pc:docMk/>
            <pc:sldMk cId="2985397151" sldId="391"/>
            <ac:inkMk id="192" creationId="{050E60B1-EC38-490C-BB57-D39D15DDE037}"/>
          </ac:inkMkLst>
        </pc:inkChg>
        <pc:inkChg chg="add mod">
          <ac:chgData name="仁園 呂" userId="eef67f80-1e14-4c90-a22b-aad4575b3ef9" providerId="ADAL" clId="{9A49C251-DF4E-4AE5-B3D8-6CC2431CFFC3}" dt="2020-05-15T03:02:22.460" v="10586"/>
          <ac:inkMkLst>
            <pc:docMk/>
            <pc:sldMk cId="2985397151" sldId="391"/>
            <ac:inkMk id="193" creationId="{44D457B4-9213-46FF-BBE8-561EFF6C1F25}"/>
          </ac:inkMkLst>
        </pc:inkChg>
        <pc:inkChg chg="add mod">
          <ac:chgData name="仁園 呂" userId="eef67f80-1e14-4c90-a22b-aad4575b3ef9" providerId="ADAL" clId="{9A49C251-DF4E-4AE5-B3D8-6CC2431CFFC3}" dt="2020-05-15T03:02:22.460" v="10586"/>
          <ac:inkMkLst>
            <pc:docMk/>
            <pc:sldMk cId="2985397151" sldId="391"/>
            <ac:inkMk id="194" creationId="{19375B6F-0964-4174-8233-E4DDC623A54C}"/>
          </ac:inkMkLst>
        </pc:inkChg>
        <pc:inkChg chg="add mod">
          <ac:chgData name="仁園 呂" userId="eef67f80-1e14-4c90-a22b-aad4575b3ef9" providerId="ADAL" clId="{9A49C251-DF4E-4AE5-B3D8-6CC2431CFFC3}" dt="2020-05-15T03:02:22.460" v="10586"/>
          <ac:inkMkLst>
            <pc:docMk/>
            <pc:sldMk cId="2985397151" sldId="391"/>
            <ac:inkMk id="195" creationId="{5D042440-81BC-4350-91DA-7995383BE42B}"/>
          </ac:inkMkLst>
        </pc:inkChg>
        <pc:inkChg chg="add mod">
          <ac:chgData name="仁園 呂" userId="eef67f80-1e14-4c90-a22b-aad4575b3ef9" providerId="ADAL" clId="{9A49C251-DF4E-4AE5-B3D8-6CC2431CFFC3}" dt="2020-05-15T03:02:22.460" v="10586"/>
          <ac:inkMkLst>
            <pc:docMk/>
            <pc:sldMk cId="2985397151" sldId="391"/>
            <ac:inkMk id="196" creationId="{0DA99B3D-06AD-4AB4-A80E-D1EAF9A293AD}"/>
          </ac:inkMkLst>
        </pc:inkChg>
        <pc:inkChg chg="add mod">
          <ac:chgData name="仁園 呂" userId="eef67f80-1e14-4c90-a22b-aad4575b3ef9" providerId="ADAL" clId="{9A49C251-DF4E-4AE5-B3D8-6CC2431CFFC3}" dt="2020-05-15T03:02:22.460" v="10586"/>
          <ac:inkMkLst>
            <pc:docMk/>
            <pc:sldMk cId="2985397151" sldId="391"/>
            <ac:inkMk id="197" creationId="{77C4F423-C087-45DA-8A53-D4629278A678}"/>
          </ac:inkMkLst>
        </pc:inkChg>
        <pc:inkChg chg="add mod">
          <ac:chgData name="仁園 呂" userId="eef67f80-1e14-4c90-a22b-aad4575b3ef9" providerId="ADAL" clId="{9A49C251-DF4E-4AE5-B3D8-6CC2431CFFC3}" dt="2020-05-15T03:02:22.460" v="10586"/>
          <ac:inkMkLst>
            <pc:docMk/>
            <pc:sldMk cId="2985397151" sldId="391"/>
            <ac:inkMk id="198" creationId="{8A4B6B50-50F7-4C9B-AF6A-E154BBFFEA23}"/>
          </ac:inkMkLst>
        </pc:inkChg>
        <pc:inkChg chg="add mod">
          <ac:chgData name="仁園 呂" userId="eef67f80-1e14-4c90-a22b-aad4575b3ef9" providerId="ADAL" clId="{9A49C251-DF4E-4AE5-B3D8-6CC2431CFFC3}" dt="2020-05-15T03:02:22.460" v="10586"/>
          <ac:inkMkLst>
            <pc:docMk/>
            <pc:sldMk cId="2985397151" sldId="391"/>
            <ac:inkMk id="199" creationId="{11EEC884-6EC5-462D-979F-699B08905CE6}"/>
          </ac:inkMkLst>
        </pc:inkChg>
        <pc:inkChg chg="add mod">
          <ac:chgData name="仁園 呂" userId="eef67f80-1e14-4c90-a22b-aad4575b3ef9" providerId="ADAL" clId="{9A49C251-DF4E-4AE5-B3D8-6CC2431CFFC3}" dt="2020-05-15T03:02:22.460" v="10586"/>
          <ac:inkMkLst>
            <pc:docMk/>
            <pc:sldMk cId="2985397151" sldId="391"/>
            <ac:inkMk id="202" creationId="{B4E82321-A2AA-476B-90AF-580D40999CBF}"/>
          </ac:inkMkLst>
        </pc:inkChg>
        <pc:inkChg chg="add mod">
          <ac:chgData name="仁園 呂" userId="eef67f80-1e14-4c90-a22b-aad4575b3ef9" providerId="ADAL" clId="{9A49C251-DF4E-4AE5-B3D8-6CC2431CFFC3}" dt="2020-05-15T03:02:22.460" v="10586"/>
          <ac:inkMkLst>
            <pc:docMk/>
            <pc:sldMk cId="2985397151" sldId="391"/>
            <ac:inkMk id="204" creationId="{8799A017-2539-44DB-B8D3-11880F914F80}"/>
          </ac:inkMkLst>
        </pc:inkChg>
        <pc:inkChg chg="add mod">
          <ac:chgData name="仁園 呂" userId="eef67f80-1e14-4c90-a22b-aad4575b3ef9" providerId="ADAL" clId="{9A49C251-DF4E-4AE5-B3D8-6CC2431CFFC3}" dt="2020-05-15T03:02:22.460" v="10586"/>
          <ac:inkMkLst>
            <pc:docMk/>
            <pc:sldMk cId="2985397151" sldId="391"/>
            <ac:inkMk id="205" creationId="{56070665-B0E2-4EE9-A505-0484F74F30FB}"/>
          </ac:inkMkLst>
        </pc:inkChg>
        <pc:inkChg chg="add mod">
          <ac:chgData name="仁園 呂" userId="eef67f80-1e14-4c90-a22b-aad4575b3ef9" providerId="ADAL" clId="{9A49C251-DF4E-4AE5-B3D8-6CC2431CFFC3}" dt="2020-05-15T03:02:22.460" v="10586"/>
          <ac:inkMkLst>
            <pc:docMk/>
            <pc:sldMk cId="2985397151" sldId="391"/>
            <ac:inkMk id="206" creationId="{96FF957D-C366-4D30-AB7F-56C86CD341D8}"/>
          </ac:inkMkLst>
        </pc:inkChg>
        <pc:inkChg chg="add mod">
          <ac:chgData name="仁園 呂" userId="eef67f80-1e14-4c90-a22b-aad4575b3ef9" providerId="ADAL" clId="{9A49C251-DF4E-4AE5-B3D8-6CC2431CFFC3}" dt="2020-05-15T03:02:22.460" v="10586"/>
          <ac:inkMkLst>
            <pc:docMk/>
            <pc:sldMk cId="2985397151" sldId="391"/>
            <ac:inkMk id="207" creationId="{6B1B440C-E821-4A4E-A6FE-31AA260EA733}"/>
          </ac:inkMkLst>
        </pc:inkChg>
        <pc:inkChg chg="add mod">
          <ac:chgData name="仁園 呂" userId="eef67f80-1e14-4c90-a22b-aad4575b3ef9" providerId="ADAL" clId="{9A49C251-DF4E-4AE5-B3D8-6CC2431CFFC3}" dt="2020-05-15T03:02:22.460" v="10586"/>
          <ac:inkMkLst>
            <pc:docMk/>
            <pc:sldMk cId="2985397151" sldId="391"/>
            <ac:inkMk id="208" creationId="{4B9EF8BD-7579-4678-AE55-9BEA6AD22FF0}"/>
          </ac:inkMkLst>
        </pc:inkChg>
        <pc:inkChg chg="add mod">
          <ac:chgData name="仁園 呂" userId="eef67f80-1e14-4c90-a22b-aad4575b3ef9" providerId="ADAL" clId="{9A49C251-DF4E-4AE5-B3D8-6CC2431CFFC3}" dt="2020-05-15T03:02:22.460" v="10586"/>
          <ac:inkMkLst>
            <pc:docMk/>
            <pc:sldMk cId="2985397151" sldId="391"/>
            <ac:inkMk id="209" creationId="{2FA169D5-2B2C-414E-B1BA-3CDEDD6B9089}"/>
          </ac:inkMkLst>
        </pc:inkChg>
        <pc:inkChg chg="add mod">
          <ac:chgData name="仁園 呂" userId="eef67f80-1e14-4c90-a22b-aad4575b3ef9" providerId="ADAL" clId="{9A49C251-DF4E-4AE5-B3D8-6CC2431CFFC3}" dt="2020-05-15T03:02:22.460" v="10586"/>
          <ac:inkMkLst>
            <pc:docMk/>
            <pc:sldMk cId="2985397151" sldId="391"/>
            <ac:inkMk id="210" creationId="{681A1015-0AF4-47B9-AE8E-12663CD492B6}"/>
          </ac:inkMkLst>
        </pc:inkChg>
        <pc:inkChg chg="add mod">
          <ac:chgData name="仁園 呂" userId="eef67f80-1e14-4c90-a22b-aad4575b3ef9" providerId="ADAL" clId="{9A49C251-DF4E-4AE5-B3D8-6CC2431CFFC3}" dt="2020-05-15T03:02:22.460" v="10586"/>
          <ac:inkMkLst>
            <pc:docMk/>
            <pc:sldMk cId="2985397151" sldId="391"/>
            <ac:inkMk id="211" creationId="{AA27B986-C806-42DC-A2B5-226856A4F985}"/>
          </ac:inkMkLst>
        </pc:inkChg>
        <pc:inkChg chg="add mod">
          <ac:chgData name="仁園 呂" userId="eef67f80-1e14-4c90-a22b-aad4575b3ef9" providerId="ADAL" clId="{9A49C251-DF4E-4AE5-B3D8-6CC2431CFFC3}" dt="2020-05-15T03:02:22.460" v="10586"/>
          <ac:inkMkLst>
            <pc:docMk/>
            <pc:sldMk cId="2985397151" sldId="391"/>
            <ac:inkMk id="212" creationId="{7BAFAFA6-AB68-4DAE-B023-6C71307E7F5D}"/>
          </ac:inkMkLst>
        </pc:inkChg>
        <pc:inkChg chg="add mod">
          <ac:chgData name="仁園 呂" userId="eef67f80-1e14-4c90-a22b-aad4575b3ef9" providerId="ADAL" clId="{9A49C251-DF4E-4AE5-B3D8-6CC2431CFFC3}" dt="2020-05-15T03:02:22.460" v="10586"/>
          <ac:inkMkLst>
            <pc:docMk/>
            <pc:sldMk cId="2985397151" sldId="391"/>
            <ac:inkMk id="213" creationId="{83B9494B-9C51-47F9-963E-6458F02F8F00}"/>
          </ac:inkMkLst>
        </pc:inkChg>
        <pc:inkChg chg="add mod">
          <ac:chgData name="仁園 呂" userId="eef67f80-1e14-4c90-a22b-aad4575b3ef9" providerId="ADAL" clId="{9A49C251-DF4E-4AE5-B3D8-6CC2431CFFC3}" dt="2020-05-15T03:02:22.460" v="10586"/>
          <ac:inkMkLst>
            <pc:docMk/>
            <pc:sldMk cId="2985397151" sldId="391"/>
            <ac:inkMk id="215" creationId="{C88E3EAB-68CD-4AAB-8D6D-FBD7F58A570B}"/>
          </ac:inkMkLst>
        </pc:inkChg>
        <pc:inkChg chg="add mod">
          <ac:chgData name="仁園 呂" userId="eef67f80-1e14-4c90-a22b-aad4575b3ef9" providerId="ADAL" clId="{9A49C251-DF4E-4AE5-B3D8-6CC2431CFFC3}" dt="2020-05-15T03:02:22.460" v="10586"/>
          <ac:inkMkLst>
            <pc:docMk/>
            <pc:sldMk cId="2985397151" sldId="391"/>
            <ac:inkMk id="216" creationId="{A3ABD2DB-7AA0-43AE-A4A4-6C9C34C4438F}"/>
          </ac:inkMkLst>
        </pc:inkChg>
        <pc:inkChg chg="add mod">
          <ac:chgData name="仁園 呂" userId="eef67f80-1e14-4c90-a22b-aad4575b3ef9" providerId="ADAL" clId="{9A49C251-DF4E-4AE5-B3D8-6CC2431CFFC3}" dt="2020-05-15T03:02:22.460" v="10586"/>
          <ac:inkMkLst>
            <pc:docMk/>
            <pc:sldMk cId="2985397151" sldId="391"/>
            <ac:inkMk id="217" creationId="{025EDE4D-F831-42F1-A7DC-CBF613B6650F}"/>
          </ac:inkMkLst>
        </pc:inkChg>
        <pc:inkChg chg="add mod">
          <ac:chgData name="仁園 呂" userId="eef67f80-1e14-4c90-a22b-aad4575b3ef9" providerId="ADAL" clId="{9A49C251-DF4E-4AE5-B3D8-6CC2431CFFC3}" dt="2020-05-15T03:02:22.460" v="10586"/>
          <ac:inkMkLst>
            <pc:docMk/>
            <pc:sldMk cId="2985397151" sldId="391"/>
            <ac:inkMk id="218" creationId="{CB67536C-4D71-4B2F-BE91-975A62E9B0A4}"/>
          </ac:inkMkLst>
        </pc:inkChg>
        <pc:inkChg chg="add mod">
          <ac:chgData name="仁園 呂" userId="eef67f80-1e14-4c90-a22b-aad4575b3ef9" providerId="ADAL" clId="{9A49C251-DF4E-4AE5-B3D8-6CC2431CFFC3}" dt="2020-05-15T03:02:22.460" v="10586"/>
          <ac:inkMkLst>
            <pc:docMk/>
            <pc:sldMk cId="2985397151" sldId="391"/>
            <ac:inkMk id="219" creationId="{5A10579F-05A4-4780-A374-A32440461D61}"/>
          </ac:inkMkLst>
        </pc:inkChg>
        <pc:inkChg chg="add mod">
          <ac:chgData name="仁園 呂" userId="eef67f80-1e14-4c90-a22b-aad4575b3ef9" providerId="ADAL" clId="{9A49C251-DF4E-4AE5-B3D8-6CC2431CFFC3}" dt="2020-05-15T03:02:22.460" v="10586"/>
          <ac:inkMkLst>
            <pc:docMk/>
            <pc:sldMk cId="2985397151" sldId="391"/>
            <ac:inkMk id="220" creationId="{B2795136-CCB0-4B07-914D-D4AF8BF63C01}"/>
          </ac:inkMkLst>
        </pc:inkChg>
        <pc:inkChg chg="add mod">
          <ac:chgData name="仁園 呂" userId="eef67f80-1e14-4c90-a22b-aad4575b3ef9" providerId="ADAL" clId="{9A49C251-DF4E-4AE5-B3D8-6CC2431CFFC3}" dt="2020-05-15T03:02:22.460" v="10586"/>
          <ac:inkMkLst>
            <pc:docMk/>
            <pc:sldMk cId="2985397151" sldId="391"/>
            <ac:inkMk id="221" creationId="{663B6B26-C208-46FA-B414-25CD19E003D8}"/>
          </ac:inkMkLst>
        </pc:inkChg>
        <pc:inkChg chg="add mod">
          <ac:chgData name="仁園 呂" userId="eef67f80-1e14-4c90-a22b-aad4575b3ef9" providerId="ADAL" clId="{9A49C251-DF4E-4AE5-B3D8-6CC2431CFFC3}" dt="2020-05-15T03:02:22.460" v="10586"/>
          <ac:inkMkLst>
            <pc:docMk/>
            <pc:sldMk cId="2985397151" sldId="391"/>
            <ac:inkMk id="222" creationId="{A1F058BB-D1B5-4B82-AE8C-5619CD58089A}"/>
          </ac:inkMkLst>
        </pc:inkChg>
        <pc:inkChg chg="add mod">
          <ac:chgData name="仁園 呂" userId="eef67f80-1e14-4c90-a22b-aad4575b3ef9" providerId="ADAL" clId="{9A49C251-DF4E-4AE5-B3D8-6CC2431CFFC3}" dt="2020-05-15T03:02:22.460" v="10586"/>
          <ac:inkMkLst>
            <pc:docMk/>
            <pc:sldMk cId="2985397151" sldId="391"/>
            <ac:inkMk id="223" creationId="{0BA659D8-39DF-4378-8586-8A7EB4E978BF}"/>
          </ac:inkMkLst>
        </pc:inkChg>
        <pc:inkChg chg="add mod">
          <ac:chgData name="仁園 呂" userId="eef67f80-1e14-4c90-a22b-aad4575b3ef9" providerId="ADAL" clId="{9A49C251-DF4E-4AE5-B3D8-6CC2431CFFC3}" dt="2020-05-15T03:02:22.460" v="10586"/>
          <ac:inkMkLst>
            <pc:docMk/>
            <pc:sldMk cId="2985397151" sldId="391"/>
            <ac:inkMk id="224" creationId="{4CC62863-ABC4-4493-831B-9D0688A2EEF6}"/>
          </ac:inkMkLst>
        </pc:inkChg>
        <pc:inkChg chg="add mod">
          <ac:chgData name="仁園 呂" userId="eef67f80-1e14-4c90-a22b-aad4575b3ef9" providerId="ADAL" clId="{9A49C251-DF4E-4AE5-B3D8-6CC2431CFFC3}" dt="2020-05-15T03:02:22.460" v="10586"/>
          <ac:inkMkLst>
            <pc:docMk/>
            <pc:sldMk cId="2985397151" sldId="391"/>
            <ac:inkMk id="225" creationId="{576A0AF0-1C79-41D3-A80E-942797BA38C4}"/>
          </ac:inkMkLst>
        </pc:inkChg>
        <pc:inkChg chg="add mod">
          <ac:chgData name="仁園 呂" userId="eef67f80-1e14-4c90-a22b-aad4575b3ef9" providerId="ADAL" clId="{9A49C251-DF4E-4AE5-B3D8-6CC2431CFFC3}" dt="2020-05-15T03:02:22.460" v="10586"/>
          <ac:inkMkLst>
            <pc:docMk/>
            <pc:sldMk cId="2985397151" sldId="391"/>
            <ac:inkMk id="226" creationId="{998393B1-9E30-4A3E-AF0C-D291BEBB16D8}"/>
          </ac:inkMkLst>
        </pc:inkChg>
        <pc:inkChg chg="add mod">
          <ac:chgData name="仁園 呂" userId="eef67f80-1e14-4c90-a22b-aad4575b3ef9" providerId="ADAL" clId="{9A49C251-DF4E-4AE5-B3D8-6CC2431CFFC3}" dt="2020-05-15T03:02:22.460" v="10586"/>
          <ac:inkMkLst>
            <pc:docMk/>
            <pc:sldMk cId="2985397151" sldId="391"/>
            <ac:inkMk id="227" creationId="{7845262E-6B1C-4B65-B9AB-8584150E242B}"/>
          </ac:inkMkLst>
        </pc:inkChg>
        <pc:inkChg chg="add mod">
          <ac:chgData name="仁園 呂" userId="eef67f80-1e14-4c90-a22b-aad4575b3ef9" providerId="ADAL" clId="{9A49C251-DF4E-4AE5-B3D8-6CC2431CFFC3}" dt="2020-05-15T03:02:32.856" v="10602"/>
          <ac:inkMkLst>
            <pc:docMk/>
            <pc:sldMk cId="2985397151" sldId="391"/>
            <ac:inkMk id="229" creationId="{C6B89DBA-877D-4963-980B-01D8B09E316C}"/>
          </ac:inkMkLst>
        </pc:inkChg>
        <pc:inkChg chg="add mod">
          <ac:chgData name="仁園 呂" userId="eef67f80-1e14-4c90-a22b-aad4575b3ef9" providerId="ADAL" clId="{9A49C251-DF4E-4AE5-B3D8-6CC2431CFFC3}" dt="2020-05-15T03:02:32.856" v="10602"/>
          <ac:inkMkLst>
            <pc:docMk/>
            <pc:sldMk cId="2985397151" sldId="391"/>
            <ac:inkMk id="230" creationId="{0458BA1E-2CA7-410C-B4DB-BE7F4E094C6D}"/>
          </ac:inkMkLst>
        </pc:inkChg>
        <pc:inkChg chg="add mod">
          <ac:chgData name="仁園 呂" userId="eef67f80-1e14-4c90-a22b-aad4575b3ef9" providerId="ADAL" clId="{9A49C251-DF4E-4AE5-B3D8-6CC2431CFFC3}" dt="2020-05-15T03:02:32.856" v="10602"/>
          <ac:inkMkLst>
            <pc:docMk/>
            <pc:sldMk cId="2985397151" sldId="391"/>
            <ac:inkMk id="231" creationId="{A89E0386-915A-4FC1-8CED-758E0861920B}"/>
          </ac:inkMkLst>
        </pc:inkChg>
        <pc:inkChg chg="add mod">
          <ac:chgData name="仁園 呂" userId="eef67f80-1e14-4c90-a22b-aad4575b3ef9" providerId="ADAL" clId="{9A49C251-DF4E-4AE5-B3D8-6CC2431CFFC3}" dt="2020-05-15T03:02:32.856" v="10602"/>
          <ac:inkMkLst>
            <pc:docMk/>
            <pc:sldMk cId="2985397151" sldId="391"/>
            <ac:inkMk id="232" creationId="{B0E8E484-9E8C-403F-B1F6-AEC5A96EADFC}"/>
          </ac:inkMkLst>
        </pc:inkChg>
        <pc:inkChg chg="add mod">
          <ac:chgData name="仁園 呂" userId="eef67f80-1e14-4c90-a22b-aad4575b3ef9" providerId="ADAL" clId="{9A49C251-DF4E-4AE5-B3D8-6CC2431CFFC3}" dt="2020-05-15T03:02:32.856" v="10602"/>
          <ac:inkMkLst>
            <pc:docMk/>
            <pc:sldMk cId="2985397151" sldId="391"/>
            <ac:inkMk id="233" creationId="{24929C28-9A0E-4229-9EC8-600E32335A9A}"/>
          </ac:inkMkLst>
        </pc:inkChg>
        <pc:inkChg chg="add mod">
          <ac:chgData name="仁園 呂" userId="eef67f80-1e14-4c90-a22b-aad4575b3ef9" providerId="ADAL" clId="{9A49C251-DF4E-4AE5-B3D8-6CC2431CFFC3}" dt="2020-05-15T03:02:32.856" v="10602"/>
          <ac:inkMkLst>
            <pc:docMk/>
            <pc:sldMk cId="2985397151" sldId="391"/>
            <ac:inkMk id="234" creationId="{02F4FA98-22CD-4286-8416-C5D8F6D093C5}"/>
          </ac:inkMkLst>
        </pc:inkChg>
        <pc:inkChg chg="add mod">
          <ac:chgData name="仁園 呂" userId="eef67f80-1e14-4c90-a22b-aad4575b3ef9" providerId="ADAL" clId="{9A49C251-DF4E-4AE5-B3D8-6CC2431CFFC3}" dt="2020-05-15T03:02:32.856" v="10602"/>
          <ac:inkMkLst>
            <pc:docMk/>
            <pc:sldMk cId="2985397151" sldId="391"/>
            <ac:inkMk id="235" creationId="{FC25C3B4-9072-4771-84E8-1ADC0718860C}"/>
          </ac:inkMkLst>
        </pc:inkChg>
        <pc:inkChg chg="add mod">
          <ac:chgData name="仁園 呂" userId="eef67f80-1e14-4c90-a22b-aad4575b3ef9" providerId="ADAL" clId="{9A49C251-DF4E-4AE5-B3D8-6CC2431CFFC3}" dt="2020-05-15T03:02:32.856" v="10602"/>
          <ac:inkMkLst>
            <pc:docMk/>
            <pc:sldMk cId="2985397151" sldId="391"/>
            <ac:inkMk id="236" creationId="{1222FB9F-5BD6-4338-9AC9-690781888D62}"/>
          </ac:inkMkLst>
        </pc:inkChg>
        <pc:inkChg chg="add mod">
          <ac:chgData name="仁園 呂" userId="eef67f80-1e14-4c90-a22b-aad4575b3ef9" providerId="ADAL" clId="{9A49C251-DF4E-4AE5-B3D8-6CC2431CFFC3}" dt="2020-05-15T03:02:32.856" v="10602"/>
          <ac:inkMkLst>
            <pc:docMk/>
            <pc:sldMk cId="2985397151" sldId="391"/>
            <ac:inkMk id="237" creationId="{04216475-C6D3-4EF9-A7A7-C18F17813D24}"/>
          </ac:inkMkLst>
        </pc:inkChg>
        <pc:inkChg chg="add mod">
          <ac:chgData name="仁園 呂" userId="eef67f80-1e14-4c90-a22b-aad4575b3ef9" providerId="ADAL" clId="{9A49C251-DF4E-4AE5-B3D8-6CC2431CFFC3}" dt="2020-05-15T03:02:32.856" v="10602"/>
          <ac:inkMkLst>
            <pc:docMk/>
            <pc:sldMk cId="2985397151" sldId="391"/>
            <ac:inkMk id="238" creationId="{C4DDD594-EFE9-455C-919D-A35C39FA5DF6}"/>
          </ac:inkMkLst>
        </pc:inkChg>
        <pc:inkChg chg="add mod">
          <ac:chgData name="仁園 呂" userId="eef67f80-1e14-4c90-a22b-aad4575b3ef9" providerId="ADAL" clId="{9A49C251-DF4E-4AE5-B3D8-6CC2431CFFC3}" dt="2020-05-15T03:02:32.856" v="10602"/>
          <ac:inkMkLst>
            <pc:docMk/>
            <pc:sldMk cId="2985397151" sldId="391"/>
            <ac:inkMk id="239" creationId="{096702EB-7325-499B-B9FE-3FD8071463BD}"/>
          </ac:inkMkLst>
        </pc:inkChg>
        <pc:inkChg chg="add mod">
          <ac:chgData name="仁園 呂" userId="eef67f80-1e14-4c90-a22b-aad4575b3ef9" providerId="ADAL" clId="{9A49C251-DF4E-4AE5-B3D8-6CC2431CFFC3}" dt="2020-05-15T03:02:32.856" v="10602"/>
          <ac:inkMkLst>
            <pc:docMk/>
            <pc:sldMk cId="2985397151" sldId="391"/>
            <ac:inkMk id="240" creationId="{4A80511E-63E9-42B2-9CF7-23131951AA0D}"/>
          </ac:inkMkLst>
        </pc:inkChg>
        <pc:inkChg chg="add mod">
          <ac:chgData name="仁園 呂" userId="eef67f80-1e14-4c90-a22b-aad4575b3ef9" providerId="ADAL" clId="{9A49C251-DF4E-4AE5-B3D8-6CC2431CFFC3}" dt="2020-05-15T03:02:32.856" v="10602"/>
          <ac:inkMkLst>
            <pc:docMk/>
            <pc:sldMk cId="2985397151" sldId="391"/>
            <ac:inkMk id="241" creationId="{6D70E26B-F530-43E4-A611-3FB02CD04E30}"/>
          </ac:inkMkLst>
        </pc:inkChg>
        <pc:inkChg chg="add mod">
          <ac:chgData name="仁園 呂" userId="eef67f80-1e14-4c90-a22b-aad4575b3ef9" providerId="ADAL" clId="{9A49C251-DF4E-4AE5-B3D8-6CC2431CFFC3}" dt="2020-05-15T03:02:32.856" v="10602"/>
          <ac:inkMkLst>
            <pc:docMk/>
            <pc:sldMk cId="2985397151" sldId="391"/>
            <ac:inkMk id="242" creationId="{A440CCF3-0C66-42B4-97EF-4F58230C01A6}"/>
          </ac:inkMkLst>
        </pc:inkChg>
        <pc:inkChg chg="add mod">
          <ac:chgData name="仁園 呂" userId="eef67f80-1e14-4c90-a22b-aad4575b3ef9" providerId="ADAL" clId="{9A49C251-DF4E-4AE5-B3D8-6CC2431CFFC3}" dt="2020-05-15T03:02:32.856" v="10602"/>
          <ac:inkMkLst>
            <pc:docMk/>
            <pc:sldMk cId="2985397151" sldId="391"/>
            <ac:inkMk id="243" creationId="{C577DB7E-D2EB-4E3B-BF3C-7727E7B3E691}"/>
          </ac:inkMkLst>
        </pc:inkChg>
        <pc:inkChg chg="add">
          <ac:chgData name="仁園 呂" userId="eef67f80-1e14-4c90-a22b-aad4575b3ef9" providerId="ADAL" clId="{9A49C251-DF4E-4AE5-B3D8-6CC2431CFFC3}" dt="2020-05-15T03:02:33.446" v="10603" actId="9405"/>
          <ac:inkMkLst>
            <pc:docMk/>
            <pc:sldMk cId="2985397151" sldId="391"/>
            <ac:inkMk id="245" creationId="{3250FAA6-06C2-46D8-B64E-9852E9761798}"/>
          </ac:inkMkLst>
        </pc:inkChg>
      </pc:sldChg>
      <pc:sldChg chg="addSp modSp new del mod modTransition">
        <pc:chgData name="仁園 呂" userId="eef67f80-1e14-4c90-a22b-aad4575b3ef9" providerId="ADAL" clId="{9A49C251-DF4E-4AE5-B3D8-6CC2431CFFC3}" dt="2020-05-09T09:41:22.888" v="7195" actId="47"/>
        <pc:sldMkLst>
          <pc:docMk/>
          <pc:sldMk cId="3302764405" sldId="391"/>
        </pc:sldMkLst>
        <pc:spChg chg="mod">
          <ac:chgData name="仁園 呂" userId="eef67f80-1e14-4c90-a22b-aad4575b3ef9" providerId="ADAL" clId="{9A49C251-DF4E-4AE5-B3D8-6CC2431CFFC3}" dt="2020-04-23T16:23:45.672" v="1045" actId="20577"/>
          <ac:spMkLst>
            <pc:docMk/>
            <pc:sldMk cId="3302764405" sldId="391"/>
            <ac:spMk id="2" creationId="{62486EF6-7C8D-44C3-A0C9-AE08FBC5C78B}"/>
          </ac:spMkLst>
        </pc:spChg>
        <pc:spChg chg="mod">
          <ac:chgData name="仁園 呂" userId="eef67f80-1e14-4c90-a22b-aad4575b3ef9" providerId="ADAL" clId="{9A49C251-DF4E-4AE5-B3D8-6CC2431CFFC3}" dt="2020-04-27T08:58:53.182" v="3686" actId="113"/>
          <ac:spMkLst>
            <pc:docMk/>
            <pc:sldMk cId="3302764405" sldId="391"/>
            <ac:spMk id="3" creationId="{ACAEF992-8E6C-4DD5-9157-54BBF85B4E02}"/>
          </ac:spMkLst>
        </pc:spChg>
        <pc:picChg chg="add mod">
          <ac:chgData name="仁園 呂" userId="eef67f80-1e14-4c90-a22b-aad4575b3ef9" providerId="ADAL" clId="{9A49C251-DF4E-4AE5-B3D8-6CC2431CFFC3}" dt="2020-04-23T16:34:43.856" v="1063" actId="1076"/>
          <ac:picMkLst>
            <pc:docMk/>
            <pc:sldMk cId="3302764405" sldId="391"/>
            <ac:picMk id="5" creationId="{8F158CB8-E8B4-4D64-AB00-03F4062309AF}"/>
          </ac:picMkLst>
        </pc:picChg>
        <pc:picChg chg="add mod">
          <ac:chgData name="仁園 呂" userId="eef67f80-1e14-4c90-a22b-aad4575b3ef9" providerId="ADAL" clId="{9A49C251-DF4E-4AE5-B3D8-6CC2431CFFC3}" dt="2020-04-23T16:34:46.568" v="1064" actId="1076"/>
          <ac:picMkLst>
            <pc:docMk/>
            <pc:sldMk cId="3302764405" sldId="391"/>
            <ac:picMk id="6" creationId="{7566FC9A-984E-4B7B-A585-ACA5BDDC24EC}"/>
          </ac:picMkLst>
        </pc:picChg>
      </pc:sldChg>
      <pc:sldChg chg="addSp delSp modSp new del mod modTransition">
        <pc:chgData name="仁園 呂" userId="eef67f80-1e14-4c90-a22b-aad4575b3ef9" providerId="ADAL" clId="{9A49C251-DF4E-4AE5-B3D8-6CC2431CFFC3}" dt="2020-05-09T09:41:22.888" v="7195" actId="47"/>
        <pc:sldMkLst>
          <pc:docMk/>
          <pc:sldMk cId="1111513655" sldId="392"/>
        </pc:sldMkLst>
        <pc:spChg chg="mod">
          <ac:chgData name="仁園 呂" userId="eef67f80-1e14-4c90-a22b-aad4575b3ef9" providerId="ADAL" clId="{9A49C251-DF4E-4AE5-B3D8-6CC2431CFFC3}" dt="2020-04-23T16:45:06.479" v="1241" actId="14100"/>
          <ac:spMkLst>
            <pc:docMk/>
            <pc:sldMk cId="1111513655" sldId="392"/>
            <ac:spMk id="2" creationId="{5AC2DC00-AFD0-48AA-9313-03107BFB6995}"/>
          </ac:spMkLst>
        </pc:spChg>
        <pc:spChg chg="add del">
          <ac:chgData name="仁園 呂" userId="eef67f80-1e14-4c90-a22b-aad4575b3ef9" providerId="ADAL" clId="{9A49C251-DF4E-4AE5-B3D8-6CC2431CFFC3}" dt="2020-04-23T16:40:25.243" v="1067" actId="478"/>
          <ac:spMkLst>
            <pc:docMk/>
            <pc:sldMk cId="1111513655" sldId="392"/>
            <ac:spMk id="3" creationId="{0C1B9E9E-18F0-4EF8-95F2-7FDFF0079B77}"/>
          </ac:spMkLst>
        </pc:spChg>
        <pc:spChg chg="add del mod">
          <ac:chgData name="仁園 呂" userId="eef67f80-1e14-4c90-a22b-aad4575b3ef9" providerId="ADAL" clId="{9A49C251-DF4E-4AE5-B3D8-6CC2431CFFC3}" dt="2020-04-23T16:40:21.993" v="1066"/>
          <ac:spMkLst>
            <pc:docMk/>
            <pc:sldMk cId="1111513655" sldId="392"/>
            <ac:spMk id="5" creationId="{C0763FDF-02DC-4383-B71D-8D54227C9633}"/>
          </ac:spMkLst>
        </pc:spChg>
        <pc:spChg chg="add mod">
          <ac:chgData name="仁園 呂" userId="eef67f80-1e14-4c90-a22b-aad4575b3ef9" providerId="ADAL" clId="{9A49C251-DF4E-4AE5-B3D8-6CC2431CFFC3}" dt="2020-04-23T16:45:50.694" v="1261" actId="20577"/>
          <ac:spMkLst>
            <pc:docMk/>
            <pc:sldMk cId="1111513655" sldId="392"/>
            <ac:spMk id="7" creationId="{B8533C35-CB46-4114-B8B4-A5ADFB60D5C5}"/>
          </ac:spMkLst>
        </pc:spChg>
        <pc:spChg chg="add mod">
          <ac:chgData name="仁園 呂" userId="eef67f80-1e14-4c90-a22b-aad4575b3ef9" providerId="ADAL" clId="{9A49C251-DF4E-4AE5-B3D8-6CC2431CFFC3}" dt="2020-04-23T17:08:33.260" v="1750" actId="692"/>
          <ac:spMkLst>
            <pc:docMk/>
            <pc:sldMk cId="1111513655" sldId="392"/>
            <ac:spMk id="9" creationId="{56A8ABEB-B983-4F1D-B411-0BE51D24E56A}"/>
          </ac:spMkLst>
        </pc:spChg>
        <pc:spChg chg="add mod">
          <ac:chgData name="仁園 呂" userId="eef67f80-1e14-4c90-a22b-aad4575b3ef9" providerId="ADAL" clId="{9A49C251-DF4E-4AE5-B3D8-6CC2431CFFC3}" dt="2020-04-27T09:40:26.766" v="4753" actId="313"/>
          <ac:spMkLst>
            <pc:docMk/>
            <pc:sldMk cId="1111513655" sldId="392"/>
            <ac:spMk id="12" creationId="{F37CE399-5970-4EB5-B802-3E74CD80FEE3}"/>
          </ac:spMkLst>
        </pc:spChg>
        <pc:spChg chg="add mod">
          <ac:chgData name="仁園 呂" userId="eef67f80-1e14-4c90-a22b-aad4575b3ef9" providerId="ADAL" clId="{9A49C251-DF4E-4AE5-B3D8-6CC2431CFFC3}" dt="2020-04-27T09:40:54.489" v="4757" actId="1076"/>
          <ac:spMkLst>
            <pc:docMk/>
            <pc:sldMk cId="1111513655" sldId="392"/>
            <ac:spMk id="13" creationId="{62A64E42-88DF-44F5-B6CC-BEA8DA96094B}"/>
          </ac:spMkLst>
        </pc:spChg>
        <pc:spChg chg="add del">
          <ac:chgData name="仁園 呂" userId="eef67f80-1e14-4c90-a22b-aad4575b3ef9" providerId="ADAL" clId="{9A49C251-DF4E-4AE5-B3D8-6CC2431CFFC3}" dt="2020-04-23T17:06:14.985" v="1720"/>
          <ac:spMkLst>
            <pc:docMk/>
            <pc:sldMk cId="1111513655" sldId="392"/>
            <ac:spMk id="14" creationId="{5EA55BB1-DB38-421E-99B5-8C489E5E1EB1}"/>
          </ac:spMkLst>
        </pc:spChg>
        <pc:grpChg chg="add mod">
          <ac:chgData name="仁園 呂" userId="eef67f80-1e14-4c90-a22b-aad4575b3ef9" providerId="ADAL" clId="{9A49C251-DF4E-4AE5-B3D8-6CC2431CFFC3}" dt="2020-04-27T09:40:48.915" v="4756" actId="1076"/>
          <ac:grpSpMkLst>
            <pc:docMk/>
            <pc:sldMk cId="1111513655" sldId="392"/>
            <ac:grpSpMk id="15" creationId="{782CEA6A-08F8-428B-ABFC-17F2CB5B4B67}"/>
          </ac:grpSpMkLst>
        </pc:grpChg>
        <pc:picChg chg="add del mod">
          <ac:chgData name="仁園 呂" userId="eef67f80-1e14-4c90-a22b-aad4575b3ef9" providerId="ADAL" clId="{9A49C251-DF4E-4AE5-B3D8-6CC2431CFFC3}" dt="2020-04-23T16:56:54.653" v="1308" actId="21"/>
          <ac:picMkLst>
            <pc:docMk/>
            <pc:sldMk cId="1111513655" sldId="392"/>
            <ac:picMk id="10" creationId="{07F0238C-D858-474F-A29A-5D561151A70F}"/>
          </ac:picMkLst>
        </pc:picChg>
      </pc:sldChg>
      <pc:sldChg chg="modSp new mod">
        <pc:chgData name="仁園 呂" userId="eef67f80-1e14-4c90-a22b-aad4575b3ef9" providerId="ADAL" clId="{9A49C251-DF4E-4AE5-B3D8-6CC2431CFFC3}" dt="2020-05-15T03:49:55.816" v="11247" actId="1076"/>
        <pc:sldMkLst>
          <pc:docMk/>
          <pc:sldMk cId="2708191924" sldId="392"/>
        </pc:sldMkLst>
        <pc:spChg chg="mod">
          <ac:chgData name="仁園 呂" userId="eef67f80-1e14-4c90-a22b-aad4575b3ef9" providerId="ADAL" clId="{9A49C251-DF4E-4AE5-B3D8-6CC2431CFFC3}" dt="2020-05-15T03:49:52.338" v="11246" actId="14100"/>
          <ac:spMkLst>
            <pc:docMk/>
            <pc:sldMk cId="2708191924" sldId="392"/>
            <ac:spMk id="2" creationId="{784AE5D6-C800-4C4B-BF57-C70AF4F28942}"/>
          </ac:spMkLst>
        </pc:spChg>
        <pc:spChg chg="mod">
          <ac:chgData name="仁園 呂" userId="eef67f80-1e14-4c90-a22b-aad4575b3ef9" providerId="ADAL" clId="{9A49C251-DF4E-4AE5-B3D8-6CC2431CFFC3}" dt="2020-05-15T03:49:55.816" v="11247" actId="1076"/>
          <ac:spMkLst>
            <pc:docMk/>
            <pc:sldMk cId="2708191924" sldId="392"/>
            <ac:spMk id="3" creationId="{DE38C5B4-2589-412C-A33A-62CA5A9D5105}"/>
          </ac:spMkLst>
        </pc:spChg>
      </pc:sldChg>
      <pc:sldChg chg="addSp delSp modSp new del mod modTransition">
        <pc:chgData name="仁園 呂" userId="eef67f80-1e14-4c90-a22b-aad4575b3ef9" providerId="ADAL" clId="{9A49C251-DF4E-4AE5-B3D8-6CC2431CFFC3}" dt="2020-05-09T09:41:22.888" v="7195" actId="47"/>
        <pc:sldMkLst>
          <pc:docMk/>
          <pc:sldMk cId="1874644499" sldId="393"/>
        </pc:sldMkLst>
        <pc:spChg chg="del">
          <ac:chgData name="仁園 呂" userId="eef67f80-1e14-4c90-a22b-aad4575b3ef9" providerId="ADAL" clId="{9A49C251-DF4E-4AE5-B3D8-6CC2431CFFC3}" dt="2020-04-23T17:09:12.827" v="1752" actId="478"/>
          <ac:spMkLst>
            <pc:docMk/>
            <pc:sldMk cId="1874644499" sldId="393"/>
            <ac:spMk id="3" creationId="{81119015-CA7F-4C1C-A89A-06F81046C789}"/>
          </ac:spMkLst>
        </pc:spChg>
        <pc:spChg chg="add mod">
          <ac:chgData name="仁園 呂" userId="eef67f80-1e14-4c90-a22b-aad4575b3ef9" providerId="ADAL" clId="{9A49C251-DF4E-4AE5-B3D8-6CC2431CFFC3}" dt="2020-04-27T09:41:50.851" v="4792"/>
          <ac:spMkLst>
            <pc:docMk/>
            <pc:sldMk cId="1874644499" sldId="393"/>
            <ac:spMk id="5" creationId="{0CF81997-4B63-4437-BE20-7E3806F8F36C}"/>
          </ac:spMkLst>
        </pc:spChg>
      </pc:sldChg>
      <pc:sldChg chg="addSp delSp modSp new mod">
        <pc:chgData name="仁園 呂" userId="eef67f80-1e14-4c90-a22b-aad4575b3ef9" providerId="ADAL" clId="{9A49C251-DF4E-4AE5-B3D8-6CC2431CFFC3}" dt="2020-05-18T03:18:10.874" v="11524"/>
        <pc:sldMkLst>
          <pc:docMk/>
          <pc:sldMk cId="2599443959" sldId="393"/>
        </pc:sldMkLst>
        <pc:spChg chg="mod">
          <ac:chgData name="仁園 呂" userId="eef67f80-1e14-4c90-a22b-aad4575b3ef9" providerId="ADAL" clId="{9A49C251-DF4E-4AE5-B3D8-6CC2431CFFC3}" dt="2020-05-18T03:18:10.874" v="11524"/>
          <ac:spMkLst>
            <pc:docMk/>
            <pc:sldMk cId="2599443959" sldId="393"/>
            <ac:spMk id="2" creationId="{935B0E90-C71F-424D-B007-FA9C4E714FB2}"/>
          </ac:spMkLst>
        </pc:spChg>
        <pc:spChg chg="del">
          <ac:chgData name="仁園 呂" userId="eef67f80-1e14-4c90-a22b-aad4575b3ef9" providerId="ADAL" clId="{9A49C251-DF4E-4AE5-B3D8-6CC2431CFFC3}" dt="2020-05-18T03:15:44.935" v="11512" actId="478"/>
          <ac:spMkLst>
            <pc:docMk/>
            <pc:sldMk cId="2599443959" sldId="393"/>
            <ac:spMk id="3" creationId="{56E52FF9-1E5E-4DDD-B967-6B28FC960286}"/>
          </ac:spMkLst>
        </pc:spChg>
        <pc:spChg chg="add mod">
          <ac:chgData name="仁園 呂" userId="eef67f80-1e14-4c90-a22b-aad4575b3ef9" providerId="ADAL" clId="{9A49C251-DF4E-4AE5-B3D8-6CC2431CFFC3}" dt="2020-05-18T03:17:44.692" v="11520" actId="20577"/>
          <ac:spMkLst>
            <pc:docMk/>
            <pc:sldMk cId="2599443959" sldId="393"/>
            <ac:spMk id="7" creationId="{E0F09F8E-6BA5-492C-A0E0-64D79186014D}"/>
          </ac:spMkLst>
        </pc:spChg>
        <pc:picChg chg="add mod">
          <ac:chgData name="仁園 呂" userId="eef67f80-1e14-4c90-a22b-aad4575b3ef9" providerId="ADAL" clId="{9A49C251-DF4E-4AE5-B3D8-6CC2431CFFC3}" dt="2020-05-18T03:17:58.234" v="11523" actId="1076"/>
          <ac:picMkLst>
            <pc:docMk/>
            <pc:sldMk cId="2599443959" sldId="393"/>
            <ac:picMk id="5" creationId="{BA6C8BED-9800-48A6-B647-F99B5CFB5903}"/>
          </ac:picMkLst>
        </pc:picChg>
      </pc:sldChg>
      <pc:sldChg chg="addSp delSp modSp new mod setBg">
        <pc:chgData name="仁園 呂" userId="eef67f80-1e14-4c90-a22b-aad4575b3ef9" providerId="ADAL" clId="{9A49C251-DF4E-4AE5-B3D8-6CC2431CFFC3}" dt="2020-05-18T03:28:00.306" v="11557" actId="1076"/>
        <pc:sldMkLst>
          <pc:docMk/>
          <pc:sldMk cId="721924772" sldId="394"/>
        </pc:sldMkLst>
        <pc:spChg chg="del mod">
          <ac:chgData name="仁園 呂" userId="eef67f80-1e14-4c90-a22b-aad4575b3ef9" providerId="ADAL" clId="{9A49C251-DF4E-4AE5-B3D8-6CC2431CFFC3}" dt="2020-05-18T03:24:03.522" v="11536" actId="478"/>
          <ac:spMkLst>
            <pc:docMk/>
            <pc:sldMk cId="721924772" sldId="394"/>
            <ac:spMk id="3" creationId="{BCAD9F9E-BBFE-4030-BD60-228E571EEF76}"/>
          </ac:spMkLst>
        </pc:spChg>
        <pc:spChg chg="add del">
          <ac:chgData name="仁園 呂" userId="eef67f80-1e14-4c90-a22b-aad4575b3ef9" providerId="ADAL" clId="{9A49C251-DF4E-4AE5-B3D8-6CC2431CFFC3}" dt="2020-05-18T03:22:10.573" v="11527"/>
          <ac:spMkLst>
            <pc:docMk/>
            <pc:sldMk cId="721924772" sldId="394"/>
            <ac:spMk id="5" creationId="{FD31240B-0BBD-4152-B07C-EA5D0F9BD10F}"/>
          </ac:spMkLst>
        </pc:spChg>
        <pc:spChg chg="add del">
          <ac:chgData name="仁園 呂" userId="eef67f80-1e14-4c90-a22b-aad4575b3ef9" providerId="ADAL" clId="{9A49C251-DF4E-4AE5-B3D8-6CC2431CFFC3}" dt="2020-05-18T03:22:10.573" v="11527"/>
          <ac:spMkLst>
            <pc:docMk/>
            <pc:sldMk cId="721924772" sldId="394"/>
            <ac:spMk id="6" creationId="{4173A3CD-A587-4F48-9B02-B69F98417343}"/>
          </ac:spMkLst>
        </pc:spChg>
        <pc:spChg chg="add del">
          <ac:chgData name="仁園 呂" userId="eef67f80-1e14-4c90-a22b-aad4575b3ef9" providerId="ADAL" clId="{9A49C251-DF4E-4AE5-B3D8-6CC2431CFFC3}" dt="2020-05-18T03:22:10.573" v="11527"/>
          <ac:spMkLst>
            <pc:docMk/>
            <pc:sldMk cId="721924772" sldId="394"/>
            <ac:spMk id="7" creationId="{12CFA51E-DBDD-4BCB-9C45-F5D8ADB242B8}"/>
          </ac:spMkLst>
        </pc:spChg>
        <pc:spChg chg="add del mod">
          <ac:chgData name="仁園 呂" userId="eef67f80-1e14-4c90-a22b-aad4575b3ef9" providerId="ADAL" clId="{9A49C251-DF4E-4AE5-B3D8-6CC2431CFFC3}" dt="2020-05-18T03:23:11.279" v="11534" actId="22"/>
          <ac:spMkLst>
            <pc:docMk/>
            <pc:sldMk cId="721924772" sldId="394"/>
            <ac:spMk id="9" creationId="{FF622EBC-7653-428A-AC96-C291448B2330}"/>
          </ac:spMkLst>
        </pc:spChg>
        <pc:picChg chg="add mod">
          <ac:chgData name="仁園 呂" userId="eef67f80-1e14-4c90-a22b-aad4575b3ef9" providerId="ADAL" clId="{9A49C251-DF4E-4AE5-B3D8-6CC2431CFFC3}" dt="2020-05-18T03:27:33.458" v="11556" actId="14100"/>
          <ac:picMkLst>
            <pc:docMk/>
            <pc:sldMk cId="721924772" sldId="394"/>
            <ac:picMk id="10" creationId="{B081D453-B703-4A39-A456-EAE6F4DA7800}"/>
          </ac:picMkLst>
        </pc:picChg>
        <pc:picChg chg="add mod">
          <ac:chgData name="仁園 呂" userId="eef67f80-1e14-4c90-a22b-aad4575b3ef9" providerId="ADAL" clId="{9A49C251-DF4E-4AE5-B3D8-6CC2431CFFC3}" dt="2020-05-18T03:28:00.306" v="11557" actId="1076"/>
          <ac:picMkLst>
            <pc:docMk/>
            <pc:sldMk cId="721924772" sldId="394"/>
            <ac:picMk id="11" creationId="{B6F02E27-CF52-46AE-A80D-A1AF8C189C84}"/>
          </ac:picMkLst>
        </pc:picChg>
        <pc:picChg chg="add mod">
          <ac:chgData name="仁園 呂" userId="eef67f80-1e14-4c90-a22b-aad4575b3ef9" providerId="ADAL" clId="{9A49C251-DF4E-4AE5-B3D8-6CC2431CFFC3}" dt="2020-05-18T03:26:56.154" v="11548" actId="14100"/>
          <ac:picMkLst>
            <pc:docMk/>
            <pc:sldMk cId="721924772" sldId="394"/>
            <ac:picMk id="12" creationId="{1D9F5C61-478C-49B6-AF37-5B7E29F549DF}"/>
          </ac:picMkLst>
        </pc:picChg>
      </pc:sldChg>
      <pc:sldChg chg="new del modTransition">
        <pc:chgData name="仁園 呂" userId="eef67f80-1e14-4c90-a22b-aad4575b3ef9" providerId="ADAL" clId="{9A49C251-DF4E-4AE5-B3D8-6CC2431CFFC3}" dt="2020-05-09T09:41:22.888" v="7195" actId="47"/>
        <pc:sldMkLst>
          <pc:docMk/>
          <pc:sldMk cId="1828706809" sldId="394"/>
        </pc:sldMkLst>
      </pc:sldChg>
      <pc:sldChg chg="addSp delSp modSp new mod">
        <pc:chgData name="仁園 呂" userId="eef67f80-1e14-4c90-a22b-aad4575b3ef9" providerId="ADAL" clId="{9A49C251-DF4E-4AE5-B3D8-6CC2431CFFC3}" dt="2020-05-18T03:50:04.295" v="12069"/>
        <pc:sldMkLst>
          <pc:docMk/>
          <pc:sldMk cId="1888177757" sldId="395"/>
        </pc:sldMkLst>
        <pc:spChg chg="mod">
          <ac:chgData name="仁園 呂" userId="eef67f80-1e14-4c90-a22b-aad4575b3ef9" providerId="ADAL" clId="{9A49C251-DF4E-4AE5-B3D8-6CC2431CFFC3}" dt="2020-05-18T03:38:17.434" v="11615" actId="20577"/>
          <ac:spMkLst>
            <pc:docMk/>
            <pc:sldMk cId="1888177757" sldId="395"/>
            <ac:spMk id="2" creationId="{22CB815B-C233-4E59-AD63-5530A5FC2E98}"/>
          </ac:spMkLst>
        </pc:spChg>
        <pc:spChg chg="del mod">
          <ac:chgData name="仁園 呂" userId="eef67f80-1e14-4c90-a22b-aad4575b3ef9" providerId="ADAL" clId="{9A49C251-DF4E-4AE5-B3D8-6CC2431CFFC3}" dt="2020-05-18T03:36:33.339" v="11560" actId="478"/>
          <ac:spMkLst>
            <pc:docMk/>
            <pc:sldMk cId="1888177757" sldId="395"/>
            <ac:spMk id="3" creationId="{B922DC09-5DA5-4136-A60D-15A3EB6B182C}"/>
          </ac:spMkLst>
        </pc:spChg>
        <pc:grpChg chg="del mod">
          <ac:chgData name="仁園 呂" userId="eef67f80-1e14-4c90-a22b-aad4575b3ef9" providerId="ADAL" clId="{9A49C251-DF4E-4AE5-B3D8-6CC2431CFFC3}" dt="2020-05-18T03:41:51.966" v="11814"/>
          <ac:grpSpMkLst>
            <pc:docMk/>
            <pc:sldMk cId="1888177757" sldId="395"/>
            <ac:grpSpMk id="11" creationId="{FD7F8081-9176-417E-B406-012A37FE70FF}"/>
          </ac:grpSpMkLst>
        </pc:grpChg>
        <pc:grpChg chg="del mod">
          <ac:chgData name="仁園 呂" userId="eef67f80-1e14-4c90-a22b-aad4575b3ef9" providerId="ADAL" clId="{9A49C251-DF4E-4AE5-B3D8-6CC2431CFFC3}" dt="2020-05-18T03:41:51.966" v="11814"/>
          <ac:grpSpMkLst>
            <pc:docMk/>
            <pc:sldMk cId="1888177757" sldId="395"/>
            <ac:grpSpMk id="12" creationId="{9D814723-75F4-41A9-A6EC-B1C659AFD058}"/>
          </ac:grpSpMkLst>
        </pc:grpChg>
        <pc:grpChg chg="del mod">
          <ac:chgData name="仁園 呂" userId="eef67f80-1e14-4c90-a22b-aad4575b3ef9" providerId="ADAL" clId="{9A49C251-DF4E-4AE5-B3D8-6CC2431CFFC3}" dt="2020-05-18T03:41:51.966" v="11814"/>
          <ac:grpSpMkLst>
            <pc:docMk/>
            <pc:sldMk cId="1888177757" sldId="395"/>
            <ac:grpSpMk id="22" creationId="{B8D34173-C671-4A29-B28C-7A32A4BAC343}"/>
          </ac:grpSpMkLst>
        </pc:grpChg>
        <pc:grpChg chg="del mod">
          <ac:chgData name="仁園 呂" userId="eef67f80-1e14-4c90-a22b-aad4575b3ef9" providerId="ADAL" clId="{9A49C251-DF4E-4AE5-B3D8-6CC2431CFFC3}" dt="2020-05-18T03:41:51.966" v="11814"/>
          <ac:grpSpMkLst>
            <pc:docMk/>
            <pc:sldMk cId="1888177757" sldId="395"/>
            <ac:grpSpMk id="23" creationId="{074CAFDB-9F60-4C0A-A0CC-FE0547A74EF3}"/>
          </ac:grpSpMkLst>
        </pc:grpChg>
        <pc:grpChg chg="del mod">
          <ac:chgData name="仁園 呂" userId="eef67f80-1e14-4c90-a22b-aad4575b3ef9" providerId="ADAL" clId="{9A49C251-DF4E-4AE5-B3D8-6CC2431CFFC3}" dt="2020-05-18T03:41:51.966" v="11814"/>
          <ac:grpSpMkLst>
            <pc:docMk/>
            <pc:sldMk cId="1888177757" sldId="395"/>
            <ac:grpSpMk id="31" creationId="{4E82B73B-7AD2-4D53-8E93-90F11CAA7737}"/>
          </ac:grpSpMkLst>
        </pc:grpChg>
        <pc:grpChg chg="del mod">
          <ac:chgData name="仁園 呂" userId="eef67f80-1e14-4c90-a22b-aad4575b3ef9" providerId="ADAL" clId="{9A49C251-DF4E-4AE5-B3D8-6CC2431CFFC3}" dt="2020-05-18T03:41:51.966" v="11814"/>
          <ac:grpSpMkLst>
            <pc:docMk/>
            <pc:sldMk cId="1888177757" sldId="395"/>
            <ac:grpSpMk id="41" creationId="{A7997065-50E7-436D-AD77-5A51828A8C36}"/>
          </ac:grpSpMkLst>
        </pc:grpChg>
        <pc:grpChg chg="del mod">
          <ac:chgData name="仁園 呂" userId="eef67f80-1e14-4c90-a22b-aad4575b3ef9" providerId="ADAL" clId="{9A49C251-DF4E-4AE5-B3D8-6CC2431CFFC3}" dt="2020-05-18T03:41:51.966" v="11814"/>
          <ac:grpSpMkLst>
            <pc:docMk/>
            <pc:sldMk cId="1888177757" sldId="395"/>
            <ac:grpSpMk id="46" creationId="{6AE3E194-3E4E-438B-A23A-69A2A254692C}"/>
          </ac:grpSpMkLst>
        </pc:grpChg>
        <pc:grpChg chg="del mod">
          <ac:chgData name="仁園 呂" userId="eef67f80-1e14-4c90-a22b-aad4575b3ef9" providerId="ADAL" clId="{9A49C251-DF4E-4AE5-B3D8-6CC2431CFFC3}" dt="2020-05-18T03:41:51.966" v="11814"/>
          <ac:grpSpMkLst>
            <pc:docMk/>
            <pc:sldMk cId="1888177757" sldId="395"/>
            <ac:grpSpMk id="54" creationId="{6B5F5F2B-C51C-44C3-B765-0F8EC3488784}"/>
          </ac:grpSpMkLst>
        </pc:grpChg>
        <pc:grpChg chg="del mod">
          <ac:chgData name="仁園 呂" userId="eef67f80-1e14-4c90-a22b-aad4575b3ef9" providerId="ADAL" clId="{9A49C251-DF4E-4AE5-B3D8-6CC2431CFFC3}" dt="2020-05-18T03:41:51.966" v="11814"/>
          <ac:grpSpMkLst>
            <pc:docMk/>
            <pc:sldMk cId="1888177757" sldId="395"/>
            <ac:grpSpMk id="55" creationId="{9EE5F33B-B178-4E6A-BE99-8704AA4662F3}"/>
          </ac:grpSpMkLst>
        </pc:grpChg>
        <pc:grpChg chg="del mod">
          <ac:chgData name="仁園 呂" userId="eef67f80-1e14-4c90-a22b-aad4575b3ef9" providerId="ADAL" clId="{9A49C251-DF4E-4AE5-B3D8-6CC2431CFFC3}" dt="2020-05-18T03:41:51.966" v="11814"/>
          <ac:grpSpMkLst>
            <pc:docMk/>
            <pc:sldMk cId="1888177757" sldId="395"/>
            <ac:grpSpMk id="70" creationId="{DF644795-929C-4BB6-96AD-5D5E28AA871A}"/>
          </ac:grpSpMkLst>
        </pc:grpChg>
        <pc:grpChg chg="del mod">
          <ac:chgData name="仁園 呂" userId="eef67f80-1e14-4c90-a22b-aad4575b3ef9" providerId="ADAL" clId="{9A49C251-DF4E-4AE5-B3D8-6CC2431CFFC3}" dt="2020-05-18T03:39:56.155" v="11678"/>
          <ac:grpSpMkLst>
            <pc:docMk/>
            <pc:sldMk cId="1888177757" sldId="395"/>
            <ac:grpSpMk id="71" creationId="{D6D9860B-9831-407A-AC9E-147DB3FDF69F}"/>
          </ac:grpSpMkLst>
        </pc:grpChg>
        <pc:grpChg chg="del mod">
          <ac:chgData name="仁園 呂" userId="eef67f80-1e14-4c90-a22b-aad4575b3ef9" providerId="ADAL" clId="{9A49C251-DF4E-4AE5-B3D8-6CC2431CFFC3}" dt="2020-05-18T03:41:51.966" v="11814"/>
          <ac:grpSpMkLst>
            <pc:docMk/>
            <pc:sldMk cId="1888177757" sldId="395"/>
            <ac:grpSpMk id="72" creationId="{86431628-2689-4D26-B5CD-DF33FF98223D}"/>
          </ac:grpSpMkLst>
        </pc:grpChg>
        <pc:grpChg chg="del mod">
          <ac:chgData name="仁園 呂" userId="eef67f80-1e14-4c90-a22b-aad4575b3ef9" providerId="ADAL" clId="{9A49C251-DF4E-4AE5-B3D8-6CC2431CFFC3}" dt="2020-05-18T03:41:51.966" v="11814"/>
          <ac:grpSpMkLst>
            <pc:docMk/>
            <pc:sldMk cId="1888177757" sldId="395"/>
            <ac:grpSpMk id="73" creationId="{83F42C81-EE81-485E-96FE-6D66AD504CA1}"/>
          </ac:grpSpMkLst>
        </pc:grpChg>
        <pc:grpChg chg="del mod">
          <ac:chgData name="仁園 呂" userId="eef67f80-1e14-4c90-a22b-aad4575b3ef9" providerId="ADAL" clId="{9A49C251-DF4E-4AE5-B3D8-6CC2431CFFC3}" dt="2020-05-18T03:40:25.077" v="11710"/>
          <ac:grpSpMkLst>
            <pc:docMk/>
            <pc:sldMk cId="1888177757" sldId="395"/>
            <ac:grpSpMk id="81" creationId="{C78C5EDC-7917-433F-8105-254DEF79C159}"/>
          </ac:grpSpMkLst>
        </pc:grpChg>
        <pc:grpChg chg="del mod">
          <ac:chgData name="仁園 呂" userId="eef67f80-1e14-4c90-a22b-aad4575b3ef9" providerId="ADAL" clId="{9A49C251-DF4E-4AE5-B3D8-6CC2431CFFC3}" dt="2020-05-18T03:41:51.966" v="11814"/>
          <ac:grpSpMkLst>
            <pc:docMk/>
            <pc:sldMk cId="1888177757" sldId="395"/>
            <ac:grpSpMk id="105" creationId="{0BC11632-3074-49F2-9F36-EA51388E0CFA}"/>
          </ac:grpSpMkLst>
        </pc:grpChg>
        <pc:grpChg chg="del mod">
          <ac:chgData name="仁園 呂" userId="eef67f80-1e14-4c90-a22b-aad4575b3ef9" providerId="ADAL" clId="{9A49C251-DF4E-4AE5-B3D8-6CC2431CFFC3}" dt="2020-05-18T03:41:51.966" v="11814"/>
          <ac:grpSpMkLst>
            <pc:docMk/>
            <pc:sldMk cId="1888177757" sldId="395"/>
            <ac:grpSpMk id="106" creationId="{CFAB0942-2143-4C19-8F96-A9716F8936A2}"/>
          </ac:grpSpMkLst>
        </pc:grpChg>
        <pc:grpChg chg="del mod">
          <ac:chgData name="仁園 呂" userId="eef67f80-1e14-4c90-a22b-aad4575b3ef9" providerId="ADAL" clId="{9A49C251-DF4E-4AE5-B3D8-6CC2431CFFC3}" dt="2020-05-18T03:41:51.966" v="11814"/>
          <ac:grpSpMkLst>
            <pc:docMk/>
            <pc:sldMk cId="1888177757" sldId="395"/>
            <ac:grpSpMk id="134" creationId="{78C869ED-75DA-420D-9F06-F42202A7CEEB}"/>
          </ac:grpSpMkLst>
        </pc:grpChg>
        <pc:grpChg chg="del mod">
          <ac:chgData name="仁園 呂" userId="eef67f80-1e14-4c90-a22b-aad4575b3ef9" providerId="ADAL" clId="{9A49C251-DF4E-4AE5-B3D8-6CC2431CFFC3}" dt="2020-05-18T03:40:55.328" v="11748"/>
          <ac:grpSpMkLst>
            <pc:docMk/>
            <pc:sldMk cId="1888177757" sldId="395"/>
            <ac:grpSpMk id="142" creationId="{1A709AC2-666F-4EEC-85BF-64C367A37070}"/>
          </ac:grpSpMkLst>
        </pc:grpChg>
        <pc:grpChg chg="del mod">
          <ac:chgData name="仁園 呂" userId="eef67f80-1e14-4c90-a22b-aad4575b3ef9" providerId="ADAL" clId="{9A49C251-DF4E-4AE5-B3D8-6CC2431CFFC3}" dt="2020-05-18T03:41:51.966" v="11814"/>
          <ac:grpSpMkLst>
            <pc:docMk/>
            <pc:sldMk cId="1888177757" sldId="395"/>
            <ac:grpSpMk id="143" creationId="{7A6A13AD-0FB9-4BD8-8B70-A53F4CF3D342}"/>
          </ac:grpSpMkLst>
        </pc:grpChg>
        <pc:grpChg chg="del mod">
          <ac:chgData name="仁園 呂" userId="eef67f80-1e14-4c90-a22b-aad4575b3ef9" providerId="ADAL" clId="{9A49C251-DF4E-4AE5-B3D8-6CC2431CFFC3}" dt="2020-05-18T03:41:06.313" v="11764"/>
          <ac:grpSpMkLst>
            <pc:docMk/>
            <pc:sldMk cId="1888177757" sldId="395"/>
            <ac:grpSpMk id="145" creationId="{8A83399A-F0D5-46CF-907C-448B5FEF4819}"/>
          </ac:grpSpMkLst>
        </pc:grpChg>
        <pc:grpChg chg="del mod">
          <ac:chgData name="仁園 呂" userId="eef67f80-1e14-4c90-a22b-aad4575b3ef9" providerId="ADAL" clId="{9A49C251-DF4E-4AE5-B3D8-6CC2431CFFC3}" dt="2020-05-18T03:41:51.966" v="11814"/>
          <ac:grpSpMkLst>
            <pc:docMk/>
            <pc:sldMk cId="1888177757" sldId="395"/>
            <ac:grpSpMk id="161" creationId="{33177814-D0BE-47A9-AA07-B012878601B7}"/>
          </ac:grpSpMkLst>
        </pc:grpChg>
        <pc:grpChg chg="del mod">
          <ac:chgData name="仁園 呂" userId="eef67f80-1e14-4c90-a22b-aad4575b3ef9" providerId="ADAL" clId="{9A49C251-DF4E-4AE5-B3D8-6CC2431CFFC3}" dt="2020-05-18T03:41:51.966" v="11814"/>
          <ac:grpSpMkLst>
            <pc:docMk/>
            <pc:sldMk cId="1888177757" sldId="395"/>
            <ac:grpSpMk id="165" creationId="{4398886E-2EB1-4B51-A45A-B0AA4E40F8BC}"/>
          </ac:grpSpMkLst>
        </pc:grpChg>
        <pc:grpChg chg="del mod">
          <ac:chgData name="仁園 呂" userId="eef67f80-1e14-4c90-a22b-aad4575b3ef9" providerId="ADAL" clId="{9A49C251-DF4E-4AE5-B3D8-6CC2431CFFC3}" dt="2020-05-18T03:41:23.770" v="11787"/>
          <ac:grpSpMkLst>
            <pc:docMk/>
            <pc:sldMk cId="1888177757" sldId="395"/>
            <ac:grpSpMk id="175" creationId="{74BE3706-9DBD-4D13-9E93-8F97311E4098}"/>
          </ac:grpSpMkLst>
        </pc:grpChg>
        <pc:grpChg chg="del mod">
          <ac:chgData name="仁園 呂" userId="eef67f80-1e14-4c90-a22b-aad4575b3ef9" providerId="ADAL" clId="{9A49C251-DF4E-4AE5-B3D8-6CC2431CFFC3}" dt="2020-05-18T03:41:23.770" v="11787"/>
          <ac:grpSpMkLst>
            <pc:docMk/>
            <pc:sldMk cId="1888177757" sldId="395"/>
            <ac:grpSpMk id="180" creationId="{7B01B639-46C4-4382-99FF-A3380FC28395}"/>
          </ac:grpSpMkLst>
        </pc:grpChg>
        <pc:grpChg chg="del mod">
          <ac:chgData name="仁園 呂" userId="eef67f80-1e14-4c90-a22b-aad4575b3ef9" providerId="ADAL" clId="{9A49C251-DF4E-4AE5-B3D8-6CC2431CFFC3}" dt="2020-05-18T03:41:51.966" v="11814"/>
          <ac:grpSpMkLst>
            <pc:docMk/>
            <pc:sldMk cId="1888177757" sldId="395"/>
            <ac:grpSpMk id="184" creationId="{04A50CDC-80E3-4492-B8D4-098EC8DB52B9}"/>
          </ac:grpSpMkLst>
        </pc:grpChg>
        <pc:grpChg chg="del mod">
          <ac:chgData name="仁園 呂" userId="eef67f80-1e14-4c90-a22b-aad4575b3ef9" providerId="ADAL" clId="{9A49C251-DF4E-4AE5-B3D8-6CC2431CFFC3}" dt="2020-05-18T03:41:51.966" v="11814"/>
          <ac:grpSpMkLst>
            <pc:docMk/>
            <pc:sldMk cId="1888177757" sldId="395"/>
            <ac:grpSpMk id="187" creationId="{67027155-43E7-43E6-A1D9-DA3768F99E0D}"/>
          </ac:grpSpMkLst>
        </pc:grpChg>
        <pc:grpChg chg="del mod">
          <ac:chgData name="仁園 呂" userId="eef67f80-1e14-4c90-a22b-aad4575b3ef9" providerId="ADAL" clId="{9A49C251-DF4E-4AE5-B3D8-6CC2431CFFC3}" dt="2020-05-18T03:41:41.833" v="11809"/>
          <ac:grpSpMkLst>
            <pc:docMk/>
            <pc:sldMk cId="1888177757" sldId="395"/>
            <ac:grpSpMk id="203" creationId="{BB317864-E52C-47A3-8CA5-A42F3D225996}"/>
          </ac:grpSpMkLst>
        </pc:grpChg>
        <pc:grpChg chg="del mod">
          <ac:chgData name="仁園 呂" userId="eef67f80-1e14-4c90-a22b-aad4575b3ef9" providerId="ADAL" clId="{9A49C251-DF4E-4AE5-B3D8-6CC2431CFFC3}" dt="2020-05-18T03:41:51.966" v="11814"/>
          <ac:grpSpMkLst>
            <pc:docMk/>
            <pc:sldMk cId="1888177757" sldId="395"/>
            <ac:grpSpMk id="204" creationId="{97163288-E472-44ED-9D41-AD1C69A007CA}"/>
          </ac:grpSpMkLst>
        </pc:grpChg>
        <pc:grpChg chg="del mod">
          <ac:chgData name="仁園 呂" userId="eef67f80-1e14-4c90-a22b-aad4575b3ef9" providerId="ADAL" clId="{9A49C251-DF4E-4AE5-B3D8-6CC2431CFFC3}" dt="2020-05-18T03:41:51.966" v="11814"/>
          <ac:grpSpMkLst>
            <pc:docMk/>
            <pc:sldMk cId="1888177757" sldId="395"/>
            <ac:grpSpMk id="207" creationId="{7D43172C-FB1F-49B7-8266-60C7FB9E064A}"/>
          </ac:grpSpMkLst>
        </pc:grpChg>
        <pc:grpChg chg="del mod">
          <ac:chgData name="仁園 呂" userId="eef67f80-1e14-4c90-a22b-aad4575b3ef9" providerId="ADAL" clId="{9A49C251-DF4E-4AE5-B3D8-6CC2431CFFC3}" dt="2020-05-18T03:41:54.440" v="11816"/>
          <ac:grpSpMkLst>
            <pc:docMk/>
            <pc:sldMk cId="1888177757" sldId="395"/>
            <ac:grpSpMk id="212" creationId="{A0494B9D-E078-43FC-97B8-5D211CDBA11B}"/>
          </ac:grpSpMkLst>
        </pc:grpChg>
        <pc:grpChg chg="mod">
          <ac:chgData name="仁園 呂" userId="eef67f80-1e14-4c90-a22b-aad4575b3ef9" providerId="ADAL" clId="{9A49C251-DF4E-4AE5-B3D8-6CC2431CFFC3}" dt="2020-05-18T03:41:54.440" v="11816"/>
          <ac:grpSpMkLst>
            <pc:docMk/>
            <pc:sldMk cId="1888177757" sldId="395"/>
            <ac:grpSpMk id="214" creationId="{2C19646B-1A3E-4EE4-8BE8-E427357EDB6B}"/>
          </ac:grpSpMkLst>
        </pc:grpChg>
        <pc:grpChg chg="del mod">
          <ac:chgData name="仁園 呂" userId="eef67f80-1e14-4c90-a22b-aad4575b3ef9" providerId="ADAL" clId="{9A49C251-DF4E-4AE5-B3D8-6CC2431CFFC3}" dt="2020-05-18T03:42:04.084" v="11832"/>
          <ac:grpSpMkLst>
            <pc:docMk/>
            <pc:sldMk cId="1888177757" sldId="395"/>
            <ac:grpSpMk id="223" creationId="{BFA7FE91-332D-4C17-A170-41DFC1CB10CF}"/>
          </ac:grpSpMkLst>
        </pc:grpChg>
        <pc:grpChg chg="del mod">
          <ac:chgData name="仁園 呂" userId="eef67f80-1e14-4c90-a22b-aad4575b3ef9" providerId="ADAL" clId="{9A49C251-DF4E-4AE5-B3D8-6CC2431CFFC3}" dt="2020-05-18T03:45:26.128" v="12019"/>
          <ac:grpSpMkLst>
            <pc:docMk/>
            <pc:sldMk cId="1888177757" sldId="395"/>
            <ac:grpSpMk id="232" creationId="{FF38C8C7-9292-4A96-81D7-6FD7797C1F6F}"/>
          </ac:grpSpMkLst>
        </pc:grpChg>
        <pc:grpChg chg="mod">
          <ac:chgData name="仁園 呂" userId="eef67f80-1e14-4c90-a22b-aad4575b3ef9" providerId="ADAL" clId="{9A49C251-DF4E-4AE5-B3D8-6CC2431CFFC3}" dt="2020-05-18T03:42:09.928" v="11842"/>
          <ac:grpSpMkLst>
            <pc:docMk/>
            <pc:sldMk cId="1888177757" sldId="395"/>
            <ac:grpSpMk id="233" creationId="{3DF2EC35-2969-4180-A2D6-764773AC4704}"/>
          </ac:grpSpMkLst>
        </pc:grpChg>
        <pc:grpChg chg="del mod">
          <ac:chgData name="仁園 呂" userId="eef67f80-1e14-4c90-a22b-aad4575b3ef9" providerId="ADAL" clId="{9A49C251-DF4E-4AE5-B3D8-6CC2431CFFC3}" dt="2020-05-18T03:42:15.880" v="11854"/>
          <ac:grpSpMkLst>
            <pc:docMk/>
            <pc:sldMk cId="1888177757" sldId="395"/>
            <ac:grpSpMk id="245" creationId="{F7F9A293-3B66-4DF0-9D19-D547131FB15A}"/>
          </ac:grpSpMkLst>
        </pc:grpChg>
        <pc:grpChg chg="del mod">
          <ac:chgData name="仁園 呂" userId="eef67f80-1e14-4c90-a22b-aad4575b3ef9" providerId="ADAL" clId="{9A49C251-DF4E-4AE5-B3D8-6CC2431CFFC3}" dt="2020-05-18T03:42:20.001" v="11861"/>
          <ac:grpSpMkLst>
            <pc:docMk/>
            <pc:sldMk cId="1888177757" sldId="395"/>
            <ac:grpSpMk id="246" creationId="{E9106FC3-2532-49AD-900D-0C6170D6F829}"/>
          </ac:grpSpMkLst>
        </pc:grpChg>
        <pc:grpChg chg="mod">
          <ac:chgData name="仁園 呂" userId="eef67f80-1e14-4c90-a22b-aad4575b3ef9" providerId="ADAL" clId="{9A49C251-DF4E-4AE5-B3D8-6CC2431CFFC3}" dt="2020-05-18T03:42:20.001" v="11861"/>
          <ac:grpSpMkLst>
            <pc:docMk/>
            <pc:sldMk cId="1888177757" sldId="395"/>
            <ac:grpSpMk id="253" creationId="{477F62D1-776F-4727-9C67-03E0F2E7DD20}"/>
          </ac:grpSpMkLst>
        </pc:grpChg>
        <pc:grpChg chg="mod">
          <ac:chgData name="仁園 呂" userId="eef67f80-1e14-4c90-a22b-aad4575b3ef9" providerId="ADAL" clId="{9A49C251-DF4E-4AE5-B3D8-6CC2431CFFC3}" dt="2020-05-18T03:42:21.758" v="11864"/>
          <ac:grpSpMkLst>
            <pc:docMk/>
            <pc:sldMk cId="1888177757" sldId="395"/>
            <ac:grpSpMk id="256" creationId="{35990E74-8037-4246-8E04-54E9A24ABF07}"/>
          </ac:grpSpMkLst>
        </pc:grpChg>
        <pc:grpChg chg="mod">
          <ac:chgData name="仁園 呂" userId="eef67f80-1e14-4c90-a22b-aad4575b3ef9" providerId="ADAL" clId="{9A49C251-DF4E-4AE5-B3D8-6CC2431CFFC3}" dt="2020-05-18T03:42:30.704" v="11867"/>
          <ac:grpSpMkLst>
            <pc:docMk/>
            <pc:sldMk cId="1888177757" sldId="395"/>
            <ac:grpSpMk id="259" creationId="{E55D6CC5-2D1F-401D-869A-723481E93BE3}"/>
          </ac:grpSpMkLst>
        </pc:grpChg>
        <pc:grpChg chg="del mod">
          <ac:chgData name="仁園 呂" userId="eef67f80-1e14-4c90-a22b-aad4575b3ef9" providerId="ADAL" clId="{9A49C251-DF4E-4AE5-B3D8-6CC2431CFFC3}" dt="2020-05-18T03:42:45.134" v="11880"/>
          <ac:grpSpMkLst>
            <pc:docMk/>
            <pc:sldMk cId="1888177757" sldId="395"/>
            <ac:grpSpMk id="265" creationId="{AE13B1A1-A19A-486B-AA08-5A83D17A059D}"/>
          </ac:grpSpMkLst>
        </pc:grpChg>
        <pc:grpChg chg="del mod">
          <ac:chgData name="仁園 呂" userId="eef67f80-1e14-4c90-a22b-aad4575b3ef9" providerId="ADAL" clId="{9A49C251-DF4E-4AE5-B3D8-6CC2431CFFC3}" dt="2020-05-18T03:42:45.134" v="11880"/>
          <ac:grpSpMkLst>
            <pc:docMk/>
            <pc:sldMk cId="1888177757" sldId="395"/>
            <ac:grpSpMk id="268" creationId="{25A82A2C-E8F5-4AD4-B207-5A670A885B1F}"/>
          </ac:grpSpMkLst>
        </pc:grpChg>
        <pc:grpChg chg="del mod">
          <ac:chgData name="仁園 呂" userId="eef67f80-1e14-4c90-a22b-aad4575b3ef9" providerId="ADAL" clId="{9A49C251-DF4E-4AE5-B3D8-6CC2431CFFC3}" dt="2020-05-18T03:42:53.227" v="11891"/>
          <ac:grpSpMkLst>
            <pc:docMk/>
            <pc:sldMk cId="1888177757" sldId="395"/>
            <ac:grpSpMk id="272" creationId="{31A02548-56A7-4A82-9F11-8B7FF34EA93F}"/>
          </ac:grpSpMkLst>
        </pc:grpChg>
        <pc:grpChg chg="mod">
          <ac:chgData name="仁園 呂" userId="eef67f80-1e14-4c90-a22b-aad4575b3ef9" providerId="ADAL" clId="{9A49C251-DF4E-4AE5-B3D8-6CC2431CFFC3}" dt="2020-05-18T03:42:53.227" v="11891"/>
          <ac:grpSpMkLst>
            <pc:docMk/>
            <pc:sldMk cId="1888177757" sldId="395"/>
            <ac:grpSpMk id="283" creationId="{DD2CB121-3C2A-4AD5-B98C-D99C087155E4}"/>
          </ac:grpSpMkLst>
        </pc:grpChg>
        <pc:grpChg chg="mod">
          <ac:chgData name="仁園 呂" userId="eef67f80-1e14-4c90-a22b-aad4575b3ef9" providerId="ADAL" clId="{9A49C251-DF4E-4AE5-B3D8-6CC2431CFFC3}" dt="2020-05-18T03:42:54.666" v="11894"/>
          <ac:grpSpMkLst>
            <pc:docMk/>
            <pc:sldMk cId="1888177757" sldId="395"/>
            <ac:grpSpMk id="286" creationId="{8B12E049-E4BE-4FE7-93B4-B8A75F11AA91}"/>
          </ac:grpSpMkLst>
        </pc:grpChg>
        <pc:grpChg chg="del mod">
          <ac:chgData name="仁園 呂" userId="eef67f80-1e14-4c90-a22b-aad4575b3ef9" providerId="ADAL" clId="{9A49C251-DF4E-4AE5-B3D8-6CC2431CFFC3}" dt="2020-05-18T03:43:11.021" v="11915"/>
          <ac:grpSpMkLst>
            <pc:docMk/>
            <pc:sldMk cId="1888177757" sldId="395"/>
            <ac:grpSpMk id="297" creationId="{102519B3-D9AF-4D30-96C7-CE89CADC5944}"/>
          </ac:grpSpMkLst>
        </pc:grpChg>
        <pc:grpChg chg="mod">
          <ac:chgData name="仁園 呂" userId="eef67f80-1e14-4c90-a22b-aad4575b3ef9" providerId="ADAL" clId="{9A49C251-DF4E-4AE5-B3D8-6CC2431CFFC3}" dt="2020-05-18T03:43:11.021" v="11915"/>
          <ac:grpSpMkLst>
            <pc:docMk/>
            <pc:sldMk cId="1888177757" sldId="395"/>
            <ac:grpSpMk id="307" creationId="{C23FB87E-994A-4D99-9107-D35B5E90079B}"/>
          </ac:grpSpMkLst>
        </pc:grpChg>
        <pc:grpChg chg="del mod">
          <ac:chgData name="仁園 呂" userId="eef67f80-1e14-4c90-a22b-aad4575b3ef9" providerId="ADAL" clId="{9A49C251-DF4E-4AE5-B3D8-6CC2431CFFC3}" dt="2020-05-18T03:43:16.877" v="11926"/>
          <ac:grpSpMkLst>
            <pc:docMk/>
            <pc:sldMk cId="1888177757" sldId="395"/>
            <ac:grpSpMk id="313" creationId="{26CD6444-9767-46D3-814D-C1E0EAF4BD2C}"/>
          </ac:grpSpMkLst>
        </pc:grpChg>
        <pc:grpChg chg="mod">
          <ac:chgData name="仁園 呂" userId="eef67f80-1e14-4c90-a22b-aad4575b3ef9" providerId="ADAL" clId="{9A49C251-DF4E-4AE5-B3D8-6CC2431CFFC3}" dt="2020-05-18T03:43:16.877" v="11926"/>
          <ac:grpSpMkLst>
            <pc:docMk/>
            <pc:sldMk cId="1888177757" sldId="395"/>
            <ac:grpSpMk id="318" creationId="{C076C124-E305-4918-BDDD-1C9CF09BBB01}"/>
          </ac:grpSpMkLst>
        </pc:grpChg>
        <pc:grpChg chg="del mod">
          <ac:chgData name="仁園 呂" userId="eef67f80-1e14-4c90-a22b-aad4575b3ef9" providerId="ADAL" clId="{9A49C251-DF4E-4AE5-B3D8-6CC2431CFFC3}" dt="2020-05-18T03:43:33.105" v="11943"/>
          <ac:grpSpMkLst>
            <pc:docMk/>
            <pc:sldMk cId="1888177757" sldId="395"/>
            <ac:grpSpMk id="329" creationId="{2A1AF752-04F9-4B10-84E2-E52BDFD683A4}"/>
          </ac:grpSpMkLst>
        </pc:grpChg>
        <pc:grpChg chg="mod">
          <ac:chgData name="仁園 呂" userId="eef67f80-1e14-4c90-a22b-aad4575b3ef9" providerId="ADAL" clId="{9A49C251-DF4E-4AE5-B3D8-6CC2431CFFC3}" dt="2020-05-18T03:43:30.493" v="11937"/>
          <ac:grpSpMkLst>
            <pc:docMk/>
            <pc:sldMk cId="1888177757" sldId="395"/>
            <ac:grpSpMk id="330" creationId="{CA521241-A901-40E5-A558-1A61C1BF2572}"/>
          </ac:grpSpMkLst>
        </pc:grpChg>
        <pc:grpChg chg="mod">
          <ac:chgData name="仁園 呂" userId="eef67f80-1e14-4c90-a22b-aad4575b3ef9" providerId="ADAL" clId="{9A49C251-DF4E-4AE5-B3D8-6CC2431CFFC3}" dt="2020-05-18T03:43:30.493" v="11937"/>
          <ac:grpSpMkLst>
            <pc:docMk/>
            <pc:sldMk cId="1888177757" sldId="395"/>
            <ac:grpSpMk id="331" creationId="{09869F79-FA37-4E5E-9F2E-3D0F2940BC48}"/>
          </ac:grpSpMkLst>
        </pc:grpChg>
        <pc:grpChg chg="mod">
          <ac:chgData name="仁園 呂" userId="eef67f80-1e14-4c90-a22b-aad4575b3ef9" providerId="ADAL" clId="{9A49C251-DF4E-4AE5-B3D8-6CC2431CFFC3}" dt="2020-05-18T03:43:30.493" v="11937"/>
          <ac:grpSpMkLst>
            <pc:docMk/>
            <pc:sldMk cId="1888177757" sldId="395"/>
            <ac:grpSpMk id="332" creationId="{F7620735-564D-4BF9-BD73-0A17FDD7FD3B}"/>
          </ac:grpSpMkLst>
        </pc:grpChg>
        <pc:grpChg chg="mod">
          <ac:chgData name="仁園 呂" userId="eef67f80-1e14-4c90-a22b-aad4575b3ef9" providerId="ADAL" clId="{9A49C251-DF4E-4AE5-B3D8-6CC2431CFFC3}" dt="2020-05-18T03:43:33.105" v="11943"/>
          <ac:grpSpMkLst>
            <pc:docMk/>
            <pc:sldMk cId="1888177757" sldId="395"/>
            <ac:grpSpMk id="338" creationId="{2BB39C0A-12EC-4862-9F64-D0C82620BEF8}"/>
          </ac:grpSpMkLst>
        </pc:grpChg>
        <pc:grpChg chg="del mod">
          <ac:chgData name="仁園 呂" userId="eef67f80-1e14-4c90-a22b-aad4575b3ef9" providerId="ADAL" clId="{9A49C251-DF4E-4AE5-B3D8-6CC2431CFFC3}" dt="2020-05-18T03:43:39.457" v="11953"/>
          <ac:grpSpMkLst>
            <pc:docMk/>
            <pc:sldMk cId="1888177757" sldId="395"/>
            <ac:grpSpMk id="343" creationId="{037688D2-7519-41BF-ABBC-E5E3688C4135}"/>
          </ac:grpSpMkLst>
        </pc:grpChg>
        <pc:grpChg chg="del mod">
          <ac:chgData name="仁園 呂" userId="eef67f80-1e14-4c90-a22b-aad4575b3ef9" providerId="ADAL" clId="{9A49C251-DF4E-4AE5-B3D8-6CC2431CFFC3}" dt="2020-05-18T03:43:39.457" v="11953"/>
          <ac:grpSpMkLst>
            <pc:docMk/>
            <pc:sldMk cId="1888177757" sldId="395"/>
            <ac:grpSpMk id="348" creationId="{60556740-A4ED-4BC5-88FC-53DAE06746AF}"/>
          </ac:grpSpMkLst>
        </pc:grpChg>
        <pc:grpChg chg="del mod">
          <ac:chgData name="仁園 呂" userId="eef67f80-1e14-4c90-a22b-aad4575b3ef9" providerId="ADAL" clId="{9A49C251-DF4E-4AE5-B3D8-6CC2431CFFC3}" dt="2020-05-18T03:43:40.986" v="11956"/>
          <ac:grpSpMkLst>
            <pc:docMk/>
            <pc:sldMk cId="1888177757" sldId="395"/>
            <ac:grpSpMk id="349" creationId="{8667F8E9-EF70-4689-B2AE-016E308124D4}"/>
          </ac:grpSpMkLst>
        </pc:grpChg>
        <pc:grpChg chg="mod">
          <ac:chgData name="仁園 呂" userId="eef67f80-1e14-4c90-a22b-aad4575b3ef9" providerId="ADAL" clId="{9A49C251-DF4E-4AE5-B3D8-6CC2431CFFC3}" dt="2020-05-18T03:43:40.986" v="11956"/>
          <ac:grpSpMkLst>
            <pc:docMk/>
            <pc:sldMk cId="1888177757" sldId="395"/>
            <ac:grpSpMk id="352" creationId="{664B2FC9-3210-45A7-BA1A-86B7D620764E}"/>
          </ac:grpSpMkLst>
        </pc:grpChg>
        <pc:grpChg chg="del mod">
          <ac:chgData name="仁園 呂" userId="eef67f80-1e14-4c90-a22b-aad4575b3ef9" providerId="ADAL" clId="{9A49C251-DF4E-4AE5-B3D8-6CC2431CFFC3}" dt="2020-05-18T03:43:56.374" v="11966"/>
          <ac:grpSpMkLst>
            <pc:docMk/>
            <pc:sldMk cId="1888177757" sldId="395"/>
            <ac:grpSpMk id="356" creationId="{8072FF9C-D6D6-4231-894E-3E7A30791C54}"/>
          </ac:grpSpMkLst>
        </pc:grpChg>
        <pc:grpChg chg="del mod">
          <ac:chgData name="仁園 呂" userId="eef67f80-1e14-4c90-a22b-aad4575b3ef9" providerId="ADAL" clId="{9A49C251-DF4E-4AE5-B3D8-6CC2431CFFC3}" dt="2020-05-18T03:44:00.558" v="11971"/>
          <ac:grpSpMkLst>
            <pc:docMk/>
            <pc:sldMk cId="1888177757" sldId="395"/>
            <ac:grpSpMk id="362" creationId="{BC29170E-D222-402F-8F41-7C083D6E0EC3}"/>
          </ac:grpSpMkLst>
        </pc:grpChg>
        <pc:grpChg chg="del mod">
          <ac:chgData name="仁園 呂" userId="eef67f80-1e14-4c90-a22b-aad4575b3ef9" providerId="ADAL" clId="{9A49C251-DF4E-4AE5-B3D8-6CC2431CFFC3}" dt="2020-05-18T03:44:03.330" v="11974"/>
          <ac:grpSpMkLst>
            <pc:docMk/>
            <pc:sldMk cId="1888177757" sldId="395"/>
            <ac:grpSpMk id="367" creationId="{57C0A513-818D-43DD-9117-A01636447BCF}"/>
          </ac:grpSpMkLst>
        </pc:grpChg>
        <pc:grpChg chg="mod">
          <ac:chgData name="仁園 呂" userId="eef67f80-1e14-4c90-a22b-aad4575b3ef9" providerId="ADAL" clId="{9A49C251-DF4E-4AE5-B3D8-6CC2431CFFC3}" dt="2020-05-18T03:44:03.330" v="11974"/>
          <ac:grpSpMkLst>
            <pc:docMk/>
            <pc:sldMk cId="1888177757" sldId="395"/>
            <ac:grpSpMk id="370" creationId="{10296748-291C-45FB-89EE-BD8590D3395D}"/>
          </ac:grpSpMkLst>
        </pc:grpChg>
        <pc:grpChg chg="mod">
          <ac:chgData name="仁園 呂" userId="eef67f80-1e14-4c90-a22b-aad4575b3ef9" providerId="ADAL" clId="{9A49C251-DF4E-4AE5-B3D8-6CC2431CFFC3}" dt="2020-05-18T03:44:06.341" v="11981"/>
          <ac:grpSpMkLst>
            <pc:docMk/>
            <pc:sldMk cId="1888177757" sldId="395"/>
            <ac:grpSpMk id="377" creationId="{F15C3889-AE1A-4169-99BA-9DA037931965}"/>
          </ac:grpSpMkLst>
        </pc:grpChg>
        <pc:grpChg chg="del mod">
          <ac:chgData name="仁園 呂" userId="eef67f80-1e14-4c90-a22b-aad4575b3ef9" providerId="ADAL" clId="{9A49C251-DF4E-4AE5-B3D8-6CC2431CFFC3}" dt="2020-05-18T03:44:22.485" v="11992"/>
          <ac:grpSpMkLst>
            <pc:docMk/>
            <pc:sldMk cId="1888177757" sldId="395"/>
            <ac:grpSpMk id="380" creationId="{A091C530-F0F0-493D-8D97-E96CC6F9FE40}"/>
          </ac:grpSpMkLst>
        </pc:grpChg>
        <pc:grpChg chg="mod">
          <ac:chgData name="仁園 呂" userId="eef67f80-1e14-4c90-a22b-aad4575b3ef9" providerId="ADAL" clId="{9A49C251-DF4E-4AE5-B3D8-6CC2431CFFC3}" dt="2020-05-18T03:44:22.485" v="11992"/>
          <ac:grpSpMkLst>
            <pc:docMk/>
            <pc:sldMk cId="1888177757" sldId="395"/>
            <ac:grpSpMk id="388" creationId="{91082A22-27D8-4716-AC50-1B8EB9C30E0B}"/>
          </ac:grpSpMkLst>
        </pc:grpChg>
        <pc:grpChg chg="mod">
          <ac:chgData name="仁園 呂" userId="eef67f80-1e14-4c90-a22b-aad4575b3ef9" providerId="ADAL" clId="{9A49C251-DF4E-4AE5-B3D8-6CC2431CFFC3}" dt="2020-05-18T03:44:27.705" v="12000"/>
          <ac:grpSpMkLst>
            <pc:docMk/>
            <pc:sldMk cId="1888177757" sldId="395"/>
            <ac:grpSpMk id="396" creationId="{86B504F3-5BE5-4901-A191-3DFAC2763F0B}"/>
          </ac:grpSpMkLst>
        </pc:grpChg>
        <pc:grpChg chg="mod">
          <ac:chgData name="仁園 呂" userId="eef67f80-1e14-4c90-a22b-aad4575b3ef9" providerId="ADAL" clId="{9A49C251-DF4E-4AE5-B3D8-6CC2431CFFC3}" dt="2020-05-18T03:44:33.633" v="12010"/>
          <ac:grpSpMkLst>
            <pc:docMk/>
            <pc:sldMk cId="1888177757" sldId="395"/>
            <ac:grpSpMk id="406" creationId="{46746034-17B2-4403-869F-CE3A6268E897}"/>
          </ac:grpSpMkLst>
        </pc:grpChg>
        <pc:grpChg chg="mod">
          <ac:chgData name="仁園 呂" userId="eef67f80-1e14-4c90-a22b-aad4575b3ef9" providerId="ADAL" clId="{9A49C251-DF4E-4AE5-B3D8-6CC2431CFFC3}" dt="2020-05-18T03:45:26.128" v="12019"/>
          <ac:grpSpMkLst>
            <pc:docMk/>
            <pc:sldMk cId="1888177757" sldId="395"/>
            <ac:grpSpMk id="413" creationId="{7D290163-7A51-4C0B-8DD8-7CD7A7BC7982}"/>
          </ac:grpSpMkLst>
        </pc:grpChg>
        <pc:grpChg chg="del mod">
          <ac:chgData name="仁園 呂" userId="eef67f80-1e14-4c90-a22b-aad4575b3ef9" providerId="ADAL" clId="{9A49C251-DF4E-4AE5-B3D8-6CC2431CFFC3}" dt="2020-05-18T03:49:18.150" v="12036"/>
          <ac:grpSpMkLst>
            <pc:docMk/>
            <pc:sldMk cId="1888177757" sldId="395"/>
            <ac:grpSpMk id="419" creationId="{9046E632-BFFB-43B7-847D-60150F43DC8D}"/>
          </ac:grpSpMkLst>
        </pc:grpChg>
        <pc:grpChg chg="del mod">
          <ac:chgData name="仁園 呂" userId="eef67f80-1e14-4c90-a22b-aad4575b3ef9" providerId="ADAL" clId="{9A49C251-DF4E-4AE5-B3D8-6CC2431CFFC3}" dt="2020-05-18T03:49:32.972" v="12051"/>
          <ac:grpSpMkLst>
            <pc:docMk/>
            <pc:sldMk cId="1888177757" sldId="395"/>
            <ac:grpSpMk id="427" creationId="{22B049E7-A95A-42D4-A532-14EC3FB3FD56}"/>
          </ac:grpSpMkLst>
        </pc:grpChg>
        <pc:grpChg chg="del mod">
          <ac:chgData name="仁園 呂" userId="eef67f80-1e14-4c90-a22b-aad4575b3ef9" providerId="ADAL" clId="{9A49C251-DF4E-4AE5-B3D8-6CC2431CFFC3}" dt="2020-05-18T03:49:50.174" v="12065"/>
          <ac:grpSpMkLst>
            <pc:docMk/>
            <pc:sldMk cId="1888177757" sldId="395"/>
            <ac:grpSpMk id="439" creationId="{6C5DCCC1-D106-40C4-A789-1012CAD92256}"/>
          </ac:grpSpMkLst>
        </pc:grpChg>
        <pc:grpChg chg="del mod">
          <ac:chgData name="仁園 呂" userId="eef67f80-1e14-4c90-a22b-aad4575b3ef9" providerId="ADAL" clId="{9A49C251-DF4E-4AE5-B3D8-6CC2431CFFC3}" dt="2020-05-18T03:50:04.295" v="12069"/>
          <ac:grpSpMkLst>
            <pc:docMk/>
            <pc:sldMk cId="1888177757" sldId="395"/>
            <ac:grpSpMk id="441" creationId="{807DCA33-3C4E-45C3-AEED-567F77EFDA25}"/>
          </ac:grpSpMkLst>
        </pc:grpChg>
        <pc:grpChg chg="mod">
          <ac:chgData name="仁園 呂" userId="eef67f80-1e14-4c90-a22b-aad4575b3ef9" providerId="ADAL" clId="{9A49C251-DF4E-4AE5-B3D8-6CC2431CFFC3}" dt="2020-05-18T03:50:04.295" v="12069"/>
          <ac:grpSpMkLst>
            <pc:docMk/>
            <pc:sldMk cId="1888177757" sldId="395"/>
            <ac:grpSpMk id="445" creationId="{8245B980-D327-4E3A-88EB-72223601DC56}"/>
          </ac:grpSpMkLst>
        </pc:grpChg>
        <pc:picChg chg="add del mod">
          <ac:chgData name="仁園 呂" userId="eef67f80-1e14-4c90-a22b-aad4575b3ef9" providerId="ADAL" clId="{9A49C251-DF4E-4AE5-B3D8-6CC2431CFFC3}" dt="2020-05-18T03:48:19.789" v="12024" actId="478"/>
          <ac:picMkLst>
            <pc:docMk/>
            <pc:sldMk cId="1888177757" sldId="395"/>
            <ac:picMk id="414" creationId="{1718AFA7-075C-4F3D-9115-A26C105EC895}"/>
          </ac:picMkLst>
        </pc:picChg>
        <pc:picChg chg="add mod">
          <ac:chgData name="仁園 呂" userId="eef67f80-1e14-4c90-a22b-aad4575b3ef9" providerId="ADAL" clId="{9A49C251-DF4E-4AE5-B3D8-6CC2431CFFC3}" dt="2020-05-18T03:48:57.723" v="12030" actId="1076"/>
          <ac:picMkLst>
            <pc:docMk/>
            <pc:sldMk cId="1888177757" sldId="395"/>
            <ac:picMk id="415" creationId="{632B53FB-FA32-4299-A8AC-E896E5C42725}"/>
          </ac:picMkLst>
        </pc:picChg>
        <pc:inkChg chg="add">
          <ac:chgData name="仁園 呂" userId="eef67f80-1e14-4c90-a22b-aad4575b3ef9" providerId="ADAL" clId="{9A49C251-DF4E-4AE5-B3D8-6CC2431CFFC3}" dt="2020-05-18T03:39:00.665" v="11616" actId="9405"/>
          <ac:inkMkLst>
            <pc:docMk/>
            <pc:sldMk cId="1888177757" sldId="395"/>
            <ac:inkMk id="5" creationId="{D95218F6-FABC-40AB-8571-4B9671FA288D}"/>
          </ac:inkMkLst>
        </pc:inkChg>
        <pc:inkChg chg="add mod">
          <ac:chgData name="仁園 呂" userId="eef67f80-1e14-4c90-a22b-aad4575b3ef9" providerId="ADAL" clId="{9A49C251-DF4E-4AE5-B3D8-6CC2431CFFC3}" dt="2020-05-18T03:41:54.440" v="11816"/>
          <ac:inkMkLst>
            <pc:docMk/>
            <pc:sldMk cId="1888177757" sldId="395"/>
            <ac:inkMk id="6" creationId="{0ABECB78-4B65-41AC-B7B6-BB3CC0F62493}"/>
          </ac:inkMkLst>
        </pc:inkChg>
        <pc:inkChg chg="add mod">
          <ac:chgData name="仁園 呂" userId="eef67f80-1e14-4c90-a22b-aad4575b3ef9" providerId="ADAL" clId="{9A49C251-DF4E-4AE5-B3D8-6CC2431CFFC3}" dt="2020-05-18T03:41:54.440" v="11816"/>
          <ac:inkMkLst>
            <pc:docMk/>
            <pc:sldMk cId="1888177757" sldId="395"/>
            <ac:inkMk id="7" creationId="{8DC6CDE5-D31B-4754-A6C4-55EBC283AF35}"/>
          </ac:inkMkLst>
        </pc:inkChg>
        <pc:inkChg chg="add mod">
          <ac:chgData name="仁園 呂" userId="eef67f80-1e14-4c90-a22b-aad4575b3ef9" providerId="ADAL" clId="{9A49C251-DF4E-4AE5-B3D8-6CC2431CFFC3}" dt="2020-05-18T03:41:54.440" v="11816"/>
          <ac:inkMkLst>
            <pc:docMk/>
            <pc:sldMk cId="1888177757" sldId="395"/>
            <ac:inkMk id="8" creationId="{9A8B36E5-B3E9-4090-B537-1777346CEA92}"/>
          </ac:inkMkLst>
        </pc:inkChg>
        <pc:inkChg chg="add mod">
          <ac:chgData name="仁園 呂" userId="eef67f80-1e14-4c90-a22b-aad4575b3ef9" providerId="ADAL" clId="{9A49C251-DF4E-4AE5-B3D8-6CC2431CFFC3}" dt="2020-05-18T03:41:54.440" v="11816"/>
          <ac:inkMkLst>
            <pc:docMk/>
            <pc:sldMk cId="1888177757" sldId="395"/>
            <ac:inkMk id="9" creationId="{EF8904E7-BA3F-4173-965B-05498B040785}"/>
          </ac:inkMkLst>
        </pc:inkChg>
        <pc:inkChg chg="add mod">
          <ac:chgData name="仁園 呂" userId="eef67f80-1e14-4c90-a22b-aad4575b3ef9" providerId="ADAL" clId="{9A49C251-DF4E-4AE5-B3D8-6CC2431CFFC3}" dt="2020-05-18T03:41:54.440" v="11816"/>
          <ac:inkMkLst>
            <pc:docMk/>
            <pc:sldMk cId="1888177757" sldId="395"/>
            <ac:inkMk id="10" creationId="{E2D4CB34-BB8A-4A99-A067-720CEC242FA0}"/>
          </ac:inkMkLst>
        </pc:inkChg>
        <pc:inkChg chg="add mod">
          <ac:chgData name="仁園 呂" userId="eef67f80-1e14-4c90-a22b-aad4575b3ef9" providerId="ADAL" clId="{9A49C251-DF4E-4AE5-B3D8-6CC2431CFFC3}" dt="2020-05-18T03:41:54.440" v="11816"/>
          <ac:inkMkLst>
            <pc:docMk/>
            <pc:sldMk cId="1888177757" sldId="395"/>
            <ac:inkMk id="13" creationId="{43CDD08B-CBD9-48CC-AAEC-641FEF490E9F}"/>
          </ac:inkMkLst>
        </pc:inkChg>
        <pc:inkChg chg="add mod">
          <ac:chgData name="仁園 呂" userId="eef67f80-1e14-4c90-a22b-aad4575b3ef9" providerId="ADAL" clId="{9A49C251-DF4E-4AE5-B3D8-6CC2431CFFC3}" dt="2020-05-18T03:41:54.440" v="11816"/>
          <ac:inkMkLst>
            <pc:docMk/>
            <pc:sldMk cId="1888177757" sldId="395"/>
            <ac:inkMk id="14" creationId="{D5D3F2BC-9580-4867-9B20-1B1F1BFCDF46}"/>
          </ac:inkMkLst>
        </pc:inkChg>
        <pc:inkChg chg="add mod">
          <ac:chgData name="仁園 呂" userId="eef67f80-1e14-4c90-a22b-aad4575b3ef9" providerId="ADAL" clId="{9A49C251-DF4E-4AE5-B3D8-6CC2431CFFC3}" dt="2020-05-18T03:41:54.440" v="11816"/>
          <ac:inkMkLst>
            <pc:docMk/>
            <pc:sldMk cId="1888177757" sldId="395"/>
            <ac:inkMk id="15" creationId="{1835BDE9-B650-40FA-8E7D-4C06035F542E}"/>
          </ac:inkMkLst>
        </pc:inkChg>
        <pc:inkChg chg="add mod">
          <ac:chgData name="仁園 呂" userId="eef67f80-1e14-4c90-a22b-aad4575b3ef9" providerId="ADAL" clId="{9A49C251-DF4E-4AE5-B3D8-6CC2431CFFC3}" dt="2020-05-18T03:41:54.440" v="11816"/>
          <ac:inkMkLst>
            <pc:docMk/>
            <pc:sldMk cId="1888177757" sldId="395"/>
            <ac:inkMk id="16" creationId="{FF288355-8446-4E0E-95FC-02E57A28BECD}"/>
          </ac:inkMkLst>
        </pc:inkChg>
        <pc:inkChg chg="add mod">
          <ac:chgData name="仁園 呂" userId="eef67f80-1e14-4c90-a22b-aad4575b3ef9" providerId="ADAL" clId="{9A49C251-DF4E-4AE5-B3D8-6CC2431CFFC3}" dt="2020-05-18T03:41:54.440" v="11816"/>
          <ac:inkMkLst>
            <pc:docMk/>
            <pc:sldMk cId="1888177757" sldId="395"/>
            <ac:inkMk id="17" creationId="{1E91A632-BC57-4271-8EB4-50F32A859535}"/>
          </ac:inkMkLst>
        </pc:inkChg>
        <pc:inkChg chg="add mod">
          <ac:chgData name="仁園 呂" userId="eef67f80-1e14-4c90-a22b-aad4575b3ef9" providerId="ADAL" clId="{9A49C251-DF4E-4AE5-B3D8-6CC2431CFFC3}" dt="2020-05-18T03:41:54.440" v="11816"/>
          <ac:inkMkLst>
            <pc:docMk/>
            <pc:sldMk cId="1888177757" sldId="395"/>
            <ac:inkMk id="18" creationId="{886553D6-DE5A-4A4E-9D77-7F3DD5A74763}"/>
          </ac:inkMkLst>
        </pc:inkChg>
        <pc:inkChg chg="add mod">
          <ac:chgData name="仁園 呂" userId="eef67f80-1e14-4c90-a22b-aad4575b3ef9" providerId="ADAL" clId="{9A49C251-DF4E-4AE5-B3D8-6CC2431CFFC3}" dt="2020-05-18T03:41:54.440" v="11816"/>
          <ac:inkMkLst>
            <pc:docMk/>
            <pc:sldMk cId="1888177757" sldId="395"/>
            <ac:inkMk id="19" creationId="{FFA06CE3-C26D-4447-AE21-6F6C9D15276E}"/>
          </ac:inkMkLst>
        </pc:inkChg>
        <pc:inkChg chg="add mod">
          <ac:chgData name="仁園 呂" userId="eef67f80-1e14-4c90-a22b-aad4575b3ef9" providerId="ADAL" clId="{9A49C251-DF4E-4AE5-B3D8-6CC2431CFFC3}" dt="2020-05-18T03:41:54.440" v="11816"/>
          <ac:inkMkLst>
            <pc:docMk/>
            <pc:sldMk cId="1888177757" sldId="395"/>
            <ac:inkMk id="20" creationId="{A8E78C36-3160-4BCE-8589-42D201061FE1}"/>
          </ac:inkMkLst>
        </pc:inkChg>
        <pc:inkChg chg="add mod">
          <ac:chgData name="仁園 呂" userId="eef67f80-1e14-4c90-a22b-aad4575b3ef9" providerId="ADAL" clId="{9A49C251-DF4E-4AE5-B3D8-6CC2431CFFC3}" dt="2020-05-18T03:41:54.440" v="11816"/>
          <ac:inkMkLst>
            <pc:docMk/>
            <pc:sldMk cId="1888177757" sldId="395"/>
            <ac:inkMk id="21" creationId="{512686C3-9EBC-4A8D-87FA-8D581A9455CD}"/>
          </ac:inkMkLst>
        </pc:inkChg>
        <pc:inkChg chg="add mod">
          <ac:chgData name="仁園 呂" userId="eef67f80-1e14-4c90-a22b-aad4575b3ef9" providerId="ADAL" clId="{9A49C251-DF4E-4AE5-B3D8-6CC2431CFFC3}" dt="2020-05-18T03:41:54.440" v="11816"/>
          <ac:inkMkLst>
            <pc:docMk/>
            <pc:sldMk cId="1888177757" sldId="395"/>
            <ac:inkMk id="24" creationId="{EBCB71A0-DD32-4D3F-8116-28748FD0EAC6}"/>
          </ac:inkMkLst>
        </pc:inkChg>
        <pc:inkChg chg="add mod">
          <ac:chgData name="仁園 呂" userId="eef67f80-1e14-4c90-a22b-aad4575b3ef9" providerId="ADAL" clId="{9A49C251-DF4E-4AE5-B3D8-6CC2431CFFC3}" dt="2020-05-18T03:41:54.440" v="11816"/>
          <ac:inkMkLst>
            <pc:docMk/>
            <pc:sldMk cId="1888177757" sldId="395"/>
            <ac:inkMk id="25" creationId="{99790742-75BA-40A3-9093-DBFBD013CCFB}"/>
          </ac:inkMkLst>
        </pc:inkChg>
        <pc:inkChg chg="add mod">
          <ac:chgData name="仁園 呂" userId="eef67f80-1e14-4c90-a22b-aad4575b3ef9" providerId="ADAL" clId="{9A49C251-DF4E-4AE5-B3D8-6CC2431CFFC3}" dt="2020-05-18T03:41:54.440" v="11816"/>
          <ac:inkMkLst>
            <pc:docMk/>
            <pc:sldMk cId="1888177757" sldId="395"/>
            <ac:inkMk id="26" creationId="{AD6B9E1D-857C-4F4D-9278-F89A10971876}"/>
          </ac:inkMkLst>
        </pc:inkChg>
        <pc:inkChg chg="add mod">
          <ac:chgData name="仁園 呂" userId="eef67f80-1e14-4c90-a22b-aad4575b3ef9" providerId="ADAL" clId="{9A49C251-DF4E-4AE5-B3D8-6CC2431CFFC3}" dt="2020-05-18T03:41:54.440" v="11816"/>
          <ac:inkMkLst>
            <pc:docMk/>
            <pc:sldMk cId="1888177757" sldId="395"/>
            <ac:inkMk id="27" creationId="{08F2765C-211E-4C8B-88F7-0130A819672E}"/>
          </ac:inkMkLst>
        </pc:inkChg>
        <pc:inkChg chg="add mod">
          <ac:chgData name="仁園 呂" userId="eef67f80-1e14-4c90-a22b-aad4575b3ef9" providerId="ADAL" clId="{9A49C251-DF4E-4AE5-B3D8-6CC2431CFFC3}" dt="2020-05-18T03:41:54.440" v="11816"/>
          <ac:inkMkLst>
            <pc:docMk/>
            <pc:sldMk cId="1888177757" sldId="395"/>
            <ac:inkMk id="28" creationId="{2672D251-1649-4FB9-9982-6E241373D7D9}"/>
          </ac:inkMkLst>
        </pc:inkChg>
        <pc:inkChg chg="add mod">
          <ac:chgData name="仁園 呂" userId="eef67f80-1e14-4c90-a22b-aad4575b3ef9" providerId="ADAL" clId="{9A49C251-DF4E-4AE5-B3D8-6CC2431CFFC3}" dt="2020-05-18T03:41:54.440" v="11816"/>
          <ac:inkMkLst>
            <pc:docMk/>
            <pc:sldMk cId="1888177757" sldId="395"/>
            <ac:inkMk id="29" creationId="{9B0F9224-874C-420A-9AA0-83244D2A1C4C}"/>
          </ac:inkMkLst>
        </pc:inkChg>
        <pc:inkChg chg="add mod">
          <ac:chgData name="仁園 呂" userId="eef67f80-1e14-4c90-a22b-aad4575b3ef9" providerId="ADAL" clId="{9A49C251-DF4E-4AE5-B3D8-6CC2431CFFC3}" dt="2020-05-18T03:41:54.440" v="11816"/>
          <ac:inkMkLst>
            <pc:docMk/>
            <pc:sldMk cId="1888177757" sldId="395"/>
            <ac:inkMk id="30" creationId="{17ABCE1B-EBC6-41E8-B78A-F8EE0E5FED66}"/>
          </ac:inkMkLst>
        </pc:inkChg>
        <pc:inkChg chg="add mod">
          <ac:chgData name="仁園 呂" userId="eef67f80-1e14-4c90-a22b-aad4575b3ef9" providerId="ADAL" clId="{9A49C251-DF4E-4AE5-B3D8-6CC2431CFFC3}" dt="2020-05-18T03:41:54.440" v="11816"/>
          <ac:inkMkLst>
            <pc:docMk/>
            <pc:sldMk cId="1888177757" sldId="395"/>
            <ac:inkMk id="32" creationId="{92D55770-BE70-4E68-8CD0-AB39CA68C9D7}"/>
          </ac:inkMkLst>
        </pc:inkChg>
        <pc:inkChg chg="add mod">
          <ac:chgData name="仁園 呂" userId="eef67f80-1e14-4c90-a22b-aad4575b3ef9" providerId="ADAL" clId="{9A49C251-DF4E-4AE5-B3D8-6CC2431CFFC3}" dt="2020-05-18T03:41:54.440" v="11816"/>
          <ac:inkMkLst>
            <pc:docMk/>
            <pc:sldMk cId="1888177757" sldId="395"/>
            <ac:inkMk id="33" creationId="{98257118-E313-48C2-BAF2-BD9D5B31431E}"/>
          </ac:inkMkLst>
        </pc:inkChg>
        <pc:inkChg chg="add mod">
          <ac:chgData name="仁園 呂" userId="eef67f80-1e14-4c90-a22b-aad4575b3ef9" providerId="ADAL" clId="{9A49C251-DF4E-4AE5-B3D8-6CC2431CFFC3}" dt="2020-05-18T03:41:54.440" v="11816"/>
          <ac:inkMkLst>
            <pc:docMk/>
            <pc:sldMk cId="1888177757" sldId="395"/>
            <ac:inkMk id="34" creationId="{DE4D4A7C-FDAF-4284-B281-8121B67F0E44}"/>
          </ac:inkMkLst>
        </pc:inkChg>
        <pc:inkChg chg="add mod">
          <ac:chgData name="仁園 呂" userId="eef67f80-1e14-4c90-a22b-aad4575b3ef9" providerId="ADAL" clId="{9A49C251-DF4E-4AE5-B3D8-6CC2431CFFC3}" dt="2020-05-18T03:41:54.440" v="11816"/>
          <ac:inkMkLst>
            <pc:docMk/>
            <pc:sldMk cId="1888177757" sldId="395"/>
            <ac:inkMk id="35" creationId="{B6FCC1DF-1D2E-4094-B40D-D1381B5E72BF}"/>
          </ac:inkMkLst>
        </pc:inkChg>
        <pc:inkChg chg="add mod">
          <ac:chgData name="仁園 呂" userId="eef67f80-1e14-4c90-a22b-aad4575b3ef9" providerId="ADAL" clId="{9A49C251-DF4E-4AE5-B3D8-6CC2431CFFC3}" dt="2020-05-18T03:41:54.440" v="11816"/>
          <ac:inkMkLst>
            <pc:docMk/>
            <pc:sldMk cId="1888177757" sldId="395"/>
            <ac:inkMk id="36" creationId="{D4918B1D-63DD-4C9B-B9AA-598917F6315E}"/>
          </ac:inkMkLst>
        </pc:inkChg>
        <pc:inkChg chg="add mod">
          <ac:chgData name="仁園 呂" userId="eef67f80-1e14-4c90-a22b-aad4575b3ef9" providerId="ADAL" clId="{9A49C251-DF4E-4AE5-B3D8-6CC2431CFFC3}" dt="2020-05-18T03:41:54.440" v="11816"/>
          <ac:inkMkLst>
            <pc:docMk/>
            <pc:sldMk cId="1888177757" sldId="395"/>
            <ac:inkMk id="37" creationId="{3EFE0254-FCAD-406C-BAEF-992B541E1D11}"/>
          </ac:inkMkLst>
        </pc:inkChg>
        <pc:inkChg chg="add mod">
          <ac:chgData name="仁園 呂" userId="eef67f80-1e14-4c90-a22b-aad4575b3ef9" providerId="ADAL" clId="{9A49C251-DF4E-4AE5-B3D8-6CC2431CFFC3}" dt="2020-05-18T03:41:54.440" v="11816"/>
          <ac:inkMkLst>
            <pc:docMk/>
            <pc:sldMk cId="1888177757" sldId="395"/>
            <ac:inkMk id="38" creationId="{38EC619B-1DDF-412A-8C75-B1CB73AB563F}"/>
          </ac:inkMkLst>
        </pc:inkChg>
        <pc:inkChg chg="add mod">
          <ac:chgData name="仁園 呂" userId="eef67f80-1e14-4c90-a22b-aad4575b3ef9" providerId="ADAL" clId="{9A49C251-DF4E-4AE5-B3D8-6CC2431CFFC3}" dt="2020-05-18T03:41:54.440" v="11816"/>
          <ac:inkMkLst>
            <pc:docMk/>
            <pc:sldMk cId="1888177757" sldId="395"/>
            <ac:inkMk id="39" creationId="{745F5913-7374-4E14-BC6E-400ED79D593E}"/>
          </ac:inkMkLst>
        </pc:inkChg>
        <pc:inkChg chg="add mod">
          <ac:chgData name="仁園 呂" userId="eef67f80-1e14-4c90-a22b-aad4575b3ef9" providerId="ADAL" clId="{9A49C251-DF4E-4AE5-B3D8-6CC2431CFFC3}" dt="2020-05-18T03:41:54.440" v="11816"/>
          <ac:inkMkLst>
            <pc:docMk/>
            <pc:sldMk cId="1888177757" sldId="395"/>
            <ac:inkMk id="40" creationId="{F1A4AFBB-5B29-4270-98AE-877268E43721}"/>
          </ac:inkMkLst>
        </pc:inkChg>
        <pc:inkChg chg="add mod">
          <ac:chgData name="仁園 呂" userId="eef67f80-1e14-4c90-a22b-aad4575b3ef9" providerId="ADAL" clId="{9A49C251-DF4E-4AE5-B3D8-6CC2431CFFC3}" dt="2020-05-18T03:41:54.440" v="11816"/>
          <ac:inkMkLst>
            <pc:docMk/>
            <pc:sldMk cId="1888177757" sldId="395"/>
            <ac:inkMk id="42" creationId="{267627C0-5D36-46B6-B96D-CE8FC5AD8302}"/>
          </ac:inkMkLst>
        </pc:inkChg>
        <pc:inkChg chg="add mod">
          <ac:chgData name="仁園 呂" userId="eef67f80-1e14-4c90-a22b-aad4575b3ef9" providerId="ADAL" clId="{9A49C251-DF4E-4AE5-B3D8-6CC2431CFFC3}" dt="2020-05-18T03:41:54.440" v="11816"/>
          <ac:inkMkLst>
            <pc:docMk/>
            <pc:sldMk cId="1888177757" sldId="395"/>
            <ac:inkMk id="43" creationId="{CA82EDCE-0737-442A-8929-493C77439A69}"/>
          </ac:inkMkLst>
        </pc:inkChg>
        <pc:inkChg chg="add mod">
          <ac:chgData name="仁園 呂" userId="eef67f80-1e14-4c90-a22b-aad4575b3ef9" providerId="ADAL" clId="{9A49C251-DF4E-4AE5-B3D8-6CC2431CFFC3}" dt="2020-05-18T03:41:54.440" v="11816"/>
          <ac:inkMkLst>
            <pc:docMk/>
            <pc:sldMk cId="1888177757" sldId="395"/>
            <ac:inkMk id="44" creationId="{A0242947-F36C-4BEE-89EC-77C0B391E167}"/>
          </ac:inkMkLst>
        </pc:inkChg>
        <pc:inkChg chg="add mod">
          <ac:chgData name="仁園 呂" userId="eef67f80-1e14-4c90-a22b-aad4575b3ef9" providerId="ADAL" clId="{9A49C251-DF4E-4AE5-B3D8-6CC2431CFFC3}" dt="2020-05-18T03:41:54.440" v="11816"/>
          <ac:inkMkLst>
            <pc:docMk/>
            <pc:sldMk cId="1888177757" sldId="395"/>
            <ac:inkMk id="45" creationId="{ABA08F04-F027-4C66-A8EF-5F7CB97945B7}"/>
          </ac:inkMkLst>
        </pc:inkChg>
        <pc:inkChg chg="add mod">
          <ac:chgData name="仁園 呂" userId="eef67f80-1e14-4c90-a22b-aad4575b3ef9" providerId="ADAL" clId="{9A49C251-DF4E-4AE5-B3D8-6CC2431CFFC3}" dt="2020-05-18T03:41:54.440" v="11816"/>
          <ac:inkMkLst>
            <pc:docMk/>
            <pc:sldMk cId="1888177757" sldId="395"/>
            <ac:inkMk id="47" creationId="{A5430D5E-069A-44F9-AEFC-A3525636D95B}"/>
          </ac:inkMkLst>
        </pc:inkChg>
        <pc:inkChg chg="add mod">
          <ac:chgData name="仁園 呂" userId="eef67f80-1e14-4c90-a22b-aad4575b3ef9" providerId="ADAL" clId="{9A49C251-DF4E-4AE5-B3D8-6CC2431CFFC3}" dt="2020-05-18T03:41:54.440" v="11816"/>
          <ac:inkMkLst>
            <pc:docMk/>
            <pc:sldMk cId="1888177757" sldId="395"/>
            <ac:inkMk id="48" creationId="{A5A06297-46BD-44F3-B63E-A08E0778029B}"/>
          </ac:inkMkLst>
        </pc:inkChg>
        <pc:inkChg chg="add mod">
          <ac:chgData name="仁園 呂" userId="eef67f80-1e14-4c90-a22b-aad4575b3ef9" providerId="ADAL" clId="{9A49C251-DF4E-4AE5-B3D8-6CC2431CFFC3}" dt="2020-05-18T03:41:54.440" v="11816"/>
          <ac:inkMkLst>
            <pc:docMk/>
            <pc:sldMk cId="1888177757" sldId="395"/>
            <ac:inkMk id="49" creationId="{61CC20A2-2102-41F2-9DC7-04B43BF13C64}"/>
          </ac:inkMkLst>
        </pc:inkChg>
        <pc:inkChg chg="add mod">
          <ac:chgData name="仁園 呂" userId="eef67f80-1e14-4c90-a22b-aad4575b3ef9" providerId="ADAL" clId="{9A49C251-DF4E-4AE5-B3D8-6CC2431CFFC3}" dt="2020-05-18T03:41:54.440" v="11816"/>
          <ac:inkMkLst>
            <pc:docMk/>
            <pc:sldMk cId="1888177757" sldId="395"/>
            <ac:inkMk id="50" creationId="{085D8039-671C-43E8-87F1-C0721E74E56F}"/>
          </ac:inkMkLst>
        </pc:inkChg>
        <pc:inkChg chg="add mod">
          <ac:chgData name="仁園 呂" userId="eef67f80-1e14-4c90-a22b-aad4575b3ef9" providerId="ADAL" clId="{9A49C251-DF4E-4AE5-B3D8-6CC2431CFFC3}" dt="2020-05-18T03:41:54.440" v="11816"/>
          <ac:inkMkLst>
            <pc:docMk/>
            <pc:sldMk cId="1888177757" sldId="395"/>
            <ac:inkMk id="51" creationId="{E462B167-E356-4BE2-9B09-DFA8F17DFD70}"/>
          </ac:inkMkLst>
        </pc:inkChg>
        <pc:inkChg chg="add mod">
          <ac:chgData name="仁園 呂" userId="eef67f80-1e14-4c90-a22b-aad4575b3ef9" providerId="ADAL" clId="{9A49C251-DF4E-4AE5-B3D8-6CC2431CFFC3}" dt="2020-05-18T03:41:54.440" v="11816"/>
          <ac:inkMkLst>
            <pc:docMk/>
            <pc:sldMk cId="1888177757" sldId="395"/>
            <ac:inkMk id="52" creationId="{87619EA0-DD62-49EF-84B6-D3A34ECC8EE4}"/>
          </ac:inkMkLst>
        </pc:inkChg>
        <pc:inkChg chg="add mod">
          <ac:chgData name="仁園 呂" userId="eef67f80-1e14-4c90-a22b-aad4575b3ef9" providerId="ADAL" clId="{9A49C251-DF4E-4AE5-B3D8-6CC2431CFFC3}" dt="2020-05-18T03:41:54.440" v="11816"/>
          <ac:inkMkLst>
            <pc:docMk/>
            <pc:sldMk cId="1888177757" sldId="395"/>
            <ac:inkMk id="53" creationId="{5DB6ED2C-CE7B-4F4D-AC89-70E64E0CDBF2}"/>
          </ac:inkMkLst>
        </pc:inkChg>
        <pc:inkChg chg="add mod">
          <ac:chgData name="仁園 呂" userId="eef67f80-1e14-4c90-a22b-aad4575b3ef9" providerId="ADAL" clId="{9A49C251-DF4E-4AE5-B3D8-6CC2431CFFC3}" dt="2020-05-18T03:41:54.440" v="11816"/>
          <ac:inkMkLst>
            <pc:docMk/>
            <pc:sldMk cId="1888177757" sldId="395"/>
            <ac:inkMk id="56" creationId="{2DF583CC-D71F-41CD-BCD1-3387055669C2}"/>
          </ac:inkMkLst>
        </pc:inkChg>
        <pc:inkChg chg="add mod">
          <ac:chgData name="仁園 呂" userId="eef67f80-1e14-4c90-a22b-aad4575b3ef9" providerId="ADAL" clId="{9A49C251-DF4E-4AE5-B3D8-6CC2431CFFC3}" dt="2020-05-18T03:41:54.440" v="11816"/>
          <ac:inkMkLst>
            <pc:docMk/>
            <pc:sldMk cId="1888177757" sldId="395"/>
            <ac:inkMk id="57" creationId="{C3D3B4BE-BA31-4264-8DE1-1DC297A626F3}"/>
          </ac:inkMkLst>
        </pc:inkChg>
        <pc:inkChg chg="add mod">
          <ac:chgData name="仁園 呂" userId="eef67f80-1e14-4c90-a22b-aad4575b3ef9" providerId="ADAL" clId="{9A49C251-DF4E-4AE5-B3D8-6CC2431CFFC3}" dt="2020-05-18T03:41:54.440" v="11816"/>
          <ac:inkMkLst>
            <pc:docMk/>
            <pc:sldMk cId="1888177757" sldId="395"/>
            <ac:inkMk id="58" creationId="{4DA7D0AF-9C4C-45B7-B338-772A1A588050}"/>
          </ac:inkMkLst>
        </pc:inkChg>
        <pc:inkChg chg="add mod">
          <ac:chgData name="仁園 呂" userId="eef67f80-1e14-4c90-a22b-aad4575b3ef9" providerId="ADAL" clId="{9A49C251-DF4E-4AE5-B3D8-6CC2431CFFC3}" dt="2020-05-18T03:41:54.440" v="11816"/>
          <ac:inkMkLst>
            <pc:docMk/>
            <pc:sldMk cId="1888177757" sldId="395"/>
            <ac:inkMk id="59" creationId="{997EF661-98A0-4581-A0B6-BA41EE9CAC88}"/>
          </ac:inkMkLst>
        </pc:inkChg>
        <pc:inkChg chg="add mod">
          <ac:chgData name="仁園 呂" userId="eef67f80-1e14-4c90-a22b-aad4575b3ef9" providerId="ADAL" clId="{9A49C251-DF4E-4AE5-B3D8-6CC2431CFFC3}" dt="2020-05-18T03:41:54.440" v="11816"/>
          <ac:inkMkLst>
            <pc:docMk/>
            <pc:sldMk cId="1888177757" sldId="395"/>
            <ac:inkMk id="60" creationId="{510FD30E-5001-4218-B19C-E923C0852E7A}"/>
          </ac:inkMkLst>
        </pc:inkChg>
        <pc:inkChg chg="add mod">
          <ac:chgData name="仁園 呂" userId="eef67f80-1e14-4c90-a22b-aad4575b3ef9" providerId="ADAL" clId="{9A49C251-DF4E-4AE5-B3D8-6CC2431CFFC3}" dt="2020-05-18T03:41:54.440" v="11816"/>
          <ac:inkMkLst>
            <pc:docMk/>
            <pc:sldMk cId="1888177757" sldId="395"/>
            <ac:inkMk id="61" creationId="{531AA765-3D3C-4939-BE1A-D3A57B8CE169}"/>
          </ac:inkMkLst>
        </pc:inkChg>
        <pc:inkChg chg="add mod">
          <ac:chgData name="仁園 呂" userId="eef67f80-1e14-4c90-a22b-aad4575b3ef9" providerId="ADAL" clId="{9A49C251-DF4E-4AE5-B3D8-6CC2431CFFC3}" dt="2020-05-18T03:41:54.440" v="11816"/>
          <ac:inkMkLst>
            <pc:docMk/>
            <pc:sldMk cId="1888177757" sldId="395"/>
            <ac:inkMk id="62" creationId="{D7F8D60D-314E-4ECF-8CF8-96E5F8E185FE}"/>
          </ac:inkMkLst>
        </pc:inkChg>
        <pc:inkChg chg="add mod">
          <ac:chgData name="仁園 呂" userId="eef67f80-1e14-4c90-a22b-aad4575b3ef9" providerId="ADAL" clId="{9A49C251-DF4E-4AE5-B3D8-6CC2431CFFC3}" dt="2020-05-18T03:41:54.440" v="11816"/>
          <ac:inkMkLst>
            <pc:docMk/>
            <pc:sldMk cId="1888177757" sldId="395"/>
            <ac:inkMk id="63" creationId="{04EAD067-AEC5-46E9-A39A-D9140659886B}"/>
          </ac:inkMkLst>
        </pc:inkChg>
        <pc:inkChg chg="add mod">
          <ac:chgData name="仁園 呂" userId="eef67f80-1e14-4c90-a22b-aad4575b3ef9" providerId="ADAL" clId="{9A49C251-DF4E-4AE5-B3D8-6CC2431CFFC3}" dt="2020-05-18T03:41:54.440" v="11816"/>
          <ac:inkMkLst>
            <pc:docMk/>
            <pc:sldMk cId="1888177757" sldId="395"/>
            <ac:inkMk id="64" creationId="{709B216F-BF60-47C3-BA2E-8C59ED97062B}"/>
          </ac:inkMkLst>
        </pc:inkChg>
        <pc:inkChg chg="add mod">
          <ac:chgData name="仁園 呂" userId="eef67f80-1e14-4c90-a22b-aad4575b3ef9" providerId="ADAL" clId="{9A49C251-DF4E-4AE5-B3D8-6CC2431CFFC3}" dt="2020-05-18T03:41:54.440" v="11816"/>
          <ac:inkMkLst>
            <pc:docMk/>
            <pc:sldMk cId="1888177757" sldId="395"/>
            <ac:inkMk id="65" creationId="{CA53FFAD-548D-43CB-A6A5-21D424A21816}"/>
          </ac:inkMkLst>
        </pc:inkChg>
        <pc:inkChg chg="add mod">
          <ac:chgData name="仁園 呂" userId="eef67f80-1e14-4c90-a22b-aad4575b3ef9" providerId="ADAL" clId="{9A49C251-DF4E-4AE5-B3D8-6CC2431CFFC3}" dt="2020-05-18T03:41:54.440" v="11816"/>
          <ac:inkMkLst>
            <pc:docMk/>
            <pc:sldMk cId="1888177757" sldId="395"/>
            <ac:inkMk id="66" creationId="{163EA605-A23F-4DB6-A3F1-77FF460976B5}"/>
          </ac:inkMkLst>
        </pc:inkChg>
        <pc:inkChg chg="add mod">
          <ac:chgData name="仁園 呂" userId="eef67f80-1e14-4c90-a22b-aad4575b3ef9" providerId="ADAL" clId="{9A49C251-DF4E-4AE5-B3D8-6CC2431CFFC3}" dt="2020-05-18T03:41:54.440" v="11816"/>
          <ac:inkMkLst>
            <pc:docMk/>
            <pc:sldMk cId="1888177757" sldId="395"/>
            <ac:inkMk id="67" creationId="{420CD50C-EF54-42E2-9E8E-214BBCCB96D7}"/>
          </ac:inkMkLst>
        </pc:inkChg>
        <pc:inkChg chg="add mod">
          <ac:chgData name="仁園 呂" userId="eef67f80-1e14-4c90-a22b-aad4575b3ef9" providerId="ADAL" clId="{9A49C251-DF4E-4AE5-B3D8-6CC2431CFFC3}" dt="2020-05-18T03:41:54.440" v="11816"/>
          <ac:inkMkLst>
            <pc:docMk/>
            <pc:sldMk cId="1888177757" sldId="395"/>
            <ac:inkMk id="68" creationId="{55392FFF-016F-49B4-AE77-6EC76F5BE645}"/>
          </ac:inkMkLst>
        </pc:inkChg>
        <pc:inkChg chg="add mod">
          <ac:chgData name="仁園 呂" userId="eef67f80-1e14-4c90-a22b-aad4575b3ef9" providerId="ADAL" clId="{9A49C251-DF4E-4AE5-B3D8-6CC2431CFFC3}" dt="2020-05-18T03:41:54.440" v="11816"/>
          <ac:inkMkLst>
            <pc:docMk/>
            <pc:sldMk cId="1888177757" sldId="395"/>
            <ac:inkMk id="69" creationId="{62ED71F1-B573-4536-B677-3E16F11AD347}"/>
          </ac:inkMkLst>
        </pc:inkChg>
        <pc:inkChg chg="add mod">
          <ac:chgData name="仁園 呂" userId="eef67f80-1e14-4c90-a22b-aad4575b3ef9" providerId="ADAL" clId="{9A49C251-DF4E-4AE5-B3D8-6CC2431CFFC3}" dt="2020-05-18T03:41:54.440" v="11816"/>
          <ac:inkMkLst>
            <pc:docMk/>
            <pc:sldMk cId="1888177757" sldId="395"/>
            <ac:inkMk id="74" creationId="{5C72398B-ACFF-4037-84F8-80F490951715}"/>
          </ac:inkMkLst>
        </pc:inkChg>
        <pc:inkChg chg="add mod">
          <ac:chgData name="仁園 呂" userId="eef67f80-1e14-4c90-a22b-aad4575b3ef9" providerId="ADAL" clId="{9A49C251-DF4E-4AE5-B3D8-6CC2431CFFC3}" dt="2020-05-18T03:41:54.440" v="11816"/>
          <ac:inkMkLst>
            <pc:docMk/>
            <pc:sldMk cId="1888177757" sldId="395"/>
            <ac:inkMk id="75" creationId="{9807DF5E-4532-48DA-A423-5C385E2E2D39}"/>
          </ac:inkMkLst>
        </pc:inkChg>
        <pc:inkChg chg="add mod">
          <ac:chgData name="仁園 呂" userId="eef67f80-1e14-4c90-a22b-aad4575b3ef9" providerId="ADAL" clId="{9A49C251-DF4E-4AE5-B3D8-6CC2431CFFC3}" dt="2020-05-18T03:41:54.440" v="11816"/>
          <ac:inkMkLst>
            <pc:docMk/>
            <pc:sldMk cId="1888177757" sldId="395"/>
            <ac:inkMk id="76" creationId="{26DFD2A2-D66F-4EAE-81FB-F6F405F978B4}"/>
          </ac:inkMkLst>
        </pc:inkChg>
        <pc:inkChg chg="add mod">
          <ac:chgData name="仁園 呂" userId="eef67f80-1e14-4c90-a22b-aad4575b3ef9" providerId="ADAL" clId="{9A49C251-DF4E-4AE5-B3D8-6CC2431CFFC3}" dt="2020-05-18T03:41:54.440" v="11816"/>
          <ac:inkMkLst>
            <pc:docMk/>
            <pc:sldMk cId="1888177757" sldId="395"/>
            <ac:inkMk id="77" creationId="{19594357-A95A-40DB-8B0F-9F32D4BA452E}"/>
          </ac:inkMkLst>
        </pc:inkChg>
        <pc:inkChg chg="add mod">
          <ac:chgData name="仁園 呂" userId="eef67f80-1e14-4c90-a22b-aad4575b3ef9" providerId="ADAL" clId="{9A49C251-DF4E-4AE5-B3D8-6CC2431CFFC3}" dt="2020-05-18T03:41:54.440" v="11816"/>
          <ac:inkMkLst>
            <pc:docMk/>
            <pc:sldMk cId="1888177757" sldId="395"/>
            <ac:inkMk id="78" creationId="{52A45A0A-10AF-4C9E-B31D-D6730F5E5E72}"/>
          </ac:inkMkLst>
        </pc:inkChg>
        <pc:inkChg chg="add mod">
          <ac:chgData name="仁園 呂" userId="eef67f80-1e14-4c90-a22b-aad4575b3ef9" providerId="ADAL" clId="{9A49C251-DF4E-4AE5-B3D8-6CC2431CFFC3}" dt="2020-05-18T03:41:54.440" v="11816"/>
          <ac:inkMkLst>
            <pc:docMk/>
            <pc:sldMk cId="1888177757" sldId="395"/>
            <ac:inkMk id="79" creationId="{FFAA5D92-5B10-40AF-8882-3B0E44A33C0F}"/>
          </ac:inkMkLst>
        </pc:inkChg>
        <pc:inkChg chg="add mod">
          <ac:chgData name="仁園 呂" userId="eef67f80-1e14-4c90-a22b-aad4575b3ef9" providerId="ADAL" clId="{9A49C251-DF4E-4AE5-B3D8-6CC2431CFFC3}" dt="2020-05-18T03:41:54.440" v="11816"/>
          <ac:inkMkLst>
            <pc:docMk/>
            <pc:sldMk cId="1888177757" sldId="395"/>
            <ac:inkMk id="80" creationId="{0BA065DB-628E-480B-8DFE-5D46ED56E8CD}"/>
          </ac:inkMkLst>
        </pc:inkChg>
        <pc:inkChg chg="add mod">
          <ac:chgData name="仁園 呂" userId="eef67f80-1e14-4c90-a22b-aad4575b3ef9" providerId="ADAL" clId="{9A49C251-DF4E-4AE5-B3D8-6CC2431CFFC3}" dt="2020-05-18T03:41:54.440" v="11816"/>
          <ac:inkMkLst>
            <pc:docMk/>
            <pc:sldMk cId="1888177757" sldId="395"/>
            <ac:inkMk id="82" creationId="{D7C6D409-2D74-45C5-8962-21FFEBF5701D}"/>
          </ac:inkMkLst>
        </pc:inkChg>
        <pc:inkChg chg="add mod">
          <ac:chgData name="仁園 呂" userId="eef67f80-1e14-4c90-a22b-aad4575b3ef9" providerId="ADAL" clId="{9A49C251-DF4E-4AE5-B3D8-6CC2431CFFC3}" dt="2020-05-18T03:41:54.440" v="11816"/>
          <ac:inkMkLst>
            <pc:docMk/>
            <pc:sldMk cId="1888177757" sldId="395"/>
            <ac:inkMk id="83" creationId="{3E9D5F31-2EFC-4027-AD95-67F4F17AD4D6}"/>
          </ac:inkMkLst>
        </pc:inkChg>
        <pc:inkChg chg="add mod">
          <ac:chgData name="仁園 呂" userId="eef67f80-1e14-4c90-a22b-aad4575b3ef9" providerId="ADAL" clId="{9A49C251-DF4E-4AE5-B3D8-6CC2431CFFC3}" dt="2020-05-18T03:41:54.440" v="11816"/>
          <ac:inkMkLst>
            <pc:docMk/>
            <pc:sldMk cId="1888177757" sldId="395"/>
            <ac:inkMk id="84" creationId="{A36B2871-FD36-4B0C-A495-D3805B7ED2CE}"/>
          </ac:inkMkLst>
        </pc:inkChg>
        <pc:inkChg chg="add mod">
          <ac:chgData name="仁園 呂" userId="eef67f80-1e14-4c90-a22b-aad4575b3ef9" providerId="ADAL" clId="{9A49C251-DF4E-4AE5-B3D8-6CC2431CFFC3}" dt="2020-05-18T03:41:54.440" v="11816"/>
          <ac:inkMkLst>
            <pc:docMk/>
            <pc:sldMk cId="1888177757" sldId="395"/>
            <ac:inkMk id="85" creationId="{6242AF54-107B-4260-A5C8-6DA28B1B426C}"/>
          </ac:inkMkLst>
        </pc:inkChg>
        <pc:inkChg chg="add mod">
          <ac:chgData name="仁園 呂" userId="eef67f80-1e14-4c90-a22b-aad4575b3ef9" providerId="ADAL" clId="{9A49C251-DF4E-4AE5-B3D8-6CC2431CFFC3}" dt="2020-05-18T03:41:54.440" v="11816"/>
          <ac:inkMkLst>
            <pc:docMk/>
            <pc:sldMk cId="1888177757" sldId="395"/>
            <ac:inkMk id="86" creationId="{6D93B71F-0DD8-457D-B4AC-780D84C99970}"/>
          </ac:inkMkLst>
        </pc:inkChg>
        <pc:inkChg chg="add mod">
          <ac:chgData name="仁園 呂" userId="eef67f80-1e14-4c90-a22b-aad4575b3ef9" providerId="ADAL" clId="{9A49C251-DF4E-4AE5-B3D8-6CC2431CFFC3}" dt="2020-05-18T03:41:54.440" v="11816"/>
          <ac:inkMkLst>
            <pc:docMk/>
            <pc:sldMk cId="1888177757" sldId="395"/>
            <ac:inkMk id="87" creationId="{CBD2BC4B-BDCD-4AE9-A760-30B133E6778B}"/>
          </ac:inkMkLst>
        </pc:inkChg>
        <pc:inkChg chg="add mod">
          <ac:chgData name="仁園 呂" userId="eef67f80-1e14-4c90-a22b-aad4575b3ef9" providerId="ADAL" clId="{9A49C251-DF4E-4AE5-B3D8-6CC2431CFFC3}" dt="2020-05-18T03:41:54.440" v="11816"/>
          <ac:inkMkLst>
            <pc:docMk/>
            <pc:sldMk cId="1888177757" sldId="395"/>
            <ac:inkMk id="88" creationId="{AA38E936-007D-4ECE-850B-655C23733DF3}"/>
          </ac:inkMkLst>
        </pc:inkChg>
        <pc:inkChg chg="add mod">
          <ac:chgData name="仁園 呂" userId="eef67f80-1e14-4c90-a22b-aad4575b3ef9" providerId="ADAL" clId="{9A49C251-DF4E-4AE5-B3D8-6CC2431CFFC3}" dt="2020-05-18T03:41:54.440" v="11816"/>
          <ac:inkMkLst>
            <pc:docMk/>
            <pc:sldMk cId="1888177757" sldId="395"/>
            <ac:inkMk id="89" creationId="{C1E097EB-9F3C-47F8-A83F-8FA91D7F5CAB}"/>
          </ac:inkMkLst>
        </pc:inkChg>
        <pc:inkChg chg="add mod">
          <ac:chgData name="仁園 呂" userId="eef67f80-1e14-4c90-a22b-aad4575b3ef9" providerId="ADAL" clId="{9A49C251-DF4E-4AE5-B3D8-6CC2431CFFC3}" dt="2020-05-18T03:41:54.440" v="11816"/>
          <ac:inkMkLst>
            <pc:docMk/>
            <pc:sldMk cId="1888177757" sldId="395"/>
            <ac:inkMk id="90" creationId="{8856A023-93BC-483F-A07F-C51C9BE4EA35}"/>
          </ac:inkMkLst>
        </pc:inkChg>
        <pc:inkChg chg="add mod">
          <ac:chgData name="仁園 呂" userId="eef67f80-1e14-4c90-a22b-aad4575b3ef9" providerId="ADAL" clId="{9A49C251-DF4E-4AE5-B3D8-6CC2431CFFC3}" dt="2020-05-18T03:41:54.440" v="11816"/>
          <ac:inkMkLst>
            <pc:docMk/>
            <pc:sldMk cId="1888177757" sldId="395"/>
            <ac:inkMk id="91" creationId="{E47E1D91-0217-4159-9561-3BBDA1F4D46F}"/>
          </ac:inkMkLst>
        </pc:inkChg>
        <pc:inkChg chg="add mod">
          <ac:chgData name="仁園 呂" userId="eef67f80-1e14-4c90-a22b-aad4575b3ef9" providerId="ADAL" clId="{9A49C251-DF4E-4AE5-B3D8-6CC2431CFFC3}" dt="2020-05-18T03:41:54.440" v="11816"/>
          <ac:inkMkLst>
            <pc:docMk/>
            <pc:sldMk cId="1888177757" sldId="395"/>
            <ac:inkMk id="92" creationId="{AE099B92-B649-4112-9B95-E183BA442DF0}"/>
          </ac:inkMkLst>
        </pc:inkChg>
        <pc:inkChg chg="add mod">
          <ac:chgData name="仁園 呂" userId="eef67f80-1e14-4c90-a22b-aad4575b3ef9" providerId="ADAL" clId="{9A49C251-DF4E-4AE5-B3D8-6CC2431CFFC3}" dt="2020-05-18T03:41:54.440" v="11816"/>
          <ac:inkMkLst>
            <pc:docMk/>
            <pc:sldMk cId="1888177757" sldId="395"/>
            <ac:inkMk id="93" creationId="{5BB60507-E503-49CD-B5CE-E233EF576630}"/>
          </ac:inkMkLst>
        </pc:inkChg>
        <pc:inkChg chg="add mod">
          <ac:chgData name="仁園 呂" userId="eef67f80-1e14-4c90-a22b-aad4575b3ef9" providerId="ADAL" clId="{9A49C251-DF4E-4AE5-B3D8-6CC2431CFFC3}" dt="2020-05-18T03:41:54.440" v="11816"/>
          <ac:inkMkLst>
            <pc:docMk/>
            <pc:sldMk cId="1888177757" sldId="395"/>
            <ac:inkMk id="94" creationId="{D4865853-51D8-40FC-954B-B4B4DE3424D4}"/>
          </ac:inkMkLst>
        </pc:inkChg>
        <pc:inkChg chg="add mod">
          <ac:chgData name="仁園 呂" userId="eef67f80-1e14-4c90-a22b-aad4575b3ef9" providerId="ADAL" clId="{9A49C251-DF4E-4AE5-B3D8-6CC2431CFFC3}" dt="2020-05-18T03:41:54.440" v="11816"/>
          <ac:inkMkLst>
            <pc:docMk/>
            <pc:sldMk cId="1888177757" sldId="395"/>
            <ac:inkMk id="95" creationId="{A6C8F902-5D81-42A3-B1E0-71840793BD54}"/>
          </ac:inkMkLst>
        </pc:inkChg>
        <pc:inkChg chg="add mod">
          <ac:chgData name="仁園 呂" userId="eef67f80-1e14-4c90-a22b-aad4575b3ef9" providerId="ADAL" clId="{9A49C251-DF4E-4AE5-B3D8-6CC2431CFFC3}" dt="2020-05-18T03:41:54.440" v="11816"/>
          <ac:inkMkLst>
            <pc:docMk/>
            <pc:sldMk cId="1888177757" sldId="395"/>
            <ac:inkMk id="96" creationId="{3BA661F4-7E6B-4663-875F-59380279FD52}"/>
          </ac:inkMkLst>
        </pc:inkChg>
        <pc:inkChg chg="add mod">
          <ac:chgData name="仁園 呂" userId="eef67f80-1e14-4c90-a22b-aad4575b3ef9" providerId="ADAL" clId="{9A49C251-DF4E-4AE5-B3D8-6CC2431CFFC3}" dt="2020-05-18T03:41:54.440" v="11816"/>
          <ac:inkMkLst>
            <pc:docMk/>
            <pc:sldMk cId="1888177757" sldId="395"/>
            <ac:inkMk id="97" creationId="{55BE220D-E4A8-4590-84BD-A54410B36A80}"/>
          </ac:inkMkLst>
        </pc:inkChg>
        <pc:inkChg chg="add mod">
          <ac:chgData name="仁園 呂" userId="eef67f80-1e14-4c90-a22b-aad4575b3ef9" providerId="ADAL" clId="{9A49C251-DF4E-4AE5-B3D8-6CC2431CFFC3}" dt="2020-05-18T03:41:54.440" v="11816"/>
          <ac:inkMkLst>
            <pc:docMk/>
            <pc:sldMk cId="1888177757" sldId="395"/>
            <ac:inkMk id="98" creationId="{AD881D06-7AF5-4701-91BF-2CBA2995D263}"/>
          </ac:inkMkLst>
        </pc:inkChg>
        <pc:inkChg chg="add mod">
          <ac:chgData name="仁園 呂" userId="eef67f80-1e14-4c90-a22b-aad4575b3ef9" providerId="ADAL" clId="{9A49C251-DF4E-4AE5-B3D8-6CC2431CFFC3}" dt="2020-05-18T03:41:54.440" v="11816"/>
          <ac:inkMkLst>
            <pc:docMk/>
            <pc:sldMk cId="1888177757" sldId="395"/>
            <ac:inkMk id="99" creationId="{FF108531-4E8D-4C6F-B1C4-9ACECB2F26B3}"/>
          </ac:inkMkLst>
        </pc:inkChg>
        <pc:inkChg chg="add mod">
          <ac:chgData name="仁園 呂" userId="eef67f80-1e14-4c90-a22b-aad4575b3ef9" providerId="ADAL" clId="{9A49C251-DF4E-4AE5-B3D8-6CC2431CFFC3}" dt="2020-05-18T03:41:54.440" v="11816"/>
          <ac:inkMkLst>
            <pc:docMk/>
            <pc:sldMk cId="1888177757" sldId="395"/>
            <ac:inkMk id="100" creationId="{057F74A1-479D-45A3-947F-7AE7C8DDFC8E}"/>
          </ac:inkMkLst>
        </pc:inkChg>
        <pc:inkChg chg="add mod">
          <ac:chgData name="仁園 呂" userId="eef67f80-1e14-4c90-a22b-aad4575b3ef9" providerId="ADAL" clId="{9A49C251-DF4E-4AE5-B3D8-6CC2431CFFC3}" dt="2020-05-18T03:41:54.440" v="11816"/>
          <ac:inkMkLst>
            <pc:docMk/>
            <pc:sldMk cId="1888177757" sldId="395"/>
            <ac:inkMk id="101" creationId="{D2BC0FC5-6D3C-448D-A4EE-791828CF6668}"/>
          </ac:inkMkLst>
        </pc:inkChg>
        <pc:inkChg chg="add mod">
          <ac:chgData name="仁園 呂" userId="eef67f80-1e14-4c90-a22b-aad4575b3ef9" providerId="ADAL" clId="{9A49C251-DF4E-4AE5-B3D8-6CC2431CFFC3}" dt="2020-05-18T03:41:54.440" v="11816"/>
          <ac:inkMkLst>
            <pc:docMk/>
            <pc:sldMk cId="1888177757" sldId="395"/>
            <ac:inkMk id="102" creationId="{87F9D0CD-173C-411C-8506-977D58826A79}"/>
          </ac:inkMkLst>
        </pc:inkChg>
        <pc:inkChg chg="add mod">
          <ac:chgData name="仁園 呂" userId="eef67f80-1e14-4c90-a22b-aad4575b3ef9" providerId="ADAL" clId="{9A49C251-DF4E-4AE5-B3D8-6CC2431CFFC3}" dt="2020-05-18T03:41:54.440" v="11816"/>
          <ac:inkMkLst>
            <pc:docMk/>
            <pc:sldMk cId="1888177757" sldId="395"/>
            <ac:inkMk id="103" creationId="{C92AD6A3-BBAD-4756-AE69-3A9C49C70044}"/>
          </ac:inkMkLst>
        </pc:inkChg>
        <pc:inkChg chg="add mod">
          <ac:chgData name="仁園 呂" userId="eef67f80-1e14-4c90-a22b-aad4575b3ef9" providerId="ADAL" clId="{9A49C251-DF4E-4AE5-B3D8-6CC2431CFFC3}" dt="2020-05-18T03:41:54.440" v="11816"/>
          <ac:inkMkLst>
            <pc:docMk/>
            <pc:sldMk cId="1888177757" sldId="395"/>
            <ac:inkMk id="104" creationId="{2F757933-9021-4A14-A51F-C5C6BA557B6A}"/>
          </ac:inkMkLst>
        </pc:inkChg>
        <pc:inkChg chg="add mod">
          <ac:chgData name="仁園 呂" userId="eef67f80-1e14-4c90-a22b-aad4575b3ef9" providerId="ADAL" clId="{9A49C251-DF4E-4AE5-B3D8-6CC2431CFFC3}" dt="2020-05-18T03:41:54.440" v="11816"/>
          <ac:inkMkLst>
            <pc:docMk/>
            <pc:sldMk cId="1888177757" sldId="395"/>
            <ac:inkMk id="107" creationId="{C2BB603B-CE7E-4D06-B7D0-F0CDF3A33414}"/>
          </ac:inkMkLst>
        </pc:inkChg>
        <pc:inkChg chg="add mod">
          <ac:chgData name="仁園 呂" userId="eef67f80-1e14-4c90-a22b-aad4575b3ef9" providerId="ADAL" clId="{9A49C251-DF4E-4AE5-B3D8-6CC2431CFFC3}" dt="2020-05-18T03:41:54.440" v="11816"/>
          <ac:inkMkLst>
            <pc:docMk/>
            <pc:sldMk cId="1888177757" sldId="395"/>
            <ac:inkMk id="108" creationId="{CBAB5C51-1653-4A89-A065-5947531E2D7F}"/>
          </ac:inkMkLst>
        </pc:inkChg>
        <pc:inkChg chg="add mod">
          <ac:chgData name="仁園 呂" userId="eef67f80-1e14-4c90-a22b-aad4575b3ef9" providerId="ADAL" clId="{9A49C251-DF4E-4AE5-B3D8-6CC2431CFFC3}" dt="2020-05-18T03:41:54.440" v="11816"/>
          <ac:inkMkLst>
            <pc:docMk/>
            <pc:sldMk cId="1888177757" sldId="395"/>
            <ac:inkMk id="109" creationId="{634C5276-7011-48D7-8329-1F4075A6E89C}"/>
          </ac:inkMkLst>
        </pc:inkChg>
        <pc:inkChg chg="add mod">
          <ac:chgData name="仁園 呂" userId="eef67f80-1e14-4c90-a22b-aad4575b3ef9" providerId="ADAL" clId="{9A49C251-DF4E-4AE5-B3D8-6CC2431CFFC3}" dt="2020-05-18T03:41:54.440" v="11816"/>
          <ac:inkMkLst>
            <pc:docMk/>
            <pc:sldMk cId="1888177757" sldId="395"/>
            <ac:inkMk id="110" creationId="{36408656-BA30-4357-9C4D-4FDBEF94B06C}"/>
          </ac:inkMkLst>
        </pc:inkChg>
        <pc:inkChg chg="add mod">
          <ac:chgData name="仁園 呂" userId="eef67f80-1e14-4c90-a22b-aad4575b3ef9" providerId="ADAL" clId="{9A49C251-DF4E-4AE5-B3D8-6CC2431CFFC3}" dt="2020-05-18T03:41:54.440" v="11816"/>
          <ac:inkMkLst>
            <pc:docMk/>
            <pc:sldMk cId="1888177757" sldId="395"/>
            <ac:inkMk id="111" creationId="{E409DD60-2D38-45E6-9C19-8F51B68DF570}"/>
          </ac:inkMkLst>
        </pc:inkChg>
        <pc:inkChg chg="add mod">
          <ac:chgData name="仁園 呂" userId="eef67f80-1e14-4c90-a22b-aad4575b3ef9" providerId="ADAL" clId="{9A49C251-DF4E-4AE5-B3D8-6CC2431CFFC3}" dt="2020-05-18T03:41:54.440" v="11816"/>
          <ac:inkMkLst>
            <pc:docMk/>
            <pc:sldMk cId="1888177757" sldId="395"/>
            <ac:inkMk id="112" creationId="{CBF2246A-1D34-4A53-A60D-16321A877656}"/>
          </ac:inkMkLst>
        </pc:inkChg>
        <pc:inkChg chg="add mod">
          <ac:chgData name="仁園 呂" userId="eef67f80-1e14-4c90-a22b-aad4575b3ef9" providerId="ADAL" clId="{9A49C251-DF4E-4AE5-B3D8-6CC2431CFFC3}" dt="2020-05-18T03:41:54.440" v="11816"/>
          <ac:inkMkLst>
            <pc:docMk/>
            <pc:sldMk cId="1888177757" sldId="395"/>
            <ac:inkMk id="113" creationId="{01A41B34-666C-40DE-9E2A-774DAF11A66B}"/>
          </ac:inkMkLst>
        </pc:inkChg>
        <pc:inkChg chg="add mod">
          <ac:chgData name="仁園 呂" userId="eef67f80-1e14-4c90-a22b-aad4575b3ef9" providerId="ADAL" clId="{9A49C251-DF4E-4AE5-B3D8-6CC2431CFFC3}" dt="2020-05-18T03:41:54.440" v="11816"/>
          <ac:inkMkLst>
            <pc:docMk/>
            <pc:sldMk cId="1888177757" sldId="395"/>
            <ac:inkMk id="114" creationId="{3233516D-7E55-4918-8C47-0FACF83B3068}"/>
          </ac:inkMkLst>
        </pc:inkChg>
        <pc:inkChg chg="add mod">
          <ac:chgData name="仁園 呂" userId="eef67f80-1e14-4c90-a22b-aad4575b3ef9" providerId="ADAL" clId="{9A49C251-DF4E-4AE5-B3D8-6CC2431CFFC3}" dt="2020-05-18T03:41:54.440" v="11816"/>
          <ac:inkMkLst>
            <pc:docMk/>
            <pc:sldMk cId="1888177757" sldId="395"/>
            <ac:inkMk id="115" creationId="{C8D0C8E5-328A-4001-9048-B99D250DF97D}"/>
          </ac:inkMkLst>
        </pc:inkChg>
        <pc:inkChg chg="add mod">
          <ac:chgData name="仁園 呂" userId="eef67f80-1e14-4c90-a22b-aad4575b3ef9" providerId="ADAL" clId="{9A49C251-DF4E-4AE5-B3D8-6CC2431CFFC3}" dt="2020-05-18T03:41:54.440" v="11816"/>
          <ac:inkMkLst>
            <pc:docMk/>
            <pc:sldMk cId="1888177757" sldId="395"/>
            <ac:inkMk id="116" creationId="{09F8D549-421E-4C0A-92AF-F07749ED8FDE}"/>
          </ac:inkMkLst>
        </pc:inkChg>
        <pc:inkChg chg="add mod">
          <ac:chgData name="仁園 呂" userId="eef67f80-1e14-4c90-a22b-aad4575b3ef9" providerId="ADAL" clId="{9A49C251-DF4E-4AE5-B3D8-6CC2431CFFC3}" dt="2020-05-18T03:41:54.440" v="11816"/>
          <ac:inkMkLst>
            <pc:docMk/>
            <pc:sldMk cId="1888177757" sldId="395"/>
            <ac:inkMk id="117" creationId="{F1BF8D3B-D8FD-4221-96F7-CAD153EE30A3}"/>
          </ac:inkMkLst>
        </pc:inkChg>
        <pc:inkChg chg="add mod">
          <ac:chgData name="仁園 呂" userId="eef67f80-1e14-4c90-a22b-aad4575b3ef9" providerId="ADAL" clId="{9A49C251-DF4E-4AE5-B3D8-6CC2431CFFC3}" dt="2020-05-18T03:41:54.440" v="11816"/>
          <ac:inkMkLst>
            <pc:docMk/>
            <pc:sldMk cId="1888177757" sldId="395"/>
            <ac:inkMk id="118" creationId="{ED49568C-B0AB-48A9-A527-50B84B66F726}"/>
          </ac:inkMkLst>
        </pc:inkChg>
        <pc:inkChg chg="add mod">
          <ac:chgData name="仁園 呂" userId="eef67f80-1e14-4c90-a22b-aad4575b3ef9" providerId="ADAL" clId="{9A49C251-DF4E-4AE5-B3D8-6CC2431CFFC3}" dt="2020-05-18T03:41:54.440" v="11816"/>
          <ac:inkMkLst>
            <pc:docMk/>
            <pc:sldMk cId="1888177757" sldId="395"/>
            <ac:inkMk id="119" creationId="{1B5BE397-139C-402B-B5D8-CB2513204921}"/>
          </ac:inkMkLst>
        </pc:inkChg>
        <pc:inkChg chg="add mod">
          <ac:chgData name="仁園 呂" userId="eef67f80-1e14-4c90-a22b-aad4575b3ef9" providerId="ADAL" clId="{9A49C251-DF4E-4AE5-B3D8-6CC2431CFFC3}" dt="2020-05-18T03:41:54.440" v="11816"/>
          <ac:inkMkLst>
            <pc:docMk/>
            <pc:sldMk cId="1888177757" sldId="395"/>
            <ac:inkMk id="120" creationId="{E98B03E9-B88E-4536-B292-63A3BE11D60E}"/>
          </ac:inkMkLst>
        </pc:inkChg>
        <pc:inkChg chg="add mod">
          <ac:chgData name="仁園 呂" userId="eef67f80-1e14-4c90-a22b-aad4575b3ef9" providerId="ADAL" clId="{9A49C251-DF4E-4AE5-B3D8-6CC2431CFFC3}" dt="2020-05-18T03:41:54.440" v="11816"/>
          <ac:inkMkLst>
            <pc:docMk/>
            <pc:sldMk cId="1888177757" sldId="395"/>
            <ac:inkMk id="121" creationId="{C5CCA720-874C-4607-A025-16364F6BF191}"/>
          </ac:inkMkLst>
        </pc:inkChg>
        <pc:inkChg chg="add mod">
          <ac:chgData name="仁園 呂" userId="eef67f80-1e14-4c90-a22b-aad4575b3ef9" providerId="ADAL" clId="{9A49C251-DF4E-4AE5-B3D8-6CC2431CFFC3}" dt="2020-05-18T03:41:54.440" v="11816"/>
          <ac:inkMkLst>
            <pc:docMk/>
            <pc:sldMk cId="1888177757" sldId="395"/>
            <ac:inkMk id="122" creationId="{57A5F669-93F2-4000-8A8A-B6EF090C52B3}"/>
          </ac:inkMkLst>
        </pc:inkChg>
        <pc:inkChg chg="add mod">
          <ac:chgData name="仁園 呂" userId="eef67f80-1e14-4c90-a22b-aad4575b3ef9" providerId="ADAL" clId="{9A49C251-DF4E-4AE5-B3D8-6CC2431CFFC3}" dt="2020-05-18T03:41:54.440" v="11816"/>
          <ac:inkMkLst>
            <pc:docMk/>
            <pc:sldMk cId="1888177757" sldId="395"/>
            <ac:inkMk id="123" creationId="{EFE71D1F-295D-4833-9D25-0E80404B98EC}"/>
          </ac:inkMkLst>
        </pc:inkChg>
        <pc:inkChg chg="add mod">
          <ac:chgData name="仁園 呂" userId="eef67f80-1e14-4c90-a22b-aad4575b3ef9" providerId="ADAL" clId="{9A49C251-DF4E-4AE5-B3D8-6CC2431CFFC3}" dt="2020-05-18T03:41:54.440" v="11816"/>
          <ac:inkMkLst>
            <pc:docMk/>
            <pc:sldMk cId="1888177757" sldId="395"/>
            <ac:inkMk id="124" creationId="{A65CE74A-4F98-41D5-AD0B-1BF030BF884C}"/>
          </ac:inkMkLst>
        </pc:inkChg>
        <pc:inkChg chg="add mod">
          <ac:chgData name="仁園 呂" userId="eef67f80-1e14-4c90-a22b-aad4575b3ef9" providerId="ADAL" clId="{9A49C251-DF4E-4AE5-B3D8-6CC2431CFFC3}" dt="2020-05-18T03:41:54.440" v="11816"/>
          <ac:inkMkLst>
            <pc:docMk/>
            <pc:sldMk cId="1888177757" sldId="395"/>
            <ac:inkMk id="125" creationId="{07C6CF0C-0D42-4DE0-B454-13B86F5FF9FE}"/>
          </ac:inkMkLst>
        </pc:inkChg>
        <pc:inkChg chg="add mod">
          <ac:chgData name="仁園 呂" userId="eef67f80-1e14-4c90-a22b-aad4575b3ef9" providerId="ADAL" clId="{9A49C251-DF4E-4AE5-B3D8-6CC2431CFFC3}" dt="2020-05-18T03:41:54.440" v="11816"/>
          <ac:inkMkLst>
            <pc:docMk/>
            <pc:sldMk cId="1888177757" sldId="395"/>
            <ac:inkMk id="126" creationId="{C385BCDB-F8F8-4FE6-9996-EA9543EE8E5F}"/>
          </ac:inkMkLst>
        </pc:inkChg>
        <pc:inkChg chg="add mod">
          <ac:chgData name="仁園 呂" userId="eef67f80-1e14-4c90-a22b-aad4575b3ef9" providerId="ADAL" clId="{9A49C251-DF4E-4AE5-B3D8-6CC2431CFFC3}" dt="2020-05-18T03:41:54.440" v="11816"/>
          <ac:inkMkLst>
            <pc:docMk/>
            <pc:sldMk cId="1888177757" sldId="395"/>
            <ac:inkMk id="127" creationId="{8E78E8D6-B368-4F0E-BBFC-0CEC7EBD8CB9}"/>
          </ac:inkMkLst>
        </pc:inkChg>
        <pc:inkChg chg="add mod">
          <ac:chgData name="仁園 呂" userId="eef67f80-1e14-4c90-a22b-aad4575b3ef9" providerId="ADAL" clId="{9A49C251-DF4E-4AE5-B3D8-6CC2431CFFC3}" dt="2020-05-18T03:41:54.440" v="11816"/>
          <ac:inkMkLst>
            <pc:docMk/>
            <pc:sldMk cId="1888177757" sldId="395"/>
            <ac:inkMk id="128" creationId="{32B66582-3EC3-4D7C-B218-BE8968D77457}"/>
          </ac:inkMkLst>
        </pc:inkChg>
        <pc:inkChg chg="add mod">
          <ac:chgData name="仁園 呂" userId="eef67f80-1e14-4c90-a22b-aad4575b3ef9" providerId="ADAL" clId="{9A49C251-DF4E-4AE5-B3D8-6CC2431CFFC3}" dt="2020-05-18T03:41:54.440" v="11816"/>
          <ac:inkMkLst>
            <pc:docMk/>
            <pc:sldMk cId="1888177757" sldId="395"/>
            <ac:inkMk id="129" creationId="{54FEEEF2-773E-4176-84B2-6EF045331610}"/>
          </ac:inkMkLst>
        </pc:inkChg>
        <pc:inkChg chg="add mod">
          <ac:chgData name="仁園 呂" userId="eef67f80-1e14-4c90-a22b-aad4575b3ef9" providerId="ADAL" clId="{9A49C251-DF4E-4AE5-B3D8-6CC2431CFFC3}" dt="2020-05-18T03:41:54.440" v="11816"/>
          <ac:inkMkLst>
            <pc:docMk/>
            <pc:sldMk cId="1888177757" sldId="395"/>
            <ac:inkMk id="130" creationId="{917B063C-F8F9-423E-9B7D-40B96B5E957D}"/>
          </ac:inkMkLst>
        </pc:inkChg>
        <pc:inkChg chg="add mod">
          <ac:chgData name="仁園 呂" userId="eef67f80-1e14-4c90-a22b-aad4575b3ef9" providerId="ADAL" clId="{9A49C251-DF4E-4AE5-B3D8-6CC2431CFFC3}" dt="2020-05-18T03:41:54.440" v="11816"/>
          <ac:inkMkLst>
            <pc:docMk/>
            <pc:sldMk cId="1888177757" sldId="395"/>
            <ac:inkMk id="131" creationId="{E0D7D58C-9335-453C-BA39-A6936D8E7934}"/>
          </ac:inkMkLst>
        </pc:inkChg>
        <pc:inkChg chg="add mod">
          <ac:chgData name="仁園 呂" userId="eef67f80-1e14-4c90-a22b-aad4575b3ef9" providerId="ADAL" clId="{9A49C251-DF4E-4AE5-B3D8-6CC2431CFFC3}" dt="2020-05-18T03:41:54.440" v="11816"/>
          <ac:inkMkLst>
            <pc:docMk/>
            <pc:sldMk cId="1888177757" sldId="395"/>
            <ac:inkMk id="132" creationId="{5AC346FD-8AAF-417E-98A1-DB894A8126AD}"/>
          </ac:inkMkLst>
        </pc:inkChg>
        <pc:inkChg chg="add mod">
          <ac:chgData name="仁園 呂" userId="eef67f80-1e14-4c90-a22b-aad4575b3ef9" providerId="ADAL" clId="{9A49C251-DF4E-4AE5-B3D8-6CC2431CFFC3}" dt="2020-05-18T03:41:54.440" v="11816"/>
          <ac:inkMkLst>
            <pc:docMk/>
            <pc:sldMk cId="1888177757" sldId="395"/>
            <ac:inkMk id="133" creationId="{E1651FA3-A13D-41C7-8156-8FD497A5D079}"/>
          </ac:inkMkLst>
        </pc:inkChg>
        <pc:inkChg chg="add mod">
          <ac:chgData name="仁園 呂" userId="eef67f80-1e14-4c90-a22b-aad4575b3ef9" providerId="ADAL" clId="{9A49C251-DF4E-4AE5-B3D8-6CC2431CFFC3}" dt="2020-05-18T03:41:54.440" v="11816"/>
          <ac:inkMkLst>
            <pc:docMk/>
            <pc:sldMk cId="1888177757" sldId="395"/>
            <ac:inkMk id="135" creationId="{C832DF4F-03BC-455C-ACEB-34F3C1985CDE}"/>
          </ac:inkMkLst>
        </pc:inkChg>
        <pc:inkChg chg="add mod">
          <ac:chgData name="仁園 呂" userId="eef67f80-1e14-4c90-a22b-aad4575b3ef9" providerId="ADAL" clId="{9A49C251-DF4E-4AE5-B3D8-6CC2431CFFC3}" dt="2020-05-18T03:41:54.440" v="11816"/>
          <ac:inkMkLst>
            <pc:docMk/>
            <pc:sldMk cId="1888177757" sldId="395"/>
            <ac:inkMk id="136" creationId="{95F1306C-AD66-44B7-A573-4E58AE45C44D}"/>
          </ac:inkMkLst>
        </pc:inkChg>
        <pc:inkChg chg="add mod">
          <ac:chgData name="仁園 呂" userId="eef67f80-1e14-4c90-a22b-aad4575b3ef9" providerId="ADAL" clId="{9A49C251-DF4E-4AE5-B3D8-6CC2431CFFC3}" dt="2020-05-18T03:41:54.440" v="11816"/>
          <ac:inkMkLst>
            <pc:docMk/>
            <pc:sldMk cId="1888177757" sldId="395"/>
            <ac:inkMk id="137" creationId="{0869D546-62E1-46E3-923D-2FE0567DC60B}"/>
          </ac:inkMkLst>
        </pc:inkChg>
        <pc:inkChg chg="add mod">
          <ac:chgData name="仁園 呂" userId="eef67f80-1e14-4c90-a22b-aad4575b3ef9" providerId="ADAL" clId="{9A49C251-DF4E-4AE5-B3D8-6CC2431CFFC3}" dt="2020-05-18T03:41:54.440" v="11816"/>
          <ac:inkMkLst>
            <pc:docMk/>
            <pc:sldMk cId="1888177757" sldId="395"/>
            <ac:inkMk id="138" creationId="{DBC9232A-F416-4565-B98A-CB17A01B2331}"/>
          </ac:inkMkLst>
        </pc:inkChg>
        <pc:inkChg chg="add mod">
          <ac:chgData name="仁園 呂" userId="eef67f80-1e14-4c90-a22b-aad4575b3ef9" providerId="ADAL" clId="{9A49C251-DF4E-4AE5-B3D8-6CC2431CFFC3}" dt="2020-05-18T03:41:54.440" v="11816"/>
          <ac:inkMkLst>
            <pc:docMk/>
            <pc:sldMk cId="1888177757" sldId="395"/>
            <ac:inkMk id="139" creationId="{A7F63269-37CC-4E09-B236-B995B2242458}"/>
          </ac:inkMkLst>
        </pc:inkChg>
        <pc:inkChg chg="add mod">
          <ac:chgData name="仁園 呂" userId="eef67f80-1e14-4c90-a22b-aad4575b3ef9" providerId="ADAL" clId="{9A49C251-DF4E-4AE5-B3D8-6CC2431CFFC3}" dt="2020-05-18T03:41:54.440" v="11816"/>
          <ac:inkMkLst>
            <pc:docMk/>
            <pc:sldMk cId="1888177757" sldId="395"/>
            <ac:inkMk id="140" creationId="{2579FC60-1754-46D8-B98E-F81C5FD5427C}"/>
          </ac:inkMkLst>
        </pc:inkChg>
        <pc:inkChg chg="add mod">
          <ac:chgData name="仁園 呂" userId="eef67f80-1e14-4c90-a22b-aad4575b3ef9" providerId="ADAL" clId="{9A49C251-DF4E-4AE5-B3D8-6CC2431CFFC3}" dt="2020-05-18T03:41:54.440" v="11816"/>
          <ac:inkMkLst>
            <pc:docMk/>
            <pc:sldMk cId="1888177757" sldId="395"/>
            <ac:inkMk id="141" creationId="{4A4FADA5-4568-44E2-9CD2-2A11B2CAC5FD}"/>
          </ac:inkMkLst>
        </pc:inkChg>
        <pc:inkChg chg="add mod">
          <ac:chgData name="仁園 呂" userId="eef67f80-1e14-4c90-a22b-aad4575b3ef9" providerId="ADAL" clId="{9A49C251-DF4E-4AE5-B3D8-6CC2431CFFC3}" dt="2020-05-18T03:41:54.440" v="11816"/>
          <ac:inkMkLst>
            <pc:docMk/>
            <pc:sldMk cId="1888177757" sldId="395"/>
            <ac:inkMk id="144" creationId="{F9FF3F2A-C1E9-42FB-A7CF-C6A10A6EA724}"/>
          </ac:inkMkLst>
        </pc:inkChg>
        <pc:inkChg chg="add mod">
          <ac:chgData name="仁園 呂" userId="eef67f80-1e14-4c90-a22b-aad4575b3ef9" providerId="ADAL" clId="{9A49C251-DF4E-4AE5-B3D8-6CC2431CFFC3}" dt="2020-05-18T03:41:54.440" v="11816"/>
          <ac:inkMkLst>
            <pc:docMk/>
            <pc:sldMk cId="1888177757" sldId="395"/>
            <ac:inkMk id="146" creationId="{C7423284-B54B-4C9A-9C23-6D691DADDD76}"/>
          </ac:inkMkLst>
        </pc:inkChg>
        <pc:inkChg chg="add mod">
          <ac:chgData name="仁園 呂" userId="eef67f80-1e14-4c90-a22b-aad4575b3ef9" providerId="ADAL" clId="{9A49C251-DF4E-4AE5-B3D8-6CC2431CFFC3}" dt="2020-05-18T03:41:54.440" v="11816"/>
          <ac:inkMkLst>
            <pc:docMk/>
            <pc:sldMk cId="1888177757" sldId="395"/>
            <ac:inkMk id="147" creationId="{2809FE32-A1E7-44A4-8710-61722D4478A6}"/>
          </ac:inkMkLst>
        </pc:inkChg>
        <pc:inkChg chg="add mod">
          <ac:chgData name="仁園 呂" userId="eef67f80-1e14-4c90-a22b-aad4575b3ef9" providerId="ADAL" clId="{9A49C251-DF4E-4AE5-B3D8-6CC2431CFFC3}" dt="2020-05-18T03:41:54.440" v="11816"/>
          <ac:inkMkLst>
            <pc:docMk/>
            <pc:sldMk cId="1888177757" sldId="395"/>
            <ac:inkMk id="148" creationId="{AB4A31D4-2522-4342-B11D-A6C7F0F1283B}"/>
          </ac:inkMkLst>
        </pc:inkChg>
        <pc:inkChg chg="add mod">
          <ac:chgData name="仁園 呂" userId="eef67f80-1e14-4c90-a22b-aad4575b3ef9" providerId="ADAL" clId="{9A49C251-DF4E-4AE5-B3D8-6CC2431CFFC3}" dt="2020-05-18T03:41:54.440" v="11816"/>
          <ac:inkMkLst>
            <pc:docMk/>
            <pc:sldMk cId="1888177757" sldId="395"/>
            <ac:inkMk id="149" creationId="{9667FA44-7CF3-4228-8A20-FFB22A26C598}"/>
          </ac:inkMkLst>
        </pc:inkChg>
        <pc:inkChg chg="add mod">
          <ac:chgData name="仁園 呂" userId="eef67f80-1e14-4c90-a22b-aad4575b3ef9" providerId="ADAL" clId="{9A49C251-DF4E-4AE5-B3D8-6CC2431CFFC3}" dt="2020-05-18T03:41:54.440" v="11816"/>
          <ac:inkMkLst>
            <pc:docMk/>
            <pc:sldMk cId="1888177757" sldId="395"/>
            <ac:inkMk id="150" creationId="{16C04706-88BF-417F-9F43-122208524964}"/>
          </ac:inkMkLst>
        </pc:inkChg>
        <pc:inkChg chg="add mod">
          <ac:chgData name="仁園 呂" userId="eef67f80-1e14-4c90-a22b-aad4575b3ef9" providerId="ADAL" clId="{9A49C251-DF4E-4AE5-B3D8-6CC2431CFFC3}" dt="2020-05-18T03:41:54.440" v="11816"/>
          <ac:inkMkLst>
            <pc:docMk/>
            <pc:sldMk cId="1888177757" sldId="395"/>
            <ac:inkMk id="151" creationId="{10341F41-BD8A-4403-B9F4-D6CB2489A44A}"/>
          </ac:inkMkLst>
        </pc:inkChg>
        <pc:inkChg chg="add mod">
          <ac:chgData name="仁園 呂" userId="eef67f80-1e14-4c90-a22b-aad4575b3ef9" providerId="ADAL" clId="{9A49C251-DF4E-4AE5-B3D8-6CC2431CFFC3}" dt="2020-05-18T03:41:54.440" v="11816"/>
          <ac:inkMkLst>
            <pc:docMk/>
            <pc:sldMk cId="1888177757" sldId="395"/>
            <ac:inkMk id="152" creationId="{33C3D078-1DCC-417B-9B43-D8388C829902}"/>
          </ac:inkMkLst>
        </pc:inkChg>
        <pc:inkChg chg="add mod">
          <ac:chgData name="仁園 呂" userId="eef67f80-1e14-4c90-a22b-aad4575b3ef9" providerId="ADAL" clId="{9A49C251-DF4E-4AE5-B3D8-6CC2431CFFC3}" dt="2020-05-18T03:41:54.440" v="11816"/>
          <ac:inkMkLst>
            <pc:docMk/>
            <pc:sldMk cId="1888177757" sldId="395"/>
            <ac:inkMk id="153" creationId="{584FE538-45E5-44CE-8208-827ADB8387B2}"/>
          </ac:inkMkLst>
        </pc:inkChg>
        <pc:inkChg chg="add mod">
          <ac:chgData name="仁園 呂" userId="eef67f80-1e14-4c90-a22b-aad4575b3ef9" providerId="ADAL" clId="{9A49C251-DF4E-4AE5-B3D8-6CC2431CFFC3}" dt="2020-05-18T03:41:54.440" v="11816"/>
          <ac:inkMkLst>
            <pc:docMk/>
            <pc:sldMk cId="1888177757" sldId="395"/>
            <ac:inkMk id="154" creationId="{33C67359-75F3-4E36-9C9F-01CDA25FC58A}"/>
          </ac:inkMkLst>
        </pc:inkChg>
        <pc:inkChg chg="add mod">
          <ac:chgData name="仁園 呂" userId="eef67f80-1e14-4c90-a22b-aad4575b3ef9" providerId="ADAL" clId="{9A49C251-DF4E-4AE5-B3D8-6CC2431CFFC3}" dt="2020-05-18T03:41:54.440" v="11816"/>
          <ac:inkMkLst>
            <pc:docMk/>
            <pc:sldMk cId="1888177757" sldId="395"/>
            <ac:inkMk id="155" creationId="{A629949B-378F-4FAF-B4F7-CE1C9067A283}"/>
          </ac:inkMkLst>
        </pc:inkChg>
        <pc:inkChg chg="add mod">
          <ac:chgData name="仁園 呂" userId="eef67f80-1e14-4c90-a22b-aad4575b3ef9" providerId="ADAL" clId="{9A49C251-DF4E-4AE5-B3D8-6CC2431CFFC3}" dt="2020-05-18T03:41:54.440" v="11816"/>
          <ac:inkMkLst>
            <pc:docMk/>
            <pc:sldMk cId="1888177757" sldId="395"/>
            <ac:inkMk id="156" creationId="{AE0E1BB3-472B-4C8C-B8E0-2C9BF688160F}"/>
          </ac:inkMkLst>
        </pc:inkChg>
        <pc:inkChg chg="add mod">
          <ac:chgData name="仁園 呂" userId="eef67f80-1e14-4c90-a22b-aad4575b3ef9" providerId="ADAL" clId="{9A49C251-DF4E-4AE5-B3D8-6CC2431CFFC3}" dt="2020-05-18T03:41:54.440" v="11816"/>
          <ac:inkMkLst>
            <pc:docMk/>
            <pc:sldMk cId="1888177757" sldId="395"/>
            <ac:inkMk id="157" creationId="{6176128C-159F-45D6-9649-8C58398B635D}"/>
          </ac:inkMkLst>
        </pc:inkChg>
        <pc:inkChg chg="add mod">
          <ac:chgData name="仁園 呂" userId="eef67f80-1e14-4c90-a22b-aad4575b3ef9" providerId="ADAL" clId="{9A49C251-DF4E-4AE5-B3D8-6CC2431CFFC3}" dt="2020-05-18T03:41:54.440" v="11816"/>
          <ac:inkMkLst>
            <pc:docMk/>
            <pc:sldMk cId="1888177757" sldId="395"/>
            <ac:inkMk id="158" creationId="{C19E12B0-336C-4A69-B1DC-940B2EC1EE11}"/>
          </ac:inkMkLst>
        </pc:inkChg>
        <pc:inkChg chg="add mod">
          <ac:chgData name="仁園 呂" userId="eef67f80-1e14-4c90-a22b-aad4575b3ef9" providerId="ADAL" clId="{9A49C251-DF4E-4AE5-B3D8-6CC2431CFFC3}" dt="2020-05-18T03:41:54.440" v="11816"/>
          <ac:inkMkLst>
            <pc:docMk/>
            <pc:sldMk cId="1888177757" sldId="395"/>
            <ac:inkMk id="159" creationId="{16F379C8-A30F-4586-A8AC-9B295BC99706}"/>
          </ac:inkMkLst>
        </pc:inkChg>
        <pc:inkChg chg="add mod">
          <ac:chgData name="仁園 呂" userId="eef67f80-1e14-4c90-a22b-aad4575b3ef9" providerId="ADAL" clId="{9A49C251-DF4E-4AE5-B3D8-6CC2431CFFC3}" dt="2020-05-18T03:41:54.440" v="11816"/>
          <ac:inkMkLst>
            <pc:docMk/>
            <pc:sldMk cId="1888177757" sldId="395"/>
            <ac:inkMk id="160" creationId="{9613C202-D95D-43A0-BB78-481DEEED3235}"/>
          </ac:inkMkLst>
        </pc:inkChg>
        <pc:inkChg chg="add mod">
          <ac:chgData name="仁園 呂" userId="eef67f80-1e14-4c90-a22b-aad4575b3ef9" providerId="ADAL" clId="{9A49C251-DF4E-4AE5-B3D8-6CC2431CFFC3}" dt="2020-05-18T03:41:54.440" v="11816"/>
          <ac:inkMkLst>
            <pc:docMk/>
            <pc:sldMk cId="1888177757" sldId="395"/>
            <ac:inkMk id="162" creationId="{B0EEEAA7-EFF9-4EA3-8A62-A52CDB2D6D10}"/>
          </ac:inkMkLst>
        </pc:inkChg>
        <pc:inkChg chg="add mod">
          <ac:chgData name="仁園 呂" userId="eef67f80-1e14-4c90-a22b-aad4575b3ef9" providerId="ADAL" clId="{9A49C251-DF4E-4AE5-B3D8-6CC2431CFFC3}" dt="2020-05-18T03:41:54.440" v="11816"/>
          <ac:inkMkLst>
            <pc:docMk/>
            <pc:sldMk cId="1888177757" sldId="395"/>
            <ac:inkMk id="163" creationId="{8B4F9AE4-F482-499C-B196-C99894B0F84F}"/>
          </ac:inkMkLst>
        </pc:inkChg>
        <pc:inkChg chg="add mod">
          <ac:chgData name="仁園 呂" userId="eef67f80-1e14-4c90-a22b-aad4575b3ef9" providerId="ADAL" clId="{9A49C251-DF4E-4AE5-B3D8-6CC2431CFFC3}" dt="2020-05-18T03:41:54.440" v="11816"/>
          <ac:inkMkLst>
            <pc:docMk/>
            <pc:sldMk cId="1888177757" sldId="395"/>
            <ac:inkMk id="164" creationId="{A2FA2DDF-4B74-4131-A0CB-0401E8A7104D}"/>
          </ac:inkMkLst>
        </pc:inkChg>
        <pc:inkChg chg="add mod">
          <ac:chgData name="仁園 呂" userId="eef67f80-1e14-4c90-a22b-aad4575b3ef9" providerId="ADAL" clId="{9A49C251-DF4E-4AE5-B3D8-6CC2431CFFC3}" dt="2020-05-18T03:41:54.440" v="11816"/>
          <ac:inkMkLst>
            <pc:docMk/>
            <pc:sldMk cId="1888177757" sldId="395"/>
            <ac:inkMk id="166" creationId="{48E04D91-CF83-414F-BBB6-5E818EBF8DC9}"/>
          </ac:inkMkLst>
        </pc:inkChg>
        <pc:inkChg chg="add mod">
          <ac:chgData name="仁園 呂" userId="eef67f80-1e14-4c90-a22b-aad4575b3ef9" providerId="ADAL" clId="{9A49C251-DF4E-4AE5-B3D8-6CC2431CFFC3}" dt="2020-05-18T03:41:54.440" v="11816"/>
          <ac:inkMkLst>
            <pc:docMk/>
            <pc:sldMk cId="1888177757" sldId="395"/>
            <ac:inkMk id="167" creationId="{6E8DDF01-129F-40AC-9EC9-E1386558D90D}"/>
          </ac:inkMkLst>
        </pc:inkChg>
        <pc:inkChg chg="add mod">
          <ac:chgData name="仁園 呂" userId="eef67f80-1e14-4c90-a22b-aad4575b3ef9" providerId="ADAL" clId="{9A49C251-DF4E-4AE5-B3D8-6CC2431CFFC3}" dt="2020-05-18T03:41:54.440" v="11816"/>
          <ac:inkMkLst>
            <pc:docMk/>
            <pc:sldMk cId="1888177757" sldId="395"/>
            <ac:inkMk id="168" creationId="{2DA046C7-43C0-451D-AFD0-D15478D7C17F}"/>
          </ac:inkMkLst>
        </pc:inkChg>
        <pc:inkChg chg="add mod">
          <ac:chgData name="仁園 呂" userId="eef67f80-1e14-4c90-a22b-aad4575b3ef9" providerId="ADAL" clId="{9A49C251-DF4E-4AE5-B3D8-6CC2431CFFC3}" dt="2020-05-18T03:41:54.440" v="11816"/>
          <ac:inkMkLst>
            <pc:docMk/>
            <pc:sldMk cId="1888177757" sldId="395"/>
            <ac:inkMk id="169" creationId="{6F43DA05-B969-4C48-A876-32F6B8DC6637}"/>
          </ac:inkMkLst>
        </pc:inkChg>
        <pc:inkChg chg="add mod">
          <ac:chgData name="仁園 呂" userId="eef67f80-1e14-4c90-a22b-aad4575b3ef9" providerId="ADAL" clId="{9A49C251-DF4E-4AE5-B3D8-6CC2431CFFC3}" dt="2020-05-18T03:41:54.440" v="11816"/>
          <ac:inkMkLst>
            <pc:docMk/>
            <pc:sldMk cId="1888177757" sldId="395"/>
            <ac:inkMk id="170" creationId="{51199605-8EDF-4005-83C8-0B7780808578}"/>
          </ac:inkMkLst>
        </pc:inkChg>
        <pc:inkChg chg="add mod">
          <ac:chgData name="仁園 呂" userId="eef67f80-1e14-4c90-a22b-aad4575b3ef9" providerId="ADAL" clId="{9A49C251-DF4E-4AE5-B3D8-6CC2431CFFC3}" dt="2020-05-18T03:41:54.440" v="11816"/>
          <ac:inkMkLst>
            <pc:docMk/>
            <pc:sldMk cId="1888177757" sldId="395"/>
            <ac:inkMk id="171" creationId="{3C2CB18A-30D1-4A10-A561-0A383870C516}"/>
          </ac:inkMkLst>
        </pc:inkChg>
        <pc:inkChg chg="add mod">
          <ac:chgData name="仁園 呂" userId="eef67f80-1e14-4c90-a22b-aad4575b3ef9" providerId="ADAL" clId="{9A49C251-DF4E-4AE5-B3D8-6CC2431CFFC3}" dt="2020-05-18T03:41:54.440" v="11816"/>
          <ac:inkMkLst>
            <pc:docMk/>
            <pc:sldMk cId="1888177757" sldId="395"/>
            <ac:inkMk id="172" creationId="{76CA67B9-C565-4FA0-A9BC-07550F8908FE}"/>
          </ac:inkMkLst>
        </pc:inkChg>
        <pc:inkChg chg="add mod">
          <ac:chgData name="仁園 呂" userId="eef67f80-1e14-4c90-a22b-aad4575b3ef9" providerId="ADAL" clId="{9A49C251-DF4E-4AE5-B3D8-6CC2431CFFC3}" dt="2020-05-18T03:41:54.440" v="11816"/>
          <ac:inkMkLst>
            <pc:docMk/>
            <pc:sldMk cId="1888177757" sldId="395"/>
            <ac:inkMk id="173" creationId="{F2AB2140-4CD4-4D9D-AFED-592FD7DAADF1}"/>
          </ac:inkMkLst>
        </pc:inkChg>
        <pc:inkChg chg="add mod">
          <ac:chgData name="仁園 呂" userId="eef67f80-1e14-4c90-a22b-aad4575b3ef9" providerId="ADAL" clId="{9A49C251-DF4E-4AE5-B3D8-6CC2431CFFC3}" dt="2020-05-18T03:41:54.440" v="11816"/>
          <ac:inkMkLst>
            <pc:docMk/>
            <pc:sldMk cId="1888177757" sldId="395"/>
            <ac:inkMk id="174" creationId="{4F2E47E5-FF1D-43BB-B013-DAF636C01B16}"/>
          </ac:inkMkLst>
        </pc:inkChg>
        <pc:inkChg chg="add mod">
          <ac:chgData name="仁園 呂" userId="eef67f80-1e14-4c90-a22b-aad4575b3ef9" providerId="ADAL" clId="{9A49C251-DF4E-4AE5-B3D8-6CC2431CFFC3}" dt="2020-05-18T03:41:54.440" v="11816"/>
          <ac:inkMkLst>
            <pc:docMk/>
            <pc:sldMk cId="1888177757" sldId="395"/>
            <ac:inkMk id="176" creationId="{8F55FD6C-47F6-4E74-89B4-A7D93EADB8BD}"/>
          </ac:inkMkLst>
        </pc:inkChg>
        <pc:inkChg chg="add mod">
          <ac:chgData name="仁園 呂" userId="eef67f80-1e14-4c90-a22b-aad4575b3ef9" providerId="ADAL" clId="{9A49C251-DF4E-4AE5-B3D8-6CC2431CFFC3}" dt="2020-05-18T03:41:54.440" v="11816"/>
          <ac:inkMkLst>
            <pc:docMk/>
            <pc:sldMk cId="1888177757" sldId="395"/>
            <ac:inkMk id="177" creationId="{A69802B0-D22C-4C57-A2E8-C812361F7672}"/>
          </ac:inkMkLst>
        </pc:inkChg>
        <pc:inkChg chg="add mod">
          <ac:chgData name="仁園 呂" userId="eef67f80-1e14-4c90-a22b-aad4575b3ef9" providerId="ADAL" clId="{9A49C251-DF4E-4AE5-B3D8-6CC2431CFFC3}" dt="2020-05-18T03:41:54.440" v="11816"/>
          <ac:inkMkLst>
            <pc:docMk/>
            <pc:sldMk cId="1888177757" sldId="395"/>
            <ac:inkMk id="178" creationId="{A8288201-D4E4-4158-B836-9D8E203F8288}"/>
          </ac:inkMkLst>
        </pc:inkChg>
        <pc:inkChg chg="add mod">
          <ac:chgData name="仁園 呂" userId="eef67f80-1e14-4c90-a22b-aad4575b3ef9" providerId="ADAL" clId="{9A49C251-DF4E-4AE5-B3D8-6CC2431CFFC3}" dt="2020-05-18T03:41:54.440" v="11816"/>
          <ac:inkMkLst>
            <pc:docMk/>
            <pc:sldMk cId="1888177757" sldId="395"/>
            <ac:inkMk id="179" creationId="{180A5A42-37D5-4EC9-A135-04725CBD2143}"/>
          </ac:inkMkLst>
        </pc:inkChg>
        <pc:inkChg chg="add mod">
          <ac:chgData name="仁園 呂" userId="eef67f80-1e14-4c90-a22b-aad4575b3ef9" providerId="ADAL" clId="{9A49C251-DF4E-4AE5-B3D8-6CC2431CFFC3}" dt="2020-05-18T03:41:54.440" v="11816"/>
          <ac:inkMkLst>
            <pc:docMk/>
            <pc:sldMk cId="1888177757" sldId="395"/>
            <ac:inkMk id="181" creationId="{59A4C258-A354-4DED-B937-4225D5833F97}"/>
          </ac:inkMkLst>
        </pc:inkChg>
        <pc:inkChg chg="add mod">
          <ac:chgData name="仁園 呂" userId="eef67f80-1e14-4c90-a22b-aad4575b3ef9" providerId="ADAL" clId="{9A49C251-DF4E-4AE5-B3D8-6CC2431CFFC3}" dt="2020-05-18T03:41:54.440" v="11816"/>
          <ac:inkMkLst>
            <pc:docMk/>
            <pc:sldMk cId="1888177757" sldId="395"/>
            <ac:inkMk id="182" creationId="{048415D0-E4E5-4D19-9F75-61ADC4345F9E}"/>
          </ac:inkMkLst>
        </pc:inkChg>
        <pc:inkChg chg="add mod">
          <ac:chgData name="仁園 呂" userId="eef67f80-1e14-4c90-a22b-aad4575b3ef9" providerId="ADAL" clId="{9A49C251-DF4E-4AE5-B3D8-6CC2431CFFC3}" dt="2020-05-18T03:41:54.440" v="11816"/>
          <ac:inkMkLst>
            <pc:docMk/>
            <pc:sldMk cId="1888177757" sldId="395"/>
            <ac:inkMk id="183" creationId="{7F2F8060-29B2-44BB-A64D-7E660988E7B4}"/>
          </ac:inkMkLst>
        </pc:inkChg>
        <pc:inkChg chg="add mod">
          <ac:chgData name="仁園 呂" userId="eef67f80-1e14-4c90-a22b-aad4575b3ef9" providerId="ADAL" clId="{9A49C251-DF4E-4AE5-B3D8-6CC2431CFFC3}" dt="2020-05-18T03:41:54.440" v="11816"/>
          <ac:inkMkLst>
            <pc:docMk/>
            <pc:sldMk cId="1888177757" sldId="395"/>
            <ac:inkMk id="185" creationId="{399136D2-9F57-4F8D-898D-3131DB385E31}"/>
          </ac:inkMkLst>
        </pc:inkChg>
        <pc:inkChg chg="add mod">
          <ac:chgData name="仁園 呂" userId="eef67f80-1e14-4c90-a22b-aad4575b3ef9" providerId="ADAL" clId="{9A49C251-DF4E-4AE5-B3D8-6CC2431CFFC3}" dt="2020-05-18T03:41:54.440" v="11816"/>
          <ac:inkMkLst>
            <pc:docMk/>
            <pc:sldMk cId="1888177757" sldId="395"/>
            <ac:inkMk id="186" creationId="{D7534D2B-859E-4DC5-821F-8B94770B91C3}"/>
          </ac:inkMkLst>
        </pc:inkChg>
        <pc:inkChg chg="add mod">
          <ac:chgData name="仁園 呂" userId="eef67f80-1e14-4c90-a22b-aad4575b3ef9" providerId="ADAL" clId="{9A49C251-DF4E-4AE5-B3D8-6CC2431CFFC3}" dt="2020-05-18T03:41:54.440" v="11816"/>
          <ac:inkMkLst>
            <pc:docMk/>
            <pc:sldMk cId="1888177757" sldId="395"/>
            <ac:inkMk id="188" creationId="{4ADA3DB8-DB4E-4864-9E6F-5914DA839275}"/>
          </ac:inkMkLst>
        </pc:inkChg>
        <pc:inkChg chg="add mod">
          <ac:chgData name="仁園 呂" userId="eef67f80-1e14-4c90-a22b-aad4575b3ef9" providerId="ADAL" clId="{9A49C251-DF4E-4AE5-B3D8-6CC2431CFFC3}" dt="2020-05-18T03:41:54.440" v="11816"/>
          <ac:inkMkLst>
            <pc:docMk/>
            <pc:sldMk cId="1888177757" sldId="395"/>
            <ac:inkMk id="189" creationId="{EB0B34B1-D41A-4395-AE62-CF99C687EBBF}"/>
          </ac:inkMkLst>
        </pc:inkChg>
        <pc:inkChg chg="add mod">
          <ac:chgData name="仁園 呂" userId="eef67f80-1e14-4c90-a22b-aad4575b3ef9" providerId="ADAL" clId="{9A49C251-DF4E-4AE5-B3D8-6CC2431CFFC3}" dt="2020-05-18T03:41:54.440" v="11816"/>
          <ac:inkMkLst>
            <pc:docMk/>
            <pc:sldMk cId="1888177757" sldId="395"/>
            <ac:inkMk id="190" creationId="{2274C422-EC42-4F00-9876-495D6ADC3DD7}"/>
          </ac:inkMkLst>
        </pc:inkChg>
        <pc:inkChg chg="add mod">
          <ac:chgData name="仁園 呂" userId="eef67f80-1e14-4c90-a22b-aad4575b3ef9" providerId="ADAL" clId="{9A49C251-DF4E-4AE5-B3D8-6CC2431CFFC3}" dt="2020-05-18T03:41:54.440" v="11816"/>
          <ac:inkMkLst>
            <pc:docMk/>
            <pc:sldMk cId="1888177757" sldId="395"/>
            <ac:inkMk id="191" creationId="{4B1E6C8C-15AD-4AA1-AEA4-0160AB636C0C}"/>
          </ac:inkMkLst>
        </pc:inkChg>
        <pc:inkChg chg="add mod">
          <ac:chgData name="仁園 呂" userId="eef67f80-1e14-4c90-a22b-aad4575b3ef9" providerId="ADAL" clId="{9A49C251-DF4E-4AE5-B3D8-6CC2431CFFC3}" dt="2020-05-18T03:41:54.440" v="11816"/>
          <ac:inkMkLst>
            <pc:docMk/>
            <pc:sldMk cId="1888177757" sldId="395"/>
            <ac:inkMk id="192" creationId="{1889447A-86D1-46C1-B374-4D02704A4505}"/>
          </ac:inkMkLst>
        </pc:inkChg>
        <pc:inkChg chg="add mod">
          <ac:chgData name="仁園 呂" userId="eef67f80-1e14-4c90-a22b-aad4575b3ef9" providerId="ADAL" clId="{9A49C251-DF4E-4AE5-B3D8-6CC2431CFFC3}" dt="2020-05-18T03:41:54.440" v="11816"/>
          <ac:inkMkLst>
            <pc:docMk/>
            <pc:sldMk cId="1888177757" sldId="395"/>
            <ac:inkMk id="193" creationId="{2932F9B6-77FF-4A83-9789-EC07D9F7E501}"/>
          </ac:inkMkLst>
        </pc:inkChg>
        <pc:inkChg chg="add mod">
          <ac:chgData name="仁園 呂" userId="eef67f80-1e14-4c90-a22b-aad4575b3ef9" providerId="ADAL" clId="{9A49C251-DF4E-4AE5-B3D8-6CC2431CFFC3}" dt="2020-05-18T03:41:54.440" v="11816"/>
          <ac:inkMkLst>
            <pc:docMk/>
            <pc:sldMk cId="1888177757" sldId="395"/>
            <ac:inkMk id="194" creationId="{716C55EE-778B-40D0-A11B-AA5473C5FB94}"/>
          </ac:inkMkLst>
        </pc:inkChg>
        <pc:inkChg chg="add mod">
          <ac:chgData name="仁園 呂" userId="eef67f80-1e14-4c90-a22b-aad4575b3ef9" providerId="ADAL" clId="{9A49C251-DF4E-4AE5-B3D8-6CC2431CFFC3}" dt="2020-05-18T03:41:54.440" v="11816"/>
          <ac:inkMkLst>
            <pc:docMk/>
            <pc:sldMk cId="1888177757" sldId="395"/>
            <ac:inkMk id="195" creationId="{EAEE497A-5B10-4797-A914-2161DF80643C}"/>
          </ac:inkMkLst>
        </pc:inkChg>
        <pc:inkChg chg="add mod">
          <ac:chgData name="仁園 呂" userId="eef67f80-1e14-4c90-a22b-aad4575b3ef9" providerId="ADAL" clId="{9A49C251-DF4E-4AE5-B3D8-6CC2431CFFC3}" dt="2020-05-18T03:41:54.440" v="11816"/>
          <ac:inkMkLst>
            <pc:docMk/>
            <pc:sldMk cId="1888177757" sldId="395"/>
            <ac:inkMk id="196" creationId="{07EDEEEA-6FE2-41A1-8994-A374AF9330FF}"/>
          </ac:inkMkLst>
        </pc:inkChg>
        <pc:inkChg chg="add mod">
          <ac:chgData name="仁園 呂" userId="eef67f80-1e14-4c90-a22b-aad4575b3ef9" providerId="ADAL" clId="{9A49C251-DF4E-4AE5-B3D8-6CC2431CFFC3}" dt="2020-05-18T03:41:54.440" v="11816"/>
          <ac:inkMkLst>
            <pc:docMk/>
            <pc:sldMk cId="1888177757" sldId="395"/>
            <ac:inkMk id="197" creationId="{9EAA7364-509D-4564-8562-9D850B635A16}"/>
          </ac:inkMkLst>
        </pc:inkChg>
        <pc:inkChg chg="add mod">
          <ac:chgData name="仁園 呂" userId="eef67f80-1e14-4c90-a22b-aad4575b3ef9" providerId="ADAL" clId="{9A49C251-DF4E-4AE5-B3D8-6CC2431CFFC3}" dt="2020-05-18T03:41:54.440" v="11816"/>
          <ac:inkMkLst>
            <pc:docMk/>
            <pc:sldMk cId="1888177757" sldId="395"/>
            <ac:inkMk id="198" creationId="{9F1F635F-E8B5-4329-8BEE-093ACC8633A8}"/>
          </ac:inkMkLst>
        </pc:inkChg>
        <pc:inkChg chg="add mod">
          <ac:chgData name="仁園 呂" userId="eef67f80-1e14-4c90-a22b-aad4575b3ef9" providerId="ADAL" clId="{9A49C251-DF4E-4AE5-B3D8-6CC2431CFFC3}" dt="2020-05-18T03:41:54.440" v="11816"/>
          <ac:inkMkLst>
            <pc:docMk/>
            <pc:sldMk cId="1888177757" sldId="395"/>
            <ac:inkMk id="199" creationId="{99CAA75C-2C7E-4D89-8839-7AA84C6F6F6E}"/>
          </ac:inkMkLst>
        </pc:inkChg>
        <pc:inkChg chg="add mod">
          <ac:chgData name="仁園 呂" userId="eef67f80-1e14-4c90-a22b-aad4575b3ef9" providerId="ADAL" clId="{9A49C251-DF4E-4AE5-B3D8-6CC2431CFFC3}" dt="2020-05-18T03:41:54.440" v="11816"/>
          <ac:inkMkLst>
            <pc:docMk/>
            <pc:sldMk cId="1888177757" sldId="395"/>
            <ac:inkMk id="200" creationId="{B58A76C8-312F-47CC-8D1B-556F469E5C29}"/>
          </ac:inkMkLst>
        </pc:inkChg>
        <pc:inkChg chg="add mod">
          <ac:chgData name="仁園 呂" userId="eef67f80-1e14-4c90-a22b-aad4575b3ef9" providerId="ADAL" clId="{9A49C251-DF4E-4AE5-B3D8-6CC2431CFFC3}" dt="2020-05-18T03:41:54.440" v="11816"/>
          <ac:inkMkLst>
            <pc:docMk/>
            <pc:sldMk cId="1888177757" sldId="395"/>
            <ac:inkMk id="201" creationId="{0B9E35FF-5B0E-4694-A005-2312441F4E1C}"/>
          </ac:inkMkLst>
        </pc:inkChg>
        <pc:inkChg chg="add mod">
          <ac:chgData name="仁園 呂" userId="eef67f80-1e14-4c90-a22b-aad4575b3ef9" providerId="ADAL" clId="{9A49C251-DF4E-4AE5-B3D8-6CC2431CFFC3}" dt="2020-05-18T03:41:54.440" v="11816"/>
          <ac:inkMkLst>
            <pc:docMk/>
            <pc:sldMk cId="1888177757" sldId="395"/>
            <ac:inkMk id="202" creationId="{2C1A5854-C329-4C6A-9725-6CF5F19180E7}"/>
          </ac:inkMkLst>
        </pc:inkChg>
        <pc:inkChg chg="add mod">
          <ac:chgData name="仁園 呂" userId="eef67f80-1e14-4c90-a22b-aad4575b3ef9" providerId="ADAL" clId="{9A49C251-DF4E-4AE5-B3D8-6CC2431CFFC3}" dt="2020-05-18T03:41:54.440" v="11816"/>
          <ac:inkMkLst>
            <pc:docMk/>
            <pc:sldMk cId="1888177757" sldId="395"/>
            <ac:inkMk id="205" creationId="{578F008E-0AEB-4617-A1DA-DBB598D32F1C}"/>
          </ac:inkMkLst>
        </pc:inkChg>
        <pc:inkChg chg="add mod">
          <ac:chgData name="仁園 呂" userId="eef67f80-1e14-4c90-a22b-aad4575b3ef9" providerId="ADAL" clId="{9A49C251-DF4E-4AE5-B3D8-6CC2431CFFC3}" dt="2020-05-18T03:41:54.440" v="11816"/>
          <ac:inkMkLst>
            <pc:docMk/>
            <pc:sldMk cId="1888177757" sldId="395"/>
            <ac:inkMk id="206" creationId="{40F9B5BF-2FA7-49A3-9405-DFF352563ED1}"/>
          </ac:inkMkLst>
        </pc:inkChg>
        <pc:inkChg chg="add mod">
          <ac:chgData name="仁園 呂" userId="eef67f80-1e14-4c90-a22b-aad4575b3ef9" providerId="ADAL" clId="{9A49C251-DF4E-4AE5-B3D8-6CC2431CFFC3}" dt="2020-05-18T03:41:54.440" v="11816"/>
          <ac:inkMkLst>
            <pc:docMk/>
            <pc:sldMk cId="1888177757" sldId="395"/>
            <ac:inkMk id="208" creationId="{6CB7221F-84A4-43E8-9068-287DA0719E9C}"/>
          </ac:inkMkLst>
        </pc:inkChg>
        <pc:inkChg chg="add mod">
          <ac:chgData name="仁園 呂" userId="eef67f80-1e14-4c90-a22b-aad4575b3ef9" providerId="ADAL" clId="{9A49C251-DF4E-4AE5-B3D8-6CC2431CFFC3}" dt="2020-05-18T03:41:54.440" v="11816"/>
          <ac:inkMkLst>
            <pc:docMk/>
            <pc:sldMk cId="1888177757" sldId="395"/>
            <ac:inkMk id="209" creationId="{A535295A-EE48-4A4C-B04B-870BC7D07D6C}"/>
          </ac:inkMkLst>
        </pc:inkChg>
        <pc:inkChg chg="add mod">
          <ac:chgData name="仁園 呂" userId="eef67f80-1e14-4c90-a22b-aad4575b3ef9" providerId="ADAL" clId="{9A49C251-DF4E-4AE5-B3D8-6CC2431CFFC3}" dt="2020-05-18T03:41:54.440" v="11816"/>
          <ac:inkMkLst>
            <pc:docMk/>
            <pc:sldMk cId="1888177757" sldId="395"/>
            <ac:inkMk id="210" creationId="{1D690BE1-9731-4504-8857-50E698C22C7D}"/>
          </ac:inkMkLst>
        </pc:inkChg>
        <pc:inkChg chg="add mod">
          <ac:chgData name="仁園 呂" userId="eef67f80-1e14-4c90-a22b-aad4575b3ef9" providerId="ADAL" clId="{9A49C251-DF4E-4AE5-B3D8-6CC2431CFFC3}" dt="2020-05-18T03:41:54.440" v="11816"/>
          <ac:inkMkLst>
            <pc:docMk/>
            <pc:sldMk cId="1888177757" sldId="395"/>
            <ac:inkMk id="211" creationId="{CD1990BC-1ED1-4D7F-A403-D546481DE210}"/>
          </ac:inkMkLst>
        </pc:inkChg>
        <pc:inkChg chg="add mod">
          <ac:chgData name="仁園 呂" userId="eef67f80-1e14-4c90-a22b-aad4575b3ef9" providerId="ADAL" clId="{9A49C251-DF4E-4AE5-B3D8-6CC2431CFFC3}" dt="2020-05-18T03:41:54.440" v="11816"/>
          <ac:inkMkLst>
            <pc:docMk/>
            <pc:sldMk cId="1888177757" sldId="395"/>
            <ac:inkMk id="213" creationId="{B291BCDE-C22E-411B-9B6F-731D742562AE}"/>
          </ac:inkMkLst>
        </pc:inkChg>
        <pc:inkChg chg="add del mod">
          <ac:chgData name="仁園 呂" userId="eef67f80-1e14-4c90-a22b-aad4575b3ef9" providerId="ADAL" clId="{9A49C251-DF4E-4AE5-B3D8-6CC2431CFFC3}" dt="2020-05-18T03:42:04.084" v="11830"/>
          <ac:inkMkLst>
            <pc:docMk/>
            <pc:sldMk cId="1888177757" sldId="395"/>
            <ac:inkMk id="215" creationId="{99E060F2-6495-4E19-B9B3-22FC42582A3B}"/>
          </ac:inkMkLst>
        </pc:inkChg>
        <pc:inkChg chg="add del mod">
          <ac:chgData name="仁園 呂" userId="eef67f80-1e14-4c90-a22b-aad4575b3ef9" providerId="ADAL" clId="{9A49C251-DF4E-4AE5-B3D8-6CC2431CFFC3}" dt="2020-05-18T03:42:04.084" v="11832"/>
          <ac:inkMkLst>
            <pc:docMk/>
            <pc:sldMk cId="1888177757" sldId="395"/>
            <ac:inkMk id="216" creationId="{6F668A6B-0E2C-4407-BA33-D49A31CC14AF}"/>
          </ac:inkMkLst>
        </pc:inkChg>
        <pc:inkChg chg="add del mod">
          <ac:chgData name="仁園 呂" userId="eef67f80-1e14-4c90-a22b-aad4575b3ef9" providerId="ADAL" clId="{9A49C251-DF4E-4AE5-B3D8-6CC2431CFFC3}" dt="2020-05-18T03:42:04.083" v="11829"/>
          <ac:inkMkLst>
            <pc:docMk/>
            <pc:sldMk cId="1888177757" sldId="395"/>
            <ac:inkMk id="217" creationId="{ECC9A199-98C4-421A-BCC0-243BF5B1F73E}"/>
          </ac:inkMkLst>
        </pc:inkChg>
        <pc:inkChg chg="add del mod">
          <ac:chgData name="仁園 呂" userId="eef67f80-1e14-4c90-a22b-aad4575b3ef9" providerId="ADAL" clId="{9A49C251-DF4E-4AE5-B3D8-6CC2431CFFC3}" dt="2020-05-18T03:42:04.085" v="11833"/>
          <ac:inkMkLst>
            <pc:docMk/>
            <pc:sldMk cId="1888177757" sldId="395"/>
            <ac:inkMk id="218" creationId="{60C7D158-6EEA-4179-A560-6F8DEA82B2D8}"/>
          </ac:inkMkLst>
        </pc:inkChg>
        <pc:inkChg chg="add del mod">
          <ac:chgData name="仁園 呂" userId="eef67f80-1e14-4c90-a22b-aad4575b3ef9" providerId="ADAL" clId="{9A49C251-DF4E-4AE5-B3D8-6CC2431CFFC3}" dt="2020-05-18T03:42:04.083" v="11828"/>
          <ac:inkMkLst>
            <pc:docMk/>
            <pc:sldMk cId="1888177757" sldId="395"/>
            <ac:inkMk id="219" creationId="{596A5887-9989-486A-BF91-57BE03DEFC71}"/>
          </ac:inkMkLst>
        </pc:inkChg>
        <pc:inkChg chg="add del mod">
          <ac:chgData name="仁園 呂" userId="eef67f80-1e14-4c90-a22b-aad4575b3ef9" providerId="ADAL" clId="{9A49C251-DF4E-4AE5-B3D8-6CC2431CFFC3}" dt="2020-05-18T03:42:04.083" v="11827"/>
          <ac:inkMkLst>
            <pc:docMk/>
            <pc:sldMk cId="1888177757" sldId="395"/>
            <ac:inkMk id="220" creationId="{E75DAE2C-11E1-403C-A591-A0099FAAF164}"/>
          </ac:inkMkLst>
        </pc:inkChg>
        <pc:inkChg chg="add del mod">
          <ac:chgData name="仁園 呂" userId="eef67f80-1e14-4c90-a22b-aad4575b3ef9" providerId="ADAL" clId="{9A49C251-DF4E-4AE5-B3D8-6CC2431CFFC3}" dt="2020-05-18T03:42:04.084" v="11831"/>
          <ac:inkMkLst>
            <pc:docMk/>
            <pc:sldMk cId="1888177757" sldId="395"/>
            <ac:inkMk id="221" creationId="{E2E9EC63-552E-46F6-B32D-AA20A5162D51}"/>
          </ac:inkMkLst>
        </pc:inkChg>
        <pc:inkChg chg="add del mod">
          <ac:chgData name="仁園 呂" userId="eef67f80-1e14-4c90-a22b-aad4575b3ef9" providerId="ADAL" clId="{9A49C251-DF4E-4AE5-B3D8-6CC2431CFFC3}" dt="2020-05-18T03:42:04.082" v="11826"/>
          <ac:inkMkLst>
            <pc:docMk/>
            <pc:sldMk cId="1888177757" sldId="395"/>
            <ac:inkMk id="222" creationId="{481A8B22-EBAE-414C-8287-DE901C4B6F6F}"/>
          </ac:inkMkLst>
        </pc:inkChg>
        <pc:inkChg chg="add mod">
          <ac:chgData name="仁園 呂" userId="eef67f80-1e14-4c90-a22b-aad4575b3ef9" providerId="ADAL" clId="{9A49C251-DF4E-4AE5-B3D8-6CC2431CFFC3}" dt="2020-05-18T03:42:09.928" v="11842"/>
          <ac:inkMkLst>
            <pc:docMk/>
            <pc:sldMk cId="1888177757" sldId="395"/>
            <ac:inkMk id="224" creationId="{CB76A3B4-1CC0-48D3-95C0-0BA3EBB9050B}"/>
          </ac:inkMkLst>
        </pc:inkChg>
        <pc:inkChg chg="add mod">
          <ac:chgData name="仁園 呂" userId="eef67f80-1e14-4c90-a22b-aad4575b3ef9" providerId="ADAL" clId="{9A49C251-DF4E-4AE5-B3D8-6CC2431CFFC3}" dt="2020-05-18T03:42:09.928" v="11842"/>
          <ac:inkMkLst>
            <pc:docMk/>
            <pc:sldMk cId="1888177757" sldId="395"/>
            <ac:inkMk id="225" creationId="{1711584C-5D5A-4E6B-8FDF-CAAB785E39A6}"/>
          </ac:inkMkLst>
        </pc:inkChg>
        <pc:inkChg chg="add mod">
          <ac:chgData name="仁園 呂" userId="eef67f80-1e14-4c90-a22b-aad4575b3ef9" providerId="ADAL" clId="{9A49C251-DF4E-4AE5-B3D8-6CC2431CFFC3}" dt="2020-05-18T03:42:09.928" v="11842"/>
          <ac:inkMkLst>
            <pc:docMk/>
            <pc:sldMk cId="1888177757" sldId="395"/>
            <ac:inkMk id="226" creationId="{C42FA83B-CB48-4CC4-A6EE-24611C440049}"/>
          </ac:inkMkLst>
        </pc:inkChg>
        <pc:inkChg chg="add mod">
          <ac:chgData name="仁園 呂" userId="eef67f80-1e14-4c90-a22b-aad4575b3ef9" providerId="ADAL" clId="{9A49C251-DF4E-4AE5-B3D8-6CC2431CFFC3}" dt="2020-05-18T03:42:09.928" v="11842"/>
          <ac:inkMkLst>
            <pc:docMk/>
            <pc:sldMk cId="1888177757" sldId="395"/>
            <ac:inkMk id="227" creationId="{D6C4D994-21A3-4D2E-9181-AE127967FFEC}"/>
          </ac:inkMkLst>
        </pc:inkChg>
        <pc:inkChg chg="add mod">
          <ac:chgData name="仁園 呂" userId="eef67f80-1e14-4c90-a22b-aad4575b3ef9" providerId="ADAL" clId="{9A49C251-DF4E-4AE5-B3D8-6CC2431CFFC3}" dt="2020-05-18T03:42:09.928" v="11842"/>
          <ac:inkMkLst>
            <pc:docMk/>
            <pc:sldMk cId="1888177757" sldId="395"/>
            <ac:inkMk id="228" creationId="{14B613CE-0AC6-4040-BFB5-05E6569F147C}"/>
          </ac:inkMkLst>
        </pc:inkChg>
        <pc:inkChg chg="add mod">
          <ac:chgData name="仁園 呂" userId="eef67f80-1e14-4c90-a22b-aad4575b3ef9" providerId="ADAL" clId="{9A49C251-DF4E-4AE5-B3D8-6CC2431CFFC3}" dt="2020-05-18T03:45:26.128" v="12019"/>
          <ac:inkMkLst>
            <pc:docMk/>
            <pc:sldMk cId="1888177757" sldId="395"/>
            <ac:inkMk id="229" creationId="{5B1ABBF2-C26E-4DD8-81A5-B9EC603F6916}"/>
          </ac:inkMkLst>
        </pc:inkChg>
        <pc:inkChg chg="add del mod">
          <ac:chgData name="仁園 呂" userId="eef67f80-1e14-4c90-a22b-aad4575b3ef9" providerId="ADAL" clId="{9A49C251-DF4E-4AE5-B3D8-6CC2431CFFC3}" dt="2020-05-18T03:45:17.894" v="12014"/>
          <ac:inkMkLst>
            <pc:docMk/>
            <pc:sldMk cId="1888177757" sldId="395"/>
            <ac:inkMk id="230" creationId="{D535BB5C-3F25-4001-81B7-16679114C75A}"/>
          </ac:inkMkLst>
        </pc:inkChg>
        <pc:inkChg chg="add mod">
          <ac:chgData name="仁園 呂" userId="eef67f80-1e14-4c90-a22b-aad4575b3ef9" providerId="ADAL" clId="{9A49C251-DF4E-4AE5-B3D8-6CC2431CFFC3}" dt="2020-05-18T03:45:26.128" v="12019"/>
          <ac:inkMkLst>
            <pc:docMk/>
            <pc:sldMk cId="1888177757" sldId="395"/>
            <ac:inkMk id="231" creationId="{62FA420E-6661-4FCF-9B08-0E22E1513033}"/>
          </ac:inkMkLst>
        </pc:inkChg>
        <pc:inkChg chg="add">
          <ac:chgData name="仁園 呂" userId="eef67f80-1e14-4c90-a22b-aad4575b3ef9" providerId="ADAL" clId="{9A49C251-DF4E-4AE5-B3D8-6CC2431CFFC3}" dt="2020-05-18T03:42:09.936" v="11843" actId="9405"/>
          <ac:inkMkLst>
            <pc:docMk/>
            <pc:sldMk cId="1888177757" sldId="395"/>
            <ac:inkMk id="234" creationId="{D2D4BA4A-ED65-4486-B794-B738EB990125}"/>
          </ac:inkMkLst>
        </pc:inkChg>
        <pc:inkChg chg="add">
          <ac:chgData name="仁園 呂" userId="eef67f80-1e14-4c90-a22b-aad4575b3ef9" providerId="ADAL" clId="{9A49C251-DF4E-4AE5-B3D8-6CC2431CFFC3}" dt="2020-05-18T03:42:10.269" v="11844" actId="9405"/>
          <ac:inkMkLst>
            <pc:docMk/>
            <pc:sldMk cId="1888177757" sldId="395"/>
            <ac:inkMk id="235" creationId="{6CEA1D54-2D0C-4AFA-ACC3-4F1B32C481EF}"/>
          </ac:inkMkLst>
        </pc:inkChg>
        <pc:inkChg chg="add mod">
          <ac:chgData name="仁園 呂" userId="eef67f80-1e14-4c90-a22b-aad4575b3ef9" providerId="ADAL" clId="{9A49C251-DF4E-4AE5-B3D8-6CC2431CFFC3}" dt="2020-05-18T03:42:20.001" v="11861"/>
          <ac:inkMkLst>
            <pc:docMk/>
            <pc:sldMk cId="1888177757" sldId="395"/>
            <ac:inkMk id="236" creationId="{E055870E-FB59-47CA-8089-AA519A31E6E3}"/>
          </ac:inkMkLst>
        </pc:inkChg>
        <pc:inkChg chg="add mod">
          <ac:chgData name="仁園 呂" userId="eef67f80-1e14-4c90-a22b-aad4575b3ef9" providerId="ADAL" clId="{9A49C251-DF4E-4AE5-B3D8-6CC2431CFFC3}" dt="2020-05-18T03:42:20.001" v="11861"/>
          <ac:inkMkLst>
            <pc:docMk/>
            <pc:sldMk cId="1888177757" sldId="395"/>
            <ac:inkMk id="237" creationId="{BFAEE7CF-E6A1-48E1-AA87-79C4E5E33FE1}"/>
          </ac:inkMkLst>
        </pc:inkChg>
        <pc:inkChg chg="add mod">
          <ac:chgData name="仁園 呂" userId="eef67f80-1e14-4c90-a22b-aad4575b3ef9" providerId="ADAL" clId="{9A49C251-DF4E-4AE5-B3D8-6CC2431CFFC3}" dt="2020-05-18T03:42:20.001" v="11861"/>
          <ac:inkMkLst>
            <pc:docMk/>
            <pc:sldMk cId="1888177757" sldId="395"/>
            <ac:inkMk id="238" creationId="{F2293B38-1F38-4835-8C9C-A0E0B1D0D6E7}"/>
          </ac:inkMkLst>
        </pc:inkChg>
        <pc:inkChg chg="add mod">
          <ac:chgData name="仁園 呂" userId="eef67f80-1e14-4c90-a22b-aad4575b3ef9" providerId="ADAL" clId="{9A49C251-DF4E-4AE5-B3D8-6CC2431CFFC3}" dt="2020-05-18T03:42:20.001" v="11861"/>
          <ac:inkMkLst>
            <pc:docMk/>
            <pc:sldMk cId="1888177757" sldId="395"/>
            <ac:inkMk id="239" creationId="{2F1FBFB8-CAE7-49EB-BE04-939A21C33CE3}"/>
          </ac:inkMkLst>
        </pc:inkChg>
        <pc:inkChg chg="add mod">
          <ac:chgData name="仁園 呂" userId="eef67f80-1e14-4c90-a22b-aad4575b3ef9" providerId="ADAL" clId="{9A49C251-DF4E-4AE5-B3D8-6CC2431CFFC3}" dt="2020-05-18T03:42:20.001" v="11861"/>
          <ac:inkMkLst>
            <pc:docMk/>
            <pc:sldMk cId="1888177757" sldId="395"/>
            <ac:inkMk id="240" creationId="{7DBF0D09-4A96-438A-8D2B-35A0379E8647}"/>
          </ac:inkMkLst>
        </pc:inkChg>
        <pc:inkChg chg="add mod">
          <ac:chgData name="仁園 呂" userId="eef67f80-1e14-4c90-a22b-aad4575b3ef9" providerId="ADAL" clId="{9A49C251-DF4E-4AE5-B3D8-6CC2431CFFC3}" dt="2020-05-18T03:42:20.001" v="11861"/>
          <ac:inkMkLst>
            <pc:docMk/>
            <pc:sldMk cId="1888177757" sldId="395"/>
            <ac:inkMk id="241" creationId="{E4EF0106-A948-4754-A800-0B1C5F66D055}"/>
          </ac:inkMkLst>
        </pc:inkChg>
        <pc:inkChg chg="add mod">
          <ac:chgData name="仁園 呂" userId="eef67f80-1e14-4c90-a22b-aad4575b3ef9" providerId="ADAL" clId="{9A49C251-DF4E-4AE5-B3D8-6CC2431CFFC3}" dt="2020-05-18T03:42:20.001" v="11861"/>
          <ac:inkMkLst>
            <pc:docMk/>
            <pc:sldMk cId="1888177757" sldId="395"/>
            <ac:inkMk id="242" creationId="{F01F3431-09FF-475B-A464-C1030DF17526}"/>
          </ac:inkMkLst>
        </pc:inkChg>
        <pc:inkChg chg="add mod">
          <ac:chgData name="仁園 呂" userId="eef67f80-1e14-4c90-a22b-aad4575b3ef9" providerId="ADAL" clId="{9A49C251-DF4E-4AE5-B3D8-6CC2431CFFC3}" dt="2020-05-18T03:42:20.001" v="11861"/>
          <ac:inkMkLst>
            <pc:docMk/>
            <pc:sldMk cId="1888177757" sldId="395"/>
            <ac:inkMk id="243" creationId="{E5769C08-F956-4BE8-97BA-7D489A559841}"/>
          </ac:inkMkLst>
        </pc:inkChg>
        <pc:inkChg chg="add mod">
          <ac:chgData name="仁園 呂" userId="eef67f80-1e14-4c90-a22b-aad4575b3ef9" providerId="ADAL" clId="{9A49C251-DF4E-4AE5-B3D8-6CC2431CFFC3}" dt="2020-05-18T03:42:20.001" v="11861"/>
          <ac:inkMkLst>
            <pc:docMk/>
            <pc:sldMk cId="1888177757" sldId="395"/>
            <ac:inkMk id="244" creationId="{751FB17C-75D3-4D9E-8928-8514EFC056F8}"/>
          </ac:inkMkLst>
        </pc:inkChg>
        <pc:inkChg chg="add mod">
          <ac:chgData name="仁園 呂" userId="eef67f80-1e14-4c90-a22b-aad4575b3ef9" providerId="ADAL" clId="{9A49C251-DF4E-4AE5-B3D8-6CC2431CFFC3}" dt="2020-05-18T03:42:20.001" v="11861"/>
          <ac:inkMkLst>
            <pc:docMk/>
            <pc:sldMk cId="1888177757" sldId="395"/>
            <ac:inkMk id="247" creationId="{2C9836E4-3128-45C6-BA66-54A8C8904E24}"/>
          </ac:inkMkLst>
        </pc:inkChg>
        <pc:inkChg chg="add mod">
          <ac:chgData name="仁園 呂" userId="eef67f80-1e14-4c90-a22b-aad4575b3ef9" providerId="ADAL" clId="{9A49C251-DF4E-4AE5-B3D8-6CC2431CFFC3}" dt="2020-05-18T03:42:20.001" v="11861"/>
          <ac:inkMkLst>
            <pc:docMk/>
            <pc:sldMk cId="1888177757" sldId="395"/>
            <ac:inkMk id="248" creationId="{DAA6EEBF-C7B1-4923-AAD5-38FC618A9104}"/>
          </ac:inkMkLst>
        </pc:inkChg>
        <pc:inkChg chg="add mod">
          <ac:chgData name="仁園 呂" userId="eef67f80-1e14-4c90-a22b-aad4575b3ef9" providerId="ADAL" clId="{9A49C251-DF4E-4AE5-B3D8-6CC2431CFFC3}" dt="2020-05-18T03:42:20.001" v="11861"/>
          <ac:inkMkLst>
            <pc:docMk/>
            <pc:sldMk cId="1888177757" sldId="395"/>
            <ac:inkMk id="249" creationId="{68AFD050-5C90-4D58-ABC5-F9344A7C4125}"/>
          </ac:inkMkLst>
        </pc:inkChg>
        <pc:inkChg chg="add mod">
          <ac:chgData name="仁園 呂" userId="eef67f80-1e14-4c90-a22b-aad4575b3ef9" providerId="ADAL" clId="{9A49C251-DF4E-4AE5-B3D8-6CC2431CFFC3}" dt="2020-05-18T03:42:20.001" v="11861"/>
          <ac:inkMkLst>
            <pc:docMk/>
            <pc:sldMk cId="1888177757" sldId="395"/>
            <ac:inkMk id="250" creationId="{85758D8F-B7D6-4D28-8D6D-7C0F7B4B546D}"/>
          </ac:inkMkLst>
        </pc:inkChg>
        <pc:inkChg chg="add mod">
          <ac:chgData name="仁園 呂" userId="eef67f80-1e14-4c90-a22b-aad4575b3ef9" providerId="ADAL" clId="{9A49C251-DF4E-4AE5-B3D8-6CC2431CFFC3}" dt="2020-05-18T03:42:20.001" v="11861"/>
          <ac:inkMkLst>
            <pc:docMk/>
            <pc:sldMk cId="1888177757" sldId="395"/>
            <ac:inkMk id="251" creationId="{B76E1A7B-5EAC-4202-B3B5-17FC47735481}"/>
          </ac:inkMkLst>
        </pc:inkChg>
        <pc:inkChg chg="add mod">
          <ac:chgData name="仁園 呂" userId="eef67f80-1e14-4c90-a22b-aad4575b3ef9" providerId="ADAL" clId="{9A49C251-DF4E-4AE5-B3D8-6CC2431CFFC3}" dt="2020-05-18T03:42:20.001" v="11861"/>
          <ac:inkMkLst>
            <pc:docMk/>
            <pc:sldMk cId="1888177757" sldId="395"/>
            <ac:inkMk id="252" creationId="{69F40386-BFC4-4036-BF36-79C5F76E90A2}"/>
          </ac:inkMkLst>
        </pc:inkChg>
        <pc:inkChg chg="add mod">
          <ac:chgData name="仁園 呂" userId="eef67f80-1e14-4c90-a22b-aad4575b3ef9" providerId="ADAL" clId="{9A49C251-DF4E-4AE5-B3D8-6CC2431CFFC3}" dt="2020-05-18T03:42:21.758" v="11864"/>
          <ac:inkMkLst>
            <pc:docMk/>
            <pc:sldMk cId="1888177757" sldId="395"/>
            <ac:inkMk id="254" creationId="{40147FA9-BF16-4DAE-A41B-79DB0F7007D1}"/>
          </ac:inkMkLst>
        </pc:inkChg>
        <pc:inkChg chg="add mod">
          <ac:chgData name="仁園 呂" userId="eef67f80-1e14-4c90-a22b-aad4575b3ef9" providerId="ADAL" clId="{9A49C251-DF4E-4AE5-B3D8-6CC2431CFFC3}" dt="2020-05-18T03:42:21.758" v="11864"/>
          <ac:inkMkLst>
            <pc:docMk/>
            <pc:sldMk cId="1888177757" sldId="395"/>
            <ac:inkMk id="255" creationId="{F8D497F2-2ACE-4318-8253-A4F60734EA84}"/>
          </ac:inkMkLst>
        </pc:inkChg>
        <pc:inkChg chg="add mod">
          <ac:chgData name="仁園 呂" userId="eef67f80-1e14-4c90-a22b-aad4575b3ef9" providerId="ADAL" clId="{9A49C251-DF4E-4AE5-B3D8-6CC2431CFFC3}" dt="2020-05-18T03:42:30.704" v="11867"/>
          <ac:inkMkLst>
            <pc:docMk/>
            <pc:sldMk cId="1888177757" sldId="395"/>
            <ac:inkMk id="257" creationId="{B538709F-94A8-43CE-A057-2B5BA7FE1ACF}"/>
          </ac:inkMkLst>
        </pc:inkChg>
        <pc:inkChg chg="add mod">
          <ac:chgData name="仁園 呂" userId="eef67f80-1e14-4c90-a22b-aad4575b3ef9" providerId="ADAL" clId="{9A49C251-DF4E-4AE5-B3D8-6CC2431CFFC3}" dt="2020-05-18T03:42:30.704" v="11867"/>
          <ac:inkMkLst>
            <pc:docMk/>
            <pc:sldMk cId="1888177757" sldId="395"/>
            <ac:inkMk id="258" creationId="{C5D9E362-79EC-47AF-8343-79147379E623}"/>
          </ac:inkMkLst>
        </pc:inkChg>
        <pc:inkChg chg="add mod">
          <ac:chgData name="仁園 呂" userId="eef67f80-1e14-4c90-a22b-aad4575b3ef9" providerId="ADAL" clId="{9A49C251-DF4E-4AE5-B3D8-6CC2431CFFC3}" dt="2020-05-18T03:42:53.227" v="11891"/>
          <ac:inkMkLst>
            <pc:docMk/>
            <pc:sldMk cId="1888177757" sldId="395"/>
            <ac:inkMk id="260" creationId="{3624F51A-F8A2-4D9A-B2A8-0A051C3922E9}"/>
          </ac:inkMkLst>
        </pc:inkChg>
        <pc:inkChg chg="add mod">
          <ac:chgData name="仁園 呂" userId="eef67f80-1e14-4c90-a22b-aad4575b3ef9" providerId="ADAL" clId="{9A49C251-DF4E-4AE5-B3D8-6CC2431CFFC3}" dt="2020-05-18T03:42:53.227" v="11891"/>
          <ac:inkMkLst>
            <pc:docMk/>
            <pc:sldMk cId="1888177757" sldId="395"/>
            <ac:inkMk id="261" creationId="{B44F0B12-5F5C-4B4D-B6D4-DEAC3574F45A}"/>
          </ac:inkMkLst>
        </pc:inkChg>
        <pc:inkChg chg="add mod">
          <ac:chgData name="仁園 呂" userId="eef67f80-1e14-4c90-a22b-aad4575b3ef9" providerId="ADAL" clId="{9A49C251-DF4E-4AE5-B3D8-6CC2431CFFC3}" dt="2020-05-18T03:42:53.227" v="11891"/>
          <ac:inkMkLst>
            <pc:docMk/>
            <pc:sldMk cId="1888177757" sldId="395"/>
            <ac:inkMk id="262" creationId="{8EA16887-F6DB-4CB1-8BBE-4CBB81E222FC}"/>
          </ac:inkMkLst>
        </pc:inkChg>
        <pc:inkChg chg="add mod">
          <ac:chgData name="仁園 呂" userId="eef67f80-1e14-4c90-a22b-aad4575b3ef9" providerId="ADAL" clId="{9A49C251-DF4E-4AE5-B3D8-6CC2431CFFC3}" dt="2020-05-18T03:42:53.227" v="11891"/>
          <ac:inkMkLst>
            <pc:docMk/>
            <pc:sldMk cId="1888177757" sldId="395"/>
            <ac:inkMk id="263" creationId="{2A572B66-2E96-4EF8-955C-089CF225813A}"/>
          </ac:inkMkLst>
        </pc:inkChg>
        <pc:inkChg chg="add mod">
          <ac:chgData name="仁園 呂" userId="eef67f80-1e14-4c90-a22b-aad4575b3ef9" providerId="ADAL" clId="{9A49C251-DF4E-4AE5-B3D8-6CC2431CFFC3}" dt="2020-05-18T03:42:53.227" v="11891"/>
          <ac:inkMkLst>
            <pc:docMk/>
            <pc:sldMk cId="1888177757" sldId="395"/>
            <ac:inkMk id="264" creationId="{B8CC1A28-A129-4DC2-94BB-A3EB4578D4B4}"/>
          </ac:inkMkLst>
        </pc:inkChg>
        <pc:inkChg chg="add mod">
          <ac:chgData name="仁園 呂" userId="eef67f80-1e14-4c90-a22b-aad4575b3ef9" providerId="ADAL" clId="{9A49C251-DF4E-4AE5-B3D8-6CC2431CFFC3}" dt="2020-05-18T03:42:53.227" v="11891"/>
          <ac:inkMkLst>
            <pc:docMk/>
            <pc:sldMk cId="1888177757" sldId="395"/>
            <ac:inkMk id="266" creationId="{920DDFC2-81E2-4E1B-AABF-BE31822C1EE4}"/>
          </ac:inkMkLst>
        </pc:inkChg>
        <pc:inkChg chg="add mod">
          <ac:chgData name="仁園 呂" userId="eef67f80-1e14-4c90-a22b-aad4575b3ef9" providerId="ADAL" clId="{9A49C251-DF4E-4AE5-B3D8-6CC2431CFFC3}" dt="2020-05-18T03:42:53.227" v="11891"/>
          <ac:inkMkLst>
            <pc:docMk/>
            <pc:sldMk cId="1888177757" sldId="395"/>
            <ac:inkMk id="267" creationId="{8A52D416-C5E9-4E04-9E6C-585F93EA6329}"/>
          </ac:inkMkLst>
        </pc:inkChg>
        <pc:inkChg chg="add mod">
          <ac:chgData name="仁園 呂" userId="eef67f80-1e14-4c90-a22b-aad4575b3ef9" providerId="ADAL" clId="{9A49C251-DF4E-4AE5-B3D8-6CC2431CFFC3}" dt="2020-05-18T03:42:53.227" v="11891"/>
          <ac:inkMkLst>
            <pc:docMk/>
            <pc:sldMk cId="1888177757" sldId="395"/>
            <ac:inkMk id="269" creationId="{EB75F4D7-C97C-4E21-9A3F-127730BA30B4}"/>
          </ac:inkMkLst>
        </pc:inkChg>
        <pc:inkChg chg="add mod">
          <ac:chgData name="仁園 呂" userId="eef67f80-1e14-4c90-a22b-aad4575b3ef9" providerId="ADAL" clId="{9A49C251-DF4E-4AE5-B3D8-6CC2431CFFC3}" dt="2020-05-18T03:42:53.227" v="11891"/>
          <ac:inkMkLst>
            <pc:docMk/>
            <pc:sldMk cId="1888177757" sldId="395"/>
            <ac:inkMk id="270" creationId="{183C0028-137A-4478-A46A-A3902E0BA5F9}"/>
          </ac:inkMkLst>
        </pc:inkChg>
        <pc:inkChg chg="add mod">
          <ac:chgData name="仁園 呂" userId="eef67f80-1e14-4c90-a22b-aad4575b3ef9" providerId="ADAL" clId="{9A49C251-DF4E-4AE5-B3D8-6CC2431CFFC3}" dt="2020-05-18T03:42:53.227" v="11891"/>
          <ac:inkMkLst>
            <pc:docMk/>
            <pc:sldMk cId="1888177757" sldId="395"/>
            <ac:inkMk id="271" creationId="{66312DF9-C2C3-429A-82A5-51557B3ABF10}"/>
          </ac:inkMkLst>
        </pc:inkChg>
        <pc:inkChg chg="add mod">
          <ac:chgData name="仁園 呂" userId="eef67f80-1e14-4c90-a22b-aad4575b3ef9" providerId="ADAL" clId="{9A49C251-DF4E-4AE5-B3D8-6CC2431CFFC3}" dt="2020-05-18T03:42:53.227" v="11891"/>
          <ac:inkMkLst>
            <pc:docMk/>
            <pc:sldMk cId="1888177757" sldId="395"/>
            <ac:inkMk id="273" creationId="{6498AF6A-4943-469E-8F3C-36153B193F5C}"/>
          </ac:inkMkLst>
        </pc:inkChg>
        <pc:inkChg chg="add mod">
          <ac:chgData name="仁園 呂" userId="eef67f80-1e14-4c90-a22b-aad4575b3ef9" providerId="ADAL" clId="{9A49C251-DF4E-4AE5-B3D8-6CC2431CFFC3}" dt="2020-05-18T03:42:53.227" v="11891"/>
          <ac:inkMkLst>
            <pc:docMk/>
            <pc:sldMk cId="1888177757" sldId="395"/>
            <ac:inkMk id="274" creationId="{7FAC26E4-381A-44DA-919E-CEEE75C5EB93}"/>
          </ac:inkMkLst>
        </pc:inkChg>
        <pc:inkChg chg="add mod">
          <ac:chgData name="仁園 呂" userId="eef67f80-1e14-4c90-a22b-aad4575b3ef9" providerId="ADAL" clId="{9A49C251-DF4E-4AE5-B3D8-6CC2431CFFC3}" dt="2020-05-18T03:42:53.227" v="11891"/>
          <ac:inkMkLst>
            <pc:docMk/>
            <pc:sldMk cId="1888177757" sldId="395"/>
            <ac:inkMk id="275" creationId="{C34F1E9D-E30F-4373-BF44-B3C028071751}"/>
          </ac:inkMkLst>
        </pc:inkChg>
        <pc:inkChg chg="add mod">
          <ac:chgData name="仁園 呂" userId="eef67f80-1e14-4c90-a22b-aad4575b3ef9" providerId="ADAL" clId="{9A49C251-DF4E-4AE5-B3D8-6CC2431CFFC3}" dt="2020-05-18T03:42:53.227" v="11891"/>
          <ac:inkMkLst>
            <pc:docMk/>
            <pc:sldMk cId="1888177757" sldId="395"/>
            <ac:inkMk id="276" creationId="{8AE361E9-3586-41C0-AB01-9D6F413D35B5}"/>
          </ac:inkMkLst>
        </pc:inkChg>
        <pc:inkChg chg="add mod">
          <ac:chgData name="仁園 呂" userId="eef67f80-1e14-4c90-a22b-aad4575b3ef9" providerId="ADAL" clId="{9A49C251-DF4E-4AE5-B3D8-6CC2431CFFC3}" dt="2020-05-18T03:42:53.227" v="11891"/>
          <ac:inkMkLst>
            <pc:docMk/>
            <pc:sldMk cId="1888177757" sldId="395"/>
            <ac:inkMk id="277" creationId="{A7A054A1-2FE0-4694-B672-CCACDC227876}"/>
          </ac:inkMkLst>
        </pc:inkChg>
        <pc:inkChg chg="add mod">
          <ac:chgData name="仁園 呂" userId="eef67f80-1e14-4c90-a22b-aad4575b3ef9" providerId="ADAL" clId="{9A49C251-DF4E-4AE5-B3D8-6CC2431CFFC3}" dt="2020-05-18T03:42:53.227" v="11891"/>
          <ac:inkMkLst>
            <pc:docMk/>
            <pc:sldMk cId="1888177757" sldId="395"/>
            <ac:inkMk id="278" creationId="{5FB25C62-5B14-47BE-8F4A-4E802FC5594F}"/>
          </ac:inkMkLst>
        </pc:inkChg>
        <pc:inkChg chg="add mod">
          <ac:chgData name="仁園 呂" userId="eef67f80-1e14-4c90-a22b-aad4575b3ef9" providerId="ADAL" clId="{9A49C251-DF4E-4AE5-B3D8-6CC2431CFFC3}" dt="2020-05-18T03:42:53.227" v="11891"/>
          <ac:inkMkLst>
            <pc:docMk/>
            <pc:sldMk cId="1888177757" sldId="395"/>
            <ac:inkMk id="279" creationId="{EBC0E320-1826-449F-9ADE-6054903C09E0}"/>
          </ac:inkMkLst>
        </pc:inkChg>
        <pc:inkChg chg="add mod">
          <ac:chgData name="仁園 呂" userId="eef67f80-1e14-4c90-a22b-aad4575b3ef9" providerId="ADAL" clId="{9A49C251-DF4E-4AE5-B3D8-6CC2431CFFC3}" dt="2020-05-18T03:42:53.227" v="11891"/>
          <ac:inkMkLst>
            <pc:docMk/>
            <pc:sldMk cId="1888177757" sldId="395"/>
            <ac:inkMk id="280" creationId="{99493A1A-5F0F-46CF-B0BD-FD48B518097F}"/>
          </ac:inkMkLst>
        </pc:inkChg>
        <pc:inkChg chg="add mod">
          <ac:chgData name="仁園 呂" userId="eef67f80-1e14-4c90-a22b-aad4575b3ef9" providerId="ADAL" clId="{9A49C251-DF4E-4AE5-B3D8-6CC2431CFFC3}" dt="2020-05-18T03:42:53.227" v="11891"/>
          <ac:inkMkLst>
            <pc:docMk/>
            <pc:sldMk cId="1888177757" sldId="395"/>
            <ac:inkMk id="281" creationId="{FB39CEF4-B04F-4615-AC7F-E441CC430813}"/>
          </ac:inkMkLst>
        </pc:inkChg>
        <pc:inkChg chg="add mod">
          <ac:chgData name="仁園 呂" userId="eef67f80-1e14-4c90-a22b-aad4575b3ef9" providerId="ADAL" clId="{9A49C251-DF4E-4AE5-B3D8-6CC2431CFFC3}" dt="2020-05-18T03:42:53.227" v="11891"/>
          <ac:inkMkLst>
            <pc:docMk/>
            <pc:sldMk cId="1888177757" sldId="395"/>
            <ac:inkMk id="282" creationId="{4234CC30-2CAC-40CA-9569-783691A55646}"/>
          </ac:inkMkLst>
        </pc:inkChg>
        <pc:inkChg chg="add mod">
          <ac:chgData name="仁園 呂" userId="eef67f80-1e14-4c90-a22b-aad4575b3ef9" providerId="ADAL" clId="{9A49C251-DF4E-4AE5-B3D8-6CC2431CFFC3}" dt="2020-05-18T03:42:54.666" v="11894"/>
          <ac:inkMkLst>
            <pc:docMk/>
            <pc:sldMk cId="1888177757" sldId="395"/>
            <ac:inkMk id="284" creationId="{8268B264-FE62-4854-B0A4-84DF1708EB72}"/>
          </ac:inkMkLst>
        </pc:inkChg>
        <pc:inkChg chg="add mod">
          <ac:chgData name="仁園 呂" userId="eef67f80-1e14-4c90-a22b-aad4575b3ef9" providerId="ADAL" clId="{9A49C251-DF4E-4AE5-B3D8-6CC2431CFFC3}" dt="2020-05-18T03:42:54.666" v="11894"/>
          <ac:inkMkLst>
            <pc:docMk/>
            <pc:sldMk cId="1888177757" sldId="395"/>
            <ac:inkMk id="285" creationId="{B5E72533-4EED-4404-B839-E487A7A7C8BA}"/>
          </ac:inkMkLst>
        </pc:inkChg>
        <pc:inkChg chg="add">
          <ac:chgData name="仁園 呂" userId="eef67f80-1e14-4c90-a22b-aad4575b3ef9" providerId="ADAL" clId="{9A49C251-DF4E-4AE5-B3D8-6CC2431CFFC3}" dt="2020-05-18T03:42:56.194" v="11895" actId="9405"/>
          <ac:inkMkLst>
            <pc:docMk/>
            <pc:sldMk cId="1888177757" sldId="395"/>
            <ac:inkMk id="287" creationId="{AE912D4D-1625-423B-8AB2-8188FE47BD3C}"/>
          </ac:inkMkLst>
        </pc:inkChg>
        <pc:inkChg chg="add">
          <ac:chgData name="仁園 呂" userId="eef67f80-1e14-4c90-a22b-aad4575b3ef9" providerId="ADAL" clId="{9A49C251-DF4E-4AE5-B3D8-6CC2431CFFC3}" dt="2020-05-18T03:42:58.144" v="11896" actId="9405"/>
          <ac:inkMkLst>
            <pc:docMk/>
            <pc:sldMk cId="1888177757" sldId="395"/>
            <ac:inkMk id="288" creationId="{5F011076-1A0E-4585-BB06-4E2D805C3088}"/>
          </ac:inkMkLst>
        </pc:inkChg>
        <pc:inkChg chg="add mod">
          <ac:chgData name="仁園 呂" userId="eef67f80-1e14-4c90-a22b-aad4575b3ef9" providerId="ADAL" clId="{9A49C251-DF4E-4AE5-B3D8-6CC2431CFFC3}" dt="2020-05-18T03:43:11.021" v="11915"/>
          <ac:inkMkLst>
            <pc:docMk/>
            <pc:sldMk cId="1888177757" sldId="395"/>
            <ac:inkMk id="289" creationId="{E9D7ADD5-D490-4E0C-9D92-9B405719265D}"/>
          </ac:inkMkLst>
        </pc:inkChg>
        <pc:inkChg chg="add mod">
          <ac:chgData name="仁園 呂" userId="eef67f80-1e14-4c90-a22b-aad4575b3ef9" providerId="ADAL" clId="{9A49C251-DF4E-4AE5-B3D8-6CC2431CFFC3}" dt="2020-05-18T03:43:11.021" v="11915"/>
          <ac:inkMkLst>
            <pc:docMk/>
            <pc:sldMk cId="1888177757" sldId="395"/>
            <ac:inkMk id="290" creationId="{D0C2CF44-9EB3-4585-844E-D713091E5D03}"/>
          </ac:inkMkLst>
        </pc:inkChg>
        <pc:inkChg chg="add mod">
          <ac:chgData name="仁園 呂" userId="eef67f80-1e14-4c90-a22b-aad4575b3ef9" providerId="ADAL" clId="{9A49C251-DF4E-4AE5-B3D8-6CC2431CFFC3}" dt="2020-05-18T03:43:11.021" v="11915"/>
          <ac:inkMkLst>
            <pc:docMk/>
            <pc:sldMk cId="1888177757" sldId="395"/>
            <ac:inkMk id="291" creationId="{FA028298-3285-4497-AF42-75919B674B4C}"/>
          </ac:inkMkLst>
        </pc:inkChg>
        <pc:inkChg chg="add mod">
          <ac:chgData name="仁園 呂" userId="eef67f80-1e14-4c90-a22b-aad4575b3ef9" providerId="ADAL" clId="{9A49C251-DF4E-4AE5-B3D8-6CC2431CFFC3}" dt="2020-05-18T03:43:11.021" v="11915"/>
          <ac:inkMkLst>
            <pc:docMk/>
            <pc:sldMk cId="1888177757" sldId="395"/>
            <ac:inkMk id="292" creationId="{945793BA-9036-472C-89ED-A78D71A206E0}"/>
          </ac:inkMkLst>
        </pc:inkChg>
        <pc:inkChg chg="add mod">
          <ac:chgData name="仁園 呂" userId="eef67f80-1e14-4c90-a22b-aad4575b3ef9" providerId="ADAL" clId="{9A49C251-DF4E-4AE5-B3D8-6CC2431CFFC3}" dt="2020-05-18T03:43:11.021" v="11915"/>
          <ac:inkMkLst>
            <pc:docMk/>
            <pc:sldMk cId="1888177757" sldId="395"/>
            <ac:inkMk id="293" creationId="{17D56566-5F9A-435E-AFA1-A3C0E8A117FE}"/>
          </ac:inkMkLst>
        </pc:inkChg>
        <pc:inkChg chg="add mod">
          <ac:chgData name="仁園 呂" userId="eef67f80-1e14-4c90-a22b-aad4575b3ef9" providerId="ADAL" clId="{9A49C251-DF4E-4AE5-B3D8-6CC2431CFFC3}" dt="2020-05-18T03:43:11.021" v="11915"/>
          <ac:inkMkLst>
            <pc:docMk/>
            <pc:sldMk cId="1888177757" sldId="395"/>
            <ac:inkMk id="294" creationId="{34580A78-F968-475D-8731-EE177A2C4D47}"/>
          </ac:inkMkLst>
        </pc:inkChg>
        <pc:inkChg chg="add mod">
          <ac:chgData name="仁園 呂" userId="eef67f80-1e14-4c90-a22b-aad4575b3ef9" providerId="ADAL" clId="{9A49C251-DF4E-4AE5-B3D8-6CC2431CFFC3}" dt="2020-05-18T03:43:11.021" v="11915"/>
          <ac:inkMkLst>
            <pc:docMk/>
            <pc:sldMk cId="1888177757" sldId="395"/>
            <ac:inkMk id="295" creationId="{8B1CB9BF-3874-4B86-9A55-7AFF277CCD7F}"/>
          </ac:inkMkLst>
        </pc:inkChg>
        <pc:inkChg chg="add mod">
          <ac:chgData name="仁園 呂" userId="eef67f80-1e14-4c90-a22b-aad4575b3ef9" providerId="ADAL" clId="{9A49C251-DF4E-4AE5-B3D8-6CC2431CFFC3}" dt="2020-05-18T03:43:11.021" v="11915"/>
          <ac:inkMkLst>
            <pc:docMk/>
            <pc:sldMk cId="1888177757" sldId="395"/>
            <ac:inkMk id="296" creationId="{9C200988-9181-41CF-BF18-19284300281E}"/>
          </ac:inkMkLst>
        </pc:inkChg>
        <pc:inkChg chg="add mod">
          <ac:chgData name="仁園 呂" userId="eef67f80-1e14-4c90-a22b-aad4575b3ef9" providerId="ADAL" clId="{9A49C251-DF4E-4AE5-B3D8-6CC2431CFFC3}" dt="2020-05-18T03:43:11.021" v="11915"/>
          <ac:inkMkLst>
            <pc:docMk/>
            <pc:sldMk cId="1888177757" sldId="395"/>
            <ac:inkMk id="298" creationId="{8A985672-95CC-461C-991C-63A8B1C951B5}"/>
          </ac:inkMkLst>
        </pc:inkChg>
        <pc:inkChg chg="add mod">
          <ac:chgData name="仁園 呂" userId="eef67f80-1e14-4c90-a22b-aad4575b3ef9" providerId="ADAL" clId="{9A49C251-DF4E-4AE5-B3D8-6CC2431CFFC3}" dt="2020-05-18T03:43:11.021" v="11915"/>
          <ac:inkMkLst>
            <pc:docMk/>
            <pc:sldMk cId="1888177757" sldId="395"/>
            <ac:inkMk id="299" creationId="{7EDF0646-B68F-45A9-961D-554EAC992A9A}"/>
          </ac:inkMkLst>
        </pc:inkChg>
        <pc:inkChg chg="add mod">
          <ac:chgData name="仁園 呂" userId="eef67f80-1e14-4c90-a22b-aad4575b3ef9" providerId="ADAL" clId="{9A49C251-DF4E-4AE5-B3D8-6CC2431CFFC3}" dt="2020-05-18T03:43:11.021" v="11915"/>
          <ac:inkMkLst>
            <pc:docMk/>
            <pc:sldMk cId="1888177757" sldId="395"/>
            <ac:inkMk id="300" creationId="{6F851DDF-1AB3-4B11-9578-C3D3FBE956D2}"/>
          </ac:inkMkLst>
        </pc:inkChg>
        <pc:inkChg chg="add mod">
          <ac:chgData name="仁園 呂" userId="eef67f80-1e14-4c90-a22b-aad4575b3ef9" providerId="ADAL" clId="{9A49C251-DF4E-4AE5-B3D8-6CC2431CFFC3}" dt="2020-05-18T03:43:11.021" v="11915"/>
          <ac:inkMkLst>
            <pc:docMk/>
            <pc:sldMk cId="1888177757" sldId="395"/>
            <ac:inkMk id="301" creationId="{CDC5463A-00CB-48E6-9B48-DC82124A301C}"/>
          </ac:inkMkLst>
        </pc:inkChg>
        <pc:inkChg chg="add mod">
          <ac:chgData name="仁園 呂" userId="eef67f80-1e14-4c90-a22b-aad4575b3ef9" providerId="ADAL" clId="{9A49C251-DF4E-4AE5-B3D8-6CC2431CFFC3}" dt="2020-05-18T03:43:11.021" v="11915"/>
          <ac:inkMkLst>
            <pc:docMk/>
            <pc:sldMk cId="1888177757" sldId="395"/>
            <ac:inkMk id="302" creationId="{22524B06-C46C-4243-8F63-DE82364214A2}"/>
          </ac:inkMkLst>
        </pc:inkChg>
        <pc:inkChg chg="add mod">
          <ac:chgData name="仁園 呂" userId="eef67f80-1e14-4c90-a22b-aad4575b3ef9" providerId="ADAL" clId="{9A49C251-DF4E-4AE5-B3D8-6CC2431CFFC3}" dt="2020-05-18T03:43:11.021" v="11915"/>
          <ac:inkMkLst>
            <pc:docMk/>
            <pc:sldMk cId="1888177757" sldId="395"/>
            <ac:inkMk id="303" creationId="{D5695685-8309-41DD-A8C2-FCE172832916}"/>
          </ac:inkMkLst>
        </pc:inkChg>
        <pc:inkChg chg="add mod">
          <ac:chgData name="仁園 呂" userId="eef67f80-1e14-4c90-a22b-aad4575b3ef9" providerId="ADAL" clId="{9A49C251-DF4E-4AE5-B3D8-6CC2431CFFC3}" dt="2020-05-18T03:43:11.021" v="11915"/>
          <ac:inkMkLst>
            <pc:docMk/>
            <pc:sldMk cId="1888177757" sldId="395"/>
            <ac:inkMk id="304" creationId="{2AFB41F3-FB93-4C96-993C-B96F28C58BBB}"/>
          </ac:inkMkLst>
        </pc:inkChg>
        <pc:inkChg chg="add">
          <ac:chgData name="仁園 呂" userId="eef67f80-1e14-4c90-a22b-aad4575b3ef9" providerId="ADAL" clId="{9A49C251-DF4E-4AE5-B3D8-6CC2431CFFC3}" dt="2020-05-18T03:43:09.220" v="11913" actId="9405"/>
          <ac:inkMkLst>
            <pc:docMk/>
            <pc:sldMk cId="1888177757" sldId="395"/>
            <ac:inkMk id="305" creationId="{8713806A-2C4E-4FDF-BD78-41A6E34AF424}"/>
          </ac:inkMkLst>
        </pc:inkChg>
        <pc:inkChg chg="add mod">
          <ac:chgData name="仁園 呂" userId="eef67f80-1e14-4c90-a22b-aad4575b3ef9" providerId="ADAL" clId="{9A49C251-DF4E-4AE5-B3D8-6CC2431CFFC3}" dt="2020-05-18T03:43:16.877" v="11926"/>
          <ac:inkMkLst>
            <pc:docMk/>
            <pc:sldMk cId="1888177757" sldId="395"/>
            <ac:inkMk id="306" creationId="{9F2618FC-D751-4F2E-BEF8-466714A52298}"/>
          </ac:inkMkLst>
        </pc:inkChg>
        <pc:inkChg chg="add mod">
          <ac:chgData name="仁園 呂" userId="eef67f80-1e14-4c90-a22b-aad4575b3ef9" providerId="ADAL" clId="{9A49C251-DF4E-4AE5-B3D8-6CC2431CFFC3}" dt="2020-05-18T03:43:16.877" v="11926"/>
          <ac:inkMkLst>
            <pc:docMk/>
            <pc:sldMk cId="1888177757" sldId="395"/>
            <ac:inkMk id="308" creationId="{E5733BCF-83FF-4A5C-A403-B1C4E0452382}"/>
          </ac:inkMkLst>
        </pc:inkChg>
        <pc:inkChg chg="add mod">
          <ac:chgData name="仁園 呂" userId="eef67f80-1e14-4c90-a22b-aad4575b3ef9" providerId="ADAL" clId="{9A49C251-DF4E-4AE5-B3D8-6CC2431CFFC3}" dt="2020-05-18T03:43:16.877" v="11926"/>
          <ac:inkMkLst>
            <pc:docMk/>
            <pc:sldMk cId="1888177757" sldId="395"/>
            <ac:inkMk id="309" creationId="{9B1840A0-3965-471B-89D1-51498B05EF71}"/>
          </ac:inkMkLst>
        </pc:inkChg>
        <pc:inkChg chg="add mod">
          <ac:chgData name="仁園 呂" userId="eef67f80-1e14-4c90-a22b-aad4575b3ef9" providerId="ADAL" clId="{9A49C251-DF4E-4AE5-B3D8-6CC2431CFFC3}" dt="2020-05-18T03:43:16.877" v="11926"/>
          <ac:inkMkLst>
            <pc:docMk/>
            <pc:sldMk cId="1888177757" sldId="395"/>
            <ac:inkMk id="310" creationId="{D57FD7E3-F6EF-4150-B8F6-82BED3A08168}"/>
          </ac:inkMkLst>
        </pc:inkChg>
        <pc:inkChg chg="add mod">
          <ac:chgData name="仁園 呂" userId="eef67f80-1e14-4c90-a22b-aad4575b3ef9" providerId="ADAL" clId="{9A49C251-DF4E-4AE5-B3D8-6CC2431CFFC3}" dt="2020-05-18T03:43:16.877" v="11926"/>
          <ac:inkMkLst>
            <pc:docMk/>
            <pc:sldMk cId="1888177757" sldId="395"/>
            <ac:inkMk id="311" creationId="{4F2511FF-710F-4E9D-8F61-40AA5F4EDA63}"/>
          </ac:inkMkLst>
        </pc:inkChg>
        <pc:inkChg chg="add mod">
          <ac:chgData name="仁園 呂" userId="eef67f80-1e14-4c90-a22b-aad4575b3ef9" providerId="ADAL" clId="{9A49C251-DF4E-4AE5-B3D8-6CC2431CFFC3}" dt="2020-05-18T03:43:16.877" v="11926"/>
          <ac:inkMkLst>
            <pc:docMk/>
            <pc:sldMk cId="1888177757" sldId="395"/>
            <ac:inkMk id="312" creationId="{C09BC862-A60F-4A51-870C-17F4348B8006}"/>
          </ac:inkMkLst>
        </pc:inkChg>
        <pc:inkChg chg="add mod">
          <ac:chgData name="仁園 呂" userId="eef67f80-1e14-4c90-a22b-aad4575b3ef9" providerId="ADAL" clId="{9A49C251-DF4E-4AE5-B3D8-6CC2431CFFC3}" dt="2020-05-18T03:43:16.877" v="11926"/>
          <ac:inkMkLst>
            <pc:docMk/>
            <pc:sldMk cId="1888177757" sldId="395"/>
            <ac:inkMk id="314" creationId="{0466D1EC-116A-44BD-8DDD-23513F196DCA}"/>
          </ac:inkMkLst>
        </pc:inkChg>
        <pc:inkChg chg="add mod">
          <ac:chgData name="仁園 呂" userId="eef67f80-1e14-4c90-a22b-aad4575b3ef9" providerId="ADAL" clId="{9A49C251-DF4E-4AE5-B3D8-6CC2431CFFC3}" dt="2020-05-18T03:43:16.877" v="11926"/>
          <ac:inkMkLst>
            <pc:docMk/>
            <pc:sldMk cId="1888177757" sldId="395"/>
            <ac:inkMk id="315" creationId="{02E809F2-6D0A-40AA-9B18-9BCF695CF1FE}"/>
          </ac:inkMkLst>
        </pc:inkChg>
        <pc:inkChg chg="add mod">
          <ac:chgData name="仁園 呂" userId="eef67f80-1e14-4c90-a22b-aad4575b3ef9" providerId="ADAL" clId="{9A49C251-DF4E-4AE5-B3D8-6CC2431CFFC3}" dt="2020-05-18T03:43:16.877" v="11926"/>
          <ac:inkMkLst>
            <pc:docMk/>
            <pc:sldMk cId="1888177757" sldId="395"/>
            <ac:inkMk id="316" creationId="{25944001-7214-45A0-942B-5024C06EE24B}"/>
          </ac:inkMkLst>
        </pc:inkChg>
        <pc:inkChg chg="add mod">
          <ac:chgData name="仁園 呂" userId="eef67f80-1e14-4c90-a22b-aad4575b3ef9" providerId="ADAL" clId="{9A49C251-DF4E-4AE5-B3D8-6CC2431CFFC3}" dt="2020-05-18T03:43:16.877" v="11926"/>
          <ac:inkMkLst>
            <pc:docMk/>
            <pc:sldMk cId="1888177757" sldId="395"/>
            <ac:inkMk id="317" creationId="{4A231047-312E-47A5-B979-56A734C0E64F}"/>
          </ac:inkMkLst>
        </pc:inkChg>
        <pc:inkChg chg="add mod">
          <ac:chgData name="仁園 呂" userId="eef67f80-1e14-4c90-a22b-aad4575b3ef9" providerId="ADAL" clId="{9A49C251-DF4E-4AE5-B3D8-6CC2431CFFC3}" dt="2020-05-18T03:43:30.493" v="11937"/>
          <ac:inkMkLst>
            <pc:docMk/>
            <pc:sldMk cId="1888177757" sldId="395"/>
            <ac:inkMk id="319" creationId="{663A2FFB-760F-411F-B3CB-5D447E2B5477}"/>
          </ac:inkMkLst>
        </pc:inkChg>
        <pc:inkChg chg="add mod">
          <ac:chgData name="仁園 呂" userId="eef67f80-1e14-4c90-a22b-aad4575b3ef9" providerId="ADAL" clId="{9A49C251-DF4E-4AE5-B3D8-6CC2431CFFC3}" dt="2020-05-18T03:43:30.493" v="11937"/>
          <ac:inkMkLst>
            <pc:docMk/>
            <pc:sldMk cId="1888177757" sldId="395"/>
            <ac:inkMk id="320" creationId="{E90BCF6F-F8FD-4211-B142-4CBCC535631C}"/>
          </ac:inkMkLst>
        </pc:inkChg>
        <pc:inkChg chg="add mod">
          <ac:chgData name="仁園 呂" userId="eef67f80-1e14-4c90-a22b-aad4575b3ef9" providerId="ADAL" clId="{9A49C251-DF4E-4AE5-B3D8-6CC2431CFFC3}" dt="2020-05-18T03:43:30.493" v="11937"/>
          <ac:inkMkLst>
            <pc:docMk/>
            <pc:sldMk cId="1888177757" sldId="395"/>
            <ac:inkMk id="321" creationId="{6CB23AEB-938C-469F-B0B0-8E6EAEDDF257}"/>
          </ac:inkMkLst>
        </pc:inkChg>
        <pc:inkChg chg="add mod">
          <ac:chgData name="仁園 呂" userId="eef67f80-1e14-4c90-a22b-aad4575b3ef9" providerId="ADAL" clId="{9A49C251-DF4E-4AE5-B3D8-6CC2431CFFC3}" dt="2020-05-18T03:43:30.493" v="11937"/>
          <ac:inkMkLst>
            <pc:docMk/>
            <pc:sldMk cId="1888177757" sldId="395"/>
            <ac:inkMk id="322" creationId="{16632386-4C5C-48F9-9333-E1DAC779B5BB}"/>
          </ac:inkMkLst>
        </pc:inkChg>
        <pc:inkChg chg="add mod">
          <ac:chgData name="仁園 呂" userId="eef67f80-1e14-4c90-a22b-aad4575b3ef9" providerId="ADAL" clId="{9A49C251-DF4E-4AE5-B3D8-6CC2431CFFC3}" dt="2020-05-18T03:43:30.493" v="11937"/>
          <ac:inkMkLst>
            <pc:docMk/>
            <pc:sldMk cId="1888177757" sldId="395"/>
            <ac:inkMk id="323" creationId="{74F81B64-74D4-4262-A777-8F0C81400EDB}"/>
          </ac:inkMkLst>
        </pc:inkChg>
        <pc:inkChg chg="add mod">
          <ac:chgData name="仁園 呂" userId="eef67f80-1e14-4c90-a22b-aad4575b3ef9" providerId="ADAL" clId="{9A49C251-DF4E-4AE5-B3D8-6CC2431CFFC3}" dt="2020-05-18T03:43:30.493" v="11937"/>
          <ac:inkMkLst>
            <pc:docMk/>
            <pc:sldMk cId="1888177757" sldId="395"/>
            <ac:inkMk id="324" creationId="{C8300069-FE8E-4419-AA1D-64D3A3F0FF89}"/>
          </ac:inkMkLst>
        </pc:inkChg>
        <pc:inkChg chg="add mod">
          <ac:chgData name="仁園 呂" userId="eef67f80-1e14-4c90-a22b-aad4575b3ef9" providerId="ADAL" clId="{9A49C251-DF4E-4AE5-B3D8-6CC2431CFFC3}" dt="2020-05-18T03:43:30.493" v="11937"/>
          <ac:inkMkLst>
            <pc:docMk/>
            <pc:sldMk cId="1888177757" sldId="395"/>
            <ac:inkMk id="325" creationId="{95843A3A-D4E4-49C3-BF05-EE030ED3F3DF}"/>
          </ac:inkMkLst>
        </pc:inkChg>
        <pc:inkChg chg="add mod">
          <ac:chgData name="仁園 呂" userId="eef67f80-1e14-4c90-a22b-aad4575b3ef9" providerId="ADAL" clId="{9A49C251-DF4E-4AE5-B3D8-6CC2431CFFC3}" dt="2020-05-18T03:43:30.493" v="11937"/>
          <ac:inkMkLst>
            <pc:docMk/>
            <pc:sldMk cId="1888177757" sldId="395"/>
            <ac:inkMk id="326" creationId="{E3B5B584-8F4A-4DAC-95E1-AD4DB508D457}"/>
          </ac:inkMkLst>
        </pc:inkChg>
        <pc:inkChg chg="add mod">
          <ac:chgData name="仁園 呂" userId="eef67f80-1e14-4c90-a22b-aad4575b3ef9" providerId="ADAL" clId="{9A49C251-DF4E-4AE5-B3D8-6CC2431CFFC3}" dt="2020-05-18T03:43:33.105" v="11943"/>
          <ac:inkMkLst>
            <pc:docMk/>
            <pc:sldMk cId="1888177757" sldId="395"/>
            <ac:inkMk id="327" creationId="{F83D7532-D4F1-4A04-9D7D-89D0B9BF6E41}"/>
          </ac:inkMkLst>
        </pc:inkChg>
        <pc:inkChg chg="add mod">
          <ac:chgData name="仁園 呂" userId="eef67f80-1e14-4c90-a22b-aad4575b3ef9" providerId="ADAL" clId="{9A49C251-DF4E-4AE5-B3D8-6CC2431CFFC3}" dt="2020-05-18T03:43:33.105" v="11943"/>
          <ac:inkMkLst>
            <pc:docMk/>
            <pc:sldMk cId="1888177757" sldId="395"/>
            <ac:inkMk id="328" creationId="{7CD90718-D86F-40E7-AD8C-6986398D7F9D}"/>
          </ac:inkMkLst>
        </pc:inkChg>
        <pc:inkChg chg="add mod">
          <ac:chgData name="仁園 呂" userId="eef67f80-1e14-4c90-a22b-aad4575b3ef9" providerId="ADAL" clId="{9A49C251-DF4E-4AE5-B3D8-6CC2431CFFC3}" dt="2020-05-18T03:43:33.105" v="11943"/>
          <ac:inkMkLst>
            <pc:docMk/>
            <pc:sldMk cId="1888177757" sldId="395"/>
            <ac:inkMk id="333" creationId="{D7B9CCC0-B067-4D9E-83CE-D10264D643CC}"/>
          </ac:inkMkLst>
        </pc:inkChg>
        <pc:inkChg chg="add mod">
          <ac:chgData name="仁園 呂" userId="eef67f80-1e14-4c90-a22b-aad4575b3ef9" providerId="ADAL" clId="{9A49C251-DF4E-4AE5-B3D8-6CC2431CFFC3}" dt="2020-05-18T03:43:33.105" v="11943"/>
          <ac:inkMkLst>
            <pc:docMk/>
            <pc:sldMk cId="1888177757" sldId="395"/>
            <ac:inkMk id="334" creationId="{6BFE7357-126A-4E57-9ED0-CD24E595E976}"/>
          </ac:inkMkLst>
        </pc:inkChg>
        <pc:inkChg chg="add mod">
          <ac:chgData name="仁園 呂" userId="eef67f80-1e14-4c90-a22b-aad4575b3ef9" providerId="ADAL" clId="{9A49C251-DF4E-4AE5-B3D8-6CC2431CFFC3}" dt="2020-05-18T03:43:33.105" v="11943"/>
          <ac:inkMkLst>
            <pc:docMk/>
            <pc:sldMk cId="1888177757" sldId="395"/>
            <ac:inkMk id="335" creationId="{F020D4ED-A5D7-42F7-BE44-A3B4A5A30C31}"/>
          </ac:inkMkLst>
        </pc:inkChg>
        <pc:inkChg chg="add mod">
          <ac:chgData name="仁園 呂" userId="eef67f80-1e14-4c90-a22b-aad4575b3ef9" providerId="ADAL" clId="{9A49C251-DF4E-4AE5-B3D8-6CC2431CFFC3}" dt="2020-05-18T03:43:33.105" v="11943"/>
          <ac:inkMkLst>
            <pc:docMk/>
            <pc:sldMk cId="1888177757" sldId="395"/>
            <ac:inkMk id="336" creationId="{383F0EA9-D74B-4818-BF87-8C927B37C83D}"/>
          </ac:inkMkLst>
        </pc:inkChg>
        <pc:inkChg chg="add">
          <ac:chgData name="仁園 呂" userId="eef67f80-1e14-4c90-a22b-aad4575b3ef9" providerId="ADAL" clId="{9A49C251-DF4E-4AE5-B3D8-6CC2431CFFC3}" dt="2020-05-18T03:43:32.031" v="11942" actId="9405"/>
          <ac:inkMkLst>
            <pc:docMk/>
            <pc:sldMk cId="1888177757" sldId="395"/>
            <ac:inkMk id="337" creationId="{B76A3D36-FBCA-4D2D-96C4-78864221EC50}"/>
          </ac:inkMkLst>
        </pc:inkChg>
        <pc:inkChg chg="add mod">
          <ac:chgData name="仁園 呂" userId="eef67f80-1e14-4c90-a22b-aad4575b3ef9" providerId="ADAL" clId="{9A49C251-DF4E-4AE5-B3D8-6CC2431CFFC3}" dt="2020-05-18T03:43:40.986" v="11956"/>
          <ac:inkMkLst>
            <pc:docMk/>
            <pc:sldMk cId="1888177757" sldId="395"/>
            <ac:inkMk id="339" creationId="{9CB00B2B-4EB5-4ECB-9009-F4B2DF1C1838}"/>
          </ac:inkMkLst>
        </pc:inkChg>
        <pc:inkChg chg="add mod">
          <ac:chgData name="仁園 呂" userId="eef67f80-1e14-4c90-a22b-aad4575b3ef9" providerId="ADAL" clId="{9A49C251-DF4E-4AE5-B3D8-6CC2431CFFC3}" dt="2020-05-18T03:43:40.986" v="11956"/>
          <ac:inkMkLst>
            <pc:docMk/>
            <pc:sldMk cId="1888177757" sldId="395"/>
            <ac:inkMk id="340" creationId="{72ECD3C7-5395-44DF-8DC0-268713BA693A}"/>
          </ac:inkMkLst>
        </pc:inkChg>
        <pc:inkChg chg="add mod">
          <ac:chgData name="仁園 呂" userId="eef67f80-1e14-4c90-a22b-aad4575b3ef9" providerId="ADAL" clId="{9A49C251-DF4E-4AE5-B3D8-6CC2431CFFC3}" dt="2020-05-18T03:43:40.986" v="11956"/>
          <ac:inkMkLst>
            <pc:docMk/>
            <pc:sldMk cId="1888177757" sldId="395"/>
            <ac:inkMk id="341" creationId="{47BAF0F2-AF1E-473D-A335-CAFB513A3F38}"/>
          </ac:inkMkLst>
        </pc:inkChg>
        <pc:inkChg chg="add mod">
          <ac:chgData name="仁園 呂" userId="eef67f80-1e14-4c90-a22b-aad4575b3ef9" providerId="ADAL" clId="{9A49C251-DF4E-4AE5-B3D8-6CC2431CFFC3}" dt="2020-05-18T03:43:40.986" v="11956"/>
          <ac:inkMkLst>
            <pc:docMk/>
            <pc:sldMk cId="1888177757" sldId="395"/>
            <ac:inkMk id="342" creationId="{475D59EA-B8AE-4064-8A6B-1EB95AF0C3B1}"/>
          </ac:inkMkLst>
        </pc:inkChg>
        <pc:inkChg chg="add mod">
          <ac:chgData name="仁園 呂" userId="eef67f80-1e14-4c90-a22b-aad4575b3ef9" providerId="ADAL" clId="{9A49C251-DF4E-4AE5-B3D8-6CC2431CFFC3}" dt="2020-05-18T03:43:40.986" v="11956"/>
          <ac:inkMkLst>
            <pc:docMk/>
            <pc:sldMk cId="1888177757" sldId="395"/>
            <ac:inkMk id="344" creationId="{C3B55E3B-5758-4C95-B8B6-07274DBB75C0}"/>
          </ac:inkMkLst>
        </pc:inkChg>
        <pc:inkChg chg="add mod">
          <ac:chgData name="仁園 呂" userId="eef67f80-1e14-4c90-a22b-aad4575b3ef9" providerId="ADAL" clId="{9A49C251-DF4E-4AE5-B3D8-6CC2431CFFC3}" dt="2020-05-18T03:43:40.986" v="11956"/>
          <ac:inkMkLst>
            <pc:docMk/>
            <pc:sldMk cId="1888177757" sldId="395"/>
            <ac:inkMk id="345" creationId="{910E2089-0555-4E53-A6AF-A60A9A31C48E}"/>
          </ac:inkMkLst>
        </pc:inkChg>
        <pc:inkChg chg="add mod">
          <ac:chgData name="仁園 呂" userId="eef67f80-1e14-4c90-a22b-aad4575b3ef9" providerId="ADAL" clId="{9A49C251-DF4E-4AE5-B3D8-6CC2431CFFC3}" dt="2020-05-18T03:43:40.986" v="11956"/>
          <ac:inkMkLst>
            <pc:docMk/>
            <pc:sldMk cId="1888177757" sldId="395"/>
            <ac:inkMk id="346" creationId="{5EF59855-F266-47F5-9659-2C0A322C8DB6}"/>
          </ac:inkMkLst>
        </pc:inkChg>
        <pc:inkChg chg="add mod">
          <ac:chgData name="仁園 呂" userId="eef67f80-1e14-4c90-a22b-aad4575b3ef9" providerId="ADAL" clId="{9A49C251-DF4E-4AE5-B3D8-6CC2431CFFC3}" dt="2020-05-18T03:43:40.986" v="11956"/>
          <ac:inkMkLst>
            <pc:docMk/>
            <pc:sldMk cId="1888177757" sldId="395"/>
            <ac:inkMk id="347" creationId="{4F129A67-0A8E-4EE6-A6FA-7955DA5FE30B}"/>
          </ac:inkMkLst>
        </pc:inkChg>
        <pc:inkChg chg="add mod">
          <ac:chgData name="仁園 呂" userId="eef67f80-1e14-4c90-a22b-aad4575b3ef9" providerId="ADAL" clId="{9A49C251-DF4E-4AE5-B3D8-6CC2431CFFC3}" dt="2020-05-18T03:43:40.986" v="11956"/>
          <ac:inkMkLst>
            <pc:docMk/>
            <pc:sldMk cId="1888177757" sldId="395"/>
            <ac:inkMk id="350" creationId="{FCD91586-EBE0-475E-A346-31E8EDE88BE6}"/>
          </ac:inkMkLst>
        </pc:inkChg>
        <pc:inkChg chg="add mod">
          <ac:chgData name="仁園 呂" userId="eef67f80-1e14-4c90-a22b-aad4575b3ef9" providerId="ADAL" clId="{9A49C251-DF4E-4AE5-B3D8-6CC2431CFFC3}" dt="2020-05-18T03:43:40.986" v="11956"/>
          <ac:inkMkLst>
            <pc:docMk/>
            <pc:sldMk cId="1888177757" sldId="395"/>
            <ac:inkMk id="351" creationId="{DDE3CFAE-976A-450D-B87F-55B106FC5196}"/>
          </ac:inkMkLst>
        </pc:inkChg>
        <pc:inkChg chg="add mod">
          <ac:chgData name="仁園 呂" userId="eef67f80-1e14-4c90-a22b-aad4575b3ef9" providerId="ADAL" clId="{9A49C251-DF4E-4AE5-B3D8-6CC2431CFFC3}" dt="2020-05-18T03:44:03.330" v="11974"/>
          <ac:inkMkLst>
            <pc:docMk/>
            <pc:sldMk cId="1888177757" sldId="395"/>
            <ac:inkMk id="353" creationId="{B0F8225A-50A4-4C47-A36B-919DC1E945F4}"/>
          </ac:inkMkLst>
        </pc:inkChg>
        <pc:inkChg chg="add mod">
          <ac:chgData name="仁園 呂" userId="eef67f80-1e14-4c90-a22b-aad4575b3ef9" providerId="ADAL" clId="{9A49C251-DF4E-4AE5-B3D8-6CC2431CFFC3}" dt="2020-05-18T03:44:03.330" v="11974"/>
          <ac:inkMkLst>
            <pc:docMk/>
            <pc:sldMk cId="1888177757" sldId="395"/>
            <ac:inkMk id="354" creationId="{C066DE50-552A-4FFC-A49B-0E0153C9EFC3}"/>
          </ac:inkMkLst>
        </pc:inkChg>
        <pc:inkChg chg="add mod">
          <ac:chgData name="仁園 呂" userId="eef67f80-1e14-4c90-a22b-aad4575b3ef9" providerId="ADAL" clId="{9A49C251-DF4E-4AE5-B3D8-6CC2431CFFC3}" dt="2020-05-18T03:44:03.330" v="11974"/>
          <ac:inkMkLst>
            <pc:docMk/>
            <pc:sldMk cId="1888177757" sldId="395"/>
            <ac:inkMk id="355" creationId="{80FFE8D4-5741-4247-911C-8049DBE4BCA3}"/>
          </ac:inkMkLst>
        </pc:inkChg>
        <pc:inkChg chg="add mod">
          <ac:chgData name="仁園 呂" userId="eef67f80-1e14-4c90-a22b-aad4575b3ef9" providerId="ADAL" clId="{9A49C251-DF4E-4AE5-B3D8-6CC2431CFFC3}" dt="2020-05-18T03:44:03.330" v="11974"/>
          <ac:inkMkLst>
            <pc:docMk/>
            <pc:sldMk cId="1888177757" sldId="395"/>
            <ac:inkMk id="357" creationId="{2C2A7D94-0D12-40B0-AE6D-714A2D70258E}"/>
          </ac:inkMkLst>
        </pc:inkChg>
        <pc:inkChg chg="add mod">
          <ac:chgData name="仁園 呂" userId="eef67f80-1e14-4c90-a22b-aad4575b3ef9" providerId="ADAL" clId="{9A49C251-DF4E-4AE5-B3D8-6CC2431CFFC3}" dt="2020-05-18T03:44:03.330" v="11974"/>
          <ac:inkMkLst>
            <pc:docMk/>
            <pc:sldMk cId="1888177757" sldId="395"/>
            <ac:inkMk id="358" creationId="{2EFCA9FE-5192-4681-87A8-3DAFE35B9325}"/>
          </ac:inkMkLst>
        </pc:inkChg>
        <pc:inkChg chg="add mod">
          <ac:chgData name="仁園 呂" userId="eef67f80-1e14-4c90-a22b-aad4575b3ef9" providerId="ADAL" clId="{9A49C251-DF4E-4AE5-B3D8-6CC2431CFFC3}" dt="2020-05-18T03:44:03.330" v="11974"/>
          <ac:inkMkLst>
            <pc:docMk/>
            <pc:sldMk cId="1888177757" sldId="395"/>
            <ac:inkMk id="359" creationId="{81631D55-44A2-4ECC-9F58-D0EB0C036D2A}"/>
          </ac:inkMkLst>
        </pc:inkChg>
        <pc:inkChg chg="add mod">
          <ac:chgData name="仁園 呂" userId="eef67f80-1e14-4c90-a22b-aad4575b3ef9" providerId="ADAL" clId="{9A49C251-DF4E-4AE5-B3D8-6CC2431CFFC3}" dt="2020-05-18T03:44:03.330" v="11974"/>
          <ac:inkMkLst>
            <pc:docMk/>
            <pc:sldMk cId="1888177757" sldId="395"/>
            <ac:inkMk id="360" creationId="{D92BC84B-31F2-47BF-BA81-F60786B46FFD}"/>
          </ac:inkMkLst>
        </pc:inkChg>
        <pc:inkChg chg="add mod">
          <ac:chgData name="仁園 呂" userId="eef67f80-1e14-4c90-a22b-aad4575b3ef9" providerId="ADAL" clId="{9A49C251-DF4E-4AE5-B3D8-6CC2431CFFC3}" dt="2020-05-18T03:44:03.330" v="11974"/>
          <ac:inkMkLst>
            <pc:docMk/>
            <pc:sldMk cId="1888177757" sldId="395"/>
            <ac:inkMk id="361" creationId="{D94CE53A-C622-4B25-A988-2E7F9445AC2E}"/>
          </ac:inkMkLst>
        </pc:inkChg>
        <pc:inkChg chg="add mod">
          <ac:chgData name="仁園 呂" userId="eef67f80-1e14-4c90-a22b-aad4575b3ef9" providerId="ADAL" clId="{9A49C251-DF4E-4AE5-B3D8-6CC2431CFFC3}" dt="2020-05-18T03:44:03.330" v="11974"/>
          <ac:inkMkLst>
            <pc:docMk/>
            <pc:sldMk cId="1888177757" sldId="395"/>
            <ac:inkMk id="363" creationId="{D9EB636E-9412-471D-B735-7936048947A3}"/>
          </ac:inkMkLst>
        </pc:inkChg>
        <pc:inkChg chg="add mod">
          <ac:chgData name="仁園 呂" userId="eef67f80-1e14-4c90-a22b-aad4575b3ef9" providerId="ADAL" clId="{9A49C251-DF4E-4AE5-B3D8-6CC2431CFFC3}" dt="2020-05-18T03:44:03.330" v="11974"/>
          <ac:inkMkLst>
            <pc:docMk/>
            <pc:sldMk cId="1888177757" sldId="395"/>
            <ac:inkMk id="364" creationId="{CC7F6E44-8A18-47ED-B270-EB4DCDB5AD02}"/>
          </ac:inkMkLst>
        </pc:inkChg>
        <pc:inkChg chg="add mod">
          <ac:chgData name="仁園 呂" userId="eef67f80-1e14-4c90-a22b-aad4575b3ef9" providerId="ADAL" clId="{9A49C251-DF4E-4AE5-B3D8-6CC2431CFFC3}" dt="2020-05-18T03:44:03.330" v="11974"/>
          <ac:inkMkLst>
            <pc:docMk/>
            <pc:sldMk cId="1888177757" sldId="395"/>
            <ac:inkMk id="365" creationId="{347E6CDD-66F8-4B58-B8FA-E3D1BF9E2C4F}"/>
          </ac:inkMkLst>
        </pc:inkChg>
        <pc:inkChg chg="add mod">
          <ac:chgData name="仁園 呂" userId="eef67f80-1e14-4c90-a22b-aad4575b3ef9" providerId="ADAL" clId="{9A49C251-DF4E-4AE5-B3D8-6CC2431CFFC3}" dt="2020-05-18T03:44:03.330" v="11974"/>
          <ac:inkMkLst>
            <pc:docMk/>
            <pc:sldMk cId="1888177757" sldId="395"/>
            <ac:inkMk id="366" creationId="{C7D1A360-3AA0-49DF-ADBF-B33C253A6B37}"/>
          </ac:inkMkLst>
        </pc:inkChg>
        <pc:inkChg chg="add mod">
          <ac:chgData name="仁園 呂" userId="eef67f80-1e14-4c90-a22b-aad4575b3ef9" providerId="ADAL" clId="{9A49C251-DF4E-4AE5-B3D8-6CC2431CFFC3}" dt="2020-05-18T03:44:03.330" v="11974"/>
          <ac:inkMkLst>
            <pc:docMk/>
            <pc:sldMk cId="1888177757" sldId="395"/>
            <ac:inkMk id="368" creationId="{9B95CBED-04F0-4B84-B124-FCC6B4EE036D}"/>
          </ac:inkMkLst>
        </pc:inkChg>
        <pc:inkChg chg="add mod">
          <ac:chgData name="仁園 呂" userId="eef67f80-1e14-4c90-a22b-aad4575b3ef9" providerId="ADAL" clId="{9A49C251-DF4E-4AE5-B3D8-6CC2431CFFC3}" dt="2020-05-18T03:44:06.341" v="11981"/>
          <ac:inkMkLst>
            <pc:docMk/>
            <pc:sldMk cId="1888177757" sldId="395"/>
            <ac:inkMk id="369" creationId="{211CAC3F-1468-44A7-BA13-4BDBA601E867}"/>
          </ac:inkMkLst>
        </pc:inkChg>
        <pc:inkChg chg="add mod">
          <ac:chgData name="仁園 呂" userId="eef67f80-1e14-4c90-a22b-aad4575b3ef9" providerId="ADAL" clId="{9A49C251-DF4E-4AE5-B3D8-6CC2431CFFC3}" dt="2020-05-18T03:44:06.341" v="11981"/>
          <ac:inkMkLst>
            <pc:docMk/>
            <pc:sldMk cId="1888177757" sldId="395"/>
            <ac:inkMk id="371" creationId="{72C4EF82-84D9-415A-BFDF-C20AC7B51678}"/>
          </ac:inkMkLst>
        </pc:inkChg>
        <pc:inkChg chg="add mod">
          <ac:chgData name="仁園 呂" userId="eef67f80-1e14-4c90-a22b-aad4575b3ef9" providerId="ADAL" clId="{9A49C251-DF4E-4AE5-B3D8-6CC2431CFFC3}" dt="2020-05-18T03:44:06.341" v="11981"/>
          <ac:inkMkLst>
            <pc:docMk/>
            <pc:sldMk cId="1888177757" sldId="395"/>
            <ac:inkMk id="372" creationId="{ACE713A8-2787-47B1-827F-D3B875338C83}"/>
          </ac:inkMkLst>
        </pc:inkChg>
        <pc:inkChg chg="add mod">
          <ac:chgData name="仁園 呂" userId="eef67f80-1e14-4c90-a22b-aad4575b3ef9" providerId="ADAL" clId="{9A49C251-DF4E-4AE5-B3D8-6CC2431CFFC3}" dt="2020-05-18T03:44:06.341" v="11981"/>
          <ac:inkMkLst>
            <pc:docMk/>
            <pc:sldMk cId="1888177757" sldId="395"/>
            <ac:inkMk id="373" creationId="{FAEADCED-04A5-4C3D-911E-C2BB9E519D9C}"/>
          </ac:inkMkLst>
        </pc:inkChg>
        <pc:inkChg chg="add mod">
          <ac:chgData name="仁園 呂" userId="eef67f80-1e14-4c90-a22b-aad4575b3ef9" providerId="ADAL" clId="{9A49C251-DF4E-4AE5-B3D8-6CC2431CFFC3}" dt="2020-05-18T03:44:06.341" v="11981"/>
          <ac:inkMkLst>
            <pc:docMk/>
            <pc:sldMk cId="1888177757" sldId="395"/>
            <ac:inkMk id="374" creationId="{026F0E82-3278-45A0-A150-7799187D1660}"/>
          </ac:inkMkLst>
        </pc:inkChg>
        <pc:inkChg chg="add mod">
          <ac:chgData name="仁園 呂" userId="eef67f80-1e14-4c90-a22b-aad4575b3ef9" providerId="ADAL" clId="{9A49C251-DF4E-4AE5-B3D8-6CC2431CFFC3}" dt="2020-05-18T03:44:06.341" v="11981"/>
          <ac:inkMkLst>
            <pc:docMk/>
            <pc:sldMk cId="1888177757" sldId="395"/>
            <ac:inkMk id="375" creationId="{BDA0636D-3D7A-4EE4-BA41-ECCACCD45886}"/>
          </ac:inkMkLst>
        </pc:inkChg>
        <pc:inkChg chg="add">
          <ac:chgData name="仁園 呂" userId="eef67f80-1e14-4c90-a22b-aad4575b3ef9" providerId="ADAL" clId="{9A49C251-DF4E-4AE5-B3D8-6CC2431CFFC3}" dt="2020-05-18T03:44:05.393" v="11980" actId="9405"/>
          <ac:inkMkLst>
            <pc:docMk/>
            <pc:sldMk cId="1888177757" sldId="395"/>
            <ac:inkMk id="376" creationId="{98C941EC-9A3A-4635-9D40-0C3A1EEE779F}"/>
          </ac:inkMkLst>
        </pc:inkChg>
        <pc:inkChg chg="add mod">
          <ac:chgData name="仁園 呂" userId="eef67f80-1e14-4c90-a22b-aad4575b3ef9" providerId="ADAL" clId="{9A49C251-DF4E-4AE5-B3D8-6CC2431CFFC3}" dt="2020-05-18T03:44:22.485" v="11992"/>
          <ac:inkMkLst>
            <pc:docMk/>
            <pc:sldMk cId="1888177757" sldId="395"/>
            <ac:inkMk id="378" creationId="{45C8AC3C-BB2A-4DC5-A9D0-691B8AAF6941}"/>
          </ac:inkMkLst>
        </pc:inkChg>
        <pc:inkChg chg="add mod">
          <ac:chgData name="仁園 呂" userId="eef67f80-1e14-4c90-a22b-aad4575b3ef9" providerId="ADAL" clId="{9A49C251-DF4E-4AE5-B3D8-6CC2431CFFC3}" dt="2020-05-18T03:44:22.485" v="11992"/>
          <ac:inkMkLst>
            <pc:docMk/>
            <pc:sldMk cId="1888177757" sldId="395"/>
            <ac:inkMk id="379" creationId="{BA9DF497-B837-49F8-9DC9-E7E7872AA790}"/>
          </ac:inkMkLst>
        </pc:inkChg>
        <pc:inkChg chg="add mod">
          <ac:chgData name="仁園 呂" userId="eef67f80-1e14-4c90-a22b-aad4575b3ef9" providerId="ADAL" clId="{9A49C251-DF4E-4AE5-B3D8-6CC2431CFFC3}" dt="2020-05-18T03:44:22.485" v="11992"/>
          <ac:inkMkLst>
            <pc:docMk/>
            <pc:sldMk cId="1888177757" sldId="395"/>
            <ac:inkMk id="381" creationId="{0DAA4549-7B35-4167-8412-6446C2875E68}"/>
          </ac:inkMkLst>
        </pc:inkChg>
        <pc:inkChg chg="add mod">
          <ac:chgData name="仁園 呂" userId="eef67f80-1e14-4c90-a22b-aad4575b3ef9" providerId="ADAL" clId="{9A49C251-DF4E-4AE5-B3D8-6CC2431CFFC3}" dt="2020-05-18T03:44:22.485" v="11992"/>
          <ac:inkMkLst>
            <pc:docMk/>
            <pc:sldMk cId="1888177757" sldId="395"/>
            <ac:inkMk id="382" creationId="{BA6898FA-A4AA-4946-BC08-91138467B3DC}"/>
          </ac:inkMkLst>
        </pc:inkChg>
        <pc:inkChg chg="add mod">
          <ac:chgData name="仁園 呂" userId="eef67f80-1e14-4c90-a22b-aad4575b3ef9" providerId="ADAL" clId="{9A49C251-DF4E-4AE5-B3D8-6CC2431CFFC3}" dt="2020-05-18T03:44:22.485" v="11992"/>
          <ac:inkMkLst>
            <pc:docMk/>
            <pc:sldMk cId="1888177757" sldId="395"/>
            <ac:inkMk id="383" creationId="{810889EE-82AF-4407-BA17-DE8634591733}"/>
          </ac:inkMkLst>
        </pc:inkChg>
        <pc:inkChg chg="add mod">
          <ac:chgData name="仁園 呂" userId="eef67f80-1e14-4c90-a22b-aad4575b3ef9" providerId="ADAL" clId="{9A49C251-DF4E-4AE5-B3D8-6CC2431CFFC3}" dt="2020-05-18T03:44:22.485" v="11992"/>
          <ac:inkMkLst>
            <pc:docMk/>
            <pc:sldMk cId="1888177757" sldId="395"/>
            <ac:inkMk id="384" creationId="{66E8301B-B8E3-4347-A834-34BD82EFEADD}"/>
          </ac:inkMkLst>
        </pc:inkChg>
        <pc:inkChg chg="add mod">
          <ac:chgData name="仁園 呂" userId="eef67f80-1e14-4c90-a22b-aad4575b3ef9" providerId="ADAL" clId="{9A49C251-DF4E-4AE5-B3D8-6CC2431CFFC3}" dt="2020-05-18T03:44:22.485" v="11992"/>
          <ac:inkMkLst>
            <pc:docMk/>
            <pc:sldMk cId="1888177757" sldId="395"/>
            <ac:inkMk id="385" creationId="{CC10A979-4B5A-4FDE-BEB3-4E213DFFFD01}"/>
          </ac:inkMkLst>
        </pc:inkChg>
        <pc:inkChg chg="add mod">
          <ac:chgData name="仁園 呂" userId="eef67f80-1e14-4c90-a22b-aad4575b3ef9" providerId="ADAL" clId="{9A49C251-DF4E-4AE5-B3D8-6CC2431CFFC3}" dt="2020-05-18T03:44:22.485" v="11992"/>
          <ac:inkMkLst>
            <pc:docMk/>
            <pc:sldMk cId="1888177757" sldId="395"/>
            <ac:inkMk id="386" creationId="{353DEE24-D5C8-46B0-A795-750F5707DC41}"/>
          </ac:inkMkLst>
        </pc:inkChg>
        <pc:inkChg chg="add mod">
          <ac:chgData name="仁園 呂" userId="eef67f80-1e14-4c90-a22b-aad4575b3ef9" providerId="ADAL" clId="{9A49C251-DF4E-4AE5-B3D8-6CC2431CFFC3}" dt="2020-05-18T03:44:22.485" v="11992"/>
          <ac:inkMkLst>
            <pc:docMk/>
            <pc:sldMk cId="1888177757" sldId="395"/>
            <ac:inkMk id="387" creationId="{04C2CDB3-3E34-4A84-B017-78ABB8716AAB}"/>
          </ac:inkMkLst>
        </pc:inkChg>
        <pc:inkChg chg="add">
          <ac:chgData name="仁園 呂" userId="eef67f80-1e14-4c90-a22b-aad4575b3ef9" providerId="ADAL" clId="{9A49C251-DF4E-4AE5-B3D8-6CC2431CFFC3}" dt="2020-05-18T03:44:23.249" v="11993" actId="9405"/>
          <ac:inkMkLst>
            <pc:docMk/>
            <pc:sldMk cId="1888177757" sldId="395"/>
            <ac:inkMk id="389" creationId="{5CD1E749-BE4B-4D7B-9D66-39EFC0D93176}"/>
          </ac:inkMkLst>
        </pc:inkChg>
        <pc:inkChg chg="add mod">
          <ac:chgData name="仁園 呂" userId="eef67f80-1e14-4c90-a22b-aad4575b3ef9" providerId="ADAL" clId="{9A49C251-DF4E-4AE5-B3D8-6CC2431CFFC3}" dt="2020-05-18T03:44:27.705" v="12000"/>
          <ac:inkMkLst>
            <pc:docMk/>
            <pc:sldMk cId="1888177757" sldId="395"/>
            <ac:inkMk id="390" creationId="{5DEF271C-6D81-40A5-8AEC-648A3F0BA8EE}"/>
          </ac:inkMkLst>
        </pc:inkChg>
        <pc:inkChg chg="add mod">
          <ac:chgData name="仁園 呂" userId="eef67f80-1e14-4c90-a22b-aad4575b3ef9" providerId="ADAL" clId="{9A49C251-DF4E-4AE5-B3D8-6CC2431CFFC3}" dt="2020-05-18T03:44:27.705" v="12000"/>
          <ac:inkMkLst>
            <pc:docMk/>
            <pc:sldMk cId="1888177757" sldId="395"/>
            <ac:inkMk id="391" creationId="{7B2B839C-90CB-44B7-A092-ECD10C5F3176}"/>
          </ac:inkMkLst>
        </pc:inkChg>
        <pc:inkChg chg="add mod">
          <ac:chgData name="仁園 呂" userId="eef67f80-1e14-4c90-a22b-aad4575b3ef9" providerId="ADAL" clId="{9A49C251-DF4E-4AE5-B3D8-6CC2431CFFC3}" dt="2020-05-18T03:44:27.705" v="12000"/>
          <ac:inkMkLst>
            <pc:docMk/>
            <pc:sldMk cId="1888177757" sldId="395"/>
            <ac:inkMk id="392" creationId="{0D8963A5-653F-4224-B200-3ABDA12D3C4F}"/>
          </ac:inkMkLst>
        </pc:inkChg>
        <pc:inkChg chg="add mod">
          <ac:chgData name="仁園 呂" userId="eef67f80-1e14-4c90-a22b-aad4575b3ef9" providerId="ADAL" clId="{9A49C251-DF4E-4AE5-B3D8-6CC2431CFFC3}" dt="2020-05-18T03:44:27.705" v="12000"/>
          <ac:inkMkLst>
            <pc:docMk/>
            <pc:sldMk cId="1888177757" sldId="395"/>
            <ac:inkMk id="393" creationId="{2A710608-543A-422A-B67D-81D36682E872}"/>
          </ac:inkMkLst>
        </pc:inkChg>
        <pc:inkChg chg="add mod">
          <ac:chgData name="仁園 呂" userId="eef67f80-1e14-4c90-a22b-aad4575b3ef9" providerId="ADAL" clId="{9A49C251-DF4E-4AE5-B3D8-6CC2431CFFC3}" dt="2020-05-18T03:44:27.705" v="12000"/>
          <ac:inkMkLst>
            <pc:docMk/>
            <pc:sldMk cId="1888177757" sldId="395"/>
            <ac:inkMk id="394" creationId="{534372E3-A926-43D3-BE04-CE889C80C07B}"/>
          </ac:inkMkLst>
        </pc:inkChg>
        <pc:inkChg chg="add mod">
          <ac:chgData name="仁園 呂" userId="eef67f80-1e14-4c90-a22b-aad4575b3ef9" providerId="ADAL" clId="{9A49C251-DF4E-4AE5-B3D8-6CC2431CFFC3}" dt="2020-05-18T03:44:27.705" v="12000"/>
          <ac:inkMkLst>
            <pc:docMk/>
            <pc:sldMk cId="1888177757" sldId="395"/>
            <ac:inkMk id="395" creationId="{EED424C3-4CA2-4C6F-AAA1-575222E55DA6}"/>
          </ac:inkMkLst>
        </pc:inkChg>
        <pc:inkChg chg="add">
          <ac:chgData name="仁園 呂" userId="eef67f80-1e14-4c90-a22b-aad4575b3ef9" providerId="ADAL" clId="{9A49C251-DF4E-4AE5-B3D8-6CC2431CFFC3}" dt="2020-05-18T03:44:27.941" v="12001" actId="9405"/>
          <ac:inkMkLst>
            <pc:docMk/>
            <pc:sldMk cId="1888177757" sldId="395"/>
            <ac:inkMk id="397" creationId="{6FFF0E3E-1D0A-4577-BC76-9BB605A28120}"/>
          </ac:inkMkLst>
        </pc:inkChg>
        <pc:inkChg chg="add">
          <ac:chgData name="仁園 呂" userId="eef67f80-1e14-4c90-a22b-aad4575b3ef9" providerId="ADAL" clId="{9A49C251-DF4E-4AE5-B3D8-6CC2431CFFC3}" dt="2020-05-18T03:44:29.181" v="12002" actId="9405"/>
          <ac:inkMkLst>
            <pc:docMk/>
            <pc:sldMk cId="1888177757" sldId="395"/>
            <ac:inkMk id="398" creationId="{8810EF62-3DC7-4153-94C2-38CFF9F4A0FF}"/>
          </ac:inkMkLst>
        </pc:inkChg>
        <pc:inkChg chg="add mod">
          <ac:chgData name="仁園 呂" userId="eef67f80-1e14-4c90-a22b-aad4575b3ef9" providerId="ADAL" clId="{9A49C251-DF4E-4AE5-B3D8-6CC2431CFFC3}" dt="2020-05-18T03:44:33.633" v="12010"/>
          <ac:inkMkLst>
            <pc:docMk/>
            <pc:sldMk cId="1888177757" sldId="395"/>
            <ac:inkMk id="399" creationId="{ACD458A1-5963-4380-BCEF-CB872C1B0686}"/>
          </ac:inkMkLst>
        </pc:inkChg>
        <pc:inkChg chg="add mod">
          <ac:chgData name="仁園 呂" userId="eef67f80-1e14-4c90-a22b-aad4575b3ef9" providerId="ADAL" clId="{9A49C251-DF4E-4AE5-B3D8-6CC2431CFFC3}" dt="2020-05-18T03:44:33.633" v="12010"/>
          <ac:inkMkLst>
            <pc:docMk/>
            <pc:sldMk cId="1888177757" sldId="395"/>
            <ac:inkMk id="400" creationId="{6D81C8D5-B8D9-4846-844A-603E07377F0F}"/>
          </ac:inkMkLst>
        </pc:inkChg>
        <pc:inkChg chg="add mod">
          <ac:chgData name="仁園 呂" userId="eef67f80-1e14-4c90-a22b-aad4575b3ef9" providerId="ADAL" clId="{9A49C251-DF4E-4AE5-B3D8-6CC2431CFFC3}" dt="2020-05-18T03:44:33.633" v="12010"/>
          <ac:inkMkLst>
            <pc:docMk/>
            <pc:sldMk cId="1888177757" sldId="395"/>
            <ac:inkMk id="401" creationId="{27EF27FA-6A9D-4587-ACF7-D2285CCD92EC}"/>
          </ac:inkMkLst>
        </pc:inkChg>
        <pc:inkChg chg="add mod">
          <ac:chgData name="仁園 呂" userId="eef67f80-1e14-4c90-a22b-aad4575b3ef9" providerId="ADAL" clId="{9A49C251-DF4E-4AE5-B3D8-6CC2431CFFC3}" dt="2020-05-18T03:44:33.633" v="12010"/>
          <ac:inkMkLst>
            <pc:docMk/>
            <pc:sldMk cId="1888177757" sldId="395"/>
            <ac:inkMk id="402" creationId="{320516BC-6353-4645-9BF7-9E36C255449E}"/>
          </ac:inkMkLst>
        </pc:inkChg>
        <pc:inkChg chg="add mod">
          <ac:chgData name="仁園 呂" userId="eef67f80-1e14-4c90-a22b-aad4575b3ef9" providerId="ADAL" clId="{9A49C251-DF4E-4AE5-B3D8-6CC2431CFFC3}" dt="2020-05-18T03:44:33.633" v="12010"/>
          <ac:inkMkLst>
            <pc:docMk/>
            <pc:sldMk cId="1888177757" sldId="395"/>
            <ac:inkMk id="403" creationId="{2E8E467C-0F01-4B0C-8D3B-206B68ED7B52}"/>
          </ac:inkMkLst>
        </pc:inkChg>
        <pc:inkChg chg="add mod">
          <ac:chgData name="仁園 呂" userId="eef67f80-1e14-4c90-a22b-aad4575b3ef9" providerId="ADAL" clId="{9A49C251-DF4E-4AE5-B3D8-6CC2431CFFC3}" dt="2020-05-18T03:44:33.633" v="12010"/>
          <ac:inkMkLst>
            <pc:docMk/>
            <pc:sldMk cId="1888177757" sldId="395"/>
            <ac:inkMk id="404" creationId="{3D9F370B-F14B-4D5C-8FC8-8D06A69D505C}"/>
          </ac:inkMkLst>
        </pc:inkChg>
        <pc:inkChg chg="add">
          <ac:chgData name="仁園 呂" userId="eef67f80-1e14-4c90-a22b-aad4575b3ef9" providerId="ADAL" clId="{9A49C251-DF4E-4AE5-B3D8-6CC2431CFFC3}" dt="2020-05-18T03:44:32.903" v="12009" actId="9405"/>
          <ac:inkMkLst>
            <pc:docMk/>
            <pc:sldMk cId="1888177757" sldId="395"/>
            <ac:inkMk id="405" creationId="{D744A50C-A1DF-4481-92FB-7F857649772B}"/>
          </ac:inkMkLst>
        </pc:inkChg>
        <pc:inkChg chg="add">
          <ac:chgData name="仁園 呂" userId="eef67f80-1e14-4c90-a22b-aad4575b3ef9" providerId="ADAL" clId="{9A49C251-DF4E-4AE5-B3D8-6CC2431CFFC3}" dt="2020-05-18T03:45:02.835" v="12011" actId="9405"/>
          <ac:inkMkLst>
            <pc:docMk/>
            <pc:sldMk cId="1888177757" sldId="395"/>
            <ac:inkMk id="407" creationId="{6C445E10-69E3-4933-A984-2841E2AF5FEF}"/>
          </ac:inkMkLst>
        </pc:inkChg>
        <pc:inkChg chg="add">
          <ac:chgData name="仁園 呂" userId="eef67f80-1e14-4c90-a22b-aad4575b3ef9" providerId="ADAL" clId="{9A49C251-DF4E-4AE5-B3D8-6CC2431CFFC3}" dt="2020-05-18T03:45:08.262" v="12012" actId="9405"/>
          <ac:inkMkLst>
            <pc:docMk/>
            <pc:sldMk cId="1888177757" sldId="395"/>
            <ac:inkMk id="408" creationId="{AC7BCEE4-FECF-4087-BBAF-15395DC0FE43}"/>
          </ac:inkMkLst>
        </pc:inkChg>
        <pc:inkChg chg="add">
          <ac:chgData name="仁園 呂" userId="eef67f80-1e14-4c90-a22b-aad4575b3ef9" providerId="ADAL" clId="{9A49C251-DF4E-4AE5-B3D8-6CC2431CFFC3}" dt="2020-05-18T03:45:14.613" v="12013" actId="9405"/>
          <ac:inkMkLst>
            <pc:docMk/>
            <pc:sldMk cId="1888177757" sldId="395"/>
            <ac:inkMk id="409" creationId="{1A0ABD3D-4A0F-412B-B8BD-4D24E851C144}"/>
          </ac:inkMkLst>
        </pc:inkChg>
        <pc:inkChg chg="add del">
          <ac:chgData name="仁園 呂" userId="eef67f80-1e14-4c90-a22b-aad4575b3ef9" providerId="ADAL" clId="{9A49C251-DF4E-4AE5-B3D8-6CC2431CFFC3}" dt="2020-05-18T03:45:22.680" v="12016"/>
          <ac:inkMkLst>
            <pc:docMk/>
            <pc:sldMk cId="1888177757" sldId="395"/>
            <ac:inkMk id="410" creationId="{F7EA79B4-1A8A-4F9F-A2F4-79A938D3A5E7}"/>
          </ac:inkMkLst>
        </pc:inkChg>
        <pc:inkChg chg="add mod">
          <ac:chgData name="仁園 呂" userId="eef67f80-1e14-4c90-a22b-aad4575b3ef9" providerId="ADAL" clId="{9A49C251-DF4E-4AE5-B3D8-6CC2431CFFC3}" dt="2020-05-18T03:45:26.128" v="12019"/>
          <ac:inkMkLst>
            <pc:docMk/>
            <pc:sldMk cId="1888177757" sldId="395"/>
            <ac:inkMk id="411" creationId="{4DDCCC41-6440-4DDB-8F1C-084A6A0CDAE4}"/>
          </ac:inkMkLst>
        </pc:inkChg>
        <pc:inkChg chg="add mod">
          <ac:chgData name="仁園 呂" userId="eef67f80-1e14-4c90-a22b-aad4575b3ef9" providerId="ADAL" clId="{9A49C251-DF4E-4AE5-B3D8-6CC2431CFFC3}" dt="2020-05-18T03:45:26.128" v="12019"/>
          <ac:inkMkLst>
            <pc:docMk/>
            <pc:sldMk cId="1888177757" sldId="395"/>
            <ac:inkMk id="412" creationId="{83F15821-3BD9-4F12-BC7F-9BA40521578C}"/>
          </ac:inkMkLst>
        </pc:inkChg>
        <pc:inkChg chg="add del mod">
          <ac:chgData name="仁園 呂" userId="eef67f80-1e14-4c90-a22b-aad4575b3ef9" providerId="ADAL" clId="{9A49C251-DF4E-4AE5-B3D8-6CC2431CFFC3}" dt="2020-05-18T03:49:18.150" v="12036"/>
          <ac:inkMkLst>
            <pc:docMk/>
            <pc:sldMk cId="1888177757" sldId="395"/>
            <ac:inkMk id="416" creationId="{B9CB864E-7939-4229-976E-A5F7E9F3D3BF}"/>
          </ac:inkMkLst>
        </pc:inkChg>
        <pc:inkChg chg="add del mod">
          <ac:chgData name="仁園 呂" userId="eef67f80-1e14-4c90-a22b-aad4575b3ef9" providerId="ADAL" clId="{9A49C251-DF4E-4AE5-B3D8-6CC2431CFFC3}" dt="2020-05-18T03:49:18.151" v="12037"/>
          <ac:inkMkLst>
            <pc:docMk/>
            <pc:sldMk cId="1888177757" sldId="395"/>
            <ac:inkMk id="417" creationId="{59DA74D9-C068-4692-B8B5-B207B0C2FD9D}"/>
          </ac:inkMkLst>
        </pc:inkChg>
        <pc:inkChg chg="add del mod">
          <ac:chgData name="仁園 呂" userId="eef67f80-1e14-4c90-a22b-aad4575b3ef9" providerId="ADAL" clId="{9A49C251-DF4E-4AE5-B3D8-6CC2431CFFC3}" dt="2020-05-18T03:49:18.150" v="12035"/>
          <ac:inkMkLst>
            <pc:docMk/>
            <pc:sldMk cId="1888177757" sldId="395"/>
            <ac:inkMk id="418" creationId="{B53CA21A-DEEE-49D8-95A9-0735DEBE3FF2}"/>
          </ac:inkMkLst>
        </pc:inkChg>
        <pc:inkChg chg="add del mod">
          <ac:chgData name="仁園 呂" userId="eef67f80-1e14-4c90-a22b-aad4575b3ef9" providerId="ADAL" clId="{9A49C251-DF4E-4AE5-B3D8-6CC2431CFFC3}" dt="2020-05-18T03:49:32.971" v="12049"/>
          <ac:inkMkLst>
            <pc:docMk/>
            <pc:sldMk cId="1888177757" sldId="395"/>
            <ac:inkMk id="420" creationId="{09B8E56A-7684-4C12-962A-9F9F7D7D1D74}"/>
          </ac:inkMkLst>
        </pc:inkChg>
        <pc:inkChg chg="add del mod">
          <ac:chgData name="仁園 呂" userId="eef67f80-1e14-4c90-a22b-aad4575b3ef9" providerId="ADAL" clId="{9A49C251-DF4E-4AE5-B3D8-6CC2431CFFC3}" dt="2020-05-18T03:49:32.971" v="12046"/>
          <ac:inkMkLst>
            <pc:docMk/>
            <pc:sldMk cId="1888177757" sldId="395"/>
            <ac:inkMk id="421" creationId="{38361703-34ED-4A59-9526-B175FEBC2E26}"/>
          </ac:inkMkLst>
        </pc:inkChg>
        <pc:inkChg chg="add mod">
          <ac:chgData name="仁園 呂" userId="eef67f80-1e14-4c90-a22b-aad4575b3ef9" providerId="ADAL" clId="{9A49C251-DF4E-4AE5-B3D8-6CC2431CFFC3}" dt="2020-05-18T03:49:32.972" v="12051"/>
          <ac:inkMkLst>
            <pc:docMk/>
            <pc:sldMk cId="1888177757" sldId="395"/>
            <ac:inkMk id="422" creationId="{96A4097A-255D-421D-97DB-F026005103C4}"/>
          </ac:inkMkLst>
        </pc:inkChg>
        <pc:inkChg chg="add del mod">
          <ac:chgData name="仁園 呂" userId="eef67f80-1e14-4c90-a22b-aad4575b3ef9" providerId="ADAL" clId="{9A49C251-DF4E-4AE5-B3D8-6CC2431CFFC3}" dt="2020-05-18T03:49:32.972" v="12051"/>
          <ac:inkMkLst>
            <pc:docMk/>
            <pc:sldMk cId="1888177757" sldId="395"/>
            <ac:inkMk id="423" creationId="{C8E8287F-E0C4-4894-94B8-C8DE4311B2F8}"/>
          </ac:inkMkLst>
        </pc:inkChg>
        <pc:inkChg chg="add del mod">
          <ac:chgData name="仁園 呂" userId="eef67f80-1e14-4c90-a22b-aad4575b3ef9" providerId="ADAL" clId="{9A49C251-DF4E-4AE5-B3D8-6CC2431CFFC3}" dt="2020-05-18T03:49:32.971" v="12047"/>
          <ac:inkMkLst>
            <pc:docMk/>
            <pc:sldMk cId="1888177757" sldId="395"/>
            <ac:inkMk id="424" creationId="{94A67062-C5B5-4449-B9D7-43F4B47E29E1}"/>
          </ac:inkMkLst>
        </pc:inkChg>
        <pc:inkChg chg="add del mod">
          <ac:chgData name="仁園 呂" userId="eef67f80-1e14-4c90-a22b-aad4575b3ef9" providerId="ADAL" clId="{9A49C251-DF4E-4AE5-B3D8-6CC2431CFFC3}" dt="2020-05-18T03:49:32.971" v="12048"/>
          <ac:inkMkLst>
            <pc:docMk/>
            <pc:sldMk cId="1888177757" sldId="395"/>
            <ac:inkMk id="425" creationId="{23D96451-38EB-4AC1-965F-48548E338D11}"/>
          </ac:inkMkLst>
        </pc:inkChg>
        <pc:inkChg chg="add del mod">
          <ac:chgData name="仁園 呂" userId="eef67f80-1e14-4c90-a22b-aad4575b3ef9" providerId="ADAL" clId="{9A49C251-DF4E-4AE5-B3D8-6CC2431CFFC3}" dt="2020-05-18T03:49:32.972" v="12050"/>
          <ac:inkMkLst>
            <pc:docMk/>
            <pc:sldMk cId="1888177757" sldId="395"/>
            <ac:inkMk id="426" creationId="{FA86C388-72E4-4F1B-AF58-3661A1C87F9A}"/>
          </ac:inkMkLst>
        </pc:inkChg>
        <pc:inkChg chg="add mod">
          <ac:chgData name="仁園 呂" userId="eef67f80-1e14-4c90-a22b-aad4575b3ef9" providerId="ADAL" clId="{9A49C251-DF4E-4AE5-B3D8-6CC2431CFFC3}" dt="2020-05-18T03:50:04.295" v="12069"/>
          <ac:inkMkLst>
            <pc:docMk/>
            <pc:sldMk cId="1888177757" sldId="395"/>
            <ac:inkMk id="428" creationId="{11FF4C53-5C4A-4D1C-BC11-FBED46DDFE73}"/>
          </ac:inkMkLst>
        </pc:inkChg>
        <pc:inkChg chg="add mod">
          <ac:chgData name="仁園 呂" userId="eef67f80-1e14-4c90-a22b-aad4575b3ef9" providerId="ADAL" clId="{9A49C251-DF4E-4AE5-B3D8-6CC2431CFFC3}" dt="2020-05-18T03:50:04.295" v="12069"/>
          <ac:inkMkLst>
            <pc:docMk/>
            <pc:sldMk cId="1888177757" sldId="395"/>
            <ac:inkMk id="429" creationId="{506B5FA6-EF46-4126-A482-7C9229F806E7}"/>
          </ac:inkMkLst>
        </pc:inkChg>
        <pc:inkChg chg="add mod">
          <ac:chgData name="仁園 呂" userId="eef67f80-1e14-4c90-a22b-aad4575b3ef9" providerId="ADAL" clId="{9A49C251-DF4E-4AE5-B3D8-6CC2431CFFC3}" dt="2020-05-18T03:50:04.295" v="12069"/>
          <ac:inkMkLst>
            <pc:docMk/>
            <pc:sldMk cId="1888177757" sldId="395"/>
            <ac:inkMk id="430" creationId="{761253F5-D123-427E-AAD0-37729FD99CE9}"/>
          </ac:inkMkLst>
        </pc:inkChg>
        <pc:inkChg chg="add mod">
          <ac:chgData name="仁園 呂" userId="eef67f80-1e14-4c90-a22b-aad4575b3ef9" providerId="ADAL" clId="{9A49C251-DF4E-4AE5-B3D8-6CC2431CFFC3}" dt="2020-05-18T03:50:04.295" v="12069"/>
          <ac:inkMkLst>
            <pc:docMk/>
            <pc:sldMk cId="1888177757" sldId="395"/>
            <ac:inkMk id="431" creationId="{5F931D6D-7891-4883-B427-3AB145BEA33C}"/>
          </ac:inkMkLst>
        </pc:inkChg>
        <pc:inkChg chg="add mod">
          <ac:chgData name="仁園 呂" userId="eef67f80-1e14-4c90-a22b-aad4575b3ef9" providerId="ADAL" clId="{9A49C251-DF4E-4AE5-B3D8-6CC2431CFFC3}" dt="2020-05-18T03:50:04.295" v="12069"/>
          <ac:inkMkLst>
            <pc:docMk/>
            <pc:sldMk cId="1888177757" sldId="395"/>
            <ac:inkMk id="432" creationId="{70BAA3EE-FBE5-47B1-ABF5-D7CACEA27242}"/>
          </ac:inkMkLst>
        </pc:inkChg>
        <pc:inkChg chg="add mod">
          <ac:chgData name="仁園 呂" userId="eef67f80-1e14-4c90-a22b-aad4575b3ef9" providerId="ADAL" clId="{9A49C251-DF4E-4AE5-B3D8-6CC2431CFFC3}" dt="2020-05-18T03:50:04.295" v="12069"/>
          <ac:inkMkLst>
            <pc:docMk/>
            <pc:sldMk cId="1888177757" sldId="395"/>
            <ac:inkMk id="433" creationId="{1C3BF6C8-596E-4C60-8FF6-42196B682A30}"/>
          </ac:inkMkLst>
        </pc:inkChg>
        <pc:inkChg chg="add mod">
          <ac:chgData name="仁園 呂" userId="eef67f80-1e14-4c90-a22b-aad4575b3ef9" providerId="ADAL" clId="{9A49C251-DF4E-4AE5-B3D8-6CC2431CFFC3}" dt="2020-05-18T03:50:04.295" v="12069"/>
          <ac:inkMkLst>
            <pc:docMk/>
            <pc:sldMk cId="1888177757" sldId="395"/>
            <ac:inkMk id="434" creationId="{8D33DC6B-9403-4394-B28A-AE85264BC0DA}"/>
          </ac:inkMkLst>
        </pc:inkChg>
        <pc:inkChg chg="add mod">
          <ac:chgData name="仁園 呂" userId="eef67f80-1e14-4c90-a22b-aad4575b3ef9" providerId="ADAL" clId="{9A49C251-DF4E-4AE5-B3D8-6CC2431CFFC3}" dt="2020-05-18T03:50:04.295" v="12069"/>
          <ac:inkMkLst>
            <pc:docMk/>
            <pc:sldMk cId="1888177757" sldId="395"/>
            <ac:inkMk id="435" creationId="{046A41E4-0C53-4D8E-9D84-ACB551478B39}"/>
          </ac:inkMkLst>
        </pc:inkChg>
        <pc:inkChg chg="add mod">
          <ac:chgData name="仁園 呂" userId="eef67f80-1e14-4c90-a22b-aad4575b3ef9" providerId="ADAL" clId="{9A49C251-DF4E-4AE5-B3D8-6CC2431CFFC3}" dt="2020-05-18T03:50:04.295" v="12069"/>
          <ac:inkMkLst>
            <pc:docMk/>
            <pc:sldMk cId="1888177757" sldId="395"/>
            <ac:inkMk id="436" creationId="{7146EC41-7FF4-45E6-A303-6EA84355EA29}"/>
          </ac:inkMkLst>
        </pc:inkChg>
        <pc:inkChg chg="add mod">
          <ac:chgData name="仁園 呂" userId="eef67f80-1e14-4c90-a22b-aad4575b3ef9" providerId="ADAL" clId="{9A49C251-DF4E-4AE5-B3D8-6CC2431CFFC3}" dt="2020-05-18T03:50:04.295" v="12069"/>
          <ac:inkMkLst>
            <pc:docMk/>
            <pc:sldMk cId="1888177757" sldId="395"/>
            <ac:inkMk id="437" creationId="{352DA16C-196A-4183-A76D-79562D346468}"/>
          </ac:inkMkLst>
        </pc:inkChg>
        <pc:inkChg chg="add mod">
          <ac:chgData name="仁園 呂" userId="eef67f80-1e14-4c90-a22b-aad4575b3ef9" providerId="ADAL" clId="{9A49C251-DF4E-4AE5-B3D8-6CC2431CFFC3}" dt="2020-05-18T03:50:04.295" v="12069"/>
          <ac:inkMkLst>
            <pc:docMk/>
            <pc:sldMk cId="1888177757" sldId="395"/>
            <ac:inkMk id="438" creationId="{653BB98C-FB5D-4EC7-96E5-AD21BD528C08}"/>
          </ac:inkMkLst>
        </pc:inkChg>
        <pc:inkChg chg="add mod">
          <ac:chgData name="仁園 呂" userId="eef67f80-1e14-4c90-a22b-aad4575b3ef9" providerId="ADAL" clId="{9A49C251-DF4E-4AE5-B3D8-6CC2431CFFC3}" dt="2020-05-18T03:50:04.295" v="12069"/>
          <ac:inkMkLst>
            <pc:docMk/>
            <pc:sldMk cId="1888177757" sldId="395"/>
            <ac:inkMk id="440" creationId="{C9AC9305-8FA8-4818-95D2-026E55FEC5F4}"/>
          </ac:inkMkLst>
        </pc:inkChg>
        <pc:inkChg chg="add mod">
          <ac:chgData name="仁園 呂" userId="eef67f80-1e14-4c90-a22b-aad4575b3ef9" providerId="ADAL" clId="{9A49C251-DF4E-4AE5-B3D8-6CC2431CFFC3}" dt="2020-05-18T03:50:04.295" v="12069"/>
          <ac:inkMkLst>
            <pc:docMk/>
            <pc:sldMk cId="1888177757" sldId="395"/>
            <ac:inkMk id="442" creationId="{6915C160-F546-4D38-A09E-53BAEEC9012E}"/>
          </ac:inkMkLst>
        </pc:inkChg>
        <pc:inkChg chg="add mod">
          <ac:chgData name="仁園 呂" userId="eef67f80-1e14-4c90-a22b-aad4575b3ef9" providerId="ADAL" clId="{9A49C251-DF4E-4AE5-B3D8-6CC2431CFFC3}" dt="2020-05-18T03:50:04.295" v="12069"/>
          <ac:inkMkLst>
            <pc:docMk/>
            <pc:sldMk cId="1888177757" sldId="395"/>
            <ac:inkMk id="443" creationId="{B3AD409B-5683-4EEA-8014-9A39E37ADE3F}"/>
          </ac:inkMkLst>
        </pc:inkChg>
        <pc:inkChg chg="add mod">
          <ac:chgData name="仁園 呂" userId="eef67f80-1e14-4c90-a22b-aad4575b3ef9" providerId="ADAL" clId="{9A49C251-DF4E-4AE5-B3D8-6CC2431CFFC3}" dt="2020-05-18T03:50:04.295" v="12069"/>
          <ac:inkMkLst>
            <pc:docMk/>
            <pc:sldMk cId="1888177757" sldId="395"/>
            <ac:inkMk id="444" creationId="{20C66784-02A2-49F3-A61D-9821588979E6}"/>
          </ac:inkMkLst>
        </pc:inkChg>
      </pc:sldChg>
      <pc:sldChg chg="addSp delSp modSp new del mod modTransition modClrScheme chgLayout">
        <pc:chgData name="仁園 呂" userId="eef67f80-1e14-4c90-a22b-aad4575b3ef9" providerId="ADAL" clId="{9A49C251-DF4E-4AE5-B3D8-6CC2431CFFC3}" dt="2020-05-09T09:41:22.888" v="7195" actId="47"/>
        <pc:sldMkLst>
          <pc:docMk/>
          <pc:sldMk cId="4005986343" sldId="395"/>
        </pc:sldMkLst>
        <pc:spChg chg="add del">
          <ac:chgData name="仁園 呂" userId="eef67f80-1e14-4c90-a22b-aad4575b3ef9" providerId="ADAL" clId="{9A49C251-DF4E-4AE5-B3D8-6CC2431CFFC3}" dt="2020-04-23T17:29:29.528" v="2610" actId="26606"/>
          <ac:spMkLst>
            <pc:docMk/>
            <pc:sldMk cId="4005986343" sldId="395"/>
            <ac:spMk id="2" creationId="{54DE1911-C3D4-4FFA-B70B-0A400650F108}"/>
          </ac:spMkLst>
        </pc:spChg>
        <pc:spChg chg="mod">
          <ac:chgData name="仁園 呂" userId="eef67f80-1e14-4c90-a22b-aad4575b3ef9" providerId="ADAL" clId="{9A49C251-DF4E-4AE5-B3D8-6CC2431CFFC3}" dt="2020-04-27T09:42:33.354" v="4827"/>
          <ac:spMkLst>
            <pc:docMk/>
            <pc:sldMk cId="4005986343" sldId="395"/>
            <ac:spMk id="3" creationId="{D957E37F-960F-4787-A529-DC68E6BDD9D9}"/>
          </ac:spMkLst>
        </pc:spChg>
        <pc:spChg chg="mod">
          <ac:chgData name="仁園 呂" userId="eef67f80-1e14-4c90-a22b-aad4575b3ef9" providerId="ADAL" clId="{9A49C251-DF4E-4AE5-B3D8-6CC2431CFFC3}" dt="2020-04-23T17:29:29.528" v="2610" actId="26606"/>
          <ac:spMkLst>
            <pc:docMk/>
            <pc:sldMk cId="4005986343" sldId="395"/>
            <ac:spMk id="4" creationId="{ABFAFD16-DB87-46DF-9F3A-92CE8A54AAF9}"/>
          </ac:spMkLst>
        </pc:spChg>
        <pc:spChg chg="add mod">
          <ac:chgData name="仁園 呂" userId="eef67f80-1e14-4c90-a22b-aad4575b3ef9" providerId="ADAL" clId="{9A49C251-DF4E-4AE5-B3D8-6CC2431CFFC3}" dt="2020-04-27T09:43:31.040" v="4828" actId="1076"/>
          <ac:spMkLst>
            <pc:docMk/>
            <pc:sldMk cId="4005986343" sldId="395"/>
            <ac:spMk id="8" creationId="{0ED31D08-06AA-4A27-A998-0757FF7C6E6E}"/>
          </ac:spMkLst>
        </pc:spChg>
        <pc:spChg chg="add del mod">
          <ac:chgData name="仁園 呂" userId="eef67f80-1e14-4c90-a22b-aad4575b3ef9" providerId="ADAL" clId="{9A49C251-DF4E-4AE5-B3D8-6CC2431CFFC3}" dt="2020-04-23T17:29:29.528" v="2610" actId="26606"/>
          <ac:spMkLst>
            <pc:docMk/>
            <pc:sldMk cId="4005986343" sldId="395"/>
            <ac:spMk id="10" creationId="{94A223DD-ECF8-4D1E-B48A-116D500BC93C}"/>
          </ac:spMkLst>
        </pc:spChg>
        <pc:grpChg chg="del mod">
          <ac:chgData name="仁園 呂" userId="eef67f80-1e14-4c90-a22b-aad4575b3ef9" providerId="ADAL" clId="{9A49C251-DF4E-4AE5-B3D8-6CC2431CFFC3}" dt="2020-04-27T09:45:32.120" v="4863"/>
          <ac:grpSpMkLst>
            <pc:docMk/>
            <pc:sldMk cId="4005986343" sldId="395"/>
            <ac:grpSpMk id="10" creationId="{0D471239-8ABD-4D4C-AEB0-119386E1CF67}"/>
          </ac:grpSpMkLst>
        </pc:grpChg>
        <pc:grpChg chg="del mod">
          <ac:chgData name="仁園 呂" userId="eef67f80-1e14-4c90-a22b-aad4575b3ef9" providerId="ADAL" clId="{9A49C251-DF4E-4AE5-B3D8-6CC2431CFFC3}" dt="2020-04-27T09:45:17.134" v="4842"/>
          <ac:grpSpMkLst>
            <pc:docMk/>
            <pc:sldMk cId="4005986343" sldId="395"/>
            <ac:grpSpMk id="16" creationId="{A556767C-4AE1-4CE9-8F3D-D1CCA95386D4}"/>
          </ac:grpSpMkLst>
        </pc:grpChg>
        <pc:grpChg chg="del mod">
          <ac:chgData name="仁園 呂" userId="eef67f80-1e14-4c90-a22b-aad4575b3ef9" providerId="ADAL" clId="{9A49C251-DF4E-4AE5-B3D8-6CC2431CFFC3}" dt="2020-04-27T09:45:22.788" v="4846"/>
          <ac:grpSpMkLst>
            <pc:docMk/>
            <pc:sldMk cId="4005986343" sldId="395"/>
            <ac:grpSpMk id="18" creationId="{680573E2-5031-4067-97AD-21C5C840A6AE}"/>
          </ac:grpSpMkLst>
        </pc:grpChg>
        <pc:grpChg chg="del mod">
          <ac:chgData name="仁園 呂" userId="eef67f80-1e14-4c90-a22b-aad4575b3ef9" providerId="ADAL" clId="{9A49C251-DF4E-4AE5-B3D8-6CC2431CFFC3}" dt="2020-04-27T09:45:32.120" v="4863"/>
          <ac:grpSpMkLst>
            <pc:docMk/>
            <pc:sldMk cId="4005986343" sldId="395"/>
            <ac:grpSpMk id="22" creationId="{7ED4C7F2-E704-49EC-8133-EAE844181EEC}"/>
          </ac:grpSpMkLst>
        </pc:grpChg>
        <pc:grpChg chg="del mod">
          <ac:chgData name="仁園 呂" userId="eef67f80-1e14-4c90-a22b-aad4575b3ef9" providerId="ADAL" clId="{9A49C251-DF4E-4AE5-B3D8-6CC2431CFFC3}" dt="2020-04-27T09:45:32.120" v="4863"/>
          <ac:grpSpMkLst>
            <pc:docMk/>
            <pc:sldMk cId="4005986343" sldId="395"/>
            <ac:grpSpMk id="28" creationId="{A667F17A-DB4B-4931-B0FA-A727C412F56D}"/>
          </ac:grpSpMkLst>
        </pc:grpChg>
        <pc:grpChg chg="del mod">
          <ac:chgData name="仁園 呂" userId="eef67f80-1e14-4c90-a22b-aad4575b3ef9" providerId="ADAL" clId="{9A49C251-DF4E-4AE5-B3D8-6CC2431CFFC3}" dt="2020-04-27T09:45:36.468" v="4867"/>
          <ac:grpSpMkLst>
            <pc:docMk/>
            <pc:sldMk cId="4005986343" sldId="395"/>
            <ac:grpSpMk id="39" creationId="{F8559603-3660-4C9D-8C9C-83F2CE9DC786}"/>
          </ac:grpSpMkLst>
        </pc:grpChg>
        <pc:grpChg chg="mod">
          <ac:chgData name="仁園 呂" userId="eef67f80-1e14-4c90-a22b-aad4575b3ef9" providerId="ADAL" clId="{9A49C251-DF4E-4AE5-B3D8-6CC2431CFFC3}" dt="2020-04-27T09:45:36.468" v="4867"/>
          <ac:grpSpMkLst>
            <pc:docMk/>
            <pc:sldMk cId="4005986343" sldId="395"/>
            <ac:grpSpMk id="43" creationId="{2753AEE1-8C9E-45F1-8578-E7125FE5A577}"/>
          </ac:grpSpMkLst>
        </pc:grpChg>
        <pc:grpChg chg="mod">
          <ac:chgData name="仁園 呂" userId="eef67f80-1e14-4c90-a22b-aad4575b3ef9" providerId="ADAL" clId="{9A49C251-DF4E-4AE5-B3D8-6CC2431CFFC3}" dt="2020-04-27T09:45:43.335" v="4877"/>
          <ac:grpSpMkLst>
            <pc:docMk/>
            <pc:sldMk cId="4005986343" sldId="395"/>
            <ac:grpSpMk id="53" creationId="{94C5A984-E428-426B-93CC-32189DD8BB4B}"/>
          </ac:grpSpMkLst>
        </pc:grpChg>
        <pc:grpChg chg="del mod">
          <ac:chgData name="仁園 呂" userId="eef67f80-1e14-4c90-a22b-aad4575b3ef9" providerId="ADAL" clId="{9A49C251-DF4E-4AE5-B3D8-6CC2431CFFC3}" dt="2020-04-27T09:46:08.480" v="4882"/>
          <ac:grpSpMkLst>
            <pc:docMk/>
            <pc:sldMk cId="4005986343" sldId="395"/>
            <ac:grpSpMk id="56" creationId="{97A243A9-9137-48D3-A956-0CF9C3CC3041}"/>
          </ac:grpSpMkLst>
        </pc:grpChg>
        <pc:grpChg chg="mod">
          <ac:chgData name="仁園 呂" userId="eef67f80-1e14-4c90-a22b-aad4575b3ef9" providerId="ADAL" clId="{9A49C251-DF4E-4AE5-B3D8-6CC2431CFFC3}" dt="2020-04-27T09:46:08.480" v="4882"/>
          <ac:grpSpMkLst>
            <pc:docMk/>
            <pc:sldMk cId="4005986343" sldId="395"/>
            <ac:grpSpMk id="58" creationId="{EC61A2F7-F884-4AB6-A5FB-24E3B2181F81}"/>
          </ac:grpSpMkLst>
        </pc:grpChg>
        <pc:grpChg chg="del mod">
          <ac:chgData name="仁園 呂" userId="eef67f80-1e14-4c90-a22b-aad4575b3ef9" providerId="ADAL" clId="{9A49C251-DF4E-4AE5-B3D8-6CC2431CFFC3}" dt="2020-04-27T09:46:56.320" v="4909"/>
          <ac:grpSpMkLst>
            <pc:docMk/>
            <pc:sldMk cId="4005986343" sldId="395"/>
            <ac:grpSpMk id="72" creationId="{B576193B-8E78-44B7-9A41-78FD1BD08163}"/>
          </ac:grpSpMkLst>
        </pc:grpChg>
        <pc:grpChg chg="del mod">
          <ac:chgData name="仁園 呂" userId="eef67f80-1e14-4c90-a22b-aad4575b3ef9" providerId="ADAL" clId="{9A49C251-DF4E-4AE5-B3D8-6CC2431CFFC3}" dt="2020-04-27T09:47:02.939" v="4913"/>
          <ac:grpSpMkLst>
            <pc:docMk/>
            <pc:sldMk cId="4005986343" sldId="395"/>
            <ac:grpSpMk id="85" creationId="{D89B5D56-EB39-4786-AA9F-434ED1B77B6B}"/>
          </ac:grpSpMkLst>
        </pc:grpChg>
        <pc:grpChg chg="del mod">
          <ac:chgData name="仁園 呂" userId="eef67f80-1e14-4c90-a22b-aad4575b3ef9" providerId="ADAL" clId="{9A49C251-DF4E-4AE5-B3D8-6CC2431CFFC3}" dt="2020-04-27T09:47:03.888" v="4916"/>
          <ac:grpSpMkLst>
            <pc:docMk/>
            <pc:sldMk cId="4005986343" sldId="395"/>
            <ac:grpSpMk id="87" creationId="{247D908A-C771-4E4F-A653-DD0AA5DF4E5A}"/>
          </ac:grpSpMkLst>
        </pc:grpChg>
        <pc:grpChg chg="del mod">
          <ac:chgData name="仁園 呂" userId="eef67f80-1e14-4c90-a22b-aad4575b3ef9" providerId="ADAL" clId="{9A49C251-DF4E-4AE5-B3D8-6CC2431CFFC3}" dt="2020-04-27T09:47:14.538" v="4940"/>
          <ac:grpSpMkLst>
            <pc:docMk/>
            <pc:sldMk cId="4005986343" sldId="395"/>
            <ac:grpSpMk id="90" creationId="{BDEF57D9-6811-4756-8FA0-EDDC96A69E32}"/>
          </ac:grpSpMkLst>
        </pc:grpChg>
        <pc:grpChg chg="mod">
          <ac:chgData name="仁園 呂" userId="eef67f80-1e14-4c90-a22b-aad4575b3ef9" providerId="ADAL" clId="{9A49C251-DF4E-4AE5-B3D8-6CC2431CFFC3}" dt="2020-04-27T09:47:31.602" v="4952"/>
          <ac:grpSpMkLst>
            <pc:docMk/>
            <pc:sldMk cId="4005986343" sldId="395"/>
            <ac:grpSpMk id="98" creationId="{E623CDA6-5A99-49CC-AA6C-E8B946211183}"/>
          </ac:grpSpMkLst>
        </pc:grpChg>
        <pc:grpChg chg="del mod">
          <ac:chgData name="仁園 呂" userId="eef67f80-1e14-4c90-a22b-aad4575b3ef9" providerId="ADAL" clId="{9A49C251-DF4E-4AE5-B3D8-6CC2431CFFC3}" dt="2020-04-27T09:47:59.918" v="4983"/>
          <ac:grpSpMkLst>
            <pc:docMk/>
            <pc:sldMk cId="4005986343" sldId="395"/>
            <ac:grpSpMk id="105" creationId="{3445D421-0868-49FB-A593-A7BA8A447439}"/>
          </ac:grpSpMkLst>
        </pc:grpChg>
        <pc:grpChg chg="del mod">
          <ac:chgData name="仁園 呂" userId="eef67f80-1e14-4c90-a22b-aad4575b3ef9" providerId="ADAL" clId="{9A49C251-DF4E-4AE5-B3D8-6CC2431CFFC3}" dt="2020-04-27T09:47:46.018" v="4962"/>
          <ac:grpSpMkLst>
            <pc:docMk/>
            <pc:sldMk cId="4005986343" sldId="395"/>
            <ac:grpSpMk id="109" creationId="{3E3F005F-5B80-4CE4-8CB6-57423E73285C}"/>
          </ac:grpSpMkLst>
        </pc:grpChg>
        <pc:grpChg chg="mod">
          <ac:chgData name="仁園 呂" userId="eef67f80-1e14-4c90-a22b-aad4575b3ef9" providerId="ADAL" clId="{9A49C251-DF4E-4AE5-B3D8-6CC2431CFFC3}" dt="2020-04-27T09:47:46.018" v="4962"/>
          <ac:grpSpMkLst>
            <pc:docMk/>
            <pc:sldMk cId="4005986343" sldId="395"/>
            <ac:grpSpMk id="111" creationId="{F83C8C0C-89E3-4BE9-951D-626B485A54B6}"/>
          </ac:grpSpMkLst>
        </pc:grpChg>
        <pc:grpChg chg="del mod">
          <ac:chgData name="仁園 呂" userId="eef67f80-1e14-4c90-a22b-aad4575b3ef9" providerId="ADAL" clId="{9A49C251-DF4E-4AE5-B3D8-6CC2431CFFC3}" dt="2020-04-27T09:47:59.918" v="4983"/>
          <ac:grpSpMkLst>
            <pc:docMk/>
            <pc:sldMk cId="4005986343" sldId="395"/>
            <ac:grpSpMk id="132" creationId="{B184CAA6-03C9-44FC-AC58-C9A5A8C116EE}"/>
          </ac:grpSpMkLst>
        </pc:grpChg>
        <pc:grpChg chg="del mod">
          <ac:chgData name="仁園 呂" userId="eef67f80-1e14-4c90-a22b-aad4575b3ef9" providerId="ADAL" clId="{9A49C251-DF4E-4AE5-B3D8-6CC2431CFFC3}" dt="2020-04-27T09:48:00.952" v="4986"/>
          <ac:grpSpMkLst>
            <pc:docMk/>
            <pc:sldMk cId="4005986343" sldId="395"/>
            <ac:grpSpMk id="133" creationId="{AE0EF7A6-2FC2-4E48-93C7-8275724D6357}"/>
          </ac:grpSpMkLst>
        </pc:grpChg>
        <pc:grpChg chg="del mod">
          <ac:chgData name="仁園 呂" userId="eef67f80-1e14-4c90-a22b-aad4575b3ef9" providerId="ADAL" clId="{9A49C251-DF4E-4AE5-B3D8-6CC2431CFFC3}" dt="2020-04-27T09:48:04.258" v="4990"/>
          <ac:grpSpMkLst>
            <pc:docMk/>
            <pc:sldMk cId="4005986343" sldId="395"/>
            <ac:grpSpMk id="136" creationId="{49A8954C-D56F-4C51-96BE-A72309CD412C}"/>
          </ac:grpSpMkLst>
        </pc:grpChg>
        <pc:grpChg chg="mod">
          <ac:chgData name="仁園 呂" userId="eef67f80-1e14-4c90-a22b-aad4575b3ef9" providerId="ADAL" clId="{9A49C251-DF4E-4AE5-B3D8-6CC2431CFFC3}" dt="2020-04-27T09:48:04.258" v="4990"/>
          <ac:grpSpMkLst>
            <pc:docMk/>
            <pc:sldMk cId="4005986343" sldId="395"/>
            <ac:grpSpMk id="140" creationId="{4EC059EC-5DC9-4C65-9E33-8CE2E5E0CFD8}"/>
          </ac:grpSpMkLst>
        </pc:grpChg>
        <pc:picChg chg="add mod ord">
          <ac:chgData name="仁園 呂" userId="eef67f80-1e14-4c90-a22b-aad4575b3ef9" providerId="ADAL" clId="{9A49C251-DF4E-4AE5-B3D8-6CC2431CFFC3}" dt="2020-04-27T09:43:33.881" v="4829" actId="1076"/>
          <ac:picMkLst>
            <pc:docMk/>
            <pc:sldMk cId="4005986343" sldId="395"/>
            <ac:picMk id="5" creationId="{DC93DD7B-7876-499B-AFE0-0DCB6E423AF2}"/>
          </ac:picMkLst>
        </pc:picChg>
        <pc:inkChg chg="add del">
          <ac:chgData name="仁園 呂" userId="eef67f80-1e14-4c90-a22b-aad4575b3ef9" providerId="ADAL" clId="{9A49C251-DF4E-4AE5-B3D8-6CC2431CFFC3}" dt="2020-04-27T09:44:49.903" v="4831"/>
          <ac:inkMkLst>
            <pc:docMk/>
            <pc:sldMk cId="4005986343" sldId="395"/>
            <ac:inkMk id="6" creationId="{44D9DC8D-E87D-47DB-A490-111EA1D90DDF}"/>
          </ac:inkMkLst>
        </pc:inkChg>
        <pc:inkChg chg="add mod">
          <ac:chgData name="仁園 呂" userId="eef67f80-1e14-4c90-a22b-aad4575b3ef9" providerId="ADAL" clId="{9A49C251-DF4E-4AE5-B3D8-6CC2431CFFC3}" dt="2020-04-27T09:45:36.468" v="4867"/>
          <ac:inkMkLst>
            <pc:docMk/>
            <pc:sldMk cId="4005986343" sldId="395"/>
            <ac:inkMk id="7" creationId="{BD9D8695-7912-4823-8E58-4F800BEA6A43}"/>
          </ac:inkMkLst>
        </pc:inkChg>
        <pc:inkChg chg="add mod">
          <ac:chgData name="仁園 呂" userId="eef67f80-1e14-4c90-a22b-aad4575b3ef9" providerId="ADAL" clId="{9A49C251-DF4E-4AE5-B3D8-6CC2431CFFC3}" dt="2020-04-27T09:45:36.468" v="4867"/>
          <ac:inkMkLst>
            <pc:docMk/>
            <pc:sldMk cId="4005986343" sldId="395"/>
            <ac:inkMk id="9" creationId="{4D89EF70-86BC-46AB-9A7E-1CA96E589776}"/>
          </ac:inkMkLst>
        </pc:inkChg>
        <pc:inkChg chg="add mod">
          <ac:chgData name="仁園 呂" userId="eef67f80-1e14-4c90-a22b-aad4575b3ef9" providerId="ADAL" clId="{9A49C251-DF4E-4AE5-B3D8-6CC2431CFFC3}" dt="2020-04-27T09:45:36.468" v="4867"/>
          <ac:inkMkLst>
            <pc:docMk/>
            <pc:sldMk cId="4005986343" sldId="395"/>
            <ac:inkMk id="11" creationId="{6FB7DC5C-D188-422F-91E6-51DB80D82F76}"/>
          </ac:inkMkLst>
        </pc:inkChg>
        <pc:inkChg chg="add mod">
          <ac:chgData name="仁園 呂" userId="eef67f80-1e14-4c90-a22b-aad4575b3ef9" providerId="ADAL" clId="{9A49C251-DF4E-4AE5-B3D8-6CC2431CFFC3}" dt="2020-04-27T09:45:36.468" v="4867"/>
          <ac:inkMkLst>
            <pc:docMk/>
            <pc:sldMk cId="4005986343" sldId="395"/>
            <ac:inkMk id="12" creationId="{BDB3C15D-3734-4444-905F-5AE71B4E8A27}"/>
          </ac:inkMkLst>
        </pc:inkChg>
        <pc:inkChg chg="add mod">
          <ac:chgData name="仁園 呂" userId="eef67f80-1e14-4c90-a22b-aad4575b3ef9" providerId="ADAL" clId="{9A49C251-DF4E-4AE5-B3D8-6CC2431CFFC3}" dt="2020-04-27T09:45:36.468" v="4867"/>
          <ac:inkMkLst>
            <pc:docMk/>
            <pc:sldMk cId="4005986343" sldId="395"/>
            <ac:inkMk id="13" creationId="{41D076D3-3DC3-465A-A9CE-F158DF7F5B7A}"/>
          </ac:inkMkLst>
        </pc:inkChg>
        <pc:inkChg chg="add mod">
          <ac:chgData name="仁園 呂" userId="eef67f80-1e14-4c90-a22b-aad4575b3ef9" providerId="ADAL" clId="{9A49C251-DF4E-4AE5-B3D8-6CC2431CFFC3}" dt="2020-04-27T09:45:36.468" v="4867"/>
          <ac:inkMkLst>
            <pc:docMk/>
            <pc:sldMk cId="4005986343" sldId="395"/>
            <ac:inkMk id="14" creationId="{55B75640-14C1-41EB-BAB2-7D403F8B855C}"/>
          </ac:inkMkLst>
        </pc:inkChg>
        <pc:inkChg chg="add mod">
          <ac:chgData name="仁園 呂" userId="eef67f80-1e14-4c90-a22b-aad4575b3ef9" providerId="ADAL" clId="{9A49C251-DF4E-4AE5-B3D8-6CC2431CFFC3}" dt="2020-04-27T09:45:36.468" v="4867"/>
          <ac:inkMkLst>
            <pc:docMk/>
            <pc:sldMk cId="4005986343" sldId="395"/>
            <ac:inkMk id="15" creationId="{D7D7C25D-ADCC-4899-9A66-849635322C43}"/>
          </ac:inkMkLst>
        </pc:inkChg>
        <pc:inkChg chg="add mod">
          <ac:chgData name="仁園 呂" userId="eef67f80-1e14-4c90-a22b-aad4575b3ef9" providerId="ADAL" clId="{9A49C251-DF4E-4AE5-B3D8-6CC2431CFFC3}" dt="2020-04-27T09:45:22.788" v="4846"/>
          <ac:inkMkLst>
            <pc:docMk/>
            <pc:sldMk cId="4005986343" sldId="395"/>
            <ac:inkMk id="17" creationId="{515B079F-6F49-4984-B708-E6E9420D5880}"/>
          </ac:inkMkLst>
        </pc:inkChg>
        <pc:inkChg chg="add mod">
          <ac:chgData name="仁園 呂" userId="eef67f80-1e14-4c90-a22b-aad4575b3ef9" providerId="ADAL" clId="{9A49C251-DF4E-4AE5-B3D8-6CC2431CFFC3}" dt="2020-04-27T09:45:36.468" v="4867"/>
          <ac:inkMkLst>
            <pc:docMk/>
            <pc:sldMk cId="4005986343" sldId="395"/>
            <ac:inkMk id="19" creationId="{33BE1CBF-7181-477F-B6EF-7C4915B18C79}"/>
          </ac:inkMkLst>
        </pc:inkChg>
        <pc:inkChg chg="add mod">
          <ac:chgData name="仁園 呂" userId="eef67f80-1e14-4c90-a22b-aad4575b3ef9" providerId="ADAL" clId="{9A49C251-DF4E-4AE5-B3D8-6CC2431CFFC3}" dt="2020-04-27T09:45:36.468" v="4867"/>
          <ac:inkMkLst>
            <pc:docMk/>
            <pc:sldMk cId="4005986343" sldId="395"/>
            <ac:inkMk id="20" creationId="{B2037C6C-B1BE-4126-9770-2AE4EAC9E6A7}"/>
          </ac:inkMkLst>
        </pc:inkChg>
        <pc:inkChg chg="add mod">
          <ac:chgData name="仁園 呂" userId="eef67f80-1e14-4c90-a22b-aad4575b3ef9" providerId="ADAL" clId="{9A49C251-DF4E-4AE5-B3D8-6CC2431CFFC3}" dt="2020-04-27T09:45:36.468" v="4867"/>
          <ac:inkMkLst>
            <pc:docMk/>
            <pc:sldMk cId="4005986343" sldId="395"/>
            <ac:inkMk id="21" creationId="{9B91FEAF-0E3E-43B2-B485-31C6C8288FDF}"/>
          </ac:inkMkLst>
        </pc:inkChg>
        <pc:inkChg chg="add mod">
          <ac:chgData name="仁園 呂" userId="eef67f80-1e14-4c90-a22b-aad4575b3ef9" providerId="ADAL" clId="{9A49C251-DF4E-4AE5-B3D8-6CC2431CFFC3}" dt="2020-04-27T09:45:36.468" v="4867"/>
          <ac:inkMkLst>
            <pc:docMk/>
            <pc:sldMk cId="4005986343" sldId="395"/>
            <ac:inkMk id="23" creationId="{271979B3-A074-43D5-AB47-CF3D6004BB46}"/>
          </ac:inkMkLst>
        </pc:inkChg>
        <pc:inkChg chg="add mod">
          <ac:chgData name="仁園 呂" userId="eef67f80-1e14-4c90-a22b-aad4575b3ef9" providerId="ADAL" clId="{9A49C251-DF4E-4AE5-B3D8-6CC2431CFFC3}" dt="2020-04-27T09:45:36.468" v="4867"/>
          <ac:inkMkLst>
            <pc:docMk/>
            <pc:sldMk cId="4005986343" sldId="395"/>
            <ac:inkMk id="24" creationId="{83C8563A-B3E5-46CB-A299-D2A483F11537}"/>
          </ac:inkMkLst>
        </pc:inkChg>
        <pc:inkChg chg="add mod">
          <ac:chgData name="仁園 呂" userId="eef67f80-1e14-4c90-a22b-aad4575b3ef9" providerId="ADAL" clId="{9A49C251-DF4E-4AE5-B3D8-6CC2431CFFC3}" dt="2020-04-27T09:45:36.468" v="4867"/>
          <ac:inkMkLst>
            <pc:docMk/>
            <pc:sldMk cId="4005986343" sldId="395"/>
            <ac:inkMk id="25" creationId="{B44ED953-EA3E-4FBC-8E31-F4178330AAFC}"/>
          </ac:inkMkLst>
        </pc:inkChg>
        <pc:inkChg chg="add mod">
          <ac:chgData name="仁園 呂" userId="eef67f80-1e14-4c90-a22b-aad4575b3ef9" providerId="ADAL" clId="{9A49C251-DF4E-4AE5-B3D8-6CC2431CFFC3}" dt="2020-04-27T09:45:36.468" v="4867"/>
          <ac:inkMkLst>
            <pc:docMk/>
            <pc:sldMk cId="4005986343" sldId="395"/>
            <ac:inkMk id="26" creationId="{1B666FD9-4829-4EB1-A294-8330EE795ED9}"/>
          </ac:inkMkLst>
        </pc:inkChg>
        <pc:inkChg chg="add mod">
          <ac:chgData name="仁園 呂" userId="eef67f80-1e14-4c90-a22b-aad4575b3ef9" providerId="ADAL" clId="{9A49C251-DF4E-4AE5-B3D8-6CC2431CFFC3}" dt="2020-04-27T09:45:36.468" v="4867"/>
          <ac:inkMkLst>
            <pc:docMk/>
            <pc:sldMk cId="4005986343" sldId="395"/>
            <ac:inkMk id="27" creationId="{3970778C-A8DC-4E3D-A652-3AB87D685723}"/>
          </ac:inkMkLst>
        </pc:inkChg>
        <pc:inkChg chg="add mod">
          <ac:chgData name="仁園 呂" userId="eef67f80-1e14-4c90-a22b-aad4575b3ef9" providerId="ADAL" clId="{9A49C251-DF4E-4AE5-B3D8-6CC2431CFFC3}" dt="2020-04-27T09:45:36.468" v="4867"/>
          <ac:inkMkLst>
            <pc:docMk/>
            <pc:sldMk cId="4005986343" sldId="395"/>
            <ac:inkMk id="29" creationId="{BBEACD47-ECB9-45C3-9299-B09F1A950D2E}"/>
          </ac:inkMkLst>
        </pc:inkChg>
        <pc:inkChg chg="add mod">
          <ac:chgData name="仁園 呂" userId="eef67f80-1e14-4c90-a22b-aad4575b3ef9" providerId="ADAL" clId="{9A49C251-DF4E-4AE5-B3D8-6CC2431CFFC3}" dt="2020-04-27T09:45:36.468" v="4867"/>
          <ac:inkMkLst>
            <pc:docMk/>
            <pc:sldMk cId="4005986343" sldId="395"/>
            <ac:inkMk id="30" creationId="{70AF9C33-7FB0-4569-88FF-7656DBC97535}"/>
          </ac:inkMkLst>
        </pc:inkChg>
        <pc:inkChg chg="add mod">
          <ac:chgData name="仁園 呂" userId="eef67f80-1e14-4c90-a22b-aad4575b3ef9" providerId="ADAL" clId="{9A49C251-DF4E-4AE5-B3D8-6CC2431CFFC3}" dt="2020-04-27T09:45:36.468" v="4867"/>
          <ac:inkMkLst>
            <pc:docMk/>
            <pc:sldMk cId="4005986343" sldId="395"/>
            <ac:inkMk id="31" creationId="{9EB04226-F412-4742-BFDE-85B6DDFC0305}"/>
          </ac:inkMkLst>
        </pc:inkChg>
        <pc:inkChg chg="add mod">
          <ac:chgData name="仁園 呂" userId="eef67f80-1e14-4c90-a22b-aad4575b3ef9" providerId="ADAL" clId="{9A49C251-DF4E-4AE5-B3D8-6CC2431CFFC3}" dt="2020-04-27T09:45:36.468" v="4867"/>
          <ac:inkMkLst>
            <pc:docMk/>
            <pc:sldMk cId="4005986343" sldId="395"/>
            <ac:inkMk id="32" creationId="{D53CE98F-5D14-4801-B7D6-68D77566FDC2}"/>
          </ac:inkMkLst>
        </pc:inkChg>
        <pc:inkChg chg="add mod">
          <ac:chgData name="仁園 呂" userId="eef67f80-1e14-4c90-a22b-aad4575b3ef9" providerId="ADAL" clId="{9A49C251-DF4E-4AE5-B3D8-6CC2431CFFC3}" dt="2020-04-27T09:45:36.468" v="4867"/>
          <ac:inkMkLst>
            <pc:docMk/>
            <pc:sldMk cId="4005986343" sldId="395"/>
            <ac:inkMk id="33" creationId="{298A4563-39A1-49E8-B161-9F52F17411E2}"/>
          </ac:inkMkLst>
        </pc:inkChg>
        <pc:inkChg chg="add mod">
          <ac:chgData name="仁園 呂" userId="eef67f80-1e14-4c90-a22b-aad4575b3ef9" providerId="ADAL" clId="{9A49C251-DF4E-4AE5-B3D8-6CC2431CFFC3}" dt="2020-04-27T09:45:36.468" v="4867"/>
          <ac:inkMkLst>
            <pc:docMk/>
            <pc:sldMk cId="4005986343" sldId="395"/>
            <ac:inkMk id="34" creationId="{836000EF-8F63-45A7-9011-D104D16C4004}"/>
          </ac:inkMkLst>
        </pc:inkChg>
        <pc:inkChg chg="add mod">
          <ac:chgData name="仁園 呂" userId="eef67f80-1e14-4c90-a22b-aad4575b3ef9" providerId="ADAL" clId="{9A49C251-DF4E-4AE5-B3D8-6CC2431CFFC3}" dt="2020-04-27T09:45:36.468" v="4867"/>
          <ac:inkMkLst>
            <pc:docMk/>
            <pc:sldMk cId="4005986343" sldId="395"/>
            <ac:inkMk id="35" creationId="{9AC89976-3527-4B3E-ACD9-6AE00631D445}"/>
          </ac:inkMkLst>
        </pc:inkChg>
        <pc:inkChg chg="add mod">
          <ac:chgData name="仁園 呂" userId="eef67f80-1e14-4c90-a22b-aad4575b3ef9" providerId="ADAL" clId="{9A49C251-DF4E-4AE5-B3D8-6CC2431CFFC3}" dt="2020-04-27T09:45:36.468" v="4867"/>
          <ac:inkMkLst>
            <pc:docMk/>
            <pc:sldMk cId="4005986343" sldId="395"/>
            <ac:inkMk id="36" creationId="{E61EE478-A47A-48A4-9401-C243DF94FD6F}"/>
          </ac:inkMkLst>
        </pc:inkChg>
        <pc:inkChg chg="add mod">
          <ac:chgData name="仁園 呂" userId="eef67f80-1e14-4c90-a22b-aad4575b3ef9" providerId="ADAL" clId="{9A49C251-DF4E-4AE5-B3D8-6CC2431CFFC3}" dt="2020-04-27T09:45:36.468" v="4867"/>
          <ac:inkMkLst>
            <pc:docMk/>
            <pc:sldMk cId="4005986343" sldId="395"/>
            <ac:inkMk id="37" creationId="{FD160EC5-762F-4C6C-863F-21A815E0F513}"/>
          </ac:inkMkLst>
        </pc:inkChg>
        <pc:inkChg chg="add mod">
          <ac:chgData name="仁園 呂" userId="eef67f80-1e14-4c90-a22b-aad4575b3ef9" providerId="ADAL" clId="{9A49C251-DF4E-4AE5-B3D8-6CC2431CFFC3}" dt="2020-04-27T09:45:36.468" v="4867"/>
          <ac:inkMkLst>
            <pc:docMk/>
            <pc:sldMk cId="4005986343" sldId="395"/>
            <ac:inkMk id="38" creationId="{3D384564-480E-457E-BE69-DD778D775C3D}"/>
          </ac:inkMkLst>
        </pc:inkChg>
        <pc:inkChg chg="add mod">
          <ac:chgData name="仁園 呂" userId="eef67f80-1e14-4c90-a22b-aad4575b3ef9" providerId="ADAL" clId="{9A49C251-DF4E-4AE5-B3D8-6CC2431CFFC3}" dt="2020-04-27T09:45:36.468" v="4867"/>
          <ac:inkMkLst>
            <pc:docMk/>
            <pc:sldMk cId="4005986343" sldId="395"/>
            <ac:inkMk id="40" creationId="{E945D8C8-2CC0-47FD-9C87-D31EB0030042}"/>
          </ac:inkMkLst>
        </pc:inkChg>
        <pc:inkChg chg="add mod">
          <ac:chgData name="仁園 呂" userId="eef67f80-1e14-4c90-a22b-aad4575b3ef9" providerId="ADAL" clId="{9A49C251-DF4E-4AE5-B3D8-6CC2431CFFC3}" dt="2020-04-27T09:45:36.468" v="4867"/>
          <ac:inkMkLst>
            <pc:docMk/>
            <pc:sldMk cId="4005986343" sldId="395"/>
            <ac:inkMk id="41" creationId="{4F762F0A-7B0F-494C-B563-F1A726D02729}"/>
          </ac:inkMkLst>
        </pc:inkChg>
        <pc:inkChg chg="add mod">
          <ac:chgData name="仁園 呂" userId="eef67f80-1e14-4c90-a22b-aad4575b3ef9" providerId="ADAL" clId="{9A49C251-DF4E-4AE5-B3D8-6CC2431CFFC3}" dt="2020-04-27T09:45:36.468" v="4867"/>
          <ac:inkMkLst>
            <pc:docMk/>
            <pc:sldMk cId="4005986343" sldId="395"/>
            <ac:inkMk id="42" creationId="{61F4C790-A4C5-4A00-9448-BE479FED9636}"/>
          </ac:inkMkLst>
        </pc:inkChg>
        <pc:inkChg chg="add mod">
          <ac:chgData name="仁園 呂" userId="eef67f80-1e14-4c90-a22b-aad4575b3ef9" providerId="ADAL" clId="{9A49C251-DF4E-4AE5-B3D8-6CC2431CFFC3}" dt="2020-04-27T09:45:43.335" v="4877"/>
          <ac:inkMkLst>
            <pc:docMk/>
            <pc:sldMk cId="4005986343" sldId="395"/>
            <ac:inkMk id="44" creationId="{D3EC67F1-2E77-4A27-B81B-8FD0A4E22827}"/>
          </ac:inkMkLst>
        </pc:inkChg>
        <pc:inkChg chg="add mod">
          <ac:chgData name="仁園 呂" userId="eef67f80-1e14-4c90-a22b-aad4575b3ef9" providerId="ADAL" clId="{9A49C251-DF4E-4AE5-B3D8-6CC2431CFFC3}" dt="2020-04-27T09:45:43.335" v="4877"/>
          <ac:inkMkLst>
            <pc:docMk/>
            <pc:sldMk cId="4005986343" sldId="395"/>
            <ac:inkMk id="45" creationId="{9C14E442-4E0F-4DBF-A470-E31A38B68B7B}"/>
          </ac:inkMkLst>
        </pc:inkChg>
        <pc:inkChg chg="add mod">
          <ac:chgData name="仁園 呂" userId="eef67f80-1e14-4c90-a22b-aad4575b3ef9" providerId="ADAL" clId="{9A49C251-DF4E-4AE5-B3D8-6CC2431CFFC3}" dt="2020-04-27T09:45:43.335" v="4877"/>
          <ac:inkMkLst>
            <pc:docMk/>
            <pc:sldMk cId="4005986343" sldId="395"/>
            <ac:inkMk id="46" creationId="{3D62E676-41C8-429C-A7EE-59345A3AC01E}"/>
          </ac:inkMkLst>
        </pc:inkChg>
        <pc:inkChg chg="add mod">
          <ac:chgData name="仁園 呂" userId="eef67f80-1e14-4c90-a22b-aad4575b3ef9" providerId="ADAL" clId="{9A49C251-DF4E-4AE5-B3D8-6CC2431CFFC3}" dt="2020-04-27T09:45:43.335" v="4877"/>
          <ac:inkMkLst>
            <pc:docMk/>
            <pc:sldMk cId="4005986343" sldId="395"/>
            <ac:inkMk id="47" creationId="{567A1E12-E86A-4734-A916-4D6F8093BF4E}"/>
          </ac:inkMkLst>
        </pc:inkChg>
        <pc:inkChg chg="add mod">
          <ac:chgData name="仁園 呂" userId="eef67f80-1e14-4c90-a22b-aad4575b3ef9" providerId="ADAL" clId="{9A49C251-DF4E-4AE5-B3D8-6CC2431CFFC3}" dt="2020-04-27T09:45:43.335" v="4877"/>
          <ac:inkMkLst>
            <pc:docMk/>
            <pc:sldMk cId="4005986343" sldId="395"/>
            <ac:inkMk id="48" creationId="{82BF86E1-1350-4A01-ABB9-700C7A7D42C4}"/>
          </ac:inkMkLst>
        </pc:inkChg>
        <pc:inkChg chg="add mod">
          <ac:chgData name="仁園 呂" userId="eef67f80-1e14-4c90-a22b-aad4575b3ef9" providerId="ADAL" clId="{9A49C251-DF4E-4AE5-B3D8-6CC2431CFFC3}" dt="2020-04-27T09:45:43.335" v="4877"/>
          <ac:inkMkLst>
            <pc:docMk/>
            <pc:sldMk cId="4005986343" sldId="395"/>
            <ac:inkMk id="49" creationId="{8E0BBB50-5D7A-4DD5-9ABE-98B1B57E9997}"/>
          </ac:inkMkLst>
        </pc:inkChg>
        <pc:inkChg chg="add mod">
          <ac:chgData name="仁園 呂" userId="eef67f80-1e14-4c90-a22b-aad4575b3ef9" providerId="ADAL" clId="{9A49C251-DF4E-4AE5-B3D8-6CC2431CFFC3}" dt="2020-04-27T09:45:43.335" v="4877"/>
          <ac:inkMkLst>
            <pc:docMk/>
            <pc:sldMk cId="4005986343" sldId="395"/>
            <ac:inkMk id="50" creationId="{9FFFC506-08D3-4425-8EBC-24B7C7DC893B}"/>
          </ac:inkMkLst>
        </pc:inkChg>
        <pc:inkChg chg="add mod">
          <ac:chgData name="仁園 呂" userId="eef67f80-1e14-4c90-a22b-aad4575b3ef9" providerId="ADAL" clId="{9A49C251-DF4E-4AE5-B3D8-6CC2431CFFC3}" dt="2020-04-27T09:45:43.335" v="4877"/>
          <ac:inkMkLst>
            <pc:docMk/>
            <pc:sldMk cId="4005986343" sldId="395"/>
            <ac:inkMk id="51" creationId="{8680C367-541D-42DE-BA0F-1E5D69992244}"/>
          </ac:inkMkLst>
        </pc:inkChg>
        <pc:inkChg chg="add mod">
          <ac:chgData name="仁園 呂" userId="eef67f80-1e14-4c90-a22b-aad4575b3ef9" providerId="ADAL" clId="{9A49C251-DF4E-4AE5-B3D8-6CC2431CFFC3}" dt="2020-04-27T09:45:43.335" v="4877"/>
          <ac:inkMkLst>
            <pc:docMk/>
            <pc:sldMk cId="4005986343" sldId="395"/>
            <ac:inkMk id="52" creationId="{FB0E6D75-E0CE-4EEA-B01F-28045156C933}"/>
          </ac:inkMkLst>
        </pc:inkChg>
        <pc:inkChg chg="add mod">
          <ac:chgData name="仁園 呂" userId="eef67f80-1e14-4c90-a22b-aad4575b3ef9" providerId="ADAL" clId="{9A49C251-DF4E-4AE5-B3D8-6CC2431CFFC3}" dt="2020-04-27T09:46:08.480" v="4882"/>
          <ac:inkMkLst>
            <pc:docMk/>
            <pc:sldMk cId="4005986343" sldId="395"/>
            <ac:inkMk id="54" creationId="{5BCA81C8-E51F-4322-ADB3-821344603388}"/>
          </ac:inkMkLst>
        </pc:inkChg>
        <pc:inkChg chg="add mod">
          <ac:chgData name="仁園 呂" userId="eef67f80-1e14-4c90-a22b-aad4575b3ef9" providerId="ADAL" clId="{9A49C251-DF4E-4AE5-B3D8-6CC2431CFFC3}" dt="2020-04-27T09:46:08.480" v="4882"/>
          <ac:inkMkLst>
            <pc:docMk/>
            <pc:sldMk cId="4005986343" sldId="395"/>
            <ac:inkMk id="55" creationId="{9588FDC6-608B-48FD-A147-51AE3512CE92}"/>
          </ac:inkMkLst>
        </pc:inkChg>
        <pc:inkChg chg="add mod">
          <ac:chgData name="仁園 呂" userId="eef67f80-1e14-4c90-a22b-aad4575b3ef9" providerId="ADAL" clId="{9A49C251-DF4E-4AE5-B3D8-6CC2431CFFC3}" dt="2020-04-27T09:46:08.480" v="4882"/>
          <ac:inkMkLst>
            <pc:docMk/>
            <pc:sldMk cId="4005986343" sldId="395"/>
            <ac:inkMk id="57" creationId="{710E0F7D-4451-4CC3-B417-C26520172C5F}"/>
          </ac:inkMkLst>
        </pc:inkChg>
        <pc:inkChg chg="add mod">
          <ac:chgData name="仁園 呂" userId="eef67f80-1e14-4c90-a22b-aad4575b3ef9" providerId="ADAL" clId="{9A49C251-DF4E-4AE5-B3D8-6CC2431CFFC3}" dt="2020-04-27T09:47:31.602" v="4952"/>
          <ac:inkMkLst>
            <pc:docMk/>
            <pc:sldMk cId="4005986343" sldId="395"/>
            <ac:inkMk id="59" creationId="{85081A79-F59D-4C83-8DE3-65A11653AEF1}"/>
          </ac:inkMkLst>
        </pc:inkChg>
        <pc:inkChg chg="add mod">
          <ac:chgData name="仁園 呂" userId="eef67f80-1e14-4c90-a22b-aad4575b3ef9" providerId="ADAL" clId="{9A49C251-DF4E-4AE5-B3D8-6CC2431CFFC3}" dt="2020-04-27T09:47:31.602" v="4952"/>
          <ac:inkMkLst>
            <pc:docMk/>
            <pc:sldMk cId="4005986343" sldId="395"/>
            <ac:inkMk id="60" creationId="{E3E27426-CB2C-46BD-AA63-9236C4655235}"/>
          </ac:inkMkLst>
        </pc:inkChg>
        <pc:inkChg chg="add mod">
          <ac:chgData name="仁園 呂" userId="eef67f80-1e14-4c90-a22b-aad4575b3ef9" providerId="ADAL" clId="{9A49C251-DF4E-4AE5-B3D8-6CC2431CFFC3}" dt="2020-04-27T09:47:31.602" v="4952"/>
          <ac:inkMkLst>
            <pc:docMk/>
            <pc:sldMk cId="4005986343" sldId="395"/>
            <ac:inkMk id="61" creationId="{DC2CAC95-A593-45F5-88D1-57DB0DDB3450}"/>
          </ac:inkMkLst>
        </pc:inkChg>
        <pc:inkChg chg="add mod">
          <ac:chgData name="仁園 呂" userId="eef67f80-1e14-4c90-a22b-aad4575b3ef9" providerId="ADAL" clId="{9A49C251-DF4E-4AE5-B3D8-6CC2431CFFC3}" dt="2020-04-27T09:47:31.602" v="4952"/>
          <ac:inkMkLst>
            <pc:docMk/>
            <pc:sldMk cId="4005986343" sldId="395"/>
            <ac:inkMk id="62" creationId="{305D8A91-F44B-4AB6-935B-FCD9919DD2CF}"/>
          </ac:inkMkLst>
        </pc:inkChg>
        <pc:inkChg chg="add mod">
          <ac:chgData name="仁園 呂" userId="eef67f80-1e14-4c90-a22b-aad4575b3ef9" providerId="ADAL" clId="{9A49C251-DF4E-4AE5-B3D8-6CC2431CFFC3}" dt="2020-04-27T09:47:31.602" v="4952"/>
          <ac:inkMkLst>
            <pc:docMk/>
            <pc:sldMk cId="4005986343" sldId="395"/>
            <ac:inkMk id="63" creationId="{D68DE140-4EBB-4BB3-BE22-15B7A29D5A29}"/>
          </ac:inkMkLst>
        </pc:inkChg>
        <pc:inkChg chg="add mod">
          <ac:chgData name="仁園 呂" userId="eef67f80-1e14-4c90-a22b-aad4575b3ef9" providerId="ADAL" clId="{9A49C251-DF4E-4AE5-B3D8-6CC2431CFFC3}" dt="2020-04-27T09:47:31.602" v="4952"/>
          <ac:inkMkLst>
            <pc:docMk/>
            <pc:sldMk cId="4005986343" sldId="395"/>
            <ac:inkMk id="64" creationId="{1786108E-E40D-40D6-878F-F81ADDF36AC2}"/>
          </ac:inkMkLst>
        </pc:inkChg>
        <pc:inkChg chg="add mod">
          <ac:chgData name="仁園 呂" userId="eef67f80-1e14-4c90-a22b-aad4575b3ef9" providerId="ADAL" clId="{9A49C251-DF4E-4AE5-B3D8-6CC2431CFFC3}" dt="2020-04-27T09:47:31.602" v="4952"/>
          <ac:inkMkLst>
            <pc:docMk/>
            <pc:sldMk cId="4005986343" sldId="395"/>
            <ac:inkMk id="65" creationId="{1A52A6BA-325B-41DC-95A3-B5EC33A0C153}"/>
          </ac:inkMkLst>
        </pc:inkChg>
        <pc:inkChg chg="add mod">
          <ac:chgData name="仁園 呂" userId="eef67f80-1e14-4c90-a22b-aad4575b3ef9" providerId="ADAL" clId="{9A49C251-DF4E-4AE5-B3D8-6CC2431CFFC3}" dt="2020-04-27T09:47:31.602" v="4952"/>
          <ac:inkMkLst>
            <pc:docMk/>
            <pc:sldMk cId="4005986343" sldId="395"/>
            <ac:inkMk id="66" creationId="{9F7B7FD9-9975-4A89-9459-4EC833D892ED}"/>
          </ac:inkMkLst>
        </pc:inkChg>
        <pc:inkChg chg="add mod">
          <ac:chgData name="仁園 呂" userId="eef67f80-1e14-4c90-a22b-aad4575b3ef9" providerId="ADAL" clId="{9A49C251-DF4E-4AE5-B3D8-6CC2431CFFC3}" dt="2020-04-27T09:47:31.602" v="4952"/>
          <ac:inkMkLst>
            <pc:docMk/>
            <pc:sldMk cId="4005986343" sldId="395"/>
            <ac:inkMk id="67" creationId="{42C4C4B7-08C8-41F3-83CD-E61A241B7A35}"/>
          </ac:inkMkLst>
        </pc:inkChg>
        <pc:inkChg chg="add mod">
          <ac:chgData name="仁園 呂" userId="eef67f80-1e14-4c90-a22b-aad4575b3ef9" providerId="ADAL" clId="{9A49C251-DF4E-4AE5-B3D8-6CC2431CFFC3}" dt="2020-04-27T09:47:31.602" v="4952"/>
          <ac:inkMkLst>
            <pc:docMk/>
            <pc:sldMk cId="4005986343" sldId="395"/>
            <ac:inkMk id="68" creationId="{E4379E37-11CD-4C4F-84B3-732021797B37}"/>
          </ac:inkMkLst>
        </pc:inkChg>
        <pc:inkChg chg="add mod">
          <ac:chgData name="仁園 呂" userId="eef67f80-1e14-4c90-a22b-aad4575b3ef9" providerId="ADAL" clId="{9A49C251-DF4E-4AE5-B3D8-6CC2431CFFC3}" dt="2020-04-27T09:47:31.602" v="4952"/>
          <ac:inkMkLst>
            <pc:docMk/>
            <pc:sldMk cId="4005986343" sldId="395"/>
            <ac:inkMk id="69" creationId="{A5F37A87-2DFF-475D-9D1D-346E4ED2803A}"/>
          </ac:inkMkLst>
        </pc:inkChg>
        <pc:inkChg chg="add mod">
          <ac:chgData name="仁園 呂" userId="eef67f80-1e14-4c90-a22b-aad4575b3ef9" providerId="ADAL" clId="{9A49C251-DF4E-4AE5-B3D8-6CC2431CFFC3}" dt="2020-04-27T09:47:31.602" v="4952"/>
          <ac:inkMkLst>
            <pc:docMk/>
            <pc:sldMk cId="4005986343" sldId="395"/>
            <ac:inkMk id="70" creationId="{1916265E-2891-4E80-A51D-086A89AF8A5B}"/>
          </ac:inkMkLst>
        </pc:inkChg>
        <pc:inkChg chg="add mod">
          <ac:chgData name="仁園 呂" userId="eef67f80-1e14-4c90-a22b-aad4575b3ef9" providerId="ADAL" clId="{9A49C251-DF4E-4AE5-B3D8-6CC2431CFFC3}" dt="2020-04-27T09:47:31.602" v="4952"/>
          <ac:inkMkLst>
            <pc:docMk/>
            <pc:sldMk cId="4005986343" sldId="395"/>
            <ac:inkMk id="71" creationId="{3E1B555B-37AD-4624-9FB0-B6BC6F944019}"/>
          </ac:inkMkLst>
        </pc:inkChg>
        <pc:inkChg chg="add del mod">
          <ac:chgData name="仁園 呂" userId="eef67f80-1e14-4c90-a22b-aad4575b3ef9" providerId="ADAL" clId="{9A49C251-DF4E-4AE5-B3D8-6CC2431CFFC3}" dt="2020-04-27T09:47:10.332" v="4930"/>
          <ac:inkMkLst>
            <pc:docMk/>
            <pc:sldMk cId="4005986343" sldId="395"/>
            <ac:inkMk id="73" creationId="{0FE6785E-D926-4336-B4EB-80E605A65F82}"/>
          </ac:inkMkLst>
        </pc:inkChg>
        <pc:inkChg chg="add del mod">
          <ac:chgData name="仁園 呂" userId="eef67f80-1e14-4c90-a22b-aad4575b3ef9" providerId="ADAL" clId="{9A49C251-DF4E-4AE5-B3D8-6CC2431CFFC3}" dt="2020-04-27T09:47:31.602" v="4951"/>
          <ac:inkMkLst>
            <pc:docMk/>
            <pc:sldMk cId="4005986343" sldId="395"/>
            <ac:inkMk id="74" creationId="{AA66E018-FE23-4899-8973-D5C8452BE2F6}"/>
          </ac:inkMkLst>
        </pc:inkChg>
        <pc:inkChg chg="add del mod">
          <ac:chgData name="仁園 呂" userId="eef67f80-1e14-4c90-a22b-aad4575b3ef9" providerId="ADAL" clId="{9A49C251-DF4E-4AE5-B3D8-6CC2431CFFC3}" dt="2020-04-27T09:47:12.038" v="4936"/>
          <ac:inkMkLst>
            <pc:docMk/>
            <pc:sldMk cId="4005986343" sldId="395"/>
            <ac:inkMk id="75" creationId="{45EAE4E5-3A13-443F-B3C7-52035DC940F4}"/>
          </ac:inkMkLst>
        </pc:inkChg>
        <pc:inkChg chg="add del mod">
          <ac:chgData name="仁園 呂" userId="eef67f80-1e14-4c90-a22b-aad4575b3ef9" providerId="ADAL" clId="{9A49C251-DF4E-4AE5-B3D8-6CC2431CFFC3}" dt="2020-04-27T09:47:12.037" v="4934"/>
          <ac:inkMkLst>
            <pc:docMk/>
            <pc:sldMk cId="4005986343" sldId="395"/>
            <ac:inkMk id="76" creationId="{46D54C8F-B876-4EAD-B03D-A40D96ACB2FC}"/>
          </ac:inkMkLst>
        </pc:inkChg>
        <pc:inkChg chg="add del mod">
          <ac:chgData name="仁園 呂" userId="eef67f80-1e14-4c90-a22b-aad4575b3ef9" providerId="ADAL" clId="{9A49C251-DF4E-4AE5-B3D8-6CC2431CFFC3}" dt="2020-04-27T09:47:04.930" v="4924"/>
          <ac:inkMkLst>
            <pc:docMk/>
            <pc:sldMk cId="4005986343" sldId="395"/>
            <ac:inkMk id="77" creationId="{E7D0C9AC-CB7A-455D-876C-C306DD157CF1}"/>
          </ac:inkMkLst>
        </pc:inkChg>
        <pc:inkChg chg="add del mod">
          <ac:chgData name="仁園 呂" userId="eef67f80-1e14-4c90-a22b-aad4575b3ef9" providerId="ADAL" clId="{9A49C251-DF4E-4AE5-B3D8-6CC2431CFFC3}" dt="2020-04-27T09:47:10.117" v="4928"/>
          <ac:inkMkLst>
            <pc:docMk/>
            <pc:sldMk cId="4005986343" sldId="395"/>
            <ac:inkMk id="78" creationId="{F89D90A4-2549-426E-9445-FB7B143A9460}"/>
          </ac:inkMkLst>
        </pc:inkChg>
        <pc:inkChg chg="add del mod">
          <ac:chgData name="仁園 呂" userId="eef67f80-1e14-4c90-a22b-aad4575b3ef9" providerId="ADAL" clId="{9A49C251-DF4E-4AE5-B3D8-6CC2431CFFC3}" dt="2020-04-27T09:47:04.930" v="4922"/>
          <ac:inkMkLst>
            <pc:docMk/>
            <pc:sldMk cId="4005986343" sldId="395"/>
            <ac:inkMk id="79" creationId="{2E25BCC0-E8CA-4DDA-94E2-83208AEB1FC5}"/>
          </ac:inkMkLst>
        </pc:inkChg>
        <pc:inkChg chg="add del mod">
          <ac:chgData name="仁園 呂" userId="eef67f80-1e14-4c90-a22b-aad4575b3ef9" providerId="ADAL" clId="{9A49C251-DF4E-4AE5-B3D8-6CC2431CFFC3}" dt="2020-04-27T09:47:04.928" v="4919"/>
          <ac:inkMkLst>
            <pc:docMk/>
            <pc:sldMk cId="4005986343" sldId="395"/>
            <ac:inkMk id="80" creationId="{3E228B93-861B-43B0-A2A6-465DF72B6458}"/>
          </ac:inkMkLst>
        </pc:inkChg>
        <pc:inkChg chg="add del mod">
          <ac:chgData name="仁園 呂" userId="eef67f80-1e14-4c90-a22b-aad4575b3ef9" providerId="ADAL" clId="{9A49C251-DF4E-4AE5-B3D8-6CC2431CFFC3}" dt="2020-04-27T09:47:04.930" v="4923"/>
          <ac:inkMkLst>
            <pc:docMk/>
            <pc:sldMk cId="4005986343" sldId="395"/>
            <ac:inkMk id="81" creationId="{87798ECE-7FAD-4CAD-93CC-5E7B58630C68}"/>
          </ac:inkMkLst>
        </pc:inkChg>
        <pc:inkChg chg="add del mod">
          <ac:chgData name="仁園 呂" userId="eef67f80-1e14-4c90-a22b-aad4575b3ef9" providerId="ADAL" clId="{9A49C251-DF4E-4AE5-B3D8-6CC2431CFFC3}" dt="2020-04-27T09:47:02.883" v="4912"/>
          <ac:inkMkLst>
            <pc:docMk/>
            <pc:sldMk cId="4005986343" sldId="395"/>
            <ac:inkMk id="82" creationId="{3574FBCA-89F9-43E2-8474-51996722229F}"/>
          </ac:inkMkLst>
        </pc:inkChg>
        <pc:inkChg chg="add del mod">
          <ac:chgData name="仁園 呂" userId="eef67f80-1e14-4c90-a22b-aad4575b3ef9" providerId="ADAL" clId="{9A49C251-DF4E-4AE5-B3D8-6CC2431CFFC3}" dt="2020-04-27T09:47:02.882" v="4911"/>
          <ac:inkMkLst>
            <pc:docMk/>
            <pc:sldMk cId="4005986343" sldId="395"/>
            <ac:inkMk id="83" creationId="{97AC1FB6-7F00-4D79-A586-3231019E318E}"/>
          </ac:inkMkLst>
        </pc:inkChg>
        <pc:inkChg chg="add del mod">
          <ac:chgData name="仁園 呂" userId="eef67f80-1e14-4c90-a22b-aad4575b3ef9" providerId="ADAL" clId="{9A49C251-DF4E-4AE5-B3D8-6CC2431CFFC3}" dt="2020-04-27T09:47:04.929" v="4921"/>
          <ac:inkMkLst>
            <pc:docMk/>
            <pc:sldMk cId="4005986343" sldId="395"/>
            <ac:inkMk id="84" creationId="{B4CE71C9-5438-443C-86AB-B001B0C00F57}"/>
          </ac:inkMkLst>
        </pc:inkChg>
        <pc:inkChg chg="add del mod">
          <ac:chgData name="仁園 呂" userId="eef67f80-1e14-4c90-a22b-aad4575b3ef9" providerId="ADAL" clId="{9A49C251-DF4E-4AE5-B3D8-6CC2431CFFC3}" dt="2020-04-27T09:47:04.927" v="4918"/>
          <ac:inkMkLst>
            <pc:docMk/>
            <pc:sldMk cId="4005986343" sldId="395"/>
            <ac:inkMk id="86" creationId="{C377A884-CA0B-49E4-BB9D-86EC39A93A6A}"/>
          </ac:inkMkLst>
        </pc:inkChg>
        <pc:inkChg chg="add del mod">
          <ac:chgData name="仁園 呂" userId="eef67f80-1e14-4c90-a22b-aad4575b3ef9" providerId="ADAL" clId="{9A49C251-DF4E-4AE5-B3D8-6CC2431CFFC3}" dt="2020-04-27T09:47:04.926" v="4917"/>
          <ac:inkMkLst>
            <pc:docMk/>
            <pc:sldMk cId="4005986343" sldId="395"/>
            <ac:inkMk id="88" creationId="{12FD1E6E-A3D7-40F0-A1DD-1E6F913F60F5}"/>
          </ac:inkMkLst>
        </pc:inkChg>
        <pc:inkChg chg="add del mod">
          <ac:chgData name="仁園 呂" userId="eef67f80-1e14-4c90-a22b-aad4575b3ef9" providerId="ADAL" clId="{9A49C251-DF4E-4AE5-B3D8-6CC2431CFFC3}" dt="2020-04-27T09:47:04.929" v="4920"/>
          <ac:inkMkLst>
            <pc:docMk/>
            <pc:sldMk cId="4005986343" sldId="395"/>
            <ac:inkMk id="89" creationId="{5E159956-8AE6-4389-A0EC-D0CA2BE86D3E}"/>
          </ac:inkMkLst>
        </pc:inkChg>
        <pc:inkChg chg="add del">
          <ac:chgData name="仁園 呂" userId="eef67f80-1e14-4c90-a22b-aad4575b3ef9" providerId="ADAL" clId="{9A49C251-DF4E-4AE5-B3D8-6CC2431CFFC3}" dt="2020-04-27T09:47:10.117" v="4929"/>
          <ac:inkMkLst>
            <pc:docMk/>
            <pc:sldMk cId="4005986343" sldId="395"/>
            <ac:inkMk id="91" creationId="{F601C569-891D-49A9-8724-11EE4D2A551A}"/>
          </ac:inkMkLst>
        </pc:inkChg>
        <pc:inkChg chg="add del">
          <ac:chgData name="仁園 呂" userId="eef67f80-1e14-4c90-a22b-aad4575b3ef9" providerId="ADAL" clId="{9A49C251-DF4E-4AE5-B3D8-6CC2431CFFC3}" dt="2020-04-27T09:47:10.333" v="4931"/>
          <ac:inkMkLst>
            <pc:docMk/>
            <pc:sldMk cId="4005986343" sldId="395"/>
            <ac:inkMk id="92" creationId="{945467DD-4CEB-455B-A3E1-0F114158A05B}"/>
          </ac:inkMkLst>
        </pc:inkChg>
        <pc:inkChg chg="add del">
          <ac:chgData name="仁園 呂" userId="eef67f80-1e14-4c90-a22b-aad4575b3ef9" providerId="ADAL" clId="{9A49C251-DF4E-4AE5-B3D8-6CC2431CFFC3}" dt="2020-04-27T09:47:10.333" v="4932"/>
          <ac:inkMkLst>
            <pc:docMk/>
            <pc:sldMk cId="4005986343" sldId="395"/>
            <ac:inkMk id="93" creationId="{4C138883-D3CE-46A0-9AFB-AF10DFA0C84C}"/>
          </ac:inkMkLst>
        </pc:inkChg>
        <pc:inkChg chg="add del">
          <ac:chgData name="仁園 呂" userId="eef67f80-1e14-4c90-a22b-aad4575b3ef9" providerId="ADAL" clId="{9A49C251-DF4E-4AE5-B3D8-6CC2431CFFC3}" dt="2020-04-27T09:47:12.038" v="4935"/>
          <ac:inkMkLst>
            <pc:docMk/>
            <pc:sldMk cId="4005986343" sldId="395"/>
            <ac:inkMk id="94" creationId="{E60A5E79-FF2C-434B-B355-2E2140C76A13}"/>
          </ac:inkMkLst>
        </pc:inkChg>
        <pc:inkChg chg="add del mod">
          <ac:chgData name="仁園 呂" userId="eef67f80-1e14-4c90-a22b-aad4575b3ef9" providerId="ADAL" clId="{9A49C251-DF4E-4AE5-B3D8-6CC2431CFFC3}" dt="2020-04-27T09:47:31.602" v="4952"/>
          <ac:inkMkLst>
            <pc:docMk/>
            <pc:sldMk cId="4005986343" sldId="395"/>
            <ac:inkMk id="95" creationId="{61A111DA-04FE-4AFB-8D3D-8D606CBEDAA3}"/>
          </ac:inkMkLst>
        </pc:inkChg>
        <pc:inkChg chg="add del mod">
          <ac:chgData name="仁園 呂" userId="eef67f80-1e14-4c90-a22b-aad4575b3ef9" providerId="ADAL" clId="{9A49C251-DF4E-4AE5-B3D8-6CC2431CFFC3}" dt="2020-04-27T09:47:31.601" v="4950"/>
          <ac:inkMkLst>
            <pc:docMk/>
            <pc:sldMk cId="4005986343" sldId="395"/>
            <ac:inkMk id="96" creationId="{3E55B857-217F-415B-9068-1ECDE8D4A647}"/>
          </ac:inkMkLst>
        </pc:inkChg>
        <pc:inkChg chg="add del mod">
          <ac:chgData name="仁園 呂" userId="eef67f80-1e14-4c90-a22b-aad4575b3ef9" providerId="ADAL" clId="{9A49C251-DF4E-4AE5-B3D8-6CC2431CFFC3}" dt="2020-04-27T09:47:31.601" v="4949"/>
          <ac:inkMkLst>
            <pc:docMk/>
            <pc:sldMk cId="4005986343" sldId="395"/>
            <ac:inkMk id="97" creationId="{2B89BAE5-A659-4FC9-B1E1-C9DF7C10CC7E}"/>
          </ac:inkMkLst>
        </pc:inkChg>
        <pc:inkChg chg="add del">
          <ac:chgData name="仁園 呂" userId="eef67f80-1e14-4c90-a22b-aad4575b3ef9" providerId="ADAL" clId="{9A49C251-DF4E-4AE5-B3D8-6CC2431CFFC3}" dt="2020-04-27T09:47:31.569" v="4946"/>
          <ac:inkMkLst>
            <pc:docMk/>
            <pc:sldMk cId="4005986343" sldId="395"/>
            <ac:inkMk id="99" creationId="{33D1C8D8-9C19-442A-A196-753EE86EB6FB}"/>
          </ac:inkMkLst>
        </pc:inkChg>
        <pc:inkChg chg="add del">
          <ac:chgData name="仁園 呂" userId="eef67f80-1e14-4c90-a22b-aad4575b3ef9" providerId="ADAL" clId="{9A49C251-DF4E-4AE5-B3D8-6CC2431CFFC3}" dt="2020-04-27T09:47:31.570" v="4948"/>
          <ac:inkMkLst>
            <pc:docMk/>
            <pc:sldMk cId="4005986343" sldId="395"/>
            <ac:inkMk id="100" creationId="{87516E68-3B0C-4E42-BE1B-D7E721E4F01B}"/>
          </ac:inkMkLst>
        </pc:inkChg>
        <pc:inkChg chg="add del">
          <ac:chgData name="仁園 呂" userId="eef67f80-1e14-4c90-a22b-aad4575b3ef9" providerId="ADAL" clId="{9A49C251-DF4E-4AE5-B3D8-6CC2431CFFC3}" dt="2020-04-27T09:47:31.569" v="4947"/>
          <ac:inkMkLst>
            <pc:docMk/>
            <pc:sldMk cId="4005986343" sldId="395"/>
            <ac:inkMk id="101" creationId="{4E308AF0-690A-4251-B7CE-B0A2DE5AFDE9}"/>
          </ac:inkMkLst>
        </pc:inkChg>
        <pc:inkChg chg="add del">
          <ac:chgData name="仁園 呂" userId="eef67f80-1e14-4c90-a22b-aad4575b3ef9" providerId="ADAL" clId="{9A49C251-DF4E-4AE5-B3D8-6CC2431CFFC3}" dt="2020-04-27T09:47:31.568" v="4945"/>
          <ac:inkMkLst>
            <pc:docMk/>
            <pc:sldMk cId="4005986343" sldId="395"/>
            <ac:inkMk id="102" creationId="{AC965B4F-43EC-408E-B5B0-E598B015D560}"/>
          </ac:inkMkLst>
        </pc:inkChg>
        <pc:inkChg chg="add mod">
          <ac:chgData name="仁園 呂" userId="eef67f80-1e14-4c90-a22b-aad4575b3ef9" providerId="ADAL" clId="{9A49C251-DF4E-4AE5-B3D8-6CC2431CFFC3}" dt="2020-04-27T09:48:00.952" v="4986"/>
          <ac:inkMkLst>
            <pc:docMk/>
            <pc:sldMk cId="4005986343" sldId="395"/>
            <ac:inkMk id="103" creationId="{9A1755DA-D191-4981-91E0-A7E9E88B9CB3}"/>
          </ac:inkMkLst>
        </pc:inkChg>
        <pc:inkChg chg="add mod">
          <ac:chgData name="仁園 呂" userId="eef67f80-1e14-4c90-a22b-aad4575b3ef9" providerId="ADAL" clId="{9A49C251-DF4E-4AE5-B3D8-6CC2431CFFC3}" dt="2020-04-27T09:48:00.952" v="4986"/>
          <ac:inkMkLst>
            <pc:docMk/>
            <pc:sldMk cId="4005986343" sldId="395"/>
            <ac:inkMk id="104" creationId="{B4101287-5643-4862-ACE6-2F62EF01ED50}"/>
          </ac:inkMkLst>
        </pc:inkChg>
        <pc:inkChg chg="add">
          <ac:chgData name="仁園 呂" userId="eef67f80-1e14-4c90-a22b-aad4575b3ef9" providerId="ADAL" clId="{9A49C251-DF4E-4AE5-B3D8-6CC2431CFFC3}" dt="2020-04-27T09:47:37.777" v="4956" actId="9405"/>
          <ac:inkMkLst>
            <pc:docMk/>
            <pc:sldMk cId="4005986343" sldId="395"/>
            <ac:inkMk id="106" creationId="{5A82157C-1BC5-4A1C-AE66-9E70A8ED1B96}"/>
          </ac:inkMkLst>
        </pc:inkChg>
        <pc:inkChg chg="add mod">
          <ac:chgData name="仁園 呂" userId="eef67f80-1e14-4c90-a22b-aad4575b3ef9" providerId="ADAL" clId="{9A49C251-DF4E-4AE5-B3D8-6CC2431CFFC3}" dt="2020-04-27T09:47:46.018" v="4962"/>
          <ac:inkMkLst>
            <pc:docMk/>
            <pc:sldMk cId="4005986343" sldId="395"/>
            <ac:inkMk id="107" creationId="{1D8A9A6D-8081-4283-8DAA-68762E8B4B78}"/>
          </ac:inkMkLst>
        </pc:inkChg>
        <pc:inkChg chg="add mod">
          <ac:chgData name="仁園 呂" userId="eef67f80-1e14-4c90-a22b-aad4575b3ef9" providerId="ADAL" clId="{9A49C251-DF4E-4AE5-B3D8-6CC2431CFFC3}" dt="2020-04-27T09:47:46.018" v="4962"/>
          <ac:inkMkLst>
            <pc:docMk/>
            <pc:sldMk cId="4005986343" sldId="395"/>
            <ac:inkMk id="108" creationId="{0C7C8BC8-16E5-4895-ABE4-C8603E9D699E}"/>
          </ac:inkMkLst>
        </pc:inkChg>
        <pc:inkChg chg="add mod">
          <ac:chgData name="仁園 呂" userId="eef67f80-1e14-4c90-a22b-aad4575b3ef9" providerId="ADAL" clId="{9A49C251-DF4E-4AE5-B3D8-6CC2431CFFC3}" dt="2020-04-27T09:47:46.018" v="4962"/>
          <ac:inkMkLst>
            <pc:docMk/>
            <pc:sldMk cId="4005986343" sldId="395"/>
            <ac:inkMk id="110" creationId="{2F1560D9-78AC-455C-879F-ACAADE6FFEDF}"/>
          </ac:inkMkLst>
        </pc:inkChg>
        <pc:inkChg chg="add mod">
          <ac:chgData name="仁園 呂" userId="eef67f80-1e14-4c90-a22b-aad4575b3ef9" providerId="ADAL" clId="{9A49C251-DF4E-4AE5-B3D8-6CC2431CFFC3}" dt="2020-04-27T09:48:00.952" v="4986"/>
          <ac:inkMkLst>
            <pc:docMk/>
            <pc:sldMk cId="4005986343" sldId="395"/>
            <ac:inkMk id="112" creationId="{8DB2D84E-0395-48BE-A850-1718B6CEEE9D}"/>
          </ac:inkMkLst>
        </pc:inkChg>
        <pc:inkChg chg="add mod">
          <ac:chgData name="仁園 呂" userId="eef67f80-1e14-4c90-a22b-aad4575b3ef9" providerId="ADAL" clId="{9A49C251-DF4E-4AE5-B3D8-6CC2431CFFC3}" dt="2020-04-27T09:48:00.952" v="4986"/>
          <ac:inkMkLst>
            <pc:docMk/>
            <pc:sldMk cId="4005986343" sldId="395"/>
            <ac:inkMk id="113" creationId="{C02F8338-F055-429C-AFBC-2B4E251D4AF0}"/>
          </ac:inkMkLst>
        </pc:inkChg>
        <pc:inkChg chg="add mod">
          <ac:chgData name="仁園 呂" userId="eef67f80-1e14-4c90-a22b-aad4575b3ef9" providerId="ADAL" clId="{9A49C251-DF4E-4AE5-B3D8-6CC2431CFFC3}" dt="2020-04-27T09:48:00.952" v="4986"/>
          <ac:inkMkLst>
            <pc:docMk/>
            <pc:sldMk cId="4005986343" sldId="395"/>
            <ac:inkMk id="114" creationId="{52BB8ECD-073D-4C03-A141-57C9CA2B6369}"/>
          </ac:inkMkLst>
        </pc:inkChg>
        <pc:inkChg chg="add mod">
          <ac:chgData name="仁園 呂" userId="eef67f80-1e14-4c90-a22b-aad4575b3ef9" providerId="ADAL" clId="{9A49C251-DF4E-4AE5-B3D8-6CC2431CFFC3}" dt="2020-04-27T09:48:00.952" v="4986"/>
          <ac:inkMkLst>
            <pc:docMk/>
            <pc:sldMk cId="4005986343" sldId="395"/>
            <ac:inkMk id="115" creationId="{BF37FE5B-A94B-4B3A-AC92-DCB1C46F7095}"/>
          </ac:inkMkLst>
        </pc:inkChg>
        <pc:inkChg chg="add mod">
          <ac:chgData name="仁園 呂" userId="eef67f80-1e14-4c90-a22b-aad4575b3ef9" providerId="ADAL" clId="{9A49C251-DF4E-4AE5-B3D8-6CC2431CFFC3}" dt="2020-04-27T09:48:00.952" v="4986"/>
          <ac:inkMkLst>
            <pc:docMk/>
            <pc:sldMk cId="4005986343" sldId="395"/>
            <ac:inkMk id="116" creationId="{ABA2548E-EC4F-4C9C-A41B-F29221213764}"/>
          </ac:inkMkLst>
        </pc:inkChg>
        <pc:inkChg chg="add mod">
          <ac:chgData name="仁園 呂" userId="eef67f80-1e14-4c90-a22b-aad4575b3ef9" providerId="ADAL" clId="{9A49C251-DF4E-4AE5-B3D8-6CC2431CFFC3}" dt="2020-04-27T09:48:00.952" v="4986"/>
          <ac:inkMkLst>
            <pc:docMk/>
            <pc:sldMk cId="4005986343" sldId="395"/>
            <ac:inkMk id="117" creationId="{CBBBAE13-F1DC-43AF-9E1A-35ECE084053E}"/>
          </ac:inkMkLst>
        </pc:inkChg>
        <pc:inkChg chg="add mod">
          <ac:chgData name="仁園 呂" userId="eef67f80-1e14-4c90-a22b-aad4575b3ef9" providerId="ADAL" clId="{9A49C251-DF4E-4AE5-B3D8-6CC2431CFFC3}" dt="2020-04-27T09:48:00.952" v="4986"/>
          <ac:inkMkLst>
            <pc:docMk/>
            <pc:sldMk cId="4005986343" sldId="395"/>
            <ac:inkMk id="118" creationId="{F6EBD576-3FBD-4144-9761-418102768A83}"/>
          </ac:inkMkLst>
        </pc:inkChg>
        <pc:inkChg chg="add mod">
          <ac:chgData name="仁園 呂" userId="eef67f80-1e14-4c90-a22b-aad4575b3ef9" providerId="ADAL" clId="{9A49C251-DF4E-4AE5-B3D8-6CC2431CFFC3}" dt="2020-04-27T09:48:00.952" v="4986"/>
          <ac:inkMkLst>
            <pc:docMk/>
            <pc:sldMk cId="4005986343" sldId="395"/>
            <ac:inkMk id="119" creationId="{90611A44-505E-48F8-8276-871AD586E8D9}"/>
          </ac:inkMkLst>
        </pc:inkChg>
        <pc:inkChg chg="add mod">
          <ac:chgData name="仁園 呂" userId="eef67f80-1e14-4c90-a22b-aad4575b3ef9" providerId="ADAL" clId="{9A49C251-DF4E-4AE5-B3D8-6CC2431CFFC3}" dt="2020-04-27T09:48:00.952" v="4986"/>
          <ac:inkMkLst>
            <pc:docMk/>
            <pc:sldMk cId="4005986343" sldId="395"/>
            <ac:inkMk id="120" creationId="{8BDF1595-9A44-4543-941E-075942C3CF11}"/>
          </ac:inkMkLst>
        </pc:inkChg>
        <pc:inkChg chg="add mod">
          <ac:chgData name="仁園 呂" userId="eef67f80-1e14-4c90-a22b-aad4575b3ef9" providerId="ADAL" clId="{9A49C251-DF4E-4AE5-B3D8-6CC2431CFFC3}" dt="2020-04-27T09:48:00.952" v="4986"/>
          <ac:inkMkLst>
            <pc:docMk/>
            <pc:sldMk cId="4005986343" sldId="395"/>
            <ac:inkMk id="121" creationId="{5EA031F7-52DD-4E22-955B-53ED4121AA5A}"/>
          </ac:inkMkLst>
        </pc:inkChg>
        <pc:inkChg chg="add mod">
          <ac:chgData name="仁園 呂" userId="eef67f80-1e14-4c90-a22b-aad4575b3ef9" providerId="ADAL" clId="{9A49C251-DF4E-4AE5-B3D8-6CC2431CFFC3}" dt="2020-04-27T09:48:00.952" v="4986"/>
          <ac:inkMkLst>
            <pc:docMk/>
            <pc:sldMk cId="4005986343" sldId="395"/>
            <ac:inkMk id="122" creationId="{FD4E154A-5D1A-426E-AD43-C628892EB10F}"/>
          </ac:inkMkLst>
        </pc:inkChg>
        <pc:inkChg chg="add mod">
          <ac:chgData name="仁園 呂" userId="eef67f80-1e14-4c90-a22b-aad4575b3ef9" providerId="ADAL" clId="{9A49C251-DF4E-4AE5-B3D8-6CC2431CFFC3}" dt="2020-04-27T09:48:00.952" v="4986"/>
          <ac:inkMkLst>
            <pc:docMk/>
            <pc:sldMk cId="4005986343" sldId="395"/>
            <ac:inkMk id="123" creationId="{28674437-4501-4E01-B301-BA956F3B0592}"/>
          </ac:inkMkLst>
        </pc:inkChg>
        <pc:inkChg chg="add mod">
          <ac:chgData name="仁園 呂" userId="eef67f80-1e14-4c90-a22b-aad4575b3ef9" providerId="ADAL" clId="{9A49C251-DF4E-4AE5-B3D8-6CC2431CFFC3}" dt="2020-04-27T09:48:00.952" v="4986"/>
          <ac:inkMkLst>
            <pc:docMk/>
            <pc:sldMk cId="4005986343" sldId="395"/>
            <ac:inkMk id="124" creationId="{1C58002B-EF3D-4778-AB5C-6142F9541492}"/>
          </ac:inkMkLst>
        </pc:inkChg>
        <pc:inkChg chg="add mod">
          <ac:chgData name="仁園 呂" userId="eef67f80-1e14-4c90-a22b-aad4575b3ef9" providerId="ADAL" clId="{9A49C251-DF4E-4AE5-B3D8-6CC2431CFFC3}" dt="2020-04-27T09:48:00.952" v="4986"/>
          <ac:inkMkLst>
            <pc:docMk/>
            <pc:sldMk cId="4005986343" sldId="395"/>
            <ac:inkMk id="125" creationId="{AB4D0EA8-ABD1-4D7D-AE09-FBE7F4AC6136}"/>
          </ac:inkMkLst>
        </pc:inkChg>
        <pc:inkChg chg="add mod">
          <ac:chgData name="仁園 呂" userId="eef67f80-1e14-4c90-a22b-aad4575b3ef9" providerId="ADAL" clId="{9A49C251-DF4E-4AE5-B3D8-6CC2431CFFC3}" dt="2020-04-27T09:48:00.952" v="4986"/>
          <ac:inkMkLst>
            <pc:docMk/>
            <pc:sldMk cId="4005986343" sldId="395"/>
            <ac:inkMk id="126" creationId="{CA20BA18-D3D3-4595-BD57-FB235CD8719C}"/>
          </ac:inkMkLst>
        </pc:inkChg>
        <pc:inkChg chg="add mod">
          <ac:chgData name="仁園 呂" userId="eef67f80-1e14-4c90-a22b-aad4575b3ef9" providerId="ADAL" clId="{9A49C251-DF4E-4AE5-B3D8-6CC2431CFFC3}" dt="2020-04-27T09:48:00.952" v="4986"/>
          <ac:inkMkLst>
            <pc:docMk/>
            <pc:sldMk cId="4005986343" sldId="395"/>
            <ac:inkMk id="127" creationId="{772D27CF-C563-4F87-A5EE-1C9227C08DB2}"/>
          </ac:inkMkLst>
        </pc:inkChg>
        <pc:inkChg chg="add mod">
          <ac:chgData name="仁園 呂" userId="eef67f80-1e14-4c90-a22b-aad4575b3ef9" providerId="ADAL" clId="{9A49C251-DF4E-4AE5-B3D8-6CC2431CFFC3}" dt="2020-04-27T09:48:04.258" v="4990"/>
          <ac:inkMkLst>
            <pc:docMk/>
            <pc:sldMk cId="4005986343" sldId="395"/>
            <ac:inkMk id="128" creationId="{42E3A5B1-0F49-4D60-8DFF-517355B6B59E}"/>
          </ac:inkMkLst>
        </pc:inkChg>
        <pc:inkChg chg="add mod">
          <ac:chgData name="仁園 呂" userId="eef67f80-1e14-4c90-a22b-aad4575b3ef9" providerId="ADAL" clId="{9A49C251-DF4E-4AE5-B3D8-6CC2431CFFC3}" dt="2020-04-27T09:48:04.258" v="4990"/>
          <ac:inkMkLst>
            <pc:docMk/>
            <pc:sldMk cId="4005986343" sldId="395"/>
            <ac:inkMk id="129" creationId="{6529FA65-C7FB-4141-8E7E-D443EEADF058}"/>
          </ac:inkMkLst>
        </pc:inkChg>
        <pc:inkChg chg="add mod">
          <ac:chgData name="仁園 呂" userId="eef67f80-1e14-4c90-a22b-aad4575b3ef9" providerId="ADAL" clId="{9A49C251-DF4E-4AE5-B3D8-6CC2431CFFC3}" dt="2020-04-27T09:48:04.258" v="4990"/>
          <ac:inkMkLst>
            <pc:docMk/>
            <pc:sldMk cId="4005986343" sldId="395"/>
            <ac:inkMk id="130" creationId="{B5C06FA0-2EC3-430D-8FEB-3A9A099AC265}"/>
          </ac:inkMkLst>
        </pc:inkChg>
        <pc:inkChg chg="add mod">
          <ac:chgData name="仁園 呂" userId="eef67f80-1e14-4c90-a22b-aad4575b3ef9" providerId="ADAL" clId="{9A49C251-DF4E-4AE5-B3D8-6CC2431CFFC3}" dt="2020-04-27T09:48:04.258" v="4990"/>
          <ac:inkMkLst>
            <pc:docMk/>
            <pc:sldMk cId="4005986343" sldId="395"/>
            <ac:inkMk id="131" creationId="{25095738-7229-4727-B3CD-C42AD740C8A2}"/>
          </ac:inkMkLst>
        </pc:inkChg>
        <pc:inkChg chg="add mod">
          <ac:chgData name="仁園 呂" userId="eef67f80-1e14-4c90-a22b-aad4575b3ef9" providerId="ADAL" clId="{9A49C251-DF4E-4AE5-B3D8-6CC2431CFFC3}" dt="2020-04-27T09:48:04.258" v="4990"/>
          <ac:inkMkLst>
            <pc:docMk/>
            <pc:sldMk cId="4005986343" sldId="395"/>
            <ac:inkMk id="134" creationId="{DBC1CF9E-F8E0-4ECA-A3A0-BAEB0DD1195A}"/>
          </ac:inkMkLst>
        </pc:inkChg>
        <pc:inkChg chg="add mod">
          <ac:chgData name="仁園 呂" userId="eef67f80-1e14-4c90-a22b-aad4575b3ef9" providerId="ADAL" clId="{9A49C251-DF4E-4AE5-B3D8-6CC2431CFFC3}" dt="2020-04-27T09:48:04.258" v="4990"/>
          <ac:inkMkLst>
            <pc:docMk/>
            <pc:sldMk cId="4005986343" sldId="395"/>
            <ac:inkMk id="135" creationId="{120A1141-4916-4DEC-BD5F-DBC2010C42F8}"/>
          </ac:inkMkLst>
        </pc:inkChg>
        <pc:inkChg chg="add mod">
          <ac:chgData name="仁園 呂" userId="eef67f80-1e14-4c90-a22b-aad4575b3ef9" providerId="ADAL" clId="{9A49C251-DF4E-4AE5-B3D8-6CC2431CFFC3}" dt="2020-04-27T09:48:04.258" v="4990"/>
          <ac:inkMkLst>
            <pc:docMk/>
            <pc:sldMk cId="4005986343" sldId="395"/>
            <ac:inkMk id="137" creationId="{5A32A0EF-C955-4EBF-A037-DCB11BD46975}"/>
          </ac:inkMkLst>
        </pc:inkChg>
        <pc:inkChg chg="add mod">
          <ac:chgData name="仁園 呂" userId="eef67f80-1e14-4c90-a22b-aad4575b3ef9" providerId="ADAL" clId="{9A49C251-DF4E-4AE5-B3D8-6CC2431CFFC3}" dt="2020-04-27T09:48:04.258" v="4990"/>
          <ac:inkMkLst>
            <pc:docMk/>
            <pc:sldMk cId="4005986343" sldId="395"/>
            <ac:inkMk id="138" creationId="{7026E0C8-6DDE-4F1E-8F6A-6BEBD212BEEB}"/>
          </ac:inkMkLst>
        </pc:inkChg>
        <pc:inkChg chg="add mod">
          <ac:chgData name="仁園 呂" userId="eef67f80-1e14-4c90-a22b-aad4575b3ef9" providerId="ADAL" clId="{9A49C251-DF4E-4AE5-B3D8-6CC2431CFFC3}" dt="2020-04-27T09:48:04.258" v="4990"/>
          <ac:inkMkLst>
            <pc:docMk/>
            <pc:sldMk cId="4005986343" sldId="395"/>
            <ac:inkMk id="139" creationId="{810FB3E5-DD75-46B4-8FCD-BD15F3E733D5}"/>
          </ac:inkMkLst>
        </pc:inkChg>
      </pc:sldChg>
      <pc:sldChg chg="new del modTransition">
        <pc:chgData name="仁園 呂" userId="eef67f80-1e14-4c90-a22b-aad4575b3ef9" providerId="ADAL" clId="{9A49C251-DF4E-4AE5-B3D8-6CC2431CFFC3}" dt="2020-04-27T09:59:43.672" v="5115" actId="47"/>
        <pc:sldMkLst>
          <pc:docMk/>
          <pc:sldMk cId="1339381742" sldId="396"/>
        </pc:sldMkLst>
      </pc:sldChg>
      <pc:sldChg chg="addSp delSp modSp new mod">
        <pc:chgData name="仁園 呂" userId="eef67f80-1e14-4c90-a22b-aad4575b3ef9" providerId="ADAL" clId="{9A49C251-DF4E-4AE5-B3D8-6CC2431CFFC3}" dt="2020-05-18T08:00:57.967" v="12319" actId="1076"/>
        <pc:sldMkLst>
          <pc:docMk/>
          <pc:sldMk cId="1644486209" sldId="396"/>
        </pc:sldMkLst>
        <pc:spChg chg="mod">
          <ac:chgData name="仁園 呂" userId="eef67f80-1e14-4c90-a22b-aad4575b3ef9" providerId="ADAL" clId="{9A49C251-DF4E-4AE5-B3D8-6CC2431CFFC3}" dt="2020-05-18T07:52:52.151" v="12316" actId="404"/>
          <ac:spMkLst>
            <pc:docMk/>
            <pc:sldMk cId="1644486209" sldId="396"/>
            <ac:spMk id="2" creationId="{C3BD036B-8B2D-41B3-B4A6-AF048D223E78}"/>
          </ac:spMkLst>
        </pc:spChg>
        <pc:spChg chg="del">
          <ac:chgData name="仁園 呂" userId="eef67f80-1e14-4c90-a22b-aad4575b3ef9" providerId="ADAL" clId="{9A49C251-DF4E-4AE5-B3D8-6CC2431CFFC3}" dt="2020-05-18T04:25:28.065" v="12071" actId="478"/>
          <ac:spMkLst>
            <pc:docMk/>
            <pc:sldMk cId="1644486209" sldId="396"/>
            <ac:spMk id="3" creationId="{C8DFE7CD-B796-459E-9B42-9DB7C01751BF}"/>
          </ac:spMkLst>
        </pc:spChg>
        <pc:spChg chg="add mod">
          <ac:chgData name="仁園 呂" userId="eef67f80-1e14-4c90-a22b-aad4575b3ef9" providerId="ADAL" clId="{9A49C251-DF4E-4AE5-B3D8-6CC2431CFFC3}" dt="2020-05-18T08:00:18.685" v="12317" actId="1076"/>
          <ac:spMkLst>
            <pc:docMk/>
            <pc:sldMk cId="1644486209" sldId="396"/>
            <ac:spMk id="198" creationId="{6CFAE3FF-623D-4FE0-802F-F91E8D0CA75F}"/>
          </ac:spMkLst>
        </pc:spChg>
        <pc:grpChg chg="del mod">
          <ac:chgData name="仁園 呂" userId="eef67f80-1e14-4c90-a22b-aad4575b3ef9" providerId="ADAL" clId="{9A49C251-DF4E-4AE5-B3D8-6CC2431CFFC3}" dt="2020-05-18T04:26:19.026" v="12100"/>
          <ac:grpSpMkLst>
            <pc:docMk/>
            <pc:sldMk cId="1644486209" sldId="396"/>
            <ac:grpSpMk id="13" creationId="{089DA265-B3E5-41E3-A08E-2487DFC726EC}"/>
          </ac:grpSpMkLst>
        </pc:grpChg>
        <pc:grpChg chg="del mod">
          <ac:chgData name="仁園 呂" userId="eef67f80-1e14-4c90-a22b-aad4575b3ef9" providerId="ADAL" clId="{9A49C251-DF4E-4AE5-B3D8-6CC2431CFFC3}" dt="2020-05-18T04:25:53.497" v="12086"/>
          <ac:grpSpMkLst>
            <pc:docMk/>
            <pc:sldMk cId="1644486209" sldId="396"/>
            <ac:grpSpMk id="16" creationId="{A965DAF7-FCC7-4D29-AD97-6B45ABFBB643}"/>
          </ac:grpSpMkLst>
        </pc:grpChg>
        <pc:grpChg chg="del mod">
          <ac:chgData name="仁園 呂" userId="eef67f80-1e14-4c90-a22b-aad4575b3ef9" providerId="ADAL" clId="{9A49C251-DF4E-4AE5-B3D8-6CC2431CFFC3}" dt="2020-05-18T04:25:54.809" v="12089"/>
          <ac:grpSpMkLst>
            <pc:docMk/>
            <pc:sldMk cId="1644486209" sldId="396"/>
            <ac:grpSpMk id="18" creationId="{79C7D8CC-D962-439B-8DD4-B44EE8827C76}"/>
          </ac:grpSpMkLst>
        </pc:grpChg>
        <pc:grpChg chg="del mod">
          <ac:chgData name="仁園 呂" userId="eef67f80-1e14-4c90-a22b-aad4575b3ef9" providerId="ADAL" clId="{9A49C251-DF4E-4AE5-B3D8-6CC2431CFFC3}" dt="2020-05-18T04:26:19.024" v="12094"/>
          <ac:grpSpMkLst>
            <pc:docMk/>
            <pc:sldMk cId="1644486209" sldId="396"/>
            <ac:grpSpMk id="21" creationId="{CD2DE66C-2E5D-48FD-A883-619E41E7D943}"/>
          </ac:grpSpMkLst>
        </pc:grpChg>
        <pc:grpChg chg="del mod">
          <ac:chgData name="仁園 呂" userId="eef67f80-1e14-4c90-a22b-aad4575b3ef9" providerId="ADAL" clId="{9A49C251-DF4E-4AE5-B3D8-6CC2431CFFC3}" dt="2020-05-18T04:30:12.173" v="12306" actId="478"/>
          <ac:grpSpMkLst>
            <pc:docMk/>
            <pc:sldMk cId="1644486209" sldId="396"/>
            <ac:grpSpMk id="28" creationId="{F9CCF665-FA59-4DED-A072-8BC262A7137D}"/>
          </ac:grpSpMkLst>
        </pc:grpChg>
        <pc:grpChg chg="del mod">
          <ac:chgData name="仁園 呂" userId="eef67f80-1e14-4c90-a22b-aad4575b3ef9" providerId="ADAL" clId="{9A49C251-DF4E-4AE5-B3D8-6CC2431CFFC3}" dt="2020-05-18T04:30:12.173" v="12306" actId="478"/>
          <ac:grpSpMkLst>
            <pc:docMk/>
            <pc:sldMk cId="1644486209" sldId="396"/>
            <ac:grpSpMk id="29" creationId="{765CF541-C770-4202-B4DE-BF6AA5C737FD}"/>
          </ac:grpSpMkLst>
        </pc:grpChg>
        <pc:grpChg chg="del mod">
          <ac:chgData name="仁園 呂" userId="eef67f80-1e14-4c90-a22b-aad4575b3ef9" providerId="ADAL" clId="{9A49C251-DF4E-4AE5-B3D8-6CC2431CFFC3}" dt="2020-05-18T04:30:12.173" v="12306" actId="478"/>
          <ac:grpSpMkLst>
            <pc:docMk/>
            <pc:sldMk cId="1644486209" sldId="396"/>
            <ac:grpSpMk id="44" creationId="{FC00D489-69EE-4AC3-B1B2-352048A35752}"/>
          </ac:grpSpMkLst>
        </pc:grpChg>
        <pc:grpChg chg="del mod">
          <ac:chgData name="仁園 呂" userId="eef67f80-1e14-4c90-a22b-aad4575b3ef9" providerId="ADAL" clId="{9A49C251-DF4E-4AE5-B3D8-6CC2431CFFC3}" dt="2020-05-18T04:30:12.173" v="12306" actId="478"/>
          <ac:grpSpMkLst>
            <pc:docMk/>
            <pc:sldMk cId="1644486209" sldId="396"/>
            <ac:grpSpMk id="45" creationId="{FAD96E19-E63E-40C3-82DF-A376594F8102}"/>
          </ac:grpSpMkLst>
        </pc:grpChg>
        <pc:grpChg chg="del mod">
          <ac:chgData name="仁園 呂" userId="eef67f80-1e14-4c90-a22b-aad4575b3ef9" providerId="ADAL" clId="{9A49C251-DF4E-4AE5-B3D8-6CC2431CFFC3}" dt="2020-05-18T04:30:12.173" v="12306" actId="478"/>
          <ac:grpSpMkLst>
            <pc:docMk/>
            <pc:sldMk cId="1644486209" sldId="396"/>
            <ac:grpSpMk id="53" creationId="{13E9F714-FC81-41CB-B525-895506884AB6}"/>
          </ac:grpSpMkLst>
        </pc:grpChg>
        <pc:grpChg chg="del mod">
          <ac:chgData name="仁園 呂" userId="eef67f80-1e14-4c90-a22b-aad4575b3ef9" providerId="ADAL" clId="{9A49C251-DF4E-4AE5-B3D8-6CC2431CFFC3}" dt="2020-05-18T04:28:18.872" v="12220"/>
          <ac:grpSpMkLst>
            <pc:docMk/>
            <pc:sldMk cId="1644486209" sldId="396"/>
            <ac:grpSpMk id="60" creationId="{28B05066-ED04-4093-B0AA-29FF5629F9E8}"/>
          </ac:grpSpMkLst>
        </pc:grpChg>
        <pc:grpChg chg="del mod">
          <ac:chgData name="仁園 呂" userId="eef67f80-1e14-4c90-a22b-aad4575b3ef9" providerId="ADAL" clId="{9A49C251-DF4E-4AE5-B3D8-6CC2431CFFC3}" dt="2020-05-18T04:27:16.841" v="12155"/>
          <ac:grpSpMkLst>
            <pc:docMk/>
            <pc:sldMk cId="1644486209" sldId="396"/>
            <ac:grpSpMk id="72" creationId="{6F0E8A5C-DFBD-4D69-87F6-3236111E0E21}"/>
          </ac:grpSpMkLst>
        </pc:grpChg>
        <pc:grpChg chg="del mod">
          <ac:chgData name="仁園 呂" userId="eef67f80-1e14-4c90-a22b-aad4575b3ef9" providerId="ADAL" clId="{9A49C251-DF4E-4AE5-B3D8-6CC2431CFFC3}" dt="2020-05-18T04:28:39.589" v="12237"/>
          <ac:grpSpMkLst>
            <pc:docMk/>
            <pc:sldMk cId="1644486209" sldId="396"/>
            <ac:grpSpMk id="73" creationId="{270026BD-BD43-4E1F-B773-7B4840E4AC2A}"/>
          </ac:grpSpMkLst>
        </pc:grpChg>
        <pc:grpChg chg="del mod">
          <ac:chgData name="仁園 呂" userId="eef67f80-1e14-4c90-a22b-aad4575b3ef9" providerId="ADAL" clId="{9A49C251-DF4E-4AE5-B3D8-6CC2431CFFC3}" dt="2020-05-18T04:27:16.841" v="12155"/>
          <ac:grpSpMkLst>
            <pc:docMk/>
            <pc:sldMk cId="1644486209" sldId="396"/>
            <ac:grpSpMk id="76" creationId="{E3547E69-FF5E-4E4E-8615-78642E55AE32}"/>
          </ac:grpSpMkLst>
        </pc:grpChg>
        <pc:grpChg chg="del mod">
          <ac:chgData name="仁園 呂" userId="eef67f80-1e14-4c90-a22b-aad4575b3ef9" providerId="ADAL" clId="{9A49C251-DF4E-4AE5-B3D8-6CC2431CFFC3}" dt="2020-05-18T04:30:12.173" v="12306" actId="478"/>
          <ac:grpSpMkLst>
            <pc:docMk/>
            <pc:sldMk cId="1644486209" sldId="396"/>
            <ac:grpSpMk id="78" creationId="{4820188C-F004-4E4C-970B-AAD940B2A3C2}"/>
          </ac:grpSpMkLst>
        </pc:grpChg>
        <pc:grpChg chg="del mod">
          <ac:chgData name="仁園 呂" userId="eef67f80-1e14-4c90-a22b-aad4575b3ef9" providerId="ADAL" clId="{9A49C251-DF4E-4AE5-B3D8-6CC2431CFFC3}" dt="2020-05-18T04:27:29.374" v="12170"/>
          <ac:grpSpMkLst>
            <pc:docMk/>
            <pc:sldMk cId="1644486209" sldId="396"/>
            <ac:grpSpMk id="90" creationId="{FB3E3A83-81DF-423F-AE77-97D82439D126}"/>
          </ac:grpSpMkLst>
        </pc:grpChg>
        <pc:grpChg chg="del mod">
          <ac:chgData name="仁園 呂" userId="eef67f80-1e14-4c90-a22b-aad4575b3ef9" providerId="ADAL" clId="{9A49C251-DF4E-4AE5-B3D8-6CC2431CFFC3}" dt="2020-05-18T04:27:30.977" v="12172"/>
          <ac:grpSpMkLst>
            <pc:docMk/>
            <pc:sldMk cId="1644486209" sldId="396"/>
            <ac:grpSpMk id="93" creationId="{B4CD65E6-CAA7-4FCD-9D29-4F83C98B3B9A}"/>
          </ac:grpSpMkLst>
        </pc:grpChg>
        <pc:grpChg chg="del mod">
          <ac:chgData name="仁園 呂" userId="eef67f80-1e14-4c90-a22b-aad4575b3ef9" providerId="ADAL" clId="{9A49C251-DF4E-4AE5-B3D8-6CC2431CFFC3}" dt="2020-05-18T04:30:12.173" v="12306" actId="478"/>
          <ac:grpSpMkLst>
            <pc:docMk/>
            <pc:sldMk cId="1644486209" sldId="396"/>
            <ac:grpSpMk id="98" creationId="{241C4893-D454-470B-B83C-4F8E3A6AF307}"/>
          </ac:grpSpMkLst>
        </pc:grpChg>
        <pc:grpChg chg="del mod">
          <ac:chgData name="仁園 呂" userId="eef67f80-1e14-4c90-a22b-aad4575b3ef9" providerId="ADAL" clId="{9A49C251-DF4E-4AE5-B3D8-6CC2431CFFC3}" dt="2020-05-18T04:30:12.173" v="12306" actId="478"/>
          <ac:grpSpMkLst>
            <pc:docMk/>
            <pc:sldMk cId="1644486209" sldId="396"/>
            <ac:grpSpMk id="99" creationId="{832299CE-43C1-4EA0-BA27-696B6A5FC886}"/>
          </ac:grpSpMkLst>
        </pc:grpChg>
        <pc:grpChg chg="del mod">
          <ac:chgData name="仁園 呂" userId="eef67f80-1e14-4c90-a22b-aad4575b3ef9" providerId="ADAL" clId="{9A49C251-DF4E-4AE5-B3D8-6CC2431CFFC3}" dt="2020-05-18T04:27:43.783" v="12183"/>
          <ac:grpSpMkLst>
            <pc:docMk/>
            <pc:sldMk cId="1644486209" sldId="396"/>
            <ac:grpSpMk id="102" creationId="{CD97E856-974F-40AF-A18B-F50BBAE8F97D}"/>
          </ac:grpSpMkLst>
        </pc:grpChg>
        <pc:grpChg chg="del mod">
          <ac:chgData name="仁園 呂" userId="eef67f80-1e14-4c90-a22b-aad4575b3ef9" providerId="ADAL" clId="{9A49C251-DF4E-4AE5-B3D8-6CC2431CFFC3}" dt="2020-05-18T04:30:12.173" v="12306" actId="478"/>
          <ac:grpSpMkLst>
            <pc:docMk/>
            <pc:sldMk cId="1644486209" sldId="396"/>
            <ac:grpSpMk id="105" creationId="{D9469AA5-398E-4C1D-89B7-215683F3EF41}"/>
          </ac:grpSpMkLst>
        </pc:grpChg>
        <pc:grpChg chg="del mod">
          <ac:chgData name="仁園 呂" userId="eef67f80-1e14-4c90-a22b-aad4575b3ef9" providerId="ADAL" clId="{9A49C251-DF4E-4AE5-B3D8-6CC2431CFFC3}" dt="2020-05-18T04:30:12.173" v="12306" actId="478"/>
          <ac:grpSpMkLst>
            <pc:docMk/>
            <pc:sldMk cId="1644486209" sldId="396"/>
            <ac:grpSpMk id="121" creationId="{409B2556-9145-488B-9888-FD4E8BBF4050}"/>
          </ac:grpSpMkLst>
        </pc:grpChg>
        <pc:grpChg chg="del mod">
          <ac:chgData name="仁園 呂" userId="eef67f80-1e14-4c90-a22b-aad4575b3ef9" providerId="ADAL" clId="{9A49C251-DF4E-4AE5-B3D8-6CC2431CFFC3}" dt="2020-05-18T04:30:06.255" v="12305"/>
          <ac:grpSpMkLst>
            <pc:docMk/>
            <pc:sldMk cId="1644486209" sldId="396"/>
            <ac:grpSpMk id="122" creationId="{7F57A058-2FC2-4F46-B57E-7187D5648C6D}"/>
          </ac:grpSpMkLst>
        </pc:grpChg>
        <pc:grpChg chg="del mod">
          <ac:chgData name="仁園 呂" userId="eef67f80-1e14-4c90-a22b-aad4575b3ef9" providerId="ADAL" clId="{9A49C251-DF4E-4AE5-B3D8-6CC2431CFFC3}" dt="2020-05-18T04:30:12.173" v="12306" actId="478"/>
          <ac:grpSpMkLst>
            <pc:docMk/>
            <pc:sldMk cId="1644486209" sldId="396"/>
            <ac:grpSpMk id="123" creationId="{38AE5ED7-F4F8-485F-910A-5E35C7030595}"/>
          </ac:grpSpMkLst>
        </pc:grpChg>
        <pc:grpChg chg="del mod">
          <ac:chgData name="仁園 呂" userId="eef67f80-1e14-4c90-a22b-aad4575b3ef9" providerId="ADAL" clId="{9A49C251-DF4E-4AE5-B3D8-6CC2431CFFC3}" dt="2020-05-18T04:30:12.173" v="12306" actId="478"/>
          <ac:grpSpMkLst>
            <pc:docMk/>
            <pc:sldMk cId="1644486209" sldId="396"/>
            <ac:grpSpMk id="127" creationId="{888FD246-C547-4CA9-9B71-AB9884BCCFC1}"/>
          </ac:grpSpMkLst>
        </pc:grpChg>
        <pc:grpChg chg="del mod">
          <ac:chgData name="仁園 呂" userId="eef67f80-1e14-4c90-a22b-aad4575b3ef9" providerId="ADAL" clId="{9A49C251-DF4E-4AE5-B3D8-6CC2431CFFC3}" dt="2020-05-18T04:30:12.173" v="12306" actId="478"/>
          <ac:grpSpMkLst>
            <pc:docMk/>
            <pc:sldMk cId="1644486209" sldId="396"/>
            <ac:grpSpMk id="136" creationId="{0DF12761-973C-428F-9FA3-87BB4E059BFF}"/>
          </ac:grpSpMkLst>
        </pc:grpChg>
        <pc:grpChg chg="del mod">
          <ac:chgData name="仁園 呂" userId="eef67f80-1e14-4c90-a22b-aad4575b3ef9" providerId="ADAL" clId="{9A49C251-DF4E-4AE5-B3D8-6CC2431CFFC3}" dt="2020-05-18T04:30:12.173" v="12306" actId="478"/>
          <ac:grpSpMkLst>
            <pc:docMk/>
            <pc:sldMk cId="1644486209" sldId="396"/>
            <ac:grpSpMk id="139" creationId="{59DFCB19-E687-499D-809C-8304E225660F}"/>
          </ac:grpSpMkLst>
        </pc:grpChg>
        <pc:grpChg chg="del mod">
          <ac:chgData name="仁園 呂" userId="eef67f80-1e14-4c90-a22b-aad4575b3ef9" providerId="ADAL" clId="{9A49C251-DF4E-4AE5-B3D8-6CC2431CFFC3}" dt="2020-05-18T04:30:12.173" v="12306" actId="478"/>
          <ac:grpSpMkLst>
            <pc:docMk/>
            <pc:sldMk cId="1644486209" sldId="396"/>
            <ac:grpSpMk id="143" creationId="{BC45FECE-C628-44E1-9FBD-B84805C26204}"/>
          </ac:grpSpMkLst>
        </pc:grpChg>
        <pc:grpChg chg="del mod">
          <ac:chgData name="仁園 呂" userId="eef67f80-1e14-4c90-a22b-aad4575b3ef9" providerId="ADAL" clId="{9A49C251-DF4E-4AE5-B3D8-6CC2431CFFC3}" dt="2020-05-18T04:29:01.261" v="12257"/>
          <ac:grpSpMkLst>
            <pc:docMk/>
            <pc:sldMk cId="1644486209" sldId="396"/>
            <ac:grpSpMk id="148" creationId="{03A67836-2B2C-498E-811F-BE45079913C2}"/>
          </ac:grpSpMkLst>
        </pc:grpChg>
        <pc:grpChg chg="del mod">
          <ac:chgData name="仁園 呂" userId="eef67f80-1e14-4c90-a22b-aad4575b3ef9" providerId="ADAL" clId="{9A49C251-DF4E-4AE5-B3D8-6CC2431CFFC3}" dt="2020-05-18T04:28:56.169" v="12248"/>
          <ac:grpSpMkLst>
            <pc:docMk/>
            <pc:sldMk cId="1644486209" sldId="396"/>
            <ac:grpSpMk id="151" creationId="{109E9E29-F24A-4E35-BB16-D433B42EC49D}"/>
          </ac:grpSpMkLst>
        </pc:grpChg>
        <pc:grpChg chg="del mod">
          <ac:chgData name="仁園 呂" userId="eef67f80-1e14-4c90-a22b-aad4575b3ef9" providerId="ADAL" clId="{9A49C251-DF4E-4AE5-B3D8-6CC2431CFFC3}" dt="2020-05-18T04:28:47.404" v="12243"/>
          <ac:grpSpMkLst>
            <pc:docMk/>
            <pc:sldMk cId="1644486209" sldId="396"/>
            <ac:grpSpMk id="158" creationId="{C2A567CE-EC59-419C-BDCD-BE5F5BCBF81D}"/>
          </ac:grpSpMkLst>
        </pc:grpChg>
        <pc:grpChg chg="del mod">
          <ac:chgData name="仁園 呂" userId="eef67f80-1e14-4c90-a22b-aad4575b3ef9" providerId="ADAL" clId="{9A49C251-DF4E-4AE5-B3D8-6CC2431CFFC3}" dt="2020-05-18T04:30:12.173" v="12306" actId="478"/>
          <ac:grpSpMkLst>
            <pc:docMk/>
            <pc:sldMk cId="1644486209" sldId="396"/>
            <ac:grpSpMk id="161" creationId="{7621E5D7-F1EA-4A2F-B052-E6EE39A3216B}"/>
          </ac:grpSpMkLst>
        </pc:grpChg>
        <pc:grpChg chg="del mod">
          <ac:chgData name="仁園 呂" userId="eef67f80-1e14-4c90-a22b-aad4575b3ef9" providerId="ADAL" clId="{9A49C251-DF4E-4AE5-B3D8-6CC2431CFFC3}" dt="2020-05-18T04:30:12.173" v="12306" actId="478"/>
          <ac:grpSpMkLst>
            <pc:docMk/>
            <pc:sldMk cId="1644486209" sldId="396"/>
            <ac:grpSpMk id="165" creationId="{EEF2EC9B-A889-43C7-9AE5-1E65A65ECBD6}"/>
          </ac:grpSpMkLst>
        </pc:grpChg>
        <pc:grpChg chg="del mod">
          <ac:chgData name="仁園 呂" userId="eef67f80-1e14-4c90-a22b-aad4575b3ef9" providerId="ADAL" clId="{9A49C251-DF4E-4AE5-B3D8-6CC2431CFFC3}" dt="2020-05-18T04:30:12.173" v="12306" actId="478"/>
          <ac:grpSpMkLst>
            <pc:docMk/>
            <pc:sldMk cId="1644486209" sldId="396"/>
            <ac:grpSpMk id="172" creationId="{A0D2B095-7F48-4A2F-8A41-99AAA2F94C56}"/>
          </ac:grpSpMkLst>
        </pc:grpChg>
        <pc:grpChg chg="del mod">
          <ac:chgData name="仁園 呂" userId="eef67f80-1e14-4c90-a22b-aad4575b3ef9" providerId="ADAL" clId="{9A49C251-DF4E-4AE5-B3D8-6CC2431CFFC3}" dt="2020-05-18T04:29:11.617" v="12267"/>
          <ac:grpSpMkLst>
            <pc:docMk/>
            <pc:sldMk cId="1644486209" sldId="396"/>
            <ac:grpSpMk id="178" creationId="{51A4C10C-3F3E-450F-91D3-61F423DC7551}"/>
          </ac:grpSpMkLst>
        </pc:grpChg>
        <pc:grpChg chg="del mod">
          <ac:chgData name="仁園 呂" userId="eef67f80-1e14-4c90-a22b-aad4575b3ef9" providerId="ADAL" clId="{9A49C251-DF4E-4AE5-B3D8-6CC2431CFFC3}" dt="2020-05-18T04:29:32.972" v="12294"/>
          <ac:grpSpMkLst>
            <pc:docMk/>
            <pc:sldMk cId="1644486209" sldId="396"/>
            <ac:grpSpMk id="182" creationId="{C4442F1F-97B8-499F-A9D5-12E51409C88A}"/>
          </ac:grpSpMkLst>
        </pc:grpChg>
        <pc:grpChg chg="del mod">
          <ac:chgData name="仁園 呂" userId="eef67f80-1e14-4c90-a22b-aad4575b3ef9" providerId="ADAL" clId="{9A49C251-DF4E-4AE5-B3D8-6CC2431CFFC3}" dt="2020-05-18T04:29:22.873" v="12274"/>
          <ac:grpSpMkLst>
            <pc:docMk/>
            <pc:sldMk cId="1644486209" sldId="396"/>
            <ac:grpSpMk id="185" creationId="{07595803-E7B8-4FCF-AC2D-A44B784B2208}"/>
          </ac:grpSpMkLst>
        </pc:grpChg>
        <pc:grpChg chg="del mod">
          <ac:chgData name="仁園 呂" userId="eef67f80-1e14-4c90-a22b-aad4575b3ef9" providerId="ADAL" clId="{9A49C251-DF4E-4AE5-B3D8-6CC2431CFFC3}" dt="2020-05-18T04:29:24.595" v="12277"/>
          <ac:grpSpMkLst>
            <pc:docMk/>
            <pc:sldMk cId="1644486209" sldId="396"/>
            <ac:grpSpMk id="189" creationId="{9867DB12-CB58-4DCF-86B8-AAA4ABCCEFBA}"/>
          </ac:grpSpMkLst>
        </pc:grpChg>
        <pc:grpChg chg="del mod">
          <ac:chgData name="仁園 呂" userId="eef67f80-1e14-4c90-a22b-aad4575b3ef9" providerId="ADAL" clId="{9A49C251-DF4E-4AE5-B3D8-6CC2431CFFC3}" dt="2020-05-18T04:29:32.972" v="12293"/>
          <ac:grpSpMkLst>
            <pc:docMk/>
            <pc:sldMk cId="1644486209" sldId="396"/>
            <ac:grpSpMk id="192" creationId="{73F2E6DA-2358-4366-88C1-F254DFC74FBB}"/>
          </ac:grpSpMkLst>
        </pc:grpChg>
        <pc:picChg chg="add mod">
          <ac:chgData name="仁園 呂" userId="eef67f80-1e14-4c90-a22b-aad4575b3ef9" providerId="ADAL" clId="{9A49C251-DF4E-4AE5-B3D8-6CC2431CFFC3}" dt="2020-05-18T08:00:57.967" v="12319" actId="1076"/>
          <ac:picMkLst>
            <pc:docMk/>
            <pc:sldMk cId="1644486209" sldId="396"/>
            <ac:picMk id="199" creationId="{89739E18-F37C-4ECF-B3A7-79699ADA7556}"/>
          </ac:picMkLst>
        </pc:picChg>
        <pc:inkChg chg="add del">
          <ac:chgData name="仁園 呂" userId="eef67f80-1e14-4c90-a22b-aad4575b3ef9" providerId="ADAL" clId="{9A49C251-DF4E-4AE5-B3D8-6CC2431CFFC3}" dt="2020-05-18T04:25:39.422" v="12073"/>
          <ac:inkMkLst>
            <pc:docMk/>
            <pc:sldMk cId="1644486209" sldId="396"/>
            <ac:inkMk id="5" creationId="{9D7E64BE-64EF-47D7-A4A8-D68740C253B1}"/>
          </ac:inkMkLst>
        </pc:inkChg>
        <pc:inkChg chg="add del mod">
          <ac:chgData name="仁園 呂" userId="eef67f80-1e14-4c90-a22b-aad4575b3ef9" providerId="ADAL" clId="{9A49C251-DF4E-4AE5-B3D8-6CC2431CFFC3}" dt="2020-05-18T04:26:19.024" v="12096"/>
          <ac:inkMkLst>
            <pc:docMk/>
            <pc:sldMk cId="1644486209" sldId="396"/>
            <ac:inkMk id="6" creationId="{B9C5599E-3E7F-43BB-B35F-1CF6BE2B221D}"/>
          </ac:inkMkLst>
        </pc:inkChg>
        <pc:inkChg chg="add del mod">
          <ac:chgData name="仁園 呂" userId="eef67f80-1e14-4c90-a22b-aad4575b3ef9" providerId="ADAL" clId="{9A49C251-DF4E-4AE5-B3D8-6CC2431CFFC3}" dt="2020-05-18T04:26:19.024" v="12097"/>
          <ac:inkMkLst>
            <pc:docMk/>
            <pc:sldMk cId="1644486209" sldId="396"/>
            <ac:inkMk id="7" creationId="{9680D1C7-518A-4654-9F31-690C0CEEE03F}"/>
          </ac:inkMkLst>
        </pc:inkChg>
        <pc:inkChg chg="add del mod">
          <ac:chgData name="仁園 呂" userId="eef67f80-1e14-4c90-a22b-aad4575b3ef9" providerId="ADAL" clId="{9A49C251-DF4E-4AE5-B3D8-6CC2431CFFC3}" dt="2020-05-18T04:26:19.025" v="12099"/>
          <ac:inkMkLst>
            <pc:docMk/>
            <pc:sldMk cId="1644486209" sldId="396"/>
            <ac:inkMk id="8" creationId="{D5AF16E0-F6EB-44BA-B97E-7CF3393E8681}"/>
          </ac:inkMkLst>
        </pc:inkChg>
        <pc:inkChg chg="add del mod">
          <ac:chgData name="仁園 呂" userId="eef67f80-1e14-4c90-a22b-aad4575b3ef9" providerId="ADAL" clId="{9A49C251-DF4E-4AE5-B3D8-6CC2431CFFC3}" dt="2020-05-18T04:26:19.027" v="12101"/>
          <ac:inkMkLst>
            <pc:docMk/>
            <pc:sldMk cId="1644486209" sldId="396"/>
            <ac:inkMk id="9" creationId="{CFAF689B-7225-4F76-8B95-D8BCCC862057}"/>
          </ac:inkMkLst>
        </pc:inkChg>
        <pc:inkChg chg="add del mod">
          <ac:chgData name="仁園 呂" userId="eef67f80-1e14-4c90-a22b-aad4575b3ef9" providerId="ADAL" clId="{9A49C251-DF4E-4AE5-B3D8-6CC2431CFFC3}" dt="2020-05-18T04:26:19.025" v="12098"/>
          <ac:inkMkLst>
            <pc:docMk/>
            <pc:sldMk cId="1644486209" sldId="396"/>
            <ac:inkMk id="10" creationId="{1A924DD6-998A-4575-88F9-C5B525213D5C}"/>
          </ac:inkMkLst>
        </pc:inkChg>
        <pc:inkChg chg="add del mod">
          <ac:chgData name="仁園 呂" userId="eef67f80-1e14-4c90-a22b-aad4575b3ef9" providerId="ADAL" clId="{9A49C251-DF4E-4AE5-B3D8-6CC2431CFFC3}" dt="2020-05-18T04:26:19.026" v="12100"/>
          <ac:inkMkLst>
            <pc:docMk/>
            <pc:sldMk cId="1644486209" sldId="396"/>
            <ac:inkMk id="11" creationId="{625ECE79-AE88-4BBC-BB15-86652D09CBB1}"/>
          </ac:inkMkLst>
        </pc:inkChg>
        <pc:inkChg chg="add del mod">
          <ac:chgData name="仁園 呂" userId="eef67f80-1e14-4c90-a22b-aad4575b3ef9" providerId="ADAL" clId="{9A49C251-DF4E-4AE5-B3D8-6CC2431CFFC3}" dt="2020-05-18T04:25:54.809" v="12090"/>
          <ac:inkMkLst>
            <pc:docMk/>
            <pc:sldMk cId="1644486209" sldId="396"/>
            <ac:inkMk id="12" creationId="{E20499E1-2A08-4A69-A933-AE4FC6777F06}"/>
          </ac:inkMkLst>
        </pc:inkChg>
        <pc:inkChg chg="add del mod">
          <ac:chgData name="仁園 呂" userId="eef67f80-1e14-4c90-a22b-aad4575b3ef9" providerId="ADAL" clId="{9A49C251-DF4E-4AE5-B3D8-6CC2431CFFC3}" dt="2020-05-18T04:25:54.809" v="12089"/>
          <ac:inkMkLst>
            <pc:docMk/>
            <pc:sldMk cId="1644486209" sldId="396"/>
            <ac:inkMk id="14" creationId="{CE4FA480-6FC5-45CC-A8A7-939D8C126133}"/>
          </ac:inkMkLst>
        </pc:inkChg>
        <pc:inkChg chg="add del mod">
          <ac:chgData name="仁園 呂" userId="eef67f80-1e14-4c90-a22b-aad4575b3ef9" providerId="ADAL" clId="{9A49C251-DF4E-4AE5-B3D8-6CC2431CFFC3}" dt="2020-05-18T04:25:54.809" v="12088"/>
          <ac:inkMkLst>
            <pc:docMk/>
            <pc:sldMk cId="1644486209" sldId="396"/>
            <ac:inkMk id="15" creationId="{AD13E3A4-0E55-4481-BD6A-3C31D19BD4EF}"/>
          </ac:inkMkLst>
        </pc:inkChg>
        <pc:inkChg chg="add del mod">
          <ac:chgData name="仁園 呂" userId="eef67f80-1e14-4c90-a22b-aad4575b3ef9" providerId="ADAL" clId="{9A49C251-DF4E-4AE5-B3D8-6CC2431CFFC3}" dt="2020-05-18T04:25:54.808" v="12087"/>
          <ac:inkMkLst>
            <pc:docMk/>
            <pc:sldMk cId="1644486209" sldId="396"/>
            <ac:inkMk id="17" creationId="{047598A0-0BCB-48C3-87E0-A75A7B041142}"/>
          </ac:inkMkLst>
        </pc:inkChg>
        <pc:inkChg chg="add del mod">
          <ac:chgData name="仁園 呂" userId="eef67f80-1e14-4c90-a22b-aad4575b3ef9" providerId="ADAL" clId="{9A49C251-DF4E-4AE5-B3D8-6CC2431CFFC3}" dt="2020-05-18T04:26:19.024" v="12094"/>
          <ac:inkMkLst>
            <pc:docMk/>
            <pc:sldMk cId="1644486209" sldId="396"/>
            <ac:inkMk id="19" creationId="{4CDDF0B2-5813-406C-A7B6-416F1229C0CB}"/>
          </ac:inkMkLst>
        </pc:inkChg>
        <pc:inkChg chg="add del mod">
          <ac:chgData name="仁園 呂" userId="eef67f80-1e14-4c90-a22b-aad4575b3ef9" providerId="ADAL" clId="{9A49C251-DF4E-4AE5-B3D8-6CC2431CFFC3}" dt="2020-05-18T04:26:19.024" v="12095"/>
          <ac:inkMkLst>
            <pc:docMk/>
            <pc:sldMk cId="1644486209" sldId="396"/>
            <ac:inkMk id="20" creationId="{3D93C6D1-AFAF-4494-B98E-23D3BAF4F84B}"/>
          </ac:inkMkLst>
        </pc:inkChg>
        <pc:inkChg chg="add mod">
          <ac:chgData name="仁園 呂" userId="eef67f80-1e14-4c90-a22b-aad4575b3ef9" providerId="ADAL" clId="{9A49C251-DF4E-4AE5-B3D8-6CC2431CFFC3}" dt="2020-05-18T04:26:24.218" v="12108"/>
          <ac:inkMkLst>
            <pc:docMk/>
            <pc:sldMk cId="1644486209" sldId="396"/>
            <ac:inkMk id="22" creationId="{C9AE9B9D-1837-4427-A477-91E2EAA28CA5}"/>
          </ac:inkMkLst>
        </pc:inkChg>
        <pc:inkChg chg="add mod">
          <ac:chgData name="仁園 呂" userId="eef67f80-1e14-4c90-a22b-aad4575b3ef9" providerId="ADAL" clId="{9A49C251-DF4E-4AE5-B3D8-6CC2431CFFC3}" dt="2020-05-18T04:26:24.218" v="12108"/>
          <ac:inkMkLst>
            <pc:docMk/>
            <pc:sldMk cId="1644486209" sldId="396"/>
            <ac:inkMk id="23" creationId="{E41184E0-DE98-4D3E-BEA0-C7FFC373CCD7}"/>
          </ac:inkMkLst>
        </pc:inkChg>
        <pc:inkChg chg="add mod">
          <ac:chgData name="仁園 呂" userId="eef67f80-1e14-4c90-a22b-aad4575b3ef9" providerId="ADAL" clId="{9A49C251-DF4E-4AE5-B3D8-6CC2431CFFC3}" dt="2020-05-18T04:26:24.218" v="12108"/>
          <ac:inkMkLst>
            <pc:docMk/>
            <pc:sldMk cId="1644486209" sldId="396"/>
            <ac:inkMk id="24" creationId="{F71AF8C8-63AA-4ECD-8236-769C49D3A94E}"/>
          </ac:inkMkLst>
        </pc:inkChg>
        <pc:inkChg chg="add mod">
          <ac:chgData name="仁園 呂" userId="eef67f80-1e14-4c90-a22b-aad4575b3ef9" providerId="ADAL" clId="{9A49C251-DF4E-4AE5-B3D8-6CC2431CFFC3}" dt="2020-05-18T04:26:24.218" v="12108"/>
          <ac:inkMkLst>
            <pc:docMk/>
            <pc:sldMk cId="1644486209" sldId="396"/>
            <ac:inkMk id="25" creationId="{DAB71522-AB52-455B-ADD9-92556F132EC4}"/>
          </ac:inkMkLst>
        </pc:inkChg>
        <pc:inkChg chg="add mod">
          <ac:chgData name="仁園 呂" userId="eef67f80-1e14-4c90-a22b-aad4575b3ef9" providerId="ADAL" clId="{9A49C251-DF4E-4AE5-B3D8-6CC2431CFFC3}" dt="2020-05-18T04:26:24.218" v="12108"/>
          <ac:inkMkLst>
            <pc:docMk/>
            <pc:sldMk cId="1644486209" sldId="396"/>
            <ac:inkMk id="26" creationId="{AAEFBEA5-AFE9-4C03-882C-FAE8894C5F0E}"/>
          </ac:inkMkLst>
        </pc:inkChg>
        <pc:inkChg chg="add mod">
          <ac:chgData name="仁園 呂" userId="eef67f80-1e14-4c90-a22b-aad4575b3ef9" providerId="ADAL" clId="{9A49C251-DF4E-4AE5-B3D8-6CC2431CFFC3}" dt="2020-05-18T04:26:24.218" v="12108"/>
          <ac:inkMkLst>
            <pc:docMk/>
            <pc:sldMk cId="1644486209" sldId="396"/>
            <ac:inkMk id="27" creationId="{07499084-9177-451E-B34C-A0CBC2489BB3}"/>
          </ac:inkMkLst>
        </pc:inkChg>
        <pc:inkChg chg="add mod">
          <ac:chgData name="仁園 呂" userId="eef67f80-1e14-4c90-a22b-aad4575b3ef9" providerId="ADAL" clId="{9A49C251-DF4E-4AE5-B3D8-6CC2431CFFC3}" dt="2020-05-18T04:26:35.001" v="12123"/>
          <ac:inkMkLst>
            <pc:docMk/>
            <pc:sldMk cId="1644486209" sldId="396"/>
            <ac:inkMk id="30" creationId="{AA800944-8086-41FE-9576-C9451E6AC599}"/>
          </ac:inkMkLst>
        </pc:inkChg>
        <pc:inkChg chg="add mod">
          <ac:chgData name="仁園 呂" userId="eef67f80-1e14-4c90-a22b-aad4575b3ef9" providerId="ADAL" clId="{9A49C251-DF4E-4AE5-B3D8-6CC2431CFFC3}" dt="2020-05-18T04:26:35.001" v="12123"/>
          <ac:inkMkLst>
            <pc:docMk/>
            <pc:sldMk cId="1644486209" sldId="396"/>
            <ac:inkMk id="31" creationId="{292C6518-674B-4AEA-B8CB-5BF5259FABAB}"/>
          </ac:inkMkLst>
        </pc:inkChg>
        <pc:inkChg chg="add mod">
          <ac:chgData name="仁園 呂" userId="eef67f80-1e14-4c90-a22b-aad4575b3ef9" providerId="ADAL" clId="{9A49C251-DF4E-4AE5-B3D8-6CC2431CFFC3}" dt="2020-05-18T04:26:35.001" v="12123"/>
          <ac:inkMkLst>
            <pc:docMk/>
            <pc:sldMk cId="1644486209" sldId="396"/>
            <ac:inkMk id="32" creationId="{062270BD-5D69-40F5-A134-F15B5C665CB4}"/>
          </ac:inkMkLst>
        </pc:inkChg>
        <pc:inkChg chg="add mod">
          <ac:chgData name="仁園 呂" userId="eef67f80-1e14-4c90-a22b-aad4575b3ef9" providerId="ADAL" clId="{9A49C251-DF4E-4AE5-B3D8-6CC2431CFFC3}" dt="2020-05-18T04:26:35.001" v="12123"/>
          <ac:inkMkLst>
            <pc:docMk/>
            <pc:sldMk cId="1644486209" sldId="396"/>
            <ac:inkMk id="33" creationId="{E00A40E7-C40D-411B-BC57-4CD485946B22}"/>
          </ac:inkMkLst>
        </pc:inkChg>
        <pc:inkChg chg="add mod">
          <ac:chgData name="仁園 呂" userId="eef67f80-1e14-4c90-a22b-aad4575b3ef9" providerId="ADAL" clId="{9A49C251-DF4E-4AE5-B3D8-6CC2431CFFC3}" dt="2020-05-18T04:26:35.001" v="12123"/>
          <ac:inkMkLst>
            <pc:docMk/>
            <pc:sldMk cId="1644486209" sldId="396"/>
            <ac:inkMk id="34" creationId="{F2C6A804-0AC8-4181-B689-F2FB4B4D8F2A}"/>
          </ac:inkMkLst>
        </pc:inkChg>
        <pc:inkChg chg="add mod">
          <ac:chgData name="仁園 呂" userId="eef67f80-1e14-4c90-a22b-aad4575b3ef9" providerId="ADAL" clId="{9A49C251-DF4E-4AE5-B3D8-6CC2431CFFC3}" dt="2020-05-18T04:26:35.001" v="12123"/>
          <ac:inkMkLst>
            <pc:docMk/>
            <pc:sldMk cId="1644486209" sldId="396"/>
            <ac:inkMk id="35" creationId="{7351DDE5-B4B0-4994-AD05-EDE0F39E3F6B}"/>
          </ac:inkMkLst>
        </pc:inkChg>
        <pc:inkChg chg="add mod">
          <ac:chgData name="仁園 呂" userId="eef67f80-1e14-4c90-a22b-aad4575b3ef9" providerId="ADAL" clId="{9A49C251-DF4E-4AE5-B3D8-6CC2431CFFC3}" dt="2020-05-18T04:26:35.001" v="12123"/>
          <ac:inkMkLst>
            <pc:docMk/>
            <pc:sldMk cId="1644486209" sldId="396"/>
            <ac:inkMk id="36" creationId="{6C4C75B9-6E3F-4344-92CA-880DCBC32BF7}"/>
          </ac:inkMkLst>
        </pc:inkChg>
        <pc:inkChg chg="add mod">
          <ac:chgData name="仁園 呂" userId="eef67f80-1e14-4c90-a22b-aad4575b3ef9" providerId="ADAL" clId="{9A49C251-DF4E-4AE5-B3D8-6CC2431CFFC3}" dt="2020-05-18T04:26:35.001" v="12123"/>
          <ac:inkMkLst>
            <pc:docMk/>
            <pc:sldMk cId="1644486209" sldId="396"/>
            <ac:inkMk id="37" creationId="{59F47B46-E899-4E96-9E1A-EEEE0CFD84AF}"/>
          </ac:inkMkLst>
        </pc:inkChg>
        <pc:inkChg chg="add mod">
          <ac:chgData name="仁園 呂" userId="eef67f80-1e14-4c90-a22b-aad4575b3ef9" providerId="ADAL" clId="{9A49C251-DF4E-4AE5-B3D8-6CC2431CFFC3}" dt="2020-05-18T04:26:35.001" v="12123"/>
          <ac:inkMkLst>
            <pc:docMk/>
            <pc:sldMk cId="1644486209" sldId="396"/>
            <ac:inkMk id="38" creationId="{F750F982-2645-4471-829D-06D5256584FD}"/>
          </ac:inkMkLst>
        </pc:inkChg>
        <pc:inkChg chg="add mod">
          <ac:chgData name="仁園 呂" userId="eef67f80-1e14-4c90-a22b-aad4575b3ef9" providerId="ADAL" clId="{9A49C251-DF4E-4AE5-B3D8-6CC2431CFFC3}" dt="2020-05-18T04:26:35.001" v="12123"/>
          <ac:inkMkLst>
            <pc:docMk/>
            <pc:sldMk cId="1644486209" sldId="396"/>
            <ac:inkMk id="39" creationId="{A9ABE41B-DB42-4B13-9EA7-B7F83CE7C033}"/>
          </ac:inkMkLst>
        </pc:inkChg>
        <pc:inkChg chg="add mod">
          <ac:chgData name="仁園 呂" userId="eef67f80-1e14-4c90-a22b-aad4575b3ef9" providerId="ADAL" clId="{9A49C251-DF4E-4AE5-B3D8-6CC2431CFFC3}" dt="2020-05-18T04:26:35.001" v="12123"/>
          <ac:inkMkLst>
            <pc:docMk/>
            <pc:sldMk cId="1644486209" sldId="396"/>
            <ac:inkMk id="40" creationId="{F472A4B4-5113-4445-8C8F-C341CA85D417}"/>
          </ac:inkMkLst>
        </pc:inkChg>
        <pc:inkChg chg="add mod">
          <ac:chgData name="仁園 呂" userId="eef67f80-1e14-4c90-a22b-aad4575b3ef9" providerId="ADAL" clId="{9A49C251-DF4E-4AE5-B3D8-6CC2431CFFC3}" dt="2020-05-18T04:26:35.001" v="12123"/>
          <ac:inkMkLst>
            <pc:docMk/>
            <pc:sldMk cId="1644486209" sldId="396"/>
            <ac:inkMk id="41" creationId="{BDE31F95-A7BB-42E3-8146-3C1510D52579}"/>
          </ac:inkMkLst>
        </pc:inkChg>
        <pc:inkChg chg="add mod">
          <ac:chgData name="仁園 呂" userId="eef67f80-1e14-4c90-a22b-aad4575b3ef9" providerId="ADAL" clId="{9A49C251-DF4E-4AE5-B3D8-6CC2431CFFC3}" dt="2020-05-18T04:26:35.001" v="12123"/>
          <ac:inkMkLst>
            <pc:docMk/>
            <pc:sldMk cId="1644486209" sldId="396"/>
            <ac:inkMk id="42" creationId="{81D6776B-B6B8-4496-B020-10DFA6FFD1B4}"/>
          </ac:inkMkLst>
        </pc:inkChg>
        <pc:inkChg chg="add mod">
          <ac:chgData name="仁園 呂" userId="eef67f80-1e14-4c90-a22b-aad4575b3ef9" providerId="ADAL" clId="{9A49C251-DF4E-4AE5-B3D8-6CC2431CFFC3}" dt="2020-05-18T04:26:35.001" v="12123"/>
          <ac:inkMkLst>
            <pc:docMk/>
            <pc:sldMk cId="1644486209" sldId="396"/>
            <ac:inkMk id="43" creationId="{906D4289-BE91-44AD-BF00-0CAC4C48AFCA}"/>
          </ac:inkMkLst>
        </pc:inkChg>
        <pc:inkChg chg="add mod">
          <ac:chgData name="仁園 呂" userId="eef67f80-1e14-4c90-a22b-aad4575b3ef9" providerId="ADAL" clId="{9A49C251-DF4E-4AE5-B3D8-6CC2431CFFC3}" dt="2020-05-18T04:30:06.255" v="12304"/>
          <ac:inkMkLst>
            <pc:docMk/>
            <pc:sldMk cId="1644486209" sldId="396"/>
            <ac:inkMk id="46" creationId="{7F0A47CC-F48D-443C-B66E-469C39312521}"/>
          </ac:inkMkLst>
        </pc:inkChg>
        <pc:inkChg chg="add del mod">
          <ac:chgData name="仁園 呂" userId="eef67f80-1e14-4c90-a22b-aad4575b3ef9" providerId="ADAL" clId="{9A49C251-DF4E-4AE5-B3D8-6CC2431CFFC3}" dt="2020-05-18T04:30:06.255" v="12304"/>
          <ac:inkMkLst>
            <pc:docMk/>
            <pc:sldMk cId="1644486209" sldId="396"/>
            <ac:inkMk id="47" creationId="{FBD01BB6-11F7-405F-A3A1-D55DE2A06C30}"/>
          </ac:inkMkLst>
        </pc:inkChg>
        <pc:inkChg chg="add del mod">
          <ac:chgData name="仁園 呂" userId="eef67f80-1e14-4c90-a22b-aad4575b3ef9" providerId="ADAL" clId="{9A49C251-DF4E-4AE5-B3D8-6CC2431CFFC3}" dt="2020-05-18T04:30:06.254" v="12300"/>
          <ac:inkMkLst>
            <pc:docMk/>
            <pc:sldMk cId="1644486209" sldId="396"/>
            <ac:inkMk id="48" creationId="{B10EDCAE-E1F8-4A3B-B88D-F130EA5BFD77}"/>
          </ac:inkMkLst>
        </pc:inkChg>
        <pc:inkChg chg="add mod">
          <ac:chgData name="仁園 呂" userId="eef67f80-1e14-4c90-a22b-aad4575b3ef9" providerId="ADAL" clId="{9A49C251-DF4E-4AE5-B3D8-6CC2431CFFC3}" dt="2020-05-18T04:30:06.255" v="12304"/>
          <ac:inkMkLst>
            <pc:docMk/>
            <pc:sldMk cId="1644486209" sldId="396"/>
            <ac:inkMk id="49" creationId="{AB73F540-46F6-4356-B3AF-422442DC362C}"/>
          </ac:inkMkLst>
        </pc:inkChg>
        <pc:inkChg chg="add mod">
          <ac:chgData name="仁園 呂" userId="eef67f80-1e14-4c90-a22b-aad4575b3ef9" providerId="ADAL" clId="{9A49C251-DF4E-4AE5-B3D8-6CC2431CFFC3}" dt="2020-05-18T04:30:06.255" v="12304"/>
          <ac:inkMkLst>
            <pc:docMk/>
            <pc:sldMk cId="1644486209" sldId="396"/>
            <ac:inkMk id="50" creationId="{DA56C684-DB2D-449C-AA78-B81386C3FA9C}"/>
          </ac:inkMkLst>
        </pc:inkChg>
        <pc:inkChg chg="add mod">
          <ac:chgData name="仁園 呂" userId="eef67f80-1e14-4c90-a22b-aad4575b3ef9" providerId="ADAL" clId="{9A49C251-DF4E-4AE5-B3D8-6CC2431CFFC3}" dt="2020-05-18T04:30:06.255" v="12304"/>
          <ac:inkMkLst>
            <pc:docMk/>
            <pc:sldMk cId="1644486209" sldId="396"/>
            <ac:inkMk id="51" creationId="{20FA3702-56F8-40C8-9F24-CC42A4438428}"/>
          </ac:inkMkLst>
        </pc:inkChg>
        <pc:inkChg chg="add mod">
          <ac:chgData name="仁園 呂" userId="eef67f80-1e14-4c90-a22b-aad4575b3ef9" providerId="ADAL" clId="{9A49C251-DF4E-4AE5-B3D8-6CC2431CFFC3}" dt="2020-05-18T04:30:06.255" v="12304"/>
          <ac:inkMkLst>
            <pc:docMk/>
            <pc:sldMk cId="1644486209" sldId="396"/>
            <ac:inkMk id="52" creationId="{EEC84379-9BFB-4B4E-8155-044469CF1F7E}"/>
          </ac:inkMkLst>
        </pc:inkChg>
        <pc:inkChg chg="add del mod">
          <ac:chgData name="仁園 呂" userId="eef67f80-1e14-4c90-a22b-aad4575b3ef9" providerId="ADAL" clId="{9A49C251-DF4E-4AE5-B3D8-6CC2431CFFC3}" dt="2020-05-18T04:30:06.254" v="12302"/>
          <ac:inkMkLst>
            <pc:docMk/>
            <pc:sldMk cId="1644486209" sldId="396"/>
            <ac:inkMk id="54" creationId="{CF0E45EC-0E86-4315-B814-F6C3321E52CE}"/>
          </ac:inkMkLst>
        </pc:inkChg>
        <pc:inkChg chg="add del mod">
          <ac:chgData name="仁園 呂" userId="eef67f80-1e14-4c90-a22b-aad4575b3ef9" providerId="ADAL" clId="{9A49C251-DF4E-4AE5-B3D8-6CC2431CFFC3}" dt="2020-05-18T04:30:06.255" v="12303"/>
          <ac:inkMkLst>
            <pc:docMk/>
            <pc:sldMk cId="1644486209" sldId="396"/>
            <ac:inkMk id="55" creationId="{5555ED39-6E71-42E2-8F1C-9E9840471AD2}"/>
          </ac:inkMkLst>
        </pc:inkChg>
        <pc:inkChg chg="add del mod">
          <ac:chgData name="仁園 呂" userId="eef67f80-1e14-4c90-a22b-aad4575b3ef9" providerId="ADAL" clId="{9A49C251-DF4E-4AE5-B3D8-6CC2431CFFC3}" dt="2020-05-18T04:30:06.254" v="12299"/>
          <ac:inkMkLst>
            <pc:docMk/>
            <pc:sldMk cId="1644486209" sldId="396"/>
            <ac:inkMk id="56" creationId="{6165BEE3-AAD6-45B7-9E21-5C6674FF224C}"/>
          </ac:inkMkLst>
        </pc:inkChg>
        <pc:inkChg chg="add del mod">
          <ac:chgData name="仁園 呂" userId="eef67f80-1e14-4c90-a22b-aad4575b3ef9" providerId="ADAL" clId="{9A49C251-DF4E-4AE5-B3D8-6CC2431CFFC3}" dt="2020-05-18T04:30:06.254" v="12301"/>
          <ac:inkMkLst>
            <pc:docMk/>
            <pc:sldMk cId="1644486209" sldId="396"/>
            <ac:inkMk id="57" creationId="{CDB1C191-C3A0-40D2-A6C2-EF9414214E6C}"/>
          </ac:inkMkLst>
        </pc:inkChg>
        <pc:inkChg chg="add del mod">
          <ac:chgData name="仁園 呂" userId="eef67f80-1e14-4c90-a22b-aad4575b3ef9" providerId="ADAL" clId="{9A49C251-DF4E-4AE5-B3D8-6CC2431CFFC3}" dt="2020-05-18T04:28:15.291" v="12216"/>
          <ac:inkMkLst>
            <pc:docMk/>
            <pc:sldMk cId="1644486209" sldId="396"/>
            <ac:inkMk id="58" creationId="{4781E174-101E-45ED-BEA0-3577C0CAA40B}"/>
          </ac:inkMkLst>
        </pc:inkChg>
        <pc:inkChg chg="add mod">
          <ac:chgData name="仁園 呂" userId="eef67f80-1e14-4c90-a22b-aad4575b3ef9" providerId="ADAL" clId="{9A49C251-DF4E-4AE5-B3D8-6CC2431CFFC3}" dt="2020-05-18T04:30:06.255" v="12303"/>
          <ac:inkMkLst>
            <pc:docMk/>
            <pc:sldMk cId="1644486209" sldId="396"/>
            <ac:inkMk id="59" creationId="{436907FE-0218-4839-9E3A-4B6067F3F52B}"/>
          </ac:inkMkLst>
        </pc:inkChg>
        <pc:inkChg chg="add mod">
          <ac:chgData name="仁園 呂" userId="eef67f80-1e14-4c90-a22b-aad4575b3ef9" providerId="ADAL" clId="{9A49C251-DF4E-4AE5-B3D8-6CC2431CFFC3}" dt="2020-05-18T04:28:47.404" v="12243"/>
          <ac:inkMkLst>
            <pc:docMk/>
            <pc:sldMk cId="1644486209" sldId="396"/>
            <ac:inkMk id="61" creationId="{94B5A34F-EFC8-42E6-8FC6-9FA8B7D066BA}"/>
          </ac:inkMkLst>
        </pc:inkChg>
        <pc:inkChg chg="add mod">
          <ac:chgData name="仁園 呂" userId="eef67f80-1e14-4c90-a22b-aad4575b3ef9" providerId="ADAL" clId="{9A49C251-DF4E-4AE5-B3D8-6CC2431CFFC3}" dt="2020-05-18T04:28:47.404" v="12243"/>
          <ac:inkMkLst>
            <pc:docMk/>
            <pc:sldMk cId="1644486209" sldId="396"/>
            <ac:inkMk id="62" creationId="{266CBF2F-EE39-4C24-96DE-7CC8348F123C}"/>
          </ac:inkMkLst>
        </pc:inkChg>
        <pc:inkChg chg="add mod">
          <ac:chgData name="仁園 呂" userId="eef67f80-1e14-4c90-a22b-aad4575b3ef9" providerId="ADAL" clId="{9A49C251-DF4E-4AE5-B3D8-6CC2431CFFC3}" dt="2020-05-18T04:28:47.404" v="12243"/>
          <ac:inkMkLst>
            <pc:docMk/>
            <pc:sldMk cId="1644486209" sldId="396"/>
            <ac:inkMk id="63" creationId="{E2B6B789-EFA6-4607-A321-B2808A1143B3}"/>
          </ac:inkMkLst>
        </pc:inkChg>
        <pc:inkChg chg="add mod">
          <ac:chgData name="仁園 呂" userId="eef67f80-1e14-4c90-a22b-aad4575b3ef9" providerId="ADAL" clId="{9A49C251-DF4E-4AE5-B3D8-6CC2431CFFC3}" dt="2020-05-18T04:28:47.404" v="12243"/>
          <ac:inkMkLst>
            <pc:docMk/>
            <pc:sldMk cId="1644486209" sldId="396"/>
            <ac:inkMk id="64" creationId="{31B223B4-D292-478B-8DAB-5F7D96797003}"/>
          </ac:inkMkLst>
        </pc:inkChg>
        <pc:inkChg chg="add del mod">
          <ac:chgData name="仁園 呂" userId="eef67f80-1e14-4c90-a22b-aad4575b3ef9" providerId="ADAL" clId="{9A49C251-DF4E-4AE5-B3D8-6CC2431CFFC3}" dt="2020-05-18T04:28:34.558" v="12230"/>
          <ac:inkMkLst>
            <pc:docMk/>
            <pc:sldMk cId="1644486209" sldId="396"/>
            <ac:inkMk id="65" creationId="{72C5CD7B-9852-458F-ABE9-BBB509980090}"/>
          </ac:inkMkLst>
        </pc:inkChg>
        <pc:inkChg chg="add mod">
          <ac:chgData name="仁園 呂" userId="eef67f80-1e14-4c90-a22b-aad4575b3ef9" providerId="ADAL" clId="{9A49C251-DF4E-4AE5-B3D8-6CC2431CFFC3}" dt="2020-05-18T04:28:47.404" v="12243"/>
          <ac:inkMkLst>
            <pc:docMk/>
            <pc:sldMk cId="1644486209" sldId="396"/>
            <ac:inkMk id="66" creationId="{EEF96AA4-02BC-4B00-AB2B-AE127ADF491B}"/>
          </ac:inkMkLst>
        </pc:inkChg>
        <pc:inkChg chg="add mod">
          <ac:chgData name="仁園 呂" userId="eef67f80-1e14-4c90-a22b-aad4575b3ef9" providerId="ADAL" clId="{9A49C251-DF4E-4AE5-B3D8-6CC2431CFFC3}" dt="2020-05-18T04:28:47.404" v="12243"/>
          <ac:inkMkLst>
            <pc:docMk/>
            <pc:sldMk cId="1644486209" sldId="396"/>
            <ac:inkMk id="67" creationId="{DA5399E9-96F9-4E34-A5AE-08228813743D}"/>
          </ac:inkMkLst>
        </pc:inkChg>
        <pc:inkChg chg="add mod">
          <ac:chgData name="仁園 呂" userId="eef67f80-1e14-4c90-a22b-aad4575b3ef9" providerId="ADAL" clId="{9A49C251-DF4E-4AE5-B3D8-6CC2431CFFC3}" dt="2020-05-18T04:28:47.136" v="12242"/>
          <ac:inkMkLst>
            <pc:docMk/>
            <pc:sldMk cId="1644486209" sldId="396"/>
            <ac:inkMk id="68" creationId="{B5B80424-4114-47E2-8B3A-2FBC7A3AD7A9}"/>
          </ac:inkMkLst>
        </pc:inkChg>
        <pc:inkChg chg="add mod">
          <ac:chgData name="仁園 呂" userId="eef67f80-1e14-4c90-a22b-aad4575b3ef9" providerId="ADAL" clId="{9A49C251-DF4E-4AE5-B3D8-6CC2431CFFC3}" dt="2020-05-18T04:28:47.136" v="12242"/>
          <ac:inkMkLst>
            <pc:docMk/>
            <pc:sldMk cId="1644486209" sldId="396"/>
            <ac:inkMk id="69" creationId="{33E79D3C-150D-4BCA-82BC-C1DBA9D4202B}"/>
          </ac:inkMkLst>
        </pc:inkChg>
        <pc:inkChg chg="add mod">
          <ac:chgData name="仁園 呂" userId="eef67f80-1e14-4c90-a22b-aad4575b3ef9" providerId="ADAL" clId="{9A49C251-DF4E-4AE5-B3D8-6CC2431CFFC3}" dt="2020-05-18T04:28:47.136" v="12242"/>
          <ac:inkMkLst>
            <pc:docMk/>
            <pc:sldMk cId="1644486209" sldId="396"/>
            <ac:inkMk id="70" creationId="{214C65A5-1D73-46F7-9385-B5D7A660976B}"/>
          </ac:inkMkLst>
        </pc:inkChg>
        <pc:inkChg chg="add mod">
          <ac:chgData name="仁園 呂" userId="eef67f80-1e14-4c90-a22b-aad4575b3ef9" providerId="ADAL" clId="{9A49C251-DF4E-4AE5-B3D8-6CC2431CFFC3}" dt="2020-05-18T04:28:47.136" v="12242"/>
          <ac:inkMkLst>
            <pc:docMk/>
            <pc:sldMk cId="1644486209" sldId="396"/>
            <ac:inkMk id="71" creationId="{00489AC8-C8A9-4F76-83AF-EF3B5D56487F}"/>
          </ac:inkMkLst>
        </pc:inkChg>
        <pc:inkChg chg="add del mod">
          <ac:chgData name="仁園 呂" userId="eef67f80-1e14-4c90-a22b-aad4575b3ef9" providerId="ADAL" clId="{9A49C251-DF4E-4AE5-B3D8-6CC2431CFFC3}" dt="2020-05-18T04:28:47.135" v="12241"/>
          <ac:inkMkLst>
            <pc:docMk/>
            <pc:sldMk cId="1644486209" sldId="396"/>
            <ac:inkMk id="74" creationId="{B7BDC58A-9D44-41BF-B894-D9331CEE4B35}"/>
          </ac:inkMkLst>
        </pc:inkChg>
        <pc:inkChg chg="add del mod">
          <ac:chgData name="仁園 呂" userId="eef67f80-1e14-4c90-a22b-aad4575b3ef9" providerId="ADAL" clId="{9A49C251-DF4E-4AE5-B3D8-6CC2431CFFC3}" dt="2020-05-18T04:28:47.136" v="12242"/>
          <ac:inkMkLst>
            <pc:docMk/>
            <pc:sldMk cId="1644486209" sldId="396"/>
            <ac:inkMk id="75" creationId="{FE6B6A98-4443-4F79-A9FD-FA91B201ACF7}"/>
          </ac:inkMkLst>
        </pc:inkChg>
        <pc:inkChg chg="add mod">
          <ac:chgData name="仁園 呂" userId="eef67f80-1e14-4c90-a22b-aad4575b3ef9" providerId="ADAL" clId="{9A49C251-DF4E-4AE5-B3D8-6CC2431CFFC3}" dt="2020-05-18T04:28:47.136" v="12242"/>
          <ac:inkMkLst>
            <pc:docMk/>
            <pc:sldMk cId="1644486209" sldId="396"/>
            <ac:inkMk id="77" creationId="{1E397D49-BB74-4D89-9D46-1792D1E41634}"/>
          </ac:inkMkLst>
        </pc:inkChg>
        <pc:inkChg chg="add del">
          <ac:chgData name="仁園 呂" userId="eef67f80-1e14-4c90-a22b-aad4575b3ef9" providerId="ADAL" clId="{9A49C251-DF4E-4AE5-B3D8-6CC2431CFFC3}" dt="2020-05-18T04:30:12.173" v="12306" actId="478"/>
          <ac:inkMkLst>
            <pc:docMk/>
            <pc:sldMk cId="1644486209" sldId="396"/>
            <ac:inkMk id="79" creationId="{837A2597-587F-494B-A87A-EC02837D78F2}"/>
          </ac:inkMkLst>
        </pc:inkChg>
        <pc:inkChg chg="add del">
          <ac:chgData name="仁園 呂" userId="eef67f80-1e14-4c90-a22b-aad4575b3ef9" providerId="ADAL" clId="{9A49C251-DF4E-4AE5-B3D8-6CC2431CFFC3}" dt="2020-05-18T04:30:12.173" v="12306" actId="478"/>
          <ac:inkMkLst>
            <pc:docMk/>
            <pc:sldMk cId="1644486209" sldId="396"/>
            <ac:inkMk id="80" creationId="{0AB9A9A6-633F-4D0F-9F3F-97355347B33A}"/>
          </ac:inkMkLst>
        </pc:inkChg>
        <pc:inkChg chg="add del mod">
          <ac:chgData name="仁園 呂" userId="eef67f80-1e14-4c90-a22b-aad4575b3ef9" providerId="ADAL" clId="{9A49C251-DF4E-4AE5-B3D8-6CC2431CFFC3}" dt="2020-05-18T04:30:12.173" v="12306" actId="478"/>
          <ac:inkMkLst>
            <pc:docMk/>
            <pc:sldMk cId="1644486209" sldId="396"/>
            <ac:inkMk id="81" creationId="{BDE675F9-688B-4256-9DA4-2E32DA562C90}"/>
          </ac:inkMkLst>
        </pc:inkChg>
        <pc:inkChg chg="add del mod">
          <ac:chgData name="仁園 呂" userId="eef67f80-1e14-4c90-a22b-aad4575b3ef9" providerId="ADAL" clId="{9A49C251-DF4E-4AE5-B3D8-6CC2431CFFC3}" dt="2020-05-18T04:30:12.173" v="12306" actId="478"/>
          <ac:inkMkLst>
            <pc:docMk/>
            <pc:sldMk cId="1644486209" sldId="396"/>
            <ac:inkMk id="82" creationId="{23BC637B-3D2F-41B9-ACFF-7135AC215D29}"/>
          </ac:inkMkLst>
        </pc:inkChg>
        <pc:inkChg chg="add del mod">
          <ac:chgData name="仁園 呂" userId="eef67f80-1e14-4c90-a22b-aad4575b3ef9" providerId="ADAL" clId="{9A49C251-DF4E-4AE5-B3D8-6CC2431CFFC3}" dt="2020-05-18T04:30:12.173" v="12306" actId="478"/>
          <ac:inkMkLst>
            <pc:docMk/>
            <pc:sldMk cId="1644486209" sldId="396"/>
            <ac:inkMk id="83" creationId="{2323647B-B75C-450F-8F2B-25A3B882E3DC}"/>
          </ac:inkMkLst>
        </pc:inkChg>
        <pc:inkChg chg="add del mod">
          <ac:chgData name="仁園 呂" userId="eef67f80-1e14-4c90-a22b-aad4575b3ef9" providerId="ADAL" clId="{9A49C251-DF4E-4AE5-B3D8-6CC2431CFFC3}" dt="2020-05-18T04:30:12.173" v="12306" actId="478"/>
          <ac:inkMkLst>
            <pc:docMk/>
            <pc:sldMk cId="1644486209" sldId="396"/>
            <ac:inkMk id="84" creationId="{CBCE67EC-87AD-42AE-99B9-E5C0B73E25A4}"/>
          </ac:inkMkLst>
        </pc:inkChg>
        <pc:inkChg chg="add del mod">
          <ac:chgData name="仁園 呂" userId="eef67f80-1e14-4c90-a22b-aad4575b3ef9" providerId="ADAL" clId="{9A49C251-DF4E-4AE5-B3D8-6CC2431CFFC3}" dt="2020-05-18T04:30:12.173" v="12306" actId="478"/>
          <ac:inkMkLst>
            <pc:docMk/>
            <pc:sldMk cId="1644486209" sldId="396"/>
            <ac:inkMk id="85" creationId="{4760E9BF-9BF9-4EEB-B2AF-4724F2C52785}"/>
          </ac:inkMkLst>
        </pc:inkChg>
        <pc:inkChg chg="add del mod">
          <ac:chgData name="仁園 呂" userId="eef67f80-1e14-4c90-a22b-aad4575b3ef9" providerId="ADAL" clId="{9A49C251-DF4E-4AE5-B3D8-6CC2431CFFC3}" dt="2020-05-18T04:30:12.173" v="12306" actId="478"/>
          <ac:inkMkLst>
            <pc:docMk/>
            <pc:sldMk cId="1644486209" sldId="396"/>
            <ac:inkMk id="86" creationId="{9CDBF947-19D2-433F-9A69-CA33612892AF}"/>
          </ac:inkMkLst>
        </pc:inkChg>
        <pc:inkChg chg="add del mod">
          <ac:chgData name="仁園 呂" userId="eef67f80-1e14-4c90-a22b-aad4575b3ef9" providerId="ADAL" clId="{9A49C251-DF4E-4AE5-B3D8-6CC2431CFFC3}" dt="2020-05-18T04:30:12.173" v="12306" actId="478"/>
          <ac:inkMkLst>
            <pc:docMk/>
            <pc:sldMk cId="1644486209" sldId="396"/>
            <ac:inkMk id="87" creationId="{386C14FE-CFA8-4A2A-95B0-5646BC4DFC15}"/>
          </ac:inkMkLst>
        </pc:inkChg>
        <pc:inkChg chg="add del mod">
          <ac:chgData name="仁園 呂" userId="eef67f80-1e14-4c90-a22b-aad4575b3ef9" providerId="ADAL" clId="{9A49C251-DF4E-4AE5-B3D8-6CC2431CFFC3}" dt="2020-05-18T04:30:12.173" v="12306" actId="478"/>
          <ac:inkMkLst>
            <pc:docMk/>
            <pc:sldMk cId="1644486209" sldId="396"/>
            <ac:inkMk id="88" creationId="{39761444-DD30-49C1-9509-14D9246C6A71}"/>
          </ac:inkMkLst>
        </pc:inkChg>
        <pc:inkChg chg="add del mod">
          <ac:chgData name="仁園 呂" userId="eef67f80-1e14-4c90-a22b-aad4575b3ef9" providerId="ADAL" clId="{9A49C251-DF4E-4AE5-B3D8-6CC2431CFFC3}" dt="2020-05-18T04:30:12.173" v="12306" actId="478"/>
          <ac:inkMkLst>
            <pc:docMk/>
            <pc:sldMk cId="1644486209" sldId="396"/>
            <ac:inkMk id="89" creationId="{627FE031-466D-4E98-8BA5-B70006F70EBA}"/>
          </ac:inkMkLst>
        </pc:inkChg>
        <pc:inkChg chg="add del mod">
          <ac:chgData name="仁園 呂" userId="eef67f80-1e14-4c90-a22b-aad4575b3ef9" providerId="ADAL" clId="{9A49C251-DF4E-4AE5-B3D8-6CC2431CFFC3}" dt="2020-05-18T04:27:30.977" v="12172"/>
          <ac:inkMkLst>
            <pc:docMk/>
            <pc:sldMk cId="1644486209" sldId="396"/>
            <ac:inkMk id="91" creationId="{01A9A1D0-C508-4C50-A6F2-035E7090098D}"/>
          </ac:inkMkLst>
        </pc:inkChg>
        <pc:inkChg chg="add del">
          <ac:chgData name="仁園 呂" userId="eef67f80-1e14-4c90-a22b-aad4575b3ef9" providerId="ADAL" clId="{9A49C251-DF4E-4AE5-B3D8-6CC2431CFFC3}" dt="2020-05-18T04:27:30.977" v="12171"/>
          <ac:inkMkLst>
            <pc:docMk/>
            <pc:sldMk cId="1644486209" sldId="396"/>
            <ac:inkMk id="92" creationId="{77B12072-9F0F-4913-87E0-A7F24D9B6BB4}"/>
          </ac:inkMkLst>
        </pc:inkChg>
        <pc:inkChg chg="add mod">
          <ac:chgData name="仁園 呂" userId="eef67f80-1e14-4c90-a22b-aad4575b3ef9" providerId="ADAL" clId="{9A49C251-DF4E-4AE5-B3D8-6CC2431CFFC3}" dt="2020-05-18T04:27:35.845" v="12177"/>
          <ac:inkMkLst>
            <pc:docMk/>
            <pc:sldMk cId="1644486209" sldId="396"/>
            <ac:inkMk id="94" creationId="{CF86453A-25C3-4122-A160-2C180974AEB6}"/>
          </ac:inkMkLst>
        </pc:inkChg>
        <pc:inkChg chg="add mod">
          <ac:chgData name="仁園 呂" userId="eef67f80-1e14-4c90-a22b-aad4575b3ef9" providerId="ADAL" clId="{9A49C251-DF4E-4AE5-B3D8-6CC2431CFFC3}" dt="2020-05-18T04:27:35.845" v="12177"/>
          <ac:inkMkLst>
            <pc:docMk/>
            <pc:sldMk cId="1644486209" sldId="396"/>
            <ac:inkMk id="95" creationId="{B779F257-1D58-4390-9CA3-FC7E9A7914F7}"/>
          </ac:inkMkLst>
        </pc:inkChg>
        <pc:inkChg chg="add mod">
          <ac:chgData name="仁園 呂" userId="eef67f80-1e14-4c90-a22b-aad4575b3ef9" providerId="ADAL" clId="{9A49C251-DF4E-4AE5-B3D8-6CC2431CFFC3}" dt="2020-05-18T04:27:35.845" v="12177"/>
          <ac:inkMkLst>
            <pc:docMk/>
            <pc:sldMk cId="1644486209" sldId="396"/>
            <ac:inkMk id="96" creationId="{D19BE402-A0BB-49F5-B41A-6B87D303A1AD}"/>
          </ac:inkMkLst>
        </pc:inkChg>
        <pc:inkChg chg="add mod">
          <ac:chgData name="仁園 呂" userId="eef67f80-1e14-4c90-a22b-aad4575b3ef9" providerId="ADAL" clId="{9A49C251-DF4E-4AE5-B3D8-6CC2431CFFC3}" dt="2020-05-18T04:27:35.845" v="12177"/>
          <ac:inkMkLst>
            <pc:docMk/>
            <pc:sldMk cId="1644486209" sldId="396"/>
            <ac:inkMk id="97" creationId="{37B349E6-4380-4AF0-8B5A-E9FB43AEED7A}"/>
          </ac:inkMkLst>
        </pc:inkChg>
        <pc:inkChg chg="add mod">
          <ac:chgData name="仁園 呂" userId="eef67f80-1e14-4c90-a22b-aad4575b3ef9" providerId="ADAL" clId="{9A49C251-DF4E-4AE5-B3D8-6CC2431CFFC3}" dt="2020-05-18T04:27:43.783" v="12183"/>
          <ac:inkMkLst>
            <pc:docMk/>
            <pc:sldMk cId="1644486209" sldId="396"/>
            <ac:inkMk id="100" creationId="{CAE6028C-9340-4C30-BC16-FC39A2CCA9C4}"/>
          </ac:inkMkLst>
        </pc:inkChg>
        <pc:inkChg chg="add mod">
          <ac:chgData name="仁園 呂" userId="eef67f80-1e14-4c90-a22b-aad4575b3ef9" providerId="ADAL" clId="{9A49C251-DF4E-4AE5-B3D8-6CC2431CFFC3}" dt="2020-05-18T04:27:43.783" v="12183"/>
          <ac:inkMkLst>
            <pc:docMk/>
            <pc:sldMk cId="1644486209" sldId="396"/>
            <ac:inkMk id="101" creationId="{4A690E90-892D-45B7-9F11-EBC75FFA7C0F}"/>
          </ac:inkMkLst>
        </pc:inkChg>
        <pc:inkChg chg="add mod">
          <ac:chgData name="仁園 呂" userId="eef67f80-1e14-4c90-a22b-aad4575b3ef9" providerId="ADAL" clId="{9A49C251-DF4E-4AE5-B3D8-6CC2431CFFC3}" dt="2020-05-18T04:27:43.783" v="12183"/>
          <ac:inkMkLst>
            <pc:docMk/>
            <pc:sldMk cId="1644486209" sldId="396"/>
            <ac:inkMk id="103" creationId="{CE0BAAC4-751C-4F86-9BB4-29BA1944D9F9}"/>
          </ac:inkMkLst>
        </pc:inkChg>
        <pc:inkChg chg="add mod">
          <ac:chgData name="仁園 呂" userId="eef67f80-1e14-4c90-a22b-aad4575b3ef9" providerId="ADAL" clId="{9A49C251-DF4E-4AE5-B3D8-6CC2431CFFC3}" dt="2020-05-18T04:27:43.783" v="12183"/>
          <ac:inkMkLst>
            <pc:docMk/>
            <pc:sldMk cId="1644486209" sldId="396"/>
            <ac:inkMk id="104" creationId="{AE11C40E-91E9-4E09-9DEE-0CCF32205CCD}"/>
          </ac:inkMkLst>
        </pc:inkChg>
        <pc:inkChg chg="add mod">
          <ac:chgData name="仁園 呂" userId="eef67f80-1e14-4c90-a22b-aad4575b3ef9" providerId="ADAL" clId="{9A49C251-DF4E-4AE5-B3D8-6CC2431CFFC3}" dt="2020-05-18T04:27:53.562" v="12199"/>
          <ac:inkMkLst>
            <pc:docMk/>
            <pc:sldMk cId="1644486209" sldId="396"/>
            <ac:inkMk id="106" creationId="{64B18796-4C3C-46C4-9121-6FFF2F2B638B}"/>
          </ac:inkMkLst>
        </pc:inkChg>
        <pc:inkChg chg="add mod">
          <ac:chgData name="仁園 呂" userId="eef67f80-1e14-4c90-a22b-aad4575b3ef9" providerId="ADAL" clId="{9A49C251-DF4E-4AE5-B3D8-6CC2431CFFC3}" dt="2020-05-18T04:27:53.562" v="12199"/>
          <ac:inkMkLst>
            <pc:docMk/>
            <pc:sldMk cId="1644486209" sldId="396"/>
            <ac:inkMk id="107" creationId="{9183EFDF-7AA2-44BB-BE91-3F690B68A6F2}"/>
          </ac:inkMkLst>
        </pc:inkChg>
        <pc:inkChg chg="add mod">
          <ac:chgData name="仁園 呂" userId="eef67f80-1e14-4c90-a22b-aad4575b3ef9" providerId="ADAL" clId="{9A49C251-DF4E-4AE5-B3D8-6CC2431CFFC3}" dt="2020-05-18T04:27:53.562" v="12199"/>
          <ac:inkMkLst>
            <pc:docMk/>
            <pc:sldMk cId="1644486209" sldId="396"/>
            <ac:inkMk id="108" creationId="{17F045B9-0950-4AA3-BB06-CA7C6AA20286}"/>
          </ac:inkMkLst>
        </pc:inkChg>
        <pc:inkChg chg="add mod">
          <ac:chgData name="仁園 呂" userId="eef67f80-1e14-4c90-a22b-aad4575b3ef9" providerId="ADAL" clId="{9A49C251-DF4E-4AE5-B3D8-6CC2431CFFC3}" dt="2020-05-18T04:27:53.562" v="12199"/>
          <ac:inkMkLst>
            <pc:docMk/>
            <pc:sldMk cId="1644486209" sldId="396"/>
            <ac:inkMk id="109" creationId="{A332BE06-566D-45E6-99AC-945E107935DD}"/>
          </ac:inkMkLst>
        </pc:inkChg>
        <pc:inkChg chg="add mod">
          <ac:chgData name="仁園 呂" userId="eef67f80-1e14-4c90-a22b-aad4575b3ef9" providerId="ADAL" clId="{9A49C251-DF4E-4AE5-B3D8-6CC2431CFFC3}" dt="2020-05-18T04:27:53.562" v="12199"/>
          <ac:inkMkLst>
            <pc:docMk/>
            <pc:sldMk cId="1644486209" sldId="396"/>
            <ac:inkMk id="110" creationId="{F4F3E9FE-E1FB-4009-9E7B-80B63D15EB9F}"/>
          </ac:inkMkLst>
        </pc:inkChg>
        <pc:inkChg chg="add mod">
          <ac:chgData name="仁園 呂" userId="eef67f80-1e14-4c90-a22b-aad4575b3ef9" providerId="ADAL" clId="{9A49C251-DF4E-4AE5-B3D8-6CC2431CFFC3}" dt="2020-05-18T04:27:53.562" v="12199"/>
          <ac:inkMkLst>
            <pc:docMk/>
            <pc:sldMk cId="1644486209" sldId="396"/>
            <ac:inkMk id="111" creationId="{7A7BF089-9F34-4EBE-984A-EAF56BAD4B9C}"/>
          </ac:inkMkLst>
        </pc:inkChg>
        <pc:inkChg chg="add mod">
          <ac:chgData name="仁園 呂" userId="eef67f80-1e14-4c90-a22b-aad4575b3ef9" providerId="ADAL" clId="{9A49C251-DF4E-4AE5-B3D8-6CC2431CFFC3}" dt="2020-05-18T04:27:53.562" v="12199"/>
          <ac:inkMkLst>
            <pc:docMk/>
            <pc:sldMk cId="1644486209" sldId="396"/>
            <ac:inkMk id="112" creationId="{EB2AFC9C-C6FC-4C09-89CA-3978E2A6C225}"/>
          </ac:inkMkLst>
        </pc:inkChg>
        <pc:inkChg chg="add mod">
          <ac:chgData name="仁園 呂" userId="eef67f80-1e14-4c90-a22b-aad4575b3ef9" providerId="ADAL" clId="{9A49C251-DF4E-4AE5-B3D8-6CC2431CFFC3}" dt="2020-05-18T04:27:53.562" v="12199"/>
          <ac:inkMkLst>
            <pc:docMk/>
            <pc:sldMk cId="1644486209" sldId="396"/>
            <ac:inkMk id="113" creationId="{87C10646-9614-4EA7-8862-F10116614A58}"/>
          </ac:inkMkLst>
        </pc:inkChg>
        <pc:inkChg chg="add mod">
          <ac:chgData name="仁園 呂" userId="eef67f80-1e14-4c90-a22b-aad4575b3ef9" providerId="ADAL" clId="{9A49C251-DF4E-4AE5-B3D8-6CC2431CFFC3}" dt="2020-05-18T04:27:53.562" v="12199"/>
          <ac:inkMkLst>
            <pc:docMk/>
            <pc:sldMk cId="1644486209" sldId="396"/>
            <ac:inkMk id="114" creationId="{73662745-1BF9-411A-B7FA-84D83B0930E4}"/>
          </ac:inkMkLst>
        </pc:inkChg>
        <pc:inkChg chg="add mod">
          <ac:chgData name="仁園 呂" userId="eef67f80-1e14-4c90-a22b-aad4575b3ef9" providerId="ADAL" clId="{9A49C251-DF4E-4AE5-B3D8-6CC2431CFFC3}" dt="2020-05-18T04:27:53.562" v="12199"/>
          <ac:inkMkLst>
            <pc:docMk/>
            <pc:sldMk cId="1644486209" sldId="396"/>
            <ac:inkMk id="115" creationId="{8F312FA6-5CBA-4863-AF30-76CA87C9A758}"/>
          </ac:inkMkLst>
        </pc:inkChg>
        <pc:inkChg chg="add del mod">
          <ac:chgData name="仁園 呂" userId="eef67f80-1e14-4c90-a22b-aad4575b3ef9" providerId="ADAL" clId="{9A49C251-DF4E-4AE5-B3D8-6CC2431CFFC3}" dt="2020-05-18T04:30:06.255" v="12305"/>
          <ac:inkMkLst>
            <pc:docMk/>
            <pc:sldMk cId="1644486209" sldId="396"/>
            <ac:inkMk id="116" creationId="{640A84D8-DE2D-447F-AE25-32B8A4959D2B}"/>
          </ac:inkMkLst>
        </pc:inkChg>
        <pc:inkChg chg="add del mod">
          <ac:chgData name="仁園 呂" userId="eef67f80-1e14-4c90-a22b-aad4575b3ef9" providerId="ADAL" clId="{9A49C251-DF4E-4AE5-B3D8-6CC2431CFFC3}" dt="2020-05-18T04:30:12.173" v="12306" actId="478"/>
          <ac:inkMkLst>
            <pc:docMk/>
            <pc:sldMk cId="1644486209" sldId="396"/>
            <ac:inkMk id="117" creationId="{568187DC-F92B-422B-8E8D-4240FE4E261B}"/>
          </ac:inkMkLst>
        </pc:inkChg>
        <pc:inkChg chg="add mod">
          <ac:chgData name="仁園 呂" userId="eef67f80-1e14-4c90-a22b-aad4575b3ef9" providerId="ADAL" clId="{9A49C251-DF4E-4AE5-B3D8-6CC2431CFFC3}" dt="2020-05-18T04:27:53.562" v="12199"/>
          <ac:inkMkLst>
            <pc:docMk/>
            <pc:sldMk cId="1644486209" sldId="396"/>
            <ac:inkMk id="118" creationId="{A9654B77-4A50-4F95-A7EF-7B846B863CB8}"/>
          </ac:inkMkLst>
        </pc:inkChg>
        <pc:inkChg chg="add mod">
          <ac:chgData name="仁園 呂" userId="eef67f80-1e14-4c90-a22b-aad4575b3ef9" providerId="ADAL" clId="{9A49C251-DF4E-4AE5-B3D8-6CC2431CFFC3}" dt="2020-05-18T04:27:53.562" v="12199"/>
          <ac:inkMkLst>
            <pc:docMk/>
            <pc:sldMk cId="1644486209" sldId="396"/>
            <ac:inkMk id="119" creationId="{FB9244CA-BD7C-44D1-BBCD-ABE1D50D5C2A}"/>
          </ac:inkMkLst>
        </pc:inkChg>
        <pc:inkChg chg="add mod">
          <ac:chgData name="仁園 呂" userId="eef67f80-1e14-4c90-a22b-aad4575b3ef9" providerId="ADAL" clId="{9A49C251-DF4E-4AE5-B3D8-6CC2431CFFC3}" dt="2020-05-18T04:27:53.562" v="12199"/>
          <ac:inkMkLst>
            <pc:docMk/>
            <pc:sldMk cId="1644486209" sldId="396"/>
            <ac:inkMk id="120" creationId="{66D5DC76-17D2-48D2-B36D-45252EB0FEC7}"/>
          </ac:inkMkLst>
        </pc:inkChg>
        <pc:inkChg chg="add mod">
          <ac:chgData name="仁園 呂" userId="eef67f80-1e14-4c90-a22b-aad4575b3ef9" providerId="ADAL" clId="{9A49C251-DF4E-4AE5-B3D8-6CC2431CFFC3}" dt="2020-05-18T04:27:59.531" v="12203"/>
          <ac:inkMkLst>
            <pc:docMk/>
            <pc:sldMk cId="1644486209" sldId="396"/>
            <ac:inkMk id="124" creationId="{A36FBF86-2CC7-4C4D-B12B-6933B433605C}"/>
          </ac:inkMkLst>
        </pc:inkChg>
        <pc:inkChg chg="add mod">
          <ac:chgData name="仁園 呂" userId="eef67f80-1e14-4c90-a22b-aad4575b3ef9" providerId="ADAL" clId="{9A49C251-DF4E-4AE5-B3D8-6CC2431CFFC3}" dt="2020-05-18T04:27:59.531" v="12203"/>
          <ac:inkMkLst>
            <pc:docMk/>
            <pc:sldMk cId="1644486209" sldId="396"/>
            <ac:inkMk id="125" creationId="{DF69A07C-4680-4C95-97EB-4CFE0EA54983}"/>
          </ac:inkMkLst>
        </pc:inkChg>
        <pc:inkChg chg="add mod">
          <ac:chgData name="仁園 呂" userId="eef67f80-1e14-4c90-a22b-aad4575b3ef9" providerId="ADAL" clId="{9A49C251-DF4E-4AE5-B3D8-6CC2431CFFC3}" dt="2020-05-18T04:27:59.531" v="12203"/>
          <ac:inkMkLst>
            <pc:docMk/>
            <pc:sldMk cId="1644486209" sldId="396"/>
            <ac:inkMk id="126" creationId="{BDD81108-33B1-4B2E-BFF3-776A18899300}"/>
          </ac:inkMkLst>
        </pc:inkChg>
        <pc:inkChg chg="add mod">
          <ac:chgData name="仁園 呂" userId="eef67f80-1e14-4c90-a22b-aad4575b3ef9" providerId="ADAL" clId="{9A49C251-DF4E-4AE5-B3D8-6CC2431CFFC3}" dt="2020-05-18T04:28:05.512" v="12212"/>
          <ac:inkMkLst>
            <pc:docMk/>
            <pc:sldMk cId="1644486209" sldId="396"/>
            <ac:inkMk id="128" creationId="{DAD1AC41-8DFE-4C7B-A823-67E8A7B2A999}"/>
          </ac:inkMkLst>
        </pc:inkChg>
        <pc:inkChg chg="add mod">
          <ac:chgData name="仁園 呂" userId="eef67f80-1e14-4c90-a22b-aad4575b3ef9" providerId="ADAL" clId="{9A49C251-DF4E-4AE5-B3D8-6CC2431CFFC3}" dt="2020-05-18T04:28:05.512" v="12212"/>
          <ac:inkMkLst>
            <pc:docMk/>
            <pc:sldMk cId="1644486209" sldId="396"/>
            <ac:inkMk id="129" creationId="{45F2F542-8247-4E9A-964D-91D144A978D5}"/>
          </ac:inkMkLst>
        </pc:inkChg>
        <pc:inkChg chg="add mod">
          <ac:chgData name="仁園 呂" userId="eef67f80-1e14-4c90-a22b-aad4575b3ef9" providerId="ADAL" clId="{9A49C251-DF4E-4AE5-B3D8-6CC2431CFFC3}" dt="2020-05-18T04:28:05.512" v="12212"/>
          <ac:inkMkLst>
            <pc:docMk/>
            <pc:sldMk cId="1644486209" sldId="396"/>
            <ac:inkMk id="130" creationId="{EF994422-ACD8-4B93-9F7D-3F5424E9F64A}"/>
          </ac:inkMkLst>
        </pc:inkChg>
        <pc:inkChg chg="add mod">
          <ac:chgData name="仁園 呂" userId="eef67f80-1e14-4c90-a22b-aad4575b3ef9" providerId="ADAL" clId="{9A49C251-DF4E-4AE5-B3D8-6CC2431CFFC3}" dt="2020-05-18T04:28:05.512" v="12212"/>
          <ac:inkMkLst>
            <pc:docMk/>
            <pc:sldMk cId="1644486209" sldId="396"/>
            <ac:inkMk id="131" creationId="{D72A69CB-3244-43B1-A6D2-14702832894A}"/>
          </ac:inkMkLst>
        </pc:inkChg>
        <pc:inkChg chg="add mod">
          <ac:chgData name="仁園 呂" userId="eef67f80-1e14-4c90-a22b-aad4575b3ef9" providerId="ADAL" clId="{9A49C251-DF4E-4AE5-B3D8-6CC2431CFFC3}" dt="2020-05-18T04:28:05.512" v="12212"/>
          <ac:inkMkLst>
            <pc:docMk/>
            <pc:sldMk cId="1644486209" sldId="396"/>
            <ac:inkMk id="132" creationId="{A13B6C8A-5DD4-49A9-B9AC-89304A3411EA}"/>
          </ac:inkMkLst>
        </pc:inkChg>
        <pc:inkChg chg="add mod">
          <ac:chgData name="仁園 呂" userId="eef67f80-1e14-4c90-a22b-aad4575b3ef9" providerId="ADAL" clId="{9A49C251-DF4E-4AE5-B3D8-6CC2431CFFC3}" dt="2020-05-18T04:28:05.512" v="12212"/>
          <ac:inkMkLst>
            <pc:docMk/>
            <pc:sldMk cId="1644486209" sldId="396"/>
            <ac:inkMk id="133" creationId="{261BCF7C-34CD-418E-9CF6-47322DCF40CB}"/>
          </ac:inkMkLst>
        </pc:inkChg>
        <pc:inkChg chg="add mod">
          <ac:chgData name="仁園 呂" userId="eef67f80-1e14-4c90-a22b-aad4575b3ef9" providerId="ADAL" clId="{9A49C251-DF4E-4AE5-B3D8-6CC2431CFFC3}" dt="2020-05-18T04:28:05.512" v="12212"/>
          <ac:inkMkLst>
            <pc:docMk/>
            <pc:sldMk cId="1644486209" sldId="396"/>
            <ac:inkMk id="134" creationId="{A169A281-6007-4D5E-8F48-6818BA931B2D}"/>
          </ac:inkMkLst>
        </pc:inkChg>
        <pc:inkChg chg="add mod">
          <ac:chgData name="仁園 呂" userId="eef67f80-1e14-4c90-a22b-aad4575b3ef9" providerId="ADAL" clId="{9A49C251-DF4E-4AE5-B3D8-6CC2431CFFC3}" dt="2020-05-18T04:28:05.512" v="12212"/>
          <ac:inkMkLst>
            <pc:docMk/>
            <pc:sldMk cId="1644486209" sldId="396"/>
            <ac:inkMk id="135" creationId="{4874A831-7EEB-4F1A-8EA9-176402FFEE3B}"/>
          </ac:inkMkLst>
        </pc:inkChg>
        <pc:inkChg chg="add mod">
          <ac:chgData name="仁園 呂" userId="eef67f80-1e14-4c90-a22b-aad4575b3ef9" providerId="ADAL" clId="{9A49C251-DF4E-4AE5-B3D8-6CC2431CFFC3}" dt="2020-05-18T04:28:14.685" v="12215"/>
          <ac:inkMkLst>
            <pc:docMk/>
            <pc:sldMk cId="1644486209" sldId="396"/>
            <ac:inkMk id="137" creationId="{C6D6D435-26D9-4521-A217-AAD2E226D917}"/>
          </ac:inkMkLst>
        </pc:inkChg>
        <pc:inkChg chg="add mod">
          <ac:chgData name="仁園 呂" userId="eef67f80-1e14-4c90-a22b-aad4575b3ef9" providerId="ADAL" clId="{9A49C251-DF4E-4AE5-B3D8-6CC2431CFFC3}" dt="2020-05-18T04:28:14.685" v="12215"/>
          <ac:inkMkLst>
            <pc:docMk/>
            <pc:sldMk cId="1644486209" sldId="396"/>
            <ac:inkMk id="138" creationId="{3EE4DA49-6B5B-4DFF-AD5E-516A26127611}"/>
          </ac:inkMkLst>
        </pc:inkChg>
        <pc:inkChg chg="add mod">
          <ac:chgData name="仁園 呂" userId="eef67f80-1e14-4c90-a22b-aad4575b3ef9" providerId="ADAL" clId="{9A49C251-DF4E-4AE5-B3D8-6CC2431CFFC3}" dt="2020-05-18T04:30:06.255" v="12303"/>
          <ac:inkMkLst>
            <pc:docMk/>
            <pc:sldMk cId="1644486209" sldId="396"/>
            <ac:inkMk id="140" creationId="{FFE7E41A-A200-4412-B5FC-ED13F5CCA4DD}"/>
          </ac:inkMkLst>
        </pc:inkChg>
        <pc:inkChg chg="add mod">
          <ac:chgData name="仁園 呂" userId="eef67f80-1e14-4c90-a22b-aad4575b3ef9" providerId="ADAL" clId="{9A49C251-DF4E-4AE5-B3D8-6CC2431CFFC3}" dt="2020-05-18T04:30:06.255" v="12303"/>
          <ac:inkMkLst>
            <pc:docMk/>
            <pc:sldMk cId="1644486209" sldId="396"/>
            <ac:inkMk id="141" creationId="{F9316E54-7004-4823-8704-62DD43EC98C5}"/>
          </ac:inkMkLst>
        </pc:inkChg>
        <pc:inkChg chg="add mod">
          <ac:chgData name="仁園 呂" userId="eef67f80-1e14-4c90-a22b-aad4575b3ef9" providerId="ADAL" clId="{9A49C251-DF4E-4AE5-B3D8-6CC2431CFFC3}" dt="2020-05-18T04:30:06.255" v="12303"/>
          <ac:inkMkLst>
            <pc:docMk/>
            <pc:sldMk cId="1644486209" sldId="396"/>
            <ac:inkMk id="142" creationId="{9D4D4668-A3ED-4D89-880E-807C816E0C08}"/>
          </ac:inkMkLst>
        </pc:inkChg>
        <pc:inkChg chg="add mod">
          <ac:chgData name="仁園 呂" userId="eef67f80-1e14-4c90-a22b-aad4575b3ef9" providerId="ADAL" clId="{9A49C251-DF4E-4AE5-B3D8-6CC2431CFFC3}" dt="2020-05-18T04:29:01.261" v="12257"/>
          <ac:inkMkLst>
            <pc:docMk/>
            <pc:sldMk cId="1644486209" sldId="396"/>
            <ac:inkMk id="144" creationId="{731CFE85-F62B-4522-AC2C-AACE24B5DCB6}"/>
          </ac:inkMkLst>
        </pc:inkChg>
        <pc:inkChg chg="add mod">
          <ac:chgData name="仁園 呂" userId="eef67f80-1e14-4c90-a22b-aad4575b3ef9" providerId="ADAL" clId="{9A49C251-DF4E-4AE5-B3D8-6CC2431CFFC3}" dt="2020-05-18T04:29:01.261" v="12257"/>
          <ac:inkMkLst>
            <pc:docMk/>
            <pc:sldMk cId="1644486209" sldId="396"/>
            <ac:inkMk id="145" creationId="{E1FA8661-5C6B-4B86-ACC4-B7E8A8BB7C47}"/>
          </ac:inkMkLst>
        </pc:inkChg>
        <pc:inkChg chg="add mod">
          <ac:chgData name="仁園 呂" userId="eef67f80-1e14-4c90-a22b-aad4575b3ef9" providerId="ADAL" clId="{9A49C251-DF4E-4AE5-B3D8-6CC2431CFFC3}" dt="2020-05-18T04:29:01.261" v="12257"/>
          <ac:inkMkLst>
            <pc:docMk/>
            <pc:sldMk cId="1644486209" sldId="396"/>
            <ac:inkMk id="146" creationId="{9F79706F-0878-411A-B7D0-1D595E863B68}"/>
          </ac:inkMkLst>
        </pc:inkChg>
        <pc:inkChg chg="add mod">
          <ac:chgData name="仁園 呂" userId="eef67f80-1e14-4c90-a22b-aad4575b3ef9" providerId="ADAL" clId="{9A49C251-DF4E-4AE5-B3D8-6CC2431CFFC3}" dt="2020-05-18T04:29:01.261" v="12257"/>
          <ac:inkMkLst>
            <pc:docMk/>
            <pc:sldMk cId="1644486209" sldId="396"/>
            <ac:inkMk id="147" creationId="{DCD0DDCE-9522-4CA9-9664-902F54EC1E32}"/>
          </ac:inkMkLst>
        </pc:inkChg>
        <pc:inkChg chg="add del mod">
          <ac:chgData name="仁園 呂" userId="eef67f80-1e14-4c90-a22b-aad4575b3ef9" providerId="ADAL" clId="{9A49C251-DF4E-4AE5-B3D8-6CC2431CFFC3}" dt="2020-05-18T04:28:56.169" v="12249"/>
          <ac:inkMkLst>
            <pc:docMk/>
            <pc:sldMk cId="1644486209" sldId="396"/>
            <ac:inkMk id="149" creationId="{3A3DC69A-254D-4350-9514-1607BB15C820}"/>
          </ac:inkMkLst>
        </pc:inkChg>
        <pc:inkChg chg="add del mod">
          <ac:chgData name="仁園 呂" userId="eef67f80-1e14-4c90-a22b-aad4575b3ef9" providerId="ADAL" clId="{9A49C251-DF4E-4AE5-B3D8-6CC2431CFFC3}" dt="2020-05-18T04:28:56.169" v="12248"/>
          <ac:inkMkLst>
            <pc:docMk/>
            <pc:sldMk cId="1644486209" sldId="396"/>
            <ac:inkMk id="150" creationId="{829905CD-87A3-42DA-B8D1-E30ACBC4A8DD}"/>
          </ac:inkMkLst>
        </pc:inkChg>
        <pc:inkChg chg="add del">
          <ac:chgData name="仁園 呂" userId="eef67f80-1e14-4c90-a22b-aad4575b3ef9" providerId="ADAL" clId="{9A49C251-DF4E-4AE5-B3D8-6CC2431CFFC3}" dt="2020-05-18T04:28:56.169" v="12250"/>
          <ac:inkMkLst>
            <pc:docMk/>
            <pc:sldMk cId="1644486209" sldId="396"/>
            <ac:inkMk id="152" creationId="{BBC1D991-4224-4817-A346-9113BA2BA0F4}"/>
          </ac:inkMkLst>
        </pc:inkChg>
        <pc:inkChg chg="add mod">
          <ac:chgData name="仁園 呂" userId="eef67f80-1e14-4c90-a22b-aad4575b3ef9" providerId="ADAL" clId="{9A49C251-DF4E-4AE5-B3D8-6CC2431CFFC3}" dt="2020-05-18T04:28:47.404" v="12243"/>
          <ac:inkMkLst>
            <pc:docMk/>
            <pc:sldMk cId="1644486209" sldId="396"/>
            <ac:inkMk id="153" creationId="{DFE4A740-2CBA-474D-AF43-230CBE116D48}"/>
          </ac:inkMkLst>
        </pc:inkChg>
        <pc:inkChg chg="add del mod">
          <ac:chgData name="仁園 呂" userId="eef67f80-1e14-4c90-a22b-aad4575b3ef9" providerId="ADAL" clId="{9A49C251-DF4E-4AE5-B3D8-6CC2431CFFC3}" dt="2020-05-18T04:28:43.690" v="12238"/>
          <ac:inkMkLst>
            <pc:docMk/>
            <pc:sldMk cId="1644486209" sldId="396"/>
            <ac:inkMk id="154" creationId="{58093186-0612-45D4-B7E7-EB7490313F72}"/>
          </ac:inkMkLst>
        </pc:inkChg>
        <pc:inkChg chg="add mod">
          <ac:chgData name="仁園 呂" userId="eef67f80-1e14-4c90-a22b-aad4575b3ef9" providerId="ADAL" clId="{9A49C251-DF4E-4AE5-B3D8-6CC2431CFFC3}" dt="2020-05-18T04:28:47.404" v="12243"/>
          <ac:inkMkLst>
            <pc:docMk/>
            <pc:sldMk cId="1644486209" sldId="396"/>
            <ac:inkMk id="155" creationId="{CCCB33AE-C39D-4082-B4CF-C0B9AAEB52C3}"/>
          </ac:inkMkLst>
        </pc:inkChg>
        <pc:inkChg chg="add mod">
          <ac:chgData name="仁園 呂" userId="eef67f80-1e14-4c90-a22b-aad4575b3ef9" providerId="ADAL" clId="{9A49C251-DF4E-4AE5-B3D8-6CC2431CFFC3}" dt="2020-05-18T04:28:47.404" v="12243"/>
          <ac:inkMkLst>
            <pc:docMk/>
            <pc:sldMk cId="1644486209" sldId="396"/>
            <ac:inkMk id="156" creationId="{FF65F743-C044-45DB-AD0E-9D074CA6CAA8}"/>
          </ac:inkMkLst>
        </pc:inkChg>
        <pc:inkChg chg="add mod">
          <ac:chgData name="仁園 呂" userId="eef67f80-1e14-4c90-a22b-aad4575b3ef9" providerId="ADAL" clId="{9A49C251-DF4E-4AE5-B3D8-6CC2431CFFC3}" dt="2020-05-18T04:28:47.404" v="12243"/>
          <ac:inkMkLst>
            <pc:docMk/>
            <pc:sldMk cId="1644486209" sldId="396"/>
            <ac:inkMk id="157" creationId="{2097FC31-B38E-4973-AACE-4833697E1920}"/>
          </ac:inkMkLst>
        </pc:inkChg>
        <pc:inkChg chg="add mod">
          <ac:chgData name="仁園 呂" userId="eef67f80-1e14-4c90-a22b-aad4575b3ef9" providerId="ADAL" clId="{9A49C251-DF4E-4AE5-B3D8-6CC2431CFFC3}" dt="2020-05-18T04:28:47.404" v="12243"/>
          <ac:inkMkLst>
            <pc:docMk/>
            <pc:sldMk cId="1644486209" sldId="396"/>
            <ac:inkMk id="159" creationId="{610030EA-B807-4102-A9D3-615E3BD7FE95}"/>
          </ac:inkMkLst>
        </pc:inkChg>
        <pc:inkChg chg="add mod">
          <ac:chgData name="仁園 呂" userId="eef67f80-1e14-4c90-a22b-aad4575b3ef9" providerId="ADAL" clId="{9A49C251-DF4E-4AE5-B3D8-6CC2431CFFC3}" dt="2020-05-18T04:28:47.404" v="12243"/>
          <ac:inkMkLst>
            <pc:docMk/>
            <pc:sldMk cId="1644486209" sldId="396"/>
            <ac:inkMk id="160" creationId="{FBC460AD-F079-49AE-A643-AE415FD149DF}"/>
          </ac:inkMkLst>
        </pc:inkChg>
        <pc:inkChg chg="add mod">
          <ac:chgData name="仁園 呂" userId="eef67f80-1e14-4c90-a22b-aad4575b3ef9" providerId="ADAL" clId="{9A49C251-DF4E-4AE5-B3D8-6CC2431CFFC3}" dt="2020-05-18T04:28:50.496" v="12247"/>
          <ac:inkMkLst>
            <pc:docMk/>
            <pc:sldMk cId="1644486209" sldId="396"/>
            <ac:inkMk id="162" creationId="{5C8B806C-E61A-434E-846F-A873269E577A}"/>
          </ac:inkMkLst>
        </pc:inkChg>
        <pc:inkChg chg="add mod">
          <ac:chgData name="仁園 呂" userId="eef67f80-1e14-4c90-a22b-aad4575b3ef9" providerId="ADAL" clId="{9A49C251-DF4E-4AE5-B3D8-6CC2431CFFC3}" dt="2020-05-18T04:28:50.496" v="12247"/>
          <ac:inkMkLst>
            <pc:docMk/>
            <pc:sldMk cId="1644486209" sldId="396"/>
            <ac:inkMk id="163" creationId="{2A7D17F4-4B21-47B6-AE9B-AF0C3D8DF2AF}"/>
          </ac:inkMkLst>
        </pc:inkChg>
        <pc:inkChg chg="add mod">
          <ac:chgData name="仁園 呂" userId="eef67f80-1e14-4c90-a22b-aad4575b3ef9" providerId="ADAL" clId="{9A49C251-DF4E-4AE5-B3D8-6CC2431CFFC3}" dt="2020-05-18T04:28:50.496" v="12247"/>
          <ac:inkMkLst>
            <pc:docMk/>
            <pc:sldMk cId="1644486209" sldId="396"/>
            <ac:inkMk id="164" creationId="{B455DD43-F54C-4EEB-98CD-596E50171720}"/>
          </ac:inkMkLst>
        </pc:inkChg>
        <pc:inkChg chg="add mod">
          <ac:chgData name="仁園 呂" userId="eef67f80-1e14-4c90-a22b-aad4575b3ef9" providerId="ADAL" clId="{9A49C251-DF4E-4AE5-B3D8-6CC2431CFFC3}" dt="2020-05-18T04:29:01.261" v="12257"/>
          <ac:inkMkLst>
            <pc:docMk/>
            <pc:sldMk cId="1644486209" sldId="396"/>
            <ac:inkMk id="166" creationId="{C4E9A28B-C42D-417C-B27C-5F98FC93F786}"/>
          </ac:inkMkLst>
        </pc:inkChg>
        <pc:inkChg chg="add mod">
          <ac:chgData name="仁園 呂" userId="eef67f80-1e14-4c90-a22b-aad4575b3ef9" providerId="ADAL" clId="{9A49C251-DF4E-4AE5-B3D8-6CC2431CFFC3}" dt="2020-05-18T04:29:01.261" v="12257"/>
          <ac:inkMkLst>
            <pc:docMk/>
            <pc:sldMk cId="1644486209" sldId="396"/>
            <ac:inkMk id="167" creationId="{F4C87DBD-29DD-4377-A88E-5214A4EEF574}"/>
          </ac:inkMkLst>
        </pc:inkChg>
        <pc:inkChg chg="add mod">
          <ac:chgData name="仁園 呂" userId="eef67f80-1e14-4c90-a22b-aad4575b3ef9" providerId="ADAL" clId="{9A49C251-DF4E-4AE5-B3D8-6CC2431CFFC3}" dt="2020-05-18T04:29:01.261" v="12257"/>
          <ac:inkMkLst>
            <pc:docMk/>
            <pc:sldMk cId="1644486209" sldId="396"/>
            <ac:inkMk id="168" creationId="{5A289FE0-FA14-4235-9C1E-8A3EB2AA77C6}"/>
          </ac:inkMkLst>
        </pc:inkChg>
        <pc:inkChg chg="add mod">
          <ac:chgData name="仁園 呂" userId="eef67f80-1e14-4c90-a22b-aad4575b3ef9" providerId="ADAL" clId="{9A49C251-DF4E-4AE5-B3D8-6CC2431CFFC3}" dt="2020-05-18T04:29:01.261" v="12257"/>
          <ac:inkMkLst>
            <pc:docMk/>
            <pc:sldMk cId="1644486209" sldId="396"/>
            <ac:inkMk id="169" creationId="{0233453B-F98F-451F-8645-6E7940161A86}"/>
          </ac:inkMkLst>
        </pc:inkChg>
        <pc:inkChg chg="add mod">
          <ac:chgData name="仁園 呂" userId="eef67f80-1e14-4c90-a22b-aad4575b3ef9" providerId="ADAL" clId="{9A49C251-DF4E-4AE5-B3D8-6CC2431CFFC3}" dt="2020-05-18T04:29:01.261" v="12257"/>
          <ac:inkMkLst>
            <pc:docMk/>
            <pc:sldMk cId="1644486209" sldId="396"/>
            <ac:inkMk id="170" creationId="{6D8F3CE9-ABD9-4BBA-8CC2-56D81E8BC3E1}"/>
          </ac:inkMkLst>
        </pc:inkChg>
        <pc:inkChg chg="add mod">
          <ac:chgData name="仁園 呂" userId="eef67f80-1e14-4c90-a22b-aad4575b3ef9" providerId="ADAL" clId="{9A49C251-DF4E-4AE5-B3D8-6CC2431CFFC3}" dt="2020-05-18T04:29:01.261" v="12257"/>
          <ac:inkMkLst>
            <pc:docMk/>
            <pc:sldMk cId="1644486209" sldId="396"/>
            <ac:inkMk id="171" creationId="{5813848E-F83F-4928-9467-BAA860BD9DDA}"/>
          </ac:inkMkLst>
        </pc:inkChg>
        <pc:inkChg chg="add del mod">
          <ac:chgData name="仁園 呂" userId="eef67f80-1e14-4c90-a22b-aad4575b3ef9" providerId="ADAL" clId="{9A49C251-DF4E-4AE5-B3D8-6CC2431CFFC3}" dt="2020-05-18T04:29:32.969" v="12281"/>
          <ac:inkMkLst>
            <pc:docMk/>
            <pc:sldMk cId="1644486209" sldId="396"/>
            <ac:inkMk id="173" creationId="{41C6FF8C-E9E8-4A66-84D4-1E4A4119734E}"/>
          </ac:inkMkLst>
        </pc:inkChg>
        <pc:inkChg chg="add del mod">
          <ac:chgData name="仁園 呂" userId="eef67f80-1e14-4c90-a22b-aad4575b3ef9" providerId="ADAL" clId="{9A49C251-DF4E-4AE5-B3D8-6CC2431CFFC3}" dt="2020-05-18T04:29:32.970" v="12286"/>
          <ac:inkMkLst>
            <pc:docMk/>
            <pc:sldMk cId="1644486209" sldId="396"/>
            <ac:inkMk id="174" creationId="{0654A50D-BC70-44C7-A862-B8E957C4D0CC}"/>
          </ac:inkMkLst>
        </pc:inkChg>
        <pc:inkChg chg="add del mod">
          <ac:chgData name="仁園 呂" userId="eef67f80-1e14-4c90-a22b-aad4575b3ef9" providerId="ADAL" clId="{9A49C251-DF4E-4AE5-B3D8-6CC2431CFFC3}" dt="2020-05-18T04:29:32.969" v="12280"/>
          <ac:inkMkLst>
            <pc:docMk/>
            <pc:sldMk cId="1644486209" sldId="396"/>
            <ac:inkMk id="175" creationId="{9BCDA3C1-B324-4D6E-9786-88001F518BE7}"/>
          </ac:inkMkLst>
        </pc:inkChg>
        <pc:inkChg chg="add del mod">
          <ac:chgData name="仁園 呂" userId="eef67f80-1e14-4c90-a22b-aad4575b3ef9" providerId="ADAL" clId="{9A49C251-DF4E-4AE5-B3D8-6CC2431CFFC3}" dt="2020-05-18T04:29:32.970" v="12283"/>
          <ac:inkMkLst>
            <pc:docMk/>
            <pc:sldMk cId="1644486209" sldId="396"/>
            <ac:inkMk id="176" creationId="{21ACDB63-FDE2-471D-BC76-A7A7D22F7202}"/>
          </ac:inkMkLst>
        </pc:inkChg>
        <pc:inkChg chg="add del mod">
          <ac:chgData name="仁園 呂" userId="eef67f80-1e14-4c90-a22b-aad4575b3ef9" providerId="ADAL" clId="{9A49C251-DF4E-4AE5-B3D8-6CC2431CFFC3}" dt="2020-05-18T04:29:32.969" v="12282"/>
          <ac:inkMkLst>
            <pc:docMk/>
            <pc:sldMk cId="1644486209" sldId="396"/>
            <ac:inkMk id="177" creationId="{2B8379FA-B204-47B9-A391-92A9B8E9B86A}"/>
          </ac:inkMkLst>
        </pc:inkChg>
        <pc:inkChg chg="add del mod">
          <ac:chgData name="仁園 呂" userId="eef67f80-1e14-4c90-a22b-aad4575b3ef9" providerId="ADAL" clId="{9A49C251-DF4E-4AE5-B3D8-6CC2431CFFC3}" dt="2020-05-18T04:29:32.973" v="12296"/>
          <ac:inkMkLst>
            <pc:docMk/>
            <pc:sldMk cId="1644486209" sldId="396"/>
            <ac:inkMk id="179" creationId="{202DE82D-9FB9-461D-B3F2-792D8AB897C1}"/>
          </ac:inkMkLst>
        </pc:inkChg>
        <pc:inkChg chg="add del mod">
          <ac:chgData name="仁園 呂" userId="eef67f80-1e14-4c90-a22b-aad4575b3ef9" providerId="ADAL" clId="{9A49C251-DF4E-4AE5-B3D8-6CC2431CFFC3}" dt="2020-05-18T04:29:32.971" v="12289"/>
          <ac:inkMkLst>
            <pc:docMk/>
            <pc:sldMk cId="1644486209" sldId="396"/>
            <ac:inkMk id="180" creationId="{9094DE8D-02C9-49D4-91F5-D38B2BECB82E}"/>
          </ac:inkMkLst>
        </pc:inkChg>
        <pc:inkChg chg="add del mod">
          <ac:chgData name="仁園 呂" userId="eef67f80-1e14-4c90-a22b-aad4575b3ef9" providerId="ADAL" clId="{9A49C251-DF4E-4AE5-B3D8-6CC2431CFFC3}" dt="2020-05-18T04:29:32.972" v="12294"/>
          <ac:inkMkLst>
            <pc:docMk/>
            <pc:sldMk cId="1644486209" sldId="396"/>
            <ac:inkMk id="181" creationId="{D1B921DB-B4D3-4100-A478-3A13A7C9A81D}"/>
          </ac:inkMkLst>
        </pc:inkChg>
        <pc:inkChg chg="add del mod">
          <ac:chgData name="仁園 呂" userId="eef67f80-1e14-4c90-a22b-aad4575b3ef9" providerId="ADAL" clId="{9A49C251-DF4E-4AE5-B3D8-6CC2431CFFC3}" dt="2020-05-18T04:29:32.971" v="12291"/>
          <ac:inkMkLst>
            <pc:docMk/>
            <pc:sldMk cId="1644486209" sldId="396"/>
            <ac:inkMk id="183" creationId="{1C78FEA1-08D0-4802-AF31-2F2CE0C77760}"/>
          </ac:inkMkLst>
        </pc:inkChg>
        <pc:inkChg chg="add del mod">
          <ac:chgData name="仁園 呂" userId="eef67f80-1e14-4c90-a22b-aad4575b3ef9" providerId="ADAL" clId="{9A49C251-DF4E-4AE5-B3D8-6CC2431CFFC3}" dt="2020-05-18T04:29:32.971" v="12290"/>
          <ac:inkMkLst>
            <pc:docMk/>
            <pc:sldMk cId="1644486209" sldId="396"/>
            <ac:inkMk id="184" creationId="{85E86B76-2246-4E07-A203-B5F90D5405BB}"/>
          </ac:inkMkLst>
        </pc:inkChg>
        <pc:inkChg chg="add del mod">
          <ac:chgData name="仁園 呂" userId="eef67f80-1e14-4c90-a22b-aad4575b3ef9" providerId="ADAL" clId="{9A49C251-DF4E-4AE5-B3D8-6CC2431CFFC3}" dt="2020-05-18T04:29:32.972" v="12293"/>
          <ac:inkMkLst>
            <pc:docMk/>
            <pc:sldMk cId="1644486209" sldId="396"/>
            <ac:inkMk id="186" creationId="{48036EC5-488F-4C3B-9A8A-D3292733C9A8}"/>
          </ac:inkMkLst>
        </pc:inkChg>
        <pc:inkChg chg="add del mod">
          <ac:chgData name="仁園 呂" userId="eef67f80-1e14-4c90-a22b-aad4575b3ef9" providerId="ADAL" clId="{9A49C251-DF4E-4AE5-B3D8-6CC2431CFFC3}" dt="2020-05-18T04:29:32.970" v="12284"/>
          <ac:inkMkLst>
            <pc:docMk/>
            <pc:sldMk cId="1644486209" sldId="396"/>
            <ac:inkMk id="187" creationId="{068EB86D-FC9E-4D0F-B1DA-614317433C4F}"/>
          </ac:inkMkLst>
        </pc:inkChg>
        <pc:inkChg chg="add del mod">
          <ac:chgData name="仁園 呂" userId="eef67f80-1e14-4c90-a22b-aad4575b3ef9" providerId="ADAL" clId="{9A49C251-DF4E-4AE5-B3D8-6CC2431CFFC3}" dt="2020-05-18T04:29:32.973" v="12295"/>
          <ac:inkMkLst>
            <pc:docMk/>
            <pc:sldMk cId="1644486209" sldId="396"/>
            <ac:inkMk id="188" creationId="{1B2138C5-A1C3-494E-9F75-A445D324CB25}"/>
          </ac:inkMkLst>
        </pc:inkChg>
        <pc:inkChg chg="add del mod">
          <ac:chgData name="仁園 呂" userId="eef67f80-1e14-4c90-a22b-aad4575b3ef9" providerId="ADAL" clId="{9A49C251-DF4E-4AE5-B3D8-6CC2431CFFC3}" dt="2020-05-18T04:29:32.970" v="12287"/>
          <ac:inkMkLst>
            <pc:docMk/>
            <pc:sldMk cId="1644486209" sldId="396"/>
            <ac:inkMk id="190" creationId="{1E4483CC-7523-4FBC-96BE-A76BF653CAA5}"/>
          </ac:inkMkLst>
        </pc:inkChg>
        <pc:inkChg chg="add del mod">
          <ac:chgData name="仁園 呂" userId="eef67f80-1e14-4c90-a22b-aad4575b3ef9" providerId="ADAL" clId="{9A49C251-DF4E-4AE5-B3D8-6CC2431CFFC3}" dt="2020-05-18T04:29:32.970" v="12285"/>
          <ac:inkMkLst>
            <pc:docMk/>
            <pc:sldMk cId="1644486209" sldId="396"/>
            <ac:inkMk id="191" creationId="{849C20B8-5230-43CB-9354-F24972AE7063}"/>
          </ac:inkMkLst>
        </pc:inkChg>
        <pc:inkChg chg="add del">
          <ac:chgData name="仁園 呂" userId="eef67f80-1e14-4c90-a22b-aad4575b3ef9" providerId="ADAL" clId="{9A49C251-DF4E-4AE5-B3D8-6CC2431CFFC3}" dt="2020-05-18T04:29:32.971" v="12288"/>
          <ac:inkMkLst>
            <pc:docMk/>
            <pc:sldMk cId="1644486209" sldId="396"/>
            <ac:inkMk id="193" creationId="{657969EE-579C-476A-9AF0-BA581D02F647}"/>
          </ac:inkMkLst>
        </pc:inkChg>
        <pc:inkChg chg="add del">
          <ac:chgData name="仁園 呂" userId="eef67f80-1e14-4c90-a22b-aad4575b3ef9" providerId="ADAL" clId="{9A49C251-DF4E-4AE5-B3D8-6CC2431CFFC3}" dt="2020-05-18T04:29:32.972" v="12292"/>
          <ac:inkMkLst>
            <pc:docMk/>
            <pc:sldMk cId="1644486209" sldId="396"/>
            <ac:inkMk id="194" creationId="{07FF10F8-0673-43DC-B3A3-E027096EC0F4}"/>
          </ac:inkMkLst>
        </pc:inkChg>
        <pc:inkChg chg="add del">
          <ac:chgData name="仁園 呂" userId="eef67f80-1e14-4c90-a22b-aad4575b3ef9" providerId="ADAL" clId="{9A49C251-DF4E-4AE5-B3D8-6CC2431CFFC3}" dt="2020-05-18T04:30:12.173" v="12306" actId="478"/>
          <ac:inkMkLst>
            <pc:docMk/>
            <pc:sldMk cId="1644486209" sldId="396"/>
            <ac:inkMk id="195" creationId="{DF44BFE1-BC07-42CA-869C-5E26AF221357}"/>
          </ac:inkMkLst>
        </pc:inkChg>
        <pc:inkChg chg="add del">
          <ac:chgData name="仁園 呂" userId="eef67f80-1e14-4c90-a22b-aad4575b3ef9" providerId="ADAL" clId="{9A49C251-DF4E-4AE5-B3D8-6CC2431CFFC3}" dt="2020-05-18T04:30:12.173" v="12306" actId="478"/>
          <ac:inkMkLst>
            <pc:docMk/>
            <pc:sldMk cId="1644486209" sldId="396"/>
            <ac:inkMk id="196" creationId="{D0F1EC35-A016-4EAB-AA45-17B21E92D4B6}"/>
          </ac:inkMkLst>
        </pc:inkChg>
      </pc:sldChg>
      <pc:sldChg chg="del modTransition">
        <pc:chgData name="仁園 呂" userId="eef67f80-1e14-4c90-a22b-aad4575b3ef9" providerId="ADAL" clId="{9A49C251-DF4E-4AE5-B3D8-6CC2431CFFC3}" dt="2020-05-09T09:41:22.888" v="7195" actId="47"/>
        <pc:sldMkLst>
          <pc:docMk/>
          <pc:sldMk cId="911852759" sldId="397"/>
        </pc:sldMkLst>
      </pc:sldChg>
      <pc:sldChg chg="addSp delSp modSp new mod">
        <pc:chgData name="仁園 呂" userId="eef67f80-1e14-4c90-a22b-aad4575b3ef9" providerId="ADAL" clId="{9A49C251-DF4E-4AE5-B3D8-6CC2431CFFC3}" dt="2020-05-18T08:02:01.768" v="12325" actId="478"/>
        <pc:sldMkLst>
          <pc:docMk/>
          <pc:sldMk cId="3991637994" sldId="397"/>
        </pc:sldMkLst>
        <pc:spChg chg="del">
          <ac:chgData name="仁園 呂" userId="eef67f80-1e14-4c90-a22b-aad4575b3ef9" providerId="ADAL" clId="{9A49C251-DF4E-4AE5-B3D8-6CC2431CFFC3}" dt="2020-05-18T08:02:01.768" v="12325" actId="478"/>
          <ac:spMkLst>
            <pc:docMk/>
            <pc:sldMk cId="3991637994" sldId="397"/>
            <ac:spMk id="3" creationId="{0388AF5B-D804-44CD-91D2-1F9D49185DDD}"/>
          </ac:spMkLst>
        </pc:spChg>
        <pc:picChg chg="add mod">
          <ac:chgData name="仁園 呂" userId="eef67f80-1e14-4c90-a22b-aad4575b3ef9" providerId="ADAL" clId="{9A49C251-DF4E-4AE5-B3D8-6CC2431CFFC3}" dt="2020-05-18T08:01:57.902" v="12324" actId="1076"/>
          <ac:picMkLst>
            <pc:docMk/>
            <pc:sldMk cId="3991637994" sldId="397"/>
            <ac:picMk id="5" creationId="{9E24C363-45FC-42B4-91A0-B3884EB01AB6}"/>
          </ac:picMkLst>
        </pc:picChg>
      </pc:sldChg>
      <pc:sldChg chg="new del">
        <pc:chgData name="仁園 呂" userId="eef67f80-1e14-4c90-a22b-aad4575b3ef9" providerId="ADAL" clId="{9A49C251-DF4E-4AE5-B3D8-6CC2431CFFC3}" dt="2020-04-27T09:05:29.109" v="3689" actId="47"/>
        <pc:sldMkLst>
          <pc:docMk/>
          <pc:sldMk cId="1701855958" sldId="398"/>
        </pc:sldMkLst>
      </pc:sldChg>
      <pc:sldChg chg="addSp delSp new mod">
        <pc:chgData name="仁園 呂" userId="eef67f80-1e14-4c90-a22b-aad4575b3ef9" providerId="ADAL" clId="{9A49C251-DF4E-4AE5-B3D8-6CC2431CFFC3}" dt="2020-05-18T08:02:38.972" v="12327"/>
        <pc:sldMkLst>
          <pc:docMk/>
          <pc:sldMk cId="3245168615" sldId="398"/>
        </pc:sldMkLst>
        <pc:spChg chg="del">
          <ac:chgData name="仁園 呂" userId="eef67f80-1e14-4c90-a22b-aad4575b3ef9" providerId="ADAL" clId="{9A49C251-DF4E-4AE5-B3D8-6CC2431CFFC3}" dt="2020-05-18T08:02:36.220" v="12326" actId="478"/>
          <ac:spMkLst>
            <pc:docMk/>
            <pc:sldMk cId="3245168615" sldId="398"/>
            <ac:spMk id="3" creationId="{10A93D05-22D8-4DDE-8CBE-0C886414FA22}"/>
          </ac:spMkLst>
        </pc:spChg>
        <pc:picChg chg="add">
          <ac:chgData name="仁園 呂" userId="eef67f80-1e14-4c90-a22b-aad4575b3ef9" providerId="ADAL" clId="{9A49C251-DF4E-4AE5-B3D8-6CC2431CFFC3}" dt="2020-05-18T08:02:38.972" v="12327"/>
          <ac:picMkLst>
            <pc:docMk/>
            <pc:sldMk cId="3245168615" sldId="398"/>
            <ac:picMk id="5" creationId="{25DEF7DE-F7B3-4CDC-9867-C1064D8B5584}"/>
          </ac:picMkLst>
        </pc:picChg>
      </pc:sldChg>
      <pc:sldChg chg="addSp delSp modSp new mod">
        <pc:chgData name="仁園 呂" userId="eef67f80-1e14-4c90-a22b-aad4575b3ef9" providerId="ADAL" clId="{9A49C251-DF4E-4AE5-B3D8-6CC2431CFFC3}" dt="2020-05-18T08:07:19.989" v="12348" actId="14100"/>
        <pc:sldMkLst>
          <pc:docMk/>
          <pc:sldMk cId="3657440856" sldId="399"/>
        </pc:sldMkLst>
        <pc:spChg chg="del">
          <ac:chgData name="仁園 呂" userId="eef67f80-1e14-4c90-a22b-aad4575b3ef9" providerId="ADAL" clId="{9A49C251-DF4E-4AE5-B3D8-6CC2431CFFC3}" dt="2020-05-18T08:04:42.149" v="12331" actId="478"/>
          <ac:spMkLst>
            <pc:docMk/>
            <pc:sldMk cId="3657440856" sldId="399"/>
            <ac:spMk id="3" creationId="{6DDB4DF9-1BED-4204-A44A-E9512A45FE56}"/>
          </ac:spMkLst>
        </pc:spChg>
        <pc:picChg chg="add mod">
          <ac:chgData name="仁園 呂" userId="eef67f80-1e14-4c90-a22b-aad4575b3ef9" providerId="ADAL" clId="{9A49C251-DF4E-4AE5-B3D8-6CC2431CFFC3}" dt="2020-05-18T08:07:19.989" v="12348" actId="14100"/>
          <ac:picMkLst>
            <pc:docMk/>
            <pc:sldMk cId="3657440856" sldId="399"/>
            <ac:picMk id="5" creationId="{29A12C81-00E7-4FD8-B1E2-9D96804AAEEC}"/>
          </ac:picMkLst>
        </pc:picChg>
      </pc:sldChg>
      <pc:sldChg chg="addSp delSp modSp add del mod ord">
        <pc:chgData name="仁園 呂" userId="eef67f80-1e14-4c90-a22b-aad4575b3ef9" providerId="ADAL" clId="{9A49C251-DF4E-4AE5-B3D8-6CC2431CFFC3}" dt="2020-05-09T09:41:22.888" v="7195" actId="47"/>
        <pc:sldMkLst>
          <pc:docMk/>
          <pc:sldMk cId="3686223949" sldId="399"/>
        </pc:sldMkLst>
        <pc:spChg chg="mod">
          <ac:chgData name="仁園 呂" userId="eef67f80-1e14-4c90-a22b-aad4575b3ef9" providerId="ADAL" clId="{9A49C251-DF4E-4AE5-B3D8-6CC2431CFFC3}" dt="2020-04-27T09:06:15.726" v="3753" actId="6549"/>
          <ac:spMkLst>
            <pc:docMk/>
            <pc:sldMk cId="3686223949" sldId="399"/>
            <ac:spMk id="2" creationId="{5AC2DC00-AFD0-48AA-9313-03107BFB6995}"/>
          </ac:spMkLst>
        </pc:spChg>
        <pc:spChg chg="mod">
          <ac:chgData name="仁園 呂" userId="eef67f80-1e14-4c90-a22b-aad4575b3ef9" providerId="ADAL" clId="{9A49C251-DF4E-4AE5-B3D8-6CC2431CFFC3}" dt="2020-04-27T09:06:30.790" v="3755" actId="20577"/>
          <ac:spMkLst>
            <pc:docMk/>
            <pc:sldMk cId="3686223949" sldId="399"/>
            <ac:spMk id="7" creationId="{B8533C35-CB46-4114-B8B4-A5ADFB60D5C5}"/>
          </ac:spMkLst>
        </pc:spChg>
        <pc:spChg chg="mod">
          <ac:chgData name="仁園 呂" userId="eef67f80-1e14-4c90-a22b-aad4575b3ef9" providerId="ADAL" clId="{9A49C251-DF4E-4AE5-B3D8-6CC2431CFFC3}" dt="2020-04-27T09:22:06.583" v="3816" actId="6549"/>
          <ac:spMkLst>
            <pc:docMk/>
            <pc:sldMk cId="3686223949" sldId="399"/>
            <ac:spMk id="9" creationId="{56A8ABEB-B983-4F1D-B411-0BE51D24E56A}"/>
          </ac:spMkLst>
        </pc:spChg>
        <pc:spChg chg="add del mod">
          <ac:chgData name="仁園 呂" userId="eef67f80-1e14-4c90-a22b-aad4575b3ef9" providerId="ADAL" clId="{9A49C251-DF4E-4AE5-B3D8-6CC2431CFFC3}" dt="2020-04-27T09:30:10.397" v="4285" actId="478"/>
          <ac:spMkLst>
            <pc:docMk/>
            <pc:sldMk cId="3686223949" sldId="399"/>
            <ac:spMk id="10" creationId="{DC6696C2-DD59-4AF6-BD0A-EA06DEE2D9F4}"/>
          </ac:spMkLst>
        </pc:spChg>
        <pc:spChg chg="mod">
          <ac:chgData name="仁園 呂" userId="eef67f80-1e14-4c90-a22b-aad4575b3ef9" providerId="ADAL" clId="{9A49C251-DF4E-4AE5-B3D8-6CC2431CFFC3}" dt="2020-04-27T09:30:17.730" v="4287" actId="1076"/>
          <ac:spMkLst>
            <pc:docMk/>
            <pc:sldMk cId="3686223949" sldId="399"/>
            <ac:spMk id="12" creationId="{F37CE399-5970-4EB5-B802-3E74CD80FEE3}"/>
          </ac:spMkLst>
        </pc:spChg>
        <pc:spChg chg="mod">
          <ac:chgData name="仁園 呂" userId="eef67f80-1e14-4c90-a22b-aad4575b3ef9" providerId="ADAL" clId="{9A49C251-DF4E-4AE5-B3D8-6CC2431CFFC3}" dt="2020-04-27T09:31:33.783" v="4312" actId="20577"/>
          <ac:spMkLst>
            <pc:docMk/>
            <pc:sldMk cId="3686223949" sldId="399"/>
            <ac:spMk id="13" creationId="{62A64E42-88DF-44F5-B6CC-BEA8DA96094B}"/>
          </ac:spMkLst>
        </pc:spChg>
        <pc:grpChg chg="mod">
          <ac:chgData name="仁園 呂" userId="eef67f80-1e14-4c90-a22b-aad4575b3ef9" providerId="ADAL" clId="{9A49C251-DF4E-4AE5-B3D8-6CC2431CFFC3}" dt="2020-04-27T09:30:33.570" v="4288" actId="14100"/>
          <ac:grpSpMkLst>
            <pc:docMk/>
            <pc:sldMk cId="3686223949" sldId="399"/>
            <ac:grpSpMk id="15" creationId="{782CEA6A-08F8-428B-ABFC-17F2CB5B4B67}"/>
          </ac:grpSpMkLst>
        </pc:grpChg>
      </pc:sldChg>
      <pc:sldChg chg="addSp delSp modSp new del mod">
        <pc:chgData name="仁園 呂" userId="eef67f80-1e14-4c90-a22b-aad4575b3ef9" providerId="ADAL" clId="{9A49C251-DF4E-4AE5-B3D8-6CC2431CFFC3}" dt="2020-05-09T09:41:22.888" v="7195" actId="47"/>
        <pc:sldMkLst>
          <pc:docMk/>
          <pc:sldMk cId="1415780181" sldId="400"/>
        </pc:sldMkLst>
        <pc:spChg chg="mod">
          <ac:chgData name="仁園 呂" userId="eef67f80-1e14-4c90-a22b-aad4575b3ef9" providerId="ADAL" clId="{9A49C251-DF4E-4AE5-B3D8-6CC2431CFFC3}" dt="2020-04-27T09:38:09.490" v="4689" actId="20577"/>
          <ac:spMkLst>
            <pc:docMk/>
            <pc:sldMk cId="1415780181" sldId="400"/>
            <ac:spMk id="2" creationId="{0F7AD53C-E55F-404C-97E8-239CF17BC760}"/>
          </ac:spMkLst>
        </pc:spChg>
        <pc:spChg chg="del">
          <ac:chgData name="仁園 呂" userId="eef67f80-1e14-4c90-a22b-aad4575b3ef9" providerId="ADAL" clId="{9A49C251-DF4E-4AE5-B3D8-6CC2431CFFC3}" dt="2020-04-27T09:29:33.121" v="4270" actId="478"/>
          <ac:spMkLst>
            <pc:docMk/>
            <pc:sldMk cId="1415780181" sldId="400"/>
            <ac:spMk id="3" creationId="{3908AD8E-9AD9-4713-AC6A-F7F9BA5738B8}"/>
          </ac:spMkLst>
        </pc:spChg>
        <pc:spChg chg="add mod">
          <ac:chgData name="仁園 呂" userId="eef67f80-1e14-4c90-a22b-aad4575b3ef9" providerId="ADAL" clId="{9A49C251-DF4E-4AE5-B3D8-6CC2431CFFC3}" dt="2020-04-27T09:32:54.121" v="4329" actId="1076"/>
          <ac:spMkLst>
            <pc:docMk/>
            <pc:sldMk cId="1415780181" sldId="400"/>
            <ac:spMk id="6" creationId="{DDC46020-6C85-4D8A-9D0E-0BEEA8A6A15B}"/>
          </ac:spMkLst>
        </pc:spChg>
        <pc:spChg chg="add mod">
          <ac:chgData name="仁園 呂" userId="eef67f80-1e14-4c90-a22b-aad4575b3ef9" providerId="ADAL" clId="{9A49C251-DF4E-4AE5-B3D8-6CC2431CFFC3}" dt="2020-04-27T09:37:20.433" v="4606" actId="1076"/>
          <ac:spMkLst>
            <pc:docMk/>
            <pc:sldMk cId="1415780181" sldId="400"/>
            <ac:spMk id="7" creationId="{6E4DC2C3-C7FB-4EA1-8CF8-E9881306AF80}"/>
          </ac:spMkLst>
        </pc:spChg>
      </pc:sldChg>
      <pc:sldChg chg="addSp delSp modSp new mod">
        <pc:chgData name="仁園 呂" userId="eef67f80-1e14-4c90-a22b-aad4575b3ef9" providerId="ADAL" clId="{9A49C251-DF4E-4AE5-B3D8-6CC2431CFFC3}" dt="2020-05-18T08:07:09.022" v="12346" actId="14100"/>
        <pc:sldMkLst>
          <pc:docMk/>
          <pc:sldMk cId="2253887338" sldId="400"/>
        </pc:sldMkLst>
        <pc:spChg chg="del">
          <ac:chgData name="仁園 呂" userId="eef67f80-1e14-4c90-a22b-aad4575b3ef9" providerId="ADAL" clId="{9A49C251-DF4E-4AE5-B3D8-6CC2431CFFC3}" dt="2020-05-18T08:06:34.679" v="12335" actId="478"/>
          <ac:spMkLst>
            <pc:docMk/>
            <pc:sldMk cId="2253887338" sldId="400"/>
            <ac:spMk id="3" creationId="{EFE5A79A-FC57-4B72-86FB-BD39F328F195}"/>
          </ac:spMkLst>
        </pc:spChg>
        <pc:picChg chg="add mod">
          <ac:chgData name="仁園 呂" userId="eef67f80-1e14-4c90-a22b-aad4575b3ef9" providerId="ADAL" clId="{9A49C251-DF4E-4AE5-B3D8-6CC2431CFFC3}" dt="2020-05-18T08:07:09.022" v="12346" actId="14100"/>
          <ac:picMkLst>
            <pc:docMk/>
            <pc:sldMk cId="2253887338" sldId="400"/>
            <ac:picMk id="5" creationId="{5885B18C-BD68-47CC-A722-E53B0FAB2EED}"/>
          </ac:picMkLst>
        </pc:picChg>
      </pc:sldChg>
      <pc:sldChg chg="addSp modSp new del mod modAnim">
        <pc:chgData name="仁園 呂" userId="eef67f80-1e14-4c90-a22b-aad4575b3ef9" providerId="ADAL" clId="{9A49C251-DF4E-4AE5-B3D8-6CC2431CFFC3}" dt="2020-05-09T09:41:22.888" v="7195" actId="47"/>
        <pc:sldMkLst>
          <pc:docMk/>
          <pc:sldMk cId="2105149579" sldId="401"/>
        </pc:sldMkLst>
        <pc:picChg chg="add mod">
          <ac:chgData name="仁園 呂" userId="eef67f80-1e14-4c90-a22b-aad4575b3ef9" providerId="ADAL" clId="{9A49C251-DF4E-4AE5-B3D8-6CC2431CFFC3}" dt="2020-04-27T10:08:10.528" v="5256" actId="1076"/>
          <ac:picMkLst>
            <pc:docMk/>
            <pc:sldMk cId="2105149579" sldId="401"/>
            <ac:picMk id="5" creationId="{EB84E656-9B9E-4363-8C7C-45D9BB57873B}"/>
          </ac:picMkLst>
        </pc:picChg>
        <pc:picChg chg="add mod">
          <ac:chgData name="仁園 呂" userId="eef67f80-1e14-4c90-a22b-aad4575b3ef9" providerId="ADAL" clId="{9A49C251-DF4E-4AE5-B3D8-6CC2431CFFC3}" dt="2020-04-27T10:08:10.528" v="5256" actId="1076"/>
          <ac:picMkLst>
            <pc:docMk/>
            <pc:sldMk cId="2105149579" sldId="401"/>
            <ac:picMk id="6" creationId="{F75AA76F-4D00-4F08-A9F2-651B387B7124}"/>
          </ac:picMkLst>
        </pc:picChg>
      </pc:sldChg>
      <pc:sldChg chg="addSp delSp modSp new mod">
        <pc:chgData name="仁園 呂" userId="eef67f80-1e14-4c90-a22b-aad4575b3ef9" providerId="ADAL" clId="{9A49C251-DF4E-4AE5-B3D8-6CC2431CFFC3}" dt="2020-05-18T12:51:26.450" v="12402" actId="20577"/>
        <pc:sldMkLst>
          <pc:docMk/>
          <pc:sldMk cId="3062416446" sldId="401"/>
        </pc:sldMkLst>
        <pc:spChg chg="del mod">
          <ac:chgData name="仁園 呂" userId="eef67f80-1e14-4c90-a22b-aad4575b3ef9" providerId="ADAL" clId="{9A49C251-DF4E-4AE5-B3D8-6CC2431CFFC3}" dt="2020-05-18T12:50:55.371" v="12387" actId="478"/>
          <ac:spMkLst>
            <pc:docMk/>
            <pc:sldMk cId="3062416446" sldId="401"/>
            <ac:spMk id="3" creationId="{5C376695-621E-4055-9F93-D35164D76054}"/>
          </ac:spMkLst>
        </pc:spChg>
        <pc:spChg chg="add mod">
          <ac:chgData name="仁園 呂" userId="eef67f80-1e14-4c90-a22b-aad4575b3ef9" providerId="ADAL" clId="{9A49C251-DF4E-4AE5-B3D8-6CC2431CFFC3}" dt="2020-05-18T12:51:26.450" v="12402" actId="20577"/>
          <ac:spMkLst>
            <pc:docMk/>
            <pc:sldMk cId="3062416446" sldId="401"/>
            <ac:spMk id="6" creationId="{C4B29D57-BC58-447C-B257-14EB8974DD5C}"/>
          </ac:spMkLst>
        </pc:spChg>
      </pc:sldChg>
      <pc:sldChg chg="addSp modSp new del mod">
        <pc:chgData name="仁園 呂" userId="eef67f80-1e14-4c90-a22b-aad4575b3ef9" providerId="ADAL" clId="{9A49C251-DF4E-4AE5-B3D8-6CC2431CFFC3}" dt="2020-05-09T09:41:22.888" v="7195" actId="47"/>
        <pc:sldMkLst>
          <pc:docMk/>
          <pc:sldMk cId="3652596114" sldId="402"/>
        </pc:sldMkLst>
        <pc:spChg chg="mod">
          <ac:chgData name="仁園 呂" userId="eef67f80-1e14-4c90-a22b-aad4575b3ef9" providerId="ADAL" clId="{9A49C251-DF4E-4AE5-B3D8-6CC2431CFFC3}" dt="2020-04-27T10:24:23.938" v="5370" actId="21"/>
          <ac:spMkLst>
            <pc:docMk/>
            <pc:sldMk cId="3652596114" sldId="402"/>
            <ac:spMk id="2" creationId="{35643CF6-ECE6-436A-ABBA-19FE0910BCDC}"/>
          </ac:spMkLst>
        </pc:spChg>
        <pc:spChg chg="mod">
          <ac:chgData name="仁園 呂" userId="eef67f80-1e14-4c90-a22b-aad4575b3ef9" providerId="ADAL" clId="{9A49C251-DF4E-4AE5-B3D8-6CC2431CFFC3}" dt="2020-04-27T10:23:59.360" v="5365" actId="21"/>
          <ac:spMkLst>
            <pc:docMk/>
            <pc:sldMk cId="3652596114" sldId="402"/>
            <ac:spMk id="3" creationId="{A1BEAC72-1E79-43AF-B2D3-B7AC13AA0F63}"/>
          </ac:spMkLst>
        </pc:spChg>
        <pc:picChg chg="add mod">
          <ac:chgData name="仁園 呂" userId="eef67f80-1e14-4c90-a22b-aad4575b3ef9" providerId="ADAL" clId="{9A49C251-DF4E-4AE5-B3D8-6CC2431CFFC3}" dt="2020-04-27T10:24:44.573" v="5377" actId="1076"/>
          <ac:picMkLst>
            <pc:docMk/>
            <pc:sldMk cId="3652596114" sldId="402"/>
            <ac:picMk id="6" creationId="{CEE9CBC5-E00A-4812-BB38-98C2A7214B89}"/>
          </ac:picMkLst>
        </pc:picChg>
      </pc:sldChg>
      <pc:sldChg chg="addSp delSp modSp new del mod">
        <pc:chgData name="仁園 呂" userId="eef67f80-1e14-4c90-a22b-aad4575b3ef9" providerId="ADAL" clId="{9A49C251-DF4E-4AE5-B3D8-6CC2431CFFC3}" dt="2020-05-09T09:41:22.888" v="7195" actId="47"/>
        <pc:sldMkLst>
          <pc:docMk/>
          <pc:sldMk cId="4025589760" sldId="403"/>
        </pc:sldMkLst>
        <pc:spChg chg="mod">
          <ac:chgData name="仁園 呂" userId="eef67f80-1e14-4c90-a22b-aad4575b3ef9" providerId="ADAL" clId="{9A49C251-DF4E-4AE5-B3D8-6CC2431CFFC3}" dt="2020-04-27T10:24:36.390" v="5375" actId="20577"/>
          <ac:spMkLst>
            <pc:docMk/>
            <pc:sldMk cId="4025589760" sldId="403"/>
            <ac:spMk id="2" creationId="{7DB832B7-92DC-48DB-853C-33F9813F530C}"/>
          </ac:spMkLst>
        </pc:spChg>
        <pc:spChg chg="mod">
          <ac:chgData name="仁園 呂" userId="eef67f80-1e14-4c90-a22b-aad4575b3ef9" providerId="ADAL" clId="{9A49C251-DF4E-4AE5-B3D8-6CC2431CFFC3}" dt="2020-04-27T10:24:56.718" v="5378" actId="1076"/>
          <ac:spMkLst>
            <pc:docMk/>
            <pc:sldMk cId="4025589760" sldId="403"/>
            <ac:spMk id="3" creationId="{686CD8A8-1C86-4CA2-8A23-DF9B9FA922E4}"/>
          </ac:spMkLst>
        </pc:spChg>
        <pc:grpChg chg="del mod">
          <ac:chgData name="仁園 呂" userId="eef67f80-1e14-4c90-a22b-aad4575b3ef9" providerId="ADAL" clId="{9A49C251-DF4E-4AE5-B3D8-6CC2431CFFC3}" dt="2020-04-27T12:54:29.689" v="5646"/>
          <ac:grpSpMkLst>
            <pc:docMk/>
            <pc:sldMk cId="4025589760" sldId="403"/>
            <ac:grpSpMk id="11" creationId="{D7F69642-F32A-4026-B010-BD08589F9326}"/>
          </ac:grpSpMkLst>
        </pc:grpChg>
        <pc:grpChg chg="mod">
          <ac:chgData name="仁園 呂" userId="eef67f80-1e14-4c90-a22b-aad4575b3ef9" providerId="ADAL" clId="{9A49C251-DF4E-4AE5-B3D8-6CC2431CFFC3}" dt="2020-04-27T12:54:56.002" v="5663"/>
          <ac:grpSpMkLst>
            <pc:docMk/>
            <pc:sldMk cId="4025589760" sldId="403"/>
            <ac:grpSpMk id="27" creationId="{90080ECD-18C3-4600-B5B0-568B13842FF0}"/>
          </ac:grpSpMkLst>
        </pc:grpChg>
        <pc:grpChg chg="mod">
          <ac:chgData name="仁園 呂" userId="eef67f80-1e14-4c90-a22b-aad4575b3ef9" providerId="ADAL" clId="{9A49C251-DF4E-4AE5-B3D8-6CC2431CFFC3}" dt="2020-04-27T12:55:00.787" v="5672"/>
          <ac:grpSpMkLst>
            <pc:docMk/>
            <pc:sldMk cId="4025589760" sldId="403"/>
            <ac:grpSpMk id="36" creationId="{F8D22DB2-4475-4E48-B9AB-B9D7D7B110DD}"/>
          </ac:grpSpMkLst>
        </pc:grpChg>
        <pc:grpChg chg="mod">
          <ac:chgData name="仁園 呂" userId="eef67f80-1e14-4c90-a22b-aad4575b3ef9" providerId="ADAL" clId="{9A49C251-DF4E-4AE5-B3D8-6CC2431CFFC3}" dt="2020-04-27T12:55:03.616" v="5675"/>
          <ac:grpSpMkLst>
            <pc:docMk/>
            <pc:sldMk cId="4025589760" sldId="403"/>
            <ac:grpSpMk id="39" creationId="{44A57FC3-53B1-43DF-B1E8-82D5E12D257B}"/>
          </ac:grpSpMkLst>
        </pc:grpChg>
        <pc:grpChg chg="del mod">
          <ac:chgData name="仁園 呂" userId="eef67f80-1e14-4c90-a22b-aad4575b3ef9" providerId="ADAL" clId="{9A49C251-DF4E-4AE5-B3D8-6CC2431CFFC3}" dt="2020-04-27T12:55:39.411" v="5706"/>
          <ac:grpSpMkLst>
            <pc:docMk/>
            <pc:sldMk cId="4025589760" sldId="403"/>
            <ac:grpSpMk id="57" creationId="{CCE9C847-BC82-45CC-B753-C102E792B42E}"/>
          </ac:grpSpMkLst>
        </pc:grpChg>
        <pc:grpChg chg="del mod">
          <ac:chgData name="仁園 呂" userId="eef67f80-1e14-4c90-a22b-aad4575b3ef9" providerId="ADAL" clId="{9A49C251-DF4E-4AE5-B3D8-6CC2431CFFC3}" dt="2020-04-27T12:55:39.411" v="5706"/>
          <ac:grpSpMkLst>
            <pc:docMk/>
            <pc:sldMk cId="4025589760" sldId="403"/>
            <ac:grpSpMk id="70" creationId="{DB5CF182-46EC-48DA-AFC0-ECEB9BFEDDC3}"/>
          </ac:grpSpMkLst>
        </pc:grpChg>
        <pc:grpChg chg="mod">
          <ac:chgData name="仁園 呂" userId="eef67f80-1e14-4c90-a22b-aad4575b3ef9" providerId="ADAL" clId="{9A49C251-DF4E-4AE5-B3D8-6CC2431CFFC3}" dt="2020-04-27T12:55:39.411" v="5706"/>
          <ac:grpSpMkLst>
            <pc:docMk/>
            <pc:sldMk cId="4025589760" sldId="403"/>
            <ac:grpSpMk id="71" creationId="{9085E9A8-AB20-4CFE-B433-AECD0598EDD5}"/>
          </ac:grpSpMkLst>
        </pc:grpChg>
        <pc:grpChg chg="mod">
          <ac:chgData name="仁園 呂" userId="eef67f80-1e14-4c90-a22b-aad4575b3ef9" providerId="ADAL" clId="{9A49C251-DF4E-4AE5-B3D8-6CC2431CFFC3}" dt="2020-04-27T12:56:07.132" v="5709"/>
          <ac:grpSpMkLst>
            <pc:docMk/>
            <pc:sldMk cId="4025589760" sldId="403"/>
            <ac:grpSpMk id="74" creationId="{F189C404-7037-41BA-A040-C1BCFF80EC0D}"/>
          </ac:grpSpMkLst>
        </pc:grpChg>
        <pc:picChg chg="add">
          <ac:chgData name="仁園 呂" userId="eef67f80-1e14-4c90-a22b-aad4575b3ef9" providerId="ADAL" clId="{9A49C251-DF4E-4AE5-B3D8-6CC2431CFFC3}" dt="2020-04-27T10:26:26.550" v="5379"/>
          <ac:picMkLst>
            <pc:docMk/>
            <pc:sldMk cId="4025589760" sldId="403"/>
            <ac:picMk id="5" creationId="{606593F0-6FF1-4DE8-8872-67E90D09DED5}"/>
          </ac:picMkLst>
        </pc:picChg>
        <pc:picChg chg="add mod">
          <ac:chgData name="仁園 呂" userId="eef67f80-1e14-4c90-a22b-aad4575b3ef9" providerId="ADAL" clId="{9A49C251-DF4E-4AE5-B3D8-6CC2431CFFC3}" dt="2020-04-27T10:27:03.460" v="5382" actId="1076"/>
          <ac:picMkLst>
            <pc:docMk/>
            <pc:sldMk cId="4025589760" sldId="403"/>
            <ac:picMk id="6" creationId="{D7B06ECC-84DD-424A-8CB8-E78DD358FE73}"/>
          </ac:picMkLst>
        </pc:picChg>
        <pc:inkChg chg="add del">
          <ac:chgData name="仁園 呂" userId="eef67f80-1e14-4c90-a22b-aad4575b3ef9" providerId="ADAL" clId="{9A49C251-DF4E-4AE5-B3D8-6CC2431CFFC3}" dt="2020-04-27T12:54:29.688" v="5645"/>
          <ac:inkMkLst>
            <pc:docMk/>
            <pc:sldMk cId="4025589760" sldId="403"/>
            <ac:inkMk id="7" creationId="{FF6BB757-6A24-43BB-BEB6-EEA980858C98}"/>
          </ac:inkMkLst>
        </pc:inkChg>
        <pc:inkChg chg="add del mod">
          <ac:chgData name="仁園 呂" userId="eef67f80-1e14-4c90-a22b-aad4575b3ef9" providerId="ADAL" clId="{9A49C251-DF4E-4AE5-B3D8-6CC2431CFFC3}" dt="2020-04-27T12:54:28.076" v="5644"/>
          <ac:inkMkLst>
            <pc:docMk/>
            <pc:sldMk cId="4025589760" sldId="403"/>
            <ac:inkMk id="8" creationId="{19F18056-2738-4D72-93EA-2CC9DBEA7E36}"/>
          </ac:inkMkLst>
        </pc:inkChg>
        <pc:inkChg chg="add del mod">
          <ac:chgData name="仁園 呂" userId="eef67f80-1e14-4c90-a22b-aad4575b3ef9" providerId="ADAL" clId="{9A49C251-DF4E-4AE5-B3D8-6CC2431CFFC3}" dt="2020-04-27T12:54:29.689" v="5646"/>
          <ac:inkMkLst>
            <pc:docMk/>
            <pc:sldMk cId="4025589760" sldId="403"/>
            <ac:inkMk id="9" creationId="{A093181D-F0D8-4D81-BD61-E851CC90BFD9}"/>
          </ac:inkMkLst>
        </pc:inkChg>
        <pc:inkChg chg="add del mod">
          <ac:chgData name="仁園 呂" userId="eef67f80-1e14-4c90-a22b-aad4575b3ef9" providerId="ADAL" clId="{9A49C251-DF4E-4AE5-B3D8-6CC2431CFFC3}" dt="2020-04-27T12:54:29.689" v="5647"/>
          <ac:inkMkLst>
            <pc:docMk/>
            <pc:sldMk cId="4025589760" sldId="403"/>
            <ac:inkMk id="10" creationId="{9D33A2E7-EDF0-4083-BA75-C3C508B541EF}"/>
          </ac:inkMkLst>
        </pc:inkChg>
        <pc:inkChg chg="add">
          <ac:chgData name="仁園 呂" userId="eef67f80-1e14-4c90-a22b-aad4575b3ef9" providerId="ADAL" clId="{9A49C251-DF4E-4AE5-B3D8-6CC2431CFFC3}" dt="2020-04-27T12:54:29.691" v="5648" actId="9405"/>
          <ac:inkMkLst>
            <pc:docMk/>
            <pc:sldMk cId="4025589760" sldId="403"/>
            <ac:inkMk id="12" creationId="{9F088375-6C4A-487E-BF1F-971D9F7FA3FC}"/>
          </ac:inkMkLst>
        </pc:inkChg>
        <pc:inkChg chg="add">
          <ac:chgData name="仁園 呂" userId="eef67f80-1e14-4c90-a22b-aad4575b3ef9" providerId="ADAL" clId="{9A49C251-DF4E-4AE5-B3D8-6CC2431CFFC3}" dt="2020-04-27T12:54:39.007" v="5649" actId="9405"/>
          <ac:inkMkLst>
            <pc:docMk/>
            <pc:sldMk cId="4025589760" sldId="403"/>
            <ac:inkMk id="13" creationId="{937EF1A7-62D3-43EC-9C78-0E97FCB6D912}"/>
          </ac:inkMkLst>
        </pc:inkChg>
        <pc:inkChg chg="add">
          <ac:chgData name="仁園 呂" userId="eef67f80-1e14-4c90-a22b-aad4575b3ef9" providerId="ADAL" clId="{9A49C251-DF4E-4AE5-B3D8-6CC2431CFFC3}" dt="2020-04-27T12:54:45.571" v="5650" actId="9405"/>
          <ac:inkMkLst>
            <pc:docMk/>
            <pc:sldMk cId="4025589760" sldId="403"/>
            <ac:inkMk id="14" creationId="{54356D44-59EF-41C1-898B-76A72C89FC12}"/>
          </ac:inkMkLst>
        </pc:inkChg>
        <pc:inkChg chg="add mod">
          <ac:chgData name="仁園 呂" userId="eef67f80-1e14-4c90-a22b-aad4575b3ef9" providerId="ADAL" clId="{9A49C251-DF4E-4AE5-B3D8-6CC2431CFFC3}" dt="2020-04-27T12:54:56.002" v="5663"/>
          <ac:inkMkLst>
            <pc:docMk/>
            <pc:sldMk cId="4025589760" sldId="403"/>
            <ac:inkMk id="15" creationId="{BB2ACEBD-125E-4197-A1D6-1AE1C75ECA7B}"/>
          </ac:inkMkLst>
        </pc:inkChg>
        <pc:inkChg chg="add mod">
          <ac:chgData name="仁園 呂" userId="eef67f80-1e14-4c90-a22b-aad4575b3ef9" providerId="ADAL" clId="{9A49C251-DF4E-4AE5-B3D8-6CC2431CFFC3}" dt="2020-04-27T12:54:56.002" v="5663"/>
          <ac:inkMkLst>
            <pc:docMk/>
            <pc:sldMk cId="4025589760" sldId="403"/>
            <ac:inkMk id="16" creationId="{2311054A-3D4C-4A9F-BDA2-7DB9F7868F9E}"/>
          </ac:inkMkLst>
        </pc:inkChg>
        <pc:inkChg chg="add mod">
          <ac:chgData name="仁園 呂" userId="eef67f80-1e14-4c90-a22b-aad4575b3ef9" providerId="ADAL" clId="{9A49C251-DF4E-4AE5-B3D8-6CC2431CFFC3}" dt="2020-04-27T12:54:56.002" v="5663"/>
          <ac:inkMkLst>
            <pc:docMk/>
            <pc:sldMk cId="4025589760" sldId="403"/>
            <ac:inkMk id="17" creationId="{667AC187-13FE-4767-86ED-268B334CE728}"/>
          </ac:inkMkLst>
        </pc:inkChg>
        <pc:inkChg chg="add mod">
          <ac:chgData name="仁園 呂" userId="eef67f80-1e14-4c90-a22b-aad4575b3ef9" providerId="ADAL" clId="{9A49C251-DF4E-4AE5-B3D8-6CC2431CFFC3}" dt="2020-04-27T12:54:56.002" v="5663"/>
          <ac:inkMkLst>
            <pc:docMk/>
            <pc:sldMk cId="4025589760" sldId="403"/>
            <ac:inkMk id="18" creationId="{6BD6B20C-11F1-4DEF-A0B1-A455A59B1E4C}"/>
          </ac:inkMkLst>
        </pc:inkChg>
        <pc:inkChg chg="add mod">
          <ac:chgData name="仁園 呂" userId="eef67f80-1e14-4c90-a22b-aad4575b3ef9" providerId="ADAL" clId="{9A49C251-DF4E-4AE5-B3D8-6CC2431CFFC3}" dt="2020-04-27T12:54:56.002" v="5663"/>
          <ac:inkMkLst>
            <pc:docMk/>
            <pc:sldMk cId="4025589760" sldId="403"/>
            <ac:inkMk id="19" creationId="{83A88C5D-99D0-49F6-874C-77016352FA93}"/>
          </ac:inkMkLst>
        </pc:inkChg>
        <pc:inkChg chg="add mod">
          <ac:chgData name="仁園 呂" userId="eef67f80-1e14-4c90-a22b-aad4575b3ef9" providerId="ADAL" clId="{9A49C251-DF4E-4AE5-B3D8-6CC2431CFFC3}" dt="2020-04-27T12:54:56.002" v="5663"/>
          <ac:inkMkLst>
            <pc:docMk/>
            <pc:sldMk cId="4025589760" sldId="403"/>
            <ac:inkMk id="20" creationId="{54953581-C822-4693-8BA2-2779362FA643}"/>
          </ac:inkMkLst>
        </pc:inkChg>
        <pc:inkChg chg="add mod">
          <ac:chgData name="仁園 呂" userId="eef67f80-1e14-4c90-a22b-aad4575b3ef9" providerId="ADAL" clId="{9A49C251-DF4E-4AE5-B3D8-6CC2431CFFC3}" dt="2020-04-27T12:54:56.002" v="5663"/>
          <ac:inkMkLst>
            <pc:docMk/>
            <pc:sldMk cId="4025589760" sldId="403"/>
            <ac:inkMk id="21" creationId="{FFE6BB72-A113-4C98-8D4A-9A13EE5A0D4A}"/>
          </ac:inkMkLst>
        </pc:inkChg>
        <pc:inkChg chg="add mod">
          <ac:chgData name="仁園 呂" userId="eef67f80-1e14-4c90-a22b-aad4575b3ef9" providerId="ADAL" clId="{9A49C251-DF4E-4AE5-B3D8-6CC2431CFFC3}" dt="2020-04-27T12:54:56.002" v="5663"/>
          <ac:inkMkLst>
            <pc:docMk/>
            <pc:sldMk cId="4025589760" sldId="403"/>
            <ac:inkMk id="22" creationId="{8EEE415F-1D12-4BE9-BE23-9583E52B95F9}"/>
          </ac:inkMkLst>
        </pc:inkChg>
        <pc:inkChg chg="add mod">
          <ac:chgData name="仁園 呂" userId="eef67f80-1e14-4c90-a22b-aad4575b3ef9" providerId="ADAL" clId="{9A49C251-DF4E-4AE5-B3D8-6CC2431CFFC3}" dt="2020-04-27T12:54:56.002" v="5663"/>
          <ac:inkMkLst>
            <pc:docMk/>
            <pc:sldMk cId="4025589760" sldId="403"/>
            <ac:inkMk id="23" creationId="{449567DC-2F29-4174-8234-FA085B9C1CE5}"/>
          </ac:inkMkLst>
        </pc:inkChg>
        <pc:inkChg chg="add mod">
          <ac:chgData name="仁園 呂" userId="eef67f80-1e14-4c90-a22b-aad4575b3ef9" providerId="ADAL" clId="{9A49C251-DF4E-4AE5-B3D8-6CC2431CFFC3}" dt="2020-04-27T12:54:56.002" v="5663"/>
          <ac:inkMkLst>
            <pc:docMk/>
            <pc:sldMk cId="4025589760" sldId="403"/>
            <ac:inkMk id="24" creationId="{DC8B55D7-7251-4D0E-BFA2-AC9654DEEAA7}"/>
          </ac:inkMkLst>
        </pc:inkChg>
        <pc:inkChg chg="add mod">
          <ac:chgData name="仁園 呂" userId="eef67f80-1e14-4c90-a22b-aad4575b3ef9" providerId="ADAL" clId="{9A49C251-DF4E-4AE5-B3D8-6CC2431CFFC3}" dt="2020-04-27T12:54:56.002" v="5663"/>
          <ac:inkMkLst>
            <pc:docMk/>
            <pc:sldMk cId="4025589760" sldId="403"/>
            <ac:inkMk id="25" creationId="{90B3F2F6-B273-4934-AFC6-E9FB4C11B9E6}"/>
          </ac:inkMkLst>
        </pc:inkChg>
        <pc:inkChg chg="add mod">
          <ac:chgData name="仁園 呂" userId="eef67f80-1e14-4c90-a22b-aad4575b3ef9" providerId="ADAL" clId="{9A49C251-DF4E-4AE5-B3D8-6CC2431CFFC3}" dt="2020-04-27T12:54:56.002" v="5663"/>
          <ac:inkMkLst>
            <pc:docMk/>
            <pc:sldMk cId="4025589760" sldId="403"/>
            <ac:inkMk id="26" creationId="{9EC2E7CF-3841-41C2-9C6F-D9FD5DE39240}"/>
          </ac:inkMkLst>
        </pc:inkChg>
        <pc:inkChg chg="add mod">
          <ac:chgData name="仁園 呂" userId="eef67f80-1e14-4c90-a22b-aad4575b3ef9" providerId="ADAL" clId="{9A49C251-DF4E-4AE5-B3D8-6CC2431CFFC3}" dt="2020-04-27T12:55:00.787" v="5672"/>
          <ac:inkMkLst>
            <pc:docMk/>
            <pc:sldMk cId="4025589760" sldId="403"/>
            <ac:inkMk id="28" creationId="{1BFB0BEE-BC16-4A61-B611-F16E3683D3B6}"/>
          </ac:inkMkLst>
        </pc:inkChg>
        <pc:inkChg chg="add mod">
          <ac:chgData name="仁園 呂" userId="eef67f80-1e14-4c90-a22b-aad4575b3ef9" providerId="ADAL" clId="{9A49C251-DF4E-4AE5-B3D8-6CC2431CFFC3}" dt="2020-04-27T12:55:00.787" v="5672"/>
          <ac:inkMkLst>
            <pc:docMk/>
            <pc:sldMk cId="4025589760" sldId="403"/>
            <ac:inkMk id="29" creationId="{922BD7A8-C74C-4E9C-B614-FB508675D852}"/>
          </ac:inkMkLst>
        </pc:inkChg>
        <pc:inkChg chg="add mod">
          <ac:chgData name="仁園 呂" userId="eef67f80-1e14-4c90-a22b-aad4575b3ef9" providerId="ADAL" clId="{9A49C251-DF4E-4AE5-B3D8-6CC2431CFFC3}" dt="2020-04-27T12:55:00.787" v="5672"/>
          <ac:inkMkLst>
            <pc:docMk/>
            <pc:sldMk cId="4025589760" sldId="403"/>
            <ac:inkMk id="30" creationId="{B3B305A9-D17B-44E0-9B90-34046C44B2D2}"/>
          </ac:inkMkLst>
        </pc:inkChg>
        <pc:inkChg chg="add mod">
          <ac:chgData name="仁園 呂" userId="eef67f80-1e14-4c90-a22b-aad4575b3ef9" providerId="ADAL" clId="{9A49C251-DF4E-4AE5-B3D8-6CC2431CFFC3}" dt="2020-04-27T12:55:00.787" v="5672"/>
          <ac:inkMkLst>
            <pc:docMk/>
            <pc:sldMk cId="4025589760" sldId="403"/>
            <ac:inkMk id="31" creationId="{47A746E4-FFE6-45AB-A977-7483BBAB5476}"/>
          </ac:inkMkLst>
        </pc:inkChg>
        <pc:inkChg chg="add mod">
          <ac:chgData name="仁園 呂" userId="eef67f80-1e14-4c90-a22b-aad4575b3ef9" providerId="ADAL" clId="{9A49C251-DF4E-4AE5-B3D8-6CC2431CFFC3}" dt="2020-04-27T12:55:00.787" v="5672"/>
          <ac:inkMkLst>
            <pc:docMk/>
            <pc:sldMk cId="4025589760" sldId="403"/>
            <ac:inkMk id="32" creationId="{F26917E8-ED40-4530-A384-4AD068A4FB70}"/>
          </ac:inkMkLst>
        </pc:inkChg>
        <pc:inkChg chg="add mod">
          <ac:chgData name="仁園 呂" userId="eef67f80-1e14-4c90-a22b-aad4575b3ef9" providerId="ADAL" clId="{9A49C251-DF4E-4AE5-B3D8-6CC2431CFFC3}" dt="2020-04-27T12:55:00.787" v="5672"/>
          <ac:inkMkLst>
            <pc:docMk/>
            <pc:sldMk cId="4025589760" sldId="403"/>
            <ac:inkMk id="33" creationId="{FB3ED383-9509-477F-8E59-A6B3250C7655}"/>
          </ac:inkMkLst>
        </pc:inkChg>
        <pc:inkChg chg="add mod">
          <ac:chgData name="仁園 呂" userId="eef67f80-1e14-4c90-a22b-aad4575b3ef9" providerId="ADAL" clId="{9A49C251-DF4E-4AE5-B3D8-6CC2431CFFC3}" dt="2020-04-27T12:55:00.787" v="5672"/>
          <ac:inkMkLst>
            <pc:docMk/>
            <pc:sldMk cId="4025589760" sldId="403"/>
            <ac:inkMk id="34" creationId="{E9BC5F47-6608-4B05-A3E6-036C5F4BDF28}"/>
          </ac:inkMkLst>
        </pc:inkChg>
        <pc:inkChg chg="add mod">
          <ac:chgData name="仁園 呂" userId="eef67f80-1e14-4c90-a22b-aad4575b3ef9" providerId="ADAL" clId="{9A49C251-DF4E-4AE5-B3D8-6CC2431CFFC3}" dt="2020-04-27T12:55:00.787" v="5672"/>
          <ac:inkMkLst>
            <pc:docMk/>
            <pc:sldMk cId="4025589760" sldId="403"/>
            <ac:inkMk id="35" creationId="{CD94EFC4-044F-4B6D-BA71-8D28624902DA}"/>
          </ac:inkMkLst>
        </pc:inkChg>
        <pc:inkChg chg="add mod">
          <ac:chgData name="仁園 呂" userId="eef67f80-1e14-4c90-a22b-aad4575b3ef9" providerId="ADAL" clId="{9A49C251-DF4E-4AE5-B3D8-6CC2431CFFC3}" dt="2020-04-27T12:55:03.616" v="5675"/>
          <ac:inkMkLst>
            <pc:docMk/>
            <pc:sldMk cId="4025589760" sldId="403"/>
            <ac:inkMk id="37" creationId="{514C8110-7C1C-44C4-93A1-4EEE53068D7B}"/>
          </ac:inkMkLst>
        </pc:inkChg>
        <pc:inkChg chg="add mod">
          <ac:chgData name="仁園 呂" userId="eef67f80-1e14-4c90-a22b-aad4575b3ef9" providerId="ADAL" clId="{9A49C251-DF4E-4AE5-B3D8-6CC2431CFFC3}" dt="2020-04-27T12:55:03.616" v="5675"/>
          <ac:inkMkLst>
            <pc:docMk/>
            <pc:sldMk cId="4025589760" sldId="403"/>
            <ac:inkMk id="38" creationId="{0B527F64-32E5-485B-B530-181BD9A02886}"/>
          </ac:inkMkLst>
        </pc:inkChg>
        <pc:inkChg chg="add mod">
          <ac:chgData name="仁園 呂" userId="eef67f80-1e14-4c90-a22b-aad4575b3ef9" providerId="ADAL" clId="{9A49C251-DF4E-4AE5-B3D8-6CC2431CFFC3}" dt="2020-04-27T12:55:39.411" v="5706"/>
          <ac:inkMkLst>
            <pc:docMk/>
            <pc:sldMk cId="4025589760" sldId="403"/>
            <ac:inkMk id="40" creationId="{9FC0EC5A-72BA-468F-B85E-89B6D5FEA499}"/>
          </ac:inkMkLst>
        </pc:inkChg>
        <pc:inkChg chg="add mod">
          <ac:chgData name="仁園 呂" userId="eef67f80-1e14-4c90-a22b-aad4575b3ef9" providerId="ADAL" clId="{9A49C251-DF4E-4AE5-B3D8-6CC2431CFFC3}" dt="2020-04-27T12:55:39.411" v="5706"/>
          <ac:inkMkLst>
            <pc:docMk/>
            <pc:sldMk cId="4025589760" sldId="403"/>
            <ac:inkMk id="41" creationId="{9ACF7A0B-3CA6-4062-BB25-EF87E7C03B0D}"/>
          </ac:inkMkLst>
        </pc:inkChg>
        <pc:inkChg chg="add mod">
          <ac:chgData name="仁園 呂" userId="eef67f80-1e14-4c90-a22b-aad4575b3ef9" providerId="ADAL" clId="{9A49C251-DF4E-4AE5-B3D8-6CC2431CFFC3}" dt="2020-04-27T12:55:39.411" v="5706"/>
          <ac:inkMkLst>
            <pc:docMk/>
            <pc:sldMk cId="4025589760" sldId="403"/>
            <ac:inkMk id="42" creationId="{DFA06E34-C701-478B-9D83-8642BE1717E9}"/>
          </ac:inkMkLst>
        </pc:inkChg>
        <pc:inkChg chg="add mod">
          <ac:chgData name="仁園 呂" userId="eef67f80-1e14-4c90-a22b-aad4575b3ef9" providerId="ADAL" clId="{9A49C251-DF4E-4AE5-B3D8-6CC2431CFFC3}" dt="2020-04-27T12:55:39.411" v="5706"/>
          <ac:inkMkLst>
            <pc:docMk/>
            <pc:sldMk cId="4025589760" sldId="403"/>
            <ac:inkMk id="43" creationId="{E5AA42DB-0BFD-40F9-A2EA-1AA774D30D38}"/>
          </ac:inkMkLst>
        </pc:inkChg>
        <pc:inkChg chg="add mod">
          <ac:chgData name="仁園 呂" userId="eef67f80-1e14-4c90-a22b-aad4575b3ef9" providerId="ADAL" clId="{9A49C251-DF4E-4AE5-B3D8-6CC2431CFFC3}" dt="2020-04-27T12:55:39.411" v="5706"/>
          <ac:inkMkLst>
            <pc:docMk/>
            <pc:sldMk cId="4025589760" sldId="403"/>
            <ac:inkMk id="44" creationId="{089B22F8-9094-481B-A8ED-DAB562FE18E9}"/>
          </ac:inkMkLst>
        </pc:inkChg>
        <pc:inkChg chg="add mod">
          <ac:chgData name="仁園 呂" userId="eef67f80-1e14-4c90-a22b-aad4575b3ef9" providerId="ADAL" clId="{9A49C251-DF4E-4AE5-B3D8-6CC2431CFFC3}" dt="2020-04-27T12:55:39.411" v="5706"/>
          <ac:inkMkLst>
            <pc:docMk/>
            <pc:sldMk cId="4025589760" sldId="403"/>
            <ac:inkMk id="45" creationId="{6D8454E4-3EFB-42A0-80BC-9FC3C1FAFDF8}"/>
          </ac:inkMkLst>
        </pc:inkChg>
        <pc:inkChg chg="add mod">
          <ac:chgData name="仁園 呂" userId="eef67f80-1e14-4c90-a22b-aad4575b3ef9" providerId="ADAL" clId="{9A49C251-DF4E-4AE5-B3D8-6CC2431CFFC3}" dt="2020-04-27T12:55:39.411" v="5706"/>
          <ac:inkMkLst>
            <pc:docMk/>
            <pc:sldMk cId="4025589760" sldId="403"/>
            <ac:inkMk id="46" creationId="{BFB309AC-4258-4303-BF1A-3274D25B7430}"/>
          </ac:inkMkLst>
        </pc:inkChg>
        <pc:inkChg chg="add mod">
          <ac:chgData name="仁園 呂" userId="eef67f80-1e14-4c90-a22b-aad4575b3ef9" providerId="ADAL" clId="{9A49C251-DF4E-4AE5-B3D8-6CC2431CFFC3}" dt="2020-04-27T12:55:39.411" v="5706"/>
          <ac:inkMkLst>
            <pc:docMk/>
            <pc:sldMk cId="4025589760" sldId="403"/>
            <ac:inkMk id="47" creationId="{F2CBDDE3-3682-42A3-92B4-2572DFB8A22A}"/>
          </ac:inkMkLst>
        </pc:inkChg>
        <pc:inkChg chg="add mod">
          <ac:chgData name="仁園 呂" userId="eef67f80-1e14-4c90-a22b-aad4575b3ef9" providerId="ADAL" clId="{9A49C251-DF4E-4AE5-B3D8-6CC2431CFFC3}" dt="2020-04-27T12:55:39.411" v="5706"/>
          <ac:inkMkLst>
            <pc:docMk/>
            <pc:sldMk cId="4025589760" sldId="403"/>
            <ac:inkMk id="48" creationId="{14120A3D-1C04-4105-AC59-21764A2F7277}"/>
          </ac:inkMkLst>
        </pc:inkChg>
        <pc:inkChg chg="add mod">
          <ac:chgData name="仁園 呂" userId="eef67f80-1e14-4c90-a22b-aad4575b3ef9" providerId="ADAL" clId="{9A49C251-DF4E-4AE5-B3D8-6CC2431CFFC3}" dt="2020-04-27T12:55:39.411" v="5706"/>
          <ac:inkMkLst>
            <pc:docMk/>
            <pc:sldMk cId="4025589760" sldId="403"/>
            <ac:inkMk id="49" creationId="{00C33381-0BF1-4869-8D3C-6CDE924BE6F0}"/>
          </ac:inkMkLst>
        </pc:inkChg>
        <pc:inkChg chg="add mod">
          <ac:chgData name="仁園 呂" userId="eef67f80-1e14-4c90-a22b-aad4575b3ef9" providerId="ADAL" clId="{9A49C251-DF4E-4AE5-B3D8-6CC2431CFFC3}" dt="2020-04-27T12:55:39.411" v="5706"/>
          <ac:inkMkLst>
            <pc:docMk/>
            <pc:sldMk cId="4025589760" sldId="403"/>
            <ac:inkMk id="50" creationId="{C927F146-C276-428B-9116-F5190C4A0AA6}"/>
          </ac:inkMkLst>
        </pc:inkChg>
        <pc:inkChg chg="add mod">
          <ac:chgData name="仁園 呂" userId="eef67f80-1e14-4c90-a22b-aad4575b3ef9" providerId="ADAL" clId="{9A49C251-DF4E-4AE5-B3D8-6CC2431CFFC3}" dt="2020-04-27T12:55:39.411" v="5706"/>
          <ac:inkMkLst>
            <pc:docMk/>
            <pc:sldMk cId="4025589760" sldId="403"/>
            <ac:inkMk id="51" creationId="{925864BD-309A-4F36-9A50-10F8201B3031}"/>
          </ac:inkMkLst>
        </pc:inkChg>
        <pc:inkChg chg="add mod">
          <ac:chgData name="仁園 呂" userId="eef67f80-1e14-4c90-a22b-aad4575b3ef9" providerId="ADAL" clId="{9A49C251-DF4E-4AE5-B3D8-6CC2431CFFC3}" dt="2020-04-27T12:55:39.411" v="5706"/>
          <ac:inkMkLst>
            <pc:docMk/>
            <pc:sldMk cId="4025589760" sldId="403"/>
            <ac:inkMk id="52" creationId="{3E51FF1D-4AAE-4FF8-A47F-724845A9950F}"/>
          </ac:inkMkLst>
        </pc:inkChg>
        <pc:inkChg chg="add mod">
          <ac:chgData name="仁園 呂" userId="eef67f80-1e14-4c90-a22b-aad4575b3ef9" providerId="ADAL" clId="{9A49C251-DF4E-4AE5-B3D8-6CC2431CFFC3}" dt="2020-04-27T12:55:39.411" v="5706"/>
          <ac:inkMkLst>
            <pc:docMk/>
            <pc:sldMk cId="4025589760" sldId="403"/>
            <ac:inkMk id="53" creationId="{11371006-8571-496B-8142-922D178ED406}"/>
          </ac:inkMkLst>
        </pc:inkChg>
        <pc:inkChg chg="add mod">
          <ac:chgData name="仁園 呂" userId="eef67f80-1e14-4c90-a22b-aad4575b3ef9" providerId="ADAL" clId="{9A49C251-DF4E-4AE5-B3D8-6CC2431CFFC3}" dt="2020-04-27T12:55:39.411" v="5706"/>
          <ac:inkMkLst>
            <pc:docMk/>
            <pc:sldMk cId="4025589760" sldId="403"/>
            <ac:inkMk id="54" creationId="{8F917F36-0512-4E9B-9E8A-F6052F6E9E51}"/>
          </ac:inkMkLst>
        </pc:inkChg>
        <pc:inkChg chg="add mod">
          <ac:chgData name="仁園 呂" userId="eef67f80-1e14-4c90-a22b-aad4575b3ef9" providerId="ADAL" clId="{9A49C251-DF4E-4AE5-B3D8-6CC2431CFFC3}" dt="2020-04-27T12:55:39.411" v="5706"/>
          <ac:inkMkLst>
            <pc:docMk/>
            <pc:sldMk cId="4025589760" sldId="403"/>
            <ac:inkMk id="55" creationId="{ABB0CD71-4A4B-44B0-8819-96E90F6DA216}"/>
          </ac:inkMkLst>
        </pc:inkChg>
        <pc:inkChg chg="add mod">
          <ac:chgData name="仁園 呂" userId="eef67f80-1e14-4c90-a22b-aad4575b3ef9" providerId="ADAL" clId="{9A49C251-DF4E-4AE5-B3D8-6CC2431CFFC3}" dt="2020-04-27T12:55:39.411" v="5706"/>
          <ac:inkMkLst>
            <pc:docMk/>
            <pc:sldMk cId="4025589760" sldId="403"/>
            <ac:inkMk id="56" creationId="{1680A734-4140-4043-9D4E-6C41CC384831}"/>
          </ac:inkMkLst>
        </pc:inkChg>
        <pc:inkChg chg="add mod">
          <ac:chgData name="仁園 呂" userId="eef67f80-1e14-4c90-a22b-aad4575b3ef9" providerId="ADAL" clId="{9A49C251-DF4E-4AE5-B3D8-6CC2431CFFC3}" dt="2020-04-27T12:55:39.411" v="5706"/>
          <ac:inkMkLst>
            <pc:docMk/>
            <pc:sldMk cId="4025589760" sldId="403"/>
            <ac:inkMk id="58" creationId="{27C43D70-303D-4530-86CF-F5551BE732CD}"/>
          </ac:inkMkLst>
        </pc:inkChg>
        <pc:inkChg chg="add mod">
          <ac:chgData name="仁園 呂" userId="eef67f80-1e14-4c90-a22b-aad4575b3ef9" providerId="ADAL" clId="{9A49C251-DF4E-4AE5-B3D8-6CC2431CFFC3}" dt="2020-04-27T12:55:39.411" v="5706"/>
          <ac:inkMkLst>
            <pc:docMk/>
            <pc:sldMk cId="4025589760" sldId="403"/>
            <ac:inkMk id="59" creationId="{92DB4A56-AE8E-4449-9670-86C0387DD811}"/>
          </ac:inkMkLst>
        </pc:inkChg>
        <pc:inkChg chg="add mod">
          <ac:chgData name="仁園 呂" userId="eef67f80-1e14-4c90-a22b-aad4575b3ef9" providerId="ADAL" clId="{9A49C251-DF4E-4AE5-B3D8-6CC2431CFFC3}" dt="2020-04-27T12:55:39.411" v="5706"/>
          <ac:inkMkLst>
            <pc:docMk/>
            <pc:sldMk cId="4025589760" sldId="403"/>
            <ac:inkMk id="60" creationId="{A05FAA66-71E9-4B5A-843A-25433BE26D5F}"/>
          </ac:inkMkLst>
        </pc:inkChg>
        <pc:inkChg chg="add mod">
          <ac:chgData name="仁園 呂" userId="eef67f80-1e14-4c90-a22b-aad4575b3ef9" providerId="ADAL" clId="{9A49C251-DF4E-4AE5-B3D8-6CC2431CFFC3}" dt="2020-04-27T12:55:39.411" v="5706"/>
          <ac:inkMkLst>
            <pc:docMk/>
            <pc:sldMk cId="4025589760" sldId="403"/>
            <ac:inkMk id="61" creationId="{2FE421D1-E543-414E-B118-B2252D21E2B8}"/>
          </ac:inkMkLst>
        </pc:inkChg>
        <pc:inkChg chg="add mod">
          <ac:chgData name="仁園 呂" userId="eef67f80-1e14-4c90-a22b-aad4575b3ef9" providerId="ADAL" clId="{9A49C251-DF4E-4AE5-B3D8-6CC2431CFFC3}" dt="2020-04-27T12:55:39.411" v="5706"/>
          <ac:inkMkLst>
            <pc:docMk/>
            <pc:sldMk cId="4025589760" sldId="403"/>
            <ac:inkMk id="62" creationId="{70401D0C-9EAD-49E1-89D1-C30C2030619D}"/>
          </ac:inkMkLst>
        </pc:inkChg>
        <pc:inkChg chg="add mod">
          <ac:chgData name="仁園 呂" userId="eef67f80-1e14-4c90-a22b-aad4575b3ef9" providerId="ADAL" clId="{9A49C251-DF4E-4AE5-B3D8-6CC2431CFFC3}" dt="2020-04-27T12:55:39.411" v="5706"/>
          <ac:inkMkLst>
            <pc:docMk/>
            <pc:sldMk cId="4025589760" sldId="403"/>
            <ac:inkMk id="63" creationId="{D492EBDC-6082-40B4-B3DA-88A0B65196D0}"/>
          </ac:inkMkLst>
        </pc:inkChg>
        <pc:inkChg chg="add mod">
          <ac:chgData name="仁園 呂" userId="eef67f80-1e14-4c90-a22b-aad4575b3ef9" providerId="ADAL" clId="{9A49C251-DF4E-4AE5-B3D8-6CC2431CFFC3}" dt="2020-04-27T12:55:39.411" v="5706"/>
          <ac:inkMkLst>
            <pc:docMk/>
            <pc:sldMk cId="4025589760" sldId="403"/>
            <ac:inkMk id="64" creationId="{B1D67950-0589-4148-8880-04262C0FDC1A}"/>
          </ac:inkMkLst>
        </pc:inkChg>
        <pc:inkChg chg="add mod">
          <ac:chgData name="仁園 呂" userId="eef67f80-1e14-4c90-a22b-aad4575b3ef9" providerId="ADAL" clId="{9A49C251-DF4E-4AE5-B3D8-6CC2431CFFC3}" dt="2020-04-27T12:55:39.411" v="5706"/>
          <ac:inkMkLst>
            <pc:docMk/>
            <pc:sldMk cId="4025589760" sldId="403"/>
            <ac:inkMk id="65" creationId="{3CA23C93-6250-46BF-AD73-12C78E7A9C30}"/>
          </ac:inkMkLst>
        </pc:inkChg>
        <pc:inkChg chg="add mod">
          <ac:chgData name="仁園 呂" userId="eef67f80-1e14-4c90-a22b-aad4575b3ef9" providerId="ADAL" clId="{9A49C251-DF4E-4AE5-B3D8-6CC2431CFFC3}" dt="2020-04-27T12:55:39.411" v="5706"/>
          <ac:inkMkLst>
            <pc:docMk/>
            <pc:sldMk cId="4025589760" sldId="403"/>
            <ac:inkMk id="66" creationId="{AC42A20F-6910-4B7E-BB6D-8B34ABFAFE12}"/>
          </ac:inkMkLst>
        </pc:inkChg>
        <pc:inkChg chg="add mod">
          <ac:chgData name="仁園 呂" userId="eef67f80-1e14-4c90-a22b-aad4575b3ef9" providerId="ADAL" clId="{9A49C251-DF4E-4AE5-B3D8-6CC2431CFFC3}" dt="2020-04-27T12:55:39.411" v="5706"/>
          <ac:inkMkLst>
            <pc:docMk/>
            <pc:sldMk cId="4025589760" sldId="403"/>
            <ac:inkMk id="67" creationId="{55921C2B-42E8-43BC-81F7-84A936FB766C}"/>
          </ac:inkMkLst>
        </pc:inkChg>
        <pc:inkChg chg="add mod">
          <ac:chgData name="仁園 呂" userId="eef67f80-1e14-4c90-a22b-aad4575b3ef9" providerId="ADAL" clId="{9A49C251-DF4E-4AE5-B3D8-6CC2431CFFC3}" dt="2020-04-27T12:55:39.411" v="5706"/>
          <ac:inkMkLst>
            <pc:docMk/>
            <pc:sldMk cId="4025589760" sldId="403"/>
            <ac:inkMk id="68" creationId="{65BB40B7-F92F-40BD-8C70-50D7B269A180}"/>
          </ac:inkMkLst>
        </pc:inkChg>
        <pc:inkChg chg="add mod">
          <ac:chgData name="仁園 呂" userId="eef67f80-1e14-4c90-a22b-aad4575b3ef9" providerId="ADAL" clId="{9A49C251-DF4E-4AE5-B3D8-6CC2431CFFC3}" dt="2020-04-27T12:55:39.411" v="5706"/>
          <ac:inkMkLst>
            <pc:docMk/>
            <pc:sldMk cId="4025589760" sldId="403"/>
            <ac:inkMk id="69" creationId="{F8586AB1-1176-45A2-B0F9-426493299B72}"/>
          </ac:inkMkLst>
        </pc:inkChg>
        <pc:inkChg chg="add mod">
          <ac:chgData name="仁園 呂" userId="eef67f80-1e14-4c90-a22b-aad4575b3ef9" providerId="ADAL" clId="{9A49C251-DF4E-4AE5-B3D8-6CC2431CFFC3}" dt="2020-04-27T12:56:07.132" v="5709"/>
          <ac:inkMkLst>
            <pc:docMk/>
            <pc:sldMk cId="4025589760" sldId="403"/>
            <ac:inkMk id="72" creationId="{EA424DE3-FB38-472F-99ED-403DF128F834}"/>
          </ac:inkMkLst>
        </pc:inkChg>
        <pc:inkChg chg="add mod">
          <ac:chgData name="仁園 呂" userId="eef67f80-1e14-4c90-a22b-aad4575b3ef9" providerId="ADAL" clId="{9A49C251-DF4E-4AE5-B3D8-6CC2431CFFC3}" dt="2020-04-27T12:56:07.132" v="5709"/>
          <ac:inkMkLst>
            <pc:docMk/>
            <pc:sldMk cId="4025589760" sldId="403"/>
            <ac:inkMk id="73" creationId="{6AD3D8A2-192E-47A0-8B3B-6861E70C9514}"/>
          </ac:inkMkLst>
        </pc:inkChg>
      </pc:sldChg>
      <pc:sldChg chg="modSp new del mod">
        <pc:chgData name="仁園 呂" userId="eef67f80-1e14-4c90-a22b-aad4575b3ef9" providerId="ADAL" clId="{9A49C251-DF4E-4AE5-B3D8-6CC2431CFFC3}" dt="2020-05-09T09:41:22.888" v="7195" actId="47"/>
        <pc:sldMkLst>
          <pc:docMk/>
          <pc:sldMk cId="3052087272" sldId="404"/>
        </pc:sldMkLst>
        <pc:spChg chg="mod">
          <ac:chgData name="仁園 呂" userId="eef67f80-1e14-4c90-a22b-aad4575b3ef9" providerId="ADAL" clId="{9A49C251-DF4E-4AE5-B3D8-6CC2431CFFC3}" dt="2020-04-27T18:29:34.518" v="7193"/>
          <ac:spMkLst>
            <pc:docMk/>
            <pc:sldMk cId="3052087272" sldId="404"/>
            <ac:spMk id="2" creationId="{AD312474-AEA2-4153-BCAF-06F9EA692DAC}"/>
          </ac:spMkLst>
        </pc:spChg>
        <pc:spChg chg="mod">
          <ac:chgData name="仁園 呂" userId="eef67f80-1e14-4c90-a22b-aad4575b3ef9" providerId="ADAL" clId="{9A49C251-DF4E-4AE5-B3D8-6CC2431CFFC3}" dt="2020-04-27T18:29:41.524" v="7194" actId="14100"/>
          <ac:spMkLst>
            <pc:docMk/>
            <pc:sldMk cId="3052087272" sldId="404"/>
            <ac:spMk id="3" creationId="{B8D717C1-AAEB-49D7-8D2E-836B38A2214A}"/>
          </ac:spMkLst>
        </pc:spChg>
      </pc:sldChg>
      <pc:sldChg chg="new del">
        <pc:chgData name="仁園 呂" userId="eef67f80-1e14-4c90-a22b-aad4575b3ef9" providerId="ADAL" clId="{9A49C251-DF4E-4AE5-B3D8-6CC2431CFFC3}" dt="2020-05-09T09:41:22.888" v="7195" actId="47"/>
        <pc:sldMkLst>
          <pc:docMk/>
          <pc:sldMk cId="346546330" sldId="405"/>
        </pc:sldMkLst>
      </pc:sldChg>
      <pc:sldChg chg="addSp modSp new del mod">
        <pc:chgData name="仁園 呂" userId="eef67f80-1e14-4c90-a22b-aad4575b3ef9" providerId="ADAL" clId="{9A49C251-DF4E-4AE5-B3D8-6CC2431CFFC3}" dt="2020-05-09T09:41:22.888" v="7195" actId="47"/>
        <pc:sldMkLst>
          <pc:docMk/>
          <pc:sldMk cId="2200508715" sldId="406"/>
        </pc:sldMkLst>
        <pc:spChg chg="mod">
          <ac:chgData name="仁園 呂" userId="eef67f80-1e14-4c90-a22b-aad4575b3ef9" providerId="ADAL" clId="{9A49C251-DF4E-4AE5-B3D8-6CC2431CFFC3}" dt="2020-04-27T15:17:30.181" v="6123" actId="20577"/>
          <ac:spMkLst>
            <pc:docMk/>
            <pc:sldMk cId="2200508715" sldId="406"/>
            <ac:spMk id="3" creationId="{BDEDB9DD-5B4F-4BB6-B7BD-69CBEB278F7F}"/>
          </ac:spMkLst>
        </pc:spChg>
        <pc:spChg chg="add mod">
          <ac:chgData name="仁園 呂" userId="eef67f80-1e14-4c90-a22b-aad4575b3ef9" providerId="ADAL" clId="{9A49C251-DF4E-4AE5-B3D8-6CC2431CFFC3}" dt="2020-04-27T15:22:41.788" v="6132" actId="1076"/>
          <ac:spMkLst>
            <pc:docMk/>
            <pc:sldMk cId="2200508715" sldId="406"/>
            <ac:spMk id="7" creationId="{90C4615B-6D63-4DCD-839C-CC0550BD32E0}"/>
          </ac:spMkLst>
        </pc:spChg>
        <pc:picChg chg="add mod">
          <ac:chgData name="仁園 呂" userId="eef67f80-1e14-4c90-a22b-aad4575b3ef9" providerId="ADAL" clId="{9A49C251-DF4E-4AE5-B3D8-6CC2431CFFC3}" dt="2020-04-27T15:20:53.876" v="6125" actId="1076"/>
          <ac:picMkLst>
            <pc:docMk/>
            <pc:sldMk cId="2200508715" sldId="406"/>
            <ac:picMk id="5" creationId="{0471D2AD-F648-4E74-AA1D-B4A584AEA196}"/>
          </ac:picMkLst>
        </pc:picChg>
        <pc:picChg chg="add mod">
          <ac:chgData name="仁園 呂" userId="eef67f80-1e14-4c90-a22b-aad4575b3ef9" providerId="ADAL" clId="{9A49C251-DF4E-4AE5-B3D8-6CC2431CFFC3}" dt="2020-04-27T15:21:51.180" v="6127" actId="1076"/>
          <ac:picMkLst>
            <pc:docMk/>
            <pc:sldMk cId="2200508715" sldId="406"/>
            <ac:picMk id="6" creationId="{08BE0FE9-541A-4BFC-B3CA-78D16123DFBA}"/>
          </ac:picMkLst>
        </pc:picChg>
      </pc:sldChg>
      <pc:sldChg chg="addSp delSp modSp new del mod">
        <pc:chgData name="仁園 呂" userId="eef67f80-1e14-4c90-a22b-aad4575b3ef9" providerId="ADAL" clId="{9A49C251-DF4E-4AE5-B3D8-6CC2431CFFC3}" dt="2020-05-09T09:41:22.888" v="7195" actId="47"/>
        <pc:sldMkLst>
          <pc:docMk/>
          <pc:sldMk cId="1398408311" sldId="407"/>
        </pc:sldMkLst>
        <pc:spChg chg="mod">
          <ac:chgData name="仁園 呂" userId="eef67f80-1e14-4c90-a22b-aad4575b3ef9" providerId="ADAL" clId="{9A49C251-DF4E-4AE5-B3D8-6CC2431CFFC3}" dt="2020-04-27T16:56:54.877" v="6271"/>
          <ac:spMkLst>
            <pc:docMk/>
            <pc:sldMk cId="1398408311" sldId="407"/>
            <ac:spMk id="2" creationId="{26F23068-42D2-466C-8F40-A70B5E2ADCB1}"/>
          </ac:spMkLst>
        </pc:spChg>
        <pc:spChg chg="del">
          <ac:chgData name="仁園 呂" userId="eef67f80-1e14-4c90-a22b-aad4575b3ef9" providerId="ADAL" clId="{9A49C251-DF4E-4AE5-B3D8-6CC2431CFFC3}" dt="2020-04-27T15:42:43.430" v="6133" actId="478"/>
          <ac:spMkLst>
            <pc:docMk/>
            <pc:sldMk cId="1398408311" sldId="407"/>
            <ac:spMk id="3" creationId="{97C25FD8-72C9-4429-83BD-0FCB709771EA}"/>
          </ac:spMkLst>
        </pc:spChg>
        <pc:spChg chg="add mod">
          <ac:chgData name="仁園 呂" userId="eef67f80-1e14-4c90-a22b-aad4575b3ef9" providerId="ADAL" clId="{9A49C251-DF4E-4AE5-B3D8-6CC2431CFFC3}" dt="2020-04-27T17:03:19.619" v="6603" actId="1076"/>
          <ac:spMkLst>
            <pc:docMk/>
            <pc:sldMk cId="1398408311" sldId="407"/>
            <ac:spMk id="9" creationId="{29218E91-741D-4803-A05E-A03DE027682F}"/>
          </ac:spMkLst>
        </pc:spChg>
        <pc:picChg chg="add mod">
          <ac:chgData name="仁園 呂" userId="eef67f80-1e14-4c90-a22b-aad4575b3ef9" providerId="ADAL" clId="{9A49C251-DF4E-4AE5-B3D8-6CC2431CFFC3}" dt="2020-04-27T17:03:22.051" v="6604" actId="14100"/>
          <ac:picMkLst>
            <pc:docMk/>
            <pc:sldMk cId="1398408311" sldId="407"/>
            <ac:picMk id="5" creationId="{605AAB16-76A1-4B4A-AE00-8EB84F442369}"/>
          </ac:picMkLst>
        </pc:picChg>
        <pc:picChg chg="add del mod">
          <ac:chgData name="仁園 呂" userId="eef67f80-1e14-4c90-a22b-aad4575b3ef9" providerId="ADAL" clId="{9A49C251-DF4E-4AE5-B3D8-6CC2431CFFC3}" dt="2020-04-27T16:56:16.747" v="6186" actId="478"/>
          <ac:picMkLst>
            <pc:docMk/>
            <pc:sldMk cId="1398408311" sldId="407"/>
            <ac:picMk id="6" creationId="{BC633B28-1F9B-4B1F-BC40-DCD33DE3BA35}"/>
          </ac:picMkLst>
        </pc:picChg>
        <pc:picChg chg="add mod">
          <ac:chgData name="仁園 呂" userId="eef67f80-1e14-4c90-a22b-aad4575b3ef9" providerId="ADAL" clId="{9A49C251-DF4E-4AE5-B3D8-6CC2431CFFC3}" dt="2020-04-27T17:04:17.388" v="6610" actId="14100"/>
          <ac:picMkLst>
            <pc:docMk/>
            <pc:sldMk cId="1398408311" sldId="407"/>
            <ac:picMk id="7" creationId="{45E3F45C-8227-44E0-819E-35585CFAF18B}"/>
          </ac:picMkLst>
        </pc:picChg>
        <pc:picChg chg="add mod">
          <ac:chgData name="仁園 呂" userId="eef67f80-1e14-4c90-a22b-aad4575b3ef9" providerId="ADAL" clId="{9A49C251-DF4E-4AE5-B3D8-6CC2431CFFC3}" dt="2020-04-27T17:03:26.043" v="6607" actId="14100"/>
          <ac:picMkLst>
            <pc:docMk/>
            <pc:sldMk cId="1398408311" sldId="407"/>
            <ac:picMk id="8" creationId="{8924148F-C31E-4477-99F4-8304B0DA3027}"/>
          </ac:picMkLst>
        </pc:picChg>
      </pc:sldChg>
      <pc:sldChg chg="addSp delSp modSp new del mod">
        <pc:chgData name="仁園 呂" userId="eef67f80-1e14-4c90-a22b-aad4575b3ef9" providerId="ADAL" clId="{9A49C251-DF4E-4AE5-B3D8-6CC2431CFFC3}" dt="2020-05-09T09:41:22.888" v="7195" actId="47"/>
        <pc:sldMkLst>
          <pc:docMk/>
          <pc:sldMk cId="3654369033" sldId="408"/>
        </pc:sldMkLst>
        <pc:spChg chg="del">
          <ac:chgData name="仁園 呂" userId="eef67f80-1e14-4c90-a22b-aad4575b3ef9" providerId="ADAL" clId="{9A49C251-DF4E-4AE5-B3D8-6CC2431CFFC3}" dt="2020-04-27T17:26:12.378" v="6612" actId="478"/>
          <ac:spMkLst>
            <pc:docMk/>
            <pc:sldMk cId="3654369033" sldId="408"/>
            <ac:spMk id="3" creationId="{B6743EBC-2ADA-471C-A410-16A4CC3315B5}"/>
          </ac:spMkLst>
        </pc:spChg>
        <pc:picChg chg="add mod">
          <ac:chgData name="仁園 呂" userId="eef67f80-1e14-4c90-a22b-aad4575b3ef9" providerId="ADAL" clId="{9A49C251-DF4E-4AE5-B3D8-6CC2431CFFC3}" dt="2020-04-27T17:26:21.211" v="6615" actId="14100"/>
          <ac:picMkLst>
            <pc:docMk/>
            <pc:sldMk cId="3654369033" sldId="408"/>
            <ac:picMk id="5" creationId="{3ED059C4-A0A3-438B-9CFA-FD666E498BD2}"/>
          </ac:picMkLst>
        </pc:picChg>
        <pc:picChg chg="add mod">
          <ac:chgData name="仁園 呂" userId="eef67f80-1e14-4c90-a22b-aad4575b3ef9" providerId="ADAL" clId="{9A49C251-DF4E-4AE5-B3D8-6CC2431CFFC3}" dt="2020-04-27T17:26:54.482" v="6619" actId="1076"/>
          <ac:picMkLst>
            <pc:docMk/>
            <pc:sldMk cId="3654369033" sldId="408"/>
            <ac:picMk id="6" creationId="{30D9D830-BA40-4291-B3ED-9353A01B124B}"/>
          </ac:picMkLst>
        </pc:picChg>
        <pc:picChg chg="add mod">
          <ac:chgData name="仁園 呂" userId="eef67f80-1e14-4c90-a22b-aad4575b3ef9" providerId="ADAL" clId="{9A49C251-DF4E-4AE5-B3D8-6CC2431CFFC3}" dt="2020-04-27T17:27:50.097" v="6622" actId="14100"/>
          <ac:picMkLst>
            <pc:docMk/>
            <pc:sldMk cId="3654369033" sldId="408"/>
            <ac:picMk id="7" creationId="{42349DF7-E5B3-4483-B298-770F649506D6}"/>
          </ac:picMkLst>
        </pc:picChg>
        <pc:picChg chg="add mod">
          <ac:chgData name="仁園 呂" userId="eef67f80-1e14-4c90-a22b-aad4575b3ef9" providerId="ADAL" clId="{9A49C251-DF4E-4AE5-B3D8-6CC2431CFFC3}" dt="2020-04-27T17:28:33.640" v="6628" actId="1076"/>
          <ac:picMkLst>
            <pc:docMk/>
            <pc:sldMk cId="3654369033" sldId="408"/>
            <ac:picMk id="8" creationId="{3C0038E3-3FFF-4CD4-9906-A4CD5677CFF9}"/>
          </ac:picMkLst>
        </pc:picChg>
      </pc:sldChg>
      <pc:sldChg chg="addSp delSp modSp new del mod">
        <pc:chgData name="仁園 呂" userId="eef67f80-1e14-4c90-a22b-aad4575b3ef9" providerId="ADAL" clId="{9A49C251-DF4E-4AE5-B3D8-6CC2431CFFC3}" dt="2020-05-09T09:41:22.888" v="7195" actId="47"/>
        <pc:sldMkLst>
          <pc:docMk/>
          <pc:sldMk cId="2159112332" sldId="409"/>
        </pc:sldMkLst>
        <pc:spChg chg="del">
          <ac:chgData name="仁園 呂" userId="eef67f80-1e14-4c90-a22b-aad4575b3ef9" providerId="ADAL" clId="{9A49C251-DF4E-4AE5-B3D8-6CC2431CFFC3}" dt="2020-04-27T18:01:07.332" v="6632" actId="478"/>
          <ac:spMkLst>
            <pc:docMk/>
            <pc:sldMk cId="2159112332" sldId="409"/>
            <ac:spMk id="3" creationId="{D97709D7-C3D2-4775-8C71-1073AB241E29}"/>
          </ac:spMkLst>
        </pc:spChg>
        <pc:picChg chg="add mod">
          <ac:chgData name="仁園 呂" userId="eef67f80-1e14-4c90-a22b-aad4575b3ef9" providerId="ADAL" clId="{9A49C251-DF4E-4AE5-B3D8-6CC2431CFFC3}" dt="2020-04-27T18:01:41.751" v="6635" actId="14100"/>
          <ac:picMkLst>
            <pc:docMk/>
            <pc:sldMk cId="2159112332" sldId="409"/>
            <ac:picMk id="5" creationId="{A6B5F02B-31BA-49AE-9272-15C1B585065A}"/>
          </ac:picMkLst>
        </pc:picChg>
        <pc:picChg chg="add mod">
          <ac:chgData name="仁園 呂" userId="eef67f80-1e14-4c90-a22b-aad4575b3ef9" providerId="ADAL" clId="{9A49C251-DF4E-4AE5-B3D8-6CC2431CFFC3}" dt="2020-04-27T18:02:00.142" v="6637" actId="1076"/>
          <ac:picMkLst>
            <pc:docMk/>
            <pc:sldMk cId="2159112332" sldId="409"/>
            <ac:picMk id="6" creationId="{E03EBFD0-0774-459D-85AE-D090F473753E}"/>
          </ac:picMkLst>
        </pc:picChg>
        <pc:picChg chg="add mod">
          <ac:chgData name="仁園 呂" userId="eef67f80-1e14-4c90-a22b-aad4575b3ef9" providerId="ADAL" clId="{9A49C251-DF4E-4AE5-B3D8-6CC2431CFFC3}" dt="2020-04-27T18:02:28.910" v="6642" actId="14100"/>
          <ac:picMkLst>
            <pc:docMk/>
            <pc:sldMk cId="2159112332" sldId="409"/>
            <ac:picMk id="7" creationId="{6ACF8B3A-3496-4405-8961-484F8F7C05A3}"/>
          </ac:picMkLst>
        </pc:picChg>
      </pc:sldChg>
      <pc:sldChg chg="addSp delSp modSp new del mod modAnim">
        <pc:chgData name="仁園 呂" userId="eef67f80-1e14-4c90-a22b-aad4575b3ef9" providerId="ADAL" clId="{9A49C251-DF4E-4AE5-B3D8-6CC2431CFFC3}" dt="2020-05-09T09:41:22.888" v="7195" actId="47"/>
        <pc:sldMkLst>
          <pc:docMk/>
          <pc:sldMk cId="3654734776" sldId="410"/>
        </pc:sldMkLst>
        <pc:spChg chg="del">
          <ac:chgData name="仁園 呂" userId="eef67f80-1e14-4c90-a22b-aad4575b3ef9" providerId="ADAL" clId="{9A49C251-DF4E-4AE5-B3D8-6CC2431CFFC3}" dt="2020-04-27T18:05:08.791" v="6651" actId="478"/>
          <ac:spMkLst>
            <pc:docMk/>
            <pc:sldMk cId="3654734776" sldId="410"/>
            <ac:spMk id="3" creationId="{258DDD30-4B64-49E0-9F6A-4EB8F29038E8}"/>
          </ac:spMkLst>
        </pc:spChg>
        <pc:grpChg chg="del mod">
          <ac:chgData name="仁園 呂" userId="eef67f80-1e14-4c90-a22b-aad4575b3ef9" providerId="ADAL" clId="{9A49C251-DF4E-4AE5-B3D8-6CC2431CFFC3}" dt="2020-04-27T18:06:22.369" v="6699"/>
          <ac:grpSpMkLst>
            <pc:docMk/>
            <pc:sldMk cId="3654734776" sldId="410"/>
            <ac:grpSpMk id="20" creationId="{F5993710-D911-4DF2-8111-BFEF8E103BD0}"/>
          </ac:grpSpMkLst>
        </pc:grpChg>
        <pc:grpChg chg="del mod">
          <ac:chgData name="仁園 呂" userId="eef67f80-1e14-4c90-a22b-aad4575b3ef9" providerId="ADAL" clId="{9A49C251-DF4E-4AE5-B3D8-6CC2431CFFC3}" dt="2020-04-27T18:06:22.369" v="6699"/>
          <ac:grpSpMkLst>
            <pc:docMk/>
            <pc:sldMk cId="3654734776" sldId="410"/>
            <ac:grpSpMk id="21" creationId="{A6F88BF4-FB87-48CB-B9F6-05439A1E9DC4}"/>
          </ac:grpSpMkLst>
        </pc:grpChg>
        <pc:grpChg chg="del mod">
          <ac:chgData name="仁園 呂" userId="eef67f80-1e14-4c90-a22b-aad4575b3ef9" providerId="ADAL" clId="{9A49C251-DF4E-4AE5-B3D8-6CC2431CFFC3}" dt="2020-04-27T18:06:04.079" v="6676"/>
          <ac:grpSpMkLst>
            <pc:docMk/>
            <pc:sldMk cId="3654734776" sldId="410"/>
            <ac:grpSpMk id="26" creationId="{0A7F8C6B-0251-4A35-9BBD-E150CDF30B6E}"/>
          </ac:grpSpMkLst>
        </pc:grpChg>
        <pc:grpChg chg="mod">
          <ac:chgData name="仁園 呂" userId="eef67f80-1e14-4c90-a22b-aad4575b3ef9" providerId="ADAL" clId="{9A49C251-DF4E-4AE5-B3D8-6CC2431CFFC3}" dt="2020-04-27T18:06:14.649" v="6691"/>
          <ac:grpSpMkLst>
            <pc:docMk/>
            <pc:sldMk cId="3654734776" sldId="410"/>
            <ac:grpSpMk id="40" creationId="{95597358-0841-432E-8158-2D6D2ED18E0C}"/>
          </ac:grpSpMkLst>
        </pc:grpChg>
        <pc:grpChg chg="del mod">
          <ac:chgData name="仁園 呂" userId="eef67f80-1e14-4c90-a22b-aad4575b3ef9" providerId="ADAL" clId="{9A49C251-DF4E-4AE5-B3D8-6CC2431CFFC3}" dt="2020-04-27T18:06:22.369" v="6699"/>
          <ac:grpSpMkLst>
            <pc:docMk/>
            <pc:sldMk cId="3654734776" sldId="410"/>
            <ac:grpSpMk id="48" creationId="{527DB2E2-849F-44C3-99EA-FEED52B9B657}"/>
          </ac:grpSpMkLst>
        </pc:grpChg>
        <pc:grpChg chg="del mod">
          <ac:chgData name="仁園 呂" userId="eef67f80-1e14-4c90-a22b-aad4575b3ef9" providerId="ADAL" clId="{9A49C251-DF4E-4AE5-B3D8-6CC2431CFFC3}" dt="2020-04-27T18:06:27.783" v="6702"/>
          <ac:grpSpMkLst>
            <pc:docMk/>
            <pc:sldMk cId="3654734776" sldId="410"/>
            <ac:grpSpMk id="49" creationId="{A2AD2F08-13C1-4970-87A1-FCDFDBB2A6DE}"/>
          </ac:grpSpMkLst>
        </pc:grpChg>
        <pc:grpChg chg="mod">
          <ac:chgData name="仁園 呂" userId="eef67f80-1e14-4c90-a22b-aad4575b3ef9" providerId="ADAL" clId="{9A49C251-DF4E-4AE5-B3D8-6CC2431CFFC3}" dt="2020-04-27T18:06:27.783" v="6702"/>
          <ac:grpSpMkLst>
            <pc:docMk/>
            <pc:sldMk cId="3654734776" sldId="410"/>
            <ac:grpSpMk id="52" creationId="{27183FF4-31AF-4CE9-A708-B20EF3FF8648}"/>
          </ac:grpSpMkLst>
        </pc:grpChg>
        <pc:grpChg chg="del mod">
          <ac:chgData name="仁園 呂" userId="eef67f80-1e14-4c90-a22b-aad4575b3ef9" providerId="ADAL" clId="{9A49C251-DF4E-4AE5-B3D8-6CC2431CFFC3}" dt="2020-04-27T18:06:31.889" v="6711"/>
          <ac:grpSpMkLst>
            <pc:docMk/>
            <pc:sldMk cId="3654734776" sldId="410"/>
            <ac:grpSpMk id="61" creationId="{BD9B0143-C5F2-4E84-AF63-37F8F329DEC7}"/>
          </ac:grpSpMkLst>
        </pc:grpChg>
        <pc:grpChg chg="del mod">
          <ac:chgData name="仁園 呂" userId="eef67f80-1e14-4c90-a22b-aad4575b3ef9" providerId="ADAL" clId="{9A49C251-DF4E-4AE5-B3D8-6CC2431CFFC3}" dt="2020-04-27T18:06:36.422" v="6720"/>
          <ac:grpSpMkLst>
            <pc:docMk/>
            <pc:sldMk cId="3654734776" sldId="410"/>
            <ac:grpSpMk id="62" creationId="{56BFC5D3-DCBB-4F64-A7F4-8FC7F884E537}"/>
          </ac:grpSpMkLst>
        </pc:grpChg>
        <pc:grpChg chg="del mod">
          <ac:chgData name="仁園 呂" userId="eef67f80-1e14-4c90-a22b-aad4575b3ef9" providerId="ADAL" clId="{9A49C251-DF4E-4AE5-B3D8-6CC2431CFFC3}" dt="2020-04-27T18:06:39.382" v="6724"/>
          <ac:grpSpMkLst>
            <pc:docMk/>
            <pc:sldMk cId="3654734776" sldId="410"/>
            <ac:grpSpMk id="65" creationId="{CF2F80AC-5B49-4F51-B2B0-3808C60BB1B0}"/>
          </ac:grpSpMkLst>
        </pc:grpChg>
        <pc:grpChg chg="mod">
          <ac:chgData name="仁園 呂" userId="eef67f80-1e14-4c90-a22b-aad4575b3ef9" providerId="ADAL" clId="{9A49C251-DF4E-4AE5-B3D8-6CC2431CFFC3}" dt="2020-04-27T18:06:39.382" v="6724"/>
          <ac:grpSpMkLst>
            <pc:docMk/>
            <pc:sldMk cId="3654734776" sldId="410"/>
            <ac:grpSpMk id="69" creationId="{EA51A1BF-9B7F-41B7-8E48-A9985D2DC0E4}"/>
          </ac:grpSpMkLst>
        </pc:grpChg>
        <pc:grpChg chg="mod">
          <ac:chgData name="仁園 呂" userId="eef67f80-1e14-4c90-a22b-aad4575b3ef9" providerId="ADAL" clId="{9A49C251-DF4E-4AE5-B3D8-6CC2431CFFC3}" dt="2020-04-27T18:06:41.587" v="6726"/>
          <ac:grpSpMkLst>
            <pc:docMk/>
            <pc:sldMk cId="3654734776" sldId="410"/>
            <ac:grpSpMk id="71" creationId="{EACCF9D0-B242-478B-BEE5-88892E1A68C9}"/>
          </ac:grpSpMkLst>
        </pc:grpChg>
        <pc:grpChg chg="del mod">
          <ac:chgData name="仁園 呂" userId="eef67f80-1e14-4c90-a22b-aad4575b3ef9" providerId="ADAL" clId="{9A49C251-DF4E-4AE5-B3D8-6CC2431CFFC3}" dt="2020-04-27T18:06:58.088" v="6737"/>
          <ac:grpSpMkLst>
            <pc:docMk/>
            <pc:sldMk cId="3654734776" sldId="410"/>
            <ac:grpSpMk id="75" creationId="{90ECAF54-6ECC-492D-A62D-72A63E5CBFDB}"/>
          </ac:grpSpMkLst>
        </pc:grpChg>
        <pc:grpChg chg="mod">
          <ac:chgData name="仁園 呂" userId="eef67f80-1e14-4c90-a22b-aad4575b3ef9" providerId="ADAL" clId="{9A49C251-DF4E-4AE5-B3D8-6CC2431CFFC3}" dt="2020-04-27T18:06:58.088" v="6737"/>
          <ac:grpSpMkLst>
            <pc:docMk/>
            <pc:sldMk cId="3654734776" sldId="410"/>
            <ac:grpSpMk id="82" creationId="{D53E2D11-627C-44D5-A728-36A0CCCC7BE2}"/>
          </ac:grpSpMkLst>
        </pc:grpChg>
        <pc:grpChg chg="del mod">
          <ac:chgData name="仁園 呂" userId="eef67f80-1e14-4c90-a22b-aad4575b3ef9" providerId="ADAL" clId="{9A49C251-DF4E-4AE5-B3D8-6CC2431CFFC3}" dt="2020-04-27T18:07:06.920" v="6751"/>
          <ac:grpSpMkLst>
            <pc:docMk/>
            <pc:sldMk cId="3654734776" sldId="410"/>
            <ac:grpSpMk id="92" creationId="{3CBFA50C-5CCF-4A6B-8720-EB99EAE6AA83}"/>
          </ac:grpSpMkLst>
        </pc:grpChg>
        <pc:grpChg chg="mod">
          <ac:chgData name="仁園 呂" userId="eef67f80-1e14-4c90-a22b-aad4575b3ef9" providerId="ADAL" clId="{9A49C251-DF4E-4AE5-B3D8-6CC2431CFFC3}" dt="2020-04-27T18:07:06.920" v="6751"/>
          <ac:grpSpMkLst>
            <pc:docMk/>
            <pc:sldMk cId="3654734776" sldId="410"/>
            <ac:grpSpMk id="96" creationId="{0942F611-71D7-4768-820A-C8E676D8E06C}"/>
          </ac:grpSpMkLst>
        </pc:grpChg>
        <pc:grpChg chg="mod">
          <ac:chgData name="仁園 呂" userId="eef67f80-1e14-4c90-a22b-aad4575b3ef9" providerId="ADAL" clId="{9A49C251-DF4E-4AE5-B3D8-6CC2431CFFC3}" dt="2020-04-27T18:07:13.575" v="6761"/>
          <ac:grpSpMkLst>
            <pc:docMk/>
            <pc:sldMk cId="3654734776" sldId="410"/>
            <ac:grpSpMk id="106" creationId="{DF4E5E06-5678-4AA3-A3DC-82DF4D351AF2}"/>
          </ac:grpSpMkLst>
        </pc:grpChg>
        <pc:grpChg chg="mod">
          <ac:chgData name="仁園 呂" userId="eef67f80-1e14-4c90-a22b-aad4575b3ef9" providerId="ADAL" clId="{9A49C251-DF4E-4AE5-B3D8-6CC2431CFFC3}" dt="2020-04-27T18:07:13.575" v="6761"/>
          <ac:grpSpMkLst>
            <pc:docMk/>
            <pc:sldMk cId="3654734776" sldId="410"/>
            <ac:grpSpMk id="107" creationId="{0B40D196-54EF-4916-B5AD-A88D90767739}"/>
          </ac:grpSpMkLst>
        </pc:grpChg>
        <pc:grpChg chg="mod">
          <ac:chgData name="仁園 呂" userId="eef67f80-1e14-4c90-a22b-aad4575b3ef9" providerId="ADAL" clId="{9A49C251-DF4E-4AE5-B3D8-6CC2431CFFC3}" dt="2020-04-27T18:07:13.575" v="6761"/>
          <ac:grpSpMkLst>
            <pc:docMk/>
            <pc:sldMk cId="3654734776" sldId="410"/>
            <ac:grpSpMk id="108" creationId="{FB374015-56C0-4826-AD88-89AB41B2FDBC}"/>
          </ac:grpSpMkLst>
        </pc:grpChg>
        <pc:grpChg chg="mod">
          <ac:chgData name="仁園 呂" userId="eef67f80-1e14-4c90-a22b-aad4575b3ef9" providerId="ADAL" clId="{9A49C251-DF4E-4AE5-B3D8-6CC2431CFFC3}" dt="2020-04-27T18:07:27.963" v="6764"/>
          <ac:grpSpMkLst>
            <pc:docMk/>
            <pc:sldMk cId="3654734776" sldId="410"/>
            <ac:grpSpMk id="111" creationId="{2631DD11-85DA-4B75-A2BE-C61A8458BC54}"/>
          </ac:grpSpMkLst>
        </pc:grpChg>
        <pc:grpChg chg="del mod">
          <ac:chgData name="仁園 呂" userId="eef67f80-1e14-4c90-a22b-aad4575b3ef9" providerId="ADAL" clId="{9A49C251-DF4E-4AE5-B3D8-6CC2431CFFC3}" dt="2020-04-27T18:07:36.142" v="6776"/>
          <ac:grpSpMkLst>
            <pc:docMk/>
            <pc:sldMk cId="3654734776" sldId="410"/>
            <ac:grpSpMk id="114" creationId="{A3B2F018-A86B-4606-B67E-42AF523DD98C}"/>
          </ac:grpSpMkLst>
        </pc:grpChg>
        <pc:grpChg chg="mod">
          <ac:chgData name="仁園 呂" userId="eef67f80-1e14-4c90-a22b-aad4575b3ef9" providerId="ADAL" clId="{9A49C251-DF4E-4AE5-B3D8-6CC2431CFFC3}" dt="2020-04-27T18:07:36.142" v="6776"/>
          <ac:grpSpMkLst>
            <pc:docMk/>
            <pc:sldMk cId="3654734776" sldId="410"/>
            <ac:grpSpMk id="123" creationId="{8EF2C634-2817-4FBC-BE47-7AC275A3B514}"/>
          </ac:grpSpMkLst>
        </pc:grpChg>
        <pc:picChg chg="add mod">
          <ac:chgData name="仁園 呂" userId="eef67f80-1e14-4c90-a22b-aad4575b3ef9" providerId="ADAL" clId="{9A49C251-DF4E-4AE5-B3D8-6CC2431CFFC3}" dt="2020-04-27T18:05:11.838" v="6652" actId="1076"/>
          <ac:picMkLst>
            <pc:docMk/>
            <pc:sldMk cId="3654734776" sldId="410"/>
            <ac:picMk id="5" creationId="{CC8BC0B7-4653-4B95-9038-4E95D1F59CC8}"/>
          </ac:picMkLst>
        </pc:picChg>
        <pc:inkChg chg="add del">
          <ac:chgData name="仁園 呂" userId="eef67f80-1e14-4c90-a22b-aad4575b3ef9" providerId="ADAL" clId="{9A49C251-DF4E-4AE5-B3D8-6CC2431CFFC3}" dt="2020-04-27T18:05:47.852" v="6654"/>
          <ac:inkMkLst>
            <pc:docMk/>
            <pc:sldMk cId="3654734776" sldId="410"/>
            <ac:inkMk id="6" creationId="{7278A57E-9B9B-4D0C-9C14-698FD2A620F2}"/>
          </ac:inkMkLst>
        </pc:inkChg>
        <pc:inkChg chg="add mod">
          <ac:chgData name="仁園 呂" userId="eef67f80-1e14-4c90-a22b-aad4575b3ef9" providerId="ADAL" clId="{9A49C251-DF4E-4AE5-B3D8-6CC2431CFFC3}" dt="2020-04-27T18:06:27.783" v="6702"/>
          <ac:inkMkLst>
            <pc:docMk/>
            <pc:sldMk cId="3654734776" sldId="410"/>
            <ac:inkMk id="7" creationId="{E06A23D2-C13C-41E2-B2E1-D4F83688C804}"/>
          </ac:inkMkLst>
        </pc:inkChg>
        <pc:inkChg chg="add mod">
          <ac:chgData name="仁園 呂" userId="eef67f80-1e14-4c90-a22b-aad4575b3ef9" providerId="ADAL" clId="{9A49C251-DF4E-4AE5-B3D8-6CC2431CFFC3}" dt="2020-04-27T18:06:27.783" v="6702"/>
          <ac:inkMkLst>
            <pc:docMk/>
            <pc:sldMk cId="3654734776" sldId="410"/>
            <ac:inkMk id="8" creationId="{33F74244-3F12-4DBB-9E92-3DC56A53E7DF}"/>
          </ac:inkMkLst>
        </pc:inkChg>
        <pc:inkChg chg="add mod">
          <ac:chgData name="仁園 呂" userId="eef67f80-1e14-4c90-a22b-aad4575b3ef9" providerId="ADAL" clId="{9A49C251-DF4E-4AE5-B3D8-6CC2431CFFC3}" dt="2020-04-27T18:06:27.783" v="6702"/>
          <ac:inkMkLst>
            <pc:docMk/>
            <pc:sldMk cId="3654734776" sldId="410"/>
            <ac:inkMk id="9" creationId="{1188105B-025D-40F2-A6B2-01CC8D6AA08E}"/>
          </ac:inkMkLst>
        </pc:inkChg>
        <pc:inkChg chg="add mod">
          <ac:chgData name="仁園 呂" userId="eef67f80-1e14-4c90-a22b-aad4575b3ef9" providerId="ADAL" clId="{9A49C251-DF4E-4AE5-B3D8-6CC2431CFFC3}" dt="2020-04-27T18:06:27.783" v="6702"/>
          <ac:inkMkLst>
            <pc:docMk/>
            <pc:sldMk cId="3654734776" sldId="410"/>
            <ac:inkMk id="10" creationId="{937DCC60-6DD1-4CFA-AFF3-A56F9A5C640D}"/>
          </ac:inkMkLst>
        </pc:inkChg>
        <pc:inkChg chg="add mod">
          <ac:chgData name="仁園 呂" userId="eef67f80-1e14-4c90-a22b-aad4575b3ef9" providerId="ADAL" clId="{9A49C251-DF4E-4AE5-B3D8-6CC2431CFFC3}" dt="2020-04-27T18:06:27.783" v="6702"/>
          <ac:inkMkLst>
            <pc:docMk/>
            <pc:sldMk cId="3654734776" sldId="410"/>
            <ac:inkMk id="11" creationId="{125625F9-505A-4E41-8782-124F53C8FC10}"/>
          </ac:inkMkLst>
        </pc:inkChg>
        <pc:inkChg chg="add mod">
          <ac:chgData name="仁園 呂" userId="eef67f80-1e14-4c90-a22b-aad4575b3ef9" providerId="ADAL" clId="{9A49C251-DF4E-4AE5-B3D8-6CC2431CFFC3}" dt="2020-04-27T18:06:27.783" v="6702"/>
          <ac:inkMkLst>
            <pc:docMk/>
            <pc:sldMk cId="3654734776" sldId="410"/>
            <ac:inkMk id="12" creationId="{A951D046-DA22-4DF0-A77D-BEFBBD32B32B}"/>
          </ac:inkMkLst>
        </pc:inkChg>
        <pc:inkChg chg="add mod">
          <ac:chgData name="仁園 呂" userId="eef67f80-1e14-4c90-a22b-aad4575b3ef9" providerId="ADAL" clId="{9A49C251-DF4E-4AE5-B3D8-6CC2431CFFC3}" dt="2020-04-27T18:06:27.783" v="6702"/>
          <ac:inkMkLst>
            <pc:docMk/>
            <pc:sldMk cId="3654734776" sldId="410"/>
            <ac:inkMk id="13" creationId="{1A58D37F-A691-42F9-9AA3-BFC3AF7DAA54}"/>
          </ac:inkMkLst>
        </pc:inkChg>
        <pc:inkChg chg="add mod">
          <ac:chgData name="仁園 呂" userId="eef67f80-1e14-4c90-a22b-aad4575b3ef9" providerId="ADAL" clId="{9A49C251-DF4E-4AE5-B3D8-6CC2431CFFC3}" dt="2020-04-27T18:06:27.783" v="6702"/>
          <ac:inkMkLst>
            <pc:docMk/>
            <pc:sldMk cId="3654734776" sldId="410"/>
            <ac:inkMk id="14" creationId="{F284CB56-79AD-4243-B80C-2D68AC227C65}"/>
          </ac:inkMkLst>
        </pc:inkChg>
        <pc:inkChg chg="add mod">
          <ac:chgData name="仁園 呂" userId="eef67f80-1e14-4c90-a22b-aad4575b3ef9" providerId="ADAL" clId="{9A49C251-DF4E-4AE5-B3D8-6CC2431CFFC3}" dt="2020-04-27T18:06:27.783" v="6702"/>
          <ac:inkMkLst>
            <pc:docMk/>
            <pc:sldMk cId="3654734776" sldId="410"/>
            <ac:inkMk id="15" creationId="{4707EC8E-0AFD-477A-9CBA-5B454D204E64}"/>
          </ac:inkMkLst>
        </pc:inkChg>
        <pc:inkChg chg="add mod">
          <ac:chgData name="仁園 呂" userId="eef67f80-1e14-4c90-a22b-aad4575b3ef9" providerId="ADAL" clId="{9A49C251-DF4E-4AE5-B3D8-6CC2431CFFC3}" dt="2020-04-27T18:06:27.783" v="6702"/>
          <ac:inkMkLst>
            <pc:docMk/>
            <pc:sldMk cId="3654734776" sldId="410"/>
            <ac:inkMk id="16" creationId="{8EBD7894-132B-4C9C-B5B0-D3B78F494BC8}"/>
          </ac:inkMkLst>
        </pc:inkChg>
        <pc:inkChg chg="add mod">
          <ac:chgData name="仁園 呂" userId="eef67f80-1e14-4c90-a22b-aad4575b3ef9" providerId="ADAL" clId="{9A49C251-DF4E-4AE5-B3D8-6CC2431CFFC3}" dt="2020-04-27T18:06:27.783" v="6702"/>
          <ac:inkMkLst>
            <pc:docMk/>
            <pc:sldMk cId="3654734776" sldId="410"/>
            <ac:inkMk id="17" creationId="{F3B42C96-8475-415E-8938-34BCD0A0B2BA}"/>
          </ac:inkMkLst>
        </pc:inkChg>
        <pc:inkChg chg="add mod">
          <ac:chgData name="仁園 呂" userId="eef67f80-1e14-4c90-a22b-aad4575b3ef9" providerId="ADAL" clId="{9A49C251-DF4E-4AE5-B3D8-6CC2431CFFC3}" dt="2020-04-27T18:06:27.783" v="6702"/>
          <ac:inkMkLst>
            <pc:docMk/>
            <pc:sldMk cId="3654734776" sldId="410"/>
            <ac:inkMk id="18" creationId="{CAE863D3-4AC4-434F-B0E0-0F2AB3C594A3}"/>
          </ac:inkMkLst>
        </pc:inkChg>
        <pc:inkChg chg="add mod">
          <ac:chgData name="仁園 呂" userId="eef67f80-1e14-4c90-a22b-aad4575b3ef9" providerId="ADAL" clId="{9A49C251-DF4E-4AE5-B3D8-6CC2431CFFC3}" dt="2020-04-27T18:06:27.783" v="6702"/>
          <ac:inkMkLst>
            <pc:docMk/>
            <pc:sldMk cId="3654734776" sldId="410"/>
            <ac:inkMk id="19" creationId="{1B5090AF-5459-459F-BCDE-66B7D4E070DA}"/>
          </ac:inkMkLst>
        </pc:inkChg>
        <pc:inkChg chg="add del mod">
          <ac:chgData name="仁園 呂" userId="eef67f80-1e14-4c90-a22b-aad4575b3ef9" providerId="ADAL" clId="{9A49C251-DF4E-4AE5-B3D8-6CC2431CFFC3}" dt="2020-04-27T18:06:04.074" v="6674"/>
          <ac:inkMkLst>
            <pc:docMk/>
            <pc:sldMk cId="3654734776" sldId="410"/>
            <ac:inkMk id="22" creationId="{A26D76FF-D560-400A-8E37-056BD728C8D7}"/>
          </ac:inkMkLst>
        </pc:inkChg>
        <pc:inkChg chg="add del mod">
          <ac:chgData name="仁園 呂" userId="eef67f80-1e14-4c90-a22b-aad4575b3ef9" providerId="ADAL" clId="{9A49C251-DF4E-4AE5-B3D8-6CC2431CFFC3}" dt="2020-04-27T18:06:04.079" v="6676"/>
          <ac:inkMkLst>
            <pc:docMk/>
            <pc:sldMk cId="3654734776" sldId="410"/>
            <ac:inkMk id="23" creationId="{E2BD2ECD-ABD0-43F4-A539-29ECF917D908}"/>
          </ac:inkMkLst>
        </pc:inkChg>
        <pc:inkChg chg="add del mod">
          <ac:chgData name="仁園 呂" userId="eef67f80-1e14-4c90-a22b-aad4575b3ef9" providerId="ADAL" clId="{9A49C251-DF4E-4AE5-B3D8-6CC2431CFFC3}" dt="2020-04-27T18:06:04.080" v="6677"/>
          <ac:inkMkLst>
            <pc:docMk/>
            <pc:sldMk cId="3654734776" sldId="410"/>
            <ac:inkMk id="24" creationId="{81DEC026-4BD9-4C88-9FD9-9BAEB221BEC6}"/>
          </ac:inkMkLst>
        </pc:inkChg>
        <pc:inkChg chg="add del mod">
          <ac:chgData name="仁園 呂" userId="eef67f80-1e14-4c90-a22b-aad4575b3ef9" providerId="ADAL" clId="{9A49C251-DF4E-4AE5-B3D8-6CC2431CFFC3}" dt="2020-04-27T18:06:04.077" v="6675"/>
          <ac:inkMkLst>
            <pc:docMk/>
            <pc:sldMk cId="3654734776" sldId="410"/>
            <ac:inkMk id="25" creationId="{D57EBBDD-6465-4F62-A69B-A361662D9019}"/>
          </ac:inkMkLst>
        </pc:inkChg>
        <pc:inkChg chg="add mod">
          <ac:chgData name="仁園 呂" userId="eef67f80-1e14-4c90-a22b-aad4575b3ef9" providerId="ADAL" clId="{9A49C251-DF4E-4AE5-B3D8-6CC2431CFFC3}" dt="2020-04-27T18:06:14.649" v="6691"/>
          <ac:inkMkLst>
            <pc:docMk/>
            <pc:sldMk cId="3654734776" sldId="410"/>
            <ac:inkMk id="27" creationId="{042D9882-1DCF-479D-B9F3-33E895564A51}"/>
          </ac:inkMkLst>
        </pc:inkChg>
        <pc:inkChg chg="add mod">
          <ac:chgData name="仁園 呂" userId="eef67f80-1e14-4c90-a22b-aad4575b3ef9" providerId="ADAL" clId="{9A49C251-DF4E-4AE5-B3D8-6CC2431CFFC3}" dt="2020-04-27T18:06:14.649" v="6691"/>
          <ac:inkMkLst>
            <pc:docMk/>
            <pc:sldMk cId="3654734776" sldId="410"/>
            <ac:inkMk id="28" creationId="{90BB2C54-CBD8-41F8-AF83-7393F93E426B}"/>
          </ac:inkMkLst>
        </pc:inkChg>
        <pc:inkChg chg="add mod">
          <ac:chgData name="仁園 呂" userId="eef67f80-1e14-4c90-a22b-aad4575b3ef9" providerId="ADAL" clId="{9A49C251-DF4E-4AE5-B3D8-6CC2431CFFC3}" dt="2020-04-27T18:06:14.649" v="6691"/>
          <ac:inkMkLst>
            <pc:docMk/>
            <pc:sldMk cId="3654734776" sldId="410"/>
            <ac:inkMk id="29" creationId="{9F935202-25DD-4539-924A-A3DDFC8EF3A2}"/>
          </ac:inkMkLst>
        </pc:inkChg>
        <pc:inkChg chg="add mod">
          <ac:chgData name="仁園 呂" userId="eef67f80-1e14-4c90-a22b-aad4575b3ef9" providerId="ADAL" clId="{9A49C251-DF4E-4AE5-B3D8-6CC2431CFFC3}" dt="2020-04-27T18:06:14.649" v="6691"/>
          <ac:inkMkLst>
            <pc:docMk/>
            <pc:sldMk cId="3654734776" sldId="410"/>
            <ac:inkMk id="30" creationId="{C01F5EC9-7F18-4CA0-A9FB-D051DCFBA138}"/>
          </ac:inkMkLst>
        </pc:inkChg>
        <pc:inkChg chg="add mod">
          <ac:chgData name="仁園 呂" userId="eef67f80-1e14-4c90-a22b-aad4575b3ef9" providerId="ADAL" clId="{9A49C251-DF4E-4AE5-B3D8-6CC2431CFFC3}" dt="2020-04-27T18:06:14.649" v="6691"/>
          <ac:inkMkLst>
            <pc:docMk/>
            <pc:sldMk cId="3654734776" sldId="410"/>
            <ac:inkMk id="31" creationId="{8C2DBC89-A195-42A8-86B3-D2E5B3CA859E}"/>
          </ac:inkMkLst>
        </pc:inkChg>
        <pc:inkChg chg="add mod">
          <ac:chgData name="仁園 呂" userId="eef67f80-1e14-4c90-a22b-aad4575b3ef9" providerId="ADAL" clId="{9A49C251-DF4E-4AE5-B3D8-6CC2431CFFC3}" dt="2020-04-27T18:06:14.649" v="6691"/>
          <ac:inkMkLst>
            <pc:docMk/>
            <pc:sldMk cId="3654734776" sldId="410"/>
            <ac:inkMk id="32" creationId="{0ABFFC34-1711-44CA-8BAC-D136A506EEF6}"/>
          </ac:inkMkLst>
        </pc:inkChg>
        <pc:inkChg chg="add mod">
          <ac:chgData name="仁園 呂" userId="eef67f80-1e14-4c90-a22b-aad4575b3ef9" providerId="ADAL" clId="{9A49C251-DF4E-4AE5-B3D8-6CC2431CFFC3}" dt="2020-04-27T18:06:14.649" v="6691"/>
          <ac:inkMkLst>
            <pc:docMk/>
            <pc:sldMk cId="3654734776" sldId="410"/>
            <ac:inkMk id="33" creationId="{6AE199D5-9D5D-4110-A345-D214A424F65B}"/>
          </ac:inkMkLst>
        </pc:inkChg>
        <pc:inkChg chg="add mod">
          <ac:chgData name="仁園 呂" userId="eef67f80-1e14-4c90-a22b-aad4575b3ef9" providerId="ADAL" clId="{9A49C251-DF4E-4AE5-B3D8-6CC2431CFFC3}" dt="2020-04-27T18:06:14.649" v="6691"/>
          <ac:inkMkLst>
            <pc:docMk/>
            <pc:sldMk cId="3654734776" sldId="410"/>
            <ac:inkMk id="34" creationId="{97C2A848-7006-4C6C-9956-89EF860DF40A}"/>
          </ac:inkMkLst>
        </pc:inkChg>
        <pc:inkChg chg="add mod">
          <ac:chgData name="仁園 呂" userId="eef67f80-1e14-4c90-a22b-aad4575b3ef9" providerId="ADAL" clId="{9A49C251-DF4E-4AE5-B3D8-6CC2431CFFC3}" dt="2020-04-27T18:06:14.649" v="6691"/>
          <ac:inkMkLst>
            <pc:docMk/>
            <pc:sldMk cId="3654734776" sldId="410"/>
            <ac:inkMk id="35" creationId="{F339A510-ADB4-4C24-BED7-C03CDFFCB5CB}"/>
          </ac:inkMkLst>
        </pc:inkChg>
        <pc:inkChg chg="add mod">
          <ac:chgData name="仁園 呂" userId="eef67f80-1e14-4c90-a22b-aad4575b3ef9" providerId="ADAL" clId="{9A49C251-DF4E-4AE5-B3D8-6CC2431CFFC3}" dt="2020-04-27T18:06:14.649" v="6691"/>
          <ac:inkMkLst>
            <pc:docMk/>
            <pc:sldMk cId="3654734776" sldId="410"/>
            <ac:inkMk id="36" creationId="{28495BD0-F47C-4EA9-A40B-8862B5CE2186}"/>
          </ac:inkMkLst>
        </pc:inkChg>
        <pc:inkChg chg="add mod">
          <ac:chgData name="仁園 呂" userId="eef67f80-1e14-4c90-a22b-aad4575b3ef9" providerId="ADAL" clId="{9A49C251-DF4E-4AE5-B3D8-6CC2431CFFC3}" dt="2020-04-27T18:06:14.649" v="6691"/>
          <ac:inkMkLst>
            <pc:docMk/>
            <pc:sldMk cId="3654734776" sldId="410"/>
            <ac:inkMk id="37" creationId="{9263B603-0664-4FCF-A2EF-B2B6E067DD45}"/>
          </ac:inkMkLst>
        </pc:inkChg>
        <pc:inkChg chg="add mod">
          <ac:chgData name="仁園 呂" userId="eef67f80-1e14-4c90-a22b-aad4575b3ef9" providerId="ADAL" clId="{9A49C251-DF4E-4AE5-B3D8-6CC2431CFFC3}" dt="2020-04-27T18:06:14.649" v="6691"/>
          <ac:inkMkLst>
            <pc:docMk/>
            <pc:sldMk cId="3654734776" sldId="410"/>
            <ac:inkMk id="38" creationId="{B82BF86D-3FA0-4FC9-ACE7-810036651A0F}"/>
          </ac:inkMkLst>
        </pc:inkChg>
        <pc:inkChg chg="add mod">
          <ac:chgData name="仁園 呂" userId="eef67f80-1e14-4c90-a22b-aad4575b3ef9" providerId="ADAL" clId="{9A49C251-DF4E-4AE5-B3D8-6CC2431CFFC3}" dt="2020-04-27T18:06:14.649" v="6691"/>
          <ac:inkMkLst>
            <pc:docMk/>
            <pc:sldMk cId="3654734776" sldId="410"/>
            <ac:inkMk id="39" creationId="{C04F86DE-5C23-4719-BD7C-CD687C9E7472}"/>
          </ac:inkMkLst>
        </pc:inkChg>
        <pc:inkChg chg="add mod">
          <ac:chgData name="仁園 呂" userId="eef67f80-1e14-4c90-a22b-aad4575b3ef9" providerId="ADAL" clId="{9A49C251-DF4E-4AE5-B3D8-6CC2431CFFC3}" dt="2020-04-27T18:06:27.783" v="6702"/>
          <ac:inkMkLst>
            <pc:docMk/>
            <pc:sldMk cId="3654734776" sldId="410"/>
            <ac:inkMk id="41" creationId="{F03CBF13-A17F-483E-9C31-2571C5C003C2}"/>
          </ac:inkMkLst>
        </pc:inkChg>
        <pc:inkChg chg="add mod">
          <ac:chgData name="仁園 呂" userId="eef67f80-1e14-4c90-a22b-aad4575b3ef9" providerId="ADAL" clId="{9A49C251-DF4E-4AE5-B3D8-6CC2431CFFC3}" dt="2020-04-27T18:06:27.783" v="6702"/>
          <ac:inkMkLst>
            <pc:docMk/>
            <pc:sldMk cId="3654734776" sldId="410"/>
            <ac:inkMk id="42" creationId="{3ED397A5-1CC0-4E04-96F8-38720ED5944A}"/>
          </ac:inkMkLst>
        </pc:inkChg>
        <pc:inkChg chg="add mod">
          <ac:chgData name="仁園 呂" userId="eef67f80-1e14-4c90-a22b-aad4575b3ef9" providerId="ADAL" clId="{9A49C251-DF4E-4AE5-B3D8-6CC2431CFFC3}" dt="2020-04-27T18:06:27.783" v="6702"/>
          <ac:inkMkLst>
            <pc:docMk/>
            <pc:sldMk cId="3654734776" sldId="410"/>
            <ac:inkMk id="43" creationId="{6E5FDC77-ABAA-4C71-9A23-8D4FCE3052D0}"/>
          </ac:inkMkLst>
        </pc:inkChg>
        <pc:inkChg chg="add mod">
          <ac:chgData name="仁園 呂" userId="eef67f80-1e14-4c90-a22b-aad4575b3ef9" providerId="ADAL" clId="{9A49C251-DF4E-4AE5-B3D8-6CC2431CFFC3}" dt="2020-04-27T18:06:27.783" v="6702"/>
          <ac:inkMkLst>
            <pc:docMk/>
            <pc:sldMk cId="3654734776" sldId="410"/>
            <ac:inkMk id="44" creationId="{D62C2DC6-A95A-4C00-8C13-E95FBD5AF0EC}"/>
          </ac:inkMkLst>
        </pc:inkChg>
        <pc:inkChg chg="add mod">
          <ac:chgData name="仁園 呂" userId="eef67f80-1e14-4c90-a22b-aad4575b3ef9" providerId="ADAL" clId="{9A49C251-DF4E-4AE5-B3D8-6CC2431CFFC3}" dt="2020-04-27T18:06:27.783" v="6702"/>
          <ac:inkMkLst>
            <pc:docMk/>
            <pc:sldMk cId="3654734776" sldId="410"/>
            <ac:inkMk id="45" creationId="{C0D1E4FC-DD40-4401-AE92-75A7A032D27E}"/>
          </ac:inkMkLst>
        </pc:inkChg>
        <pc:inkChg chg="add mod">
          <ac:chgData name="仁園 呂" userId="eef67f80-1e14-4c90-a22b-aad4575b3ef9" providerId="ADAL" clId="{9A49C251-DF4E-4AE5-B3D8-6CC2431CFFC3}" dt="2020-04-27T18:06:27.783" v="6702"/>
          <ac:inkMkLst>
            <pc:docMk/>
            <pc:sldMk cId="3654734776" sldId="410"/>
            <ac:inkMk id="46" creationId="{0CA3A18C-D501-41CB-B8DD-594E4EA278E4}"/>
          </ac:inkMkLst>
        </pc:inkChg>
        <pc:inkChg chg="add mod">
          <ac:chgData name="仁園 呂" userId="eef67f80-1e14-4c90-a22b-aad4575b3ef9" providerId="ADAL" clId="{9A49C251-DF4E-4AE5-B3D8-6CC2431CFFC3}" dt="2020-04-27T18:06:27.783" v="6702"/>
          <ac:inkMkLst>
            <pc:docMk/>
            <pc:sldMk cId="3654734776" sldId="410"/>
            <ac:inkMk id="47" creationId="{AC1BD8CA-9B2A-4296-8DAE-CBA3ED07451F}"/>
          </ac:inkMkLst>
        </pc:inkChg>
        <pc:inkChg chg="add mod">
          <ac:chgData name="仁園 呂" userId="eef67f80-1e14-4c90-a22b-aad4575b3ef9" providerId="ADAL" clId="{9A49C251-DF4E-4AE5-B3D8-6CC2431CFFC3}" dt="2020-04-27T18:06:27.783" v="6702"/>
          <ac:inkMkLst>
            <pc:docMk/>
            <pc:sldMk cId="3654734776" sldId="410"/>
            <ac:inkMk id="50" creationId="{5E21E7E5-93CB-4248-8801-701D83725471}"/>
          </ac:inkMkLst>
        </pc:inkChg>
        <pc:inkChg chg="add mod">
          <ac:chgData name="仁園 呂" userId="eef67f80-1e14-4c90-a22b-aad4575b3ef9" providerId="ADAL" clId="{9A49C251-DF4E-4AE5-B3D8-6CC2431CFFC3}" dt="2020-04-27T18:06:27.783" v="6702"/>
          <ac:inkMkLst>
            <pc:docMk/>
            <pc:sldMk cId="3654734776" sldId="410"/>
            <ac:inkMk id="51" creationId="{8CB3715F-ED5E-44B8-96CF-8A54E05C7D8B}"/>
          </ac:inkMkLst>
        </pc:inkChg>
        <pc:inkChg chg="add mod">
          <ac:chgData name="仁園 呂" userId="eef67f80-1e14-4c90-a22b-aad4575b3ef9" providerId="ADAL" clId="{9A49C251-DF4E-4AE5-B3D8-6CC2431CFFC3}" dt="2020-04-27T18:06:39.382" v="6724"/>
          <ac:inkMkLst>
            <pc:docMk/>
            <pc:sldMk cId="3654734776" sldId="410"/>
            <ac:inkMk id="53" creationId="{C9C01593-4E3B-4950-A9A5-18306A6850B9}"/>
          </ac:inkMkLst>
        </pc:inkChg>
        <pc:inkChg chg="add mod">
          <ac:chgData name="仁園 呂" userId="eef67f80-1e14-4c90-a22b-aad4575b3ef9" providerId="ADAL" clId="{9A49C251-DF4E-4AE5-B3D8-6CC2431CFFC3}" dt="2020-04-27T18:06:39.382" v="6724"/>
          <ac:inkMkLst>
            <pc:docMk/>
            <pc:sldMk cId="3654734776" sldId="410"/>
            <ac:inkMk id="54" creationId="{A901B4A7-0A9E-4290-B3B5-3B93E73B833A}"/>
          </ac:inkMkLst>
        </pc:inkChg>
        <pc:inkChg chg="add del mod">
          <ac:chgData name="仁園 呂" userId="eef67f80-1e14-4c90-a22b-aad4575b3ef9" providerId="ADAL" clId="{9A49C251-DF4E-4AE5-B3D8-6CC2431CFFC3}" dt="2020-04-27T18:06:34.171" v="6714"/>
          <ac:inkMkLst>
            <pc:docMk/>
            <pc:sldMk cId="3654734776" sldId="410"/>
            <ac:inkMk id="55" creationId="{DC3E79F2-8DE3-42AF-863F-F4B8116A7F69}"/>
          </ac:inkMkLst>
        </pc:inkChg>
        <pc:inkChg chg="add del mod">
          <ac:chgData name="仁園 呂" userId="eef67f80-1e14-4c90-a22b-aad4575b3ef9" providerId="ADAL" clId="{9A49C251-DF4E-4AE5-B3D8-6CC2431CFFC3}" dt="2020-04-27T18:06:34.170" v="6713"/>
          <ac:inkMkLst>
            <pc:docMk/>
            <pc:sldMk cId="3654734776" sldId="410"/>
            <ac:inkMk id="56" creationId="{9014FE39-7988-45E5-B02C-E92EB53F8226}"/>
          </ac:inkMkLst>
        </pc:inkChg>
        <pc:inkChg chg="add del mod">
          <ac:chgData name="仁園 呂" userId="eef67f80-1e14-4c90-a22b-aad4575b3ef9" providerId="ADAL" clId="{9A49C251-DF4E-4AE5-B3D8-6CC2431CFFC3}" dt="2020-04-27T18:06:34.169" v="6712"/>
          <ac:inkMkLst>
            <pc:docMk/>
            <pc:sldMk cId="3654734776" sldId="410"/>
            <ac:inkMk id="57" creationId="{C8116A70-ACC1-4B0C-A385-4A9C96E4FE80}"/>
          </ac:inkMkLst>
        </pc:inkChg>
        <pc:inkChg chg="add del mod">
          <ac:chgData name="仁園 呂" userId="eef67f80-1e14-4c90-a22b-aad4575b3ef9" providerId="ADAL" clId="{9A49C251-DF4E-4AE5-B3D8-6CC2431CFFC3}" dt="2020-04-27T18:06:34.172" v="6716"/>
          <ac:inkMkLst>
            <pc:docMk/>
            <pc:sldMk cId="3654734776" sldId="410"/>
            <ac:inkMk id="58" creationId="{37E461E3-65B4-461F-AE3B-0398F53C92E5}"/>
          </ac:inkMkLst>
        </pc:inkChg>
        <pc:inkChg chg="add del mod">
          <ac:chgData name="仁園 呂" userId="eef67f80-1e14-4c90-a22b-aad4575b3ef9" providerId="ADAL" clId="{9A49C251-DF4E-4AE5-B3D8-6CC2431CFFC3}" dt="2020-04-27T18:06:34.172" v="6715"/>
          <ac:inkMkLst>
            <pc:docMk/>
            <pc:sldMk cId="3654734776" sldId="410"/>
            <ac:inkMk id="59" creationId="{428D3CB2-D952-44C7-BF9F-5F0C89A55BD9}"/>
          </ac:inkMkLst>
        </pc:inkChg>
        <pc:inkChg chg="add del mod">
          <ac:chgData name="仁園 呂" userId="eef67f80-1e14-4c90-a22b-aad4575b3ef9" providerId="ADAL" clId="{9A49C251-DF4E-4AE5-B3D8-6CC2431CFFC3}" dt="2020-04-27T18:06:34.173" v="6717"/>
          <ac:inkMkLst>
            <pc:docMk/>
            <pc:sldMk cId="3654734776" sldId="410"/>
            <ac:inkMk id="60" creationId="{C55DE974-F1EC-482D-8EB9-4E7598FA934D}"/>
          </ac:inkMkLst>
        </pc:inkChg>
        <pc:inkChg chg="add mod">
          <ac:chgData name="仁園 呂" userId="eef67f80-1e14-4c90-a22b-aad4575b3ef9" providerId="ADAL" clId="{9A49C251-DF4E-4AE5-B3D8-6CC2431CFFC3}" dt="2020-04-27T18:06:39.382" v="6724"/>
          <ac:inkMkLst>
            <pc:docMk/>
            <pc:sldMk cId="3654734776" sldId="410"/>
            <ac:inkMk id="63" creationId="{F9AFE4BE-5FE6-46F4-A3E3-A7929069AEE5}"/>
          </ac:inkMkLst>
        </pc:inkChg>
        <pc:inkChg chg="add mod">
          <ac:chgData name="仁園 呂" userId="eef67f80-1e14-4c90-a22b-aad4575b3ef9" providerId="ADAL" clId="{9A49C251-DF4E-4AE5-B3D8-6CC2431CFFC3}" dt="2020-04-27T18:06:39.382" v="6724"/>
          <ac:inkMkLst>
            <pc:docMk/>
            <pc:sldMk cId="3654734776" sldId="410"/>
            <ac:inkMk id="64" creationId="{76AC9AE1-F2B5-4D11-AE0C-9239D42C0AD7}"/>
          </ac:inkMkLst>
        </pc:inkChg>
        <pc:inkChg chg="add mod">
          <ac:chgData name="仁園 呂" userId="eef67f80-1e14-4c90-a22b-aad4575b3ef9" providerId="ADAL" clId="{9A49C251-DF4E-4AE5-B3D8-6CC2431CFFC3}" dt="2020-04-27T18:06:39.382" v="6724"/>
          <ac:inkMkLst>
            <pc:docMk/>
            <pc:sldMk cId="3654734776" sldId="410"/>
            <ac:inkMk id="66" creationId="{44C8B625-0C0C-40F3-A561-A5D52AFCE6CA}"/>
          </ac:inkMkLst>
        </pc:inkChg>
        <pc:inkChg chg="add mod">
          <ac:chgData name="仁園 呂" userId="eef67f80-1e14-4c90-a22b-aad4575b3ef9" providerId="ADAL" clId="{9A49C251-DF4E-4AE5-B3D8-6CC2431CFFC3}" dt="2020-04-27T18:06:41.587" v="6726"/>
          <ac:inkMkLst>
            <pc:docMk/>
            <pc:sldMk cId="3654734776" sldId="410"/>
            <ac:inkMk id="67" creationId="{AEAE19CB-92B5-41FF-A531-090A38C331A6}"/>
          </ac:inkMkLst>
        </pc:inkChg>
        <pc:inkChg chg="add mod">
          <ac:chgData name="仁園 呂" userId="eef67f80-1e14-4c90-a22b-aad4575b3ef9" providerId="ADAL" clId="{9A49C251-DF4E-4AE5-B3D8-6CC2431CFFC3}" dt="2020-04-27T18:06:41.587" v="6726"/>
          <ac:inkMkLst>
            <pc:docMk/>
            <pc:sldMk cId="3654734776" sldId="410"/>
            <ac:inkMk id="68" creationId="{00C3A9C2-7783-4FCE-98CC-E6CD8E61DA9E}"/>
          </ac:inkMkLst>
        </pc:inkChg>
        <pc:inkChg chg="add mod">
          <ac:chgData name="仁園 呂" userId="eef67f80-1e14-4c90-a22b-aad4575b3ef9" providerId="ADAL" clId="{9A49C251-DF4E-4AE5-B3D8-6CC2431CFFC3}" dt="2020-04-27T18:06:41.587" v="6726"/>
          <ac:inkMkLst>
            <pc:docMk/>
            <pc:sldMk cId="3654734776" sldId="410"/>
            <ac:inkMk id="70" creationId="{C5274B6C-CA66-44F4-974C-72A0D2FC268F}"/>
          </ac:inkMkLst>
        </pc:inkChg>
        <pc:inkChg chg="add mod">
          <ac:chgData name="仁園 呂" userId="eef67f80-1e14-4c90-a22b-aad4575b3ef9" providerId="ADAL" clId="{9A49C251-DF4E-4AE5-B3D8-6CC2431CFFC3}" dt="2020-04-27T18:06:58.088" v="6737"/>
          <ac:inkMkLst>
            <pc:docMk/>
            <pc:sldMk cId="3654734776" sldId="410"/>
            <ac:inkMk id="72" creationId="{74465067-B1FD-47E7-B555-2A2A18D0D777}"/>
          </ac:inkMkLst>
        </pc:inkChg>
        <pc:inkChg chg="add mod">
          <ac:chgData name="仁園 呂" userId="eef67f80-1e14-4c90-a22b-aad4575b3ef9" providerId="ADAL" clId="{9A49C251-DF4E-4AE5-B3D8-6CC2431CFFC3}" dt="2020-04-27T18:06:58.088" v="6737"/>
          <ac:inkMkLst>
            <pc:docMk/>
            <pc:sldMk cId="3654734776" sldId="410"/>
            <ac:inkMk id="73" creationId="{D8F73D5F-DCCA-49D8-80A8-ABB15F0B386E}"/>
          </ac:inkMkLst>
        </pc:inkChg>
        <pc:inkChg chg="add mod">
          <ac:chgData name="仁園 呂" userId="eef67f80-1e14-4c90-a22b-aad4575b3ef9" providerId="ADAL" clId="{9A49C251-DF4E-4AE5-B3D8-6CC2431CFFC3}" dt="2020-04-27T18:06:58.088" v="6737"/>
          <ac:inkMkLst>
            <pc:docMk/>
            <pc:sldMk cId="3654734776" sldId="410"/>
            <ac:inkMk id="74" creationId="{0286E381-623E-41A6-A0C1-55BF2A83D8A4}"/>
          </ac:inkMkLst>
        </pc:inkChg>
        <pc:inkChg chg="add mod">
          <ac:chgData name="仁園 呂" userId="eef67f80-1e14-4c90-a22b-aad4575b3ef9" providerId="ADAL" clId="{9A49C251-DF4E-4AE5-B3D8-6CC2431CFFC3}" dt="2020-04-27T18:06:58.088" v="6737"/>
          <ac:inkMkLst>
            <pc:docMk/>
            <pc:sldMk cId="3654734776" sldId="410"/>
            <ac:inkMk id="76" creationId="{82CC0EA0-A323-4059-803D-F507B9689804}"/>
          </ac:inkMkLst>
        </pc:inkChg>
        <pc:inkChg chg="add mod">
          <ac:chgData name="仁園 呂" userId="eef67f80-1e14-4c90-a22b-aad4575b3ef9" providerId="ADAL" clId="{9A49C251-DF4E-4AE5-B3D8-6CC2431CFFC3}" dt="2020-04-27T18:06:58.088" v="6737"/>
          <ac:inkMkLst>
            <pc:docMk/>
            <pc:sldMk cId="3654734776" sldId="410"/>
            <ac:inkMk id="77" creationId="{FEBC3DDA-72C6-41F8-98D8-513154328CEB}"/>
          </ac:inkMkLst>
        </pc:inkChg>
        <pc:inkChg chg="add mod">
          <ac:chgData name="仁園 呂" userId="eef67f80-1e14-4c90-a22b-aad4575b3ef9" providerId="ADAL" clId="{9A49C251-DF4E-4AE5-B3D8-6CC2431CFFC3}" dt="2020-04-27T18:06:58.088" v="6737"/>
          <ac:inkMkLst>
            <pc:docMk/>
            <pc:sldMk cId="3654734776" sldId="410"/>
            <ac:inkMk id="78" creationId="{D502C6D6-1EFA-4522-ADB3-E238FBA9BBEC}"/>
          </ac:inkMkLst>
        </pc:inkChg>
        <pc:inkChg chg="add mod">
          <ac:chgData name="仁園 呂" userId="eef67f80-1e14-4c90-a22b-aad4575b3ef9" providerId="ADAL" clId="{9A49C251-DF4E-4AE5-B3D8-6CC2431CFFC3}" dt="2020-04-27T18:06:58.088" v="6737"/>
          <ac:inkMkLst>
            <pc:docMk/>
            <pc:sldMk cId="3654734776" sldId="410"/>
            <ac:inkMk id="79" creationId="{0C9B1E84-8E0D-4E93-9E43-22B7C487530C}"/>
          </ac:inkMkLst>
        </pc:inkChg>
        <pc:inkChg chg="add mod">
          <ac:chgData name="仁園 呂" userId="eef67f80-1e14-4c90-a22b-aad4575b3ef9" providerId="ADAL" clId="{9A49C251-DF4E-4AE5-B3D8-6CC2431CFFC3}" dt="2020-04-27T18:06:58.088" v="6737"/>
          <ac:inkMkLst>
            <pc:docMk/>
            <pc:sldMk cId="3654734776" sldId="410"/>
            <ac:inkMk id="80" creationId="{8F11D7B9-2E84-4564-B9A7-4C85B14CAA44}"/>
          </ac:inkMkLst>
        </pc:inkChg>
        <pc:inkChg chg="add mod">
          <ac:chgData name="仁園 呂" userId="eef67f80-1e14-4c90-a22b-aad4575b3ef9" providerId="ADAL" clId="{9A49C251-DF4E-4AE5-B3D8-6CC2431CFFC3}" dt="2020-04-27T18:06:58.088" v="6737"/>
          <ac:inkMkLst>
            <pc:docMk/>
            <pc:sldMk cId="3654734776" sldId="410"/>
            <ac:inkMk id="81" creationId="{02745883-2305-411C-A18F-490D4F8F4F5F}"/>
          </ac:inkMkLst>
        </pc:inkChg>
        <pc:inkChg chg="add mod">
          <ac:chgData name="仁園 呂" userId="eef67f80-1e14-4c90-a22b-aad4575b3ef9" providerId="ADAL" clId="{9A49C251-DF4E-4AE5-B3D8-6CC2431CFFC3}" dt="2020-04-27T18:07:06.920" v="6751"/>
          <ac:inkMkLst>
            <pc:docMk/>
            <pc:sldMk cId="3654734776" sldId="410"/>
            <ac:inkMk id="83" creationId="{AD40870A-2F8D-424C-A5CF-934EB45831FE}"/>
          </ac:inkMkLst>
        </pc:inkChg>
        <pc:inkChg chg="add mod">
          <ac:chgData name="仁園 呂" userId="eef67f80-1e14-4c90-a22b-aad4575b3ef9" providerId="ADAL" clId="{9A49C251-DF4E-4AE5-B3D8-6CC2431CFFC3}" dt="2020-04-27T18:07:06.920" v="6751"/>
          <ac:inkMkLst>
            <pc:docMk/>
            <pc:sldMk cId="3654734776" sldId="410"/>
            <ac:inkMk id="84" creationId="{75D5BE49-FCF0-4E43-87CF-6931DAE1EB92}"/>
          </ac:inkMkLst>
        </pc:inkChg>
        <pc:inkChg chg="add mod">
          <ac:chgData name="仁園 呂" userId="eef67f80-1e14-4c90-a22b-aad4575b3ef9" providerId="ADAL" clId="{9A49C251-DF4E-4AE5-B3D8-6CC2431CFFC3}" dt="2020-04-27T18:07:06.920" v="6751"/>
          <ac:inkMkLst>
            <pc:docMk/>
            <pc:sldMk cId="3654734776" sldId="410"/>
            <ac:inkMk id="85" creationId="{A3F07D39-CD69-44F9-B618-DF982DAA9D8E}"/>
          </ac:inkMkLst>
        </pc:inkChg>
        <pc:inkChg chg="add mod">
          <ac:chgData name="仁園 呂" userId="eef67f80-1e14-4c90-a22b-aad4575b3ef9" providerId="ADAL" clId="{9A49C251-DF4E-4AE5-B3D8-6CC2431CFFC3}" dt="2020-04-27T18:07:06.920" v="6751"/>
          <ac:inkMkLst>
            <pc:docMk/>
            <pc:sldMk cId="3654734776" sldId="410"/>
            <ac:inkMk id="86" creationId="{F5FA398A-911A-4CDE-884E-6FE9FA694149}"/>
          </ac:inkMkLst>
        </pc:inkChg>
        <pc:inkChg chg="add mod">
          <ac:chgData name="仁園 呂" userId="eef67f80-1e14-4c90-a22b-aad4575b3ef9" providerId="ADAL" clId="{9A49C251-DF4E-4AE5-B3D8-6CC2431CFFC3}" dt="2020-04-27T18:07:06.920" v="6751"/>
          <ac:inkMkLst>
            <pc:docMk/>
            <pc:sldMk cId="3654734776" sldId="410"/>
            <ac:inkMk id="87" creationId="{82A2CBF3-BF4D-45D3-96A9-B65E8EFB2476}"/>
          </ac:inkMkLst>
        </pc:inkChg>
        <pc:inkChg chg="add mod">
          <ac:chgData name="仁園 呂" userId="eef67f80-1e14-4c90-a22b-aad4575b3ef9" providerId="ADAL" clId="{9A49C251-DF4E-4AE5-B3D8-6CC2431CFFC3}" dt="2020-04-27T18:07:06.920" v="6751"/>
          <ac:inkMkLst>
            <pc:docMk/>
            <pc:sldMk cId="3654734776" sldId="410"/>
            <ac:inkMk id="88" creationId="{258AF3C7-5E46-48E5-AFFB-311E49AE8EA3}"/>
          </ac:inkMkLst>
        </pc:inkChg>
        <pc:inkChg chg="add mod">
          <ac:chgData name="仁園 呂" userId="eef67f80-1e14-4c90-a22b-aad4575b3ef9" providerId="ADAL" clId="{9A49C251-DF4E-4AE5-B3D8-6CC2431CFFC3}" dt="2020-04-27T18:07:06.920" v="6751"/>
          <ac:inkMkLst>
            <pc:docMk/>
            <pc:sldMk cId="3654734776" sldId="410"/>
            <ac:inkMk id="89" creationId="{403E6659-F34C-4035-AE51-897B7C4CDFA6}"/>
          </ac:inkMkLst>
        </pc:inkChg>
        <pc:inkChg chg="add mod">
          <ac:chgData name="仁園 呂" userId="eef67f80-1e14-4c90-a22b-aad4575b3ef9" providerId="ADAL" clId="{9A49C251-DF4E-4AE5-B3D8-6CC2431CFFC3}" dt="2020-04-27T18:07:06.920" v="6751"/>
          <ac:inkMkLst>
            <pc:docMk/>
            <pc:sldMk cId="3654734776" sldId="410"/>
            <ac:inkMk id="90" creationId="{EA11C9D7-B06A-45CE-BFBE-32AC2C3D47C2}"/>
          </ac:inkMkLst>
        </pc:inkChg>
        <pc:inkChg chg="add mod">
          <ac:chgData name="仁園 呂" userId="eef67f80-1e14-4c90-a22b-aad4575b3ef9" providerId="ADAL" clId="{9A49C251-DF4E-4AE5-B3D8-6CC2431CFFC3}" dt="2020-04-27T18:07:06.920" v="6751"/>
          <ac:inkMkLst>
            <pc:docMk/>
            <pc:sldMk cId="3654734776" sldId="410"/>
            <ac:inkMk id="91" creationId="{57DD4029-A07D-4FFD-9501-50FFEAA8027F}"/>
          </ac:inkMkLst>
        </pc:inkChg>
        <pc:inkChg chg="add mod">
          <ac:chgData name="仁園 呂" userId="eef67f80-1e14-4c90-a22b-aad4575b3ef9" providerId="ADAL" clId="{9A49C251-DF4E-4AE5-B3D8-6CC2431CFFC3}" dt="2020-04-27T18:07:06.920" v="6751"/>
          <ac:inkMkLst>
            <pc:docMk/>
            <pc:sldMk cId="3654734776" sldId="410"/>
            <ac:inkMk id="93" creationId="{9B6921F7-232A-47F4-959A-B05931AAD233}"/>
          </ac:inkMkLst>
        </pc:inkChg>
        <pc:inkChg chg="add mod">
          <ac:chgData name="仁園 呂" userId="eef67f80-1e14-4c90-a22b-aad4575b3ef9" providerId="ADAL" clId="{9A49C251-DF4E-4AE5-B3D8-6CC2431CFFC3}" dt="2020-04-27T18:07:06.920" v="6751"/>
          <ac:inkMkLst>
            <pc:docMk/>
            <pc:sldMk cId="3654734776" sldId="410"/>
            <ac:inkMk id="94" creationId="{4F553203-6B56-4274-82CD-4D0572E3672C}"/>
          </ac:inkMkLst>
        </pc:inkChg>
        <pc:inkChg chg="add mod">
          <ac:chgData name="仁園 呂" userId="eef67f80-1e14-4c90-a22b-aad4575b3ef9" providerId="ADAL" clId="{9A49C251-DF4E-4AE5-B3D8-6CC2431CFFC3}" dt="2020-04-27T18:07:06.920" v="6751"/>
          <ac:inkMkLst>
            <pc:docMk/>
            <pc:sldMk cId="3654734776" sldId="410"/>
            <ac:inkMk id="95" creationId="{FE86357D-2A22-4396-871F-5CFEB9EA45FD}"/>
          </ac:inkMkLst>
        </pc:inkChg>
        <pc:inkChg chg="add mod">
          <ac:chgData name="仁園 呂" userId="eef67f80-1e14-4c90-a22b-aad4575b3ef9" providerId="ADAL" clId="{9A49C251-DF4E-4AE5-B3D8-6CC2431CFFC3}" dt="2020-04-27T18:07:13.575" v="6761"/>
          <ac:inkMkLst>
            <pc:docMk/>
            <pc:sldMk cId="3654734776" sldId="410"/>
            <ac:inkMk id="97" creationId="{82C0BDA2-7524-48A4-A0CB-6B17B692246F}"/>
          </ac:inkMkLst>
        </pc:inkChg>
        <pc:inkChg chg="add mod">
          <ac:chgData name="仁園 呂" userId="eef67f80-1e14-4c90-a22b-aad4575b3ef9" providerId="ADAL" clId="{9A49C251-DF4E-4AE5-B3D8-6CC2431CFFC3}" dt="2020-04-27T18:07:13.575" v="6761"/>
          <ac:inkMkLst>
            <pc:docMk/>
            <pc:sldMk cId="3654734776" sldId="410"/>
            <ac:inkMk id="98" creationId="{EE6286C9-3452-4227-BB22-4E313C48BF86}"/>
          </ac:inkMkLst>
        </pc:inkChg>
        <pc:inkChg chg="add mod">
          <ac:chgData name="仁園 呂" userId="eef67f80-1e14-4c90-a22b-aad4575b3ef9" providerId="ADAL" clId="{9A49C251-DF4E-4AE5-B3D8-6CC2431CFFC3}" dt="2020-04-27T18:07:13.575" v="6761"/>
          <ac:inkMkLst>
            <pc:docMk/>
            <pc:sldMk cId="3654734776" sldId="410"/>
            <ac:inkMk id="99" creationId="{900B4C71-232E-420F-915F-9A4650DBF3D3}"/>
          </ac:inkMkLst>
        </pc:inkChg>
        <pc:inkChg chg="add mod">
          <ac:chgData name="仁園 呂" userId="eef67f80-1e14-4c90-a22b-aad4575b3ef9" providerId="ADAL" clId="{9A49C251-DF4E-4AE5-B3D8-6CC2431CFFC3}" dt="2020-04-27T18:07:13.575" v="6761"/>
          <ac:inkMkLst>
            <pc:docMk/>
            <pc:sldMk cId="3654734776" sldId="410"/>
            <ac:inkMk id="100" creationId="{D8135B88-12DF-4C01-B429-DC6076EDBC1D}"/>
          </ac:inkMkLst>
        </pc:inkChg>
        <pc:inkChg chg="add mod">
          <ac:chgData name="仁園 呂" userId="eef67f80-1e14-4c90-a22b-aad4575b3ef9" providerId="ADAL" clId="{9A49C251-DF4E-4AE5-B3D8-6CC2431CFFC3}" dt="2020-04-27T18:07:13.575" v="6761"/>
          <ac:inkMkLst>
            <pc:docMk/>
            <pc:sldMk cId="3654734776" sldId="410"/>
            <ac:inkMk id="101" creationId="{B1ED8CB2-D2D3-44D7-8225-36933F216123}"/>
          </ac:inkMkLst>
        </pc:inkChg>
        <pc:inkChg chg="add mod">
          <ac:chgData name="仁園 呂" userId="eef67f80-1e14-4c90-a22b-aad4575b3ef9" providerId="ADAL" clId="{9A49C251-DF4E-4AE5-B3D8-6CC2431CFFC3}" dt="2020-04-27T18:07:13.575" v="6761"/>
          <ac:inkMkLst>
            <pc:docMk/>
            <pc:sldMk cId="3654734776" sldId="410"/>
            <ac:inkMk id="102" creationId="{631D1C18-77E1-467F-9B8F-1D01AAE6D8CA}"/>
          </ac:inkMkLst>
        </pc:inkChg>
        <pc:inkChg chg="add">
          <ac:chgData name="仁園 呂" userId="eef67f80-1e14-4c90-a22b-aad4575b3ef9" providerId="ADAL" clId="{9A49C251-DF4E-4AE5-B3D8-6CC2431CFFC3}" dt="2020-04-27T18:07:11.266" v="6758" actId="9405"/>
          <ac:inkMkLst>
            <pc:docMk/>
            <pc:sldMk cId="3654734776" sldId="410"/>
            <ac:inkMk id="103" creationId="{C8B3FB20-B3FC-4CA8-AFD3-679D8D1E711D}"/>
          </ac:inkMkLst>
        </pc:inkChg>
        <pc:inkChg chg="add">
          <ac:chgData name="仁園 呂" userId="eef67f80-1e14-4c90-a22b-aad4575b3ef9" providerId="ADAL" clId="{9A49C251-DF4E-4AE5-B3D8-6CC2431CFFC3}" dt="2020-04-27T18:07:11.870" v="6759" actId="9405"/>
          <ac:inkMkLst>
            <pc:docMk/>
            <pc:sldMk cId="3654734776" sldId="410"/>
            <ac:inkMk id="104" creationId="{D5B442BE-708C-4727-ADA7-A08FA5D2F96D}"/>
          </ac:inkMkLst>
        </pc:inkChg>
        <pc:inkChg chg="add">
          <ac:chgData name="仁園 呂" userId="eef67f80-1e14-4c90-a22b-aad4575b3ef9" providerId="ADAL" clId="{9A49C251-DF4E-4AE5-B3D8-6CC2431CFFC3}" dt="2020-04-27T18:07:13.058" v="6760" actId="9405"/>
          <ac:inkMkLst>
            <pc:docMk/>
            <pc:sldMk cId="3654734776" sldId="410"/>
            <ac:inkMk id="105" creationId="{77B3AF7D-DD2D-4C32-898D-F9E1A554DAE5}"/>
          </ac:inkMkLst>
        </pc:inkChg>
        <pc:inkChg chg="add mod">
          <ac:chgData name="仁園 呂" userId="eef67f80-1e14-4c90-a22b-aad4575b3ef9" providerId="ADAL" clId="{9A49C251-DF4E-4AE5-B3D8-6CC2431CFFC3}" dt="2020-04-27T18:07:27.963" v="6764"/>
          <ac:inkMkLst>
            <pc:docMk/>
            <pc:sldMk cId="3654734776" sldId="410"/>
            <ac:inkMk id="109" creationId="{9E527568-E556-4D8F-B1C3-561DC635DD4D}"/>
          </ac:inkMkLst>
        </pc:inkChg>
        <pc:inkChg chg="add mod">
          <ac:chgData name="仁園 呂" userId="eef67f80-1e14-4c90-a22b-aad4575b3ef9" providerId="ADAL" clId="{9A49C251-DF4E-4AE5-B3D8-6CC2431CFFC3}" dt="2020-04-27T18:07:27.963" v="6764"/>
          <ac:inkMkLst>
            <pc:docMk/>
            <pc:sldMk cId="3654734776" sldId="410"/>
            <ac:inkMk id="110" creationId="{1447CC87-409F-440E-9F7D-612C8AED341C}"/>
          </ac:inkMkLst>
        </pc:inkChg>
        <pc:inkChg chg="add mod">
          <ac:chgData name="仁園 呂" userId="eef67f80-1e14-4c90-a22b-aad4575b3ef9" providerId="ADAL" clId="{9A49C251-DF4E-4AE5-B3D8-6CC2431CFFC3}" dt="2020-04-27T18:07:36.142" v="6776"/>
          <ac:inkMkLst>
            <pc:docMk/>
            <pc:sldMk cId="3654734776" sldId="410"/>
            <ac:inkMk id="112" creationId="{5D6E4030-9867-44E1-821F-0AD5C7954B9E}"/>
          </ac:inkMkLst>
        </pc:inkChg>
        <pc:inkChg chg="add mod">
          <ac:chgData name="仁園 呂" userId="eef67f80-1e14-4c90-a22b-aad4575b3ef9" providerId="ADAL" clId="{9A49C251-DF4E-4AE5-B3D8-6CC2431CFFC3}" dt="2020-04-27T18:07:36.142" v="6776"/>
          <ac:inkMkLst>
            <pc:docMk/>
            <pc:sldMk cId="3654734776" sldId="410"/>
            <ac:inkMk id="113" creationId="{3B0441DC-04DC-4172-86B1-DF3A93889275}"/>
          </ac:inkMkLst>
        </pc:inkChg>
        <pc:inkChg chg="add mod">
          <ac:chgData name="仁園 呂" userId="eef67f80-1e14-4c90-a22b-aad4575b3ef9" providerId="ADAL" clId="{9A49C251-DF4E-4AE5-B3D8-6CC2431CFFC3}" dt="2020-04-27T18:07:36.142" v="6776"/>
          <ac:inkMkLst>
            <pc:docMk/>
            <pc:sldMk cId="3654734776" sldId="410"/>
            <ac:inkMk id="115" creationId="{952180B1-3441-4F9C-A077-972175CC7838}"/>
          </ac:inkMkLst>
        </pc:inkChg>
        <pc:inkChg chg="add mod">
          <ac:chgData name="仁園 呂" userId="eef67f80-1e14-4c90-a22b-aad4575b3ef9" providerId="ADAL" clId="{9A49C251-DF4E-4AE5-B3D8-6CC2431CFFC3}" dt="2020-04-27T18:07:36.142" v="6776"/>
          <ac:inkMkLst>
            <pc:docMk/>
            <pc:sldMk cId="3654734776" sldId="410"/>
            <ac:inkMk id="116" creationId="{D929C6CD-2F07-4E34-A76F-9F6C1EE98E36}"/>
          </ac:inkMkLst>
        </pc:inkChg>
        <pc:inkChg chg="add mod">
          <ac:chgData name="仁園 呂" userId="eef67f80-1e14-4c90-a22b-aad4575b3ef9" providerId="ADAL" clId="{9A49C251-DF4E-4AE5-B3D8-6CC2431CFFC3}" dt="2020-04-27T18:07:36.142" v="6776"/>
          <ac:inkMkLst>
            <pc:docMk/>
            <pc:sldMk cId="3654734776" sldId="410"/>
            <ac:inkMk id="117" creationId="{D8621F46-B4FD-4345-812C-098CDE470EC5}"/>
          </ac:inkMkLst>
        </pc:inkChg>
        <pc:inkChg chg="add mod">
          <ac:chgData name="仁園 呂" userId="eef67f80-1e14-4c90-a22b-aad4575b3ef9" providerId="ADAL" clId="{9A49C251-DF4E-4AE5-B3D8-6CC2431CFFC3}" dt="2020-04-27T18:07:36.142" v="6776"/>
          <ac:inkMkLst>
            <pc:docMk/>
            <pc:sldMk cId="3654734776" sldId="410"/>
            <ac:inkMk id="118" creationId="{C3F16B32-DE5E-4157-911F-ABC6F0D585E9}"/>
          </ac:inkMkLst>
        </pc:inkChg>
        <pc:inkChg chg="add mod">
          <ac:chgData name="仁園 呂" userId="eef67f80-1e14-4c90-a22b-aad4575b3ef9" providerId="ADAL" clId="{9A49C251-DF4E-4AE5-B3D8-6CC2431CFFC3}" dt="2020-04-27T18:07:36.142" v="6776"/>
          <ac:inkMkLst>
            <pc:docMk/>
            <pc:sldMk cId="3654734776" sldId="410"/>
            <ac:inkMk id="119" creationId="{BAC8731C-675A-4CFE-9BAF-DCCF74A0C1AB}"/>
          </ac:inkMkLst>
        </pc:inkChg>
        <pc:inkChg chg="add mod">
          <ac:chgData name="仁園 呂" userId="eef67f80-1e14-4c90-a22b-aad4575b3ef9" providerId="ADAL" clId="{9A49C251-DF4E-4AE5-B3D8-6CC2431CFFC3}" dt="2020-04-27T18:07:36.142" v="6776"/>
          <ac:inkMkLst>
            <pc:docMk/>
            <pc:sldMk cId="3654734776" sldId="410"/>
            <ac:inkMk id="120" creationId="{1DBDF21E-FEAD-40E9-A6CA-ADAD66EF0C8E}"/>
          </ac:inkMkLst>
        </pc:inkChg>
        <pc:inkChg chg="add mod">
          <ac:chgData name="仁園 呂" userId="eef67f80-1e14-4c90-a22b-aad4575b3ef9" providerId="ADAL" clId="{9A49C251-DF4E-4AE5-B3D8-6CC2431CFFC3}" dt="2020-04-27T18:07:36.142" v="6776"/>
          <ac:inkMkLst>
            <pc:docMk/>
            <pc:sldMk cId="3654734776" sldId="410"/>
            <ac:inkMk id="121" creationId="{0B891429-AD42-46AF-BE99-9D92E27CB9D6}"/>
          </ac:inkMkLst>
        </pc:inkChg>
        <pc:inkChg chg="add mod">
          <ac:chgData name="仁園 呂" userId="eef67f80-1e14-4c90-a22b-aad4575b3ef9" providerId="ADAL" clId="{9A49C251-DF4E-4AE5-B3D8-6CC2431CFFC3}" dt="2020-04-27T18:07:36.142" v="6776"/>
          <ac:inkMkLst>
            <pc:docMk/>
            <pc:sldMk cId="3654734776" sldId="410"/>
            <ac:inkMk id="122" creationId="{30311B7C-0A4C-4179-AECF-83552546DB77}"/>
          </ac:inkMkLst>
        </pc:inkChg>
        <pc:inkChg chg="add">
          <ac:chgData name="仁園 呂" userId="eef67f80-1e14-4c90-a22b-aad4575b3ef9" providerId="ADAL" clId="{9A49C251-DF4E-4AE5-B3D8-6CC2431CFFC3}" dt="2020-04-27T18:07:47.853" v="6777" actId="9405"/>
          <ac:inkMkLst>
            <pc:docMk/>
            <pc:sldMk cId="3654734776" sldId="410"/>
            <ac:inkMk id="124" creationId="{80DA7E29-5645-4C36-9908-153210BF923E}"/>
          </ac:inkMkLst>
        </pc:inkChg>
      </pc:sldChg>
      <pc:sldChg chg="addSp delSp modSp new del mod">
        <pc:chgData name="仁園 呂" userId="eef67f80-1e14-4c90-a22b-aad4575b3ef9" providerId="ADAL" clId="{9A49C251-DF4E-4AE5-B3D8-6CC2431CFFC3}" dt="2020-05-09T09:41:22.888" v="7195" actId="47"/>
        <pc:sldMkLst>
          <pc:docMk/>
          <pc:sldMk cId="1312317549" sldId="411"/>
        </pc:sldMkLst>
        <pc:spChg chg="mod">
          <ac:chgData name="仁園 呂" userId="eef67f80-1e14-4c90-a22b-aad4575b3ef9" providerId="ADAL" clId="{9A49C251-DF4E-4AE5-B3D8-6CC2431CFFC3}" dt="2020-04-27T18:17:22.371" v="6954" actId="20577"/>
          <ac:spMkLst>
            <pc:docMk/>
            <pc:sldMk cId="1312317549" sldId="411"/>
            <ac:spMk id="2" creationId="{EBF594EA-1924-4BF9-8F6E-6217275687C7}"/>
          </ac:spMkLst>
        </pc:spChg>
        <pc:spChg chg="del">
          <ac:chgData name="仁園 呂" userId="eef67f80-1e14-4c90-a22b-aad4575b3ef9" providerId="ADAL" clId="{9A49C251-DF4E-4AE5-B3D8-6CC2431CFFC3}" dt="2020-04-27T18:16:15.145" v="6933" actId="478"/>
          <ac:spMkLst>
            <pc:docMk/>
            <pc:sldMk cId="1312317549" sldId="411"/>
            <ac:spMk id="3" creationId="{26C3F239-4904-42C6-8E13-5D1217C9EB9F}"/>
          </ac:spMkLst>
        </pc:spChg>
        <pc:grpChg chg="del mod">
          <ac:chgData name="仁園 呂" userId="eef67f80-1e14-4c90-a22b-aad4575b3ef9" providerId="ADAL" clId="{9A49C251-DF4E-4AE5-B3D8-6CC2431CFFC3}" dt="2020-04-27T18:19:49.511" v="6983"/>
          <ac:grpSpMkLst>
            <pc:docMk/>
            <pc:sldMk cId="1312317549" sldId="411"/>
            <ac:grpSpMk id="17" creationId="{44BAB0DC-FDBD-4A7F-B635-6BBA8D76E76C}"/>
          </ac:grpSpMkLst>
        </pc:grpChg>
        <pc:grpChg chg="del mod">
          <ac:chgData name="仁園 呂" userId="eef67f80-1e14-4c90-a22b-aad4575b3ef9" providerId="ADAL" clId="{9A49C251-DF4E-4AE5-B3D8-6CC2431CFFC3}" dt="2020-04-27T18:19:51.340" v="6986"/>
          <ac:grpSpMkLst>
            <pc:docMk/>
            <pc:sldMk cId="1312317549" sldId="411"/>
            <ac:grpSpMk id="28" creationId="{08747866-8EEB-43C3-8895-A5E23D278FAA}"/>
          </ac:grpSpMkLst>
        </pc:grpChg>
        <pc:grpChg chg="mod">
          <ac:chgData name="仁園 呂" userId="eef67f80-1e14-4c90-a22b-aad4575b3ef9" providerId="ADAL" clId="{9A49C251-DF4E-4AE5-B3D8-6CC2431CFFC3}" dt="2020-04-27T18:23:43.769" v="7053" actId="164"/>
          <ac:grpSpMkLst>
            <pc:docMk/>
            <pc:sldMk cId="1312317549" sldId="411"/>
            <ac:grpSpMk id="29" creationId="{54309E2B-1D2E-4A9D-AB30-A86AD0035C90}"/>
          </ac:grpSpMkLst>
        </pc:grpChg>
        <pc:grpChg chg="mod">
          <ac:chgData name="仁園 呂" userId="eef67f80-1e14-4c90-a22b-aad4575b3ef9" providerId="ADAL" clId="{9A49C251-DF4E-4AE5-B3D8-6CC2431CFFC3}" dt="2020-04-27T18:23:43.769" v="7053" actId="164"/>
          <ac:grpSpMkLst>
            <pc:docMk/>
            <pc:sldMk cId="1312317549" sldId="411"/>
            <ac:grpSpMk id="30" creationId="{29193C44-7EB7-4667-96C3-523740B98391}"/>
          </ac:grpSpMkLst>
        </pc:grpChg>
        <pc:grpChg chg="del mod">
          <ac:chgData name="仁園 呂" userId="eef67f80-1e14-4c90-a22b-aad4575b3ef9" providerId="ADAL" clId="{9A49C251-DF4E-4AE5-B3D8-6CC2431CFFC3}" dt="2020-04-27T18:19:59.581" v="7002"/>
          <ac:grpSpMkLst>
            <pc:docMk/>
            <pc:sldMk cId="1312317549" sldId="411"/>
            <ac:grpSpMk id="33" creationId="{16B57DC5-8996-488E-80DC-915921B1A72D}"/>
          </ac:grpSpMkLst>
        </pc:grpChg>
        <pc:grpChg chg="mod">
          <ac:chgData name="仁園 呂" userId="eef67f80-1e14-4c90-a22b-aad4575b3ef9" providerId="ADAL" clId="{9A49C251-DF4E-4AE5-B3D8-6CC2431CFFC3}" dt="2020-04-27T18:23:43.769" v="7053" actId="164"/>
          <ac:grpSpMkLst>
            <pc:docMk/>
            <pc:sldMk cId="1312317549" sldId="411"/>
            <ac:grpSpMk id="49" creationId="{ABF66A34-1EC3-4988-8A71-E6EE9EF9787D}"/>
          </ac:grpSpMkLst>
        </pc:grpChg>
        <pc:grpChg chg="del mod">
          <ac:chgData name="仁園 呂" userId="eef67f80-1e14-4c90-a22b-aad4575b3ef9" providerId="ADAL" clId="{9A49C251-DF4E-4AE5-B3D8-6CC2431CFFC3}" dt="2020-04-27T18:19:59.581" v="7002"/>
          <ac:grpSpMkLst>
            <pc:docMk/>
            <pc:sldMk cId="1312317549" sldId="411"/>
            <ac:grpSpMk id="50" creationId="{F040B9A8-332D-431A-9769-D021F478BE2C}"/>
          </ac:grpSpMkLst>
        </pc:grpChg>
        <pc:grpChg chg="mod">
          <ac:chgData name="仁園 呂" userId="eef67f80-1e14-4c90-a22b-aad4575b3ef9" providerId="ADAL" clId="{9A49C251-DF4E-4AE5-B3D8-6CC2431CFFC3}" dt="2020-04-27T18:23:43.769" v="7053" actId="164"/>
          <ac:grpSpMkLst>
            <pc:docMk/>
            <pc:sldMk cId="1312317549" sldId="411"/>
            <ac:grpSpMk id="51" creationId="{F93546D9-8DFF-494F-9326-A4B66890DB66}"/>
          </ac:grpSpMkLst>
        </pc:grpChg>
        <pc:grpChg chg="mod">
          <ac:chgData name="仁園 呂" userId="eef67f80-1e14-4c90-a22b-aad4575b3ef9" providerId="ADAL" clId="{9A49C251-DF4E-4AE5-B3D8-6CC2431CFFC3}" dt="2020-04-27T18:23:43.769" v="7053" actId="164"/>
          <ac:grpSpMkLst>
            <pc:docMk/>
            <pc:sldMk cId="1312317549" sldId="411"/>
            <ac:grpSpMk id="52" creationId="{7E9C838E-340D-4137-A4B4-855CBF7016CA}"/>
          </ac:grpSpMkLst>
        </pc:grpChg>
        <pc:grpChg chg="mod">
          <ac:chgData name="仁園 呂" userId="eef67f80-1e14-4c90-a22b-aad4575b3ef9" providerId="ADAL" clId="{9A49C251-DF4E-4AE5-B3D8-6CC2431CFFC3}" dt="2020-04-27T18:23:43.769" v="7053" actId="164"/>
          <ac:grpSpMkLst>
            <pc:docMk/>
            <pc:sldMk cId="1312317549" sldId="411"/>
            <ac:grpSpMk id="63" creationId="{AF576292-AE75-4FBA-BB3A-8F6995A4DF34}"/>
          </ac:grpSpMkLst>
        </pc:grpChg>
        <pc:grpChg chg="mod">
          <ac:chgData name="仁園 呂" userId="eef67f80-1e14-4c90-a22b-aad4575b3ef9" providerId="ADAL" clId="{9A49C251-DF4E-4AE5-B3D8-6CC2431CFFC3}" dt="2020-04-27T18:23:43.769" v="7053" actId="164"/>
          <ac:grpSpMkLst>
            <pc:docMk/>
            <pc:sldMk cId="1312317549" sldId="411"/>
            <ac:grpSpMk id="64" creationId="{DC4AA456-3EB7-4E27-A881-3E3E436AC268}"/>
          </ac:grpSpMkLst>
        </pc:grpChg>
        <pc:grpChg chg="del mod">
          <ac:chgData name="仁園 呂" userId="eef67f80-1e14-4c90-a22b-aad4575b3ef9" providerId="ADAL" clId="{9A49C251-DF4E-4AE5-B3D8-6CC2431CFFC3}" dt="2020-04-27T18:20:20.121" v="7037"/>
          <ac:grpSpMkLst>
            <pc:docMk/>
            <pc:sldMk cId="1312317549" sldId="411"/>
            <ac:grpSpMk id="69" creationId="{5D5161EA-CD3E-4A16-B79A-E8204D1DAC24}"/>
          </ac:grpSpMkLst>
        </pc:grpChg>
        <pc:grpChg chg="del mod">
          <ac:chgData name="仁園 呂" userId="eef67f80-1e14-4c90-a22b-aad4575b3ef9" providerId="ADAL" clId="{9A49C251-DF4E-4AE5-B3D8-6CC2431CFFC3}" dt="2020-04-27T18:20:16.559" v="7032"/>
          <ac:grpSpMkLst>
            <pc:docMk/>
            <pc:sldMk cId="1312317549" sldId="411"/>
            <ac:grpSpMk id="81" creationId="{70471D28-5DE0-4971-BAB0-0D0378B7D949}"/>
          </ac:grpSpMkLst>
        </pc:grpChg>
        <pc:grpChg chg="del mod">
          <ac:chgData name="仁園 呂" userId="eef67f80-1e14-4c90-a22b-aad4575b3ef9" providerId="ADAL" clId="{9A49C251-DF4E-4AE5-B3D8-6CC2431CFFC3}" dt="2020-04-27T18:20:20.121" v="7037"/>
          <ac:grpSpMkLst>
            <pc:docMk/>
            <pc:sldMk cId="1312317549" sldId="411"/>
            <ac:grpSpMk id="82" creationId="{20FC9317-0EC1-47EB-AE3C-AE96E179D486}"/>
          </ac:grpSpMkLst>
        </pc:grpChg>
        <pc:grpChg chg="del mod">
          <ac:chgData name="仁園 呂" userId="eef67f80-1e14-4c90-a22b-aad4575b3ef9" providerId="ADAL" clId="{9A49C251-DF4E-4AE5-B3D8-6CC2431CFFC3}" dt="2020-04-27T18:20:20.121" v="7037"/>
          <ac:grpSpMkLst>
            <pc:docMk/>
            <pc:sldMk cId="1312317549" sldId="411"/>
            <ac:grpSpMk id="84" creationId="{C437A0E6-ECE3-46DE-9097-D56EC9555240}"/>
          </ac:grpSpMkLst>
        </pc:grpChg>
        <pc:grpChg chg="mod">
          <ac:chgData name="仁園 呂" userId="eef67f80-1e14-4c90-a22b-aad4575b3ef9" providerId="ADAL" clId="{9A49C251-DF4E-4AE5-B3D8-6CC2431CFFC3}" dt="2020-04-27T18:23:43.769" v="7053" actId="164"/>
          <ac:grpSpMkLst>
            <pc:docMk/>
            <pc:sldMk cId="1312317549" sldId="411"/>
            <ac:grpSpMk id="89" creationId="{5F0C4EF2-702E-42D0-9931-4A591B16B2F5}"/>
          </ac:grpSpMkLst>
        </pc:grpChg>
        <pc:grpChg chg="del mod">
          <ac:chgData name="仁園 呂" userId="eef67f80-1e14-4c90-a22b-aad4575b3ef9" providerId="ADAL" clId="{9A49C251-DF4E-4AE5-B3D8-6CC2431CFFC3}" dt="2020-04-27T18:20:25.177" v="7045"/>
          <ac:grpSpMkLst>
            <pc:docMk/>
            <pc:sldMk cId="1312317549" sldId="411"/>
            <ac:grpSpMk id="94" creationId="{52407C2E-F31C-460E-8428-65B8AB4C9CA3}"/>
          </ac:grpSpMkLst>
        </pc:grpChg>
        <pc:grpChg chg="mod">
          <ac:chgData name="仁園 呂" userId="eef67f80-1e14-4c90-a22b-aad4575b3ef9" providerId="ADAL" clId="{9A49C251-DF4E-4AE5-B3D8-6CC2431CFFC3}" dt="2020-04-27T18:23:43.769" v="7053" actId="164"/>
          <ac:grpSpMkLst>
            <pc:docMk/>
            <pc:sldMk cId="1312317549" sldId="411"/>
            <ac:grpSpMk id="97" creationId="{2F069B80-827F-4B74-BAB8-8C7F87B727B9}"/>
          </ac:grpSpMkLst>
        </pc:grpChg>
        <pc:grpChg chg="mod">
          <ac:chgData name="仁園 呂" userId="eef67f80-1e14-4c90-a22b-aad4575b3ef9" providerId="ADAL" clId="{9A49C251-DF4E-4AE5-B3D8-6CC2431CFFC3}" dt="2020-04-27T18:23:43.769" v="7053" actId="164"/>
          <ac:grpSpMkLst>
            <pc:docMk/>
            <pc:sldMk cId="1312317549" sldId="411"/>
            <ac:grpSpMk id="102" creationId="{B40E20E5-5757-4BB2-8A1F-AB25FC602185}"/>
          </ac:grpSpMkLst>
        </pc:grpChg>
        <pc:grpChg chg="add mod">
          <ac:chgData name="仁園 呂" userId="eef67f80-1e14-4c90-a22b-aad4575b3ef9" providerId="ADAL" clId="{9A49C251-DF4E-4AE5-B3D8-6CC2431CFFC3}" dt="2020-04-27T18:24:00.646" v="7059" actId="1076"/>
          <ac:grpSpMkLst>
            <pc:docMk/>
            <pc:sldMk cId="1312317549" sldId="411"/>
            <ac:grpSpMk id="104" creationId="{BEAF233F-3C8D-408B-AB26-E4CD63D005A9}"/>
          </ac:grpSpMkLst>
        </pc:grpChg>
        <pc:picChg chg="add mod">
          <ac:chgData name="仁園 呂" userId="eef67f80-1e14-4c90-a22b-aad4575b3ef9" providerId="ADAL" clId="{9A49C251-DF4E-4AE5-B3D8-6CC2431CFFC3}" dt="2020-04-27T18:16:19.484" v="6935" actId="1076"/>
          <ac:picMkLst>
            <pc:docMk/>
            <pc:sldMk cId="1312317549" sldId="411"/>
            <ac:picMk id="5" creationId="{A148EAE3-9E01-4BCB-A815-BE9EBB7A0ACF}"/>
          </ac:picMkLst>
        </pc:picChg>
        <pc:picChg chg="add mod">
          <ac:chgData name="仁園 呂" userId="eef67f80-1e14-4c90-a22b-aad4575b3ef9" providerId="ADAL" clId="{9A49C251-DF4E-4AE5-B3D8-6CC2431CFFC3}" dt="2020-04-27T18:23:55.220" v="7057" actId="1076"/>
          <ac:picMkLst>
            <pc:docMk/>
            <pc:sldMk cId="1312317549" sldId="411"/>
            <ac:picMk id="6" creationId="{D5B1FF5E-498B-4F96-B9D7-15B00151028F}"/>
          </ac:picMkLst>
        </pc:picChg>
        <pc:picChg chg="add mod">
          <ac:chgData name="仁園 呂" userId="eef67f80-1e14-4c90-a22b-aad4575b3ef9" providerId="ADAL" clId="{9A49C251-DF4E-4AE5-B3D8-6CC2431CFFC3}" dt="2020-04-27T18:26:00.716" v="7069" actId="14100"/>
          <ac:picMkLst>
            <pc:docMk/>
            <pc:sldMk cId="1312317549" sldId="411"/>
            <ac:picMk id="103" creationId="{164D570E-87AF-4845-BA8F-49416BC94973}"/>
          </ac:picMkLst>
        </pc:picChg>
        <pc:picChg chg="add mod">
          <ac:chgData name="仁園 呂" userId="eef67f80-1e14-4c90-a22b-aad4575b3ef9" providerId="ADAL" clId="{9A49C251-DF4E-4AE5-B3D8-6CC2431CFFC3}" dt="2020-04-27T18:26:06.485" v="7072" actId="1076"/>
          <ac:picMkLst>
            <pc:docMk/>
            <pc:sldMk cId="1312317549" sldId="411"/>
            <ac:picMk id="105" creationId="{63A6E977-82C7-4A2F-8AA0-C11943D7D16B}"/>
          </ac:picMkLst>
        </pc:picChg>
        <pc:inkChg chg="add del">
          <ac:chgData name="仁園 呂" userId="eef67f80-1e14-4c90-a22b-aad4575b3ef9" providerId="ADAL" clId="{9A49C251-DF4E-4AE5-B3D8-6CC2431CFFC3}" dt="2020-04-27T18:19:37.105" v="6962"/>
          <ac:inkMkLst>
            <pc:docMk/>
            <pc:sldMk cId="1312317549" sldId="411"/>
            <ac:inkMk id="7" creationId="{8A1981A9-85A6-4AFF-99DB-6B32E4D4A718}"/>
          </ac:inkMkLst>
        </pc:inkChg>
        <pc:inkChg chg="add mod">
          <ac:chgData name="仁園 呂" userId="eef67f80-1e14-4c90-a22b-aad4575b3ef9" providerId="ADAL" clId="{9A49C251-DF4E-4AE5-B3D8-6CC2431CFFC3}" dt="2020-04-27T18:19:49.511" v="6983"/>
          <ac:inkMkLst>
            <pc:docMk/>
            <pc:sldMk cId="1312317549" sldId="411"/>
            <ac:inkMk id="8" creationId="{63EC7F47-1234-40F0-9C11-1D8A8EA3FC49}"/>
          </ac:inkMkLst>
        </pc:inkChg>
        <pc:inkChg chg="add mod">
          <ac:chgData name="仁園 呂" userId="eef67f80-1e14-4c90-a22b-aad4575b3ef9" providerId="ADAL" clId="{9A49C251-DF4E-4AE5-B3D8-6CC2431CFFC3}" dt="2020-04-27T18:19:49.511" v="6983"/>
          <ac:inkMkLst>
            <pc:docMk/>
            <pc:sldMk cId="1312317549" sldId="411"/>
            <ac:inkMk id="9" creationId="{B89CE9BC-5389-4217-80CC-58D41EA8CB13}"/>
          </ac:inkMkLst>
        </pc:inkChg>
        <pc:inkChg chg="add mod">
          <ac:chgData name="仁園 呂" userId="eef67f80-1e14-4c90-a22b-aad4575b3ef9" providerId="ADAL" clId="{9A49C251-DF4E-4AE5-B3D8-6CC2431CFFC3}" dt="2020-04-27T18:19:49.511" v="6983"/>
          <ac:inkMkLst>
            <pc:docMk/>
            <pc:sldMk cId="1312317549" sldId="411"/>
            <ac:inkMk id="10" creationId="{64313FEE-F26F-4D87-99E1-EA8CD86FFC06}"/>
          </ac:inkMkLst>
        </pc:inkChg>
        <pc:inkChg chg="add mod">
          <ac:chgData name="仁園 呂" userId="eef67f80-1e14-4c90-a22b-aad4575b3ef9" providerId="ADAL" clId="{9A49C251-DF4E-4AE5-B3D8-6CC2431CFFC3}" dt="2020-04-27T18:19:49.511" v="6983"/>
          <ac:inkMkLst>
            <pc:docMk/>
            <pc:sldMk cId="1312317549" sldId="411"/>
            <ac:inkMk id="11" creationId="{F38A9561-DEB1-465B-A7E8-75DC88AABDA2}"/>
          </ac:inkMkLst>
        </pc:inkChg>
        <pc:inkChg chg="add mod">
          <ac:chgData name="仁園 呂" userId="eef67f80-1e14-4c90-a22b-aad4575b3ef9" providerId="ADAL" clId="{9A49C251-DF4E-4AE5-B3D8-6CC2431CFFC3}" dt="2020-04-27T18:19:49.511" v="6983"/>
          <ac:inkMkLst>
            <pc:docMk/>
            <pc:sldMk cId="1312317549" sldId="411"/>
            <ac:inkMk id="12" creationId="{F895AB08-AA9F-4069-8814-D0A84943071A}"/>
          </ac:inkMkLst>
        </pc:inkChg>
        <pc:inkChg chg="add mod">
          <ac:chgData name="仁園 呂" userId="eef67f80-1e14-4c90-a22b-aad4575b3ef9" providerId="ADAL" clId="{9A49C251-DF4E-4AE5-B3D8-6CC2431CFFC3}" dt="2020-04-27T18:19:49.511" v="6983"/>
          <ac:inkMkLst>
            <pc:docMk/>
            <pc:sldMk cId="1312317549" sldId="411"/>
            <ac:inkMk id="13" creationId="{957293CD-A72C-4F19-A8C8-FAD0E1FC5C66}"/>
          </ac:inkMkLst>
        </pc:inkChg>
        <pc:inkChg chg="add mod">
          <ac:chgData name="仁園 呂" userId="eef67f80-1e14-4c90-a22b-aad4575b3ef9" providerId="ADAL" clId="{9A49C251-DF4E-4AE5-B3D8-6CC2431CFFC3}" dt="2020-04-27T18:19:49.511" v="6983"/>
          <ac:inkMkLst>
            <pc:docMk/>
            <pc:sldMk cId="1312317549" sldId="411"/>
            <ac:inkMk id="14" creationId="{152731E6-A0DF-44CD-9332-50D5D93B70A7}"/>
          </ac:inkMkLst>
        </pc:inkChg>
        <pc:inkChg chg="add mod">
          <ac:chgData name="仁園 呂" userId="eef67f80-1e14-4c90-a22b-aad4575b3ef9" providerId="ADAL" clId="{9A49C251-DF4E-4AE5-B3D8-6CC2431CFFC3}" dt="2020-04-27T18:19:49.511" v="6983"/>
          <ac:inkMkLst>
            <pc:docMk/>
            <pc:sldMk cId="1312317549" sldId="411"/>
            <ac:inkMk id="15" creationId="{146EB5DF-84A2-4A7D-B8ED-EB4E0D65C905}"/>
          </ac:inkMkLst>
        </pc:inkChg>
        <pc:inkChg chg="add mod">
          <ac:chgData name="仁園 呂" userId="eef67f80-1e14-4c90-a22b-aad4575b3ef9" providerId="ADAL" clId="{9A49C251-DF4E-4AE5-B3D8-6CC2431CFFC3}" dt="2020-04-27T18:19:49.511" v="6983"/>
          <ac:inkMkLst>
            <pc:docMk/>
            <pc:sldMk cId="1312317549" sldId="411"/>
            <ac:inkMk id="16" creationId="{59B97BA0-0F86-4357-A802-849B2B5C966A}"/>
          </ac:inkMkLst>
        </pc:inkChg>
        <pc:inkChg chg="add mod">
          <ac:chgData name="仁園 呂" userId="eef67f80-1e14-4c90-a22b-aad4575b3ef9" providerId="ADAL" clId="{9A49C251-DF4E-4AE5-B3D8-6CC2431CFFC3}" dt="2020-04-27T18:19:49.511" v="6983"/>
          <ac:inkMkLst>
            <pc:docMk/>
            <pc:sldMk cId="1312317549" sldId="411"/>
            <ac:inkMk id="18" creationId="{5D4CA806-AE16-4FBA-A7DF-97EB1C105935}"/>
          </ac:inkMkLst>
        </pc:inkChg>
        <pc:inkChg chg="add mod">
          <ac:chgData name="仁園 呂" userId="eef67f80-1e14-4c90-a22b-aad4575b3ef9" providerId="ADAL" clId="{9A49C251-DF4E-4AE5-B3D8-6CC2431CFFC3}" dt="2020-04-27T18:19:49.511" v="6983"/>
          <ac:inkMkLst>
            <pc:docMk/>
            <pc:sldMk cId="1312317549" sldId="411"/>
            <ac:inkMk id="19" creationId="{B2197DFE-32CA-4B21-8E7F-339B58552B17}"/>
          </ac:inkMkLst>
        </pc:inkChg>
        <pc:inkChg chg="add mod">
          <ac:chgData name="仁園 呂" userId="eef67f80-1e14-4c90-a22b-aad4575b3ef9" providerId="ADAL" clId="{9A49C251-DF4E-4AE5-B3D8-6CC2431CFFC3}" dt="2020-04-27T18:19:49.511" v="6983"/>
          <ac:inkMkLst>
            <pc:docMk/>
            <pc:sldMk cId="1312317549" sldId="411"/>
            <ac:inkMk id="20" creationId="{EF2F31C6-9D9F-459D-A301-5D1E7DCEC0D8}"/>
          </ac:inkMkLst>
        </pc:inkChg>
        <pc:inkChg chg="add mod">
          <ac:chgData name="仁園 呂" userId="eef67f80-1e14-4c90-a22b-aad4575b3ef9" providerId="ADAL" clId="{9A49C251-DF4E-4AE5-B3D8-6CC2431CFFC3}" dt="2020-04-27T18:19:49.511" v="6983"/>
          <ac:inkMkLst>
            <pc:docMk/>
            <pc:sldMk cId="1312317549" sldId="411"/>
            <ac:inkMk id="21" creationId="{F1523A07-6484-4FCD-B1C6-DCA62D865306}"/>
          </ac:inkMkLst>
        </pc:inkChg>
        <pc:inkChg chg="add mod">
          <ac:chgData name="仁園 呂" userId="eef67f80-1e14-4c90-a22b-aad4575b3ef9" providerId="ADAL" clId="{9A49C251-DF4E-4AE5-B3D8-6CC2431CFFC3}" dt="2020-04-27T18:19:49.511" v="6983"/>
          <ac:inkMkLst>
            <pc:docMk/>
            <pc:sldMk cId="1312317549" sldId="411"/>
            <ac:inkMk id="22" creationId="{14C3C948-8CD6-4299-9F3F-EEED7890BA2E}"/>
          </ac:inkMkLst>
        </pc:inkChg>
        <pc:inkChg chg="add mod">
          <ac:chgData name="仁園 呂" userId="eef67f80-1e14-4c90-a22b-aad4575b3ef9" providerId="ADAL" clId="{9A49C251-DF4E-4AE5-B3D8-6CC2431CFFC3}" dt="2020-04-27T18:19:49.511" v="6983"/>
          <ac:inkMkLst>
            <pc:docMk/>
            <pc:sldMk cId="1312317549" sldId="411"/>
            <ac:inkMk id="23" creationId="{4EF65A11-2D20-471D-9109-524A9EB3680F}"/>
          </ac:inkMkLst>
        </pc:inkChg>
        <pc:inkChg chg="add mod">
          <ac:chgData name="仁園 呂" userId="eef67f80-1e14-4c90-a22b-aad4575b3ef9" providerId="ADAL" clId="{9A49C251-DF4E-4AE5-B3D8-6CC2431CFFC3}" dt="2020-04-27T18:19:49.511" v="6983"/>
          <ac:inkMkLst>
            <pc:docMk/>
            <pc:sldMk cId="1312317549" sldId="411"/>
            <ac:inkMk id="24" creationId="{AA2DF714-56AA-47B1-A4EF-02BB42CF68DC}"/>
          </ac:inkMkLst>
        </pc:inkChg>
        <pc:inkChg chg="add mod">
          <ac:chgData name="仁園 呂" userId="eef67f80-1e14-4c90-a22b-aad4575b3ef9" providerId="ADAL" clId="{9A49C251-DF4E-4AE5-B3D8-6CC2431CFFC3}" dt="2020-04-27T18:19:49.511" v="6983"/>
          <ac:inkMkLst>
            <pc:docMk/>
            <pc:sldMk cId="1312317549" sldId="411"/>
            <ac:inkMk id="25" creationId="{2FC338CE-2809-437F-BD52-2BDCB15AD0E8}"/>
          </ac:inkMkLst>
        </pc:inkChg>
        <pc:inkChg chg="add mod">
          <ac:chgData name="仁園 呂" userId="eef67f80-1e14-4c90-a22b-aad4575b3ef9" providerId="ADAL" clId="{9A49C251-DF4E-4AE5-B3D8-6CC2431CFFC3}" dt="2020-04-27T18:19:59.581" v="7002"/>
          <ac:inkMkLst>
            <pc:docMk/>
            <pc:sldMk cId="1312317549" sldId="411"/>
            <ac:inkMk id="26" creationId="{9D7FAB25-F7A2-47EC-A5A0-85F8F424913C}"/>
          </ac:inkMkLst>
        </pc:inkChg>
        <pc:inkChg chg="add mod">
          <ac:chgData name="仁園 呂" userId="eef67f80-1e14-4c90-a22b-aad4575b3ef9" providerId="ADAL" clId="{9A49C251-DF4E-4AE5-B3D8-6CC2431CFFC3}" dt="2020-04-27T18:19:59.581" v="7002"/>
          <ac:inkMkLst>
            <pc:docMk/>
            <pc:sldMk cId="1312317549" sldId="411"/>
            <ac:inkMk id="27" creationId="{328E0D4B-5E39-452C-A4A3-BD53B76E6D17}"/>
          </ac:inkMkLst>
        </pc:inkChg>
        <pc:inkChg chg="add mod">
          <ac:chgData name="仁園 呂" userId="eef67f80-1e14-4c90-a22b-aad4575b3ef9" providerId="ADAL" clId="{9A49C251-DF4E-4AE5-B3D8-6CC2431CFFC3}" dt="2020-04-27T18:19:59.581" v="7002"/>
          <ac:inkMkLst>
            <pc:docMk/>
            <pc:sldMk cId="1312317549" sldId="411"/>
            <ac:inkMk id="31" creationId="{0C4CD4DB-70C2-481D-9485-EE3BFA75DE29}"/>
          </ac:inkMkLst>
        </pc:inkChg>
        <pc:inkChg chg="add mod">
          <ac:chgData name="仁園 呂" userId="eef67f80-1e14-4c90-a22b-aad4575b3ef9" providerId="ADAL" clId="{9A49C251-DF4E-4AE5-B3D8-6CC2431CFFC3}" dt="2020-04-27T18:19:59.581" v="7002"/>
          <ac:inkMkLst>
            <pc:docMk/>
            <pc:sldMk cId="1312317549" sldId="411"/>
            <ac:inkMk id="32" creationId="{6A9FE096-EA30-4647-A7DB-F279EF224A88}"/>
          </ac:inkMkLst>
        </pc:inkChg>
        <pc:inkChg chg="add mod">
          <ac:chgData name="仁園 呂" userId="eef67f80-1e14-4c90-a22b-aad4575b3ef9" providerId="ADAL" clId="{9A49C251-DF4E-4AE5-B3D8-6CC2431CFFC3}" dt="2020-04-27T18:19:59.581" v="7002"/>
          <ac:inkMkLst>
            <pc:docMk/>
            <pc:sldMk cId="1312317549" sldId="411"/>
            <ac:inkMk id="34" creationId="{C47DAFBE-FBBC-4C83-9A53-BFB0031D2DA0}"/>
          </ac:inkMkLst>
        </pc:inkChg>
        <pc:inkChg chg="add mod">
          <ac:chgData name="仁園 呂" userId="eef67f80-1e14-4c90-a22b-aad4575b3ef9" providerId="ADAL" clId="{9A49C251-DF4E-4AE5-B3D8-6CC2431CFFC3}" dt="2020-04-27T18:19:59.581" v="7002"/>
          <ac:inkMkLst>
            <pc:docMk/>
            <pc:sldMk cId="1312317549" sldId="411"/>
            <ac:inkMk id="35" creationId="{6C125B35-F3FD-45FF-9334-D8807A895ACC}"/>
          </ac:inkMkLst>
        </pc:inkChg>
        <pc:inkChg chg="add mod">
          <ac:chgData name="仁園 呂" userId="eef67f80-1e14-4c90-a22b-aad4575b3ef9" providerId="ADAL" clId="{9A49C251-DF4E-4AE5-B3D8-6CC2431CFFC3}" dt="2020-04-27T18:19:59.581" v="7002"/>
          <ac:inkMkLst>
            <pc:docMk/>
            <pc:sldMk cId="1312317549" sldId="411"/>
            <ac:inkMk id="36" creationId="{CAB8CFE8-D2E5-4BD4-AE89-3F78B2A47818}"/>
          </ac:inkMkLst>
        </pc:inkChg>
        <pc:inkChg chg="add mod">
          <ac:chgData name="仁園 呂" userId="eef67f80-1e14-4c90-a22b-aad4575b3ef9" providerId="ADAL" clId="{9A49C251-DF4E-4AE5-B3D8-6CC2431CFFC3}" dt="2020-04-27T18:19:59.581" v="7002"/>
          <ac:inkMkLst>
            <pc:docMk/>
            <pc:sldMk cId="1312317549" sldId="411"/>
            <ac:inkMk id="37" creationId="{A4011C27-B0D5-45B1-B7BF-DD4AEAAF89A3}"/>
          </ac:inkMkLst>
        </pc:inkChg>
        <pc:inkChg chg="add mod">
          <ac:chgData name="仁園 呂" userId="eef67f80-1e14-4c90-a22b-aad4575b3ef9" providerId="ADAL" clId="{9A49C251-DF4E-4AE5-B3D8-6CC2431CFFC3}" dt="2020-04-27T18:19:59.581" v="7002"/>
          <ac:inkMkLst>
            <pc:docMk/>
            <pc:sldMk cId="1312317549" sldId="411"/>
            <ac:inkMk id="38" creationId="{6A483F0D-1DDD-4043-9997-C52A6D18433E}"/>
          </ac:inkMkLst>
        </pc:inkChg>
        <pc:inkChg chg="add mod">
          <ac:chgData name="仁園 呂" userId="eef67f80-1e14-4c90-a22b-aad4575b3ef9" providerId="ADAL" clId="{9A49C251-DF4E-4AE5-B3D8-6CC2431CFFC3}" dt="2020-04-27T18:19:59.581" v="7002"/>
          <ac:inkMkLst>
            <pc:docMk/>
            <pc:sldMk cId="1312317549" sldId="411"/>
            <ac:inkMk id="39" creationId="{1FD6D388-C466-4C16-8269-2B565E5B830B}"/>
          </ac:inkMkLst>
        </pc:inkChg>
        <pc:inkChg chg="add mod">
          <ac:chgData name="仁園 呂" userId="eef67f80-1e14-4c90-a22b-aad4575b3ef9" providerId="ADAL" clId="{9A49C251-DF4E-4AE5-B3D8-6CC2431CFFC3}" dt="2020-04-27T18:19:59.581" v="7002"/>
          <ac:inkMkLst>
            <pc:docMk/>
            <pc:sldMk cId="1312317549" sldId="411"/>
            <ac:inkMk id="40" creationId="{E85A8EAD-1A87-4F1F-B544-F1CD77432346}"/>
          </ac:inkMkLst>
        </pc:inkChg>
        <pc:inkChg chg="add mod">
          <ac:chgData name="仁園 呂" userId="eef67f80-1e14-4c90-a22b-aad4575b3ef9" providerId="ADAL" clId="{9A49C251-DF4E-4AE5-B3D8-6CC2431CFFC3}" dt="2020-04-27T18:19:59.581" v="7002"/>
          <ac:inkMkLst>
            <pc:docMk/>
            <pc:sldMk cId="1312317549" sldId="411"/>
            <ac:inkMk id="41" creationId="{6DF4FB51-626D-4325-9809-9934E3B06D73}"/>
          </ac:inkMkLst>
        </pc:inkChg>
        <pc:inkChg chg="add mod">
          <ac:chgData name="仁園 呂" userId="eef67f80-1e14-4c90-a22b-aad4575b3ef9" providerId="ADAL" clId="{9A49C251-DF4E-4AE5-B3D8-6CC2431CFFC3}" dt="2020-04-27T18:19:59.581" v="7002"/>
          <ac:inkMkLst>
            <pc:docMk/>
            <pc:sldMk cId="1312317549" sldId="411"/>
            <ac:inkMk id="42" creationId="{AADD5019-787B-49C7-9565-7D8DC26457D6}"/>
          </ac:inkMkLst>
        </pc:inkChg>
        <pc:inkChg chg="add mod">
          <ac:chgData name="仁園 呂" userId="eef67f80-1e14-4c90-a22b-aad4575b3ef9" providerId="ADAL" clId="{9A49C251-DF4E-4AE5-B3D8-6CC2431CFFC3}" dt="2020-04-27T18:19:59.581" v="7002"/>
          <ac:inkMkLst>
            <pc:docMk/>
            <pc:sldMk cId="1312317549" sldId="411"/>
            <ac:inkMk id="43" creationId="{F997329A-F4CA-4423-914E-5F1437E85FB4}"/>
          </ac:inkMkLst>
        </pc:inkChg>
        <pc:inkChg chg="add mod">
          <ac:chgData name="仁園 呂" userId="eef67f80-1e14-4c90-a22b-aad4575b3ef9" providerId="ADAL" clId="{9A49C251-DF4E-4AE5-B3D8-6CC2431CFFC3}" dt="2020-04-27T18:19:59.581" v="7002"/>
          <ac:inkMkLst>
            <pc:docMk/>
            <pc:sldMk cId="1312317549" sldId="411"/>
            <ac:inkMk id="44" creationId="{12366ACF-242E-487C-ACFE-3472EDC09086}"/>
          </ac:inkMkLst>
        </pc:inkChg>
        <pc:inkChg chg="add mod">
          <ac:chgData name="仁園 呂" userId="eef67f80-1e14-4c90-a22b-aad4575b3ef9" providerId="ADAL" clId="{9A49C251-DF4E-4AE5-B3D8-6CC2431CFFC3}" dt="2020-04-27T18:19:59.581" v="7002"/>
          <ac:inkMkLst>
            <pc:docMk/>
            <pc:sldMk cId="1312317549" sldId="411"/>
            <ac:inkMk id="45" creationId="{292AC5F8-D980-4C89-A38C-8CC1DCEA8AA0}"/>
          </ac:inkMkLst>
        </pc:inkChg>
        <pc:inkChg chg="add mod">
          <ac:chgData name="仁園 呂" userId="eef67f80-1e14-4c90-a22b-aad4575b3ef9" providerId="ADAL" clId="{9A49C251-DF4E-4AE5-B3D8-6CC2431CFFC3}" dt="2020-04-27T18:19:59.581" v="7002"/>
          <ac:inkMkLst>
            <pc:docMk/>
            <pc:sldMk cId="1312317549" sldId="411"/>
            <ac:inkMk id="46" creationId="{47E89208-E4D4-46EA-8091-D641C6234567}"/>
          </ac:inkMkLst>
        </pc:inkChg>
        <pc:inkChg chg="add mod">
          <ac:chgData name="仁園 呂" userId="eef67f80-1e14-4c90-a22b-aad4575b3ef9" providerId="ADAL" clId="{9A49C251-DF4E-4AE5-B3D8-6CC2431CFFC3}" dt="2020-04-27T18:19:59.581" v="7002"/>
          <ac:inkMkLst>
            <pc:docMk/>
            <pc:sldMk cId="1312317549" sldId="411"/>
            <ac:inkMk id="47" creationId="{AB9C9541-3F2F-4D4F-BA4F-66EDE6234A63}"/>
          </ac:inkMkLst>
        </pc:inkChg>
        <pc:inkChg chg="add mod">
          <ac:chgData name="仁園 呂" userId="eef67f80-1e14-4c90-a22b-aad4575b3ef9" providerId="ADAL" clId="{9A49C251-DF4E-4AE5-B3D8-6CC2431CFFC3}" dt="2020-04-27T18:19:59.581" v="7002"/>
          <ac:inkMkLst>
            <pc:docMk/>
            <pc:sldMk cId="1312317549" sldId="411"/>
            <ac:inkMk id="48" creationId="{1C91F710-5604-4500-9C0D-31497D23314A}"/>
          </ac:inkMkLst>
        </pc:inkChg>
        <pc:inkChg chg="add mod">
          <ac:chgData name="仁園 呂" userId="eef67f80-1e14-4c90-a22b-aad4575b3ef9" providerId="ADAL" clId="{9A49C251-DF4E-4AE5-B3D8-6CC2431CFFC3}" dt="2020-04-27T18:20:05.990" v="7013"/>
          <ac:inkMkLst>
            <pc:docMk/>
            <pc:sldMk cId="1312317549" sldId="411"/>
            <ac:inkMk id="53" creationId="{97168079-AD65-4EC2-8403-7D3F41D3DBFF}"/>
          </ac:inkMkLst>
        </pc:inkChg>
        <pc:inkChg chg="add mod">
          <ac:chgData name="仁園 呂" userId="eef67f80-1e14-4c90-a22b-aad4575b3ef9" providerId="ADAL" clId="{9A49C251-DF4E-4AE5-B3D8-6CC2431CFFC3}" dt="2020-04-27T18:20:05.990" v="7013"/>
          <ac:inkMkLst>
            <pc:docMk/>
            <pc:sldMk cId="1312317549" sldId="411"/>
            <ac:inkMk id="54" creationId="{DC960DEA-0A22-4A4E-987D-384C976CFA6E}"/>
          </ac:inkMkLst>
        </pc:inkChg>
        <pc:inkChg chg="add mod">
          <ac:chgData name="仁園 呂" userId="eef67f80-1e14-4c90-a22b-aad4575b3ef9" providerId="ADAL" clId="{9A49C251-DF4E-4AE5-B3D8-6CC2431CFFC3}" dt="2020-04-27T18:20:05.990" v="7013"/>
          <ac:inkMkLst>
            <pc:docMk/>
            <pc:sldMk cId="1312317549" sldId="411"/>
            <ac:inkMk id="55" creationId="{58149051-1AF4-4C5F-A482-21FB1453813B}"/>
          </ac:inkMkLst>
        </pc:inkChg>
        <pc:inkChg chg="add mod">
          <ac:chgData name="仁園 呂" userId="eef67f80-1e14-4c90-a22b-aad4575b3ef9" providerId="ADAL" clId="{9A49C251-DF4E-4AE5-B3D8-6CC2431CFFC3}" dt="2020-04-27T18:20:05.990" v="7013"/>
          <ac:inkMkLst>
            <pc:docMk/>
            <pc:sldMk cId="1312317549" sldId="411"/>
            <ac:inkMk id="56" creationId="{DDBFFD1F-C621-458E-8584-CB81746AAF5E}"/>
          </ac:inkMkLst>
        </pc:inkChg>
        <pc:inkChg chg="add mod">
          <ac:chgData name="仁園 呂" userId="eef67f80-1e14-4c90-a22b-aad4575b3ef9" providerId="ADAL" clId="{9A49C251-DF4E-4AE5-B3D8-6CC2431CFFC3}" dt="2020-04-27T18:20:05.990" v="7013"/>
          <ac:inkMkLst>
            <pc:docMk/>
            <pc:sldMk cId="1312317549" sldId="411"/>
            <ac:inkMk id="57" creationId="{844D6F6E-39FF-4CD6-B239-C4A2C4C515B2}"/>
          </ac:inkMkLst>
        </pc:inkChg>
        <pc:inkChg chg="add mod">
          <ac:chgData name="仁園 呂" userId="eef67f80-1e14-4c90-a22b-aad4575b3ef9" providerId="ADAL" clId="{9A49C251-DF4E-4AE5-B3D8-6CC2431CFFC3}" dt="2020-04-27T18:20:05.990" v="7013"/>
          <ac:inkMkLst>
            <pc:docMk/>
            <pc:sldMk cId="1312317549" sldId="411"/>
            <ac:inkMk id="58" creationId="{F4742463-7106-4784-A819-D73CE4ECA514}"/>
          </ac:inkMkLst>
        </pc:inkChg>
        <pc:inkChg chg="add mod">
          <ac:chgData name="仁園 呂" userId="eef67f80-1e14-4c90-a22b-aad4575b3ef9" providerId="ADAL" clId="{9A49C251-DF4E-4AE5-B3D8-6CC2431CFFC3}" dt="2020-04-27T18:20:05.990" v="7013"/>
          <ac:inkMkLst>
            <pc:docMk/>
            <pc:sldMk cId="1312317549" sldId="411"/>
            <ac:inkMk id="59" creationId="{B1753E28-2BED-4878-8559-0354DA9DB4EC}"/>
          </ac:inkMkLst>
        </pc:inkChg>
        <pc:inkChg chg="add mod">
          <ac:chgData name="仁園 呂" userId="eef67f80-1e14-4c90-a22b-aad4575b3ef9" providerId="ADAL" clId="{9A49C251-DF4E-4AE5-B3D8-6CC2431CFFC3}" dt="2020-04-27T18:20:05.990" v="7013"/>
          <ac:inkMkLst>
            <pc:docMk/>
            <pc:sldMk cId="1312317549" sldId="411"/>
            <ac:inkMk id="60" creationId="{EA951E44-7D5E-4A90-A95C-A455BC6D1E85}"/>
          </ac:inkMkLst>
        </pc:inkChg>
        <pc:inkChg chg="add mod">
          <ac:chgData name="仁園 呂" userId="eef67f80-1e14-4c90-a22b-aad4575b3ef9" providerId="ADAL" clId="{9A49C251-DF4E-4AE5-B3D8-6CC2431CFFC3}" dt="2020-04-27T18:20:05.990" v="7013"/>
          <ac:inkMkLst>
            <pc:docMk/>
            <pc:sldMk cId="1312317549" sldId="411"/>
            <ac:inkMk id="61" creationId="{6F617612-A1C5-40B0-9817-97430567B834}"/>
          </ac:inkMkLst>
        </pc:inkChg>
        <pc:inkChg chg="add mod">
          <ac:chgData name="仁園 呂" userId="eef67f80-1e14-4c90-a22b-aad4575b3ef9" providerId="ADAL" clId="{9A49C251-DF4E-4AE5-B3D8-6CC2431CFFC3}" dt="2020-04-27T18:20:05.990" v="7013"/>
          <ac:inkMkLst>
            <pc:docMk/>
            <pc:sldMk cId="1312317549" sldId="411"/>
            <ac:inkMk id="62" creationId="{D1F56218-593E-4B6E-B382-49065974C01E}"/>
          </ac:inkMkLst>
        </pc:inkChg>
        <pc:inkChg chg="add mod">
          <ac:chgData name="仁園 呂" userId="eef67f80-1e14-4c90-a22b-aad4575b3ef9" providerId="ADAL" clId="{9A49C251-DF4E-4AE5-B3D8-6CC2431CFFC3}" dt="2020-04-27T18:20:20.121" v="7037"/>
          <ac:inkMkLst>
            <pc:docMk/>
            <pc:sldMk cId="1312317549" sldId="411"/>
            <ac:inkMk id="65" creationId="{C0FFA2D8-B61B-4EC7-BD2F-5763B5EF86CB}"/>
          </ac:inkMkLst>
        </pc:inkChg>
        <pc:inkChg chg="add mod">
          <ac:chgData name="仁園 呂" userId="eef67f80-1e14-4c90-a22b-aad4575b3ef9" providerId="ADAL" clId="{9A49C251-DF4E-4AE5-B3D8-6CC2431CFFC3}" dt="2020-04-27T18:20:20.121" v="7037"/>
          <ac:inkMkLst>
            <pc:docMk/>
            <pc:sldMk cId="1312317549" sldId="411"/>
            <ac:inkMk id="66" creationId="{F0613088-E043-49CC-ABFC-90861518B55B}"/>
          </ac:inkMkLst>
        </pc:inkChg>
        <pc:inkChg chg="add mod">
          <ac:chgData name="仁園 呂" userId="eef67f80-1e14-4c90-a22b-aad4575b3ef9" providerId="ADAL" clId="{9A49C251-DF4E-4AE5-B3D8-6CC2431CFFC3}" dt="2020-04-27T18:20:20.121" v="7037"/>
          <ac:inkMkLst>
            <pc:docMk/>
            <pc:sldMk cId="1312317549" sldId="411"/>
            <ac:inkMk id="67" creationId="{2CA11D75-C2AD-4CA8-BC10-771630B69405}"/>
          </ac:inkMkLst>
        </pc:inkChg>
        <pc:inkChg chg="add mod">
          <ac:chgData name="仁園 呂" userId="eef67f80-1e14-4c90-a22b-aad4575b3ef9" providerId="ADAL" clId="{9A49C251-DF4E-4AE5-B3D8-6CC2431CFFC3}" dt="2020-04-27T18:20:20.121" v="7037"/>
          <ac:inkMkLst>
            <pc:docMk/>
            <pc:sldMk cId="1312317549" sldId="411"/>
            <ac:inkMk id="68" creationId="{E810AA5C-4AEC-4B4E-80CC-6A9BE5A83414}"/>
          </ac:inkMkLst>
        </pc:inkChg>
        <pc:inkChg chg="add mod">
          <ac:chgData name="仁園 呂" userId="eef67f80-1e14-4c90-a22b-aad4575b3ef9" providerId="ADAL" clId="{9A49C251-DF4E-4AE5-B3D8-6CC2431CFFC3}" dt="2020-04-27T18:20:20.121" v="7037"/>
          <ac:inkMkLst>
            <pc:docMk/>
            <pc:sldMk cId="1312317549" sldId="411"/>
            <ac:inkMk id="70" creationId="{41ABF5DB-D934-4BB5-A806-36C783386C5B}"/>
          </ac:inkMkLst>
        </pc:inkChg>
        <pc:inkChg chg="add mod">
          <ac:chgData name="仁園 呂" userId="eef67f80-1e14-4c90-a22b-aad4575b3ef9" providerId="ADAL" clId="{9A49C251-DF4E-4AE5-B3D8-6CC2431CFFC3}" dt="2020-04-27T18:20:20.121" v="7037"/>
          <ac:inkMkLst>
            <pc:docMk/>
            <pc:sldMk cId="1312317549" sldId="411"/>
            <ac:inkMk id="71" creationId="{FDB7C9D5-3226-45CA-BC43-AB2F005E176B}"/>
          </ac:inkMkLst>
        </pc:inkChg>
        <pc:inkChg chg="add mod">
          <ac:chgData name="仁園 呂" userId="eef67f80-1e14-4c90-a22b-aad4575b3ef9" providerId="ADAL" clId="{9A49C251-DF4E-4AE5-B3D8-6CC2431CFFC3}" dt="2020-04-27T18:20:20.121" v="7037"/>
          <ac:inkMkLst>
            <pc:docMk/>
            <pc:sldMk cId="1312317549" sldId="411"/>
            <ac:inkMk id="72" creationId="{798CF616-AD18-4FF0-B2EA-99F6D9F81BD5}"/>
          </ac:inkMkLst>
        </pc:inkChg>
        <pc:inkChg chg="add mod">
          <ac:chgData name="仁園 呂" userId="eef67f80-1e14-4c90-a22b-aad4575b3ef9" providerId="ADAL" clId="{9A49C251-DF4E-4AE5-B3D8-6CC2431CFFC3}" dt="2020-04-27T18:20:20.121" v="7037"/>
          <ac:inkMkLst>
            <pc:docMk/>
            <pc:sldMk cId="1312317549" sldId="411"/>
            <ac:inkMk id="73" creationId="{2079CF0F-B571-46BF-A1DA-E684BC4D8F47}"/>
          </ac:inkMkLst>
        </pc:inkChg>
        <pc:inkChg chg="add mod">
          <ac:chgData name="仁園 呂" userId="eef67f80-1e14-4c90-a22b-aad4575b3ef9" providerId="ADAL" clId="{9A49C251-DF4E-4AE5-B3D8-6CC2431CFFC3}" dt="2020-04-27T18:20:20.121" v="7037"/>
          <ac:inkMkLst>
            <pc:docMk/>
            <pc:sldMk cId="1312317549" sldId="411"/>
            <ac:inkMk id="74" creationId="{AE2CB99A-66F8-4DD1-98C6-9F641D929005}"/>
          </ac:inkMkLst>
        </pc:inkChg>
        <pc:inkChg chg="add mod">
          <ac:chgData name="仁園 呂" userId="eef67f80-1e14-4c90-a22b-aad4575b3ef9" providerId="ADAL" clId="{9A49C251-DF4E-4AE5-B3D8-6CC2431CFFC3}" dt="2020-04-27T18:20:20.121" v="7037"/>
          <ac:inkMkLst>
            <pc:docMk/>
            <pc:sldMk cId="1312317549" sldId="411"/>
            <ac:inkMk id="75" creationId="{734B0399-400E-4C08-B37F-E84901E03BAC}"/>
          </ac:inkMkLst>
        </pc:inkChg>
        <pc:inkChg chg="add mod">
          <ac:chgData name="仁園 呂" userId="eef67f80-1e14-4c90-a22b-aad4575b3ef9" providerId="ADAL" clId="{9A49C251-DF4E-4AE5-B3D8-6CC2431CFFC3}" dt="2020-04-27T18:20:20.121" v="7037"/>
          <ac:inkMkLst>
            <pc:docMk/>
            <pc:sldMk cId="1312317549" sldId="411"/>
            <ac:inkMk id="76" creationId="{ABF29F5E-E144-4F8B-AFC8-C50848E8C38F}"/>
          </ac:inkMkLst>
        </pc:inkChg>
        <pc:inkChg chg="add mod">
          <ac:chgData name="仁園 呂" userId="eef67f80-1e14-4c90-a22b-aad4575b3ef9" providerId="ADAL" clId="{9A49C251-DF4E-4AE5-B3D8-6CC2431CFFC3}" dt="2020-04-27T18:20:20.121" v="7037"/>
          <ac:inkMkLst>
            <pc:docMk/>
            <pc:sldMk cId="1312317549" sldId="411"/>
            <ac:inkMk id="77" creationId="{55B3EBC5-71AA-4E14-9A36-46878C911385}"/>
          </ac:inkMkLst>
        </pc:inkChg>
        <pc:inkChg chg="add mod">
          <ac:chgData name="仁園 呂" userId="eef67f80-1e14-4c90-a22b-aad4575b3ef9" providerId="ADAL" clId="{9A49C251-DF4E-4AE5-B3D8-6CC2431CFFC3}" dt="2020-04-27T18:20:20.121" v="7037"/>
          <ac:inkMkLst>
            <pc:docMk/>
            <pc:sldMk cId="1312317549" sldId="411"/>
            <ac:inkMk id="78" creationId="{F1F0B4D6-1C67-4415-9D4A-6511C7068DF8}"/>
          </ac:inkMkLst>
        </pc:inkChg>
        <pc:inkChg chg="add mod">
          <ac:chgData name="仁園 呂" userId="eef67f80-1e14-4c90-a22b-aad4575b3ef9" providerId="ADAL" clId="{9A49C251-DF4E-4AE5-B3D8-6CC2431CFFC3}" dt="2020-04-27T18:20:20.121" v="7037"/>
          <ac:inkMkLst>
            <pc:docMk/>
            <pc:sldMk cId="1312317549" sldId="411"/>
            <ac:inkMk id="79" creationId="{2B416657-30DB-4889-AE42-DF17FB32E9B4}"/>
          </ac:inkMkLst>
        </pc:inkChg>
        <pc:inkChg chg="add mod">
          <ac:chgData name="仁園 呂" userId="eef67f80-1e14-4c90-a22b-aad4575b3ef9" providerId="ADAL" clId="{9A49C251-DF4E-4AE5-B3D8-6CC2431CFFC3}" dt="2020-04-27T18:20:20.121" v="7037"/>
          <ac:inkMkLst>
            <pc:docMk/>
            <pc:sldMk cId="1312317549" sldId="411"/>
            <ac:inkMk id="80" creationId="{A35058AC-7A04-4C3D-8E5D-786B1E75A509}"/>
          </ac:inkMkLst>
        </pc:inkChg>
        <pc:inkChg chg="add mod">
          <ac:chgData name="仁園 呂" userId="eef67f80-1e14-4c90-a22b-aad4575b3ef9" providerId="ADAL" clId="{9A49C251-DF4E-4AE5-B3D8-6CC2431CFFC3}" dt="2020-04-27T18:20:20.121" v="7037"/>
          <ac:inkMkLst>
            <pc:docMk/>
            <pc:sldMk cId="1312317549" sldId="411"/>
            <ac:inkMk id="83" creationId="{C05EAC7B-71FB-48D5-8276-946464D07E93}"/>
          </ac:inkMkLst>
        </pc:inkChg>
        <pc:inkChg chg="add mod">
          <ac:chgData name="仁園 呂" userId="eef67f80-1e14-4c90-a22b-aad4575b3ef9" providerId="ADAL" clId="{9A49C251-DF4E-4AE5-B3D8-6CC2431CFFC3}" dt="2020-04-27T18:20:20.121" v="7037"/>
          <ac:inkMkLst>
            <pc:docMk/>
            <pc:sldMk cId="1312317549" sldId="411"/>
            <ac:inkMk id="85" creationId="{E95C1E4B-B86A-432B-9176-695275395D85}"/>
          </ac:inkMkLst>
        </pc:inkChg>
        <pc:inkChg chg="add mod">
          <ac:chgData name="仁園 呂" userId="eef67f80-1e14-4c90-a22b-aad4575b3ef9" providerId="ADAL" clId="{9A49C251-DF4E-4AE5-B3D8-6CC2431CFFC3}" dt="2020-04-27T18:20:20.121" v="7037"/>
          <ac:inkMkLst>
            <pc:docMk/>
            <pc:sldMk cId="1312317549" sldId="411"/>
            <ac:inkMk id="86" creationId="{71616A13-BD62-4F81-B21F-C33F1E113AF0}"/>
          </ac:inkMkLst>
        </pc:inkChg>
        <pc:inkChg chg="add mod">
          <ac:chgData name="仁園 呂" userId="eef67f80-1e14-4c90-a22b-aad4575b3ef9" providerId="ADAL" clId="{9A49C251-DF4E-4AE5-B3D8-6CC2431CFFC3}" dt="2020-04-27T18:20:20.121" v="7037"/>
          <ac:inkMkLst>
            <pc:docMk/>
            <pc:sldMk cId="1312317549" sldId="411"/>
            <ac:inkMk id="87" creationId="{EA7C7A3B-2065-478E-AAD8-02C876C8A61A}"/>
          </ac:inkMkLst>
        </pc:inkChg>
        <pc:inkChg chg="add mod">
          <ac:chgData name="仁園 呂" userId="eef67f80-1e14-4c90-a22b-aad4575b3ef9" providerId="ADAL" clId="{9A49C251-DF4E-4AE5-B3D8-6CC2431CFFC3}" dt="2020-04-27T18:20:20.121" v="7037"/>
          <ac:inkMkLst>
            <pc:docMk/>
            <pc:sldMk cId="1312317549" sldId="411"/>
            <ac:inkMk id="88" creationId="{456F2285-3B47-4063-A510-4982BD8F4966}"/>
          </ac:inkMkLst>
        </pc:inkChg>
        <pc:inkChg chg="add mod">
          <ac:chgData name="仁園 呂" userId="eef67f80-1e14-4c90-a22b-aad4575b3ef9" providerId="ADAL" clId="{9A49C251-DF4E-4AE5-B3D8-6CC2431CFFC3}" dt="2020-04-27T18:23:43.769" v="7053" actId="164"/>
          <ac:inkMkLst>
            <pc:docMk/>
            <pc:sldMk cId="1312317549" sldId="411"/>
            <ac:inkMk id="90" creationId="{5FC2D423-1FBE-45E6-99C1-C081B783E94A}"/>
          </ac:inkMkLst>
        </pc:inkChg>
        <pc:inkChg chg="add mod">
          <ac:chgData name="仁園 呂" userId="eef67f80-1e14-4c90-a22b-aad4575b3ef9" providerId="ADAL" clId="{9A49C251-DF4E-4AE5-B3D8-6CC2431CFFC3}" dt="2020-04-27T18:20:25.177" v="7045"/>
          <ac:inkMkLst>
            <pc:docMk/>
            <pc:sldMk cId="1312317549" sldId="411"/>
            <ac:inkMk id="91" creationId="{073D72AB-0B6A-4893-A5E5-B544895D69DE}"/>
          </ac:inkMkLst>
        </pc:inkChg>
        <pc:inkChg chg="add mod">
          <ac:chgData name="仁園 呂" userId="eef67f80-1e14-4c90-a22b-aad4575b3ef9" providerId="ADAL" clId="{9A49C251-DF4E-4AE5-B3D8-6CC2431CFFC3}" dt="2020-04-27T18:20:25.177" v="7045"/>
          <ac:inkMkLst>
            <pc:docMk/>
            <pc:sldMk cId="1312317549" sldId="411"/>
            <ac:inkMk id="92" creationId="{8E28F778-57C2-4522-90A4-71C061F412FD}"/>
          </ac:inkMkLst>
        </pc:inkChg>
        <pc:inkChg chg="add mod">
          <ac:chgData name="仁園 呂" userId="eef67f80-1e14-4c90-a22b-aad4575b3ef9" providerId="ADAL" clId="{9A49C251-DF4E-4AE5-B3D8-6CC2431CFFC3}" dt="2020-04-27T18:20:25.177" v="7045"/>
          <ac:inkMkLst>
            <pc:docMk/>
            <pc:sldMk cId="1312317549" sldId="411"/>
            <ac:inkMk id="93" creationId="{FC456CA1-EEAD-481C-86BC-2FDA7F6FA0FC}"/>
          </ac:inkMkLst>
        </pc:inkChg>
        <pc:inkChg chg="add mod">
          <ac:chgData name="仁園 呂" userId="eef67f80-1e14-4c90-a22b-aad4575b3ef9" providerId="ADAL" clId="{9A49C251-DF4E-4AE5-B3D8-6CC2431CFFC3}" dt="2020-04-27T18:20:25.177" v="7045"/>
          <ac:inkMkLst>
            <pc:docMk/>
            <pc:sldMk cId="1312317549" sldId="411"/>
            <ac:inkMk id="95" creationId="{F008F7F8-0EA7-4934-A7AC-D3EFE0B87046}"/>
          </ac:inkMkLst>
        </pc:inkChg>
        <pc:inkChg chg="add mod">
          <ac:chgData name="仁園 呂" userId="eef67f80-1e14-4c90-a22b-aad4575b3ef9" providerId="ADAL" clId="{9A49C251-DF4E-4AE5-B3D8-6CC2431CFFC3}" dt="2020-04-27T18:23:43.769" v="7053" actId="164"/>
          <ac:inkMkLst>
            <pc:docMk/>
            <pc:sldMk cId="1312317549" sldId="411"/>
            <ac:inkMk id="96" creationId="{94F6791D-B864-4851-B28E-035F78C56109}"/>
          </ac:inkMkLst>
        </pc:inkChg>
        <pc:inkChg chg="add mod">
          <ac:chgData name="仁園 呂" userId="eef67f80-1e14-4c90-a22b-aad4575b3ef9" providerId="ADAL" clId="{9A49C251-DF4E-4AE5-B3D8-6CC2431CFFC3}" dt="2020-04-27T18:23:43.769" v="7053" actId="164"/>
          <ac:inkMkLst>
            <pc:docMk/>
            <pc:sldMk cId="1312317549" sldId="411"/>
            <ac:inkMk id="98" creationId="{FCCAA8AE-F552-469A-9D19-7B969F2CF445}"/>
          </ac:inkMkLst>
        </pc:inkChg>
        <pc:inkChg chg="add mod">
          <ac:chgData name="仁園 呂" userId="eef67f80-1e14-4c90-a22b-aad4575b3ef9" providerId="ADAL" clId="{9A49C251-DF4E-4AE5-B3D8-6CC2431CFFC3}" dt="2020-04-27T18:20:28.045" v="7050"/>
          <ac:inkMkLst>
            <pc:docMk/>
            <pc:sldMk cId="1312317549" sldId="411"/>
            <ac:inkMk id="99" creationId="{524B75DC-CA07-433C-B223-11DFFC8F8B31}"/>
          </ac:inkMkLst>
        </pc:inkChg>
        <pc:inkChg chg="add mod">
          <ac:chgData name="仁園 呂" userId="eef67f80-1e14-4c90-a22b-aad4575b3ef9" providerId="ADAL" clId="{9A49C251-DF4E-4AE5-B3D8-6CC2431CFFC3}" dt="2020-04-27T18:20:28.045" v="7050"/>
          <ac:inkMkLst>
            <pc:docMk/>
            <pc:sldMk cId="1312317549" sldId="411"/>
            <ac:inkMk id="100" creationId="{4D617746-1FDE-4ECF-8EAB-80736950A6BB}"/>
          </ac:inkMkLst>
        </pc:inkChg>
        <pc:inkChg chg="add mod">
          <ac:chgData name="仁園 呂" userId="eef67f80-1e14-4c90-a22b-aad4575b3ef9" providerId="ADAL" clId="{9A49C251-DF4E-4AE5-B3D8-6CC2431CFFC3}" dt="2020-04-27T18:20:28.045" v="7050"/>
          <ac:inkMkLst>
            <pc:docMk/>
            <pc:sldMk cId="1312317549" sldId="411"/>
            <ac:inkMk id="101" creationId="{8517AA35-B0E3-4268-B6A9-FE3B8A42A412}"/>
          </ac:inkMkLst>
        </pc:inkChg>
      </pc:sldChg>
    </pc:docChg>
  </pc:docChgLst>
  <pc:docChgLst>
    <pc:chgData name="Renyuan Lyu" userId="eadeb139afb46539" providerId="LiveId" clId="{9089DA4A-3FE1-4220-BB01-801A2FAF8E9A}"/>
    <pc:docChg chg="addSld delSld modSld">
      <pc:chgData name="Renyuan Lyu" userId="eadeb139afb46539" providerId="LiveId" clId="{9089DA4A-3FE1-4220-BB01-801A2FAF8E9A}" dt="2020-02-15T18:03:56.232" v="20" actId="14100"/>
      <pc:docMkLst>
        <pc:docMk/>
      </pc:docMkLst>
      <pc:sldChg chg="modSp">
        <pc:chgData name="Renyuan Lyu" userId="eadeb139afb46539" providerId="LiveId" clId="{9089DA4A-3FE1-4220-BB01-801A2FAF8E9A}" dt="2020-02-15T17:57:01.709" v="4"/>
        <pc:sldMkLst>
          <pc:docMk/>
          <pc:sldMk cId="0" sldId="259"/>
        </pc:sldMkLst>
        <pc:spChg chg="mod">
          <ac:chgData name="Renyuan Lyu" userId="eadeb139afb46539" providerId="LiveId" clId="{9089DA4A-3FE1-4220-BB01-801A2FAF8E9A}" dt="2020-02-15T17:57:01.709" v="4"/>
          <ac:spMkLst>
            <pc:docMk/>
            <pc:sldMk cId="0" sldId="259"/>
            <ac:spMk id="2" creationId="{00000000-0000-0000-0000-000000000000}"/>
          </ac:spMkLst>
        </pc:spChg>
      </pc:sldChg>
      <pc:sldChg chg="modSp">
        <pc:chgData name="Renyuan Lyu" userId="eadeb139afb46539" providerId="LiveId" clId="{9089DA4A-3FE1-4220-BB01-801A2FAF8E9A}" dt="2020-02-15T17:58:30.957" v="5"/>
        <pc:sldMkLst>
          <pc:docMk/>
          <pc:sldMk cId="0" sldId="260"/>
        </pc:sldMkLst>
        <pc:spChg chg="mod">
          <ac:chgData name="Renyuan Lyu" userId="eadeb139afb46539" providerId="LiveId" clId="{9089DA4A-3FE1-4220-BB01-801A2FAF8E9A}" dt="2020-02-15T17:58:30.957" v="5"/>
          <ac:spMkLst>
            <pc:docMk/>
            <pc:sldMk cId="0" sldId="260"/>
            <ac:spMk id="2" creationId="{00000000-0000-0000-0000-000000000000}"/>
          </ac:spMkLst>
        </pc:spChg>
      </pc:sldChg>
      <pc:sldChg chg="addSp modSp">
        <pc:chgData name="Renyuan Lyu" userId="eadeb139afb46539" providerId="LiveId" clId="{9089DA4A-3FE1-4220-BB01-801A2FAF8E9A}" dt="2020-02-15T17:20:34.680" v="3" actId="1076"/>
        <pc:sldMkLst>
          <pc:docMk/>
          <pc:sldMk cId="0" sldId="346"/>
        </pc:sldMkLst>
        <pc:picChg chg="add mod">
          <ac:chgData name="Renyuan Lyu" userId="eadeb139afb46539" providerId="LiveId" clId="{9089DA4A-3FE1-4220-BB01-801A2FAF8E9A}" dt="2020-02-15T17:20:31.304" v="2" actId="1076"/>
          <ac:picMkLst>
            <pc:docMk/>
            <pc:sldMk cId="0" sldId="346"/>
            <ac:picMk id="6" creationId="{2987E59E-649E-4222-9FC7-B20FF16D4B0E}"/>
          </ac:picMkLst>
        </pc:picChg>
        <pc:picChg chg="mod">
          <ac:chgData name="Renyuan Lyu" userId="eadeb139afb46539" providerId="LiveId" clId="{9089DA4A-3FE1-4220-BB01-801A2FAF8E9A}" dt="2020-02-15T17:20:34.680" v="3" actId="1076"/>
          <ac:picMkLst>
            <pc:docMk/>
            <pc:sldMk cId="0" sldId="346"/>
            <ac:picMk id="10" creationId="{00000000-0000-0000-0000-000000000000}"/>
          </ac:picMkLst>
        </pc:picChg>
      </pc:sldChg>
      <pc:sldChg chg="modSp">
        <pc:chgData name="Renyuan Lyu" userId="eadeb139afb46539" providerId="LiveId" clId="{9089DA4A-3FE1-4220-BB01-801A2FAF8E9A}" dt="2020-02-15T18:03:15.227" v="15"/>
        <pc:sldMkLst>
          <pc:docMk/>
          <pc:sldMk cId="0" sldId="349"/>
        </pc:sldMkLst>
        <pc:spChg chg="mod">
          <ac:chgData name="Renyuan Lyu" userId="eadeb139afb46539" providerId="LiveId" clId="{9089DA4A-3FE1-4220-BB01-801A2FAF8E9A}" dt="2020-02-15T18:03:15.227" v="15"/>
          <ac:spMkLst>
            <pc:docMk/>
            <pc:sldMk cId="0" sldId="349"/>
            <ac:spMk id="2" creationId="{00000000-0000-0000-0000-000000000000}"/>
          </ac:spMkLst>
        </pc:spChg>
      </pc:sldChg>
      <pc:sldChg chg="modSp add del">
        <pc:chgData name="Renyuan Lyu" userId="eadeb139afb46539" providerId="LiveId" clId="{9089DA4A-3FE1-4220-BB01-801A2FAF8E9A}" dt="2020-02-15T18:00:34.507" v="13" actId="2696"/>
        <pc:sldMkLst>
          <pc:docMk/>
          <pc:sldMk cId="1031710880" sldId="364"/>
        </pc:sldMkLst>
        <pc:spChg chg="mod">
          <ac:chgData name="Renyuan Lyu" userId="eadeb139afb46539" providerId="LiveId" clId="{9089DA4A-3FE1-4220-BB01-801A2FAF8E9A}" dt="2020-02-15T17:59:52.023" v="11" actId="20577"/>
          <ac:spMkLst>
            <pc:docMk/>
            <pc:sldMk cId="1031710880" sldId="364"/>
            <ac:spMk id="2" creationId="{42CC6ECB-31C4-45EA-83B6-6A6B942FBE0A}"/>
          </ac:spMkLst>
        </pc:spChg>
      </pc:sldChg>
      <pc:sldChg chg="addSp delSp modSp add">
        <pc:chgData name="Renyuan Lyu" userId="eadeb139afb46539" providerId="LiveId" clId="{9089DA4A-3FE1-4220-BB01-801A2FAF8E9A}" dt="2020-02-15T18:00:42.856" v="14" actId="14100"/>
        <pc:sldMkLst>
          <pc:docMk/>
          <pc:sldMk cId="963879630" sldId="365"/>
        </pc:sldMkLst>
        <pc:spChg chg="del">
          <ac:chgData name="Renyuan Lyu" userId="eadeb139afb46539" providerId="LiveId" clId="{9089DA4A-3FE1-4220-BB01-801A2FAF8E9A}" dt="2020-02-15T17:59:13.614" v="6"/>
          <ac:spMkLst>
            <pc:docMk/>
            <pc:sldMk cId="963879630" sldId="365"/>
            <ac:spMk id="3" creationId="{73EEF527-194D-4006-992D-3EC2B3D84B91}"/>
          </ac:spMkLst>
        </pc:spChg>
        <pc:picChg chg="add mod">
          <ac:chgData name="Renyuan Lyu" userId="eadeb139afb46539" providerId="LiveId" clId="{9089DA4A-3FE1-4220-BB01-801A2FAF8E9A}" dt="2020-02-15T18:00:42.856" v="14" actId="14100"/>
          <ac:picMkLst>
            <pc:docMk/>
            <pc:sldMk cId="963879630" sldId="365"/>
            <ac:picMk id="6" creationId="{29502781-4590-40D6-8341-F98421A17BA9}"/>
          </ac:picMkLst>
        </pc:picChg>
      </pc:sldChg>
      <pc:sldChg chg="addSp modSp add">
        <pc:chgData name="Renyuan Lyu" userId="eadeb139afb46539" providerId="LiveId" clId="{9089DA4A-3FE1-4220-BB01-801A2FAF8E9A}" dt="2020-02-15T18:03:56.232" v="20" actId="14100"/>
        <pc:sldMkLst>
          <pc:docMk/>
          <pc:sldMk cId="608552578" sldId="366"/>
        </pc:sldMkLst>
        <pc:picChg chg="add mod">
          <ac:chgData name="Renyuan Lyu" userId="eadeb139afb46539" providerId="LiveId" clId="{9089DA4A-3FE1-4220-BB01-801A2FAF8E9A}" dt="2020-02-15T18:03:56.232" v="20" actId="14100"/>
          <ac:picMkLst>
            <pc:docMk/>
            <pc:sldMk cId="608552578" sldId="366"/>
            <ac:picMk id="6" creationId="{FD2175E9-0A70-4ADA-8096-61C52A1F1FBC}"/>
          </ac:picMkLst>
        </pc:picChg>
      </pc:sldChg>
    </pc:docChg>
  </pc:docChgLst>
  <pc:docChgLst>
    <pc:chgData name="Renyuan Lyu" userId="eadeb139afb46539" providerId="LiveId" clId="{39DAFBEE-58C3-4057-9F5D-4195497CAC81}"/>
    <pc:docChg chg="undo custSel addSld delSld modSld modMainMaster">
      <pc:chgData name="Renyuan Lyu" userId="eadeb139afb46539" providerId="LiveId" clId="{39DAFBEE-58C3-4057-9F5D-4195497CAC81}" dt="2020-04-19T16:13:11.311" v="1395" actId="20577"/>
      <pc:docMkLst>
        <pc:docMk/>
      </pc:docMkLst>
      <pc:sldChg chg="modSp mod">
        <pc:chgData name="Renyuan Lyu" userId="eadeb139afb46539" providerId="LiveId" clId="{39DAFBEE-58C3-4057-9F5D-4195497CAC81}" dt="2020-04-19T04:51:23.347" v="659" actId="1076"/>
        <pc:sldMkLst>
          <pc:docMk/>
          <pc:sldMk cId="0" sldId="256"/>
        </pc:sldMkLst>
        <pc:spChg chg="mod">
          <ac:chgData name="Renyuan Lyu" userId="eadeb139afb46539" providerId="LiveId" clId="{39DAFBEE-58C3-4057-9F5D-4195497CAC81}" dt="2020-04-19T04:51:23.347" v="659" actId="1076"/>
          <ac:spMkLst>
            <pc:docMk/>
            <pc:sldMk cId="0" sldId="256"/>
            <ac:spMk id="2" creationId="{00000000-0000-0000-0000-000000000000}"/>
          </ac:spMkLst>
        </pc:spChg>
        <pc:spChg chg="mod">
          <ac:chgData name="Renyuan Lyu" userId="eadeb139afb46539" providerId="LiveId" clId="{39DAFBEE-58C3-4057-9F5D-4195497CAC81}" dt="2020-04-19T04:51:20.794" v="658" actId="1076"/>
          <ac:spMkLst>
            <pc:docMk/>
            <pc:sldMk cId="0" sldId="256"/>
            <ac:spMk id="3" creationId="{00000000-0000-0000-0000-000000000000}"/>
          </ac:spMkLst>
        </pc:spChg>
      </pc:sldChg>
      <pc:sldChg chg="modSp del">
        <pc:chgData name="Renyuan Lyu" userId="eadeb139afb46539" providerId="LiveId" clId="{39DAFBEE-58C3-4057-9F5D-4195497CAC81}" dt="2020-04-19T03:51:34.814" v="306" actId="2696"/>
        <pc:sldMkLst>
          <pc:docMk/>
          <pc:sldMk cId="0" sldId="257"/>
        </pc:sldMkLst>
        <pc:spChg chg="mod">
          <ac:chgData name="Renyuan Lyu" userId="eadeb139afb46539" providerId="LiveId" clId="{39DAFBEE-58C3-4057-9F5D-4195497CAC81}" dt="2020-04-19T03:44:12.260" v="284" actId="255"/>
          <ac:spMkLst>
            <pc:docMk/>
            <pc:sldMk cId="0" sldId="257"/>
            <ac:spMk id="3" creationId="{00000000-0000-0000-0000-000000000000}"/>
          </ac:spMkLst>
        </pc:spChg>
      </pc:sldChg>
      <pc:sldChg chg="modSp mod">
        <pc:chgData name="Renyuan Lyu" userId="eadeb139afb46539" providerId="LiveId" clId="{39DAFBEE-58C3-4057-9F5D-4195497CAC81}" dt="2020-04-19T06:13:08.035" v="1003" actId="14100"/>
        <pc:sldMkLst>
          <pc:docMk/>
          <pc:sldMk cId="0" sldId="258"/>
        </pc:sldMkLst>
        <pc:spChg chg="mod">
          <ac:chgData name="Renyuan Lyu" userId="eadeb139afb46539" providerId="LiveId" clId="{39DAFBEE-58C3-4057-9F5D-4195497CAC81}" dt="2020-04-19T04:08:58.685" v="481"/>
          <ac:spMkLst>
            <pc:docMk/>
            <pc:sldMk cId="0" sldId="258"/>
            <ac:spMk id="2" creationId="{00000000-0000-0000-0000-000000000000}"/>
          </ac:spMkLst>
        </pc:spChg>
        <pc:spChg chg="mod">
          <ac:chgData name="Renyuan Lyu" userId="eadeb139afb46539" providerId="LiveId" clId="{39DAFBEE-58C3-4057-9F5D-4195497CAC81}" dt="2020-04-19T06:13:08.035" v="1003" actId="14100"/>
          <ac:spMkLst>
            <pc:docMk/>
            <pc:sldMk cId="0" sldId="258"/>
            <ac:spMk id="3" creationId="{00000000-0000-0000-0000-000000000000}"/>
          </ac:spMkLst>
        </pc:spChg>
      </pc:sldChg>
      <pc:sldChg chg="addSp delSp modSp mod">
        <pc:chgData name="Renyuan Lyu" userId="eadeb139afb46539" providerId="LiveId" clId="{39DAFBEE-58C3-4057-9F5D-4195497CAC81}" dt="2020-04-19T06:17:17.547" v="1079" actId="14100"/>
        <pc:sldMkLst>
          <pc:docMk/>
          <pc:sldMk cId="0" sldId="259"/>
        </pc:sldMkLst>
        <pc:spChg chg="mod">
          <ac:chgData name="Renyuan Lyu" userId="eadeb139afb46539" providerId="LiveId" clId="{39DAFBEE-58C3-4057-9F5D-4195497CAC81}" dt="2020-04-19T03:36:31.357" v="134"/>
          <ac:spMkLst>
            <pc:docMk/>
            <pc:sldMk cId="0" sldId="259"/>
            <ac:spMk id="2" creationId="{00000000-0000-0000-0000-000000000000}"/>
          </ac:spMkLst>
        </pc:spChg>
        <pc:spChg chg="mod">
          <ac:chgData name="Renyuan Lyu" userId="eadeb139afb46539" providerId="LiveId" clId="{39DAFBEE-58C3-4057-9F5D-4195497CAC81}" dt="2020-04-19T06:17:17.547" v="1079" actId="14100"/>
          <ac:spMkLst>
            <pc:docMk/>
            <pc:sldMk cId="0" sldId="259"/>
            <ac:spMk id="3" creationId="{00000000-0000-0000-0000-000000000000}"/>
          </ac:spMkLst>
        </pc:spChg>
        <pc:picChg chg="add del mod">
          <ac:chgData name="Renyuan Lyu" userId="eadeb139afb46539" providerId="LiveId" clId="{39DAFBEE-58C3-4057-9F5D-4195497CAC81}" dt="2020-04-19T04:54:50.196" v="666" actId="21"/>
          <ac:picMkLst>
            <pc:docMk/>
            <pc:sldMk cId="0" sldId="259"/>
            <ac:picMk id="7" creationId="{04434C90-1937-44DA-A4D1-171E3FA81D8F}"/>
          </ac:picMkLst>
        </pc:picChg>
      </pc:sldChg>
      <pc:sldChg chg="addSp delSp modSp mod">
        <pc:chgData name="Renyuan Lyu" userId="eadeb139afb46539" providerId="LiveId" clId="{39DAFBEE-58C3-4057-9F5D-4195497CAC81}" dt="2020-04-19T04:55:12.530" v="672" actId="1076"/>
        <pc:sldMkLst>
          <pc:docMk/>
          <pc:sldMk cId="0" sldId="260"/>
        </pc:sldMkLst>
        <pc:spChg chg="add del mod">
          <ac:chgData name="Renyuan Lyu" userId="eadeb139afb46539" providerId="LiveId" clId="{39DAFBEE-58C3-4057-9F5D-4195497CAC81}" dt="2020-04-19T04:55:01.344" v="669" actId="478"/>
          <ac:spMkLst>
            <pc:docMk/>
            <pc:sldMk cId="0" sldId="260"/>
            <ac:spMk id="7" creationId="{F30B1917-D48E-4932-8E2C-CC93186DF48F}"/>
          </ac:spMkLst>
        </pc:spChg>
        <pc:picChg chg="add mod">
          <ac:chgData name="Renyuan Lyu" userId="eadeb139afb46539" providerId="LiveId" clId="{39DAFBEE-58C3-4057-9F5D-4195497CAC81}" dt="2020-04-19T04:55:10.954" v="671" actId="1076"/>
          <ac:picMkLst>
            <pc:docMk/>
            <pc:sldMk cId="0" sldId="260"/>
            <ac:picMk id="8" creationId="{BA534CDE-1913-4354-869D-9BEC46F63347}"/>
          </ac:picMkLst>
        </pc:picChg>
        <pc:picChg chg="add mod">
          <ac:chgData name="Renyuan Lyu" userId="eadeb139afb46539" providerId="LiveId" clId="{39DAFBEE-58C3-4057-9F5D-4195497CAC81}" dt="2020-04-19T04:55:12.530" v="672" actId="1076"/>
          <ac:picMkLst>
            <pc:docMk/>
            <pc:sldMk cId="0" sldId="260"/>
            <ac:picMk id="9" creationId="{3DD50E03-EC3C-4ADF-86E4-A74F2400E856}"/>
          </ac:picMkLst>
        </pc:picChg>
        <pc:picChg chg="del">
          <ac:chgData name="Renyuan Lyu" userId="eadeb139afb46539" providerId="LiveId" clId="{39DAFBEE-58C3-4057-9F5D-4195497CAC81}" dt="2020-04-19T04:54:44.210" v="664" actId="478"/>
          <ac:picMkLst>
            <pc:docMk/>
            <pc:sldMk cId="0" sldId="260"/>
            <ac:picMk id="2050" creationId="{00000000-0000-0000-0000-000000000000}"/>
          </ac:picMkLst>
        </pc:picChg>
      </pc:sldChg>
      <pc:sldChg chg="addSp modSp mod">
        <pc:chgData name="Renyuan Lyu" userId="eadeb139afb46539" providerId="LiveId" clId="{39DAFBEE-58C3-4057-9F5D-4195497CAC81}" dt="2020-04-19T06:41:05.283" v="1122" actId="1076"/>
        <pc:sldMkLst>
          <pc:docMk/>
          <pc:sldMk cId="0" sldId="261"/>
        </pc:sldMkLst>
        <pc:spChg chg="add mod">
          <ac:chgData name="Renyuan Lyu" userId="eadeb139afb46539" providerId="LiveId" clId="{39DAFBEE-58C3-4057-9F5D-4195497CAC81}" dt="2020-04-19T06:41:05.283" v="1122" actId="1076"/>
          <ac:spMkLst>
            <pc:docMk/>
            <pc:sldMk cId="0" sldId="261"/>
            <ac:spMk id="9" creationId="{192E62B5-B01A-4644-91FD-1E47FB33F870}"/>
          </ac:spMkLst>
        </pc:spChg>
        <pc:picChg chg="mod">
          <ac:chgData name="Renyuan Lyu" userId="eadeb139afb46539" providerId="LiveId" clId="{39DAFBEE-58C3-4057-9F5D-4195497CAC81}" dt="2020-04-19T06:40:11.421" v="1099" actId="1036"/>
          <ac:picMkLst>
            <pc:docMk/>
            <pc:sldMk cId="0" sldId="261"/>
            <ac:picMk id="5" creationId="{00000000-0000-0000-0000-000000000000}"/>
          </ac:picMkLst>
        </pc:picChg>
        <pc:picChg chg="mod">
          <ac:chgData name="Renyuan Lyu" userId="eadeb139afb46539" providerId="LiveId" clId="{39DAFBEE-58C3-4057-9F5D-4195497CAC81}" dt="2020-04-19T06:40:15.015" v="1116" actId="1036"/>
          <ac:picMkLst>
            <pc:docMk/>
            <pc:sldMk cId="0" sldId="261"/>
            <ac:picMk id="3074" creationId="{00000000-0000-0000-0000-000000000000}"/>
          </ac:picMkLst>
        </pc:picChg>
      </pc:sldChg>
      <pc:sldChg chg="addSp delSp modSp mod">
        <pc:chgData name="Renyuan Lyu" userId="eadeb139afb46539" providerId="LiveId" clId="{39DAFBEE-58C3-4057-9F5D-4195497CAC81}" dt="2020-04-19T07:48:51.125" v="1312" actId="1076"/>
        <pc:sldMkLst>
          <pc:docMk/>
          <pc:sldMk cId="0" sldId="262"/>
        </pc:sldMkLst>
        <pc:spChg chg="mod">
          <ac:chgData name="Renyuan Lyu" userId="eadeb139afb46539" providerId="LiveId" clId="{39DAFBEE-58C3-4057-9F5D-4195497CAC81}" dt="2020-04-19T07:48:05.531" v="1306" actId="14100"/>
          <ac:spMkLst>
            <pc:docMk/>
            <pc:sldMk cId="0" sldId="262"/>
            <ac:spMk id="2" creationId="{00000000-0000-0000-0000-000000000000}"/>
          </ac:spMkLst>
        </pc:spChg>
        <pc:spChg chg="mod">
          <ac:chgData name="Renyuan Lyu" userId="eadeb139afb46539" providerId="LiveId" clId="{39DAFBEE-58C3-4057-9F5D-4195497CAC81}" dt="2020-04-19T07:48:06.373" v="1307" actId="1076"/>
          <ac:spMkLst>
            <pc:docMk/>
            <pc:sldMk cId="0" sldId="262"/>
            <ac:spMk id="3" creationId="{00000000-0000-0000-0000-000000000000}"/>
          </ac:spMkLst>
        </pc:spChg>
        <pc:spChg chg="add del mod">
          <ac:chgData name="Renyuan Lyu" userId="eadeb139afb46539" providerId="LiveId" clId="{39DAFBEE-58C3-4057-9F5D-4195497CAC81}" dt="2020-04-19T07:48:44.500" v="1310" actId="1076"/>
          <ac:spMkLst>
            <pc:docMk/>
            <pc:sldMk cId="0" sldId="262"/>
            <ac:spMk id="4" creationId="{00000000-0000-0000-0000-000000000000}"/>
          </ac:spMkLst>
        </pc:spChg>
        <pc:spChg chg="add del mod">
          <ac:chgData name="Renyuan Lyu" userId="eadeb139afb46539" providerId="LiveId" clId="{39DAFBEE-58C3-4057-9F5D-4195497CAC81}" dt="2020-04-19T07:48:51.125" v="1312" actId="1076"/>
          <ac:spMkLst>
            <pc:docMk/>
            <pc:sldMk cId="0" sldId="262"/>
            <ac:spMk id="6" creationId="{00000000-0000-0000-0000-000000000000}"/>
          </ac:spMkLst>
        </pc:spChg>
        <pc:spChg chg="add del mod">
          <ac:chgData name="Renyuan Lyu" userId="eadeb139afb46539" providerId="LiveId" clId="{39DAFBEE-58C3-4057-9F5D-4195497CAC81}" dt="2020-04-19T07:48:13.119" v="1308" actId="20577"/>
          <ac:spMkLst>
            <pc:docMk/>
            <pc:sldMk cId="0" sldId="262"/>
            <ac:spMk id="7" creationId="{00000000-0000-0000-0000-000000000000}"/>
          </ac:spMkLst>
        </pc:spChg>
        <pc:spChg chg="add del mod">
          <ac:chgData name="Renyuan Lyu" userId="eadeb139afb46539" providerId="LiveId" clId="{39DAFBEE-58C3-4057-9F5D-4195497CAC81}" dt="2020-04-19T07:48:29.933" v="1309" actId="1076"/>
          <ac:spMkLst>
            <pc:docMk/>
            <pc:sldMk cId="0" sldId="262"/>
            <ac:spMk id="8" creationId="{00000000-0000-0000-0000-000000000000}"/>
          </ac:spMkLst>
        </pc:spChg>
        <pc:spChg chg="add mod">
          <ac:chgData name="Renyuan Lyu" userId="eadeb139afb46539" providerId="LiveId" clId="{39DAFBEE-58C3-4057-9F5D-4195497CAC81}" dt="2020-04-19T06:58:41.668" v="1290" actId="1076"/>
          <ac:spMkLst>
            <pc:docMk/>
            <pc:sldMk cId="0" sldId="262"/>
            <ac:spMk id="9" creationId="{00000000-0000-0000-0000-000000000000}"/>
          </ac:spMkLst>
        </pc:spChg>
        <pc:spChg chg="add del mod">
          <ac:chgData name="Renyuan Lyu" userId="eadeb139afb46539" providerId="LiveId" clId="{39DAFBEE-58C3-4057-9F5D-4195497CAC81}" dt="2020-04-19T06:52:03.621" v="1161" actId="27636"/>
          <ac:spMkLst>
            <pc:docMk/>
            <pc:sldMk cId="0" sldId="262"/>
            <ac:spMk id="10" creationId="{00000000-0000-0000-0000-000000000000}"/>
          </ac:spMkLst>
        </pc:spChg>
        <pc:spChg chg="add del mod">
          <ac:chgData name="Renyuan Lyu" userId="eadeb139afb46539" providerId="LiveId" clId="{39DAFBEE-58C3-4057-9F5D-4195497CAC81}" dt="2020-04-19T06:51:54.503" v="1156" actId="478"/>
          <ac:spMkLst>
            <pc:docMk/>
            <pc:sldMk cId="0" sldId="262"/>
            <ac:spMk id="19" creationId="{539078DE-188A-40ED-939B-B17B8AC079AA}"/>
          </ac:spMkLst>
        </pc:spChg>
        <pc:spChg chg="add del mod">
          <ac:chgData name="Renyuan Lyu" userId="eadeb139afb46539" providerId="LiveId" clId="{39DAFBEE-58C3-4057-9F5D-4195497CAC81}" dt="2020-04-19T06:54:59.102" v="1211" actId="21"/>
          <ac:spMkLst>
            <pc:docMk/>
            <pc:sldMk cId="0" sldId="262"/>
            <ac:spMk id="25" creationId="{15AA6B9B-5992-42AF-99D3-0BAF399A866D}"/>
          </ac:spMkLst>
        </pc:spChg>
        <pc:spChg chg="add del mod">
          <ac:chgData name="Renyuan Lyu" userId="eadeb139afb46539" providerId="LiveId" clId="{39DAFBEE-58C3-4057-9F5D-4195497CAC81}" dt="2020-04-19T07:48:48.252" v="1311" actId="1076"/>
          <ac:spMkLst>
            <pc:docMk/>
            <pc:sldMk cId="0" sldId="262"/>
            <ac:spMk id="4099" creationId="{00000000-0000-0000-0000-000000000000}"/>
          </ac:spMkLst>
        </pc:spChg>
        <pc:spChg chg="add del mod">
          <ac:chgData name="Renyuan Lyu" userId="eadeb139afb46539" providerId="LiveId" clId="{39DAFBEE-58C3-4057-9F5D-4195497CAC81}" dt="2020-04-19T06:53:42.546" v="1196" actId="478"/>
          <ac:spMkLst>
            <pc:docMk/>
            <pc:sldMk cId="0" sldId="262"/>
            <ac:spMk id="4105" creationId="{00000000-0000-0000-0000-000000000000}"/>
          </ac:spMkLst>
        </pc:spChg>
        <pc:spChg chg="add del mod">
          <ac:chgData name="Renyuan Lyu" userId="eadeb139afb46539" providerId="LiveId" clId="{39DAFBEE-58C3-4057-9F5D-4195497CAC81}" dt="2020-04-19T06:54:48.156" v="1208" actId="21"/>
          <ac:spMkLst>
            <pc:docMk/>
            <pc:sldMk cId="0" sldId="262"/>
            <ac:spMk id="4106" creationId="{00000000-0000-0000-0000-000000000000}"/>
          </ac:spMkLst>
        </pc:spChg>
        <pc:graphicFrameChg chg="del mod replId">
          <ac:chgData name="Renyuan Lyu" userId="eadeb139afb46539" providerId="LiveId" clId="{39DAFBEE-58C3-4057-9F5D-4195497CAC81}" dt="2020-04-19T04:56:42.824" v="674"/>
          <ac:graphicFrameMkLst>
            <pc:docMk/>
            <pc:sldMk cId="0" sldId="262"/>
            <ac:graphicFrameMk id="11" creationId="{00000000-0000-0000-0000-000000000000}"/>
          </ac:graphicFrameMkLst>
        </pc:graphicFrameChg>
        <pc:graphicFrameChg chg="add del mod replId">
          <ac:chgData name="Renyuan Lyu" userId="eadeb139afb46539" providerId="LiveId" clId="{39DAFBEE-58C3-4057-9F5D-4195497CAC81}" dt="2020-04-19T06:41:41.143" v="1124"/>
          <ac:graphicFrameMkLst>
            <pc:docMk/>
            <pc:sldMk cId="0" sldId="262"/>
            <ac:graphicFrameMk id="15" creationId="{00000000-0000-0000-0000-000000000000}"/>
          </ac:graphicFrameMkLst>
        </pc:graphicFrameChg>
        <pc:graphicFrameChg chg="add del mod replId">
          <ac:chgData name="Renyuan Lyu" userId="eadeb139afb46539" providerId="LiveId" clId="{39DAFBEE-58C3-4057-9F5D-4195497CAC81}" dt="2020-04-19T06:51:58.708" v="1158"/>
          <ac:graphicFrameMkLst>
            <pc:docMk/>
            <pc:sldMk cId="0" sldId="262"/>
            <ac:graphicFrameMk id="21" creationId="{00000000-0000-0000-0000-000000000000}"/>
          </ac:graphicFrameMkLst>
        </pc:graphicFrameChg>
        <pc:graphicFrameChg chg="add del mod replId">
          <ac:chgData name="Renyuan Lyu" userId="eadeb139afb46539" providerId="LiveId" clId="{39DAFBEE-58C3-4057-9F5D-4195497CAC81}" dt="2020-04-19T06:52:47.877" v="1176"/>
          <ac:graphicFrameMkLst>
            <pc:docMk/>
            <pc:sldMk cId="0" sldId="262"/>
            <ac:graphicFrameMk id="27" creationId="{00000000-0000-0000-0000-000000000000}"/>
          </ac:graphicFrameMkLst>
        </pc:graphicFrameChg>
        <pc:graphicFrameChg chg="add del mod replId">
          <ac:chgData name="Renyuan Lyu" userId="eadeb139afb46539" providerId="LiveId" clId="{39DAFBEE-58C3-4057-9F5D-4195497CAC81}" dt="2020-04-19T06:55:29.916" v="1219"/>
          <ac:graphicFrameMkLst>
            <pc:docMk/>
            <pc:sldMk cId="0" sldId="262"/>
            <ac:graphicFrameMk id="33" creationId="{00000000-0000-0000-0000-000000000000}"/>
          </ac:graphicFrameMkLst>
        </pc:graphicFrameChg>
        <pc:graphicFrameChg chg="add del mod replId">
          <ac:chgData name="Renyuan Lyu" userId="eadeb139afb46539" providerId="LiveId" clId="{39DAFBEE-58C3-4057-9F5D-4195497CAC81}" dt="2020-04-19T06:55:33.345" v="1222"/>
          <ac:graphicFrameMkLst>
            <pc:docMk/>
            <pc:sldMk cId="0" sldId="262"/>
            <ac:graphicFrameMk id="35" creationId="{00000000-0000-0000-0000-000000000000}"/>
          </ac:graphicFrameMkLst>
        </pc:graphicFrameChg>
        <pc:graphicFrameChg chg="add del mod replId">
          <ac:chgData name="Renyuan Lyu" userId="eadeb139afb46539" providerId="LiveId" clId="{39DAFBEE-58C3-4057-9F5D-4195497CAC81}" dt="2020-04-19T06:55:42.078" v="1225"/>
          <ac:graphicFrameMkLst>
            <pc:docMk/>
            <pc:sldMk cId="0" sldId="262"/>
            <ac:graphicFrameMk id="37" creationId="{00000000-0000-0000-0000-000000000000}"/>
          </ac:graphicFrameMkLst>
        </pc:graphicFrameChg>
        <pc:graphicFrameChg chg="add del mod replId">
          <ac:chgData name="Renyuan Lyu" userId="eadeb139afb46539" providerId="LiveId" clId="{39DAFBEE-58C3-4057-9F5D-4195497CAC81}" dt="2020-04-19T06:55:45.675" v="1228"/>
          <ac:graphicFrameMkLst>
            <pc:docMk/>
            <pc:sldMk cId="0" sldId="262"/>
            <ac:graphicFrameMk id="39" creationId="{00000000-0000-0000-0000-000000000000}"/>
          </ac:graphicFrameMkLst>
        </pc:graphicFrameChg>
        <pc:graphicFrameChg chg="add del mod replId">
          <ac:chgData name="Renyuan Lyu" userId="eadeb139afb46539" providerId="LiveId" clId="{39DAFBEE-58C3-4057-9F5D-4195497CAC81}" dt="2020-04-19T06:57:09.090" v="1254"/>
          <ac:graphicFrameMkLst>
            <pc:docMk/>
            <pc:sldMk cId="0" sldId="262"/>
            <ac:graphicFrameMk id="41" creationId="{00000000-0000-0000-0000-000000000000}"/>
          </ac:graphicFrameMkLst>
        </pc:graphicFrameChg>
      </pc:sldChg>
      <pc:sldChg chg="modSp">
        <pc:chgData name="Renyuan Lyu" userId="eadeb139afb46539" providerId="LiveId" clId="{39DAFBEE-58C3-4057-9F5D-4195497CAC81}" dt="2020-04-19T09:03:17.087" v="1393"/>
        <pc:sldMkLst>
          <pc:docMk/>
          <pc:sldMk cId="0" sldId="263"/>
        </pc:sldMkLst>
        <pc:spChg chg="mod">
          <ac:chgData name="Renyuan Lyu" userId="eadeb139afb46539" providerId="LiveId" clId="{39DAFBEE-58C3-4057-9F5D-4195497CAC81}" dt="2020-04-19T09:03:17.087" v="1393"/>
          <ac:spMkLst>
            <pc:docMk/>
            <pc:sldMk cId="0" sldId="263"/>
            <ac:spMk id="2" creationId="{00000000-0000-0000-0000-000000000000}"/>
          </ac:spMkLst>
        </pc:spChg>
      </pc:sldChg>
      <pc:sldChg chg="addSp delSp modSp mod">
        <pc:chgData name="Renyuan Lyu" userId="eadeb139afb46539" providerId="LiveId" clId="{39DAFBEE-58C3-4057-9F5D-4195497CAC81}" dt="2020-04-19T04:57:50.501" v="786" actId="33423"/>
        <pc:sldMkLst>
          <pc:docMk/>
          <pc:sldMk cId="0" sldId="266"/>
        </pc:sldMkLst>
        <pc:spChg chg="add del">
          <ac:chgData name="Renyuan Lyu" userId="eadeb139afb46539" providerId="LiveId" clId="{39DAFBEE-58C3-4057-9F5D-4195497CAC81}" dt="2020-04-19T04:57:50.501" v="786" actId="33423"/>
          <ac:spMkLst>
            <pc:docMk/>
            <pc:sldMk cId="0" sldId="266"/>
            <ac:spMk id="6" creationId="{00000000-0000-0000-0000-000000000000}"/>
          </ac:spMkLst>
        </pc:spChg>
        <pc:spChg chg="add del">
          <ac:chgData name="Renyuan Lyu" userId="eadeb139afb46539" providerId="LiveId" clId="{39DAFBEE-58C3-4057-9F5D-4195497CAC81}" dt="2020-04-19T04:57:50.501" v="785" actId="33423"/>
          <ac:spMkLst>
            <pc:docMk/>
            <pc:sldMk cId="0" sldId="266"/>
            <ac:spMk id="11268" creationId="{00000000-0000-0000-0000-000000000000}"/>
          </ac:spMkLst>
        </pc:spChg>
        <pc:graphicFrameChg chg="add del mod replId">
          <ac:chgData name="Renyuan Lyu" userId="eadeb139afb46539" providerId="LiveId" clId="{39DAFBEE-58C3-4057-9F5D-4195497CAC81}" dt="2020-04-19T04:57:50.501" v="786" actId="33423"/>
          <ac:graphicFrameMkLst>
            <pc:docMk/>
            <pc:sldMk cId="0" sldId="266"/>
            <ac:graphicFrameMk id="6" creationId="{00000000-0000-0000-0000-000000000000}"/>
          </ac:graphicFrameMkLst>
        </pc:graphicFrameChg>
        <pc:graphicFrameChg chg="add del mod replId">
          <ac:chgData name="Renyuan Lyu" userId="eadeb139afb46539" providerId="LiveId" clId="{39DAFBEE-58C3-4057-9F5D-4195497CAC81}" dt="2020-04-19T04:57:50.501" v="785" actId="33423"/>
          <ac:graphicFrameMkLst>
            <pc:docMk/>
            <pc:sldMk cId="0" sldId="266"/>
            <ac:graphicFrameMk id="11268" creationId="{00000000-0000-0000-0000-000000000000}"/>
          </ac:graphicFrameMkLst>
        </pc:graphicFrameChg>
      </pc:sldChg>
      <pc:sldChg chg="addSp delSp modSp mod">
        <pc:chgData name="Renyuan Lyu" userId="eadeb139afb46539" providerId="LiveId" clId="{39DAFBEE-58C3-4057-9F5D-4195497CAC81}" dt="2020-04-19T04:57:50.500" v="784" actId="33423"/>
        <pc:sldMkLst>
          <pc:docMk/>
          <pc:sldMk cId="0" sldId="269"/>
        </pc:sldMkLst>
        <pc:spChg chg="add del mod">
          <ac:chgData name="Renyuan Lyu" userId="eadeb139afb46539" providerId="LiveId" clId="{39DAFBEE-58C3-4057-9F5D-4195497CAC81}" dt="2020-04-19T04:57:50.500" v="784" actId="33423"/>
          <ac:spMkLst>
            <pc:docMk/>
            <pc:sldMk cId="0" sldId="269"/>
            <ac:spMk id="4" creationId="{00000000-0000-0000-0000-000000000000}"/>
          </ac:spMkLst>
        </pc:spChg>
        <pc:spChg chg="add del mod">
          <ac:chgData name="Renyuan Lyu" userId="eadeb139afb46539" providerId="LiveId" clId="{39DAFBEE-58C3-4057-9F5D-4195497CAC81}" dt="2020-04-19T04:57:50.499" v="783" actId="33423"/>
          <ac:spMkLst>
            <pc:docMk/>
            <pc:sldMk cId="0" sldId="269"/>
            <ac:spMk id="14339" creationId="{00000000-0000-0000-0000-000000000000}"/>
          </ac:spMkLst>
        </pc:spChg>
        <pc:spChg chg="add del mod">
          <ac:chgData name="Renyuan Lyu" userId="eadeb139afb46539" providerId="LiveId" clId="{39DAFBEE-58C3-4057-9F5D-4195497CAC81}" dt="2020-04-19T04:57:50.499" v="782" actId="33423"/>
          <ac:spMkLst>
            <pc:docMk/>
            <pc:sldMk cId="0" sldId="269"/>
            <ac:spMk id="14340" creationId="{00000000-0000-0000-0000-000000000000}"/>
          </ac:spMkLst>
        </pc:spChg>
        <pc:graphicFrameChg chg="add del mod replId">
          <ac:chgData name="Renyuan Lyu" userId="eadeb139afb46539" providerId="LiveId" clId="{39DAFBEE-58C3-4057-9F5D-4195497CAC81}" dt="2020-04-19T04:57:50.500" v="784" actId="33423"/>
          <ac:graphicFrameMkLst>
            <pc:docMk/>
            <pc:sldMk cId="0" sldId="269"/>
            <ac:graphicFrameMk id="4" creationId="{00000000-0000-0000-0000-000000000000}"/>
          </ac:graphicFrameMkLst>
        </pc:graphicFrameChg>
        <pc:graphicFrameChg chg="add del mod replId">
          <ac:chgData name="Renyuan Lyu" userId="eadeb139afb46539" providerId="LiveId" clId="{39DAFBEE-58C3-4057-9F5D-4195497CAC81}" dt="2020-04-19T04:57:50.499" v="783" actId="33423"/>
          <ac:graphicFrameMkLst>
            <pc:docMk/>
            <pc:sldMk cId="0" sldId="269"/>
            <ac:graphicFrameMk id="14339" creationId="{00000000-0000-0000-0000-000000000000}"/>
          </ac:graphicFrameMkLst>
        </pc:graphicFrameChg>
        <pc:graphicFrameChg chg="add del mod replId">
          <ac:chgData name="Renyuan Lyu" userId="eadeb139afb46539" providerId="LiveId" clId="{39DAFBEE-58C3-4057-9F5D-4195497CAC81}" dt="2020-04-19T04:57:50.499" v="782" actId="33423"/>
          <ac:graphicFrameMkLst>
            <pc:docMk/>
            <pc:sldMk cId="0" sldId="269"/>
            <ac:graphicFrameMk id="14340" creationId="{00000000-0000-0000-0000-000000000000}"/>
          </ac:graphicFrameMkLst>
        </pc:graphicFrameChg>
      </pc:sldChg>
      <pc:sldChg chg="addSp delSp modSp mod">
        <pc:chgData name="Renyuan Lyu" userId="eadeb139afb46539" providerId="LiveId" clId="{39DAFBEE-58C3-4057-9F5D-4195497CAC81}" dt="2020-04-19T04:57:50.498" v="781" actId="33423"/>
        <pc:sldMkLst>
          <pc:docMk/>
          <pc:sldMk cId="0" sldId="271"/>
        </pc:sldMkLst>
        <pc:spChg chg="add del mod">
          <ac:chgData name="Renyuan Lyu" userId="eadeb139afb46539" providerId="LiveId" clId="{39DAFBEE-58C3-4057-9F5D-4195497CAC81}" dt="2020-04-19T04:57:50.498" v="781" actId="33423"/>
          <ac:spMkLst>
            <pc:docMk/>
            <pc:sldMk cId="0" sldId="271"/>
            <ac:spMk id="4" creationId="{00000000-0000-0000-0000-000000000000}"/>
          </ac:spMkLst>
        </pc:spChg>
        <pc:spChg chg="add del">
          <ac:chgData name="Renyuan Lyu" userId="eadeb139afb46539" providerId="LiveId" clId="{39DAFBEE-58C3-4057-9F5D-4195497CAC81}" dt="2020-04-19T04:57:50.497" v="780" actId="33423"/>
          <ac:spMkLst>
            <pc:docMk/>
            <pc:sldMk cId="0" sldId="271"/>
            <ac:spMk id="19459" creationId="{00000000-0000-0000-0000-000000000000}"/>
          </ac:spMkLst>
        </pc:spChg>
        <pc:graphicFrameChg chg="add del mod replId">
          <ac:chgData name="Renyuan Lyu" userId="eadeb139afb46539" providerId="LiveId" clId="{39DAFBEE-58C3-4057-9F5D-4195497CAC81}" dt="2020-04-19T04:57:50.498" v="781" actId="33423"/>
          <ac:graphicFrameMkLst>
            <pc:docMk/>
            <pc:sldMk cId="0" sldId="271"/>
            <ac:graphicFrameMk id="4" creationId="{00000000-0000-0000-0000-000000000000}"/>
          </ac:graphicFrameMkLst>
        </pc:graphicFrameChg>
        <pc:graphicFrameChg chg="add del mod replId">
          <ac:chgData name="Renyuan Lyu" userId="eadeb139afb46539" providerId="LiveId" clId="{39DAFBEE-58C3-4057-9F5D-4195497CAC81}" dt="2020-04-19T04:57:50.497" v="780" actId="33423"/>
          <ac:graphicFrameMkLst>
            <pc:docMk/>
            <pc:sldMk cId="0" sldId="271"/>
            <ac:graphicFrameMk id="19459" creationId="{00000000-0000-0000-0000-000000000000}"/>
          </ac:graphicFrameMkLst>
        </pc:graphicFrameChg>
      </pc:sldChg>
      <pc:sldChg chg="addSp delSp modSp mod">
        <pc:chgData name="Renyuan Lyu" userId="eadeb139afb46539" providerId="LiveId" clId="{39DAFBEE-58C3-4057-9F5D-4195497CAC81}" dt="2020-04-19T04:57:50.497" v="779" actId="33423"/>
        <pc:sldMkLst>
          <pc:docMk/>
          <pc:sldMk cId="0" sldId="273"/>
        </pc:sldMkLst>
        <pc:spChg chg="add del mod">
          <ac:chgData name="Renyuan Lyu" userId="eadeb139afb46539" providerId="LiveId" clId="{39DAFBEE-58C3-4057-9F5D-4195497CAC81}" dt="2020-04-19T04:57:50.497" v="779" actId="33423"/>
          <ac:spMkLst>
            <pc:docMk/>
            <pc:sldMk cId="0" sldId="273"/>
            <ac:spMk id="4" creationId="{00000000-0000-0000-0000-000000000000}"/>
          </ac:spMkLst>
        </pc:spChg>
        <pc:graphicFrameChg chg="add del mod replId">
          <ac:chgData name="Renyuan Lyu" userId="eadeb139afb46539" providerId="LiveId" clId="{39DAFBEE-58C3-4057-9F5D-4195497CAC81}" dt="2020-04-19T04:57:50.497" v="779" actId="33423"/>
          <ac:graphicFrameMkLst>
            <pc:docMk/>
            <pc:sldMk cId="0" sldId="273"/>
            <ac:graphicFrameMk id="4" creationId="{00000000-0000-0000-0000-000000000000}"/>
          </ac:graphicFrameMkLst>
        </pc:graphicFrameChg>
      </pc:sldChg>
      <pc:sldChg chg="addSp delSp modSp mod">
        <pc:chgData name="Renyuan Lyu" userId="eadeb139afb46539" providerId="LiveId" clId="{39DAFBEE-58C3-4057-9F5D-4195497CAC81}" dt="2020-04-19T04:57:50.496" v="778" actId="33423"/>
        <pc:sldMkLst>
          <pc:docMk/>
          <pc:sldMk cId="0" sldId="276"/>
        </pc:sldMkLst>
        <pc:spChg chg="add del mod">
          <ac:chgData name="Renyuan Lyu" userId="eadeb139afb46539" providerId="LiveId" clId="{39DAFBEE-58C3-4057-9F5D-4195497CAC81}" dt="2020-04-19T04:57:50.495" v="777" actId="33423"/>
          <ac:spMkLst>
            <pc:docMk/>
            <pc:sldMk cId="0" sldId="276"/>
            <ac:spMk id="6" creationId="{00000000-0000-0000-0000-000000000000}"/>
          </ac:spMkLst>
        </pc:spChg>
        <pc:spChg chg="add del">
          <ac:chgData name="Renyuan Lyu" userId="eadeb139afb46539" providerId="LiveId" clId="{39DAFBEE-58C3-4057-9F5D-4195497CAC81}" dt="2020-04-19T04:57:50.496" v="778" actId="33423"/>
          <ac:spMkLst>
            <pc:docMk/>
            <pc:sldMk cId="0" sldId="276"/>
            <ac:spMk id="24579" creationId="{00000000-0000-0000-0000-000000000000}"/>
          </ac:spMkLst>
        </pc:spChg>
        <pc:graphicFrameChg chg="add del mod replId">
          <ac:chgData name="Renyuan Lyu" userId="eadeb139afb46539" providerId="LiveId" clId="{39DAFBEE-58C3-4057-9F5D-4195497CAC81}" dt="2020-04-19T04:57:50.495" v="777" actId="33423"/>
          <ac:graphicFrameMkLst>
            <pc:docMk/>
            <pc:sldMk cId="0" sldId="276"/>
            <ac:graphicFrameMk id="6" creationId="{00000000-0000-0000-0000-000000000000}"/>
          </ac:graphicFrameMkLst>
        </pc:graphicFrameChg>
        <pc:graphicFrameChg chg="add del mod replId">
          <ac:chgData name="Renyuan Lyu" userId="eadeb139afb46539" providerId="LiveId" clId="{39DAFBEE-58C3-4057-9F5D-4195497CAC81}" dt="2020-04-19T04:57:50.496" v="778" actId="33423"/>
          <ac:graphicFrameMkLst>
            <pc:docMk/>
            <pc:sldMk cId="0" sldId="276"/>
            <ac:graphicFrameMk id="24579" creationId="{00000000-0000-0000-0000-000000000000}"/>
          </ac:graphicFrameMkLst>
        </pc:graphicFrameChg>
      </pc:sldChg>
      <pc:sldChg chg="addSp delSp modSp mod">
        <pc:chgData name="Renyuan Lyu" userId="eadeb139afb46539" providerId="LiveId" clId="{39DAFBEE-58C3-4057-9F5D-4195497CAC81}" dt="2020-04-19T04:57:50.495" v="776" actId="33423"/>
        <pc:sldMkLst>
          <pc:docMk/>
          <pc:sldMk cId="0" sldId="282"/>
        </pc:sldMkLst>
        <pc:spChg chg="add del mod">
          <ac:chgData name="Renyuan Lyu" userId="eadeb139afb46539" providerId="LiveId" clId="{39DAFBEE-58C3-4057-9F5D-4195497CAC81}" dt="2020-04-19T04:57:50.495" v="776" actId="33423"/>
          <ac:spMkLst>
            <pc:docMk/>
            <pc:sldMk cId="0" sldId="282"/>
            <ac:spMk id="4" creationId="{00000000-0000-0000-0000-000000000000}"/>
          </ac:spMkLst>
        </pc:spChg>
        <pc:graphicFrameChg chg="add del mod replId">
          <ac:chgData name="Renyuan Lyu" userId="eadeb139afb46539" providerId="LiveId" clId="{39DAFBEE-58C3-4057-9F5D-4195497CAC81}" dt="2020-04-19T04:57:50.495" v="776" actId="33423"/>
          <ac:graphicFrameMkLst>
            <pc:docMk/>
            <pc:sldMk cId="0" sldId="282"/>
            <ac:graphicFrameMk id="4" creationId="{00000000-0000-0000-0000-000000000000}"/>
          </ac:graphicFrameMkLst>
        </pc:graphicFrameChg>
      </pc:sldChg>
      <pc:sldChg chg="addSp delSp modSp mod">
        <pc:chgData name="Renyuan Lyu" userId="eadeb139afb46539" providerId="LiveId" clId="{39DAFBEE-58C3-4057-9F5D-4195497CAC81}" dt="2020-04-19T04:57:50.494" v="775" actId="33423"/>
        <pc:sldMkLst>
          <pc:docMk/>
          <pc:sldMk cId="0" sldId="286"/>
        </pc:sldMkLst>
        <pc:spChg chg="add del mod">
          <ac:chgData name="Renyuan Lyu" userId="eadeb139afb46539" providerId="LiveId" clId="{39DAFBEE-58C3-4057-9F5D-4195497CAC81}" dt="2020-04-19T04:57:50.494" v="775" actId="33423"/>
          <ac:spMkLst>
            <pc:docMk/>
            <pc:sldMk cId="0" sldId="286"/>
            <ac:spMk id="6" creationId="{00000000-0000-0000-0000-000000000000}"/>
          </ac:spMkLst>
        </pc:spChg>
        <pc:graphicFrameChg chg="add del mod replId">
          <ac:chgData name="Renyuan Lyu" userId="eadeb139afb46539" providerId="LiveId" clId="{39DAFBEE-58C3-4057-9F5D-4195497CAC81}" dt="2020-04-19T04:57:50.494" v="775" actId="33423"/>
          <ac:graphicFrameMkLst>
            <pc:docMk/>
            <pc:sldMk cId="0" sldId="286"/>
            <ac:graphicFrameMk id="6" creationId="{00000000-0000-0000-0000-000000000000}"/>
          </ac:graphicFrameMkLst>
        </pc:graphicFrameChg>
      </pc:sldChg>
      <pc:sldChg chg="modSp">
        <pc:chgData name="Renyuan Lyu" userId="eadeb139afb46539" providerId="LiveId" clId="{39DAFBEE-58C3-4057-9F5D-4195497CAC81}" dt="2020-04-19T03:38:01.591" v="149"/>
        <pc:sldMkLst>
          <pc:docMk/>
          <pc:sldMk cId="0" sldId="288"/>
        </pc:sldMkLst>
        <pc:spChg chg="mod">
          <ac:chgData name="Renyuan Lyu" userId="eadeb139afb46539" providerId="LiveId" clId="{39DAFBEE-58C3-4057-9F5D-4195497CAC81}" dt="2020-04-19T03:38:01.591" v="149"/>
          <ac:spMkLst>
            <pc:docMk/>
            <pc:sldMk cId="0" sldId="288"/>
            <ac:spMk id="2" creationId="{00000000-0000-0000-0000-000000000000}"/>
          </ac:spMkLst>
        </pc:spChg>
      </pc:sldChg>
      <pc:sldChg chg="addSp delSp modSp mod">
        <pc:chgData name="Renyuan Lyu" userId="eadeb139afb46539" providerId="LiveId" clId="{39DAFBEE-58C3-4057-9F5D-4195497CAC81}" dt="2020-04-19T04:57:50.494" v="774" actId="33423"/>
        <pc:sldMkLst>
          <pc:docMk/>
          <pc:sldMk cId="0" sldId="296"/>
        </pc:sldMkLst>
        <pc:spChg chg="add del mod">
          <ac:chgData name="Renyuan Lyu" userId="eadeb139afb46539" providerId="LiveId" clId="{39DAFBEE-58C3-4057-9F5D-4195497CAC81}" dt="2020-04-19T04:57:50.494" v="774" actId="33423"/>
          <ac:spMkLst>
            <pc:docMk/>
            <pc:sldMk cId="0" sldId="296"/>
            <ac:spMk id="4" creationId="{00000000-0000-0000-0000-000000000000}"/>
          </ac:spMkLst>
        </pc:spChg>
        <pc:spChg chg="add del mod">
          <ac:chgData name="Renyuan Lyu" userId="eadeb139afb46539" providerId="LiveId" clId="{39DAFBEE-58C3-4057-9F5D-4195497CAC81}" dt="2020-04-19T04:57:50.493" v="773" actId="33423"/>
          <ac:spMkLst>
            <pc:docMk/>
            <pc:sldMk cId="0" sldId="296"/>
            <ac:spMk id="5" creationId="{00000000-0000-0000-0000-000000000000}"/>
          </ac:spMkLst>
        </pc:spChg>
        <pc:spChg chg="add del mod">
          <ac:chgData name="Renyuan Lyu" userId="eadeb139afb46539" providerId="LiveId" clId="{39DAFBEE-58C3-4057-9F5D-4195497CAC81}" dt="2020-04-19T04:57:50.491" v="771" actId="33423"/>
          <ac:spMkLst>
            <pc:docMk/>
            <pc:sldMk cId="0" sldId="296"/>
            <ac:spMk id="7" creationId="{00000000-0000-0000-0000-000000000000}"/>
          </ac:spMkLst>
        </pc:spChg>
        <pc:spChg chg="add del mod">
          <ac:chgData name="Renyuan Lyu" userId="eadeb139afb46539" providerId="LiveId" clId="{39DAFBEE-58C3-4057-9F5D-4195497CAC81}" dt="2020-04-19T04:57:50.492" v="772" actId="33423"/>
          <ac:spMkLst>
            <pc:docMk/>
            <pc:sldMk cId="0" sldId="296"/>
            <ac:spMk id="62468" creationId="{00000000-0000-0000-0000-000000000000}"/>
          </ac:spMkLst>
        </pc:spChg>
        <pc:graphicFrameChg chg="add del mod replId">
          <ac:chgData name="Renyuan Lyu" userId="eadeb139afb46539" providerId="LiveId" clId="{39DAFBEE-58C3-4057-9F5D-4195497CAC81}" dt="2020-04-19T04:57:50.494" v="774" actId="33423"/>
          <ac:graphicFrameMkLst>
            <pc:docMk/>
            <pc:sldMk cId="0" sldId="296"/>
            <ac:graphicFrameMk id="4" creationId="{00000000-0000-0000-0000-000000000000}"/>
          </ac:graphicFrameMkLst>
        </pc:graphicFrameChg>
        <pc:graphicFrameChg chg="add del mod replId">
          <ac:chgData name="Renyuan Lyu" userId="eadeb139afb46539" providerId="LiveId" clId="{39DAFBEE-58C3-4057-9F5D-4195497CAC81}" dt="2020-04-19T04:57:50.493" v="773" actId="33423"/>
          <ac:graphicFrameMkLst>
            <pc:docMk/>
            <pc:sldMk cId="0" sldId="296"/>
            <ac:graphicFrameMk id="5" creationId="{00000000-0000-0000-0000-000000000000}"/>
          </ac:graphicFrameMkLst>
        </pc:graphicFrameChg>
        <pc:graphicFrameChg chg="add del mod replId">
          <ac:chgData name="Renyuan Lyu" userId="eadeb139afb46539" providerId="LiveId" clId="{39DAFBEE-58C3-4057-9F5D-4195497CAC81}" dt="2020-04-19T04:57:50.491" v="771" actId="33423"/>
          <ac:graphicFrameMkLst>
            <pc:docMk/>
            <pc:sldMk cId="0" sldId="296"/>
            <ac:graphicFrameMk id="7" creationId="{00000000-0000-0000-0000-000000000000}"/>
          </ac:graphicFrameMkLst>
        </pc:graphicFrameChg>
        <pc:graphicFrameChg chg="add del mod replId">
          <ac:chgData name="Renyuan Lyu" userId="eadeb139afb46539" providerId="LiveId" clId="{39DAFBEE-58C3-4057-9F5D-4195497CAC81}" dt="2020-04-19T04:57:50.492" v="772" actId="33423"/>
          <ac:graphicFrameMkLst>
            <pc:docMk/>
            <pc:sldMk cId="0" sldId="296"/>
            <ac:graphicFrameMk id="62468" creationId="{00000000-0000-0000-0000-000000000000}"/>
          </ac:graphicFrameMkLst>
        </pc:graphicFrameChg>
      </pc:sldChg>
      <pc:sldChg chg="addSp delSp modSp mod">
        <pc:chgData name="Renyuan Lyu" userId="eadeb139afb46539" providerId="LiveId" clId="{39DAFBEE-58C3-4057-9F5D-4195497CAC81}" dt="2020-04-19T04:57:50.491" v="770" actId="33423"/>
        <pc:sldMkLst>
          <pc:docMk/>
          <pc:sldMk cId="0" sldId="298"/>
        </pc:sldMkLst>
        <pc:spChg chg="add del">
          <ac:chgData name="Renyuan Lyu" userId="eadeb139afb46539" providerId="LiveId" clId="{39DAFBEE-58C3-4057-9F5D-4195497CAC81}" dt="2020-04-19T04:57:50.491" v="770" actId="33423"/>
          <ac:spMkLst>
            <pc:docMk/>
            <pc:sldMk cId="0" sldId="298"/>
            <ac:spMk id="4" creationId="{00000000-0000-0000-0000-000000000000}"/>
          </ac:spMkLst>
        </pc:spChg>
        <pc:graphicFrameChg chg="add del mod replId">
          <ac:chgData name="Renyuan Lyu" userId="eadeb139afb46539" providerId="LiveId" clId="{39DAFBEE-58C3-4057-9F5D-4195497CAC81}" dt="2020-04-19T04:57:50.491" v="770" actId="33423"/>
          <ac:graphicFrameMkLst>
            <pc:docMk/>
            <pc:sldMk cId="0" sldId="298"/>
            <ac:graphicFrameMk id="4" creationId="{00000000-0000-0000-0000-000000000000}"/>
          </ac:graphicFrameMkLst>
        </pc:graphicFrameChg>
      </pc:sldChg>
      <pc:sldChg chg="addSp delSp modSp mod">
        <pc:chgData name="Renyuan Lyu" userId="eadeb139afb46539" providerId="LiveId" clId="{39DAFBEE-58C3-4057-9F5D-4195497CAC81}" dt="2020-04-19T04:57:50.490" v="769" actId="33423"/>
        <pc:sldMkLst>
          <pc:docMk/>
          <pc:sldMk cId="0" sldId="315"/>
        </pc:sldMkLst>
        <pc:spChg chg="mod">
          <ac:chgData name="Renyuan Lyu" userId="eadeb139afb46539" providerId="LiveId" clId="{39DAFBEE-58C3-4057-9F5D-4195497CAC81}" dt="2020-04-19T03:41:18.460" v="226"/>
          <ac:spMkLst>
            <pc:docMk/>
            <pc:sldMk cId="0" sldId="315"/>
            <ac:spMk id="2" creationId="{00000000-0000-0000-0000-000000000000}"/>
          </ac:spMkLst>
        </pc:spChg>
        <pc:spChg chg="add del mod">
          <ac:chgData name="Renyuan Lyu" userId="eadeb139afb46539" providerId="LiveId" clId="{39DAFBEE-58C3-4057-9F5D-4195497CAC81}" dt="2020-04-19T04:57:50.490" v="769" actId="33423"/>
          <ac:spMkLst>
            <pc:docMk/>
            <pc:sldMk cId="0" sldId="315"/>
            <ac:spMk id="7" creationId="{00000000-0000-0000-0000-000000000000}"/>
          </ac:spMkLst>
        </pc:spChg>
        <pc:spChg chg="add del">
          <ac:chgData name="Renyuan Lyu" userId="eadeb139afb46539" providerId="LiveId" clId="{39DAFBEE-58C3-4057-9F5D-4195497CAC81}" dt="2020-04-19T04:57:50.490" v="768" actId="33423"/>
          <ac:spMkLst>
            <pc:docMk/>
            <pc:sldMk cId="0" sldId="315"/>
            <ac:spMk id="8" creationId="{00000000-0000-0000-0000-000000000000}"/>
          </ac:spMkLst>
        </pc:spChg>
        <pc:graphicFrameChg chg="add del mod replId">
          <ac:chgData name="Renyuan Lyu" userId="eadeb139afb46539" providerId="LiveId" clId="{39DAFBEE-58C3-4057-9F5D-4195497CAC81}" dt="2020-04-19T04:57:50.490" v="769" actId="33423"/>
          <ac:graphicFrameMkLst>
            <pc:docMk/>
            <pc:sldMk cId="0" sldId="315"/>
            <ac:graphicFrameMk id="7" creationId="{00000000-0000-0000-0000-000000000000}"/>
          </ac:graphicFrameMkLst>
        </pc:graphicFrameChg>
        <pc:graphicFrameChg chg="add del mod replId">
          <ac:chgData name="Renyuan Lyu" userId="eadeb139afb46539" providerId="LiveId" clId="{39DAFBEE-58C3-4057-9F5D-4195497CAC81}" dt="2020-04-19T04:57:50.490" v="768" actId="33423"/>
          <ac:graphicFrameMkLst>
            <pc:docMk/>
            <pc:sldMk cId="0" sldId="315"/>
            <ac:graphicFrameMk id="8" creationId="{00000000-0000-0000-0000-000000000000}"/>
          </ac:graphicFrameMkLst>
        </pc:graphicFrameChg>
      </pc:sldChg>
      <pc:sldChg chg="modSp">
        <pc:chgData name="Renyuan Lyu" userId="eadeb139afb46539" providerId="LiveId" clId="{39DAFBEE-58C3-4057-9F5D-4195497CAC81}" dt="2020-04-19T03:41:50.030" v="227"/>
        <pc:sldMkLst>
          <pc:docMk/>
          <pc:sldMk cId="0" sldId="316"/>
        </pc:sldMkLst>
        <pc:spChg chg="mod">
          <ac:chgData name="Renyuan Lyu" userId="eadeb139afb46539" providerId="LiveId" clId="{39DAFBEE-58C3-4057-9F5D-4195497CAC81}" dt="2020-04-19T03:41:50.030" v="227"/>
          <ac:spMkLst>
            <pc:docMk/>
            <pc:sldMk cId="0" sldId="316"/>
            <ac:spMk id="2" creationId="{00000000-0000-0000-0000-000000000000}"/>
          </ac:spMkLst>
        </pc:spChg>
      </pc:sldChg>
      <pc:sldChg chg="modSp">
        <pc:chgData name="Renyuan Lyu" userId="eadeb139afb46539" providerId="LiveId" clId="{39DAFBEE-58C3-4057-9F5D-4195497CAC81}" dt="2020-04-19T03:41:59.372" v="228"/>
        <pc:sldMkLst>
          <pc:docMk/>
          <pc:sldMk cId="0" sldId="317"/>
        </pc:sldMkLst>
        <pc:spChg chg="mod">
          <ac:chgData name="Renyuan Lyu" userId="eadeb139afb46539" providerId="LiveId" clId="{39DAFBEE-58C3-4057-9F5D-4195497CAC81}" dt="2020-04-19T03:41:59.372" v="228"/>
          <ac:spMkLst>
            <pc:docMk/>
            <pc:sldMk cId="0" sldId="317"/>
            <ac:spMk id="2" creationId="{00000000-0000-0000-0000-000000000000}"/>
          </ac:spMkLst>
        </pc:spChg>
      </pc:sldChg>
      <pc:sldChg chg="modSp">
        <pc:chgData name="Renyuan Lyu" userId="eadeb139afb46539" providerId="LiveId" clId="{39DAFBEE-58C3-4057-9F5D-4195497CAC81}" dt="2020-04-19T03:42:12.245" v="229"/>
        <pc:sldMkLst>
          <pc:docMk/>
          <pc:sldMk cId="0" sldId="318"/>
        </pc:sldMkLst>
        <pc:spChg chg="mod">
          <ac:chgData name="Renyuan Lyu" userId="eadeb139afb46539" providerId="LiveId" clId="{39DAFBEE-58C3-4057-9F5D-4195497CAC81}" dt="2020-04-19T03:42:12.245" v="229"/>
          <ac:spMkLst>
            <pc:docMk/>
            <pc:sldMk cId="0" sldId="318"/>
            <ac:spMk id="2" creationId="{00000000-0000-0000-0000-000000000000}"/>
          </ac:spMkLst>
        </pc:spChg>
      </pc:sldChg>
      <pc:sldChg chg="modSp">
        <pc:chgData name="Renyuan Lyu" userId="eadeb139afb46539" providerId="LiveId" clId="{39DAFBEE-58C3-4057-9F5D-4195497CAC81}" dt="2020-04-19T03:42:20.236" v="230"/>
        <pc:sldMkLst>
          <pc:docMk/>
          <pc:sldMk cId="0" sldId="319"/>
        </pc:sldMkLst>
        <pc:spChg chg="mod">
          <ac:chgData name="Renyuan Lyu" userId="eadeb139afb46539" providerId="LiveId" clId="{39DAFBEE-58C3-4057-9F5D-4195497CAC81}" dt="2020-04-19T03:42:20.236" v="230"/>
          <ac:spMkLst>
            <pc:docMk/>
            <pc:sldMk cId="0" sldId="319"/>
            <ac:spMk id="2" creationId="{00000000-0000-0000-0000-000000000000}"/>
          </ac:spMkLst>
        </pc:spChg>
      </pc:sldChg>
      <pc:sldChg chg="addSp delSp modSp mod">
        <pc:chgData name="Renyuan Lyu" userId="eadeb139afb46539" providerId="LiveId" clId="{39DAFBEE-58C3-4057-9F5D-4195497CAC81}" dt="2020-04-19T04:57:50.489" v="767" actId="33423"/>
        <pc:sldMkLst>
          <pc:docMk/>
          <pc:sldMk cId="0" sldId="326"/>
        </pc:sldMkLst>
        <pc:spChg chg="add del mod">
          <ac:chgData name="Renyuan Lyu" userId="eadeb139afb46539" providerId="LiveId" clId="{39DAFBEE-58C3-4057-9F5D-4195497CAC81}" dt="2020-04-19T04:57:50.489" v="767" actId="33423"/>
          <ac:spMkLst>
            <pc:docMk/>
            <pc:sldMk cId="0" sldId="326"/>
            <ac:spMk id="8" creationId="{00000000-0000-0000-0000-000000000000}"/>
          </ac:spMkLst>
        </pc:spChg>
        <pc:spChg chg="add del mod">
          <ac:chgData name="Renyuan Lyu" userId="eadeb139afb46539" providerId="LiveId" clId="{39DAFBEE-58C3-4057-9F5D-4195497CAC81}" dt="2020-04-19T04:57:50.488" v="765" actId="33423"/>
          <ac:spMkLst>
            <pc:docMk/>
            <pc:sldMk cId="0" sldId="326"/>
            <ac:spMk id="11" creationId="{00000000-0000-0000-0000-000000000000}"/>
          </ac:spMkLst>
        </pc:spChg>
        <pc:spChg chg="add del mod">
          <ac:chgData name="Renyuan Lyu" userId="eadeb139afb46539" providerId="LiveId" clId="{39DAFBEE-58C3-4057-9F5D-4195497CAC81}" dt="2020-04-19T04:57:50.488" v="766" actId="33423"/>
          <ac:spMkLst>
            <pc:docMk/>
            <pc:sldMk cId="0" sldId="326"/>
            <ac:spMk id="93189" creationId="{00000000-0000-0000-0000-000000000000}"/>
          </ac:spMkLst>
        </pc:spChg>
        <pc:spChg chg="add del">
          <ac:chgData name="Renyuan Lyu" userId="eadeb139afb46539" providerId="LiveId" clId="{39DAFBEE-58C3-4057-9F5D-4195497CAC81}" dt="2020-04-19T04:57:50.487" v="764" actId="33423"/>
          <ac:spMkLst>
            <pc:docMk/>
            <pc:sldMk cId="0" sldId="326"/>
            <ac:spMk id="93192" creationId="{00000000-0000-0000-0000-000000000000}"/>
          </ac:spMkLst>
        </pc:spChg>
        <pc:graphicFrameChg chg="add del mod replId">
          <ac:chgData name="Renyuan Lyu" userId="eadeb139afb46539" providerId="LiveId" clId="{39DAFBEE-58C3-4057-9F5D-4195497CAC81}" dt="2020-04-19T04:57:50.489" v="767" actId="33423"/>
          <ac:graphicFrameMkLst>
            <pc:docMk/>
            <pc:sldMk cId="0" sldId="326"/>
            <ac:graphicFrameMk id="8" creationId="{00000000-0000-0000-0000-000000000000}"/>
          </ac:graphicFrameMkLst>
        </pc:graphicFrameChg>
        <pc:graphicFrameChg chg="add del mod replId">
          <ac:chgData name="Renyuan Lyu" userId="eadeb139afb46539" providerId="LiveId" clId="{39DAFBEE-58C3-4057-9F5D-4195497CAC81}" dt="2020-04-19T04:57:50.488" v="765" actId="33423"/>
          <ac:graphicFrameMkLst>
            <pc:docMk/>
            <pc:sldMk cId="0" sldId="326"/>
            <ac:graphicFrameMk id="11" creationId="{00000000-0000-0000-0000-000000000000}"/>
          </ac:graphicFrameMkLst>
        </pc:graphicFrameChg>
        <pc:graphicFrameChg chg="add del mod replId">
          <ac:chgData name="Renyuan Lyu" userId="eadeb139afb46539" providerId="LiveId" clId="{39DAFBEE-58C3-4057-9F5D-4195497CAC81}" dt="2020-04-19T04:57:50.488" v="766" actId="33423"/>
          <ac:graphicFrameMkLst>
            <pc:docMk/>
            <pc:sldMk cId="0" sldId="326"/>
            <ac:graphicFrameMk id="93189" creationId="{00000000-0000-0000-0000-000000000000}"/>
          </ac:graphicFrameMkLst>
        </pc:graphicFrameChg>
        <pc:graphicFrameChg chg="add del mod replId">
          <ac:chgData name="Renyuan Lyu" userId="eadeb139afb46539" providerId="LiveId" clId="{39DAFBEE-58C3-4057-9F5D-4195497CAC81}" dt="2020-04-19T04:57:50.487" v="764" actId="33423"/>
          <ac:graphicFrameMkLst>
            <pc:docMk/>
            <pc:sldMk cId="0" sldId="326"/>
            <ac:graphicFrameMk id="93192" creationId="{00000000-0000-0000-0000-000000000000}"/>
          </ac:graphicFrameMkLst>
        </pc:graphicFrameChg>
      </pc:sldChg>
      <pc:sldChg chg="addSp delSp modSp mod">
        <pc:chgData name="Renyuan Lyu" userId="eadeb139afb46539" providerId="LiveId" clId="{39DAFBEE-58C3-4057-9F5D-4195497CAC81}" dt="2020-04-19T04:57:50.486" v="763" actId="33423"/>
        <pc:sldMkLst>
          <pc:docMk/>
          <pc:sldMk cId="0" sldId="329"/>
        </pc:sldMkLst>
        <pc:spChg chg="add del">
          <ac:chgData name="Renyuan Lyu" userId="eadeb139afb46539" providerId="LiveId" clId="{39DAFBEE-58C3-4057-9F5D-4195497CAC81}" dt="2020-04-19T04:57:50.486" v="763" actId="33423"/>
          <ac:spMkLst>
            <pc:docMk/>
            <pc:sldMk cId="0" sldId="329"/>
            <ac:spMk id="96261" creationId="{00000000-0000-0000-0000-000000000000}"/>
          </ac:spMkLst>
        </pc:spChg>
        <pc:spChg chg="add del mod">
          <ac:chgData name="Renyuan Lyu" userId="eadeb139afb46539" providerId="LiveId" clId="{39DAFBEE-58C3-4057-9F5D-4195497CAC81}" dt="2020-04-19T04:57:50.486" v="762" actId="33423"/>
          <ac:spMkLst>
            <pc:docMk/>
            <pc:sldMk cId="0" sldId="329"/>
            <ac:spMk id="96262" creationId="{00000000-0000-0000-0000-000000000000}"/>
          </ac:spMkLst>
        </pc:spChg>
        <pc:spChg chg="add del">
          <ac:chgData name="Renyuan Lyu" userId="eadeb139afb46539" providerId="LiveId" clId="{39DAFBEE-58C3-4057-9F5D-4195497CAC81}" dt="2020-04-19T04:57:50.485" v="761" actId="33423"/>
          <ac:spMkLst>
            <pc:docMk/>
            <pc:sldMk cId="0" sldId="329"/>
            <ac:spMk id="96263" creationId="{00000000-0000-0000-0000-000000000000}"/>
          </ac:spMkLst>
        </pc:spChg>
        <pc:graphicFrameChg chg="add del mod replId">
          <ac:chgData name="Renyuan Lyu" userId="eadeb139afb46539" providerId="LiveId" clId="{39DAFBEE-58C3-4057-9F5D-4195497CAC81}" dt="2020-04-19T04:57:50.486" v="763" actId="33423"/>
          <ac:graphicFrameMkLst>
            <pc:docMk/>
            <pc:sldMk cId="0" sldId="329"/>
            <ac:graphicFrameMk id="96261" creationId="{00000000-0000-0000-0000-000000000000}"/>
          </ac:graphicFrameMkLst>
        </pc:graphicFrameChg>
        <pc:graphicFrameChg chg="add del mod replId">
          <ac:chgData name="Renyuan Lyu" userId="eadeb139afb46539" providerId="LiveId" clId="{39DAFBEE-58C3-4057-9F5D-4195497CAC81}" dt="2020-04-19T04:57:50.486" v="762" actId="33423"/>
          <ac:graphicFrameMkLst>
            <pc:docMk/>
            <pc:sldMk cId="0" sldId="329"/>
            <ac:graphicFrameMk id="96262" creationId="{00000000-0000-0000-0000-000000000000}"/>
          </ac:graphicFrameMkLst>
        </pc:graphicFrameChg>
        <pc:graphicFrameChg chg="add del mod replId">
          <ac:chgData name="Renyuan Lyu" userId="eadeb139afb46539" providerId="LiveId" clId="{39DAFBEE-58C3-4057-9F5D-4195497CAC81}" dt="2020-04-19T04:57:50.485" v="761" actId="33423"/>
          <ac:graphicFrameMkLst>
            <pc:docMk/>
            <pc:sldMk cId="0" sldId="329"/>
            <ac:graphicFrameMk id="96263" creationId="{00000000-0000-0000-0000-000000000000}"/>
          </ac:graphicFrameMkLst>
        </pc:graphicFrameChg>
      </pc:sldChg>
      <pc:sldChg chg="addSp delSp modSp mod">
        <pc:chgData name="Renyuan Lyu" userId="eadeb139afb46539" providerId="LiveId" clId="{39DAFBEE-58C3-4057-9F5D-4195497CAC81}" dt="2020-04-19T04:57:50.484" v="760" actId="33423"/>
        <pc:sldMkLst>
          <pc:docMk/>
          <pc:sldMk cId="0" sldId="331"/>
        </pc:sldMkLst>
        <pc:spChg chg="add del">
          <ac:chgData name="Renyuan Lyu" userId="eadeb139afb46539" providerId="LiveId" clId="{39DAFBEE-58C3-4057-9F5D-4195497CAC81}" dt="2020-04-19T04:57:50.484" v="760" actId="33423"/>
          <ac:spMkLst>
            <pc:docMk/>
            <pc:sldMk cId="0" sldId="331"/>
            <ac:spMk id="4" creationId="{00000000-0000-0000-0000-000000000000}"/>
          </ac:spMkLst>
        </pc:spChg>
        <pc:spChg chg="add del mod">
          <ac:chgData name="Renyuan Lyu" userId="eadeb139afb46539" providerId="LiveId" clId="{39DAFBEE-58C3-4057-9F5D-4195497CAC81}" dt="2020-04-19T04:57:50.483" v="758" actId="33423"/>
          <ac:spMkLst>
            <pc:docMk/>
            <pc:sldMk cId="0" sldId="331"/>
            <ac:spMk id="6" creationId="{00000000-0000-0000-0000-000000000000}"/>
          </ac:spMkLst>
        </pc:spChg>
        <pc:spChg chg="add del">
          <ac:chgData name="Renyuan Lyu" userId="eadeb139afb46539" providerId="LiveId" clId="{39DAFBEE-58C3-4057-9F5D-4195497CAC81}" dt="2020-04-19T04:57:50.484" v="759" actId="33423"/>
          <ac:spMkLst>
            <pc:docMk/>
            <pc:sldMk cId="0" sldId="331"/>
            <ac:spMk id="98307" creationId="{00000000-0000-0000-0000-000000000000}"/>
          </ac:spMkLst>
        </pc:spChg>
        <pc:graphicFrameChg chg="add del mod replId">
          <ac:chgData name="Renyuan Lyu" userId="eadeb139afb46539" providerId="LiveId" clId="{39DAFBEE-58C3-4057-9F5D-4195497CAC81}" dt="2020-04-19T04:57:50.484" v="760" actId="33423"/>
          <ac:graphicFrameMkLst>
            <pc:docMk/>
            <pc:sldMk cId="0" sldId="331"/>
            <ac:graphicFrameMk id="4" creationId="{00000000-0000-0000-0000-000000000000}"/>
          </ac:graphicFrameMkLst>
        </pc:graphicFrameChg>
        <pc:graphicFrameChg chg="add del mod replId">
          <ac:chgData name="Renyuan Lyu" userId="eadeb139afb46539" providerId="LiveId" clId="{39DAFBEE-58C3-4057-9F5D-4195497CAC81}" dt="2020-04-19T04:57:50.483" v="758" actId="33423"/>
          <ac:graphicFrameMkLst>
            <pc:docMk/>
            <pc:sldMk cId="0" sldId="331"/>
            <ac:graphicFrameMk id="6" creationId="{00000000-0000-0000-0000-000000000000}"/>
          </ac:graphicFrameMkLst>
        </pc:graphicFrameChg>
        <pc:graphicFrameChg chg="add del mod replId">
          <ac:chgData name="Renyuan Lyu" userId="eadeb139afb46539" providerId="LiveId" clId="{39DAFBEE-58C3-4057-9F5D-4195497CAC81}" dt="2020-04-19T04:57:50.484" v="759" actId="33423"/>
          <ac:graphicFrameMkLst>
            <pc:docMk/>
            <pc:sldMk cId="0" sldId="331"/>
            <ac:graphicFrameMk id="98307" creationId="{00000000-0000-0000-0000-000000000000}"/>
          </ac:graphicFrameMkLst>
        </pc:graphicFrameChg>
      </pc:sldChg>
      <pc:sldChg chg="addSp delSp modSp mod">
        <pc:chgData name="Renyuan Lyu" userId="eadeb139afb46539" providerId="LiveId" clId="{39DAFBEE-58C3-4057-9F5D-4195497CAC81}" dt="2020-04-19T04:57:50.482" v="757" actId="33423"/>
        <pc:sldMkLst>
          <pc:docMk/>
          <pc:sldMk cId="0" sldId="334"/>
        </pc:sldMkLst>
        <pc:spChg chg="add del mod">
          <ac:chgData name="Renyuan Lyu" userId="eadeb139afb46539" providerId="LiveId" clId="{39DAFBEE-58C3-4057-9F5D-4195497CAC81}" dt="2020-04-19T04:57:50.482" v="757" actId="33423"/>
          <ac:spMkLst>
            <pc:docMk/>
            <pc:sldMk cId="0" sldId="334"/>
            <ac:spMk id="4" creationId="{00000000-0000-0000-0000-000000000000}"/>
          </ac:spMkLst>
        </pc:spChg>
        <pc:graphicFrameChg chg="add del mod replId">
          <ac:chgData name="Renyuan Lyu" userId="eadeb139afb46539" providerId="LiveId" clId="{39DAFBEE-58C3-4057-9F5D-4195497CAC81}" dt="2020-04-19T04:57:50.482" v="757" actId="33423"/>
          <ac:graphicFrameMkLst>
            <pc:docMk/>
            <pc:sldMk cId="0" sldId="334"/>
            <ac:graphicFrameMk id="4" creationId="{00000000-0000-0000-0000-000000000000}"/>
          </ac:graphicFrameMkLst>
        </pc:graphicFrameChg>
      </pc:sldChg>
      <pc:sldChg chg="addSp delSp modSp mod">
        <pc:chgData name="Renyuan Lyu" userId="eadeb139afb46539" providerId="LiveId" clId="{39DAFBEE-58C3-4057-9F5D-4195497CAC81}" dt="2020-04-19T04:57:50.482" v="756" actId="33423"/>
        <pc:sldMkLst>
          <pc:docMk/>
          <pc:sldMk cId="0" sldId="340"/>
        </pc:sldMkLst>
        <pc:spChg chg="add del mod">
          <ac:chgData name="Renyuan Lyu" userId="eadeb139afb46539" providerId="LiveId" clId="{39DAFBEE-58C3-4057-9F5D-4195497CAC81}" dt="2020-04-19T04:57:50.482" v="756" actId="33423"/>
          <ac:spMkLst>
            <pc:docMk/>
            <pc:sldMk cId="0" sldId="340"/>
            <ac:spMk id="7" creationId="{00000000-0000-0000-0000-000000000000}"/>
          </ac:spMkLst>
        </pc:spChg>
        <pc:spChg chg="add del mod">
          <ac:chgData name="Renyuan Lyu" userId="eadeb139afb46539" providerId="LiveId" clId="{39DAFBEE-58C3-4057-9F5D-4195497CAC81}" dt="2020-04-19T04:57:50.481" v="755" actId="33423"/>
          <ac:spMkLst>
            <pc:docMk/>
            <pc:sldMk cId="0" sldId="340"/>
            <ac:spMk id="108548" creationId="{00000000-0000-0000-0000-000000000000}"/>
          </ac:spMkLst>
        </pc:spChg>
        <pc:graphicFrameChg chg="add del mod replId">
          <ac:chgData name="Renyuan Lyu" userId="eadeb139afb46539" providerId="LiveId" clId="{39DAFBEE-58C3-4057-9F5D-4195497CAC81}" dt="2020-04-19T04:57:50.482" v="756" actId="33423"/>
          <ac:graphicFrameMkLst>
            <pc:docMk/>
            <pc:sldMk cId="0" sldId="340"/>
            <ac:graphicFrameMk id="7" creationId="{00000000-0000-0000-0000-000000000000}"/>
          </ac:graphicFrameMkLst>
        </pc:graphicFrameChg>
        <pc:graphicFrameChg chg="add del mod replId">
          <ac:chgData name="Renyuan Lyu" userId="eadeb139afb46539" providerId="LiveId" clId="{39DAFBEE-58C3-4057-9F5D-4195497CAC81}" dt="2020-04-19T04:57:50.481" v="755" actId="33423"/>
          <ac:graphicFrameMkLst>
            <pc:docMk/>
            <pc:sldMk cId="0" sldId="340"/>
            <ac:graphicFrameMk id="108548" creationId="{00000000-0000-0000-0000-000000000000}"/>
          </ac:graphicFrameMkLst>
        </pc:graphicFrameChg>
      </pc:sldChg>
      <pc:sldChg chg="modSp">
        <pc:chgData name="Renyuan Lyu" userId="eadeb139afb46539" providerId="LiveId" clId="{39DAFBEE-58C3-4057-9F5D-4195497CAC81}" dt="2020-04-19T08:03:57.367" v="1353" actId="21"/>
        <pc:sldMkLst>
          <pc:docMk/>
          <pc:sldMk cId="0" sldId="349"/>
        </pc:sldMkLst>
        <pc:spChg chg="mod">
          <ac:chgData name="Renyuan Lyu" userId="eadeb139afb46539" providerId="LiveId" clId="{39DAFBEE-58C3-4057-9F5D-4195497CAC81}" dt="2020-04-19T08:03:57.367" v="1353" actId="21"/>
          <ac:spMkLst>
            <pc:docMk/>
            <pc:sldMk cId="0" sldId="349"/>
            <ac:spMk id="2" creationId="{00000000-0000-0000-0000-000000000000}"/>
          </ac:spMkLst>
        </pc:spChg>
      </pc:sldChg>
      <pc:sldChg chg="addSp delSp modSp del mod">
        <pc:chgData name="Renyuan Lyu" userId="eadeb139afb46539" providerId="LiveId" clId="{39DAFBEE-58C3-4057-9F5D-4195497CAC81}" dt="2020-04-19T04:53:12.923" v="663" actId="47"/>
        <pc:sldMkLst>
          <pc:docMk/>
          <pc:sldMk cId="963879630" sldId="365"/>
        </pc:sldMkLst>
        <pc:spChg chg="add mod">
          <ac:chgData name="Renyuan Lyu" userId="eadeb139afb46539" providerId="LiveId" clId="{39DAFBEE-58C3-4057-9F5D-4195497CAC81}" dt="2020-04-19T04:52:53.868" v="660" actId="21"/>
          <ac:spMkLst>
            <pc:docMk/>
            <pc:sldMk cId="963879630" sldId="365"/>
            <ac:spMk id="8" creationId="{961BFC49-C73E-4FCD-B691-AF7915BDA1CC}"/>
          </ac:spMkLst>
        </pc:spChg>
        <pc:picChg chg="del">
          <ac:chgData name="Renyuan Lyu" userId="eadeb139afb46539" providerId="LiveId" clId="{39DAFBEE-58C3-4057-9F5D-4195497CAC81}" dt="2020-04-19T04:52:53.868" v="660" actId="21"/>
          <ac:picMkLst>
            <pc:docMk/>
            <pc:sldMk cId="963879630" sldId="365"/>
            <ac:picMk id="6" creationId="{29502781-4590-40D6-8341-F98421A17BA9}"/>
          </ac:picMkLst>
        </pc:picChg>
      </pc:sldChg>
      <pc:sldChg chg="delSp modSp">
        <pc:chgData name="Renyuan Lyu" userId="eadeb139afb46539" providerId="LiveId" clId="{39DAFBEE-58C3-4057-9F5D-4195497CAC81}" dt="2020-04-19T08:04:17.276" v="1356" actId="14100"/>
        <pc:sldMkLst>
          <pc:docMk/>
          <pc:sldMk cId="608552578" sldId="366"/>
        </pc:sldMkLst>
        <pc:spChg chg="mod">
          <ac:chgData name="Renyuan Lyu" userId="eadeb139afb46539" providerId="LiveId" clId="{39DAFBEE-58C3-4057-9F5D-4195497CAC81}" dt="2020-04-19T08:04:02.961" v="1354"/>
          <ac:spMkLst>
            <pc:docMk/>
            <pc:sldMk cId="608552578" sldId="366"/>
            <ac:spMk id="2" creationId="{D1BBA8CE-1B59-4268-A8E5-A1F15C5C122F}"/>
          </ac:spMkLst>
        </pc:spChg>
        <pc:spChg chg="del">
          <ac:chgData name="Renyuan Lyu" userId="eadeb139afb46539" providerId="LiveId" clId="{39DAFBEE-58C3-4057-9F5D-4195497CAC81}" dt="2020-04-19T08:04:06.249" v="1355" actId="478"/>
          <ac:spMkLst>
            <pc:docMk/>
            <pc:sldMk cId="608552578" sldId="366"/>
            <ac:spMk id="3" creationId="{306A5CF1-A35C-418C-9D71-7F79703A4EB1}"/>
          </ac:spMkLst>
        </pc:spChg>
        <pc:picChg chg="mod">
          <ac:chgData name="Renyuan Lyu" userId="eadeb139afb46539" providerId="LiveId" clId="{39DAFBEE-58C3-4057-9F5D-4195497CAC81}" dt="2020-04-19T08:04:17.276" v="1356" actId="14100"/>
          <ac:picMkLst>
            <pc:docMk/>
            <pc:sldMk cId="608552578" sldId="366"/>
            <ac:picMk id="6" creationId="{FD2175E9-0A70-4ADA-8096-61C52A1F1FBC}"/>
          </ac:picMkLst>
        </pc:picChg>
      </pc:sldChg>
      <pc:sldChg chg="modSp add">
        <pc:chgData name="Renyuan Lyu" userId="eadeb139afb46539" providerId="LiveId" clId="{39DAFBEE-58C3-4057-9F5D-4195497CAC81}" dt="2020-04-19T04:04:18.261" v="441" actId="207"/>
        <pc:sldMkLst>
          <pc:docMk/>
          <pc:sldMk cId="748886795" sldId="367"/>
        </pc:sldMkLst>
        <pc:spChg chg="mod">
          <ac:chgData name="Renyuan Lyu" userId="eadeb139afb46539" providerId="LiveId" clId="{39DAFBEE-58C3-4057-9F5D-4195497CAC81}" dt="2020-04-19T03:52:10.292" v="311"/>
          <ac:spMkLst>
            <pc:docMk/>
            <pc:sldMk cId="748886795" sldId="367"/>
            <ac:spMk id="2" creationId="{0642A74B-CD22-42A5-B21A-570E148AF7D3}"/>
          </ac:spMkLst>
        </pc:spChg>
        <pc:spChg chg="mod">
          <ac:chgData name="Renyuan Lyu" userId="eadeb139afb46539" providerId="LiveId" clId="{39DAFBEE-58C3-4057-9F5D-4195497CAC81}" dt="2020-04-19T04:04:18.261" v="441" actId="207"/>
          <ac:spMkLst>
            <pc:docMk/>
            <pc:sldMk cId="748886795" sldId="367"/>
            <ac:spMk id="3" creationId="{B5161897-81F5-4360-8ED3-FF03FA2987BC}"/>
          </ac:spMkLst>
        </pc:spChg>
      </pc:sldChg>
      <pc:sldChg chg="modSp add del">
        <pc:chgData name="Renyuan Lyu" userId="eadeb139afb46539" providerId="LiveId" clId="{39DAFBEE-58C3-4057-9F5D-4195497CAC81}" dt="2020-04-19T03:44:56.077" v="289" actId="2696"/>
        <pc:sldMkLst>
          <pc:docMk/>
          <pc:sldMk cId="397999548" sldId="368"/>
        </pc:sldMkLst>
        <pc:spChg chg="mod">
          <ac:chgData name="Renyuan Lyu" userId="eadeb139afb46539" providerId="LiveId" clId="{39DAFBEE-58C3-4057-9F5D-4195497CAC81}" dt="2020-04-19T03:44:55.744" v="288"/>
          <ac:spMkLst>
            <pc:docMk/>
            <pc:sldMk cId="397999548" sldId="368"/>
            <ac:spMk id="2" creationId="{B3B05F48-8A9A-4405-A317-2A8294FEF8BF}"/>
          </ac:spMkLst>
        </pc:spChg>
      </pc:sldChg>
      <pc:sldChg chg="modSp add del">
        <pc:chgData name="Renyuan Lyu" userId="eadeb139afb46539" providerId="LiveId" clId="{39DAFBEE-58C3-4057-9F5D-4195497CAC81}" dt="2020-04-19T03:56:47.012" v="359" actId="2696"/>
        <pc:sldMkLst>
          <pc:docMk/>
          <pc:sldMk cId="3806151953" sldId="368"/>
        </pc:sldMkLst>
        <pc:spChg chg="mod">
          <ac:chgData name="Renyuan Lyu" userId="eadeb139afb46539" providerId="LiveId" clId="{39DAFBEE-58C3-4057-9F5D-4195497CAC81}" dt="2020-04-19T03:46:58.511" v="293"/>
          <ac:spMkLst>
            <pc:docMk/>
            <pc:sldMk cId="3806151953" sldId="368"/>
            <ac:spMk id="2" creationId="{A0530D71-86CD-43ED-A82B-66811089EAC1}"/>
          </ac:spMkLst>
        </pc:spChg>
      </pc:sldChg>
      <pc:sldChg chg="modSp add del">
        <pc:chgData name="Renyuan Lyu" userId="eadeb139afb46539" providerId="LiveId" clId="{39DAFBEE-58C3-4057-9F5D-4195497CAC81}" dt="2020-04-19T03:57:25.172" v="373" actId="2696"/>
        <pc:sldMkLst>
          <pc:docMk/>
          <pc:sldMk cId="887297892" sldId="369"/>
        </pc:sldMkLst>
        <pc:spChg chg="mod">
          <ac:chgData name="Renyuan Lyu" userId="eadeb139afb46539" providerId="LiveId" clId="{39DAFBEE-58C3-4057-9F5D-4195497CAC81}" dt="2020-04-19T03:47:05.201" v="294"/>
          <ac:spMkLst>
            <pc:docMk/>
            <pc:sldMk cId="887297892" sldId="369"/>
            <ac:spMk id="2" creationId="{01332C24-FF8D-430D-B882-04ABEF93B02E}"/>
          </ac:spMkLst>
        </pc:spChg>
        <pc:spChg chg="mod">
          <ac:chgData name="Renyuan Lyu" userId="eadeb139afb46539" providerId="LiveId" clId="{39DAFBEE-58C3-4057-9F5D-4195497CAC81}" dt="2020-04-19T03:48:07.376" v="301"/>
          <ac:spMkLst>
            <pc:docMk/>
            <pc:sldMk cId="887297892" sldId="369"/>
            <ac:spMk id="3" creationId="{C187DD52-F067-47D5-8BAE-B0240B89C821}"/>
          </ac:spMkLst>
        </pc:spChg>
      </pc:sldChg>
      <pc:sldChg chg="modSp add">
        <pc:chgData name="Renyuan Lyu" userId="eadeb139afb46539" providerId="LiveId" clId="{39DAFBEE-58C3-4057-9F5D-4195497CAC81}" dt="2020-04-19T04:05:43.246" v="451" actId="207"/>
        <pc:sldMkLst>
          <pc:docMk/>
          <pc:sldMk cId="3296727389" sldId="370"/>
        </pc:sldMkLst>
        <pc:spChg chg="mod">
          <ac:chgData name="Renyuan Lyu" userId="eadeb139afb46539" providerId="LiveId" clId="{39DAFBEE-58C3-4057-9F5D-4195497CAC81}" dt="2020-04-19T03:48:08.482" v="302"/>
          <ac:spMkLst>
            <pc:docMk/>
            <pc:sldMk cId="3296727389" sldId="370"/>
            <ac:spMk id="2" creationId="{99A5BC0D-FFB3-426B-A8B4-87C2E5BCB952}"/>
          </ac:spMkLst>
        </pc:spChg>
        <pc:spChg chg="mod">
          <ac:chgData name="Renyuan Lyu" userId="eadeb139afb46539" providerId="LiveId" clId="{39DAFBEE-58C3-4057-9F5D-4195497CAC81}" dt="2020-04-19T04:05:43.246" v="451" actId="207"/>
          <ac:spMkLst>
            <pc:docMk/>
            <pc:sldMk cId="3296727389" sldId="370"/>
            <ac:spMk id="3" creationId="{D259482B-6D23-46D9-90B4-D9414FB6F236}"/>
          </ac:spMkLst>
        </pc:spChg>
      </pc:sldChg>
      <pc:sldChg chg="modSp add del">
        <pc:chgData name="Renyuan Lyu" userId="eadeb139afb46539" providerId="LiveId" clId="{39DAFBEE-58C3-4057-9F5D-4195497CAC81}" dt="2020-04-19T03:57:43.452" v="376" actId="2696"/>
        <pc:sldMkLst>
          <pc:docMk/>
          <pc:sldMk cId="4135770462" sldId="371"/>
        </pc:sldMkLst>
        <pc:spChg chg="mod">
          <ac:chgData name="Renyuan Lyu" userId="eadeb139afb46539" providerId="LiveId" clId="{39DAFBEE-58C3-4057-9F5D-4195497CAC81}" dt="2020-04-19T03:48:18.349" v="305"/>
          <ac:spMkLst>
            <pc:docMk/>
            <pc:sldMk cId="4135770462" sldId="371"/>
            <ac:spMk id="2" creationId="{08182EB5-95B1-45B5-92AA-CC3737C41400}"/>
          </ac:spMkLst>
        </pc:spChg>
        <pc:spChg chg="mod">
          <ac:chgData name="Renyuan Lyu" userId="eadeb139afb46539" providerId="LiveId" clId="{39DAFBEE-58C3-4057-9F5D-4195497CAC81}" dt="2020-04-19T03:51:44.656" v="308" actId="20577"/>
          <ac:spMkLst>
            <pc:docMk/>
            <pc:sldMk cId="4135770462" sldId="371"/>
            <ac:spMk id="3" creationId="{80CC43BA-A7E3-4A47-A126-2CAF8D528DD5}"/>
          </ac:spMkLst>
        </pc:spChg>
      </pc:sldChg>
      <pc:sldChg chg="modSp add del">
        <pc:chgData name="Renyuan Lyu" userId="eadeb139afb46539" providerId="LiveId" clId="{39DAFBEE-58C3-4057-9F5D-4195497CAC81}" dt="2020-04-19T03:52:28.697" v="314" actId="2696"/>
        <pc:sldMkLst>
          <pc:docMk/>
          <pc:sldMk cId="3376167088" sldId="372"/>
        </pc:sldMkLst>
        <pc:spChg chg="mod">
          <ac:chgData name="Renyuan Lyu" userId="eadeb139afb46539" providerId="LiveId" clId="{39DAFBEE-58C3-4057-9F5D-4195497CAC81}" dt="2020-04-19T03:51:46.291" v="309"/>
          <ac:spMkLst>
            <pc:docMk/>
            <pc:sldMk cId="3376167088" sldId="372"/>
            <ac:spMk id="2" creationId="{C9282546-03D6-46CD-A3F0-1754BC2BA043}"/>
          </ac:spMkLst>
        </pc:spChg>
      </pc:sldChg>
      <pc:sldChg chg="modSp add del">
        <pc:chgData name="Renyuan Lyu" userId="eadeb139afb46539" providerId="LiveId" clId="{39DAFBEE-58C3-4057-9F5D-4195497CAC81}" dt="2020-04-19T03:58:37.231" v="386" actId="2696"/>
        <pc:sldMkLst>
          <pc:docMk/>
          <pc:sldMk cId="285771177" sldId="373"/>
        </pc:sldMkLst>
        <pc:spChg chg="mod">
          <ac:chgData name="Renyuan Lyu" userId="eadeb139afb46539" providerId="LiveId" clId="{39DAFBEE-58C3-4057-9F5D-4195497CAC81}" dt="2020-04-19T03:52:43.502" v="339" actId="5793"/>
          <ac:spMkLst>
            <pc:docMk/>
            <pc:sldMk cId="285771177" sldId="373"/>
            <ac:spMk id="2" creationId="{00000000-0000-0000-0000-000000000000}"/>
          </ac:spMkLst>
        </pc:spChg>
      </pc:sldChg>
      <pc:sldChg chg="add del">
        <pc:chgData name="Renyuan Lyu" userId="eadeb139afb46539" providerId="LiveId" clId="{39DAFBEE-58C3-4057-9F5D-4195497CAC81}" dt="2020-04-19T03:52:17.429" v="313" actId="2696"/>
        <pc:sldMkLst>
          <pc:docMk/>
          <pc:sldMk cId="3189227193" sldId="374"/>
        </pc:sldMkLst>
      </pc:sldChg>
      <pc:sldChg chg="add">
        <pc:chgData name="Renyuan Lyu" userId="eadeb139afb46539" providerId="LiveId" clId="{39DAFBEE-58C3-4057-9F5D-4195497CAC81}" dt="2020-04-19T03:52:12.344" v="312" actId="22"/>
        <pc:sldMkLst>
          <pc:docMk/>
          <pc:sldMk cId="2229723156" sldId="375"/>
        </pc:sldMkLst>
      </pc:sldChg>
      <pc:sldChg chg="modSp add">
        <pc:chgData name="Renyuan Lyu" userId="eadeb139afb46539" providerId="LiveId" clId="{39DAFBEE-58C3-4057-9F5D-4195497CAC81}" dt="2020-04-19T04:05:16.581" v="447" actId="207"/>
        <pc:sldMkLst>
          <pc:docMk/>
          <pc:sldMk cId="2287925137" sldId="376"/>
        </pc:sldMkLst>
        <pc:spChg chg="mod">
          <ac:chgData name="Renyuan Lyu" userId="eadeb139afb46539" providerId="LiveId" clId="{39DAFBEE-58C3-4057-9F5D-4195497CAC81}" dt="2020-04-19T03:57:13.600" v="371"/>
          <ac:spMkLst>
            <pc:docMk/>
            <pc:sldMk cId="2287925137" sldId="376"/>
            <ac:spMk id="2" creationId="{68D7C2CD-4F5B-43AE-9D38-5A229E846AFF}"/>
          </ac:spMkLst>
        </pc:spChg>
        <pc:spChg chg="mod">
          <ac:chgData name="Renyuan Lyu" userId="eadeb139afb46539" providerId="LiveId" clId="{39DAFBEE-58C3-4057-9F5D-4195497CAC81}" dt="2020-04-19T04:05:16.581" v="447" actId="207"/>
          <ac:spMkLst>
            <pc:docMk/>
            <pc:sldMk cId="2287925137" sldId="376"/>
            <ac:spMk id="3" creationId="{D6DCA1A7-D233-4183-83EA-7FE4ABDFC196}"/>
          </ac:spMkLst>
        </pc:spChg>
      </pc:sldChg>
      <pc:sldChg chg="modSp add">
        <pc:chgData name="Renyuan Lyu" userId="eadeb139afb46539" providerId="LiveId" clId="{39DAFBEE-58C3-4057-9F5D-4195497CAC81}" dt="2020-04-19T04:06:09.477" v="455" actId="403"/>
        <pc:sldMkLst>
          <pc:docMk/>
          <pc:sldMk cId="4214702388" sldId="377"/>
        </pc:sldMkLst>
        <pc:spChg chg="mod">
          <ac:chgData name="Renyuan Lyu" userId="eadeb139afb46539" providerId="LiveId" clId="{39DAFBEE-58C3-4057-9F5D-4195497CAC81}" dt="2020-04-19T03:58:15.533" v="384"/>
          <ac:spMkLst>
            <pc:docMk/>
            <pc:sldMk cId="4214702388" sldId="377"/>
            <ac:spMk id="2" creationId="{1117688C-5279-419A-B7F1-7C8501C9D463}"/>
          </ac:spMkLst>
        </pc:spChg>
        <pc:spChg chg="mod">
          <ac:chgData name="Renyuan Lyu" userId="eadeb139afb46539" providerId="LiveId" clId="{39DAFBEE-58C3-4057-9F5D-4195497CAC81}" dt="2020-04-19T04:06:09.477" v="455" actId="403"/>
          <ac:spMkLst>
            <pc:docMk/>
            <pc:sldMk cId="4214702388" sldId="377"/>
            <ac:spMk id="3" creationId="{DD3EE911-5182-4646-B262-5CA813871FAB}"/>
          </ac:spMkLst>
        </pc:spChg>
      </pc:sldChg>
      <pc:sldChg chg="modSp add mod">
        <pc:chgData name="Renyuan Lyu" userId="eadeb139afb46539" providerId="LiveId" clId="{39DAFBEE-58C3-4057-9F5D-4195497CAC81}" dt="2020-04-19T06:13:38.357" v="1006" actId="207"/>
        <pc:sldMkLst>
          <pc:docMk/>
          <pc:sldMk cId="37110215" sldId="378"/>
        </pc:sldMkLst>
        <pc:spChg chg="mod">
          <ac:chgData name="Renyuan Lyu" userId="eadeb139afb46539" providerId="LiveId" clId="{39DAFBEE-58C3-4057-9F5D-4195497CAC81}" dt="2020-04-19T04:08:12.605" v="472"/>
          <ac:spMkLst>
            <pc:docMk/>
            <pc:sldMk cId="37110215" sldId="378"/>
            <ac:spMk id="2" creationId="{7EA9E3B5-3D5E-4AED-A0D6-84D914812C08}"/>
          </ac:spMkLst>
        </pc:spChg>
        <pc:spChg chg="mod">
          <ac:chgData name="Renyuan Lyu" userId="eadeb139afb46539" providerId="LiveId" clId="{39DAFBEE-58C3-4057-9F5D-4195497CAC81}" dt="2020-04-19T06:13:38.357" v="1006" actId="207"/>
          <ac:spMkLst>
            <pc:docMk/>
            <pc:sldMk cId="37110215" sldId="378"/>
            <ac:spMk id="3" creationId="{960A486C-1E62-47A3-A6C6-29A5AF68C0DD}"/>
          </ac:spMkLst>
        </pc:spChg>
      </pc:sldChg>
      <pc:sldChg chg="modSp add">
        <pc:chgData name="Renyuan Lyu" userId="eadeb139afb46539" providerId="LiveId" clId="{39DAFBEE-58C3-4057-9F5D-4195497CAC81}" dt="2020-04-19T04:16:52.443" v="655" actId="14100"/>
        <pc:sldMkLst>
          <pc:docMk/>
          <pc:sldMk cId="2242028466" sldId="379"/>
        </pc:sldMkLst>
        <pc:spChg chg="mod">
          <ac:chgData name="Renyuan Lyu" userId="eadeb139afb46539" providerId="LiveId" clId="{39DAFBEE-58C3-4057-9F5D-4195497CAC81}" dt="2020-04-19T04:16:42.481" v="653"/>
          <ac:spMkLst>
            <pc:docMk/>
            <pc:sldMk cId="2242028466" sldId="379"/>
            <ac:spMk id="2" creationId="{590E0952-FAB2-4352-9D73-98BD909BCB6A}"/>
          </ac:spMkLst>
        </pc:spChg>
        <pc:spChg chg="mod">
          <ac:chgData name="Renyuan Lyu" userId="eadeb139afb46539" providerId="LiveId" clId="{39DAFBEE-58C3-4057-9F5D-4195497CAC81}" dt="2020-04-19T04:16:52.443" v="655" actId="14100"/>
          <ac:spMkLst>
            <pc:docMk/>
            <pc:sldMk cId="2242028466" sldId="379"/>
            <ac:spMk id="3" creationId="{C41954CF-0093-4F4E-B4A4-A529374B2400}"/>
          </ac:spMkLst>
        </pc:spChg>
      </pc:sldChg>
      <pc:sldChg chg="addSp delSp modSp add mod">
        <pc:chgData name="Renyuan Lyu" userId="eadeb139afb46539" providerId="LiveId" clId="{39DAFBEE-58C3-4057-9F5D-4195497CAC81}" dt="2020-04-19T09:03:07.470" v="1392" actId="20577"/>
        <pc:sldMkLst>
          <pc:docMk/>
          <pc:sldMk cId="536592977" sldId="380"/>
        </pc:sldMkLst>
        <pc:spChg chg="mod">
          <ac:chgData name="Renyuan Lyu" userId="eadeb139afb46539" providerId="LiveId" clId="{39DAFBEE-58C3-4057-9F5D-4195497CAC81}" dt="2020-04-19T09:03:07.470" v="1392" actId="20577"/>
          <ac:spMkLst>
            <pc:docMk/>
            <pc:sldMk cId="536592977" sldId="380"/>
            <ac:spMk id="2" creationId="{A580A81D-6017-4594-ADF6-4D4A8129BFFC}"/>
          </ac:spMkLst>
        </pc:spChg>
        <pc:spChg chg="del">
          <ac:chgData name="Renyuan Lyu" userId="eadeb139afb46539" providerId="LiveId" clId="{39DAFBEE-58C3-4057-9F5D-4195497CAC81}" dt="2020-04-19T06:54:54.535" v="1210" actId="478"/>
          <ac:spMkLst>
            <pc:docMk/>
            <pc:sldMk cId="536592977" sldId="380"/>
            <ac:spMk id="3" creationId="{94985258-F996-415A-80ED-4D07A067C53F}"/>
          </ac:spMkLst>
        </pc:spChg>
        <pc:spChg chg="add mod">
          <ac:chgData name="Renyuan Lyu" userId="eadeb139afb46539" providerId="LiveId" clId="{39DAFBEE-58C3-4057-9F5D-4195497CAC81}" dt="2020-04-19T08:02:06.324" v="1337" actId="1076"/>
          <ac:spMkLst>
            <pc:docMk/>
            <pc:sldMk cId="536592977" sldId="380"/>
            <ac:spMk id="6" creationId="{72122333-2AD9-4520-9BE4-D473F58C1F7E}"/>
          </ac:spMkLst>
        </pc:spChg>
        <pc:spChg chg="add mod">
          <ac:chgData name="Renyuan Lyu" userId="eadeb139afb46539" providerId="LiveId" clId="{39DAFBEE-58C3-4057-9F5D-4195497CAC81}" dt="2020-04-19T08:02:27.979" v="1341" actId="1076"/>
          <ac:spMkLst>
            <pc:docMk/>
            <pc:sldMk cId="536592977" sldId="380"/>
            <ac:spMk id="8" creationId="{CED5C6B5-9010-4FCB-BBFF-38D6413CC0D3}"/>
          </ac:spMkLst>
        </pc:spChg>
        <pc:picChg chg="add mod">
          <ac:chgData name="Renyuan Lyu" userId="eadeb139afb46539" providerId="LiveId" clId="{39DAFBEE-58C3-4057-9F5D-4195497CAC81}" dt="2020-04-19T08:02:38.596" v="1351" actId="1037"/>
          <ac:picMkLst>
            <pc:docMk/>
            <pc:sldMk cId="536592977" sldId="380"/>
            <ac:picMk id="9" creationId="{6C08C514-3311-4B10-9BB7-91DCCCC5A8A4}"/>
          </ac:picMkLst>
        </pc:picChg>
      </pc:sldChg>
      <pc:sldChg chg="modSp add">
        <pc:chgData name="Renyuan Lyu" userId="eadeb139afb46539" providerId="LiveId" clId="{39DAFBEE-58C3-4057-9F5D-4195497CAC81}" dt="2020-04-19T16:13:11.311" v="1395" actId="20577"/>
        <pc:sldMkLst>
          <pc:docMk/>
          <pc:sldMk cId="4046718920" sldId="381"/>
        </pc:sldMkLst>
        <pc:spChg chg="mod">
          <ac:chgData name="Renyuan Lyu" userId="eadeb139afb46539" providerId="LiveId" clId="{39DAFBEE-58C3-4057-9F5D-4195497CAC81}" dt="2020-04-19T16:13:11.311" v="1395" actId="20577"/>
          <ac:spMkLst>
            <pc:docMk/>
            <pc:sldMk cId="4046718920" sldId="381"/>
            <ac:spMk id="3" creationId="{EE10B5D1-1A9F-45EB-9952-C9D266E3D386}"/>
          </ac:spMkLst>
        </pc:spChg>
      </pc:sldChg>
      <pc:sldMasterChg chg="modSldLayout">
        <pc:chgData name="Renyuan Lyu" userId="eadeb139afb46539" providerId="LiveId" clId="{39DAFBEE-58C3-4057-9F5D-4195497CAC81}" dt="2020-04-19T04:50:40.371" v="657" actId="478"/>
        <pc:sldMasterMkLst>
          <pc:docMk/>
          <pc:sldMasterMk cId="0" sldId="2147483660"/>
        </pc:sldMasterMkLst>
        <pc:sldLayoutChg chg="addSp delSp modSp mod">
          <pc:chgData name="Renyuan Lyu" userId="eadeb139afb46539" providerId="LiveId" clId="{39DAFBEE-58C3-4057-9F5D-4195497CAC81}" dt="2020-04-19T04:50:40.371" v="657" actId="478"/>
          <pc:sldLayoutMkLst>
            <pc:docMk/>
            <pc:sldMasterMk cId="0" sldId="2147483660"/>
            <pc:sldLayoutMk cId="0" sldId="2147483661"/>
          </pc:sldLayoutMkLst>
          <pc:picChg chg="mod">
            <ac:chgData name="Renyuan Lyu" userId="eadeb139afb46539" providerId="LiveId" clId="{39DAFBEE-58C3-4057-9F5D-4195497CAC81}" dt="2020-04-19T03:54:43.034" v="357" actId="1076"/>
            <ac:picMkLst>
              <pc:docMk/>
              <pc:sldMasterMk cId="0" sldId="2147483660"/>
              <pc:sldLayoutMk cId="0" sldId="2147483661"/>
              <ac:picMk id="7" creationId="{00000000-0000-0000-0000-000000000000}"/>
            </ac:picMkLst>
          </pc:picChg>
          <pc:picChg chg="del">
            <ac:chgData name="Renyuan Lyu" userId="eadeb139afb46539" providerId="LiveId" clId="{39DAFBEE-58C3-4057-9F5D-4195497CAC81}" dt="2020-04-19T04:50:40.371" v="657" actId="478"/>
            <ac:picMkLst>
              <pc:docMk/>
              <pc:sldMasterMk cId="0" sldId="2147483660"/>
              <pc:sldLayoutMk cId="0" sldId="2147483661"/>
              <ac:picMk id="8" creationId="{00000000-0000-0000-0000-000000000000}"/>
            </ac:picMkLst>
          </pc:picChg>
          <pc:picChg chg="add mod">
            <ac:chgData name="Renyuan Lyu" userId="eadeb139afb46539" providerId="LiveId" clId="{39DAFBEE-58C3-4057-9F5D-4195497CAC81}" dt="2020-04-19T03:54:33.123" v="353" actId="1076"/>
            <ac:picMkLst>
              <pc:docMk/>
              <pc:sldMasterMk cId="0" sldId="2147483660"/>
              <pc:sldLayoutMk cId="0" sldId="2147483661"/>
              <ac:picMk id="17410" creationId="{E3C34402-EFD9-46FA-A377-CE2AB1ECC548}"/>
            </ac:picMkLst>
          </pc:picChg>
        </pc:sldLayoutChg>
      </pc:sldMasterChg>
    </pc:docChg>
  </pc:docChgLst>
</pc:chgInfo>
</file>

<file path=ppt/drawings/_rels/vmlDrawing1.vml.rels><?xml version="1.0" encoding="UTF-8" standalone="yes"?>
<Relationships xmlns="http://schemas.openxmlformats.org/package/2006/relationships"><Relationship Id="rId3" Type="http://schemas.openxmlformats.org/officeDocument/2006/relationships/image" Target="../media/image417.wmf"/><Relationship Id="rId2" Type="http://schemas.openxmlformats.org/officeDocument/2006/relationships/image" Target="../media/image416.wmf"/><Relationship Id="rId1" Type="http://schemas.openxmlformats.org/officeDocument/2006/relationships/image" Target="../media/image415.wmf"/><Relationship Id="rId4" Type="http://schemas.openxmlformats.org/officeDocument/2006/relationships/image" Target="../media/image41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22.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75.wmf"/><Relationship Id="rId1" Type="http://schemas.openxmlformats.org/officeDocument/2006/relationships/image" Target="../media/image47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996.wmf"/><Relationship Id="rId2" Type="http://schemas.openxmlformats.org/officeDocument/2006/relationships/image" Target="../media/image995.wmf"/><Relationship Id="rId1" Type="http://schemas.openxmlformats.org/officeDocument/2006/relationships/image" Target="../media/image994.wmf"/><Relationship Id="rId4" Type="http://schemas.openxmlformats.org/officeDocument/2006/relationships/image" Target="../media/image997.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420.wmf"/><Relationship Id="rId2" Type="http://schemas.openxmlformats.org/officeDocument/2006/relationships/image" Target="../media/image1419.wmf"/><Relationship Id="rId1" Type="http://schemas.openxmlformats.org/officeDocument/2006/relationships/image" Target="../media/image1418.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423.wmf"/><Relationship Id="rId2" Type="http://schemas.openxmlformats.org/officeDocument/2006/relationships/image" Target="../media/image1422.wmf"/><Relationship Id="rId1" Type="http://schemas.openxmlformats.org/officeDocument/2006/relationships/image" Target="../media/image142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453.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565.wmf"/><Relationship Id="rId1" Type="http://schemas.openxmlformats.org/officeDocument/2006/relationships/image" Target="../media/image156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952C31CF-E123-4C61-8F12-25BADED98DC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9F79B7CF-1FEF-4418-A0F4-E745E837F6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714E597-85DC-4C12-9436-61278B4E9D65}" type="datetimeFigureOut">
              <a:rPr lang="zh-TW" altLang="en-US" smtClean="0"/>
              <a:t>2020/5/22</a:t>
            </a:fld>
            <a:endParaRPr lang="zh-TW" altLang="en-US"/>
          </a:p>
        </p:txBody>
      </p:sp>
      <p:sp>
        <p:nvSpPr>
          <p:cNvPr id="4" name="頁尾版面配置區 3">
            <a:extLst>
              <a:ext uri="{FF2B5EF4-FFF2-40B4-BE49-F238E27FC236}">
                <a16:creationId xmlns:a16="http://schemas.microsoft.com/office/drawing/2014/main" id="{41205D28-7939-4C55-8440-06D46E20111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723590E-9E6F-4F00-BD4B-6AF333F28D0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76ECE7-381B-4E9E-A15F-AF44B3098819}" type="slidenum">
              <a:rPr lang="zh-TW" altLang="en-US" smtClean="0"/>
              <a:t>‹#›</a:t>
            </a:fld>
            <a:endParaRPr lang="zh-TW" altLang="en-US"/>
          </a:p>
        </p:txBody>
      </p:sp>
    </p:spTree>
    <p:extLst>
      <p:ext uri="{BB962C8B-B14F-4D97-AF65-F5344CB8AC3E}">
        <p14:creationId xmlns:p14="http://schemas.microsoft.com/office/powerpoint/2010/main" val="350284121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0T19:01:05.806"/>
    </inkml:context>
    <inkml:brush xml:id="br0">
      <inkml:brushProperty name="width" value="0.05" units="cm"/>
      <inkml:brushProperty name="height" value="0.05" units="cm"/>
      <inkml:brushProperty name="color" value="#E71225"/>
    </inkml:brush>
  </inkml:definitions>
  <inkml:trace contextRef="#ctx0" brushRef="#br0">0 25 4201,'0'0'1064,"0"0"-112,0 0-143,0 0-209,0 0-152,9-14-8,-4 11-72,-2-2-168,2 3-144,1 2-48,-1 0-8,1 0-376,-6 0-760,0 0-1209,0 0-1664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40.652"/>
    </inkml:context>
    <inkml:brush xml:id="br0">
      <inkml:brushProperty name="width" value="0.05" units="cm"/>
      <inkml:brushProperty name="height" value="0.05" units="cm"/>
      <inkml:brushProperty name="color" value="#E71224"/>
    </inkml:brush>
  </inkml:definitions>
  <inkml:trace contextRef="#ctx0" brushRef="#br0">0 0 4905,'0'0'3054,"0"0"-1278,0 0-543,0 0-208,0 0-135,0 0-205,20 2 53,137 53-115,-151-53-646,20 9-1184,-25-11 1020,-1 1 1,1-1-1,-1 1 1,1 0 0,-1 0-1,1-1 1,-1 1-1,0 0 1,1 0 0,-1 0-1,0-1 1,1 1 0,-1 0-1,0 0 1,0 0-1,0 0 1,0 0 0,0-1-1,0 1 1,0 0-1,0 0 1,0 0 0,0 0-1,-1 0 1,1-1 0,0 1-1,-1 0 1,1 0-1,0 0 1,-1 0 186,-6 9-3650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08.407"/>
    </inkml:context>
    <inkml:brush xml:id="br0">
      <inkml:brushProperty name="width" value="0.05" units="cm"/>
      <inkml:brushProperty name="height" value="0.05" units="cm"/>
      <inkml:brushProperty name="color" value="#0000FF"/>
    </inkml:brush>
  </inkml:definitions>
  <inkml:trace contextRef="#ctx0" brushRef="#br0">0 26 5121,'0'0'1579,"0"0"-180,0 0-205,0 0-253,0 0-215,0 0-102,14-15 469,-13 15-1103,7-9 1737,-8 7-9152,-2 2 4481</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4:06.859"/>
    </inkml:context>
    <inkml:brush xml:id="br0">
      <inkml:brushProperty name="width" value="0.05" units="cm"/>
      <inkml:brushProperty name="height" value="0.05" units="cm"/>
      <inkml:brushProperty name="color" value="#008C3A"/>
    </inkml:brush>
  </inkml:definitions>
  <inkml:trace contextRef="#ctx0" brushRef="#br0">1 1 8066,'0'0'2440,"0"0"-95,0 0-817,0 0-968,0 0-224,0 0 8,0 0-136,6 106-72,-6-89-128,0-7-8,12-4-1664,5-6-1161,7 0-823</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4:07.197"/>
    </inkml:context>
    <inkml:brush xml:id="br0">
      <inkml:brushProperty name="width" value="0.05" units="cm"/>
      <inkml:brushProperty name="height" value="0.05" units="cm"/>
      <inkml:brushProperty name="color" value="#008C3A"/>
    </inkml:brush>
  </inkml:definitions>
  <inkml:trace contextRef="#ctx0" brushRef="#br0">488 1 7530,'0'0'2884,"0"0"-1071,0 0-828,0 0-443,0 0-66,0 0 46,-20 32-121,-65 106-161,74-119-176,1 0 1,1 1 0,1 1 0,0-1 0,2 1 0,0 0 0,2 1 0,0-1-1,1 1 1,1 8-65,1-19 10,-3 34 29,2 0-1,2 0 0,2 0 0,2 0 0,1 0 0,3-1 0,2 0 0,2 0 0,5 11-38,-8-30 10,-2-4 19,0 0-1,2-1 1,1 1-29,-55-20 816,17-3-1598,0-1-1,1-1 0,-1-2 0,1-1 0,0-1 0,1-1 1,0-1-1,0-2 0,-20-12 783,-24-14-4052</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4:07.543"/>
    </inkml:context>
    <inkml:brush xml:id="br0">
      <inkml:brushProperty name="width" value="0.05" units="cm"/>
      <inkml:brushProperty name="height" value="0.05" units="cm"/>
      <inkml:brushProperty name="color" value="#008C3A"/>
    </inkml:brush>
  </inkml:definitions>
  <inkml:trace contextRef="#ctx0" brushRef="#br0">1 0 6945,'0'0'3593,"0"0"-1656,0 0-313,0 0-800,0 0-152,0 0 305,0 0-377,205 6-376,-137 4-72,9 6-152,45 0-264,-21-5-2033,-9 0-3192</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7:38.484"/>
    </inkml:context>
    <inkml:brush xml:id="br0">
      <inkml:brushProperty name="width" value="0.05" units="cm"/>
      <inkml:brushProperty name="height" value="0.05" units="cm"/>
      <inkml:brushProperty name="color" value="#E71224"/>
    </inkml:brush>
  </inkml:definitions>
  <inkml:trace contextRef="#ctx0" brushRef="#br0">1 59 7954,'0'0'4209,"0"0"-1753,0 0-151,0 0-649,0 0-224,0 0-47,0 0-393,0 0-528,0 0-80,0 0-96,0 0-112,0 0-56,0 0-120,0 0-536,0-5-1240,3-11-1113,3-5-2288,0 4-1473</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7:39.817"/>
    </inkml:context>
    <inkml:brush xml:id="br0">
      <inkml:brushProperty name="width" value="0.05" units="cm"/>
      <inkml:brushProperty name="height" value="0.05" units="cm"/>
      <inkml:brushProperty name="color" value="#E71224"/>
    </inkml:brush>
  </inkml:definitions>
  <inkml:trace contextRef="#ctx0" brushRef="#br0">0 612 4841,'0'0'4054,"0"0"-1437,0 0-279,0 0-370,0 0-280,0 0 49,1-6 1806,4-10-2581,50-89-740,-16 30-231,11-13 9,-36 65-51,1 2 0,1 0 0,1 1 0,1 0 0,19-15 51,-32 31-41,1 0-1,0 0 1,0 0-1,0 1 1,0 0-1,1 1 1,-1-1-1,2 1 42,-5 1-28,-1 0 0,0 0 1,1 1-1,-1-1 0,0 1 0,1 0 0,-1 0 0,1 0 1,-1 0-1,1 0 0,-1 0 0,1 1 0,-1-1 0,0 1 1,1-1-1,-1 1 0,0 0 0,1 0 0,-1 0 0,0 0 1,0 1-1,0-1 0,0 1 0,0-1 0,0 1 28,8 13-31,-1 1-1,0 0 1,-1 1-1,-1-1 1,-1 1-1,0 1 1,0 5 31,1 0 5,12 35 7,-2 1 0,-3 0 0,-2 1 0,-4 1 0,-1 0 0,-3 13-12,-6-28 55,-1 0-1,-3 0 1,-1-1-1,-3 0 1,-1 0-1,-3 0-54,10-30 21,0 0-39,4-15 34,0 0 1,0 0-1,0 0 1,0 0 0,0 0-1,0 0 1,0 0-1,0 0 1,0 0-1,-1 0 1,1 0-1,0 0 1,0 0-1,0 0 1,0 0 0,0 0-1,0 0 1,0 0-1,0 0 1,0 0-1,0 0 1,0 0-1,0 0 1,0 0 0,0 0-1,-1 0 1,1 0-17,2-44-111,2 1 1,2 0 0,10-42 110,43-131-250,-47 174 173,10-34-11,37-128-457,61-135 545,-120 339-29,1-1 0,-1 0 1,1 0-1,-1 0 0,1 1 1,-1-1-1,1 0 1,0 1-1,-1-1 0,1 0 1,0 1-1,-1-1 0,1 1 1,0-1-1,0 1 0,0 0 1,-1-1-1,1 1 0,0 0 1,0-1-1,0 1 0,0 0 1,0 0-1,0 0 1,0 0-1,-1 0 0,1 0 1,0 0-1,0 0 0,0 0 1,0 0-1,1 1 29,0-1-38,0 1-1,0 0 1,-1-1-1,1 1 1,0 0 0,0 0-1,0 0 1,-1 1-1,1-1 1,0 0 0,-1 1-1,1-1 1,-1 1 0,0-1-1,1 1 1,0 1 38,12 24-28,-1 0 1,-1 1 0,-1 0 0,-2 1-1,-1 0 1,0 6 27,13 72 742,-5 6-742,-11-80 182,17 161 1580,-7 53-1762,-10 49-2092,0-296-3164,14-19-885,-10-15-1574</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7:40.386"/>
    </inkml:context>
    <inkml:brush xml:id="br0">
      <inkml:brushProperty name="width" value="0.05" units="cm"/>
      <inkml:brushProperty name="height" value="0.05" units="cm"/>
      <inkml:brushProperty name="color" value="#E71224"/>
    </inkml:brush>
  </inkml:definitions>
  <inkml:trace contextRef="#ctx0" brushRef="#br0">32 113 4713,'0'0'3463,"0"0"-1410,0 0-402,0 0-319,0 0-390,0 0-1,0 19 146,-12 261 2662,-3-82-2019,10 170-1730,5-362-6,0-1 1,1 1-1,0-1 1,0 1-1,0-1 1,1 0 0,0 1-1,0-1 1,0 0-1,2 4 6,-2-7-8,-1 0 0,1 0 0,0 0-1,0 0 1,-1 0 0,1 0 0,1 0-1,-1-1 1,0 1 0,0-1 0,1 1-1,-1-1 1,1 0 0,-1 0 0,1 0-1,-1 0 1,1-1 0,-1 1 0,1-1-1,0 1 1,-1-1 0,1 0 0,1 0 8,0 0 26,1 1 1,-1-1 0,0 0-1,0 0 1,0 0 0,0-1-1,0 1 1,0-1 0,0 0-1,0 0 1,0 0 0,0-1-1,0 0 1,0 1 0,-1-1-1,1-1 1,-1 1 0,1 0-1,-1-1 1,0 0 0,0 1-1,0-1 1,0-1 0,-1 1-1,1 0 1,-1-1 0,1-1-27,24-37 1,-3-2 0,-2 0 0,-1-1 0,-2-1-1,6-29 0,-4 2-110,-3-1-1,-4-1 0,1-25 111,-10 61 25,-2 0 1,-1 0 0,-2-1-1,-5-33-25,3 66-21,0-1 0,0 1 1,-1 0-1,0 0 0,-1 0 0,1 1 0,-1-1 0,-1 1 0,1 0 0,-1 0 0,0 0 0,0 0 0,-1 1 0,0 0 0,0 0 0,0 1 1,0 0-1,-1 0 0,-5-3 21,-7-3-182,0 1 0,0 1 0,-1 1 1,0 1-1,-1 0 0,-11-1 182,14 6-2563,11 1-7907,7 0 3744</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7:40.961"/>
    </inkml:context>
    <inkml:brush xml:id="br0">
      <inkml:brushProperty name="width" value="0.05" units="cm"/>
      <inkml:brushProperty name="height" value="0.05" units="cm"/>
      <inkml:brushProperty name="color" value="#E71224"/>
    </inkml:brush>
  </inkml:definitions>
  <inkml:trace contextRef="#ctx0" brushRef="#br0">0 156 2897,'0'0'5121,"0"0"-2522,0 0-909,0 0-429,0 0-527,0 0-178,5 4-192,0 3-259,0-1 1,0 1-1,-1 0 0,0 0 1,0 1-1,-1-1 0,0 1 1,0 0-1,-1 0 0,1 3-105,18 97 1290,-14-62-867,71 451 1450,-32-180-1695,-68-585-355,12 103-600,7-1 1,12-80 776,-5 198-180,4 1-1,7-29 181,-10 57-178,0 1 1,1 0-1,1 0 0,1 0 0,1 1 0,0 0 1,11-14 177,-17 28-165,-1 0 1,1 0 0,0 0-1,0 0 1,0 1 0,0-1-1,0 1 1,0 0 0,1 0-1,-1 0 1,1 0 0,0 1-1,0-1 1,-1 1 0,1 0-1,3 0 165,40-2-5428,-35 3 1407</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7:41.821"/>
    </inkml:context>
    <inkml:brush xml:id="br0">
      <inkml:brushProperty name="width" value="0.05" units="cm"/>
      <inkml:brushProperty name="height" value="0.05" units="cm"/>
      <inkml:brushProperty name="color" value="#E71224"/>
    </inkml:brush>
  </inkml:definitions>
  <inkml:trace contextRef="#ctx0" brushRef="#br0">0 1 7226,'0'0'2819,"0"0"-957,0 0-498,0 0-520,0 0-312,0 0-144,0 18-106,33 993 4167,-34-1068-4374,3 0 0,7-37-75,27-149-1213,-21 162 171,15-43 1042,-23 100-256,1 0-1,2 0 1,0 1-1,1 0 1,2 1-1,0 0 1,5-5 256,-14 23-62,-1 0-1,1 1 1,0-1-1,0 1 1,0 0-1,0 0 1,1 0-1,-1 1 1,4-2 62,-6 3-15,-1 0-1,0 1 1,1-1 0,-1 1 0,1-1 0,-1 1-1,0-1 1,1 1 0,-1 0 0,1 0 0,-1 0-1,1 0 1,-1 0 0,1 0 0,-1 0 0,1 0 0,-1 1-1,1-1 1,-1 1 0,0-1 0,1 1 0,-1-1-1,0 1 1,1 0 0,-1-1 0,0 1 0,0 0-1,0 0 1,1 0 0,-1 0 0,0 0 0,0 0 0,-1 1-1,1-1 1,0 0 0,0 0 0,0 1 15,5 14-10,0 0 0,-1 0-1,0 0 1,-1 0 0,-1 1 0,0 3 10,7 110 301,-8-98-209,19 495 1598,-21-525-1449,0-2 87,0 0 109,0-12 229,0-21-649,-2-29-522,3-1 1,3 0 0,2 0 0,4 1-1,11-40 505,-2 40-616,2 1 0,5-2 616,-18 42-105,2 2 0,1-1 0,0 1-1,2 1 1,0 0 0,0 0 0,15-12 105,-24 26-25,1 0 0,-1 0 1,1 1-1,0 0 0,0 0 0,0 0 0,0 1 0,0-1 1,1 1-1,-1 0 0,5 0 25,-8 1-13,1 1 0,-1 0 0,0 0 0,0 0-1,0 0 1,1 0 0,-1 0 0,0 0 0,0 1 0,0-1 0,0 1-1,0 0 1,0-1 0,0 1 0,0 0 0,0 0 0,0 0 0,0 1-1,0-1 1,-1 0 0,1 1 0,0-1 0,-1 1 0,1-1 0,-1 1 0,0 0-1,1 0 1,-1 0 0,0 0 0,0-1 0,0 2 13,14 35 145,-2 1-1,-1 0 1,-3 1 0,2 18-145,7 24 518,-2-15-202,15 55 313,-6 1-1,-5 1 1,-3 30-629,-17-150 27,-2 46-1267,2-48 858,-1 0 1,0 0-1,0 0 0,0 0 0,0 0 1,0 0-1,0 0 0,-1 0 1,1-1-1,-1 1 0,1 0 0,-1-1 1,0 1-1,1-1 0,-1 0 1,0 0-1,0 1 0,0-1 0,-2 0 382,-11 6-5667</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7:43.887"/>
    </inkml:context>
    <inkml:brush xml:id="br0">
      <inkml:brushProperty name="width" value="0.05" units="cm"/>
      <inkml:brushProperty name="height" value="0.05" units="cm"/>
      <inkml:brushProperty name="color" value="#E71224"/>
    </inkml:brush>
  </inkml:definitions>
  <inkml:trace contextRef="#ctx0" brushRef="#br0">7 37 5697,'0'0'2173,"0"0"-828,0 0-263,0 0-55,0 0 85,0 0-8,-6-26 3989,6 18-4354,0 5-8654,0 3 3772</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7:44.884"/>
    </inkml:context>
    <inkml:brush xml:id="br0">
      <inkml:brushProperty name="width" value="0.05" units="cm"/>
      <inkml:brushProperty name="height" value="0.05" units="cm"/>
      <inkml:brushProperty name="color" value="#E71224"/>
    </inkml:brush>
  </inkml:definitions>
  <inkml:trace contextRef="#ctx0" brushRef="#br0">1 1 1632,'0'0'5530,"0"0"-3778,0 0-104,0 0-215,0 0-593,0 0 128,0 0-184,3 0-240,-3 0-280,0 0 40,0 0-80,0 0-200,0 0 96,0 5-120,0 6-248,0-6-1872,0-5-1729,0 0-872</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09.324"/>
    </inkml:context>
    <inkml:brush xml:id="br0">
      <inkml:brushProperty name="width" value="0.05" units="cm"/>
      <inkml:brushProperty name="height" value="0.05" units="cm"/>
      <inkml:brushProperty name="color" value="#0000FF"/>
    </inkml:brush>
  </inkml:definitions>
  <inkml:trace contextRef="#ctx0" brushRef="#br0">1 1 3545,'0'0'2558,"0"0"-1081,0 0-315,0 0-15,0 0-122,0 0-299,0 0-715,0 1 1,0-1-1,0 0 0,0 0 1,0 0-1,0 0 1,0 0-1,0 0 0,0 0 1,1 0-1,-1 1 1,0-1-1,0 0 0,0 0 1,0 0-1,0 0 0,0 0 1,0 0-1,1 0 1,-1 0-1,0 0 0,0 0 1,0 0-1,0 0 1,0 0-1,0 0 0,1 0 1,-1 0-1,0 0 1,0 0-1,0 0 0,0 0 1,0 0-1,1 0 0,-1 0 1,0 0-1,0 0 1,0 0-1,0 0 0,0 0 1,0 0-1,0 0 1,1 0-1,-1-1 0,0 1 1,0 0-1,0 0 1,0 0-1,0 0 0,0 0 1,0 0-1,0 0 1,0 0-1,0-1 0,0 1 1,0 0-1,1 0 0,-1 0 1,0 0-1,0 0 1,0-1-12,9 31 194,-2 0 1,0 0 0,-2 1-1,-1-1 1,-2 4-195,-1-26 1503,0-16-869,-2-1-659,2-1-1,0 0 0,0 0 1,0 0-1,1 1 1,1-1-1,0-1 26,4 3-38,0 0 1,0 0 0,1 0-1,0 1 1,0 0-1,0 1 1,1 0-1,0 0 1,1 1 0,-1 0-1,1 0 1,0 1-1,7-2 38,6-4-39,-2 5-238,-18 4-5604,-3 1-140</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7:45.551"/>
    </inkml:context>
    <inkml:brush xml:id="br0">
      <inkml:brushProperty name="width" value="0.05" units="cm"/>
      <inkml:brushProperty name="height" value="0.05" units="cm"/>
      <inkml:brushProperty name="color" value="#E71224"/>
    </inkml:brush>
  </inkml:definitions>
  <inkml:trace contextRef="#ctx0" brushRef="#br0">205 9 3097,'0'0'2251,"0"0"-868,0 0-198,0 0-166,0 0-16,0 0 108,-16-2-224,5 1-762,8-1-103,0 2 0,-1-1 1,1 0-1,0 0 0,0 1 1,-1 0-1,1 0 0,0 0 1,-1 0-1,1 0 0,0 1 0,0-1 1,-1 1-1,1 0 0,0 0 1,0 0-1,0 1 0,0-1 1,0 1-1,0-1 0,1 1 1,-1 0-1,0 0 0,1 0 1,-1 0-1,1 1 0,0-1 0,0 1 1,0-1-1,0 1 0,0 0 1,-1 3-23,-12 32 35,1 1 0,3 0 0,0 1 1,3 1-1,-2 25-35,1 29-175,5 85 175,5-136-143,1 0 0,3 0 0,2-1 0,2 0 0,5 13 143,6 9-1369,3 0 0,32 59 1369,-1-22-2594</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8:23.210"/>
    </inkml:context>
    <inkml:brush xml:id="br0">
      <inkml:brushProperty name="width" value="0.05" units="cm"/>
      <inkml:brushProperty name="height" value="0.05" units="cm"/>
      <inkml:brushProperty name="color" value="#E71224"/>
    </inkml:brush>
  </inkml:definitions>
  <inkml:trace contextRef="#ctx0" brushRef="#br0">1 828 8034,'0'0'4466,"0"0"-2204,0 0-594,0 0-220,0 0-211,0-33 6190,2-21-7515,2 0 1,2 1-1,11-38 88,47-157-363,-51 200 334,-7 28-14,23-74-106,-25 85 106,0 1 1,0-1-1,0 1 1,1 0-1,0 1 1,1-1-1,0 1 1,0 0-1,2-1 43,-1 2-23,1 1 1,0-1-1,0 1 0,0 1 1,1 0-1,0 0 0,0 1 1,0 0-1,0 0 0,0 1 1,1 0-1,-1 1 0,1 0 23,27-2-179,-1 2-1,31 3 180,-6 0-61,-58-1 37,1 0 0,0 0 0,-1 0 0,1 0 0,-1 1-1,1-1 1,-1 1 0,0 0 0,0 0 0,1 0 0,-1 1 0,-1-1-1,1 1 1,0 0 0,-1-1 0,1 1 0,-1 0 0,0 1-1,0-1 1,0 0 0,0 1 0,-1-1 0,1 1 0,-1-1 0,0 1-1,0 1 25,2 3-49,0 0 0,-1 0 0,0 0 0,-1 0 0,0 1 0,0-1-1,-1 0 1,0 0 0,0 1 0,-1-1 0,0 0 0,-1 3 49,-11 31 23,-8 25 27,2 0 1,3 2-1,1 17-50,6-12 128,-3 1 0,-3-2-1,-4 0 1,-6 11-128,8-28 47,2 1-1,2 0 1,3 1-1,3 1 0,2-1 1,3 52-47,3-99-52,1 0 0,0 0 1,1 0-1,0 0 0,1-1 0,0 1 1,1-1-1,4 8 52,12 21-9786,-16-32 5047,-2-2-1001</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8:23.727"/>
    </inkml:context>
    <inkml:brush xml:id="br0">
      <inkml:brushProperty name="width" value="0.05" units="cm"/>
      <inkml:brushProperty name="height" value="0.05" units="cm"/>
      <inkml:brushProperty name="color" value="#E71224"/>
    </inkml:brush>
  </inkml:definitions>
  <inkml:trace contextRef="#ctx0" brushRef="#br0">18 139 3441,'0'0'3921,"0"0"-2005,0 0-622,0 0-268,0 0-256,0 0 34,-1-3-104,-1-1-458,-4-15 1298,21 19-471,-11 0 1819,-14 0-1603,9-1-1339,0 1 0,1 0 1,-1 0-1,0-1 0,0 1 0,0-1 0,0 1 0,0-1 0,1 1 0,-1-1 0,0 1 0,1-1 0,-1 1 0,0-1 0,1 0 0,-1 0 0,0 1 0,1-1 0,-1 0 0,1 0 0,0 0 0,-1 0 0,1 1 0,0-1 0,-1 0 0,1 0 0,0 0 0,0 0 0,0 0 0,0 0 0,0 0 0,0 0 0,0 0 0,0 0 0,0 1 0,0-1 0,0 0 0,1 0 0,-1 0 0,0 0 54,11-45-4825,3 9-541</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8:38.851"/>
    </inkml:context>
    <inkml:brush xml:id="br0">
      <inkml:brushProperty name="width" value="0.05" units="cm"/>
      <inkml:brushProperty name="height" value="0.05" units="cm"/>
      <inkml:brushProperty name="color" value="#E71224"/>
    </inkml:brush>
  </inkml:definitions>
  <inkml:trace contextRef="#ctx0" brushRef="#br0">0 1 4569,'0'0'1518,"0"0"-410,0 0-327,0 0-263,0 0-121,5-1 190,-4 6 6198,-1 14-6991,2 66 431,7-29-4007,-8-56 3682,-1 0 1,1 1-1,0-1 0,-1 0 1,1 0-1,-1 0 0,1 0 1,-1 0-1,1 0 0,-1 0 1,1 0-1,-1 0 0,1 0 1,0 0-1,-1 0 0,1 0 1,-1 0-1,1 0 0,-1-1 1,1 1-1,-1 0 0,1 0 1,-1-1-1,1 1 0,-1 0 0,1-1 1,-1 1-1,0 0 0,1-1 1,-1 1-1,1-1 0,-1 1 1,0 0-1,1-1 0,-1 1 1,0-1-1,0 1 0,0-1 1,1 0-1,-1 1 0,0-1 1,0 1-1,0-1 0,0 1 1,0-1-1,0 0 100,21-86-3445,-13 49-593</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8:39.200"/>
    </inkml:context>
    <inkml:brush xml:id="br0">
      <inkml:brushProperty name="width" value="0.05" units="cm"/>
      <inkml:brushProperty name="height" value="0.05" units="cm"/>
      <inkml:brushProperty name="color" value="#E71224"/>
    </inkml:brush>
  </inkml:definitions>
  <inkml:trace contextRef="#ctx0" brushRef="#br0">0 1 2024</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8:39.563"/>
    </inkml:context>
    <inkml:brush xml:id="br0">
      <inkml:brushProperty name="width" value="0.05" units="cm"/>
      <inkml:brushProperty name="height" value="0.05" units="cm"/>
      <inkml:brushProperty name="color" value="#E71224"/>
    </inkml:brush>
  </inkml:definitions>
  <inkml:trace contextRef="#ctx0" brushRef="#br0">0 49 2024,'57'-40'1567,"-46"32"-537,-11 215 3479,0-206-4420,0-1-2,0-13-472,-5-23-266,-2 0 0,-11-32 651,18 116 1157,-2-10-1196,11 167-790,-6-139-1558</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8:39.938"/>
    </inkml:context>
    <inkml:brush xml:id="br0">
      <inkml:brushProperty name="width" value="0.05" units="cm"/>
      <inkml:brushProperty name="height" value="0.05" units="cm"/>
      <inkml:brushProperty name="color" value="#E71224"/>
    </inkml:brush>
  </inkml:definitions>
  <inkml:trace contextRef="#ctx0" brushRef="#br0">1 1 1792,'0'0'2825,"0"0"-1849,0 0 160,0 0-151,0 0-257,0 0-104,0 0-192,0 0-168,0 64-72,0-48-112,0 5-16,0 6-64,0 32-272,0-6-1152,0-5-2137</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8:40.284"/>
    </inkml:context>
    <inkml:brush xml:id="br0">
      <inkml:brushProperty name="width" value="0.05" units="cm"/>
      <inkml:brushProperty name="height" value="0.05" units="cm"/>
      <inkml:brushProperty name="color" value="#E71224"/>
    </inkml:brush>
  </inkml:definitions>
  <inkml:trace contextRef="#ctx0" brushRef="#br0">30 1 1512,'0'0'5714,"0"0"-4058,0 0-368,0 0-408,0 0-488,0 0 57,0 0-201,0 16-240,0 5-8,0 1-296,0 15-689,0 11-583,-3-5-1049,0-11-2400</inkml:trace>
  <inkml:trace contextRef="#ctx0" brushRef="#br0" timeOffset="1">24 958 3529,'0'0'1176,"0"0"184,0 0-343,0 0-201,0 0-272,0 0-328,0 0-160,-15 118-56,12-81-296,0 0-1056,0-4-1249</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8:40.621"/>
    </inkml:context>
    <inkml:brush xml:id="br0">
      <inkml:brushProperty name="width" value="0.05" units="cm"/>
      <inkml:brushProperty name="height" value="0.05" units="cm"/>
      <inkml:brushProperty name="color" value="#E71224"/>
    </inkml:brush>
  </inkml:definitions>
  <inkml:trace contextRef="#ctx0" brushRef="#br0">0 1 3249,'0'0'2816,"0"0"-1503,0 0-161,0 0-216,0 0-432,0 0-240,0 0-128,0 32-72,0-16-64,0 5-296,0 12-744,0-12-976,0 0-1897</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8:40.954"/>
    </inkml:context>
    <inkml:brush xml:id="br0">
      <inkml:brushProperty name="width" value="0.05" units="cm"/>
      <inkml:brushProperty name="height" value="0.05" units="cm"/>
      <inkml:brushProperty name="color" value="#E71224"/>
    </inkml:brush>
  </inkml:definitions>
  <inkml:trace contextRef="#ctx0" brushRef="#br0">66 1 4617,'0'0'1392,"0"0"1,0 0-281,0 0-336,0 0 472,0 0-560,0 0-480,-18 198-128,12-161-64,6 6-16,-3 0-768,3-6-1112,0-10-1265</inkml:trace>
  <inkml:trace contextRef="#ctx0" brushRef="#br0" timeOffset="1">10 1562 2697,'0'0'2616,"0"0"-1496,0 0 673,0 0-777,0 0-624,0 0-200,0 0-96,0 225 8,-3-209-104,3-6 0,-3 12-168,3-6-912,-3-5-1465</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09.840"/>
    </inkml:context>
    <inkml:brush xml:id="br0">
      <inkml:brushProperty name="width" value="0.05" units="cm"/>
      <inkml:brushProperty name="height" value="0.05" units="cm"/>
      <inkml:brushProperty name="color" value="#0000FF"/>
    </inkml:brush>
  </inkml:definitions>
  <inkml:trace contextRef="#ctx0" brushRef="#br0">1 267 6497,'0'0'2617,"0"0"-1054,0 0-163,0 0-126,0 0-249,0 0-256,8-3-252,7-1-477,-1-2 1,0 0-1,-1 0 1,1-1-1,-1-1 1,-1 0-1,1-1 1,5-6-41,-12 10-135,0 0 0,0-1 1,-1 0-1,0 0 0,0 0 1,-1 0-1,0-1 0,0 1 1,0-1-1,-1 0 0,0-1 1,0 1-1,-1 0 0,0-1 1,0 1-1,-1-1 0,0 0 1,0-5 134,-1 11-4,0-1 1,0 1-1,-1-1 1,1 1-1,-1 0 1,1-1-1,-1 1 1,0-1-1,0 1 1,0 0-1,0 0 1,-1 0-1,1 0 1,0 0 0,-1 0-1,1 0 1,-1 0-1,0 0 1,0 0-1,0 1 1,0-1-1,0 1 1,0 0-1,0-1 1,0 1-1,0 0 1,-1 0 3,-2-1 55,1 1 0,-1 0 0,0 0 0,0 0 0,0 0 0,1 1 0,-1-1 1,0 1-1,0 1 0,0-1 0,0 1 0,1 0 0,-1 0 0,-2 0-55,5 1 13,0 0 0,1-1 0,-1 1 0,1 0 0,-1 0 0,1 0 1,-1 0-1,1 0 0,0 0 0,0 1 0,0-1 0,0 0 0,1 1 0,-1-1 0,0 0 0,1 1 0,0-1 0,-1 2-13,-4 48 45,5-34-129,-1-8 97,1-1 0,0 1 0,1-1-1,0 1 1,0-1 0,1 1 0,2 5-13,-2-12-25,-1 0 0,1 0 0,0 0 0,0 0 0,0 0 0,0-1 0,1 1 0,-1-1 0,0 1 0,1-1 0,0 0 0,0 0 0,0 0 0,0-1 0,0 1 0,0 0 0,0-1 0,0 0 0,1 0 0,-1 0 0,0 0 0,1-1 0,1 1 25,15 2-1126,0 0 0,0-2 0,1 0 0,-1-2 1,0 0-1,5-1 1126,9-7-2834</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8:41.281"/>
    </inkml:context>
    <inkml:brush xml:id="br0">
      <inkml:brushProperty name="width" value="0.05" units="cm"/>
      <inkml:brushProperty name="height" value="0.05" units="cm"/>
      <inkml:brushProperty name="color" value="#E71224"/>
    </inkml:brush>
  </inkml:definitions>
  <inkml:trace contextRef="#ctx0" brushRef="#br0">1 1 5161,'0'0'1696,"0"0"-159,0 0-225,0 0-696,0 0-384,0 0 0,0 0-112,0 166-32,0-156-40,0 1-40,0 0-8,0-1-1144,0 1-1985</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9:00.577"/>
    </inkml:context>
    <inkml:brush xml:id="br0">
      <inkml:brushProperty name="width" value="0.05" units="cm"/>
      <inkml:brushProperty name="height" value="0.05" units="cm"/>
      <inkml:brushProperty name="color" value="#E71224"/>
    </inkml:brush>
  </inkml:definitions>
  <inkml:trace contextRef="#ctx0" brushRef="#br0">374 25 7738,'0'0'3082,"0"0"-806,0 0-301,0 0-184,0 0 172,0 0-132,1-2-1308,-1 1 0,0 0-1,0-1 1,0 1 0,0-1 0,0 1-1,0 0 1,0-1 0,0 1-1,-1 0 1,1-1 0,-1 1-1,1 0 1,-1-2-523,-63 2 234,15 0-1313,0 2 0,0 1 1079,46-1-147,0-1 0,0 0 0,0 1 1,0-1-1,1 1 0,-1 0 0,0 0 1,0 0-1,1 0 0,-1 1 1,0-1-1,1 1 0,0 0 0,-1-1 1,1 1-1,0 0 0,0 0 1,0 0-1,0 1 0,0-1 0,0 1 147,0 1-115,0 1 0,0-1 0,1 0 0,0 0 0,0 1 0,0-1 0,0 0-1,1 1 1,0-1 0,0 1 0,0-1 0,0 1 0,1 0 115,3 17-80,0 0 0,2 0 1,1-1-1,1 1 0,3 3 80,-7-13 29,25 52-33,3-2 0,37 55 4,-40-70 0,-23-37 6,-3-6-2,0 0 0,-1 0 0,0 0-1,0 0 1,0 1 0,0-1-1,-1 1 1,1-1 0,-1 1 0,0-1-1,-1 1 1,1 0 0,-1-1 0,0 5-4,-2-7 11,1 0 1,-1 0 0,0 0 0,0 0 0,0 0-1,0-1 1,0 1 0,-1-1 0,1 1 0,0-1 0,-1 0-1,1 0 1,-1 0 0,0 0-12,-4 3 49,-9 5-251,0 0 1,-1-1-1,0-1 0,0 0 1,0-1-1,-1-1 0,0-1 0,0-1 1,-1 0-1,1-1 0,-6-1 202,22-1-135,0 0 0,0-1 1,0 1-1,0 0 0,0-1 0,0 0 0,0 1 0,1-1 0,-1 0 1,0 0-1,0 0 0,0 0 0,1 0 0,-1 0 0,0-1 0,1 1 1,-1 0-1,1-1 0,0 0 0,-1 1 0,1-1 0,0 0 1,0 1-1,0-1 0,0-1 135,-17-53-3286,16 46 2404,-8-39-3389</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9:00.908"/>
    </inkml:context>
    <inkml:brush xml:id="br0">
      <inkml:brushProperty name="width" value="0.05" units="cm"/>
      <inkml:brushProperty name="height" value="0.05" units="cm"/>
      <inkml:brushProperty name="color" value="#E71224"/>
    </inkml:brush>
  </inkml:definitions>
  <inkml:trace contextRef="#ctx0" brushRef="#br0">219 1 5545,'0'0'2674,"0"0"-843,0 0-405,0 0-95,0 0 41,0 0-4,-16 0 1172,12 0-2497,1 1 0,0 0 0,0 0 0,0 0 1,0 1-1,0-1 0,0 1 0,0-1 0,0 1 1,0 0-1,1 0 0,-1 1 0,1-1 1,-1 0-1,1 1 0,-2 2-43,-36 51 8,36-51 10,-15 25-34,1 0 0,1 1 1,-11 31 15,22-48-80,2 0 0,-1 1 0,2-1 0,0 1 0,0 0 0,2 0 0,0 0 0,0 0 0,2 0 0,1 10 80,-1-22-42,0 1 0,0-1-1,1 1 1,-1-1 0,1 0-1,0 0 1,0 0 0,0 0 0,1 0-1,-1 0 1,1 0 0,-1-1 0,1 1-1,0-1 1,0 0 0,0 0-1,0 0 1,0 0 0,1 0 0,-1-1-1,1 1 1,-1-1 0,2 0 42,7 4-308,1-2 1,0 1 0,0-2 0,0 0 0,13 1 307,-2-1-1046,0-1-1,1-1 1,-1-1 0,0-1 0,0-1 0,0-1 0,19-6 1046,20-15-5221</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9:01.241"/>
    </inkml:context>
    <inkml:brush xml:id="br0">
      <inkml:brushProperty name="width" value="0.05" units="cm"/>
      <inkml:brushProperty name="height" value="0.05" units="cm"/>
      <inkml:brushProperty name="color" value="#E71224"/>
    </inkml:brush>
  </inkml:definitions>
  <inkml:trace contextRef="#ctx0" brushRef="#br0">330 0 6065,'0'0'1893,"0"0"-333,0 0-401,0 0-452,0 0-142,0 0 71,-29 8-72,-12 4-150,-37 15-414,73-24 27,0-1 0,0 1-1,0 0 1,0 0 0,0 1 0,1-1 0,-1 1-1,1 0 1,0 0 0,1 1 0,-1-1 0,1 1-1,-1-1 1,1 1 0,1 0 0,-3 6-27,-4 6 58,-15 24 25,2 1 1,0 6-84,16-32-94,0 0 1,1 0-1,0 0 1,1 1 0,1-1-1,1 1 1,-1 13 93,25-29-1240,-15-1 1228,-1 0 1,0-1-1,1 0 0,-1 0 1,0 0-1,1-1 1,-1 0-1,0 0 1,0 0-1,-1-1 1,1 0-1,0 0 1,-1-1-1,0 1 1,0-1-1,0 0 0,0-1 1,0 1-1,-1-1 1,0 0-1,0 0 1,0 0-1,2-5 12,10-14 11,-1-1-1,-1 0 0,-1-1 1,-1-1-1,1-6-10,-13 109 811,1-35-667,-3 22 18,0-33-292,2 1-1,1-1 1,3 19 130,-3-46-211,0-1 1,-1 0 0,1 0 0,0 0 0,0 0-1,0 0 1,0 0 0,1 0 0,-1 0-1,0 0 1,1 0 0,-1-1 0,1 1-1,0 0 1,0-1 0,-1 0 0,1 1-1,0-1 1,0 0 0,0 0 0,0 0-1,1 0 1,-1 0 0,0-1 0,0 1 0,0-1-1,1 1 1,-1-1 0,0 0 0,1 0-1,0 0 211,21 1-6069</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9:01.589"/>
    </inkml:context>
    <inkml:brush xml:id="br0">
      <inkml:brushProperty name="width" value="0.05" units="cm"/>
      <inkml:brushProperty name="height" value="0.05" units="cm"/>
      <inkml:brushProperty name="color" value="#E71224"/>
    </inkml:brush>
  </inkml:definitions>
  <inkml:trace contextRef="#ctx0" brushRef="#br0">19 0 4777,'0'0'2505,"0"0"-1601,0 0 192,0 0 40,0 0-120,0 0-55,-12 369-225,9-246-136,3 11-192,-3 0-168,3-1-152,0-4-24,0-17-64,0-16-576,0-5-736,0-27-953,9-26-1296</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9:02.062"/>
    </inkml:context>
    <inkml:brush xml:id="br0">
      <inkml:brushProperty name="width" value="0.05" units="cm"/>
      <inkml:brushProperty name="height" value="0.05" units="cm"/>
      <inkml:brushProperty name="color" value="#E71224"/>
    </inkml:brush>
  </inkml:definitions>
  <inkml:trace contextRef="#ctx0" brushRef="#br0">23 387 3289,'0'0'3230,"0"0"-1638,0 0-690,0 0-293,0 0 7,0 0 52,6 1-152,10 2-55,1-2-1,-1 0 1,17-1-461,-29 0 54,1-1 1,0 1-1,0-1 0,0 0 1,-1 0-1,1-1 0,0 0 1,-1 0-1,1 0 0,-1 0 1,0 0-1,0-1 1,0 0-1,0 0 0,0 0 1,2-3-55,4-6 119,0 0 0,-1-1 0,-1 0 0,0 0 1,-1-1-1,0 0 0,-1-1 0,-1 1 0,0-1 1,-1 0-1,0 0 0,-2 0 0,0-1 1,0 1-1,-1-1 0,-1 1 0,-1-1 0,-2-12-119,2 24 63,0 0 0,0 1 0,0-1 0,0 1 0,-1-1 0,1 1 0,-1-1 0,0 1 0,0 0 0,0 0 0,-1 0 0,1 0 0,-1 0 0,0 1 0,0-1 0,1 1 0,-2-1 0,1 1 0,0 0 0,0 1 0,-1-1 0,1 0 0,-1 1 0,1 0 0,-1 0 0,0 0-1,1 0 1,-1 0 0,0 1 0,0 0 0,1 0 0,-1 0 0,0 0 0,0 0 0,0 1 0,1 0 0,-1-1 0,0 1 0,1 1 0,-1-1 0,1 1 0,-1-1 0,1 1 0,0 0 0,0 0 0,-1 0 0,1 1 0,1-1 0,-1 1 0,0 0 0,0 1-63,-13 19-51,2 1 0,1 1 1,1 0-1,1 1 0,2 0 1,0 1-1,1 0 0,-1 15 51,2 4-341,1 0-1,2 0 0,2 0 0,4 39 342,-2-78-163,1 0 0,0 0 0,0 0 0,0 0-1,1 0 1,0-1 0,1 1 0,-1 0 0,1-1-1,0 0 1,1 1 0,0-2 0,0 1 0,0 0-1,1-1 1,-1 1 0,1-1 0,1-1 0,-1 1-1,1-1 1,-1 0 0,1 0 0,0 0 0,1-1-1,-1 0 1,1 0 0,3 0 163,7 0-771,1-1-1,0-1 1,0-1-1,4-1 772,7 1-1692,26 0-2445</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9:02.861"/>
    </inkml:context>
    <inkml:brush xml:id="br0">
      <inkml:brushProperty name="width" value="0.05" units="cm"/>
      <inkml:brushProperty name="height" value="0.05" units="cm"/>
      <inkml:brushProperty name="color" value="#E71224"/>
    </inkml:brush>
  </inkml:definitions>
  <inkml:trace contextRef="#ctx0" brushRef="#br0">0 134 4057,'0'0'3278,"0"0"-1558,0 0-490,0 0-303,0 0-238,0 0-65,20 0-121,-11 1-416,1 0-1,-1 0 0,0 1 1,0 1-1,0-1 1,0 2-1,0-1 0,1 2-86,31 10 252,22 3-109,2-4 0,-1-2 0,2-2 0,28-2-143,270 0 50,-312-8-12,91-5 0,-1-6-1,0-7 1,-1-5 0,-1-7-1,11-9-37,-15 5-37,1 5 0,2 6 1,32 4 36,78 9-3252,-204 10-125,-37 0 1002</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9:19.204"/>
    </inkml:context>
    <inkml:brush xml:id="br0">
      <inkml:brushProperty name="width" value="0.05" units="cm"/>
      <inkml:brushProperty name="height" value="0.05" units="cm"/>
      <inkml:brushProperty name="color" value="#E71224"/>
    </inkml:brush>
  </inkml:definitions>
  <inkml:trace contextRef="#ctx0" brushRef="#br0">1 6 6889,'0'0'3684,"0"0"-1482,0 0-638,0 0-369,0 0-163,0 0-910,1-1 0,-1 1 0,0 0 1,1-1-1,-1 1 0,0-1 0,1 1 0,-1 0 0,0 0 0,1-1 0,-1 1 0,1 0 0,-1 0 0,1 0 1,-1-1-1,1 1 0,-1 0 0,0 0 0,1 0 0,-1 0 0,1 0 0,-1 0 0,1 0 0,-1 0 0,1 0 1,-1 0-1,1 0 0,-1 0 0,1 0 0,-1 1 0,1-1 0,-1 0 0,1 0 0,-1 0 0,0 1 0,1-1 1,-1 0-1,1 0 0,-1 1 0,0-1 0,1 0 0,-1 1-122,1 4-10,24 96-174,7 8 184,-21-78 37,1-1 0,1 0 0,1-1 0,2 0 0,14 19-37,-29-46-10,1 1 0,0-1 0,0 1 0,0-1 0,0 0 0,0 0 0,0 0 0,1 0 0,-1 0 0,1 0 0,-1-1 0,1 1 0,-1-1 0,1 0 0,0 0 0,0 0 0,0 0 0,0 0 0,0-1 0,0 1 0,0-1 0,0 0 0,0 0 0,0 0 0,0 0 0,0 0 0,0-1 0,0 1 0,0-1 0,-1 0 0,1 0 0,0 0 0,0 0 0,0 0 0,-1-1 0,1 1 0,1-2 10,12-9-109,0 1 0,-1-2 0,-1 0 0,0-1 1,8-11 108,9-7-79,-21 22-48,1 1 0,0 0 0,0 0 0,1 1 0,2 0 127,-12 6-22,1 1 0,-1 0 1,0-1-1,1 1 1,-1 0-1,1 0 0,-1 1 1,1-1-1,0 0 1,-1 1-1,1 0 0,0-1 1,-1 1-1,1 0 1,0 0-1,-1 1 0,1-1 1,0 1-1,-1-1 0,1 1 1,-1 0-1,1 0 1,-1 0-1,1 0 0,-1 0 1,1 0-1,-1 1 1,0-1-1,0 1 0,0 0 1,1 1 21,10 13-58,-1 1 1,-1 1-1,-1 0 1,0 1 0,5 15 57,-4-10-3,1 0 1,1-1-1,10 14 3,-20-35 18,0 0 0,-1 0 0,1-1-1,0 0 1,0 1 0,0-1 0,0 0 0,0 0 0,0-1-1,1 1 1,-1-1 0,0 0 0,0 1 0,0-1 0,1-1-1,-1 1 1,0 0 0,0-1 0,0 1 0,0-1 0,0 0 0,0 0-1,0-1 1,1 1-18,12-9 28,0 0-1,0-1 1,-1-1 0,-1 0-1,0-1 1,0 0 0,-1-1-1,1-3-27,27-27-14,25-25-88,-40 40 25,1 0 0,1 2 0,2 1 0,0 2 0,35-21 77,-63 43-40,1 1-1,0-1 0,0 1 1,-1 0-1,1 0 1,0 0-1,0 0 0,0 0 1,1 1-1,-1-1 1,0 1-1,0 0 1,0 0-1,0 0 0,0 0 1,0 1-1,1-1 41,-1 1-34,-1 0 0,0 0 0,0 0 1,1 0-1,-1 1 0,0-1 0,0 1 0,0-1 0,-1 1 0,1 0 0,0 0 0,-1 0 0,1 0 0,-1 0 0,1 0 1,-1 0-1,0 0 0,0 0 0,0 1 0,0 0 34,13 31-104,6 17 48,1-2 1,28 45 55,-47-90 16,1-1 0,-1 0 1,1 1-1,0-1 0,0 0 0,0 0 0,0-1 0,0 1 0,1-1 0,-1 1 1,1-1-1,0 0 0,0 0 0,0-1 0,0 1 0,0-1 0,0 0-16,4 1 25,0-1-1,-1 0 1,1-1-1,0 0 0,-1 0 1,1 0-1,0-1 1,-1 0-1,3-1-24,11-4-3,-1 0-1,1-1 1,-1-2-1,-1 0 1,0 0 0,5-5 3,-14 8-68,41-25-1794,0-2 0,18-17 1862,-47 28-2918,-18 10-1317</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9:19.896"/>
    </inkml:context>
    <inkml:brush xml:id="br0">
      <inkml:brushProperty name="width" value="0.05" units="cm"/>
      <inkml:brushProperty name="height" value="0.05" units="cm"/>
      <inkml:brushProperty name="color" value="#E71224"/>
    </inkml:brush>
  </inkml:definitions>
  <inkml:trace contextRef="#ctx0" brushRef="#br0">401 1 7498,'0'0'2928,"0"0"-1607,0 0-369,0 0-600,0 0-120,0 0 256,0 0 376,-65 198-288,29-123-256,-8-6-176,-4 1-120,-2-12-24,2-9-888,7-12-728,8-5-417,9-27 73,12-5-697,12 0-3184</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9:20.212"/>
    </inkml:context>
    <inkml:brush xml:id="br0">
      <inkml:brushProperty name="width" value="0.05" units="cm"/>
      <inkml:brushProperty name="height" value="0.05" units="cm"/>
      <inkml:brushProperty name="color" value="#E71224"/>
    </inkml:brush>
  </inkml:definitions>
  <inkml:trace contextRef="#ctx0" brushRef="#br0">1 1 4057,'0'0'1344,"0"0"-456,0 0 249,0 0-41,0 0 168,0 0 0,0 0-271,65 315-121,-59-224-304,-3 0-240,-3-5-120,0-11-88,0-11-48,0-22-72,0-9-752,0-33-712,0 0-545,3 0-303</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10.292"/>
    </inkml:context>
    <inkml:brush xml:id="br0">
      <inkml:brushProperty name="width" value="0.05" units="cm"/>
      <inkml:brushProperty name="height" value="0.05" units="cm"/>
      <inkml:brushProperty name="color" value="#0000FF"/>
    </inkml:brush>
  </inkml:definitions>
  <inkml:trace contextRef="#ctx0" brushRef="#br0">158 14 4249,'0'0'1415,"0"0"-344,0 0-206,0 0-259,0 0-254,0 0-163,-9-3-57,-29-7-10,36 9-98,0 1 0,0 0 0,0 0 0,0 1 0,0-1 0,0 0 0,0 1 0,0-1 0,0 1 0,0-1 0,0 1 0,1 0 0,-1 0 0,0 0 0,0 0 0,1 0 0,-1 0 0,0 1 0,1-1 0,-1 1 0,1-1 0,0 1 0,0-1 0,-1 1 0,1 0 0,0 0-24,-26 49 865,24-45-714,-5 11 223,4-9-185,0 1 0,0-1 0,1 1 0,0 0 1,0 0-1,1 0 0,1 0 0,-1 0 0,1 5-189,2-13 4,1 0-1,-1 0 1,0-1 0,1 1-1,-1 0 1,1-1-1,-1 1 1,1-1-1,-1 0 1,1 1-1,-1-1 1,1 0-1,0 0 1,-1 0 0,1 0-1,-1 0 1,1 0-1,-1-1 1,2 1-4,-1 0 10,1-1-5,1 1-1,-1-1 1,1 0 0,-1 0 0,1 0 0,-1 0 0,0-1 0,1 1-1,-1-1 1,0 0 0,0 0 0,0 0 0,0 0 0,0 0 0,-1-1-1,1 1 1,-1-1 0,0 0 0,1 0 0,-1 0 0,0-1-5,9-13-8,-1-1 1,-1 1-1,4-13 8,7-13-15,-18 42 5,-2 1-19,-1 13 76,0 0 0,-2-1 0,0 1 0,0 0 0,-1-1 0,-1 2-47,-12 46 217,11-4-145,6-31-3350,0-20-306</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9:20.564"/>
    </inkml:context>
    <inkml:brush xml:id="br0">
      <inkml:brushProperty name="width" value="0.05" units="cm"/>
      <inkml:brushProperty name="height" value="0.05" units="cm"/>
      <inkml:brushProperty name="color" value="#E71224"/>
    </inkml:brush>
  </inkml:definitions>
  <inkml:trace contextRef="#ctx0" brushRef="#br0">0 1 1664,'0'0'3737,"0"0"-2441,0 0-119,0 0-313,0 294-88,0-225-24,0 1-304,0-17-272,0-4-120,0-17-48,0 0-8,0-16-664,0-11-680,6-5-1345</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9:20.898"/>
    </inkml:context>
    <inkml:brush xml:id="br0">
      <inkml:brushProperty name="width" value="0.05" units="cm"/>
      <inkml:brushProperty name="height" value="0.05" units="cm"/>
      <inkml:brushProperty name="color" value="#E71224"/>
    </inkml:brush>
  </inkml:definitions>
  <inkml:trace contextRef="#ctx0" brushRef="#br0">1 1 5649,'0'0'1502,"0"0"-435,0 0-432,0 0-317,0 0-174,0 0 24,17 3 246,-16-3-404,15 4 184,0 0-1,0 0 1,0 2-1,-1 0 1,1 0 0,-1 2-1,6 4-193,36 24 335,26 15 1671,16 19-2006,-76-52 214,0 1 1,-2 1 0,0 0 0,-1 2-1,-1 0 1,4 9-215,-22-29-5,0-1-1,0 0 1,0 0-1,0 1 0,0-1 1,0 1-1,0-1 1,-1 0-1,1 1 1,0 0-1,-1-1 1,1 1-1,-1-1 0,0 1 1,0 0-1,1-1 1,-1 1-1,0 0 1,0-1-1,-1 1 1,1 0-1,0-1 0,0 1 1,-1-1-1,1 1 1,-1 0-1,0-1 1,1 1-1,-1-1 1,0 0-1,0 1 0,0-1 1,0 1-1,0-1 1,0 0-1,0 0 1,0 0-1,-1 1 6,-6 3-112,0-1 0,0 1 0,-1-2 0,1 1 0,-1-1 0,-7 2 112,-4 1-290,-47 16-3946,-22 1 4236,22-10-3473</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9:21.243"/>
    </inkml:context>
    <inkml:brush xml:id="br0">
      <inkml:brushProperty name="width" value="0.05" units="cm"/>
      <inkml:brushProperty name="height" value="0.05" units="cm"/>
      <inkml:brushProperty name="color" value="#E71224"/>
    </inkml:brush>
  </inkml:definitions>
  <inkml:trace contextRef="#ctx0" brushRef="#br0">122 1 1056,'0'0'4257,"0"0"-3361,0 0 377,0 0-249,0 0-128,0 0 256,164 42-224,-135-31-319,-2 0-169,-9-6-192,-9 1-200,-6-1-40,-3-5-8,0 5-440,-9 1-753,-42 4-351,7 1-416,-1 0-1065</inkml:trace>
  <inkml:trace contextRef="#ctx0" brushRef="#br0" timeOffset="1">122 1 4361,'-122'246'1432,"122"-241"-288,21 6 97,6-1-137,6 6-176,5-5-16,4 0-191,-3-1-241,2-10-184,-2 0-152,-4 0-56,1 0-88,-6-21-648,-4-32-1201,-5-1-447,-9 6-1689</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9:21.599"/>
    </inkml:context>
    <inkml:brush xml:id="br0">
      <inkml:brushProperty name="width" value="0.05" units="cm"/>
      <inkml:brushProperty name="height" value="0.05" units="cm"/>
      <inkml:brushProperty name="color" value="#E71224"/>
    </inkml:brush>
  </inkml:definitions>
  <inkml:trace contextRef="#ctx0" brushRef="#br0">134 0 3929,'0'0'3219,"0"0"-1510,0 0-511,0 0-364,0 0-423,0 0-225,0 20-32,-15 333 3315,-36 169-3469,9-125-1007,17-5-3408,24-295 809</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9:22.115"/>
    </inkml:context>
    <inkml:brush xml:id="br0">
      <inkml:brushProperty name="width" value="0.05" units="cm"/>
      <inkml:brushProperty name="height" value="0.05" units="cm"/>
      <inkml:brushProperty name="color" value="#E71224"/>
    </inkml:brush>
  </inkml:definitions>
  <inkml:trace contextRef="#ctx0" brushRef="#br0">219 0 5905,'0'0'2561,"0"0"-1306,0 0-474,0 0-233,0 0 0,0 0 195,-1 19-37,2 0-538,-1-7-91,0 0 0,0 0-1,-2 0 1,1 0 0,-1 0 0,-1 0-1,0-1 1,-1 1 0,0-1-77,-19 41 394,-3-1 1,-23 33-395,13-21-1083,-10 23 1083,41-68-145,1-1-1,0 1 0,1 0 0,1 0 1,1 0-1,0 0 0,2 0 1,1 18 145,0 15-22,-3 19 32,-1-20-9,6 50-1,-2-88 27,1 0 1,0 0-1,1 0 0,0-1 0,1 0 1,0 0-1,4 5-27,-4-8 145,0 1 0,-1 0-1,0 0 1,-1 0 0,1 0 0,-2 1-1,1-1 1,-1 1 0,-1-1 0,0 1 0,0 0-1,-1 7-144,-2-10 139,0-1-1,-1 1 1,1-1-1,-1 0 0,0 1 1,-1-1-1,0-1 1,0 1-1,-1 1-138,-21 36 280,23-36-291,1 1 0,1-1 1,-1 1-1,1-1 0,0 1 0,1 0 0,0-1 0,0 3 11,0-10-16,1 1-1,-1-1 0,0 0 1,1 1-1,-1-1 1,0 1-1,1-1 0,-1 1 1,1-1-1,-1 0 0,1 1 1,-1-1-1,1 0 0,-1 0 1,1 1-1,-1-1 1,1 0-1,-1 0 0,1 0 1,0 0-1,-1 0 0,1 1 1,-1-1-1,1 0 0,-1 0 1,1 0-1,0-1 1,-1 1-1,1 0 0,-1 0 1,1 0-1,-1 0 0,1-1 17,30-10-632,-12-6 22,0-1 1,-1-1-1,-1 0 1,-1-1-1,13-22 610,28-47-3732</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9:22.462"/>
    </inkml:context>
    <inkml:brush xml:id="br0">
      <inkml:brushProperty name="width" value="0.05" units="cm"/>
      <inkml:brushProperty name="height" value="0.05" units="cm"/>
      <inkml:brushProperty name="color" value="#E71224"/>
    </inkml:brush>
  </inkml:definitions>
  <inkml:trace contextRef="#ctx0" brushRef="#br0">1 1 7058,'0'0'2728,"0"0"-888,0 0-495,0 0-809,0 0-320,0 0-8,0 0 72,95 69-104,-68-47-80,-1 4-96,-2-10-592,-6-5-1336,-9-11-833,-6 0-2096</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9:22.794"/>
    </inkml:context>
    <inkml:brush xml:id="br0">
      <inkml:brushProperty name="width" value="0.05" units="cm"/>
      <inkml:brushProperty name="height" value="0.05" units="cm"/>
      <inkml:brushProperty name="color" value="#E71224"/>
    </inkml:brush>
  </inkml:definitions>
  <inkml:trace contextRef="#ctx0" brushRef="#br0">203 1 2072,'-187'363'2985,"187"-331"-1921,-3 11 57,0 5-401,0 6-184,0 4-264,0-4-168,3-6-104,0-5-40,0-16-1000,0-11-1729</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9:23.130"/>
    </inkml:context>
    <inkml:brush xml:id="br0">
      <inkml:brushProperty name="width" value="0.05" units="cm"/>
      <inkml:brushProperty name="height" value="0.05" units="cm"/>
      <inkml:brushProperty name="color" value="#E71224"/>
    </inkml:brush>
  </inkml:definitions>
  <inkml:trace contextRef="#ctx0" brushRef="#br0">1 0 4769,'0'0'2374,"0"0"-1267,0 0-611,0 0-139,0 0 159,25 11 290,-1-1-574,14 5 273,-1 3 1,0 0-1,14 13-505,132 75 2392,-85-52-715,80 60-1677,-155-94 83,-22-20-82,-1 1 1,0-1-1,0 0 1,0 0-1,1 0 1,-1 1-1,0-1 1,0 0-1,0 0 1,0 0-1,1 1 1,-1-1-1,0 0 1,0 0-1,0 1 1,0-1-1,0 0 1,0 0-1,0 1 1,0-1-1,0 0 1,0 1-1,0-1 1,0 0-1,0 0 1,0 1-1,0-1 1,0 0 0,0 0-1,0 1 1,0-1-1,0 0 1,0 1-1,-1-1 1,1 0-1,0 0 1,0 0-1,0 1 1,0-1-1,-1 0 1,1 0-1,0 1-1,-6 0-54,-1 0 0,1 0 0,0 0 0,-1 0 1,1-1-1,0 0 0,-4-1 54,4 1-72,-214 0-5537,108 0 1336</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9:23.478"/>
    </inkml:context>
    <inkml:brush xml:id="br0">
      <inkml:brushProperty name="width" value="0.05" units="cm"/>
      <inkml:brushProperty name="height" value="0.05" units="cm"/>
      <inkml:brushProperty name="color" value="#E71224"/>
    </inkml:brush>
  </inkml:definitions>
  <inkml:trace contextRef="#ctx0" brushRef="#br0">357 1 4649,'0'0'1256,"0"0"81,0 0-297,0 0-440,0 0 80,0 0 56,0 0-320,-113 155-232,71-107-184,-2 0-72,2-10-512,-2-6-608,11-16-616,6-6-969</inkml:trace>
  <inkml:trace contextRef="#ctx0" brushRef="#br0" timeOffset="1">86 322 3897,'0'0'1344,"0"0"-120,0 0 1,0 0-273,0 0 64,18 342-80,-18-235-328,-12 10-31,-8 1-337,-1-11-184,3-16-56,3-22-625,6-31-919,3-22-640,3-16-1377</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9:23.821"/>
    </inkml:context>
    <inkml:brush xml:id="br0">
      <inkml:brushProperty name="width" value="0.05" units="cm"/>
      <inkml:brushProperty name="height" value="0.05" units="cm"/>
      <inkml:brushProperty name="color" value="#E71224"/>
    </inkml:brush>
  </inkml:definitions>
  <inkml:trace contextRef="#ctx0" brushRef="#br0">0 8 3289,'0'0'4345,"0"0"-2076,0 0-946,0 0-514,0 0-305,0 0 243,21 0 149,5-3-610,-14 1-143,1 1 0,0 0-1,0 1 1,0 0 0,0 1 0,0 1-1,-1 0 1,12 3-143,21 7 303,0 1-1,-2 2 1,0 2 0,34 20-303,-62-23-19,-22-5-137,-31 0-336,27-7 299,-6 2-208,1 1 0,-1 2 0,1-1 0,1 2 0,-1 0 0,1 1 0,1 0 1,-1 1-1,2 1 0,-1 0 0,2 1 0,-10 10 401,8-4-179,0 0 0,1 2-1,1-1 1,1 2 0,1-1 0,0 1 0,2 1 0,-5 19 179,0 7 106,3 0 0,2 1 1,-2 44-107,3 140 446,13-232-3262,0-1-377</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10.690"/>
    </inkml:context>
    <inkml:brush xml:id="br0">
      <inkml:brushProperty name="width" value="0.05" units="cm"/>
      <inkml:brushProperty name="height" value="0.05" units="cm"/>
      <inkml:brushProperty name="color" value="#0000FF"/>
    </inkml:brush>
  </inkml:definitions>
  <inkml:trace contextRef="#ctx0" brushRef="#br0">1 5 6497,'0'0'2705,"0"0"-1209,0 0 25,0 0-385,0 0-456,0 0-304,0 0-224,0-5-152,8 5-32,7 0 32,5 0 136,1 0-40,2 0-96,-3 0-312,7 0-1400,-10 0-857,-5 0-1864</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9:24.219"/>
    </inkml:context>
    <inkml:brush xml:id="br0">
      <inkml:brushProperty name="width" value="0.05" units="cm"/>
      <inkml:brushProperty name="height" value="0.05" units="cm"/>
      <inkml:brushProperty name="color" value="#E71224"/>
    </inkml:brush>
  </inkml:definitions>
  <inkml:trace contextRef="#ctx0" brushRef="#br0">0 1 6009,'0'0'2213,"0"0"-912,0 0-416,0 0-276,0 0 147,0 0 64,25 6-3,1-1-568,-14-3-140,0 0 0,0 1 0,0 0 0,-1 1 0,1 0 0,-1 1 1,0 0-1,0 1 0,0 1 0,-1-1 0,7 7-109,21 19 395,-1 3-1,-2 0 0,25 33-394,-41-43 43,0 1-1,-1 1 0,-2 0 0,-1 1 0,-1 1 0,5 16-42,-18-41-30,1 0 0,-1 1 0,-1-1 0,1 0 0,-1 1 0,1-1 0,-1 1 0,-1-1 0,1 0 0,-1 1 0,1-1 0,-1 0 0,-1 1 0,1-1 0,0 0 0,-1 0 0,0 0 0,0 0 0,0 0 0,0-1 0,-1 1 0,0 0 0,0-1 0,0 0 0,0 0 0,0 0 0,0 0 0,-3 1 30,-11 9-501,-1 0 1,-1-2-1,0 0 0,0-1 0,-6 0 501,8-2-648,-56 24-2662,11-8-698</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9:24.576"/>
    </inkml:context>
    <inkml:brush xml:id="br0">
      <inkml:brushProperty name="width" value="0.05" units="cm"/>
      <inkml:brushProperty name="height" value="0.05" units="cm"/>
      <inkml:brushProperty name="color" value="#E71224"/>
    </inkml:brush>
  </inkml:definitions>
  <inkml:trace contextRef="#ctx0" brushRef="#br0">0 0 4921,'0'0'3041,"0"0"-1785,0 0-256,0 0-504,0 0-272,0 0-104,0 0 32,51 0 56,-33 0 0,2 11-136,1-6-72,-6 1-920,-3-6-976,-6 0-2361</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9:24.932"/>
    </inkml:context>
    <inkml:brush xml:id="br0">
      <inkml:brushProperty name="width" value="0.05" units="cm"/>
      <inkml:brushProperty name="height" value="0.05" units="cm"/>
      <inkml:brushProperty name="color" value="#E71224"/>
    </inkml:brush>
  </inkml:definitions>
  <inkml:trace contextRef="#ctx0" brushRef="#br0">152 0 6041,'-151'316'1761,"151"-311"-769,0 0-576,0 1-336,18-1 8,2 6-8,7-1-16,12 6-64,-7-10-568,-2-1-1377</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0:55.825"/>
    </inkml:context>
    <inkml:brush xml:id="br0">
      <inkml:brushProperty name="width" value="0.05" units="cm"/>
      <inkml:brushProperty name="height" value="0.05" units="cm"/>
      <inkml:brushProperty name="color" value="#E71224"/>
    </inkml:brush>
  </inkml:definitions>
  <inkml:trace contextRef="#ctx0" brushRef="#br0">51 54 8010,'0'0'3256,"0"0"-1807,0 0 215,0 0-528,0 0 337,0 0-25,0-10-480,0 10-392,0 0 104,0 0-296,0 0-295,0 0-89,-6-6-737,-12-10-1591,-9-5-3593</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0:56.682"/>
    </inkml:context>
    <inkml:brush xml:id="br0">
      <inkml:brushProperty name="width" value="0.05" units="cm"/>
      <inkml:brushProperty name="height" value="0.05" units="cm"/>
      <inkml:brushProperty name="color" value="#E71224"/>
    </inkml:brush>
  </inkml:definitions>
  <inkml:trace contextRef="#ctx0" brushRef="#br0">1305 1503 5513,'0'0'2821,"0"0"-1040,0 0-254,0 0-9,0 0-62,0 0-129,-34-2 3536,17-6-4450,0-1 0,1-1 1,0-1-1,1 0 0,0-1 0,1-1 1,-4-4-414,6 5 145,-145-138-1642,7-7 0,-89-124 1497,-232-363-9099,358 479 5678</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0:57.424"/>
    </inkml:context>
    <inkml:brush xml:id="br0">
      <inkml:brushProperty name="width" value="0.05" units="cm"/>
      <inkml:brushProperty name="height" value="0.05" units="cm"/>
      <inkml:brushProperty name="color" value="#E71224"/>
    </inkml:brush>
  </inkml:definitions>
  <inkml:trace contextRef="#ctx0" brushRef="#br0">0 1 6793,'0'0'3581,"0"0"-1011,0 0-371,0 0-522,0 0-473,0 0-192,1 7-318,12 64 117,-4 0 0,-1 51-811,-6 152 955,-2-178-928,1 162 159,1 52-535,-3-206-3573,-1 0-3315,2-104 3739</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0:57.828"/>
    </inkml:context>
    <inkml:brush xml:id="br0">
      <inkml:brushProperty name="width" value="0.05" units="cm"/>
      <inkml:brushProperty name="height" value="0.05" units="cm"/>
      <inkml:brushProperty name="color" value="#E71224"/>
    </inkml:brush>
  </inkml:definitions>
  <inkml:trace contextRef="#ctx0" brushRef="#br0">1 16 3729,'0'0'4510,"0"0"-2168,0 0-798,0 0-464,0 0-366,0 0 10,0 0-698,0-1-1,0 1 1,0 0 0,0-1 0,0 1-1,0 0 1,0-1 0,0 1-1,0 0 1,0 0 0,0-1-1,0 1 1,0 0 0,0-1-1,0 1 1,1 0 0,-1-1-1,0 1 1,0 0 0,0 0-1,1-1 1,-1 1 0,0 0-1,0 0 1,1 0 0,-1-1 0,0 1-1,0 0 1,1 0 0,-1 0-1,0 0 1,1-1 0,-1 1-1,0 0 1,1 0-26,6-2 58,0 1 0,0 0 0,0 0 0,0 1 0,0 0 0,0 0 0,0 0 0,5 2-58,16-1 228,41-3 240,-39 0-355,0 1 0,1 2 0,-1 1 0,8 2-113,-35-3-14,-1 0-1,0-1 0,0 1 1,0 0-1,1 1 1,-1-1-1,0 0 0,-1 1 1,1-1-1,0 1 1,0-1-1,-1 1 0,1 0 1,-1 0-1,1 0 0,-1-1 1,0 2-1,1-1 1,-1 0-1,0 0 0,-1 0 1,1 0-1,0 1 0,-1-1 1,1 0-1,-1 1 1,0-1-1,1 0 0,-1 1 1,0-1-1,-1 2 15,1 4-31,0 1 1,-1-1-1,0 0 0,-1 0 1,0 0-1,0-1 0,0 1 1,-1 0-1,-1 1 31,-20 36-94,-2-2 0,-1 0-1,-2-2 1,-3-1 0,0-1 0,-3-2 0,-29 23 94,60-56-307,-24 16-399,6-15-4296,21-5 1540</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0:58.599"/>
    </inkml:context>
    <inkml:brush xml:id="br0">
      <inkml:brushProperty name="width" value="0.05" units="cm"/>
      <inkml:brushProperty name="height" value="0.05" units="cm"/>
      <inkml:brushProperty name="color" value="#E71224"/>
    </inkml:brush>
  </inkml:definitions>
  <inkml:trace contextRef="#ctx0" brushRef="#br0">0 1 4745,'0'0'3151,"0"0"-1698,0 0-621,0 0 121,0 0 210,2 47-14,5 153-256,7-12 328,-8-129-635,-2 39-586,-4-97 43,2-1-69,-1 0-18,0-1-1,-1 0 0,1 0 0,0 1 0,-1-1 0,1 0 0,-1 0 1,0 0-1,1 0 0,-1 0 0,0 0 0,1 0 0,-1 1 0,0-1 1,0 0-1,0 0 0,0 0 0,0 0 0,0 0 0,0-1 45,1-5-205,8-46-593,2 0 1,3 0 0,2 1-1,2 1 1,2 0 0,13-19 797,-31 66-18,-1 1 1,1-1 0,0 0-1,0 1 1,0 0 0,1-1-1,-1 1 1,1 0-1,0 0 1,0 0 0,0 1-1,0-1 1,0 1-1,0-1 1,1 1 0,-1 0-1,1 0 1,0 1 0,0-1-1,-1 1 1,1 0-1,0 0 1,0 0 0,0 0-1,0 1 1,0 0-1,0-1 1,4 2 17,-7-1 0,1 0 0,0 1 0,-1-1 1,1 0-1,-1 1 0,1 0 0,-1-1 0,1 1 0,-1 0 0,0 0 0,1 0 0,-1 0 1,0 0-1,0 0 0,0 0 0,1 0 0,-1 0 0,0 1 0,0-1 0,-1 0 0,1 1 0,0-1 1,0 1-1,0 0 0,15 46 130,-13-37-68,11 41 628,-3 2 1,-1 0-1,-4 0 1,-1 0 0,-3 22-691,-2-76 464,0 0 110,0 0 19,0 0-140,0-3-10,-5-107-231,2 54-925,2 0 1,5-42 712,-3 83-193,1 0 0,1-1 0,1 1 0,0 1 0,0-1 0,2 0 1,0 1-1,0 0 0,1 1 0,1-1 0,0 1 0,3-1 193,-10 12-12,0 0 1,0 0-1,0 1 0,1-1 0,-1 1 0,1-1 1,-1 1-1,1-1 0,0 1 0,-1 0 0,1 0 0,0 0 1,0 0-1,0 0 0,0 0 0,0 0 0,0 1 1,0-1-1,0 1 0,0-1 0,0 1 0,1 0 0,-1 0 1,0 0-1,0 0 0,0 0 0,0 0 0,0 1 0,0-1 1,0 1-1,0-1 0,0 1 0,0 0 0,0 0 1,0 0-1,0 0 0,0 0 0,0 0 0,-1 1 0,1-1 1,-1 1-1,1-1 0,-1 1 0,1-1 0,-1 1 0,0 0 1,0 0-1,0-1 0,0 1 0,0 0 0,0 0 1,0 2 11,9 25 390,-1 0 1,-1 1 0,-2 0 0,-1 1 0,1 23-391,-1 46 563,-6 13-563,1-41-1025,-1-51-1669,-1-8-1670</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1:00.167"/>
    </inkml:context>
    <inkml:brush xml:id="br0">
      <inkml:brushProperty name="width" value="0.05" units="cm"/>
      <inkml:brushProperty name="height" value="0.05" units="cm"/>
      <inkml:brushProperty name="color" value="#E71224"/>
    </inkml:brush>
  </inkml:definitions>
  <inkml:trace contextRef="#ctx0" brushRef="#br0">425 124 6417,'0'0'1813,"0"0"-384,0 0-307,0 0-152,0 0 164,0 0 113,-4 2 4744,-5-7-5499,-32-32-84,27 24-425,-1-1 1,-1 2 0,-8-6 16,18 14-82,0 1 0,-1 0 0,1 0 0,-1 0 0,1 1 0,-1 0 0,0 0 0,0 1 1,1 0-1,-1 0 0,0 0 0,-2 1 82,7 0-80,0-1 0,-1 1 0,1 0 0,-1 0 0,1 1 0,-1-1 0,1 0 0,0 1 0,-1-1 0,1 1 0,0 0 0,0 0 0,-1 0 0,1 0 0,0 0 0,0 1 0,0-1 0,-1 1 80,1 2-53,0-1 0,0 1 0,1 0 1,-1 0-1,1-1 0,0 1 0,0 0 1,0 0-1,0 0 0,1 0 1,-1 3 52,-6 92-218,3-1 1,7 38 217,-1-4-75,10 474 60,-4-293 30,-7-274-170,1-10 219,-2 0 1,0 0-1,-3 0 1,-4 23-65,6-45-203,-1 0 1,0 0-1,0 0 0,-1 0 1,0 0-1,0-1 0,-1 1 1,0-1-1,0 0 0,0 0 1,-1 0-1,0-1 0,0 1 1,0-1-1,-1 0 1,1-1-1,-1 1 0,0-1 1,-1 0-1,-3 1 203,-26 10-2951,2-8-840</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1:00.536"/>
    </inkml:context>
    <inkml:brush xml:id="br0">
      <inkml:brushProperty name="width" value="0.05" units="cm"/>
      <inkml:brushProperty name="height" value="0.05" units="cm"/>
      <inkml:brushProperty name="color" value="#E71224"/>
    </inkml:brush>
  </inkml:definitions>
  <inkml:trace contextRef="#ctx0" brushRef="#br0">0 247 6417,'0'0'2689,"0"0"-1297,0 0-79,0 0-289,0 0 256,0 0-128,0 0-368,0-11-215,0 11-65,0 0-208,12-11-296,21 0-48,15-15 48,17-12 0,36-20-688,-15 4-2553,-15 17-3128</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11.103"/>
    </inkml:context>
    <inkml:brush xml:id="br0">
      <inkml:brushProperty name="width" value="0.05" units="cm"/>
      <inkml:brushProperty name="height" value="0.05" units="cm"/>
      <inkml:brushProperty name="color" value="#0000FF"/>
    </inkml:brush>
  </inkml:definitions>
  <inkml:trace contextRef="#ctx0" brushRef="#br0">77 341 5265,'-76'205'3225,"76"-205"-1905,0 0-16,14 0 97,7 0-457,5 0-88,3-10-264,6-1-288,3-5-208,-3-5-96,9-5-632,-9 0-1792,-6 5-1281</inkml:trace>
  <inkml:trace contextRef="#ctx0" brushRef="#br0" timeOffset="1">427 0 1032,'0'0'5969,"0"0"-4536,0 0-249,0 0 568,0 0-191,0 0-457,0 0-416,-18 289-192,3-210-320,-5-1-176,-18 27-32,3-26-2368,0-11-3281</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1:01.687"/>
    </inkml:context>
    <inkml:brush xml:id="br0">
      <inkml:brushProperty name="width" value="0.05" units="cm"/>
      <inkml:brushProperty name="height" value="0.05" units="cm"/>
      <inkml:brushProperty name="color" value="#E71224"/>
    </inkml:brush>
  </inkml:definitions>
  <inkml:trace contextRef="#ctx0" brushRef="#br0">1 268 4169,'0'0'3255,"0"0"-1768,0 0-741,0 0-302,0 0-187,0 0 1,9 1-25,14 2-37,0-1 1,0-1-1,-1-1 1,1-1-1,0-1 1,0-1-1,-1-1 1,0-1-1,1-1 1,-2-1-1,1-1 0,-1-1 1,2-2-197,16-11-366,-1-2 1,-1-2-1,1-2 366,-19 11-1422,0-1-1,0 0 1,9-14 1422,-3-1-3294</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1:02.044"/>
    </inkml:context>
    <inkml:brush xml:id="br0">
      <inkml:brushProperty name="width" value="0.05" units="cm"/>
      <inkml:brushProperty name="height" value="0.05" units="cm"/>
      <inkml:brushProperty name="color" value="#E71224"/>
    </inkml:brush>
  </inkml:definitions>
  <inkml:trace contextRef="#ctx0" brushRef="#br0">0 172 5593,'0'0'3137,"0"0"-1761,0 0-280,0 0-407,0 0-369,0 0 56,0 0-184,39 0-64,-1 0 160,16 0-8,11 0-136,9-16-144,24-38-880,-17 1-1713,-13 5-3072</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1:08.474"/>
    </inkml:context>
    <inkml:brush xml:id="br0">
      <inkml:brushProperty name="width" value="0.05" units="cm"/>
      <inkml:brushProperty name="height" value="0.05" units="cm"/>
      <inkml:brushProperty name="color" value="#008C3A"/>
    </inkml:brush>
  </inkml:definitions>
  <inkml:trace contextRef="#ctx0" brushRef="#br0">15 1016 1352,'0'0'2415,"0"0"-1312,0 0-453,0 0-131,0 0-30,-11-6 2285,9 3 1240,1-1 3685,3-10-7669,0-1 0,1 1 0,1 0 0,0 0 0,1 0 0,1 1 0,0 0 0,1 0 0,0 0 0,3-2-30,15-31-18,92-182-1297,132-276-9406,-218 432 6885</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1:09.404"/>
    </inkml:context>
    <inkml:brush xml:id="br0">
      <inkml:brushProperty name="width" value="0.05" units="cm"/>
      <inkml:brushProperty name="height" value="0.05" units="cm"/>
      <inkml:brushProperty name="color" value="#008C3A"/>
    </inkml:brush>
  </inkml:definitions>
  <inkml:trace contextRef="#ctx0" brushRef="#br0">3 1 6081,'0'0'2802,"0"0"-1104,0 0-555,0 0-431,0 0-351,0 0-122,0 25 183,0 425 3072,-1-175-2081,0-140-2509,0-4-6471,1-153 4018</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1:09.854"/>
    </inkml:context>
    <inkml:brush xml:id="br0">
      <inkml:brushProperty name="width" value="0.05" units="cm"/>
      <inkml:brushProperty name="height" value="0.05" units="cm"/>
      <inkml:brushProperty name="color" value="#008C3A"/>
    </inkml:brush>
  </inkml:definitions>
  <inkml:trace contextRef="#ctx0" brushRef="#br0">36 17 6033,'0'0'1823,"0"0"-405,0 0-338,0 0-262,0 0-67,0 0-231,0-1-498,1 0 0,-1 0 1,0 0-1,0 0 0,1 0 1,-1 0-1,1 0 0,-1 1 1,0-1-1,1 0 0,-1 0 1,1 0-1,0 1 0,-1-1 0,1 0 1,0 1-1,-1-1 0,1 1 1,1-1-23,9 1 20,0 0 0,0 1 0,0 1 0,0-1 0,0 2 0,0 0 0,-1 0 0,1 1 0,-1 1-20,-3-2 5,-1 0-1,0 1 1,0-1-1,0 2 1,-1-1-1,0 1 1,1-1-1,-2 1 1,1 1-1,0-1 1,-1 1-1,0 0 1,-1 0-1,1 0 1,0 2-5,-3-6 4,0 1 1,0-1 0,0 1-1,0-1 1,-1 1-1,1 0 1,-1-1-1,1 1 1,-1-1 0,0 1-1,0 0 1,0-1-1,-1 1 1,1 0-1,-1-1 1,1 1 0,-1-1-1,0 1 1,0-1-1,0 1 1,0-1 0,0 0-1,-1 1-4,-1 2 29,-1-1 1,0 1-1,0-1 1,0 0-1,-1 0 0,1-1 1,-1 0-1,0 1 0,0-1 1,-5 2-30,-4 1 31,0 0-1,0-1 1,0-1 0,-1 0 0,0-1 0,1 0-1,-1-1 1,-6-1-31,10 0-122,10-1 26,0 1 0,0-1 0,0 0 0,0 1 0,1-1 1,-1 0-1,0 0 0,0 0 0,0 1 0,0-1 0,0 0 0,0 0 0,0 0 0,0-1 0,0 1 1,0 0-1,1 0 0,-1 0 0,0-1 0,0 1 0,0 0 0,0-1 0,0 1 0,1-1 0,-1 1 1,0-1-1,0 1 0,1-1 0,-1 0 0,0 1 0,1-1 0,-1 0 0,1 0 0,-1 1 0,1-1 1,-1 0-1,1 0 0,0 0 0,-1 0 0,1 1 0,0-1 96,0-19-3041</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1:10.666"/>
    </inkml:context>
    <inkml:brush xml:id="br0">
      <inkml:brushProperty name="width" value="0.05" units="cm"/>
      <inkml:brushProperty name="height" value="0.05" units="cm"/>
      <inkml:brushProperty name="color" value="#008C3A"/>
    </inkml:brush>
  </inkml:definitions>
  <inkml:trace contextRef="#ctx0" brushRef="#br0">202 540 5785,'0'0'2291,"0"0"-918,0 0-405,0 0-193,0 0 120,0 0 70,5-17 195,-3 9-1084,-1 0-1,-1 1 0,1-1 1,-1 0-1,-1 0 0,1 1 1,-1-1-1,-1-3-75,1 9 15,0 0 0,1 0-1,-1 0 1,0 0 0,0 0 0,0 0 0,0 0 0,0 0 0,0 1-1,-1-1 1,1 0 0,0 1 0,-1-1 0,1 1 0,-1 0-1,0-1 1,0 1 0,1 0 0,-1 0 0,0 0 0,0 0 0,0 0-1,0 1 1,0-1 0,0 0 0,0 1 0,0 0 0,-1-1 0,1 1-1,0 0 1,-2 0-15,-7 0-6,4 0-21,1 0 0,-1 0-1,0 0 1,1 1 0,-1 0-1,1 1 1,-1-1 27,4 0-12,1 1 0,-1-1 0,1 1 0,-1-1 0,1 1 0,0 0-1,0 0 1,0 0 0,0 0 0,0 0 0,0 0 0,0 0 0,1 1 0,-1-1 0,1 1 0,0-1 0,0 1 0,-1 0 12,-9 24-83,0 1 1,2 0-1,-2 12 83,7-26-112,1 1 0,1-1 0,1 0 0,0 1 0,0-1 1,2 1-1,0-1 0,1 5 112,-1-18-36,1 1 1,0-1 0,-1 1-1,1-1 1,0 1 0,0-1 0,0 0-1,0 0 1,0 0 0,0 0-1,0 0 1,0-1 0,0 1-1,0 0 1,1-1 0,-1 0 0,0 1-1,0-1 1,0 0 0,1 0-1,1-1 36,1 2-124,-1-1-1,0 0 1,1 0-1,-1 0 1,1-1-1,-1 1 1,1-1-1,-1 0 1,0 0-1,1-1 1,-1 0-1,0 0 125,3-4-233,0-1-1,-1 0 1,-1-1-1,1 0 1,-1 0-1,0 0 1,-1 0-1,0-1 0,2-6 234,28-87-1753,-24 62 1382,-2-1-1,-2 0 1,-2 0-1,-1-2 372,-2-167 680,-3 104 1062,0 95-38,-3 18-1465,-3 20-443,-4 63 338,-45 348 2170,41-256-3788,6 76 1484,12-256-1873,5-2-765</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1:11.238"/>
    </inkml:context>
    <inkml:brush xml:id="br0">
      <inkml:brushProperty name="width" value="0.05" units="cm"/>
      <inkml:brushProperty name="height" value="0.05" units="cm"/>
      <inkml:brushProperty name="color" value="#008C3A"/>
    </inkml:brush>
  </inkml:definitions>
  <inkml:trace contextRef="#ctx0" brushRef="#br0">351 29 6161,'0'0'2307,"0"0"-856,0 0-484,0 0-144,0 0-19,0 0-65,-2-5-183,1 4-547,0-1 0,0 0-1,-1 1 1,1-1-1,0 1 1,-1-1 0,1 1-1,-1 0 1,1 0-1,-1 0 1,1-1 0,-1 1-1,0 1 1,0-1 0,1 0-1,-1 0 1,0 1-1,0-1 1,0 1 0,0-1-1,0 1 1,0 0-1,0 0 1,0 0 0,0 0-1,0 0 1,0 0 0,0 1-1,0-1 1,1 1-1,-1-1 1,0 1 0,0 0-1,0-1 1,0 1-1,1 0 1,-1 0 0,0 0-1,-1 2-8,-5 5-18,1 0-1,-1 0 1,1 1-1,1 0 1,0 0-1,0 1 0,1 0 1,0 0-1,0 0 1,1 2 18,-10 24-116,2 2 0,-1 10 116,1 9-35,3 0 0,2 0 0,2 1-1,3 0 1,3 0 0,4 25 35,4-18 130,14 57-130,-11-72 120,-3 1 0,-2 0 0,0 42-120,-7-86-32,0-1 1,0 1 0,-1-1 0,0 1 0,0-1-1,-1 0 1,0 0 0,0 1 0,0-1-1,-1 0 1,0-1 0,0 1 0,0 0 0,-1-1-1,0 0 1,0 0 0,0 0 0,-1 0-1,1-1 1,-1 1 0,0-1 0,-1-1-1,1 1 1,-1-1 0,1 0 0,-1 0 0,0 0-1,0-1 1,-6 2 31,8-3-259,0 1-1,0-1 1,0 0-1,0-1 1,0 1-1,0-1 1,0 1-1,0-1 1,0-1-1,0 1 1,0 0-1,-2-1 260,4 0-148,0 0 0,0 0 0,-1 0 0,1-1 0,1 1 0,-1 0 0,0-1 0,0 1 0,0-1 0,1 1 0,-1-1 0,1 0 0,-1 0 0,1 0 0,0 0 0,0 0 0,0 0 0,0 0 0,0 0 0,0 0-1,0-2 149,-12-42-2340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1:11.566"/>
    </inkml:context>
    <inkml:brush xml:id="br0">
      <inkml:brushProperty name="width" value="0.05" units="cm"/>
      <inkml:brushProperty name="height" value="0.05" units="cm"/>
      <inkml:brushProperty name="color" value="#008C3A"/>
    </inkml:brush>
  </inkml:definitions>
  <inkml:trace contextRef="#ctx0" brushRef="#br0">1 54 5425,'0'0'2793,"0"0"-1361,0 0-192,0 0-432,0 0 65,0 0-41,0 0-280,0-5-200,0 5-200,3 0-144,3 0-8,6 0-56,8 0 56,10 0 0,6 0-552,23-16-880,-11-6-969,-7 12-1664</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1:12.340"/>
    </inkml:context>
    <inkml:brush xml:id="br0">
      <inkml:brushProperty name="width" value="0.05" units="cm"/>
      <inkml:brushProperty name="height" value="0.05" units="cm"/>
      <inkml:brushProperty name="color" value="#008C3A"/>
    </inkml:brush>
  </inkml:definitions>
  <inkml:trace contextRef="#ctx0" brushRef="#br0">990 1094 6017,'0'0'2387,"0"0"-786,0 0-202,0 0-32,0 0-2,-29 9-327,-93 28-158,94-29-395,-1-1 0,1-2 0,-1-1 0,0-2-1,0 0 1,-1-2 0,-14-3-485,-26 2 299,53 1-183,-25 0 247,0-2 0,-15-3-363,42 3 41,0-1-1,1-1 1,-1 0-1,1-1 1,0 0 0,0-1-1,0-1 1,-3-3-41,1 0 41,0-2 1,1 1 0,0-2 0,1 0-1,1-1 1,0 0 0,1-1-1,0 0 1,1-1 0,1-1-1,0 1 1,2-2 0,0 1-1,1-1 1,0 0 0,-3-17-42,-2-19-179,3-1 1,1-1 0,4 1 0,1-1 0,4-13 178,-1 51-88,2-1 0,0 0 1,1 1-1,1 0 0,1-1 1,0 2-1,2-1 0,0 1 0,0-1 1,2 2-1,0 0 0,1 0 1,1 0-1,0 1 0,1 1 1,0 0-1,1 0 0,1 2 1,0 0-1,1 0 0,0 1 0,3 0 88,12-8-89,1 2 0,0 1-1,1 2 1,1 1-1,0 1 1,1 2 0,0 1-1,1 2 1,0 2 0,0 1-1,15 0 90,68 1-468,60 7 468,-155-1-18,0 1 0,-1 1 0,1 1 0,-1 1 0,-1 1 0,1 1 1,-1 1-1,2 2 18,22 13-37,-2 2 1,0 3 0,2 4 36,-37-27-29,-2 0 1,1 0-1,-1 0 0,0 1 1,0 0-1,-1 0 0,0 0 1,0 1-1,-1 0 0,0 0 1,-1 0-1,0 0 0,-1 1 1,1-1-1,-2 1 0,1-1 1,-1 10 28,0 10-9,-1-1 0,-1 1 1,-2-1-1,0 0 0,-6 17 9,-4 13 15,-3 0-1,-2-1 1,-3-1-1,-2 0 1,-3-2-1,-2-1 1,-10 10-15,9-18-1788,-3-1 0,-33 35 1788,8-19-4042</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7:10.141"/>
    </inkml:context>
    <inkml:brush xml:id="br0">
      <inkml:brushProperty name="width" value="0.05" units="cm"/>
      <inkml:brushProperty name="height" value="0.05" units="cm"/>
      <inkml:brushProperty name="color" value="#E71224"/>
    </inkml:brush>
  </inkml:definitions>
  <inkml:trace contextRef="#ctx0" brushRef="#br0">0 1315 4049,'0'0'3583,"0"0"-1925,0 0-640,0 0-233,0 0-178,0 0 100,0 0-71,0 0-164,0 0-80,0 0 35,22 0 396,-14-1-750,1 0-1,-1-1 1,0 0 0,0-1 0,0 1 0,0-2 0,-1 1 0,1-1 0,-1 0 0,0-1 0,0 1 0,2-4-73,19-14 122,0-1 1,3-7-123,19-21 120,-3-2 1,37-53-121,71-123-595,-43 59-390,-105 161 981,4-6-13,0 0 0,-1 0 0,-1-1 0,-1-1 0,0 1 0,-1-1 0,0-1 0,0-3 17,-2 3 3,1 1 0,0-1-1,2 2 1,0-1 0,1 1 0,5-7-3,24-46-17,42-103-217,-70 146 346,-7 20-386,3-8 714,-10 6-4049,-5-1 74</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17.298"/>
    </inkml:context>
    <inkml:brush xml:id="br0">
      <inkml:brushProperty name="width" value="0.05" units="cm"/>
      <inkml:brushProperty name="height" value="0.05" units="cm"/>
      <inkml:brushProperty name="color" value="#0000FF"/>
    </inkml:brush>
  </inkml:definitions>
  <inkml:trace contextRef="#ctx0" brushRef="#br0">1 16 4225,'0'0'2667,"0"0"-918,0 0-124,0 0-26,0 0-120,0 0-157,1 0-1229,0 0 1,0 0-1,0 0 0,0 0 1,-1 0-1,1 0 0,0 0 1,0 0-1,0 0 0,0 0 1,0 0-1,0 1 0,0-1 1,0 0-1,-1 1 0,1-1 1,0 1-1,0-1-93,3 9 4,-1 0 0,0 1 0,0-1 0,-1 1 0,0 0 1,-1-1-1,1 7-4,-2-5 11,2-1 1,-1 1 0,1-1 0,1 0-1,0 0 1,0 0 0,4 7-12,-5-16-34,0 0 0,-1 0 0,1 0 1,0 0-1,0 0 0,0-1 0,0 1 1,-1-1-1,1 1 0,0-1 0,0 0 0,0 1 1,0-1-1,0 0 0,0 0 0,0 0 0,0-1 1,0 1-1,0 0 0,1-1 34,2 0-67,0 0 1,0 0-1,0 0 0,0 0 0,0-1 1,-1 1-1,1-2 0,1 1 67,33-30-350,-30 24 310,0-1 1,1 1-1,0 1 0,1 0 0,-1 0 1,1 1-1,0 1 0,1 0 0,0 0 1,-1 1-1,1 0 0,1 1 0,10-1 40,15 0-54,0 3-1,0 1 0,0 1 1,11 4 54,-25 2 5,0 1 0,0 1 0,-1 1 0,-1 1 0,0 2 0,15 9-5,-35-20 7,9 5 26,0 0 1,-1 1-1,0 0 0,0 0 0,6 8-33,-13-12-40,0-1-1,0 1 1,0 0-1,0 0 1,-1 0-1,0 0 1,0 0-1,0 0 1,0 1-1,0-1 1,-1 1-1,0-1 1,0 1-1,0-1 1,-1 3 40,0-18-58,1 1 1,0-1 0,0 0 0,1 0 0,0 1 0,1-1-1,0 1 1,1 0 0,0 0 0,1 0 0,0 0 0,0 1 0,1 0-1,0 0 1,1 0 0,0 1 0,0 0 0,1 0 0,0 1-1,0 0 1,1 0 0,-1 1 0,2 0 0,-1 0 0,1 1-1,-1 1 1,1 0 0,1 0 0,-1 1 0,0 0 0,1 0-1,0 1 1,-1 1 0,1 0 0,0 1 0,5 0 57,8-1-52,-16 0 81,1 1 0,0 0 1,0 0-1,0 0 0,0 1 0,0 1 1,0-1-1,-1 1 0,1 1 0,-1 0 1,1 0-1,-1 1 0,0 0 0,0 0 1,3 3-30,15 12 383,24 19 313,49 28-696,-83-57 21,1 0 0,0-1 1,0-1-1,0-1 0,1 0 1,0-1-1,0-1 0,12 1-21,-23-4 38,37 2 119,-42-3-105,0 0-1,0 0 0,0 0 0,0 0 1,0-1-1,0 1 0,0 0 1,0-1-1,0 0 0,0 1 0,0-1 1,0 0-1,0 0 0,0 0 0,-1 0 1,1 0-1,1-2-51,30-45-342,-19 26-833,2 0-1,0 1 0,11-10 1176,20-14-2472,-3 7-373</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7:17.765"/>
    </inkml:context>
    <inkml:brush xml:id="br0">
      <inkml:brushProperty name="width" value="0.05" units="cm"/>
      <inkml:brushProperty name="height" value="0.05" units="cm"/>
      <inkml:brushProperty name="color" value="#E71224"/>
    </inkml:brush>
  </inkml:definitions>
  <inkml:trace contextRef="#ctx0" brushRef="#br0">0 11 4649,'0'0'1640,"0"0"-479,0 0-433,0 0-408,0 0-104,0 0-104,0 0-104,6-11-8,-6 11 0,0 0-56,0 0-408,0 0-1025,0 0-1615</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7:35.774"/>
    </inkml:context>
    <inkml:brush xml:id="br0">
      <inkml:brushProperty name="width" value="0.05" units="cm"/>
      <inkml:brushProperty name="height" value="0.05" units="cm"/>
      <inkml:brushProperty name="color" value="#E71224"/>
    </inkml:brush>
  </inkml:definitions>
  <inkml:trace contextRef="#ctx0" brushRef="#br0">1500 9 3289,'0'0'1123,"0"0"-350,0 0-273,0 0-165,0 0 48,0 0 53,3-8 371,-3 8 4400,-1 105-5172,-6-1-1,-4 1 1,-4-1-1,-5-1 0,-12 26-34,-90 326 76,93-319-71,14-61 4,-21 60-9,-32 47 537,-33 101 127,-20 177-1,112-422-556,-99 423 825,93-407-569,-2-1 0,-3-1 0,-19 37-363,-85 147 488,113-218-538,-29 53 41,-13 23-35,-8 29 44,-7 6 2,-37 53 137,-52 96-2289,84-156-4218,48-84 2958</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6:53.047"/>
    </inkml:context>
    <inkml:brush xml:id="br0">
      <inkml:brushProperty name="width" value="0.05" units="cm"/>
      <inkml:brushProperty name="height" value="0.05" units="cm"/>
      <inkml:brushProperty name="color" value="#E71224"/>
    </inkml:brush>
  </inkml:definitions>
  <inkml:trace contextRef="#ctx0" brushRef="#br0">1 5 1768,'0'0'2601,"0"0"-1905,0 0 8,0 0-32,0 0-264,0 0-159,0 0-169,0 0-80,0 0-233,3 0-311,9 0-16,0 0-72,-4-5-1032</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6:53.382"/>
    </inkml:context>
    <inkml:brush xml:id="br0">
      <inkml:brushProperty name="width" value="0.05" units="cm"/>
      <inkml:brushProperty name="height" value="0.05" units="cm"/>
      <inkml:brushProperty name="color" value="#E71224"/>
    </inkml:brush>
  </inkml:definitions>
  <inkml:trace contextRef="#ctx0" brushRef="#br0">1 43 3337,'84'-35'1617,"-67"28"-283,-17 7-238,0 0-228,0 0-134,0 0 34,0 0-153,1 0-584,0 1 0,0 0 0,0 0 0,0 0 0,0 0 0,0 0 0,0 0 0,0 0 0,0 0 0,-1 0 1,1 0-1,0 0 0,-1 1 0,1-1 0,-1 0 0,1 0 0,-1 1 0,0-1 0,1 0 0,-1 1 0,0-1-31,10 42-22,-8-30 69,8 33-26,-6-23-427,1 0 0,1 0-1,1 0 1,3 3 406,4-9-3181,-8-16 641</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6:53.712"/>
    </inkml:context>
    <inkml:brush xml:id="br0">
      <inkml:brushProperty name="width" value="0.05" units="cm"/>
      <inkml:brushProperty name="height" value="0.05" units="cm"/>
      <inkml:brushProperty name="color" value="#E71224"/>
    </inkml:brush>
  </inkml:definitions>
  <inkml:trace contextRef="#ctx0" brushRef="#br0">0 0 4697,'0'0'1288,"0"0"-39,0 0-417,0 0-200,0 0-168,0 0-72,0 0-152,33 294-96,-30-272-88,3-1-48,-3-10-8,0-1-232,0-10-488,6 0-624,-1 0-33,1-16-2279</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6:54.045"/>
    </inkml:context>
    <inkml:brush xml:id="br0">
      <inkml:brushProperty name="width" value="0.05" units="cm"/>
      <inkml:brushProperty name="height" value="0.05" units="cm"/>
      <inkml:brushProperty name="color" value="#E71224"/>
    </inkml:brush>
  </inkml:definitions>
  <inkml:trace contextRef="#ctx0" brushRef="#br0">0 0 4337,'205'155'1144,"-199"-144"80,0 0-343,3 5-265,-3 0-80,0 0-224,-3-6-144,0 1-112,0-6-16,0 1-40,0-6-352,6 0-640,2 0-593,-2 0-1319</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6:57.216"/>
    </inkml:context>
    <inkml:brush xml:id="br0">
      <inkml:brushProperty name="width" value="0.05" units="cm"/>
      <inkml:brushProperty name="height" value="0.05" units="cm"/>
      <inkml:brushProperty name="color" value="#E71224"/>
    </inkml:brush>
  </inkml:definitions>
  <inkml:trace contextRef="#ctx0" brushRef="#br0">0 7 224,'0'0'2955,"0"0"-1945,0 0-514,0 0-65,0 0-60,0 0 15,15-6 3480,-13 110 393,5 18-4315,8 20 56,-14-133-214,7 26-992,-7-34 998,-1 0 0,1 0 0,-1 0 0,1 0-1,0 0 1,0 0 0,-1 0 0,1 0-1,0 0 1,0-1 0,0 1 0,0 0-1,0 0 1,0-1 0,0 1 0,0-1-1,0 1 1,0-1 0,0 0 0,0 1 0,0-1-1,0 0 1,0 0 0,1 1 0,-1-1-1,0 0 1,0 0 208,8 0-2835</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6:54.682"/>
    </inkml:context>
    <inkml:brush xml:id="br0">
      <inkml:brushProperty name="width" value="0.05" units="cm"/>
      <inkml:brushProperty name="height" value="0.05" units="cm"/>
      <inkml:brushProperty name="color" value="#E71224"/>
    </inkml:brush>
  </inkml:definitions>
  <inkml:trace contextRef="#ctx0" brushRef="#br0">0 1 4497,'0'0'1216,"0"0"-554,0 0-176,0 0 7,0 0-1,0 0-42,12 41-115,40 131-80,-48-160-214,-1 1-1,2-1 1,0 0 0,0 0-1,1-1 1,0 1 0,1-1-1,1-1 1,0 1 0,0-1-1,1-1 1,0 0 0,0 0-1,1 0 1,0-1 0,1-1-41,-5-2 5,-2-2-64,1 0-1,0 0 1,-1 0-1,1 0 1,0-1 0,1 0-1,-1 0 1,0 0 0,1-1-1,-1 0 1,0 0-1,1 0 1,-1-1 0,1 1-1,5-2 60,-11 1-68,1 0-1,-1 0 1,1-1-1,-1 1 1,0 0-1,1 0 1,-1-1-1,1 1 1,-1 0-1,0-1 1,1 1-1,-1-1 1,0 1-1,1-1 1,-1 1-1,0 0 1,0-1-1,1 1 1,-1-1-1,0 1 1,0-1-1,0 1 1,0-1-1,0 0 1,1 1-1,-1-1 1,0 1-1,0-1 1,0 1-1,-1-1 1,1 1-1,0-1 1,0 1-1,0-1 69,0-2-530,1-27-2926</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6:55.012"/>
    </inkml:context>
    <inkml:brush xml:id="br0">
      <inkml:brushProperty name="width" value="0.05" units="cm"/>
      <inkml:brushProperty name="height" value="0.05" units="cm"/>
      <inkml:brushProperty name="color" value="#E71224"/>
    </inkml:brush>
  </inkml:definitions>
  <inkml:trace contextRef="#ctx0" brushRef="#br0">1 1 3601,'0'0'1192,"0"0"-128,0 0-40,0 0-263,0 0-249,0 0-96,0 0-192,136 305-112,-109-268-56,-3-5-40,-4-5-16,4-11-496,-9-5-1105,-6-6-1263</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6:55.343"/>
    </inkml:context>
    <inkml:brush xml:id="br0">
      <inkml:brushProperty name="width" value="0.05" units="cm"/>
      <inkml:brushProperty name="height" value="0.05" units="cm"/>
      <inkml:brushProperty name="color" value="#E71224"/>
    </inkml:brush>
  </inkml:definitions>
  <inkml:trace contextRef="#ctx0" brushRef="#br0">0 0 4449,'0'0'1440,"0"0"-215,0 0-417,0 0-136,0 0-216,131 305-232,-104-246-136,0 0-48,2 21-40,-2-16-1000,-9-10-2217</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27.793"/>
    </inkml:context>
    <inkml:brush xml:id="br0">
      <inkml:brushProperty name="width" value="0.05" units="cm"/>
      <inkml:brushProperty name="height" value="0.05" units="cm"/>
      <inkml:brushProperty name="color" value="#0000FF"/>
    </inkml:brush>
  </inkml:definitions>
  <inkml:trace contextRef="#ctx0" brushRef="#br0">0 1 5225,'0'0'1596,"0"0"-405,0 0-288,0 0-277,0 0-278,0 0-126,1 0-152,0 1 0,0-1-1,0 1 1,-1 0-1,1 0 1,0-1 0,0 1-1,-1 0 1,1 0-1,0 0 1,-1 0 0,1 0-1,-1 0 1,0 0-1,1 0 1,-1 0-1,1 0-69,33 141 1075,-34-141-1066,0-1 0,0 0 0,1 1 1,-1-1-1,0 1 0,0-1 0,0 0 0,1 1 0,-1-1 0,0 1 0,0-1 0,1 0 0,-1 1 0,0-1 0,1 0 0,-1 0 0,0 1 0,1-1 0,-1 0 1,0 0-1,1 1 0,-1-1 0,1 0 0,-1 0 0,0 0 0,1 0 0,-1 0 0,1 1 0,-1-1 0,1 0 0,-1 0 0,0 0 0,1 0 0,-1 0 0,1-1-9,18-7 188,12-17-67,-26 20-151,0 1-1,0-1 1,1 1 0,-1 1 0,1-1 0,0 1 0,0 0-1,0 0 1,0 0 0,0 1 0,7-1 30,4 0-365,-1 1 0,1 1 0,-1 0 1,4 2 364,-12-1-71,22 26 1525,-16-18-1433,1 0 1,0-1-1,1 0 0,0-2 1,0 0-1,0 0 1,15 1-22,-6 0-201,0 0 1,21 10 200,-33-10-57,-1 0-1,0 1 1,0 1-1,-1 0 1,0 1-1,0 0 1,7 8 57,2 2-13,-15-17 46,0-1-1,0 1 1,0-1-1,0 0 1,0 0-1,0-1 1,0 1-1,1-1 1,-1-1-1,0 1 1,0 0-1,3-2-32,11 1 57,4 1-24,1 0 0,-1-2 0,23-5-33,-32 5-29,1 0 0,-1 1 0,1 0 1,-1 1-1,1 1 0,-1 0 0,8 3 29,-19-4-1,17 14-3,30-8 223,7-1-98,2 0-3452,-38-5-721</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6:58.212"/>
    </inkml:context>
    <inkml:brush xml:id="br0">
      <inkml:brushProperty name="width" value="0.05" units="cm"/>
      <inkml:brushProperty name="height" value="0.05" units="cm"/>
      <inkml:brushProperty name="color" value="#E71224"/>
    </inkml:brush>
  </inkml:definitions>
  <inkml:trace contextRef="#ctx0" brushRef="#br0">1 1 3865,'0'0'1671,"0"0"-298,0 0-292,0 0-404,0 0-197,0 0-24,0 0-137,0 0-135,0 0-64,0 0-42,0 0-14,0 0 16,0 0-2,0 0 0,0 0-49,0 0 19,0 0 45,0 0 59,0 0 30,0 0 11,0 0 10,0 5 24,3 510 2971,38 184-3198,-27-478 227,-10 96-227,-4-268-7,-11-177-4082,1 54 455</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7:13.369"/>
    </inkml:context>
    <inkml:brush xml:id="br0">
      <inkml:brushProperty name="width" value="0.05" units="cm"/>
      <inkml:brushProperty name="height" value="0.05" units="cm"/>
      <inkml:brushProperty name="color" value="#E71224"/>
    </inkml:brush>
  </inkml:definitions>
  <inkml:trace contextRef="#ctx0" brushRef="#br0">591 7 4737,'0'0'1806,"0"0"-274,0 0-228,0 0-105,0 0-34,0 0-11,0-4-200,0 4-916,0 0 1,1 0-1,-1 1 0,0-1 1,0 0-1,0 0 0,0 0 0,0 0 1,0 0-1,0 0 0,1 0 1,-1 0-1,0 0 0,0 0 1,0 0-1,0 0 0,0 0 1,1 0-1,-1 0 0,0 0 0,0 0 1,0 0-1,0 0 0,0 0 1,0 0-1,1 0 0,-1 0 1,0 0-1,0 0 0,0 0 1,0-1-1,0 1 0,0 0 1,0 0-1,0 0 0,1 0 0,-1 0 1,0 0-1,0 0 0,0 0 1,0-1-1,0 1 0,0 0 1,0 0-1,0 0 0,0 0 1,0 0-1,0 0 0,0-1 0,0 1 1,0 0-1,0 0 0,0 0 1,0 0-1,0 0 0,0 0 1,0-1-39,13 23 798,22 55-1166,-14-30 489,-4-8-151,-2 1-1,-2 0 1,-1 6 30,30 84-58,-30-91 36,-2 1-1,-2 0 1,-2 1 0,-1-1 0,-2 1-1,-2 26 23,2-3-5,5 86 11,7 214 5,0-60 108,-13-98-55,0 21 135,-12 41-199,-2 26 73,13 27-73,1-95 4,-18 217-44,-19-16 71,26-284 144,6 12-175,-2 56 70,-10 665 89,15-747-110,0-70 171,0 137 2186,17 104-2406,-11-202 742,-3-1 1,-6 14-743,0 22 156,-11 161-58,-31-271 872,-40 70-976,5 4 1,-48 78 5,65-87-65,40-57 47,-116 155-1844,89-125-5169,-51 48 7031,57-68-4484</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7:14.671"/>
    </inkml:context>
    <inkml:brush xml:id="br0">
      <inkml:brushProperty name="width" value="0.05" units="cm"/>
      <inkml:brushProperty name="height" value="0.05" units="cm"/>
      <inkml:brushProperty name="color" value="#E71224"/>
    </inkml:brush>
  </inkml:definitions>
  <inkml:trace contextRef="#ctx0" brushRef="#br0">72 38 2865,'0'0'5577,"0"0"-3881,0 0-240,0 0-159,0 0-297,0 0 248,0 0-472,0 0-504,0 0-272,-21-5-1336,-2-6-2033,-4-10-2224</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6:59.365"/>
    </inkml:context>
    <inkml:brush xml:id="br0">
      <inkml:brushProperty name="width" value="0.05" units="cm"/>
      <inkml:brushProperty name="height" value="0.05" units="cm"/>
      <inkml:brushProperty name="color" value="#E71224"/>
    </inkml:brush>
  </inkml:definitions>
  <inkml:trace contextRef="#ctx0" brushRef="#br0">1 27 888,'0'0'2798,"0"0"-1484,0 0-374,0 0-11,0 0-78,0 0-56,0-12 1276,0-2 7110,0 13-9302,0 1-610,0 0-532,0 0-295,0 0-502,3 0-2450,9 2 719,-4 7 290</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7:00.969"/>
    </inkml:context>
    <inkml:brush xml:id="br0">
      <inkml:brushProperty name="width" value="0.05" units="cm"/>
      <inkml:brushProperty name="height" value="0.05" units="cm"/>
      <inkml:brushProperty name="color" value="#E71224"/>
    </inkml:brush>
  </inkml:definitions>
  <inkml:trace contextRef="#ctx0" brushRef="#br0">195 66 3465,'0'0'1456,"0"0"-368,0 0-324,0 0-245,0 0-4,0 0-2,-18-39 2564,11 32-3053,5 6-213,1-1 1,-1 0 0,0 1-1,0-1 1,1 1-1,-1 0 1,0-1 0,0 1-1,0 0 1,0 0-1,-1 0 1,1 1 0,0-1-1,0 0 1,-1 1 0,1 0-1,0-1 1,0 1-1,-1 0 1,1 0 0,0 0-1,-2 0 189,4 0-128,0 0 162,0 0 143,0 0 194,0 0 125,0 0 5,0 0 39,0 0 0,0 13 2102,0 48-2683,0 36 153,0 87 101,-14 92-213,-23 164 49,13-130-44,13-192-1,-4 44-71,6 45 67,4 70 756,-1-41-362,12 19-394,18-1 668,46 199-668,-53-338 968,-4 0 1,-4 33-969,-6 234 2203,-3-239-2052,0-67-4,-2 0-1,-4 0 0,-13 59-146,18-129-66,-1-1 0,1 1 0,-1 0 1,0 0-1,-1-1 0,1 1 0,-1-1 0,0 1 0,-1-1 0,0 1 66,-20 12-3306,-11-12-3717,23-6 2828</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7:02.012"/>
    </inkml:context>
    <inkml:brush xml:id="br0">
      <inkml:brushProperty name="width" value="0.05" units="cm"/>
      <inkml:brushProperty name="height" value="0.05" units="cm"/>
      <inkml:brushProperty name="color" value="#E71224"/>
    </inkml:brush>
  </inkml:definitions>
  <inkml:trace contextRef="#ctx0" brushRef="#br0">3 124 4161,'0'0'1252,"0"0"-284,0 0-265,0 0-164,0 0-75,0 0-167,-3-22 622,3 18-833,39 2 3832,-40-3-4000,0 0 1,0 0 0,1 0-1,-1-1 1,1 1 0,1 0-1,-1 0 1,1-1 0,-1 1-1,1 0 1,1 0 0,-1 0-1,1 0 1,0 0 0,1-2 81,-1 6-265,1-1 1,-1 1 0,1 0 0,-1 0-1,1 0 1,0 0 0,-1 0 0,1 0-1,0 1 1,-1-1 0,1 1 0,0 0-1,0 0 1,1 0 264,8 0-2378</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7:22.597"/>
    </inkml:context>
    <inkml:brush xml:id="br0">
      <inkml:brushProperty name="width" value="0.05" units="cm"/>
      <inkml:brushProperty name="height" value="0.05" units="cm"/>
      <inkml:brushProperty name="color" value="#E71224"/>
    </inkml:brush>
  </inkml:definitions>
  <inkml:trace contextRef="#ctx0" brushRef="#br0">1 1 2833,'0'0'1216,"0"0"-608,0 0-280,0 0-184,0 0-104,0 0 16,0 0-56,0 0-144,0 0-80,0 0-288,0 0-104</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7:24.048"/>
    </inkml:context>
    <inkml:brush xml:id="br0">
      <inkml:brushProperty name="width" value="0.05" units="cm"/>
      <inkml:brushProperty name="height" value="0.05" units="cm"/>
      <inkml:brushProperty name="color" value="#E71224"/>
    </inkml:brush>
  </inkml:definitions>
  <inkml:trace contextRef="#ctx0" brushRef="#br0">4 1418 1368,'0'0'483,"0"0"-198,0 0-126,0 0-60,0 0 152,0 0 297,1-12 3893,1-35-2921,-2 45-1477,8-403 1900,0-78 1287,-9 319-3084,-5-18-116,6 164-177,1 9 80,-1 0 0,0 0 0,0 0 0,-1 1 0,0-1 0,-1 0 0,0 0 0,0 1 0,-3-6 67,2 4-6377,3 9 3935</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7:24.714"/>
    </inkml:context>
    <inkml:brush xml:id="br0">
      <inkml:brushProperty name="width" value="0.05" units="cm"/>
      <inkml:brushProperty name="height" value="0.05" units="cm"/>
      <inkml:brushProperty name="color" value="#E71224"/>
    </inkml:brush>
  </inkml:definitions>
  <inkml:trace contextRef="#ctx0" brushRef="#br0">0 7 2288,'0'0'1458,"0"0"-498,0 0-252,0 0-186,0 0-2,0 0 63,3-7 2614,-3 7-3211,0 1 1,0-1-1,1 0 0,-1 0 1,0 0-1,0 0 0,0 0 1,0 0-1,0 0 0,0 0 1,0 0-1,0 0 0,0 0 1,0 0-1,0 1 0,0-1 1,0 0-1,0 0 0,0 0 1,0 0-1,1 0 1,-1 0-1,0 0 0,0 0 1,0 0-1,0 0 0,0 0 1,0 0-1,0 0 0,0 0 1,0 0-1,0 0 0,1 0 1,-1 0-1,0 0 0,0 0 1,0 0-1,0 0 0,0 0 1,0 0-1,0 0 0,0 0 1,0 0 13,0 64-2953,0-27-150</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6:49.752"/>
    </inkml:context>
    <inkml:brush xml:id="br0">
      <inkml:brushProperty name="width" value="0.05" units="cm"/>
      <inkml:brushProperty name="height" value="0.05" units="cm"/>
      <inkml:brushProperty name="color" value="#E71224"/>
    </inkml:brush>
  </inkml:definitions>
  <inkml:trace contextRef="#ctx0" brushRef="#br0">25 43 4385,'0'0'1591,"0"0"-359,0 0-284,0 0-321,0 12 3680,0 40-4324,0 28-1654,0-79 1343,0-1 36,0 0 119,0 0 50,0 0 2,0 0 21,0-17-162,6-153 1695,-6 169-1221,0 1-95,0 0-50,0 0-70,0 0-106,0 29-175,-1 25 135,-3 0 1,-2 9 148,-7 8-3029,7-47-888</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37.660"/>
    </inkml:context>
    <inkml:brush xml:id="br0">
      <inkml:brushProperty name="width" value="0.05" units="cm"/>
      <inkml:brushProperty name="height" value="0.05" units="cm"/>
      <inkml:brushProperty name="color" value="#0000FF"/>
    </inkml:brush>
  </inkml:definitions>
  <inkml:trace contextRef="#ctx0" brushRef="#br0">1 127 7050,'0'0'1648,"0"0"-85,0 0-166,0 0-282,0 0-88,0 0-68,0 0-253,0 0-272,0 0-248,3 11-229,2-1 35,1-1-1,-1 0 0,1 0 1,1 0-1,0-1 1,0 0-1,6 5 9,-9-9 10,0 0-1,0-1 1,1 1-1,-1-1 1,1 0-1,0 0 1,0 0-1,0-1 1,0 0-1,0 0 1,1 0-1,-1-1 1,0 1-1,1-1 1,2 0-10,6-1 6,-9 1-8,0-1 0,-1 0 0,1 0-1,0 0 1,-1 0 0,1-1 0,0 0 0,-1 0 0,1 0 0,-1-1 0,1 1-1,-1-1 1,0 0 0,1 0 0,-1 0 0,0-1 0,-1 0 0,3-1 2,52-54-313,24-22-117,-72 72 367,0 0-1,1 0 1,0 1 0,0 1 0,0 0-1,1 0 1,6-1 63,-14 5-30,-1 1 0,1 0 1,0 0-1,0 0 0,0 0 0,-1 1 0,1 0 0,0-1 1,0 1-1,0 1 0,0-1 0,0 1 0,0-1 0,0 1 0,-1 0 1,1 0-1,0 1 0,-1-1 0,1 1 0,-1 0 0,1 0 0,-1 0 1,0 0-1,0 0 0,0 1 0,0 0 0,0-1 0,0 1 1,-1 0-1,1 0 0,-1 1 0,0-1 0,0 0 0,1 3 30,-1-3 13,1-1 1,0 1-1,0 0 0,1-1 0,-1 0 0,0 1 0,1-1 0,-1-1 1,1 1-1,0 0 0,0-1 0,-1 0 0,1 0 0,0 0 0,0 0 1,0-1-1,0 1 0,0-1 0,0 0 0,1 0 0,0-1-13,12 1 15,0-1 0,-1-1 0,1 0 0,13-5-15,-9 0-80,-1-1 0,0 0 0,-1-2 0,3-2 80,-9 5-76,0 0-1,0 0 1,0 1 0,1 1 0,0 0-1,0 1 1,0 0 0,0 2 0,1-1-1,11 1 77,-20 2-12,0 1-1,-1 1 0,1-1 0,-1 1 1,1-1-1,-1 2 0,0-1 0,0 0 1,0 1-1,0 0 0,-1 0 0,3 2 13,-1 0 13,0-1-1,1 0 1,0-1-1,0 0 1,0 0-1,0 0 1,0 0-1,1-1-12,9 0-278,1 0 1,0-1-1,16-1 278,-11 0-1086,12 0-1741</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6:51.071"/>
    </inkml:context>
    <inkml:brush xml:id="br0">
      <inkml:brushProperty name="width" value="0.05" units="cm"/>
      <inkml:brushProperty name="height" value="0.05" units="cm"/>
      <inkml:brushProperty name="color" value="#E71224"/>
    </inkml:brush>
  </inkml:definitions>
  <inkml:trace contextRef="#ctx0" brushRef="#br0">188 45 6009,'0'0'2234,"0"0"-763,0 0-248,0 0-203,0 0 62,0 0 1,0-4-300,0-35 1108,45 39-2588,-31 0 673,-9-1 9,0 1 0,0 0-1,0 0 1,0 0-1,0 1 1,-1 0-1,1 0 1,0 0-1,0 0 1,0 1 15,-3 0 12,-1-1 1,1 0-1,-1 1 1,0-1-1,1 1 0,-1 0 1,0-1-1,0 1 1,0 0-1,0-1 0,-1 1 1,1 0-1,0 0 1,-1 0-1,1 0 1,-1 0-1,0 0 0,1 0 1,-1 0-1,0 0 1,0 0-1,-1 0 0,1 0 1,0 0-1,-1 0 1,1 0-1,-1-1 0,1 1 1,-1 0-13,-4 13 30,1-1-1,-2-1 1,0 1 0,-1-1 0,0 0-1,-1 0 1,0-1 0,-1 0-1,-1 0 1,0-1-30,-10 1-968,21-12 265,16 0 463,-10 0 246,1 1 1,-1 0-1,0 0 0,0 1 1,0 0-1,0 0 0,0 1 1,0 0-1,-1 0 0,1 1 1,-1-1-1,0 1 0,0 1 1,0-1-1,-1 1 0,1 0 0,-1 0 1,0 1-1,-1 0 0,1 0 1,-1 0-1,2 5-6,1 1 64,0 1 1,-1 0-1,0 0 0,-1 1 1,-1-1-1,0 1 1,-1 0-1,0 1 0,-1-1 1,-1 0-1,0 5-64,-1-11 40,-1-1 1,0 1-1,0-1 0,0 1 0,-1-1 1,0 1-1,0-1 0,-1 0 0,0 0 1,-1 0-1,1-1 0,-1 1 1,0-1-1,-1 0 0,1 0 0,-1 0 1,-1-1-1,1 1 0,-1-1 0,-2 1-40,-7 8-240,0-2 0,0 0 0,-1 0-1,-1-2 1,0 0 0,0 0 0,-17 4 240,28-11-323,-1 0 0,1-1 0,-1 0 0,0 0 0,0-1 0,0 0 0,0 0 0,0-1 0,0 0-1,0 0 1,0-1 0,0 1 0,0-1 0,0-1 0,0 0 0,0 0 0,1 0 0,-1 0 0,1-1 0,-1-1 0,1 1 0,0-1 0,-3-2 323,-33-34-3783</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7:25.794"/>
    </inkml:context>
    <inkml:brush xml:id="br0">
      <inkml:brushProperty name="width" value="0.05" units="cm"/>
      <inkml:brushProperty name="height" value="0.05" units="cm"/>
      <inkml:brushProperty name="color" value="#E71224"/>
    </inkml:brush>
  </inkml:definitions>
  <inkml:trace contextRef="#ctx0" brushRef="#br0">69 0 1488,'0'0'2221,"0"0"-1081,0 0-449,0 0-222,0 0-285,0 0-45,-2 0-420,-2 7 6691,-15 326-4073,2-74-1586,13-134-870,5-1 1,5 1 0,12 45 118,-12-74-4998,-7-96 4922,1 0 1,0 0-1,0 1 1,-1-1 0,1 0-1,0 0 1,-1 0 0,1 0-1,0 0 1,-1 0-1,1 0 1,0 0 0,-1 0-1,1 0 1,0 0 0,-1 0-1,1 0 1,-1 0-1,1 0 1,0 0 0,-1 0-1,1 0 1,0 0 0,0 0-1,-1-1 1,1 1 0,0 0-1,-1 0 1,1 0-1,0-1 1,-1 1 75,-1-3-225,-1 1 0,0-1-1,1 0 1,0 0 0,-1 0 0,1 0 0,1 0 0,-1-1-1,0 1 1,1-1 0,-1 1 0,1-1 0,0 1-1,1-1 1,-1 0 0,0 1 225,0-4-467,-12-46-3322</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7:26.979"/>
    </inkml:context>
    <inkml:brush xml:id="br0">
      <inkml:brushProperty name="width" value="0.05" units="cm"/>
      <inkml:brushProperty name="height" value="0.05" units="cm"/>
      <inkml:brushProperty name="color" value="#E71224"/>
    </inkml:brush>
  </inkml:definitions>
  <inkml:trace contextRef="#ctx0" brushRef="#br0">125 150 3057,'0'0'785,"0"0"-475,0 0-97,0 0 111,0 0 65,0 0 156,2-14 77,6-43 73,-6 43-56,-2 14-76,-3-2 3389,-15 0-3925,12 6-26,1 0 0,0 0 1,1 0-1,-1 1 0,1 0 0,0-1 0,0 2 0,0-1 0,1 0 0,-1 1 0,0 2-1,-16 22 20,16-24-21,-1-1-4,0 1 0,0 0 0,1 0-1,0 0 1,0 1 0,1-1 0,0 1 0,0 0-1,-1 4 6,4-10-62,0-1-54,0 0-42,0 0 46,0 0 3,0 0-22,0 0 28,0 0 34,56 10 212,-10 1 290,65-10-45,-54-2-340,-56 1-12,-1 0 23,0 0 30,0 0 43,0-12 156,-1 4-342,0 1 0,0-1 0,-1 1 0,0-1 0,0 1 0,-1 0 0,0 0 0,0 0 0,0 0 0,-1 0 0,0 1 0,0-1 0,-1 1 0,-3-3 54,-13-15-1771,-2 1-1,-23-18 1772,22 20-2050,8 5-829</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7:27.516"/>
    </inkml:context>
    <inkml:brush xml:id="br0">
      <inkml:brushProperty name="width" value="0.05" units="cm"/>
      <inkml:brushProperty name="height" value="0.05" units="cm"/>
      <inkml:brushProperty name="color" value="#E71224"/>
    </inkml:brush>
  </inkml:definitions>
  <inkml:trace contextRef="#ctx0" brushRef="#br0">232 16 5249,'0'0'1264,"0"0"-137,0 0 455,0 0 182,0 0-442,0 0-227,0 0-994,0-1 1,0 0-1,1 0 1,-1 0-1,0 1 0,0-1 1,0 0-1,1 0 1,-1 1-1,0-1 0,1 0 1,-1 0-1,1 1 1,-1-1-1,1 1 0,-1-1 1,1 0-1,-1 1 1,1-1-1,0 1 1,-1-1-1,1 1 0,0-1-101,17 1 375,1 1-1,-1 1 1,0 0-1,15 5-374,-25-5 28,0 0-1,-1 1 0,1 0 1,0 1-1,-1-1 0,0 1 1,0 1-1,0-1 0,-1 1 0,0 0 1,1 1-1,-1 0-27,-6-5-34,1 0 0,0 0 0,0 0 0,-1 0 0,1 0 0,-1 0 0,1 0 0,-1 0 0,1 1 0,-1-1 0,0 0 0,0 0 0,0 1 0,1-1 0,-1 0 0,0 0 0,0 1-1,-1-1 1,1 0 0,0 0 0,0 0 0,-1 1 0,1-1 0,0 0 0,-1 0 0,0 0 0,1 0 0,-1 1 0,1-1 0,-1 0 0,0 0 0,0 0 0,0 0 34,-35 35-434,23-24 265,-3 4-4,-13 14-156,-2-2 1,0-1-1,-1-1 0,-15 7 329,47-33-25,-1 1 0,1-1 0,-1 0 1,1 0-1,0 0 0,-1 1 0,1-1 0,-1 0 0,1 1 0,0-1 1,0 0-1,-1 1 0,1-1 0,0 0 0,-1 1 0,1-1 0,0 1 1,0-1-1,0 0 0,-1 1 0,1-1 0,0 1 0,0-1 0,0 1 1,0-1-1,0 0 0,0 1 0,0-1 0,0 1 0,0-1 0,0 1 1,0-1-1,0 1 0,0-1 25,13 13-378,20 4 345,-9-9 163,-15-5-55,1 0-1,-1 0 0,0 1 1,0 0-1,0 1 1,0 0-1,-1 0 0,4 3-74,-11-6 42,0 0-1,0 0 0,0 0 0,0 0 1,-1 0-1,1 0 0,0 0 0,-1 0 1,1 0-1,-1 0 0,0 1 0,0-1 1,0 0-1,0 0 0,0 0 1,0 1-1,0-1 0,-1 0 0,1 0 1,-1 0-1,0 0 0,0 0 0,0 0 1,1 0-1,-2 0 0,1 0 0,0 0 1,0-1-1,-1 1 0,1 0 1,-1-1-1,0 2-41,-8 8 206,-1 0 0,1 0-1,-2-1 1,0 0-206,11-9-9,-23 19-227,-1-1-1,-1-1 0,0-2 1,-1-1-1,-1 0 0,0-3 0,-1 0 1,-9 1 236,15-2-1771,12-6-3176,11-5 2536</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7:27.865"/>
    </inkml:context>
    <inkml:brush xml:id="br0">
      <inkml:brushProperty name="width" value="0.05" units="cm"/>
      <inkml:brushProperty name="height" value="0.05" units="cm"/>
      <inkml:brushProperty name="color" value="#E71224"/>
    </inkml:brush>
  </inkml:definitions>
  <inkml:trace contextRef="#ctx0" brushRef="#br0">0 0 2841,'0'0'2380,"0"0"-1265,0 0-464,0 0 58,0 0 1153,0 0 1484,0 15 1531,0 18-6605,0 3-6113,0-34 3822</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7:28.297"/>
    </inkml:context>
    <inkml:brush xml:id="br0">
      <inkml:brushProperty name="width" value="0.05" units="cm"/>
      <inkml:brushProperty name="height" value="0.05" units="cm"/>
      <inkml:brushProperty name="color" value="#E71224"/>
    </inkml:brush>
  </inkml:definitions>
  <inkml:trace contextRef="#ctx0" brushRef="#br0">321 1 2977,'0'0'984,"0"0"-579,0 0 342,0 0 2078,0 0-997,0 0-1236,-9 27-268,1-6-165,-19 58 1461,-3 23-1620,24-71-6,1 1-1,2-1 0,1 1 1,2 0-1,1 0 7,-1 3-3,0-28-9,0 0 0,1 0 1,0 0-1,0 0 0,1 0 0,0 0 0,0 0 0,0-1 0,1 1 0,0-1 0,0 0 0,1 0 0,3 5 12,6 4-9,-1-1 0,2 0 0,0-1 0,5 4 9,6 4 57,-25-20 43,1 0-1,-1-1 1,1 1 0,-1 0 0,0 0 0,1 0 0,-1 0 0,0 0 0,0 0 0,1-1 0,-1 1 0,0 0 0,0 0 0,0 0 0,0 0-1,0 0 1,0 0 0,0 0 0,-1 0 0,1 0 0,0 0 0,0 0 0,-1-1 0,1 1 0,-1 0 0,1 0 0,-1 0 0,1 0-1,-1-1 1,1 1 0,-1 0 0,0 0-100,-24 27 333,22-25-220,-29 27-622,-1-1-1,-1-1 1,-4 0 509,3-5-2531,-1-2 0,0-1 0,-11 3 2531,9-6-5613</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7:28.634"/>
    </inkml:context>
    <inkml:brush xml:id="br0">
      <inkml:brushProperty name="width" value="0.05" units="cm"/>
      <inkml:brushProperty name="height" value="0.05" units="cm"/>
      <inkml:brushProperty name="color" value="#E71224"/>
    </inkml:brush>
  </inkml:definitions>
  <inkml:trace contextRef="#ctx0" brushRef="#br0">0 49 4969,'0'0'2457,"0"0"-2081,0 0-128,0 0-160,0 0-48,0 0-40,0 0 1296,122 37 1225,-113-37-1921,-6 0-456,-3 0-128,0-37-16,-6-11-5433</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7:29.648"/>
    </inkml:context>
    <inkml:brush xml:id="br0">
      <inkml:brushProperty name="width" value="0.05" units="cm"/>
      <inkml:brushProperty name="height" value="0.05" units="cm"/>
      <inkml:brushProperty name="color" value="#E71224"/>
    </inkml:brush>
  </inkml:definitions>
  <inkml:trace contextRef="#ctx0" brushRef="#br0">0 1 3537,'0'0'1381,"0"0"-483,0 0-262,0 0-227,0 0-123,0 0-23,4 44 1894,6-22-1654,0 1 0,-1 0 0,-2 1 0,2 11-503,-4-14-45,1-1-1,1 1 0,0-1 1,2-1-1,0 0 0,7 10 46,-14-26-205,0 0 0,0 0-1,1-1 1,-1 1 0,1-1 0,0 1-1,-1-1 1,1 0 0,0 0 0,1 0 0,-1 0-1,0-1 1,0 1 0,1-1 0,-1 0-1,1 0 1,-1 0 0,3 0 205,10 0-2490</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7:30.166"/>
    </inkml:context>
    <inkml:brush xml:id="br0">
      <inkml:brushProperty name="width" value="0.05" units="cm"/>
      <inkml:brushProperty name="height" value="0.05" units="cm"/>
      <inkml:brushProperty name="color" value="#E71224"/>
    </inkml:brush>
  </inkml:definitions>
  <inkml:trace contextRef="#ctx0" brushRef="#br0">1 1 4361,'0'0'1396,"0"0"-277,0 0-261,0 0-265,0 0-147,0 0-117,0 6-65,3 29-98,3 0 0,1 0 0,1-1 0,2 0 0,1 0 0,2-1 0,5 8-166,-16-36-260,0 0 1,0 0 0,0-1 0,1 1 0,-1-1 0,1 0 0,0 0 0,1 0 0,-1 0 0,0 0 0,4 2 259,2 0-2285</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7:30.509"/>
    </inkml:context>
    <inkml:brush xml:id="br0">
      <inkml:brushProperty name="width" value="0.05" units="cm"/>
      <inkml:brushProperty name="height" value="0.05" units="cm"/>
      <inkml:brushProperty name="color" value="#E71224"/>
    </inkml:brush>
  </inkml:definitions>
  <inkml:trace contextRef="#ctx0" brushRef="#br0">1 1 3393</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41.937"/>
    </inkml:context>
    <inkml:brush xml:id="br0">
      <inkml:brushProperty name="width" value="0.05" units="cm"/>
      <inkml:brushProperty name="height" value="0.05" units="cm"/>
      <inkml:brushProperty name="color" value="#0000FF"/>
    </inkml:brush>
  </inkml:definitions>
  <inkml:trace contextRef="#ctx0" brushRef="#br0">1 239 3025,'0'0'2686,"0"0"-1327,0 0-127,0 0-29,0 0-98,0 0-121,0 0 122,0 0-76,0 0-61,0 0-126,0 0-143,10-5 1583,29-15-2431,-34 16 150,1 1 0,0-1-1,0 1 1,0 1 0,0-1-1,1 1 1,-1 0 0,1 1-1,-1 0 1,1 0 0,0 0-1,2 1-1,1 0 5,-1 0 0,1-1 1,-1 0-1,1-1 0,-1 1 0,0-2 0,1 1 0,-1-1 0,0-1 0,-1 0 1,1 0-1,3-3-5,3 0 75,1 0 0,0 1 0,0 1-1,0 1 1,1 0 0,-1 1 0,1 1 0,0 0 0,9 1-75,61-10 66,55-7 157,-27 4-200,-71 9-24,0 3-1,1 1 0,26 4 2,-30-1 12,1-1 1,0-3-1,40-5-12,20-8 3,0 5-1,1 5 0,14 4-2,-84-1 24,1-1 0,20-5-24,-19 3 4,-1 0 0,24 2-4,259 3 3,-317 0 10,0 0 14,0 0 32,0 0-31,12 0 53,-12 0-69,0 0-1,0 0 3,11 0-467,-9 0-594,-11 0 237,-52-1-2730,18-1 326,0 3 0,-11 3 3214,12 4-2757</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7:30.846"/>
    </inkml:context>
    <inkml:brush xml:id="br0">
      <inkml:brushProperty name="width" value="0.05" units="cm"/>
      <inkml:brushProperty name="height" value="0.05" units="cm"/>
      <inkml:brushProperty name="color" value="#E71224"/>
    </inkml:brush>
  </inkml:definitions>
  <inkml:trace contextRef="#ctx0" brushRef="#br0">31 1 3393,'-30'229'1008,"30"-212"-120,0 9 40,3 1-192,3 5-135,3 0-137,0 0-200,0 0-168,-1 0 24,1-5-88,0 5 16,0 0-16,0-5-8,0-6-24,3 1-528,-6-12-985,3 1-1375</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7:31.319"/>
    </inkml:context>
    <inkml:brush xml:id="br0">
      <inkml:brushProperty name="width" value="0.05" units="cm"/>
      <inkml:brushProperty name="height" value="0.05" units="cm"/>
      <inkml:brushProperty name="color" value="#E71224"/>
    </inkml:brush>
  </inkml:definitions>
  <inkml:trace contextRef="#ctx0" brushRef="#br0">1 0 2905,'0'0'3088,"0"0"-2192,0 0 129,0 0-89,0 0-72,0 0 0,0 0-320,0 0-280,65 220 65,-44-178-209,5-4-120,16 5-72,-9-11-1769,-1-11-2064</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7:31.878"/>
    </inkml:context>
    <inkml:brush xml:id="br0">
      <inkml:brushProperty name="width" value="0.05" units="cm"/>
      <inkml:brushProperty name="height" value="0.05" units="cm"/>
      <inkml:brushProperty name="color" value="#E71224"/>
    </inkml:brush>
  </inkml:definitions>
  <inkml:trace contextRef="#ctx0" brushRef="#br0">999 2501 6665,'0'0'2577,"0"0"-922,0 0-472,0 0-104,-26 0 129,-8 1-850,13 0-135,-1-1 0,1-1-1,0-1 1,0 0 0,-19-6-223,7 1 177,0-1 0,1-2-1,0-1 1,1-1-1,1-2 1,-6-4-177,14 5 43,0-1 0,1-1 0,1-1 0,0-1 0,1 0 0,1-1 1,1-2-1,-5-7-43,-23-34 119,4-2 1,2-2-1,-22-52-119,8-1 186,-29-99-186,66 165-6,3 0 0,1-1 0,4-1 0,-3-49 6,7-5-279,10-104 279,-2 156-63,3 1 0,2 0 1,3 0-1,2 2 0,2-1 0,3 2 0,2 0 0,2 2 0,28-47 63,-32 67-25,0 0 0,2 1-1,2 1 1,0 1-1,2 1 1,0 1 0,2 2-1,1 0 1,1 2-1,0 1 1,2 1-1,0 2 1,1 1 0,1 1-1,32-9 26,-27 16-41,0 1 0,0 2 1,1 2-1,-1 1 0,1 2 0,25 4 41,-52-3-13,-1 1 0,1 0-1,-1 1 1,0 1 0,0-1 0,0 2 0,0 0 0,-1 0 0,1 1 0,-1 0 0,-1 0 0,2 3 13,25 19-55,-2 2 0,17 21 55,-3-4-52,-27-28 39,-1 2-1,0 0 1,-2 1-1,0 1 1,8 16 13,-18-25-21,0 2 1,-1-1-1,-1 1 1,0 0-1,-1 0 1,-1 1-1,-1 0 1,0-1 0,-1 1-1,0 6 21,1 155-72,-7-1 0,-20 123 72,-10-55 31,-46 156-31,66-342 43,-2 1 0,-3-2 0,-3 0 0,-2-2 0,-20 33-43,31-65 30,-2 0 0,-1-2 0,-1 1 0,-1-2 0,0 0 0,-2-1 0,0-1 0,-1-1 0,-1-1 0,-1-1 0,-1-1 0,0-1 0,-12 5-30,13-9-230,1 0 0,-2-2 0,1 0 0,-1-2 0,0-1 0,0 0 0,-25 0 230,39-4-282,1-1-1,-1-1 0,1 1 1,-1-1-1,1-1 0,-1 0 1,1 0-1,0-1 0,0 0 1,0-1-1,1 0 0,-1 0 1,1-1-1,0 0 0,0 0 1,0-1-1,1 0 0,0-1 1,0 1-1,0-1 1,-3-6 282,-34-55-3952</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7:32.382"/>
    </inkml:context>
    <inkml:brush xml:id="br0">
      <inkml:brushProperty name="width" value="0.05" units="cm"/>
      <inkml:brushProperty name="height" value="0.05" units="cm"/>
      <inkml:brushProperty name="color" value="#E71224"/>
    </inkml:brush>
  </inkml:definitions>
  <inkml:trace contextRef="#ctx0" brushRef="#br0">11 1 2176,'0'0'782,"0"0"-101,0 0-240,0 0-44,0 0 123,0 0 255,-1 3 244,-2 12-591,0-1 0,1 0 1,1 1-1,1 0 0,0-1 1,0 1-1,2 3-428,19 111-70,-8-53 177,2 42-1590,-9-72-827</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7:32.729"/>
    </inkml:context>
    <inkml:brush xml:id="br0">
      <inkml:brushProperty name="width" value="0.05" units="cm"/>
      <inkml:brushProperty name="height" value="0.05" units="cm"/>
      <inkml:brushProperty name="color" value="#E71224"/>
    </inkml:brush>
  </inkml:definitions>
  <inkml:trace contextRef="#ctx0" brushRef="#br0">0 1 3329,'0'0'600,"0"0"-384,0 0-216,0 0-2457</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8:00.077"/>
    </inkml:context>
    <inkml:brush xml:id="br0">
      <inkml:brushProperty name="width" value="0.05" units="cm"/>
      <inkml:brushProperty name="height" value="0.05" units="cm"/>
      <inkml:brushProperty name="color" value="#E71224"/>
    </inkml:brush>
  </inkml:definitions>
  <inkml:trace contextRef="#ctx0" brushRef="#br0">6 1871 4921,'0'0'1670,"0"0"-654,0 0-351,0 0-286,0 0-163,-5 13 155,4-13 4527,2-5-4895,0-1 0,0 1 1,0 0-1,0 0 0,1 0 0,0 0 0,0 0 0,1 0 0,-1 1 0,1-1 0,0 1 0,2-3-3,50-59 24,-18 24-18,5-17-89,-3-1 0,-2-3 0,28-65 83,73-207-431,-123 297 391,76-210-600,-22 55-827,9 3 0,63-107 1467,-87 204-366,-44 87 368,-8 9-5033,-2 10 1805</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8:01.909"/>
    </inkml:context>
    <inkml:brush xml:id="br0">
      <inkml:brushProperty name="width" value="0.05" units="cm"/>
      <inkml:brushProperty name="height" value="0.05" units="cm"/>
      <inkml:brushProperty name="color" value="#E71224"/>
    </inkml:brush>
  </inkml:definitions>
  <inkml:trace contextRef="#ctx0" brushRef="#br0">1 1984 5489,'0'0'2442,"0"0"-1422,0 0-314,0 0-3,0 0 107,0 0 128,3-2-63,1 0-702,-1-1 1,1 1 0,-1-1-1,0 0 1,0 0-1,0 0 1,0-1 0,-1 1-1,1-1 1,-1 1-1,2-5-173,24-52 1066,-14 27-731,148-363 505,31-149-840,-168 469 1,16-41-60,12-35-771,21-109 830,-67 234-328,1 1 0,11-22 328,-9 26-117,-1-1-1,-2 0 1,3-17 117,-14 41-521,-7 12 423,-9 14 111,5-8-22,0-1-1,-1 0 0,-1-2 1,0 0-1,-2 0 1,1-2-1,-2 0 10,-28 16-304,-1-2 0,-20 8 304,55-30-18,5-2 2,0 0 0,1 1 0,0 0 0,0 0 0,-3 3 16,11-8-16,0 1 0,-1-1 1,1 1-1,0-1 0,0 0 1,0 1-1,-1-1 1,1 1-1,0-1 0,0 1 1,0-1-1,0 1 0,0-1 1,0 1-1,0-1 0,0 1 1,0-1-1,0 0 1,1 1-1,-1-1 0,0 1 1,0-1-1,0 1 0,0-1 1,1 0-1,-1 1 0,0-1 1,1 1-1,-1-1 1,0 0-1,0 1 0,1-1 1,-1 0-1,1 0 0,-1 1 1,0-1-1,1 0 0,-1 0 1,1 1-1,-1-1 1,0 0-1,1 0 0,-1 0 1,1 0-1,-1 0 0,1 1 1,-1-1-1,1 0 1,-1 0 14,31 10-1046,-27-9 958,20 6 90,0-1 1,0-2 0,0 0 0,1-1 0,22-2-2,-17 0 2,0 2-1,0 0 1,20 6-2,-47-9-3,8 6-6,-10-5 37,-1-1 122,0 0 131,0 0 42,0 0 102,0 0 82,0 0 64,1-2-515,0 0 1,-1 0-1,1-1 1,-1 1-1,0 0 1,0 0 0,1 0-1,-1 0 1,-1 0-1,1-1 1,0 1-1,0 0 1,-1-1-57,-1-11 41,2-51-373,0-66-7426,9-47 7758,-3 126-3103</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8:04.768"/>
    </inkml:context>
    <inkml:brush xml:id="br0">
      <inkml:brushProperty name="width" value="0.05" units="cm"/>
      <inkml:brushProperty name="height" value="0.05" units="cm"/>
      <inkml:brushProperty name="color" value="#E71224"/>
    </inkml:brush>
  </inkml:definitions>
  <inkml:trace contextRef="#ctx0" brushRef="#br0">63 1188 5865,'0'0'2283,"0"0"-850,0 0-221,0 0-60,0 0 11,0 0-65,7-2 2189,30 0-3343,-21 9 66,0 0-1,0 1 1,-1 1-1,0 1-9,44 22 119,-26-16-84,1-1 0,1-2 0,0-2 0,1-1 0,0-2-1,0-1 1,1-2 0,0-1 0,6-2-35,3-1 73,57-3 31,-97 1-94,0-1 0,0 0 0,0 0 0,-1 0 0,1-1 0,0 0 0,-1 0 0,0 0 1,0-1-1,1 0-10,54-45-8,-34 25 26,60-39 5,-58 45-50,0-2-1,-2-1 1,-1-1-1,13-15 28,-20 15 10,-2-1-1,0 0 0,-1-1 1,-2 0-1,-1-2 0,0 1 0,-2-1 1,-1-1-1,-1 0 0,-1-1-9,4-27 347,-2-1-1,-3-1 0,-2 1 0,-3-25-346,-2 70 85,0 0 0,-1 1 0,0-1 0,-1 1-1,0 0 1,-1 0 0,0 0 0,-5-9-85,-45-74 72,37 68-11,-2 0-1,0 1 1,-1 2 0,-1-1 0,-1 2 0,-1 1 0,-1 1 0,-1 1 0,-17-9-61,22 17 3,0 1-1,-1 0 1,0 2 0,0 1 0,0 0 0,-1 2 0,-20-2-3,-26 0-130,-62 4 130,92 3-68,28-1 62,1 1-1,0 1 1,0 0 0,0 0-1,0 1 1,0 0-1,1 0 1,-1 1-1,1 0 1,0 1-1,0 0 1,0 0-1,1 1 1,0 0-1,-2 1 7,-18 19-25,0 2 0,2 0 0,-2 6 25,7-11-4,-10 16-39,2 1 0,2 1-1,1 1 1,3 1 0,1 1-1,-12 39 44,2 9-146,5 2 0,-14 88 146,33-128-1196,1 1 0,3 0 0,2-1-1,3 1 1,3 11 1196,-2-48-819,1 0 0,0-1 0,2 1 0,0-1 0,1 0 0,1 0 0,8 13 819,5 9-3473</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8:07.393"/>
    </inkml:context>
    <inkml:brush xml:id="br0">
      <inkml:brushProperty name="width" value="0.05" units="cm"/>
      <inkml:brushProperty name="height" value="0.05" units="cm"/>
      <inkml:brushProperty name="color" value="#E71224"/>
    </inkml:brush>
  </inkml:definitions>
  <inkml:trace contextRef="#ctx0" brushRef="#br0">514 1010 5369,'0'0'2538,"0"0"-1066,0 0-66,0 0 122,0 0 98,0 0 41,0 0-285,0 0-219,0 0-141,0 0-139,0 0-140,0 0-64,-21 0 668,10-1-1328,0-1 1,1 0 0,-1 0-1,1-1 1,0-1-1,0 0 1,0 0-1,0-1 1,1 0-1,-1 0 1,1-1 0,1-1-1,-1 1 1,1-1-1,0-1 1,1 1-1,-5-7-19,-13-15 36,2-1 0,1-1 0,2-1 0,-8-15-36,17 23-127,0-1 0,1 0 0,1-1 0,2 0 0,0 0 0,2-1 1,1 1-1,1-1 0,1 0 0,2 0 0,0 0 0,5-25 127,-4 40-142,2 0-1,0 0 1,0 0 0,1 1 0,0-1-1,1 1 1,3-6 142,49-77-695,-27 47 610,-16 22 102,28-43-69,-39 64 30,1 0 1,-1-1-1,0 2 0,1-1 1,0 0-1,0 1 0,0 0 1,0 0-1,1 0 0,-1 0 1,1 1-1,4-2 22,-3 2-41,0 1-1,0 0 1,1 0 0,-1 1-1,0-1 1,0 1-1,0 1 1,0-1 0,0 1-1,1 0 1,-1 1 0,-1-1-1,1 1 1,0 1 0,0-1-1,-1 1 1,1 0 0,-1 0-1,0 0 1,0 1 0,0 0-1,1 1 42,18 20-9,-2 2-1,0 1 0,-2 1 0,-1 1 1,-2 0-1,-1 1 0,-1 1 0,-2 0 0,-1 1 1,5 23 9,-2 8-25,-2 0 1,-3 1-1,-3 0 1,-3 0-1,-3 17 25,-1-45 9,-2 1 0,-2-1-1,0 0 1,-3 0 0,-1 0-1,-6 13-8,2-12-15,6-15 76,-1 1-1,-1-2 1,-1 1-1,-1-1 1,-1-1 0,0 0-1,-2 0 1,-13 15-61,15-22 65,-1-1 0,-1-1 0,0 1 0,-1-2 1,0 0-1,-12 7-65,16-13 68,1 0 0,-1 0 0,-1-1 0,1 0 0,-1-1 0,1 0 0,-1 0 0,0-2 0,0 1 0,0-1 0,-6-1-68,-5 1 103,15 0-48,0-1 0,0 1 0,0-1 1,0-1-1,0 1 0,0-1 0,0-1 0,0 1 0,0-1 1,0 0-1,1 0 0,-1-1 0,1 0 0,-1 0 1,-3-4-56,-6-8 75,1 0 1,0-2-1,1 1 1,1-2-1,1 0 1,0 0-1,2-1 1,0-1-1,1 0 1,0-3-76,-11-31 19,2-1 0,3 0 0,0-18-19,5 19-40,3-1 0,2-1 0,3 1 0,2-1 0,4-20 40,0 46-61,1 0 0,2 1 0,1 0 0,1 0 0,1 0 0,12-23 61,22-35-1115,26-34 1115,-69 119-17,9-14-167,-1-2-27,1 2-1,1-1 0,0 1 1,1 1-1,1 0 0,6-5 212,-15 17-132,0 1 0,0-1 0,1 1-1,0 0 1,-1 0 0,1 1-1,0-1 1,0 1 0,-1 0 0,1 0-1,0 1 1,3-1 132,65 3-1314,-34-1 719,-35-1 524,0 0 1,0 0 0,0 0 0,0 1 0,0-1-1,0 1 1,0 0 0,0 0 0,0 0 0,-1 1-1,1 0 1,0-1 0,-1 1 0,1 0 0,-1 0-1,0 1 1,1-1 0,-1 1 0,-1 0-1,1 0 1,0 0 0,-1 0 0,1 0 0,-1 0-1,0 1 1,0-1 0,0 1 0,1 3 70,13 24-27,-2 1 0,-1 1-1,-2 0 1,-1 1 0,-2-1 0,-1 2 0,-1-1 0,-2 2 27,4 78-172,-6 91 172,-2-126-10,-3-8-202,-2 1 0,-4-1 0,-2-1 0,-6 10 212,9-52-687,-1 0 0,-1-1 0,-1 0 1,-1-1-1,-3 3 687,-9 15-2693</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8:41.620"/>
    </inkml:context>
    <inkml:brush xml:id="br0">
      <inkml:brushProperty name="width" value="0.05" units="cm"/>
      <inkml:brushProperty name="height" value="0.05" units="cm"/>
      <inkml:brushProperty name="color" value="#E71224"/>
    </inkml:brush>
  </inkml:definitions>
  <inkml:trace contextRef="#ctx0" brushRef="#br0">7 0 5305,'0'0'1608,"0"0"-183,0 0-273,0 0 8,0 0-120,0 0-319,0 0-385,0 59-120,0-48-96,0-1-120,0 1-96,0 0-992,0 10-657,0-5-559,0 0-1177</inkml:trace>
  <inkml:trace contextRef="#ctx0" brushRef="#br0" timeOffset="0.96">7 631 2681,'0'0'2144,"0"0"-840,0 0 313,0 0-313,0 0-72,0 0-16,0 0-351,0 182-113,0-177-200,0 1-184,0 4-120,0 1-88,0 0-160,0-1-168,0 7-1240,0-1-897,-6-6-1632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40.966"/>
    </inkml:context>
    <inkml:brush xml:id="br0">
      <inkml:brushProperty name="width" value="0.05" units="cm"/>
      <inkml:brushProperty name="height" value="0.05" units="cm"/>
      <inkml:brushProperty name="color" value="#E71224"/>
    </inkml:brush>
  </inkml:definitions>
  <inkml:trace contextRef="#ctx0" brushRef="#br0">137 0 4225,'-137'315'2736,"137"-315"-1519,0 0-369,0 0-216,6 6 24,15-6 288,5 5-215,3-5-265,3 0-248,0 0-144,-3 0-64,-5 0-8,-1 0-648,-8 0-905,-4 0-1391,-5 0-3282</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43.454"/>
    </inkml:context>
    <inkml:brush xml:id="br0">
      <inkml:brushProperty name="width" value="0.05" units="cm"/>
      <inkml:brushProperty name="height" value="0.05" units="cm"/>
      <inkml:brushProperty name="color" value="#0000FF"/>
    </inkml:brush>
  </inkml:definitions>
  <inkml:trace contextRef="#ctx0" brushRef="#br0">0 206 5329,'0'0'1147,"0"0"-123,0 0-217,0 0-248,0 0-154,0 0-78,30 0 601,209 0 5608,-164-11-6196,-19 1-332,2 4 78,-7 0 1155,36 2-1241,-13 0 242,0-4 0,-1-3 0,30-9-242,-30 3 104,38-7-37,-25 8 18,-50 9-67,0 1 0,1 2 1,17 0-19,137-6 30,45 4-48,-173 4 79,42-9-61,-42 4 120,43 1-120,-88 4 1943,-13-2-5026,-25 16-7066,-3 8 4576</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8:41.953"/>
    </inkml:context>
    <inkml:brush xml:id="br0">
      <inkml:brushProperty name="width" value="0.05" units="cm"/>
      <inkml:brushProperty name="height" value="0.05" units="cm"/>
      <inkml:brushProperty name="color" value="#E71224"/>
    </inkml:brush>
  </inkml:definitions>
  <inkml:trace contextRef="#ctx0" brushRef="#br0">0 1 6057,'0'0'1705,"0"0"-289,0 0-320,0 0-456,0 0-120,0 0-71,0 0-177,6 0-64,-6 0-48,0 0-160,0 0-768,0 0-681,0 5-567,0 1-1265</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8:42.516"/>
    </inkml:context>
    <inkml:brush xml:id="br0">
      <inkml:brushProperty name="width" value="0.05" units="cm"/>
      <inkml:brushProperty name="height" value="0.05" units="cm"/>
      <inkml:brushProperty name="color" value="#E71224"/>
    </inkml:brush>
  </inkml:definitions>
  <inkml:trace contextRef="#ctx0" brushRef="#br0">21 279 4361,'3'-74'635,"-1"36"179,-1 1 0,-3-1 0,-1-5-814,-1 11 2634,3 30-1458,1 8-123,1 54 1466,-1-28-2771,0 122 723,0-153-333,0-1 91,0 0 80,0 0-18,-2-13-370,1-1 0,0 0 0,1 0 0,0 0 0,2-11 79,0-20-254,-5-23 203,3 67 26,0 1-74,0 0-18,0 0-61,0 0-101,0 0-50,0 0 49,0 31 181,0 28 723,0-58-488,0-1 122,0 0 66,0 0-16,0-14-125,-15-121-2060,15 134 1508,0 1-2,0 0-8,1 14-243,13 90-1011,-6 0 1,-4 4 1632,-4 4-2633,0-9 1169</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8:43.235"/>
    </inkml:context>
    <inkml:brush xml:id="br0">
      <inkml:brushProperty name="width" value="0.05" units="cm"/>
      <inkml:brushProperty name="height" value="0.05" units="cm"/>
      <inkml:brushProperty name="color" value="#E71224"/>
    </inkml:brush>
  </inkml:definitions>
  <inkml:trace contextRef="#ctx0" brushRef="#br0">6 0 4489,'0'0'2713,"0"0"-1849,0 0-272,0 0-312,0 0-48,0 0 1312,0 0-632,0 348-383,0-193 111,0 21-104,-3 17-144,0 10-152,3 0-112,0-16-128,0-16-128,0-15-1176,0-44-665,0-37-1527</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8:44.167"/>
    </inkml:context>
    <inkml:brush xml:id="br0">
      <inkml:brushProperty name="width" value="0.05" units="cm"/>
      <inkml:brushProperty name="height" value="0.05" units="cm"/>
      <inkml:brushProperty name="color" value="#E71224"/>
    </inkml:brush>
  </inkml:definitions>
  <inkml:trace contextRef="#ctx0" brushRef="#br0">223 24 4385,'0'0'2174,"0"0"-802,0 0-297,0 0-87,0 0-34,0 0 137,-1-1-952,1 1 1,-1-1 0,1 1 0,-1 0 0,1-1 0,-1 1-1,1 0 1,-1-1 0,1 1 0,-1 0 0,0 0-1,1 0 1,-1 0 0,1 0 0,-1 0 0,0-1 0,1 1-1,-1 0 1,0 1 0,1-1 0,-1 0 0,1 0-1,-1 0 1,0 0 0,1 0 0,-1 1 0,1-1 0,-1 0-1,1 0 1,-1 1 0,1-1 0,-1 1-140,-8 15 106,0 1 0,1 0 0,-3 13-106,-17 35 142,22-53-136,-10 19 23,0 0-1,-2-1 0,-2-1 1,0-1-1,-5 2-28,8-18-143,18-11-642,19-2 291,11-1 371,-1-1-1,0-1 0,6-3 124,-6 1-136,1 2 1,-1 0 0,8 2 135,57 2-422,-94 0 392,-1 0 208,0-29 1365,1-5-1543,-1 0 0,-1 1 0,-3-1 0,0 1 0,-2 0 0,-2 0 0,-3-7 0,10 38-128,0-1 0,0 1 0,-1 0 0,1 0 0,-1 0 1,1 0-1,-1 0 0,0 0 0,0 0 0,0 1 0,0-1 0,0 1 0,0-1 0,0 1 0,-1 0 0,1 0 0,0-1 0,-1 2 0,1-1 0,-1 0 0,1 1 0,-1-1 0,1 1 0,-1-1 0,1 1 0,-1 0 0,1 0 0,-1 1 0,0-1 0,1 0 0,-1 1 0,1-1 0,-1 1 0,1 0 0,0 0 0,-1 0 0,1 0 0,0 1 0,-2 0 128,-23 21-3286</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8:45.818"/>
    </inkml:context>
    <inkml:brush xml:id="br0">
      <inkml:brushProperty name="width" value="0.05" units="cm"/>
      <inkml:brushProperty name="height" value="0.05" units="cm"/>
      <inkml:brushProperty name="color" value="#E71224"/>
    </inkml:brush>
  </inkml:definitions>
  <inkml:trace contextRef="#ctx0" brushRef="#br0">1 1145 4881,'0'0'3077,"0"0"-958,0 0-81,0 0-177,0 0-414,0 0-130,0 0-352,0 0-255,0 0-54,0 0-1,2-4-166,38-80-116,-5-2 0,-3-1 0,19-85-373,-40 134 52,76-294-15,-73 261-263,-3-2 0,-3 1 1,-2-53 225,-19 151-564,-19 75 492,4 3 0,5 0 1,4 1-1,5 1 0,5 1 1,4-1-1,6 26 72,-1-124-53,1 1-1,0-1 1,0 1 0,1-1-1,0 1 1,1-1 0,-1 0-1,2 0 1,-1 0 0,1-1-1,0 1 1,1-1 0,1 2 53,-3-5-320,1 1 0,0-1 1,0 0-1,1 0 0,-1 0 1,1-1-1,0 0 1,0 1-1,0-2 0,1 1 1,-1-1-1,1 1 1,-1-2-1,1 1 0,0-1 1,-1 1-1,1-1 0,5-1 320,22 1-2855,-6-1-898</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8:46.349"/>
    </inkml:context>
    <inkml:brush xml:id="br0">
      <inkml:brushProperty name="width" value="0.05" units="cm"/>
      <inkml:brushProperty name="height" value="0.05" units="cm"/>
      <inkml:brushProperty name="color" value="#E71224"/>
    </inkml:brush>
  </inkml:definitions>
  <inkml:trace contextRef="#ctx0" brushRef="#br0">37 75 5601,'0'0'2483,"0"0"-836,0 0-310,0 0-182,0 0 29,0 0-60,0 0-294,-9 18 975,0 25-1734,1 0-1,3 1 1,1-1-1,2 1 0,3 10-70,-1-53-59,0 1 0,-1 0 0,1 0 0,0 0-1,1 0 1,-1-1 0,0 1 0,0 0-1,1 0 1,-1-1 0,1 1 0,0 0-1,-1 0 1,1-1 0,0 1 0,0-1 0,0 1-1,0-1 1,0 1 0,0-1 0,1 1-1,-1-1 1,0 0 0,1 0 0,-1 0 0,1 0-1,-1 0 1,1 0 0,0 0 0,-1 0-1,1-1 1,0 1 0,0-1 0,-1 1 0,1-1-1,0 0 1,0 1 0,0-1 0,-1 0-1,1 0 1,0 0 0,0-1 0,0 1 0,0 0 59,-1 0-19,0-1 1,1 1 0,-1 0 0,1-1 0,-1 1 0,0-1 0,1 0 0,-1 1 0,0-1 0,0 0 0,1 0 0,-1 0 0,0 0 0,0 0 0,0 0 0,0 0-1,0 0 1,0 0 0,0 0 0,-1 0 0,1-1 0,0 1 0,-1 0 0,1-2 18,13-39-180,-11 31 109,8-34 6,-3 0 0,-1-1-1,-3 0 1,-1 0 0,-3-23 65,0 68 2,0-1 1,0 1-1,-1-1 1,1 1-1,0-1 1,-1 1-1,1-1 1,-1 1-1,1 0 0,-1-1 1,1 1-1,-1 0 1,0-1-1,0 1 1,0 0-1,0 0 1,0 0-1,0 0 1,0 0-1,0 0 1,0 0-1,0 0 1,-1 0-1,1 0 1,0 1-1,-1-1 1,1 1-1,0-1 1,-1 1-1,-1-1-2,-45-4-2031,47 5 1970,1 0-1158,0 0-560,0 0-930</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8:46.801"/>
    </inkml:context>
    <inkml:brush xml:id="br0">
      <inkml:brushProperty name="width" value="0.05" units="cm"/>
      <inkml:brushProperty name="height" value="0.05" units="cm"/>
      <inkml:brushProperty name="color" value="#E71224"/>
    </inkml:brush>
  </inkml:definitions>
  <inkml:trace contextRef="#ctx0" brushRef="#br0">154 14 5369,'0'0'2758,"0"0"-1195,0 0-360,0 0-273,0 0-104,0 0 221,0 0-901,0-1 0,0 1 0,0-1-1,0 1 1,0-1 0,0 0 0,0 1 0,0-1 0,0 1-1,-1-1 1,1 1 0,0-1 0,0 0 0,0 1-1,-1-1 1,1 1 0,0-1 0,-1 1 0,1 0-1,0-1 1,-1 1 0,1-1 0,-1 1 0,1-1-1,-1 1 1,1 0 0,-1-1-146,-5 5 5,1 1 1,-1 0-1,1 0 0,0 0 0,0 0 0,1 1 1,0 0-1,0 0 0,-3 5-5,-30 65-93,28-57 108,6-13-21,-8 19-38,0 0 0,-5 21 44,14-39-49,0 0-1,1 0 1,0 0 0,0 0-1,0 0 1,1 1 0,0-1-1,0 0 1,1 0-1,0 0 1,0 0 0,1 0-1,0 2 50,0-6-112,0 0 0,0 0 0,0 0-1,0 0 1,0-1 0,1 1 0,-1-1 0,1 1-1,0-1 1,-1 0 0,1 0 0,0 0-1,0 0 1,1-1 0,-1 1 0,0-1 0,0 0-1,1 0 1,-1 0 0,1 0 0,-1 0 0,2-1 112,4 2-350,1-1 0,0 0 0,-1-1 1,1 0-1,-1-1 0,1 1 0,4-3 350,-5 1-434,-1 0 0,0-1-1,0 0 1,-1-1 0,1 1-1,5-5 435,44-32-3734</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8:49.183"/>
    </inkml:context>
    <inkml:brush xml:id="br0">
      <inkml:brushProperty name="width" value="0.05" units="cm"/>
      <inkml:brushProperty name="height" value="0.05" units="cm"/>
      <inkml:brushProperty name="color" value="#E71224"/>
    </inkml:brush>
  </inkml:definitions>
  <inkml:trace contextRef="#ctx0" brushRef="#br0">170 83 4841,'0'0'2690,"0"0"-992,0 0-202,0 0-202,0 0-90,0 0 49,0-12-167,0-39-50,0 50-948,0 0-1,0 1 1,0-1 0,-1 0-1,1 0 1,0 0-1,0 1 1,0-1 0,0 0-1,-1 0 1,1 1-1,0-1 1,-1 0 0,1 1-1,-1-1 1,1 0-1,-1 1 1,1-1 0,-1 1-1,1-1 1,-1 1-1,1-1 1,-1 1 0,0-1-1,1 1 1,-1-1-1,0 1 1,0 0 0,1 0-1,-1-1 1,0 1-1,1 0 1,-1 0 0,0 0-1,0 0 1,0 0-1,1 0 1,-1 0 0,0 0-88,-1 0-14,0 0 1,1 0 0,-1 0-1,0 0 1,0 1 0,1-1-1,-1 1 1,0-1 0,1 1-1,-1 0 1,0-1 0,1 1 0,-1 0-1,1 0 14,-11 16-46,0 0-1,2 0 1,0 1 0,1 0-1,1 1 1,1 0-1,-2 9 47,4-15 4,-6 17-100,1 1 1,1 0 0,2 2 94,1 23-2485,6-55 1543,0-1 14,4 0 843,-1 1 0,0-1 0,0 0 0,1 0 1,-1 0-1,0-1 0,0 1 0,1-1 0,-1 0 0,0 0 1,2-1 85,-1-2 0,-1 0 0,0 0 0,0 0 1,0-1-1,-1 0 0,0 1 0,2-6 0,-2 5-8,-1 1 0,1 0-1,0-1 1,0 1 0,1 0-1,-1 0 1,1 0 0,0 1-1,0-1 1,0 1 0,1-1-1,-1 1 1,3-2 8,-4 4-14,-1 1 1,1-1 0,-1 1-1,1-1 1,-1 1-1,1-1 1,-1 1-1,1 0 1,-1 0-1,1 0 1,-1 0-1,1 0 1,0 0-1,-1 0 1,1 1-1,-1-1 1,1 0-1,-1 1 1,1-1 0,-1 1-1,1 0 1,-1-1-1,0 1 1,1 0-1,-1 0 1,0 0-1,0 0 1,1 0-1,-1 0 1,0 0-1,0 1 1,0-1-1,0 0 1,-1 1-1,1-1 1,0 1 13,4 7-38,-1 1 0,0-1 0,-1 0 0,0 1 0,1 6 38,0 0-117,3 25-220,-6-33 0,0-1 0,0 1 0,0-1-1,1 1 1,0-1 0,0 0 0,1 0-1,0 0 1,1 0 0,3 6 337,1-8-1511,-2-4-399</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8:49.544"/>
    </inkml:context>
    <inkml:brush xml:id="br0">
      <inkml:brushProperty name="width" value="0.05" units="cm"/>
      <inkml:brushProperty name="height" value="0.05" units="cm"/>
      <inkml:brushProperty name="color" value="#E71224"/>
    </inkml:brush>
  </inkml:definitions>
  <inkml:trace contextRef="#ctx0" brushRef="#br0">1 1 6153,'0'0'1681,"0"0"-321,0 0 16,0 0-336,0 0-127,0 288-193,0-213-336,0 0-8,0 0-304,0-6 56,0-4-128,0-1-128,0-11-984,0 1-1097,3-17-263,0-10-1905</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8:49.882"/>
    </inkml:context>
    <inkml:brush xml:id="br0">
      <inkml:brushProperty name="width" value="0.05" units="cm"/>
      <inkml:brushProperty name="height" value="0.05" units="cm"/>
      <inkml:brushProperty name="color" value="#E71224"/>
    </inkml:brush>
  </inkml:definitions>
  <inkml:trace contextRef="#ctx0" brushRef="#br0">1 0 7074,'0'0'2104,"0"0"-680,0 0-536,0 0-519,0 0-113,0 0-48,0 0 72,47 0 152,-11 0-56,5 11-104,7 0-184,0 0-88,-1-1-872,12 12-1353,-11-1-919,-9 0-4178</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44.589"/>
    </inkml:context>
    <inkml:brush xml:id="br0">
      <inkml:brushProperty name="width" value="0.05" units="cm"/>
      <inkml:brushProperty name="height" value="0.05" units="cm"/>
      <inkml:brushProperty name="color" value="#0000FF"/>
    </inkml:brush>
  </inkml:definitions>
  <inkml:trace contextRef="#ctx0" brushRef="#br0">0 231 5441,'0'0'1516,"0"0"-325,0 0-337,0 0-318,0 0-236,0 0-133,16-3-86,20-4-27,0 2 0,0 1 0,10 2-54,-9 2 524,41 2 460,-1-4 0,1-4 0,-1-2 0,27-9-984,7-11 1709,24-12-1709,-115 35 98,0 1 0,1 1 1,-1 1-1,1 1 0,15 1-98,22-2 18,57-10 120,-42 4-72,44 2-66,-45 3 20,1-3 0,11-6-20,-12 2 9,0 3 1,13 3-10,-46 5 5,-1-2 1,0-2-1,1-2 0,5-2-5,-33 4-46,12-2 107,-38 2-1620,-13 6-2154,-3 10-1951</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8:50.228"/>
    </inkml:context>
    <inkml:brush xml:id="br0">
      <inkml:brushProperty name="width" value="0.05" units="cm"/>
      <inkml:brushProperty name="height" value="0.05" units="cm"/>
      <inkml:brushProperty name="color" value="#E71224"/>
    </inkml:brush>
  </inkml:definitions>
  <inkml:trace contextRef="#ctx0" brushRef="#br0">0 0 4705,'0'0'3017,"0"0"-2105,0 0-96,0 0 40,0 0-72,0 0-119,0 0-273,24 241-200,-18-193-88,0-5-48,3-6-40,-3-10-16,0-6 0,0-15-792,-3-6-641,-3-6 81,0-36-456,0-1-1705</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8:50.577"/>
    </inkml:context>
    <inkml:brush xml:id="br0">
      <inkml:brushProperty name="width" value="0.05" units="cm"/>
      <inkml:brushProperty name="height" value="0.05" units="cm"/>
      <inkml:brushProperty name="color" value="#E71224"/>
    </inkml:brush>
  </inkml:definitions>
  <inkml:trace contextRef="#ctx0" brushRef="#br0">1 0 5753,'0'0'2905,"0"0"-1537,0 0-232,0 0-583,0 0-321,0 0-80,0 0-152,0 0 0,0 0-96,9 48-449,9 1-1175,-1-7-1673</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8:51.034"/>
    </inkml:context>
    <inkml:brush xml:id="br0">
      <inkml:brushProperty name="width" value="0.05" units="cm"/>
      <inkml:brushProperty name="height" value="0.05" units="cm"/>
      <inkml:brushProperty name="color" value="#E71224"/>
    </inkml:brush>
  </inkml:definitions>
  <inkml:trace contextRef="#ctx0" brushRef="#br0">8 29 4617,'0'0'2474,"0"0"-994,0 0-194,0 0-170,0 0-177,0 0-147,-1 41-221,-4 195 124,4-216-527,1-14-130,0 0 1,0 0-1,0 1 1,0-1-1,1 0 1,0 0-1,1 4-38,-1-9 6,0 1-1,-1-1 1,1 1-1,0-1 1,0 1-1,0-1 1,0 0-1,0 1 1,1-1-1,-1 0 1,0 0-1,1 0 1,-1 0-1,0 0 1,1 0-1,-1-1 1,1 1-1,-1 0 1,1-1-1,0 1 1,-1-1-1,1 1 1,0-1 0,-1 0-1,1 0 1,0 0-1,-1 0 1,1 0-1,1 0-5,1 1-41,1-1-1,-1 0 1,0 0-1,0 0 1,0 0-1,1-1 1,-1 0 0,0 1-1,0-1 1,0-1-1,0 1 1,0-1-1,0 0 1,0 1 0,-1-2-1,1 1 1,0 0-1,-1-1 1,0 0-1,0 1 1,0-1-1,0-1 1,0 1 0,0 0-1,-1-1 1,0 1-1,1-1 42,6-12-244,0 0 1,-1-1-1,0 0 0,-2 0 0,0-1 0,-1 1 0,0-1 1,-2-1-1,0 1 0,-1 0 0,-1-1 0,-1-15 244,0 31-13,0 0-1,-1 0 1,1 0 0,-1 0-1,1 0 1,-1 0-1,0 0 1,0 0 0,0 1-1,-1-1 1,1 0-1,-1 1 1,1-1-1,-1 1 1,0-1 0,0 1-1,0 0 1,0 0-1,0 0 1,-1 0 0,1 0-1,-1 0 1,1 1-1,-1-1 1,0 1-1,-1-1 14,-4-1 13,0 0 0,-1 0-1,1 1 1,-1 0-1,1 1 1,-1 0 0,0 0-1,-6 1-12,14 0-109,1 3-59,0 0 111,1 0 1,-1 0 0,0 0-1,1-1 1,0 1 0,0 0-1,0 0 1,0-1-1,0 1 1,0-1 0,1 1-1,-1-1 1,1 0 0,0 1-1,0-1 1,-1 0 0,1 0-1,1 0 1,-1 0-1,0-1 1,0 1 0,1 0-1,-1-1 1,3 1 56,10 5-97,0-1 1,0 0-1,1-1 1,5 1 96,-8-3 50,-1 0 1,0 1-1,0 1 0,0 0 1,2 1-51,-9-2 76,0-1 1,0 1-1,-1 0 0,1 0 1,-1 0-1,0 1 1,0 0-1,0-1 1,0 1-1,-1 1 0,0-1 1,0 0-1,-1 1 1,1-1-1,-1 1 1,1 6-77,1 5 298,-2 1 1,0 0 0,-1-1 0,-1 1 0,0 1-299,0 0 238,0-20-417,-1-8-367,1-1 0,1 0 0,0 0 0,1 1 0,-1-1 0,2 0 0,-1 1-1,5-9 547,8-16-642,3 1 0,0 0 0,9-9 642,-19 30-20,1 0 0,0 0 0,0 1 0,1 1 0,1 0 0,0 0 0,0 1-1,1 0 1,0 1 0,1 0 20,-9 6 90,-1 1-1,1 0 1,0-1-1,-1 1 1,1 0-1,0 1 0,-1-1 1,1 1-1,3-1-89,-6 1 38,1 0 0,-1 0-1,0 1 1,0-1 0,1 0-1,-1 0 1,0 1 0,0-1-1,0 0 1,0 1 0,0 0-1,1-1 1,-1 1 0,0-1-1,0 1 1,0 0 0,0 0-1,-1 0 1,1-1 0,0 1-1,0 0 1,0 0 0,-1 0-1,1 0 1,0 1-1,-1-1 1,1 0 0,-1 0-1,0 0 1,1 0 0,-1 1-38,5 34 250,-2 0 0,-1-1 0,-2 1-1,-2 0 1,-5 35-250,-12 8-234,-4-12-839</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8:51.764"/>
    </inkml:context>
    <inkml:brush xml:id="br0">
      <inkml:brushProperty name="width" value="0.05" units="cm"/>
      <inkml:brushProperty name="height" value="0.05" units="cm"/>
      <inkml:brushProperty name="color" value="#E71224"/>
    </inkml:brush>
  </inkml:definitions>
  <inkml:trace contextRef="#ctx0" brushRef="#br0">214 0 4873,'0'0'1714,"0"0"-147,0 0-140,0 0-66,0 0 38,0 0-30,0 0-288,0 0-418,-1 2-343,-8 12-266,0 1 1,1 0-1,1 0 0,0 1 1,1 0-1,1 0 0,0 3-54,-6 15 49,-22 74-58,4 1 0,5 1 0,-7 91 9,13-6-529,7 151 529,12-300-141,2-1-1,1 0 1,3 1 0,2-2-1,13 43 142,-13-59-559,2 0 0,0 0 0,2-1-1,1 0 1,1-2 0,2 1 0,0-2 0,1 0-1,12 10 560,13 7-3386</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8:52.432"/>
    </inkml:context>
    <inkml:brush xml:id="br0">
      <inkml:brushProperty name="width" value="0.05" units="cm"/>
      <inkml:brushProperty name="height" value="0.05" units="cm"/>
      <inkml:brushProperty name="color" value="#E71224"/>
    </inkml:brush>
  </inkml:definitions>
  <inkml:trace contextRef="#ctx0" brushRef="#br0">1 0 1800,'0'0'4665,"0"0"-2920,0 0 103,0 0-248,0 0-455,151 268-161,-112-193-328,0 5-336,-4 5-120,-5 6 0,-6 16-112,-12 6-88,-9 10-64,-6 64-1024,-27-27-1224,-6-16-2081</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8:10.527"/>
    </inkml:context>
    <inkml:brush xml:id="br0">
      <inkml:brushProperty name="width" value="0.05" units="cm"/>
      <inkml:brushProperty name="height" value="0.05" units="cm"/>
      <inkml:brushProperty name="color" value="#E71224"/>
    </inkml:brush>
  </inkml:definitions>
  <inkml:trace contextRef="#ctx0" brushRef="#br0">420 1829 4577,'0'0'2232,"0"0"-1118,0 0-404,0 0-101,0 0-104,0 0 53,-2-4-165,-3-6-206,0 0-1,1 0 1,0-1-1,-2-9-186,-10-81-3404,14 75 2331,-1 1 1,-2 0-1,-1 0 1,-5-13 1072,-9-23 1884,3-1-1,2-1 1,3-1-1,2 1 1,1-33-1884,3-82 1394,3-683 2917,3 852-4219,0 0 0,0 0 0,-2 0 0,1 0 0,-1 0-1,0 0 1,-2-3-92,3 11 35,-1 1-46,2 0-19,0 0-45,0 0 28,0 0-32,-12 13-1287,-9 59 946,8-25 547,-1-1 0,-15 28-127,24-62-217,-1 0 0,-1 0 0,0 0-1,0-1 1,-1 0 0,-1-1 0,0 1 0,0-2 0,-1 1 0,0-1 0,-8 4 217,15-11-526,0 0 0,-1 0 1,1 0-1,-1 0 0,1-1 1,-1 1-1,0-1 0,1 0 1,-1 0-1,0-1 0,0 1 1,-3-1 525,7 0-2164,0 0-752</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8:10.954"/>
    </inkml:context>
    <inkml:brush xml:id="br0">
      <inkml:brushProperty name="width" value="0.05" units="cm"/>
      <inkml:brushProperty name="height" value="0.05" units="cm"/>
      <inkml:brushProperty name="color" value="#E71224"/>
    </inkml:brush>
  </inkml:definitions>
  <inkml:trace contextRef="#ctx0" brushRef="#br0">0 1 4025,'0'0'1574,"0"0"-241,0 0-159,0 0-323,0 0-65,0 0-41,3 0-618,-1 0 0,0 0 1,0-1-1,0 2 1,0-1-1,0 0 1,0 0-1,1 1 0,-1-1 1,0 1-1,1 0-127,3 10 47,-2 0 1,1 0-1,-1 1 0,-1 0 1,0-1-1,-1 1 0,1 10-47,5 17-45,-7-33-150,8 36-1169,-6-15-3203,-3-16-194</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8:11.292"/>
    </inkml:context>
    <inkml:brush xml:id="br0">
      <inkml:brushProperty name="width" value="0.05" units="cm"/>
      <inkml:brushProperty name="height" value="0.05" units="cm"/>
      <inkml:brushProperty name="color" value="#E71224"/>
    </inkml:brush>
  </inkml:definitions>
  <inkml:trace contextRef="#ctx0" brushRef="#br0">107 0 5489</inkml:trace>
  <inkml:trace contextRef="#ctx0" brushRef="#br0" timeOffset="1">107 0 5489,'-106'203'2721,"106"-208"-1505,0 5-40,0-5-424,0 5-207,0-6-73,0 6-216,0 0-248,5 0-8,13 0 0,6 0 0,27 16-224,-10 0-1121,1 1-1711</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8:11.888"/>
    </inkml:context>
    <inkml:brush xml:id="br0">
      <inkml:brushProperty name="width" value="0.05" units="cm"/>
      <inkml:brushProperty name="height" value="0.05" units="cm"/>
      <inkml:brushProperty name="color" value="#E71224"/>
    </inkml:brush>
  </inkml:definitions>
  <inkml:trace contextRef="#ctx0" brushRef="#br0">120 397 5513,'0'0'2623,"0"0"-1009,0 0-496,0 0-374,0 0-96,0 0 107,0 0-166,-7 9 247,-12 33-580,2 1-1,3 0 1,1 1-1,2 1 1,1 6-256,0-8 45,4-9-26,0 0 0,3 1 0,0 0 0,3 8-19,1-42-13,0 0 0,0 0 0,0 0 0,0-1 0,0 1 0,0-1 0,1 1 0,-1 0 0,0-1 0,0 0 0,1 1 0,-1-1 0,0 0 0,0 0 0,1 0 0,-1 0 0,0 0 0,1 0 0,-1 0 0,0 0 0,1 0 0,-1-1 13,37-4 1,-33 2-7,0-1 1,1 1-1,-2-1 1,1 0-1,0-1 1,-1 1-1,0-1 1,0 0-1,0 0 1,0 0-1,1-4 6,34-68-100,-30 58 50,17-43-126,-2 0-1,-3-2 1,-2-1-1,-4 0 1,-2-1-1,-3 0 1,-3-1-1,-2-65 177,-5 126 16,0 1 0,0-1 0,-1 0 1,0 1-1,0-1 0,0 1 0,-1-1 0,0 1 0,0 0 1,0-1-1,-2-2-16,2 6-49,1 0 0,-1 0 1,0 0-1,0 0 0,0 0 1,0 0-1,0 0 0,0 0 1,-1 1-1,1-1 0,0 1 1,-1 0-1,1 0 0,-1 0 1,0 0-1,1 0 0,-1 0 1,0 1-1,1-1 0,-1 1 1,0 0-1,0 0 0,-1 0 49,2 0-100,0 1-1,1-1 1,-1 1-1,0-1 1,0 1-1,1 0 1,-1 0-1,0 0 1,1 0-1,-1 0 1,1 0-1,-1 0 0,1 0 1,0 1-1,-1-1 1,1 0-1,0 1 1,0-1-1,0 1 1,0-1-1,0 1 1,0 0-1,0 1 101,-16 45-1869,15-43 1528,-11 48-2789</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8:12.217"/>
    </inkml:context>
    <inkml:brush xml:id="br0">
      <inkml:brushProperty name="width" value="0.05" units="cm"/>
      <inkml:brushProperty name="height" value="0.05" units="cm"/>
      <inkml:brushProperty name="color" value="#E71224"/>
    </inkml:brush>
  </inkml:definitions>
  <inkml:trace contextRef="#ctx0" brushRef="#br0">1 1 3321,'0'0'4665,"0"0"-3553,0 0-144,0 0-32,0 0-207,0 0-305,0 0-312,0 235-40,0-208-16,0-11-56,0-5-584,0-11-1081,6 0-1223,-1 0-2834</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47.218"/>
    </inkml:context>
    <inkml:brush xml:id="br0">
      <inkml:brushProperty name="width" value="0.05" units="cm"/>
      <inkml:brushProperty name="height" value="0.05" units="cm"/>
      <inkml:brushProperty name="color" value="#0000FF"/>
    </inkml:brush>
  </inkml:definitions>
  <inkml:trace contextRef="#ctx0" brushRef="#br0">181 16 5329,'0'0'1618,"0"0"-429,0 0-314,0 0-168,0 0-145,0 0-80,2-11 176,-1 7-576,-1 7 336,-4 48-394,-3 0-1,-2 0 1,-2-1 0,-3 0 0,-5 11-24,-4 18 25,15-53-69,-43 161-479,19-63-3366,26-102 1730</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8:13.240"/>
    </inkml:context>
    <inkml:brush xml:id="br0">
      <inkml:brushProperty name="width" value="0.05" units="cm"/>
      <inkml:brushProperty name="height" value="0.05" units="cm"/>
      <inkml:brushProperty name="color" value="#E71224"/>
    </inkml:brush>
  </inkml:definitions>
  <inkml:trace contextRef="#ctx0" brushRef="#br0">262 905 1808,'0'0'4077,"0"0"-2096,0 0-670,0 0-174,0 0-170,0 0 1,1-3-52,0-4-662,0 1-1,0-1 1,0 0-1,0 1 1,-1-1-1,0 0 0,-1 1 1,0-1-1,0 0 1,0 1-1,-1-1 0,0 1 1,0 0-1,0-1 1,-1 1-1,0 0 0,-3-4-253,-9-12 31,0 0-1,-1 2 0,-2 0 0,-3-2-30,5 5 72,0 0-1,2-1 1,0-1-1,0 0 1,1-4-72,0-2-4,2 0-1,1-1 1,1 0 0,2-1 0,0 1-1,2-2 1,1 1 0,1 0 0,1-1 0,2 0-1,0 1 1,4-16 4,-2 35-27,0 0 1,1 0-1,0 0 0,0 0 0,1 0 0,0 0 1,0 1-1,1 0 0,0 0 0,1 0 0,-1 1 0,1 0 1,3-3 26,2-1-58,0 0 1,1 1 0,0 0 0,0 1-1,1 0 1,0 1 0,7-2 57,-3 3-85,1 1 0,1 1 0,-1 1 0,1 0 1,-1 2-1,1 0 0,0 1 0,2 1 85,-17-1-20,-2 0 14,0 0 1,1 0-1,-1 0 0,0 1 1,0-1-1,1 1 0,-1-1 1,0 1-1,0 0 0,0 0 1,0 0-1,0 0 0,0 1 1,0-1-1,0 0 0,-1 1 1,1-1-1,0 1 0,-1 0 1,1 0 5,1 3-19,0 0 0,0 0 0,0 0-1,-1 0 1,0 0 0,0 0 0,0 1 0,0 4 19,2 11-48,-1 1 0,-1 0 0,-1 0 0,-1 3 48,0 1 41,-2 1-1,0-1 0,-2 0 1,-1 0-1,-6 18-40,7-29 17,-1 0 0,-1-1-1,-1 0 1,0 0 0,-1-1 0,0 1 0,-1-2-1,0 1 1,-1-1 0,-6 5-17,-11 4-367,24-19-66,0-1 0,0 1 0,1 0 0,-1 0 0,0 0 0,1 0 0,0 1 0,-1-1 0,1 1 1,0-1-1,0 1 0,1 0 0,-1 0 0,1 0 0,-1 0 0,1 0 0,0 0 0,0 0 0,0 0 433,0 13-3619</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8:13.591"/>
    </inkml:context>
    <inkml:brush xml:id="br0">
      <inkml:brushProperty name="width" value="0.05" units="cm"/>
      <inkml:brushProperty name="height" value="0.05" units="cm"/>
      <inkml:brushProperty name="color" value="#E71224"/>
    </inkml:brush>
  </inkml:definitions>
  <inkml:trace contextRef="#ctx0" brushRef="#br0">40 0 6081,'0'0'1785,"0"0"-809,0 0-472,0 0-440,0 0 0,0 0-64,0 0-232,-36 22-1120,33-17-2121</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8:14.290"/>
    </inkml:context>
    <inkml:brush xml:id="br0">
      <inkml:brushProperty name="width" value="0.05" units="cm"/>
      <inkml:brushProperty name="height" value="0.05" units="cm"/>
      <inkml:brushProperty name="color" value="#E71224"/>
    </inkml:brush>
  </inkml:definitions>
  <inkml:trace contextRef="#ctx0" brushRef="#br0">372 0 3137,'0'0'3048,"0"0"-1562,0 0-699,0 0-447,0 0-205,0 0 82,-25 32 68,-77 107 6,93-125-194,1 0 0,0 0-1,1 0 1,1 1 0,0 0 0,1 0-1,0 1 1,2-1 0,-1 1 0,2 3-97,-3 10 94,-3 11 6,3 1 1,1-1 0,2 1-1,3 23-100,-1-58 48,1 0-1,0-1 0,0 1 1,1 0-1,-1-1 1,1 1-1,1-1 0,-1 0 1,1 0-1,0 1 0,0-2 1,2 4-48,50 50 623,-47-52-526,-1 1 0,1 0 0,-1 0 0,-1 1 0,0 0 0,0 0 0,0 0-1,-1 1 1,0 0 0,-1 0 0,2 3-97,-6-10 58,1 0-1,-1 1 0,0-1 1,0 0-1,1 1 1,-1-1-1,-1 0 1,1 1-1,0-1 0,-1 0 1,1 0-1,-1 1 1,0-1-1,1 0 1,-1 0-1,0 0 0,0 0 1,-1 0-1,1 0 1,0 0-1,-1 0 0,1 0 1,-2 0-58,-4 5 197,0-1 0,0 0 0,-1-1-1,1 0 1,-3 1-197,0 1 113,-1-1-157,0 1 1,-1-1-1,0-1 0,0 0 1,0-1-1,-1 0 0,1-1 0,-1-1 1,0 0-1,0 0 0,0-1 1,0-1-1,-7 0 44,18 0-101,0 0 1,0-1-1,0 1 1,0-1-1,0 1 1,0-1-1,0 1 1,0-1-1,0 0 1,1 0-1,-1 0 1,0 0-1,1 0 1,-1 0-1,1-1 1,-1 1-1,1 0 1,-1-1-1,1 1 0,0-1 1,0 1-1,0-1 1,0 0-1,0 0 1,0 1-1,0-1 1,0 0-1,0-2 101,-2-6-399,1 0 0,0-1 0,0 1 0,1-1 0,0 0 399,0-3-475,-5-61-2973,5 0-1677</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8:14.641"/>
    </inkml:context>
    <inkml:brush xml:id="br0">
      <inkml:brushProperty name="width" value="0.05" units="cm"/>
      <inkml:brushProperty name="height" value="0.05" units="cm"/>
      <inkml:brushProperty name="color" value="#E71224"/>
    </inkml:brush>
  </inkml:definitions>
  <inkml:trace contextRef="#ctx0" brushRef="#br0">0 1 6393,'0'0'2761,"0"0"-1465,0 0-408,0 0-560,0 0-271,0 0 295,0 0 104,95 64-104,-59-43-120,2 6-40,-2-6-192,0 1-48,-4 15-1416,-11-5-969,-9-5-1488</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8:14.972"/>
    </inkml:context>
    <inkml:brush xml:id="br0">
      <inkml:brushProperty name="width" value="0.05" units="cm"/>
      <inkml:brushProperty name="height" value="0.05" units="cm"/>
      <inkml:brushProperty name="color" value="#E71224"/>
    </inkml:brush>
  </inkml:definitions>
  <inkml:trace contextRef="#ctx0" brushRef="#br0">1 231 5961,'0'0'2769,"0"0"-1194,0 0-300,0 0-371,0 0-249,0 0 0,7 0-194,66 1 772,-37 1-842,0-1 0,1-2 0,-1-1 0,0-2-1,0-2 1,30-8-391,51-31-1512,44-26 1512,8-3-6304,-130 57 2688</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8:15.305"/>
    </inkml:context>
    <inkml:brush xml:id="br0">
      <inkml:brushProperty name="width" value="0.05" units="cm"/>
      <inkml:brushProperty name="height" value="0.05" units="cm"/>
      <inkml:brushProperty name="color" value="#E71224"/>
    </inkml:brush>
  </inkml:definitions>
  <inkml:trace contextRef="#ctx0" brushRef="#br0">1 220 4617,'0'0'4529,"0"0"-2793,0 0-423,0 0-609,0 0-48,0 0 608,0 0-232,178 0-63,-107-6-257,12-15-504,12 0-16,6-6-192,9-5-464,42-16-1177,-24 10-1375,-19 12-2257</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07.039"/>
    </inkml:context>
    <inkml:brush xml:id="br0">
      <inkml:brushProperty name="width" value="0.05" units="cm"/>
      <inkml:brushProperty name="height" value="0.05" units="cm"/>
      <inkml:brushProperty name="color" value="#E71224"/>
    </inkml:brush>
  </inkml:definitions>
  <inkml:trace contextRef="#ctx0" brushRef="#br0">26 2289 3993,'0'0'1289,"0"0"-298,0 0-261,0 0-71,0 0 2,0-38 8487,0 27-8538,-4-232 4315,-12-27-4925,11 168 1176,7-77-1176,0 43 981,-2 102-965,9-338 386,12-114-507,-14 315-2697,-8 97-4185,-4-17 6987,-8 9-6437</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9:47.239"/>
    </inkml:context>
    <inkml:brush xml:id="br0">
      <inkml:brushProperty name="width" value="0.05" units="cm"/>
      <inkml:brushProperty name="height" value="0.05" units="cm"/>
      <inkml:brushProperty name="color" value="#E71224"/>
    </inkml:brush>
  </inkml:definitions>
  <inkml:trace contextRef="#ctx0" brushRef="#br0">657 21 7570,'0'0'3760,"0"0"-1167,0 0-545,0 0-361,0 0-122,0-2-1110,0 1 1,0 0-1,0-1 0,0 1 1,0 0-1,0 0 1,0-1-1,-1 1 1,1 0-1,0 0 1,-1-1-1,1 1 0,-1 0 1,0-1-456,-5 9-63,1 0 0,0 0 1,0 0-1,1 1 0,0-1 1,0 1-1,1 0 0,-1 4 63,-11 22-58,-207 443 216,-58 215-158,267-654-441,-1 2-1790,-2-1 0,-13 22 2231,19-51-2742,0-9-2033,6-1 656</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9:47.839"/>
    </inkml:context>
    <inkml:brush xml:id="br0">
      <inkml:brushProperty name="width" value="0.05" units="cm"/>
      <inkml:brushProperty name="height" value="0.05" units="cm"/>
      <inkml:brushProperty name="color" value="#E71224"/>
    </inkml:brush>
  </inkml:definitions>
  <inkml:trace contextRef="#ctx0" brushRef="#br0">1 4 3937,'0'0'3561,"0"0"-1496,0 0-347,0 0-68,0 0-126,0 0 100,-1-3 2357,3 11-3437,10 36-317,2-1 0,2 0 0,2 0-227,16 44 580,109 297 29,129 232-609,-239-552-711,4 7-3672,11 36 4383,-38-83-2466,-2 1-1,-1-1 1,3 25 2466,-8-16-3796</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9:48.657"/>
    </inkml:context>
    <inkml:brush xml:id="br0">
      <inkml:brushProperty name="width" value="0.05" units="cm"/>
      <inkml:brushProperty name="height" value="0.05" units="cm"/>
      <inkml:brushProperty name="color" value="#E71224"/>
    </inkml:brush>
  </inkml:definitions>
  <inkml:trace contextRef="#ctx0" brushRef="#br0">482 2 7930,'0'0'3134,"0"0"-1027,0 0-447,0 0-381,0 0 101,0 0 101,-8 0 2887,-38 0-3278,27 0-994,2-1-77,0 1 0,-1 1 0,1 0 0,0 1 0,0 1 0,0 1 1,-4 2-20,-38 15-50,1 3 0,1 3 0,-18 12 50,74-38-58,0-1-1,-1 1 0,1 0 1,0-1-1,0 1 0,-1 0 1,1 0-1,0 0 0,0 0 1,0 0-1,0 0 0,0 0 1,0 0-1,0 0 0,1 0 1,-1 1 58,17 13-1353,-4-7 1188,8 4 37,0-2-1,1 0 1,0-2 0,0 0 0,1-1 0,0-1 0,0-1-1,0-1 1,1-2 0,20 1 128,7 8-2240,-48-10 1763,1 0 0,0 0 0,-1 0 0,0 0 0,1 0 0,-1 1 0,0-1 0,0 1-1,1 0 1,-1 0 0,-1 0 0,1 0 0,0 0 0,0 0 0,-1 0 0,1 0 0,0 2 477,-1 7-3956</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47.637"/>
    </inkml:context>
    <inkml:brush xml:id="br0">
      <inkml:brushProperty name="width" value="0.05" units="cm"/>
      <inkml:brushProperty name="height" value="0.05" units="cm"/>
      <inkml:brushProperty name="color" value="#0000FF"/>
    </inkml:brush>
  </inkml:definitions>
  <inkml:trace contextRef="#ctx0" brushRef="#br0">325 0 4121,'0'0'1255,"0"0"4,0 0-4,0 0-176,-16 46-153,-50 145-140,-61 151 517,19-51-2299,106-286 391,0 1 0,1 0-1,0 0 1,1-1 0,-1 1 0,1 0 0,0 1 605,0-5-1767</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9:49.107"/>
    </inkml:context>
    <inkml:brush xml:id="br0">
      <inkml:brushProperty name="width" value="0.05" units="cm"/>
      <inkml:brushProperty name="height" value="0.05" units="cm"/>
      <inkml:brushProperty name="color" value="#E71224"/>
    </inkml:brush>
  </inkml:definitions>
  <inkml:trace contextRef="#ctx0" brushRef="#br0">1 11 3865,'0'0'3705,"0"0"-2193,0 0-80,0 0-480,0 0-279,0 0 199,0 0-184,0-10-256,0 10-152,12 0-192,2 0-16,10 0 120,6 5-56,6 6-40,5-6-96,28-5-760,-13 0-1817,-6 0-1719</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9:49.820"/>
    </inkml:context>
    <inkml:brush xml:id="br0">
      <inkml:brushProperty name="width" value="0.05" units="cm"/>
      <inkml:brushProperty name="height" value="0.05" units="cm"/>
      <inkml:brushProperty name="color" value="#E71224"/>
    </inkml:brush>
  </inkml:definitions>
  <inkml:trace contextRef="#ctx0" brushRef="#br0">241 0 2721,'0'0'3984,"0"0"-1666,0 0-480,0 0-283,0 0-324,0 0-147,-1 11 128,-40 131-114,9-37-454,-6 45-417,7 1-1,6 2 0,7 0 1,7 2-1,6 5-226,5-137-26,0-1 1,2 0-1,0 0 0,2 0 0,0 0 0,1 0 0,4 7 26,-7-23-28,1 0 0,-1-1-1,1 1 1,0-1 0,0 0-1,1 0 1,0 0 0,0 0-1,0-1 1,0 1-1,0-1 1,1 0 0,0 0-1,0-1 1,0 1 0,0-1-1,1 0 1,-1-1 0,1 1-1,0-1 1,0-1 0,0 1-1,0-1 1,0 1 0,0-2-1,0 1 1,0-1-1,5 0 29,0 0-100,1 0 0,-1 0 0,0-2-1,11-1 101,-17 1-22,-1 1 0,0-1 0,0 1 0,0-1 0,-1 0 0,1-1 0,0 1-1,-1-1 1,0 0 0,1 1 0,-1-1 0,0-1 0,-1 1 0,2-2 22,7-9 20,-1-1 0,0 0 0,-1 0 0,-1-1 0,0-1 0,-2 1 0,0-1 0,0 0 0,-2-1 0,0 1 0,-1-1 0,0 0 0,-2 0 0,0 0 0,-1 1 0,-1-5-20,-1 18 22,1-1-1,-1 0 1,0 0 0,0 1 0,0-1 0,0 1 0,-1 0 0,0 0-1,0 0 1,0 0 0,0 0 0,-1 1 0,0-1 0,1 1-1,-1 0 1,0 0 0,-1 0 0,1 1 0,0-1 0,-2 1-22,-8-6-25,0 2 1,-1-1 0,1 2 0,-2 0 0,-11-2 24,-5 1-371,-1 1 0,0 2 1,-3 1 370,16 2-1770,0 0 0,0 2 0,-7 1 1770,-1 6-4000</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9:52.247"/>
    </inkml:context>
    <inkml:brush xml:id="br0">
      <inkml:brushProperty name="width" value="0.05" units="cm"/>
      <inkml:brushProperty name="height" value="0.05" units="cm"/>
      <inkml:brushProperty name="color" value="#E71224"/>
    </inkml:brush>
  </inkml:definitions>
  <inkml:trace contextRef="#ctx0" brushRef="#br0">1 0 4585,'0'0'3225,"0"0"-2241,0 0-216,0 0-408,0 0-240,0 0-120,0 0 0,0 0-328,9 0-400,5 0-392,4 0-673</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9:52.641"/>
    </inkml:context>
    <inkml:brush xml:id="br0">
      <inkml:brushProperty name="width" value="0.05" units="cm"/>
      <inkml:brushProperty name="height" value="0.05" units="cm"/>
      <inkml:brushProperty name="color" value="#E71224"/>
    </inkml:brush>
  </inkml:definitions>
  <inkml:trace contextRef="#ctx0" brushRef="#br0">0 6 3873,'0'0'4569,"0"0"-2905,0 0-624,0 0-688,0 0-248,0 0-96,0 0-8,0-5 0,6 5 0,6 0-1000,3 0-928,0 0-2329</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9:53.019"/>
    </inkml:context>
    <inkml:brush xml:id="br0">
      <inkml:brushProperty name="width" value="0.05" units="cm"/>
      <inkml:brushProperty name="height" value="0.05" units="cm"/>
      <inkml:brushProperty name="color" value="#E71224"/>
    </inkml:brush>
  </inkml:definitions>
  <inkml:trace contextRef="#ctx0" brushRef="#br0">0 0 6793,'0'0'1921,"0"0"-1049,0 0-656,0 0-200,0 0-8,0 0-8,0 0-176,59 6-648,-29 10-1697</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21.616"/>
    </inkml:context>
    <inkml:brush xml:id="br0">
      <inkml:brushProperty name="width" value="0.05" units="cm"/>
      <inkml:brushProperty name="height" value="0.05" units="cm"/>
      <inkml:brushProperty name="color" value="#E71224"/>
    </inkml:brush>
  </inkml:definitions>
  <inkml:trace contextRef="#ctx0" brushRef="#br0">41 1 4161,'0'0'2079,"0"0"-911,0 0-337,0 0-312,0 0-50,0 1 1876,5 263-2026,-5 193 1553,-24 1154 658,25-1157-1721,-11-163 675,-1 4-765,10-104 26,3 202 156,9-262-728,7 7-173,3 30 242,-11-43-38,-5 44-204,-5-168-755,-2-1 481,1 0 0,-1-1 0,1 1 0,-1-1 0,1 1-1,-1-1 1,1 1 0,-1-1 0,1 0 0,0 0 0,-1 0 0,1 0 0,0 0 0,0 0-1,0 0 1,0 0 0,0 0 0,0 0 0,0-1 0,0 1 0,0 0 0,1-1 0,-1 1-1,0-1 1,1 1 0,-1-2 274,-22-45-5182</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22.715"/>
    </inkml:context>
    <inkml:brush xml:id="br0">
      <inkml:brushProperty name="width" value="0.05" units="cm"/>
      <inkml:brushProperty name="height" value="0.05" units="cm"/>
      <inkml:brushProperty name="color" value="#E71224"/>
    </inkml:brush>
  </inkml:definitions>
  <inkml:trace contextRef="#ctx0" brushRef="#br0">106 551 3441,'0'0'2504,"0"0"-1359,0 0-212,0 0-151,0 0 51,0 0 342,0 0-64,0 0-160,-6 0 1817,-21 0-1977,23 0-754,0 1 0,0-1 0,1 0-1,-1-1 1,0 1 0,0-1 0,1 0 0,-1 1-1,0-2 1,1 1 0,-1 0 0,1-1 0,-4-1-37,5 1-27,1-1 1,-1 1-1,0 0 0,1-1 1,0 1-1,-1-1 1,1 1-1,0-1 1,0 0-1,0 1 1,1-1-1,-1 0 1,1 0-1,-1 0 1,1 1-1,0-1 1,0 0-1,1 0 1,-1-1 26,-1-24-401,1 0 1,1 0-1,2 0 1,0 1-1,2-1 1,1 1-1,2 0 1,0 0-1,9-18 401,-5 19-178,-4 7-238,1 0 0,1 0 1,1 1-1,7-9 416,-14 22-96,0-1 0,1 1 1,0 1-1,0-1 0,1 1 0,-1 0 0,1 0 1,0 0-1,0 1 0,0 0 0,0 0 0,0 0 1,1 1-1,-1 0 0,7-1 96,55-2-148,-67 6 145,0 0 0,0 0-1,0 0 1,0-1 0,0 1 0,0 0-1,0 0 1,0 1 0,0-1 0,-1 0-1,1 0 1,0 0 0,-1 0 0,1 1 0,-1-1-1,1 0 1,-1 1 0,0-1 0,1 0-1,-1 1 1,0-1 0,0 0 0,0 1-1,0 0 4,3 38-29,-2-1-315,-1 0-1,-2 0 0,-2 0 0,-1-1 1,-3 0-1,-10 34 345,6-39-2154</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24.662"/>
    </inkml:context>
    <inkml:brush xml:id="br0">
      <inkml:brushProperty name="width" value="0.05" units="cm"/>
      <inkml:brushProperty name="height" value="0.05" units="cm"/>
      <inkml:brushProperty name="color" value="#E71224"/>
    </inkml:brush>
  </inkml:definitions>
  <inkml:trace contextRef="#ctx0" brushRef="#br0">62 671 2200,'0'0'2562,"0"0"-1408,0 0-374,0 0-16,0 0-18,0 0 9,-14-6 3856,6-9-4201,1-1-1,0 0 1,2-1-1,0 0 1,1 0 0,0 0-1,1 0 1,0-14-410,1-25-149,2 0 0,3-2 149,-2 56 2,0-12-108,1 0 0,1 1 0,0-1 0,0 1 0,2 0 0,0 0-1,0 1 1,1 0 0,1-1 0,0 2 0,7-10 106,12-13-330,2 1 0,1 1 0,4-1 330,-29 30-28,0-1-1,1 1 0,0 0 1,0 0-1,0 0 0,0 0 1,0 1-1,0 0 0,0 0 1,1 0-1,-1 1 1,1 0-1,0 0 0,-1 0 1,1 1-1,0 0 0,-1 0 1,1 0-1,3 1 29,2-1-93,-10 1 85,0-1 0,0 1-1,0-1 1,0 1 0,0 0 0,0-1 0,0 1 0,0 0-1,-1-1 1,1 1 0,0 0 0,0 0 0,0 0 0,-1 0-1,1 0 1,-1 0 0,1 0 0,-1 0 0,1 0 0,-1 0-1,1 0 1,-1 0 0,0 1 0,0-1 0,1 0 8,6 37-66,-5-30 53,7 50-380,-2 1-1,-3 0 1,-2 0 0,-3 0-1,-3 12 394,2-62-412,0 1 0,-1 0 0,0 0 0,0-1-1,-1 1 1,0-1 0,0 0 0,-1 0 0,-1-1 0,0 1 412,4-5-453,-19 29-4818</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37.591"/>
    </inkml:context>
    <inkml:brush xml:id="br0">
      <inkml:brushProperty name="width" value="0.05" units="cm"/>
      <inkml:brushProperty name="height" value="0.05" units="cm"/>
      <inkml:brushProperty name="color" value="#E71224"/>
    </inkml:brush>
  </inkml:definitions>
  <inkml:trace contextRef="#ctx0" brushRef="#br0">30 1 1256,'0'0'464,"0"0"-328,0 0-136,0 0-8,0 0-64,0 0 72,-18 59 224,12-43-224,3-6-48,0 1-368</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38.094"/>
    </inkml:context>
    <inkml:brush xml:id="br0">
      <inkml:brushProperty name="width" value="0.05" units="cm"/>
      <inkml:brushProperty name="height" value="0.05" units="cm"/>
      <inkml:brushProperty name="color" value="#E71224"/>
    </inkml:brush>
  </inkml:definitions>
  <inkml:trace contextRef="#ctx0" brushRef="#br0">222 265 3593,'-181'-198'937,"143"154"-384,35 35 201,5 3-395,2 5-376,0-1-1,-1 1 1,1 0-1,0 1 1,0-1-1,-1 0 1,1 1 0,0 0-1,0 0 1,0 0-1,0 1 1,2 0 17,2-1-40,1 0 13,-1 1-1,1 0 1,0 0 0,-1 1 0,1 1 0,-1-1 0,1 1 0,-1 0 0,0 1 0,0 0 0,-1 1 0,1-1 0,-1 1 0,4 4 27,-10-8 363,-1-1 130,0 0 126,0 0 77,0 0-61,0 0-80,0 0 53,0 0 100,0 0 156,0 0 166,0 0 38,0 0 24,0 0 30,0 0 5,0 0 107,0 0 88,0 0-72,0 0-219,0 0-203,0 0-136,0 0-223,0 0-266,0 0-2,0 0-59,0 0-52,0 0-98,0 0-310,0 0-544,0 0-558,0 0-394,0 0-486,0-2-796,-3-7-1566</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48.051"/>
    </inkml:context>
    <inkml:brush xml:id="br0">
      <inkml:brushProperty name="width" value="0.05" units="cm"/>
      <inkml:brushProperty name="height" value="0.05" units="cm"/>
      <inkml:brushProperty name="color" value="#0000FF"/>
    </inkml:brush>
  </inkml:definitions>
  <inkml:trace contextRef="#ctx0" brushRef="#br0">335 1 4545,'0'0'1318,"0"0"-173,0 0-73,-19 50-159,-62 167-285,37-102-194,-23 60-199,8 3 0,-3 45-235,60-210-372,2-12-3528,7-18 1728</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38.740"/>
    </inkml:context>
    <inkml:brush xml:id="br0">
      <inkml:brushProperty name="width" value="0.05" units="cm"/>
      <inkml:brushProperty name="height" value="0.05" units="cm"/>
      <inkml:brushProperty name="color" value="#E71224"/>
    </inkml:brush>
  </inkml:definitions>
  <inkml:trace contextRef="#ctx0" brushRef="#br0">4 0 5161,'0'0'2613,"0"0"-1197,0 0-472,0 0-333,0 0-174,0 0 42,-3 0 137,3 0-5730,0 0 1888</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39.229"/>
    </inkml:context>
    <inkml:brush xml:id="br0">
      <inkml:brushProperty name="width" value="0.05" units="cm"/>
      <inkml:brushProperty name="height" value="0.05" units="cm"/>
      <inkml:brushProperty name="color" value="#E71224"/>
    </inkml:brush>
  </inkml:definitions>
  <inkml:trace contextRef="#ctx0" brushRef="#br0">1 1 2409,'0'0'5953,"0"0"-4217,0 0-200,0 0-535,0 0-337,0 0 672,0 0-416,62 203-432,-50-139-312,-3-5-72,-3-11-15,0-5-89,3-16-89,-3-11-1567,14-16-728,-2 0-345,3-16-848</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39.572"/>
    </inkml:context>
    <inkml:brush xml:id="br0">
      <inkml:brushProperty name="width" value="0.05" units="cm"/>
      <inkml:brushProperty name="height" value="0.05" units="cm"/>
      <inkml:brushProperty name="color" value="#E71224"/>
    </inkml:brush>
  </inkml:definitions>
  <inkml:trace contextRef="#ctx0" brushRef="#br0">63 0 3985,'0'0'2768,"0"0"-1647,0 0-9,0 0-224,0 0-424,0 0-216,0 0-176,-59 182-72,56-171-64,3-6-504,0-5-520,0 0-768,6 0-553</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40.339"/>
    </inkml:context>
    <inkml:brush xml:id="br0">
      <inkml:brushProperty name="width" value="0.05" units="cm"/>
      <inkml:brushProperty name="height" value="0.05" units="cm"/>
      <inkml:brushProperty name="color" value="#E71224"/>
    </inkml:brush>
  </inkml:definitions>
  <inkml:trace contextRef="#ctx0" brushRef="#br0">808 0 4841,'0'0'1516,"0"0"-221,0 0-539,-26 31-430,-4 7-275,-10 11-7,-2-3 0,-46 41-44,53-54-59,-1-2 1,-2-2-1,-31 17 59,54-36-64,-1-2-1,0 0 0,-1 0 1,0-2-1,0 0 0,-1-1 0,1-1 1,-1 0-1,0-2 0,0 0 1,-8 0 64,2-2-93,11 1 72,0-1-1,0 0 1,0-1-1,0 0 0,0-1 1,1-1-1,-1 0 0,-11-4 22,21 5 92,-1 0 0,1 1 0,-1 0 0,1-1 0,-1 1 0,0 1 0,0-1 0,1 0 0,-4 1-92,6 0 55,1 0-40,0 0 2,0 0 38,17 0 142,13 0 274,0-1-1,1-1 1,-1-2 0,0-1-1,-1-1 1,1-2-1,10-4-470,51-25 1125,7-7-1125,-30 12 294,2 3 1,35-8-295,-88 33 7,0 1 0,1 0 1,0 1-1,0 1 0,16 1-7,-34 0-11,1 0-1,0 0 1,-1 0 0,1 0-1,-1 0 1,1 0 0,0 1-1,-1-1 1,1 0 0,-1 0-1,1 0 1,-1 1 0,1-1 0,-1 0-1,1 1 1,-1-1 0,1 0-1,-1 1 1,1-1 0,-1 1-1,0-1 1,1 1 0,-1-1-1,0 1 1,1-1 0,-1 1-1,0-1 1,0 1 0,1-1-1,-1 1 1,0-1 0,0 1 11,-1 25-141,-17 24 129,1-24-5,-1-1 0,-1-1 0,-1-1 0,-1-1 0,-2-1 0,0 0 0,-1-2 0,0-1 0,-2-1 0,0-1 0,-25 11 17,33-20-180,-1-1-1,1 0 0,-1-1 0,-1-1 1,1-1-1,-1-1 0,1-1 0,-1 0 0,-12-2 181,30 1-10,-1 0-1,1-1 1,0 1-1,0 0 1,0-1-1,0 1 0,0-1 1,0 0-1,0 0 1,0 0-1,0 0 0,0 0 1,0 0-1,0 0 1,1-1-1,-1 1 1,0 0-1,1-1 0,-1 0 1,1 1-1,0-1 1,0 0-1,-1 0 0,1 1 1,0-1-1,0 0 1,1 0-1,-1 0 1,0 0-1,1-1 0,-1 1 1,1 0-1,0 0 1,-1 0-1,1 0 0,0 0 1,0-1-1,1 1 1,-1 0-1,0 0 1,1 0-1,-1 0 0,1 0 1,0 0-1,0 0 1,0 0-1,1-2 11,0 0-52,1 1-1,0 0 1,0 0 0,1 0-1,-1 0 1,1 0 0,-1 0-1,1 1 1,0 0-1,0 0 1,0 0 0,0 0-1,0 1 1,0-1 0,2 1 52,69-16-152,-35 14 185,0 2 0,6 2-33,8 0 24,-53-1-24,0 0 0,0 0 0,0 1-1,0-1 1,0 0 0,0 1 0,0-1-1,0 1 1,-1-1 0,1 1 0,0-1 0,0 1-1,0-1 1,0 1 0,-1 0 0,1 0-1,0-1 1,-1 1 0,1 0 0,0 0 0,-1 0-1,1 0 1,-1-1 0,1 1 0,-1 0-1,0 0 1,1 0 0,-1 0 0,0 0 0,0 0-1,0 0 1,0 0 0,0 1 0,0-1 0,0 0-1,0 0 1,0 0 0,0 0 0,0 0-1,-1 0 1,1 0 0,-1 6 5,0-1 0,-1 1 0,1-1 0,-1 1-1,-1-1 1,-1 4-5,-13 22-4,-2 0 0,-1-2 0,-1 0 0,-21 22 4,-109 107-812,92-99 355,0-3 34,34-34 324,1 0-1,1 2 1,1 0-1,1 2 0,-12 21 100,31-45-58,0-1-1,1 1 0,0 0 0,-1 0 0,1 0 1,0 0-1,0 0 0,0 0 0,1 1 0,-1-1 1,1 2 58,12-4-288,3-1 331,1 1 97,0-1 1,0-1 0,0 0-1,0-1 1,0-1 0,-1 0-1,1-1 1,0-2-141,45-19 388,-24 8-111,1 1 0,1 3 0,0 1 1,1 1-1,0 2 0,24-1-277,84 9 680,-147 0-679,1 1-1,-1 1 1,1-1-1,-1 0 1,1 0 0,-1 0-1,1 1 1,-1-1-1,0 1 1,1-1-1,-1 1 1,1 0 0,-1-1-1,0 1 1,0 0-1,1 0 1,-1 0 0,0 0-1,0 0 1,0 0-1,0 0 1,0 0-1,0 1 1,-1-1 0,1 0-1,0 1 1,0-1-1,-1 0 1,1 1-1,-1-1 1,0 1 0,1-1-1,-1 1 1,0-1-1,0 1 1,0-1 0,0 1-1,0-1 1,0 1-1,0-1 1,0 1-1,-1 4 13,0 0 1,0 0 0,0-1-1,-1 1 1,0 0 0,0-1-1,0 1 1,0-1-1,-1 0 1,-3 5-14,-6 5-37,1-1 0,-2-1 0,0 0 0,0-1-1,-1 0 1,-1-1 0,0-1 0,-11 6 37,1-2-697,0-2 0,0 0 0,-1-2 0,-1-1 0,-8 1 697,-23-1-3126</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40.673"/>
    </inkml:context>
    <inkml:brush xml:id="br0">
      <inkml:brushProperty name="width" value="0.05" units="cm"/>
      <inkml:brushProperty name="height" value="0.05" units="cm"/>
      <inkml:brushProperty name="color" value="#E71224"/>
    </inkml:brush>
  </inkml:definitions>
  <inkml:trace contextRef="#ctx0" brushRef="#br0">27 1 4785,'0'0'1808,"0"0"-239,0 0-361,0 353-392,-3-230-256,-3-6-240,0-10-208,0-16-112,4-11-112,-1-26-1264,3-22-1793</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41.006"/>
    </inkml:context>
    <inkml:brush xml:id="br0">
      <inkml:brushProperty name="width" value="0.05" units="cm"/>
      <inkml:brushProperty name="height" value="0.05" units="cm"/>
      <inkml:brushProperty name="color" value="#E71224"/>
    </inkml:brush>
  </inkml:definitions>
  <inkml:trace contextRef="#ctx0" brushRef="#br0">1 129 7730,'0'0'3216,"0"0"-1583,0 0-513,0 0-672,0 0-344,0 0 368,0 0 48,86-5-120,-56-6-120,5-5-64,1-5-216,-3 5-312,2-11-1400,-8 6-2129,-12 10-1128</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41.390"/>
    </inkml:context>
    <inkml:brush xml:id="br0">
      <inkml:brushProperty name="width" value="0.05" units="cm"/>
      <inkml:brushProperty name="height" value="0.05" units="cm"/>
      <inkml:brushProperty name="color" value="#E71224"/>
    </inkml:brush>
  </inkml:definitions>
  <inkml:trace contextRef="#ctx0" brushRef="#br0">74 1 4481,'0'0'1027,"0"0"-300,0 0-317,0 0-192,0 0-38,0 0-89,-13 44-39,-39 134 36,44-139 25,7-38-109,1-1 0,0 0-1,0 0 1,0 0-1,0 1 1,0-1 0,0 0-1,0 0 1,0 0-1,0 0 1,0 1 0,1-1-1,-1 0 1,0 0-1,0 0 1,0 1 0,0-1-1,0 0 1,0 0-1,0 0 1,0 0 0,0 1-1,1-1 1,-1 0-1,0 0 1,0 0 0,0 0-1,0 0 1,1 0-1,-1 1 1,0-1 0,0 0-1,0 0 1,0 0-1,1 0 1,-1 0 0,0 0-1,0 0 1,0 0-1,1 0 1,-1 0 0,0 0-1,0 0 1,0 0-1,1 0 1,-1 0 0,0 0-1,0 0-3,14-1 129,-1 0-1,1-1 0,-1-1 1,0 0-1,0-1 0,0 0 1,0-1-1,-1 0 1,0-1-1,0-1 0,0 0 1,6-5-129,31-20 90,-35 21-83,1 0 1,0 1-1,1 1 0,0 0 0,1 1 1,0 1-1,0 1 0,0 0 1,8-1-8,-24 7-23,0 0 0,-1 0 0,1 0 0,-1 0 0,1 0 0,0-1-1,-1 1 1,1 0 0,0 0 0,-1 1 0,1-1 0,-1 0 0,1 0 0,0 0 0,-1 0 0,1 1 0,-1-1 0,1 0 0,0 0 0,-1 1 0,1-1 0,-1 0 0,1 1 0,-1-1 0,1 1 0,-1-1 0,0 1 0,1-1 0,-1 1 0,1-1 0,-1 1 0,0-1 0,1 1 0,-1-1 0,0 1 0,0 0 0,0-1 0,1 1 23,-4 26-1114,-9 9-177</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41.758"/>
    </inkml:context>
    <inkml:brush xml:id="br0">
      <inkml:brushProperty name="width" value="0.05" units="cm"/>
      <inkml:brushProperty name="height" value="0.05" units="cm"/>
      <inkml:brushProperty name="color" value="#E71224"/>
    </inkml:brush>
  </inkml:definitions>
  <inkml:trace contextRef="#ctx0" brushRef="#br0">0 0 6561,'0'0'1914,"0"0"-392,0 0-414,0 0-126,0 0 174,0 0-33,4 40-279,12 126-308,-11-88 135,-5 68-671,-1-64-606,1-80-307,0-2 795,1 0 66,-1 0 0,1 0 0,-1 0 0,1 0 0,-1 0 0,1 0-1,-1 0 1,1-1 0,-1 1 0,0 0 0,1 0 0,-1 0 0,1 0 0,-1-1-1,1 1 1,-1 0 0,0 0 0,1-1 0,-1 1 0,0 0 0,1-1 0,-1 1-1,0-1 1,1 1 0,-1 0 0,0-1 0,0 1 0,1-1 0,-1 1 0,0 0-1,0-1 1,0 1 0,0-1 52,15-33-701,-3-1-1,-1 0 1,1-8 701,27-84-1211,-28 100 1063,1 1 0,1 0 0,1 0 0,12-14 148,-22 33-10,1 1 0,0-1 0,0 1-1,1 0 1,0 1 0,0-1-1,0 1 1,1 0 0,-1 1 0,1 0-1,1 0 1,-1 0 0,0 1 0,1 0-1,0 0 1,-1 1 0,1 0 0,7-1 10,-14 3-29,0 0 1,1 0 0,-1 0 0,0-1 0,0 1 0,0 0 0,1 1 0,-1-1-1,0 0 1,0 0 0,0 0 0,1 1 0,-1-1 0,0 1 0,0-1-1,0 1 1,0-1 0,0 1 0,0 0 0,0-1 0,0 1 0,0 0 0,0 0-1,0 0 1,0 0 0,-1 0 0,1 0 0,0 0 0,-1 0 0,1 0-1,0 0 29,3 38-1764,-4-30 1353,0 44-3366</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42.171"/>
    </inkml:context>
    <inkml:brush xml:id="br0">
      <inkml:brushProperty name="width" value="0.05" units="cm"/>
      <inkml:brushProperty name="height" value="0.05" units="cm"/>
      <inkml:brushProperty name="color" value="#E71224"/>
    </inkml:brush>
  </inkml:definitions>
  <inkml:trace contextRef="#ctx0" brushRef="#br0">912 5 6681,'0'0'3633,"0"0"-1127,0 0-567,0 0-653,0 0-237,0 0 389,-7-5 908,4 5-2296,1 1 0,-1-1 0,0 1 0,1 0 0,-1 0 0,1 0 0,-1 0 0,1 0 0,0 0 0,-1 0 0,1 1 0,0 0 0,0-1 0,0 1-1,0 0 1,0 0 0,0 0 0,0 0 0,1 0 0,-1 0 0,1 1 0,-1-1 0,1 2-50,-9 8 111,-442 528-1250,135-198-5889,274-299 4102,11-18-893</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42.590"/>
    </inkml:context>
    <inkml:brush xml:id="br0">
      <inkml:brushProperty name="width" value="0.05" units="cm"/>
      <inkml:brushProperty name="height" value="0.05" units="cm"/>
      <inkml:brushProperty name="color" value="#E71224"/>
    </inkml:brush>
  </inkml:definitions>
  <inkml:trace contextRef="#ctx0" brushRef="#br0">1 1 5489,'0'0'3969,"0"0"-1506,0 0-634,0 0-656,0 0-438,0 0 88,6 11 29,8 18-250,-1 1 0,-1 0 0,-2 1 0,0 4-602,33 144 1291,-23-91-1148,-1-9-93,71 280-1177,-17-129-5944,-50-171 2334</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48.450"/>
    </inkml:context>
    <inkml:brush xml:id="br0">
      <inkml:brushProperty name="width" value="0.05" units="cm"/>
      <inkml:brushProperty name="height" value="0.05" units="cm"/>
      <inkml:brushProperty name="color" value="#0000FF"/>
    </inkml:brush>
  </inkml:definitions>
  <inkml:trace contextRef="#ctx0" brushRef="#br0">272 0 4161,'0'0'1124,"0"0"-186,0 0 37,-15 46-26,-50 153-289,0 3-236,8 2-1,-6 82-423,57-217-2032,6-67 1055,0-2 39,1-4-689,4-13-2373</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43.471"/>
    </inkml:context>
    <inkml:brush xml:id="br0">
      <inkml:brushProperty name="width" value="0.05" units="cm"/>
      <inkml:brushProperty name="height" value="0.05" units="cm"/>
      <inkml:brushProperty name="color" value="#E71224"/>
    </inkml:brush>
  </inkml:definitions>
  <inkml:trace contextRef="#ctx0" brushRef="#br0">444 1 6097,'0'0'3468,"0"0"-1137,0 0-628,0 0-575,0 0-138,0 0 266,-4 0 3765,-30 2-4765,25 0-245,1 1 0,0 0-1,-1 1 1,1 0 0,0 0-1,1 1 1,-1 0 0,1 0 0,0 1-1,0-1 1,-2 5-11,-25 17-29,-238 187-2382,272-214 2411,-1 1-1,1-1 0,0 0 1,0 0-1,-1 1 1,1-1-1,0 0 0,-1 0 1,1 1-1,0-1 1,0 0-1,0 0 0,-1 1 1,1-1-1,0 0 1,0 1-1,0-1 0,0 0 1,0 1-1,-1-1 1,1 0-1,0 1 0,0-1 1,0 1-1,0-1 0,0 0 1,0 1-1,0-1 1,0 0-1,1 1 0,-1-1 1,0 0-1,0 1 1,0-1-1,0 0 0,0 1 1,0-1-1,1 0 1,-1 1-1,0-1 0,0 0 1,1 0-1,-1 1 1,0-1-1,0 0 0,1 0 1,-1 1-1,0-1 0,1 0 1,-1 0-1,0 0 1,1 1 0,29 13-10,40 3 113,-69-16-99,37 5-22,0-1 1,37-1 17,27-3-7140,-93-1 5930,-8 0-1464,-1 0-580</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43.889"/>
    </inkml:context>
    <inkml:brush xml:id="br0">
      <inkml:brushProperty name="width" value="0.05" units="cm"/>
      <inkml:brushProperty name="height" value="0.05" units="cm"/>
      <inkml:brushProperty name="color" value="#E71224"/>
    </inkml:brush>
  </inkml:definitions>
  <inkml:trace contextRef="#ctx0" brushRef="#br0">0 54 6721,'0'0'2105,"0"0"-377,0 0-455,0 0-593,0 0-104,0 0 112,0 0-368,9 0-264,6 0 224,9 0 136,5 0-216,7 0-56,3 0-144,2 0-944,19-5-984,-7-17-913,-8-4-2696</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44.387"/>
    </inkml:context>
    <inkml:brush xml:id="br0">
      <inkml:brushProperty name="width" value="0.05" units="cm"/>
      <inkml:brushProperty name="height" value="0.05" units="cm"/>
      <inkml:brushProperty name="color" value="#E71224"/>
    </inkml:brush>
  </inkml:definitions>
  <inkml:trace contextRef="#ctx0" brushRef="#br0">271 1 6193,'0'0'2355,"0"0"-695,0 0-372,0 0-287,0 0 22,0 0 68,-4 16-208,-75 246 2196,-49 190-1501,109-362-1621,3 0-1,4 1 1,4 1 0,4 16 43,4-105-27,0-1 0,0 1 1,0 0-1,1-1 1,-1 1-1,1 0 0,0-1 1,0 1-1,0-1 1,0 1-1,0-1 0,0 0 1,1 1-1,-1-1 1,1 0-1,0 0 0,-1 0 1,1 0-1,0 0 1,0 0-1,0-1 0,1 1 1,-1 0-1,0-1 1,0 0-1,1 0 0,-1 0 1,1 0 26,0 0-16,1 0-1,-1 0 1,0 0 0,1-1 0,-1 0 0,1 0-1,-1 0 1,1 0 0,-1 0 0,0-1 0,1 1-1,-1-1 1,1 0 0,-1 0 0,0 0 0,0-1-1,0 1 1,0-1 0,0 0 0,0 1-1,0-1 1,0-1 0,0 1 16,14-17-77,-1 0 0,0-1 0,-2 0 0,0-2 0,-2 1 0,6-14 77,10-15-169,-21 39 103,-1 0 0,1-1 0,-2 0 0,0 0-1,0 0 1,-1 0 0,-1-1 0,0 0 0,0 1 0,-2-1-1,1 0 1,-2 0 0,0-6 66,0 17-88,0 0-1,-1 0 1,0 0-1,1-1 1,-1 1-1,0 0 1,0 0-1,0 0 1,0 0 0,0 0-1,-1 1 1,1-1-1,0 0 1,-1 1-1,0-1 1,1 0-1,-1 1 1,0 0 0,0-1-1,1 1 1,-1 0-1,0 0 1,0 0-1,-1 0 1,1 1 0,0-1-1,0 0 1,0 1-1,0 0 1,-2-1 88,-10-1-676,-1 0 1,1 1-1,0 1 0,-9 1 676,6-1-687,-48 3-1989,7 10-1029</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53.217"/>
    </inkml:context>
    <inkml:brush xml:id="br0">
      <inkml:brushProperty name="width" value="0.05" units="cm"/>
      <inkml:brushProperty name="height" value="0.05" units="cm"/>
      <inkml:brushProperty name="color" value="#E71224"/>
    </inkml:brush>
  </inkml:definitions>
  <inkml:trace contextRef="#ctx0" brushRef="#br0">5927 11 7162,'0'0'2693,"0"0"-898,0 0-260,0 0-256,0 0-104,0 0-193,0-2-414,0-5-425,0 5-289,0 2 76,0 0-28,1 25 37,2 0-1,1 0 0,6 23 62,4 21 3,30 334 38,-20-157-17,-4 53 697,-15 208-721,-6-303 26,-11 132 116,-3 36 60,3-177-79,1 357-47,11 865 454,21-879 58,-1 640 1238,-5-19-129,-30-639-1309,-11 501 671,20-367-439,9-363-246,12 774 192,0-633-291,-1 65-167,4 306 54,-15 394 789,-9-1059-344,-17 91-607,7-83 19,-114 1400 1162,120-1383-1068,-16 181 140,22-327-54,0 0 0,-1 0 1,-1-1-1,-7 16-199,10-25 132,2-6-107,1 0-1,-1 0 0,1 0 1,-1 0-1,0 0 0,1 0 1,-1 0-1,0 0 0,0-1 1,0 1-1,0 0 0,0 0 1,0-1-1,0 1 0,0-1 1,0 1-1,0-1 0,0 1 1,0-1-1,0 0 0,0 1 1,0-1-1,-1 0 0,1 0 1,0 0-1,0 0 0,0 0 1,0 0-1,-1 0 1,1 0-1,0-1 0,0 1 1,0 0-1,0-1 0,0 1 1,0-1-1,0 1 0,0-1 1,0 1-1,-1-1-24,-44-30 168,40 26-164,-22-16 42,0 1 0,-1 2 1,-3-1-47,20 13-32,1 1 0,-1 0 0,0 1 0,-1 1 0,1-1 0,0 2 0,-1 0 1,0 0-1,0 1 0,0 1 32,0 0-19,-1 0 1,1 1-1,0 0 1,-1 1-1,1 1 1,0 0-1,0 1 1,-8 3 18,-73 26 67,-2-5 0,-61 9-67,36-9 98,-41 18-98,80-18 16,-1-4 0,-1-3 0,-1-5 0,-83 7-16,-154 11-23,-9 1-129,162-24 241,0 8-1,-126 31-88,225-33-14,-335 69 268,335-74-233,8 0 4,-1-4-1,1-2 0,-8-2-24,34-4 49,12 1-43,0-1 1,0-1-1,0-1 1,1-1-1,-1-1 1,-11-4-7,-192-55-199,-134-16 199,278 62 76,29 7-39,-1 2 0,0 3 0,-13 1-37,39 4 6,0 1 0,0 1 1,1 1-1,-1 2 0,0 1 1,1 1-1,0 2-6,-29 11 49,-1-1 0,-1-3 0,-1-3 0,0-2 1,0-3-1,-1-3 0,-2-2-49,-98-3-580,53 0-2716,107 0 3183,0 0 0,-1 0-1,1 0 1,0 0-1,-1-1 1,1 1-1,0 0 1,-1-1 0,1 1-1,0-1 1,0 1-1,0-1 1,-1 0-1,1 1 1,0-1 0,0 0-1,0 0 1,0 0-1,0 0 1,0 0-1,0 0 1,1 0 0,-1 0-1,0 0 1,0 0-1,1 0 1,-1 0-1,0-1 114,-6-39-1727,6 26 773,-5-69-4434,5-18-2456</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54.715"/>
    </inkml:context>
    <inkml:brush xml:id="br0">
      <inkml:brushProperty name="width" value="0.05" units="cm"/>
      <inkml:brushProperty name="height" value="0.05" units="cm"/>
      <inkml:brushProperty name="color" value="#E71224"/>
    </inkml:brush>
  </inkml:definitions>
  <inkml:trace contextRef="#ctx0" brushRef="#br0">3928 1 4049,'0'0'3603,"0"0"-1432,0 0-404,0 0-190,0 0-198,0 0 10,0 0-46,0 0-186,0 0-46,0 0 9,0 0-68,-6 0 2144,-22 1-1519,16 2-1481,1 1 1,-1 0-1,1 1 0,0 0 0,-7 5-196,-40 17 171,-34 6 151,56-19-210,0-1-1,-1-2 0,0-1 0,-1-2 1,1-2-1,-9 0-111,-522-3 1235,296-6-989,219 1-191,0-3 0,0-2 0,-31-10-55,-31-4 25,44 14-53,0 3-1,-1 3 1,-11 4 28,-38 0 55,96-3-35,-13-2-45,-1 3 0,1 1 0,-1 2 0,1 1 0,0 2 0,-4 3 25,-8 6 27,-216 60 61,215-64-66,0-3-1,-1-2 1,0-2-1,-14-2-21,-7-2-13,1 3 0,0 4-1,0 2 1,1 4-1,1 3 1,0 2 0,-38 19 13,7-5-180,65-23-117,0 2 0,1 1 0,-7 6 297,0 6-2587,41-24 1513,1-1-79,0 0-573,0 0-896,7 0-2143,9 0 3292,-14 0 547,24-2-3003,4-12 744</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55.264"/>
    </inkml:context>
    <inkml:brush xml:id="br0">
      <inkml:brushProperty name="width" value="0.05" units="cm"/>
      <inkml:brushProperty name="height" value="0.05" units="cm"/>
      <inkml:brushProperty name="color" value="#E71224"/>
    </inkml:brush>
  </inkml:definitions>
  <inkml:trace contextRef="#ctx0" brushRef="#br0">446 62 4641,'0'0'2278,"0"0"-939,0 0-396,0 0-213,0 0-99,0 0-23,-1-9-41,-6-27-19,7 35-466,0 0 0,0 0 0,-1 0 0,1 0 0,0 1 0,-1-1 0,1 0-1,-1 0 1,1 1 0,-1-1 0,1 0 0,-1 1 0,1-1 0,-1 0 0,0 1 0,1-1 0,-1 1-1,0-1 1,1 1 0,-1 0 0,0-1 0,0 1 0,0 0 0,1-1 0,-1 1 0,0 0-1,0 0 1,0 0 0,0-1 0,0 1 0,1 0 0,-1 0 0,0 0 0,0 1 0,0-1 0,0 0-1,1 0 1,-1 0 0,0 1 0,-1-1-82,-28 15 404,-3 21-217,2 0 1,2 2 0,-3 7-188,-50 63 577,68-92-506,-2 5 358,-2-1 0,0-1 0,-1-1-1,-1 0 1,-8 4-429,9-12 849,17-9-879,1-1 0,-1 1 0,1-1 0,0 1-1,0 0 1,-1-1 0,1 1 0,0 0 0,0 0 0,0 0 0,0 0-1,0 0 1,0 0 0,0 1 0,0-1 30,0 1-94,1 0 1,0-1-1,0 1 0,0 0 1,0 0-1,0 0 0,0-1 0,0 1 1,1 0-1,-1 0 0,1-1 1,-1 1-1,1 0 0,0-1 1,-1 1-1,1 0 0,0-1 1,0 1 93,13 24-606,1-1 0,1-1 0,1-1 1,2 0-1,0-1 0,13 11 606,8 5-3718,3-2 0,45 29 3718,-33-30-6600</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13.120"/>
    </inkml:context>
    <inkml:brush xml:id="br0">
      <inkml:brushProperty name="width" value="0.05" units="cm"/>
      <inkml:brushProperty name="height" value="0.05" units="cm"/>
      <inkml:brushProperty name="color" value="#E71224"/>
    </inkml:brush>
  </inkml:definitions>
  <inkml:trace contextRef="#ctx0" brushRef="#br0">1 1 4961,'0'0'1590,"0"0"-401,0 0-405,0 0-230,0 0 53,0 0 72,0 0-71,0 0-3,0 32 1537,0 9-1415,0-24-5652,0-17 837</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13.452"/>
    </inkml:context>
    <inkml:brush xml:id="br0">
      <inkml:brushProperty name="width" value="0.05" units="cm"/>
      <inkml:brushProperty name="height" value="0.05" units="cm"/>
      <inkml:brushProperty name="color" value="#E71224"/>
    </inkml:brush>
  </inkml:definitions>
  <inkml:trace contextRef="#ctx0" brushRef="#br0">1 1 3385</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15.523"/>
    </inkml:context>
    <inkml:brush xml:id="br0">
      <inkml:brushProperty name="width" value="0.05" units="cm"/>
      <inkml:brushProperty name="height" value="0.05" units="cm"/>
      <inkml:brushProperty name="color" value="#E71224"/>
    </inkml:brush>
  </inkml:definitions>
  <inkml:trace contextRef="#ctx0" brushRef="#br0">68 7583 3385,'0'-23'6873,"-2"-18"-3880,1-2-2322,-24-876 4730,14 588-3920,23-215-1481,39-87 110,-39 321-276,-9 166-43,5 1 0,16-64 209,-8 69 9,-6-1 1,-6 1 0,-8-38-10,2-9 16,2-471 416,-4 573 147,-6-26-579,2 25 363,3-26-363,1 25 236,-4 0 0,-16-72-236,-8-71 272,7-118-135,23 292-194,-28-363 460,20 256-1120,9-155 717,3 136-166,-3 143 101,2 0 0,2 0-1,1 0 1,1 1 0,7-19 65,-5 36-153,-4 13 68,0-1 0,-1 0 1,0-1-1,0 1 0,-1 0 1,0-6 84,-1 14 5,0 1-17,0 0-56,0 0-264,0 0-499,0 0-750,5 0-2319,11-1-1617,-4-3 2264</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17.122"/>
    </inkml:context>
    <inkml:brush xml:id="br0">
      <inkml:brushProperty name="width" value="0.05" units="cm"/>
      <inkml:brushProperty name="height" value="0.05" units="cm"/>
      <inkml:brushProperty name="color" value="#E71224"/>
    </inkml:brush>
  </inkml:definitions>
  <inkml:trace contextRef="#ctx0" brushRef="#br0">283 488 3625,'0'0'2056,"0"0"-846,0 0-318,0 0-256,0 0-178,0 0 35,0 0-84,-6 0 4444,-22 0-3456,20 1-1349,0-2 1,0 1-1,0-1 1,0 0-1,0-1 0,1 0 1,-1 0-1,0-1 1,1 0-1,-1 0 1,1-1-1,0 0 1,0 0-1,0 0 1,1-1-1,0 0 0,0-1 1,0 1-1,0-1 1,1 0-1,-2-3-48,-5-7 6,2 0 1,-1 0-1,2-1 0,0 0 0,2-1 0,-1 0 0,2 0 0,0 0 1,2-1-1,-3-15-6,5 18-98,1-1 1,1 0 0,0 1-1,1-1 1,1-3 97,-1 15-50,-1 1-1,1-1 1,0 1 0,1 0-1,-1 0 1,1-1 0,-1 1-1,1 0 1,1 0 0,-1 1-1,0-1 1,1 0-1,0 1 1,0-1 0,0 1-1,0 0 1,1 0 0,-1 0-1,1 1 1,3-3 50,1 2-91,0-1 0,0 1 0,0 0 0,0 1 0,0 0 0,1 0 1,0 1-1,-1 0 0,1 0 0,-1 1 0,7 1 91,-9-1-30,-3-1 19,0 1 0,0 0-1,1-1 1,-1 1-1,0 1 1,1-1-1,-1 0 1,0 1-1,0 0 1,0-1-1,1 1 1,-1 1-1,0-1 1,0 0-1,0 1 1,0-1-1,-1 1 1,1 0-1,0 0 1,-1 0-1,1 0 1,-1 1-1,0-1 1,0 1-1,0-1 1,1 2 11,9 12 18,-1 1 1,0 0 0,-1 0-1,-1 1 1,-1 1 0,0-1-1,-2 1 1,0 0 0,-1 1-1,-1 0 1,0 0 0,-2-1-1,0 2 1,-2-1 0,0 9-19,-1-20 19,0-1 1,0 0-1,-1 1 1,0-1-1,0 0 1,-1 0-1,0 0 1,0 0-1,-1 0 1,0-1-1,-4 6-19,-10 13-1231,-1-1 0,-12 12 1231,20-25-1001,-19 21-2474</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48.866"/>
    </inkml:context>
    <inkml:brush xml:id="br0">
      <inkml:brushProperty name="width" value="0.05" units="cm"/>
      <inkml:brushProperty name="height" value="0.05" units="cm"/>
      <inkml:brushProperty name="color" value="#0000FF"/>
    </inkml:brush>
  </inkml:definitions>
  <inkml:trace contextRef="#ctx0" brushRef="#br0">199 1 3265,'0'0'1101,"0"0"10,-12 49-169,-38 163-78,-83 312 1472,130-516-3289,5-24 142,9-28-1112,8-12-2129</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9:57.385"/>
    </inkml:context>
    <inkml:brush xml:id="br0">
      <inkml:brushProperty name="width" value="0.05" units="cm"/>
      <inkml:brushProperty name="height" value="0.05" units="cm"/>
      <inkml:brushProperty name="color" value="#E71224"/>
    </inkml:brush>
  </inkml:definitions>
  <inkml:trace contextRef="#ctx0" brushRef="#br0">0 76 2457,'0'0'2077,"0"0"-1015,0 0-338,0 0-160,0 0-56,0 0 91,0 0-34,0 0 16,0 0-19,0 0 8,0 0-97,0 0-118,0 0-100,0 0-66,0 0-48,0 0-62,0 0-4,0 0-43,0 0 23,0 0-1,0 0-40,4-32-98,1 26 67,-4 4 0,0 1 0,0-1 1,0 1-1,0 0 0,0-1 1,0 1-1,0 0 0,0 0 0,1 0 1,-1 0-1,0 0 0,1 0 0,-1 0 1,1 0-1,-1 1 0,1-1 0,-1 0 1,1 1-1,1-1 17,-3 1-95,0 0-17,0 0 106,0 0 0,1 0-1,-1 0 1,0-1 0,0 1 0,0 0 0,0 0-1,1 0 1,-1 0 0,0-1 0,0 1 0,0 0-1,1 0 1,-1 0 0,0 0 0,0 0 0,1 0-1,-1 0 1,0 0 0,0 0 0,1 0 0,-1 0-1,0 0 1,0 0 0,1 0 0,-1 0 0,0 0-1,0 0 1,0 0 0,1 0 0,-1 0 0,0 0-1,0 0 1,1 1 0,-1-1 0,0 0-1,0 0 1,0 0 0,1 0 0,-1 0 0,0 1-1,0-1 1,0 0 0,0 0 0,0 0 0,1 1-1,-1-1 1,0 0 0,0 0 0,0 1 6,11 9-99,-8 2-259,-1 1 0,-1 0 0,0-1 1,-1 1-1,-1 0 0,0 0 0,-2 9 358,3-20-66,0 0 0,0 0-1,-1 0 1,1 0 0,-1 0-1,1 0 1,-1 0 0,0-1-1,0 1 1,0 0 0,0-1 0,0 1-1,0 0 1,0-1 0,0 1-1,-1-1 1,1 0 0,-1 1 0,1-1-1,-1 0 1,0 0 0,1 0-1,-1 0 1,0 0 0,1 0-1,-1 0 1,0-1 0,0 1 0,0-1-1,0 1 1,-2-1 66,3-3 19,0 0-1,1 0 1,-1 0 0,1-1 0,0 1-1,-1 0 1,1 0 0,1-1 0,-1-2-19,0 3 42,-2-34 93,1 25-90,0 0-1,1 1 1,0-1-1,1 0 1,0 0-1,2-2-44,-3 13-4,1 0 0,0 0 0,-1 0 0,1 0 0,0 0-1,-1 0 1,1 1 0,0-1 0,0 0 0,0 1 0,0-1-1,0 0 1,0 1 0,0-1 0,0 1 0,0 0 0,0-1-1,0 1 1,0 0 0,0-1 0,0 1 0,0 0 0,0 0-1,0 0 1,1 0 0,-1 0 0,0 0 0,0 0-1,1 1 5,-1-1-6,1 0 0,-1 0 0,1 0 0,-1 0-1,0 1 1,1-1 0,-1 0 0,0 1-1,1-1 1,-1 1 0,0 0 0,1-1-1,-1 1 1,0 0 0,0 0 0,0-1-1,0 1 1,0 0 0,0 0 0,0 0-1,0 1 7,8 51-32,-9-53 123,0 0 108,0 0 37,-6 38 332,-5-13-618,11-24 46,0 1 0,-1-1 0,1 0 0,0 0 0,0 0 0,-1 0 0,1 0 0,-1 0 0,1 0 0,-1 0 0,1-1 0,-1 1 0,1 0 0,-1 0 0,0 0 0,1 0 0,-1-1 0,0 1 0,0 0 0,0-1 0,0 1 0,1-1 0,-1 1 0,0-1 0,0 1 0,0-1 0,0 1 0,0-1 0,0 0 0,0 0 0,0 0-1,0 1 1,0-1 0,-1 0 0,1 0 0,0 0 0,0-1 0,0 1 0,0 0 0,0 0 4,-2-59 354,3-26-970,5 83 582,-1-1 0,1 1 1,-1 0-1,1 0 1,0 1-1,0 0 0,0-1 1,-1 1-1,1 1 1,2-1 32,-7 1 8,1 0 0,0 0 0,0 0-1,0 0 1,0 0 0,0 0-1,-1 0 1,1 0 0,0 1 0,0-1-1,0 0 1,0 0 0,-1 1-1,1-1 1,0 1 0,0-1-1,-1 1 1,1-1 0,0 1 0,-1-1-1,1 1 1,-1-1 0,1 1-1,0 0 1,-1-1 0,1 1 0,-1 0-1,0 0 1,1-1 0,-1 1-1,0 0 1,1 0 0,-1 0-1,0-1 1,0 1 0,0 0 0,1 0-1,-1 0 1,0 0 0,0-1-1,-1 2-6,8 20 52,-8-18-1315,-4-4-985</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9:58.516"/>
    </inkml:context>
    <inkml:brush xml:id="br0">
      <inkml:brushProperty name="width" value="0.05" units="cm"/>
      <inkml:brushProperty name="height" value="0.05" units="cm"/>
      <inkml:brushProperty name="color" value="#E71224"/>
    </inkml:brush>
  </inkml:definitions>
  <inkml:trace contextRef="#ctx0" brushRef="#br0">1 0 2633,'0'0'2609,"0"0"-1302,0 0-469,0 0-222,0 0-195,0 0-64,0 0-108,0 0-106,0 0-50,0 0-38,0 0-11,0 0 8,0 0-3,0 0 6,0 0 34,0 0 36,0 0-13,0 0-48,0 0-26,0 0-64,0 0-232,0 0-522,0 0-831</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10.314"/>
    </inkml:context>
    <inkml:brush xml:id="br0">
      <inkml:brushProperty name="width" value="0.05" units="cm"/>
      <inkml:brushProperty name="height" value="0.05" units="cm"/>
      <inkml:brushProperty name="color" value="#E71224"/>
    </inkml:brush>
  </inkml:definitions>
  <inkml:trace contextRef="#ctx0" brushRef="#br0">66 7700 4505,'0'0'1531,"0"0"-132,0 0-264,0 0-251,0 0 3,0 0-86,0-19-66,-1-160 2915,-21-28-618,0-3-712,1-629 1918,24 776-4221,3 0 0,13-53-17,-7 42 57,2-59-57,6-647-363,-15 315 355,-7 279-2,4 4-81,-4-190-124,-9 203-73,-1-67 247,9-432-42,-6 465 83,3 101 3,-9-1067-29,15 895 249,-1 125-280,11-382 41,10 322-76,-10 109 12,-10 99-155,0 1-86,0 0 18,0 0-74,0 0-158,0 0-257,0 0-409,6 0-2966,29 0-2875,-17 0 3216</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11.793"/>
    </inkml:context>
    <inkml:brush xml:id="br0">
      <inkml:brushProperty name="width" value="0.05" units="cm"/>
      <inkml:brushProperty name="height" value="0.05" units="cm"/>
      <inkml:brushProperty name="color" value="#E71224"/>
    </inkml:brush>
  </inkml:definitions>
  <inkml:trace contextRef="#ctx0" brushRef="#br0">81 291 3849,'0'0'1479,"0"0"-198,0 0-99,0 0-207,0 0-62,0 0 4,0 0-72,0 0-78,0 0 4,0 0-12,0 0-89,0 0-107,-27-5 2094,24 3-2667,-2-2 38,-1 1-1,1-1 1,1 0-1,-1 0 1,0-1-1,1 1 1,-2-4-28,4 5-49,1-1 1,-1 0 0,1 0 0,0 0 0,0 0 0,0 0 0,0-1 0,1 1-1,-1 0 1,1 0 0,0 0 0,1-1 48,0-6-99,1-1-1,0 1 1,0 0-1,2 0 1,-1 1-1,1-1 1,1 1 0,0-1-1,0 1 1,1 1-1,0-1 1,1 1-1,0 0 1,0 1-1,1-1 1,1 1 99,-7 5-24,1 1 0,0 0 0,-1 0 0,1 0 0,0 0 0,0 0 0,0 1 0,0-1 0,0 1 0,0 0 0,1 0 0,-1 0 0,0 0 0,0 1 0,1-1 0,-1 1 0,1 0 0,-1 0 0,0 0 0,1 0 0,-1 1 0,1-1 0,-1 1 0,0 0 0,0 0 0,1 0 24,0 1-10,0 0 1,-1 0-1,0 1 1,1-1-1,-1 1 1,0-1-1,0 1 1,-1 0-1,1 0 1,0 0-1,-1 1 1,0-1-1,0 1 1,0-1-1,0 1 0,0 0 1,-1-1-1,0 1 1,0 0-1,0 0 1,0 1 9,2 16-70,-1 0-1,0 0 1,-2-1 0,0 1 0,-2 0-1,-1 6 71,2-24 28,0 1 0,0-1 0,0 0 0,-1 1 0,0-1 0,1 0 0,-1 0 0,0 0 0,0 0-1,-1 0 1,1-1 0,-1 1 0,1-1 0,-1 0 0,0 1 0,0-1 0,0 0 0,0-1 0,0 1-1,0 0 1,-1-1 0,1 0 0,-1 1-28,-7 1 86,0 0 0,0 0 0,1-1 0,-2-1 0,1 0-1,0 0 1,0-1-86,10-2 19,0 1 0,0-1 0,1 1 0,-1-1-1,0 0 1,1 1 0,-1-1 0,1 0 0,0 0-1,-1 1 1,1-1 0,0 0 0,0 0 0,0 1-1,0-1 1,1 0-19,-1-40-415,0 38 272,1-4 55,-1 0 1,2 1-1,-1-1 0,1 1 1,0-1-1,0 1 0,1-1 1,0 1-1,2-3 88,-3 7-150,-1 1-1,0-1 1,1 0 0,0 0-1,0 1 1,-1-1 0,2 1-1,-1 0 1,0-1 0,0 1 0,1 0-1,-1 0 1,1 0 0,0 1-1,-1-1 1,1 1 0,0-1-1,0 1 1,0 0 0,0 0-1,0 0 1,0 1 0,2-1 150,-5 1-1155,0 0-302,0 0-819,0 0-1820</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9:54.031"/>
    </inkml:context>
    <inkml:brush xml:id="br0">
      <inkml:brushProperty name="width" value="0.05" units="cm"/>
      <inkml:brushProperty name="height" value="0.05" units="cm"/>
      <inkml:brushProperty name="color" value="#E71224"/>
    </inkml:brush>
  </inkml:definitions>
  <inkml:trace contextRef="#ctx0" brushRef="#br0">1 38 4737,'0'0'2889,"0"0"-1705,0 0-208,0 0-112,0 0-328,0 0-224,0 0-208,0-6-104,0 6-328,0-10-656,0-1-456,0 0-649</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9:54.369"/>
    </inkml:context>
    <inkml:brush xml:id="br0">
      <inkml:brushProperty name="width" value="0.05" units="cm"/>
      <inkml:brushProperty name="height" value="0.05" units="cm"/>
      <inkml:brushProperty name="color" value="#E71224"/>
    </inkml:brush>
  </inkml:definitions>
  <inkml:trace contextRef="#ctx0" brushRef="#br0">1 150 4801,'38'-150'2881,"-38"150"-1793,0 0-448,0 0-400,0 0-224,0 0-8,0 0-8,0 0-352,0 0-832,0 0-1465</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46.654"/>
    </inkml:context>
    <inkml:brush xml:id="br0">
      <inkml:brushProperty name="width" value="0.05" units="cm"/>
      <inkml:brushProperty name="height" value="0.05" units="cm"/>
      <inkml:brushProperty name="color" value="#E71224"/>
    </inkml:brush>
  </inkml:definitions>
  <inkml:trace contextRef="#ctx0" brushRef="#br0">15 2 1696,'0'0'1071,"0"0"-508,0 0-356,0 0-110,0 0 175,0 0 176,0 0-409,0 0-1,0 0 1,-1-1 0,1 1-1,0 0 1,0 0-1,0 0 1,0 0 0,-1 0-1,1 0 1,0 0-1,0-1 1,-1 1-1,1 0 1,0 0 0,0 0-1,0 0 1,-1 0-1,1 0 1,0 0-1,0 0 1,-1 0 0,1 0-1,0 0 1,0 0-1,0 0 1,-1 1 0,1-1-1,0 0 1,0 0-1,0 0 1,-1 0-1,1 0 1,0 0 0,0 0-1,0 1 1,0-1-1,-1 0 1,1 0 0,0 0-1,0 0 1,0 1-1,0-1-38,-7 10-1348</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46.985"/>
    </inkml:context>
    <inkml:brush xml:id="br0">
      <inkml:brushProperty name="width" value="0.05" units="cm"/>
      <inkml:brushProperty name="height" value="0.05" units="cm"/>
      <inkml:brushProperty name="color" value="#E71224"/>
    </inkml:brush>
  </inkml:definitions>
  <inkml:trace contextRef="#ctx0" brushRef="#br0">0 0 1296</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47.318"/>
    </inkml:context>
    <inkml:brush xml:id="br0">
      <inkml:brushProperty name="width" value="0.05" units="cm"/>
      <inkml:brushProperty name="height" value="0.05" units="cm"/>
      <inkml:brushProperty name="color" value="#E71224"/>
    </inkml:brush>
  </inkml:definitions>
  <inkml:trace contextRef="#ctx0" brushRef="#br0">0 0 1296,'25'94'1489,"-20"-76"-455,-5-18-252,0 0-26,0 0 78,0 3 2024,3 53-4451,-3-24-1214</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47.973"/>
    </inkml:context>
    <inkml:brush xml:id="br0">
      <inkml:brushProperty name="width" value="0.05" units="cm"/>
      <inkml:brushProperty name="height" value="0.05" units="cm"/>
      <inkml:brushProperty name="color" value="#E71224"/>
    </inkml:brush>
  </inkml:definitions>
  <inkml:trace contextRef="#ctx0" brushRef="#br0">427 1247 896,'0'0'5240,"0"0"-2914,0 0-889,0 0-332,0 0-364,0 0 86,0 0 79,-20 0-113,-127 0 1195,141-1-1864,0 0-1,0 0 0,0 0 0,1-1 0,-1 0 1,0 0-1,1 0 0,-1-1 0,1 0 0,0 0 1,0 0-1,0-1 0,0 1 0,1-1 0,0 0 1,-1-1-1,1 1 0,-1-4-123,-10-10 289,1-1 0,1-1 0,1 0 1,0-4-290,-4-7 131,2-1 1,2-1-1,1 0 1,1-1-1,2 0 1,-2-22-132,3 1-174,2-1-1,3 0 1,5-47 174,0 70-107,2 0 0,1 0 0,2 0 0,1 1 0,1 0-1,2 1 1,1 0 0,8-11 107,-8 17-28,1 0-1,2 1 1,0 1-1,1 0 1,2 2-1,0 0 1,1 1 0,1 0-1,1 2 1,1 1 28,-18 13-22,1 0-1,-1 1 1,1 0 0,0 0 0,0 1 0,0 0 0,0 0 0,1 0 0,-1 1-1,1-1 1,-1 2 0,1-1 0,-1 1 0,5 0 22,-7 0-19,1 1 1,-1 0-1,0 0 1,1 0-1,-1 1 1,0-1-1,0 1 1,0 0-1,0 0 1,0 0-1,0 1 1,-1 0-1,1-1 1,-1 1-1,0 0 0,1 1 1,-1-1-1,-1 1 1,1-1-1,-1 1 1,1 0 18,16 30-17,-2 1-1,-2 1 1,-1 0 0,-2 1 0,-1 0-1,-2 1 1,-2 0 0,2 29 17,3 65 14,-7 118-14,-5-234-5,1 24 60,-2 1 0,-2-1 0,-7 34-55,7-61 9,0 0 0,-1 0 1,0-1-1,-1 0 0,-1 0 0,0 0 1,0 0-1,-2-1 0,1 0 0,-1 0 0,0-1 1,-1 0-1,-9 7-9,4-5-301,-1 0 0,-1-1 0,0-1 0,-1 0 0,0-1 0,-5 1 301,-64 21-4053,35-18 186</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49.255"/>
    </inkml:context>
    <inkml:brush xml:id="br0">
      <inkml:brushProperty name="width" value="0.05" units="cm"/>
      <inkml:brushProperty name="height" value="0.05" units="cm"/>
      <inkml:brushProperty name="color" value="#0000FF"/>
    </inkml:brush>
  </inkml:definitions>
  <inkml:trace contextRef="#ctx0" brushRef="#br0">138 0 3625,'0'0'1040,"0"0"-136,0 0-256,0 0-16,-73 289-159,55-226-185,4-5-96,-1-16-112,9-11-40,0-10-40,1-10-8,5-1-32,0-10-528,0 0-801</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58.060"/>
    </inkml:context>
    <inkml:brush xml:id="br0">
      <inkml:brushProperty name="width" value="0.05" units="cm"/>
      <inkml:brushProperty name="height" value="0.05" units="cm"/>
      <inkml:brushProperty name="color" value="#E71224"/>
    </inkml:brush>
  </inkml:definitions>
  <inkml:trace contextRef="#ctx0" brushRef="#br0">0 5 4081,'0'0'1647,"0"0"-288,0 0-364,0 0-347,0 0-73,1-1-1155,-1 1 739,0-1 1,0 1-1,0 0 1,0 0-1,0 0 1,1-1-1,-1 1 1,0 0-1,0 0 0,0 0 1,0 0-1,1-1 1,-1 1-1,0 0 1,0 0-1,0 0 1,1 0-1,-1 0 1,0 0-1,0 0 1,0 0-1,1-1 1,-1 1-1,0 0 1,0 0-1,0 0 0,1 0 1,-1 0-1,0 0 1,0 0-1,1 0 1,-1 0-1,0 1 1,0-1-1,0 0 1,1 0-1,-1 0 1,0 0-1,0 0 1,0 0-1,1 0 1,-1 0-1,0 1 0,0-1 1,0 0-1,0 0 1,1 0-1,-1 0 1,0 0-1,0 1-159,10 21-18,-1 0 1,-1 1-1,-1 0 0,2 14 18,13 42 9,-22-78-19,10 26-100,0 0-1,1 0 0,2-1 1,4 7 110,-14-28-342,1 0 0,-1 1 0,1-1 0,-1 0 0,1-1 0,1 1 0,-1-1 1,1 0-1,0 0 0,0 0 0,0-1 0,0 1 0,0-1 0,1-1 0,0 1 0,-1-1 0,1 0 0,0 0 1,0 0-1,0-1 0,0 0 0,5 0 342,3-1-3197</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58.533"/>
    </inkml:context>
    <inkml:brush xml:id="br0">
      <inkml:brushProperty name="width" value="0.05" units="cm"/>
      <inkml:brushProperty name="height" value="0.05" units="cm"/>
      <inkml:brushProperty name="color" value="#E71224"/>
    </inkml:brush>
  </inkml:definitions>
  <inkml:trace contextRef="#ctx0" brushRef="#br0">1 0 3289,'0'0'2403,"0"0"-804,0 0-284,0 0-151,0 0-102,0 0 55,0 0-17,0 0-122,0 0-254,0 0-270,0 5-244,0 34-177,2-1-1,2 1 1,2 0-1,1-1 0,2 0 1,2-1-1,1 0 1,2 0-1,1-1 0,9 12-32,-20-41-268,0-1 0,0 0 0,1 0 0,0 0 0,0-1 0,0 1 0,1-1 0,0 0-1,-1-1 1,2 0 0,5 4 268,-4-4-989,-1-1 0,1 0 0,0-1-1,0 1 1,0-1 0,6 0 989,2-1-3310</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58.877"/>
    </inkml:context>
    <inkml:brush xml:id="br0">
      <inkml:brushProperty name="width" value="0.05" units="cm"/>
      <inkml:brushProperty name="height" value="0.05" units="cm"/>
      <inkml:brushProperty name="color" value="#E71224"/>
    </inkml:brush>
  </inkml:definitions>
  <inkml:trace contextRef="#ctx0" brushRef="#br0">0 1 5129,'0'0'1406,"0"0"-567,0 0-429,0 0-46,0 0 141,0 0 51,4 28 189,-3-19-689,13 98 2801,12 37-2857,-21-122 60,4 16 162,2 0-1,4 9-221,-12-38-22,1 1-1,1-1 1,-1 0-1,1 0 1,1-1-1,0 1 1,0-1-1,0-1 1,1 1-1,0-1 1,2 1 22,-5-6-241,0 1 1,0-1-1,1 0 0,-1 0 1,1-1-1,-1 1 1,1-1-1,0 0 1,-1 0-1,1-1 0,0 1 1,0-1-1,0 0 1,0 0-1,2-1 241,7 1-1127,10 0-2323</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59.335"/>
    </inkml:context>
    <inkml:brush xml:id="br0">
      <inkml:brushProperty name="width" value="0.05" units="cm"/>
      <inkml:brushProperty name="height" value="0.05" units="cm"/>
      <inkml:brushProperty name="color" value="#E71224"/>
    </inkml:brush>
  </inkml:definitions>
  <inkml:trace contextRef="#ctx0" brushRef="#br0">0 1 2473,'0'0'3686,"0"0"-1866,0 0-769,0 0-386,0 0-271,0 0-50,0 12 31,2 41 608,3 0 1,2-1 0,13 51-984,5-7 1546,30 74-1546,-43-136 133,2 0 1,2-1-1,1-1 1,1 0 0,11 11-134,-19-28-336,1-1 1,1-1 0,0 0 0,1 0 0,1-2 0,0 1 0,0-2 0,1 0 0,0 0 0,1-2 0,15 7 335,7-8-5347,-30-7 1952</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0:59.715"/>
    </inkml:context>
    <inkml:brush xml:id="br0">
      <inkml:brushProperty name="width" value="0.05" units="cm"/>
      <inkml:brushProperty name="height" value="0.05" units="cm"/>
      <inkml:brushProperty name="color" value="#E71224"/>
    </inkml:brush>
  </inkml:definitions>
  <inkml:trace contextRef="#ctx0" brushRef="#br0">1 1 5513,'0'0'1320,"0"0"-419,0 0-229,0 0 52,0 0 286,0 0 364,13 45-463,44 150-381,-27-97 174,4 0 0,4-2 0,5-2-1,11 12-703,-28-61-76,2-1-1,3-1 0,1-1 0,1-2 0,3-2 0,1-1 0,2-2 0,14 8 77,-29-25-1222,2-2 0,0-1 0,0-2 0,2 0 0,12 3 1222,-7-3-3268</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00.158"/>
    </inkml:context>
    <inkml:brush xml:id="br0">
      <inkml:brushProperty name="width" value="0.05" units="cm"/>
      <inkml:brushProperty name="height" value="0.05" units="cm"/>
      <inkml:brushProperty name="color" value="#E71224"/>
    </inkml:brush>
  </inkml:definitions>
  <inkml:trace contextRef="#ctx0" brushRef="#br0">1 1 4617,'0'0'2295,"0"0"-940,0 0-300,0 0-159,0 0-8,0 0-37,0 5-197,5 56 145,2 0 0,3-1 0,3 0 0,13 32-799,-12-38 167,17 56 29,4 0 0,5-3 0,12 13-196,-18-49 43,3-2 0,3-1 0,3-2 0,2-3 0,7 3-43,-32-43-225,0-1-1,2 0 1,1-2 0,0-1 0,9 4 225,-21-15-505,1 0 1,0-1 0,0-1 0,0 0-1,1-1 1,0-1 0,0 1-1,1-2 1,-1 0 0,1-1 0,-1 0-1,10 0 505,10-2-2694,-10 0-170</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04.541"/>
    </inkml:context>
    <inkml:brush xml:id="br0">
      <inkml:brushProperty name="width" value="0.05" units="cm"/>
      <inkml:brushProperty name="height" value="0.05" units="cm"/>
      <inkml:brushProperty name="color" value="#008C3A"/>
    </inkml:brush>
  </inkml:definitions>
  <inkml:trace contextRef="#ctx0" brushRef="#br0">1 26 3129,'0'0'1676,"0"0"-370,0 0-119,0 0-45,0 0 161,0 0 358,0 0 28,4-22 1962,-2 19 3394,0 46-7190,3 1-1,2 0 0,6 19 146,1 8-19,-8-37-38,-3-8-45,1 0 0,2 0 0,1-1 0,1 0 0,1 0 0,6 11 102,-12-32-400,0 0 1,0 0 0,0 0 0,1 0 0,0-1 0,0 0-1,0 0 1,0 0 0,0 0 0,0 0 0,1-1 0,0 0 0,-1 0-1,1 0 1,0 0 0,0-1 0,0 0 0,0 0 0,0 0 0,0-1-1,0 0 1,0 0 0,0 0 0,0 0 0,0-1 0,0 0 0,1 0 399,16-4-3949</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04.873"/>
    </inkml:context>
    <inkml:brush xml:id="br0">
      <inkml:brushProperty name="width" value="0.05" units="cm"/>
      <inkml:brushProperty name="height" value="0.05" units="cm"/>
      <inkml:brushProperty name="color" value="#008C3A"/>
    </inkml:brush>
  </inkml:definitions>
  <inkml:trace contextRef="#ctx0" brushRef="#br0">63 1 4505,'0'0'2945,"0"0"-1232,0 0-448,0 0-420,0 0-282,0 0 108,0 26 133,-1-5-622,1 9 260,1 1-1,1 0 1,1-1-1,7 26-441,8 20 765,3-1 0,9 15-765,-19-61-12,2 0-1,1-1 0,1 0 0,1-1 1,1 0-1,20 20 13,-34-43-217,0 0 0,0-1 0,0 1 0,1-1 1,0 0-1,0 0 0,0-1 0,0 1 0,0-1 0,4 2 217,27 1-6490,-30-5 2141</inkml:trace>
  <inkml:trace contextRef="#ctx0" brushRef="#br0" timeOffset="1">0 332 3969,'0'0'3689,"0"0"-2785,0 0 248,0 0 200,0 0-167,0 0-121,21 284-264,0-210 272,0 1-544,5 0-176,4-5-200,0-1-56,0-15 25,-4-6-121,1-16-873,0-16-1183,-9-11-409,-7-5-735</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05.212"/>
    </inkml:context>
    <inkml:brush xml:id="br0">
      <inkml:brushProperty name="width" value="0.05" units="cm"/>
      <inkml:brushProperty name="height" value="0.05" units="cm"/>
      <inkml:brushProperty name="color" value="#008C3A"/>
    </inkml:brush>
  </inkml:definitions>
  <inkml:trace contextRef="#ctx0" brushRef="#br0">1 1 5273,'0'0'1624,"0"0"-399,0 0-153,0 0 376,0 0 305,0 315-561,6-224-264,8 6 72,7-1-576,6 0-128,0-10-95,5-17-49,4-10-152,-3-22-249,-1-10-1295,1-27-808,-6 0-1121,-12 0-1192</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05.562"/>
    </inkml:context>
    <inkml:brush xml:id="br0">
      <inkml:brushProperty name="width" value="0.05" units="cm"/>
      <inkml:brushProperty name="height" value="0.05" units="cm"/>
      <inkml:brushProperty name="color" value="#008C3A"/>
    </inkml:brush>
  </inkml:definitions>
  <inkml:trace contextRef="#ctx0" brushRef="#br0">1 0 5353,'0'0'2401,"0"0"-1961,0 0 408,0 0 928,0 0-631,44 375 55,-14-263-360,3 5-280,2-4-136,1-6-192,3-16-56,-1-11-176,1-16-112,0-16-1616,-4-11-1041,-5-15 265,-12-6-1049</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12.702"/>
    </inkml:context>
    <inkml:brush xml:id="br0">
      <inkml:brushProperty name="width" value="0.05" units="cm"/>
      <inkml:brushProperty name="height" value="0.05" units="cm"/>
      <inkml:brushProperty name="color" value="#0000FF"/>
    </inkml:brush>
  </inkml:definitions>
  <inkml:trace contextRef="#ctx0" brushRef="#br0">216 447 5737,'0'0'1671,"0"0"-48,0 0-198,0 0-161,0 0-76,0 0-102,-10-24-298,-33-74-177,38 86-350,-1-1 1,0 1-1,-1 0 1,-1 1-1,0 0 1,0 0 0,-1 1-1,-3-4-261,-6-4 240,4 2-174,6 8-173,0-1 0,1 1 0,1-1 0,-1 0 0,1-1 0,-2-5 107,6 9-566,0 1 0,0-1 0,0 0 0,1 0 0,0-1 0,0 1 0,1 0 0,0-5 566,0-19-4249,0 3-2587</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05.893"/>
    </inkml:context>
    <inkml:brush xml:id="br0">
      <inkml:brushProperty name="width" value="0.05" units="cm"/>
      <inkml:brushProperty name="height" value="0.05" units="cm"/>
      <inkml:brushProperty name="color" value="#008C3A"/>
    </inkml:brush>
  </inkml:definitions>
  <inkml:trace contextRef="#ctx0" brushRef="#br0">0 0 3361,'0'0'3167,"0"0"-2005,0 0-231,1 49 362,4 165-101,-2-167-695,3 0 0,1 0 0,2-1 0,3 0 0,1-1 0,7 11-497,-9-23 210,17 46 314,3-2 0,4-1 0,31 51-524,-42-87-214,2 0 0,2-1 0,2-2 0,1-1 0,1-2 0,2-1 0,9 5 214,-39-34-511,1 0 0,0 0 0,-1 0 0,2-1 0,-1 0 0,0 0 0,1 0 0,-1 0 0,1-1 0,0 0 0,0-1 0,0 1 0,0-1 0,4 0 511,-2-1-2905</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06.229"/>
    </inkml:context>
    <inkml:brush xml:id="br0">
      <inkml:brushProperty name="width" value="0.05" units="cm"/>
      <inkml:brushProperty name="height" value="0.05" units="cm"/>
      <inkml:brushProperty name="color" value="#008C3A"/>
    </inkml:brush>
  </inkml:definitions>
  <inkml:trace contextRef="#ctx0" brushRef="#br0">18 1 3729,'0'0'2955,"0"0"-1263,-3 49 35,0-1-1251,-9 272 2280,13-235-1576,4 0 0,4 0 1,9 35-1181,-5-61 452,2 0-1,3-1 1,2-1 0,3-1 0,8 11-452,-9-23 257,3 0 0,2-1-1,7 6-256,-22-32-100,2-1-1,-1 0 0,2-1 0,0-1 1,1 0-1,1-1 0,0-1 0,0 0 1,1-1 100,-10-8-610,0 0 0,0 0 0,1 0 0,-1-1 0,0 0 0,1-1 0,0 0 0,-1 0 0,1-1 0,-1 0 0,3-1 610,-8 1-400,11 0-3647</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06.555"/>
    </inkml:context>
    <inkml:brush xml:id="br0">
      <inkml:brushProperty name="width" value="0.05" units="cm"/>
      <inkml:brushProperty name="height" value="0.05" units="cm"/>
      <inkml:brushProperty name="color" value="#008C3A"/>
    </inkml:brush>
  </inkml:definitions>
  <inkml:trace contextRef="#ctx0" brushRef="#br0">4 1 5385,'0'0'1630,"0"0"109,-1 66-137,-1 221-99,2-200-657,4-1 1,3 0-1,4 0 1,4-1 0,4 0-1,28 78-846,-10-48 609,5-2 0,5-2-1,4-1 1,29 36-609,-22-50-940,5-2 0,64 71 940,-75-108-2625,-13-23-2285,-28-27 1313</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06.894"/>
    </inkml:context>
    <inkml:brush xml:id="br0">
      <inkml:brushProperty name="width" value="0.05" units="cm"/>
      <inkml:brushProperty name="height" value="0.05" units="cm"/>
      <inkml:brushProperty name="color" value="#008C3A"/>
    </inkml:brush>
  </inkml:definitions>
  <inkml:trace contextRef="#ctx0" brushRef="#br0">0 1 5881,'0'0'1779,"6"72"260,-2-17-1609,7 91 1063,6-1 1,21 74-1494,13 6 1851,11-3 0,33 65-1851,-52-174 157,6-2 0,4-3 0,5-2-1,4-2 1,27 27-157,-74-110-162,-5-5-463,1-1 1,1 0 0,1 0-1,0-1 1,0-1 0,1-1-1,8 6 625,-20-17-503,0 0 1,0 0-1,-1 0 0,1 0 0,0 0 0,0 0 0,0-1 0,0 1 0,0-1 0,0 1 0,0-1 0,0 0 0,1 0 503,-1 0-3930</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07.377"/>
    </inkml:context>
    <inkml:brush xml:id="br0">
      <inkml:brushProperty name="width" value="0.05" units="cm"/>
      <inkml:brushProperty name="height" value="0.05" units="cm"/>
      <inkml:brushProperty name="color" value="#008C3A"/>
    </inkml:brush>
  </inkml:definitions>
  <inkml:trace contextRef="#ctx0" brushRef="#br0">571 1 6457,'0'0'1555,"0"48"188,0-43-1678,3 126 1757,5-1 0,9 24-1822,15 43 2020,9-2-1,18 35-2019,-33-147 312,3-1 1,3-1-1,4-2 1,4-1-1,3-2 0,18 20-312,-39-65 96,2 0 0,2-1 0,9 7-96,-23-25-102,1-1 0,0 0 1,0-1-1,1 0 0,1-1 0,0-1 0,0-1 1,11 5 101,-17-10-521,0 0 0,0 0 0,0 0 0,0-1 0,0-1 0,0 0 0,4 0 521,-4 0-1357,-9 0 1314,1 0 1,-1 0-1,0 0 0,0 0 1,1 0-1,-1-1 0,0 1 1,0 0-1,0 0 0,1 0 1,-1 0-1,0 0 1,0 0-1,0 0 0,1-1 1,-1 1-1,0 0 0,0 0 1,0 0-1,0 0 0,0-1 1,1 1-1,-1 0 0,0 0 1,0 0-1,0-1 0,0 1 1,0 0-1,0 0 0,0-1 1,0 1-1,0 0 1,0 0-1,0 0 0,0-1 1,0 1-1,0 0 0,0 0 1,0-1-1,0 1 0,0 0 1,0 0-1,0 0 0,0-1 1,0 1-1,0 0 0,-1 0 1,1 0-1,0-1 0,0 1 1,0 0-1,0 0 43,-2-10-399,0 1 0,0 0-1,-1-1 1,0 1 0,0 0-1,-1 1 1,0-1 0,-1 1 0,0-1-1,0 1 400,-33-46-2547</inkml:trace>
  <inkml:trace contextRef="#ctx0" brushRef="#br0" timeOffset="1">0 509 5265,'0'0'1817,"0"0"951,39 438-960,-3-234-519,8-7 103,7-15-320,5-21-408,7-22-376,-4-27-111,0-21-33,-2-32-144,-7-27-585,-2-16-735,-4-16-704,-14-11-721,-9-21-1384</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07.704"/>
    </inkml:context>
    <inkml:brush xml:id="br0">
      <inkml:brushProperty name="width" value="0.05" units="cm"/>
      <inkml:brushProperty name="height" value="0.05" units="cm"/>
      <inkml:brushProperty name="color" value="#008C3A"/>
    </inkml:brush>
  </inkml:definitions>
  <inkml:trace contextRef="#ctx0" brushRef="#br0">1 0 5217,'0'0'1344,"0"0"113,62 273 607,-14-129-263,11 11-129,7 0-304,5-5-600,0-16-440,-3-27-152,-5-22-120,-7-26-56,-11-27-1024,-7-26-848,-8-6-505,-9-43-751,-12-5-3506</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08.060"/>
    </inkml:context>
    <inkml:brush xml:id="br0">
      <inkml:brushProperty name="width" value="0.05" units="cm"/>
      <inkml:brushProperty name="height" value="0.05" units="cm"/>
      <inkml:brushProperty name="color" value="#008C3A"/>
    </inkml:brush>
  </inkml:definitions>
  <inkml:trace contextRef="#ctx0" brushRef="#br0">0 0 5817,'0'0'1313,"0"0"111,0 0 152,75 315-256,-22-181 145,12 10 39,13-4-224,8-1-119,3-16-385,3-17-344,-9-15-280,-6-21 8,-8-22-160,-10-16-1360,-2-32-1273,-19 0-1488,-11-16-384</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15.986"/>
    </inkml:context>
    <inkml:brush xml:id="br0">
      <inkml:brushProperty name="width" value="0.05" units="cm"/>
      <inkml:brushProperty name="height" value="0.05" units="cm"/>
      <inkml:brushProperty name="color" value="#008C3A"/>
    </inkml:brush>
  </inkml:definitions>
  <inkml:trace contextRef="#ctx0" brushRef="#br0">472 679 6777,'0'0'2118,"0"0"-232,0 0-378,0 0-433,0 0-180,-27-11 2535,-21 12-1882,24 1-706,-1-2 0,0-1-1,-5-2-841,23 2 81,-1 0-1,1-1 0,0 0 1,0 0-1,0-1 0,0 0 1,0 0-1,1-1 0,0 1 1,-1-1-1,1-1 0,-4-3-80,-17-16 45,1-2-1,1-1 1,-18-26-45,32 37-71,1 0 0,0-1-1,1 0 1,1 0 0,0-1 0,1-1-1,1 1 1,1-2 71,3 9-192,0 1 0,1-1 0,0 1 0,1-1 0,0 0 0,1 1 0,0-1 0,1 1 0,0-1 0,0 1 0,1 0 0,1 0 0,0 0 0,0 0 0,1 1 0,0-1 0,6-7 192,-2 4-130,1 0 0,0 1 0,0 1 0,2 0 0,-1 0 0,1 1 0,1 0 0,0 1 0,0 1 0,1 0 0,10-4 130,-8 7-110,-1 1 0,1 1 1,0 0-1,0 2 0,0 0 1,0 0-1,0 1 0,0 1 1,3 1 109,33 0-151,-48-1 142,1 0 0,0 0-1,-1 0 1,0 1 0,1 0 0,-1 0 0,0 0-1,0 0 1,0 0 0,0 1 0,0 0-1,0 0 1,-1 0 0,1 1 9,53 55-12,-42-43 21,-7-6-27,0 1 1,-1 0-1,0 0 1,-1 1-1,0-1 0,-1 1 1,0 1-1,-1-1 0,0 1 1,-1-1-1,0 1 0,0 8 18,2 29-36,-2 1-1,-3 32 37,0-49 25,2 10-1,-1-27 52,0 0 0,-1 0 0,-1 0 0,-3 16-76,3-28 28,-1-1 1,0 1-1,-1-1 0,1 0 1,-1 1-1,0-1 0,0-1 1,0 1-1,0 0 0,0-1 1,-1 1-1,0-1 0,0 0 1,-3 2-29,-63 36-1713,62-37 1085,-35 18-3861,4-5-1263</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26.469"/>
    </inkml:context>
    <inkml:brush xml:id="br0">
      <inkml:brushProperty name="width" value="0.05" units="cm"/>
      <inkml:brushProperty name="height" value="0.05" units="cm"/>
      <inkml:brushProperty name="color" value="#008C3A"/>
    </inkml:brush>
  </inkml:definitions>
  <inkml:trace contextRef="#ctx0" brushRef="#br0">719 2971 6345,'0'0'1503,"0"0"-368,0 0-195,0 0-203,0 0 236,0 0 278,-5 0-211,-35 0 948,0 1-693,1-2 0,0-2-1,-1-1-1294,26 1 179,0 0 0,0 0-1,0-1 1,1-1 0,-1-1-1,1 0 1,0 0 0,1-1 0,0-1-1,-5-4-178,-30-23 702,2-3 0,-16-19-702,44 39 78,0 0 1,2-2-1,0 0 0,1 0 1,1-2-1,1 0 1,0-2-79,-6-21-47,2-1 0,1 0 0,3-1-1,2 0 1,2 0 0,0-18 47,1-41-615,4 1-1,7-42 616,6 51-403,4 0 1,5 1-1,25-77 403,-31 124-119,18-73 83,7-33-2,6 2 0,7 3 1,20-29 37,-48 131-28,3 1 0,1 1 0,2 1 0,3 2 1,1 1-1,1 1 0,3 2 0,25-19 28,-35 36-32,0 1 0,2 2 0,0 0 0,2 2 1,-1 2-1,2 0 0,0 2 0,2 1 32,75-19-429,85-12 429,-148 33-73,21-1 32,1 4 1,-1 2-1,64 6 41,-30 0-77,-78-2 72,0 2 1,0 0-1,0 2 0,-1 1 1,0 0-1,1 2 1,-2 0-1,1 2 0,13 7 5,-5 0-14,-1 2 0,-1 0-1,-1 2 1,-1 1 0,0 1-1,9 12 15,4 9-17,-2 1-1,-2 1 1,-2 3-1,-2 0 0,-2 2 1,-3 1-1,15 40 18,-24-43-24,-1 0 1,-3 1-1,-2 0 0,-2 1 0,2 47 24,-3 57-164,-8 44 164,-1-79-16,-1-59 58,-2-1-1,-3 1 0,-3-1 0,-2-1 0,-3 0 0,-2 0 1,-2-2-1,-27 52-41,7-30-399,-3-3 0,-3-1 0,-4-2 0,-2-3 0,-55 56 399,51-70-1746,-1-3 1,-3-2 0,-2-3-1,-3-2 1746,-24 16-3401</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28.152"/>
    </inkml:context>
    <inkml:brush xml:id="br0">
      <inkml:brushProperty name="width" value="0.05" units="cm"/>
      <inkml:brushProperty name="height" value="0.05" units="cm"/>
      <inkml:brushProperty name="color" value="#008C3A"/>
    </inkml:brush>
  </inkml:definitions>
  <inkml:trace contextRef="#ctx0" brushRef="#br0">87 2738 5537,'0'0'1665,"0"0"-121,0 0-140,0 0-56,0 0 145,0 0-94,-1 0-1383,-3-3 9507,3-1-8023,-4-114-1454,-8-28-46,-2-33-19,-26-1686 30,38 1686-126,0 1-4509,4 175 4121,0 0-1,0 0 1,1 0-1,-1 0 1,1 0-1,-1 1 1,1-1-1,0 1 1,0-1-1,0 1 1,1 0-1,-1 0 1,0 0-1,1 0 0,0 0 1,-1 0-1,1 1 1,0-1-1,0 1 1,0 0-1,0 0 504,6-5-1674,12-5-2261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13.355"/>
    </inkml:context>
    <inkml:brush xml:id="br0">
      <inkml:brushProperty name="width" value="0.05" units="cm"/>
      <inkml:brushProperty name="height" value="0.05" units="cm"/>
      <inkml:brushProperty name="color" value="#0000FF"/>
    </inkml:brush>
  </inkml:definitions>
  <inkml:trace contextRef="#ctx0" brushRef="#br0">117 568 3121,'0'0'1373,"0"0"-445,0 0-186,0 0-42,0 0-14,0 0-10,2-8 40,1-8 238,0 1 0,-1 0 1,-1-1-1,0 1 0,-1-1 0,-2-8-954,-1-3 420,-2 0 0,-1 0 0,-1 1-1,-1-1 1,-10-20-420,3 13-467,-4-13 1278,-12-42-811,27 74-1260,0 1 0,2-1 0,0 0 0,0 0 0,1-2 1260,1 17-3680</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28.848"/>
    </inkml:context>
    <inkml:brush xml:id="br0">
      <inkml:brushProperty name="width" value="0.05" units="cm"/>
      <inkml:brushProperty name="height" value="0.05" units="cm"/>
      <inkml:brushProperty name="color" value="#008C3A"/>
    </inkml:brush>
  </inkml:definitions>
  <inkml:trace contextRef="#ctx0" brushRef="#br0">1 2487 4009,'0'0'1423,"0"0"62,0 0-87,0 0 9,0 0 200,0 0 276,1-1 3442,1-11-3983,-3-518 4139,5-821-5105,-1 1180-670,2-75 389,-4 71-6036,-3 175 149,-2 0 3377,4 0 1318,-6 0-5826</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45.425"/>
    </inkml:context>
    <inkml:brush xml:id="br0">
      <inkml:brushProperty name="width" value="0.05" units="cm"/>
      <inkml:brushProperty name="height" value="0.05" units="cm"/>
      <inkml:brushProperty name="color" value="#008C3A"/>
    </inkml:brush>
  </inkml:definitions>
  <inkml:trace contextRef="#ctx0" brushRef="#br0">18 12 3777,'0'0'2720,"0"0"-2007,0 0-153,0 0 56,0 0-288,0 0 384,0 0-8,0 0-280,0 0 80,0 0 32,0 0-167,0 0-185,0 0-56,0 0-128,-3 0-905,-6-6-1231,3 1-2433</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46.507"/>
    </inkml:context>
    <inkml:brush xml:id="br0">
      <inkml:brushProperty name="width" value="0.05" units="cm"/>
      <inkml:brushProperty name="height" value="0.05" units="cm"/>
      <inkml:brushProperty name="color" value="#008C3A"/>
    </inkml:brush>
  </inkml:definitions>
  <inkml:trace contextRef="#ctx0" brushRef="#br0">58 8 4905,'0'0'1598,"0"0"-133,0 0-270,0 0-133,0 0 33,0 0-10,-1-4-78,-1 1 721,-1 11-756,-6 31-565,-6 54-573,14-86 86,-4 24 303,3-24-488,1-18-683,-2-133 564,3 142 600,-1 3-212,0-1 0,1 0-1,-1 1 1,0-1 0,0 1-1,1-1 1,-1 0 0,1 1-1,-1 0 1,1-1 0,-1 1 0,0-1-1,1 1 1,0 0 0,-1-1-1,1 1 1,-1 0 0,1 0-1,0-1 1,0 1 0,-1 0-1,1 0 1,0-1 0,0 1-1,0 0 1,0 0 0,0 0 0,0 0-4,-2 28-27,2-24 33,-1 88-1482,1-52-3241,0-25 105</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20.157"/>
    </inkml:context>
    <inkml:brush xml:id="br0">
      <inkml:brushProperty name="width" value="0.05" units="cm"/>
      <inkml:brushProperty name="height" value="0.05" units="cm"/>
      <inkml:brushProperty name="color" value="#008C3A"/>
    </inkml:brush>
  </inkml:definitions>
  <inkml:trace contextRef="#ctx0" brushRef="#br0">15 70 4905,'0'0'2521,"0"0"-724,0 0-3,0 0 70,0 0 22,0 0 36,-2-11-186,-8-31-209,8 31-230,2 11-1235,0-1 1,0 1 0,0 0 0,0 0-1,0-1 1,0 1 0,0 0 0,0 0-1,0-1 1,0 1 0,1 0-1,-1 0 1,0-1 0,0 1 0,0 0-1,1 0 1,-1 0 0,0-1 0,0 1-1,0 0 1,1 0 0,-1 0 0,0 0-1,0 0 1,1 0 0,-1-1 0,0 1-1,0 0 1,1 0 0,-1 0 0,0 0-1,1 0 1,-1 0 0,0 0 0,0 0-1,1 0 1,-1 0 0,0 0 0,0 0-1,1 0 1,-1 1-63,50 2-87,-1 2 0,0 3 0,0 2 0,22 8 87,10 2 81,85 15-12,2-7 0,146 5-69,373-8-22,-481-19 102,129-4-24,-184-3-202,-150 1 31,-1 0-209,-1-2-420,-1-1 492,-1 0 0,1 0-1,-1 0 1,1 0 0,-1 0 0,0 0 0,0 1 0,0-1-1,0 1 1,-1 0 0,1 0 0,-1 0 0,1 0 252,-14-7-1323,-35-24-3904,-3 1-108</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20.516"/>
    </inkml:context>
    <inkml:brush xml:id="br0">
      <inkml:brushProperty name="width" value="0.05" units="cm"/>
      <inkml:brushProperty name="height" value="0.05" units="cm"/>
      <inkml:brushProperty name="color" value="#008C3A"/>
    </inkml:brush>
  </inkml:definitions>
  <inkml:trace contextRef="#ctx0" brushRef="#br0">0 108 6729,'0'0'3012,"0"0"-1026,0 0-286,0 0-428,0 0-228,0 0-114,4 0-463,12 1-311,0 1 0,0 1-1,-1 1 1,1 0 0,-1 1 0,0 1 0,-1 0 0,4 2-156,76 27 749,33-6-510,0-7 0,1-5-1,0-5 1,2-6 0,8-6-239,-50 0 112,1-4 1,50-11-113,-101 9-253,0-2-1,0-2 1,-1-1-1,0-2 1,-1-2 0,-1-1-1,9-6 254,126-82-7433,-104 61 3127</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48.504"/>
    </inkml:context>
    <inkml:brush xml:id="br0">
      <inkml:brushProperty name="width" value="0.05" units="cm"/>
      <inkml:brushProperty name="height" value="0.05" units="cm"/>
      <inkml:brushProperty name="color" value="#008C3A"/>
    </inkml:brush>
  </inkml:definitions>
  <inkml:trace contextRef="#ctx0" brushRef="#br0">1295 3028 6313,'0'0'1702,"0"0"-446,0 0-361,0 0-203,0 0 445,0 0 586,-26 9-316,-87 28-238,88-31-713,-1 0 0,-1-2 0,1-1 0,-1-1 0,1-1 0,-1-1 0,-7-2-456,-30 0 660,55 2-581,-9 1 32,-1-1 0,1-1 0,-1 0 0,1-2 0,0 0 0,-1-1 0,2 0 0,-4-3-111,-21-10 56,1-1 0,0-3 0,2-1 0,0-1 0,2-3 0,0-1 1,2-1-1,2-3 0,0 0 0,2-2 0,1-1 0,2-2 0,2 0 1,1-2-1,2-1 0,1-1 0,3-1 0,1 0 0,-2-13-56,0-12-37,3 0 0,4-1 0,2 0 0,-1-59 37,6-26-378,11-94 378,1 172-92,3 0 1,4 0 0,2 1-1,4 1 1,17-41 91,4 7-158,5 2 1,4 2-1,24-32 158,-19 46-146,4 1 0,4 4-1,3 2 1,3 3 0,4 3 0,26-17 146,-81 77-48,0 1 0,0 1 0,2 1 0,0 1 0,0 0 0,1 2 0,0 0 0,0 1 0,1 1 0,0 1 0,1 0 0,-1 2 1,1 1-1,0 0 0,0 2 0,15 1 48,19-1-65,0 2-1,0 3 1,0 2 0,-1 2 0,0 3 0,19 8 65,7 7-28,-2 4 0,-1 4 0,-1 3 1,-3 3-1,0 3 0,-3 4 0,-2 2 0,-3 4 0,18 20 28,-47-38-40,-2 1 0,-2 2 0,-1 1 0,4 9 40,-19-21-67,-1 0 0,-2 0-1,-1 2 1,0-1 0,-3 2 0,0-1-1,1 15 68,3 23-32,-4 1-1,-2 0 0,-4 5 33,0 207-67,-5-187 62,-2-4 13,-3-1 0,-5 1 0,-4-1 0,-3-1 0,-9 17-8,-7 7 13,-5-1 0,-5-3 1,-43 77-14,73-157-212,0 2-1091,-2-1 0,-9 12 1303,21-34-235,1-1-1,-1 0 1,-1 0 0,1 0-1,-1 0 1,0-1-1,0 1 1,0-1 0,-1 0-1,1-1 1,-1 0-1,0 0 1,0 0-1,-2 0 236,-10-1-3296</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49.285"/>
    </inkml:context>
    <inkml:brush xml:id="br0">
      <inkml:brushProperty name="width" value="0.05" units="cm"/>
      <inkml:brushProperty name="height" value="0.05" units="cm"/>
      <inkml:brushProperty name="color" value="#008C3A"/>
    </inkml:brush>
  </inkml:definitions>
  <inkml:trace contextRef="#ctx0" brushRef="#br0">4 118 7642,'0'0'2914,"0"0"-687,0 0-476,0 0-455,0 0-21,0 0-227,0 0-318,13 0 109,6-2-805,0-1 0,0 0 1,-1-1-1,0-2 0,0 0 1,0 0-1,6-5-34,39-12 102,-10 8-84,1 3-1,0 2 1,0 2 0,1 2-1,0 3 1,26 3-18,-80 1 1,0-1 0,0 0 0,-1 0 0,1 1 0,0-1 0,0 0 0,-1 1 1,1-1-1,0 1 0,0-1 0,-1 1 0,1-1 0,-1 1 0,1-1 0,0 1 0,-1 0 1,1-1-1,-1 1 0,1 0 0,-1-1 0,0 1 0,1 0 0,-1 0 0,0-1 0,1 1 1,-1 0-1,0 0 0,0 0 0,0 0 0,0-1 0,0 1 0,0 0 0,0 0 0,0 0 1,0 0-1,0-1 0,0 1 0,0 0 0,-1 0-1,-8 57-15,5-36-40,-82 359-23,73-323 91,-223 862-44,68-299-3542,79-292-1328,41-150 305</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53.835"/>
    </inkml:context>
    <inkml:brush xml:id="br0">
      <inkml:brushProperty name="width" value="0.05" units="cm"/>
      <inkml:brushProperty name="height" value="0.05" units="cm"/>
      <inkml:brushProperty name="color" value="#008C3A"/>
    </inkml:brush>
  </inkml:definitions>
  <inkml:trace contextRef="#ctx0" brushRef="#br0">1 11 6041,'0'0'1771,"0"0"-756,0 0-369,0 0-286,0 0 28,0 0 245,16 1 1829,13 3-2109,1-1-1,-1-1 0,1-2 1,-1-1-1,18-3-352,-6-3 18,19-1-383,-59 8 350,-1 0 1,0 0-12,0 0-43,0 0 36,0 5 23,-2 42 369,-2 0 0,-1 0 0,-12 39-359,-43 141 655,37-146-622,20-69-48,-61 226 6,10 2 9,54-238 466,-2 6-3032,1-15-1752,1-21 856</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54.187"/>
    </inkml:context>
    <inkml:brush xml:id="br0">
      <inkml:brushProperty name="width" value="0.05" units="cm"/>
      <inkml:brushProperty name="height" value="0.05" units="cm"/>
      <inkml:brushProperty name="color" value="#008C3A"/>
    </inkml:brush>
  </inkml:definitions>
  <inkml:trace contextRef="#ctx0" brushRef="#br0">18 1 4745,'0'0'3745,"0"0"-1713,0 0 209,0 0-593,0 0-744,0 0 96,0 0-143,0 58-305,0-15-224,0-11-168,-3 0-80,-3-10-80,3-6-656,0-6-1129,0-10-1095,3 0-873,0 0-1104</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54.653"/>
    </inkml:context>
    <inkml:brush xml:id="br0">
      <inkml:brushProperty name="width" value="0.05" units="cm"/>
      <inkml:brushProperty name="height" value="0.05" units="cm"/>
      <inkml:brushProperty name="color" value="#008C3A"/>
    </inkml:brush>
  </inkml:definitions>
  <inkml:trace contextRef="#ctx0" brushRef="#br0">214 1 6041,'0'0'1827,"0"0"-397,0 0-258,0 0-278,0 0 33,0 0 65,-10 25-321,-1-1-548,-9 21 136,2 1 0,2 1 0,2 1-259,4-1-1,2 1 1,2 0 0,2 0-1,2 1 1,3-1-1,2 11 1,-2-55-6,-1 0 0,1 0 0,1 0 0,-1-1 0,0 1 0,1 0 0,0 0 0,0-1 0,0 1 0,0-1 0,1 0 0,-1 1 0,1-1-1,0 0 1,0-1 0,0 1 0,0 0 6,1 0 20,-1 0 0,0 0 0,1 0 0,-1 1 0,-1-1 0,1 1-1,0 0 1,-1 0 0,0 0 0,0 0 0,0 0 0,0 0 0,-1 1 0,0-1-1,0 1 1,0-1 0,0 1 0,-1-1 0,1 5-20,-28-9-496,20 0 49,1-1 1,-1 1-1,1-1 1,-1 0 0,1-1-1,-1 1 1,1-2-1,0 1 1,0 0-1,0-1 1,0 0-1,0-1 1,1 1 0,-1-1-1,1 0 1,0 0-1,0-1 1,1 0-1,-1 0 1,1 0-1,-1-1 447,-17-21-5254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41.304"/>
    </inkml:context>
    <inkml:brush xml:id="br0">
      <inkml:brushProperty name="width" value="0.05" units="cm"/>
      <inkml:brushProperty name="height" value="0.05" units="cm"/>
      <inkml:brushProperty name="color" value="#E71224"/>
    </inkml:brush>
  </inkml:definitions>
  <inkml:trace contextRef="#ctx0" brushRef="#br0">79 0 4281,'0'0'1560,"0"0"-375,0 0 95,0 0-176,0 0-32,0 0-104,0 0-191,-53 268-129,45-226-208,-1-5-280,6-1-104,0-9-40,0-6-8,3-6-8,0-4-776,0-11-905,0 0-527,0 0-1993</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20.945"/>
    </inkml:context>
    <inkml:brush xml:id="br0">
      <inkml:brushProperty name="width" value="0.05" units="cm"/>
      <inkml:brushProperty name="height" value="0.05" units="cm"/>
      <inkml:brushProperty name="color" value="#0000FF"/>
    </inkml:brush>
  </inkml:definitions>
  <inkml:trace contextRef="#ctx0" brushRef="#br0">0 126 1832,'0'0'2970,"0"0"-1495,0 0-25,0 0-67,0 0-232,0 0 89,0 0 112,0 0 118,0 0-114,4-3 2785,9 1-3902,70-1-256,25-7 17,-24 2 5,27 3-5,422 5-2043,-508-3 1832,0 0 0,-1-1 0,1-2 0,-1 0 0,0-2 0,-1 0 1,0-2-1,0 0 0,12-9 211,-13 8-557,-3 5-362,-10 5-3830,-9 1 1493</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55.002"/>
    </inkml:context>
    <inkml:brush xml:id="br0">
      <inkml:brushProperty name="width" value="0.05" units="cm"/>
      <inkml:brushProperty name="height" value="0.05" units="cm"/>
      <inkml:brushProperty name="color" value="#008C3A"/>
    </inkml:brush>
  </inkml:definitions>
  <inkml:trace contextRef="#ctx0" brushRef="#br0">1 140 360,'0'0'6633,"0"0"-5288,0 0-129,0 0-160,0 0-56,0 0-295,0 0-385,89 16-136,-65-16-184,11-48-504,-5-6-1761,-3 1-3016</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55.943"/>
    </inkml:context>
    <inkml:brush xml:id="br0">
      <inkml:brushProperty name="width" value="0.05" units="cm"/>
      <inkml:brushProperty name="height" value="0.05" units="cm"/>
      <inkml:brushProperty name="color" value="#008C3A"/>
    </inkml:brush>
  </inkml:definitions>
  <inkml:trace contextRef="#ctx0" brushRef="#br0">1 102 3881,'0'0'1541,"0"0"-226,0 0-40,0 0-58,0 0-36,0 0 86,0-5-75,0 2-2312,0-11 4887,0 7 398,0 17-2916,2 50-1154,3-1 1,3-1 0,6 19-96,-15-104-5162,3-35 2943,0-3 1410,-1 42 636,0 14 172,-1-1 0,0 1-1,0 0 1,-1 0 0,0 0 0,0 0-1,-1 0 1,0 0 0,-1 1-1,0-2 2,2 9 143,1 1 61,0 0 110,0 0 83,0 0-150,0 24 209,3 12-143,1-1 0,2 1 0,2-1 0,1 0 1,1-1-1,13 29-313,-9-35-205,-13-28 177,-1 0 0,0 0 0,0 1 0,0-1-1,0 0 1,1 0 0,-1 0 0,0-1 0,0 1 0,0 0-1,1 0 1,-1 0 0,0 0 0,0 0 0,0 0-1,1 0 1,-1 0 0,0 0 0,0 0 0,0 0 0,0-1-1,0 1 1,1 0 0,-1 0 0,0 0 0,0 0-1,0 0 1,0-1 0,0 1 0,0 0 0,0 0-1,1 0 1,-1 0 0,0-1 0,0 1 0,0 0 0,0 0-1,0 0 1,0-1 0,0 1 0,0 0 0,0 0-1,0 0 1,0-1 0,0 1 0,0 0 0,0 0-1,0 0 1,0-1 0,0 1 0,-1 0 0,1 0 0,0 0-1,0 0 1,0-1 0,0 1 0,0 0 0,0 0-1,-1 0 29,-6-58-2752,-12-32 372,5 31 1631,3-1 0,0-27 749,9 63 783,5 49-267,2 21-408,2 8-703,-1 0 0,-2 34 595,-4-23-2607</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2:06.206"/>
    </inkml:context>
    <inkml:brush xml:id="br0">
      <inkml:brushProperty name="width" value="0.05" units="cm"/>
      <inkml:brushProperty name="height" value="0.05" units="cm"/>
      <inkml:brushProperty name="color" value="#008C3A"/>
    </inkml:brush>
  </inkml:definitions>
  <inkml:trace contextRef="#ctx0" brushRef="#br0">0 348 7866,'0'0'2918,"0"0"-982,0 0-486,0 0-345,0 0 22,0 0-41,0 0-389,0 0-218,0 0-118,6 0 51,5-1-385,0 0-1,0-1 0,-1 0 0,1-1 0,-1 0 0,1-1 0,-1 0 0,9-5-26,82-49 344,-68 38-303,25-16-742,29-24 701,-21 3-2773,-54 44 527,0 0 0,-1-1 0,7-10 2246,-6 0-5778</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2:06.559"/>
    </inkml:context>
    <inkml:brush xml:id="br0">
      <inkml:brushProperty name="width" value="0.05" units="cm"/>
      <inkml:brushProperty name="height" value="0.05" units="cm"/>
      <inkml:brushProperty name="color" value="#008C3A"/>
    </inkml:brush>
  </inkml:definitions>
  <inkml:trace contextRef="#ctx0" brushRef="#br0">1 220 9050,'0'0'4169,"0"0"-2049,0 0-575,0 0-897,0 0-104,0 0 48,0 0-160,160-91-144,-104 53-200,-2 1-88,-7 10-208,-5 6-1168,-9 15-1553,-13 6-2336,-14 0-304</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2:07.048"/>
    </inkml:context>
    <inkml:brush xml:id="br0">
      <inkml:brushProperty name="width" value="0.05" units="cm"/>
      <inkml:brushProperty name="height" value="0.05" units="cm"/>
      <inkml:brushProperty name="color" value="#008C3A"/>
    </inkml:brush>
  </inkml:definitions>
  <inkml:trace contextRef="#ctx0" brushRef="#br0">140 214 6881,'0'0'4225,"0"0"-2248,0 0-529,0 0-824,0 0-496,0 0 40,0 0 496,149 0 41,-90-16-369,0-10-248,-5-6-88,2-6-1009,-14 6-1743,-15 5-2225</inkml:trace>
  <inkml:trace contextRef="#ctx0" brushRef="#br0" timeOffset="1">0 428 8994,'0'0'3753,"0"0"-1841,0 0-496,0 0-655,0 0 79,0 0-224,0 0-384,33 0-216,0 0 136,11-10 16,13-17 64,11-11-232,9-15-328,60-54-1704,-18 11-3002,-3 0-2223</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33.277"/>
    </inkml:context>
    <inkml:brush xml:id="br0">
      <inkml:brushProperty name="width" value="0.05" units="cm"/>
      <inkml:brushProperty name="height" value="0.05" units="cm"/>
      <inkml:brushProperty name="color" value="#008C3A"/>
    </inkml:brush>
  </inkml:definitions>
  <inkml:trace contextRef="#ctx0" brushRef="#br0">1 91 4665,'0'0'2811,"0"0"-1213,0 0-234,0 0-94,0 0-127,0 0 78,9-1 3927,12-2-4768,-19 2-468,-1 1 94,-1 0 0,0 0-1,1 0 1,-1 0-1,0 0 1,1 0 0,-1 0-1,0 0 1,1 0-1,-1 0 1,0 0 0,1 0-1,-1 0 1,0 0-1,0-1 1,1 1 0,-1 0-1,0 0 1,1 0-1,-1 0 1,0-1 0,0 1-1,1 0 1,-1 0-1,0 0 1,0-1 0,0 1-1,1 0 1,-1-1-1,0 1 1,0 0 0,0 0-1,0-1 1,0 1-1,1 0 1,-1-1 0,0 1-1,0 0 1,0-1-1,0 1 1,0 0 0,0 0-1,0-1 1,0 1-1,0 0 1,0-1 0,0 1-1,0 0 1,-1-1-1,1 1 1,0 0-6,-2-23-675,1 20 544,1 0 0,1 0 0,-1 0-1,0 0 1,1 0 0,-1 1 0,1-1 0,0 0 0,0 0 0,0 1 0,0-1 0,1 0 0,0-1 131,-1 3-293,0 0 0,0 0 0,-1 0 0,1 0-1,0 1 1,0-1 0,0 0 0,1 0 0,-1 1 0,0-1 0,0 1 0,0-1 0,0 1 0,1-1 0,-1 1-1,0 0 1,0-1 0,1 1 0,-1 0 0,1 0 293,-12 0-2572,0 0-1428</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33.960"/>
    </inkml:context>
    <inkml:brush xml:id="br0">
      <inkml:brushProperty name="width" value="0.05" units="cm"/>
      <inkml:brushProperty name="height" value="0.05" units="cm"/>
      <inkml:brushProperty name="color" value="#008C3A"/>
    </inkml:brush>
  </inkml:definitions>
  <inkml:trace contextRef="#ctx0" brushRef="#br0">241 0 6905,'0'0'1968,"0"0"-440,0 0-476,0 0-324,0 0-56,0 0-98,0 4-333,-3 29-49,-2-1 0,-2 0 1,0 0-1,-2 0 0,-2-1 0,-9 19-192,-1 7 40,19-50-81,0-1 0,0 1 0,0 0 0,1 0 0,0 0 0,0-1 0,0 1 0,1 0 0,0 0 0,1 0 0,-1 0 0,2 0 0,-1 0 0,2 5 41,2 0-121,1 0 1,0-1-1,1 0 0,0 0 1,0 0-1,2-1 1,3 4 120,51 55-126,-45-51 39,0 0 0,-1 1 1,-2 1-1,0 0 0,-1 1 0,-1 1 0,5 11 87,-15-25 39,-1 0 0,0 0 0,-1 0 0,1 0 0,-2 0 0,1 0 0,-1 0 0,0 0-1,-1 1 1,0-1 0,0 0 0,-1 0 0,0-1 0,0 1 0,-1 0 0,0-1 0,0 1 0,-5 6-39,-4 7 222,-1 0-1,-1-1 1,0 0 0,-2-1 0,-12 11-222,21-23-17,0 0-1,-1-1 1,0 0 0,0-1-1,0 0 1,0 0 0,-1-1-1,0 0 1,0 0 0,0-1-1,-1 0 1,1-1 0,-1 0-1,1 0 1,-1-1 0,0 0-1,1-1 1,-1 0 0,0-1-1,0 0 1,-2 0 17,8 0-159,0 0 0,1 0 0,-1-1 0,0 1 0,1-1 0,-1 1-1,1-1 1,-1 0 0,1 0 0,0-1 0,0 1 0,0-1 0,0 0 0,0 1 0,1-1 0,-1-1 0,1 1 0,0 0-1,0 0 1,0-1 0,-1-1 159,-22-42-3244</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34.291"/>
    </inkml:context>
    <inkml:brush xml:id="br0">
      <inkml:brushProperty name="width" value="0.05" units="cm"/>
      <inkml:brushProperty name="height" value="0.05" units="cm"/>
      <inkml:brushProperty name="color" value="#008C3A"/>
    </inkml:brush>
  </inkml:definitions>
  <inkml:trace contextRef="#ctx0" brushRef="#br0">0 199 4721,'0'0'3273,"0"0"-2057,0 0-8,0 0-328,0 0-343,0 0-57,0 0-16,68-22-48,-23 12-160,8-12-256,37-31-384,-13 5-1953,-15 5-2904</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2:16.688"/>
    </inkml:context>
    <inkml:brush xml:id="br0">
      <inkml:brushProperty name="width" value="0.05" units="cm"/>
      <inkml:brushProperty name="height" value="0.05" units="cm"/>
      <inkml:brushProperty name="color" value="#008C3A"/>
    </inkml:brush>
  </inkml:definitions>
  <inkml:trace contextRef="#ctx0" brushRef="#br0">1 11 4873,'0'0'4365,"0"0"-1847,0 0-300,0 0-257,0 0-376,0 0 104,0 0-1627,0 0 0,0-1-1,0 1 1,0 0 0,0 0-1,0-1 1,0 1 0,-1 0-1,1-1 1,0 1 0,0 0-1,0-1 1,0 1 0,0 0-1,1-1 1,-1 1 0,0 0-1,0-1 1,0 1 0,0 0 0,0-1-1,0 1 1,0 0 0,1 0-1,-1-1 1,0 1 0,0 0-1,0-1 1,1 1 0,-1 0-1,0 0 1,0 0 0,1-1-1,-1 1 1,0 0 0,0 0-1,1 0-61,23 2 109,1 1 0,-1 2 0,0 0-1,-1 2 1,1 0 0,-1 2 0,9 5-109,59 19 567,438 127 454,-510-156-1036,0 1-94,-29-3-2017,-18-5 1180,1-1 0,-1-1-1,1-1 1,0-2 0,1-1 0,0-1-1,-15-8 947,-69-24-1751,37 20 751,-1 4 0,-11 1 1000,44 10 1098,-1 3 0,-32 1-1098,81 4 37,0 0 0,0 1 1,0 0-1,-1 1 0,1-1 0,0 1 0,-1 0 0,0 1 0,0 0 1,5 3-39,16 9 352,46 17 426,3-3 1,0-3 0,1-3 0,16-1-778,-27-6 151,-44-11-134,-83 0-2375,-113-8-3473,-196 5 808,364-3 5113,1 0 101,-1 0 0,0 0 0,1 0 1,-1 1-1,0 0 0,1 0 0,-1 0 1,1 1-1,-1 0 0,1 0 0,0 1 1,0-1-1,0 1 0,0 0-191,4-2 86,0 0 0,1 0-1,-1 0 1,0 0 0,1 1 0,-1-1-1,1 0 1,-1 0 0,1 0 0,0 1-1,-1-1 1,1 0 0,0 0 0,0 1-1,0-1 1,0 0 0,0 1 0,0-1-1,1 0 1,-1 0 0,0 1-1,0-1 1,1 0 0,-1 0 0,1 1-1,0-1 1,-1 0 0,1 0-86,23 32 580,-21-30-386,26 30 981,2-2-1,1-1 1,2-2-1,30 20-1174,-14-15 322,2-2 1,1-2-1,1-3 1,2-2-1,25 6-322,-63-25-569,-1 0 1,1-2-1,0 0 0,0-1 1,0-1-1,0-1 0,4-1 569,-9 1-1188,19 0-3711</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2:17.053"/>
    </inkml:context>
    <inkml:brush xml:id="br0">
      <inkml:brushProperty name="width" value="0.05" units="cm"/>
      <inkml:brushProperty name="height" value="0.05" units="cm"/>
      <inkml:brushProperty name="color" value="#008C3A"/>
    </inkml:brush>
  </inkml:definitions>
  <inkml:trace contextRef="#ctx0" brushRef="#br0">1 1 4337,'0'0'5652,"0"0"-3090,0 0-1193,0 0-489,0 0-433,0 0 4,14 0-156,482 0 281,-495 19-780,-4 15 155,-1 0 1,-1 0 0,-2-1-1,-1 0 1,-9 21 48,-3 14-104,-103 427-4621,90-342 1481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21.831"/>
    </inkml:context>
    <inkml:brush xml:id="br0">
      <inkml:brushProperty name="width" value="0.05" units="cm"/>
      <inkml:brushProperty name="height" value="0.05" units="cm"/>
      <inkml:brushProperty name="color" value="#0000FF"/>
    </inkml:brush>
  </inkml:definitions>
  <inkml:trace contextRef="#ctx0" brushRef="#br0">13 1 5465,'0'0'1355,"0"0"-76,0 0-312,0 0-454,0 0-291,0 0-92,0 7 120,3 624 3264,-3-629-3438,0-2 28,0 0 77,0 0 75,0-10 235,-1-31-647,0 8-466,2-1 1,1 1-1,2-2 622,-3 25-101,1 0-1,0 0 0,1 0 1,0 0-1,1 1 0,0-1 1,0 1-1,1 0 0,1 0 1,-1 1-1,1-1 0,2-1 102,-5 7-1,0 1-1,0-1 1,0 1-1,0 0 1,0 0-1,1 0 1,-1 0-1,1 0 0,-1 1 1,1-1-1,0 1 1,-1 0-1,1 0 1,0 1-1,0-1 0,0 1 1,0 0-1,-1 0 1,1 0-1,0 0 1,0 1-1,0-1 0,0 1 1,-1 0-1,4 1 2,4 2 3,0 0 0,1 1 0,-2 0-1,1 1 1,-1 0 0,0 1-1,5 4-2,-12-10 16,-1 2 0,1-1 0,-1 0 0,1 0 0,-1 1-1,0-1 1,0 1 0,0 0 0,0 0 0,0 0 0,-1 0-1,1 0 1,-1 0 0,0 0 0,0 0 0,0 0-1,0 1 1,0-1 0,-1 0 0,0 1 0,1 2-16,-2 0 87,0 0 0,0 0 0,-1 0 1,0-1-1,0 1 0,0-1 0,0 1 1,-1-1-1,0 0 0,0 0 0,0 0 0,-1 0-87,-10 15 197,-1-1 0,0-1 0,-2 0 0,0-1 0,-10 7-197,19-18-30,0 0-1,0-1 1,0 0-1,-1 0 1,0-1-1,0 0 1,0 0 0,-1-1-1,1 0 1,-1-1-1,1 0 1,-1-1 0,0 0-1,-5 0 31,14-1-50,0 0 0,0 0 0,1 0 0,-1 0 0,0-1 0,0 1 0,1 0-1,-1 0 1,0-1 0,0 1 0,1 0 0,-1-1 0,0 1 0,1-1 0,-1 1 0,0-1 0,1 1 0,-1-1-1,1 1 1,-1-1 0,1 0 0,-1 1 0,1-1 0,0 0 0,-1 1 0,1-1 0,0 0 0,-1 0 0,1 1-1,0-1 1,0 0 0,0 0 0,0 0 50,-1-30-884,1 22 563,0-33-1592,0 5-1027</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36.507"/>
    </inkml:context>
    <inkml:brush xml:id="br0">
      <inkml:brushProperty name="width" value="0.05" units="cm"/>
      <inkml:brushProperty name="height" value="0.05" units="cm"/>
      <inkml:brushProperty name="color" value="#008C3A"/>
    </inkml:brush>
  </inkml:definitions>
  <inkml:trace contextRef="#ctx0" brushRef="#br0">382 995 6145,'0'0'1923,"0"0"-349,0 0-436,0 0-369,0 0 13,-10-8 10,-33-17 51,-1 2-1,-23-8-842,56 25 39,-1-1-1,1 0 0,0-1 1,1 0-1,0-1 0,0 0 0,1 0 1,0-1-1,1-1 0,0 1 1,0-1-1,1-1 0,1 1 0,0-1 1,-1-5-39,-7-16 21,1-2 1,3 1 0,0-1 0,2-1-1,2-2-21,0-7-65,1 1-1,3-1 0,1-1 1,3 1-1,1-3 66,0 33-3,-1-1 0,2 1 0,0 0 0,1 0 0,0 0 0,1 1 0,1-1 0,0 2 0,1-1 1,0 1-1,7-8 3,-9 14-38,0 0 1,0 0 0,1 1 0,-1-1 0,1 1 0,1 1 0,-1 0 0,1 0 0,0 0 0,0 1 0,1 0-1,-1 0 1,1 1 0,0 0 0,0 1 0,0 0 0,0 0 0,0 1 0,9 0 37,106 1-392,-120 1 384,0 0 1,-1 0 0,1 0 0,-1 0 0,1 1 0,-1-1-1,0 1 1,0 0 0,0 0 0,0 0 0,0 0-1,0 1 1,0-1 0,0 1 0,-1 0 0,0 0 7,43 52-144,-38-46 137,12 20-1,-1 0-1,-1 0 1,-2 2-1,0 0 1,-3 1 0,9 32 8,-1 12-26,-3 1 1,1 39 25,-15-95-14,-2 1-1,0 0 1,0 0-1,-2 0 1,-1 0 0,-1 0-1,-3 9 15,2-14-647,-2 0 0,1 0 0,-2 0-1,0-1 1,-9 14 647,-19 25-4041</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37.991"/>
    </inkml:context>
    <inkml:brush xml:id="br0">
      <inkml:brushProperty name="width" value="0.05" units="cm"/>
      <inkml:brushProperty name="height" value="0.05" units="cm"/>
      <inkml:brushProperty name="color" value="#008C3A"/>
    </inkml:brush>
  </inkml:definitions>
  <inkml:trace contextRef="#ctx0" brushRef="#br0">0 0 4617,'0'0'1671,"0"0"-359,0 0-385,0 0-269,0 0-26,0 0 57,24 0-5909,-24 0 3799</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40.959"/>
    </inkml:context>
    <inkml:brush xml:id="br0">
      <inkml:brushProperty name="width" value="0.05" units="cm"/>
      <inkml:brushProperty name="height" value="0.05" units="cm"/>
      <inkml:brushProperty name="color" value="#008C3A"/>
    </inkml:brush>
  </inkml:definitions>
  <inkml:trace contextRef="#ctx0" brushRef="#br0">16 63 2409,'0'0'1336,"0"0"-383,0 0-131,0 0-167,0 0-58,0 0-55,-2-7-146,-11-28 552,13 34-739,0 1 7,0 0 68,0 0 146,0 0 86,0 0-44,0 0 4,0 0-45,0 0-143,0 0-95,0 0-38,0-1-146,0 0 1,1 1-1,-1-1 1,1 0-1,-1 1 1,1-1-1,-1 0 1,1 1-1,-1-1 1,1 1-1,-1-1 1,1 1-1,0-1 1,-1 1-1,1-1 1,0 1-1,-1 0 0,1-1 1,0 1-1,0 0 1,-1 0-1,1 0 1,0-1-1,0 1 1,-1 0-1,1 0 1,1 0-10,28-3-48,-24 3 80,114-5 215,44 7-247,-80 0-4022,-109-1 2380,-4 3-1740</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41.408"/>
    </inkml:context>
    <inkml:brush xml:id="br0">
      <inkml:brushProperty name="width" value="0.05" units="cm"/>
      <inkml:brushProperty name="height" value="0.05" units="cm"/>
      <inkml:brushProperty name="color" value="#008C3A"/>
    </inkml:brush>
  </inkml:definitions>
  <inkml:trace contextRef="#ctx0" brushRef="#br0">0 12 4617,'0'0'1666,"0"0"-229,0 0-279,0 0-309,0 0-63,0 0-107,0 0-654,0-1 1,0 1 0,0-1 0,1 1-1,-1-1 1,0 1 0,0-1-1,0 1 1,1-1 0,-1 1-1,0-1 1,1 1 0,-1 0-1,0-1 1,1 1 0,-1 0 0,0-1-1,1 1 1,-1 0 0,1-1-1,-1 1 1,1 0 0,-1 0-1,0-1 1,1 1 0,-1 0-1,1 0 1,-1 0 0,1 0 0,-1 0-26,6 0-31,23-1 1,1 1 1,-1 2-1,0 1 1,0 1-1,0 1 1,3 3 29,25 9-105,-22-8-908,-1 2 1,9 5 1012,-41-15-281,0 0 1,1 0 0,-1 1-1,-1-1 1,1 0 0,0 0-1,0 1 1,0 0-1,-1-1 1,1 1 0,-1 0-1,1 0 1,-1 0 280,1 4-4244</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41.853"/>
    </inkml:context>
    <inkml:brush xml:id="br0">
      <inkml:brushProperty name="width" value="0.05" units="cm"/>
      <inkml:brushProperty name="height" value="0.05" units="cm"/>
      <inkml:brushProperty name="color" value="#008C3A"/>
    </inkml:brush>
  </inkml:definitions>
  <inkml:trace contextRef="#ctx0" brushRef="#br0">0 1 1592,'0'0'1249,"0"0"-393,0 0-360,0 0-240,0 0-112,0 0 136,0 0 32,128 0-32,-95 0-88,2 0-8,1 0-120,14 0-64,-8 0-536,-9 0-4833</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1:59.361"/>
    </inkml:context>
    <inkml:brush xml:id="br0">
      <inkml:brushProperty name="width" value="0.05" units="cm"/>
      <inkml:brushProperty name="height" value="0.05" units="cm"/>
      <inkml:brushProperty name="color" value="#008C3A"/>
    </inkml:brush>
  </inkml:definitions>
  <inkml:trace contextRef="#ctx0" brushRef="#br0">154 379 3937,'0'0'1990,"0"0"-900,0 0-240,0 0-173,0 0 8,0 0 69,0 0-183,0 0-207,0 0-56,0 0-26,0 0-104,0 0-51,0 0 65,0 0 24,0 0-34,0 0-68,0 0-2,0 0 16,0 0 20,0 0 43,0 0 71,0 0 76,0 0 109,0 0 69,0 0 6,0 0-32,0 0-10,0 0 26,0 0-66,-41-22 2074,-57-48-1190,96 69-1355,1-1 0,0 1 0,0 0 0,0-1 0,0 1 0,0 0 0,0-1 0,0 0 0,0 1 0,1-1 0,-1 1 0,0-1 0,1 0 0,0 1 1,-1-1-1,1 0 0,0 0 0,0 1 0,0-1 0,0-1 31,2-43-1519,0 24 1934,-2 22-414,3-85 245,-3 76-324,1 0 0,1 0 0,0-1 0,0 1-1,0 0 1,1 1 0,3-8 78,-3 14-196,-1 0 1,0 0-1,0 0 1,1 1-1,-1-1 0,1 1 1,0-1-1,-1 1 1,1 0-1,0 0 0,0 0 1,0 0-1,0 1 1,-1-1-1,1 1 0,0 0 1,0 0-1,0 0 1,0 0-1,0 0 196,3 0-75,-1 0 0,0 0 0,1 1-1,-1-1 1,0 1 0,0 0 0,0 1 0,0-1 0,0 1 0,0 0 0,3 2 75,8 7-22,-9-6 12,1 0-1,-1 0 1,0 0-1,-1 1 1,1 0-1,-1 0 1,0 1-1,4 6 11,16 14-49,-4 17 61,-18-36-26,1 0 0,-1 0 0,0 0 0,-1 0 0,0 1-1,-1 0 1,0-1 0,0 1 0,0 0 0,-1 7 14,1 22-54,-1-30 94,0 0-1,-1 1 1,0-1 0,0 1 0,-1-1 0,0 0-1,0 1 1,-1-1 0,0 0 0,0 0 0,-2 3-40,2-7 43,-1 0-1,1 0 1,-1-1 0,1 1 0,-1-1-1,0 0 1,0 0 0,-1 0 0,1 0 0,0-1-1,-1 1 1,0-1 0,0 0 0,0 0-1,1 0 1,-2-1 0,1 1 0,0-1-43,-10 2 90,0-1 0,1 0 0,-1-2 0,0 1 0,-3-2-90,12 1 4,2 0 8,1-1 0,-1 0-1,0 0 1,1 0 0,-1 0 0,1 0-1,0 0 1,-1-1 0,1 1 0,0-1-1,0 0 1,0 0 0,0 0 0,0 0 0,0 0-1,1 0 1,-1 0 0,0-1-12,-29-46 203,30 46-202,-3-8-17,0 0 1,1 0-1,1 0 1,0 0-1,0-1 0,0-4 16,0-1-199,0-10-10,0 1 0,2 0 0,1 0-1,2-17 210,-2 40-65,0 1-1,-1 0 0,1 0 0,0 0 1,0-1-1,0 1 0,1 0 0,-1 0 0,1 1 1,-1-1-1,1 0 0,-1 0 0,1 1 0,0-1 1,0 1-1,0-1 0,0 1 0,0 0 1,0 0-1,0 0 0,0 0 0,0 0 0,2 0 66,3-1-103,0 0 0,0 0 0,0 0-1,0 1 1,1 0 0,5 1 103,-5-1-27,-1 1 0,1 1 1,-1-1-1,1 1 0,-1 0 0,1 1 0,0 0 27,-5 0-22,0-1 0,0 1 0,0 0 0,0 0 0,0 1 0,0-1 0,0 0 0,-1 1 0,1 0 0,-1 0 0,1 0-1,-1 0 1,0 0 0,-1 0 0,2 3 22,4 6-127,0 1-1,-1-1 1,0 1 0,-1 1-1,-1-1 1,0 1-1,-1 0 1,-1 0-1,0 0 1,0 0 0,-2 5 127,2 4-641,-1-19 512,0-1 0,-1 1-1,1-1 1,-1 0 0,0 1 0,0-1 0,0 1 0,0-1 0,-1 0 0,0 1 0,1-1 0,-1 0 0,0 1 0,-1-1 0,1 0-1,0 0 1,-2 1 129,-6 7-1647</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2:01.493"/>
    </inkml:context>
    <inkml:brush xml:id="br0">
      <inkml:brushProperty name="width" value="0.05" units="cm"/>
      <inkml:brushProperty name="height" value="0.05" units="cm"/>
      <inkml:brushProperty name="color" value="#008C3A"/>
    </inkml:brush>
  </inkml:definitions>
  <inkml:trace contextRef="#ctx0" brushRef="#br0">0 0 3601,'0'0'1100,"0"0"-56,0 0 36,0 0-139,0 0-57,0 0 8,0 0 47,0 0 5,0 0-32,0 0-117,0 0-112,0 0-179,0 0-257,0 0-149,0 0-68,0 0-53,0 0-117,0 0-172,0 0-108,0 0 65,0 0 59,0 0 29,0 0 63,0 0 32,0 0 35,0 0 36,0 0 45,0 0 44,0 0 22,0 0 0,0 0 11,0 0 47,0 0-9,0 0 10,0 0 19,0 0 27,0 0-49,0 0-51,0 0-34,0 0-86,0 0-151,0 0-91,0 0-48,0 0-146,0 0-190,0 0-156,0 0-138,0 0-265,0 0-53,0 0-221</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2:08.694"/>
    </inkml:context>
    <inkml:brush xml:id="br0">
      <inkml:brushProperty name="width" value="0.05" units="cm"/>
      <inkml:brushProperty name="height" value="0.05" units="cm"/>
      <inkml:brushProperty name="color" value="#008C3A"/>
    </inkml:brush>
  </inkml:definitions>
  <inkml:trace contextRef="#ctx0" brushRef="#br0">0 11 3929,'0'0'937,"0"0"-135,0 0-99,0 0-71,0 0-11,0 0-29,0 0-507,0-1 0,0 1 0,0-1 0,0 1 0,0 0 0,0-1 0,0 1 0,0-1 0,0 1 0,0-1 0,0 1 0,1 0 0,-1-1 0,0 1-1,0 0 1,0-1 0,0 1 0,1-1 0,-1 1 0,0 0 0,0-1 0,1 1 0,-1 0 0,0 0 0,1-1 0,-1 1 0,0 0 0,1 0 0,-1-1-85,129 1 1209,-38 0-4882,-105 0 1002</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2:09.043"/>
    </inkml:context>
    <inkml:brush xml:id="br0">
      <inkml:brushProperty name="width" value="0.05" units="cm"/>
      <inkml:brushProperty name="height" value="0.05" units="cm"/>
      <inkml:brushProperty name="color" value="#008C3A"/>
    </inkml:brush>
  </inkml:definitions>
  <inkml:trace contextRef="#ctx0" brushRef="#br0">0 12 3441</inkml:trace>
  <inkml:trace contextRef="#ctx0" brushRef="#br0" timeOffset="1">0 12 3441,'8'-8'5624,"10"4"-3526,29 5-2228,-33-1 822,171 11-2462,-183-11 450,-8 0-2639,-9 0-269</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2:09.387"/>
    </inkml:context>
    <inkml:brush xml:id="br0">
      <inkml:brushProperty name="width" value="0.05" units="cm"/>
      <inkml:brushProperty name="height" value="0.05" units="cm"/>
      <inkml:brushProperty name="color" value="#008C3A"/>
    </inkml:brush>
  </inkml:definitions>
  <inkml:trace contextRef="#ctx0" brushRef="#br0">1 1 4057,'0'0'1664,"0"0"-319,0 0-265,0 0-344,0 0-176,0 0-16,0 0-168,0 0 24,44 0 400,-17 0-143,3 0-369,-1 0-96,-2 5-184,0-5-8,-3 5-880,-9-5-1017,-10 6-1624</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22.269"/>
    </inkml:context>
    <inkml:brush xml:id="br0">
      <inkml:brushProperty name="width" value="0.05" units="cm"/>
      <inkml:brushProperty name="height" value="0.05" units="cm"/>
      <inkml:brushProperty name="color" value="#0000FF"/>
    </inkml:brush>
  </inkml:definitions>
  <inkml:trace contextRef="#ctx0" brushRef="#br0">0 100 5025,'0'0'2146,"0"0"-823,0 0-94,0 0-100,0 0-224,0 0-131,27-10 379,2 8-1398,0-2 0,-1 0-1,0-2 1,0-1 0,0-1 0,-1-2-1,4-2 246,40-13-3579,-32 14-824</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2:09.725"/>
    </inkml:context>
    <inkml:brush xml:id="br0">
      <inkml:brushProperty name="width" value="0.05" units="cm"/>
      <inkml:brushProperty name="height" value="0.05" units="cm"/>
      <inkml:brushProperty name="color" value="#008C3A"/>
    </inkml:brush>
  </inkml:definitions>
  <inkml:trace contextRef="#ctx0" brushRef="#br0">0 1 6217,'0'0'1538,"0"0"-556,0 0-458,0 0-84,0 0 159,0 0-111,11 0-207,12 2-195,-4 0-47,1-1 1,0 0-1,6-2-39,-20 17-5072,-3-5 527</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2:10.996"/>
    </inkml:context>
    <inkml:brush xml:id="br0">
      <inkml:brushProperty name="width" value="0.05" units="cm"/>
      <inkml:brushProperty name="height" value="0.05" units="cm"/>
      <inkml:brushProperty name="color" value="#008C3A"/>
    </inkml:brush>
  </inkml:definitions>
  <inkml:trace contextRef="#ctx0" brushRef="#br0">13 0 4169,'0'0'1616,"0"0"-432,0 0-535,0 0-473,0 0-96,0 0-72,0 0-8,0 0-24,0 0-216,-3 0-280,-3 0-625,3 0-1807</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2:11.342"/>
    </inkml:context>
    <inkml:brush xml:id="br0">
      <inkml:brushProperty name="width" value="0.05" units="cm"/>
      <inkml:brushProperty name="height" value="0.05" units="cm"/>
      <inkml:brushProperty name="color" value="#008C3A"/>
    </inkml:brush>
  </inkml:definitions>
  <inkml:trace contextRef="#ctx0" brushRef="#br0">51 0 2032,'-51'65'0</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2:18.573"/>
    </inkml:context>
    <inkml:brush xml:id="br0">
      <inkml:brushProperty name="width" value="0.05" units="cm"/>
      <inkml:brushProperty name="height" value="0.05" units="cm"/>
      <inkml:brushProperty name="color" value="#008C3A"/>
    </inkml:brush>
  </inkml:definitions>
  <inkml:trace contextRef="#ctx0" brushRef="#br0">25 0 1600,'0'0'2199,"0"0"-1153,0 0-272,0 0 12,0 0 25,0 0-7,0 0-139,0 0-40,0 0-33,0 0 27,0 0-47,0 0-92,0 0 18,0 0 119,0 0 50,0 0-12,0 0-62,0 0 14,0 0-15,0 0-107,0 0-167,0 0-74,0 0-52,0 0-27,0 0-45,0 0-48,0 0 164,0 0 74,0 0-87,0 0-3,0 0-100,2 16-408,1 578-239,-17-440-488,1-28-2070,11-43-3427,2-83 3873</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2:19.354"/>
    </inkml:context>
    <inkml:brush xml:id="br0">
      <inkml:brushProperty name="width" value="0.05" units="cm"/>
      <inkml:brushProperty name="height" value="0.05" units="cm"/>
      <inkml:brushProperty name="color" value="#008C3A"/>
    </inkml:brush>
  </inkml:definitions>
  <inkml:trace contextRef="#ctx0" brushRef="#br0">146 27 4817,'0'0'1674,"0"0"-293,0 0-414,0 0-313,0 0 19,0 0-87,-1-1-527,1 1 0,-1-1 1,0 1-1,0-1 1,0 1-1,0 0 0,1-1 1,-1 1-1,0 0 0,0 0 1,0 0-1,0 0 1,0 0-1,0 0 0,0 0 1,0 0-1,0 0 0,1 0 1,-2 0-60,-3 4 54,-1 0 1,1 1-1,0-1 0,0 1 1,0 0-1,1 0 0,0 0 1,0 1-1,0 0 1,0 0-55,-21 28 453,10-14-109,13-16-295,-1 0-1,1-1 0,-1 1 1,1-1-1,-1 1 1,0-1-1,0 0 0,0 0 1,-1-1-1,1 1 1,-2 0-49,5-2-14,0-1-1,0 1 1,0-1 0,-1 0 0,1 1 0,0-1 0,0 1 0,0-1 0,0 1 0,0-1-1,0 1 1,1-1 0,-1 1 0,0-1 0,0 1 0,0-1 0,0 1 0,1-1 0,-1 0-1,0 1 1,0-1 0,1 1 0,-1-1 0,0 0 0,0 1 0,1-1 0,-1 0 0,1 1 0,-1-1-1,0 0 15,2 3-54,36 22 173,40 19-119,-58-33 77,-11-5-5,0-1-1,0 0 1,1 0-1,0-1 1,0 0-1,0-1 1,1 0-1,0 0-71,-11-3 536,0 0 265,0 0 188,0 0-21,0 0-2,0-3-42,-2-17-658,-1-1 0,-1 1 0,-1 0 0,-7-17-266,5 14 59,-1-7-244,-13-43-371,20 69 150,-1 0 0,1 0 0,-1 0 0,0 0 0,0 0 1,-1 0-1,1 1 0,-1-1 0,0 1 0,0-1 0,0 1 1,-1 0-1,0-1 406,-8-1-3838,2 4-697</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2:20.746"/>
    </inkml:context>
    <inkml:brush xml:id="br0">
      <inkml:brushProperty name="width" value="0.05" units="cm"/>
      <inkml:brushProperty name="height" value="0.05" units="cm"/>
      <inkml:brushProperty name="color" value="#008C3A"/>
    </inkml:brush>
  </inkml:definitions>
  <inkml:trace contextRef="#ctx0" brushRef="#br0">1 1 6537,'0'0'2765,"0"0"-606,0 0-417,0 0-411,0 0-34,0 0-99,0 0-349,0 0-320,0 0-227,13 0-147,6 0-154,-1-1-1,1 2 1,-1 1 0,0 0-1,1 1 1,-1 1 0,-1 1-1,1 0 1,-1 2 0,8 3-1,-9-4-94,-15-6 106,0 0 0,0 1 1,0-1-1,0 0 0,1 0 1,-1 1-1,0-1 0,0 1 0,0-1 1,-1 1-1,1-1 0,0 1 1,0 0-1,0-1 0,0 1 0,0 0 1,-1 0-1,1-1 0,0 1 1,-1 0-1,1 0 0,-1 0 0,1 0 1,-1 0-1,1 0 0,-1 0 1,0 0-1,1 0 0,-1 0 0,0 0 1,0 0-1,0 0 0,0 1 0,0-1 1,0 1-13,-2 54-259,-3-1 0,-2 1 0,-14 50 259,-51 160-583,56-208-30,-31 105-2198,6-16-1746</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2:21.083"/>
    </inkml:context>
    <inkml:brush xml:id="br0">
      <inkml:brushProperty name="width" value="0.05" units="cm"/>
      <inkml:brushProperty name="height" value="0.05" units="cm"/>
      <inkml:brushProperty name="color" value="#008C3A"/>
    </inkml:brush>
  </inkml:definitions>
  <inkml:trace contextRef="#ctx0" brushRef="#br0">1 1 2296,'0'0'2044,"0"0"-964,0 0-167,0 0 16,0 0-84,0 0-63,0 0-68,0 0-5,0 0-116,0 0-118,0 0-136,0 0-149,0 0-86,0 32-28,2 14-75,2 0-1,7 26 0,2 17 7,40 628-2242,-53-615-1892,0-94 1601</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2:21.447"/>
    </inkml:context>
    <inkml:brush xml:id="br0">
      <inkml:brushProperty name="width" value="0.05" units="cm"/>
      <inkml:brushProperty name="height" value="0.05" units="cm"/>
      <inkml:brushProperty name="color" value="#008C3A"/>
    </inkml:brush>
  </inkml:definitions>
  <inkml:trace contextRef="#ctx0" brushRef="#br0">131 9 4057,'0'0'1393,"0"0"-156,0 0-225,0 0-251,0 0-79,0 0-169,0 0-460,0-1-1,0 1 0,0 0 1,0 0-1,0-1 0,0 1 1,0 0-1,0-1 0,0 1 1,0 0-1,0-1 0,0 1 1,0 0-1,0-1 0,-1 1 1,1 0-1,0 0 0,0-1 1,0 1-1,0 0 0,-1 0 1,1-1-1,0 1 0,0 0 1,-1 0-1,1 0 0,0-1 1,0 1-1,-1 0 0,1 0 1,0 0-1,-1 0 0,1 0 1,0-1-1,0 1 1,-1 0-1,1 0 0,0 0 1,-1 0-1,1 0 0,0 0-52,-7 6 37,0 0-1,1 0 0,0 0 1,0 1-1,0 0 1,1 0-1,0 1 1,1-1-1,0 1 0,-3 7-36,-15 23 260,-17 25 40,39-61-311,0-1-1,1 1 1,-1 0-1,0-1 1,1 1-1,-1 0 0,1-1 1,0 1-1,-1 0 1,1-1-1,0 1 1,0-1-1,0 1 0,0-1 1,0 0-1,0 1 1,0-1-1,1 0 1,-1 0-1,0 0 0,1 0 1,-1 0-1,1 0 1,0 0 11,41 29-44,-32-25 82,0 0 0,0 0 0,1-1 1,0 0-1,-1-1 0,1-1 0,1 0 0,-1 0 0,0-1 0,12-1-38,-23 0 192,-1 0 106,0 0 54,0 0-11,0-4-115,0-11-782,-1 0 1,0 0 0,-1 0 0,-1 1-1,-1-1 1,0 1 0,0-1 0,-2 1-1,1 1 1,-2-1 0,-3-4 555,-5-10-3237</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2:22.101"/>
    </inkml:context>
    <inkml:brush xml:id="br0">
      <inkml:brushProperty name="width" value="0.05" units="cm"/>
      <inkml:brushProperty name="height" value="0.05" units="cm"/>
      <inkml:brushProperty name="color" value="#008C3A"/>
    </inkml:brush>
  </inkml:definitions>
  <inkml:trace contextRef="#ctx0" brushRef="#br0">4 17 4913,'0'0'3001,"0"0"-950,0 0-414,0 0-431,0 0-212,0 0-128,0-1-830,-1 0 0,1 0-1,0 1 1,0-1 0,0 0-1,0 0 1,0 1 0,0-1-1,0 0 1,0 1 0,1-1-1,-1 0 1,0 0-1,0 1 1,1-1 0,-1 0-1,0 1 1,1-1 0,-1 1-1,0-1 1,1 0 0,0 1-36,19-1-33,1 2 0,-1 0 1,0 2-1,0 0 1,0 1-1,0 1 1,15 6 32,-34-10-22,0 1 0,0-1 0,0 0 0,0 1 0,-1-1 0,1 1 0,0-1 0,-1 1 0,1-1 0,-1 1 0,1-1 0,-1 1 1,0 0-1,0-1 0,0 1 0,0-1 0,0 1 0,0 0 0,0-1 0,0 1 0,-1-1 0,0 2 22,1 4-110,-2 39 94,-2 0-1,-1 0 1,-3-1 0,-2 0-1,-4 10 17,-14 33 53,-3-2 0,-9 10-53,15-46-374,8-18-2677,14-27 2016,0 1-2216</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2:22.454"/>
    </inkml:context>
    <inkml:brush xml:id="br0">
      <inkml:brushProperty name="width" value="0.05" units="cm"/>
      <inkml:brushProperty name="height" value="0.05" units="cm"/>
      <inkml:brushProperty name="color" value="#008C3A"/>
    </inkml:brush>
  </inkml:definitions>
  <inkml:trace contextRef="#ctx0" brushRef="#br0">6 1 4841,'0'0'2753,"0"0"-1521,0 0-440,0 0-400,0 0-24,0 0-48,0 0-88,0 64-152,0-54-32,0 6-48,0 1-200,0-1-888,-3-6-808,0 1-1481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22.996"/>
    </inkml:context>
    <inkml:brush xml:id="br0">
      <inkml:brushProperty name="width" value="0.05" units="cm"/>
      <inkml:brushProperty name="height" value="0.05" units="cm"/>
      <inkml:brushProperty name="color" value="#0000FF"/>
    </inkml:brush>
  </inkml:definitions>
  <inkml:trace contextRef="#ctx0" brushRef="#br0">202 65 6929,'0'0'1932,"0"0"-127,0 0-104,0 0-274,0 0-453,0 0-327,0-10-223,0-29-173,0 38-250,0 1 1,0-1-1,0 0 0,0 1 0,0-1 1,0 0-1,0 1 0,-1-1 0,1 1 0,0-1 1,0 0-1,-1 1 0,1-1 0,0 1 1,-1-1-1,1 1 0,-1-1 0,1 1 1,-1-1-1,1 1 0,-1-1 0,1 1 1,-1 0-1,1-1 0,-1 1 0,1 0 0,-1 0 1,1-1-1,-1 1 0,0 0 0,1 0 1,-1 0-1,0 0 0,1-1 0,-1 1-1,-20 1-210,18 0 173,-2-1 0,1-1 0,-1 2-1,1-1 1,-1 0 0,0 1 0,1 0 0,0 0-1,-1 0 1,1 1 0,0 0 0,-1 0-1,1 0 1,-1 0 37,1 2-18,0 0 0,0 0-1,1 0 1,-1 0 0,1 0-1,0 1 1,0-1 0,0 1-1,1 0 1,-1 0 0,1 2 18,-10 20-100,2 0 1,0 0-1,2 2 1,1-1-1,2 0 1,0 1 0,2 0-1,2 0 1,0 1 99,2-29-20,0 1 1,0-1-1,0 1 1,0-1-1,0 1 0,0-1 1,1 0-1,-1 0 1,0 1-1,1-1 1,-1 0-1,1 0 1,0 0-1,-1-1 1,1 1-1,0 0 0,-1-1 1,1 1-1,0-1 1,0 1-1,-1-1 1,1 0-1,0 0 1,0 0-1,0 0 0,0 0 1,-1 0-1,3 0 20,-1 0-147,1 0 0,0 0 0,0 0 0,0 0 0,-1 0 0,1-1 0,0 0 0,0 0-1,-1 0 1,1 0 0,0 0 0,-1-1 0,1 1 0,-1-1 0,1-1 147,3-5-293,-1-1 0,0 0 0,0-1 1,0 1-1,-2-1 0,1 0 0,-1 0 0,-1-1 1,2-5 292,-5 11 0,0 4 78,0 1 109,0 0 8,0 0-21,0 0-52,0 0-45,0 0 11,0 0 39,0 0 82,0 0 38,0 0 20,0 0 17,0 0-34,0 0-72,5 2-202,3 8-13,-1-2 142,1 0 0,-1 0 0,2 0-1,-1-1 1,1 0 0,0 0 0,0-1 0,0-1 0,1 1 0,4 0-105,9 1-24,1-2 0,-1-1 0,1 0 0,0-2 0,0 0 0,0-2 0,11-2 24,1 2-1714,-8 0-2223</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2:22.902"/>
    </inkml:context>
    <inkml:brush xml:id="br0">
      <inkml:brushProperty name="width" value="0.05" units="cm"/>
      <inkml:brushProperty name="height" value="0.05" units="cm"/>
      <inkml:brushProperty name="color" value="#008C3A"/>
    </inkml:brush>
  </inkml:definitions>
  <inkml:trace contextRef="#ctx0" brushRef="#br0">224 1 2248,'0'0'2702,"0"0"-1209,0 0-302,0 0-242,0 0-65,0 0 3,-6 20-156,-4 11-514,-30 110 897,36-108-1083,1 0 0,2 0 1,1-1-1,1 1 0,3 7-31,-1-22 6,1 1 1,1 0-1,0-1 0,8 16-6,12 49 116,-25-81-72,0 0 0,0 0 0,0 0 0,0 0-1,-1 0 1,1 0 0,-1 0 0,0 0 0,1 0 0,-1-1-1,0 1 1,0 0 0,0 0 0,0-1 0,0 1 0,0 0-1,-1-1 1,1 0 0,-1 1 0,1-1 0,-1 0-1,1 1 1,-1-1 0,0 0 0,1 0 0,-1 0 0,0-1-1,-2 2-43,-57 20 166,54-20-190,3-1-166,-1 0-1,0 1 1,0-2 0,1 1 0,-1 0 0,0-1-1,0 0 1,0 0 0,0-1 0,1 1 0,-1-1 0,0 0 190,2 0-223,0 0 1,1 0-1,-1-1 1,1 1-1,-1-1 1,1 1 0,0-1-1,0 0 1,0 0-1,0 0 1,0 0-1,0 0 1,0-1 0,1 1-1,-1 0 1,1-1-1,-1 1 1,1-1-1,0 0 1,0-1 222,-15-46-4134</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2:23.254"/>
    </inkml:context>
    <inkml:brush xml:id="br0">
      <inkml:brushProperty name="width" value="0.05" units="cm"/>
      <inkml:brushProperty name="height" value="0.05" units="cm"/>
      <inkml:brushProperty name="color" value="#008C3A"/>
    </inkml:brush>
  </inkml:definitions>
  <inkml:trace contextRef="#ctx0" brushRef="#br0">0 97 5009,'0'0'2401,"0"0"-1321,0 0 400,0 0 224,0 0-351,0 0-289,0 0-496,95 91-288,-83-91-80,3 0-32,3 0-168,-3-53-1392,-6-12-1785,-6-4-4872</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2:24.082"/>
    </inkml:context>
    <inkml:brush xml:id="br0">
      <inkml:brushProperty name="width" value="0.05" units="cm"/>
      <inkml:brushProperty name="height" value="0.05" units="cm"/>
      <inkml:brushProperty name="color" value="#008C3A"/>
    </inkml:brush>
  </inkml:definitions>
  <inkml:trace contextRef="#ctx0" brushRef="#br0">672 753 3641,'0'0'1304,"0"0"-449,0 0-112,0 0 26,0 0 49,0 0 118,-6 7 214,3-4-1261,0 1 469,0-1 0,0 0-1,0 0 1,0 0 0,0-1-1,-1 1 1,1-1 0,-1 1-1,0-1 1,1-1 0,-1 1-1,0 0 1,0-1 0,0 0-1,0 0 1,-1 0 0,1 0-1,0-1 1,-2 1-358,-227-1 4802,223-2-4752,0 1 0,0-1 0,0-1 0,0 1 0,1-2 0,-1 1 0,1-1 0,0-1 0,0 0 0,0 0 0,1-1 0,0 0 0,0 0-1,-6-6-48,-7-8 35,1 0 1,1-1-1,1-1 1,-11-17-37,14 13-152,0 0 1,2-1-1,2 0 1,0-1-1,2 0 1,1 0-1,1-1 1,1 0 0,2-1-1,1 1 1,1-1-1,2-25 152,1 47-84,0-1 0,1 0 0,0 1 0,1 0 0,-1-1 0,2 1 1,-1 0-1,1 1 0,0-1 0,1 0 0,0 1 0,0 0 0,1 0 0,-1 1 0,1 0 0,1-1 84,3-2-31,0 0 1,0 0-1,0 1 0,1 0 0,0 1 0,1 1 0,-1-1 1,1 2-1,1 0 0,5-2 31,12 2-87,-1 2 0,1 0 0,0 3 0,0 0 0,25 4 87,-43-3-33,-1 0 7,0 2 1,0-1-1,-1 1 0,1 1 0,-1 0 1,0 0-1,0 1 0,0 1 1,-1-1-1,0 1 0,0 1 0,0 0 1,7 7 25,17 18-40,-2 2 1,19 26 39,-45-54-2,31 37-67,-2 2-1,-2 1 1,-3 2-1,-1 1 0,-3 1 1,7 21 69,-28-57-22,0 1 0,-1-1 0,0 1 0,-1 0 0,-1 0 1,0 0-1,-2 0 0,1 0 0,-2 0 0,0 0 0,0-1 0,-2 1 0,0-1 1,0 1-1,-2-1 0,1-1 0,-2 1 0,0-1 0,0 0 0,-5 5 22,-2 1 44,-1-1 0,0 0 0,-1-1 0,-1-1-1,-10 8-43,16-16-178,0 1 1,-1-1-1,0-1 0,0 0 0,-1 0 0,0-2 0,0 1 0,0-2 0,-1 0 0,-2 0 178,-11-1-1496,-1-1 0,0-1 0,-5-2 1496,-2 1-2183,-29 0-2599</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2:24.617"/>
    </inkml:context>
    <inkml:brush xml:id="br0">
      <inkml:brushProperty name="width" value="0.05" units="cm"/>
      <inkml:brushProperty name="height" value="0.05" units="cm"/>
      <inkml:brushProperty name="color" value="#008C3A"/>
    </inkml:brush>
  </inkml:definitions>
  <inkml:trace contextRef="#ctx0" brushRef="#br0">81 4 5705,'0'0'2189,"0"0"-789,0 0-232,0 0-61,0 0 13,0 0-285,2-4-235,-1 14-640,-9 165 550,-21 113-510,4-59 49,17-148-125,-3 18 35,9-33-7589,2-79 3455</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2:24.947"/>
    </inkml:context>
    <inkml:brush xml:id="br0">
      <inkml:brushProperty name="width" value="0.05" units="cm"/>
      <inkml:brushProperty name="height" value="0.05" units="cm"/>
      <inkml:brushProperty name="color" value="#008C3A"/>
    </inkml:brush>
  </inkml:definitions>
  <inkml:trace contextRef="#ctx0" brushRef="#br0">0 12 6753,'0'0'1889,"0"0"-438,0 0-595,0 0-277,0 0 58,0 0 71,1 10-110,-1 11-404,2 0-1,0 0 1,1 0 0,1 0 0,1-1-1,1 0 1,4 10-194,-8-27-27,1 0 0,-1 0 0,1-1 0,0 1 0,0-1 0,-1 1 0,1-1-1,1 0 1,-1 0 0,0 0 0,1-1 0,-1 1 0,0-1 0,1 0 0,0 0 0,-1 0 0,1 0 0,0-1-1,-1 1 1,1-1 0,0 0 0,0 0 0,-1-1 0,1 1 0,1-1 27,4 1-308,-6-1 184,1 1 0,-1-1 0,1 0 0,-1 0 0,0 0 0,1-1 1,-1 1-1,0-1 0,0 0 0,0 1 0,0-2 0,0 1 1,0 0-1,-1 0 0,1-1 0,-1 0 0,1 1 0,-1-1 0,0 0 1,0 0-1,0 0 0,-1 0 0,1-1 0,-1 1 0,1-3 124,7-10-627,30-57-2631,-5-10-1842</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2:25.729"/>
    </inkml:context>
    <inkml:brush xml:id="br0">
      <inkml:brushProperty name="width" value="0.05" units="cm"/>
      <inkml:brushProperty name="height" value="0.05" units="cm"/>
      <inkml:brushProperty name="color" value="#008C3A"/>
    </inkml:brush>
  </inkml:definitions>
  <inkml:trace contextRef="#ctx0" brushRef="#br0">1 12 5017,'0'0'2925,"0"0"-978,0 0-428,0 0-311,0 0-248,0 0-182,0-1-750,0 1 1,0-1-1,0 1 0,0-1 1,0 1-1,0-1 1,0 1-1,0-1 1,0 1-1,0 0 0,0-1 1,1 1-1,-1-1 1,0 1-1,0-1 1,0 1-1,1 0 1,-1-1-1,0 1 0,0 0 1,1-1-1,-1 1 1,0 0-1,1-1 1,-1 1-29,361 5 1896,-361 11-1901,1 44-604,0-9-183,-2 1-1,-3-1 1,-2 2 792,-95 456-4476,42-253 1335</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2:27.545"/>
    </inkml:context>
    <inkml:brush xml:id="br0">
      <inkml:brushProperty name="width" value="0.05" units="cm"/>
      <inkml:brushProperty name="height" value="0.05" units="cm"/>
      <inkml:brushProperty name="color" value="#008C3A"/>
    </inkml:brush>
  </inkml:definitions>
  <inkml:trace contextRef="#ctx0" brushRef="#br0">913 2348 5505,'0'0'2121,"0"0"-1117,0 0-431,0 0-202,0 0 42,-32 0 160,-103 2-75,121-1-393,0 1 1,0 0-1,1 1 0,-1 0 0,1 1 0,-12 5-105,18-6 127,0 0 1,-1 0-1,1-1 1,-1 0-1,0-1 0,1 0 1,-1 0-1,-5-1-127,-43 2 846,-51-2 119,99-1-926,-1 0 0,0 0 0,1-1 0,-1 0 0,1-1 0,-1 0 1,1 0-1,0-1 0,0 0 0,-3-2-39,-11-11 270,0-1 1,1-1 0,0-1-1,2-1 1,0 0-1,2-2 1,0 0 0,2-1-1,0 0 1,2-1-1,1-1 1,1 0 0,1-1-1,-1-5-270,-5-26 209,2-1-1,2 0 1,3 0-1,3-1 1,2-1 0,3-12-209,1 29 64,1 1 0,2-1 0,1 1 1,3 0-1,9-28-64,20-40-121,4 1 1,6 3-1,4 1 1,4 3-1,5 2 0,4 3 1,36-38 120,-63 88-89,97-122 26,-108 142 32,0 1-1,2 1 0,1 2 0,23-15 32,-40 30-55,2 2 0,-1 0-1,1 0 1,1 2 0,-1-1 0,1 2 0,-1 0-1,5-1 56,10 1-175,-1 0 0,1 2 0,23 1 175,-41 2-18,0 1-1,0-1 0,0 2 1,-1-1-1,1 1 1,-1 1-1,0 0 0,0 0 1,0 1-1,0 0 0,-1 0 1,0 1-1,0 0 1,0 0-1,-1 1 0,0 0 1,0 1-1,3 4 19,16 20-97,-2 2 0,-1 1-1,16 33 98,1 11-284,-2 3 0,-5 0 0,20 77 284,0 36-1005,-3 32 1005,-31-131-259,-4 0 1,-5 1-1,-3 0 1,-5 0-1,-7 54 259,-2-97-214,-3 0-1,-2 0 0,-3-1 0,-1 0 0,-3-1 1,-12 18 214,-25 49-1739,-6-3 0,-7 1 1739,-10 7-3286,10-24-3066</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2:29.633"/>
    </inkml:context>
    <inkml:brush xml:id="br0">
      <inkml:brushProperty name="width" value="0.05" units="cm"/>
      <inkml:brushProperty name="height" value="0.05" units="cm"/>
      <inkml:brushProperty name="color" value="#008C3A"/>
    </inkml:brush>
  </inkml:definitions>
  <inkml:trace contextRef="#ctx0" brushRef="#br0">0 0 5625,'0'0'1645,"0"0"-445,0 0-223,0 0-282,0 0-53,0 0 48,0 10-211,1 51 476,2 1-1,3-1 1,8 33-955,-14-93 3,0 1 0,0-1 0,0 0 0,0 0 0,0 1 0,1-1 1,-1 0-1,0 0 0,1 0 0,-1 1 0,1-1 0,-1 0 1,1 0-1,-1 0 0,1 0 0,0 0 0,0 0 0,0 0 1,-1 0-1,1 0 0,0-1 0,0 1 0,0 0 0,0 0 1,0-1-1,0 1 0,1-1 0,-1 1 0,0-1 0,0 1 1,0-1-1,0 0 0,1 0 0,-1 1 0,0-1 0,0 0 1,1 0-1,-1 0 0,0 0 0,0 0 0,1-1 0,-1 1 1,0 0-1,0-1 0,0 1 0,1 0 0,-1-1 0,0 0 1,0 1-1,0-1 0,0 0-3,6-3 13,-1 0 0,0-1-1,-1 1 1,1-1 0,-1-1 0,0 1 0,0-1 0,0-1-13,37-53 117,22-44-117,-63 103-79,-1 1-82,1 3 109,1-1-1,-1 1 1,0 0 0,1 0 0,-1 0 0,-1 0-1,1 0 1,0 0 0,-1 0 0,0 0-1,1 0 1,-1 1 52,1 6-25,6 38 179,-6-29-74,2 1 0,0-1 0,2 1 1,0-1-1,1-1 0,1 1 0,1 0-80,-7-18 16,0 1 0,0-1 1,0 0-1,1 0 1,-1 0-1,0 0 0,1 0 1,-1-1-1,1 1 1,-1 0-1,1-1 1,-1 1-1,1-1 0,-1 1 1,1-1-1,0 0 1,-1 0-1,1 0 1,-1 0-1,1 0-16,41 0-19,-28-1-58,167-4-1602,-181 5 1673,1 0 1,-1 1 0,0-1-1,1 1 1,-1 0-1,1-1 1,-1 1 0,0 0-1,0 0 1,1 0 0,-1 0-1,0 0 1,0 0 0,0 0-1,0 0 1,0 1 0,0-1-1,-1 0 1,1 0 0,0 1-1,-1-1 1,1 1 5,16 39 26,-12-29 8,26 73 183,-13-35-194,22 43-23,-37-88-322,0-1 0,0 0-1,1 0 1,-1 0-1,1 0 1,0 0 0,0-1-1,0 0 1,0 0 0,1 0-1,-1 0 1,1-1 0,0 1-1,-1-1 1,1-1-1,0 1 1,0 0 0,4-1 322,24 2-5249</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15.156"/>
    </inkml:context>
    <inkml:brush xml:id="br0">
      <inkml:brushProperty name="width" value="0.05" units="cm"/>
      <inkml:brushProperty name="height" value="0.05" units="cm"/>
      <inkml:brushProperty name="color" value="#008C3A"/>
    </inkml:brush>
  </inkml:definitions>
  <inkml:trace contextRef="#ctx0" brushRef="#br0">1 1 3409,'0'0'904,"0"0"-904</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18.839"/>
    </inkml:context>
    <inkml:brush xml:id="br0">
      <inkml:brushProperty name="width" value="0.05" units="cm"/>
      <inkml:brushProperty name="height" value="0.05" units="cm"/>
      <inkml:brushProperty name="color" value="#008C3A"/>
    </inkml:brush>
  </inkml:definitions>
  <inkml:trace contextRef="#ctx0" brushRef="#br0">19 0 5057,'0'0'1571,"0"0"-201,0 0-254,0 0-38,0 0 168,0 0 9,-14 4 862,10-2 4442,4 4-6532,0-1 1,1 0-1,-1 1 1,1-1 0,0 0-1,0 0 1,1 1 0,0-1-1,0 0 1,0 0 0,0-1-1,1 1 1,0 0 0,0-1-1,0 0 1,0 1-1,1-1 1,0-1 0,0 1-1,0 0 1,0-1 0,0 0-1,1 0 1,1 1-28,5 1 101,-1 0-1,2-1 1,-1 0-1,0-1 1,1 0 0,0 0-1,-1-2 1,1 1 0,0-1-1,10-1-100,799 0 636,-760-3-665,-1-2-1,10-5 30,60-5-41,67-7 5,-99 9-49,97 1 85,83-2 4,-3 1-1,-93 13-810,-182 1 395,1 1-1,-1 0 1,1 0 0,-1-1-1,1 1 1,-1 0 0,0 0 0,0 0-1,0-1 1,0 1 0,0 0 0,0 0-1,-1 0 1,1 0 412,0-2-461,-5 32-5677</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23.716"/>
    </inkml:context>
    <inkml:brush xml:id="br0">
      <inkml:brushProperty name="width" value="0.05" units="cm"/>
      <inkml:brushProperty name="height" value="0.05" units="cm"/>
      <inkml:brushProperty name="color" value="#0000FF"/>
    </inkml:brush>
  </inkml:definitions>
  <inkml:trace contextRef="#ctx0" brushRef="#br0">0 1 4065,'0'0'4097,"0"0"-3241,0 0-128,0 0-344,0 0-232,0 0-104,0 0 248,0 131 208,0-68-320,0 11-24,3-6-96,3 0-8,0-5-56,2 16-520,1-16-1136,-6-16-2369</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19.510"/>
    </inkml:context>
    <inkml:brush xml:id="br0">
      <inkml:brushProperty name="width" value="0.05" units="cm"/>
      <inkml:brushProperty name="height" value="0.05" units="cm"/>
      <inkml:brushProperty name="color" value="#008C3A"/>
    </inkml:brush>
  </inkml:definitions>
  <inkml:trace contextRef="#ctx0" brushRef="#br0">54 1 9322,'0'0'2583,"0"0"-981,0 0-643,0 0-495,0 0-151,0 0 339,1 52 683,4 331 1154,-20 452-402,14-777-2113,0-6-2838,-8 53 2864,8-100-343,-6 16-2273,6-21 2392,0 1 1,1-1-1,-1 0 0,0 0 0,1 1 0,-1-1 0,0 0 0,1 0 0,-1 0 0,0 0 1,0 0-1,1 0 0,-1 0 0,0 0 0,0 0 0,1 0 0,-1 0 0,0 0 1,0 0-1,1-1 0,-2 1 224,-7-5-3638</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19.889"/>
    </inkml:context>
    <inkml:brush xml:id="br0">
      <inkml:brushProperty name="width" value="0.05" units="cm"/>
      <inkml:brushProperty name="height" value="0.05" units="cm"/>
      <inkml:brushProperty name="color" value="#008C3A"/>
    </inkml:brush>
  </inkml:definitions>
  <inkml:trace contextRef="#ctx0" brushRef="#br0">1 138 6409,'0'0'2813,"0"0"-1095,0 0-58,0 0-234,0 0-362,0 0-180,18-17-334,61-54-284,-70 65-242,-1 1-1,2 0 0,-1 0 1,1 0-1,-1 1 1,1 1-1,0 0 0,1 0 1,-1 1-1,0 0 0,1 1 1,-1 0-1,1 1 1,0 0-1,4 0-23,13 0 21,5-1-23,-6-2 15,0 3 0,0 0 0,0 1 0,-1 2 0,1 1 0,2 1-13,-23-4-9,0 1 0,0 0 0,0 0 0,-1 1 0,1 0 0,0 0 0,-1 0 1,0 0-1,0 1 0,0 0 0,0 0 0,-1 0 0,1 1 0,-1-1 0,0 1 0,-1 0 1,1 0-1,-1 1 0,0-1 0,0 1 0,-1-1 0,1 1 0,-1 0 0,-1 0 1,1 0-1,-1 0 0,0 0 0,0 4 9,0 12 24,0-1 0,-2 1 0,-1-1 0,0 0 0,-2 1 0,0-1 0,-1-1 1,-1 1-1,-1-1 0,-1 0 0,-1 0 0,-1-1 0,0 0 0,-9 10-24,-14 19 106,-2-2 0,-1-2-1,-3-1 1,-38 33-106,44-46 29,0-1-1,-13 7-28,35-29-59,0 0-1,0 0 1,0-1-1,-1-1 1,0 0-1,0 0 1,0-1 0,-1-1-1,1 0 1,-2 0 59,11-3-81,0 1 1,1-1 0,-1 0 0,1 0 0,-1 0 0,1 0-1,-1 0 1,0 0 0,1-1 0,-1 1 0,1-1-1,-1 0 1,1 0 0,0 0 0,-1 0 0,1 0 0,0 0-1,-1-1 1,1 1 0,0-1 0,0 1 0,0-1 80,0-2-222,0 1 1,0-1-1,0 1 1,0-1-1,0 0 1,1 0-1,0 0 1,0 1-1,0-2 1,0 1-1,0 0 1,1 0-1,0 0 222,-2-54-3838</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20.655"/>
    </inkml:context>
    <inkml:brush xml:id="br0">
      <inkml:brushProperty name="width" value="0.05" units="cm"/>
      <inkml:brushProperty name="height" value="0.05" units="cm"/>
      <inkml:brushProperty name="color" value="#008C3A"/>
    </inkml:brush>
  </inkml:definitions>
  <inkml:trace contextRef="#ctx0" brushRef="#br0">1 102 7090,'0'0'5161,"0"0"-3353,0 0 48,0 0-647,0 0-449,0 0 296,0 0 144,113 0-552,-48-5-87,6-17-265,1 1-152,-7-1-56,-6 6-88,-8 6-160,-18 4-1601,-27 6-2144,-6 0-1952,0 0 616</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21.002"/>
    </inkml:context>
    <inkml:brush xml:id="br0">
      <inkml:brushProperty name="width" value="0.05" units="cm"/>
      <inkml:brushProperty name="height" value="0.05" units="cm"/>
      <inkml:brushProperty name="color" value="#008C3A"/>
    </inkml:brush>
  </inkml:definitions>
  <inkml:trace contextRef="#ctx0" brushRef="#br0">0 236 7009,'0'0'2001,"0"0"-601,0 0 433,0 0-33,0 0 248,0 0-311,0 0-681,182 5-384,-126-10-464,3-17-88,4-10-120,2-5-944,27-17-1809,-15 6-2072,-8 6-320</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22.176"/>
    </inkml:context>
    <inkml:brush xml:id="br0">
      <inkml:brushProperty name="width" value="0.05" units="cm"/>
      <inkml:brushProperty name="height" value="0.05" units="cm"/>
      <inkml:brushProperty name="color" value="#008C3A"/>
    </inkml:brush>
  </inkml:definitions>
  <inkml:trace contextRef="#ctx0" brushRef="#br0">81 262 2577,'0'0'6272,"0"0"-3032,0 0-1091,0 0-761,0 0-618,0 0-222,0 0-224,2 0-190,74 2 265,-36 0-208,0-2 1,0-1-1,-1-2 1,33-7-192,-32 3 146,-23 5-587,-17 2 397,0 0 1,0 1 0,0-1 0,0 0-1,0 0 1,0 0 0,0 0-1,0 0 1,0 0 0,0 0 0,0 0-1,0 0 1,0 0 0,0 0-1,0 1 1,0-1 0,0 0 0,0 0-1,0 0 1,0 0 0,0 0-1,0 0 1,0 0 0,0 0 0,0 0-1,1 0 1,-1 0 0,0 0-1,0 0 1,0 0 0,0 0 0,0 1-1,0-1 1,0 0 0,0 0-1,0 0 1,0 0 0,0 0 0,0 0-1,1 0 1,-1 0 0,0 0-1,0 0 1,0 0 0,0 0 0,0 0-1,0 0 1,0 0 0,0 0-1,0 0 44,-29 22-209,0 2-1,2 1 1,0 1-1,2 2 0,-19 26 210,14-19-113,-35 42-22,2 3 0,-27 49 135,86-122-12,2-4-10,0-1 0,0 1 0,1 0 0,-1 0 0,1 0 0,0 1 0,-1-1 0,1 0 0,1 0 0,-1 1 0,0 0 22,1-3-207,6-1 183,-1-1 1,0 1-1,1-1 0,-1 0 0,0-1 1,0 1-1,1-1 0,-1 0 0,-1 0 1,1-1-1,0 1 0,0-1 0,3-3 24,5-5 81,0-1 0,0 0 0,6-9-81,1-1 1,173-193-3,-97 104-1745,5 3 0,68-52 1747,-158 150-47,0 1 1,1 0-1,0 0 0,0 1 0,1 1 0,0 0 0,0 1 0,1 0 1,0 1-1,0 1 0,0 0 0,0 1 0,1 0 0,0 1 0,14 0 47,-29 3 2,1 0-1,0-1 0,-1 1 0,1-1 0,-1 1 1,1 0-1,0 0 0,-1-1 0,0 1 0,1 0 1,-1 0-1,1 0 0,-1-1 0,0 1 0,0 0 1,1 0-1,-1 0 0,0 0 0,0 0 0,0 0 1,0-1-1,0 1 0,0 0 0,0 0 0,0 1-1,-1 33 183,1-26-75,-1 15-6,0-1 1,-2 0 0,-1 0 0,0-1-1,-2 1 1,-1-1 0,0 0 0,-2-1-1,0 0 1,-2 1-103,2-6 62,0-1-1,0 0 1,-2-1-1,0 0 1,0 0-1,-1-1 1,-1-1-1,0 0 1,-1-1-1,0 0 1,-1-1-1,0-1 1,-8 4-62,12-9-172,-1 0 0,0-1 0,0 0 0,0 0 1,0-2-1,0 1 0,0-2 0,-1 1 0,1-2 0,0 0 1,0 0-1,-3-1 172,12 1-163,0 0 0,0 0-1,0-1 1,1 1 0,-1-1 0,0 1 0,1-1 0,-1 0 0,1 0 0,-1 0-1,1 0 1,0 0 0,0-1 0,0 1 0,0-1 0,1 1 0,-1-1 0,1 0-1,-1 0 1,1 1 0,0-1 0,0 0 0,0 0 0,1 0 0,-1-1 163,-2-10-518,0 1 0,2-1 0,-1 0 1,2 1-1,0-2 518,0 13 273,0 2 325,0 0 187,0 0 256,0 11 1032,-4 22-1401,-1 0 0,-2 0 0,-1-1 0,-1 0 0,-2 0 0,-5 9-672,-8 27 691,1 9-53,5-18 363,-11 23-1001,40-103-29,1 0 1,1 0-1,0 2 1,2 0-1,1 0 1,0 1-1,1 1 1,1 1-1,0 1 1,1 0-1,1 1 1,0 1-1,1 1 1,0 1-1,1 1 1,11-3 28,-2 6 100,1 2 1,0 1-1,0 1 1,0 2-1,19 2-100,-13 0 204,-36-1-75,-3 2 140,0 2-196,-1 1 0,0-2 1,0 1-1,0 0 0,0 0 0,-1-1 1,1 1-1,-1-1 0,0 1 1,0-1-1,0 0 0,-1 0-73,-49 41 429,29-25-270,9-7-123,1-1 0,-1 0 0,-1-1 0,0-1 1,-1 0-1,1-1 0,-7 1-36,11-5-696,-1 0 1,0-1-1,0-1 0,0 0 1,0-1-1,-12 0 696,24-1-1016,1 0 180,8-2-341,90-45 3027,-114 122-2403,6-27-1960,1-4-2641</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22.651"/>
    </inkml:context>
    <inkml:brush xml:id="br0">
      <inkml:brushProperty name="width" value="0.05" units="cm"/>
      <inkml:brushProperty name="height" value="0.05" units="cm"/>
      <inkml:brushProperty name="color" value="#008C3A"/>
    </inkml:brush>
  </inkml:definitions>
  <inkml:trace contextRef="#ctx0" brushRef="#br0">413 1 9978,'0'0'2977,"0"0"-1257,0 0-944,0 0-336,0 0 545,-184 347-17,128-202-456,2-1-224,10 11-88,8-5-128,9-11-64,16-11-8,11-26 0,0-17-960,38-31-1409,7-22-951,5-21-1121</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23"/>
    </inkml:context>
    <inkml:brush xml:id="br0">
      <inkml:brushProperty name="width" value="0.05" units="cm"/>
      <inkml:brushProperty name="height" value="0.05" units="cm"/>
      <inkml:brushProperty name="color" value="#008C3A"/>
    </inkml:brush>
  </inkml:definitions>
  <inkml:trace contextRef="#ctx0" brushRef="#br0">634 1 10002,'0'0'3881,"0"0"-2321,0 0-207,0 0-329,0 0 448,0 0 40,0 0-791,-199 379-401,136-272-160,1 0-24,-1-5-32,4-11-104,6-6-496,8-15-1521,3-27-1079,13-22-1665,11-16 160</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23.350"/>
    </inkml:context>
    <inkml:brush xml:id="br0">
      <inkml:brushProperty name="width" value="0.05" units="cm"/>
      <inkml:brushProperty name="height" value="0.05" units="cm"/>
      <inkml:brushProperty name="color" value="#008C3A"/>
    </inkml:brush>
  </inkml:definitions>
  <inkml:trace contextRef="#ctx0" brushRef="#br0">1 1 6769,'0'0'1985,"0"0"-753,0 0 296,0 0 681,0 0-361,0 0-407,115 310-585,-88-235-424,-3-1-192,3-9-112,2-7-128,10 1-1048,-9-16-1681,-1-22-2264</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23.700"/>
    </inkml:context>
    <inkml:brush xml:id="br0">
      <inkml:brushProperty name="width" value="0.05" units="cm"/>
      <inkml:brushProperty name="height" value="0.05" units="cm"/>
      <inkml:brushProperty name="color" value="#008C3A"/>
    </inkml:brush>
  </inkml:definitions>
  <inkml:trace contextRef="#ctx0" brushRef="#br0">375 0 8626,'0'0'3706,"0"0"-1540,0 0-653,0 0-526,0 0-232,0 0 1,-17 16-322,-32 35-314,2 1 1,3 3-1,2 2-120,-123 193 100,154-227-165,11-23 61,0 1-1,0-1 1,0 1 0,0-1 0,1 1 0,-1-1 0,0 1 0,0-1-1,0 1 1,0-1 0,1 1 0,-1-1 0,0 1 0,0-1 0,1 0-1,-1 1 1,0-1 0,1 1 0,-1-1 0,0 0 0,1 1 0,-1-1-1,1 0 1,-1 0 0,1 1 0,-1-1 0,1 0 4,3 1-7,0 0 0,1 0-1,-1 0 1,1-1 0,0 1 0,-1-1 0,1 0 0,0-1 7,7 1 81,18 0 120,-9 2-169,-1-2 0,1 0 0,-1-2 0,1 0-1,-1-1 1,0-1 0,0-1 0,0 0 0,0-2 0,9-4-32,-9 1-422,15-8-1434,-13 4-2149,-15 7-249</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24.048"/>
    </inkml:context>
    <inkml:brush xml:id="br0">
      <inkml:brushProperty name="width" value="0.05" units="cm"/>
      <inkml:brushProperty name="height" value="0.05" units="cm"/>
      <inkml:brushProperty name="color" value="#008C3A"/>
    </inkml:brush>
  </inkml:definitions>
  <inkml:trace contextRef="#ctx0" brushRef="#br0">1 214 8666,'0'0'3233,"0"0"-1393,0 0-600,0 0-744,0 0 200,0 0 257,0 0-193,121 0-328,-67-32-432,29-32-1872,-15 5-3186,-2 1-1783</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25.044"/>
    </inkml:context>
    <inkml:brush xml:id="br0">
      <inkml:brushProperty name="width" value="0.05" units="cm"/>
      <inkml:brushProperty name="height" value="0.05" units="cm"/>
      <inkml:brushProperty name="color" value="#0000FF"/>
    </inkml:brush>
  </inkml:definitions>
  <inkml:trace contextRef="#ctx0" brushRef="#br0">143 1 4025,'0'0'1396,"0"0"-202,0 0-202,0 0-269,0 0-235,0 0-145,-11 6-45,7-4-262,-1 0-7,0 1 0,1-1 1,0 1-1,-1 0 1,1 0-1,0 0 0,0 1 1,1-1-1,-1 1 0,1 0 1,-1 0-1,1 0 1,1 1-1,-1-1 0,1 1 1,-1-1-1,1 1 0,0 2-29,-14 53 367,2 1-1,3 0 1,3 0-1,1 19-366,1 252 531,7-243-524,-2-60 3,3 1 0,0-1 1,2 0-1,1 0 1,4 9-11,-5-22-252,2 0 1,0-1 0,1 0 0,0 0-1,1 0 1,1-1 0,0 0 0,1-1-1,1 0 1,2 1 251,27 25-3149</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24.402"/>
    </inkml:context>
    <inkml:brush xml:id="br0">
      <inkml:brushProperty name="width" value="0.05" units="cm"/>
      <inkml:brushProperty name="height" value="0.05" units="cm"/>
      <inkml:brushProperty name="color" value="#008C3A"/>
    </inkml:brush>
  </inkml:definitions>
  <inkml:trace contextRef="#ctx0" brushRef="#br0">121 1 1320,'0'0'5449,"0"0"-3409,0 0-962,0 0-183,0 0-16,0 0 31,28 6-42,4 1-436,0 2 0,21 8-432,-48-15 51,-1 0 0,1 1-1,-1 0 1,0 0 0,0 0-1,0 0 1,0 1 0,0-1 0,-1 1-1,0 0 1,1 0 0,-1 0 0,-1 0-1,1 1 1,-1-1 0,0 1 0,0 0-1,0 0 1,0-1 0,0 5-51,4 8 129,1 8 100,0 0 0,-1 0 0,-2 1 0,0 0 0,-2 0 0,-1 0 0,-2 24-229,1-40 51,-1 0 1,0-1-1,-1 1 0,0 0 0,-1-1 0,0 1 1,0-1-1,-1 0 0,0 0 0,0 0 0,-1 0 1,-1-1-1,1 0 0,-1 0 0,-1-1 0,1 1 1,-1-1-1,-3 1-51,2 0 40,-1-1 0,0 0 0,-1-1 0,0 0 0,0 0 0,0-1 0,-1-1 1,1 0-1,-1 0 0,0-1 0,0 0 0,-1-1 0,1 0 0,0-1 0,-7 0-40,12-1-15,0 0-1,1 0 0,-1 0 1,0-1-1,1 0 0,-1 0 1,0 0-1,1-1 0,0 0 1,-1 0-1,1 0 0,0 0 1,-2-2 15,4 1-22,0 0 0,-1-1 0,1 1 0,0-1 1,1 0-1,-1 0 0,1 0 0,0 0 1,0 0-1,0 0 0,0-1 0,1 1 0,-1-1 1,1 1-1,0-1 0,0-3 22,1 7-12,-1 0-1,1-1 0,0 1 1,-1 0-1,1 0 1,0 0-1,0-1 0,0 1 1,0 0-1,0 0 0,0-1 1,0 1-1,0 0 1,1 0-1,-1-1 0,0 1 1,1 0-1,-1 0 1,1 0-1,-1 0 0,1-1 1,0 1-1,-1 0 0,1 0 1,0 0-1,0 0 1,0 1-1,-1-1 0,1 0 1,0 0-1,0 0 1,0 1-1,1-1 0,-1 0 13,4 0-53,0 0 0,0 0 0,0 1-1,0 0 1,0 0 0,1 0 0,-1 0-1,1 1 54,19 1 71,-17-2-49,1 1 0,0 1 0,0 0 1,0 0-1,-1 1 0,1 0 0,-1 0 0,0 1 0,0 0 0,6 4-22,79 57 444,-58-39-387,-27-19-263,1 0 0,0-1 0,0 0 0,1 0 1,-1-1-1,1 0 0,1-1 0,-1 0 0,1-1 1,-1 0-1,1 0 0,0-1 0,2 0 206,36-1-4291,-4-1-900</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24.852"/>
    </inkml:context>
    <inkml:brush xml:id="br0">
      <inkml:brushProperty name="width" value="0.05" units="cm"/>
      <inkml:brushProperty name="height" value="0.05" units="cm"/>
      <inkml:brushProperty name="color" value="#008C3A"/>
    </inkml:brush>
  </inkml:definitions>
  <inkml:trace contextRef="#ctx0" brushRef="#br0">303 84 9786,'0'0'3985,"0"0"-1294,0 0-868,0 0-647,0 0-143,0 0-138,-7-14-401,-28-39-355,34 52-143,0-1-1,0 1 1,-1-1-1,1 1 1,-1 0-1,1 0 1,-1 0-1,1 0 1,-1 0-1,0 0 1,1 0-1,-1 1 1,0-1-1,0 1 1,0-1-1,1 1 1,-1 0-1,0-1 1,0 1-1,0 0 1,0 0-1,0 0 1,0 1-1,1-1 1,-1 0 0,0 1-1,0-1 1,0 1-1,1-1 1,-3 2 4,0 0-20,-1 1 0,1 0 1,0 0-1,0 0 1,0 0-1,1 1 0,-1-1 1,1 1-1,-3 3 20,-16 27-102,1 1 0,1 0 0,2 2 0,2 0 0,2 0 0,1 2 0,1 0 0,3 0 0,1 1 0,-1 26 102,8-54-177,0-6-46,0-1 1,1 1-1,0 0 1,0-1-1,0 1 0,1 0 1,0-1-1,0 3 223,0-7-60,0-1 0,0 1 0,0 0 0,0 0-1,0-1 1,0 1 0,1 0 0,-1-1 0,0 0 0,0 1-1,0-1 1,1 1 0,-1-1 0,0 0 0,0 0 0,1 0-1,-1 0 1,0 0 0,1 0 0,-1 0 0,0 0 0,1-1 60,29-3-253,-23 2 242,-1-1 0,1-1 0,-1 1 0,0-1 0,-1-1 1,1 1-1,-1-1 0,1 0 0,-1-1 0,-1 1 0,1-1 0,-1 0 0,0-1 0,0-1 11,17-23-47,-2 0 0,6-15 47,-21 38-25,20-43 103,-2-1 0,-3 0-1,4-21-77,-20 148 524,-5 123 894,11 436-143,-10-626-1724,3 15-343,5-17-2905,-3-12-1100,3-25-562</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25.188"/>
    </inkml:context>
    <inkml:brush xml:id="br0">
      <inkml:brushProperty name="width" value="0.05" units="cm"/>
      <inkml:brushProperty name="height" value="0.05" units="cm"/>
      <inkml:brushProperty name="color" value="#008C3A"/>
    </inkml:brush>
  </inkml:definitions>
  <inkml:trace contextRef="#ctx0" brushRef="#br0">1 0 7490,'0'0'2064,"0"0"481,0 0-545,157 310-456,-109-181-87,-4 10-505,-11 16-400,-9 0-120,-12 10-256,-9 7-48,-3 4-24,-3 0-104,-24 1-192,-29 47-1384,5-36-833,1-44-3400</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35.477"/>
    </inkml:context>
    <inkml:brush xml:id="br0">
      <inkml:brushProperty name="width" value="0.05" units="cm"/>
      <inkml:brushProperty name="height" value="0.05" units="cm"/>
      <inkml:brushProperty name="color" value="#008C3A"/>
    </inkml:brush>
  </inkml:definitions>
  <inkml:trace contextRef="#ctx0" brushRef="#br0">1 319 7930,'0'0'1840,"0"0"-800,0 0-382,0 0-286,0 0-23,0 0 179,8 10-60,68 102 774,-73-108-1213,0-1-1,1 0 0,-1 0 1,1 0-1,0 0 1,0-1-1,0 0 1,1 0-1,-1 0 0,0 0 1,1 0-1,0-1 1,-1 0-1,1 0 1,0 0-1,-1 0 0,2-1-28,2 1 25,-1-1 0,1 1 0,0-2-1,-1 1 1,1-1 0,0 0 0,-1 0-1,1-1 1,-1 0 0,4-2-25,7-7 5,-1-1 0,-1 0 0,0-1 0,-1-1 0,0-1 0,-1 0 0,7-11-5,12-10-62,-3 3-39,-17 18 28,0-1 0,1 2 0,1 0 0,0 0 0,1 1 0,1 1 0,0 1 0,10-5 73,-24 15-24,0-1 1,0 1-1,-1 0 1,1 0-1,0 0 1,0 0 0,0 1-1,0-1 1,0 1-1,0 0 1,0 0-1,0 0 1,0 0-1,0 0 1,0 1-1,0-1 1,0 1-1,0 0 1,0 0 0,0 0-1,0 0 1,-1 1-1,1-1 1,0 1-1,0 0 24,4 4-4,-2 1-1,1-1 1,-1 1-1,0 0 1,0 1-1,-1-1 1,4 8 4,-3-4 79,1-1-1,0 1 1,1-1 0,7 7-79,-12-14 30,1-1 0,-1 0 1,1 1-1,0-1 0,-1 0 0,1 0 0,0-1 1,0 1-1,1-1 0,-1 1 0,0-1 1,0 0-1,1 0 0,-1 0 0,0-1 1,1 1-1,-1-1 0,3 0-30,2 1 35,-1-1 0,1 0 0,-1-1 1,1 0-1,-1 0 0,1 0 0,-1-1 0,0 0 0,0-1 0,0 0 0,0 0 0,0 0 0,0-1 0,-1 0 1,0 0-1,0 0 0,0-1 0,0 0 0,2-3-35,45-44 67,-34 31-75,1 1 0,1 1 0,0 1 0,2 1 0,0 1 0,22-11 8,-37 24-12,1-1 0,-1 2 1,1-1-1,0 2 0,0-1 1,0 1-1,0 0 0,0 1 1,9 0 11,-13 0-10,0 1 0,0-1 0,0 1 0,0 0 1,0 0-1,0 1 0,0-1 0,-1 1 0,1 0 0,0 0 1,-1 1-1,1 0 0,-1-1 0,0 1 0,0 1 0,0-1 1,1 3 9,33 48-89,-31-41 95,2 0-1,-1-1 0,2 0 0,0 0 0,0-1 0,11 10-5,-16-19 27,0 0 0,0 0 0,0 0 0,0 0-1,0-1 1,0 0 0,0 0 0,1 0 0,-1 0 0,0-1-1,5 0-26,1 0 66,1-1 0,-1 0-1,1 0 1,10-3-66,-10-1 6,0 0 0,0-1 0,-1 0 0,1-1-1,-1 0 1,-1-1 0,9-8-6,-7 6 2,0 1 0,1 0 0,0 1-1,0 0 1,1 1 0,4-1-2,0 3-4,1 1 0,0 0 0,0 2 1,0 0-1,0 1 0,19 2 4,-23-1-16,-11 0 9,1 1 0,-1 0 0,1 0-1,-1 0 1,0 0 0,1 1 0,-1-1 0,0 1 0,0 0 0,0 0 0,0 1-1,0-1 1,-1 1 0,1 0 7,51 50-11,-3-3-6,-40-42 19,0 0-1,1-1 1,0 0-1,0 0 1,0-2-1,1 0 1,0 0-1,8 1-1,4-1 28,0-2 0,1 0 0,-1-2 0,7-1-28,-19-2 7,0 0 0,0-1-1,0 0 1,0-1 0,-1-1 0,1 0 0,-1-1 0,-1 0-1,1-1 1,-1-1 0,0 0 0,3-3-7,-1 1-7,0 0 0,1 2 1,0-1-1,0 2 0,0 0 1,1 1-1,0 1 0,1 0 0,8-1 7,-6 4-14,0 0-1,1 2 0,-1 0 0,1 1 1,8 2 14,-17-1-8,0 0 1,0 1-1,-1 1 0,1 0 1,-1 0-1,0 1 1,0 0-1,0 1 1,-1 0-1,1 1 8,30 22-5,-2 1 20,1-2-1,1-2 1,2-2-1,20 8-14,-44-26 12,1-1 0,0 0 0,0-2 0,0 0 0,0-1-1,1-1 1,-1-1 0,0 0 0,1-2 0,-1 0 0,0-1-1,0-1 1,0-1 0,-1-1 0,0 0 0,0-1 0,3-3-12,7-1-12,0 1 0,1 1 0,0 2 1,0 1-1,0 1 0,5 1 12,51-2-119,41 5 119,-101 1-12,1 2 0,0 1 0,0 2 0,-1 0-1,0 2 1,0 1 0,0 1 0,20 10 12,-21-8 1,0-1 0,1-1 0,0-1 0,1-2 1,0 0-1,0-2 0,23 1-1,-37-5 3,21 0 13,0-1 0,16-3-16,-38 2 2,1-1-1,-1 1 1,1-2 0,-1 0-1,0 0 1,0-1-1,-1 0 1,7-5-2,123-83-22,71-42-105,-164 108 67,2 2 0,0 2 0,30-8 60,-50 23-40,0 0 0,0 2 0,1 1 0,0 1-1,3 2 41,57-1-137,3 4 137,-3 0-49,2 4 42,75 12 7,-14 0 11,639 3-648,-706-20-86,-83 0 554,-3 1 75,1-1 0,-1 0 0,0 0 0,1 0 0,-1 0 0,0 0-1,1 0 1,-1 0 0,1 0 0,-1 0 0,1 0 0,-1 0 0,0 0 0,1 0-1,-1 0 1,1 0 0,-1 0 0,0 0 0,1 0 0,-1-1 0,0 1-1,1 0 1,-1 0 0,1 0 0,-1-1 0,0 1 0,0 0 0,1-1-1,-1 1 1,0 0 0,1 0 0,-1-1 0,0 1 0,0 0 0,0-1 0,1 1-1,-1-1 1,0 1 0,0 0 0,0-1 0,0 1 0,0-1 0,0 1-1,0 0 1,0-1 0,0 1 0,0-1 0,0 1 0,0 0 0,0-1-1,0 1 95,0-6-3455</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36.767"/>
    </inkml:context>
    <inkml:brush xml:id="br0">
      <inkml:brushProperty name="width" value="0.05" units="cm"/>
      <inkml:brushProperty name="height" value="0.05" units="cm"/>
      <inkml:brushProperty name="color" value="#008C3A"/>
    </inkml:brush>
  </inkml:definitions>
  <inkml:trace contextRef="#ctx0" brushRef="#br0">2 92 392,'0'0'6311,"0"0"-3380,0 0-1037,0 0-306,0 0-396,0 0-25,-1-2-923,1 1 0,0 0 0,0-1-1,0 1 1,0 0 0,0-1 0,0 1-1,0 0 1,1-1 0,-1 1 0,0 0 0,1-1-1,-1 1 1,1-1-244,12-1 187,0 0 0,0 0 0,0 2 0,6-1-187,21-3 196,198-22 110,1 9 0,17 11-306,-240 7 10,196-1-40,-144 1-4097,-191 1-4255,78 3 3300</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37.562"/>
    </inkml:context>
    <inkml:brush xml:id="br0">
      <inkml:brushProperty name="width" value="0.05" units="cm"/>
      <inkml:brushProperty name="height" value="0.05" units="cm"/>
      <inkml:brushProperty name="color" value="#008C3A"/>
    </inkml:brush>
  </inkml:definitions>
  <inkml:trace contextRef="#ctx0" brushRef="#br0">24 0 5889,'0'0'2862,"0"0"-1041,0 0-268,0 0-477,0 0-535,0 0-301,0 21-79,-13 308 1669,4-181-1754,8-87-3248,1-58 545,0-5-1052,0-7-1716</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37.908"/>
    </inkml:context>
    <inkml:brush xml:id="br0">
      <inkml:brushProperty name="width" value="0.05" units="cm"/>
      <inkml:brushProperty name="height" value="0.05" units="cm"/>
      <inkml:brushProperty name="color" value="#008C3A"/>
    </inkml:brush>
  </inkml:definitions>
  <inkml:trace contextRef="#ctx0" brushRef="#br0">84 0 5353,'0'0'1400,"0"0"-183,0 0-577,0 0-296,3 294-168,-24-160-176,-9-16-24,-6-22-1424</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38.478"/>
    </inkml:context>
    <inkml:brush xml:id="br0">
      <inkml:brushProperty name="width" value="0.05" units="cm"/>
      <inkml:brushProperty name="height" value="0.05" units="cm"/>
      <inkml:brushProperty name="color" value="#008C3A"/>
    </inkml:brush>
  </inkml:definitions>
  <inkml:trace contextRef="#ctx0" brushRef="#br0">1 0 6513,'0'0'1615,"0"0"-592,0 0-489,0 0-325,0 0 4,0 0 340,17 16 124,31 27 81,1-3 0,21 11-758,-59-44 73,3 2 16,0 0-1,-1 1 0,0 0 1,-1 1-1,11 12-88,-20-19 1,0 0-1,0 1 0,-1-1 1,1 0-1,-1 1 0,0 0 1,0-1-1,0 1 0,-1 0 0,0 0 1,0 0-1,0 0 0,-1 0 1,1 0-1,-1 0 0,0 0 1,-1 0-1,1 1 0,-1-1 1,0 0-1,-1 3 0,-1 2 12,-1 0 0,-1 0 0,0 0 0,0-1 0,0 0 0,-1 0 0,-1 0 0,-2 3-12,-65 69 59,38-44-45,14-16 29,17-18-30,1 0 0,0 1-1,0-1 1,0 1 0,1 0 0,-1 0 0,1 0 0,0 0 0,0 1 0,1-1 0,-1 1 0,1 0-1,0 0 1,0 0 0,-1 4-13,4-8-2,-1 0 0,1 0 0,0 0 0,-1-1 0,1 1 0,0 0 0,0 0 0,-1-1-1,1 1 1,0-1 0,0 1 0,0-1 0,0 1 0,0-1 0,0 1 0,0-1 0,0 0 0,0 0 0,0 1 0,0-1-1,0 0 1,0 0 0,0 0 0,0 0 2,32 3 58,-30-3-51,10 1 26,5 2-44,2-2 1,-1 0 0,0-1-1,0-1 1,0-1-1,0 0 1,0-2 0,-1 0-1,1-1 1,-1-1 0,5-2 10,12-12-1438,-1-2-1,-1-1 1,25-23 1438,4-8-4326</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38.944"/>
    </inkml:context>
    <inkml:brush xml:id="br0">
      <inkml:brushProperty name="width" value="0.05" units="cm"/>
      <inkml:brushProperty name="height" value="0.05" units="cm"/>
      <inkml:brushProperty name="color" value="#008C3A"/>
    </inkml:brush>
  </inkml:definitions>
  <inkml:trace contextRef="#ctx0" brushRef="#br0">230 1 3953,'0'0'3843,"0"0"-1614,0 0-298,0 0-229,0 0-525,0 0-321,-8 0-398,3 0-444,1 1 1,-1 0 0,1 1-1,-1-1 1,1 1 0,-1 0-1,1 0 1,0 0 0,0 1-1,0 0 1,0-1 0,0 1-1,1 1 1,-1-1 0,1 0-1,0 1 1,0 0 0,0-1-1,0 1 1,-1 5-15,-13 17 22,2 2 0,-11 28-22,19-41-8,-6 13-28,1 0 0,1 0 0,2 1 0,0 0 0,2 1 0,2 0 0,0 0 0,2 8 36,3-37-33,0 0 0,0-1 0,0 1 1,0 0-1,0-1 0,0 1 0,0 0 0,0 0 0,1-1 0,-1 1 0,0 0 1,1-1-1,-1 1 0,0 0 0,1-1 0,-1 1 0,0-1 0,1 1 0,-1-1 1,1 1-1,-1-1 0,1 1 0,0-1 0,-1 1 0,1-1 0,-1 0 0,1 1 1,0-1-1,-1 0 0,1 1 33,26-2-517,-21-1 477,0 1-1,-1-2 0,1 1 0,-1 0 1,1-1-1,-1 0 0,0 0 1,2-3 40,18-22-252,-2-1 1,0-1-1,-3-1 1,0-1-1,10-24 252,-15 27-39,-5 18 261,-6 20-64,-4 28 118,-1-29-138,-10 516 1293,10-506-4110,1-12-722,0-5-1008</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39.278"/>
    </inkml:context>
    <inkml:brush xml:id="br0">
      <inkml:brushProperty name="width" value="0.05" units="cm"/>
      <inkml:brushProperty name="height" value="0.05" units="cm"/>
      <inkml:brushProperty name="color" value="#008C3A"/>
    </inkml:brush>
  </inkml:definitions>
  <inkml:trace contextRef="#ctx0" brushRef="#br0">6 1 6073,'0'0'2929,"0"0"-1425,0 0 217,0 0-345,0 0-104,0 0-208,0 0-295,6 139-393,-6-107-288,0-5 24,0-6-112,0-5-112,-6-5-1121,0-11-1439,6 0-1593,0 0-520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25.726"/>
    </inkml:context>
    <inkml:brush xml:id="br0">
      <inkml:brushProperty name="width" value="0.05" units="cm"/>
      <inkml:brushProperty name="height" value="0.05" units="cm"/>
      <inkml:brushProperty name="color" value="#0000FF"/>
    </inkml:brush>
  </inkml:definitions>
  <inkml:trace contextRef="#ctx0" brushRef="#br0">1 0 4265,'0'0'2514,"0"0"-1050,0 0-184,0 0-230,0 0-395,0 0-259,6 0-145,-4 1-224,1-1 0,0 1 0,0 0 0,0 0 1,-1 0-1,1 0 0,-1 1 0,1-1 0,-1 1 1,1-1-1,-1 1 0,0 0 0,0 0 0,0 0 1,0 0-1,0 1 0,0-1 0,0 0 1,-1 1-1,2 2-27,35 69 417,-22-41-298,95 196 319,-86-171-380,-3 2 0,-2 0 0,-2 3-58,-13-41-136,0 0-1,-1 1 1,-2-1 0,0 1-1,-1 0 1,-1-1 0,-1 1-1,-2-1 1,0 1 0,-1-1-1,-1 0 1,-1 0 0,-1 0-1,-6 12 137,-34 54-3984,-37 51 3984,20-46-4209</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39.629"/>
    </inkml:context>
    <inkml:brush xml:id="br0">
      <inkml:brushProperty name="width" value="0.05" units="cm"/>
      <inkml:brushProperty name="height" value="0.05" units="cm"/>
      <inkml:brushProperty name="color" value="#008C3A"/>
    </inkml:brush>
  </inkml:definitions>
  <inkml:trace contextRef="#ctx0" brushRef="#br0">229 1 6681,'0'0'2304,"0"0"-1243,0 0-141,0 0 75,-13 52 25,-45 167-207,47-178-635,3 1 0,1 0 0,1 1 0,3-1 0,2 1 0,1 4-178,0-3 105,1-34-72,-1 1-1,2 0 1,-1-1 0,1 0-1,1 1 1,0-1 0,0 0-1,1 0 1,0 0-1,1-1 1,0 0 0,1 0-1,0 0 1,0 0 0,1-1-1,6 7-32,13 9 280,1-1 0,1-1-1,0-1 1,15 6-280,-34-21 73,-9-6-57,1 0-1,0 1 1,0-1 0,0 0-1,-1 1 1,1-1 0,0 0 0,-1 1-1,1-1 1,0 1 0,-1 0-1,1-1 1,0 1 0,-1-1-1,1 1 1,-1 0 0,1 0 0,-1-1-1,0 1 1,1 0 0,-1 0-1,0-1 1,1 1 0,-1 0 0,0 0-1,0 0 1,0-1 0,0 1-1,0 0 1,0 0 0,0 0-1,0 0 1,0-1 0,0 1 0,0 0-1,0 0 1,0 0 0,-1 0-1,1-1 1,0 1 0,-1 0-1,1 0 1,-1-1 0,1 1 0,-1 0-1,1-1 1,-1 1 0,1 0-1,-1-1-15,-6 5 0,1 0-1,0-1 0,-1 0 0,0-1 0,-6 3 1,-10 6-122,-197 116-5820,148-93 2122</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39.966"/>
    </inkml:context>
    <inkml:brush xml:id="br0">
      <inkml:brushProperty name="width" value="0.05" units="cm"/>
      <inkml:brushProperty name="height" value="0.05" units="cm"/>
      <inkml:brushProperty name="color" value="#008C3A"/>
    </inkml:brush>
  </inkml:definitions>
  <inkml:trace contextRef="#ctx0" brushRef="#br0">0 342 7234,'0'0'2856,"0"0"-1880,0 0-111,0 0-449,0 0-64,152-74 72,-96 31-304,42-43-120,-12 17-1625,-8-1-1695</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41.196"/>
    </inkml:context>
    <inkml:brush xml:id="br0">
      <inkml:brushProperty name="width" value="0.05" units="cm"/>
      <inkml:brushProperty name="height" value="0.05" units="cm"/>
      <inkml:brushProperty name="color" value="#008C3A"/>
    </inkml:brush>
  </inkml:definitions>
  <inkml:trace contextRef="#ctx0" brushRef="#br0">309 6 5801,'0'0'1575,"0"0"-308,0 0-153,0 0-50,0 0 187,0 0 5,-1-2 1509,0 2-2764,0-1 1,0 1 0,1 0 0,-1-1 0,0 1-1,0 0 1,1-1 0,-1 1 0,0 0-1,0 0 1,0 0 0,1 0 0,-1 0-1,0 0 1,0 0 0,0 0 0,0 0-1,1 0 1,-1 0 0,0 1 0,0-1-1,0 0-1,-6 3-2,-1 0 0,1 1 0,0-1 0,0 2 0,1-1 0,-1 1 0,1 0 0,0 0 0,0 0 0,1 1 0,-4 4 2,-18 16-86,-24 20-1080,2 2-1,-32 40 1167,81-81-721,13-4 520,23-2 421,-27-2-220,24 2 183,-10 0-120,0-1 0,0-1 0,0-1 1,0 0-1,0-2 0,-1-1 1,14-5-64,-16 2-191,45-14-1142,-21 16-3311,-39 6 1127</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41.538"/>
    </inkml:context>
    <inkml:brush xml:id="br0">
      <inkml:brushProperty name="width" value="0.05" units="cm"/>
      <inkml:brushProperty name="height" value="0.05" units="cm"/>
      <inkml:brushProperty name="color" value="#008C3A"/>
    </inkml:brush>
  </inkml:definitions>
  <inkml:trace contextRef="#ctx0" brushRef="#br0">0 48 5705,'0'0'2729,"0"0"-1569,0 0 200,0 0-215,0 0-265,0 0-80,161 0-304,-114 0-400,4-5-88,2-6-8,21 0-824,-14 1-1417,-10-1-1271</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42.510"/>
    </inkml:context>
    <inkml:brush xml:id="br0">
      <inkml:brushProperty name="width" value="0.05" units="cm"/>
      <inkml:brushProperty name="height" value="0.05" units="cm"/>
      <inkml:brushProperty name="color" value="#008C3A"/>
    </inkml:brush>
  </inkml:definitions>
  <inkml:trace contextRef="#ctx0" brushRef="#br0">218 1 5217,'0'0'1728,"0"0"-445,0 0-297,0 0-337,0 0-102,0 0-84,-12 13-95,-5 10-155,1 0-1,1 1 1,1 0 0,2 1-1,0 1 1,1 0-1,-2 12-212,-12 56 412,5 1 0,3 1 0,5 1-1,3 13-411,-3 391 644,12-494-646,0 24-91,-1 29 220,3-1 0,7 31-127,-7-74-229,0-1 0,2 1 0,0-1 0,0 0 0,2 0-1,0 0 1,0-1 0,2 0 0,-1 0 0,2-1 0,8 11 229,-10-17-503,0 0 1,0-1 0,0 0-1,1-1 1,0 1 0,0-1-1,0-1 1,1 0 0,2 1 502,20 3-3185</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43.007"/>
    </inkml:context>
    <inkml:brush xml:id="br0">
      <inkml:brushProperty name="width" value="0.05" units="cm"/>
      <inkml:brushProperty name="height" value="0.05" units="cm"/>
      <inkml:brushProperty name="color" value="#008C3A"/>
    </inkml:brush>
  </inkml:definitions>
  <inkml:trace contextRef="#ctx0" brushRef="#br0">259 1 4969,'0'0'1528,"0"0"-919,0 0 111,0 0 48,-125 384 0,89-228 168,4 15-416,2 10-16,6 7-136,12-12-55,12-10-137,0-11-112,12-21-64,27-12-80,50 1-1129,-9-26-591,-3-38-1409</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43.921"/>
    </inkml:context>
    <inkml:brush xml:id="br0">
      <inkml:brushProperty name="width" value="0.05" units="cm"/>
      <inkml:brushProperty name="height" value="0.05" units="cm"/>
      <inkml:brushProperty name="color" value="#008C3A"/>
    </inkml:brush>
  </inkml:definitions>
  <inkml:trace contextRef="#ctx0" brushRef="#br0">633 1286 3449,'0'0'1921,"0"0"-899,-28 0-190,-92-1-205,106 0-534,0 0-1,1-1 1,-1 0 0,0-1-1,1-1 1,0 0 0,0-1 0,0 0-1,1-1 1,-1-1 0,1 0-1,1 0 1,-1-1 0,-5-6-93,-10-11 239,1-1 0,2 0 0,0-2 0,-7-15-239,8 14 133,2-2-1,1-1 1,2 0 0,-10-27-133,19 37-48,1-1 0,1 0 0,1 0 0,1-1 0,1 0 0,1 0 0,1-22 48,1 16-164,2 1 1,1-1-1,1 0 1,2 1-1,1 0 1,1 0-1,1 0 1,2 1-1,1 0 1,1 1 0,1 0-1,2 1 1,0 1-1,2 0 1,0 1-1,6-3 164,-7 8-43,2 0-1,0 1 0,1 2 1,1 0-1,0 0 0,1 2 1,1 1-1,0 0 1,6 0 43,-10 5-5,0 1 0,0 1 1,1 1-1,0 1 0,0 0 1,0 2-1,0 0 1,0 1-1,0 0 0,1 2 1,-1 1-1,9 1 5,-20-1 1,0 1 1,1-1-1,-2 2 0,1-1 0,0 1 0,-1 0 0,1 0 1,-1 1-1,0 0 0,-1 1 0,1-1 0,-1 1 0,0 0 1,-1 1-1,1 0 0,-1-1 0,-1 2 0,1-1 0,1 4-1,8 17 23,-1 0 0,-1 1 0,-1 1 0,5 22-23,3 24 76,-3 1 1,-3 1 0,-4 0-1,-3 0 1,-3 1 0,-8 72-77,3-130 15,-2 1-1,0-1 1,-2 0 0,0 0 0,-2-1 0,0 1 0,-1-2 0,-1 1-1,0-1 1,-2-1 0,0 0 0,-1-1 0,-1 0 0,-1-1 0,-1 0-15,-7 7-359,-2-1 1,0-1 0,-2-2 0,0 0 0,-1-2 0,-1-1-1,0-2 1,-1 0 0,-17 4 358,-37 6-4809</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32.779"/>
    </inkml:context>
    <inkml:brush xml:id="br0">
      <inkml:brushProperty name="width" value="0.05" units="cm"/>
      <inkml:brushProperty name="height" value="0.05" units="cm"/>
      <inkml:brushProperty name="color" value="#008C3A"/>
    </inkml:brush>
  </inkml:definitions>
  <inkml:trace contextRef="#ctx0" brushRef="#br0">726 33 1352,'0'0'1419,"0"0"-420,0 0-309,0 0-129,0 0 119,0 0 62,4-4 23,-2 2-502,0 1-158,-1 0 1,0 0-1,1 0 0,-1 0 1,0-1-1,0 1 1,0 0-1,0 0 0,0-1 1,0 1-1,0 0 0,0-1 1,-1 1-1,1-1 0,-1 1 1,1-1-1,0-1-105,-1 2 789,0 1 16,0 0 63,0 0-48,-7 0-754,0 0 1,0 0-1,1 0 0,-1 1 1,0 0-1,1 0 0,-1 1 0,1 0 1,-1 0-1,1 0 0,0 1 1,0 0-1,0 0 0,0 1 1,0-1-1,1 1 0,0 1 0,0-1 1,0 1-1,0-1 0,-3 6-66,-38 40-48,2 3 1,3 1-1,2 2 0,2 2 0,-21 48 48,8-2-41,4 3 0,5 1 0,1 12 41,-8 65-58,8 1 1,7 2 0,9 1 0,9 0 0,7 3 57,8-164-14,-3 114-114,6 6 128,1-98-106,1 0-1,3-1 1,2 0-1,14 40 107,6-12-741,2 0 0,4-2 1,3-2-1,33 45 741,39 45-2828</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27.319"/>
    </inkml:context>
    <inkml:brush xml:id="br0">
      <inkml:brushProperty name="width" value="0.05" units="cm"/>
      <inkml:brushProperty name="height" value="0.05" units="cm"/>
      <inkml:brushProperty name="color" value="#008C3A"/>
    </inkml:brush>
  </inkml:definitions>
  <inkml:trace contextRef="#ctx0" brushRef="#br0">1141 0 7722,'0'0'3830,"0"0"-1260,0 0-797,0 0-590,-33 33-141,6-7-771,-21 21 406,2 1-1,3 3 0,-35 52-676,-179 290 1796,-92 132-1111,345-518-711,-84 106 290,76-100-551,0 0 0,0-1 0,-1 0 0,-1-2 0,0 1 0,-14 7 287,27-17-163,0 0 1,0 0 0,0-1 0,0 1 0,0 0-1,0-1 1,0 1 0,-1 0 0,1-1 0,0 0 0,-1 1-1,1-1 1,0 0 0,-1 1 0,1-1 0,0 0-1,-1 0 1,1 0 0,0 0 0,-1-1 0,1 1-1,0 0 1,-1 0 0,1-1 0,0 1 0,0-1-1,-1 1 1,1-1 0,0 0 0,0 1 0,0-1 0,0 0-1,0 0 1,0 0 0,0 0 0,0 1 0,0-2-1,0 1 1,0 0 0,0-1 162,-2-4-899,1 0 1,1 0-1,-1 0 0,1-1 0,0 1 1,0-1-1,1-4 899,-4-52-5813</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27.696"/>
    </inkml:context>
    <inkml:brush xml:id="br0">
      <inkml:brushProperty name="width" value="0.05" units="cm"/>
      <inkml:brushProperty name="height" value="0.05" units="cm"/>
      <inkml:brushProperty name="color" value="#008C3A"/>
    </inkml:brush>
  </inkml:definitions>
  <inkml:trace contextRef="#ctx0" brushRef="#br0">0 1 5889,'0'0'2410,"0"0"-413,0 0 95,0 0-100,0 0-282,0 0-539,9 0-614,-6 0-538,1 1 0,-1-1 0,1 1 0,-1 0 0,1 0 0,-1 0 0,0 0 0,0 1 0,0 0 0,0-1 0,0 1 0,0 0 0,0 0 0,0 1 0,-1-1 0,1 0 0,-1 1 0,0 0 0,0-1 0,0 1 0,0 0 0,1 1-19,7 15 213,0 0 0,-1 0-1,4 14-212,2 4 302,125 313 1508,-75-175-1845,8-3 0,69 114 35,-142-285-14,9 14-1020,0 1-1,2-1 1,9 12 1034,-15-23-915,-1 1 1,1-1 0,0 0-1,0 0 1,0 0 0,0-1-1,6 3 915,8 1-4621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51.494"/>
    </inkml:context>
    <inkml:brush xml:id="br0">
      <inkml:brushProperty name="width" value="0.05" units="cm"/>
      <inkml:brushProperty name="height" value="0.05" units="cm"/>
      <inkml:brushProperty name="color" value="#0000FF"/>
    </inkml:brush>
  </inkml:definitions>
  <inkml:trace contextRef="#ctx0" brushRef="#br0">0 17 5713,'0'0'2217,"0"0"-792,0 0-82,0 0-164,0 0-211,0 0-46,15-15 125,-13 17-1068,0 0 0,0 0 0,-1 0 0,1 0 0,-1 0 0,0 0-1,1 1 1,-1-1 0,0 1 0,0-1 0,-1 0 0,1 1 0,0-1 0,-1 1 0,0 0 0,1 1 21,-1-1 18,0 1 0,1-1 1,0 0-1,0 0 0,0 0 0,0 0 0,0 0 0,1 0 1,-1 0-1,1 0 0,0 0 0,1 1-18,0-2-21,1-1 0,0 1 0,-1-1 0,1 0 0,0-1 0,-1 1 0,1-1 0,0 1 0,0-1 0,-1 0 0,1 0 0,0-1 0,0 1 0,0-1 0,-1 0 0,1 0 0,0 0 0,-1 0-1,1-1 1,-1 0 0,0 1 0,2-2 21,-2 0-62,2-4-98,1 1-1,0-1 1,1 2 0,-1-1-1,7-3 161,-12 8-18,0 0 1,0 1-1,0-1 0,0 1 0,0-1 0,0 1 1,0-1-1,0 1 0,0-1 0,0 1 0,1 0 1,-1 0-1,0 0 0,0-1 0,0 1 0,1 0 1,-1 1-1,0-1 0,0 0 0,0 0 1,1 0-1,-1 1 0,0-1 0,0 1 0,0-1 1,0 1-1,0-1 0,0 1 0,0-1 0,0 1 1,0 0-1,0 0 0,0 0 0,0-1 0,0 1 1,-1 0-1,1 0 0,0 0 0,-1 0 1,1 0-1,-1 0 0,1 1 0,-1-1 0,1 0 18,1 4-19,2 4-3,0 0 0,1 0 0,1 0 0,-1 0 1,1-1-1,6 6 22,-11-13 12,1 0 0,0 0 1,-1 0-1,1 0 0,0 0 1,0 0-1,0-1 1,0 1-1,-1-1 0,1 1 1,0-1-1,0 0 0,0 0 1,0 0-1,0 0 0,0 0 1,0 0-1,0 0 1,0-1-1,0 1 0,0-1 1,0 1-13,2-1 0,-1-1 0,1 1 0,0-1 0,0 0 0,-1 0 0,1 0 1,-1 0-1,0-1 0,0 1 0,1-2 0,6-6-96,49-45-555,-56 53 597,-1 0 0,0 0 0,1 1 0,-1-1 0,1 0 0,0 1 0,0 0 0,-1-1 0,1 1 0,0 0 0,0 1 0,0-1 0,0 0 0,0 1 0,0 0 0,0 0 0,0 0 0,0 0 0,1 0 0,-1 0 0,0 1 0,1 0 54,-2 0 13,0 0 0,-1 0 0,1 1 0,0-1 0,-1 1 0,0-1-1,1 1 1,-1-1 0,0 1 0,0-1 0,0 1 0,0 0 0,0 0 0,0 0 0,0 1-13,0-1 37,0 0 1,0 0 0,0 0-1,0 0 1,0 0-1,1 0 1,-1 0 0,0 0-1,1-1 1,-1 1 0,1 0-1,0-1 1,0 1-1,-1-1 1,1 0 0,0 0-1,0 0 1,1 1-38,2 0 21,0-1 1,0 0-1,0 0 1,0 0-1,0 0 1,0-1-1,0 1 1,0-1-1,1-1 1,-1 1-1,0-1 1,0 0-1,0 0 1,0 0-1,1-1-21,4-3-93,-1 1 0,1-1 0,-1-1 0,0 1 0,-1-2 0,7-4 93,-10 6-98,1 1 0,0 0 1,1 0-1,-1 1 1,1-1-1,-1 2 0,1-1 1,0 1-1,0 0 0,0 0 1,1 0-1,-1 1 0,0 1 1,0-1-1,1 1 0,-1 0 1,0 1-1,4 0 98,-9 0-7,0 0 1,-1 0-1,1 0 1,0 0-1,-1 0 1,1 0-1,-1 1 0,1-1 1,-1 1-1,0-1 1,0 1-1,0-1 1,0 1-1,0 0 0,0-1 1,0 1-1,0 0 1,-1 0-1,1 0 0,0 0 7,13 47-41,-10-31 30,1 5 17,6 18 23,-11-39-26,1-1 1,-1 0-1,1 0 1,-1 0-1,1 0 1,-1 0-1,1 0 1,0 0-1,0 0 0,0 0 1,0 0-1,-1 0 1,1 0-1,0 0 1,1-1-1,-1 1 1,0 0-1,0-1 0,0 1 1,0-1-1,0 1 1,1-1-1,-1 0 1,0 0-1,0 1 1,0-1-1,1 0-3,22 0 46,-16 1-133,-1 0 1,1-1 0,-1 0 0,1 0 0,-1-1 0,1 0-1,-1 0 1,1-1 0,-1 0 0,0 0 0,0-1 0,0 0-1,0 0 1,0 0 0,4-4 86,-4 0-73,0 1-1,0 0 1,1 1-1,0-1 1,0 2-1,0-1 1,0 1 0,1 0-1,-1 1 1,1 0-1,0 0 1,0 1-1,0 0 1,1 0 0,7 1 73,-6 1-1725</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28.048"/>
    </inkml:context>
    <inkml:brush xml:id="br0">
      <inkml:brushProperty name="width" value="0.05" units="cm"/>
      <inkml:brushProperty name="height" value="0.05" units="cm"/>
      <inkml:brushProperty name="color" value="#008C3A"/>
    </inkml:brush>
  </inkml:definitions>
  <inkml:trace contextRef="#ctx0" brushRef="#br0">502 23 10234,'0'0'4232,"0"0"-1449,0 0-692,0 0-868,0 0-411,0 0-370,-32-5-228,-104-12-179,125 17-38,0-1 0,0 1 0,1 1 0,-1 0 0,0 0 0,0 1 0,0 1 0,1 0 0,0 0 0,-1 1 0,1 0 0,0 1 0,1 0 0,-1 1 0,1 0 0,0 0 0,1 1 0,-8 7 3,-11 6-14,-36 33-56,58-48 29,0 0-1,0 0 1,1 0-1,-1 1 1,1 0 0,0 0-1,1 0 1,0 0-1,0 1 1,-1 0 41,4-6-33,0 0 0,0 0-1,0-1 1,0 1 0,0 0 0,0 0 0,0 0 0,0 0-1,1-1 1,-1 1 0,0 0 0,0 0 0,1 0 0,-1-1-1,0 1 1,1 0 0,-1-1 0,1 1 0,-1 0 0,1-1-1,-1 1 1,1 0 0,-1-1 0,1 1 0,0-1 0,-1 1 0,1-1-1,0 1 1,-1-1 0,2 1 33,25 9 9,-22-8-25,36 8 4,0-2-1,1-2 0,0-2 0,1-2 0,-1-1 1,26-4 12,13 2-5343,-67 0 886,-9-4-178</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28.408"/>
    </inkml:context>
    <inkml:brush xml:id="br0">
      <inkml:brushProperty name="width" value="0.05" units="cm"/>
      <inkml:brushProperty name="height" value="0.05" units="cm"/>
      <inkml:brushProperty name="color" value="#008C3A"/>
    </inkml:brush>
  </inkml:definitions>
  <inkml:trace contextRef="#ctx0" brushRef="#br0">1 80 7138,'0'0'3632,"0"0"-1639,0 0-289,0 0-840,0 0-152,0 0 393,0 0 47,122 32-160,-60-32-456,9 0-536,45-21-768,-15-22-2793,-6-5-3256</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28.838"/>
    </inkml:context>
    <inkml:brush xml:id="br0">
      <inkml:brushProperty name="width" value="0.05" units="cm"/>
      <inkml:brushProperty name="height" value="0.05" units="cm"/>
      <inkml:brushProperty name="color" value="#008C3A"/>
    </inkml:brush>
  </inkml:definitions>
  <inkml:trace contextRef="#ctx0" brushRef="#br0">337 44 8770,'0'0'3397,"0"0"-764,0 0-517,0 0-743,0 0-311,5-8-325,-3 5-689,-1 1-47,0 0 1,0 0-1,0 0 0,0 0 1,0 0-1,0 1 0,1-1 0,-1 0 1,1 1-1,-1-1 0,1 1 1,-1 0-1,1-1 0,0 1 1,0 0-1,0 0 0,0 0 0,0 0 1,0 0-1,0 1 0,0-1 1,0 0-1,0 1 0,0 0 1,0-1-1,0 1 0,0 0 1,0 0-1,1 0 0,-1 1 0,0-1 1,0 0-1,0 1 0,1 0-1,8 5-3,-1 1 0,0 0 0,0 1 0,-1 0 0,0 1 0,0 0 0,-1 0 0,0 1 0,2 5 3,13 17-28,-2 2 1,5 13 27,-16-28-48,-1 0 0,-1 0 0,-1 1 0,0 0 0,-2 0 0,0 1 0,-1 0 0,-2 0 48,-1-12-17,0 1 1,-1 0-1,0 0 1,-1 0 0,0 0-1,0 0 1,-1 0-1,-1 0 1,0-1 0,0 1-1,-1-1 1,0 0-1,0 0 1,-1 0 0,0-1-1,-1 1 1,-4 4 16,-8 8-112,-1-1 0,0-1 0,-2-1 1,0 0-1,-1-2 0,-1 0 0,0-1 1,-1-2-1,-1 0 0,0-2 0,-1-1 0,0-1 1,0-1-1,-1-1 0,0-1 0,0-2 0,-14 1 112,28-5-81,3 1-46,0 0 0,0-1 0,0-1-1,0 1 1,-1-2 0,-5-1 127,13 2-35,0 0 1,1 0-1,0 0 1,-1 0-1,1 0 1,0-1-1,0 1 1,-1-1-1,1 0 1,0 0-1,1 1 1,-1-1-1,0 0 1,0-1-1,1 1 1,0 0-1,-1 0 1,1-1-1,0 1 1,0-1-1,0 1 1,0-1-1,1 1 1,-1-1-1,0 1 1,1-1-1,0 0 35,-1-7-276,0 0-1,0 1 1,1-1 0,1 0-1,-1 0 1,2 0 0,-1 1-1,1-1 1,1 1 0,0-1-1,0 1 1,1 0 0,4-8 276,-5 11-44,1 1 1,-1 0 0,1 0 0,0 0-1,0 0 1,1 1 0,0-1 0,-1 1-1,1 1 1,0-1 0,1 1 0,-1-1 0,1 1-1,0 1 1,-1-1 0,1 1 0,0 0-1,0 1 1,1-1 0,-1 1 0,0 0-1,2 1 44,8-2 197,0 2 0,0 0 0,-1 0 0,6 2-197,-16-1 62,0 0-1,0 0 0,-1 1 0,1-1 0,0 1 0,-1 0 1,1 0-1,-1 1 0,0-1 0,0 1 0,0 0 1,0 0-1,0 1 0,0-1 0,0 2-61,10 11 221,-1 0 0,-1 1-1,-1 0 1,0 1 0,-1 1 0,-1 0 0,1 3-221,-7-15-68,-1 1 1,0-1 0,0 1 0,-1 0 0,0 0 0,0 0 0,-1 0 0,0 0 0,-1 3 67,1-6-283,-1 0 1,0 0 0,-1 0 0,1 0 0,-1 0 0,0 0 0,0-1 0,-1 1 0,1-1 0,-1 1-1,0-1 1,0 0 0,0 0 0,-1 0 0,0-1 282,-30 30-6949</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29.966"/>
    </inkml:context>
    <inkml:brush xml:id="br0">
      <inkml:brushProperty name="width" value="0.05" units="cm"/>
      <inkml:brushProperty name="height" value="0.05" units="cm"/>
      <inkml:brushProperty name="color" value="#008C3A"/>
    </inkml:brush>
  </inkml:definitions>
  <inkml:trace contextRef="#ctx0" brushRef="#br0">307 292 7730,'0'0'2243,"0"0"-107,0 0-322,0 0-416,0 0-78,0 0-309,9-36-355,26-114-207,-33 144-385,0-1 0,0 0-1,0 1 1,-1-1 0,0 0-1,-1 0 1,0 0 0,0-4-64,-1 1 89,0 9-88,1 0-1,0 0 1,0 0 0,-1 0-1,1-1 1,0 1 0,-1 0-1,0 0 1,1 0 0,-1 0-1,1 0 1,-1 0 0,0 1-1,0-1 1,1 0 0,-1 0-1,0 0 1,0 1 0,0-1-1,0 0 1,0 1 0,0-1-1,-1 0 0,-34-7-236,25 8 94,-1 0 1,1 0-1,0 1 0,-1 1 1,-4 1 141,7 1-34,-1 0 0,0 1 1,1 0-1,0 0 0,0 1 1,1 0-1,-1 0 1,1 1-1,1 1 0,-1-1 1,1 1-1,1 0 0,-1 0 1,2 1-1,-5 7 34,-6 11-51,1 1 0,1 1-1,1 1 1,-4 17 51,10-25-32,1 1 0,1 0 0,1 0-1,1 0 1,1 0 0,1 1 0,2 18 32,-1-40-6,1 0 0,-1 0 0,0 0 0,1 0 0,-1 0 0,1 0 0,0-1 1,0 1-1,-1 0 0,1 0 0,0-1 0,1 1 0,-1 0 0,0-1 0,0 1 0,1-1 0,-1 0 1,1 1-1,-1-1 0,1 0 0,0 0 0,0 0 6,2 2-5,1-1-1,0 0 1,-1 0-1,1-1 1,0 1 0,0-1-1,1 0 1,-1-1-1,2 1 6,1 0 5,0-1 0,1 0 0,-1-1 0,1 1 0,-1-2-1,0 1 1,0-1 0,0 0 0,0-1 0,0 0-1,4-2-4,0-3-20,0-1-1,-1-1 0,0 1 0,-1-2 0,0 1 0,-1-2 1,0 1-1,1-4 21,19-29-432,13-32 432,-22 41-116,-17 133-685,-11 3 1755,-5 0-1,-4-1 0,-8 17-953,2-5 588,0 0-174,-10 50-151,1 54-263,31-188-2073,3-21-6043,11-7 2778</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30.352"/>
    </inkml:context>
    <inkml:brush xml:id="br0">
      <inkml:brushProperty name="width" value="0.05" units="cm"/>
      <inkml:brushProperty name="height" value="0.05" units="cm"/>
      <inkml:brushProperty name="color" value="#008C3A"/>
    </inkml:brush>
  </inkml:definitions>
  <inkml:trace contextRef="#ctx0" brushRef="#br0">51 1 7698,'0'0'2304,"0"0"-391,0 0-113,0 0-448,0 0-344,0 0-423,0 0-337,-26 283-8,20-251-144,0-5-96,0-27-1169,0 0-1895,6 0-1681</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30.715"/>
    </inkml:context>
    <inkml:brush xml:id="br0">
      <inkml:brushProperty name="width" value="0.05" units="cm"/>
      <inkml:brushProperty name="height" value="0.05" units="cm"/>
      <inkml:brushProperty name="color" value="#008C3A"/>
    </inkml:brush>
  </inkml:definitions>
  <inkml:trace contextRef="#ctx0" brushRef="#br0">428 1 6993,'0'0'4080,"0"0"-1957,0 0-568,0 0-372,0 0-217,0 0-28,-27 53-224,-87 168-218,82-163-405,4 1-1,2 2 0,-2 13-90,25-67 5,0 2-53,-13 41 100,16-48-114,-1-1 0,1 0 0,0 1 0,0-1 0,-1 1 0,1-1 0,0 1 0,0-1 0,0 0 0,0 1 0,1-1 0,-1 1 0,0-1 0,1 1 0,-1-1 0,1 0 0,-1 1 0,1-1 0,-1 0 0,1 1 0,0-1 0,0 0 0,0 0 0,0 0 0,0 0 0,0 0 0,0 0 0,0 0 0,1 1 62,16 4-206,1 0 0,0-1 0,0-1 0,18 2 206,44 10-73,-66-12 67,0 1 1,-1 0 0,1 1-1,-1 1 1,-1 0-1,1 1 1,-1 1 0,-1 0-1,1 0 1,4 7 5,-9-9 2,-1 1 0,0 0 0,-1 1 0,0-1 0,-1 1 0,1 1 0,-2-1 0,1 1 0,-1-1 0,-1 1 0,0 1 0,0-1 0,-1 0 0,0 1 0,-1-1 1,0 2-3,-1 8 114,0 1 0,-1-1 0,-1 0 0,0-1 1,-2 1-1,0 0 0,-2-1 0,0 0 0,-1 0 1,-1 0-1,0-1 0,-2-1 0,0 1 0,-1-1 1,0-1-1,-2 0 0,0-1 0,0 0 0,-6 3-114,10-9-85,0 1 0,0-1 0,-1-1-1,-1 0 1,0 0 0,0-1 0,0 0 0,-1-1-1,1 0 1,-2-1 0,1-1 0,0 0-1,-1 0 1,0-1 0,0-1 0,0 0-1,0-1 1,0 0 0,0-1 0,0 0 0,-1-1-1,-2-2 86,12 3-127,1-1 0,-1 0 0,0 0 0,1-1 0,-1 1 0,1-1 0,-1 1 0,1-1 0,0 0 0,0-1 0,0 1 0,0 0 0,0-1 0,1 0 0,-1 0 0,1 1-1,-1-1 1,0-2 127,-3-5-426,1-1 0,-1 1 0,2-1 0,-4-11 426,0 2-748,-28-86-3560,8-4-1999</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31.054"/>
    </inkml:context>
    <inkml:brush xml:id="br0">
      <inkml:brushProperty name="width" value="0.05" units="cm"/>
      <inkml:brushProperty name="height" value="0.05" units="cm"/>
      <inkml:brushProperty name="color" value="#008C3A"/>
    </inkml:brush>
  </inkml:definitions>
  <inkml:trace contextRef="#ctx0" brushRef="#br0">0 139 5865,'0'0'3225,"0"0"-1425,0 0 17,0 0-505,0 0-232,205 0 136,-134-11-455,10 1-593,8-12-168,38-15-1593,-20 5-3184,-12 5-2896</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33.334"/>
    </inkml:context>
    <inkml:brush xml:id="br0">
      <inkml:brushProperty name="width" value="0.05" units="cm"/>
      <inkml:brushProperty name="height" value="0.05" units="cm"/>
      <inkml:brushProperty name="color" value="#008C3A"/>
    </inkml:brush>
  </inkml:definitions>
  <inkml:trace contextRef="#ctx0" brushRef="#br0">455 1 7738,'0'0'1648,"0"0"208,130 368 121,-67-63-625,-13 128-392,-17 70-320,-33 26-351,-12-32-153,-59-63-136,-54-39-1497,-59-42-1743,20-96-817,-11-65-2593</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52.803"/>
    </inkml:context>
    <inkml:brush xml:id="br0">
      <inkml:brushProperty name="width" value="0.05" units="cm"/>
      <inkml:brushProperty name="height" value="0.05" units="cm"/>
      <inkml:brushProperty name="color" value="#008C3A"/>
    </inkml:brush>
  </inkml:definitions>
  <inkml:trace contextRef="#ctx0" brushRef="#br0">1 422 8242,'0'0'1720,"0"0"-393,0 0-204,0 0-229,0 0 163,0 0-74,0 0-344,0 0-167,0-13 613,0-121-219,0 61-3549,1 90 2649,0-1 1,2 1 0,0 0-1,1-1 1,0 0 0,1 0-1,6 11 34,-8-18 3,1 0 0,0-1-1,1 1 1,0-1 0,0 0-1,1 0 1,0 0 0,1-1-1,-1 0 1,1 0 0,1-1-1,-1 1 1,1-2 0,4 3-3,-4-4-3,0-2 0,0 1 0,0-1 0,0 0 0,0 0 0,1-1 1,-1-1-1,0 1 0,1-1 0,-1-1 0,1 1 0,-1-1 0,0-1 1,7-1 2,1-2-71,0 1 0,-1-2 0,0 0 0,0-1 0,-1-1 0,14-8 71,16-15-536,65-40-673,-95 63 1028,0 1-1,1 0 1,0 1-1,0 0 1,0 1-1,13-1 182,-22 4-18,0 1-1,0 0 1,0 0 0,0 1-1,0 0 1,0 0 0,0 1-1,0-1 1,0 1-1,0 0 1,0 1 0,-1 0-1,1 0 1,0 0-1,-1 0 1,1 1 0,-1 0-1,0 0 1,0 0-1,0 1 1,0 0 0,-1 0-1,1 0 1,-1 1 18,4 2 34,1-1 0,0 0 0,1 0 1,-1 0-1,1-1 0,0-1 0,0 0 0,1 0 0,-1-1 1,1 0-1,0-1 0,0 0 0,0-1 0,0 0 1,0 0-1,0-2 0,0 1 0,0-1 0,4-2-34,28-5-52,0-2 0,-1-2 0,0-2-1,14-8 53,19-5-421,-42 17 188,1 1 1,1 2 0,-1 1 0,22 0 232,139 0-400,-188 6 398,9 2 53,-1 0 0,0 1 1,0 1-1,0 0 0,0 1 1,0 1-1,-1 0 1,0 1-1,-1 1 0,12 7-51,-6-4 228,1 0 0,0-1 0,0-2 0,21 7-228,5-7 164,0-2-1,1-2 1,-1-1 0,1-3-1,21-4-163,-43 3 34,14-3-19,0-2 0,-1-1 0,0-3-1,0 0 1,16-9-15,7-1 0,31-5 0,10 8 1,67-1-1,63-11 23,-214 26-17,465-95 964,-371 70-805,1 5-1,1 6 1,0 4 0,85 3-165,-58 8-30,-17 0 30,-1 5-1,38 8 1,210 30 87,81 10-66,43 17 2892,125-15-2913,-577-50 3,-21-1-61,1 0-1,-1-2 0,0-1 1,0 0-1,0-2 1,5-1 58,-23 2-212,0 1 0,0-1 0,0 0 0,0-1 0,0 1 0,-1-1 0,1 1 0,-1-1 0,1 0 0,-1 0 0,0-1 0,0 1 0,-1-1 0,1 1 0,-1-1 0,1 0 0,-1 0 0,0 0 212,12-38-3838</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54.153"/>
    </inkml:context>
    <inkml:brush xml:id="br0">
      <inkml:brushProperty name="width" value="0.05" units="cm"/>
      <inkml:brushProperty name="height" value="0.05" units="cm"/>
      <inkml:brushProperty name="color" value="#008C3A"/>
    </inkml:brush>
  </inkml:definitions>
  <inkml:trace contextRef="#ctx0" brushRef="#br0">912 10 7738,'0'0'3342,"0"0"-986,0 0-506,0 0-379,0 0-77,0 0-209,0-1-1148,0 1-1,0 0 1,0-1 0,0 1-1,0-1 1,0 1 0,0 0-1,0-1 1,0 1 0,0 0-1,-1-1 1,1 1-1,0 0 1,0-1 0,0 1-1,-1 0 1,1-1 0,0 1-1,0 0 1,-1 0 0,1-1-1,0 1 1,0 0 0,-1 0-1,1-1 1,0 1 0,-1 0-1,1 0 1,0 0-1,-1 0 1,1 0 0,-1 0-1,1-1 1,0 1 0,-1 0-1,1 0 1,0 0 0,-1 0-1,1 0 1,-1 0 0,1 0-1,0 1 1,-1-1-1,1 0-36,-5 2 35,1 0 0,0 0 0,0 1-1,0-1 1,0 1 0,0 0 0,1 0-1,-1 1 1,1-1 0,0 1 0,-2 1-35,-34 52 63,22-31 6,-322 447 1017,79-114-2056,93-118-4139,148-213 756,6-15-210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20.479"/>
    </inkml:context>
    <inkml:brush xml:id="br0">
      <inkml:brushProperty name="width" value="0.05" units="cm"/>
      <inkml:brushProperty name="height" value="0.05" units="cm"/>
      <inkml:brushProperty name="color" value="#0000FF"/>
    </inkml:brush>
  </inkml:definitions>
  <inkml:trace contextRef="#ctx0" brushRef="#br0">0 0 4617,'0'0'2441,"0"0"-1305,0 0 168,0 0-288,0 0-304,0 0-248,0 0-151,79 21-153,-64-21-160,-4 0-304,-5 0-1673,-6 0-2464</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54.501"/>
    </inkml:context>
    <inkml:brush xml:id="br0">
      <inkml:brushProperty name="width" value="0.05" units="cm"/>
      <inkml:brushProperty name="height" value="0.05" units="cm"/>
      <inkml:brushProperty name="color" value="#008C3A"/>
    </inkml:brush>
  </inkml:definitions>
  <inkml:trace contextRef="#ctx0" brushRef="#br0">1 0 6793,'0'0'1553,"0"0"-857,0 0-392,0 0 256,0 0 496,0 0 17,121 310-345,-79-208-416,3-1 96,5 1-192,1-1-56,-1-4-152,-2-6-8,11 10-1008,-14-31-1785,-10-17-1896</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54.919"/>
    </inkml:context>
    <inkml:brush xml:id="br0">
      <inkml:brushProperty name="width" value="0.05" units="cm"/>
      <inkml:brushProperty name="height" value="0.05" units="cm"/>
      <inkml:brushProperty name="color" value="#008C3A"/>
    </inkml:brush>
  </inkml:definitions>
  <inkml:trace contextRef="#ctx0" brushRef="#br0">391 1 7610,'0'0'3392,"0"0"-1489,0 0-433,0 0-530,0 0-370,0 0 126,-18 10-211,3-3-422,-6 5 7,0 0-1,0 1 1,2 0 0,-18 17-70,-6 8 8,14-15-3,1 2 0,1 2 0,1 0 0,1 2 0,2 0 0,-10 17-5,32-45-19,0 1 0,1-1 0,-1 1 0,1-1 0,-1 1 0,1 0 0,0-1 0,-1 1 0,1-1 0,0 1 0,0 0 0,0-1 0,0 1 0,1-1 0,-1 1 0,0 0 0,1-1-1,-1 1 1,1-1 0,-1 1 0,1-1 0,0 1 0,-1-1 0,1 1 0,0-1 0,0 0 0,0 0 0,0 1 0,0-1 0,1 0 0,-1 0 0,0 0 0,0 0 0,1 0 0,-1 0 0,1-1 0,-1 1-1,1 0 1,-1-1 0,1 1 0,-1-1 0,2 1 19,10 4 55,1-1 0,-1 0 0,1-1 0,8 0-55,-19-2-1,53 5-24,1-3 1,0-2-1,18-3 25,23 0-8125,-98 2 2076</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55.284"/>
    </inkml:context>
    <inkml:brush xml:id="br0">
      <inkml:brushProperty name="width" value="0.05" units="cm"/>
      <inkml:brushProperty name="height" value="0.05" units="cm"/>
      <inkml:brushProperty name="color" value="#008C3A"/>
    </inkml:brush>
  </inkml:definitions>
  <inkml:trace contextRef="#ctx0" brushRef="#br0">1 33 9034,'0'0'3905,"0"0"-1913,0 0-808,0 0-823,0 0-65,0 0 104,0 0 144,157 11-88,-88-11-456,43 0-616,-14-11-2401,-8-21-1848</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55.851"/>
    </inkml:context>
    <inkml:brush xml:id="br0">
      <inkml:brushProperty name="width" value="0.05" units="cm"/>
      <inkml:brushProperty name="height" value="0.05" units="cm"/>
      <inkml:brushProperty name="color" value="#008C3A"/>
    </inkml:brush>
  </inkml:definitions>
  <inkml:trace contextRef="#ctx0" brushRef="#br0">207 5 7538,'0'0'2268,"0"0"-298,0 0-673,0 0-646,0 0-81,0 0-196,16-5-169,-14 5-191,1 0 1,-1 1-1,1-1 1,-1 1-1,1 0 1,-1-1-1,1 1 1,-1 0-1,1 0 1,-1 1-1,0-1 1,0 0-1,0 1 1,0-1 0,0 1-1,0 0 1,0 0-1,0-1 1,-1 1-1,1 0 1,-1 1-1,1-1-14,36 57 250,-31-46-153,4 8-34,-1 0 0,0 1 0,-2 1 0,-1-1 0,0 1 0,-2 1 0,-1-1 0,0 1 0,-2 0 0,-1-1-1,-1 21-62,-1-34 29,-1-1-1,1 1 1,-1-1-1,-1 0 1,0 1-1,0-1 1,-1 0-1,0-1 1,-1 1-1,1-1 1,-2 1-1,1-1 1,-1-1-1,0 1 0,-1-1 1,0 0-1,0-1 1,0 0-1,-1 0 1,-2 1-29,-2 2-44,-1-1 0,1 0-1,-1-1 1,-1-1 0,0 0 0,1 0 0,-2-2 0,1 0 0,0 0 0,-1-1 0,0-1-1,-13 0 45,24-1-27,1-1 0,-1-1-1,1 1 1,-1-1 0,1 1-1,-1-1 1,1 0-1,0 0 1,-1 0 0,1-1-1,0 1 1,0-1-1,0 0 1,0 0 0,0 0-1,0 0 1,1 0-1,-1-1 1,1 1 0,-1-1-1,1 0 1,0 1 0,0-1-1,0 0 1,1 0-1,-1 0 1,1-1 0,-1 1-1,1 0 1,0-1-1,0 1 1,1-1 27,-4-15-115,1 0 1,1 0-1,1 0 0,1-1 1,2-12 114,-2-3-230,0 34 235,0 0 0,0 0-1,0 0 1,0 0 0,0 0-1,0 0 1,0 0 0,0 0-1,1-1 1,-1 1 0,0 0-1,1 0 1,-1 0 0,1 0-1,-1 0 1,1 0-1,-1 0 1,1 0 0,0 1-1,-1-1 1,1 0 0,0 0-1,0 0 1,-1 1 0,1-1-1,0 0 1,0 1 0,0-1-1,0 1 1,0-1 0,0 1-1,0-1 1,0 1-1,0 0 1,0-1 0,1 1-1,-1 0 1,0 0 0,0 0-1,0 0 1,0 0 0,0 0-1,0 0 1,0 0 0,0 1-1,1-1 1,-1 0-5,2 1 10,1 0 0,-1 1 1,1-1-1,-1 0 0,0 1 0,1 0 0,-1 0 1,0 0-1,0 0 0,-1 0 0,1 1 0,0-1 1,-1 1-1,2 1-10,-4-3 2,43 59 1284,22 23-1286,-51-66 105,2-1 0,0 0-1,1-1 1,0-1 0,1 0-1,19 10-104,-29-20-163,0 0-1,0-1 1,0 0-1,1 0 1,-1 0 0,1-1-1,0-1 1,0 1-1,-1-1 164,52 0-4043,-53-1 3307,38 0-4419</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56.469"/>
    </inkml:context>
    <inkml:brush xml:id="br0">
      <inkml:brushProperty name="width" value="0.05" units="cm"/>
      <inkml:brushProperty name="height" value="0.05" units="cm"/>
      <inkml:brushProperty name="color" value="#008C3A"/>
    </inkml:brush>
  </inkml:definitions>
  <inkml:trace contextRef="#ctx0" brushRef="#br0">334 270 4777,'0'0'5277,"0"0"-2359,0 0-623,0 0-641,0 0-685,0 0 64,3-35-181,3-9-666,-1 9 117,-1 0-1,-2 0 0,-2-10-302,1 43 40,-1 1-1,0-1 1,0 1-1,0-1 1,0 1-1,0-1 1,-1 1-1,1-1 0,0 1 1,-1 0-1,1-1 1,-1 1-1,1-1 1,-1 1-1,1 0 0,-1-1 1,0 1-1,0 0 1,0 0-1,0 0 1,0 0-1,0 0 1,0 0-1,-1-1-39,-1 1-37,0 0 1,-1 0-1,1 0 1,-1 1-1,0-1 1,1 1-1,-1 0 0,1 0 1,-4 0 36,-12 0-140,14-1 112,0 1 1,-1-1-1,1 1 0,-1 0 1,1 0-1,-1 1 0,1 0 1,-1 0-1,1 0 0,0 1 1,-1-1-1,1 1 0,0 1 0,0-1 1,0 1-1,1-1 0,-1 2 1,1-1-1,-1 0 0,-2 4 28,-12 14-81,1 1-1,1 1 0,1 0 0,2 1 0,0 0 0,1 2 0,2-1 0,0 1 0,2 1 1,1 0-1,1 0 0,1 1 0,2 0 0,0 0 0,2 13 82,2-39-37,0 0 0,1 0 1,-1 1-1,1-1 0,0 0 0,0 0 0,0 0 0,0 0 0,0 0 1,0 0-1,0 0 0,0-1 0,1 1 0,-1 0 0,1-1 0,0 1 0,-1-1 1,1 1-1,0-1 0,0 0 0,0 0 0,0 0 0,0 0 0,0 0 1,0 0-1,0 0 0,0-1 0,0 1 0,0-1 0,0 1 0,1-1 0,0 0 37,4 1-46,-1 0 0,1-1-1,-1 0 1,1 0 0,-1 0-1,1-1 1,-1 0 0,0 0-1,1-1 1,-1 0-1,4-1 47,-4-1-52,1 0-1,0 0 1,-1-1-1,0 0 0,0 0 1,0 0-1,-1-1 1,0 0-1,2-3 53,44-65-700,-33 46 261,-11 17 261,9-12-346,-1-2-1,-1 1 1,-1-3 524,-9 21 1146,-1 16 2458,-7 96-2408,-3 0-1,-9 22-1195,-43 213 375,43-256-325,-64 317-842,21-140-2867,14-78-2341</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57.166"/>
    </inkml:context>
    <inkml:brush xml:id="br0">
      <inkml:brushProperty name="width" value="0.05" units="cm"/>
      <inkml:brushProperty name="height" value="0.05" units="cm"/>
      <inkml:brushProperty name="color" value="#008C3A"/>
    </inkml:brush>
  </inkml:definitions>
  <inkml:trace contextRef="#ctx0" brushRef="#br0">25 1 2088,'0'0'5698,"0"0"-3818,0 0-128,0 0-543,0 0-665,0 0-192,0 0 24,0 74 488,-3-20-256,-6-1-336,3-4-72,3-12-192,0-10-8,3-6-176,0-10-1576,0-6-1073,0-5-1416</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57.553"/>
    </inkml:context>
    <inkml:brush xml:id="br0">
      <inkml:brushProperty name="width" value="0.05" units="cm"/>
      <inkml:brushProperty name="height" value="0.05" units="cm"/>
      <inkml:brushProperty name="color" value="#008C3A"/>
    </inkml:brush>
  </inkml:definitions>
  <inkml:trace contextRef="#ctx0" brushRef="#br0">1 1 3033,'160'69'4553,"-157"-58"-3481,0 10 480,0 6-224,0 0-439,3 5-193,-3 0-320,0-5-224,3 5-152,17 5-64,-2-5-2009,3-16-2303</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57.985"/>
    </inkml:context>
    <inkml:brush xml:id="br0">
      <inkml:brushProperty name="width" value="0.05" units="cm"/>
      <inkml:brushProperty name="height" value="0.05" units="cm"/>
      <inkml:brushProperty name="color" value="#008C3A"/>
    </inkml:brush>
  </inkml:definitions>
  <inkml:trace contextRef="#ctx0" brushRef="#br0">10 1 6865,'0'0'2977,"0"0"-2089,0 0 97,0 0-57,0 0-168,0 0-120,0 0-344,0 214-184,0-172-112,-3-4-784,0-6-1897,0-16-1664</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6:58.336"/>
    </inkml:context>
    <inkml:brush xml:id="br0">
      <inkml:brushProperty name="width" value="0.05" units="cm"/>
      <inkml:brushProperty name="height" value="0.05" units="cm"/>
      <inkml:brushProperty name="color" value="#008C3A"/>
    </inkml:brush>
  </inkml:definitions>
  <inkml:trace contextRef="#ctx0" brushRef="#br0">66 1 6977,'0'0'3049,"0"0"-1857,0 0 329,0 0-497,0 0-504,0 0-208,-15 321-312,-9-247-496,-3-15-3737</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7:01.902"/>
    </inkml:context>
    <inkml:brush xml:id="br0">
      <inkml:brushProperty name="width" value="0.05" units="cm"/>
      <inkml:brushProperty name="height" value="0.05" units="cm"/>
      <inkml:brushProperty name="color" value="#008C3A"/>
    </inkml:brush>
  </inkml:definitions>
  <inkml:trace contextRef="#ctx0" brushRef="#br0">4376 33 3929,'0'0'1341,"0"0"-290,0 0-201,0 0-195,0 0-81,0 0 47,-6-32 12011,-20 31-12260,-1 1 1,1 2 0,0 0-1,0 2 1,1 1 0,-1 1-1,-21 8-372,-105 36 79,-124 24-79,-3-1 41,32-12-85,25-8 3,-90 26 0,-255 28 41,-310-5 121,660-83-244,-145 35 123,322-49-31,0-1 0,0-2 0,-36-3 31,30 0-40,-1 2 1,-17 3 39,42 0-37,1 2 1,1 0-1,-1 1 0,-16 8 37,20-8-16,0 0 0,0-1 0,0 0 0,0-2-1,-1 0 1,0-1 0,-16 1 16,33-4-347,1 0-569,6-3-695,4-3 449,0 0-1,0-1 1,-1-1-1,0 1 1,0-1-1,1-3 1163,33-35-5354</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20.812"/>
    </inkml:context>
    <inkml:brush xml:id="br0">
      <inkml:brushProperty name="width" value="0.05" units="cm"/>
      <inkml:brushProperty name="height" value="0.05" units="cm"/>
      <inkml:brushProperty name="color" value="#0000FF"/>
    </inkml:brush>
  </inkml:definitions>
  <inkml:trace contextRef="#ctx0" brushRef="#br0">0 74 6273,'0'0'3193,"0"0"-1697,0 0 369,0 0-441,0 0-688,0 0-224,0 0-240,44 0-128,-9 0-16,9-11-128,8-5 72,7-5-64,2 6 16,-6 4-24,7 11-1160,-19 0-1712,-16 0-1401</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7:02.766"/>
    </inkml:context>
    <inkml:brush xml:id="br0">
      <inkml:brushProperty name="width" value="0.05" units="cm"/>
      <inkml:brushProperty name="height" value="0.05" units="cm"/>
      <inkml:brushProperty name="color" value="#008C3A"/>
    </inkml:brush>
  </inkml:definitions>
  <inkml:trace contextRef="#ctx0" brushRef="#br0">0 5 6929,'0'0'2668,"0"0"-619,0 0-191,0 0-293,0 0 42,0 0 25,3-1 3262,17-2-5260,-11 5 345,-1 0 1,1 1 0,-1 1 0,0-1 0,0 1 0,-1 0 0,1 1 0,-1 0 0,0 0 0,3 3 20,23 15 11,93 54 77,3-7-1,4-5 1,30 6-88,-110-54 19,-38-13 3,0 1 0,-1 0 0,0 1 0,10 6-22,-23-12 14,-1 0 0,1 1 0,-1-1 1,1 0-1,-1 1 0,0-1 0,1 1 0,-1-1 1,1 1-1,-1-1 0,0 1 0,1-1 1,-1 1-1,0-1 0,0 1 0,0-1 1,1 1-1,-1-1 0,0 1 0,0 0 1,0-1-1,0 1 0,0-1 0,0 1 0,0-1 1,0 1-1,0 0 0,0-1 0,0 1 1,0-1-1,0 1 0,-1-1 0,1 1 1,0 0-1,0-1 0,-1 1 0,1-1 1,0 1-1,-1-1 0,1 1-14,-20 22-250,11-15 279,-164 211-6161,-28 61 6132,99-129-4208,16-19-1750</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7:04.664"/>
    </inkml:context>
    <inkml:brush xml:id="br0">
      <inkml:brushProperty name="width" value="0.05" units="cm"/>
      <inkml:brushProperty name="height" value="0.05" units="cm"/>
      <inkml:brushProperty name="color" value="#008C3A"/>
    </inkml:brush>
  </inkml:definitions>
  <inkml:trace contextRef="#ctx0" brushRef="#br0">0 300 6809,'0'0'2264,"0"0"-1306,0 0-168,0 0 481,0 0 239,0 0-182,18 37-440,86 177 35,-99-206-839,-3-1-5,1-1 0,0 0 0,1 0 0,0 0 0,0-1 0,0 1 0,0-1-1,2 1-78,-3-4 31,0 0 0,0 0 0,1-1 0,-1 1-1,0-1 1,1 0 0,-1 0 0,1 0 0,-1 0-1,1-1 1,-1 1 0,1-1 0,0 0-1,-1 0 1,1 0 0,-1-1 0,3 0-31,-1 1 24,0-1 1,1-1-1,-1 1 0,0-1 1,0 0-1,0 0 0,0-1 1,0 1-1,-1-1 0,1 0 1,-1 0-1,4-4-24,48-51 54,-34 34-60,67-79-186,-57 64-16,1 1-1,1 2 0,2 1 0,34-25 209,-66 57-56,1 0-1,-1 1 1,0-1-1,1 1 1,0 0-1,-1 0 1,1 1-1,0-1 1,0 1-1,0 0 1,0 0-1,0 1 1,0-1-1,5 1 57,-9 0-6,0 1-1,1-1 0,-1 1 1,0-1-1,0 1 0,0-1 1,0 1-1,0 0 0,0-1 1,0 1-1,0 0 0,0 0 1,0 0-1,-1 0 1,1 0-1,0 0 0,-1 0 1,1 0-1,0 0 0,-1 0 1,1 0-1,-1 0 0,0 0 1,1 1 6,11 37 162,-9-28-71,15 61 609,-10-35-434,2-1 1,0-1-1,3 0 1,1 0-1,1-2 1,9 12-267,-22-43 30,-1 0 0,1 0 0,0 0 0,0 0 0,0-1 0,0 1 0,1-1 0,-1 1 0,0-1 0,1 0 0,-1 0 0,0 0 0,1 0 0,-1 0 0,1-1 0,0 1 0,-1-1 0,1 1 0,-1-1 0,1 0 0,0 0 0,-1-1 0,1 1 0,0 0 0,-1-1 0,1 1 0,-1-1 0,3-1-30,3 0 62,1-1 0,-1-1 0,1 1 0,-1-2 0,0 1-1,-1-1 1,7-5-62,45-37 103,13-11-114,26-14 11,-73 56-91,0 1 0,0 1 0,2 1 0,-1 2 0,2 0 0,9-1 91,-32 11-38,1-1 1,0 1 0,-1 0-1,1 0 1,0 0 0,0 1-1,-1 0 1,1 0 0,0 0-1,0 1 1,4 1 37,-6-1-16,-1 1 1,1 0-1,-1 0 0,1 0 0,-1 0 1,0 0-1,0 1 0,0-1 1,0 1-1,-1 0 0,1 0 1,-1 0-1,0 0 0,1 0 0,-1 1 1,-1-1-1,1 1 16,14 26 36,-8-13 4,2 0 1,-1-1 0,2 0-1,8 9-40,-16-21 37,1 0-1,-1-1 0,1 1 0,0-1 0,0 0 0,1 0 1,-1 0-1,1 0 0,-1-1 0,1 0 0,0 0 0,0 0 1,0-1-1,0 1 0,0-1 0,0 0 0,0-1 0,0 1 1,2-1-37,6 0 40,0-1 1,0-1 0,0 0 0,0-1 0,0 0 0,0-1 0,-1 0 0,0-1-1,1 0 1,-2-1 0,1 0 0,-1-1 0,0-1 0,8-6-41,30-20 99,-16 10-89,0 1 1,1 2 0,1 1-1,1 2 1,1 1-1,22-6-10,-47 21-89,1-1 0,-1 2 0,0-1 0,1 2 0,-1 0-1,1 0 1,10 2 89,-21-1-9,1 0-1,-1 0 1,1 0-1,-1 1 1,0-1-1,0 1 1,0-1-1,0 1 1,0 0-1,0 0 1,0-1-1,-1 1 1,1 1-1,-1-1 1,2 1 9,22 41 52,-20-35 22,-1-2-34,0 1 0,1-1-1,0 0 1,0 0 0,0 0 0,6 4-40,-8-8 43,0-1 1,1 0 0,-1 0-1,1 0 1,-1 0-1,1-1 1,0 1 0,0-1-1,-1 0 1,1 0-1,0 0 1,0-1 0,0 0-1,0 1 1,0-1-1,1-1-43,5 1 68,-1-1 0,1 0 0,-1-1 0,1 0 0,-1 0 0,1-1 0,-1 0 0,0-1 0,0 0 0,-1-1-1,1 0 1,-1 0 0,0 0 0,7-7-68,-11 8 0,9-4-25,-1-1 0,1 1-1,1 1 1,-1 1 0,1 0-1,0 0 1,1 1 0,-1 1-1,1 1 1,0 0 0,0 1-1,0 0 1,12 1 25,5 1-100,-21-2 79,-1 2 0,1-1-1,-1 1 1,1 1-1,-1 0 1,0 0 0,1 1-1,-1 1 1,0 0 0,0 0-1,0 0 1,-1 2 0,1-1-1,4 4 22,-2 1 12,0-1-1,0-1 0,0 0 1,1 0-1,0-1 1,5 1-12,-13-5 33,1-1-1,-1 0 1,0 1 0,1-2 0,-1 1 0,1 0 0,0-1 0,-1 0-1,1-1 1,-1 1 0,1-1 0,-1 0 0,1 0 0,-1-1 0,0 0 0,0 0-1,0 0 1,2-1-33,37-25 137,-2-1 0,31-29-137,19-14 26,-49 41-9,0 3-1,38-18-16,-64 37-58,0 1 1,1 1-1,-1 1 1,2 1-1,-1 0 1,0 2-1,1 0 0,0 0 1,10 2 57,-24 1-2,-1 0-1,1 1 1,-1-1 0,1 1-1,-1 1 1,0-1 0,1 0-1,-1 1 1,0 0 0,0 0-1,0 0 1,-1 0 0,1 1-1,0 0 1,-1-1 0,1 1-1,-1 1 1,0-1 0,0 0-1,0 1 1,-1-1-1,1 1 1,1 4 2,7 6 65,-3-4 68,1 3-49,1-2-1,0 0 0,1 0 0,2 2-83,-9-10 47,0 0 0,0 0-1,0-1 1,1 1 0,-1-1 0,1 0 0,-1 0-1,1-1 1,0 1 0,0-1 0,0 0 0,-1-1-1,1 1 1,0-1 0,1 0-47,15 1 220,-4-1-155,-1 1 0,1-2 0,0-1 0,0 0 0,-1 0 0,1-2 0,-1 0 0,0-1-65,88-40 0,-47 19 61,28-7-61,-65 26-35,0 2-1,0 0 0,1 1 0,-1 1 0,1 1 1,9 1 35,-27 1-39,1-1 0,0 1 0,0 1 0,0-1 0,0 1 0,0-1 0,-1 1 0,1 0 0,0 1 1,0-1-1,-1 1 0,1-1 0,1 2 39,0 1-28,-1 1 0,1 0 1,-1 0-1,0 0 0,0 0 1,-1 0-1,2 3 28,-2-3-3,9 14 31,2 0 0,0 0 0,2-1 0,0-1 0,0-1 0,18 13-28,-25-21 31,1-1 0,1-1 1,-1 0-1,1 0 0,0-1 0,0-1 1,1 0-1,-1 0 0,1-1 0,0-1 1,0 0-1,0 0 0,0-1 0,2-1-31,57 1 129,-32 1-111,0-1 0,0-3 0,0-1 0,0-1-1,0-3 1,3-2-18,35-12 28,1 4-1,0 3 0,1 3 1,2 4-28,-25-1 93,-36 5-308,0 1 0,1 0 0,19 2 215,7 10-3188,-41-8 2229,-1 0 1,0 1-1,0 0 0,0 0 1,0 1-1,-1-1 0,4 4 959,25 25-7868</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7:09.199"/>
    </inkml:context>
    <inkml:brush xml:id="br0">
      <inkml:brushProperty name="width" value="0.05" units="cm"/>
      <inkml:brushProperty name="height" value="0.05" units="cm"/>
      <inkml:brushProperty name="color" value="#008C3A"/>
    </inkml:brush>
  </inkml:definitions>
  <inkml:trace contextRef="#ctx0" brushRef="#br0">0 0 4801,'0'0'2266,"0"0"-1219,0 0-236,0 0-70,0 0 26,0 0 289,0 0-66,0 0-305,0 0-19,0 0-52,10 2 219,22 9-405,0-1 0,0-2 1,1-1-1,0-1 0,29 0-428,46-1 454,18-6-454,-38 1 128,438 0-462,-301 0-7016,-222 0 5104,-3 0-424,0 0-1170</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7:09.542"/>
    </inkml:context>
    <inkml:brush xml:id="br0">
      <inkml:brushProperty name="width" value="0.05" units="cm"/>
      <inkml:brushProperty name="height" value="0.05" units="cm"/>
      <inkml:brushProperty name="color" value="#008C3A"/>
    </inkml:brush>
  </inkml:definitions>
  <inkml:trace contextRef="#ctx0" brushRef="#br0">0 187 3905,'0'0'3625,"0"0"-2649,0 0-112,0 0-280,0 0-288,0 0 48,0 0-112,30-10-72,5 4-40,13 1-72,11 0-32,16-11-16,11-6 0,45-20-800,-22-1-688,-14 5-1585</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43.200"/>
    </inkml:context>
    <inkml:brush xml:id="br0">
      <inkml:brushProperty name="width" value="0.05" units="cm"/>
      <inkml:brushProperty name="height" value="0.05" units="cm"/>
      <inkml:brushProperty name="color" value="#008C3A"/>
    </inkml:brush>
  </inkml:definitions>
  <inkml:trace contextRef="#ctx0" brushRef="#br0">78 0 6417,'0'0'1633,"0"0"-297,0 0-256,0 0 96,0 0 233,0 0-49,0 0-312,-12 364-360,-3-247 185,0 12-521,0 10-240,3 5 40,3-10-152,9 26-640,0-32-2153,0-37-2256</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43.547"/>
    </inkml:context>
    <inkml:brush xml:id="br0">
      <inkml:brushProperty name="width" value="0.05" units="cm"/>
      <inkml:brushProperty name="height" value="0.05" units="cm"/>
      <inkml:brushProperty name="color" value="#008C3A"/>
    </inkml:brush>
  </inkml:definitions>
  <inkml:trace contextRef="#ctx0" brushRef="#br0">6 0 9218,'0'0'3441,"0"0"-1657,0 0-728,0 0-512,0 0-47,0 0-313,0 0-184,6 91-40,-6-75-2721,-11-5-4353</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37.935"/>
    </inkml:context>
    <inkml:brush xml:id="br0">
      <inkml:brushProperty name="width" value="0.05" units="cm"/>
      <inkml:brushProperty name="height" value="0.05" units="cm"/>
      <inkml:brushProperty name="color" value="#008C3A"/>
    </inkml:brush>
  </inkml:definitions>
  <inkml:trace contextRef="#ctx0" brushRef="#br0">0 33 7162,'0'0'5313,"0"0"-2225,0 0 401,0 0-912,0 0-577,0 0 449,0 0-1009,6 0-704,-6 0-408,0 0 0,0 0-184,0 0-144,6 0-584,21 0-2633,3-5-3800,2-22-2289</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38.663"/>
    </inkml:context>
    <inkml:brush xml:id="br0">
      <inkml:brushProperty name="width" value="0.05" units="cm"/>
      <inkml:brushProperty name="height" value="0.05" units="cm"/>
      <inkml:brushProperty name="color" value="#008C3A"/>
    </inkml:brush>
  </inkml:definitions>
  <inkml:trace contextRef="#ctx0" brushRef="#br0">1 385 6929,'0'0'3057,"0"0"-646,0 0-22,0 0-282,0 0-145,0 0-135,0 0-451,0 0-329,0 0-207,0 0-264,6-1-204,6-3-373,0 0 0,0 0 1,0-2-1,0 1 0,-1-1 0,0-1 1,32-16-11,176-68 18,215-57-7,-336 117 9,-50 15 1,-5 1 20,46-8-30,-89 23-26,1 0 0,0 0 0,-1 0-1,1 0 1,0 1 0,0-1 0,-1 0 0,1 1-1,0-1 1,-1 0 0,1 1 0,-1-1-1,1 1 1,-1-1 0,1 1 0,0-1-1,-1 1 1,0-1 0,1 1 0,-1 0 0,1-1-1,-1 1 1,0 0 0,1-1 0,-1 1-1,0 0 1,0-1 0,1 1 0,-1 0 0,0-1-1,0 1 1,0 0 0,0 0 0,0-1-1,0 1 1,0 0 0,0 0 0,-1-1 0,1 1-1,0 0 1,0 0 0,0-1 0,-1 1 26,-6 43-6,6-40-45,-15 58-1755,-2 0 0,-14 28 1806,-28 48-6767,19-55 711</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39.001"/>
    </inkml:context>
    <inkml:brush xml:id="br0">
      <inkml:brushProperty name="width" value="0.05" units="cm"/>
      <inkml:brushProperty name="height" value="0.05" units="cm"/>
      <inkml:brushProperty name="color" value="#008C3A"/>
    </inkml:brush>
  </inkml:definitions>
  <inkml:trace contextRef="#ctx0" brushRef="#br0">72 1 7314,'0'0'4312,"0"0"-2407,0 0-625,0 0-1008,0 0-176,0 0 176,-30 395 392,18-202-95,0 21-377,0 0-136,6-6-56,6 22-1713,0-54-3304,0-42-2472</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39.446"/>
    </inkml:context>
    <inkml:brush xml:id="br0">
      <inkml:brushProperty name="width" value="0.05" units="cm"/>
      <inkml:brushProperty name="height" value="0.05" units="cm"/>
      <inkml:brushProperty name="color" value="#008C3A"/>
    </inkml:brush>
  </inkml:definitions>
  <inkml:trace contextRef="#ctx0" brushRef="#br0">286 0 7530,'0'0'2593,"0"0"-765,0 0-341,0 0-534,0 0-45,0 0 233,-16 47-188,-102 303 619,63-169-914,6 5-658,33-112-1,4 0 1,2 1-1,4 0 0,3 7 1,3-50-23,-1 1-61,2 0-1,2 12 85,-1-35-144,-1-1 1,1 1-1,1-1 0,0 1 0,0-1 1,1 0-1,0 0 0,0-1 0,1 1 1,1 0 143,-4-7-133,0 1 1,0 0 0,1-1 0,-1 1-1,1-1 1,-1 0 0,1 0 0,0 0 0,0 0-1,-1 0 1,1-1 0,1 0 0,-1 1-1,0-1 1,0 0 0,3 0 132,53 2-2967,-36-4 1408,20 1-1876</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41.655"/>
    </inkml:context>
    <inkml:brush xml:id="br0">
      <inkml:brushProperty name="width" value="0.05" units="cm"/>
      <inkml:brushProperty name="height" value="0.05" units="cm"/>
      <inkml:brushProperty name="color" value="#E71224"/>
    </inkml:brush>
  </inkml:definitions>
  <inkml:trace contextRef="#ctx0" brushRef="#br0">292 1 3665,'0'0'2822,"0"0"-1275,0 0-478,0 0 32,0 0-44,0 0-185,1 17-185,0-10-652,0 21 429,0 0 0,-3 17-464,1-34 62,0-1 0,-1 1 0,-1-1 0,1 1 0,-2-1 0,1 0 0,-1 0-1,-1 0 1,-5 8-62,-3 1-390,-1 0-1,0-1 1,-2-1-1,0 0 0,-8 5 391,16-15-805,-1 1-1,-1-1 1,1-1-1,-1 0 0,0 0 1,-1-1-1,0 0 1,1-1-1,-1 0 1,-1 0-1,-5 0 806,2-3-4693,-1-3 10843,13 0 2045,19 0-5962,28 2-1681,-10-1-391,-1 1 1,0 1-1,0 2 1,0 2-1,30 8-161,-52-10-25,101 31-793,-38-8-2504,-23-5-1849</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21.152"/>
    </inkml:context>
    <inkml:brush xml:id="br0">
      <inkml:brushProperty name="width" value="0.05" units="cm"/>
      <inkml:brushProperty name="height" value="0.05" units="cm"/>
      <inkml:brushProperty name="color" value="#0000FF"/>
    </inkml:brush>
  </inkml:definitions>
  <inkml:trace contextRef="#ctx0" brushRef="#br0">67 49 4761,'0'0'2725,"0"0"-1656,0 0-183,0 0 46,0 0-288,0 0-176,-11 25-60,-34 79-81,34-63-82,11-40-239,0 0 1,0 0-1,0 0 0,0-1 1,0 1-1,0 0 1,1 0-1,-1 0 0,0 0 1,0 0-1,1 0 1,-1-1-1,1 1 0,-1 0 1,1 0-1,-1 0 1,1-1-1,-1 1 0,1 0 1,0-1-1,-1 1 1,1 0-7,2 0 22,0 0 0,0-1 0,0 1 0,0 0 1,0-1-1,0 0 0,0 0 0,0 0 1,0 0-1,0 0 0,0 0 0,0-1 0,3 0-22,15-1 283,-16 1-262,0-1-1,0 1 0,0-1 0,0 1 0,0-1 0,0-1 0,-1 1 0,1-1 0,0 0 0,-1 0 0,0 0 0,0 0 0,0-1 0,0 0 0,-1 1 0,1-1 0,-1-1 0,0 1 0,0-1 0,-1 1 0,1-1 0,-1 0 0,2-4-20,1-1-99,-1 0 0,0-1 0,0 1 0,-1-1 0,-1 0 0,0 0 0,0 0 0,-1 0 0,0 0 0,-1 0 0,0-4 99,-1 14-55,0-1-1,0 1 1,1-1 0,-1 1-1,0 0 1,0-1-1,-1 1 1,1 0-1,0 0 1,0 0-1,0 0 1,-1 0-1,1 0 1,0 0 0,-1 0-1,1 0 1,-1 1-1,1-1 1,-1 0-1,0 1 1,1 0-1,-1-1 1,1 1-1,-1 0 1,0 0 0,1 0-1,-1 0 1,0 0-1,1 0 1,-1 0-1,0 1 1,0-1 55,-6 0-342,-37-1-1381,2 1-1210</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39.965"/>
    </inkml:context>
    <inkml:brush xml:id="br0">
      <inkml:brushProperty name="width" value="0.05" units="cm"/>
      <inkml:brushProperty name="height" value="0.05" units="cm"/>
      <inkml:brushProperty name="color" value="#008C3A"/>
    </inkml:brush>
  </inkml:definitions>
  <inkml:trace contextRef="#ctx0" brushRef="#br0">0 172 6009,'0'0'3278,"0"0"-1321,0 0-396,0 0-236,0 0 119,0 0 115,1 30-295,1 228 267,-2-212-1504,1 10-66,-2-18-5761,10-68 3160,-2 14 2538,47-161-239,-18 53 490,40-88-149,-56 178 494,-19 33-474,-1 1-1,0-1 1,1 1 0,-1-1 0,1 1-1,0-1 1,-1 1 0,1 0 0,-1-1-1,1 1 1,0 0 0,-1-1-1,1 1 1,-1 0 0,1 0 0,0-1-1,0 1 1,-1 0 0,1 0-1,0 0 1,-1 0 0,1 0-20,0 1 15,0-1 1,0 1-1,0-1 0,0 1 1,0 0-1,-1-1 0,1 1 1,0 0-1,-1 0 1,1-1-1,0 1 0,-1 0 1,1 0-1,-1 0 0,1 0 1,-1 0-1,1 0 1,-1 0-1,0 0 0,1 1-15,9 41 293,-1 0 0,-2 0 1,-1 1-1,-3 0 0,-2 9-293,4 27 165,1 124-2057,-9-190-477,-9-11-1233</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40.315"/>
    </inkml:context>
    <inkml:brush xml:id="br0">
      <inkml:brushProperty name="width" value="0.05" units="cm"/>
      <inkml:brushProperty name="height" value="0.05" units="cm"/>
      <inkml:brushProperty name="color" value="#008C3A"/>
    </inkml:brush>
  </inkml:definitions>
  <inkml:trace contextRef="#ctx0" brushRef="#br0">1 0 6641,'0'0'1665,"0"0"655,0 0-239,0 0-201,169 225-720,-130-151-415,-4 17-473,-8 0-136,-6 16-48,-12 0-64,-9 16-24,-3 0-360,-54 21-1849,4-31-2712,-1-28-3769</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40.682"/>
    </inkml:context>
    <inkml:brush xml:id="br0">
      <inkml:brushProperty name="width" value="0.05" units="cm"/>
      <inkml:brushProperty name="height" value="0.05" units="cm"/>
      <inkml:brushProperty name="color" value="#008C3A"/>
    </inkml:brush>
  </inkml:definitions>
  <inkml:trace contextRef="#ctx0" brushRef="#br0">1 107 8850,'0'0'3697,"0"0"-1817,0 0-560,0 0-824,0 0-247,0 0 159,0 0-40,113-5 8,-66-11-112,10-6-264,17-4-184,-15 4-2241,-17 6-3272</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41.028"/>
    </inkml:context>
    <inkml:brush xml:id="br0">
      <inkml:brushProperty name="width" value="0.05" units="cm"/>
      <inkml:brushProperty name="height" value="0.05" units="cm"/>
      <inkml:brushProperty name="color" value="#008C3A"/>
    </inkml:brush>
  </inkml:definitions>
  <inkml:trace contextRef="#ctx0" brushRef="#br0">1 102 6137,'0'0'4385,"0"0"-2208,0 0-9,0 0-1072,0 0-463,0 0 615,0 0-440,128 0-424,-78 0-248,39-22-136,-12-15-2264,-2-6-4162</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41.398"/>
    </inkml:context>
    <inkml:brush xml:id="br0">
      <inkml:brushProperty name="width" value="0.05" units="cm"/>
      <inkml:brushProperty name="height" value="0.05" units="cm"/>
      <inkml:brushProperty name="color" value="#008C3A"/>
    </inkml:brush>
  </inkml:definitions>
  <inkml:trace contextRef="#ctx0" brushRef="#br0">0 52 9402,'0'0'2750,"0"0"-518,0 0-1062,0 0-695,0 0-145,0 0 245,7 47 136,0 4-525,27 246 608,-25-184-768,9 115 394,-13-93-3700,-5-148 2965,-1-110-1159,5-1 0,6 1 0,10-36 1474,-14 127-119,2-15 25,2 1 0,2 0-1,1 0 1,3 1 0,8-14 94,-22 55 17,0 0 0,-1 1 0,2-1 0,-1 1 1,0-1-1,1 1 0,0 0 0,-1 0 1,1 0-1,0 0 0,1 1 0,-1-1 0,0 1 1,1 0-1,0 0 0,-1 0 0,1 0 0,0 1 1,0-1-1,0 1 0,0 0 0,0 0 1,0 0-1,0 1 0,0 0 0,0-1 0,1 2 1,-1-1-1,0 0 0,0 1 0,0 0 0,0-1 1,3 3-18,-3-1 74,-1 1 1,0 0-1,-1 0 0,1 1 1,0-1-1,-1 0 1,0 1-1,0 0 1,0-1-1,0 1 0,-1 0 1,1 0-1,-1 0 1,0 0-1,0 0 1,0 0-1,-1 4-74,4 5 178,8 52 343,-3 0 0,-2 0 1,-4 1-1,-2 0 0,-3 6-521,1 14 221,-1 4-33,-12 82-188,4-101-5210,-11 30 5210,9-50-5655</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41.747"/>
    </inkml:context>
    <inkml:brush xml:id="br0">
      <inkml:brushProperty name="width" value="0.05" units="cm"/>
      <inkml:brushProperty name="height" value="0.05" units="cm"/>
      <inkml:brushProperty name="color" value="#008C3A"/>
    </inkml:brush>
  </inkml:definitions>
  <inkml:trace contextRef="#ctx0" brushRef="#br0">0 1 7978,'0'0'2080,"0"0"-528,0 0-959,0 0-441,0 0-152,0 0 56,0 0 104,116 16-24,-65-5-136,29-6-232,-12-5-1657,-8 0-2000</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42.095"/>
    </inkml:context>
    <inkml:brush xml:id="br0">
      <inkml:brushProperty name="width" value="0.05" units="cm"/>
      <inkml:brushProperty name="height" value="0.05" units="cm"/>
      <inkml:brushProperty name="color" value="#008C3A"/>
    </inkml:brush>
  </inkml:definitions>
  <inkml:trace contextRef="#ctx0" brushRef="#br0">6 1 5729,'0'0'1657,"0"0"-49,0 0-184,0 0-656,0 342-312,0-262-263,0-5-193,0-11-441,0-16-1495,-6-21-2585</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42.461"/>
    </inkml:context>
    <inkml:brush xml:id="br0">
      <inkml:brushProperty name="width" value="0.05" units="cm"/>
      <inkml:brushProperty name="height" value="0.05" units="cm"/>
      <inkml:brushProperty name="color" value="#008C3A"/>
    </inkml:brush>
  </inkml:definitions>
  <inkml:trace contextRef="#ctx0" brushRef="#br0">66 0 5881,'0'0'1489,"0"0"375,0 0-424,89 278-271,-62-160-273,0 10-440,-12 17-344,-6-1-88,-9 6 120,-9-1-144,-66 17-1424,1-37-2185,0-33-1752</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42.800"/>
    </inkml:context>
    <inkml:brush xml:id="br0">
      <inkml:brushProperty name="width" value="0.05" units="cm"/>
      <inkml:brushProperty name="height" value="0.05" units="cm"/>
      <inkml:brushProperty name="color" value="#008C3A"/>
    </inkml:brush>
  </inkml:definitions>
  <inkml:trace contextRef="#ctx0" brushRef="#br0">253 0 6313,'0'0'3585,"0"0"-1977,0 0-15,0 0-777,0 0-336,0 0 304,0 0-288,-143 251-32,111-144-183,2 16-209,6 11 48,9 10-112,6 11-8,9 6 0,0-6-457,36 21-1495,9-37-1041,11-37-2008</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47.043"/>
    </inkml:context>
    <inkml:brush xml:id="br0">
      <inkml:brushProperty name="width" value="0.05" units="cm"/>
      <inkml:brushProperty name="height" value="0.05" units="cm"/>
      <inkml:brushProperty name="color" value="#008C3A"/>
    </inkml:brush>
  </inkml:definitions>
  <inkml:trace contextRef="#ctx0" brushRef="#br0">110 16 6593,'0'0'2884,"0"0"-1077,0 0-403,0 0-589,0 0-212,0 0 212,-13 34-70,-40 112-54,44-115-432,1 0 1,1 0-1,2 1 1,1-1-1,1 1 0,2 7-259,-2 19 270,-1 145 25,4-151-277,0-48-13,0 0 1,0 1-1,1-1 1,-1 0-1,1 0 0,0 0 1,0 0-1,0 0 0,0 0 1,1 0-1,0-1 1,-1 1-1,1 0 0,1-1 1,-1 1-1,0-1 1,1 0-1,0 0 0,0 0-5,0-1 2,0 0-1,0 0 1,0-1-1,0 1 1,0-1-1,0 0 1,1 0-1,-1 0 1,0 0-1,1 0 0,-1-1 1,1 0-1,-1 1 1,0-1-1,1-1 1,-1 1-1,1 0 1,-1-1-1,1 0 1,-1 0-1,0 0 1,3-1-2,-1-1-12,0 1 0,0-1 1,0-1-1,-1 1 0,0-1 0,0 1 1,0-1-1,0 0 0,0-1 1,-1 1-1,0-1 0,0 1 0,0-1 1,0 0-1,1-5 12,2 0-28,22-40-408,-3-2 1,-2 0-1,-2-1 1,4-24 435,-15 44-225,-2 0 0,-1 0-1,-2-1 1,-2 1 0,0-1 0,-3 0-1,0 0 1,-3-4 225,2 31-85,-1 0-1,0 1 1,0-1-1,-1 1 0,0 0 1,0 0-1,0 0 1,-1 0-1,1 1 1,-2-1-1,1 1 1,0 0-1,-1 0 0,0 0 1,0 1-1,-1 0 1,1 0-1,-1 0 1,0 1-1,0-1 1,0 1-1,0 1 1,-1-1 85,-10-4-574,0 1 1,-1 1 0,1 1 0,-1 0 0,0 1 0,0 1 0,0 1 0,-2 0 573,6 1-2642</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21.478"/>
    </inkml:context>
    <inkml:brush xml:id="br0">
      <inkml:brushProperty name="width" value="0.05" units="cm"/>
      <inkml:brushProperty name="height" value="0.05" units="cm"/>
      <inkml:brushProperty name="color" value="#0000FF"/>
    </inkml:brush>
  </inkml:definitions>
  <inkml:trace contextRef="#ctx0" brushRef="#br0">0 1 6097,'0'0'1529,"0"0"-249,0 0-40,0 0-40,0 0-207,0 0-257,0 0-360,18 320-144,-12-257-112,-1-5-8,1-6-112,9-5-664,-3-10-1449,-1-21-1231</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47.411"/>
    </inkml:context>
    <inkml:brush xml:id="br0">
      <inkml:brushProperty name="width" value="0.05" units="cm"/>
      <inkml:brushProperty name="height" value="0.05" units="cm"/>
      <inkml:brushProperty name="color" value="#008C3A"/>
    </inkml:brush>
  </inkml:definitions>
  <inkml:trace contextRef="#ctx0" brushRef="#br0">66 1 6097,'0'0'1313,"0"0"-513,0 0 432,0 0 208,0 0 297,0 0-465,-6 352-536,-6-245-440,3 0-120,0 0-112,0-10-64,1 15-328,2-32-1984,0-16-1769</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47.762"/>
    </inkml:context>
    <inkml:brush xml:id="br0">
      <inkml:brushProperty name="width" value="0.05" units="cm"/>
      <inkml:brushProperty name="height" value="0.05" units="cm"/>
      <inkml:brushProperty name="color" value="#008C3A"/>
    </inkml:brush>
  </inkml:definitions>
  <inkml:trace contextRef="#ctx0" brushRef="#br0">1 0 6361,'0'0'4121,"0"0"-2384,0 0-281,0 0-640,0 0-680,0 0 112,0 0-72,15 38-104,-6-17-72,-1-5-2448,4 0-3105</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48.193"/>
    </inkml:context>
    <inkml:brush xml:id="br0">
      <inkml:brushProperty name="width" value="0.05" units="cm"/>
      <inkml:brushProperty name="height" value="0.05" units="cm"/>
      <inkml:brushProperty name="color" value="#008C3A"/>
    </inkml:brush>
  </inkml:definitions>
  <inkml:trace contextRef="#ctx0" brushRef="#br0">0 65 6153,'0'0'3545,"0"0"-1969,0 0 1,0 0-665,0 0-544,0 0 176,0 0-8,59 5 48,-23-5-160,6 0-223,2 0-201,7-5-233,5-22-1887,-11 6-2649,-13 5-4321</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48.558"/>
    </inkml:context>
    <inkml:brush xml:id="br0">
      <inkml:brushProperty name="width" value="0.05" units="cm"/>
      <inkml:brushProperty name="height" value="0.05" units="cm"/>
      <inkml:brushProperty name="color" value="#008C3A"/>
    </inkml:brush>
  </inkml:definitions>
  <inkml:trace contextRef="#ctx0" brushRef="#br0">0 92 3929,'0'0'6185,"0"0"-3944,0 0-345,0 0-904,0 0-728,0 0 16,0 0-32,110 0-72,-44 0-176,47-22 0,-12-10-2280,-12-5-3713</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48.913"/>
    </inkml:context>
    <inkml:brush xml:id="br0">
      <inkml:brushProperty name="width" value="0.05" units="cm"/>
      <inkml:brushProperty name="height" value="0.05" units="cm"/>
      <inkml:brushProperty name="color" value="#008C3A"/>
    </inkml:brush>
  </inkml:definitions>
  <inkml:trace contextRef="#ctx0" brushRef="#br0">116 0 9234,'0'0'4809,"0"0"-2737,0 0-631,0 0-905,0 0-456,0 0 232,0 0 392,3 300-8,-3-129-440,-15 27 40,-24 112-296,7-48-2096,-1-38-5314</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44.381"/>
    </inkml:context>
    <inkml:brush xml:id="br0">
      <inkml:brushProperty name="width" value="0.05" units="cm"/>
      <inkml:brushProperty name="height" value="0.05" units="cm"/>
      <inkml:brushProperty name="color" value="#008C3A"/>
    </inkml:brush>
  </inkml:definitions>
  <inkml:trace contextRef="#ctx0" brushRef="#br0">0 12 4297,'0'0'4616,"0"0"-1852,0 0-402,0 0-479,0 0-623,0 0-357,8-1-436,70-5 621,34 4-1088,-14 1 232,220-1 59,-177 3-626,-138-1 223,0-1 0,0 1-1,0 0 1,0 1 0,1-1-1,-1 0 1,0 1 0,-1 0-1,1 0 1,0 0 0,0 0-1,0 0 1,0 0 0,-1 1-1,1-1 1,0 1 0,-1 0-1,0 0 1,1 0 0,-1 0-1,0 0 1,0 1 0,0-1-1,0 0 1,-1 1 0,1 0-1,-1-1 1,2 3 112,-1 3-324,0 0 0,-1 0-1,0 0 1,0 1 0,0-1 0,-1 0 0,0 0 0,-1 1 0,0-1 0,-1 3 324,-5 18-649,-1 0 1,-2-1 0,0 0 0,-2 0 0,-1-2 0,-15 24 648,0 2-1359,-6 13-1242</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44.726"/>
    </inkml:context>
    <inkml:brush xml:id="br0">
      <inkml:brushProperty name="width" value="0.05" units="cm"/>
      <inkml:brushProperty name="height" value="0.05" units="cm"/>
      <inkml:brushProperty name="color" value="#008C3A"/>
    </inkml:brush>
  </inkml:definitions>
  <inkml:trace contextRef="#ctx0" brushRef="#br0">16 0 4137,'0'0'5497,"0"0"-3617,0 0 41,0 0-657,0 0-896,0 0-240,0 0-24,8 160 368,-5-42 217,-3 32 87,0 21-456,0 21-320,-5 6 0,-7 0-144,6 27-1769,3-54-2832,3-48-3713</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45.245"/>
    </inkml:context>
    <inkml:brush xml:id="br0">
      <inkml:brushProperty name="width" value="0.05" units="cm"/>
      <inkml:brushProperty name="height" value="0.05" units="cm"/>
      <inkml:brushProperty name="color" value="#008C3A"/>
    </inkml:brush>
  </inkml:definitions>
  <inkml:trace contextRef="#ctx0" brushRef="#br0">276 3 4993,'0'0'2473,"0"0"-941,0 0-276,0 0-425,0 0 7,0 0 184,-3-1-117,1 1-846,0 0 0,0-1 0,1 1 0,-1 0 1,0 0-1,0 0 0,0 0 0,0 0 1,0 1-1,0-1 0,0 0 0,0 1 0,0 0 1,1-1-1,-1 1 0,0 0 0,0 0 0,1 0 1,-1 0-1,1 0 0,-1 0 0,1 1 1,-1-1-1,1 0 0,-1 2-59,-32 47 647,21-28-367,-15 23-50,1 2 0,3 0 1,2 2-1,2 1 0,1 4-230,9-22-5,2 0 0,1 1 0,1 0 1,2 1-1,1-1 0,2 1 0,1 0 0,4 22 5,-4-52-59,0 0 1,1 0-1,0 0 1,0 0-1,0 0 1,0 0-1,0 0 1,1-1-1,0 1 0,0 0 1,0-1-1,0 1 1,0-1-1,1 0 1,-1 0-1,1 0 1,0 0-1,0 0 1,0 0-1,0-1 0,1 0 1,-1 1-1,1-1 1,1 0 58,6 2-617,0-1 0,-1 0 0,1-1 0,0-1 1,1 1-1,-1-2 0,0 0 0,4 0 617,34 0-4420</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45.612"/>
    </inkml:context>
    <inkml:brush xml:id="br0">
      <inkml:brushProperty name="width" value="0.05" units="cm"/>
      <inkml:brushProperty name="height" value="0.05" units="cm"/>
      <inkml:brushProperty name="color" value="#008C3A"/>
    </inkml:brush>
  </inkml:definitions>
  <inkml:trace contextRef="#ctx0" brushRef="#br0">15 0 6665,'0'0'2105,"0"0"-457,0 0-696,0 0 225,0 0 415,0 0-368,0 0-552,0 305-392,0-230-183,-6 10-97,0-15-2145,3-22-3208</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45.957"/>
    </inkml:context>
    <inkml:brush xml:id="br0">
      <inkml:brushProperty name="width" value="0.05" units="cm"/>
      <inkml:brushProperty name="height" value="0.05" units="cm"/>
      <inkml:brushProperty name="color" value="#008C3A"/>
    </inkml:brush>
  </inkml:definitions>
  <inkml:trace contextRef="#ctx0" brushRef="#br0">1 0 6729,'0'0'1353,"0"0"-17,0 0 112,0 0-151,0 0-97,0 0-216,166 305-432,-127-214-184,-4 16-136,-2 5-80,-9 6-136,-9 5-16,-15 0-192,-15 16-1904,-24-27-2105,-8-27-4129</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21.830"/>
    </inkml:context>
    <inkml:brush xml:id="br0">
      <inkml:brushProperty name="width" value="0.05" units="cm"/>
      <inkml:brushProperty name="height" value="0.05" units="cm"/>
      <inkml:brushProperty name="color" value="#0000FF"/>
    </inkml:brush>
  </inkml:definitions>
  <inkml:trace contextRef="#ctx0" brushRef="#br0">0 26 4929,'0'0'1151,"0"0"59,0 0-169,0 0-346,0 0-319,0 0-72,22-4-7,27-5 420,1 3-1,49-1-716,228 7 1229,-326 0-1230,0 0-1,0 0 0,0 1 1,0-1-1,0 0 1,0 1-1,0-1 0,-1 0 1,1 1-1,0-1 0,0 1 1,0 0-1,-1-1 0,1 1 1,0-1-1,-1 1 1,1 0-1,0 0 0,-1-1 1,1 1-1,-1 0 0,1 0 1,-1 0-1,0 0 0,1-1 1,-1 1-1,0 0 0,1 0 1,-1 0-1,0 0 1,0 0-1,0 0 0,0 0 1,0 0 1,0 42-127,-1-28 145,0 4 13,-1 0-1,-1 0 0,-1 0 0,0 0 1,-2 0-1,-7 16-30,-12 25-2063,-12 20 2063,13-36-2162,3-7-1367</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46.313"/>
    </inkml:context>
    <inkml:brush xml:id="br0">
      <inkml:brushProperty name="width" value="0.05" units="cm"/>
      <inkml:brushProperty name="height" value="0.05" units="cm"/>
      <inkml:brushProperty name="color" value="#008C3A"/>
    </inkml:brush>
  </inkml:definitions>
  <inkml:trace contextRef="#ctx0" brushRef="#br0">0 22 7578,'0'0'2872,"0"0"-1295,0 0-529,0 0-768,0 0-80,0 0 248,0 0 216,113 0-168,-56 0-64,2 0-288,3 0-144,4 0-640,-16-11-1472,-17 1-2249</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46.693"/>
    </inkml:context>
    <inkml:brush xml:id="br0">
      <inkml:brushProperty name="width" value="0.05" units="cm"/>
      <inkml:brushProperty name="height" value="0.05" units="cm"/>
      <inkml:brushProperty name="color" value="#008C3A"/>
    </inkml:brush>
  </inkml:definitions>
  <inkml:trace contextRef="#ctx0" brushRef="#br0">1 49 6401,'0'0'3073,"0"0"-2129,0 0 136,0 0 73,0 0-137,190 37-272,-122-37-744,42 0-296,-15-37-2865,-9-12-4400</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57.126"/>
    </inkml:context>
    <inkml:brush xml:id="br0">
      <inkml:brushProperty name="width" value="0.05" units="cm"/>
      <inkml:brushProperty name="height" value="0.05" units="cm"/>
      <inkml:brushProperty name="color" value="#008C3A"/>
    </inkml:brush>
  </inkml:definitions>
  <inkml:trace contextRef="#ctx0" brushRef="#br0">1 86 5401,'0'0'1834,"0"0"-210,0 0-194,0 0-226,0 0 75,0 0 48,3-4-371,1 0-858,0 0 0,0 1 0,0 0 0,1 0 0,-1 0 0,1 1 0,0-1 0,-1 1-1,1 0 1,0 0 0,0 1 0,0-1 0,5 1-98,85-12 614,101 3 138,87 11-752,-42 0 122,170-14-56,-123 1-71,-72 11-4665,-130 2-547,-25-1-2109</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57.473"/>
    </inkml:context>
    <inkml:brush xml:id="br0">
      <inkml:brushProperty name="width" value="0.05" units="cm"/>
      <inkml:brushProperty name="height" value="0.05" units="cm"/>
      <inkml:brushProperty name="color" value="#008C3A"/>
    </inkml:brush>
  </inkml:definitions>
  <inkml:trace contextRef="#ctx0" brushRef="#br0">0 43 8202,'0'0'2088,"0"0"-151,0 0-577,0 0-888,0 0-160,0 0-216,0 0-96,86 0 0,-14 0 160,20 0-96,15 0-64,11 0 8,4 0-8,45-10-1016,-31-6-1513,-20 0-847</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51.078"/>
    </inkml:context>
    <inkml:brush xml:id="br0">
      <inkml:brushProperty name="width" value="0.05" units="cm"/>
      <inkml:brushProperty name="height" value="0.05" units="cm"/>
      <inkml:brushProperty name="color" value="#008C3A"/>
    </inkml:brush>
  </inkml:definitions>
  <inkml:trace contextRef="#ctx0" brushRef="#br0">0 113 8218,'0'0'3110,"0"0"-1410,0 0-458,0 0-626,0 0-423,0 0-101,25-3-33,353-59 1046,-358 58-1117,120-16 51,1 6 0,0 6 0,12 7-39,-153 25-1431,-4-10 1058,0 1-1,-1-1 1,0 0 0,-1 0 0,-1-1 0,0 0 0,-1 0 0,0 0 0,-1-1 0,-1 1 373,-10 16-756,-35 50-1942,2-12-1493</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51.406"/>
    </inkml:context>
    <inkml:brush xml:id="br0">
      <inkml:brushProperty name="width" value="0.05" units="cm"/>
      <inkml:brushProperty name="height" value="0.05" units="cm"/>
      <inkml:brushProperty name="color" value="#008C3A"/>
    </inkml:brush>
  </inkml:definitions>
  <inkml:trace contextRef="#ctx0" brushRef="#br0">54 0 6137,'0'0'4025,"0"0"-2320,0 0-33,0 0-616,0 0-760,0 0-120,0 0 624,-24 369 441,12-187-569,3 10-424,3 6-104,3 5-56,3-10-88,0 37-1512,18-54-2161,3-42-2016</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51.857"/>
    </inkml:context>
    <inkml:brush xml:id="br0">
      <inkml:brushProperty name="width" value="0.05" units="cm"/>
      <inkml:brushProperty name="height" value="0.05" units="cm"/>
      <inkml:brushProperty name="color" value="#008C3A"/>
    </inkml:brush>
  </inkml:definitions>
  <inkml:trace contextRef="#ctx0" brushRef="#br0">285 0 6161,'0'0'1499,"0"0"-16,0 0-162,0 0-217,0 0 116,0 0 2,-16 24-153,-1-2-848,-5 10 61,0 0-1,2 1 1,2 1-1,0 4-281,-15 37 341,3 1 0,4 2 0,2 6-341,12-33-21,2 0 1,2 1-1,3 0 0,2 0 0,3 23 21,0-69-44,0 0-1,1 0 0,0 0 1,0 0-1,1 0 1,-1 0-1,1 0 1,1 0-1,-1 0 1,1-1-1,0 1 1,0-1-1,0 0 1,1 0-1,0 0 1,0-1-1,0 1 1,1-1-1,-1 0 1,6 3 44,-2-1-241,1-1 1,0-1-1,0 1 1,1-1-1,-1-1 1,1 0 0,-1 0-1,1-1 1,0-1-1,0 1 1,0-1 0,2-1 240,56 1-2625,-10-1-1094</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52.322"/>
    </inkml:context>
    <inkml:brush xml:id="br0">
      <inkml:brushProperty name="width" value="0.05" units="cm"/>
      <inkml:brushProperty name="height" value="0.05" units="cm"/>
      <inkml:brushProperty name="color" value="#008C3A"/>
    </inkml:brush>
  </inkml:definitions>
  <inkml:trace contextRef="#ctx0" brushRef="#br0">0 0 7570,'0'0'2555,"0"0"-1099,0 0-562,0 0-434,0 0-220,0 0-95,10 3 53,6 1-134,1 1 0,-1 1 0,-1 1 1,1 0-1,-1 1 0,0 0 1,-1 1-1,0 1 0,-1 0 0,3 4-64,-13-10-72,0 1-1,-1 0 0,0 0 0,0-1 1,0 1-1,0 1 0,-1-1 0,0 0 0,0 0 1,0 0-1,-1 1 0,1-1 0,-2 0 1,1 3 72,0 7-213,-1 0-1,-1-1 1,0 1 0,-3 8 213,-4 1-70,0 0 1,-2-1-1,-1 0 0,0-1 0,-2-1 0,-12 15 70,-31 53 907,57-88-879,0-1 0,0 0 0,0 0 0,0 1-1,0-1 1,0 0 0,0 0 0,0 0-1,0 1 1,0-1 0,0 0 0,0 0 0,1 1-1,-1-1 1,0 0 0,0 0 0,0 0-1,0 0 1,0 1 0,1-1 0,-1 0 0,0 0-1,0 0 1,0 0 0,1 0 0,-1 1-1,0-1 1,0 0 0,0 0 0,1 0 0,-1 0-1,0 0 1,0 0 0,1 0 0,-1 0-1,0 0 1,0 0 0,0 0 0,1 0 0,-1 0-1,0 0 1,0 0 0,1 0 0,-1 0 0,0 0-1,0 0-27,19 0-263,-14 0 354,6 0-160,0 0 0,0-1 0,-1 0 0,1 0 0,0-2 0,0 1 0,-1-1 0,0 0 0,1-1 0,-1-1 0,-1 1 0,1-2 0,-1 1-1,0-1 1,0-1 0,0 1 0,5-7 69,33-34-2634,-9 3-1640</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52.702"/>
    </inkml:context>
    <inkml:brush xml:id="br0">
      <inkml:brushProperty name="width" value="0.05" units="cm"/>
      <inkml:brushProperty name="height" value="0.05" units="cm"/>
      <inkml:brushProperty name="color" value="#008C3A"/>
    </inkml:brush>
  </inkml:definitions>
  <inkml:trace contextRef="#ctx0" brushRef="#br0">0 1 6793,'0'0'1361,"0"0"-456,0 0-239,0 0 105,0 0 267,0 0-103,30 28-281,95 99-122,-114-115-468,-1 1 1,0 0-1,-1 0 1,0 1-1,-1 1 0,-1-1 1,0 1-1,-1 1 0,2 6-64,1 4 62,8 30-16,-3 0 0,-1 1-1,-4 0 1,-2 1 0,-2 0-1,-3 0 1,-3 0 0,-5 32-46,0-44-655,-2-1-1,-2-1 1,-2 0 0,-1 0 0,-3-2 0,-2 1-1,-20 34 656,-10 14-3634</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53.057"/>
    </inkml:context>
    <inkml:brush xml:id="br0">
      <inkml:brushProperty name="width" value="0.05" units="cm"/>
      <inkml:brushProperty name="height" value="0.05" units="cm"/>
      <inkml:brushProperty name="color" value="#008C3A"/>
    </inkml:brush>
  </inkml:definitions>
  <inkml:trace contextRef="#ctx0" brushRef="#br0">0 0 7058,'0'0'2136,"0"0"-832,0 0-704,0 0-480,0 0-56,0 0-64,0 0 144,78 38-48,-49-33 48,4-5-144,9 0-288,-10 0-984,-8 0-1456</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22.250"/>
    </inkml:context>
    <inkml:brush xml:id="br0">
      <inkml:brushProperty name="width" value="0.05" units="cm"/>
      <inkml:brushProperty name="height" value="0.05" units="cm"/>
      <inkml:brushProperty name="color" value="#0000FF"/>
    </inkml:brush>
  </inkml:definitions>
  <inkml:trace contextRef="#ctx0" brushRef="#br0">1 74 4113,'0'0'775,"0"0"65,0 0-95,0 0-95,0 0-49,0 0-55,18-8-126,62-27-67,-75 33-298,0 0-1,0 0 0,0 1 0,0-1 1,0 1-1,0 1 0,0-1 0,0 1 1,0 0-1,1 0 0,-1 0 0,1 1-54,11 0 76,-16-1-78,1 1 0,-1-1-1,0 1 1,0-1 0,0 1 0,0-1-1,0 1 1,0 0 0,0-1 0,0 1 0,0 0-1,0 0 1,0 0 0,-1 0 0,1 0-1,0 0 1,-1 0 0,1 0 0,0 0-1,-1 0 1,1 0 0,-1 0 0,0 0 0,1 0-1,-1 1 1,0-1 0,0 0 0,0 0-1,0 0 1,0 1 0,0-1 0,0 0 2,1 51-54,-1-39 83,-1-7 43,1 1 0,-1-1 0,0 0-1,-1 0 1,1 0 0,-1-1 0,0 1 0,-1 0-1,1-1 1,-1 1 0,0-1 0,-1 0 0,1 0 0,-1 0-1,0 0 1,0-1 0,-2 1-72,3-2 42,0 0 0,-1 0-1,1 0 1,-1-1 0,0 1 0,0-1-1,1 0 1,-2 0 0,1-1 0,0 1-1,0-1 1,0 0 0,-1 0 0,1-1-1,0 1 1,-1-1 0,1 0 0,-1 0-1,1 0 1,0 0 0,-1-1 0,1 0-1,0 0 1,-4-1-42,6 1 1,1 0 0,0 0-1,-1 0 1,1 0 0,-1-1 0,1 1-1,0 0 1,0-1 0,0 1 0,0-1-1,0 1 1,0-1 0,0 1 0,0-1-1,1 0 1,-1 1 0,1-1 0,-1 0-1,1 1 1,-1-1 0,1 0-1,-5-44-477,5 42 401,-1-109-2749,4 68-141</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53.437"/>
    </inkml:context>
    <inkml:brush xml:id="br0">
      <inkml:brushProperty name="width" value="0.05" units="cm"/>
      <inkml:brushProperty name="height" value="0.05" units="cm"/>
      <inkml:brushProperty name="color" value="#008C3A"/>
    </inkml:brush>
  </inkml:definitions>
  <inkml:trace contextRef="#ctx0" brushRef="#br0">0 156 4945,'0'0'4961,"0"0"-3369,0 0 57,0 0-929,0 0-480,0 0 176,0 0-232,119-22-184,-63-31-88,-5 10-2536,-12 6-3586</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53.811"/>
    </inkml:context>
    <inkml:brush xml:id="br0">
      <inkml:brushProperty name="width" value="0.05" units="cm"/>
      <inkml:brushProperty name="height" value="0.05" units="cm"/>
      <inkml:brushProperty name="color" value="#008C3A"/>
    </inkml:brush>
  </inkml:definitions>
  <inkml:trace contextRef="#ctx0" brushRef="#br0">1 1 4665,'0'0'2248,"0"0"-1519,0 0-25,0 0-144,0 0 408,0 0 272,0 0 57,0 262-249,0-172-232,0 12-384,0 5-248,0 0 0,0 0-184,0-11 0,0-10-1408,0-17-1033,0-21-847,0-16-3698</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54.193"/>
    </inkml:context>
    <inkml:brush xml:id="br0">
      <inkml:brushProperty name="width" value="0.05" units="cm"/>
      <inkml:brushProperty name="height" value="0.05" units="cm"/>
      <inkml:brushProperty name="color" value="#008C3A"/>
    </inkml:brush>
  </inkml:definitions>
  <inkml:trace contextRef="#ctx0" brushRef="#br0">15 0 6713,'0'0'2809,"0"0"-1953,0 0-344,0 0-240,0 0 425,0 0-33,0 0-360,0 321-120,0-236-176,-3 6-8,-2 22-544,2-28-1745,0-15-1800</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54.558"/>
    </inkml:context>
    <inkml:brush xml:id="br0">
      <inkml:brushProperty name="width" value="0.05" units="cm"/>
      <inkml:brushProperty name="height" value="0.05" units="cm"/>
      <inkml:brushProperty name="color" value="#008C3A"/>
    </inkml:brush>
  </inkml:definitions>
  <inkml:trace contextRef="#ctx0" brushRef="#br0">0 1 7114,'0'0'1712,"0"0"-904,0 0-368,0 0-232,0 0-208,0 0-1120,0 0-4617</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54.937"/>
    </inkml:context>
    <inkml:brush xml:id="br0">
      <inkml:brushProperty name="width" value="0.05" units="cm"/>
      <inkml:brushProperty name="height" value="0.05" units="cm"/>
      <inkml:brushProperty name="color" value="#008C3A"/>
    </inkml:brush>
  </inkml:definitions>
  <inkml:trace contextRef="#ctx0" brushRef="#br0">1 81 7322,'0'0'3568,"0"0"-2247,0 0-473,0 0-480,0 0-288,0 0 240,0 0 64,98 0-72,-59-11-232,-1-11-80,-2 1-576,-1 5-1512,-11 5-1473,-9 11-4313</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55.315"/>
    </inkml:context>
    <inkml:brush xml:id="br0">
      <inkml:brushProperty name="width" value="0.05" units="cm"/>
      <inkml:brushProperty name="height" value="0.05" units="cm"/>
      <inkml:brushProperty name="color" value="#008C3A"/>
    </inkml:brush>
  </inkml:definitions>
  <inkml:trace contextRef="#ctx0" brushRef="#br0">1 1 16,'0'0'9346,"0"0"-6545,0 0-817,0 0-968,0 0-608,0 0 360,0 0-175,104 21-153,-59-15-280,2-6-160,21 5-1072,-14-5-3826,-10 5-3079</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55.693"/>
    </inkml:context>
    <inkml:brush xml:id="br0">
      <inkml:brushProperty name="width" value="0.05" units="cm"/>
      <inkml:brushProperty name="height" value="0.05" units="cm"/>
      <inkml:brushProperty name="color" value="#008C3A"/>
    </inkml:brush>
  </inkml:definitions>
  <inkml:trace contextRef="#ctx0" brushRef="#br0">81 1 7122,'0'0'3528,"0"0"-2824,0 0 345,0 0 319,0 0-200,6 342-368,-15-198-376,-9 22-392,-6 69-32,3-42-2960,6-33-3137</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58.388"/>
    </inkml:context>
    <inkml:brush xml:id="br0">
      <inkml:brushProperty name="width" value="0.05" units="cm"/>
      <inkml:brushProperty name="height" value="0.05" units="cm"/>
      <inkml:brushProperty name="color" value="#008C3A"/>
    </inkml:brush>
  </inkml:definitions>
  <inkml:trace contextRef="#ctx0" brushRef="#br0">1 0 3993,'0'0'2815,"0"0"-1271,0 0-38,0 0-63,0 0-295,0 0-11,10 16 931,7-2-1654,0-1 1,2-1-1,-1 0 1,2-1-1,-1-1 1,1-1-1,2-1-414,24 9 219,1-3 0,31 5-219,26 0 245,1-4 0,85 0-245,216-10-507,-287-5-234,-98 0 368,136 0-3231,-51 0-1627,-58 0 901</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58.763"/>
    </inkml:context>
    <inkml:brush xml:id="br0">
      <inkml:brushProperty name="width" value="0.05" units="cm"/>
      <inkml:brushProperty name="height" value="0.05" units="cm"/>
      <inkml:brushProperty name="color" value="#008C3A"/>
    </inkml:brush>
  </inkml:definitions>
  <inkml:trace contextRef="#ctx0" brushRef="#br0">0 0 5697,'0'0'1913,"0"0"-1033,0 0-296,0 0-408,0 0-168,0 0 416,0 0 328,146 59 264,-57-43-31,45 0-185,50 6-256,51-1-328,14-5-216,-17-11-40,-66-5-2721,-62 0-2904</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5:59.918"/>
    </inkml:context>
    <inkml:brush xml:id="br0">
      <inkml:brushProperty name="width" value="0.05" units="cm"/>
      <inkml:brushProperty name="height" value="0.05" units="cm"/>
      <inkml:brushProperty name="color" value="#008C3A"/>
    </inkml:brush>
  </inkml:definitions>
  <inkml:trace contextRef="#ctx0" brushRef="#br0">1 5 6241,'0'0'1281,"0"0"-17,0 0 0,193 0-600,-113 0-440,9 0-64,-3 0-160,-3 0-112,4-5-744,-19 5-1112,-24 0-3193</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23.732"/>
    </inkml:context>
    <inkml:brush xml:id="br0">
      <inkml:brushProperty name="width" value="0.05" units="cm"/>
      <inkml:brushProperty name="height" value="0.05" units="cm"/>
      <inkml:brushProperty name="color" value="#0000FF"/>
    </inkml:brush>
  </inkml:definitions>
  <inkml:trace contextRef="#ctx0" brushRef="#br0">534 1527 5681,'0'0'836,"0"0"74,0 0-14,0 0-54,0 0-97,0 0-43,-28-8-50,-87-27-52,107 33-460,1-2 0,-1 1 0,0-1 0,1 0 0,0 0 0,0-1-1,0 0 1,1 0 0,0-1 0,0 1 0,0-2 0,0 1 0,1 0 0,0-1 0,1 0 0,-3-5-140,-12-16 351,-8-8-104,-22-28 58,-6-18-305,40 59 18,2-2 1,1 1-1,1-1 0,1-1 1,-4-15-19,-1-17-5,1-1 1,4-1-1,2 0 1,2 0-1,3-25 5,4 47-75,1 0 1,2 1-1,2 0 0,1 0 0,2 0 0,2 1 1,1 0-1,11-22 75,-14 37-38,2 1 1,0 0 0,1 0-1,1 1 1,0 1 0,2 0-1,0 1 1,1 1-1,1 0 1,0 1 0,1 1-1,1 0 1,0 2 0,16-9 37,-24 17-36,0 0 0,0 1 0,0 0 1,1 1-1,-1 0 0,1 1 0,0 0 0,2 0 36,94 7-87,-99-5 83,0 2 0,0-1 1,0 1-1,0 1 0,-1-1 0,1 1 0,-1 1 0,0 0 0,-1 0 0,1 0 1,-1 1-1,0 0 0,0 0 0,4 6 4,14 17-22,-1 1 1,20 33 21,-25-36-1,-3-1-11,-1 0 1,-1 1-1,-2 1 0,0 0 1,2 12 11,11 45-21,0 18 21,-12-32 244,-4 1 0,-2 1 0,-4-1 0,-3 1 0,-6 37-244,3-80 300,-2 0 0,-1 0-1,-2-1 1,0 0 0,-2 0-1,-1-1 1,-2 0 0,-15 25-300,-25 35 4,-3-3 1,-5-2-5,25-34-321,-36 47-3937,46-63-15</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6:00.286"/>
    </inkml:context>
    <inkml:brush xml:id="br0">
      <inkml:brushProperty name="width" value="0.05" units="cm"/>
      <inkml:brushProperty name="height" value="0.05" units="cm"/>
      <inkml:brushProperty name="color" value="#008C3A"/>
    </inkml:brush>
  </inkml:definitions>
  <inkml:trace contextRef="#ctx0" brushRef="#br0">0 118 7058,'0'0'3280,"0"0"-2760,0 0 232,161 5-31,-66 0-337,18 1-144,35-6-136,30 0-104,24-38-1168,-38-10-1473,-40 0-5921</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02.407"/>
    </inkml:context>
    <inkml:brush xml:id="br0">
      <inkml:brushProperty name="width" value="0.05" units="cm"/>
      <inkml:brushProperty name="height" value="0.05" units="cm"/>
      <inkml:brushProperty name="color" value="#0000FF"/>
    </inkml:brush>
  </inkml:definitions>
  <inkml:trace contextRef="#ctx0" brushRef="#br0">252 1 4929,'0'0'2550,"0"0"-288,0 0-70,0 0-141,0 0-105,4 1-263,9 0-856,-9-1-357,0 0-1,0 0 1,-1 0 0,2 1-1,-1 0 1,0 0 0,0-1-1,0 2 1,-1-1 0,1 1-1,-1-1 1,2 2-470,-4-1 56,0 0 0,-1 1 0,0-1 0,0 0 0,0 0 0,0 1 0,0-1 0,0 0 0,0 1 0,0-1 0,0 1-56,-1 6 48,1-1-46,-1-1 0,1 0 1,-1 1-1,-1 0 0,0-2 0,1 1 1,-1 1-1,-4 5-2,-2 4-5,-2-1 0,-1 0 0,-1 2 5,-43 55-1586,-65 65 1586,71-84-739,10-19-280,38-34 842,1-1-29,0 0 70,0 0-26,3-2 95,64-46-91,2 4-1,2 3 1,1 3 0,9-1 158,-75 37-21,0 0-1,-1 0 1,2 1 0,-2-1 0,1 1 0,1 0 0,-1 1 0,-1-1 0,1 1 0,5 1 21,-11 29 29,0-22-11,-1 0-1,-1 0 0,1 1 1,-1-2-1,0 1 0,-1-1 1,0 1-1,-1-1 1,1 1-1,-1-2 0,0 1 1,-1 0-1,0 0-17,-14 17 24,-1-1 0,-19 17-24,24-25-19,-32 30-1583,-2-2 0,-15 8 1602,-51 29-9696,98-70 4569</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02.741"/>
    </inkml:context>
    <inkml:brush xml:id="br0">
      <inkml:brushProperty name="width" value="0.05" units="cm"/>
      <inkml:brushProperty name="height" value="0.05" units="cm"/>
      <inkml:brushProperty name="color" value="#0000FF"/>
    </inkml:brush>
  </inkml:definitions>
  <inkml:trace contextRef="#ctx0" brushRef="#br0">1 1 6785,'0'0'2865,"0"0"-592,0 0-137,0 0-720,0 0-495,0 0-385,0 0-352,54 54-144,-49-39-40,0-5-168,5 0-1065,0 0-1687,-5-5-3330</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03.287"/>
    </inkml:context>
    <inkml:brush xml:id="br0">
      <inkml:brushProperty name="width" value="0.05" units="cm"/>
      <inkml:brushProperty name="height" value="0.05" units="cm"/>
      <inkml:brushProperty name="color" value="#0000FF"/>
    </inkml:brush>
  </inkml:definitions>
  <inkml:trace contextRef="#ctx0" brushRef="#br0">173 1 3273,'234'108'4481,"-193"-87"-3180,-35-16-447,-6-1-404,0 0-1,-1 0 1,1-1 0,-1 1 0,0-1-1,0 1 1,-1-1 0,1 0 0,-2 3-450,-3 4 237,0 0 0,-1 0 0,0-1 0,-3 3-237,-13 18 286,-57 68-243,33-38-767,46-60 593,1 0-62,0 0 10,0 0-41,14 0 245,0 0-1,0-2 1,-1 1 0,1-2-1,0 0 1,0-1 0,-1 1-1,5-4-20,-9 4 112,-1 1 0,1 1 0,0 0 0,-1 0 0,1 0 0,-1 1 0,1 1 0,0 0-112,17 0 299,-26-1-287,1 0 0,0 0-1,0 0 1,0 0 0,-1 1-1,1-1 1,0 0 0,-1 1 0,1-1-1,-1 1 1,1-1 0,0 0-1,-1 1 1,1-1 0,0 1 0,-1 0-1,0 0 1,1-1 0,-1 0-1,1 1 1,-1 0 0,1 0-1,-1-1 1,0 1 0,0 0 0,0 0-1,0-1 1,0 1 0,1 0-1,-1 0 1,0-1 0,0 0 0,0 2-12,0 33 127,-1-23-62,2 1 4,0-1-1,-2 0 1,0 1-1,0-1 1,-1 0-1,0 1 1,-1-1-1,-1 0 1,0-1-1,-1 1 1,-4 8-69,-11 12 104,-1-2 1,-2 0 0,-1-1 0,-21 19-105,-21 16-270,-29 18 270,81-71-737,-2 1-1,1-1 1,-2-1 0,-8 4 737,16-9-1366,-2-2 0,2 1 0,-1-1 0,0 0-1,-6 0 1367,-10-1-5705</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03.621"/>
    </inkml:context>
    <inkml:brush xml:id="br0">
      <inkml:brushProperty name="width" value="0.05" units="cm"/>
      <inkml:brushProperty name="height" value="0.05" units="cm"/>
      <inkml:brushProperty name="color" value="#0000FF"/>
    </inkml:brush>
  </inkml:definitions>
  <inkml:trace contextRef="#ctx0" brushRef="#br0">1 0 3833,'0'0'5273,"0"0"-3209,0 0 257,0 0-537,0 0-391,0 0-569,0 0-304,113 124-416,-103-84-104,4 0 0,-3 0-1240,-1-11-1465,0-9-4280</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04.240"/>
    </inkml:context>
    <inkml:brush xml:id="br0">
      <inkml:brushProperty name="width" value="0.05" units="cm"/>
      <inkml:brushProperty name="height" value="0.05" units="cm"/>
      <inkml:brushProperty name="color" value="#0000FF"/>
    </inkml:brush>
  </inkml:definitions>
  <inkml:trace contextRef="#ctx0" brushRef="#br0">1 35 5217,'0'0'4290,"0"0"-1662,0 0-863,0 0-447,0 0-394,0 0-349,6 0-268,8 1-312,-8 0-83,1 0 0,0-1 0,0 0 0,0 0 0,0-1-1,0 0 1,-1 0 0,1-1 0,-1 1 0,0-2 0,4-1 88,0-3-824,-8 5 394,0 0 0,1 0 0,-2 1 0,1-1 0,1 1 0,-1-1 0,0 1 0,1 0 0,0 0 0,-1 0 0,2 0 430,-3 1-1402,-1 0 470,0 0 289,0 4 303,-2 31 922,-3 0 0,-1-1 0,-1 2 0,-5 9-582,-7 34 1129,12-45-625,-1 4 516,0 1 0,3 1 0,0 25-1020,5-64 355,0-1-262,2-2-26,82-138-1479,-9-3-3543,-39 67-1449</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04.787"/>
    </inkml:context>
    <inkml:brush xml:id="br0">
      <inkml:brushProperty name="width" value="0.05" units="cm"/>
      <inkml:brushProperty name="height" value="0.05" units="cm"/>
      <inkml:brushProperty name="color" value="#0000FF"/>
    </inkml:brush>
  </inkml:definitions>
  <inkml:trace contextRef="#ctx0" brushRef="#br0">19 51 1096,'12'-10'9636,"4"4"-4975,39-5-1953,-34 8-1760,27-6-1286,0 4-1,0 1 0,8 2 339,-55 2-47,0 0 0,-1 1 0,0-1-1,0 1 1,1-1 0,-1 0 0,1 0 0,-1 0 0,0 1-1,1-1 1,-1 1 0,0-1 0,0 1 0,0-1 0,0 0-1,1 1 1,-1-1 0,0 1 0,0 0 0,0-1-1,1 0 1,-1 1 0,0-1 0,0 1 0,0-1 0,0 1-1,0-1 1,0 0 0,-1 1 47,1 21-561,0-16 299,-1-2 153,1 0 1,0-1-1,-1 1 1,-1 0-1,2-1 0,-2 1 1,0-1-1,1 1 1,-1-1-1,0 0 0,0 0 1,-1 0-1,1 0 1,0-1-1,-1 1 0,0-1 1,0 1 108,-11 10-568,-1-1 1,0-1-1,-1-1 568,-5 5-705,1-2 121,-21 17-2765,0 0 0,-34 36 3349,71-62-155,1-1 0,0 2 0,-1-1 0,1 0 0,1 1 0,0-1 0,-1 2 0,0 0 155,1 2 517,-1 1 0,1-1 0,0 1 0,0 7-517,1 4 1658,0-1 0,2 1-1,0 0 1,2 3-1658,4 28 1667,-2-18-1794,-1 0 1,-2 14 126,-14-47-5077,5 0-192</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05.154"/>
    </inkml:context>
    <inkml:brush xml:id="br0">
      <inkml:brushProperty name="width" value="0.05" units="cm"/>
      <inkml:brushProperty name="height" value="0.05" units="cm"/>
      <inkml:brushProperty name="color" value="#0000FF"/>
    </inkml:brush>
  </inkml:definitions>
  <inkml:trace contextRef="#ctx0" brushRef="#br0">1 11 5025,'0'0'2854,"0"0"-616,0 0-383,0 0-113,0 0-305,0 0-407,16 0-313,126-9 307,-79 7-805,13 3-219,-14 0 8,-60-1-8,0 0 0,0 0-1,0 0 1,0 0 0,0 0-1,0 0 1,0 0 0,0 1-1,0-1 1,-1 1 0,2 0-1,-2-1 1,1 1 0,0 1-1,0-2 1,-1 1 0,1 1-1,-1-1 1,1 0 0,0 1 0,-1-1-1,0 1 1,0-1 0,1 1-1,-1-1 1,0 2 0,2 3 5,-2-1-1,1 1 1,-1-1 0,0 1-1,-1 0 1,1-1 0,-1 1 0,0 5-5,-1-8-17,0 0 0,1 1 1,-1-1-1,-1 0 0,1 0 1,0 0-1,-1-1 1,1 1-1,-1 0 0,0 0 1,0 0-1,0-1 0,0 0 1,-1 1-1,1-1 0,-1 0 1,1 0-1,-1 0 1,0 0-1,0-1 0,-2 2 17,-9 4-688,1 0-1,0-2 1,-1 1-1,-6 0 689,11-3-956,1-2 0,-2 0 0,2 0 0,-1 0 0,1-1 0,-5 0 956,-1 0-2426,-6 0-4415</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05.489"/>
    </inkml:context>
    <inkml:brush xml:id="br0">
      <inkml:brushProperty name="width" value="0.05" units="cm"/>
      <inkml:brushProperty name="height" value="0.05" units="cm"/>
      <inkml:brushProperty name="color" value="#0000FF"/>
    </inkml:brush>
  </inkml:definitions>
  <inkml:trace contextRef="#ctx0" brushRef="#br0">114 0 4849</inkml:trace>
  <inkml:trace contextRef="#ctx0" brushRef="#br0" timeOffset="1">114 0 4849,'168'89'2881,"-168"-64"-457,0 5-343,0 5-241,-5 4-776,-5 1-272,-10 0-231,1-6-329,-11 1-24,1 0-208,-6 0-320,5-6-1201,-14 1-863,10-5-1697,9-10-2056</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05.818"/>
    </inkml:context>
    <inkml:brush xml:id="br0">
      <inkml:brushProperty name="width" value="0.05" units="cm"/>
      <inkml:brushProperty name="height" value="0.05" units="cm"/>
      <inkml:brushProperty name="color" value="#0000FF"/>
    </inkml:brush>
  </inkml:definitions>
  <inkml:trace contextRef="#ctx0" brushRef="#br0">0 0 4745,'0'0'3193,"0"0"-673,0 0-23,0 0-601,0 0-584,0 0-535,0 0-401,0 0-256,178 149-120,-159-129-520,6 0-1345,-6-11-2968,-4 1-4145</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10.841"/>
    </inkml:context>
    <inkml:brush xml:id="br0">
      <inkml:brushProperty name="width" value="0.05" units="cm"/>
      <inkml:brushProperty name="height" value="0.05" units="cm"/>
      <inkml:brushProperty name="color" value="#0000FF"/>
    </inkml:brush>
  </inkml:definitions>
  <inkml:trace contextRef="#ctx0" brushRef="#br0">723 1265 5921,'0'0'2702,"0"0"-1352,0 0-351,0 0-95,0 0-81,-19 0-148,-149 0 1585,145 0-1693,12 1-368,1 0 0,-1-1 0,0 0 0,0-1 0,0 0 0,0-1 0,0 0 0,1-1 0,-1 0 0,1-1 0,0 0 0,0 0 0,0-1 0,-6-5-199,-13-11-15,0-1 0,1-1 0,2-2 0,1-1 0,0-1 1,2 0-1,1-2 0,2-1 0,1-1 0,1 0 0,1-1 0,2-1 1,2-1-1,-9-32 15,15 28-153,2 0 0,1 0 1,3-1-1,1 1 0,1-1 0,4-9 153,-2 15-255,3 0-1,0-1 0,2 2 0,1-1 0,2 1 0,1 1 0,13-22 256,-18 38-91,1 0 0,1 0 1,1 1-1,0 1 0,1-1 0,0 2 1,1-1-1,0 2 0,1 0 0,0 0 1,1 1-1,0 1 0,0 0 1,1 1-1,1 0 0,2 1 91,-7 3-17,1 0 0,0 2 1,0-1-1,0 2 0,1-1 0,-1 2 0,0 0 0,0 0 0,1 1 0,-1 0 1,0 1-1,0 1 0,0 0 0,0 0 0,-1 1 0,1 1 0,-1 0 0,0 1 1,0 0-1,8 6 17,5 6 15,-2 0 0,0 2 0,-1 0 0,-2 1 0,0 1 0,-1 1 1,-1 1-1,-1 0 0,-1 1 0,-1 1 0,-2 0 0,0 1 0,-2 0 0,-1 1 0,4 22-15,1 28 322,-3 1-1,-4 0 1,-3 0-1,-5 27-321,0-84 125,-1 0-1,-1-1 1,-2 1-1,0-1 1,-1 0-1,0-1 1,-2 1-1,-7 13-124,-1-4 88,0 0-1,-2 0 1,-1-2-1,-1 0 1,-6 4-88,21-27 37,0 0 0,-1 0 0,0-1 1,0 1-1,0-1 0,-4 2-37,9-6-78,0 1 1,0 0-1,0 0 1,0-1-1,0 1 0,0-1 1,0 1-1,-1-1 0,1 1 1,0-1-1,0 0 1,0 1-1,-1-1 0,1 0 1,0 0-1,0 0 0,0 0 1,-1 0-1,1 0 0,0 0 1,0-1-1,-1 1 1,1 0-1,0-1 0,0 1 1,0-1-1,0 1 0,0-1 1,0 1-1,0-1 1,0 0-1,0 0 0,0 1 1,0-1-1,0 0 0,0 0 1,0 0-1,1 0 0,-1 0 1,0 0-1,1 0 1,-1 0-1,1 0 0,-1 0 1,1-1 77,-8-39-4112,4-7-2205</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06.274"/>
    </inkml:context>
    <inkml:brush xml:id="br0">
      <inkml:brushProperty name="width" value="0.05" units="cm"/>
      <inkml:brushProperty name="height" value="0.05" units="cm"/>
      <inkml:brushProperty name="color" value="#0000FF"/>
    </inkml:brush>
  </inkml:definitions>
  <inkml:trace contextRef="#ctx0" brushRef="#br0">0 144 1040,'0'0'6444,"0"0"-3295,0 0-1034,0 0-367,0 0-513,0 0-292,16 0-288,273 0 320,-238 0-1063,1-3 0,36-6 88,-68 6-408,-1-1 0,0-1-1,0-1 1,0 0 0,-1-1-1,1-2 1,-2 1 0,9-7 408,-23 13-243,-1 1 1,0-1-1,1 1 0,-1-1 1,0 0-1,0-1 0,0 2 1,-1-1-1,1-1 0,-1 1 1,1 0-1,-1 0 0,0-1 1,1 0-1,-1-1 243,2-23-6032,-3 20 1066</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07.040"/>
    </inkml:context>
    <inkml:brush xml:id="br0">
      <inkml:brushProperty name="width" value="0.05" units="cm"/>
      <inkml:brushProperty name="height" value="0.05" units="cm"/>
      <inkml:brushProperty name="color" value="#0000FF"/>
    </inkml:brush>
  </inkml:definitions>
  <inkml:trace contextRef="#ctx0" brushRef="#br0">0 481 6729,'0'0'2474,"0"0"-384,0 0-447,0 0-504,0 0-439,0 0-328,14 0-161,-11 0-205,6 1 0,0-1-1,-1-1 1,1 0 0,0 1 0,-1-2 0,1 0 0,-1 0 0,1-1 0,-1 0 0,0 0 0,0-1 0,0 0 0,3-2-6,18-17-163,-21 15-231,2 1 1,-2 0 0,2 1-1,2-1 394,-10 6-186,-2 1 50,0 0 69,-1 17-89,-1-5 213,-1-1 0,-1 1 0,0-1 0,0 0-1,-1 0 1,0-1 0,-3 4-57,-1 1 120,2 1 1,0 0-1,-3 10-120,6-9 103,6-13-63,16-26-215,13-27-974,-2-2 0,-2-1 1,3-13 1148,62-167-4451,-61 150 2802,-25 65 198,5-7 4532,-9 29-450,-1 17-1108,-3 44 126,1-15 470,3 30-2119,0-65 250,-1 0 0,2 0 0,1 0 0,0 0 0,1-1 0,0 0 0,2 2-250,6 10 399,2 0-1,1-1 1,1-1 0,2 2-399,-11-17 63,-1-1 0,2-1 0,-2 2 0,3-3 0,-2 2 0,2-3 0,0 1 0,0 0 0,0-1 0,1 0 0,10 4-63,-18-9-8,1 1 0,1-2-1,-1 2 1,0-1-1,0-1 1,0 1-1,0-1 1,1 0-1,-1 0 1,0 0-1,0-1 1,0 1-1,1 0 1,-1-1-1,0-1 9,-1 1-105,0-1-1,-1 1 1,0-1-1,1 1 1,-1-2 0,0 2-1,1-1 1,-2-1-1,2 1 1,-2 0-1,1 0 1,-1-1-1,1 1 1,-1-1-1,1 1 1,-1-1-1,0 0 1,0 0 0,0 0-1,0 1 1,-1-2 105,4-10-1357,-2 0 0,0-1 1,-1 1-1,0-11 1357,-1-14-5049</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07.368"/>
    </inkml:context>
    <inkml:brush xml:id="br0">
      <inkml:brushProperty name="width" value="0.05" units="cm"/>
      <inkml:brushProperty name="height" value="0.05" units="cm"/>
      <inkml:brushProperty name="color" value="#0000FF"/>
    </inkml:brush>
  </inkml:definitions>
  <inkml:trace contextRef="#ctx0" brushRef="#br0">0 1 6161,'0'0'4377,"0"0"-2016,0 0-97,0 0-855,0 0-361,0 0-592,0 0-192,69 60-264,-49-60-616,-10 0-1369,-6 0-4128</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2:50.826"/>
    </inkml:context>
    <inkml:brush xml:id="br0">
      <inkml:brushProperty name="width" value="0.05" units="cm"/>
      <inkml:brushProperty name="height" value="0.05" units="cm"/>
    </inkml:brush>
  </inkml:definitions>
  <inkml:trace contextRef="#ctx0" brushRef="#br0">0 1 3729</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4:41.148"/>
    </inkml:context>
    <inkml:brush xml:id="br0">
      <inkml:brushProperty name="width" value="0.05" units="cm"/>
      <inkml:brushProperty name="height" value="0.05" units="cm"/>
    </inkml:brush>
  </inkml:definitions>
  <inkml:trace contextRef="#ctx0" brushRef="#br0">815 3 4305,'0'0'5210,"0"0"-2316,0 0-876,0 0-502,0 0-185,11 0 725,-10 0 1858,-36-1-4279,11 0-221,0 1 0,-13 2 586,32-1-21,1 1-1,0-1 0,1 1 1,-1-1-1,1 1 0,-1 0 1,1 0-1,-1 1 0,1-1 0,-1 1 1,1-1-1,0 1 0,0 0 1,1 0-1,-1 1 0,1-1 1,0 0-1,-1 2 22,-6 9-50,1 1-1,1 0 1,-6 14 50,7-11-26,1-1-1,0 2 1,1-1 0,2 0-1,-1 1 1,2 0 26,-1 45-6,4 8 6,-1 2 2,-3 11 10,-5 1-1,-3-1 1,-14 49-12,-11 14-72,-34 84 72,45-162-224,-3-1 0,-12 21 224,27-68-169,0 0-1,-1-1 0,-1 1 0,-1-2 1,-1-1-1,-1 1 0,-1-2 0,-13 10 170,25-23-218,-1 0-1,1-1 0,-1 0 0,-1-1 0,1 1 0,-1-1 1,1-1-1,0 0 0,-1 0 0,0 0 0,-1-1 219,3 0-505,0 0 0,0-1 0,0 0 0,-1 0 0,1-1 0,0 0 0,0 1 0,0-2 0,-2 1 505,6 0-214,0 0-1,0 0 0,0 0 0,0 0 1,0 0-1,1 0 0,-2-1 0,2 2 1,-1-2-1,1 0 0,-1 1 1,1-1-1,-1 0 0,1 1 0,0-1 1,0 0-1,-1 0 0,2 0 1,-1 0-1,0 0 0,0-1 215,-2-8-577,1 1 1,0 1-1,1-2 0,-1-8 577,-1-55-1840,3 0 1,5-32 1839,2 49-1426,7-12 1426</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4:41.638"/>
    </inkml:context>
    <inkml:brush xml:id="br0">
      <inkml:brushProperty name="width" value="0.05" units="cm"/>
      <inkml:brushProperty name="height" value="0.05" units="cm"/>
    </inkml:brush>
  </inkml:definitions>
  <inkml:trace contextRef="#ctx0" brushRef="#br0">14 0 160,'0'0'1840,"0"0"666,0 0-440,0 0-556,0 0-198,0 0-145,-11 6 720,9-2 1612,7-1-3341,-1-1-1,1 1 1,0 0-1,-1-2 1,1 1-1,0 0 1,1-1-1,-2 1 1,2-1-1,1 0-157,10 3 298,19 4 287,-1-1-1,2-2 1,36 0-585,112-4-1704,-85-2-7236,-89 1 1090</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4:42.179"/>
    </inkml:context>
    <inkml:brush xml:id="br0">
      <inkml:brushProperty name="width" value="0.05" units="cm"/>
      <inkml:brushProperty name="height" value="0.05" units="cm"/>
    </inkml:brush>
  </inkml:definitions>
  <inkml:trace contextRef="#ctx0" brushRef="#br0">324 0 5625,'0'0'2473,"0"0"-306,0 0-280,0 0-204,0 0-360,0 0-219,0 0-266,-7 2 349,-25 27-538,2 0 1,0 3-1,-18 25-649,33-39 71,-17 19 52,4 1 0,-17 27-123,37-51-12,1 0 0,0 0 0,1 0 0,0 2 0,2-2 0,-1 1 0,2 1 0,0 0 0,0-1 0,2 1 12,0 2-28,0-11-33,0 2 0,0-1 0,1 0 0,0 0 0,1 0 0,0 0 0,0 0 0,1 0-1,-1 0 1,2-1 0,1 6 61,1-6-269,0-1 0,0 1 0,1-2 0,0 2 0,0-2 0,0 0 0,0 0 0,1-1 0,0 1 0,0-1 0,1 0 269,10 5-2360,0-2 1,0 1-1,20 4 2360,4-2-7133</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4:42.651"/>
    </inkml:context>
    <inkml:brush xml:id="br0">
      <inkml:brushProperty name="width" value="0.05" units="cm"/>
      <inkml:brushProperty name="height" value="0.05" units="cm"/>
    </inkml:brush>
  </inkml:definitions>
  <inkml:trace contextRef="#ctx0" brushRef="#br0">1 1 1088,'0'0'3646,"0"0"-1412,0 0-384,0 0-234,0 0-117,0 0-64,9 2 847,-2 4-1913,-1 1-1,-1 0 1,1 0 0,-2 1-1,1-1 1,0 1-1,-2 0 1,1 0 0,2 6-369,13 28 736,4-4-643,2-1 1,2 0-1,26 29-93,15-2-2810,-54-50 291,-8 1-5807,-6-14 2669</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4:43.078"/>
    </inkml:context>
    <inkml:brush xml:id="br0">
      <inkml:brushProperty name="width" value="0.05" units="cm"/>
      <inkml:brushProperty name="height" value="0.05" units="cm"/>
    </inkml:brush>
  </inkml:definitions>
  <inkml:trace contextRef="#ctx0" brushRef="#br0">380 0 4049,'0'0'2651,"0"0"-537,0 0-319,0 0-273,0 0-217,0 0-126,-9 14-273,-17 30-329,-6 12-53,-2-3 0,-14 14-524,-43 36-2444,70-83-1328,-1 0 0,0-1 0,-17 10 3772,3-7-3386</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4:43.618"/>
    </inkml:context>
    <inkml:brush xml:id="br0">
      <inkml:brushProperty name="width" value="0.05" units="cm"/>
      <inkml:brushProperty name="height" value="0.05" units="cm"/>
    </inkml:brush>
  </inkml:definitions>
  <inkml:trace contextRef="#ctx0" brushRef="#br0">16 0 5209,'0'0'2439,"0"0"-449,0 0-482,0 0-221,0 0-149,0 0-51,8 8-256,12 11-640,-1 1 1,0 2-1,-2 0 0,-1 1 1,0 0-1,-2 1 1,0 3-192,-4-10-179,-3 1 1,1 0 0,-2 1-1,0-1 1,-1 0 0,-1 1 0,-1 0-1,0 1 1,-2-1 0,-1 0-1,0 6 179,-1-21-123,1-1 0,-2 0-1,1 1 1,0-1 0,-1 1 0,1-1-1,-1 0 1,0 0 0,0 0 0,0 0-1,0 0 1,-1 1 0,0-2 0,1 1-1,-1-1 1,0 0 0,0 1 0,0-2-1,0 2 1,-1-2 0,-1 2 123,-11 5-1540,1-1-1,-2-1 1,-15 4 1540,32-10-47,-45 13-4747,9-6 1977</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12.303"/>
    </inkml:context>
    <inkml:brush xml:id="br0">
      <inkml:brushProperty name="width" value="0.05" units="cm"/>
      <inkml:brushProperty name="height" value="0.05" units="cm"/>
      <inkml:brushProperty name="color" value="#0000FF"/>
    </inkml:brush>
  </inkml:definitions>
  <inkml:trace contextRef="#ctx0" brushRef="#br0">795 1231 3841,'0'0'5126,"0"0"-2863,0 0-912,0 0 126,0 0-148,0 0-246,-11 0-237,-43-4-41,1-3 0,-21-6-805,-43-5 107,89 14-128,0 0 0,0-2 0,1-1-1,0-2 1,0 0 0,-5-4 21,15 5-45,1-1 1,0-1-1,1 0 0,0-1 0,0-1 1,1 0-1,1-1 0,0-1 0,1 0 1,0-1 44,-4-7-99,1-1 1,2 0 0,0-1 0,1 0 0,2-1-1,0-1 1,2 1 0,1-2 0,1 1 0,-1-11 98,0-18-277,3 0 0,2 1 1,2-1-1,5-36 277,-1 66-94,2-1-1,0 1 1,1 1 0,1-1-1,2 1 1,0 1-1,2 0 1,0 0 0,1 1-1,2 1 1,0 0-1,1 1 1,1 1 0,13-11 94,-21 23-33,0 0 0,1 1 0,-1 0 0,1 1 0,1 0 0,-1 0 0,1 1 0,0 0 0,0 1 0,0 0 0,0 1 0,7 0 33,24-2-17,1 2 1,33 2 16,-24 1-57,-37 0 52,0 0-1,0 2 1,0-1-1,-1 2 1,1 0 0,-1 0-1,0 2 1,0-1-1,-1 2 1,1 0 0,-1 1-1,-1 0 1,0 0-1,0 2 1,0-1 0,-1 2-1,1 1 6,19 23 172,-1 0 0,-1 2-1,-3 1 1,21 39-172,-37-59 174,-1 0 0,-1 1 0,0-1 0,-2 2 1,0-1-1,-1 1 0,-1 0 0,-1 0 0,-1 0 0,-1 1 1,0-1-1,-2 4-174,0 10 192,-2-1 0,-1 1 0,-2-1 0,-1 0 0,-2-1 0,-1 0 0,-3 3-192,-13 30 277,-4-1 1,-33 53-278,36-75-468,-1 0 1,-2-2 0,-4 1 467,-56 56-6299,66-74 2511</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4:44.081"/>
    </inkml:context>
    <inkml:brush xml:id="br0">
      <inkml:brushProperty name="width" value="0.05" units="cm"/>
      <inkml:brushProperty name="height" value="0.05" units="cm"/>
    </inkml:brush>
  </inkml:definitions>
  <inkml:trace contextRef="#ctx0" brushRef="#br0">0 31 5777,'0'0'2878,"0"0"-376,0 0-478,0 0-555,0 0-530,0 0-182,5 0-78,98 1 962,-8 1-2922,41-6 1281,-107-4-1990,-17 0-863,-8-4-4531,-4 11 3242</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4:44.410"/>
    </inkml:context>
    <inkml:brush xml:id="br0">
      <inkml:brushProperty name="width" value="0.05" units="cm"/>
      <inkml:brushProperty name="height" value="0.05" units="cm"/>
    </inkml:brush>
  </inkml:definitions>
  <inkml:trace contextRef="#ctx0" brushRef="#br0">0 1 968</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4:44.746"/>
    </inkml:context>
    <inkml:brush xml:id="br0">
      <inkml:brushProperty name="width" value="0.05" units="cm"/>
      <inkml:brushProperty name="height" value="0.05" units="cm"/>
    </inkml:brush>
  </inkml:definitions>
  <inkml:trace contextRef="#ctx0" brushRef="#br0">36 1 968,'-32'120'3097,"31"-119"-2961,1-1 0,0 2 1,0-1-1,-1-1 0,1 2 0,-1-1 1,1 0-1,0 0 0,0 1 1,0-2-1,0 2 0,0-1 0,0 0 1,0 0-1,0 0 0,1 0 0,-1 0 1,1 0-1,-1 0 0,0 1 0,0-1 1,1-1-1,0 2-136,9-4 908,-8 2-461,20 1 1126,0 1-1,0 1 1,9 3-1573,-8-2 1276,-1 0 0,1-2 0,10 1-1276,29-3-1847,84 0-8280,-124 0 5001</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5:26.845"/>
    </inkml:context>
    <inkml:brush xml:id="br0">
      <inkml:brushProperty name="width" value="0.05" units="cm"/>
      <inkml:brushProperty name="height" value="0.05" units="cm"/>
    </inkml:brush>
  </inkml:definitions>
  <inkml:trace contextRef="#ctx0" brushRef="#br0">0 137 7009,'0'0'5263,"0"0"-2409,0 0-940,0 0-499,0 0-192,6 0-245,33 2 1033,25 2-1127,-59-5-898,1 1 1,-2-1 0,2 0 0,-2 0-1,2 0 1,-2 0 0,1-1 0,1 0-1,-2 0 1,1-1 0,-1 1 13,50-35-791,-31 19 65,1 2 0,20-9 726,-35 20-83,1 1 1,-1 0-1,0 1 1,1 0-1,0 0 1,-1 1-1,1 1 0,0 0 1,0 0-1,1 0 83,10 1-17,-16 0 9,2-1 1,-2 0-1,1 1 0,1 0 0,-2 1 1,1 0-1,0-1 0,0 1 0,-1 1 0,1-1 1,0 1-1,-1 1 0,1-1 0,-2 0 1,2 1-1,-1 0 0,0 1 8,11 11-17,0 2-1,-2 0 1,0 1-1,-1 1 1,-1-1 0,1 5 17,23 46-13,1 11 13,9 17-11,-15-34-4,40 72 27,-58-112-20,2-1 0,1 0-1,0-2 1,13 13 8,-26-31-30,-1 1-1,0-1 1,2 0 0,-2 0 0,1 1 0,0-2-1,0 1 1,0-1 0,0 1 0,2 0 30,21 1-3812,-25-7-138,-3-62-6283,-11 22 8675</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5:27.450"/>
    </inkml:context>
    <inkml:brush xml:id="br0">
      <inkml:brushProperty name="width" value="0.05" units="cm"/>
      <inkml:brushProperty name="height" value="0.05" units="cm"/>
    </inkml:brush>
  </inkml:definitions>
  <inkml:trace contextRef="#ctx0" brushRef="#br0">512 0 4257,'0'0'2420,"0"0"-379,0 0-309,0 0-257,0 0-179,0 0-237,4 0-190,21 0 1295,-24 0-1763,-1 0-106,0 0 45,0 0-92,0 0-36,0 0-66,-2 4-96,-19 34 53,-3-1 0,-17 21-103,-10 16 61,-302 507 34,353-581-165,0 2 0,-1-1 0,0 0 0,1 1 0,-1-2 1,1 2-1,-1-1 0,0 0 0,0 0 0,0 0 0,0 0 0,0 0 0,0 0 1,1 0-1,-2-1 0,1 1 0,0 0 0,0 0 0,-1-1 0,2 0 0,-2 1 1,1 0-1,0-1 0,-1 1 0,1-1 0,0 0 0,-1 0 0,1 0 0,-1 0 1,1 0-1,0 0 0,-1 0 0,1 0 70,0-1-307,0 1-1,0-1 1,1 1 0,0-1 0,-1 1-1,0 0 1,0-1 0,1 1 0,0-1-1,-1 0 1,1 1 0,-1-1 0,1 0-1,-1 0 1,1 1 0,-1 0 0,1-1-1,0 0 1,0 0 0,0 0 0,0 1-1,0-1 1,0 0 0,0 0 0,0 0 307,-4-22-5281,4 22 5067,-1-28-3135</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5:28.614"/>
    </inkml:context>
    <inkml:brush xml:id="br0">
      <inkml:brushProperty name="width" value="0.05" units="cm"/>
      <inkml:brushProperty name="height" value="0.05" units="cm"/>
    </inkml:brush>
  </inkml:definitions>
  <inkml:trace contextRef="#ctx0" brushRef="#br0">30 78 96,'0'0'5659,"0"0"-2868,0 0-907,0 0-431,0 0-212,0 0-326,0 0-131,0 0-152,0 0-72,0 0-103,0 0-92,0 0-18,0 4-106,0 28 140,1-11-229,-1 0 0,-1 1 0,0-1 1,-2 0-1,0 0 0,-4 8-152,-3 13 16,6-23 227,2-45-274,3 15-111,0-1 0,1 1 0,0 0 0,1 0 0,0 0 0,1 0 0,-1 1 0,2 0 0,3-5 142,3-5-304,0 1 1,3-1-1,0 1 0,3-2 304,-7 10-23,0 2 0,1-1 0,0 0 0,0 1 0,1 1-1,0-1 1,1 3 0,0-1 0,8-3 23,-20 9 3,-1 1 1,1-1-1,0 1 0,0 0 0,0 0 1,-1-1-1,2 1 0,-1 0 0,-1 0 1,1-1-1,1 1 0,-1 0 0,-1 0 1,1 0-1,0 0 0,0 0 0,0 1 1,0-1-1,0 0 0,-1 1 0,2-1 1,-1 0-1,0 0 0,-1 1 0,1-1 0,0 1 1,0-1-1,-1 1 0,1-1 0,0 1 1,0 0-1,0 0 0,-1-1 0,0 0 1,1 1-1,0 1 0,-1-2 0,1 1 1,-1 0-1,0 0 0,0 0 0,1 0-3,0 4 41,0 1 0,0 1 0,-1-1 0,0 0 0,0 0 0,-1 5-41,-1 9 126,1 56 406,-7 16-532,7-19-594,21-72-1716,-6-1-107,-3 0-1482</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5:29.666"/>
    </inkml:context>
    <inkml:brush xml:id="br0">
      <inkml:brushProperty name="width" value="0.05" units="cm"/>
      <inkml:brushProperty name="height" value="0.05" units="cm"/>
    </inkml:brush>
  </inkml:definitions>
  <inkml:trace contextRef="#ctx0" brushRef="#br0">40 10 1040,'0'0'3661,"0"0"-1715,0 0-603,0 0-267,0 0-265,0 0-56,31 0 2771,-30 0-3444,0 0 1,0 0-1,1-1 0,-2 1 1,2 1-1,-1-1 1,0 0-1,1 0 1,-1 1-1,0-1 1,0 0-1,0 0 0,0 1 1,0-1-1,1 1 1,-2 0-1,2 0 1,-1-1-1,-1 0 1,2 2-83,-1 0 164,0 0 1,-1 1-1,1-1 0,0-1 1,-1 2-1,1-1 1,-1 0-1,0 1 1,0-1-1,0 0 1,0 2-165,-1-3 21,1-1-1,0 1 1,-1-1 0,1 1 0,-1 0-1,1 0 1,0-1 0,-1 0 0,1 1 0,-1 0-1,0-1 1,1 1 0,-1-1 0,1 0-1,-1 1 1,1-1 0,-1 1 0,0-1 0,1 1-1,-1-1 1,0 0 0,0 0 0,0 0-1,1 0-20,-24 7 87,17-5-59,0-1 6,0 1 1,0-1-1,0-1 0,-1 0 1,-5 0-35,9 0 24,3 0 39,1-14-96,1 12 25,0-1 1,-1 2 0,1-1 0,0 0 0,0 0 0,0 0-1,1 0 1,-1 0 0,1 1 0,-1-1 0,1 1-1,0-1 1,-1 1 0,1 0 0,0-1 0,0 2 0,0-2-1,-1 1 1,2 1 0,-1-1 0,0 0 0,1 0 7,4-2-16,2 0 0,0 0 1,-1 1-1,1 0 1,1 0 15,50-4 122,-63 17-50,-24 5-1406,23-14 316,0 0 0,0-2 1,0 1-1,0 1 0,0-2 0,0 0 0,-1 1 1018,-6-1-6025</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5:31.733"/>
    </inkml:context>
    <inkml:brush xml:id="br0">
      <inkml:brushProperty name="width" value="0.05" units="cm"/>
      <inkml:brushProperty name="height" value="0.05" units="cm"/>
    </inkml:brush>
  </inkml:definitions>
  <inkml:trace contextRef="#ctx0" brushRef="#br0">33 252 776,'0'0'6213,"0"0"-3229,0 0-1049,0 0-365,0 0-301,0 0-359,0 0-149,0 0-221,3 0-45,241 10 956,-176-9-1386,-24 0-50,0-1 0,1-2-1,-1-3 1,24-4-15,80-31 23,-147 40-20,-1 0 1,0 0-1,1 0 1,-1-1 0,1 1-1,0 0 1,-1-1-1,0 1 1,0 0-1,1 0 1,-1 0-1,1 0 1,-1-1 0,1 1-1,-1-1 1,1 1-1,-1-1 1,0 1-1,0 0 1,0-1-1,0 1 1,1-1 0,-1 0-1,0 1 1,0-1-1,0 1 1,1 0-1,-1-1 1,0 1-1,0-1 1,0 0 0,0 1-1,0 0 1,0-1-1,0 1 1,-1-1-1,1 0 1,0 1-1,0 0 1,0-1 0,-1 1-1,1-1 1,0 1-1,0-1 1,0 1-1,0 0 1,-1-1-1,1 1 1,-1-1 0,0 1-4,-18-22-52,3 8-118,2-1 0,0 0 0,0-1 0,2 0 0,-1-2 0,-1-6 170,8 16-32,4 5 14,0 1 0,-1-1 0,0-1 0,0 2 0,1-1 1,-1 1-1,0 0 0,-1 0 0,1 0 0,-1-1 0,1 2 0,-1-1 0,1 1 0,-1 0 0,1 0 0,-1 0 0,0 0 0,-2 0 18,-11 0-53,1 0-1,0 1 1,-1 0 0,1 2 53,-20-1 48,19 0-9,2 0 0,-2 2 1,1 0-1,1 1 0,-1-1 0,1 3 0,0-1 0,0 1 0,0 1 0,1 1 1,0 0-1,0 0 0,-7 8-39,-7 7 24,1-1 1,2 2 0,1 1 0,0 1-1,-14 23-24,31-38 8,0 0 0,0 1 0,2-1 0,-1 1 0,2 1 0,-1-1 0,1 1 0,1-1 0,1 1 0,-1 8-8,0 7 4,2 0 0,0 1 0,3 0 0,1 9-4,-1-22 19,0-2 1,2 1-1,0-1 0,1 1 0,-1-2 0,3 1 0,-1 0 1,1-1-1,1 0 0,-1 0 0,3-1 0,-1 0 0,0 0 0,1-2 1,1 1-1,1-1 0,0 0 0,-1-1 0,2-1 0,0 1 1,0-2-1,0 0 0,1-1 0,0 0 0,0-1 0,1 0 1,0-2-1,-1 0 0,2 1 0,10-1-19,15 0 63,0-2 0,0-1 0,9-3-63,-36 2-166,0-2 0,0 1 1,0-1-1,-1-1 0,1 0 1,-1-2-1,0 1 0,0-1 1,-1-1-1,0 0 0,3-3 166,2-2-971,-1-2-1,-1 0 0,1-1 972,21-30-5053,-5-1-2493</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5:52.883"/>
    </inkml:context>
    <inkml:brush xml:id="br0">
      <inkml:brushProperty name="width" value="0.05" units="cm"/>
      <inkml:brushProperty name="height" value="0.05" units="cm"/>
      <inkml:brushProperty name="color" value="#E71224"/>
    </inkml:brush>
  </inkml:definitions>
  <inkml:trace contextRef="#ctx0" brushRef="#br0">548 766 3449,'0'0'2980,"0"0"-875,0 0-608,0 0-327,0 0-288,0 0-30,-11 0 1407,-31 1-740,-33 7-1519,32-5 27,-1-1 1,-29-5-28,-3 2 62,68 0-62,1 0 0,0 0 0,0 0 0,0-1 0,0 0-1,0 0 1,0 0 0,1-1 0,-1-1 0,0 1 0,1-1 0,-3-2 0,0 0-13,0-1 0,0 0 0,2-1 1,-1 1-1,0-2 0,1 1 1,-5-8 12,9 10-4,0 0 1,-1-1 0,2 1-1,0 0 1,0-1 0,1 1-1,-1-1 1,1 1 0,0-7 3,0-63-25,2 44 14,0 18-40,0 0-1,1 0 0,1 0 0,1 0 1,0 1-1,0 0 0,2 0 0,-1 0 1,1 1-1,1-1 0,1 1 1,0 1-1,5-7 52,17-18-386,1 1 0,3 2 1,14-12 385,-36 33-106,2 1 0,-1 0 1,2 1-1,0 0 1,0 2-1,0-1 1,16-4 105,28-15 76,-46 21-43,1 0-1,-1 1 1,1 1-1,1 0 1,-1 0-1,0 1 1,1 1 0,0 1-1,15-1-32,2 3 23,-9-1 78,1 1 0,12 3-101,-28-2 20,0 0 1,-1 1-1,0 0 0,0 0 0,0 1 0,0 0 1,0 0-1,0 1 0,6 3-20,-4 1 82,0 0 1,0 1-1,-1 0 0,-1 0 1,1 1-1,-1 0 0,-1 1 1,1-1-1,-2 1 0,4 8-82,9 16 85,-10-20-65,-1-5-11,-1 0 0,0 1 1,-2 0-1,1-1 0,0 2 1,-1-1-1,-1 1 1,-1-1-1,0 1 0,0 0 1,-1 3-10,-1-4 11,0-1 0,0 1-1,-1 0 1,-1-1 0,0 1 0,0 0 0,-2 2-11,1-8 1,0 1 0,1-1 0,-1 0 0,-1 0 0,1 0 0,-1 0 0,0-1 0,0 0 0,0 1 0,-1-1 0,0-1 0,1 0 0,-2 1 0,1-1-1,-8 6-29,-29 18-631,-30 13 660,58-33-607,-1 0 0,0-2-1,0 0 1,0 0 0,-1-1 0,0-1 0,-4 0 607,-70 2-7970,55-5 5396</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5:54.289"/>
    </inkml:context>
    <inkml:brush xml:id="br0">
      <inkml:brushProperty name="width" value="0.05" units="cm"/>
      <inkml:brushProperty name="height" value="0.05" units="cm"/>
      <inkml:brushProperty name="color" value="#E71224"/>
    </inkml:brush>
  </inkml:definitions>
  <inkml:trace contextRef="#ctx0" brushRef="#br0">0 9 696,'0'0'4121,"0"0"-1651,0 0-518,0 0-155,0 0-101,0 0-314,0-8 1226,19 592-518,7 27-6382,-26-588 4108,2 31-5574,6 38 5758,1-49-4137</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14.365"/>
    </inkml:context>
    <inkml:brush xml:id="br0">
      <inkml:brushProperty name="width" value="0.05" units="cm"/>
      <inkml:brushProperty name="height" value="0.05" units="cm"/>
      <inkml:brushProperty name="color" value="#0000FF"/>
    </inkml:brush>
  </inkml:definitions>
  <inkml:trace contextRef="#ctx0" brushRef="#br0">1 1 2361,'0'0'7857,"0"0"-5288,0 0-345,0 0 25,0 0-449,0 0-920,0 0-424,3 0-272,0 0-160,-1 0-8,4 0-16,0 0 0,3 16-152,-6 10-1952,-3 16-1369,0-5-1408,-3-6-880</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5:55.391"/>
    </inkml:context>
    <inkml:brush xml:id="br0">
      <inkml:brushProperty name="width" value="0.05" units="cm"/>
      <inkml:brushProperty name="height" value="0.05" units="cm"/>
      <inkml:brushProperty name="color" value="#E71224"/>
    </inkml:brush>
  </inkml:definitions>
  <inkml:trace contextRef="#ctx0" brushRef="#br0">207 68 5289,'0'0'1850,"0"0"-234,0 0-217,0 0-37,0 0-211,0 0-143,0 8-237,1-3-575,-1-1-67,1 0 1,0 0-1,-1 0 0,0 1 1,0-1-1,0 0 0,-1 0 1,1 0-1,-1 0 0,0 0 1,-2 4-130,-6 5 154,-2 0 1,1 0 0,-1-1-1,-2-1 1,-9 9-155,-31 31 66,37-35-57,7-6-35,0 0 0,-1 1 0,3 0 0,-2 1 0,2-1 0,0 2 26,7-13-21,1 1 1,-1-1-1,1 1 1,-1-1-1,0 1 1,0-1-1,1 0 1,-1 0-1,1 0 1,0 1-1,-1-1 0,0 0 1,0 0-1,1 1 1,0-1-1,-1 0 1,1 0-1,0 0 1,-1 0-1,0 0 1,1 0-1,0 0 0,-1 0 1,1 0-1,-1 0 1,0 0-1,1 0 1,0 0 20,25 0-4,-23 0-52,17-2-64,-1 1 1,1-2-1,-1-1 0,4-1 120,-4 0-84,0 1 0,2 2-1,-2 0 1,4 0 84,130 2 337,-154 0-329,-1-1-1,1 1 1,1 0-1,-1 0 0,0-1 1,0 0-1,1 1 1,-1-1-1,0 1 1,0-1-1,0 1 0,1-1 1,0 0-1,-1 0 1,0 1-1,0-1 1,1 0-1,0 0 0,0 1 1,-1-2-1,1 1 1,-1 0-8,-9-25 67,8 17-23,-3-7-20,0-1 0,2 0 0,1 0 0,0-1 0,1 1 0,1 0-1,1-9-23,-1 6-85,0 0 0,-1-1 0,-2 2 0,-2-17 85,5 35-44,-1 0-1,1 0 1,0-1 0,-1 1 0,1 0 0,0 0-1,-1 0 1,0 0 0,0 0 0,1-1 0,0 2-1,-1-1 1,-1-1 0,1 2 0,1-1 0,-1 0-1,0 0 1,0 1 0,0-1 0,0 0 0,-1 1-1,2-1 1,-2 1 0,1-1 44,-2 1-129,1-1 0,0 1-1,-1 0 1,1 0 0,0 0-1,-1 0 1,1 1 0,0-1-1,-1 1 1,1-1 0,0 1 0,-1 0-1,2 0 130,-7 2-511,0 0-1,1 1 0,0 0 1,1 1-1,-1-1 1,1 1-1,-1 1 512,-32 36-5020,8-1 618</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5:56.520"/>
    </inkml:context>
    <inkml:brush xml:id="br0">
      <inkml:brushProperty name="width" value="0.05" units="cm"/>
      <inkml:brushProperty name="height" value="0.05" units="cm"/>
      <inkml:brushProperty name="color" value="#E71224"/>
    </inkml:brush>
  </inkml:definitions>
  <inkml:trace contextRef="#ctx0" brushRef="#br0">361 1 3529,'0'0'2915,"0"0"-797,0 0-400,0 0-221,0 0-30,0 0-276,-1 24-203,-9 84-296,8-97-582,0-1 0,-1 0 0,1 1 0,-2-1 0,0 0 0,0 0-1,0-1 1,-7 9-110,0 3 168,4-8-60,-16 31 675,-14 19-783,29-51 79,-1-1 0,1 1 0,-2-1 1,0-1-1,0 0 0,-1-1 0,-5 4-79,9-9 7,0 0 1,-1-1-1,1 0 1,-1 0-1,1-1 1,-1 1-1,0-2 1,0 1-1,0-2 1,-1 1-1,2-1 1,-1 0-1,-5-1-7,12 1-17,-1 0 1,1 0-1,-2-1 0,2 1 1,-1-1-1,1 0 0,-1 1 1,1-1-1,-1 0 0,1 0 1,-1 0-1,0-1 0,1 2 1,0-2-1,0 1 0,0 0 1,-1-1-1,1 1 0,1-1 1,-2 1-1,1-1 0,1 1 1,-1-1-1,0 1 1,1-1-1,-1 0 0,0 0 1,1 1-1,0-1 0,0 0 1,0-1 16,-2-10-200,1-1 1,0 1-1,0-13 200,2 18-145,-2-8-29,1 5-12,0 1-1,1-1 1,0 1 0,0-1 0,2-5 186,-2 13-19,1-1-1,-1 0 1,1 1 0,-1-1 0,2 1 0,-2 0 0,1 0 0,1-1 0,0 1-1,-1 0 1,1 0 0,0 1 0,0 0 0,0-1 0,1 0 0,2 0 19,-4 2 1,1-1 1,0 2-1,-1-2 0,1 1 1,-1 0-1,2 1 1,-2 0-1,1-1 1,-1 1-1,1 0 0,1 0 1,-2 0-1,1 0 1,-1 1-1,1-1 1,0 0-1,0 1 0,-1 0 1,1 0-1,0 0 1,-1 0-1,1 1 0,-1-1 1,1 1-1,-1-1 1,0 1-1,0-1 1,0 2-1,1-2 0,-1 2-1,31 43 173,-1 2-1,-2 1 1,3 11-173,-27-47-925,1 1 0,1-2 1,1 0-1,-1 0 0,1 0 0,8 6 925,-10-11-689,0-2-1,0 2 1,0-2-1,0-1 1,1 1-1,1 0 1,-2-2-1,2 1 0,0-1 1,-1 0-1,5 1 690,17 2-2755</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5:57.020"/>
    </inkml:context>
    <inkml:brush xml:id="br0">
      <inkml:brushProperty name="width" value="0.05" units="cm"/>
      <inkml:brushProperty name="height" value="0.05" units="cm"/>
      <inkml:brushProperty name="color" value="#E71224"/>
    </inkml:brush>
  </inkml:definitions>
  <inkml:trace contextRef="#ctx0" brushRef="#br0">1 6 2585,'0'0'3067,"0"0"-825,0 0-531,0 0-334,0 0-23,0 0 29,0 20 2138,-1-11-3006,1 8 420,0-17-909,1 1-1,-1-1 1,0 1-1,0-1 0,1 0 1,-1 1-1,0-1 1,0 1-1,0-1 1,1 1-1,-1-1 0,1 0 1,-1 0-1,1 1 1,-1-1-1,0 0 1,0 1-1,1-1 1,-1 0-1,1 1 0,0-1 1,-1 0-1,1 0 1,-1 0-1,0 0 1,1 1-1,0-1 0,-1 0 1,1 0-1,-1 0 1,0 0-1,1-1-25,27 2 45,-10-1-439,1 0 0,-1 0 0,-1-1-1,1-2 1,0 0 0,-1 0 0,6-3 394,69-27-8740,-57 22 2482</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5:57.396"/>
    </inkml:context>
    <inkml:brush xml:id="br0">
      <inkml:brushProperty name="width" value="0.05" units="cm"/>
      <inkml:brushProperty name="height" value="0.05" units="cm"/>
      <inkml:brushProperty name="color" value="#E71224"/>
    </inkml:brush>
  </inkml:definitions>
  <inkml:trace contextRef="#ctx0" brushRef="#br0">0 0 5265,'0'0'2473,"0"0"-457,0 0-104,0 0-375,0 0 63,0 0-320,0 0-271,50 119-281,-50-79-360,0 9-64,0-4-296,0-6-16,4 1-232,1 0-632,5-5-1329,-5-5-2416,-5-11-3785</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6:08.242"/>
    </inkml:context>
    <inkml:brush xml:id="br0">
      <inkml:brushProperty name="width" value="0.05" units="cm"/>
      <inkml:brushProperty name="height" value="0.05" units="cm"/>
    </inkml:brush>
  </inkml:definitions>
  <inkml:trace contextRef="#ctx0" brushRef="#br0">0 5 5961,'0'0'3970,"0"0"-1536,0 0-464,0 0-331,0 0-428,0 0-237,0 0-922,0 0 1,0-1 0,0 1 0,0 0 0,0 0 0,0 0 0,0-1 0,0 1-1,0 0 1,0 0 0,0 0 0,0 0 0,0-1 0,0 1 0,0 0 0,0 0-1,0 0 1,1 0 0,-1 0 0,0 0 0,0 0 0,0 0 0,0 0 0,0-1-1,0 1 1,1 0 0,-1 0 0,0 0 0,0 0 0,0 0 0,0 0 0,0 0-1,0-1 1,0 1 0,0 0 0,0 0 0,0 0 0,1 0 0,-1 0 0,0 0-1,0 0 1,0 0 0,1 0 0,-1 0 0,0 0 0,0 0 0,0 0 0,0 0-1,1 0 1,-1 0 0,0 0 0,0 0 0,0 0 0,0 1-53,1 0 31,0 1-7,0-1-1,0 2 1,0-1-1,0-1 1,0 2-1,1-2 1,-1 1-1,0 0 1,1 0 0,0-1-1,0 1 1,-1-1-1,2 0 1,-2 0-1,2 0 1,-2 1-1,1-1 1,0-1 0,0 1-1,1 0 1,-1 0-1,0-1 1,1 0-1,-1 1 1,0-1 0,1 0-1,-2 0 1,1 0-1,1 0 1,-1 0-1,2-1-23,8 1-360,58 0-7693,18-5 8053,-38 0-6120</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6:09.088"/>
    </inkml:context>
    <inkml:brush xml:id="br0">
      <inkml:brushProperty name="width" value="0.05" units="cm"/>
      <inkml:brushProperty name="height" value="0.05" units="cm"/>
    </inkml:brush>
  </inkml:definitions>
  <inkml:trace contextRef="#ctx0" brushRef="#br0">1 114 2561,'0'0'4929,"0"0"-2147,0 0-718,0 0-342,0 0-529,0 0-409,0-6-389,0-17-161,0 20-228,1 2 1,0-1 0,-1 0-1,1 1 1,0-2 0,0 2-1,0-1 1,0 1 0,0-1 0,0 1-1,1-1 1,-1 1 0,0-1-1,1 1 1,-1 0 0,1-1-1,-1 1 1,2 1 0,-2-2-1,1 1 1,-1 1 0,2-1 0,-2 0-1,2 1 1,0-1-7,10-5 13,-5 0-214,0 1 1,1 0 0,0 1-1,0-1 1,0 1-1,0 1 1,1 0 0,-1 1-1,1 0 1,-1 0 0,1 1-1,0 0 1,4 0 200,-14 2-14,1-1-1,0 1 1,0-1-1,-1 0 1,1 0-1,-1 1 1,0 0-1,1-1 1,-1 1 0,1-1-1,-1 1 1,1-1-1,-1 1 1,0 0-1,0-1 1,0 1-1,0 0 1,1-1-1,-1 1 1,0-1 0,0 1-1,0 0 1,0 0-1,0 0 1,0-1 14,3 28 43,-3-21-68,2 12 23,1-1 0,1 0 0,1 1 0,1-2-1,0 1 1,1-1 0,5 9 2,-7-17 1,0 1-1,2 0 1,-1-1 0,1 1-1,0-1 1,0-1 0,1 0-1,0 0 1,1 0 0,0-1-1,0 0 1,1-1 0,0 0-1,15 3-308,-25-8 86,1-1 0,1 0 0,-2 1 0,2-1 0,-1 0 0,0 1 0,1-1 0,-1 0 0,0 0 0,0 0 0,1 0-1,-2 0 1,2 0 0,-1-1 0,0 1 0,0 0 0,1-1 0,-2 1 0,2 0 222,-1-5-2706</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6:09.609"/>
    </inkml:context>
    <inkml:brush xml:id="br0">
      <inkml:brushProperty name="width" value="0.05" units="cm"/>
      <inkml:brushProperty name="height" value="0.05" units="cm"/>
    </inkml:brush>
  </inkml:definitions>
  <inkml:trace contextRef="#ctx0" brushRef="#br0">291 0 1464,'0'0'2880,"0"0"-768,0 0-549,0 0-240,0 0-263,0 0-76,0 0-65,0 0-44,0 0-121,0 0-129,-16 2 853,-2 9-1295,2 0 1,0 2-1,-1 0 1,3 1-1,-11 11-183,-11 10-188,-66 68-4567,72-72 666</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6:10.376"/>
    </inkml:context>
    <inkml:brush xml:id="br0">
      <inkml:brushProperty name="width" value="0.05" units="cm"/>
      <inkml:brushProperty name="height" value="0.05" units="cm"/>
    </inkml:brush>
  </inkml:definitions>
  <inkml:trace contextRef="#ctx0" brushRef="#br0">40 1 4601,'0'0'2259,"0"0"-210,0 0-440,0 0-304,0 0-339,0 0-212,0 4-166,0 66 2369,0-69-2942,-1-1 1,1 1-1,-1-1 1,1 0 0,-1 0-1,1 1 1,0-1-1,-1 1 1,1-1 0,-1 0-1,0 1 1,1-1-1,0 0 1,-1 0 0,1 0-1,-1 0 1,0 0-1,1 0 1,0 0 0,-1 0-1,0 0 1,0 0-1,1 0 1,-1 0 0,0 0-16,-20 0 63,18 0 13,2 0-80,1 0 36,0 0-39,0 0-10,0 0-23,0 0-4,0 0 8,30 0 39,-29 0-7,0 0-1,0 0 1,0 0 0,1 0 0,-2 0 0,1 0 0,1 0-1,-1-1 1,-1 1 0,2 0 0,-1-1 0,-1 1 0,1-1-1,1 1 1,-1-1 0,-1 1 0,1-1 0,0 0 0,0 1-1,-1-1 1,1 0 0,0 0 0,0 0 0,0 1 0,-1-1-1,0-1 1,1 2 4,3-22-4695,-4 17 1673</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6:11.291"/>
    </inkml:context>
    <inkml:brush xml:id="br0">
      <inkml:brushProperty name="width" value="0.05" units="cm"/>
      <inkml:brushProperty name="height" value="0.05" units="cm"/>
    </inkml:brush>
  </inkml:definitions>
  <inkml:trace contextRef="#ctx0" brushRef="#br0">35 275 2785,'0'0'3064,"0"0"-626,0 0-670,0 0-467,0 0-222,0 0-220,12 0-106,11 0-464,60 0 795,-72-1-933,0 0-1,0-1 0,0 1 1,0-2-1,0 0 0,7-3-150,-1-1 108,0-2-1,0 0 1,-1-1-1,0 0 1,-1-1-1,0-1 0,0-1 1,3-3-108,-11 8 8,0 0 0,-1 1 0,-1-2-1,1 1 1,-1-1 0,0 0 0,0 0 0,-1 0 0,-1 0 0,0 0-1,0-1 1,-1 0 0,0 0 0,-1 0 0,0 0 0,0-4-8,-22 13-304,9 1 159,8-1 122,0 1 1,0 0-1,0 0 0,0 0 0,0 1 0,-1-1 0,2 1 1,-1 0-1,0 0 0,0 0 0,0 1 0,0-1 1,1 1-1,-1-1 0,1 2 0,-2 0 23,-12 11-3,0 2 0,1 0 1,1 0-1,0 1 0,1 1 0,2 1 0,-3 5 3,-17 34 235,-20 49-235,21-38 479,-12 12-479,25-45 34,14-26-58,-1-1-1,1 0 0,-2 0 1,1-1-1,-1 1 0,-5 5 25,2-9-861,7-5-3087,2 0-379</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6:12.170"/>
    </inkml:context>
    <inkml:brush xml:id="br0">
      <inkml:brushProperty name="width" value="0.05" units="cm"/>
      <inkml:brushProperty name="height" value="0.05" units="cm"/>
    </inkml:brush>
  </inkml:definitions>
  <inkml:trace contextRef="#ctx0" brushRef="#br0">0 12 856,'0'0'3553,"0"0"-1510,0 0-541,0 0-195,0 0-278,0 0-106,9-1-75,31-4 308,0 2-1,1 1 1,-2 2 0,9 2-1156,-41 0 109,0-1 0,1 1 0,-1-1 0,1 2 0,-1 0 0,0 0 0,0 0 0,0 1 0,5 3-109,-11-5 24,0-1 0,-1 0-1,1 1 1,-1-1 0,0 1-1,0-1 1,0 1 0,0-1 0,1 0-1,-1 1 1,-1-1 0,1 1 0,0-1-1,0 1 1,0-1 0,0 1 0,-1-2-1,1 2 1,-1 0 0,0-1-1,1 0 1,-1 0 0,0 1 0,0-1-1,0 0 1,1 0 0,-2 0 0,1 0-1,-1 1-23,-12 5-14,-1-1-1,0 1 1,0-2-1,-1 0 0,-12 1 15,6-1-313,-1 2 0,-10 4 313,9 1-283,18-9 135,-1 1 0,1-2 0,-1 1-1,0-1 1,0 1 0,0-2-1,0 1 1,0-1 0,-7 0 148,14-36 221,0 35-211,0-1-1,0 1 1,0 0-1,0 0 1,0-1-1,0 1 0,0 0 1,0-1-1,0 1 1,0 0-1,0 0 1,0 0-1,1 0 1,-1 0-1,0 0 1,0-1-1,0 1 1,0 0-1,1 0 1,-1 0-1,0-1 1,0 1-1,0 0 0,1 0 1,-1 0-1,0 0 1,0-1-1,1 1 1,-1 0-1,0 0 1,0 0-1,0 0 1,0 0-1,0 0 1,0 0-1,1 0 1,-1 0-1,0 0 1,1 0-1,-1 0 1,0 0-1,0 0 0,1 0 1,-1 0-1,0 0 1,0 0-1,0 0 1,0 0-1,0 0 1,0 1-1,1-1 1,-1 0-1,0 0 1,0 0-1,1 0 1,-1 1-1,0-1-9,11 9 728,4 25-264,-12-24-437,1 0 1,1-1-1,0 1 1,-1-1-1,2-1 1,0 1-1,0 0 0,0-2 1,1 2-1,1-2 1,1 1-28,-5-6-56,-1 0-1,1-1 1,-1 1 0,1-1-1,0 0 1,0 1 0,0-2-1,1 0 1,-1 1 0,3-1 56,47-1-1449,-28 0 166,19-1-3313,-4-6-3140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14.720"/>
    </inkml:context>
    <inkml:brush xml:id="br0">
      <inkml:brushProperty name="width" value="0.05" units="cm"/>
      <inkml:brushProperty name="height" value="0.05" units="cm"/>
      <inkml:brushProperty name="color" value="#0000FF"/>
    </inkml:brush>
  </inkml:definitions>
  <inkml:trace contextRef="#ctx0" brushRef="#br0">3 1 5785,'0'0'1553,"0"0"-665,0 0 40,0 0-160,0 0-408,0 0-160,0 0-88,0 152-40,0-137-72,0 1-376,-3-5-568,3-11-400,0 0-177,0-6-1031</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6:22.441"/>
    </inkml:context>
    <inkml:brush xml:id="br0">
      <inkml:brushProperty name="width" value="0.05" units="cm"/>
      <inkml:brushProperty name="height" value="0.05" units="cm"/>
      <inkml:brushProperty name="color" value="#E71224"/>
    </inkml:brush>
  </inkml:definitions>
  <inkml:trace contextRef="#ctx0" brushRef="#br0">610 947 3577,'0'0'2759,"0"0"-708,0 0-565,0 0-258,0 0-185,0 0-136,0 0 37,0 0-169,0 0-20,0 30 1117,0-28-1850,0 0 1,0 0-1,0 0 0,0 0 0,-1 0 1,1 0-1,-1-1 0,0 2 1,1-2-1,0 1 0,-1 0 0,0-1 1,0 1-1,0 0 0,0 0 0,-1-1 1,2 1-1,-2-1 0,1 1 1,0-1-1,-1 0 0,1 1 0,-1-1 1,1 0-1,-1 0 0,0 0 0,0-1 1,1 1-1,-1 0 0,0 0 1,0-1-1,0 1 0,0-1 0,0 1 1,0-1-1,0 0 0,-1 0-22,-35 5-662,0-1 0,0-2 0,-22-2 662,43 0-418,11-1 389,0-1 1,-1 0 0,1 0-1,0-1 1,0 1-1,-4-3 29,-8-3 63,-13-3 115,-1 2 1,-33-5-179,22 13 89,36 2-88,-1-1 0,1 1 0,0-2 0,-1 0 0,-2 0-1,8 1 0,0-1 0,0 0-1,1 1 1,-1-1 0,0 0 0,1 1 0,-1-2-1,0 1 1,0 1 0,1-2 0,0 1-1,0 0 1,-1-1 0,0 1 0,2 0 0,-2 0-1,1-1 1,1 0 0,-1 0 0,-1 1 0,1-1-1,1-1 1,-10-17 134,0 0-1,-9-14-133,16 28 23,0 0-1,0 0 1,2 0-1,-2-1 1,2 1-1,-1-1 1,2 1 0,-1 0-1,0-4-22,2-61 200,0 29-120,-1 36-75,0 2-3,0-1 0,0 0-1,0 0 1,0 1 0,1-1-1,0 0 1,0 0-1,0 1 1,1-1 0,-1 1-1,1 0 1,0-1 0,1 0-2,9-14 19,-1-1 0,-1 0 1,-1-1-1,0 1 0,-2-2 1,-1 1-1,-1-1 0,0 0-19,17-92 19,-20 106-16,0 1 0,1-1-1,0 0 1,1 1 0,0 0 0,0 0 0,0 1 0,1-1-1,0 1 1,2-2-3,0 0-5,-2-1-1,1 1 1,0 0 0,-2-1-1,2-4 6,0 3-22,-1 0-1,2 1 1,0-1-1,0 1 1,0 0-1,3-2 23,0-2-89,-2 4 67,0 0-1,0 1 0,0-1 1,1 2-1,0-1 0,0 1 1,2 0-1,-1 1 0,0 1 1,0-1-1,1 1 0,0 1 1,0 0-1,0 1 0,1 0 1,-1 0-1,1 1 0,0 1 1,0 0-1,4 0 23,307 1-36,-309 2 72,0-1 0,-1 1 0,0 1 0,0 0 0,0 1 1,1 2-37,17 3 71,-19-4-20,0 0 0,-1 1 0,1 0 0,-1 1 0,8 6-51,16 10 90,-24-17 0,1 1 0,-1 0 0,0 2 1,-1-1-1,7 7-90,-12-9 41,0 0 0,-1 0 0,1 1 0,-1 0 0,0-1 0,-1 1 0,0 0-1,0 1 1,0-1 0,0 3-41,4 31 22,0 0-1,-2 1 1,-3-1-1,-1 1 1,-3 20-22,1 5 39,0-58-34,1 0-1,-2-1 1,0 1-1,-1-1 1,1 0-1,-1 0 1,0 0-1,-1 0 1,-1 0-1,1-1 1,0 0-1,-2 0 1,1 0-1,-6 6-4,-2 1 10,-1 0 0,-1-1 0,-1-1 0,1 1 0,-1-2 0,-4 1-10,-52 34-39,-26 24 39,-11 8-903,98-71 882,-1-2 0,0 1 0,0-1-1,0 0 1,-1-2 0,1 0 0,-1 1-1,0-2 1,-1-1 21,-39 3-4891,53-4 1785</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6:23.490"/>
    </inkml:context>
    <inkml:brush xml:id="br0">
      <inkml:brushProperty name="width" value="0.05" units="cm"/>
      <inkml:brushProperty name="height" value="0.05" units="cm"/>
      <inkml:brushProperty name="color" value="#E71224"/>
    </inkml:brush>
  </inkml:definitions>
  <inkml:trace contextRef="#ctx0" brushRef="#br0">88 58 432,'0'0'3617,"0"0"-1569,0 0-517,0 0-108,0 0-244,0 0-115,-3-8 31,-7-27-102,9 35-848,0-2 1,-1 1 0,2 0-1,-1 0 1,-1-1 0,2 2-1,-2-1 1,0 0 0,2 0-1,-2 1 1,1-1 0,-1 0-1,1 0 1,0 1 0,-1 0-1,1-1 1,-1 1 0,0 0-1,1-1 1,-1 1 0,1 0-1,-1 0 1,1 0 0,-1 0-1,1 1 1,-1-1 0,0 0-1,1 1 1,-1-1 0,1 0-146,-8 1 285,9 0-275,-1-1-1,0 1 0,0-1 1,0 0-1,1 1 1,-1 0-1,0 0 0,0-1 1,1 1-1,-1 0 0,0 0 1,0-1-1,0 1 1,1 0-1,0 0 0,0 0 1,-1 0-1,1 0 1,-1 0-1,1-1 0,-1 2 1,1-1-1,0-1 0,0 1 1,0 1-10,-4 28 76,-1 113 656,7 6-732,0-11 123,0-69-23,4 1 1,6 28-101,32 135-3499,-29-159-373,-10-54 410,-1-9-1740</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6:24.538"/>
    </inkml:context>
    <inkml:brush xml:id="br0">
      <inkml:brushProperty name="width" value="0.05" units="cm"/>
      <inkml:brushProperty name="height" value="0.05" units="cm"/>
      <inkml:brushProperty name="color" value="#E71224"/>
    </inkml:brush>
  </inkml:definitions>
  <inkml:trace contextRef="#ctx0" brushRef="#br0">213 1 992,'0'0'1587,"0"0"-361,0 0-191,0 0-124,0 0-19,0 0 51,-5 9 3406,5-7-4121,-1 2 0,1-2 0,-1 1 0,-1-1 0,2 1 0,-1-1 0,-1 1 0,1 0 0,-1-1 0,1 0 0,-1 1 0,1-2 0,-2 2-228,-27 29 460,22-25-340,-138 142 258,145-149-384,1 0 0,0 1 1,0-1-1,-1 0 0,1 0 0,-1 1 1,1-1-1,0 0 0,-1 0 0,1 0 1,0 1-1,0-1 0,0 1 0,0-1 1,-1 0-1,1 1 0,0-1 1,0 0-1,0 0 0,-1 1 0,1-1 1,0 1-1,0 0 0,0-1 0,0 0 1,0 0-1,0 1 0,0-1 0,0 1 1,0-1-1,0 1 6,13 0-272,-1-2 226,36 1-196,0-3 1,0-2-1,0-1 1,11-5 241,-48 9-12,2 0-1,-1 1 1,1 1-1,2 0 13,-11 0 18,-3 0 50,-1 0 61,0 0-58,0 0 58,0 0-74,0 0-5,1 0 15,-1 0-35,0 0 0,1 0 0,-1 0 0,0 1-1,1-1 1,-1 0 0,1 0 0,-1 0 0,0 0 0,0 0 0,0-1 0,0 1 0,1 0 0,-1 0 0,0 0 0,1 0 0,-1 0-1,1 0 1,-1-1 0,0 1 0,1 0 0,-1 0 0,0 0 0,0-1 0,0 1 0,0 0 0,0 0 0,0 0 0,1 0-1,-1 0 1,0-1 0,0 1 0,0 0 0,1-1 0,-1 1 0,0-1 0,0 1 0,0 0 0,0 0 0,0 0 0,0 0 0,0-1-1,0 1 1,0-1 0,0 1 0,0 0 0,0-1 0,0 1 0,0 0 0,0 0 0,0 0 0,0-1 0,-1 1-30,-7-15-77,6 13 180,-71-125 79,73 127-298,-1-1 1,0 0 0,1 1-1,-1-1 1,1 0 0,-1 1-1,0 0 1,1 0 0,-1-1 0,0 1-1,0-1 1,0 1 0,1 0-1,-1 0 1,0-1 0,0 1 0,1 0-1,-1 0 1,0 0 0,0 0-1,0 0 1,1 0 0,-1 0-1,0 1 1,0-1 115,-4 0-3012,-1 0-1704</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6:25.757"/>
    </inkml:context>
    <inkml:brush xml:id="br0">
      <inkml:brushProperty name="width" value="0.05" units="cm"/>
      <inkml:brushProperty name="height" value="0.05" units="cm"/>
      <inkml:brushProperty name="color" value="#E71224"/>
    </inkml:brush>
  </inkml:definitions>
  <inkml:trace contextRef="#ctx0" brushRef="#br0">773 1 616,'0'0'5184,"0"0"-2330,0 0-1060,0 0-310,0 0-183,0 0-255,0 0-240,0 0-220,0 0-86,0 0-186,0 0 35,0 0-107,0 0 20,0 0-104,-2 7 78,-7 5-225,-2 0 1,0-1 0,0 0-1,-1-1 1,0 0-1,-3 2-11,-16 11 7,-308 287 112,183-144-2080,11 12-5120,127-158 382,17-19 4633</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6:27.068"/>
    </inkml:context>
    <inkml:brush xml:id="br0">
      <inkml:brushProperty name="width" value="0.05" units="cm"/>
      <inkml:brushProperty name="height" value="0.05" units="cm"/>
      <inkml:brushProperty name="color" value="#E71224"/>
    </inkml:brush>
  </inkml:definitions>
  <inkml:trace contextRef="#ctx0" brushRef="#br0">20 898 1560,'0'0'4457,"0"0"-1968,0 0-731,0 0-346,0 0-357,0 0-259,0-16-79,-14-117 1377,9-86-82,5 178-1939,1 15-65,1 0 0,2 0 0,1 0 0,0 0 0,2 0 1,4-8-9,4-7-18,3 1 0,1-1 1,12-16 17,-24 46-34,0 0 1,1 1 0,0-1 0,0 2-1,1-1 1,1 1 0,2-2 33,-6 7-24,-1 0 1,0 0-1,2 0 1,-2 1-1,1 0 1,1 0-1,0 1 1,-1-1-1,0 1 1,1 1 0,0-1-1,-1 1 1,1 0-1,6 0 24,-12 1-10,0 1-1,0-1 1,1 0 0,-1 0-1,0 1 1,1-1-1,-1 0 1,0 0 0,1 1-1,-1 0 1,0 0-1,0-1 1,0 1 0,0 0-1,0 0 1,0-1-1,0 1 1,0 0 0,0 0-1,0 0 1,-1 0-1,1 1 11,1 1-4,1 1-1,-2 0 0,1 0 0,-1 0 0,0-1 0,1 1 0,-1 0 0,-1 1 5,3 14-30,-2 1 0,0-1 0,-1 6 31,0-14-93,1 1-11,-1 17-343,0-29 432,0 1-1,0 0 0,-1-1 0,1 1 1,0 0-1,-1-1 0,1 1 0,0-1 1,-1 1-1,1 0 0,0-1 1,0 0-1,-1 1 0,1 0 0,-1-1 1,1 1-1,-1-1 0,1 0 0,-1 1 1,1-1-1,-1 1 0,0-1 0,0 0 1,1 1-1,0-1 0,-1 0 0,0 0 1,0 0-1,1 0 0,0 0 0,-1 0 1,0 0-1,0 0 0,0 0 15,-77 6-1774,80 8 1753,2-8 23,1 0 0,0 0-1,-1-1 1,2 0 0,-2 0 0,3 0-1,-2-1 1,7 3-2,14 14 5,125 108-39,-147-126 49,-1 0 0,0 0 0,0 1-1,-1 0 1,1-1 0,0 0 0,-1 1-1,0 0 1,0 1 0,-1-2 0,1 2-1,0-1 1,-1 0 0,0 1-1,0-1 1,-1 0 0,0 1 0,0 0-1,0-1 1,0 1-15,0-4 30,0 0 0,0 1 0,0-2-1,-1 2 1,0-1 0,1 0 0,-1 1 0,1-2-1,-1 2 1,0-1 0,0-1 0,0 2 0,1-1-1,-1 0 1,-1-1 0,2 2 0,-1-1 0,-1-1-1,1 1 1,0-1 0,0 1 0,0 0 0,0-1-1,-1 0 1,1 1 0,-2 0-30,-37 8 440,35-8-389,-21 2 60,-1-1-1,0-1 1,-2-2-111,2 1-100,25 0 65,1 0 1,0 0-1,0 0 1,-1-1-1,2 1 1,-2 0-1,1 0 0,0 0 1,0 0-1,-1-1 1,2 0-1,-1 1 1,-1-1-1,2 1 1,-1-1-1,0 0 0,-1 1 1,2-1-1,-1 0 1,0 0-1,0 0 1,1 1-1,-1-1 1,0 0-1,1-1 0,-1 2 1,0-1-1,1-1 1,0 2-1,0-2 1,-1 1-1,1 0 35,-2-5-467,2 0-1,-1 0 1,1 0-1,0 0 1,0 0 0,1 0 467,-1-9-2324,0-6-4822</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08.717"/>
    </inkml:context>
    <inkml:brush xml:id="br0">
      <inkml:brushProperty name="width" value="0.05" units="cm"/>
      <inkml:brushProperty name="height" value="0.05" units="cm"/>
      <inkml:brushProperty name="color" value="#0000FF"/>
    </inkml:brush>
  </inkml:definitions>
  <inkml:trace contextRef="#ctx0" brushRef="#br0">1 0 7642,'0'0'4257,"0"0"-1641,0 0-607,0 0-529,0 0-632,0 0-496,0 0-64,44 5-280,-29-5 8,0 0-16,0 5-248,14-5-1152,-10 0-1617,6 0-5249</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09.538"/>
    </inkml:context>
    <inkml:brush xml:id="br0">
      <inkml:brushProperty name="width" value="0.05" units="cm"/>
      <inkml:brushProperty name="height" value="0.05" units="cm"/>
      <inkml:brushProperty name="color" value="#0000FF"/>
    </inkml:brush>
  </inkml:definitions>
  <inkml:trace contextRef="#ctx0" brushRef="#br0">1 95 5337,'0'0'3704,"0"0"-1439,0 0-500,0 0-321,0 0-496,0 0-453,44 0-139,144 0-218,-155 0-76,-1-1 0,1-2 0,24-5-62,-36 3-217,0-1-1,-1-1 0,0-2 0,6-2 218,-14 3 68,-3-5-5319,-9 12 5032,1 0-1,-1 1 0,0-1 1,0 1-1,0-1 0,-1 0 1,1 0-1,0 1 1,0-1-1,0 0 0,0 1 1,0-1-1,0 1 0,-1-1 1,1 0-1,-1 0 0,1 1 1,-1-1-1,1 1 0,-1 0 1,1-1-1,0 0 0,-1 1 1,1-1-1,-1 1 1,0 0-1,1 0 0,0-1 1,-1 1-1,0-1 0,0 1 1,0 0-1,1 0 0,-1-1 1,1 1-1,-1 0 0,0 0 1,0 0 219,-22-5-1950</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09.887"/>
    </inkml:context>
    <inkml:brush xml:id="br0">
      <inkml:brushProperty name="width" value="0.05" units="cm"/>
      <inkml:brushProperty name="height" value="0.05" units="cm"/>
      <inkml:brushProperty name="color" value="#0000FF"/>
    </inkml:brush>
  </inkml:definitions>
  <inkml:trace contextRef="#ctx0" brushRef="#br0">10 0 1688,'0'0'4109,"0"0"-1818,0 0-505,0 0-104,0 0-149,0 45-126,-4 147-280,3 279 2073,2-337-6164,-1 6-5890,-1-140 4874,-3 0 1939</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10.227"/>
    </inkml:context>
    <inkml:brush xml:id="br0">
      <inkml:brushProperty name="width" value="0.05" units="cm"/>
      <inkml:brushProperty name="height" value="0.05" units="cm"/>
      <inkml:brushProperty name="color" value="#0000FF"/>
    </inkml:brush>
  </inkml:definitions>
  <inkml:trace contextRef="#ctx0" brushRef="#br0">1 159 5945,'0'0'3921,"0"0"-1864,0 0-625,0 0-544,0 0-608,0 0-280,0 0-248,286-119-1328,-227 99-1289,-10 0-3688</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10.555"/>
    </inkml:context>
    <inkml:brush xml:id="br0">
      <inkml:brushProperty name="width" value="0.05" units="cm"/>
      <inkml:brushProperty name="height" value="0.05" units="cm"/>
      <inkml:brushProperty name="color" value="#0000FF"/>
    </inkml:brush>
  </inkml:definitions>
  <inkml:trace contextRef="#ctx0" brushRef="#br0">2 0 3769,'0'0'3521,"0"0"-1477,0 0-398,0 0-155,0 0-391,0 0-172,0 46-225,0 142-179,-1-108-140,3-28 48,-2-51-428,0 1 0,1-1 0,-1 1 0,1-1 0,0 1 0,-1-1 1,1 1-1,0-1 0,0 0 0,0 1 0,-1-1 0,2 0 0,-1 0 0,-1 0 0,2 1 0,0-1 0,-2-1 0,2 2 0,-1-1 0,0-1 0,1 1 0,-1 0 0,1-1 0,-1 1 0,1-1 0,0 0 0,-1 1 0,1-1 0,1 1-4,6 0-51,0-1-1,1 1 1,0-1-1,8-1 52,-1 0-304,-13 2 68,-1-1 0,2 0 0,-1 0 0,0 0 1,0-1-1,0 1 0,0-1 0,0 0 0,0 0 0,0-1 1,0 2-1,-1-3 0,1 2 0,0-1 0,-1 0 0,1 0 0,-1-1 1,0 1-1,0-1 0,0 1 0,-1-1 0,2 0 0,-2 0 1,0 0-1,1-1 0,-1 1 0,0-1 0,0 1 0,-1-1 1,1 0-1,-1 0 0,1-3 236,7-25-4104,-7 5 1478</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15.072"/>
    </inkml:context>
    <inkml:brush xml:id="br0">
      <inkml:brushProperty name="width" value="0.05" units="cm"/>
      <inkml:brushProperty name="height" value="0.05" units="cm"/>
      <inkml:brushProperty name="color" value="#0000FF"/>
    </inkml:brush>
  </inkml:definitions>
  <inkml:trace contextRef="#ctx0" brushRef="#br0">0 111 3833,'76'-32'1704,"-47"22"25,9-11-281,12 5-72,8 0-312,3 6-55,0 4-185,-5 6-280,-4 0-256,-11 0-88,-12 0-144,-11 16-56,-12 0-72,-6 5-240,0 16-728,-50 20-129,0-10-775,4-5-2665</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10.887"/>
    </inkml:context>
    <inkml:brush xml:id="br0">
      <inkml:brushProperty name="width" value="0.05" units="cm"/>
      <inkml:brushProperty name="height" value="0.05" units="cm"/>
      <inkml:brushProperty name="color" value="#0000FF"/>
    </inkml:brush>
  </inkml:definitions>
  <inkml:trace contextRef="#ctx0" brushRef="#br0">69 0 184</inkml:trace>
  <inkml:trace contextRef="#ctx0" brushRef="#br0" timeOffset="1">69 0 184,'-68'164'7010,"68"-164"-4674,0 0-488,0 0-503,0 0 127,5 0-392,20 0-224,-1 0-423,5 0-209,11 0-96,-1 0-128,16 0-8,-1-5-577,0-5-671,-5 5-1240,-15 0-1497,-9 5-2072,-15 0 3552</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11.219"/>
    </inkml:context>
    <inkml:brush xml:id="br0">
      <inkml:brushProperty name="width" value="0.05" units="cm"/>
      <inkml:brushProperty name="height" value="0.05" units="cm"/>
      <inkml:brushProperty name="color" value="#0000FF"/>
    </inkml:brush>
  </inkml:definitions>
  <inkml:trace contextRef="#ctx0" brushRef="#br0">0 1 6457,'0'0'2817,"0"0"-585,0 0-463,0 0-393,0 0-576,0 0-168,0 0-496,0 282 41,0-252-169,5-10-16,-5-5-153,0-6-495,0-9-880,0 0-881,0 0-607,0-9-2457,0-16 3352</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11.552"/>
    </inkml:context>
    <inkml:brush xml:id="br0">
      <inkml:brushProperty name="width" value="0.05" units="cm"/>
      <inkml:brushProperty name="height" value="0.05" units="cm"/>
      <inkml:brushProperty name="color" value="#0000FF"/>
    </inkml:brush>
  </inkml:definitions>
  <inkml:trace contextRef="#ctx0" brushRef="#br0">0 48 1640,'38'-37'4973,"-20"28"431,7 10-2953,-17-1-1593,12 0 47,-15-1-837,0 1 1,-1-1-1,0 1 0,1 0 1,-1 0-1,1 1 0,-1 0 0,0-1 1,1 1-1,-1 0 0,0 0 0,0 1 1,0-1-1,0 2 0,0-2 0,0 2 1,3 1-69,18 22 102,-1 2 0,0 1 0,14 24-102,-38-52 2,16 32-18,-15-31 0,0 0 0,-1 0-1,0-1 1,0 1 0,0-1-1,1 1 1,-1-1 0,0 2-1,0-2 1,0 1 0,-1-1-1,1 1 1,0-1 0,0 1-1,-1-1 1,1 2 0,-1-2-1,0 1 1,0-2 0,1 2-1,-1-1 1,-1 2 16,-7 4-459,0-1 0,-1 0 1,0-1-1,-1 0 0,1 1 0,-1-2 0,1-1 0,-3 1 459,-18 8-2188,11-4-1680,-1-2-1,-15 4 3869,5-4-2121</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11.886"/>
    </inkml:context>
    <inkml:brush xml:id="br0">
      <inkml:brushProperty name="width" value="0.05" units="cm"/>
      <inkml:brushProperty name="height" value="0.05" units="cm"/>
      <inkml:brushProperty name="color" value="#0000FF"/>
    </inkml:brush>
  </inkml:definitions>
  <inkml:trace contextRef="#ctx0" brushRef="#br0">1 40 256,'0'0'6481,"0"0"-4096,0 0-361,0 0-383,0 0-297,0 0-248,0 0 32,49-5-543,-20 5-41,1-5-424,-5 0 0,4-5-120,-9 5-248,-5 0-544,-10 0-1329,-5 5-1696,0 0-2336,0 0 3352</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12.219"/>
    </inkml:context>
    <inkml:brush xml:id="br0">
      <inkml:brushProperty name="width" value="0.05" units="cm"/>
      <inkml:brushProperty name="height" value="0.05" units="cm"/>
      <inkml:brushProperty name="color" value="#0000FF"/>
    </inkml:brush>
  </inkml:definitions>
  <inkml:trace contextRef="#ctx0" brushRef="#br0">25 0 1592,'-25'159'5369,"30"-159"-3344,5 0-41,5 0-367,4 0-257,-4 0-344,0 0-544,5 0-56,4 0-408,1 0-16,9 0-320,11 0-928,18-10-1577,-3-20-3704,-6 0 2368</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12.552"/>
    </inkml:context>
    <inkml:brush xml:id="br0">
      <inkml:brushProperty name="width" value="0.05" units="cm"/>
      <inkml:brushProperty name="height" value="0.05" units="cm"/>
      <inkml:brushProperty name="color" value="#0000FF"/>
    </inkml:brush>
  </inkml:definitions>
  <inkml:trace contextRef="#ctx0" brushRef="#br0">1 6 5233,'0'0'2825,"0"0"-409,0 0-31,0 0-697,0 0-304,0 0-431,0 0-201,93 29-312,-63-29-192,5 0-72,-6 0-176,1 0-120,-1-10-992,-9-4-313,-15 9-1799,-5 0-2361,0 5-593</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12.886"/>
    </inkml:context>
    <inkml:brush xml:id="br0">
      <inkml:brushProperty name="width" value="0.05" units="cm"/>
      <inkml:brushProperty name="height" value="0.05" units="cm"/>
      <inkml:brushProperty name="color" value="#0000FF"/>
    </inkml:brush>
  </inkml:definitions>
  <inkml:trace contextRef="#ctx0" brushRef="#br0">35 0 6369,'-35'228'3937,"35"-228"-2024,0 0 143,15 0-416,10 0-503,4 0-249,1 0-488,4-4-144,1-16-248,-1 5-8,1-5-24,-11 5-536,1 5-632,-10 5-857,-15 5-935,0 0-2434,0 0-55</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13.217"/>
    </inkml:context>
    <inkml:brush xml:id="br0">
      <inkml:brushProperty name="width" value="0.05" units="cm"/>
      <inkml:brushProperty name="height" value="0.05" units="cm"/>
      <inkml:brushProperty name="color" value="#0000FF"/>
    </inkml:brush>
  </inkml:definitions>
  <inkml:trace contextRef="#ctx0" brushRef="#br0">0 229 656,'0'0'6337,"0"0"-3944,0 0-329,0 0-615,0 0 87,0 0-472,0 0-159,84-35-601,-59 15-184,4-4-120,-4 4-192,5 0-617,-6-5-1295,6-5-1801,-6 0-2552,-9 6 3608</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13.676"/>
    </inkml:context>
    <inkml:brush xml:id="br0">
      <inkml:brushProperty name="width" value="0.05" units="cm"/>
      <inkml:brushProperty name="height" value="0.05" units="cm"/>
      <inkml:brushProperty name="color" value="#0000FF"/>
    </inkml:brush>
  </inkml:definitions>
  <inkml:trace contextRef="#ctx0" brushRef="#br0">83 1 6721,'0'0'2549,"0"0"-421,0 0-427,-3 44-597,-8 141-330,8-145-522,-1 1 0,-2-1 0,-9 28-252,11-51-2,-5 24 5,-16 56-156,25-97 13,0 0 0,0 0 0,0 0 0,0 0 0,0 0 0,0 0 0,0 0 0,0 0 0,0 0 1,0 0-1,0 0 0,0 0 0,0 0 0,0 0 0,0 0 0,0 0 0,0 0 0,0 0 0,0 0 0,-1 0 1,1 0-1,0 0 0,0 0 0,0 0 0,0 0 0,0 0 0,0 0 0,0 0 0,0 0 0,0 1 0,0-1 1,-1 0-1,1 0 0,0 0 0,0 0 0,0 0 0,0 0 0,0 0 0,0 0 0,0 0 0,0 1 140,0-16-1888,5-24 132,7 3 417,2 2 0,2 1-1,1 0 1,8-9 1339,-3 1-452,15-37-15,-14 30 1786,2 2 4025,-22 42-5001,-1 0-1,2 1 1,-1-1 0,0 1 0,1 0 0,0 0 0,0 1-1,0-1 1,0 0 0,0 1 0,0 0 0,0 0-1,1 1 1,-1-1 0,1 1 0,0 0 0,-1 0 0,3 0-343,15-2 766,0 1 1,0 1-1,9 1-766,-19 0 432,174 0 1683,-186 0-2106,1 0 0,1 1 0,-2-1 0,1 0 0,0 1 0,0 0 1,0-1-1,-1 0 0,1 0 0,0 1 0,0 0 0,-1 0 0,1-1 0,0 0 0,-1 1 1,1 0-1,0 0 0,-1 0 0,0-1 0,1 1 0,-1 1 0,1-2 0,-1 1 0,0 0 1,1 0-1,-1-1 0,0 1 0,0 1 0,0-2 0,0 1 0,0 0 0,0 0 0,0 1-9,-1 38 130,0-33-89,0-3-34,1 2 1,-2-1-1,0-1 1,1 1-1,-1 0 1,-1 0-1,1 0 1,0-1-1,-1 0 1,-1 1-1,1-2 1,0 2-1,-1-1 1,1-1-1,-1 1 1,-1-1-8,-14 13 32,1-2 0,-3-1 1,0 1-33,2-3 5,-46 28-2365,-70 31 2360,130-68-568,-1 1 1,0-1 0,0 0-1,0-1 1,0 1 0,0-1-1,-3 0 568,-26 1-8972,30-2 6779</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14.020"/>
    </inkml:context>
    <inkml:brush xml:id="br0">
      <inkml:brushProperty name="width" value="0.05" units="cm"/>
      <inkml:brushProperty name="height" value="0.05" units="cm"/>
      <inkml:brushProperty name="color" value="#0000FF"/>
    </inkml:brush>
  </inkml:definitions>
  <inkml:trace contextRef="#ctx0" brushRef="#br0">0 0 5209,'0'0'2945,"0"0"-625,0 0-95,0 0-369,0 0-296,0 0-551,0 0-113,113 214-392,-92-170-104,3-4-200,-4-1-136,-1-9-56,1-5-8,4-10-176,1-15-1008,15 0-849,-6-5-3352,-9-20-2544</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44.930"/>
    </inkml:context>
    <inkml:brush xml:id="br0">
      <inkml:brushProperty name="width" value="0.05" units="cm"/>
      <inkml:brushProperty name="height" value="0.05" units="cm"/>
      <inkml:brushProperty name="color" value="#E71224"/>
    </inkml:brush>
  </inkml:definitions>
  <inkml:trace contextRef="#ctx0" brushRef="#br0">1 1 5689,'0'0'2305,"0"0"-1066,0 0-435,0 0-104,0 0-72,0 0-125,1 0-473,-1 0 1,1 0-1,0 0 1,-1 0 0,1 0-1,0 0 1,-1 0-1,1 0 1,0 0-1,-1 0 1,1 0-1,0 1 1,-1-1-1,1 0 1,0 1-1,-1-1 1,1 0 0,-1 1-1,1-1 1,-1 1-1,1-1 1,-1 1-1,1-1 1,-1 1-1,1-1 1,-1 1-1,0-1 1,1 1-1,-1 0-30,11 56 401,-3 0 0,-2 1 0,-2 0-1,-3 1 1,-4 10-401,3 6 154,0-72-146,0-2-25,0-1 4,9-27-10,-1 9 24,100-310 21,-100 314-493,-1 13 167,3 29 60,0 49 218,-7 125 52,-3-200-18,0-2-9,1 0 0,-1 1 1,1-1-1,-1 0 0,0 0 1,1 0-1,-1 0 0,1 0 1,-1 0-1,1 0 1,-1 0-1,0 0 0,1-1 1,-1 1-1,1 0 0,-1 0 1,0 0-1,1 0 0,-1-1 1,0 1-1,1 0 0,-1 0 1,0 0-1,1-1 0,-1 1 1,0 0-1,1-1 1,-1 1-1,0 0 0,0-1 1,1 1 0,27-86-443,-24 68 405,1-1 0,1 1 0,1 0 0,1 0-1,0 1 1,1 0 0,3-3 38,-10 18-15,0 1 0,0-1 0,0 1 0,0 0 0,1 0 1,-1 0-1,0 0 0,1 0 0,-1 0 0,1 0 0,-1 1 0,0-1 0,1 1 0,-1 0 0,1 0 0,-1 0 0,1 0 0,-1 0 0,1 1 1,-1-1-1,2 1 15,10 0-10,-13 0 9,1 1 0,-1 0 0,0 1 0,-1-1 0,1 0 0,0 0 0,-1 0 1,1 0-1,-1 1 0,1-1 0,-1 0 0,0 0 0,0 1 0,-1 1 1,2-2 3,-3 108 186,0 13-565,3-109-810,1 1 0,0-1 0,1 1 0,2 3 1186,4 4-4723</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15.420"/>
    </inkml:context>
    <inkml:brush xml:id="br0">
      <inkml:brushProperty name="width" value="0.05" units="cm"/>
      <inkml:brushProperty name="height" value="0.05" units="cm"/>
      <inkml:brushProperty name="color" value="#0000FF"/>
    </inkml:brush>
  </inkml:definitions>
  <inkml:trace contextRef="#ctx0" brushRef="#br0">1 247 5465,'0'0'2685,"0"0"-1378,0 0-420,0 0-119,0 0-236,0 0-1,24-4 90,-1 0-462,15-2 104,-1-2-1,-1-1 1,14-7-263,261-93-245,-307 108-227,16-6-505,-17 3-4105,-13-1 1772</inkml:trace>
  <inkml:trace contextRef="#ctx0" brushRef="#br0" timeOffset="1">298 1 5425,'0'0'2401,"0"0"-1169,0 0-48,0 0-344,0 0-472,0 0-248,0 0-56,-17 73 105,8-20-65,-3-6-104,0 0-281,1 0-967,2-10-800,3-16-3994</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25.961"/>
    </inkml:context>
    <inkml:brush xml:id="br0">
      <inkml:brushProperty name="width" value="0.05" units="cm"/>
      <inkml:brushProperty name="height" value="0.05" units="cm"/>
      <inkml:brushProperty name="color" value="#0000FF"/>
    </inkml:brush>
  </inkml:definitions>
  <inkml:trace contextRef="#ctx0" brushRef="#br0">6 1 3345,'0'0'2350,"0"0"-267,0 0-359,0 0-304,0 0-214,0 30 2375,0 153 1685,4-84-5014,-4 179 140,-9-192-285,9 65 653,0-150-723,0-1 13,0 0-2,0 0 0,0 0-7,0 0-18,0 0 17,0 0-7,4 0 5,1 0-1,-1 0 0,0-1 1,1 1-1,-1 0 0,0-2 1,1 1-1,-1 0 0,0-1 1,0 1-1,0-1 0,2-1-37,0-1-11,0-2 0,0 2-1,-1-2 1,0 0 0,0 1-1,4-7 12,53-63-3458,5-1 3458,24-17-7232,-46 51-719</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4:48.164"/>
    </inkml:context>
    <inkml:brush xml:id="br0">
      <inkml:brushProperty name="width" value="0.05" units="cm"/>
      <inkml:brushProperty name="height" value="0.05" units="cm"/>
    </inkml:brush>
  </inkml:definitions>
  <inkml:trace contextRef="#ctx0" brushRef="#br0">0 1 5921,'0'0'3209,"0"0"-1265,0 0 9,0 0-425,0 0-296,0 0-503,24 0 47,-24 0-272,0 0-288,0 0-160,0 0 16,0 0-144,0 8-584,0 14-1169,0 0-3216,0-4-3473</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02.701"/>
    </inkml:context>
    <inkml:brush xml:id="br0">
      <inkml:brushProperty name="width" value="0.05" units="cm"/>
      <inkml:brushProperty name="height" value="0.05" units="cm"/>
    </inkml:brush>
  </inkml:definitions>
  <inkml:trace contextRef="#ctx0" brushRef="#br0">1 216 2385,'0'0'3726,"0"0"-1763,0 0-503,0 0 27,0 0-215,0 0-125,0 0-303,0 0-167,0 0-269,28 1 991,11 14-639,-31-11-731,0-1-1,1 1 0,-1-2 0,17 4 0,239 3 362,-258-9-368,-6 0 21,0 0-16,0 0 35,0 0-2,0 0-52,8-26-122,-5 12-101,-1 1 0,0-1 0,0 0 0,-1 0 0,-1 0 0,0 1 0,-4-21 1,4 29 192,-1 1 0,0-1 0,0 1 0,0-1 0,-1 1 0,0 0 0,0-1 0,0 1 0,0 0 0,0 0 0,-1 1-1,1-1 1,-1 0 0,0 1 0,0 0 0,-1 0 0,1 0 0,0 0 0,-1 0 0,0 1 0,0-1 0,1 1 0,-1 0 0,0 1 0,-7-3 0,-5 0-53,0 1-1,1 0 0,-1 2 0,-18 0 1,-87 1 92,119 0-20,0 0 0,0 1 0,0 0 0,0 0 0,0-1 0,1 1 0,-1 0 0,0 0 0,1 1 0,-1-1 0,0 0 1,1 1-1,0-1 0,-1 1 0,1-1 0,-2 3 0,-20 31-61,19-29 67,-3 7 17,1 0-1,0 0 1,1 0-1,0 1 0,1 0 1,0 0-1,1 0 1,-2 28-1,2 8 460,5 64 1,0-32-311,-2-76-141,1-1 0,-1 1 0,1-1 0,1 0 0,-1 0 0,1 0 0,-1 1 0,1-2 0,1 1 0,-1 0 0,1 0 0,3 5 0,1-1 18,1 1 0,-1-2-1,2 1 1,12 10-1,-15-15-4,-1-1-1,0 0 0,1 0 1,-1-1-1,1 1 0,0-1 1,0-1-1,0 1 1,0-1-1,6 0 0,65 2 138,-56-3-135,-1 0-14,-7 0-41,1 0-1,-1-1 1,19-3-1,-26 2-206,-1 1-1,0-1 0,1-1 0,-1 1 1,0-1-1,-1 0 0,1 0 1,0 0-1,-1-1 0,1 1 1,5-8-1,30-37-7143,-24 26 436</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03.451"/>
    </inkml:context>
    <inkml:brush xml:id="br0">
      <inkml:brushProperty name="width" value="0.05" units="cm"/>
      <inkml:brushProperty name="height" value="0.05" units="cm"/>
    </inkml:brush>
  </inkml:definitions>
  <inkml:trace contextRef="#ctx0" brushRef="#br0">1 14 1616,'0'0'2852,"0"0"-541,0 0-433,0 0-263,0 0-275,0 0-181,0 0-390,0 0-126,0 0-136,0 0-43,24 0 707,20 1-814,40-2-2798,-31-8-5085,-40 4 1971</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04.184"/>
    </inkml:context>
    <inkml:brush xml:id="br0">
      <inkml:brushProperty name="width" value="0.05" units="cm"/>
      <inkml:brushProperty name="height" value="0.05" units="cm"/>
    </inkml:brush>
  </inkml:definitions>
  <inkml:trace contextRef="#ctx0" brushRef="#br0">0 1 184,'0'0'2259,"0"0"-270,0 0-221,0 0-260,0 0-121,0 0-181,29 0 4047,-27 0-5167,0 0 0,1 1-1,-1 0 1,0-1 0,1 1 0,-1 0-1,0 0 1,0 1 0,0-1 0,0 0-1,0 1 1,0-1 0,0 1 0,0 0-1,0 0 1,-1-1 0,1 1 0,0 0-1,1 3 1,28 54-132,-12-22 64,-12-25-197,11 13-2796,1-15-3884,-10-10 439</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04.870"/>
    </inkml:context>
    <inkml:brush xml:id="br0">
      <inkml:brushProperty name="width" value="0.05" units="cm"/>
      <inkml:brushProperty name="height" value="0.05" units="cm"/>
    </inkml:brush>
  </inkml:definitions>
  <inkml:trace contextRef="#ctx0" brushRef="#br0">194 7 1216,'0'0'2354,"0"0"-650,0 0-337,0 0-104,0 0-250,0 0-196,-2-2-230,0 1-327,0 1 0,1-1 0,-1 0 0,0 1 0,0-1 1,1 1-1,-1 0 0,0 0 0,0-1 0,0 1 0,1 1 0,-1-1 0,0 0 0,0 0 1,0 1-1,1-1 0,-1 1 0,0-1 0,1 1 0,-1 0 0,0 0 0,1 0 1,-3 1-1,-3 4-352,0 0 0,0 0-1,-10 14 1,-4 2 313,7-7-1738,1 1 0,-20 28 0,25-32-333,-13 15-4548</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06.702"/>
    </inkml:context>
    <inkml:brush xml:id="br0">
      <inkml:brushProperty name="width" value="0.05" units="cm"/>
      <inkml:brushProperty name="height" value="0.05" units="cm"/>
    </inkml:brush>
  </inkml:definitions>
  <inkml:trace contextRef="#ctx0" brushRef="#br0">0 0 3753,'0'0'2938,"0"0"-602,0 0-459,0 0-402,0 0-318,0 0-395,0 0-218,0 0-180,0 0-116,16 14 351,8 23-424,-1 2 0,-2 0 0,32 83 0,-42-92-515,0 1 1,7 35-1,-16-54 1574,1 6-11262,0-17 5111,1-10 3762,1-12 591</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07.351"/>
    </inkml:context>
    <inkml:brush xml:id="br0">
      <inkml:brushProperty name="width" value="0.05" units="cm"/>
      <inkml:brushProperty name="height" value="0.05" units="cm"/>
    </inkml:brush>
  </inkml:definitions>
  <inkml:trace contextRef="#ctx0" brushRef="#br0">259 2 680,'0'0'2585,"0"0"-585,0 0-454,0 0-226,0 0-93,0 0-228,0 0 0,0 0 73,0 0-17,-3-1 4213,2 1-5268,1 0-1,-1-1 1,0 1-1,0 0 1,1 0-1,-1 0 1,0 0-1,0 0 1,1 0-1,-1 0 1,0 0-1,0 1 1,1-1-1,-1 0 1,0 0-1,0 1 1,1-1-1,-1 0 1,0 1-1,1-1 1,-1 1-1,0 0 1,-15 19 15,2 1 0,0 0-1,-12 25 1,-1 2-2,-105 152-3462,132-200 3159,0 0 0,0 1 0,0-1 0,0 0 0,-1 0 0,1 1 0,0-1-1,0 0 1,0 0 0,0 0 0,0 1 0,0-1 0,-1 0 0,1 0 0,0 0 0,0 1-1,0-1 1,-1 0 0,1 0 0,0 0 0,0 0 0,0 0 0,-1 0 0,1 1 0,0-1-1,0 0 1,-1 0 0,1 0 0,0 0 0,0 0 0,0 0 0,-1 0 0,1 0 0,0 0-1,0 0 1,-1 0 0,1 0 0,0 0 0,0 0 0,-1-1 0,-1-11-2355,9-21 2545,7 14-616</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08.066"/>
    </inkml:context>
    <inkml:brush xml:id="br0">
      <inkml:brushProperty name="width" value="0.05" units="cm"/>
      <inkml:brushProperty name="height" value="0.05" units="cm"/>
    </inkml:brush>
  </inkml:definitions>
  <inkml:trace contextRef="#ctx0" brushRef="#br0">1 17 112,'0'0'376,"0"0"719,0 0 339,0 0-71,0 0-247,0 0-132,0-14 335,0 12 6484,0 23-7541,0 31-2927,3 1-8383,-2-36 9433</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08.998"/>
    </inkml:context>
    <inkml:brush xml:id="br0">
      <inkml:brushProperty name="width" value="0.05" units="cm"/>
      <inkml:brushProperty name="height" value="0.05" units="cm"/>
    </inkml:brush>
  </inkml:definitions>
  <inkml:trace contextRef="#ctx0" brushRef="#br0">0 31 5689,'0'0'2905,"0"0"-1009,0 0-744,0 0-583,0 0-209,0 0-256,0 0-56,0 0-48,0 0-272,0 0-969,0 0-1087,13 0-3537,-1-13 4328,0-5 57</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15.766"/>
    </inkml:context>
    <inkml:brush xml:id="br0">
      <inkml:brushProperty name="width" value="0.05" units="cm"/>
      <inkml:brushProperty name="height" value="0.05" units="cm"/>
      <inkml:brushProperty name="color" value="#0000FF"/>
    </inkml:brush>
  </inkml:definitions>
  <inkml:trace contextRef="#ctx0" brushRef="#br0">70 1 4337,'99'110'2705,"-99"-94"-2401,0 5 104,0 0-16,0 5-144,0 0-152,-14 6-24,2-6-72,-3-5-1681</inkml:trace>
  <inkml:trace contextRef="#ctx0" brushRef="#br0" timeOffset="1">32 384 4081,'0'0'4145,"0"0"-3145,0 0-248,0 0-8,0 0 0,0 0-95,0 0-241,0 152-192,-9-110-96,4 5-120,-1-5-536,-3 6-1089,6-17-711,3-10-3778</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10.352"/>
    </inkml:context>
    <inkml:brush xml:id="br0">
      <inkml:brushProperty name="width" value="0.05" units="cm"/>
      <inkml:brushProperty name="height" value="0.05" units="cm"/>
    </inkml:brush>
  </inkml:definitions>
  <inkml:trace contextRef="#ctx0" brushRef="#br0">78 165 232,'0'0'1632,"0"0"2528,0 0-1490,0 0-927,0 0-433,0 0-362,0-1-841,0 0 1,-1 0-1,1 0 1,0-1-1,0 1 1,0 0-1,0 0 1,1 0-1,-1 0 1,0 0-1,0 0 1,1 0-1,-1 0 1,1-2-1,230 3 908,-230-31-924,3-38-1326,-4 68 1177,0 1-99,-4-1 149,0 0 0,0-1 1,0 1-1,0-1 0,0 0 0,0 0 0,-4-4 1,-28-11 262,31 16-222,-8-3 42,-1 2 1,-1 0 0,-15 0-1,26 2-65,0 0 0,1 0 0,-1 1 0,0-1-1,0 1 1,0 0 0,1 1 0,-1-1-1,0 0 1,1 1 0,-1 0 0,1 0 0,0 0-1,0 1 1,0-1 0,-4 5 0,-21 19 150,23-22-99,-1 1 0,1 0 0,0 0 0,1 0 0,-1 0 0,1 1 0,0-1 1,1 1-1,-6 11 0,3 0-33,1 1 1,1 0-1,1-1 1,0 1-1,1 1 1,1-1-1,1 33 1,0-28 0,-1-14-5,1 0-1,0 0 1,1 0 0,0 0-1,2 11 1,-2-17-19,0 0-1,1 0 1,-1 0 0,1 0-1,-1 0 1,1 0 0,0 0 0,0-1-1,0 1 1,0-1 0,1 1-1,-1-1 1,1 0 0,-1 0 0,1 0-1,0 0 1,4 1 0,12 8-274,0-2 0,1 0 1,0-2-1,1 0 0,0-1 1,0-1-1,0-2 1,43 3-1,-61-7-111,-1 1 1,1-1-1,0 1 0,0-1 1,-1 0-1,1 0 0,0-1 1,-1 1-1,1 0 0,-1-1 1,0 0-1,1 0 0,-1 1 0,0-1 1,0-1-1,0 1 0,0 0 1,0 0-1,-1-1 0,1 1 1,-1-1-1,1 0 0,-1 1 1,0-1-1,1-3 0,14-29-2475</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10.918"/>
    </inkml:context>
    <inkml:brush xml:id="br0">
      <inkml:brushProperty name="width" value="0.05" units="cm"/>
      <inkml:brushProperty name="height" value="0.05" units="cm"/>
    </inkml:brush>
  </inkml:definitions>
  <inkml:trace contextRef="#ctx0" brushRef="#br0">0 71 1112,'0'0'3137,"0"0"-801,0 0-559,0 0-249,0 0-320,0 0-47,0 0 63,12 0-152,4 0 0,1 0-303,-1 0-1,4 0-496,-4-9-24,4 0-248,0-4-336,5-5-1097,-5 5-3256,-4 4-3872</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11.511"/>
    </inkml:context>
    <inkml:brush xml:id="br0">
      <inkml:brushProperty name="width" value="0.05" units="cm"/>
      <inkml:brushProperty name="height" value="0.05" units="cm"/>
    </inkml:brush>
  </inkml:definitions>
  <inkml:trace contextRef="#ctx0" brushRef="#br0">0 1 576,'0'0'2145,"0"0"-436,0 0-335,0 0-215,0 0-87,0 0 4,1 9-38,-1-4-890,0-1 67,0 1-1,1-1 1,-1 1-1,1-1 1,0 1-1,0-1 1,0 0-1,1 0 1,-1 1-1,1-1 1,0 0-1,0 0 1,1-1-1,3 7 1,8 7 379,-2 0 0,0 1 0,0 0 0,9 23 0,-8-16-1198,25 37 0,-38-61 394,1-1 1,0 1 0,0 0 0,0 0 0,0 0-1,0-1 1,0 1 0,0 0 0,0-1 0,1 1 0,-1-1-1,0 1 1,0-1 0,0 0 0,0 0 0,1 1-1,-1-1 1,0 0 0,0 0 0,1 0 0,-1 0-1,1-1 1,3 1-1107,4 0-3024</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12.006"/>
    </inkml:context>
    <inkml:brush xml:id="br0">
      <inkml:brushProperty name="width" value="0.05" units="cm"/>
      <inkml:brushProperty name="height" value="0.05" units="cm"/>
    </inkml:brush>
  </inkml:definitions>
  <inkml:trace contextRef="#ctx0" brushRef="#br0">162 1 696,'0'0'4064,"0"0"-1756,0 0-687,0 0-295,0 0-233,0 0-102,0 0-57,0 0-161,0 0-77,-5 2 169,-48 71-786,5-19-2766,16-17-2094,8-9-796</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13.349"/>
    </inkml:context>
    <inkml:brush xml:id="br0">
      <inkml:brushProperty name="width" value="0.05" units="cm"/>
      <inkml:brushProperty name="height" value="0.05" units="cm"/>
    </inkml:brush>
  </inkml:definitions>
  <inkml:trace contextRef="#ctx0" brushRef="#br0">1 1 200,'0'0'1200,"0"0"3339,0 0-1328,0 0-1236,0 0-527,0 0-406,0 7 30,0 0-979,0 8-33,-1 0 1,2 1 0,0-1 0,0 0-1,2 1 1,-1-1 0,2 0 0,0-1 0,10 24-1,33 43 56,-31-57-240,-2 0 0,18 42 0,-13-23-2720,-18-42 2413,-1-1-99,4 0-3701,-4 0 481</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13.913"/>
    </inkml:context>
    <inkml:brush xml:id="br0">
      <inkml:brushProperty name="width" value="0.05" units="cm"/>
      <inkml:brushProperty name="height" value="0.05" units="cm"/>
    </inkml:brush>
  </inkml:definitions>
  <inkml:trace contextRef="#ctx0" brushRef="#br0">328 1 2729,'0'0'2229,"0"0"-416,0 0-378,0 0-344,0 0-190,0 0-231,-33 67 2800,-3-1-1842,-87 122 1,61-110-3808,-3-3-4510,57-69-102</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15.021"/>
    </inkml:context>
    <inkml:brush xml:id="br0">
      <inkml:brushProperty name="width" value="0.05" units="cm"/>
      <inkml:brushProperty name="height" value="0.05" units="cm"/>
    </inkml:brush>
  </inkml:definitions>
  <inkml:trace contextRef="#ctx0" brushRef="#br0">0 2 4353,'0'0'1996,"0"0"-299,0 0-376,0 0-374,0 0-172,0 0-145,4 0-66,14 0-101,-6-1-267,0 1 0,0 0 0,0 1 1,22 4-1,-33-4-194,0 0 0,-1 0-1,1 0 1,-1 0 0,1 0 0,-1 0 0,1 0 0,-1 0-1,1 0 1,-1 0 0,0 0 0,0 0 0,0 0-1,0 0 1,1 0 0,-1 0 0,0 0 0,-1 0 0,1 1-1,0-1 1,0 0 0,-1 2 0,1-3 0,0 8 32,1-5-35,-1 1 1,0 0 0,0-1-1,0 1 1,-1 0-1,1-1 1,-1 1-1,0 0 1,0-1 0,0 1-1,0-1 1,0 0-1,-1 1 1,0-1-1,1 0 1,-4 4 0,-9 16-144,12-20 98,0 1 0,0 0 0,0-1 1,0 1-1,-1-1 0,1 0 0,-1 1 0,0-1 0,0-1 1,0 1-1,0 0 0,-1-1 0,-4 3 0,14-4 237,0 0 1,0-1-1,0 0 1,0 0-1,8-1 0,-3-1-662,0 0-1,1 1 0,-1 0 1,17 2-1,-5-1-1572,2 0-2569</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15.502"/>
    </inkml:context>
    <inkml:brush xml:id="br0">
      <inkml:brushProperty name="width" value="0.05" units="cm"/>
      <inkml:brushProperty name="height" value="0.05" units="cm"/>
    </inkml:brush>
  </inkml:definitions>
  <inkml:trace contextRef="#ctx0" brushRef="#br0">5 1 5617,'0'0'4105,"0"0"-1872,0 0-233,0 0-144,0 0-735,0 0-249,0 0-504,0 4-80,0-4-288,0 0 0,0 5-1072,0 3-3313,-4-3-6442</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16.745"/>
    </inkml:context>
    <inkml:brush xml:id="br0">
      <inkml:brushProperty name="width" value="0.05" units="cm"/>
      <inkml:brushProperty name="height" value="0.05" units="cm"/>
    </inkml:brush>
  </inkml:definitions>
  <inkml:trace contextRef="#ctx0" brushRef="#br0">9 177 4137,'0'0'2458,"0"0"-396,0 0-582,0 0-393,0 0-283,0 0-169,0 0-183,28 0 333,-8 0-789,0 0 1,-1-1-1,1-1 0,-1-1 0,1-1 0,35-12 1,-51 15-27,-1 0 0,0-1 0,1 0 0,-1 1 0,0-1 0,0 0 0,0-1 0,0 1 0,-1-1 0,1 1 0,-1-1 0,1 0 0,-1 0 0,0 0 1,0 0-1,0 0 0,0 0 0,1-5 0,0-2-16,-1 1 1,0 0-1,-1-1 1,0 1 0,-1-1-1,0-11 1,-1 19 48,0 1 1,0 0-1,0 0 1,0 0-1,0 0 0,0 0 1,0 0-1,0 0 1,0 0-1,0 0 1,-1 1-1,1-1 1,0 0-1,0 1 0,-1-1 1,1 1-1,-1 0 1,1-1-1,-3 1 1,-31-6 774,-53 6 398,86 0-1139,0 1 0,0-1 1,0 1-1,1 0 0,-1 0 0,0 0 0,0 0 1,0 0-1,1 0 0,-1 1 0,0-1 1,1 1-1,0-1 0,-1 1 0,1-1 1,-2 4-1,-23 35 224,18-27-82,0-1-80,2 0-1,-1 1 1,2 0-1,-1 0 0,2 0 1,0 0-1,0 1 1,-3 23-1,3 5-56,1 66 0,3-90-45,1-17 6,-1 0 0,0 0 0,0 0 0,1 0 0,-1 1 0,0-1 0,1 0 0,-1 0 0,1 0 0,0 0 0,-1 0 0,1 0 0,0 0-1,-1-1 1,1 1 0,0 0 0,0 0 0,0 0 0,-1-1 0,1 1 0,0 0 0,0-1 0,0 1 0,0-1 0,0 0 0,0 1 0,0-1 0,1 0 0,-1 1 0,0-1-1,2 0 1,40 2-57,-34-2 34,2 0-385,-1 0 0,1-1 0,0 0 0,13-4 0,-18 4-83,-1-1 0,0-1 0,0 1-1,-1-1 1,1 0 0,0 0 0,-1 0 0,0-1 0,0 0 0,6-6-1,11-15-5393</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17.382"/>
    </inkml:context>
    <inkml:brush xml:id="br0">
      <inkml:brushProperty name="width" value="0.05" units="cm"/>
      <inkml:brushProperty name="height" value="0.05" units="cm"/>
    </inkml:brush>
  </inkml:definitions>
  <inkml:trace contextRef="#ctx0" brushRef="#br0">1 66 3113,'0'0'2085,"0"0"-566,0 0-330,0 0-193,0 0-228,0 0-64,36 5 1906,-29-6-2700,1 0 0,-1-1 0,1 0 0,-1 0-1,0-1 1,1 0 0,-2 0 0,1-1 0,0 0 0,0 0 0,6-6-1,15-8-3489,-7 4-3462</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16.132"/>
    </inkml:context>
    <inkml:brush xml:id="br0">
      <inkml:brushProperty name="width" value="0.05" units="cm"/>
      <inkml:brushProperty name="height" value="0.05" units="cm"/>
      <inkml:brushProperty name="color" value="#0000FF"/>
    </inkml:brush>
  </inkml:definitions>
  <inkml:trace contextRef="#ctx0" brushRef="#br0">1 53 5753,'0'0'2305,"0"0"-876,0 0-170,0 0-152,0 0-231,0 0-129,7-5-124,5-2-511,1 1-1,-1 0 1,2 1 0,-1 1-1,0 0 1,1 0 0,0 2-1,0 0 1,0 0 0,0 1-1,2 1-111,177-5 839,-191 5-832,0 0-1,0 0 1,-1 0-1,1 0 1,0 0 0,-1 0-1,1 1 1,0-1-1,-1 1 1,1-1 0,0 1-1,-1-1 1,1 1-1,-1 0 1,1 0-1,-1 0 1,1 0 0,-1 0-1,0 0 1,1 0-1,-1 0 1,0 1 0,0-1-1,0 0 1,0 1-1,0-1 1,0 1-1,0-1 1,0 1 0,-1-1-1,1 1 1,-1 0-1,1-1 1,-1 1 0,0 0-1,1-1 1,-1 1-1,0 0 1,0 0 0,0-1-1,0 1 1,-1 0-1,1-1 1,0 1-1,-1 0 1,1-1 0,-1 1-1,0 0-6,-2 9 25,0 1 0,-2-1-1,1 0 1,-1-1 0,-1 1-1,-3 5-24,-7 8-237,0 0-1,-2-1 1,-9 10 237,21-27-410,1 0 0,-1-1 0,0 0 1,0 0-1,0 0 0,-1-1 0,1 1 1,-1-2-1,0 1 0,-1-1 0,1 0 1,0-1-1,-1 1 0,0-2 0,0 1 410,-14-1-3202</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17.983"/>
    </inkml:context>
    <inkml:brush xml:id="br0">
      <inkml:brushProperty name="width" value="0.05" units="cm"/>
      <inkml:brushProperty name="height" value="0.05" units="cm"/>
    </inkml:brush>
  </inkml:definitions>
  <inkml:trace contextRef="#ctx0" brushRef="#br0">1 1 2617,'0'0'3126,"0"0"-643,0 0-648,0 0-370,0 0-444,0 0-169,1 0-759,0 1 0,0-1 0,0 1-1,-1 0 1,1-1 0,0 1 0,0 0 0,0 0 0,-1 0 0,1 0 0,0 0 0,-1 0 0,1 0 0,0 2-1,5 11 30,0 0 0,0-1-1,14 21 1,-16-28-147,0-1 0,0 0 0,1-1 1,-1 1-1,1-1 0,0 0 0,0 0 0,0-1 0,1 1 1,9 4-1,-15-8 2,23 14-2100,-17 2-2887,-6-7-359</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18.599"/>
    </inkml:context>
    <inkml:brush xml:id="br0">
      <inkml:brushProperty name="width" value="0.05" units="cm"/>
      <inkml:brushProperty name="height" value="0.05" units="cm"/>
    </inkml:brush>
  </inkml:definitions>
  <inkml:trace contextRef="#ctx0" brushRef="#br0">166 1 3321,'0'0'1876,"0"0"-268,0 0-147,0 0-398,0 0-160,0 0-3,0 0-9,0 0 29,0 0-37,-1-1-748,0 2 1,0-1 0,0 0-1,0 0 1,0 0 0,-1 0-1,1 1 1,0-1 0,0 1-1,0-1 1,0 1 0,0-1-1,0 1 1,-1 0 0,-39 71 680,-6 8-2431,16-39-1275,2-2-1648</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21.134"/>
    </inkml:context>
    <inkml:brush xml:id="br0">
      <inkml:brushProperty name="width" value="0.05" units="cm"/>
      <inkml:brushProperty name="height" value="0.05" units="cm"/>
    </inkml:brush>
  </inkml:definitions>
  <inkml:trace contextRef="#ctx0" brushRef="#br0">1 0 568,'0'0'5353,"0"0"-2557,0 0-1152,0 0-357,0 0-302,0 0-80,12 63 2933,-2-32-3897,1-1 0,1 0 0,2-1-1,1 0 1,1-1 0,23 31 0,-35-54-455,1-1 0,0 1 0,-1-1-1,1 0 1,1-1 0,-1 1-1,6 2 1,-7-4-943,0-1 0,-1 1 0,1-1 0,0 0-1,-1 0 1,1 0 0,6 0 0,-6-1 698</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21.661"/>
    </inkml:context>
    <inkml:brush xml:id="br0">
      <inkml:brushProperty name="width" value="0.05" units="cm"/>
      <inkml:brushProperty name="height" value="0.05" units="cm"/>
    </inkml:brush>
  </inkml:definitions>
  <inkml:trace contextRef="#ctx0" brushRef="#br0">283 0 4001,'0'0'2394,"0"0"-318,0 0-299,0 0-409,0 0-171,0 0-175,0 0-158,0 0-242,0 0-88,0 0-92,-9 11 205,-19 36-345,-16 24-134,-140 177-2504,181-244 1481,-8 13 518,8-12-2629,2 0-3696,1-16 3140</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22.748"/>
    </inkml:context>
    <inkml:brush xml:id="br0">
      <inkml:brushProperty name="width" value="0.05" units="cm"/>
      <inkml:brushProperty name="height" value="0.05" units="cm"/>
    </inkml:brush>
  </inkml:definitions>
  <inkml:trace contextRef="#ctx0" brushRef="#br0">25 1 704,'0'0'5071,"0"0"-2147,0 0-926,0 0-403,0 0-369,0 0-450,3 0-332,110 0 161,-112 0-597,-1 0-50,0 0-26,-1 17-268,-2-12 298,0-1 0,0-1 0,-1 1 0,1 0 0,-1-1 0,1 0 0,-1 0 1,-6 4-1,-17 15-167,22-18-41,4-3 196,0-1 0,0 1 0,0-1 0,0 1 1,1 0-1,-1-1 0,0 1 0,0 0 0,0 0 0,1 0 0,-1 0 0,0 0 0,1 0 0,-1 0 1,1 0-1,-1 0 0,1 0 0,0 0 0,-1 0 0,1 0 0,0 0 0,-1 2 0,41-3 192,-38 0-140,0 0-1,0 0 1,0 0 0,0 0 0,0 0 0,0 0 0,0 1-1,0-1 1,0 1 0,0 0 0,-1-1 0,1 1 0,0 0-1,0 0 1,-1 0 0,1 0 0,0 1 0,-1-1-1,3 3 1,-2-1 10,-1 0-1,1 0 1,-1 0 0,0 1-1,0-1 1,0 0-1,-1 1 1,1-1-1,-1 0 1,0 1-1,0-1 1,0 5 0,-1-5 0,0 0 0,0-1 0,0 1 0,0 0 0,0-1 0,-1 0 0,1 1 0,-1-1 0,0 0 1,0 0-1,1 0 0,-1 0 0,-1 0 0,1 0 0,0-1 0,0 1 0,0-1 0,-1 0 0,-4 2 1,-50 23-952,55-25 771,-21 6-2304,7-5-3327,8-2 2881</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23.329"/>
    </inkml:context>
    <inkml:brush xml:id="br0">
      <inkml:brushProperty name="width" value="0.05" units="cm"/>
      <inkml:brushProperty name="height" value="0.05" units="cm"/>
    </inkml:brush>
  </inkml:definitions>
  <inkml:trace contextRef="#ctx0" brushRef="#br0">0 1 6273,'0'0'3249,"0"0"-552,0 0-377,0 0-528,0 0-791,0 0-209,0 0-424,13 17-208,-9-12-160,-4-5-56,4 4-1208,0 1-3473,4-5-5241</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24.435"/>
    </inkml:context>
    <inkml:brush xml:id="br0">
      <inkml:brushProperty name="width" value="0.05" units="cm"/>
      <inkml:brushProperty name="height" value="0.05" units="cm"/>
    </inkml:brush>
  </inkml:definitions>
  <inkml:trace contextRef="#ctx0" brushRef="#br0">19 177 5353,'0'0'2687,"0"0"-471,0 0-475,0 0-347,0 0-397,0 0-206,0 0-288,10 0 25,37 1-362,62-2-52,-100-1-104,-1 0-1,1-1 0,-1 0 1,0 0-1,0-1 0,0 0 1,-1-1-1,1 0 0,-1 0 1,0 0-1,0-1 0,7-8 1,-13 10 6,1 0 0,-1 0 0,0-1 0,0 1-1,0 0 1,-1-1 0,1 1 0,-1-1 0,0 1 0,0-1 0,-1 1 0,0-6 0,0-8-19,0 17-1,1 0 1,0 0 0,0 0 0,0 0-1,0 0 1,-1 0 0,1 0-1,0 0 1,-1 0 0,1 0 0,-1 0-1,1 0 1,-1 0 0,0 0 0,1 0-1,-1 1 1,0-1 0,1 0 0,-1 0-1,0 1 1,0-1 0,-1 0-1,-28-10-127,-43 8-100,60 3 216,10 0 17,0 0 0,0-1 0,0 2 0,1-1 0,-1 0 0,0 0 0,0 1 0,0 0 1,0-1-1,1 1 0,-1 1 0,0-1 0,1 0 0,-1 1 0,1-1 0,-1 1 0,1 0 0,0-1 0,-1 1 0,1 1 0,0-1 0,0 0 0,0 0 0,1 1 0,-1-1 0,0 1-1,1 0 1,-2 3 1,0-1 5,-12 20 218,0 2-1,2 0 1,1 0 0,1 1-1,-11 45 1,20-66-154,0 1-1,1 0 1,0-1 0,1 1 0,0 14 0,0-19-73,0 0 1,0 0-1,1-1 1,-1 1-1,1 0 1,0 0 0,-1-1-1,1 1 1,1 0-1,-1-1 1,0 1 0,0-1-1,1 0 1,-1 1-1,1-1 1,0 0-1,0 0 1,3 3 0,5 1-52,1 1 1,0-1-1,0-1 1,0 0-1,1-1 0,-1 0 1,1-1-1,0 0 1,0-1-1,0-1 1,1 0-1,-1 0 1,0-2-1,0 1 1,23-6-1,-30 5-61,1-1-1,-1-1 1,0 1-1,0-1 0,0 0 1,0 0-1,0 0 1,-1-1-1,0 0 0,1 0 1,-1 0-1,0 0 1,3-6-1,3-2-276,31-34-1971,-4-2-1598</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25.150"/>
    </inkml:context>
    <inkml:brush xml:id="br0">
      <inkml:brushProperty name="width" value="0.05" units="cm"/>
      <inkml:brushProperty name="height" value="0.05" units="cm"/>
    </inkml:brush>
  </inkml:definitions>
  <inkml:trace contextRef="#ctx0" brushRef="#br0">1 62 1096,'0'0'3928,"0"0"-1510,0 0-557,0 0-334,0 0-340,0 0-151,0 0-181,0 0-35,0 0-115,0 0-120,0 0-115,0 0-125,0 0-34,24 0 422,-14-1-840,-1 0 0,0-1 0,0 0 0,0-1 0,0 0 1,-1 0-1,1-1 0,13-9 0,28-10-5911,-29 17-1582</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25.766"/>
    </inkml:context>
    <inkml:brush xml:id="br0">
      <inkml:brushProperty name="width" value="0.05" units="cm"/>
      <inkml:brushProperty name="height" value="0.05" units="cm"/>
    </inkml:brush>
  </inkml:definitions>
  <inkml:trace contextRef="#ctx0" brushRef="#br0">1 0 1032,'0'0'2858,"0"0"-997,0 0-672,0 0-222,0 0-91,0 0 127,2 2-148,2 1-589,0 1 0,0 0 1,0 0-1,-1 0 0,1 1 0,-1-1 0,0 1 0,-1 0 1,5 9-1,-3-5-61,1-1-1,0 0 1,10 14 0,-7-14-236,0-1 1,0 1 0,1-1-1,0-1 1,0 0-1,1 0 1,0-1 0,18 8-1,-23-9-2772,-5-3-176</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26.350"/>
    </inkml:context>
    <inkml:brush xml:id="br0">
      <inkml:brushProperty name="width" value="0.05" units="cm"/>
      <inkml:brushProperty name="height" value="0.05" units="cm"/>
    </inkml:brush>
  </inkml:definitions>
  <inkml:trace contextRef="#ctx0" brushRef="#br0">137 0 4385,'0'0'2491,"0"0"-417,0 0-410,0 0-245,0 0-405,0 0-257,0 9-305,-1 0-1,0 1 1,0-1 0,-4 11-1,-5-6-668,-1 0 1,0-1-1,-1 0 0,0-1 1,-1 0-1,-18 12 1,16-11-2026,1 0-2644</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16.488"/>
    </inkml:context>
    <inkml:brush xml:id="br0">
      <inkml:brushProperty name="width" value="0.05" units="cm"/>
      <inkml:brushProperty name="height" value="0.05" units="cm"/>
      <inkml:brushProperty name="color" value="#0000FF"/>
    </inkml:brush>
  </inkml:definitions>
  <inkml:trace contextRef="#ctx0" brushRef="#br0">27 1 4041</inkml:trace>
  <inkml:trace contextRef="#ctx0" brushRef="#br0" timeOffset="1">27 1 4041,'144'22'2772,"-125"-20"-1981,-8 0-254,-11 3 5348,-7 31-5451,-1-1 1,-2 0-1,-2 0 1,-4 5-435,-8 30 199,2-11-246,-2-1 0,-3-1 0,-17 26 47,44-83-85,0 0 1,0-1-1,0 1 1,1 0-1,-1 0 0,0 0 1,-1 0-1,1-1 0,0 1 1,0 0-1,0 0 0,0 0 1,0 0-1,0-1 1,0 1-1,0 0 0,0 0 1,0 0-1,0 0 0,0 0 1,0 0-1,0-1 0,-1 1 1,1 0-1,0 0 1,0 0-1,0 0 0,0 0 1,0 0-1,0 0 0,-1 0 1,1-1-1,0 1 0,0 0 1,0 0-1,0 0 1,-1 0-1,1 0 0,0 0 1,0 0-1,0 0 0,0 0 1,-1 0-1,1 0 1,0 0-1,0 0 0,0 0 1,0 0-1,-1 0 0,1 0 1,0 0-1,0 1 0,0-1 1,0 0-1,0 0 1,-1 0 84,1-21-1354,0 20 1032,0-40-3796</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28.613"/>
    </inkml:context>
    <inkml:brush xml:id="br0">
      <inkml:brushProperty name="width" value="0.05" units="cm"/>
      <inkml:brushProperty name="height" value="0.05" units="cm"/>
    </inkml:brush>
  </inkml:definitions>
  <inkml:trace contextRef="#ctx0" brushRef="#br0">4 0 8298,'0'0'3929,"0"0"-1809,0 0-440,0 0-399,0 0-393,0 0 32,0 0-256,-4 0 96,4 0-376,0 5-87,0-5-281,0 4-16,0-4-144,0 4-905,0-4-727,0 5-1977,0-1-1536,0 1-2705</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29.103"/>
    </inkml:context>
    <inkml:brush xml:id="br0">
      <inkml:brushProperty name="width" value="0.05" units="cm"/>
      <inkml:brushProperty name="height" value="0.05" units="cm"/>
    </inkml:brush>
  </inkml:definitions>
  <inkml:trace contextRef="#ctx0" brushRef="#br0">1 0 7410,'0'5'3088,"0"-5"-551,0 0-201,0 4-823,0-4-481,0 0-456,0 0-288,0 0-56,0 5-216,0-5-32,0 0-32,0 0-424,0 4-1224,0 5-2833,0-5-3769,0 5 5865</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29.636"/>
    </inkml:context>
    <inkml:brush xml:id="br0">
      <inkml:brushProperty name="width" value="0.05" units="cm"/>
      <inkml:brushProperty name="height" value="0.05" units="cm"/>
    </inkml:brush>
  </inkml:definitions>
  <inkml:trace contextRef="#ctx0" brushRef="#br0">0 0 264,'0'0'4657,"0"0"480,0 0-2680,0 0-441,0 0-320,0 0-823,0 0-201,8 9-368,-8-5-144,0 1-160,4-1-72,-4-4-272,4 4-776,0-4-1297,0 0-2432,0 0-1248,-4 0 4144</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30.149"/>
    </inkml:context>
    <inkml:brush xml:id="br0">
      <inkml:brushProperty name="width" value="0.05" units="cm"/>
      <inkml:brushProperty name="height" value="0.05" units="cm"/>
    </inkml:brush>
  </inkml:definitions>
  <inkml:trace contextRef="#ctx0" brushRef="#br0">9 1 488,'0'0'442,"0"0"838,0 0 2951,0 0-1271,0 0-1000,0 0-224,-2 3-305,-4 28 1954,6-30-3536,0 10-12854,0 22 9144,0-16 2965</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5:30.620"/>
    </inkml:context>
    <inkml:brush xml:id="br0">
      <inkml:brushProperty name="width" value="0.05" units="cm"/>
      <inkml:brushProperty name="height" value="0.05" units="cm"/>
    </inkml:brush>
  </inkml:definitions>
  <inkml:trace contextRef="#ctx0" brushRef="#br0">1 0 264,'0'0'740,"0"0"802,0 0 3083,0 0-692,0 0-1645,0 0-487,0 25 1782,0-10-6737,0 3-4645,0 8 3042,0-8 2859</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06.370"/>
    </inkml:context>
    <inkml:brush xml:id="br0">
      <inkml:brushProperty name="width" value="0.05" units="cm"/>
      <inkml:brushProperty name="height" value="0.05" units="cm"/>
    </inkml:brush>
  </inkml:definitions>
  <inkml:trace contextRef="#ctx0" brushRef="#br0">37 217 4313,'0'0'2202,"0"0"-354,0 0-401,23-3 8027,-10 1-9024,253 7-478,-241-36-7,-24 30 13,0 0 0,0 0-1,0-1 1,0 1 0,0-1 0,0 1 0,-1-1-1,1 1 1,0-1 0,-1 1 0,1-1 0,-1 0 0,0 1-1,1-1 1,-1 1 0,0-1 0,0 0 0,0 0-1,0 1 1,-1-4 0,-5-31-35,-3 12-255,8 19 250,0 1-1,0 0 0,-1-1 1,0 1-1,0 0 0,0 0 0,0 1 1,-4-6-1,3 5 55,-1 0 0,1 0 0,-1 0 1,0 1-1,0-1 0,0 1 0,0 0 0,0 0 1,-1 0-1,1 1 0,-1 0 0,0 0 0,0 0 0,0 0 1,0 1-1,0 0 0,0 0 0,0 1 0,0-1 0,0 1 1,-7 1-1,-117-1 24,126 0-15,1 1 1,-1-1 0,1 1-1,0 0 1,-1 0-1,1 0 1,0 0-1,-1 0 1,1 1-1,0-1 1,0 1 0,0 0-1,0-1 1,0 1-1,-1 3 1,-29 35 33,24-28-31,5-7-4,-1 0 0,1 1 0,0-1 0,1 1 0,0 0 0,-1 0 1,2-1-1,-1 2 0,1-1 0,-2 7 0,1 63 142,3-45-84,0-24-21,1 0 0,0 1 0,1-1-1,-1 0 1,1 0 0,7 11 0,-1 0-41,-4-11 12,-1 0 1,1 0-1,1 0 1,-1-1-1,1 0 1,0 0-1,10 6 1,17 19-35,-26-23 70,2 0-1,-1-1 1,1 0-1,0 0 1,1-1-1,-1 0 0,1-1 1,0 0-1,19 6 1,-10-6-53,1-1 1,-1-1-1,1 0 1,33-1-1,-49-3-279,1 1-1,-1-1 0,0-1 0,0 1 0,0-1 0,0 1 0,0-1 0,-1 0 0,1-1 0,0 1 0,-1-1 1,0 1-1,1-1 0,-1 0 0,0-1 0,0 1 0,-1-1 0,5-6 0,14-20-6089</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07.497"/>
    </inkml:context>
    <inkml:brush xml:id="br0">
      <inkml:brushProperty name="width" value="0.05" units="cm"/>
      <inkml:brushProperty name="height" value="0.05" units="cm"/>
    </inkml:brush>
  </inkml:definitions>
  <inkml:trace contextRef="#ctx0" brushRef="#br0">0 5 4017,'0'0'2552,"0"0"-388,0 0-391,0 0-203,0 0-136,0 0-305,6-1 2307,25-3-2832,57 6-1679,0 1-5673,-59-3 789</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08.154"/>
    </inkml:context>
    <inkml:brush xml:id="br0">
      <inkml:brushProperty name="width" value="0.05" units="cm"/>
      <inkml:brushProperty name="height" value="0.05" units="cm"/>
    </inkml:brush>
  </inkml:definitions>
  <inkml:trace contextRef="#ctx0" brushRef="#br0">0 0 4385,'0'0'2195,"0"0"-357,0 0-126,0 0-388,0 0-225,0 0-214,0 0-80,0 0-179,0 0-133,5 23 627,15 28-1095,27 67 447,-6-47-7702,-37-65 1418</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08.998"/>
    </inkml:context>
    <inkml:brush xml:id="br0">
      <inkml:brushProperty name="width" value="0.05" units="cm"/>
      <inkml:brushProperty name="height" value="0.05" units="cm"/>
    </inkml:brush>
  </inkml:definitions>
  <inkml:trace contextRef="#ctx0" brushRef="#br0">211 1 616,'0'0'1216,"0"0"-190,0 0-241,0 0-348,0 0-147,0 0-94,0 0 106,0 0-4,0 0 52,0 0 37,0 0-73,-3 0 770,-15 0 7899,9 0-8862,6-1-100,0 1 0,0 0 0,0 1 1,0-1-1,0 0 0,0 1 0,0 0 0,0 0 0,0 0 1,1 0-1,-1 0 0,0 1 0,0-1 0,1 1 1,-1 0-1,1 0 0,-1 0 0,1 0 0,0 0 1,0 0-1,0 1 0,0-1 0,0 1 0,1-1 0,-3 5 1,-84 106-8035,64-86 3135</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09.820"/>
    </inkml:context>
    <inkml:brush xml:id="br0">
      <inkml:brushProperty name="width" value="0.05" units="cm"/>
      <inkml:brushProperty name="height" value="0.05" units="cm"/>
    </inkml:brush>
  </inkml:definitions>
  <inkml:trace contextRef="#ctx0" brushRef="#br0">340 2 72,'0'0'2115,"0"0"-146,0 0-289,0 0-152,0 0-38,0 0-60,0 0-262,0 0-60,0 0-226,0 0-109,0 0-98,0 0-174,0 0-63,-2-1-392,1 1-1,-1 0 1,0 0 0,1 0 0,-1 0-1,1 0 1,-1 0 0,1 0 0,-1 0 0,1 1-1,-1-1 1,1 1 0,-1-1 0,-1 2 0,-15 15-32,2 1 1,0 0-1,1 1 1,1 1-1,-18 32 1,3-6-161,-22 35-1235,25-38-2610,-50 64 0,54-82-903</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16.883"/>
    </inkml:context>
    <inkml:brush xml:id="br0">
      <inkml:brushProperty name="width" value="0.05" units="cm"/>
      <inkml:brushProperty name="height" value="0.05" units="cm"/>
      <inkml:brushProperty name="color" value="#0000FF"/>
    </inkml:brush>
  </inkml:definitions>
  <inkml:trace contextRef="#ctx0" brushRef="#br0">4 1 816,'0'0'4265,"0"0"-2304,0 0-579,0 0-32,0 0-115,0 0-21,0 0 10,0 23-171,-1 54-373,-2 35 1405,8 58-2085,-4-165-26,-1-1 0,1 0-1,0 0 1,0 0 0,0 1 0,0-1 0,1 0-1,-1 0 1,1-1 0,0 1 0,0 0-1,1-1 1,-1 1 0,1-1 0,0 0 0,0 1-1,0-1 1,0-1 0,0 1 0,1 0 0,-1-1-1,1 0 1,0 0 0,0 1 26,2-1-219,-1-1-1,1 1 1,-1-1 0,1 0-1,0 0 1,0-1 0,-1 1 0,1-1-1,0-1 1,0 1 0,0-1-1,-1 0 1,1 0 0,0 0 0,-1-1-1,0 0 1,3-1 219,2-2-620,-1-1 0,1 0 0,-2 0 0,1 0 1,-1-1-1,4-4 620,52-50-5284</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10.903"/>
    </inkml:context>
    <inkml:brush xml:id="br0">
      <inkml:brushProperty name="width" value="0.05" units="cm"/>
      <inkml:brushProperty name="height" value="0.05" units="cm"/>
    </inkml:brush>
  </inkml:definitions>
  <inkml:trace contextRef="#ctx0" brushRef="#br0">43 0 208,'0'0'3905,"0"0"-1566,0 0-671,0 0-327,0 0-393,0 0-367,0 0-179,0 0 59,0 0-21,0 0 90,0 0-41,0 0 111,0 0-26,0 0-123,21 0 370,51 0-729,-72 1-103,0-1 0,0 0-1,0 1 1,1-1 0,-1 0 0,0 0 0,0 1-1,0-1 1,0 0 0,0 1 0,0-1 0,0 0-1,0 1 1,0-1 0,0 0 0,0 1 0,0-1-1,0 0 1,0 1 0,0-1 0,0 0 0,0 1-1,-1-1 1,1 0 0,0 0 0,0 1 0,0-1-1,0 0 1,-1 0 0,1 1 0,0-1 0,0 0-1,0 0 1,-1 1 0,1-1 0,0 0 0,0 0-1,-1 0 1,1 1 0,-9 10-149,-104 102-2150,113-112 2330,0-1-7,0 0-22,0 0-12,0 0-41,-1 1 22,-8 10 318,15-9 169,2-3-477,21 1 126,27 0-1196,-20 5-2374,-16-1-319</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13.436"/>
    </inkml:context>
    <inkml:brush xml:id="br0">
      <inkml:brushProperty name="width" value="0.05" units="cm"/>
      <inkml:brushProperty name="height" value="0.05" units="cm"/>
    </inkml:brush>
  </inkml:definitions>
  <inkml:trace contextRef="#ctx0" brushRef="#br0">54 231 1432,'0'0'4411,"0"0"-2200,0 0-862,0 0-427,0 0-191,0 0-67,33 0 2048,1-2-2428,-1-2 1,1-1-1,-1-2 0,42-15 0,-56 19 217,-16 2-379,0 1-1,0-1 1,0 1 0,0-1-1,0 0 1,0 0 0,0 0 0,0 0-1,0-1 1,-1 1 0,5-4-1,-5 3-99,0 0 0,0 0-1,-1 0 1,1 0 0,0 0 0,-1 0-1,1-1 1,-1 1 0,0-1-1,0 1 1,0-1 0,0 0-1,0 1 1,-1-1 0,1-3-1,-1 3-20,0 0 0,-1 0 0,1 0 0,-1 1 0,0-1-1,0 0 1,0 0 0,0 0 0,-1 1 0,1-1 0,-1 0 0,0 1-1,-3-5 1,-13-22-35,-8-11 2,24 39 18,0-1 0,0 0 0,0 1 0,0-1 0,0 1 0,0-1 0,0 1 0,0 0-1,0 0 1,-1 0 0,1 0 0,0 1 0,-1-1 0,1 1 0,-1-1 0,-3 1 0,-6 0-85,8-1 93,0 1 0,0 0 1,-1 0-1,1 0 0,0 0 0,0 0 0,0 1 0,0 0 0,0 0 0,0 0 0,0 1 0,0-1 0,1 1 0,-1 0 1,0 0-1,1 0 0,-1 1 0,1-1 0,0 1 0,-5 5 0,-2 2 19,-1-1 1,0 0-1,-20 12 0,22-16-6,0 1 1,0 0-1,0 1 1,1 0-1,0 1 1,-13 15-1,18-17-13,0 0 0,0 0 0,0 1 0,1-1 0,0 1 0,-1 10 0,-6 15 4,6-22-1,1 0-1,0 0 0,0 0 0,1 0 0,1 0 1,-1 0-1,2 13 0,0 0-6,0-19 10,-1-1-1,1 0 0,0 1 0,1-1 0,-1 0 1,1 0-1,-1 0 0,1 0 0,0 0 0,0 0 0,0 0 1,0-1-1,0 1 0,1-1 0,2 3 0,43 33 30,-36-30-222,0 1-1,0-2 1,1 0 0,1-1-1,-1 0 1,1-1-1,0 0 1,0-1-1,0-1 1,0-1-1,17 2 1,-29-5 13,0 1 1,0 0 0,1-1 0,-1 1 0,0-1-1,-1 0 1,1 1 0,0-1 0,0 0-1,0-1 1,0 1 0,-1 0 0,1 0 0,0-1-1,-1 1 1,1-1 0,1-1 0,21-34-3216,-19 27 2102,16-26-3393</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14.218"/>
    </inkml:context>
    <inkml:brush xml:id="br0">
      <inkml:brushProperty name="width" value="0.05" units="cm"/>
      <inkml:brushProperty name="height" value="0.05" units="cm"/>
    </inkml:brush>
  </inkml:definitions>
  <inkml:trace contextRef="#ctx0" brushRef="#br0">29 0 864,'0'0'2109,"0"0"-532,0 0-302,0 0-203,0 0-74,0 0-12,-5 0-18,-14 0-132,15 0 43,4 0-28,0 0 97,0 0-48,0 0-18,21 0 543,94 0-1765,-67 0-6696,-43 0 571</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14.801"/>
    </inkml:context>
    <inkml:brush xml:id="br0">
      <inkml:brushProperty name="width" value="0.05" units="cm"/>
      <inkml:brushProperty name="height" value="0.05" units="cm"/>
    </inkml:brush>
  </inkml:definitions>
  <inkml:trace contextRef="#ctx0" brushRef="#br0">1 1 232,'0'0'3122,"0"0"-753,0 0-566,0 0-306,0 0-156,0 0-257,0 0-35,0 0 13,0 0-83,0 0-92,0 0-165,8 31 681,1 30-1186,-5-35-256,11 43-1,-15-67 4,1-1 0,-1 0-1,0 0 1,1 0 0,-1 0 0,1 1 0,-1-1 0,1 0 0,0 0-1,-1 0 1,1 0 0,0 0 0,0 0 0,0-1 0,0 1 0,0 0 0,0 0-1,0-1 1,0 1 0,0 0 0,0-1 0,0 1 0,2 0 0,16 0-4439,-14-1 2347,-1 0-1977</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15.365"/>
    </inkml:context>
    <inkml:brush xml:id="br0">
      <inkml:brushProperty name="width" value="0.05" units="cm"/>
      <inkml:brushProperty name="height" value="0.05" units="cm"/>
    </inkml:brush>
  </inkml:definitions>
  <inkml:trace contextRef="#ctx0" brushRef="#br0">218 0 680,'0'0'2278,"0"0"-396,0 0-390,0 0-277,0 0-147,0 0 15,-8 6 4843,-12 7-4862,-10 11-1049,-56 49-81,77-64-377,0 0-1,0 1 1,1 0 0,0 0-1,1 1 1,-9 17 0,9-6-1765,6-5-2913,1-12-476</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15.985"/>
    </inkml:context>
    <inkml:brush xml:id="br0">
      <inkml:brushProperty name="width" value="0.05" units="cm"/>
      <inkml:brushProperty name="height" value="0.05" units="cm"/>
    </inkml:brush>
  </inkml:definitions>
  <inkml:trace contextRef="#ctx0" brushRef="#br0">380 0 1792,'0'0'3154,"0"0"-665,0 0-559,0 0-263,0 0-122,0 0-107,0 0-282,0 0-344,0 0-263,-5 2 0,-10 8-517,0 1-1,1 1 1,1 1 0,0 0-1,-22 27 1,16-17-14,-45 59-1145,-58 94 0,76-107-3463,28-40-1430</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17.322"/>
    </inkml:context>
    <inkml:brush xml:id="br0">
      <inkml:brushProperty name="width" value="0.05" units="cm"/>
      <inkml:brushProperty name="height" value="0.05" units="cm"/>
    </inkml:brush>
  </inkml:definitions>
  <inkml:trace contextRef="#ctx0" brushRef="#br0">61 0 80,'0'0'4685,"0"0"-2054,0 0-800,0 0-448,0 0-356,0 0-341,0 0-36,0 0-67,0 0-31,0 0-66,0 0-61,0 0-61,0 0-76,0 0 3,0 0-67,28 0 626,37 0-738,-67 22-599,-4-12 150,-1 0 0,0-1 1,0 0-1,-1-1 0,0 1 0,0-2 0,-1 1 1,-13 8-1,-32 30-1852,52-44 2189,1-2 37,0 1 0,0 0-1,1-1 1,-1 1-1,0 0 1,0 0 0,0 0-1,0 0 1,0 0-1,1 0 1,-1 0 0,0 0-1,1 0 1,-1 0-1,1 0 1,-1 0-1,1 0 1,0 0 0,-1 2-1,37-3 1514,35 0-1408,-25 0-4302,-29 0-2784</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18.501"/>
    </inkml:context>
    <inkml:brush xml:id="br0">
      <inkml:brushProperty name="width" value="0.05" units="cm"/>
      <inkml:brushProperty name="height" value="0.05" units="cm"/>
    </inkml:brush>
  </inkml:definitions>
  <inkml:trace contextRef="#ctx0" brushRef="#br0">0 93 200,'0'0'523,"0"0"370,0 0 1404,0 0 27,0 0-718,0 0-192,6-4-241,15-14-178,-16 14-169,-5 32 3041,3-17-3470,3-24-3434,5-49-6616,-10 31 6572</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20.054"/>
    </inkml:context>
    <inkml:brush xml:id="br0">
      <inkml:brushProperty name="width" value="0.05" units="cm"/>
      <inkml:brushProperty name="height" value="0.05" units="cm"/>
    </inkml:brush>
  </inkml:definitions>
  <inkml:trace contextRef="#ctx0" brushRef="#br0">0 1 544,'0'0'403,"0"0"1005,0 0 2502,0 0-1446,0 0-1045,0 0-538,0 0-182,0 0 5,16 2 1562,-10 3-2097,-1 0 0,0 0 0,0 1 0,-1 0 0,0 0 0,0 0 0,0 1 0,5 10 0,6 10-10,-9-18-199,197 286-1779,-194-286 1547,5-1-6853,0-11 250,-6-7 7047,-4-7-431</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20.637"/>
    </inkml:context>
    <inkml:brush xml:id="br0">
      <inkml:brushProperty name="width" value="0.05" units="cm"/>
      <inkml:brushProperty name="height" value="0.05" units="cm"/>
    </inkml:brush>
  </inkml:definitions>
  <inkml:trace contextRef="#ctx0" brushRef="#br0">251 0 96,'0'0'523,"0"0"-74,0 0 34,0 0 1121,0 0 892,0 0-312,0 0-489,0 0-273,0 0-163,0 0-110,0 0-143,0 0-225,0 0-77,0 0-196,0 0-26,0 0-182,0 0-85,0 0-166,-1 8-108,-2 5 75,0 0-1,-2-1 1,1 1-1,-1-1 1,-1 0-1,0 0 1,-13 19-1,-61 76-68,66-90-42,-45 51-1578,15-31-5183,42-35 2283,2-2 2412,0 0 998</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17.221"/>
    </inkml:context>
    <inkml:brush xml:id="br0">
      <inkml:brushProperty name="width" value="0.05" units="cm"/>
      <inkml:brushProperty name="height" value="0.05" units="cm"/>
      <inkml:brushProperty name="color" value="#0000FF"/>
    </inkml:brush>
  </inkml:definitions>
  <inkml:trace contextRef="#ctx0" brushRef="#br0">2 16 3953,'0'0'3035,"0"0"-1330,0 0-329,0 0-36,0 0-84,0 0-91,0 0-1029,0-1 0,0 1 0,-1-1 0,1 0-1,0 1 1,0-1 0,0 0 0,0 1 0,0-1 0,0 0 0,0 1 0,0-1 0,0 0 0,0 1 0,1-1 0,-1 0 0,0 1 0,0-1 0,1 0 0,-1 1 0,0-1 0,1 1 0,-1-1-136,135 1 893,-90 0-2893,-1 0-3406,-42 0 1179</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21.187"/>
    </inkml:context>
    <inkml:brush xml:id="br0">
      <inkml:brushProperty name="width" value="0.05" units="cm"/>
      <inkml:brushProperty name="height" value="0.05" units="cm"/>
    </inkml:brush>
  </inkml:definitions>
  <inkml:trace contextRef="#ctx0" brushRef="#br0">25 0 160,'0'0'1315,"0"0"3082,0 0-1276,0 0-1077,0 0-466,0 0-306,0 0-393,0 28 193,0 14-692,-2 71-3450,0-100 136,0 0 0,0 0 0,-7 19 0,1-17 1722</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22.268"/>
    </inkml:context>
    <inkml:brush xml:id="br0">
      <inkml:brushProperty name="width" value="0.05" units="cm"/>
      <inkml:brushProperty name="height" value="0.05" units="cm"/>
    </inkml:brush>
  </inkml:definitions>
  <inkml:trace contextRef="#ctx0" brushRef="#br0">1 0 4793,'0'0'2513,"0"0"-276,0 0-270,0 0-130,0 0-178,0 0-276,0 10-430,2 6-614,0 0 0,1 0 0,1-1 0,5 18 0,-2-11-233,-1 0-1,-1 0 0,5 46 0,-8-46-367,0-1 0,2 1 0,1-1 0,10 31 0,-14-50 77,-1 0 1,1-1-1,0 1 0,-1-1 1,1 1-1,0-1 0,0 1 1,0-1-1,0 1 0,0-1 1,0 0-1,0 1 0,1-1 1,-1 0-1,0 0 1,1 0-1,-1 0 0,1 0 1,-1-1-1,1 1 0,-1 0 1,1-1-1,-1 1 0,1-1 1,-1 1-1,1-1 0,0 0 1,2 0-1,-3 0-215,1-1-1,0 1 0,-1-1 1,1 0-1,-1 1 0,1-1 1,-1 0-1,1 0 0,-1 0 1,0 0-1,1 0 0,-1 0 1,0-1-1,0 1 1,0 0-1,0-1 0,0 1 1,0-1-1,0 1 0,0-1 1,0 0-1,-1 1 0,1-1 1,-1 0-1,1-2 1,4-19-1977</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22.801"/>
    </inkml:context>
    <inkml:brush xml:id="br0">
      <inkml:brushProperty name="width" value="0.05" units="cm"/>
      <inkml:brushProperty name="height" value="0.05" units="cm"/>
    </inkml:brush>
  </inkml:definitions>
  <inkml:trace contextRef="#ctx0" brushRef="#br0">251 2 944,'0'0'160,"0"0"1,0 0-1,0 0 0,0 0 1,0 0-1,1 0 0,-1 0 1,0 0-1,0 1 0,0-1 0,0 0 1,0 0-1,0 0 0,0 0 1,0 0-1,0 0 0,0 0 0,1 0 1,-1 0-1,0 0 0,0 0 1,0 0-1,0 0 0,0 0 1,0 0-1,0 0 0,0 0 0,1 0 1,-1 0-1,0 0 0,0 0 1,0 0-1,0 0 0,0 0 0,0 0 1,0 0-1,0 0 0,0 0 1,1 0-1,-1 0 0,0 0 1,0-1-1,0 1 0,0 0 0,0 0 1,0 0-1,0 0 0,0 0 1,0 0-1,0 0 0,0 0 0,0 0 1,0 0-1,0-1 0,0 1 1,0 0-1,0 0 0,1 0 1,-1 0-1,0 0 0,0 0 0,2 14 1874,-6-5-1661,-1 1 0,0-1 0,0 0 0,0 0 0,-1-1 0,-1 0 0,1 0 0,-1 0 0,-12 9 0,0 3 54,12-12-349,-23 23-24,1 1 0,2 2 0,-44 71 1,66-90-795,5-13-2971,0-1-3739,0-1 2391</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23.689"/>
    </inkml:context>
    <inkml:brush xml:id="br0">
      <inkml:brushProperty name="width" value="0.05" units="cm"/>
      <inkml:brushProperty name="height" value="0.05" units="cm"/>
    </inkml:brush>
  </inkml:definitions>
  <inkml:trace contextRef="#ctx0" brushRef="#br0">14 18 80,'0'0'199,"0"0"47,0 0-134,0 0 482,0 0 1950,0 0 588,0-2 244,2-8-1556,0 9 2411,48-1-2035,1 0-3940,-68 29 1204,-11 3-439,-36 31-1,63-61 984,1 0 0,-1 0 0,1 0-1,-1 0 1,1 0 0,0 1 0,-1-1 0,1 0 0,-1 0 0,1 1 0,0-1-1,-1 0 1,1 1 0,0-1 0,-1 0 0,1 1 0,0-1 0,0 0-1,-1 1 1,1-1 0,0 1 0,0-1 0,-1 0 0,1 1 0,0-1-1,0 1 1,0-1 0,0 1 0,0-1 0,0 1 0,0-1 0,0 1-1,0-1 1,0 1 0,17 1 288,-9-2-367,22-1 132,-20 0-1495,-1 0-1,1 1 0,-1 0 1,1 1-1,-1 0 0,1 0 1,-1 1-1,13 5 0,-1 6-309</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24.122"/>
    </inkml:context>
    <inkml:brush xml:id="br0">
      <inkml:brushProperty name="width" value="0.05" units="cm"/>
      <inkml:brushProperty name="height" value="0.05" units="cm"/>
    </inkml:brush>
  </inkml:definitions>
  <inkml:trace contextRef="#ctx0" brushRef="#br0">1 0 832,'0'0'6938,"0"0"-4018,0 0-695,0 0-9,0 0-623,0 0-545,0 0-464,12 53-352,-8-48-24,-4-1-208,4-4 0,0 0-704,0 0-2353,8 0-4800,-4 0 2079</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25.743"/>
    </inkml:context>
    <inkml:brush xml:id="br0">
      <inkml:brushProperty name="width" value="0.05" units="cm"/>
      <inkml:brushProperty name="height" value="0.05" units="cm"/>
    </inkml:brush>
  </inkml:definitions>
  <inkml:trace contextRef="#ctx0" brushRef="#br0">21 160 264,'0'0'1084,"0"0"2581,0 0-1352,0 0-905,0 0-239,0 0-154,0 0-2,0 0-45,16 0 1782,137 2-222,1 1-3161,-153-3 627,1 0 1,0 0-1,0 0 1,0 0-1,0 0 1,-1 0 0,1 0-1,0-1 1,0 1-1,-1-1 1,1 1-1,0-1 1,0 0-1,-1 0 1,1 0-1,-1 0 1,1 0 0,-1 0-1,1 0 1,-1 0-1,0-1 1,1 1-1,-1-1 1,2-2-1,-1-1-38,-1 0 0,0 0-1,0 0 1,0-1-1,-1 1 1,1 0 0,-1 0-1,-1-6 1,1 8-50,-32-24-250,17 7 452,13 17-76,0 0 0,0 0-1,0 0 1,0 0 0,-1 1 0,1-1-1,-1 1 1,1 0 0,-1 0 0,0-1-1,0 2 1,0-1 0,0 0 0,0 1 0,0-1-1,0 1 1,-1 0 0,1 0 0,0 1-1,-6-1 1,-4 0-33,7 1-1,1 0-1,0-1 1,-1 2 0,1-1 0,-1 1 0,1 0 0,0 0 0,-1 0 0,1 1 0,0 0 0,0 0 0,0 0-1,-5 4 1,-1 1 23,-1 0-1,1-1 1,-14 4 0,18-8-28,1 1 0,-1-1 0,0 2 0,1-1 0,0 0 0,0 1 0,0 1 0,0-1 0,0 1 0,1 0 0,0 0 0,0 0 0,0 1 0,-6 10 0,5-4-12,1 1 0,0-1 0,1 1 0,1 0 0,0 0 0,-3 24 0,1 82-100,6-117 118,-1-1 0,0 1 0,0 0 0,0-1 0,1 1 0,-1-1 0,1 1 0,0-1 0,-1 1 0,1-1 0,0 1 0,0-1 0,-1 0 0,1 1 0,0-1 0,0 0 0,0 0 0,1 0 0,1 2 0,1 0-2,0 0 1,0-1-1,1 1 0,-1-1 0,1 0 0,5 1 1,7 2-5,-1-2 0,28 3 0,178-1-9452,-170-5 7090,-31 0-2047</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26.349"/>
    </inkml:context>
    <inkml:brush xml:id="br0">
      <inkml:brushProperty name="width" value="0.05" units="cm"/>
      <inkml:brushProperty name="height" value="0.05" units="cm"/>
    </inkml:brush>
  </inkml:definitions>
  <inkml:trace contextRef="#ctx0" brushRef="#br0">1 22 1944,'0'0'4777,"0"0"-2840,0 0-145,0 0-399,0 0-33,0 0-472,0 0-192,36-4-264,-28 4-80,4 0-72,4 0-128,-4-4-8,1 4-144,-1 0-392,8-5-1272,-8 1-2305,4-1-4209</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26.953"/>
    </inkml:context>
    <inkml:brush xml:id="br0">
      <inkml:brushProperty name="width" value="0.05" units="cm"/>
      <inkml:brushProperty name="height" value="0.05" units="cm"/>
    </inkml:brush>
  </inkml:definitions>
  <inkml:trace contextRef="#ctx0" brushRef="#br0">0 0 4137,'0'0'1730,"0"0"-305,0 0-159,0 0-66,0 0-138,0 0-118,3 5-44,8 16 878,22 31 0,-28-45-1754,0-1-1,0 0 1,0 0 0,1 0-1,0-1 1,0 0 0,1-1-1,-1 1 1,9 3 0,26 11-7026,-29-11 1684</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27.515"/>
    </inkml:context>
    <inkml:brush xml:id="br0">
      <inkml:brushProperty name="width" value="0.05" units="cm"/>
      <inkml:brushProperty name="height" value="0.05" units="cm"/>
    </inkml:brush>
  </inkml:definitions>
  <inkml:trace contextRef="#ctx0" brushRef="#br0">198 0 1856,'0'0'3735,"0"0"-1643,0 0-724,0 0-424,0 0-306,0 0-182,-4 0 51,1 0-321,0 0 1,0 0-1,0 1 0,0-1 1,0 0-1,0 1 0,0 0 1,0 0-1,0 0 1,0 0-1,0 1 0,1-1 1,-1 1-1,0-1 0,-3 4 1,-12 11 258,0 0-1,1 1 1,-20 26 0,11-7-3376,3 4-5243,18-31 2922</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28.138"/>
    </inkml:context>
    <inkml:brush xml:id="br0">
      <inkml:brushProperty name="width" value="0.05" units="cm"/>
      <inkml:brushProperty name="height" value="0.05" units="cm"/>
    </inkml:brush>
  </inkml:definitions>
  <inkml:trace contextRef="#ctx0" brushRef="#br0">312 1 3273,'0'0'2292,"0"0"-319,0 0-318,0 0-362,0 0-419,0 0-195,2 31 3871,-11-12-4450,0-1 1,-2 0-1,0 0 1,-22 25 0,-1 4-13,4-4-625,-14 22-4917,-71 133 0,103-168 2566,7-10 713</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17.551"/>
    </inkml:context>
    <inkml:brush xml:id="br0">
      <inkml:brushProperty name="width" value="0.05" units="cm"/>
      <inkml:brushProperty name="height" value="0.05" units="cm"/>
      <inkml:brushProperty name="color" value="#0000FF"/>
    </inkml:brush>
  </inkml:definitions>
  <inkml:trace contextRef="#ctx0" brushRef="#br0">1 0 7274,'0'0'2712,"0"0"-887,0 0-89,0 0-120,0 0-608,0 0-391,0 0-249,20 0-216,7 0-152,5 0-560,32 0-1633,-9 0-1240,-2 0-2416</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29.016"/>
    </inkml:context>
    <inkml:brush xml:id="br0">
      <inkml:brushProperty name="width" value="0.05" units="cm"/>
      <inkml:brushProperty name="height" value="0.05" units="cm"/>
    </inkml:brush>
  </inkml:definitions>
  <inkml:trace contextRef="#ctx0" brushRef="#br0">16 1 3593,'0'0'3606,"0"0"-1318,0 0-598,0 0-322,0 0-357,0 0-287,0 0-209,0 0-147,29 0 919,27 0-957,-59 30-1599,-1-23 1042,-1-1 1,0 1-1,0-1 0,-1-1 0,1 1 0,-12 8 0,11-10 209,0 1 0,0 0 0,1 0 0,0 1 0,0-1 0,0 1 1,1 0-1,-4 7 0,8-12 27,-1-1 0,1 1 0,0-1 0,0 1 0,0-1 0,0 1 0,0-1 0,0 1 0,0-1 0,0 1 0,1-1 0,-1 0 0,0 1 0,0-1 0,0 1 0,0-1 1,1 1-1,-1-1 0,0 1 0,0-1 0,1 0 0,-1 1 0,0-1 0,0 0 0,1 1 0,-1-1 0,1 0 0,-1 1 0,0-1 0,1 0 0,-1 0 0,0 0 0,1 1 0,-1-1 1,1 0-1,-1 0 0,1 0 0,-1 0 0,1 0 0,-1 0 0,0 0 0,1 0 0,-1 0 0,1 0 0,-1 0 0,1 0 0,0 0 0,33 0-717,-21 0 57,11 4-1145,0 0-1675</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31.272"/>
    </inkml:context>
    <inkml:brush xml:id="br0">
      <inkml:brushProperty name="width" value="0.05" units="cm"/>
      <inkml:brushProperty name="height" value="0.05" units="cm"/>
    </inkml:brush>
  </inkml:definitions>
  <inkml:trace contextRef="#ctx0" brushRef="#br0">9 1 2913,'0'0'2882,"0"0"-626,0 0-457,0 0-437,0 0-129,0 0-123,-8 26 4052,9-19-4994,0 0 0,1-1-1,0 1 1,1-1-1,0 1 1,0-1-1,0 0 1,5 7 0,7 15-30,9 33-167,37 76 122,-53-123-654,0-1 0,1 0 0,0 0 0,1-1 0,0 0 0,0-1-1,18 14 1,-2-10-3936,-9-11-4304,-12-4 6248</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31.889"/>
    </inkml:context>
    <inkml:brush xml:id="br0">
      <inkml:brushProperty name="width" value="0.05" units="cm"/>
      <inkml:brushProperty name="height" value="0.05" units="cm"/>
    </inkml:brush>
  </inkml:definitions>
  <inkml:trace contextRef="#ctx0" brushRef="#br0">283 1 544,'0'0'4472,"0"0"-1672,0 0-775,0 0-550,0 0-292,0 0-247,-3 6-85,-37 69-104,-4-1 0,-56 75 0,17-28-4622,74-111 2104,5-9-5645,4-1 5047</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32.935"/>
    </inkml:context>
    <inkml:brush xml:id="br0">
      <inkml:brushProperty name="width" value="0.05" units="cm"/>
      <inkml:brushProperty name="height" value="0.05" units="cm"/>
    </inkml:brush>
  </inkml:definitions>
  <inkml:trace contextRef="#ctx0" brushRef="#br0">65 13 2377,'0'0'3106,"0"0"-762,0 0-634,0 0-511,0 0-327,0 0-79,0-1-660,0 1 1,0-1-1,1 0 0,-1 0 0,0 1 0,0-1 0,1 0 0,-1 1 0,0-1 0,1 0 0,-1 1 0,1-1 1,-1 0-1,1 1 0,-1-1 0,1 1 0,-1-1 0,1 1 0,0-1 0,79 1 1349,-79 26-1601,-2-24 102,1 0 1,-1 0-1,0 0 0,0-1 0,0 1 0,0-1 1,0 1-1,0-1 0,0 1 0,-1-1 0,1 1 1,0-1-1,-1 0 0,1 0 0,-1 0 0,1 0 1,-1 0-1,-2 1 0,-36 17-280,37-17 273,1-2-9,0 1 1,0 0-1,0 0 0,0-1 1,1 1-1,-1 0 0,0 1 1,1-1-1,-1 0 0,0 0 1,1 1-1,-3 2 0,5-3 0,0-1 0,-1 1 0,1 0 0,0-1 0,0 1-1,0-1 1,0 1 0,-1-1 0,1 1 0,0-1 0,0 0-1,0 1 1,0-1 0,0 0 0,0 0 0,0 0 0,0 0 0,0 0-1,0 0 1,0 0 0,0 0 0,0 0 0,0 0 0,1-1-1,12 0 160,-11 1-141,-1-1-1,1 1 1,0-1-1,-1 1 1,1 0-1,0 0 1,0 1-1,-1-1 1,1 0-1,0 1 1,-1 0-1,1 0 1,-1 0-1,1 0 1,-1 0-1,1 0 1,2 3-1,3 5-314,-7-7 274,0-1-1,0 0 0,0 1 0,0-1 0,0 1 0,0-1 0,0 1 1,0-1-1,0 1 0,-1 0 0,1-1 0,0 1 0,-1 0 0,0 0 1,1 0-1,-1 2 0,0-4 85,-2 14 711,-4-11-728,1-1 1,-1 1-1,0-1 1,0 0 0,0 0-1,0-1 1,0 0-1,-8 0 1,8 0-369,-1 0 0,0 0 0,1 0 0,-1 1 0,0 0 0,1 1 0,-10 4 0,-16 16-7275,19-7 4654</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33.385"/>
    </inkml:context>
    <inkml:brush xml:id="br0">
      <inkml:brushProperty name="width" value="0.05" units="cm"/>
      <inkml:brushProperty name="height" value="0.05" units="cm"/>
    </inkml:brush>
  </inkml:definitions>
  <inkml:trace contextRef="#ctx0" brushRef="#br0">0 0 1224,'0'0'5089,"0"0"-2616,0 0-305,0 0 9,0 0-25,0 0-351,0 0-297,13 27-624,-9-23-240,-4 1-440,4-1-88,-4 0-112,0-4-304,0 9-912,0 0-2953,0-5-6553</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34.905"/>
    </inkml:context>
    <inkml:brush xml:id="br0">
      <inkml:brushProperty name="width" value="0.05" units="cm"/>
      <inkml:brushProperty name="height" value="0.05" units="cm"/>
    </inkml:brush>
  </inkml:definitions>
  <inkml:trace contextRef="#ctx0" brushRef="#br0">18 171 4633,'0'0'2139,"0"0"-278,0 0-290,0 0-433,0 0-236,0 0-269,29 0 2048,8 1-2292,1-2 1,-1-2-1,72-15 1,-77 13-345,-30 3-44,0-1-1,0 1 1,0 0 0,0-1 0,0 1-1,-1-1 1,1 0 0,-1 1-1,0-1 1,1 0 0,-1 0 0,0 0-1,-1 0 1,1 0 0,0 0 0,-1 0-1,0-1 1,1 1 0,-1 0-1,0 0 1,-1 0 0,1 0 0,0 0-1,-1 0 1,-1-6 0,-2 2-98,1 0-1,-1 0 1,-1 0 0,1 1 0,-1-1 0,-10-9 0,12 15 66,-1-1 1,0 1-1,1 0 1,-1 0-1,0 1 1,0-1-1,0 1 1,1 0-1,-1 0 1,0 0-1,0 0 1,-5 2-1,-6-1 89,-3-2 0,-31 4-10,47-3-51,-1 1 1,1 0-1,0 0 1,0 0 0,-1 0-1,1 0 1,0 0-1,0 1 1,0-1 0,0 1-1,1-1 1,-1 1-1,0 0 1,0 0-1,1 0 1,-1 0 0,1 0-1,-2 2 1,-26 59 259,-34 103 1,60-153-171,-1 1 1,2 0 0,0 0 0,1 0 0,0 0-1,1 22 1,0-15-30,1-20-58,-1 1 1,0-1-1,1 1 1,-1-1 0,1 1-1,-1-1 1,1 1-1,0-1 1,-1 1 0,1-1-1,0 0 1,0 0-1,0 1 1,0-1 0,0 0-1,0 0 1,0 0-1,0 0 1,1 0 0,-1 0-1,0 0 1,0-1-1,1 1 1,-1 0 0,1-1-1,-1 1 1,0-1-1,1 0 1,-1 1-1,4-1 1,51 4 91,-48-4-49,23 0 110,50-2-1290,-75 1 823,1 0 0,-1 0 0,0-1 0,0 0 0,0 0-1,0-1 1,0 0 0,0 0 0,-1 0 0,7-5-1,17-19-2888,0 1-2338</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35.615"/>
    </inkml:context>
    <inkml:brush xml:id="br0">
      <inkml:brushProperty name="width" value="0.05" units="cm"/>
      <inkml:brushProperty name="height" value="0.05" units="cm"/>
    </inkml:brush>
  </inkml:definitions>
  <inkml:trace contextRef="#ctx0" brushRef="#br0">0 53 2817,'0'0'2912,"0"0"-838,0 0-542,0 0-383,0 0-240,0 0-15,0 0-58,0 0 117,0 0 0,0 0 5,0 0-192,0 0-165,0 0-186,13 0 204,6 0-1171,-1 0 0,1-2 0,31-6 0,-41 5-1193,1 0 1,-1-1-1,1 0 0,-1-1 1,9-6-1,0-2-3303</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36.167"/>
    </inkml:context>
    <inkml:brush xml:id="br0">
      <inkml:brushProperty name="width" value="0.05" units="cm"/>
      <inkml:brushProperty name="height" value="0.05" units="cm"/>
    </inkml:brush>
  </inkml:definitions>
  <inkml:trace contextRef="#ctx0" brushRef="#br0">0 4 3489,'0'0'2794,"0"0"-615,0 0-360,0 0-236,0 0-153,0 0-132,4 0-341,-1-1-899,-2 1-9,0-1 1,0 1-1,0 0 1,0-1-1,0 1 1,0 0-1,0 0 1,0 0-1,0 0 1,0 0-1,0 0 1,0 0-1,0 0 0,0 0 1,0 0-1,0 1 1,0-1-1,0 0 1,0 1-1,0-1 1,0 1-1,-1-1 1,1 1-1,0-1 1,0 1-1,0 0 1,-1 0-1,1-1 1,0 1-1,0 0 1,-1 0-1,1 0 1,-1 0-1,1 0 1,-1 0-1,1 0 1,-1 0-1,0 0 1,1 0-1,-1 0 1,0 1-1,3 7-117,0-1 1,0 1-1,1-1 0,0 1 0,0-1 1,1-1-1,-1 1 0,2-1 0,-1 0 0,1 0 1,0 0-1,0-1 0,1 0 0,0 0 1,14 8-1,3-12-3053,-17-2-2391,-6 0-63</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36.743"/>
    </inkml:context>
    <inkml:brush xml:id="br0">
      <inkml:brushProperty name="width" value="0.05" units="cm"/>
      <inkml:brushProperty name="height" value="0.05" units="cm"/>
    </inkml:brush>
  </inkml:definitions>
  <inkml:trace contextRef="#ctx0" brushRef="#br0">154 1 1736,'0'0'3089,"0"0"-957,0 0-731,0 0-278,0 0-202,0 0-101,-32 1 1761,15 14-1910,-30 34 1,38-39-633,4-4-268,0 0 1,0 0 0,1 1 0,-7 13-1,-3 14-4536,10-16-1136</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37.473"/>
    </inkml:context>
    <inkml:brush xml:id="br0">
      <inkml:brushProperty name="width" value="0.05" units="cm"/>
      <inkml:brushProperty name="height" value="0.05" units="cm"/>
    </inkml:brush>
  </inkml:definitions>
  <inkml:trace contextRef="#ctx0" brushRef="#br0">250 3 4049,'0'0'1970,"0"0"-307,0 0-219,0 0-312,0 0-401,0 0-199,15-1 236,-15 0-643,1 1 1,-1 0-1,0 0 1,1 0-1,-1 0 1,0 0-1,1 0 1,-1-1-1,0 1 1,1 0-1,-1 0 1,1 0-1,-1 0 1,0 0-1,1 0 1,-1 0-1,0 1 1,1-1-1,-1 0 1,0 0-1,1 0 1,-1 0-1,0 0 1,1 1-1,-1-1 1,0 0-1,1 0 0,-1 0 1,0 1-1,0-1 1,1 0-1,-1 1 1,0-1-1,1 1 1,-96 129 138,62-80-1500,-42 85 1,14-9-6627,48-93 2882</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18.137"/>
    </inkml:context>
    <inkml:brush xml:id="br0">
      <inkml:brushProperty name="width" value="0.05" units="cm"/>
      <inkml:brushProperty name="height" value="0.05" units="cm"/>
      <inkml:brushProperty name="color" value="#0000FF"/>
    </inkml:brush>
  </inkml:definitions>
  <inkml:trace contextRef="#ctx0" brushRef="#br0">27 157 6249,'0'0'2428,"0"0"-701,0 0-47,0 0 96,0 0-215,0 0-80,-2-8-92,-1-3-838,2 6-65,-1 0 0,1 0 0,0 0 0,0 0 0,1 0-1,0 0 1,0-4-486,0 8 1,0 0 0,1 0 0,-1 0 0,1-1 0,-1 1 0,1 0 0,0 0 0,-1 0 0,1 0 0,0 0-1,0 0 1,-1 0 0,1 0 0,0 0 0,0 0 0,0 1 0,0-1 0,1 0 0,-1 1 0,0-1 0,0 0-1,31-14-17,-20 9-11,8-3-37,-1 1 1,1 1-1,0 0 0,0 1 0,1 1 1,0 2-1,0 0 0,0 0 0,11 2 65,-31 1-166,-1 0-45,0 0-17,0 18-148,-1 0 402,-2 1 0,0 0-1,0 0 1,-2-1 0,0 0 0,-1 0 0,-1 0 0,-1-1 0,-6 11-26,-21 34 193,-39 52-193,69-107-6,-34 52 19,13-19-205,-28 35 192,53-75 35,1 0-1,0 0 1,0 0-1,-1 1 1,1-1-1,0 0 1,0 0-1,0 0 1,-1 0-1,1 1 1,0-1-1,0 0 1,0 0-1,0 0 1,0 1-1,-1-1 1,1 0-1,0 0 1,0 0 0,0 1-1,0-1 1,0 0-1,0 0 1,0 1-1,0-1 1,0 0-1,0 0 1,0 1-1,0-1 1,0 0-1,0 1 1,0-1-1,0 0 1,0 0-1,0 0 1,0 1-1,0-1 1,0 0-1,1 0 1,-1 1-1,0-1 1,0 0-1,0 0 1,0 0-1,0 1 1,1-1 0,-1 0-1,0 0 1,0 0-1,1 0 1,-1 1-1,0-1 1,0 0-1,0 0 1,1 0-1,-1 0 1,0 0-1,0 0 1,1 0-1,-1 0-34,24 1-613,-2-1 485,99 9-2186,37-6 2314,-67-2-2445,63 0-3955</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38.453"/>
    </inkml:context>
    <inkml:brush xml:id="br0">
      <inkml:brushProperty name="width" value="0.05" units="cm"/>
      <inkml:brushProperty name="height" value="0.05" units="cm"/>
    </inkml:brush>
  </inkml:definitions>
  <inkml:trace contextRef="#ctx0" brushRef="#br0">9 0 1568,'0'0'3770,"0"0"-1965,0 0-701,0 0-157,0 0-180,0 0-195,0 0-147,0 0-22,48 14 1903,-48-14-2293,1 0 0,0 0 0,0 0 0,0 0 0,-1 0 0,1 0 0,0 0 0,0 0 0,0 1 0,-1-1 0,1 0 0,0 1 0,-1-1 0,1 1 0,0-1 0,-1 1 0,1-1 0,0 1 0,-1-1 0,1 1 0,-1 0 0,1-1 0,-1 1 0,1 0 0,-1-1 0,1 1 0,-1 0 0,0 0 0,0 0-1,1-1 1,-1 1 0,0 0 0,0 0 0,0 0 0,0 0 0,1-1 0,-1 1 0,0 0 0,-1 0 0,1 0 0,0 0 0,0 0 0,0-1 0,0 1 0,-1 0 0,1 0 0,0 0 0,-1 0 0,0 4-16,-1-1-1,1 0 1,-1 0 0,0 0-1,0 0 1,0 0-1,-1 0 1,-3 4-1,-37 44-1161,34-25-141,9-27 1302,0 0 16,0 0 24,0 0 36,0 0 182,0 0-13,0 0-16,0 0-39,0 0-80,0 0-2,0 0-38,0 0-37,21 0 283,62 0-2688,-66 0-1214</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40.038"/>
    </inkml:context>
    <inkml:brush xml:id="br0">
      <inkml:brushProperty name="width" value="0.05" units="cm"/>
      <inkml:brushProperty name="height" value="0.05" units="cm"/>
    </inkml:brush>
  </inkml:definitions>
  <inkml:trace contextRef="#ctx0" brushRef="#br0">1 2 1856,'0'0'4407,"0"0"-1813,0 0-618,0 0-66,0 0-2,0 0-193,28 0 3494,-26 0-4904,-1 0-254,-1-1 0,1 1 0,0 0 0,0 0 1,0 0-1,0 0 0,0 0 0,0 0 0,0 0 0,0 0 1,0 0-1,-1 0 0,1 1 0,0-1 0,0 0 1,0 1-1,0-1 0,0 0 0,-1 1 0,1-1 0,0 1 1,0 0-1,-1-1 0,1 1 0,0 0 0,-1-1 0,1 1 1,-1 0-1,1 0 0,-1-1 0,1 1 0,-1 0 1,1 1-1,1 7-2320,0 4-8061,-2-9 1830</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40.539"/>
    </inkml:context>
    <inkml:brush xml:id="br0">
      <inkml:brushProperty name="width" value="0.05" units="cm"/>
      <inkml:brushProperty name="height" value="0.05" units="cm"/>
    </inkml:brush>
  </inkml:definitions>
  <inkml:trace contextRef="#ctx0" brushRef="#br0">0 1 472,'0'0'7010,"0"0"-4274,0 0-791,0 0-401,0 0-264,0 0-400,0 0-408,17 35-135,-17-35-273,0 0-64,0 4 0,4-4-561,-4 0-1167,4 0-920,-4 13-3626,0-4 3482,0 0 55</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41.019"/>
    </inkml:context>
    <inkml:brush xml:id="br0">
      <inkml:brushProperty name="width" value="0.05" units="cm"/>
      <inkml:brushProperty name="height" value="0.05" units="cm"/>
    </inkml:brush>
  </inkml:definitions>
  <inkml:trace contextRef="#ctx0" brushRef="#br0">0 1 24,'0'0'790,"0"0"1021,0 0 3012,0 0-1709,0 0-995,0 0-320,0 11-418,0 30-231,0-24-5656,0 7-5065,0-12 7429</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41.389"/>
    </inkml:context>
    <inkml:brush xml:id="br0">
      <inkml:brushProperty name="width" value="0.05" units="cm"/>
      <inkml:brushProperty name="height" value="0.05" units="cm"/>
    </inkml:brush>
  </inkml:definitions>
  <inkml:trace contextRef="#ctx0" brushRef="#br0">0 0 520,'0'0'624,"0"0"568,0 0 6642,0 0-3729,0 0-1688,0 0-625,0 0-416,16 49-864,-12-45-264,-4-4-232,0 0-16,0 5-344,0-5-832,0 4-1416,0 14-4466,0-5 1809,-4 4 3336</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43.872"/>
    </inkml:context>
    <inkml:brush xml:id="br0">
      <inkml:brushProperty name="width" value="0.05" units="cm"/>
      <inkml:brushProperty name="height" value="0.05" units="cm"/>
    </inkml:brush>
  </inkml:definitions>
  <inkml:trace contextRef="#ctx0" brushRef="#br0">0 0 160,'0'0'6641,"0"0"-2896,0 0-951,0 0-365,0 0-588,0 0-246,0 0-232,0 0-174,1 43 1801,2-42-3398,1 0 1,0 0 0,-1-1 0,1 0 0,0 0 0,0 0 0,5-1 0,-1 0-1788,5 1-2109,-1 0-2741</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6:44.389"/>
    </inkml:context>
    <inkml:brush xml:id="br0">
      <inkml:brushProperty name="width" value="0.05" units="cm"/>
      <inkml:brushProperty name="height" value="0.05" units="cm"/>
    </inkml:brush>
  </inkml:definitions>
  <inkml:trace contextRef="#ctx0" brushRef="#br0">1 1 8090,'0'0'3977,"0"0"-1681,0 0-328,0 0-919,0 0-385,0 0-592,0 0-48,48 0-24,-40 0-416,0 0-672,4 0-913,1 0-960,-5 0-4664</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18.309"/>
    </inkml:context>
    <inkml:brush xml:id="br0">
      <inkml:brushProperty name="width" value="0.05" units="cm"/>
      <inkml:brushProperty name="height" value="0.05" units="cm"/>
      <inkml:brushProperty name="color" value="#AB008B"/>
    </inkml:brush>
  </inkml:definitions>
  <inkml:trace contextRef="#ctx0" brushRef="#br0">6 21 568,'0'0'1723,"0"0"-316,0 0-149,0 0-217,3-13 1722,-1 6 6810,0 8-9565,-1 0 0,-1 0 0,1 0 0,0 0 0,0 0 0,0 1 0,-1-1 0,1 0 0,0 1 0,-1-1 0,1 0 1,-1 1-1,0-1 0,1 1 0,-1-1 0,0 0 0,0 1 0,0-1 0,0 1 0,0-1 0,-1 3 0,1 50-10,-1-38 2,1 961-61,-9-595 66,9 31-58,1-386 64,10 50 0,-6-50 1,2 52-1,-9 26 6,-1-42 9,9 96 0,8 97-23,-14 1497 245,5 350-245,-7-2089-2571,0 0 1,0-1 0,-2 0 0,0 0 0,-10 24 0,3-6 1541,-4 10-208</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19.497"/>
    </inkml:context>
    <inkml:brush xml:id="br0">
      <inkml:brushProperty name="width" value="0.05" units="cm"/>
      <inkml:brushProperty name="height" value="0.05" units="cm"/>
      <inkml:brushProperty name="color" value="#AB008B"/>
    </inkml:brush>
  </inkml:definitions>
  <inkml:trace contextRef="#ctx0" brushRef="#br0">1 116 72,'0'0'625,"0"0"681,0 0 2386,0 0-1096,0 0-727,0 0-328,0-5 411,0 6-1231,0 7-423,0 1 0,0-1 0,0 1 0,1-1 0,1 0 0,0 1 0,0-1 0,0 0 0,1 0 0,0 0 0,1-1 1,-1 1-1,10 12 0,15 29 83,-23-38-396,1-1 0,0 1-1,0-1 1,1-1 0,0 1-1,1-1 1,0 0-1,1-1 1,13 11 0,-12-6 0,-10-12 20,0 0 1,0-1-1,0 1 0,1-1 1,-1 1-1,0-1 0,0 1 1,1 0-1,-1-1 0,1 1 1,-1-1-1,0 1 0,1-1 1,-1 0-1,1 1 0,-1-1 1,1 1-1,-1-1 0,1 0 1,-1 1-1,1-1 0,0 0 1,-1 0-1,1 0 0,0 1 1,-1-1-1,1 0 0,-1 0 1,1 0-1,0 0 0,0 0 1,15 5 66,-14-8 1127,1-16-841,7-45-1343,4 0 0,39-116 0,-44 156-124,11-23-2711,-19 45 3338,0 1-1,0-1 1,0 1 0,1-1-1,-1 1 1,1-1 0,-1 1-1,1 0 1,-1 0 0,1 0-1,0 0 1,0 0 0,-1 0-1,1 0 1,0 1-1,0-1 1,0 1 0,0-1-1,0 1 1,0 0 0,3-1-1,6 1-1477</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21.033"/>
    </inkml:context>
    <inkml:brush xml:id="br0">
      <inkml:brushProperty name="width" value="0.05" units="cm"/>
      <inkml:brushProperty name="height" value="0.05" units="cm"/>
      <inkml:brushProperty name="color" value="#AB008B"/>
    </inkml:brush>
  </inkml:definitions>
  <inkml:trace contextRef="#ctx0" brushRef="#br0">336 25 128,'0'0'308,"0"0"-17,0 0 100,0 0 997,0 0 1987,0 0-952,-8-20 1602,5 18 3448,-8 44-7004,-2 0 1,-25 53-1,28-72-441,-1-1 0,-2-1 1,0 0-1,-1 0 0,-29 31 0,39-48-28,1-1 1,-1 1-1,0-1 0,0 0 0,0 0 0,0 0 0,0 0 1,-1-1-1,1 1 0,-1-1 0,0-1 0,1 1 0,-1 0 1,0-1-1,0 0 0,0 0 0,0-1 0,0 1 1,0-1-1,0 0 0,0-1 0,-9-1 0,11 1-18,1-1 0,-1 1 0,1-1 0,0 0 0,0 1 0,0-1-1,0 0 1,0 0 0,0-1 0,0 1 0,1 0 0,-1-1 0,1 1 0,-1-1-1,1 1 1,0-1 0,0 0 0,0 1 0,1-1 0,-1-3 0,-2-6-64,0 1 0,2-1 0,-2-20 0,2-4 82,2-38-105,-1 68 98,1 1-1,0 0 0,0 0 1,0 0-1,1 1 1,-1-1-1,1 0 0,0 0 1,1 1-1,-1-1 1,6-6-1,3-2-5,1 0 0,1 0 0,20-15 0,-30 25 1,0 1 0,0 0 1,0 0-1,0 0 1,0 0-1,1 1 1,-1-1-1,0 1 0,1 0 1,-1 0-1,1 0 1,0 0-1,-1 0 0,1 1 1,0 0-1,-1 0 1,1 0-1,0 0 0,-1 1 1,1-1-1,0 1 1,-1 0-1,7 2 0,-7-1 9,-1 0 0,1 0 0,-1 1 0,0-1 0,0 1-1,0-1 1,0 1 0,0 0 0,-1 0 0,1-1 0,-1 1-1,2 4 1,15 45 20,-14-38-11,1 2 7,1 0 1,0 0 0,16 28 0,-17-37-15,0-1 0,0 0 1,0 0-1,1 0 0,0-1 1,0 0-1,0 0 1,0 0-1,1-1 0,10 5 1,-6-3-199,1-1 1,-1 0 0,18 4-1,16-3-3887,-43-7 3718,-1 1 0,0 1 0,0-1-1,1 0 1,-1 0 0,0 0 0,0 1 0,0-1 0,0 0 0,1 1 0,-1-1 0,0 1-1,0 0 1,0-1 0,0 1 0,0 0 0,0 0 0,0-1 0,0 1 0,-1 0-1,1 0 1,0 0 0,0 0 0,-1 0 0,1 0 0,-1 0 0,1 0 0,-1 1-1,1-1 1,-1 0 0,0 0 0,1 3 0,4 11-2326</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24.835"/>
    </inkml:context>
    <inkml:brush xml:id="br0">
      <inkml:brushProperty name="width" value="0.05" units="cm"/>
      <inkml:brushProperty name="height" value="0.05" units="cm"/>
      <inkml:brushProperty name="color" value="#0000FF"/>
    </inkml:brush>
  </inkml:definitions>
  <inkml:trace contextRef="#ctx0" brushRef="#br0">272 4 4329,'0'0'1214,"0"0"-105,0 0-57,0 0-198,0 0-167,0 0 47,1-4 278,-4 9 606,-135 371-80,19-62-2464,118-312 775,-8 29-1521,7-11-2183,2-18-631</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26.701"/>
    </inkml:context>
    <inkml:brush xml:id="br0">
      <inkml:brushProperty name="width" value="0.05" units="cm"/>
      <inkml:brushProperty name="height" value="0.05" units="cm"/>
      <inkml:brushProperty name="color" value="#AB008B"/>
    </inkml:brush>
  </inkml:definitions>
  <inkml:trace contextRef="#ctx0" brushRef="#br0">0 312 2457,'0'0'4630,"0"0"-1816,0 0-796,0 0-351,0 0-396,7-4-425,19-13-254,-23 16-535,0 0-1,0-1 0,0 1 1,0 1-1,0-1 0,0 0 0,1 1 1,-1-1-1,0 1 0,0 0 0,0 0 1,1 1-1,-1-1 0,6 2 0,4-1 98,341-1 27,-276-10-175,7 12-98,-42 1-153,0-3-1,52-6 1,-37-7 240,-45 9-5,1 0 0,0 1-1,-1 1 1,23-1 0,567 3-880,-425 10 731,671-10-684,-816-2 894,-1-1-1,43-10 0,-8 1-38,144-4 42,-48 6-74,855-17 522,-695 29-264,110-2 723,-273-6-827,-1-8 0,194-41 0,-162 33 197,-101 15-182,-24 1-49,70-9-88,98-12 250,-124 18 131,233-6-492,-323 17 99,0 0 0,0 1 0,0 1 0,-1 1 0,22 8 1,16 4-7,1 0 35,-39-11-29,0 0 0,0-1 0,0-1 0,1-1 0,22 1 0,22-1 25,109 19 0,-110-11-7,110 3 1,696-14-267,-796 10-2962,-38-4-2593,-34-6 5481,0 0-1,0 0 1,0 0 0,0 1-1,0-1 1,0 0 0,0 1-1,0-1 1,0 0 0,0 1-1,0-1 1,0 1 0,0 0 0,0-1-1,0 1 1,0 0 0,0-1-1,0 2 1,0 3-2036</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28.001"/>
    </inkml:context>
    <inkml:brush xml:id="br0">
      <inkml:brushProperty name="width" value="0.05" units="cm"/>
      <inkml:brushProperty name="height" value="0.05" units="cm"/>
      <inkml:brushProperty name="color" value="#AB008B"/>
    </inkml:brush>
  </inkml:definitions>
  <inkml:trace contextRef="#ctx0" brushRef="#br0">2 1 5617,'0'0'3761,"0"0"-1867,0 0-811,0 0-370,0 0-277,0 0-261,0 0-147,0 1-1,0-1 1,-1 1 0,1-1-1,0 1 1,0 0 0,0-1-1,0 1 1,0-1 0,0 1-1,0-1 1,0 1 0,0-1-1,0 1 1,0 0-1,0-1 1,0 1 0,0-1-1,0 1 1,1-1 0,-1 1-1,0-1 1,0 1 0,1-1-1,-1 1 1,1 0 0,11 9 177,1-1 0,0-1 0,1 0 0,0 0 0,0-1 0,28 8 0,-7 0-192,-10-6 109,46 10 0,22 9 938,-33-12-451,-49-14-607,1 1-1,-1 0 1,0 0-1,11 6 0,-22-9 17,0 1-1,0 0 1,0-1-1,0 1 1,0-1 0,-1 1-1,1-1 1,0 1-1,-1-1 1,1 0-1,0 1 1,-1-1-1,1 1 1,0-1-1,-1 0 1,1 1-1,-1-1 1,1 0-1,0 1 1,-1-1-1,1 0 1,-1 1-1,1-1 1,-1 0-1,1 0 1,-1 0-1,1 0 1,-1 0-1,0 1 1,1-1-1,-1 0 1,0 0-1,-31 12-145,25-10 147,-24 10-437,0 1 1,1 2-1,0 1 1,1 1-1,1 1 1,-47 41 0,48-25-3038,2-3-5574,16-25 6964</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30.475"/>
    </inkml:context>
    <inkml:brush xml:id="br0">
      <inkml:brushProperty name="width" value="0.05" units="cm"/>
      <inkml:brushProperty name="height" value="0.05" units="cm"/>
      <inkml:brushProperty name="color" value="#AB008B"/>
    </inkml:brush>
  </inkml:definitions>
  <inkml:trace contextRef="#ctx0" brushRef="#br0">70 650 4129,'0'0'2808,"0"0"-514,0 0-533,0 0-293,0 0-256,0 0-98,0 0-175,0 0-198,0-35 1322,-4-70-746,2 51-1045,6-85 0,-2 122-299,0-1 0,2 1 0,0 0-1,1 0 1,1 0 0,0 1 0,1 0 0,18-29 0,-13 26-61,1 0 0,1 1 0,16-17 0,-25 31 48,-1 0-1,0 0 1,1 0-1,0 0 1,0 1 0,0 0-1,1 0 1,-1 0-1,1 1 1,0-1-1,-1 2 1,1-1-1,0 0 1,0 1 0,0 0-1,7 0 1,-9 1 4,-1 0 1,1-1-1,0 2 1,0-1-1,-1 0 0,1 1 1,0 0-1,0-1 1,-1 1-1,1 1 1,-1-1-1,1 1 1,-1-1-1,0 1 1,1 0-1,-1 0 0,0 0 1,0 1-1,0-1 1,-1 1-1,1 0 1,0-1-1,-1 1 1,0 0-1,0 1 0,0-1 1,0 0-1,0 1 1,-1-1-1,1 1 1,-1-1-1,0 1 1,0-1-1,0 7 0,0 31-215,-2-39 258,1 0 0,-1-1 0,1 1 0,-1 0 0,0-1 0,0 1 0,0-1 0,0 1 0,0-1 0,0 0 0,0 1 0,0-1 0,-1 0-1,1 0 1,-1 0 0,1 0 0,0 0 0,-1 0 0,0 0 0,-2 1 0,-52 19-164,-84 19-1,128-37 29,11-3 69,1 0 1,0 0-1,-1 0 0,1 0 1,-1 0-1,1 0 0,-1 0 0,1 0 1,0 0-1,-1 0 0,1 0 1,-1 1-1,1-1 0,0 0 0,-1 0 1,1 0-1,-1 1 0,1-1 1,0 0-1,-1 0 0,1 1 1,0-1-1,0 0 0,-1 1 0,1-1 1,0 1-1,0-1 0,-1 0 1,1 1-1,0-1 0,0 1 1,0-1-1,11 8-361,22 3 429,-8-6-37,48 18 0,-66-20 50,-1-1 1,0 2 0,0-1 0,0 0 0,-1 1 0,1 0 0,-1 0 0,0 1 0,0 0 0,0-1 0,0 2 0,6 8 0,-10-11 25,1 0 0,-1-1 1,0 1-1,1 0 0,-1 0 1,0 0-1,-1 0 1,1 0-1,-1 0 0,1 0 1,-1 0-1,0 0 1,0 0-1,0 0 0,0 0 1,-1 0-1,1 0 0,-1 0 1,0 0-1,0 0 1,0 0-1,0-1 0,0 1 1,-1 0-1,1-1 1,-1 1-1,1-1 0,-1 1 1,0-1-1,0 0 0,-1 1 1,1-1-1,0 0 1,-1-1-1,1 1 0,-1 0 1,1-1-1,-6 3 1,-2 1-37,0 0 0,-1 0 1,1-1-1,-1-1 0,0 0 1,0 0-1,0-1 1,0-1-1,-13 1 0,15-3-209,0 0-1,0 0 0,1-1 1,-1-1-1,0 1 0,1-1 1,-12-6-1,11 5-428,0 0 0,-1 0 0,1 1 0,-1 1 0,-17-3 0,-7 4-3825,8 1-2719</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32.106"/>
    </inkml:context>
    <inkml:brush xml:id="br0">
      <inkml:brushProperty name="width" value="0.05" units="cm"/>
      <inkml:brushProperty name="height" value="0.05" units="cm"/>
      <inkml:brushProperty name="color" value="#AB008B"/>
    </inkml:brush>
  </inkml:definitions>
  <inkml:trace contextRef="#ctx0" brushRef="#br0">15 1 3449,'0'0'2754,"0"0"-641,0 0-634,0 0-489,0 0-143,0 0-36,-5 50 3716,0 154-2498,2-103-3481,2 1-4662,1-91 1538</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37.009"/>
    </inkml:context>
    <inkml:brush xml:id="br0">
      <inkml:brushProperty name="width" value="0.05" units="cm"/>
      <inkml:brushProperty name="height" value="0.05" units="cm"/>
      <inkml:brushProperty name="color" value="#AB008B"/>
    </inkml:brush>
  </inkml:definitions>
  <inkml:trace contextRef="#ctx0" brushRef="#br0">45 623 6513,'0'0'2880,"0"0"-465,0 0-463,0 0-403,0 0-373,0 0-292,0 0-137,0 0-166,0 0-71,0-37 911,0-2-1519,2-1 0,2 1-1,2 0 1,2 1 0,1 0 0,25-69-1,-19 68 22,-3 6-52,23-44 1,-31 68 82,1 1 0,1-1 0,-1 1 0,2 0 0,-1 1 0,1 0 0,0 0 0,0 0 0,13-9-1,-18 15 30,0 0 0,1-1 0,-1 1 0,0 0 0,0 0-1,0 1 1,1-1 0,-1 0 0,0 1 0,1 0-1,-1-1 1,0 1 0,1 0 0,-1 0 0,0 0 0,1 0-1,-1 1 1,1-1 0,-1 1 0,0-1 0,0 1 0,1 0-1,-1 0 1,0 0 0,0 0 0,0 0 0,0 0-1,0 1 1,0-1 0,0 1 0,0-1 0,-1 1 0,1 0-1,-1 0 1,1 0 0,-1 0 0,0 0 0,1 0 0,-1 0-1,0 0 1,1 4 0,7 23-76,0 0 1,-2 1-1,-2 0 1,0 0-1,-2 0 0,-1 32 1,-3-61 91,1 1-1,-1-1 1,0 1 0,0-1 0,0 0-1,0 1 1,0-1 0,0 0 0,0 0-1,-1 0 1,1 0 0,0 0 0,-1 0 0,1 0-1,0 0 1,-1 0 0,1-1 0,-1 1-1,0-1 1,1 1 0,-1-1 0,1 1-1,-3-1 1,-48 11-7,43-9 4,-21 2-172,-2 0 0,-38-2 0,76-2 61,70 3-232,-69-3 350,1 1 0,-1 1 0,0-1 0,0 1 0,1 0 0,-1 1 0,-1 0-1,11 5 1,-14-6-1,0 1-1,-1-1 0,1 1 1,-1-1-1,0 1 0,0 0 1,0 0-1,0 0 0,0 0 1,-1 1-1,0-1 0,1 0 1,-1 1-1,0-1 0,0 1 1,-1-1-1,1 1 0,-1-1 1,0 1-1,0 0 0,0-1 1,0 1-1,-1 3 0,1 3 14,-1-8-8,1 0 1,-1 0-1,1 0 1,-1 0-1,1 0 1,-1 0-1,0 0 1,0-1-1,0 1 1,0 0-1,-1 0 1,1-1-1,0 1 1,-1-1-1,1 1 1,-1-1-1,1 1 1,-4 1-1,-40 23 39,27-16-27,-43 25-41,11-7-1055,-61 44 1,110-72 955,1 1 0,0-1 1,0 1-1,-1-1 0,1 0 1,0 1-1,-1-1 0,1 0 1,0 1-1,-1-1 0,1 0 1,0 1-1,-1-1 0,1 0 1,-1 0-1,1 0 0,-1 1 1,1-1-1,0 0 0,-1 0 1,1 0-1,-1 0 0,1 0 1,-1 0-1,1 0 0,-1 0 1,1 0-1,-1 0 0,1 0 1,-1 0-1,1 0 0,0 0 1,-1 0-1,1-1 0,-1 1 1,1 0-1,-1 0 0,1-1 1,0 1-1,-1 0 0,1 0 1,-1-1-1,1 1 0,0 0 1,0-1-1,-1 0 0,-2-21-3540,3 18 3734,0-31-2908,0-5 81</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37.593"/>
    </inkml:context>
    <inkml:brush xml:id="br0">
      <inkml:brushProperty name="width" value="0.05" units="cm"/>
      <inkml:brushProperty name="height" value="0.05" units="cm"/>
      <inkml:brushProperty name="color" value="#AB008B"/>
    </inkml:brush>
  </inkml:definitions>
  <inkml:trace contextRef="#ctx0" brushRef="#br0">7 0 1720,'0'0'4176,"0"0"-1657,0 0-498,0 0-112,0 0-202,0 0-284,-1 7-261,-1 3-957,-1 27 1109,3-35-1288,0-1-1,0 0 0,0 0 1,1 0-1,-1 0 1,0 1-1,1-1 0,-1 0 1,0 0-1,1 0 0,0 0 1,-1 0-1,1 0 0,0 0 1,-1 0-1,1 0 1,0 0-1,0-1 0,0 1 1,0 0-1,0 0 0,0-1 1,0 1-1,0 0 1,0-1-1,0 0 0,0 1 1,0-1-1,1 1 0,29 4-178,-1-2 0,1 0-1,42-4 1,-34 1-2077,-37-4-2099,-2 3 314</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37.922"/>
    </inkml:context>
    <inkml:brush xml:id="br0">
      <inkml:brushProperty name="width" value="0.05" units="cm"/>
      <inkml:brushProperty name="height" value="0.05" units="cm"/>
      <inkml:brushProperty name="color" value="#AB008B"/>
    </inkml:brush>
  </inkml:definitions>
  <inkml:trace contextRef="#ctx0" brushRef="#br0">1 0 80</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38.258"/>
    </inkml:context>
    <inkml:brush xml:id="br0">
      <inkml:brushProperty name="width" value="0.05" units="cm"/>
      <inkml:brushProperty name="height" value="0.05" units="cm"/>
      <inkml:brushProperty name="color" value="#AB008B"/>
    </inkml:brush>
  </inkml:definitions>
  <inkml:trace contextRef="#ctx0" brushRef="#br0">6 0 80,'-4'126'2951,"3"-101"-720,1-25-748,0 2-1233,0-1 0,0 0 0,0 0 0,0 1 0,1-1-1,-1 0 1,0 0 0,1 1 0,-1-1 0,1 0 0,-1 0-1,1 0 1,0 0 0,0 2 0,4 0 60,1 0-1,-1 0 1,0-1 0,1 1 0,-1-1 0,1 0-1,0-1 1,0 1 0,11 0 0,58 1 925,-57-3-1341,-12 0-125,-1 0 0,1 0-1,-1 0 1,1-1-1,-1 0 1,1 0-1,-1 0 1,0 0-1,0-1 1,1 0-1,-1 0 1,0-1-1,0 1 1,-1-1-1,6-4 1,15-13-4249</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38.593"/>
    </inkml:context>
    <inkml:brush xml:id="br0">
      <inkml:brushProperty name="width" value="0.05" units="cm"/>
      <inkml:brushProperty name="height" value="0.05" units="cm"/>
      <inkml:brushProperty name="color" value="#AB008B"/>
    </inkml:brush>
  </inkml:definitions>
  <inkml:trace contextRef="#ctx0" brushRef="#br0">30 0 7986,'0'0'3288,"0"0"-623,0 0-529,0 0-1079,0 0-377,0 0-432,0 0-88,0 0-160,-20 222-8,15-182-720,5-10-1577,-5 0-3648</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39.591"/>
    </inkml:context>
    <inkml:brush xml:id="br0">
      <inkml:brushProperty name="width" value="0.05" units="cm"/>
      <inkml:brushProperty name="height" value="0.05" units="cm"/>
      <inkml:brushProperty name="color" value="#AB008B"/>
    </inkml:brush>
  </inkml:definitions>
  <inkml:trace contextRef="#ctx0" brushRef="#br0">28 0 1328,'0'0'2503,"0"0"-743,0 0-610,0 0-331,0 0-211,0 0-261,15 20 155,-10-14 4107,-9 81-3941,-3 0 0,-26 117 0,30-164-2553,4-35-1858,1-24 861,3-4-805,4-1 1230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25.248"/>
    </inkml:context>
    <inkml:brush xml:id="br0">
      <inkml:brushProperty name="width" value="0.05" units="cm"/>
      <inkml:brushProperty name="height" value="0.05" units="cm"/>
      <inkml:brushProperty name="color" value="#0000FF"/>
    </inkml:brush>
  </inkml:definitions>
  <inkml:trace contextRef="#ctx0" brushRef="#br0">939 1 4137,'0'0'1534,"0"0"-446,0 0 27,0 0-104,0 0-85,0 0 60,-23 42-207,-147 266 360,-119 313 105,185-385-1199,-162 355-2158,233-513-3222,-6 31 5335,24-52-6516</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40.674"/>
    </inkml:context>
    <inkml:brush xml:id="br0">
      <inkml:brushProperty name="width" value="0.05" units="cm"/>
      <inkml:brushProperty name="height" value="0.05" units="cm"/>
      <inkml:brushProperty name="color" value="#AB008B"/>
    </inkml:brush>
  </inkml:definitions>
  <inkml:trace contextRef="#ctx0" brushRef="#br0">6 453 1776,'0'0'2442,"0"0"-583,0 0-332,0 0-185,0 0-281,0 0-238,-2-16 4247,-1-18-4457,3 25-572,1 1 1,0 0-1,0-1 1,1 1-1,0 0 1,0-1-1,1 1 1,0 1-1,1-1 1,-1 0-1,2 1 1,5-10-1,7-11-24,-5 4 0,-1-2 1,-1 1-1,10-45 0,-17 45 25,-3 22-29,0 0 0,0 0 0,0 0-1,1-1 1,-1 1 0,1 0 0,0 0 0,0 0 0,0 0 0,0 0 0,1 0 0,2-5 0,-3 7-8,0 0 0,-1-1-1,1 1 1,0 0 0,-1-1 0,1 1 0,-1-1 0,1 0 0,-1 1 0,0-1 0,1 1 0,-1-1 0,0 1 0,0-1-1,0 0 1,-1 1 0,1-3 0,0-7-9,0 10 6,0-1 744,0 0-2814,0 1-7580,0 1 3304</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42.328"/>
    </inkml:context>
    <inkml:brush xml:id="br0">
      <inkml:brushProperty name="width" value="0.05" units="cm"/>
      <inkml:brushProperty name="height" value="0.05" units="cm"/>
      <inkml:brushProperty name="color" value="#AB008B"/>
    </inkml:brush>
  </inkml:definitions>
  <inkml:trace contextRef="#ctx0" brushRef="#br0">55 0 1584,'0'0'6466,"0"0"-3858,0 0-271,0 0-121,0 0-679,0 0-449,0 0-464,-39 126-104,29-96-432,5 0 8,5 1-88,0-6-16,0 0-496,0 0-848,0-10-1769,5 0-3776</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43.695"/>
    </inkml:context>
    <inkml:brush xml:id="br0">
      <inkml:brushProperty name="width" value="0.05" units="cm"/>
      <inkml:brushProperty name="height" value="0.05" units="cm"/>
      <inkml:brushProperty name="color" value="#AB008B"/>
    </inkml:brush>
  </inkml:definitions>
  <inkml:trace contextRef="#ctx0" brushRef="#br0">3 801 5001,'0'0'3097,"0"0"-550,0 0-401,0 0-601,0 0-460,0 0-355,0-4-112,0-52 430,-2 9-943,2 1-1,2-1 1,2 0 0,3 1 0,17-70-1,51-82-638,-67 179 381,2-1 0,1 1 1,0 1-1,1 0 0,1 1 0,1 0 1,27-26-1,-37 41 115,0-1-1,0 0 1,0 1-1,0 0 1,0 0 0,0 0-1,1 1 1,-1-1 0,1 1-1,-1 0 1,1 0 0,-1 1-1,1-1 1,0 1-1,-1 0 1,7 1 0,-10-1 26,1 1 0,-1-1 0,1 1 0,-1 0 0,1-1 0,-1 1 0,1 0 0,-1 0 0,0 0 0,1 0 0,-1 0 1,0 1-1,0-1 0,0 0 0,0 0 0,0 1 0,0-1 0,0 1 0,-1-1 0,1 0 0,0 1 0,-1 0 0,1-1 0,-1 1 0,0-1 0,1 4 0,9 51 14,-9-46-12,0-5 13,2 14 3,-1 0-1,0 0 1,-1 1-1,-2-1 1,-4 36-1,4-52 9,0 0 0,0-1 0,-1 1 0,1-1 0,-1 0 0,1 1 0,-1-1 0,0 0 0,0 0 0,0 0 0,0 0 0,0 0 0,-1-1-1,1 1 1,-1-1 0,1 1 0,-1-1 0,1 0 0,-1 0 0,0 0 0,1 0 0,-1-1 0,0 1 0,0-1 0,-3 1 0,-12 1 89,-1 0 0,-32-3 1,29 1-87,23 0-40,4-1-89,1 1-1,0 0 0,0 0 1,-1 1-1,1-1 1,0 1-1,-1 1 1,1-1-1,-1 1 0,1 0 1,-1 0-1,0 0 1,0 1-1,0 0 1,0 0-1,0 0 0,-1 1 1,1 0-1,4 5 1,-5-1 141,0 0 1,0 1 0,-1-1-1,-1 1 1,0 0-1,0 0 1,0 0 0,-1 0-1,0 0 1,-1 1-1,0-1 1,-1 0 0,1 0-1,-5 16 1,4-22-14,-1 1 1,1-1-1,-1 0 0,1 0 1,-1 0-1,0 0 0,0-1 1,-1 1-1,1 0 1,0-1-1,-1 0 0,0 1 1,1-1-1,-1 0 0,0-1 1,0 1-1,0 0 1,-1-1-1,1 1 0,0-1 1,0 0-1,-6 1 0,-4 1-467,-1-1-1,0 0 0,0-1 1,-14-1-1,25 0 65,-1-1 0,1 1-1,0-1 1,-1 0 0,1 0 0,0-1 0,0 1-1,0-1 1,0 1 0,0-1 0,0 0 0,1 0-1,-1 0 1,1-1 0,-1 1 0,1 0 0,0-1-1,0 0 1,-3-3 0,-1-1-1179,-13-14-1716</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44.297"/>
    </inkml:context>
    <inkml:brush xml:id="br0">
      <inkml:brushProperty name="width" value="0.05" units="cm"/>
      <inkml:brushProperty name="height" value="0.05" units="cm"/>
      <inkml:brushProperty name="color" value="#AB008B"/>
    </inkml:brush>
  </inkml:definitions>
  <inkml:trace contextRef="#ctx0" brushRef="#br0">1 1 96,'0'0'6353,"0"0"-3608,0 0-465,0 0-343,0 0-113,0 0-760,0 0-455,108 15-233,-84-15-280,-4 0-24,0 0-72,-1 0 0,1 0-760,-5 0-785,0 0-1143,-11-5-2033,-4 0-624,0 5 3536</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44.647"/>
    </inkml:context>
    <inkml:brush xml:id="br0">
      <inkml:brushProperty name="width" value="0.05" units="cm"/>
      <inkml:brushProperty name="height" value="0.05" units="cm"/>
      <inkml:brushProperty name="color" value="#AB008B"/>
    </inkml:brush>
  </inkml:definitions>
  <inkml:trace contextRef="#ctx0" brushRef="#br0">1 1 2000</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44.974"/>
    </inkml:context>
    <inkml:brush xml:id="br0">
      <inkml:brushProperty name="width" value="0.05" units="cm"/>
      <inkml:brushProperty name="height" value="0.05" units="cm"/>
      <inkml:brushProperty name="color" value="#AB008B"/>
    </inkml:brush>
  </inkml:definitions>
  <inkml:trace contextRef="#ctx0" brushRef="#br0">1 1 2000,'49'186'5410,"-49"-186"-3306,0 0-728,0 0-63,0 0-273,0 0-328,0 0-256,20 0-296,-1 0-48,1 0-104,4 0-16,1 5-568,4 0-880,16-5-1265,-11 0-3304,0 0 3776</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45.507"/>
    </inkml:context>
    <inkml:brush xml:id="br0">
      <inkml:brushProperty name="width" value="0.05" units="cm"/>
      <inkml:brushProperty name="height" value="0.05" units="cm"/>
      <inkml:brushProperty name="color" value="#AB008B"/>
    </inkml:brush>
  </inkml:definitions>
  <inkml:trace contextRef="#ctx0" brushRef="#br0">44 1 280,'0'0'2355,"0"0"2884,0 0-2045,0 0-1189,0 0-531,0 0-362,0 0-373,0 0-240,0 0-158,0 0-198,0 0-46,0 0-43,12 0-42,153 0-79,-164 1 64,0 1 0,0 0 0,0-1 0,-1 1 0,1 0 0,-1-1 0,1 1 0,-1 0 1,1 0-1,-1-1 0,0 1 0,0 0 0,0 0 0,0 0 0,0-1 0,-1 3 0,-4 35 61,0-31-49,0 0 1,-1 0-1,0-1 0,-1 0 1,1 0-1,-1 0 0,-11 7 1,-58 39-60,75-52 49,-16 10-29,9-7-9,0 2 1,0-1-1,0 1 1,-8 9 0,14-13 12,0 1 0,0 0 0,0 0 0,0-1 0,1 1-1,-1 0 1,1 1 0,0-1 0,0 0 0,0 0 0,0 1 0,0-1 0,1 0 0,-1 1 0,1 5 0,0-8 18,0 0 0,0 0 0,1 0-1,-1 1 1,0-1 0,1 0 0,-1 0 0,1 0-1,-1 0 1,1 0 0,-1 0 0,1 0 0,0 0 0,-1 0-1,1 0 1,0 0 0,0 0 0,0 0 0,0-1-1,0 1 1,-1 0 0,3 0 0,33 11-30,48-7 51,-75-5-36,33 2-149,45-2-3083,-81-1 2137,0 1-1,0-2 1,0 1 0,0-1-1,0 1 1,8-5-1,7-8-2571</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47.379"/>
    </inkml:context>
    <inkml:brush xml:id="br0">
      <inkml:brushProperty name="width" value="0.05" units="cm"/>
      <inkml:brushProperty name="height" value="0.05" units="cm"/>
      <inkml:brushProperty name="color" value="#AB008B"/>
    </inkml:brush>
  </inkml:definitions>
  <inkml:trace contextRef="#ctx0" brushRef="#br0">11 0 32,'0'0'84,"0"0"8,0 0-23,0 0 15,0 0 30,0 0 72,-9 4 124,8-3 5320,1-1 6001,121-2-8670,6 0-5108,-4 7-9655,-102 1 7451,-10 7 2570</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48.976"/>
    </inkml:context>
    <inkml:brush xml:id="br0">
      <inkml:brushProperty name="width" value="0.05" units="cm"/>
      <inkml:brushProperty name="height" value="0.05" units="cm"/>
      <inkml:brushProperty name="color" value="#AB008B"/>
    </inkml:brush>
  </inkml:definitions>
  <inkml:trace contextRef="#ctx0" brushRef="#br0">307 9 56,'0'0'1542,"0"0"3540,0 0-844,0 0-1574,0 0-585,0 0-472,-7-6 9,7 6-1597,0-1 1,0 1-1,0 0 1,0 0 0,0 0-1,-1 0 1,1 0-1,0-1 1,0 1-1,0 0 1,0 0 0,0 0-1,0 0 1,0 0-1,-1 0 1,1 0-1,0 0 1,0-1 0,0 1-1,0 0 1,0 0-1,-1 0 1,1 0-1,0 0 1,0 0 0,0 0-1,0 0 1,-1 0-1,1 0 1,0 0-1,0 0 1,0 0 0,0 0-1,-1 0 1,1 0-1,0 0 1,0 0-1,0 0 1,0 1 0,-1-1-1,1 0 1,0 0-1,0 0 1,0 0-1,0 0 1,0 0 0,0 0-1,-1 0 1,1 1-1,0-1 1,0 0-1,0 0 1,0 0 0,0 0-1,0 0 1,0 1-1,0-1 1,-1 24 19,-1 0 0,0-1 1,-2 1-1,-1-1 0,0 1 0,-15 35 0,14-46-41,1 1 0,-2-1 1,0-1-1,0 1 0,-2-1 0,1-1 0,-1 0 0,-1 0 0,0 0 0,0-1 0,-1-1 0,-18 12 0,27-19-41,-1 0-1,1-1 0,-1 1 0,0-1 1,0 0-1,0 1 0,0-2 0,0 1 1,0 0-1,0 0 0,0-1 0,0 0 1,0 1-1,0-1 0,0-1 0,0 1 1,0 0-1,0-1 0,0 1 0,0-1 0,0 0 1,0 0-1,0 0 0,0 0 0,0-1 1,1 1-1,-1-1 0,1 0 0,-1 0 1,1 0-1,-1 0 0,1 0 0,0 0 1,0 0-1,0-1 0,0 1 0,1-1 1,-1 0-1,1 1 0,-1-1 0,1 0 1,0 0-1,0 0 0,0 0 0,0 0 1,0-3-1,-3-18-136,0 0 0,1 0 0,2-1 0,2-43 0,0 11 0,-1 56 162,0 1-40,10 3-78,-4 2 128,-1 0 1,1 1-1,-1 0 1,-1 0 0,1 0-1,-1 0 1,6 13-1,8 11 8,31 50 22,-36-57-15,0-1 0,1 0-1,30 35 1,-41-55-155,0 1 1,0-1-1,0 1 1,0-1-1,0 0 1,1 0-1,-1 0 1,1-1-1,-1 1 1,1-1-1,0 0 1,-1 0-1,1 0 1,6 0-1,32 0-7266,-23-1 1723,-9 0 4364</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49.489"/>
    </inkml:context>
    <inkml:brush xml:id="br0">
      <inkml:brushProperty name="width" value="0.05" units="cm"/>
      <inkml:brushProperty name="height" value="0.05" units="cm"/>
      <inkml:brushProperty name="color" value="#AB008B"/>
    </inkml:brush>
  </inkml:definitions>
  <inkml:trace contextRef="#ctx0" brushRef="#br0">0 5 312,'0'0'2810,"0"0"-11,0 0-805,0 0-363,0 0-279,0 0-87,0 0-124,0 0-149,25 9 903,0-6-2066,-1-1 0,39-1 0,12-7-8227,-38-3 2680,-30 4 4412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45.315"/>
    </inkml:context>
    <inkml:brush xml:id="br0">
      <inkml:brushProperty name="width" value="0.05" units="cm"/>
      <inkml:brushProperty name="height" value="0.05" units="cm"/>
      <inkml:brushProperty name="color" value="#E71224"/>
    </inkml:brush>
  </inkml:definitions>
  <inkml:trace contextRef="#ctx0" brushRef="#br0">68 1 6537,'0'0'2769,"0"0"-1473,0 0-360,0 0-199,0 0-265,0 0-272,0 0-40,-9 31-96,0-10 0,-11 21-64,2-5-1376,7-11-3121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25.710"/>
    </inkml:context>
    <inkml:brush xml:id="br0">
      <inkml:brushProperty name="width" value="0.05" units="cm"/>
      <inkml:brushProperty name="height" value="0.05" units="cm"/>
      <inkml:brushProperty name="color" value="#0000FF"/>
    </inkml:brush>
  </inkml:definitions>
  <inkml:trace contextRef="#ctx0" brushRef="#br0">1109 1 4673,'0'0'1640,"0"0"153,0 0-185,-199 373-96,121-221-39,-7 26-257,-8 17-400,-3 9-264,-4 12-336,1-12-120,12-15-72,11-31 32,12-27-56,17-36-144,12-22-928,9-26-1056,11-20-481,7-12-1696</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50.006"/>
    </inkml:context>
    <inkml:brush xml:id="br0">
      <inkml:brushProperty name="width" value="0.05" units="cm"/>
      <inkml:brushProperty name="height" value="0.05" units="cm"/>
      <inkml:brushProperty name="color" value="#AB008B"/>
    </inkml:brush>
  </inkml:definitions>
  <inkml:trace contextRef="#ctx0" brushRef="#br0">1 76 616,'0'0'4893,"0"0"-2354,0 0-1034,0 0-505,0 0-409,0 0-115,1 4-73,-1-1-336,1 0 0,-1-1 0,1 1 0,0 0 1,0-1-1,0 1 0,0-1 0,1 1 0,-1-1 1,1 1-1,-1-1 0,1 0 0,0 0 0,0 0 1,0 0-1,0 0 0,0 0 0,0 0 0,1-1 1,-1 1-1,1-1 0,-1 0 0,1 1 0,-1-1 1,1 0-1,0-1 0,0 1 0,-1 0 0,1-1 1,0 0-1,0 1 0,0-1 0,-1 0 0,1-1 1,0 1-1,0 0 0,0-1 0,-1 0 0,6-1 1,4-1-293,0-1 1,0-1 0,0 0-1,0 0 1,-1-1 0,0-1-1,19-14 1,48-40-10369,-57 46 9126</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50.410"/>
    </inkml:context>
    <inkml:brush xml:id="br0">
      <inkml:brushProperty name="width" value="0.05" units="cm"/>
      <inkml:brushProperty name="height" value="0.05" units="cm"/>
      <inkml:brushProperty name="color" value="#AB008B"/>
    </inkml:brush>
  </inkml:definitions>
  <inkml:trace contextRef="#ctx0" brushRef="#br0">44 1 328,'0'0'5569,"0"0"-2456,0 0-657,0 0-487,0 0-241,0 0-576,0 0-327,-29 85-505,24-50-16,0 11-296,5-1-8,0 0-280,-5 11-1249,5-6-2663,0-10-4530</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51.611"/>
    </inkml:context>
    <inkml:brush xml:id="br0">
      <inkml:brushProperty name="width" value="0.05" units="cm"/>
      <inkml:brushProperty name="height" value="0.05" units="cm"/>
      <inkml:brushProperty name="color" value="#AB008B"/>
    </inkml:brush>
  </inkml:definitions>
  <inkml:trace contextRef="#ctx0" brushRef="#br0">0 71 440,'0'0'2743,"0"0"-584,0 0-562,0 0-277,0 0-17,0 0 27,17 0 4285,60 0-4984,-51 1-868,-1-2 0,1 0 0,-1-2 0,1-1 0,-1 0 0,0-2 0,-1-1 0,41-18 0,-34 11-3138,-10 7-3006</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52.765"/>
    </inkml:context>
    <inkml:brush xml:id="br0">
      <inkml:brushProperty name="width" value="0.05" units="cm"/>
      <inkml:brushProperty name="height" value="0.05" units="cm"/>
      <inkml:brushProperty name="color" value="#AB008B"/>
    </inkml:brush>
  </inkml:definitions>
  <inkml:trace contextRef="#ctx0" brushRef="#br0">192 20 2168,'0'0'2780,"0"0"-678,0 0-274,0 0-193,0 0-75,0 0-150,12-3-265,2-2-777,-9 3-130,1 0 0,-1 0 0,0 0 0,0 1 0,1 0 0,-1 0 0,1 1 0,8-1 0,-14 1 380,0 4-146,0 2-335,1 4-34,-1 0 1,0 1-1,-1-1 1,0 0-1,-1 1 1,0-1 0,0 0-1,-1 0 1,-7 15-1,-7 9-93,-4 8 99,-28 42 0,42-74-183,0 0 1,-1 0-1,0-1 1,0 0-1,-1-1 0,0 1 1,0-2-1,-1 1 1,-14 7-1,22-14 4,1 0 0,-1 0 0,0 0 0,0 0 0,1 0 0,-1-1 0,0 1-1,0 0 1,0-1 0,0 0 0,0 1 0,0-1 0,0 0 0,0 0 0,0 0 0,0 0 0,0 0 0,0-1 0,0 1 0,0-1-1,0 1 1,0-1 0,-2-1 0,2 0 11,1 1 1,-1-1-1,1 0 0,-1 0 0,1 0 0,0 0 1,0 0-1,0 0 0,0 0 0,1 0 0,-1 0 1,0 0-1,1-1 0,-1 1 0,1 0 0,0 0 0,0 0 1,0-1-1,0-1 0,-2-46-348,0 33 383,1 1 0,1-1 0,1 0 0,4-27 0,-4 42 27,-1 1 0,1 0 0,-1 0-1,1 0 1,0 0 0,0 0-1,0 0 1,0 0 0,-1 0 0,1 0-1,0 0 1,1 0 0,-1 1 0,0-1-1,0 0 1,0 1 0,0-1-1,0 1 1,1-1 0,-1 1 0,0 0-1,1-1 1,-1 1 0,0 0 0,0 0-1,1 0 1,-1 0 0,0 0-1,1 0 1,-1 0 0,2 1 0,0 0 2,0-1 0,0 0 0,-1 1 0,1 0 0,0 0 0,-1-1 0,1 2 0,0-1 0,-1 0 0,0 0 0,1 1 0,-1-1 0,0 1 0,4 3 0,106 164 48,-73-122-1402,-38-45 928,-1-1-2185,0 0-3436,0-1 2417</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53.313"/>
    </inkml:context>
    <inkml:brush xml:id="br0">
      <inkml:brushProperty name="width" value="0.05" units="cm"/>
      <inkml:brushProperty name="height" value="0.05" units="cm"/>
      <inkml:brushProperty name="color" value="#AB008B"/>
    </inkml:brush>
  </inkml:definitions>
  <inkml:trace contextRef="#ctx0" brushRef="#br0">1 1 1144,'0'0'4851,"0"0"-2444,0 0-848,0 0-294,0 0-151,0 0-183,20 1 533,-5 6-1260,-9-4-169,0-1-1,0 1 1,1-1-1,-1 0 1,0-1-1,1 0 1,-1 0-1,12 1 1,4-1-280,18 1-1056,-19-6-3452,-17 0-205,-3-1 1645</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53.916"/>
    </inkml:context>
    <inkml:brush xml:id="br0">
      <inkml:brushProperty name="width" value="0.05" units="cm"/>
      <inkml:brushProperty name="height" value="0.05" units="cm"/>
      <inkml:brushProperty name="color" value="#AB008B"/>
    </inkml:brush>
  </inkml:definitions>
  <inkml:trace contextRef="#ctx0" brushRef="#br0">0 15 120,'0'0'2603,"0"0"-718,0 0-776,0 0-221,0 0 45,0 0 97,8 1 7086,29 3-7898,-18-3-465,24-2-2895,-38 1 1678,-1-1 1,1 0 0,0 0 0,-1 0 0,1 0-1,8-5 1,1-3-1807</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54.965"/>
    </inkml:context>
    <inkml:brush xml:id="br0">
      <inkml:brushProperty name="width" value="0.05" units="cm"/>
      <inkml:brushProperty name="height" value="0.05" units="cm"/>
      <inkml:brushProperty name="color" value="#AB008B"/>
    </inkml:brush>
  </inkml:definitions>
  <inkml:trace contextRef="#ctx0" brushRef="#br0">9 115 4537,'0'0'2019,"0"0"-321,0 0-203,0 0-374,0 0-279,0 0-79,-9-5 826,12 1-1587,1 0-1,-1 1 1,1-1 0,-1 1-1,1 0 1,0 0-1,0 0 1,0 0-1,1 1 1,5-3-1,19-13-7,-19 10 15,38-30 160,-46 37-162,1 0 0,-1 0 1,0 0-1,1 0 0,-1 0 0,0 0 1,1 1-1,-1-1 0,1 1 0,-1 0 1,1-1-1,0 1 0,-1 0 0,1 1 1,-1-1-1,1 0 0,-1 1 0,1-1 1,-1 1-1,1 0 0,1 1 0,-2-1 1,0 1-1,-1 0 1,1-1-1,-1 1 0,1 0 1,-1-1-1,0 1 1,0 0-1,0 0 1,0 0-1,0 0 0,0 0 1,-1 1-1,1-1 1,0 0-1,-1 0 0,0 0 1,0 1-1,1 1 1,-1 54 69,0-42-37,0 94 12,0-107-43,-1-1-1,1 1 1,-1 0 0,1 0-1,-1-1 1,0 1 0,0-1 0,-1 1-1,1-1 1,0 1 0,-1-1-1,1 1 1,-1-1 0,0 0 0,0 0-1,0 0 1,-3 2 0,-48 34 223,45-34-218,0 1 0,0 0 0,1 0-1,0 1 1,0 0 0,0 0 0,-6 8 0,13-14-2,-1 0 0,1 1 0,0-1 0,-1 0 0,1 1 0,-1-1 0,1 1 0,0-1-1,-1 0 1,1 1 0,0-1 0,-1 1 0,1-1 0,0 1 0,0-1 0,0 1 0,-1-1 0,1 1 0,0-1 0,0 1 0,0 0 0,0-1 0,0 1 0,0-1 0,0 1 0,0-1 0,0 1 0,0-1-1,0 1 1,0-1 0,1 1 0,-1-1 0,0 1 0,0-1 0,0 1 0,1-1 0,-1 1 0,0-1 0,1 1 0,-1-1 0,0 1 0,1-1 0,-1 0 0,1 1 0,0-1 0,27 1 851,-11-2-681,-5 1-312,-4-1-566,-1 0-1,1 1 0,-1 0 1,1 1-1,0 0 1,-1 0-1,1 0 0,-1 1 1,0 0-1,0 1 0,1-1 1,-1 2-1,-1-1 0,1 1 1,7 5-1,7 10-4844</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56.080"/>
    </inkml:context>
    <inkml:brush xml:id="br0">
      <inkml:brushProperty name="width" value="0.05" units="cm"/>
      <inkml:brushProperty name="height" value="0.05" units="cm"/>
      <inkml:brushProperty name="color" value="#AB008B"/>
    </inkml:brush>
  </inkml:definitions>
  <inkml:trace contextRef="#ctx0" brushRef="#br0">1 21 4553,'0'0'2100,"0"0"-181,0 0-339,0 0-212,0 0-83,0 0-156,0-1-949,0 0 0,0 0 0,0 1 1,0-1-1,0 0 0,1 0 0,-1 0 1,0 0-1,0 1 0,1-1 1,-1 0-1,0 0 0,1 1 0,-1-1 1,1 0-1,-1 0 0,2 0 0,90-2 3217,-45 2-4593,0 0-3856,-33 1-1145</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57.080"/>
    </inkml:context>
    <inkml:brush xml:id="br0">
      <inkml:brushProperty name="width" value="0.05" units="cm"/>
      <inkml:brushProperty name="height" value="0.05" units="cm"/>
      <inkml:brushProperty name="color" value="#AB008B"/>
    </inkml:brush>
  </inkml:definitions>
  <inkml:trace contextRef="#ctx0" brushRef="#br0">298 1 2841,'0'0'3018,"0"0"-631,0 0-445,0 0-341,0 0-277,0 0-418,0 0-114,0 0-61,-2 12 508,-12 20-1021,-1-1 1,-1 0 0,-2-1-1,-22 29 1,26-39-177,3-1-47,-2-1-1,0-1 1,-1 0 0,0 0 0,-1-2 0,-1 0 0,-24 17-1,39-31-18,-1 0-1,1 0 0,0 0 1,-1 0-1,1-1 0,-1 1 1,1-1-1,-1 1 0,1-1 0,-1 0 1,1 1-1,-1-1 0,0 0 1,1 0-1,-1 0 0,-1-1 0,2 1-2,0 0-1,0-1 0,1 1 0,-1-1 0,0 1 0,0-1 1,1 1-1,-1-1 0,0 1 0,1-1 0,-1 0 0,1 1 1,-1-1-1,1 0 0,-1 0 0,1 1 0,0-1 0,-1 0 1,1 0-1,0 0 0,-1-1 0,0-6-174,0 0-1,0 0 1,1 0 0,0 0-1,2-11 1,-1-2-80,-1 19 246,0 0-1,0 0 1,0 0-1,0 0 1,1 0-1,-1 1 1,1-1 0,-1 0-1,1 0 1,0 0-1,-1 1 1,1-1 0,0 0-1,0 1 1,0-1-1,0 1 1,1-1-1,-1 1 1,0 0 0,1-1-1,-1 1 1,1 0-1,-1 0 1,1 0 0,-1 0-1,1 0 1,0 1-1,-1-1 1,1 0-1,2 0 1,5-1 230,1 0 0,-1 1 0,1 0 0,17 1 0,-17 0 217,-8 1-397,0-1 0,-1 1 1,1 0-1,0 0 0,-1 0 0,1 0 0,-1 0 1,1 0-1,-1 0 0,0 1 0,1-1 0,-1 0 1,0 1-1,0-1 0,0 1 0,0-1 0,0 1 1,0 0-1,0-1 0,0 4 0,18 41 11,-17-39-11,5 13-4,0 0-104,0-1 0,0-1 0,14 24 0,-20-42-29,-1 1 0,0-1 1,1 1-1,-1-1 0,1 0 0,-1 1 1,1-1-1,-1 1 0,1-1 1,-1 0-1,1 1 0,-1-1 0,1 0 1,-1 0-1,1 1 0,-1-1 1,1 0-1,0 0 0,-1 0 0,1 0 1,0 0-1,-1 0 0,1 0 1,-1 0-1,1 0 0,0 0 1,0 0-1,4 0-2865,4 0-3957</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57.731"/>
    </inkml:context>
    <inkml:brush xml:id="br0">
      <inkml:brushProperty name="width" value="0.05" units="cm"/>
      <inkml:brushProperty name="height" value="0.05" units="cm"/>
      <inkml:brushProperty name="color" value="#AB008B"/>
    </inkml:brush>
  </inkml:definitions>
  <inkml:trace contextRef="#ctx0" brushRef="#br0">1 0 4809,'0'0'2034,"0"0"-287,0 0-137,0 0-242,0 0-243,0 0-266,0 0-133,0 0-65,0 0-103,0 0-62,0 0-95,31 0 451,13 3-3210,2-1-4460,-35-2 172</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26.216"/>
    </inkml:context>
    <inkml:brush xml:id="br0">
      <inkml:brushProperty name="width" value="0.05" units="cm"/>
      <inkml:brushProperty name="height" value="0.05" units="cm"/>
      <inkml:brushProperty name="color" value="#0000FF"/>
    </inkml:brush>
  </inkml:definitions>
  <inkml:trace contextRef="#ctx0" brushRef="#br0">1420 0 3921,'0'0'1670,"0"0"-533,0 0 38,0 0-159,0 0-360,0 0-177,-15 23 0,-196 311 1185,-102 262 144,27 17-1174,249-530-621,-498 1203-502,529-1272-309,2 0 0,-1 0 0,2 0-1,-1 9 799,6-19-3148,4-10 1537,14-29-4576</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58.275"/>
    </inkml:context>
    <inkml:brush xml:id="br0">
      <inkml:brushProperty name="width" value="0.05" units="cm"/>
      <inkml:brushProperty name="height" value="0.05" units="cm"/>
      <inkml:brushProperty name="color" value="#AB008B"/>
    </inkml:brush>
  </inkml:definitions>
  <inkml:trace contextRef="#ctx0" brushRef="#br0">1 46 1360,'0'0'4231,"0"0"-1819,0 0-565,0 0-317,0 0-441,0 0-409,0 30 474,0-27-1019,0-1-1,-1 1 1,2-1 0,-1 1-1,0-1 1,0 0 0,1 1-1,0-1 1,-1 1 0,1-1-1,0 0 1,0 1 0,0-1-1,2 2 1,-2-3-118,1 0 1,-1 0-1,0-1 1,1 1-1,-1 0 0,1-1 1,-1 0-1,1 1 1,-1-1-1,1 0 0,-1 0 1,1 0-1,-1 0 1,1 0-1,-1 0 0,1 0 1,-1 0-1,1-1 1,-1 1-1,1 0 0,-1-1 1,0 1-1,1-1 1,-1 0-1,0 0 1,3-1-1,12-7-751,-1 0-1,0-1 1,23-20 0,4-3-4467,-12 12-2526</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19:59.147"/>
    </inkml:context>
    <inkml:brush xml:id="br0">
      <inkml:brushProperty name="width" value="0.05" units="cm"/>
      <inkml:brushProperty name="height" value="0.05" units="cm"/>
      <inkml:brushProperty name="color" value="#AB008B"/>
    </inkml:brush>
  </inkml:definitions>
  <inkml:trace contextRef="#ctx0" brushRef="#br0">25 2 1016,'0'0'5175,"0"0"-2263,0 0-655,0 0-330,0 0-559,0 0-378,12 0-405,-2 0-520,0-1 54,0 1-1,0 0 0,0 0 0,-1 1 1,1 1-1,0 0 0,0 0 0,17 7 1,-26-9-110,-1 0 0,1 0 0,0 1 0,-1-1 0,1 0 1,0 0-1,-1 1 0,1-1 0,0 1 0,-1-1 0,1 0 0,-1 1 1,1-1-1,-1 1 0,1-1 0,-1 1 0,1 0 0,-1-1 1,1 1-1,-1-1 0,0 1 0,1 0 0,-1-1 0,0 1 0,0 0 1,1-1-1,-1 1 0,0 0 0,0 0 0,0-1 0,0 1 0,0 0 1,0 0-1,0-1 0,0 1 0,0 0 0,0-1 0,-1 1 0,1 0 1,0 0-1,-1 0 0,-27 26-352,25-26 221,1 1 0,-1 0 0,1-1 0,0 1 0,-1 0 1,1 0-1,0 1 0,0-1 0,0 0 0,0 1 0,1-1 0,-1 1 0,1 0 0,-1-1 0,0 5 0,2-6 27,0-1 59,0 0-25,1 30-451,2-29 487,0 1 0,0-1 0,0 1 0,1-1 0,-1 0-1,0 0 1,0 0 0,1-1 0,-1 1 0,0-1 0,1 0 0,4 0 0,-6 0 32,0 0 0,1 0-1,-1 0 1,1 0 0,-1 0 0,0 0-1,1 1 1,-1-1 0,0 1 0,1 0-1,-1 0 1,0 0 0,0 0 0,0 0-1,0 0 1,0 0 0,0 1 0,2 1-1,-3-1 22,0 0-1,0 0 0,-1 0 0,1 0 0,-1 0 0,1 0 1,-1 1-1,0-1 0,0 0 0,0 0 0,0 0 0,0 0 1,-1 1-1,1-1 0,-1 0 0,1 0 0,-1 0 0,0 0 1,0 0-1,1 0 0,-2 0 0,1 0 0,0-1 1,0 1-1,0 0 0,-1 0 0,1-1 0,-1 1 0,0-1 1,1 0-1,-1 1 0,0-1 0,0 0 0,0 0 0,-3 2 1,-8 3-63,-1 1 1,1-2 0,-28 8-1,38-12 29,-6 1-723,0-1-1,0 1 0,0-2 0,-16 1 0,17-1-702,-7 0-3957</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20:00.083"/>
    </inkml:context>
    <inkml:brush xml:id="br0">
      <inkml:brushProperty name="width" value="0.05" units="cm"/>
      <inkml:brushProperty name="height" value="0.05" units="cm"/>
      <inkml:brushProperty name="color" value="#AB008B"/>
    </inkml:brush>
  </inkml:definitions>
  <inkml:trace contextRef="#ctx0" brushRef="#br0">1 56 568,'0'0'5056,"0"0"-1858,0 0-983,0 0-395,0 0-323,0 0-290,30 0 1057,-30 0-2264,17 1-260,-1-1 1,0-1-1,0 0 0,1-1 0,-1-1 1,0 0-1,-1-1 0,24-9 0,-20 4-1409,14-6-4862,-13 9 1132</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20:01.115"/>
    </inkml:context>
    <inkml:brush xml:id="br0">
      <inkml:brushProperty name="width" value="0.05" units="cm"/>
      <inkml:brushProperty name="height" value="0.05" units="cm"/>
      <inkml:brushProperty name="color" value="#AB008B"/>
    </inkml:brush>
  </inkml:definitions>
  <inkml:trace contextRef="#ctx0" brushRef="#br0">292 1 5289,'0'0'2238,"0"0"-262,0 0-225,0 0-265,0 0-84,0 0-161,0 8-254,0-4-930,1 4 94,-1 0-1,0 0 1,-1 0-1,0 0 1,0 0 0,-1 0-1,0 0 1,0 0 0,0 0-1,-1-1 1,-1 1 0,-3 6-1,-28 37 153,-45 59-76,69-97-310,-1 0 0,0-1 1,-1 0-1,0-2 0,-27 18 1,39-27 47,-1 1 0,0-1 0,0-1 0,1 1 0,-1 0 0,0 0 0,0-1 0,0 1 0,0-1 0,0 1 0,0-1 0,0 0 0,0 0 0,-3 0 0,4 0 4,0-1 0,0 1 0,0 0 0,0-1 0,0 1 1,0-1-1,1 1 0,-1-1 0,0 1 0,0-1 0,1 0 0,-1 0 1,1 1-1,-1-1 0,0 0 0,1 0 0,-1 1 0,1-1 0,0 0 1,-1 0-1,0-2 0,0-4-142,-1-1 0,1 0-1,1 0 1,-1 0 0,3-16 0,-2 5 135,0 8-44,0 1 1,0-1-1,1 1 0,0-1 1,1 1-1,0 0 0,1 0 0,0 0 1,1 0-1,0 0 0,0 1 0,1-1 1,0 1-1,1 0 0,0 1 1,0 0-1,10-11 0,-16 19 81,1-1-1,-1 1 1,0 0-1,0 0 1,1-1-1,-1 1 1,0 0-1,1 0 1,-1 0 0,0-1-1,1 1 1,-1 0-1,0 0 1,1 0-1,-1 0 1,0 0-1,1 0 1,-1 0-1,0 0 1,1 0-1,-1 0 1,0 0 0,1 0-1,-1 0 1,0 0-1,1 0 1,-1 0-1,0 0 1,1 0-1,-1 0 1,0 0-1,1 1 1,-1-1-1,0 0 1,1 0 0,-1 0-1,0 1 1,1-1-1,-1 0 1,0 0-1,0 1 1,0-1-1,1 0 1,-1 0-1,0 1 1,0-1-1,0 0 1,1 1 0,-1-1-1,0 0 1,0 1-1,0-1 1,0 0-1,0 1 1,6 19 153,-6-19-156,1 7 59,5 28 240,20 63-1,-23-89-255,1-1-1,0 1 0,0-1 0,1 0 0,1 0 1,-1 0-1,1-1 0,1 0 0,0 0 1,0 0-1,10 7 0,2-4-631,-6-4-3322,0 6-3617,-4-3 4566</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20:01.640"/>
    </inkml:context>
    <inkml:brush xml:id="br0">
      <inkml:brushProperty name="width" value="0.05" units="cm"/>
      <inkml:brushProperty name="height" value="0.05" units="cm"/>
      <inkml:brushProperty name="color" value="#AB008B"/>
    </inkml:brush>
  </inkml:definitions>
  <inkml:trace contextRef="#ctx0" brushRef="#br0">0 6 544,'0'0'4232,"0"0"-1860,0 0-710,0 0-131,0 0-111,0 0-322,0 0-213,0 0-213,0 0-142,30 0 835,4 1-1187,15 1-2233,-19-6-6342,-20 0 4753</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20:02.196"/>
    </inkml:context>
    <inkml:brush xml:id="br0">
      <inkml:brushProperty name="width" value="0.05" units="cm"/>
      <inkml:brushProperty name="height" value="0.05" units="cm"/>
      <inkml:brushProperty name="color" value="#AB008B"/>
    </inkml:brush>
  </inkml:definitions>
  <inkml:trace contextRef="#ctx0" brushRef="#br0">1 41 2104,'0'0'3535,"0"0"-1555,0 0-452,0 0-181,0 0-151,0 0-158,5 6 1990,19 17-2155,-18-22-926,0 1 0,0-2 0,0 1-1,-1-1 1,1 0 0,0 0 0,0 0 0,0-1 0,0 0 0,0 0-1,9-4 1,0-1-1516,0 0-1,25-17 0,-14 8-1978,0-1-1978</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20:02.916"/>
    </inkml:context>
    <inkml:brush xml:id="br0">
      <inkml:brushProperty name="width" value="0.05" units="cm"/>
      <inkml:brushProperty name="height" value="0.05" units="cm"/>
      <inkml:brushProperty name="color" value="#AB008B"/>
    </inkml:brush>
  </inkml:definitions>
  <inkml:trace contextRef="#ctx0" brushRef="#br0">74 1 5985,'0'0'3058,"0"0"-557,0 0-410,0 0-491,0 0-609,0 0-376,1 5-290,-1 5-300,-1 0 0,1 0 1,-2-1-1,1 1 0,-1-1 0,-1 1 0,0-1 0,0 0 0,-1 0 0,0 0 0,0 0 0,-7 8 0,3-2-15,1 1 1,0 0-1,-7 23 0,13-14 39,36-25-35,-16 0-6,0-1 0,1-1-1,35-7 1,-48 7-166,0-1 0,0 1 1,0-1-1,0 0 0,-1-1 0,1 1 0,7-7 0,-11 8-260,0-1-1,0 0 1,0 0 0,0-1-1,-1 1 1,1 0-1,-1-1 1,3-4 0,-3 5-369,-1 1-4065,0 2 1371,-1 0 962</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20:03.426"/>
    </inkml:context>
    <inkml:brush xml:id="br0">
      <inkml:brushProperty name="width" value="0.05" units="cm"/>
      <inkml:brushProperty name="height" value="0.05" units="cm"/>
      <inkml:brushProperty name="color" value="#AB008B"/>
    </inkml:brush>
  </inkml:definitions>
  <inkml:trace contextRef="#ctx0" brushRef="#br0">153 1 2136,'0'0'4455,"0"0"-1868,0 0-783,0 0-433,0 0-382,0 0-267,0 0-179,0 0-253,0 0-42,0 0 17,0 0 84,0 0 9,0 0 17,0 31 863,-1-9-1142,0-2-1,-1 1 1,-1 0-1,-1 0 1,-1-1-1,-1 0 0,-1 0 1,-14 31-1,-22 41-2660,-2 1-9544,30-62 8962</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55.957"/>
    </inkml:context>
    <inkml:brush xml:id="br0">
      <inkml:brushProperty name="width" value="0.05" units="cm"/>
      <inkml:brushProperty name="height" value="0.05" units="cm"/>
      <inkml:brushProperty name="color" value="#E71224"/>
    </inkml:brush>
  </inkml:definitions>
  <inkml:trace contextRef="#ctx0" brushRef="#br0">2 819 80,'0'0'2726,"0"0"-300,0 0-729,0 0-391,0 0-240,0 0-163,0 0 33,0 0-69,0 0 45,0 46 3931,0-38-4349,-1-5-473,1-1-1,0 0 1,0 1 0,0-1 0,0 1 0,0-1-1,1 0 1,-1 1 0,1-1 0,-1 0-1,1 1 1,0-1 0,0 0 0,0 1-21,0-2 22,-1-1 1,1 1-1,-1 0 1,0 0-1,1 0 1,-1-1 0,0 1-1,1 0 1,-1 0-1,0 0 1,0 0-1,0 0 1,0 0-1,0 0 1,0-1 0,0 1-1,0 0 1,0 0-1,0 0 1,0 0-1,-1 0 1,1 0 0,0-1-1,-1 1 1,1 0-23,-1 0 24,1-1 1,0 0-1,0 1 1,-1-1-1,1 1 1,0-1-1,0 1 1,0-1-1,-1 1 1,1-1-1,0 1 1,0-1 0,0 1-1,0-1 1,0 1-1,0-1 1,0 0-1,0 1 1,0-1-1,0 1 1,0-1-1,0 1 1,1-1-1,-1 1 1,0-1-1,0 1 1,0-1 0,1 1-1,-1-1 1,0 0-1,1 1 1,-1-1-1,0 0 1,1 1-1,-1-1 1,0 0-1,1 1 1,-1-1-1,0 0 1,1 1-1,-1-1 1,1 0 0,-1 0-1,1 0 1,-1 0-1,1 1 1,-1-1-1,1 0 1,-1 0-1,1 0 1,-1 0-1,1 0 1,-1 0-1,1 0 1,-1 0-1,1 0 1,-1 0 0,0-1-1,1 1 1,-1 0-1,1 0-24,2-1 5,1 1-1,-1-1 1,0 0 0,1 0-1,-1-1 1,0 1-1,0-1 1,0 1 0,0-1-1,0 0 1,0 0-1,-1 0 1,1-1 0,-1 1-1,3-2-4,40-50 82,-25 29-65,156-170-1446,8 7 1,8 10-1,128-89 1429,-311 261 1104,-1 0-8037,-21 3-725,-21 3 5016</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56.889"/>
    </inkml:context>
    <inkml:brush xml:id="br0">
      <inkml:brushProperty name="width" value="0.05" units="cm"/>
      <inkml:brushProperty name="height" value="0.05" units="cm"/>
      <inkml:brushProperty name="color" value="#E71224"/>
    </inkml:brush>
  </inkml:definitions>
  <inkml:trace contextRef="#ctx0" brushRef="#br0">46 81 2232,'0'0'2774,"0"0"-976,0 0-583,0 0-397,0 0-133,0 0-50,3-10-130,10-34 19,-10 33-54,-3-5 4955,-3 64-5247,-1-1 0,-3 1 0,-2-1 0,-2-1 0,-17 45-178,27-90 2,1-1 1,0 1-1,-1-1 1,1 1 0,0 0-1,0-1 1,0 1 0,-1-1-1,1 1 1,0 0 0,0-1-1,0 1 1,0-1 0,0 1-1,0 0 1,0-1-1,0 1 1,0-1 0,1 1-1,-1 0 1,0-1 0,0 1-1,0-1 1,1 1 0,-1-1-1,0 1 1,1 0 0,-1-1-1,0 1 1,1-1-1,-1 0 1,1 1 0,-1-1-1,0 1 1,1-1 0,0 0-1,-1 1 1,1-1 0,-1 0-1,1 1 1,0-1-3,22 0 142,-16-1-166,151-3-1254,-9-12-5579,-76 3 172</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26.698"/>
    </inkml:context>
    <inkml:brush xml:id="br0">
      <inkml:brushProperty name="width" value="0.05" units="cm"/>
      <inkml:brushProperty name="height" value="0.05" units="cm"/>
      <inkml:brushProperty name="color" value="#0000FF"/>
    </inkml:brush>
  </inkml:definitions>
  <inkml:trace contextRef="#ctx0" brushRef="#br0">1407 0 4913,'0'0'1562,"-23"47"115,-259 530 2747,-519 1011-370,768-1525-4078,-229 461-353,257-500-1306,5-24 1616,0 1 1,0-1 0,1 0-1,-1 0 1,0 0 0,0 1-1,0-1 1,1 0 0,-1 0-1,0 0 1,1 0 0,-1 1-1,0-1 1,0 0 0,1 0-1,-1 0 1,0 0 0,1 0-1,-1 0 1,0 0 0,0 0-1,1 0 1,-1 0 0,0 0-1,1 0 1,-1 0 0,0 0-1,1 0 1,-1 0 0,0 0-1,0-1 1,1 1 0,-1 0-1,0 0 1,0 0 0,1 0-1,-1 0 1,0-1 0,0 1 66,36-29-3149,3-20-780</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57.586"/>
    </inkml:context>
    <inkml:brush xml:id="br0">
      <inkml:brushProperty name="width" value="0.05" units="cm"/>
      <inkml:brushProperty name="height" value="0.05" units="cm"/>
      <inkml:brushProperty name="color" value="#E71224"/>
    </inkml:brush>
  </inkml:definitions>
  <inkml:trace contextRef="#ctx0" brushRef="#br0">0 1 128,'0'0'2072,"0"0"3616,0 0-2220,0 0-1358,0 0-470,0 0-276,4 15-424,13 64-231,4 0-1,4-2 0,12 22-708,-21-60-25,2-1 0,2 0 0,1-2-1,2 0 1,2-1 0,1-2 0,19 18 25,-22-25-596,15 14-1621,-12-21-3561,-24-18 766,-2-1 1943,0 0 1686</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58.096"/>
    </inkml:context>
    <inkml:brush xml:id="br0">
      <inkml:brushProperty name="width" value="0.05" units="cm"/>
      <inkml:brushProperty name="height" value="0.05" units="cm"/>
      <inkml:brushProperty name="color" value="#E71224"/>
    </inkml:brush>
  </inkml:definitions>
  <inkml:trace contextRef="#ctx0" brushRef="#br0">356 25 544,'0'0'1508,"0"0"2585,0 0-1476,0 0-971,0 0-134,0 0-309,-1-6-224,-4-13-427,0 19 192,-6 34 548,-1 5-1297,-31 60-159,-4-2 1,-4-3-1,-5-2 0,-11 9 164,35-60-1731,9-17-2328,21-22-162,2-2 1333,0 0 1237</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58.975"/>
    </inkml:context>
    <inkml:brush xml:id="br0">
      <inkml:brushProperty name="width" value="0.05" units="cm"/>
      <inkml:brushProperty name="height" value="0.05" units="cm"/>
      <inkml:brushProperty name="color" value="#E71224"/>
    </inkml:brush>
  </inkml:definitions>
  <inkml:trace contextRef="#ctx0" brushRef="#br0">33 44 408,'0'0'4432,"0"0"-1986,0 0-759,0 0-242,0 0-198,0 0-167,-1 14 531,-11 39-1076,7-32-255,0 0 0,2 0 0,0 1 0,1 13-280,1-34-18,1 0 0,0 0 0,0-1 0,0 1 0,0 0 0,0 0 0,0 0 0,0-1 0,0 1 0,0 0 0,0 0 0,1-1 0,-1 1 0,0 0 0,0 0 0,1-1 0,-1 1 0,0 0 0,1-1 0,-1 1 0,1 0 0,-1-1 0,1 1 0,-1-1 0,1 1 0,0-1 0,-1 1 0,1-1 0,-1 1 0,1-1 0,0 1 0,0-1 0,-1 0 0,1 0 0,0 1 0,0-1 0,-1 0 0,1 0 0,0 0 0,0 0 0,-1 0 0,1 0 0,0 0 0,0 0 0,0 0 0,-1 0 0,1 0 0,0 0 0,0-1 0,-1 1 0,1 0 0,0-1 18,12 1-164,-7 0 75,1 0 0,-1 0 0,1 0 0,0-1 0,-1 0 0,1 0 0,-1-1 0,0 0-1,0 0 1,1-1 0,0 0 89,-3 0-17,0 0 1,0-1-1,0 1 0,0-1 0,0 0 0,-1-1 0,0 1 0,0 0 0,0-1 0,0 0 1,-1 0-1,1 0 0,-1 0 0,-1 0 17,3-6 116,0 1-1,-2-1 1,1 0 0,-1 0 0,-1-1 0,0 1-1,0 0 1,-1 0 0,-1 0 0,0-1 0,-2-7-116,-1 16 55,1 0 1,-1 1 0,-1-1-1,1 1 1,0 0 0,0 0-1,-1 1 1,-3-2-56,-7-3 12,14 5-341,-1 1 0,0-1 0,1 0 0,-1 1 1,0 0-1,1-1 0,-1 1 0,0 0 0,0 0 0,1 0 0,-1 0 1,0 0-1,1 0 0,-1 0 0,0 1 0,0-1 0,1 1 0,-1-1 0,1 1 1,-1 0-1,0-1 0,1 1 0,-1 0 0,1 0 0,-2 1 329,-24 30-4258,9-11 2880</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59.641"/>
    </inkml:context>
    <inkml:brush xml:id="br0">
      <inkml:brushProperty name="width" value="0.05" units="cm"/>
      <inkml:brushProperty name="height" value="0.05" units="cm"/>
      <inkml:brushProperty name="color" value="#E71224"/>
    </inkml:brush>
  </inkml:definitions>
  <inkml:trace contextRef="#ctx0" brushRef="#br0">1 1 488,'0'0'5257,"0"0"-2192,0 0-249,0 0-335,0 0-449,0 0-527,0 0-393,0 32-496,0-25-288,0-1-240,0-6-88,0 0-8,0 7-1288,12-7-2441,7 0-4113,0 0 2257</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01.194"/>
    </inkml:context>
    <inkml:brush xml:id="br0">
      <inkml:brushProperty name="width" value="0.05" units="cm"/>
      <inkml:brushProperty name="height" value="0.05" units="cm"/>
      <inkml:brushProperty name="color" value="#E71224"/>
    </inkml:brush>
  </inkml:definitions>
  <inkml:trace contextRef="#ctx0" brushRef="#br0">48 130 7138,'0'0'2137,"0"0"-440,0 0-280,0 0-295,0 0-313,0 0-270,8 1-144,95 17 83,-55-9-388,0-1 1,0-3-1,14-1-90,73-4 529,-134-5-508,1 0 0,-1-1 0,0 1 0,0 0 1,-1-1-1,1 1 0,-1-1 0,0 1 0,-1-1 1,0-1-22,1-2-16,0-4 43,0 8-24,1 0 0,-1 0 0,-1 0-1,1 0 1,-1 0 0,0 0 0,0 0 0,-1-2-3,1 5-24,-1 0-1,1 0 0,0 0 1,-1 1-1,1-1 1,-1 0-1,0 1 0,1-1 1,-1 1-1,0 0 1,0-1-1,0 1 0,0 0 1,0 0-1,0 0 1,0 1-1,0-1 0,-1 0 1,1 1-1,-2-1 25,-22-3-110,0 0 1,0 2-1,0 0 0,-9 2 110,-9-2 86,32 1-3,1-1 0,-1 2 0,0 0 0,0 0 0,0 1 0,0 0 0,1 1 0,-1 1 0,-9 3-83,14-1 17,0-1 0,1 2 1,-1-1-1,2 1 1,-1 0-1,0 0 1,1 1-1,0-1 1,1 1-1,0 0 0,-4 7-17,-36 86 55,43-98-56,-5 13 10,0 1 0,1-1-1,0 2 1,1-1 0,1 0 0,1 1-1,0-1 1,1 1 0,1 0 0,0-1 0,1 1-1,3 9-8,-2-22 2,0 1 1,0-1-1,1 0 0,-1 0 0,1 0 0,0 0 1,0 0-1,1 0 0,-1-1 0,1 0 0,0 1 0,0-1 1,0-1-1,0 1 0,0-1 0,1 1 0,1 0-2,12 5 22,0 0 0,0-2 0,17 5-22,26 1-175,1-2-1,0-3 1,0-3-1,0-2 1,9-3 175,-52 1-289,-7-1-125,0 1 0,1-2 0,-1 1 0,0-2 0,0 0 0,0 0 0,-1-1 0,5-2 414,54-30-5435,-30 10 519</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01.763"/>
    </inkml:context>
    <inkml:brush xml:id="br0">
      <inkml:brushProperty name="width" value="0.05" units="cm"/>
      <inkml:brushProperty name="height" value="0.05" units="cm"/>
      <inkml:brushProperty name="color" value="#E71224"/>
    </inkml:brush>
  </inkml:definitions>
  <inkml:trace contextRef="#ctx0" brushRef="#br0">1 20 40,'0'0'6577,"0"0"-3712,0 0-328,0 0-545,0 0-344,0 0-607,0 0-217,6 0-456,13 0 120,7 0-408,5 0 24,1 0-104,12 0-304,7 0-904,13 0-1673,-7-13-2712,-6 6-785</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02.343"/>
    </inkml:context>
    <inkml:brush xml:id="br0">
      <inkml:brushProperty name="width" value="0.05" units="cm"/>
      <inkml:brushProperty name="height" value="0.05" units="cm"/>
      <inkml:brushProperty name="color" value="#E71224"/>
    </inkml:brush>
  </inkml:definitions>
  <inkml:trace contextRef="#ctx0" brushRef="#br0">0 1 5705,'0'0'2111,"0"0"-321,0 0-290,0 0-50,0 0-223,0 0-219,11 26-344,35 83-88,-37-88-424,1-1 0,1 0-1,1-1 1,0 0-1,12 12-151,5 8 51,-26-35-134,0 0 1,0 0 0,0 0-1,1 0 1,-1 0 0,1-1 0,0 0-1,0 0 1,0 0 0,0 0-1,1 0 1,2 0 82,14 3-3582,4-4-4454,-19-2 5202</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02.672"/>
    </inkml:context>
    <inkml:brush xml:id="br0">
      <inkml:brushProperty name="width" value="0.05" units="cm"/>
      <inkml:brushProperty name="height" value="0.05" units="cm"/>
      <inkml:brushProperty name="color" value="#E71224"/>
    </inkml:brush>
  </inkml:definitions>
  <inkml:trace contextRef="#ctx0" brushRef="#br0">0 1 312</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03.006"/>
    </inkml:context>
    <inkml:brush xml:id="br0">
      <inkml:brushProperty name="width" value="0.05" units="cm"/>
      <inkml:brushProperty name="height" value="0.05" units="cm"/>
      <inkml:brushProperty name="color" value="#E71224"/>
    </inkml:brush>
  </inkml:definitions>
  <inkml:trace contextRef="#ctx0" brushRef="#br0">95 1 312,'217'37'2767,"-191"-31"1355,-26-6-4078,0 0 0,0 0 1,0 0-1,0 0 0,0 0 0,0 0 1,0 0-1,0 1 0,-1-1 1,1 0-1,0 0 0,0 0 1,0 0-1,0 0 0,0 0 0,0 0 1,0 0-1,0 0 0,0 0 1,0 0-1,0 0 0,0 0 1,0 0-1,0 1 0,0-1 0,0 0 1,0 0-1,0 0 0,0 0 1,0 0-1,0 0 0,0 0 1,0 0-1,0 0 0,0 0 0,0 0 1,0 0-1,0 1 0,0-1 1,0 0-1,0 0 0,0 0 1,0 0-1,0 0 0,0 0 1,0 0-1,0 0-44,-28 1 1461,25-1-951,-4 9-89,1 0 0,0 0-1,1 0 1,0 1 0,1 0-1,-2 4-420,6-13 13,-10 19 48,-1 0-1,-1 0 1,-1-1 0,0-1-1,-11 11-60,-82 83-5795,67-73 602,0 1 2087</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04.647"/>
    </inkml:context>
    <inkml:brush xml:id="br0">
      <inkml:brushProperty name="width" value="0.05" units="cm"/>
      <inkml:brushProperty name="height" value="0.05" units="cm"/>
      <inkml:brushProperty name="color" value="#E71224"/>
    </inkml:brush>
  </inkml:definitions>
  <inkml:trace contextRef="#ctx0" brushRef="#br0">0 1579 160,'0'0'3649,"0"0"-1391,0 0-542,0 0-190,0 0-313,0 0-166,0 0-199,4-1-220,23-4 1118,-26 5-1143,1 0-361,1 0 0,-1 0-1,1 0 1,-1 0 0,1 0 0,-1-1 0,1 1 0,-1-1-1,0 1 1,1-1 0,-1 0 0,0 0 0,1 0 0,-1 0-1,1-1-241,19-32 53,-2-1-1,-1-1 0,1-6-52,21-40-142,76-131-1423,10 5 0,9 6-1,158-181 1566,-235 317-2129,43-37 2129,-77 80-666,1 2 1,1 0-1,1 2 1,0 1-1,27-12 666,9 9-3372,-44 14 350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27.109"/>
    </inkml:context>
    <inkml:brush xml:id="br0">
      <inkml:brushProperty name="width" value="0.05" units="cm"/>
      <inkml:brushProperty name="height" value="0.05" units="cm"/>
      <inkml:brushProperty name="color" value="#0000FF"/>
    </inkml:brush>
  </inkml:definitions>
  <inkml:trace contextRef="#ctx0" brushRef="#br0">1424 1 2521,'0'0'2892,"0"0"-1429,0 0-531,0 0-188,0 0-81,-27 49 85,4-8-558,-62 114 1488,-20 64-1678,-142 348 2050,-387 824-242,560-1246-1981,-63 130-358,57-82-5205,69-157 800</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05.560"/>
    </inkml:context>
    <inkml:brush xml:id="br0">
      <inkml:brushProperty name="width" value="0.05" units="cm"/>
      <inkml:brushProperty name="height" value="0.05" units="cm"/>
      <inkml:brushProperty name="color" value="#E71224"/>
    </inkml:brush>
  </inkml:definitions>
  <inkml:trace contextRef="#ctx0" brushRef="#br0">0 5 616,'0'0'1410,"0"0"85,0 0-71,0 0-148,0 0-109,0 0-248,0 0-101,2-4-168,3 228 6501,-5-218-7107,-1-4-7,1 0 0,0 0 1,0 0-1,0 0 0,0 0 0,0 0 0,0 0 1,1-1-1,-1 1 0,1 0 0,-1 0 0,1 0 0,0-1 1,-1 1-1,1 0-37,1-1 29,1 0 0,-1-1 0,0 1 1,0 0-1,1-1 0,-1 0 0,0 1 0,0-1 1,1 0-1,-1 0 0,0 0 0,3-1-29,-3 1-1,10 0-26,-6 10-43,-6-9 67,0 0 1,0-1 0,1 1-1,-1 0 1,0-1 0,0 1 0,0 0-1,1-1 1,-1 1 0,0 0-1,1-1 1,-1 1 0,0-1 0,1 1-1,-1 0 1,1-1 0,-1 1-1,1-1 1,-1 0 0,1 1 0,-1-1-1,1 1 1,0-1 0,-1 0-1,1 1 1,-1-1 0,1 0 0,0 0-1,-1 1 1,1-1 0,0 0-1,0 0 3,18 1-41,0-1 0,-1-1 0,1-1 0,0-1-1,0 0 1,-1-1 0,1-1 0,-1-1 0,6-3 41,165-77-1551,-68 21-2634,-60 21-1622</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06.711"/>
    </inkml:context>
    <inkml:brush xml:id="br0">
      <inkml:brushProperty name="width" value="0.05" units="cm"/>
      <inkml:brushProperty name="height" value="0.05" units="cm"/>
      <inkml:brushProperty name="color" value="#E71224"/>
    </inkml:brush>
  </inkml:definitions>
  <inkml:trace contextRef="#ctx0" brushRef="#br0">0 0 5265,'0'0'3625,"0"0"-1087,0 0-246,0 0-425,0 0-417,0 0-346,34 32-194,108 105-122,119 110 1248,-191-172-1954,-55-56-480,1-1 1,1 0-1,1-1 0,1-1 1,0 0-1,1-2 0,7 4 398,-7-15-5705,-19-3-249</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07.178"/>
    </inkml:context>
    <inkml:brush xml:id="br0">
      <inkml:brushProperty name="width" value="0.05" units="cm"/>
      <inkml:brushProperty name="height" value="0.05" units="cm"/>
      <inkml:brushProperty name="color" value="#E71224"/>
    </inkml:brush>
  </inkml:definitions>
  <inkml:trace contextRef="#ctx0" brushRef="#br0">470 0 3449,'0'0'3710,"0"0"-1358,0 0-641,0 0-326,0 0-253,0 0-81,-14 17-231,-231 324 1044,179-235-1779,41-63-1319,-2-2 0,-27 33 1234,54-74-71,-2 3-440,0 0 0,-1-1 0,1 1 0,0-1 0,-1 0 0,0 1 0,1-1 0,-1 0 0,0-1 0,0 1 0,0 0 511,-5-1-6390</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07.759"/>
    </inkml:context>
    <inkml:brush xml:id="br0">
      <inkml:brushProperty name="width" value="0.05" units="cm"/>
      <inkml:brushProperty name="height" value="0.05" units="cm"/>
      <inkml:brushProperty name="color" value="#E71224"/>
    </inkml:brush>
  </inkml:definitions>
  <inkml:trace contextRef="#ctx0" brushRef="#br0">1 1 4721,'0'0'4033,"0"0"-1937,0 0 233,0 0-609,0 0-488,0 0-519,0 0-257,0 91-360,0-52-32,0-7-64,0 7-312,0-6-473,0-7-999,0-7-1032,0-6-2882</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08.310"/>
    </inkml:context>
    <inkml:brush xml:id="br0">
      <inkml:brushProperty name="width" value="0.05" units="cm"/>
      <inkml:brushProperty name="height" value="0.05" units="cm"/>
      <inkml:brushProperty name="color" value="#E71224"/>
    </inkml:brush>
  </inkml:definitions>
  <inkml:trace contextRef="#ctx0" brushRef="#br0">1 1 4561,'0'0'5297,"0"0"-2504,0 0-417,0 0-887,0 0-697,0 0-448,0 0-296,0 19-48,6-19-1288,0 0-3642</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09.976"/>
    </inkml:context>
    <inkml:brush xml:id="br0">
      <inkml:brushProperty name="width" value="0.05" units="cm"/>
      <inkml:brushProperty name="height" value="0.05" units="cm"/>
      <inkml:brushProperty name="color" value="#E71224"/>
    </inkml:brush>
  </inkml:definitions>
  <inkml:trace contextRef="#ctx0" brushRef="#br0">71 216 1696,'0'0'4864,"0"0"-1987,0 0-415,0 0-221,0 0-394,0 0-506,11 4-392,33 9-559,2-2 1,-1-2-1,1-2 0,0-2 0,21-2-390,165-3-81,-230 1 77,1-1-1,-1 0 1,0-1 0,0 1-1,0 0 1,0 0 0,0-1 0,0 1-1,0-1 1,0 0 0,0 0-1,0 0 1,0 0 0,0 0-1,-1 0 1,1 0 0,0 0 0,-1-1-1,1 1 1,-1-1 0,1 1-1,-1-1 1,0 0 0,1 1 0,-1-1-1,0 0 1,0 0 0,0 0-1,-1 0 1,1 0 0,0 0-1,-1-1 5,2-8-50,0 0-1,-2 0 0,1 1 0,-1-1 1,-1 0-1,0-2 51,-1-19-324,2 28 254,-1 1 0,0-1-1,0 1 1,0-1-1,-1 1 1,1 0 0,-1 0-1,0-1 1,0 1-1,0 0 1,0 0-1,-1 1 1,1-1 0,-1 0-1,1 1 1,-1 0-1,0-1 1,0 1-1,0 0 1,0 0 0,0 1-1,-3-2 71,-9-5-229,-1 1 1,0 1-1,0 0 0,-4 0 229,-15-2-51,1 2-1,-1 2 1,-1 1-1,1 2 1,-23 3 51,13-2 2,38 1 26,-1 0 0,1 1-1,0 0 1,0 0 0,1 1 0,-1-1-1,0 1 1,1 1 0,0-1 0,0 1-1,0 1 1,0-1 0,0 1-1,-2 3-27,-17 15 382,1 2-1,-8 12-381,30-35 28,-5 7 14,0-1-1,1 1 1,0 0-1,1 0 1,0 1 0,0 0-1,1 0 1,0 0-1,1 0 1,0 0 0,1 2-42,-2 15 74,1 0 0,2 0 0,1 19-74,0-21 30,1-18-25,1 0 1,-1 0 0,1 0-1,0-1 1,1 1-1,0-1 1,0 1 0,0-1-1,1 0 1,-1 0 0,2 0-1,-1-1 1,1 1 0,-1-1-1,1 0 1,1-1-1,-1 1 1,1-1 0,0 0-1,0 0 1,1 0-6,16 10 33,1-1 0,1-1 0,0-1-1,0-1 1,3 0-33,2-2-87,-1-2 0,1 0-1,1-2 1,-1-1-1,8-2 88,151-4-3993,-181 2 3374,1 1 0,0-1 0,-1-1 0,1 0 0,7-2 619,36-24-4923</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10.543"/>
    </inkml:context>
    <inkml:brush xml:id="br0">
      <inkml:brushProperty name="width" value="0.05" units="cm"/>
      <inkml:brushProperty name="height" value="0.05" units="cm"/>
      <inkml:brushProperty name="color" value="#E71224"/>
    </inkml:brush>
  </inkml:definitions>
  <inkml:trace contextRef="#ctx0" brushRef="#br0">0 13 1720,'0'0'6690,"0"0"-4186,0 0-87,0 0-697,0 0-392,0 0-543,0 0-225,57 26-280,-25-26-136,6 0-144,6 0-296,7 0-600,13-13-1489,-14 0-1792,-5 0-4689</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11.072"/>
    </inkml:context>
    <inkml:brush xml:id="br0">
      <inkml:brushProperty name="width" value="0.05" units="cm"/>
      <inkml:brushProperty name="height" value="0.05" units="cm"/>
      <inkml:brushProperty name="color" value="#E71224"/>
    </inkml:brush>
  </inkml:definitions>
  <inkml:trace contextRef="#ctx0" brushRef="#br0">0 1 5297,'0'0'2479,"0"0"-336,0 0-408,0 0-292,0 0-256,0 0-256,9 24-221,-3-7-648,12 37 414,3-1 1,15 25-477,-35-76-79,14 27-265,2-2-1,16 22 345,-6-18-3480,5-5-4382,-25-20 3424</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11.559"/>
    </inkml:context>
    <inkml:brush xml:id="br0">
      <inkml:brushProperty name="width" value="0.05" units="cm"/>
      <inkml:brushProperty name="height" value="0.05" units="cm"/>
      <inkml:brushProperty name="color" value="#E71224"/>
    </inkml:brush>
  </inkml:definitions>
  <inkml:trace contextRef="#ctx0" brushRef="#br0">343 0 4097,'0'0'2048,"0"0"-431,0 0-241,0 0-392,0 0 0,0 0-223,0 0-17,-89 91-144,64-58-280,-1-1-96,1 7-216,-7 0-16,1 0-568,-14 0-768,13-6-1857,-6-1-4425</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15.974"/>
    </inkml:context>
    <inkml:brush xml:id="br0">
      <inkml:brushProperty name="width" value="0.05" units="cm"/>
      <inkml:brushProperty name="height" value="0.05" units="cm"/>
      <inkml:brushProperty name="color" value="#E71224"/>
    </inkml:brush>
  </inkml:definitions>
  <inkml:trace contextRef="#ctx0" brushRef="#br0">324 1 6569,'0'0'1841,"0"0"-490,0 0-204,0 0-219,0 0-139,-9 64-72,-29 205-180,34-240-398,-1 0 0,-1 0 0,-2-1 0,-1 0 0,-6 12-139,1-4 137,-63 158 516,11-27-1544,26-56-2750,25-71 797,-3-6-1495</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27.614"/>
    </inkml:context>
    <inkml:brush xml:id="br0">
      <inkml:brushProperty name="width" value="0.05" units="cm"/>
      <inkml:brushProperty name="height" value="0.05" units="cm"/>
      <inkml:brushProperty name="color" value="#0000FF"/>
    </inkml:brush>
  </inkml:definitions>
  <inkml:trace contextRef="#ctx0" brushRef="#br0">1319 0 4297,'0'0'1584,"0"0"-223,0 0-97,-28 64-191,-179 422 690,-48 99 1033,-54 43-2796,187-402 17,-196 385-905,252-459-3320,53-116 30</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16.775"/>
    </inkml:context>
    <inkml:brush xml:id="br0">
      <inkml:brushProperty name="width" value="0.05" units="cm"/>
      <inkml:brushProperty name="height" value="0.05" units="cm"/>
      <inkml:brushProperty name="color" value="#E71224"/>
    </inkml:brush>
  </inkml:definitions>
  <inkml:trace contextRef="#ctx0" brushRef="#br0">1 52 2529,'0'0'3714,"0"0"-1631,0 0-450,0 0-111,0 0-64,0 0-189,5 0-262,-4 0-921,1 0-1,-1-1 1,0 1 0,0 0-1,1 0 1,-1 0-1,0 1 1,0-1-1,1 0 1,-1 0 0,0 1-1,0-1 1,1 0-1,-1 1 1,0-1 0,0 1-1,0 0 1,0-1-1,0 1 1,0 0-1,0 0 1,0 0 0,0 0-1,0 0-85,0 2 176,0 1 0,0 0 1,0 0-1,-1 0 0,0 0 0,0 0 0,0 0 0,0 4-176,0-5-45,0 206 672,0-206-629,1-1 0,-1 1 0,1-1 0,-1 1 0,1-1 0,0 0 0,0 1 0,0-1 0,0 0 0,1 0 0,-1 0 0,1 0 0,-1 0 0,1 0 0,0 0 0,-1 0 0,1 0 0,0-1 0,0 1-1,0-1 1,1 1 0,-1-1 0,0 0 0,0 0 0,1 0 0,-1 0 0,1-1 0,-1 1 0,1 0 0,-1-1 0,2 0 2,1 1-13,-1 0-1,1-1 1,-1 1 0,1-1-1,-1 0 1,1 0-1,-1-1 1,0 0 0,1 0-1,-1 0 1,1 0-1,-1 0 1,0-1 0,0 0-1,0 0 1,0 0-1,0 0 1,0-1 0,-1 1 13,16-17-218,-1 0 0,12-19 218,25-27-1093,-7 18-2599,1 2-1,37-23 3693,-22 21-8173</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17.607"/>
    </inkml:context>
    <inkml:brush xml:id="br0">
      <inkml:brushProperty name="width" value="0.05" units="cm"/>
      <inkml:brushProperty name="height" value="0.05" units="cm"/>
      <inkml:brushProperty name="color" value="#E71224"/>
    </inkml:brush>
  </inkml:definitions>
  <inkml:trace contextRef="#ctx0" brushRef="#br0">0 0 5769,'0'0'2279,"0"0"-270,0 0 242,0 0-17,0 0-284,0 0-457,14 33-359,43 108-251,-40-94 176,8 44-1059,3 6 409,-7-43-445,1 0 0,4-1 1,1-2-1,3-1 0,32 43 36,-58-88-195,0-1 0,0 1-1,0-1 1,1 0 0,-1 0-1,1-1 1,0 1-1,0-1 1,0 0 0,0 0-1,1-1 1,2 2 195,-2-2-1470,1-1 0,-1 1 0,1-1 0,0-1 0,0 1 1,4-1 1469,-4 0-7727</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18.125"/>
    </inkml:context>
    <inkml:brush xml:id="br0">
      <inkml:brushProperty name="width" value="0.05" units="cm"/>
      <inkml:brushProperty name="height" value="0.05" units="cm"/>
      <inkml:brushProperty name="color" value="#E71224"/>
    </inkml:brush>
  </inkml:definitions>
  <inkml:trace contextRef="#ctx0" brushRef="#br0">566 1 1456,'0'0'3753,"0"0"-1696,0 0-480,0 0-190,0 0 33,0 0-63,-10 11-46,4-4-1087,-4 4 174,0 1 0,1 1-1,0-1 1,1 2-1,-2 4-397,-36 58 764,-4-2 1,-2-2-1,-24 21-764,-33 45-214,15-8-3263,53-71-2513,16-26-1664</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19.144"/>
    </inkml:context>
    <inkml:brush xml:id="br0">
      <inkml:brushProperty name="width" value="0.05" units="cm"/>
      <inkml:brushProperty name="height" value="0.05" units="cm"/>
      <inkml:brushProperty name="color" value="#E71224"/>
    </inkml:brush>
  </inkml:definitions>
  <inkml:trace contextRef="#ctx0" brushRef="#br0">0 1 5633,'0'0'2131,"0"0"-238,0 0-329,0 0-298,0 0-226,0 0-281,12 0-174,-4 0-536,1 0-1,0 0 1,0 1-1,-1 0 0,1 0 1,-1 1-1,1 0 1,-1 1-1,0 0 1,0 0-1,0 1 1,0 0-1,0 0 1,-1 1-1,2 1-48,19 16-3,14 15 145,-39-34-175,-1-1 0,0 1 0,-1 0 0,1 0 0,0 0 0,-1 0 1,0 0-1,1 0 0,-1 0 0,0 1 0,-1-1 0,1 0 0,-1 1 0,1-1 0,-1 3 33,-4-3-64,0 0 0,0-1-1,0 1 1,-1-1 0,1 0-1,-1 0 1,1 0 0,-1 0 0,-2 0 64,2-1-90,-109 45-1776,113-46 1845,1 0 0,-1 1 0,1-1 1,0 0-1,-1 1 0,1-1 0,-1 0 0,1 1 0,0-1 0,-1 1 0,1-1 0,0 1 0,-1-1 0,1 0 0,0 1 0,0-1 0,0 1 0,-1-1 0,1 1 0,0-1 0,0 1 0,0 0 0,0-1 0,0 1 0,0-1 0,0 1 0,0-1 0,0 1 0,0-1 0,0 1 0,0-1 0,1 1 0,-1-1 0,0 1 1,0-1-1,0 1 0,1-1 0,-1 1 0,0-1 0,1 1 0,-1-1 0,0 0 0,1 1 0,-1-1 0,0 0 0,1 1 0,-1-1 0,1 0 0,-1 1 0,1-1 21,31 26 98,-14-13-142,-8-2 58,1 1 0,-2 0 1,0 1-1,0 0 1,-1 1-1,-1 0 0,0 0 1,-1 0-1,0 1 1,-1 0-1,-1 0 1,0 0-1,-2 1 0,1-1 1,-2 1-1,0 4-14,-1-18 15,-1 0-1,0-1 0,0 1 0,1-1 1,-1 1-1,0-1 0,0 1 1,0-1-1,-1 0 0,1 0 0,0 1 1,0-1-1,-1 0 0,1 0 1,-1 0-1,1 0 0,-1 0 0,1-1 1,-1 1-1,1 0 0,-1-1 1,0 1-1,1-1 0,-1 0 0,0 1 1,1-1-1,-2 0-14,-49 6 296,-50-6-5173,84 0-1049</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19.662"/>
    </inkml:context>
    <inkml:brush xml:id="br0">
      <inkml:brushProperty name="width" value="0.05" units="cm"/>
      <inkml:brushProperty name="height" value="0.05" units="cm"/>
      <inkml:brushProperty name="color" value="#E71224"/>
    </inkml:brush>
  </inkml:definitions>
  <inkml:trace contextRef="#ctx0" brushRef="#br0">1 0 8658,'0'0'4049,"0"0"-1761,0 0-247,0 0-841,0 0-504,0 0-568,0 0-128,38 52-32,-25-52-1248,-1 0-3225</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21.688"/>
    </inkml:context>
    <inkml:brush xml:id="br0">
      <inkml:brushProperty name="width" value="0.05" units="cm"/>
      <inkml:brushProperty name="height" value="0.05" units="cm"/>
      <inkml:brushProperty name="color" value="#E71224"/>
    </inkml:brush>
  </inkml:definitions>
  <inkml:trace contextRef="#ctx0" brushRef="#br0">118 210 4521,'0'0'3662,"0"0"-1492,0 0-484,0 0-314,0 0-152,0 0-313,6 4-183,10 6-528,0-1-1,0-1 1,1-1 0,0 0-1,0-1 1,1-1-1,0-1 1,-1 0 0,11 0-196,34 2 18,-1-3 1,16-2-19,75-1-574,-151-1 575,0 1-1,1-1 0,-1 1 0,0-1 1,0 1-1,0-1 0,0 0 0,0 0 1,-1 1-1,1-1 0,0 0 1,0 0-1,0 0 0,-1 0 0,1 0 1,0 0-1,-1 0 0,1 0 0,-1 0 1,1 0-1,-1-1 0,0 1 0,1 0 1,-1 0-1,0 0 0,0-1 0,0 1 1,0 0-1,0 0 0,0-1 0,1-45 1,-1 40-6,0-5-114,0-1-1,-1 0 0,0 0 0,-1 1 0,-1-1 0,0 1 0,-1 0 0,0 0 0,-6-12 120,8 20-49,-1-1-1,0 1 0,0-1 1,0 1-1,-1 0 1,1 0-1,-1 1 0,0-1 1,0 1-1,0 0 1,-1 0-1,1 0 0,-1 0 1,1 1-1,-1 0 1,0 0-1,0 0 0,0 0 1,0 1-1,0 0 1,-1 0-1,1 0 0,0 1 1,0 0-1,-2 0 50,-5-1 7,0 1-1,1 0 0,-1 0 0,1 2 1,-1-1-1,1 1 0,0 1 1,-1 0-1,1 1 0,1 0 0,-1 0 1,0 1-1,1 1 0,-2 1-6,-25 22 75,0 2 0,2 1-1,1 2 1,2 1 0,1 1-1,2 2 1,1 1 0,3 2-1,1 0 1,1 2-75,17-29 12,1-1-1,1 1 1,0 0 0,0 0-1,2 0 1,-1 0 0,2 1-1,0-1 1,1 1 0,0-1-1,1 1 1,3 11-12,-3-22 0,1-1-1,-1 0 0,1 1 1,0-1-1,0 0 1,0 0-1,0 0 0,0-1 1,1 1-1,0 0 1,-1-1-1,1 0 0,0 0 1,0 0-1,0 0 1,0 0-1,1 0 0,-1-1 1,1 1 0,69 23-54,-69-24 47,38 8-445,0-2 0,1-2 0,0-2 0,0-1 1,35-5 451,1 2-1887,5 1-2039</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23.205"/>
    </inkml:context>
    <inkml:brush xml:id="br0">
      <inkml:brushProperty name="width" value="0.05" units="cm"/>
      <inkml:brushProperty name="height" value="0.05" units="cm"/>
      <inkml:brushProperty name="color" value="#E71224"/>
    </inkml:brush>
  </inkml:definitions>
  <inkml:trace contextRef="#ctx0" brushRef="#br0">0 0 4601,'0'0'2947,"0"0"-805,0 0-554,0 0-305,0 0-138,0 0-123,26 2 1651,2 3-3360,1-1 0,0-1 1,0-1-1,0-2 0,12-2 687,15 1-3897,1 1-3252</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23.875"/>
    </inkml:context>
    <inkml:brush xml:id="br0">
      <inkml:brushProperty name="width" value="0.05" units="cm"/>
      <inkml:brushProperty name="height" value="0.05" units="cm"/>
      <inkml:brushProperty name="color" value="#E71224"/>
    </inkml:brush>
  </inkml:definitions>
  <inkml:trace contextRef="#ctx0" brushRef="#br0">1 0 1688,'0'0'4177,"0"0"-2568,0 0 111,0 0-360,0 0 105,0 0-153,0 0-168,32 130-88,-13-98-248,-7 7-199,1 0-385,-7 0-56,7 7-120,0 6-96,-1-7-120,14 20-584,-7-19-1577,0-7-2152</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24.623"/>
    </inkml:context>
    <inkml:brush xml:id="br0">
      <inkml:brushProperty name="width" value="0.05" units="cm"/>
      <inkml:brushProperty name="height" value="0.05" units="cm"/>
      <inkml:brushProperty name="color" value="#E71224"/>
    </inkml:brush>
  </inkml:definitions>
  <inkml:trace contextRef="#ctx0" brushRef="#br0">292 1 5137,'0'0'2170,"0"0"-366,0 0-437,0 0-248,0 0-127,0 0-61,0 0-80,0 0-60,0 0-152,0 0-32,0 0-151,0 0-30,0 0-120,0 0-52,0 0-83,0 0-71,0 0 18,0 0 32,0 0-36,0 20 127,-1-11-248,0 0 0,-1 0 0,0-1 1,0 1-1,-1-1 0,-1 1 0,1-1 0,-1 0 0,-1 0 0,1-1 0,-1 1 1,-1-1-1,-4 6 7,-17 18-583,-2-1-1,-13 10 584,17-16-715,-34 33-2002,1-9-2169</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4:36.724"/>
    </inkml:context>
    <inkml:brush xml:id="br0">
      <inkml:brushProperty name="width" value="0.05" units="cm"/>
      <inkml:brushProperty name="height" value="0.05" units="cm"/>
      <inkml:brushProperty name="color" value="#E71224"/>
    </inkml:brush>
  </inkml:definitions>
  <inkml:trace contextRef="#ctx0" brushRef="#br0">1 19 5361,'0'0'2037,"0"0"-429,0 0-285,0 0-344,0 0-202,0 0-186,0-15 34,0 12 3060,2 41-5888,3 1-6209,1-20 3329</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28.048"/>
    </inkml:context>
    <inkml:brush xml:id="br0">
      <inkml:brushProperty name="width" value="0.05" units="cm"/>
      <inkml:brushProperty name="height" value="0.05" units="cm"/>
      <inkml:brushProperty name="color" value="#0000FF"/>
    </inkml:brush>
  </inkml:definitions>
  <inkml:trace contextRef="#ctx0" brushRef="#br0">1304 0 5441,'0'0'1459,"0"0"-633,0 0-185,0 0-97,0 0-230,0 0-29,-11 28 435,-185 404 2414,-206 354-372,-6 13-2566,372-725-298,-198 422-1862,225-466 1029,7-17-554,-4 1-3668,6-14 1043</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4:48.112"/>
    </inkml:context>
    <inkml:brush xml:id="br0">
      <inkml:brushProperty name="width" value="0.05" units="cm"/>
      <inkml:brushProperty name="height" value="0.05" units="cm"/>
      <inkml:brushProperty name="color" value="#E71224"/>
    </inkml:brush>
  </inkml:definitions>
  <inkml:trace contextRef="#ctx0" brushRef="#br0">0 8 2985,'0'0'1499,"0"0"-163,0 0-183,0 0 24,0 0-177,0 0-176,19 1 6176,-19-1-7001,0-1 0,0 1-1,0-1 1,1 1 0,-1 0 0,0-1-1,0 1 1,0-1 0,0 1 0,1 0-1,-1-1 1,0 1 0,0 0 0,1-1-1,-1 1 1,0 0 0,1-1-1,-1 1 1,0 0 0,1 0 0,-1 0-1,0-1 1,1 1 0,-1 0 0,0 0-1,1 0 1,-1 0 0,1-1-1,-1 1 1,0 0 0,1 0 0,-1 0-1,1 0 1,-1 0 0,1 0 0,-1 0-1,0 0 1,1 1 0,-1-1 0,1 0-1,-1 0 1,0 0 0,1 0 1,3 0-26,-3 0-139,2 0-135,-1 0-1193,-1 0-4454,-1 0-1018</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4:57.114"/>
    </inkml:context>
    <inkml:brush xml:id="br0">
      <inkml:brushProperty name="width" value="0.05" units="cm"/>
      <inkml:brushProperty name="height" value="0.05" units="cm"/>
      <inkml:brushProperty name="color" value="#E71224"/>
    </inkml:brush>
  </inkml:definitions>
  <inkml:trace contextRef="#ctx0" brushRef="#br0">0 1 640,'0'0'4194,"0"0"-1984,0 0-620,0 0-465,0 0-290,0 0-143,10 0-178,49 0 929,-58 0-1399,-1 0 1,0 0 0,1 0-1,-1 0 1,1 0-1,-1 0 1,0 0 0,1 0-1,-1 0 1,0 0-1,1 0 1,-1 1-1,0-1 1,1 0 0,-1 0-1,0 1 1,1-1-1,-1 0 1,0 0 0,1 1-1,-1-1 1,0 0-1,0 0 1,1 1 0,-1-1-1,0 0 1,0 1-1,0-1 1,0 1-1,0-1 1,1 0 0,-1 1-1,0-1 1,0 0-1,0 1 1,0-1 0,0 1-1,0-1 1,0 0-1,0 1 1,0-1 0,0 1-1,0-1 1,-1 0-1,1 1 1,0-1-1,0 0 1,0 1 0,0-1-1,-1 0 1,1 1-1,0-1 1,0 0 0,-1 1-45,-11 16 427,7-15-432,0 0 0,1 0 0,-1 0 0,0-1 0,-1 1 0,1-1 0,0-1 0,0 1-1,0-1 1,-1 0 5,5 0-72,1 0 40,0 0-8,0 0-1,0 0-75,0 0 65,0 0 77,0 0-30,0 0-70,0 0-48,0 0-433,0 0-745,0 0-1194,0 0-2017</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15.258"/>
    </inkml:context>
    <inkml:brush xml:id="br0">
      <inkml:brushProperty name="width" value="0.05" units="cm"/>
      <inkml:brushProperty name="height" value="0.05" units="cm"/>
      <inkml:brushProperty name="color" value="#0000FF"/>
    </inkml:brush>
  </inkml:definitions>
  <inkml:trace contextRef="#ctx0" brushRef="#br0">6 7 1944,'0'0'4629,"0"0"-2077,0 0-820,0 0-169,0 0-237,0 0-139,-5-5 224,7 4 2045,581 1-3213,-198 0-5373,-379 3 1079,-6 7 2105,0-9 954,0 17-5820</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16.059"/>
    </inkml:context>
    <inkml:brush xml:id="br0">
      <inkml:brushProperty name="width" value="0.05" units="cm"/>
      <inkml:brushProperty name="height" value="0.05" units="cm"/>
      <inkml:brushProperty name="color" value="#0000FF"/>
    </inkml:brush>
  </inkml:definitions>
  <inkml:trace contextRef="#ctx0" brushRef="#br0">1 13 80,'0'0'5588,"0"0"-2501,0 0-989,0 0-427,0 0-451,0 0-478,16-6 166,36 2-214,0 2 0,49 5-694,-7-1 306,116-2 179,-208 0-422,-2 0 42,0 0-57,0 0 29,0 3-282,0-1 0,-1 1 0,1 0 0,0 0 0,-1-1 0,1 1 0,-1 0 0,0-1 0,0 1 0,0-1-1,0 1 1,0-1 0,-1 0 0,1 1 0,-1-1 0,1 0 0,-2 1 205,-40 26-6110,38-26 5347,-32 17-5232</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16.775"/>
    </inkml:context>
    <inkml:brush xml:id="br0">
      <inkml:brushProperty name="width" value="0.05" units="cm"/>
      <inkml:brushProperty name="height" value="0.05" units="cm"/>
      <inkml:brushProperty name="color" value="#0000FF"/>
    </inkml:brush>
  </inkml:definitions>
  <inkml:trace contextRef="#ctx0" brushRef="#br0">26 33 464,'0'0'635,"0"0"469,0 0 111,0 0-195,0 0-98,0 0 97,0-5 124,0-17-4,0 17-163,0 5-175,0 0 49,0 0-145,0 0 15,0 0-57,0 0 45,0 0-38,-2 182 2140,-15 90-2860,12-166-1291,4 51-8221,1-90 5103,0-26 2307</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17.544"/>
    </inkml:context>
    <inkml:brush xml:id="br0">
      <inkml:brushProperty name="width" value="0.05" units="cm"/>
      <inkml:brushProperty name="height" value="0.05" units="cm"/>
      <inkml:brushProperty name="color" value="#0000FF"/>
    </inkml:brush>
  </inkml:definitions>
  <inkml:trace contextRef="#ctx0" brushRef="#br0">280 0 2000,'0'0'1826,"0"0"-200,0 0-261,0 0-203,0 0-76,0 0-178,0 0-77,0 0 2,0 0-177,0 0-13,-15 0 1193,6 1-1685,1-1-1,-1 1 0,1 0 1,-1 0-1,1 1 0,0 1 1,0-1-1,0 1 0,0 0 1,0 1-1,1 0 0,-1 0 0,1 1 1,0 0-1,0 0 0,1 1 1,-5 4-151,-1 1-7,1 1 0,0 1 0,1 0 0,0 0 0,1 1-1,1 0 1,0 0 0,1 1 0,0 0 0,1 0 0,1 1 0,1 0 0,0 0 0,1 0 0,0 0 0,2 0 0,0 1 0,1 6 7,-1-17-390,1 1 1,0 0-1,1-1 0,0 1 1,0-1-1,0 1 0,1-1 1,0 0-1,0 1 1,1-1-1,0 0 0,3 4 390,0 0-1599,1-1-1,1-1 0,-1 1 1,8 4 1599,22 20-5439</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18.560"/>
    </inkml:context>
    <inkml:brush xml:id="br0">
      <inkml:brushProperty name="width" value="0.05" units="cm"/>
      <inkml:brushProperty name="height" value="0.05" units="cm"/>
      <inkml:brushProperty name="color" value="#0000FF"/>
    </inkml:brush>
  </inkml:definitions>
  <inkml:trace contextRef="#ctx0" brushRef="#br0">83 1 1688,'0'0'2982,"0"0"-756,0 0-421,0 0-368,0 0-175,0 0-155,0 9 845,1 14-1537,-2 1 0,0-1-1,-1 1 1,-2-1 0,0 0 0,-2 0-1,0 0 1,-3 3-415,-18 65-992,10-28-5277,11-48-1054</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19.227"/>
    </inkml:context>
    <inkml:brush xml:id="br0">
      <inkml:brushProperty name="width" value="0.05" units="cm"/>
      <inkml:brushProperty name="height" value="0.05" units="cm"/>
      <inkml:brushProperty name="color" value="#0000FF"/>
    </inkml:brush>
  </inkml:definitions>
  <inkml:trace contextRef="#ctx0" brushRef="#br0">90 1 3545,'0'0'2688,"0"0"-306,0 0-547,0 0-322,0 0-249,0 0-183,0 4-304,0 315 596,-1-317-1552,1 0 1,0 0-1,-1 0 0,1 1 1,-1-1-1,0 0 0,1 0 1,-1 0-1,0 0 0,0 0 0,0-1 1,-1 1-1,1 0 0,0 0 1,-1-1-1,1 1 0,-1-1 1,0 1-1,1-1 0,-1 1 0,0-1 1,0 0-1,0 0 0,0 0 1,0 0-1,0 0 0,0-1 0,0 1 1,0-1-1,0 1 0,-1-1 1,1 0 178,-40 13-6291</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19.894"/>
    </inkml:context>
    <inkml:brush xml:id="br0">
      <inkml:brushProperty name="width" value="0.05" units="cm"/>
      <inkml:brushProperty name="height" value="0.05" units="cm"/>
      <inkml:brushProperty name="color" value="#0000FF"/>
    </inkml:brush>
  </inkml:definitions>
  <inkml:trace contextRef="#ctx0" brushRef="#br0">59 17 2104,'0'0'2504,"0"0"-587,0 0-374,0 0 4,0 0-92,0 0 7,0-16 1920,-2 44-2852,-2 0 0,0-1 1,-2 1-1,-2 2-530,-11 60 186,9 10-1507,4 1 0,7 65 1321,0-60-4998,-1-27-3407</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21.866"/>
    </inkml:context>
    <inkml:brush xml:id="br0">
      <inkml:brushProperty name="width" value="0.05" units="cm"/>
      <inkml:brushProperty name="height" value="0.05" units="cm"/>
      <inkml:brushProperty name="color" value="#0000FF"/>
    </inkml:brush>
  </inkml:definitions>
  <inkml:trace contextRef="#ctx0" brushRef="#br0">1 1 5217,'0'0'2686,"0"0"-706,0 0-530,0 0-307,0 0-455,0 0-190,8 0-140,787 0 3177,-528 0-6931,0 0-6249,-259 1 7443,-2 4 410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28.460"/>
    </inkml:context>
    <inkml:brush xml:id="br0">
      <inkml:brushProperty name="width" value="0.05" units="cm"/>
      <inkml:brushProperty name="height" value="0.05" units="cm"/>
      <inkml:brushProperty name="color" value="#0000FF"/>
    </inkml:brush>
  </inkml:definitions>
  <inkml:trace contextRef="#ctx0" brushRef="#br0">920 0 2393,'0'0'2639,"0"0"-1511,0 0-76,0 0 287,-16 49-132,0-1-895,-100 279 1691,-137 305 2145,-149 309-3412,339-799-2835,24-48-2353,25-59 375</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22.876"/>
    </inkml:context>
    <inkml:brush xml:id="br0">
      <inkml:brushProperty name="width" value="0.05" units="cm"/>
      <inkml:brushProperty name="height" value="0.05" units="cm"/>
      <inkml:brushProperty name="color" value="#0000FF"/>
    </inkml:brush>
  </inkml:definitions>
  <inkml:trace contextRef="#ctx0" brushRef="#br0">0 1 5121,'0'0'1734,"0"0"-209,0 0-363,0 0-339,0 0-282,0 0-33,20 1-142,146 10 394,-41-6 1560,35-7-2320,-30 0 801,-128 2-723,-2 0 102,0 0-42,0 0 70,0 0-57,0 0-75,0 0-40,0 0-8,0 0-59,0 0-25,0 0-104,0 0-192,0 0-35,0 0-70,0 0 82,0 0 119,0 0 81,0 0 132,0 0 18,0 0-3,0 0 69,0 0 38,0 0-22,0 0 94,0 0-64,0 0-38,0 0-44,0 0-61,0 0-88,-38 1-1799,34 2 1959,1 0 0,-1 0 0,1 0 0,0 1 0,0 0 0,0-1 0,0 1 0,0 0 0,1 0 0,0 1-16,-11 14-9,-70 86-760,23-36-2602,21-24-2056</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23.496"/>
    </inkml:context>
    <inkml:brush xml:id="br0">
      <inkml:brushProperty name="width" value="0.05" units="cm"/>
      <inkml:brushProperty name="height" value="0.05" units="cm"/>
      <inkml:brushProperty name="color" value="#0000FF"/>
    </inkml:brush>
  </inkml:definitions>
  <inkml:trace contextRef="#ctx0" brushRef="#br0">52 0 4113,'0'0'1964,"0"0"-269,0 0-253,0 0-318,0 0-45,0 0-116,0 9-19,-4 63 739,-3 0 0,-7 21-1683,2-15-521,4 0-1,2 30 522,6 55-6394,0-102-1331</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24.260"/>
    </inkml:context>
    <inkml:brush xml:id="br0">
      <inkml:brushProperty name="width" value="0.05" units="cm"/>
      <inkml:brushProperty name="height" value="0.05" units="cm"/>
      <inkml:brushProperty name="color" value="#0000FF"/>
    </inkml:brush>
  </inkml:definitions>
  <inkml:trace contextRef="#ctx0" brushRef="#br0">203 20 1736,'0'0'2205,"0"0"-306,0 0-448,0 0-175,0 0-229,0 0-159,-3-15 1367,-1 11 1341,-1 3-3580,1 1 0,-1 0 0,1 1 0,0-1 0,-1 1 0,1 0 0,-1 0 0,1 0 0,0 0 0,0 1 0,0 0 0,-3 1-16,1 2 0,0 0-1,1 0 1,0 1-1,0 0 1,0 0 0,1 0-1,-2 2 1,-6 10-110,0 0-1,2 1 1,0 1-1,1-1 1,0 1-1,2 1 1,0 0-1,2 0 1,0 0-1,2 0 1,0 1-1,1-1 1,1 23 110,2-40-228,-1 0 0,1 0 0,0 0 0,0 0 0,0 0 0,1 0 0,0-1 0,-1 1 0,1 0 0,1-1 0,-1 1 0,0-1 0,1 0 0,0 0 0,-1 0 0,1 0 0,0 0 0,1-1 0,-1 1 0,0-1 0,1 0 0,-1 0 0,1 0 0,0 0 0,2 0 228,32 13-5085</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25.055"/>
    </inkml:context>
    <inkml:brush xml:id="br0">
      <inkml:brushProperty name="width" value="0.05" units="cm"/>
      <inkml:brushProperty name="height" value="0.05" units="cm"/>
      <inkml:brushProperty name="color" value="#0000FF"/>
    </inkml:brush>
  </inkml:definitions>
  <inkml:trace contextRef="#ctx0" brushRef="#br0">40 0 4249,'0'0'2324,"0"0"-318,0 0-291,0 0-216,0 0-144,0 0-105,32 0 1338,169 0-982,-201 33-2604,-2-30 958,0 1 0,0-1-1,-1 0 1,0 0 0,1 0-1,-1 0 1,0-1 0,0 1-1,-1-1 1,1 1 0,-1-1-1,1 0 1,-1-1 0,1 1-1,-1 0 1,-2 0 40,-15 8-244,-13 11-266,1 2 0,1 1 1,1 2-1,-21 22 510,52-48-1,-1 1-1,0 0 0,-1 0 0,1 1-1,0-1 1,0 1 0,0-1-1,0 1 1,0-1 0,0 1 0,1 0-1,-1-1 1,0 1 0,1 0 0,0 0-1,-1-1 1,1 1 0,0 0-1,0 1 3,0-2 40,0-1-70,-1 1 29,1-1 1,0 1-1,0-1 0,0 1 1,0 0-1,0-1 1,0 1-1,0-1 0,0 1 1,0-1-1,0 1 0,0 0 1,0-1-1,0 1 1,1-1-1,-1 1 0,0-1 1,0 1-1,1-1 1,-1 1-1,0-1 0,1 1 1,-1-1-1,1 1 1,3 3 10,1-1-1,0 0 1,0 0 0,1-1-1,-1 1 1,0-1 0,1 0-1,-1 0 1,1-1 0,0 0-1,0 0 1,-1 0-1,3-1-9,87 4-109,-80-4-43,19 0-877,40-2-5234,-42-3 872</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25.681"/>
    </inkml:context>
    <inkml:brush xml:id="br0">
      <inkml:brushProperty name="width" value="0.05" units="cm"/>
      <inkml:brushProperty name="height" value="0.05" units="cm"/>
      <inkml:brushProperty name="color" value="#0000FF"/>
    </inkml:brush>
  </inkml:definitions>
  <inkml:trace contextRef="#ctx0" brushRef="#br0">20 0 1992,'0'0'2970,"0"0"-760,0 0-391,0 0-361,0 0-16,0 0-157,7 11-89,4 3-732,-1-1-1,2 0 0,0-1 0,0-1 0,1 0 1,11 8-464,-16-14 34,0 1 0,-1-1 0,0 1 0,0 1 0,0 0 0,-1-1 0,0 2 0,0-1 0,-1 1 0,0 0 0,-1 0 0,1 0 0,-1 1 0,-1-1 0,0 1 0,0 0 0,-1 0 0,0 0 0,0 0 0,-1 1 0,0-1 0,-1 3-34,0-5-89,1-1 0,-2 1 1,1-1-1,-1 0 1,0 1-1,0-1 0,-1 1 1,0 1 88,0-6-120,0 1 0,1 0 1,-1 0-1,0-1 1,-1 1-1,1-1 1,0 0-1,-1 0 1,1 0-1,-1 0 1,0 0-1,0 0 1,0-1-1,0 1 1,0-1-1,0 0 1,0 0-1,-1 1 120,-30 9-4045,0-2-1,-13 2 4046,-4-3-5948</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26.365"/>
    </inkml:context>
    <inkml:brush xml:id="br0">
      <inkml:brushProperty name="width" value="0.05" units="cm"/>
      <inkml:brushProperty name="height" value="0.05" units="cm"/>
      <inkml:brushProperty name="color" value="#0000FF"/>
    </inkml:brush>
  </inkml:definitions>
  <inkml:trace contextRef="#ctx0" brushRef="#br0">51 0 728,'0'0'3049,"0"0"1096,0 0-2153,0 0 153,0 0-529,0 0-48,0 0-464,0 65-95,0-13-569,-13 13-88,1 7-280,5-1-72,-5 1-56,12-1-688,-7 1-657,7 25-2423,0-25-3090,0-1 2721</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27.944"/>
    </inkml:context>
    <inkml:brush xml:id="br0">
      <inkml:brushProperty name="width" value="0.05" units="cm"/>
      <inkml:brushProperty name="height" value="0.05" units="cm"/>
      <inkml:brushProperty name="color" value="#0000FF"/>
    </inkml:brush>
  </inkml:definitions>
  <inkml:trace contextRef="#ctx0" brushRef="#br0">77 14 776,'0'0'3646,"0"0"-1921,0 0-617,0 0-228,0 0-72,0 0-90,5-12 168,-4 11 3119,-1 2-3970,-1 0 0,1 1-1,-1-1 1,0 0 0,0 0 0,0 1-1,0-1 1,0 0 0,0 0-1,0 0 1,0 0 0,0 0-1,0 0 1,0-1 0,-1 1-1,1 0 1,0 0 0,-1-1-1,1 1 1,-1-1 0,1 0-1,0 1 1,-1-1 0,1 0-1,-1 0 1,1 1 0,-2-1-35,-44 4 548,45-4-478,2 0 41,0 0-78,0 0-38,0 0-64,44 0-1965,-19 0-495,-5 0-1667</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28.674"/>
    </inkml:context>
    <inkml:brush xml:id="br0">
      <inkml:brushProperty name="width" value="0.05" units="cm"/>
      <inkml:brushProperty name="height" value="0.05" units="cm"/>
      <inkml:brushProperty name="color" value="#0000FF"/>
    </inkml:brush>
  </inkml:definitions>
  <inkml:trace contextRef="#ctx0" brushRef="#br0">1 3 5009,'0'0'2417,"0"0"-162,0 0-204,0 0-240,0 0-352,0 0-490,15 0-236,1004 0 154,-333 0-9649,-670 0 7688,-14-1 796,1 1-1,0-1 1,0 1 0,-1 0 0,1 0 0,0 0 0,0 0 0,-1 1 0,1-1 0,0 1-1,-1-1 1,1 1 0,0 0 0,-1 0 0,1 0 0,-1 1 0,0-1 0,1 1 278,0 15-2221</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33.312"/>
    </inkml:context>
    <inkml:brush xml:id="br0">
      <inkml:brushProperty name="width" value="0.05" units="cm"/>
      <inkml:brushProperty name="height" value="0.05" units="cm"/>
      <inkml:brushProperty name="color" value="#0000FF"/>
    </inkml:brush>
  </inkml:definitions>
  <inkml:trace contextRef="#ctx0" brushRef="#br0">0 0 1224,'0'0'5978,"0"0"-3642,0 0-103,0 0-441,0 0 64,0 0-391,0 0-281,0 91-272,0-58-288,0 6-112,0 0-344,0 6-32,0 1-48,0 12-176,0 1-352,0 38-920,0-12-1289,0-8-3528</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36.862"/>
    </inkml:context>
    <inkml:brush xml:id="br0">
      <inkml:brushProperty name="width" value="0.05" units="cm"/>
      <inkml:brushProperty name="height" value="0.05" units="cm"/>
      <inkml:brushProperty name="color" value="#0000FF"/>
    </inkml:brush>
  </inkml:definitions>
  <inkml:trace contextRef="#ctx0" brushRef="#br0">1 0 3881,'0'0'2100,"0"0"-271,0 0-301,0 0-496,0 0-205,0 0-148,0 0-74,0 0 13,0 0-110,0 0-65,0 0-169,0 0 25,0 0-59,0 0 58,0 0-77,0 0 0,26 25 1217,16-12-1342,1-3 0,0-1 0,1-2 0,32 1-96,180-2-148,-235-6 115,57 7-1922,-5-1-6841,-58-6 3503</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28.872"/>
    </inkml:context>
    <inkml:brush xml:id="br0">
      <inkml:brushProperty name="width" value="0.05" units="cm"/>
      <inkml:brushProperty name="height" value="0.05" units="cm"/>
      <inkml:brushProperty name="color" value="#0000FF"/>
    </inkml:brush>
  </inkml:definitions>
  <inkml:trace contextRef="#ctx0" brushRef="#br0">713 1 2393,'0'0'3983,"0"0"-2260,0 0-704,-18 51 41,-59 169-194,-3-19 2242,-45 71-3108,-18 45 1302,87-165-360,-24 108-942,-23 159-217,98-397-373,-6 24-1404,-2-17-3755,12-23 664</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29.440"/>
    </inkml:context>
    <inkml:brush xml:id="br0">
      <inkml:brushProperty name="width" value="0.05" units="cm"/>
      <inkml:brushProperty name="height" value="0.05" units="cm"/>
      <inkml:brushProperty name="color" value="#0000FF"/>
    </inkml:brush>
  </inkml:definitions>
  <inkml:trace contextRef="#ctx0" brushRef="#br0">1 0 6633,'0'0'2592,"0"0"-523,0 0-591,0 0-467,0 0-231,0 0-265,15 0 172,655 0 1042,-672 26-1709,-3-21-177,1 1 0,-1-1-1,0 0 1,0-1 0,-1 1-1,1-1 1,-1 0 0,0 0-1,-4 1 158,-6 5-671,-24 17-2113,-4-1-1545</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29.945"/>
    </inkml:context>
    <inkml:brush xml:id="br0">
      <inkml:brushProperty name="width" value="0.05" units="cm"/>
      <inkml:brushProperty name="height" value="0.05" units="cm"/>
      <inkml:brushProperty name="color" value="#0000FF"/>
    </inkml:brush>
  </inkml:definitions>
  <inkml:trace contextRef="#ctx0" brushRef="#br0">76 0 600,'0'0'3694,"0"0"-1389,0 0-500,0 0-199,0 0-350,0 0-123,0 19-92,1 42-324,1 52 1640,-7 22-2357,-20 60 370,-5 45-1577,18-64-4392,5-114-1774</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30.711"/>
    </inkml:context>
    <inkml:brush xml:id="br0">
      <inkml:brushProperty name="width" value="0.05" units="cm"/>
      <inkml:brushProperty name="height" value="0.05" units="cm"/>
      <inkml:brushProperty name="color" value="#0000FF"/>
    </inkml:brush>
  </inkml:definitions>
  <inkml:trace contextRef="#ctx0" brushRef="#br0">185 29 880,'0'0'4233,"0"0"-1703,0 0-755,0 0-335,0 0-121,0 0-116,1-6-123,-1 2-717,3-11-368,-3 15 54,0 0 0,0 0 0,-1 0 0,1 0 0,0 0 0,0 0 1,0 0-1,0 0 0,0 0 0,0 0 0,0 0 0,0 0 0,-1 0 0,1 0 0,0 0 0,0 0 0,0 0 0,0 0 0,0 0 0,0 0 1,0-1-1,0 1 0,0 0 0,0 0 0,0 0 0,-1 0 0,1 0 0,0 0 0,0 0 0,0 0 0,0 0 0,0-1 0,0 1 1,0 0-1,0 0 0,0 0 0,0 0 0,0 0 0,0 0 0,0 0 0,0 0 0,0-1 0,0 1 0,0 0 0,0 0 0,0 0 0,0 0 1,0 0-1,0 0 0,0 0 0,0 0 0,0-1 0,0 1 0,1 0 0,-1 0-49,-30 39 81,1 0 0,3 2 0,1 1 1,-2 10-82,18-33-87,1 0 1,1 1 0,0 0 0,2 0-1,0 0 1,2 1 0,0 0 0,1 0-1,1 0 1,1 0 0,2 8 86,-2-27-84,1 0 1,-1 1-1,1-1 0,0 0 1,0 1-1,0-1 0,0 0 1,0 0-1,1 0 0,-1 0 0,0 0 1,1 0-1,0 0 0,-1 0 1,1-1-1,0 1 0,0-1 1,0 1-1,0-1 0,0 0 1,1 0-1,-1 0 0,0 0 1,0 0-1,1 0 84,10 3-770,1 0-1,-1-1 1,1 0-1,2-1 771,-1 1-1222,43 4-5090</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55.162"/>
    </inkml:context>
    <inkml:brush xml:id="br0">
      <inkml:brushProperty name="width" value="0.05" units="cm"/>
      <inkml:brushProperty name="height" value="0.05" units="cm"/>
      <inkml:brushProperty name="color" value="#0000FF"/>
    </inkml:brush>
  </inkml:definitions>
  <inkml:trace contextRef="#ctx0" brushRef="#br0">150 40 4417,'0'0'2234,"0"0"-539,0 0-430,0 0-296,0 0-152,0 0-230,3-7-263,-1 3-224,-1 3-25,-1-1 1,1 0-1,-1 1 0,1-1 1,0 1-1,0 0 0,0-1 1,0 1-1,0-1 0,0 1 1,0 0-1,0 0 0,1 0 1,-1 0-1,0 0 0,1 0 1,-1 0-1,0 0 0,1 0 1,0 1-1,-1-1 0,1 1 1,-1-1-1,1 1 0,0-1 0,-1 1 1,1 0-1,0 0 0,0 0-75,-1 0 459,-1 0 9,0 0-60,0 0 115,0 0-68,0 0 8,0 0-127,0 0 33,0 0-103,-20 23-198,0 0 1,2 2-1,0 0 0,2 1 1,1 1-1,-11 25-68,-32 33 55,58-85-61,-1 1 1,1-1-1,0 1 0,-1 0 1,1-1-1,0 1 0,0-1 1,0 1-1,-1 0 0,1-1 0,0 1 1,0 0-1,0-1 0,0 1 1,0 0-1,0-1 0,0 1 1,1-1-1,-1 1 0,0 0 1,0-1-1,0 1 0,1 0 1,-1-1-1,0 1 0,0-1 1,1 1-1,-1-1 0,1 1 1,-1-1-1,1 1 6,22 7-35,48-8 118,-44-1-98,49 0-10,-3 0 8,0 2 0,-1 4 0,11 5 17,-69-6-3834,-23-3 1301,-38-1-2341,34 0 1858,-12 0-88</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55.730"/>
    </inkml:context>
    <inkml:brush xml:id="br0">
      <inkml:brushProperty name="width" value="0.05" units="cm"/>
      <inkml:brushProperty name="height" value="0.05" units="cm"/>
      <inkml:brushProperty name="color" value="#0000FF"/>
    </inkml:brush>
  </inkml:definitions>
  <inkml:trace contextRef="#ctx0" brushRef="#br0">128 0 256,'0'0'1496,"0"0"54,0 0 61,0 0-124,0 0-160,0 0-259,0 0-113,0 0-129,0 0-62,0 0 29,0 0 13,0 0-77,0 0-183,0 0-14,0 0-11,-13 13 985,-19 56-905,-9 31-601,28-62-1294,1 1 0,2 2 1294,4 15-7210,6-41 1018</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56.680"/>
    </inkml:context>
    <inkml:brush xml:id="br0">
      <inkml:brushProperty name="width" value="0.05" units="cm"/>
      <inkml:brushProperty name="height" value="0.05" units="cm"/>
      <inkml:brushProperty name="color" value="#0000FF"/>
    </inkml:brush>
  </inkml:definitions>
  <inkml:trace contextRef="#ctx0" brushRef="#br0">147 0 264,'0'0'1720,"0"0"1456,0 0-1046,0 0-545,0 0-379,0 0-271,-7 13 3292,7-10-4130,0-1 0,0 0-1,0 0 1,0 0 0,1 0-1,-1 1 1,1-1 0,-1 0-1,1 0 1,0 0 0,-1 0-1,1 0 1,0 0 0,0 0-1,1 0 1,-1-1 0,0 1-1,1 0 1,-1-1 0,1 1-1,-1-1 1,1 1 0,0-1-1,0 0 1,-1 0 0,1 1-1,0-1 1,0-1-97,18 14 87,-8-1-82,0-1 0,-1 2 0,-1-1 0,0 1 0,-1 1 0,0 0 0,-1 0 0,-1 1 0,-1 0 0,0 0 0,-1 0 0,3 17-5,-6-23-213,-1 0-1,0 0 0,-1-1 1,0 1-1,-1 6 214,0 10-597,1-22 482,0-1 0,-1 1 0,0-1 0,1 0 1,-1 1-1,-1-1 0,1 0 0,0 0 0,-1 0 1,0 1-1,1-2 0,-1 1 0,0 0 0,-1 0 1,1-1-1,0 1 0,-1-1 0,1 1 0,-1-1 1,0 0-1,-2 1 115,-9 5-624,0 0 0,0-1 0,0-1 0,-5 2 624,-4 1-1131,-62 28-3784,3-9 1468</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29.942"/>
    </inkml:context>
    <inkml:brush xml:id="br0">
      <inkml:brushProperty name="width" value="0.05" units="cm"/>
      <inkml:brushProperty name="height" value="0.05" units="cm"/>
      <inkml:brushProperty name="color" value="#AB008B"/>
    </inkml:brush>
  </inkml:definitions>
  <inkml:trace contextRef="#ctx0" brushRef="#br0">0 540 3793,'0'0'2199,"0"0"-573,0 0-362,0 0-148,0 0-224,0 0-23,45 0 1935,-31-2-2619,0-1 0,1 0 0,-1 0 0,0-2 0,0 0 0,12-6-185,-2 2 80,144-60-1943,137-77 1863,-181 76-10323,49-40 10323,-77 35-3175,-57 46 2783</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30.998"/>
    </inkml:context>
    <inkml:brush xml:id="br0">
      <inkml:brushProperty name="width" value="0.05" units="cm"/>
      <inkml:brushProperty name="height" value="0.05" units="cm"/>
      <inkml:brushProperty name="color" value="#AB008B"/>
    </inkml:brush>
  </inkml:definitions>
  <inkml:trace contextRef="#ctx0" brushRef="#br0">137 0 496,'0'0'3916,"0"0"-1860,0 0-440,0 0-237,0 0-373,0 0-211,-4 2-80,2 0-569,-1 0 1,1 0 0,0 0 0,0 0-1,0 0 1,0 0 0,0 0 0,1 1 0,-1-1-1,1 1 1,-1-1 0,1 1 0,0 0 0,0-1-1,0 1 1,0 0 0,1 0 0,-1 0-147,-10 27 966,5-19-884,-1 0 1,-1 0-1,1-1 0,-6 4-82,6-6 34,1-1 0,0 1 1,0 0-1,1 1 0,0 0 0,0-1 0,-2 7-34,6-13-35,0 0 0,1 0 0,-1 1-1,0-1 1,1 0 0,0 0 0,-1 0-1,1 1 1,0-1 0,0 0-1,0 0 1,0 1 0,1-1 0,-1 0-1,1 0 1,-1 0 35,2 9-170,-1-10 168,-1 0 0,1 0 0,-1 0 0,1 0 0,0 0 0,-1 0 1,1 0-1,0 0 0,0 0 0,0 0 0,0-1 0,0 1 0,0 0 1,0 0-1,0-1 0,0 1 0,0-1 0,0 1 0,0-1 0,1 0 0,-1 1 1,0-1-1,0 0 0,0 0 0,1 1 0,0-1 2,44 6 76,-30-4 70,-6 0-139,-1 1-1,1 0 1,0 0-1,-1 1 1,0 1-1,0-1 1,0 1-1,-1 1 1,0 0-1,0 0 1,0 0-1,-1 1-6,38 42-2008,-9 2-3474,-15-11-1644</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32.013"/>
    </inkml:context>
    <inkml:brush xml:id="br0">
      <inkml:brushProperty name="width" value="0.05" units="cm"/>
      <inkml:brushProperty name="height" value="0.05" units="cm"/>
      <inkml:brushProperty name="color" value="#AB008B"/>
    </inkml:brush>
  </inkml:definitions>
  <inkml:trace contextRef="#ctx0" brushRef="#br0">0 0 5545,'0'0'2495,"0"0"-538,0 0-280,0 0-296,0 0-206,0 0-271,0 91 2071,0 159-3913,0-85-7520,0-106 2065</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33.568"/>
    </inkml:context>
    <inkml:brush xml:id="br0">
      <inkml:brushProperty name="width" value="0.05" units="cm"/>
      <inkml:brushProperty name="height" value="0.05" units="cm"/>
      <inkml:brushProperty name="color" value="#AB008B"/>
    </inkml:brush>
  </inkml:definitions>
  <inkml:trace contextRef="#ctx0" brushRef="#br0">654 46 576,'0'0'826,"0"0"1215,0 0 2099,0 0-1713,0 0-641,0 0-251,9-7-282,39-31 1041,-48 70-1362,-1-26-912,0 0 0,0 0 0,0 0 0,-1-1 0,0 1 0,0 0 0,0-1 0,-1 0 0,0 1 0,0-1 0,0 0 0,0-1-1,-1 1-19,-57 64-30,37-45 31,-252 261-1328,79-111-4637,147-138 1743,36-27 2603,-1 2 0,1 0 0,-8 8 1618,15-11-1410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29.213"/>
    </inkml:context>
    <inkml:brush xml:id="br0">
      <inkml:brushProperty name="width" value="0.05" units="cm"/>
      <inkml:brushProperty name="height" value="0.05" units="cm"/>
      <inkml:brushProperty name="color" value="#0000FF"/>
    </inkml:brush>
  </inkml:definitions>
  <inkml:trace contextRef="#ctx0" brushRef="#br0">350 0 5825,'0'0'2945,"0"0"-1825,0 0 616,-70 273-255,27-152-217,2 10-392,-3 6-368,9-1-256,0 6-152,9 0-96,0 36-848,8-41-2376,6-22-2994</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34.435"/>
    </inkml:context>
    <inkml:brush xml:id="br0">
      <inkml:brushProperty name="width" value="0.05" units="cm"/>
      <inkml:brushProperty name="height" value="0.05" units="cm"/>
      <inkml:brushProperty name="color" value="#AB008B"/>
    </inkml:brush>
  </inkml:definitions>
  <inkml:trace contextRef="#ctx0" brushRef="#br0">39 27 40,'0'0'432,"0"0"-86,0 0 11,0 0 15,0 0 108,0 0 442,0-5 658,0-12-146,0 13-266,0 4-40,0 0-194,0 0-88,0 0-235,0 0-68,0 0 99,0 0 110,0 20 1776,2 39-1068,0-41-1335,-1 1 1,0-1-1,-2 0 1,0 1-1,-1-1 0,-1 0 1,-1 0-1,-3 9-125,2-14-30,1-6-12,1 1-1,0-1 1,0 1 0,1 0-1,0 0 1,1 0-1,-1 0 1,2 0-1,-1 1 43,21-9-69,-6-3-275,0 0 1,-1-1-1,1-1 0,-1 0 1,0-1-1,0 0 0,-1-1 1,1 0-1,2-3 344,33-17-3274,-29 18 1911,1 1-1,-1 0 1,1 2 0,1 1-1,-1 0 1,20-1 1363,5 0-1918</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38.414"/>
    </inkml:context>
    <inkml:brush xml:id="br0">
      <inkml:brushProperty name="width" value="0.05" units="cm"/>
      <inkml:brushProperty name="height" value="0.05" units="cm"/>
      <inkml:brushProperty name="color" value="#AB008B"/>
    </inkml:brush>
  </inkml:definitions>
  <inkml:trace contextRef="#ctx0" brushRef="#br0">20 27 360,'0'0'352,"0"0"-22,0 0 16,0 0 364,0 0 1529,0 0 41,0-4-518,0 3-1535,0 0 1,0 0-1,0 1 0,0-1 0,0 0 0,0 0 0,0 1 1,0-1-1,0 0 0,0 0 0,1 1 0,-1-1 1,0 0-1,1 0 0,-1 1 0,0-1 0,1 0 1,-1 1-1,1-1 0,-1 1 0,1-1 0,-1 0 0,1 1 1,0 0-1,-1-1 0,1 1 0,0-1 0,-1 1 1,2-1-228,27-1 5437,-18 2-7109,4-1 1669,1 1-1,0 1 1,0 0-1,0 1 1,0 1-1,-1 1 1,1 0-1,2 2 4,-2-1-36,-14-5 28,-1 1 0,0-1 0,0 0 0,0 0 0,0 1-1,0-1 1,0 0 0,0 1 0,0 0 0,0-1 0,0 1 0,0-1-1,0 1 1,0 0 0,0 0 0,-1-1 0,1 1 0,0 0 0,0 0-1,-1 0 1,1 0 0,-1 0 0,1 0 0,-1 0 0,1 0 0,-1 0 0,1 0-1,-1 0 1,0 1 0,0-1 0,0 0 0,1 0 0,-1 0 0,0 0-1,-1 0 1,1 0 0,0 1 0,0-1 0,0 1 8,-2 0-15,0 0 0,1 0-1,-1 0 1,0 0 0,0 0 0,0 0 0,0-1-1,0 1 1,-1-1 0,1 1 0,0-1-1,-1 0 1,1 0 0,-1 0 0,1 0 0,-2 0 15,-10 6-120,-106 63-1538,99-54 1213,21-15 431,-1-1 1,1 1-1,0-1 0,0 0 0,0 1 1,-1-1-1,1 1 0,0-1 0,0 0 0,0 1 1,0-1-1,0 1 0,0-1 0,0 0 1,0 1-1,0-1 0,0 1 0,0-1 0,0 1 1,0-1-1,0 0 0,0 1 0,0-1 0,1 1 1,-1-1-1,0 0 0,0 1 0,0-1 1,1 1-1,-1-1 0,0 0 14,3 2-8,-1 0 1,1 0-1,0-1 0,0 1 0,0-1 0,0 0 1,0 0-1,0 0 0,0 0 0,0 0 1,0-1-1,2 1 8,11 2 30,0 1 1,-1 0-1,0 1 0,10 5-30,-20-9 3,-1 1-1,1 0 0,-1 1 1,0-1-1,0 1 0,0 0 1,0 0-1,0 0 0,-1 0 1,1 1-1,-1-1 1,0 1-1,0 0 0,0 0 1,-1 0-1,1 0 0,-1 2-2,0-3 14,-1 0-1,0 0 1,-1 0-1,1 0 0,-1 0 1,1 0-1,-1 0 1,0 0-1,0 0 0,0 0 1,0 1-1,-1-1 1,1 0-1,-1 0 0,0 0 1,0-1-1,0 1 1,0 0-1,-2 2-13,2-3-18,-1 1 0,0-2 0,0 1 0,0 0 0,0 0 0,-1-1 0,1 1 0,0-1 0,-1 0 0,1 1 0,-1-1 0,1 0 0,-1 0 0,1-1 0,-1 1 0,0-1 1,1 1-1,-1-1 0,0 0 0,1 0 0,-4 0 18,-90 6-2237,0 1-3475,94-7 3477,2 0 604,0 0 615,0-3 182,0-14-234</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39.026"/>
    </inkml:context>
    <inkml:brush xml:id="br0">
      <inkml:brushProperty name="width" value="0.05" units="cm"/>
      <inkml:brushProperty name="height" value="0.05" units="cm"/>
      <inkml:brushProperty name="color" value="#AB008B"/>
    </inkml:brush>
  </inkml:definitions>
  <inkml:trace contextRef="#ctx0" brushRef="#br0">0 137 160,'0'0'139,"0"0"-6,0 0 42,0 0-37,0 0 41,0 0 219,9-16 1105,4-5-680,5-10 221,0-5 2502,-15 32-3087,0 1 0,0 0 0,1 1 0,-1-1 0,0 0 1,1 1-1,0 0 0,0 0 0,-1 0 0,1 0 0,0 1 1,0-1-1,1 1 0,-1 0-459,-3 1 399,-1 0-87,0 3 58,0 236 2274,0-135-4250,0-29-3817,0 0-5197,0-51 10022</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39.530"/>
    </inkml:context>
    <inkml:brush xml:id="br0">
      <inkml:brushProperty name="width" value="0.05" units="cm"/>
      <inkml:brushProperty name="height" value="0.05" units="cm"/>
      <inkml:brushProperty name="color" value="#AB008B"/>
    </inkml:brush>
  </inkml:definitions>
  <inkml:trace contextRef="#ctx0" brushRef="#br0">0 40 104,'0'0'116,"0"0"57,0 0 57,0 0 19,0 0-37,0 0 60,0-7 495,0-19 1766,0 20-341,0 6-454,0 0-253,0 0-298,0 0-82,7 14 4328,-8-12-5405,1 0-1,0 0 1,0 0 0,0 0 0,0-1 0,0 1 0,1 0-1,-1 0 1,1 0 0,-1 0 0,1 0 0,0-1 0,-1 1-1,1 0 1,0 0 0,0-1 0,0 1 0,0-1-1,1 1-27,14 5-2324,9-6-4215,-21-1 5791,-1 0-1,1 1 1,-1-1 0,1 1 0,-1-1 0,0 1 0,1 0-1,-1 0 1,0 0 0,0 1 748,16 10-1659</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42.631"/>
    </inkml:context>
    <inkml:brush xml:id="br0">
      <inkml:brushProperty name="width" value="0.05" units="cm"/>
      <inkml:brushProperty name="height" value="0.05" units="cm"/>
      <inkml:brushProperty name="color" value="#AB008B"/>
    </inkml:brush>
  </inkml:definitions>
  <inkml:trace contextRef="#ctx0" brushRef="#br0">72 53 184,'0'0'204,"0"0"-81,0 0-41,0 0-52,0 0 4,-6-21 159,4 20-164,0 0 1,0 0 0,1 0-1,-1 0 1,0-1 0,1 1-1,-1 0 1,1-1 0,0 1-1,-1-1 1,1 0 0,0 1-1,-1-2-29,2 2-1,0 1-1,-1-1 1,1 0-1,-1 0 0,1 1 1,-1-1-1,0 0 1,1 1-1,-1-1 0,0 1 1,1-1-1,-1 1 1,0-1-1,1 1 1,-1-1-1,0 1 0,0 0 1,0-1-1,0 1 1,1 0-1,-1 0 1,0-1-1,0 1 0,0 0 1,0 0-1,0 0 1,1 0-1,-1 0 1,-1 1 1,1-1-30,-1 2-3338,-7 0 7476,-1 0 7501,13 0-7442,10 1-3595,28 3-1052,-1-2 1,1-2-1,0-2 1,8-2 479,29 0-6512,-77 2 3534,-1 0 240,0 0 1361,-4 0 488,-6 1 701,1 0-1,-1 1 0,1 0 1,0 0-1,0 1 1,0 0-1,0 1 0,-6 3 189,0-1-154,-23 9-19</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43.195"/>
    </inkml:context>
    <inkml:brush xml:id="br0">
      <inkml:brushProperty name="width" value="0.05" units="cm"/>
      <inkml:brushProperty name="height" value="0.05" units="cm"/>
      <inkml:brushProperty name="color" value="#AB008B"/>
    </inkml:brush>
  </inkml:definitions>
  <inkml:trace contextRef="#ctx0" brushRef="#br0">1 1 376,'0'0'221,"0"0"-16,0 0-141,0 0-12,0 0 0,4-1 1847,25 1 13382,-22 1-13844,-2 0-4254,12 3 2770,1 0 0,0-1-1,-1 0 1,1-2 0,0 0-1,3-1 48,69-2-3528,-18-1-4156,-59 3 6407,-9 0 1066,-1-1 1,0 1-1,0 0 1,0 0-1,0 1 1,0-1-1,0 1 1,0-1 0,0 1-1,0 0 1,2 1 210,15 19-1218</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44.191"/>
    </inkml:context>
    <inkml:brush xml:id="br0">
      <inkml:brushProperty name="width" value="0.05" units="cm"/>
      <inkml:brushProperty name="height" value="0.05" units="cm"/>
      <inkml:brushProperty name="color" value="#AB008B"/>
    </inkml:brush>
  </inkml:definitions>
  <inkml:trace contextRef="#ctx0" brushRef="#br0">375 32 120,'0'0'376,"0"0"-58,0 0-16,0 0-94,0 0-113,1-5-72,-1 4-1048,-1-18 4763,1 19-3619,0 0-1,0-1 1,0 1-1,0 0 1,0 0-1,0-1 1,0 1-1,0 0 1,0-1-1,-1 1 1,1 0-1,0 0 1,0-1-1,0 1 1,-1 0-1,1 0 1,0-1-1,0 1 1,0 0-1,-1 0 1,1 0-1,0 0 1,-1-1-1,1 1 1,0 0 0,0 0-1,-1 0 1,1 0-1,0 0 1,-1 0-1,1 0 1,0 0-1,-1 0 1,1 0-1,0 0 1,-1 0-1,1 0 1,0 0-1,0 0 1,-1 0-1,1 0 1,0 0-1,-1 0 1,1 0-1,0 1 1,0-1-1,-1 0 1,1 0-1,0 0 1,-1 0-1,1 1 1,0-1-1,0 0 1,0 0-1,-1 1 1,1-1-1,0 0 1,0 0-1,0 1 1,0-1-1,0 0 1,-1 1 0,1-1-1,0 0 1,0 1-119,-4 5 396,0 0 0,0 1 0,0-1 1,1 1-1,0 0 0,0 0 0,1 0 1,0 0-1,0 0 0,0 7-396,-1-2 186,0-1 0,0 0 0,-1 0-1,0 0 1,-2 1-186,-36 62 94,2-5 68,-31 73-162,61-117 4,2-1 0,0 1 0,1 0 0,1 1 0,2-1 0,0 1 0,2 0 0,1 4-4,1-14-27,-1-11 16,1-1 1,0 1-1,0-1 1,1 1-1,-1-1 1,1 1 0,0-1-1,0 1 1,1 0 10,-1-4-4,0 1-1,0-1 1,0 0 0,0 1 0,0-1 0,1 0 0,-1 0 0,0 0 0,1 0 0,-1 0 0,1 0 0,-1 0-1,1-1 1,-1 1 0,1 0 0,0-1 0,-1 1 0,1-1 0,0 0 0,0 0 0,-1 0 0,1 1 0,0-1-1,0-1 1,-1 1 0,2 0 4,22 1-7,30 1-264,-51-2 247,-1 0 0,0 0 1,1-1-1,-1 1 0,0-1 0,1 0 1,-1 0-1,0 0 0,0 0 1,0 0-1,0-1 0,0 0 0,0 0 24,8-9-2,-1 0 0,-1 0 0,0-1-1,0-1 1,-1 0 0,-1 0 0,0 0-1,-1-1 1,-1 0 0,2-6 2,-3 2 475,-19 15-109,7 3-466,-123 0-1970,-66 0-12737,184 0 14742</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26.381"/>
    </inkml:context>
    <inkml:brush xml:id="br0">
      <inkml:brushProperty name="width" value="0.05" units="cm"/>
      <inkml:brushProperty name="height" value="0.05" units="cm"/>
      <inkml:brushProperty name="color" value="#AB008B"/>
    </inkml:brush>
  </inkml:definitions>
  <inkml:trace contextRef="#ctx0" brushRef="#br0">1 137 1480,'0'0'2430,"0"0"-691,0 0-326,0 0-151,0 0-375,0 46 4951,0-45-5749,1 0 1,-1 0-1,1 0 0,0 0 1,0 0-1,-1-1 1,1 1-1,0 0 1,0-1-1,0 1 1,0-1-1,0 1 1,0-1-1,0 1 1,0-1-1,0 0 1,0 1-1,0-1 1,0 0-1,0 0 1,0 0-1,0 0 1,0 0-1,0 0 1,0 0-1,0 0 1,0 0-90,42 1-261,-34-2 446,47 1-137,61 2-152,0-6 0,0-4 0,52-14 104,-130 14-230,293-60-2649,-115 9-1782,-146 38-1757,-51 14 4241</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27.779"/>
    </inkml:context>
    <inkml:brush xml:id="br0">
      <inkml:brushProperty name="width" value="0.05" units="cm"/>
      <inkml:brushProperty name="height" value="0.05" units="cm"/>
      <inkml:brushProperty name="color" value="#AB008B"/>
    </inkml:brush>
  </inkml:definitions>
  <inkml:trace contextRef="#ctx0" brushRef="#br0">191 1 1256,'0'0'2569,"0"0"-753,0 0-612,0 0-122,0 0-28,0 0-186,0 0-105,0 0-66,0 0 103,0 0 11,0 0 61,-14 10 3234,-48 38-4240,-26 29-608,84-72 594,4-4 147,-1 0 0,1-1 0,-1 1 0,0 0 0,1-1 0,-1 1 0,0-1 0,1 1 0,-1-1 0,0 1 0,0-1 0,1 1 0,-1-1 0,0 0 0,0 1 0,0-1 0,0 0 0,0 0 0,0 1 0,1-1 0,-1 0 0,0 0 0,0 0 0,0 0 0,0 0 0,0-1 1,0 1-23,1 0 63,0 0-99,0 0 14,0 0 21,0 0-24,0 0 43,1 7 24,0 0 1,1-1 0,1 1-1,-1-1 1,1 0 0,0 0 0,0 0-1,0 0 1,1 0 0,0-1 0,1 2-20,18 29 28,-18-25-25,2 1-1,-1-1 1,1 0 0,1-1 0,2 2-3,-7-8-39,0 0 0,1-1 1,0 1-1,0-1 1,0 0-1,0 0 0,0-1 1,1 1-1,-1-1 1,1 0-1,-1 0 0,1 0 1,0-1-1,0 1 1,3-1 38,112 1-4475,-62-2 60</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28.626"/>
    </inkml:context>
    <inkml:brush xml:id="br0">
      <inkml:brushProperty name="width" value="0.05" units="cm"/>
      <inkml:brushProperty name="height" value="0.05" units="cm"/>
      <inkml:brushProperty name="color" value="#AB008B"/>
    </inkml:brush>
  </inkml:definitions>
  <inkml:trace contextRef="#ctx0" brushRef="#br0">34 0 5001,'0'0'2686,"0"0"-475,0 0-401,0 0-75,0 0-301,0 0-361,0 0-302,0 3-262,-1 58-73,-3-1-1,-2 1 0,-8 28-435,10-56-1492,1 0-1,2 1 1,1 19 1492,1-14-4177,-1-5-2960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29.976"/>
    </inkml:context>
    <inkml:brush xml:id="br0">
      <inkml:brushProperty name="width" value="0.05" units="cm"/>
      <inkml:brushProperty name="height" value="0.05" units="cm"/>
      <inkml:brushProperty name="color" value="#0000FF"/>
    </inkml:brush>
  </inkml:definitions>
  <inkml:trace contextRef="#ctx0" brushRef="#br0">0 170 3985,'0'0'2126,"0"0"-1330,0 0-499,0 0-143,26-20-108,84-61-82,-101 73-32,1 1 0,0 0 0,0 0-1,1 1 1,0 1 0,0 0 0,0 0-1,0 1 1,1 0 0,0 1 0,0 1-1,0 0 1,0 0 0,0 1 0,0 1-1,0 0 1,6 1 68,-15-1-3,3 0 36,0 1 0,0 0 1,0 0-1,0 1 0,0 0 0,-1 0 0,1 0 0,0 1 0,-1 0 0,0 0 0,0 0 0,0 1 0,0-1 0,0 1 0,-1 0 0,4 4-33,10 12 436,-1 1-1,0 1 1,2 6-436,-7-11 217,121 196 2053,-76-117 391,42 53-2661,-88-134 267,1-1-1,0 0 0,0-1 1,12 9-267,-18-18 108,0 1 0,0-1 1,0 0-1,1-1 1,-1 0-1,1 0 0,0 0 1,-1-1-1,1 0 0,0 0 1,1-1-1,-1 0 0,4 1-108,1-1 50,0 0-1,1-1 1,-1 0-1,0-1 1,0 0 0,1-1-1,-1 0 1,-1-1-1,1-1 1,0 0-1,-1 0 1,1-1-1,-1 0 1,-1-1-1,1-1 1,-1 1-1,0-2 1,0 1-1,-1-1 1,0-1-1,-1 0 1,2-2-50,65-76-2582,30-51 2582,-28 28-4097</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49.083"/>
    </inkml:context>
    <inkml:brush xml:id="br0">
      <inkml:brushProperty name="width" value="0.05" units="cm"/>
      <inkml:brushProperty name="height" value="0.05" units="cm"/>
      <inkml:brushProperty name="color" value="#AB008B"/>
    </inkml:brush>
  </inkml:definitions>
  <inkml:trace contextRef="#ctx0" brushRef="#br0">71 20 232,'0'0'532,"0"0"388,0 0 295,0 0 91,0 0 65,0 0-142,0 0 12,0 0-177,0 0-85,0 0-179,0 0 3,0 0-23,0 0-71,0 0-140,0 0-189,0 0-26,0 0-92,0 0 105,-21 52 1793,12-32-2120,1 0 1,1 1-1,0 0 0,2 0 0,0 0 1,2 1-1,0 0 0,1-1 1,1 1-1,2 2-40,0-21 3,0 0 0,0 0 0,1 0 0,0-1 0,-1 1 0,1 0 0,0-1 0,0 1 0,0-1 0,1 0 0,-1 0 0,0 0 0,1 0 0,0 0 0,-1 0 0,1-1 0,0 1 0,0-1 0,0 0-3,62 26 49,-55-24-68,1-1-1,-1 0 1,1-1-1,0 0 1,0-1-1,-1-1 1,1 1-1,0-2 1,10-1 19,-17 2 6,1 0 0,-1-1 0,0 1 0,0-1 0,0 0 0,0 0 0,0 0 0,0 0 0,0-1 0,-1 1 1,1-1-1,-1 0 0,0 0 0,0 0 0,0-1 0,0 1 0,0-1 0,-1 1 0,0-1 0,0 0 0,0 0 0,0 0 0,0 0 0,-1-1 0,0 1-6,0-1 16,2-6 36,0 0-1,-1-1 1,-1 1-1,0-1 1,0-4-52,0-6 198,-1 16-157,1 0 0,-1 0 1,0-1-1,0 1 0,-1 0 0,0 1 0,0-1 0,0 0 1,-1 0-1,1 0 0,-2 0 0,1 1 0,-1-1-41,-5-6 9,4 4 54,-1 1-1,0 0 0,0 0 1,-1 0-1,0 1 1,-4-4-63,7 7 12,-1 1-1,0 0 1,0 0 0,0 0 0,0 0 0,0 1 0,-1-1 0,1 1-1,0 0 1,-1 0 0,1 1 0,-1 0 0,1-1 0,-5 2-12,-141-1-1036,153-25-6449,13 17 1572,3 2 2328</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49.850"/>
    </inkml:context>
    <inkml:brush xml:id="br0">
      <inkml:brushProperty name="width" value="0.05" units="cm"/>
      <inkml:brushProperty name="height" value="0.05" units="cm"/>
      <inkml:brushProperty name="color" value="#AB008B"/>
    </inkml:brush>
  </inkml:definitions>
  <inkml:trace contextRef="#ctx0" brushRef="#br0">45 33 512,'0'0'2294,"0"0"1267,0 0-1218,0 0-748,0 0-232,0 0-251,0-5-200,0-17-100,0 17-255,0 5-87,0 0-200,0 0-36,-1 4-96,0-1-117,-11 44 101,2 1-1,1 0 1,3 1 0,1 31-122,5-9-2173,0 32-10783,0-82 11404</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50.429"/>
    </inkml:context>
    <inkml:brush xml:id="br0">
      <inkml:brushProperty name="width" value="0.05" units="cm"/>
      <inkml:brushProperty name="height" value="0.05" units="cm"/>
      <inkml:brushProperty name="color" value="#AB008B"/>
    </inkml:brush>
  </inkml:definitions>
  <inkml:trace contextRef="#ctx0" brushRef="#br0">1 0 4393,'0'0'2953,"0"0"-705,0 0-336,0 0-479,0 0-465,0 0-456,0 0 72,0 20-320,0-20-56,0 6-136,0-6-72,6 0-504,7 7-1528,0-7-2249,-1 6-1648,1 1 3816</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51.310"/>
    </inkml:context>
    <inkml:brush xml:id="br0">
      <inkml:brushProperty name="width" value="0.05" units="cm"/>
      <inkml:brushProperty name="height" value="0.05" units="cm"/>
      <inkml:brushProperty name="color" value="#AB008B"/>
    </inkml:brush>
  </inkml:definitions>
  <inkml:trace contextRef="#ctx0" brushRef="#br0">10 53 200,'0'0'459,"0"0"976,0 0 899,0 0-249,0 0-522,0 0-268,0 0-1199,-1 0-1,1 0 0,-1 0 1,1 0-1,0 0 1,-1 0-1,1 0 0,0 0 1,-1-1-1,1 1 0,0 0 1,-1 0-1,1 0 1,0 0-1,-1 0 0,1 0 1,0-1-1,-1 1 0,1 0 1,0 0-1,-1-1 1,1 1-1,0 0 0,0 0 1,0-1-1,-1 1 0,1 0 1,0-1-1,0 1 1,0 0-1,-1-1-95,36-8 127,1 1 0,-1 1 0,20 1-127,47-9-7137,-90 14 3567,-4 1 1568</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51.843"/>
    </inkml:context>
    <inkml:brush xml:id="br0">
      <inkml:brushProperty name="width" value="0.05" units="cm"/>
      <inkml:brushProperty name="height" value="0.05" units="cm"/>
      <inkml:brushProperty name="color" value="#AB008B"/>
    </inkml:brush>
  </inkml:definitions>
  <inkml:trace contextRef="#ctx0" brushRef="#br0">0 33 40,'0'0'784,"0"0"1483,0 0 72,0 0-539,0 0-480,0 0-213,0 6 2978,1-5-3994,-1 0 0,0-1 1,1 1-1,-1-1 0,1 1 0,-1-1 1,1 1-1,-1-1 0,1 0 1,0 1-1,-1-1 0,1 0 1,-1 1-1,1-1 0,0 0 1,-1 0-1,1 0 0,0 1 1,-1-1-1,1 0 0,0 0 1,-1 0-1,1 0 0,0 0 0,0 0 1,-1 0-1,1-1-91,30 1-175,-20 0 344,10 0-179,-5 1-485,0-1 1,0-1-1,0 0 0,0-1 1,-1-1-1,1 0 0,3-2 495,0-2-2789,0 1-1,1 0 1,9 0 2789,11 0-3464</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52.333"/>
    </inkml:context>
    <inkml:brush xml:id="br0">
      <inkml:brushProperty name="width" value="0.05" units="cm"/>
      <inkml:brushProperty name="height" value="0.05" units="cm"/>
      <inkml:brushProperty name="color" value="#AB008B"/>
    </inkml:brush>
  </inkml:definitions>
  <inkml:trace contextRef="#ctx0" brushRef="#br0">1 0 5369,'0'0'2609,"0"0"-209,0 0-399,0 0-185,0 0-584,0 0-432,0 0-351,0 228-281,0-196-48,0 1-64,0-1-112,0 7-216,0-6-881,0 18-1791,0-5-3210</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54.530"/>
    </inkml:context>
    <inkml:brush xml:id="br0">
      <inkml:brushProperty name="width" value="0.05" units="cm"/>
      <inkml:brushProperty name="height" value="0.05" units="cm"/>
      <inkml:brushProperty name="color" value="#AB008B"/>
    </inkml:brush>
  </inkml:definitions>
  <inkml:trace contextRef="#ctx0" brushRef="#br0">1 0 3729,'0'0'2063,"0"0"-341,0 0-294,0 0-217,0 0-215,0 0 84,7 21 3429,-1 3-4194,-1 0 0,-2 1 0,0-1 0,-1 1 0,-2 0-315,2 11-2577,1 0 1,4 12 2576,5 20-5265,-5-40 331</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55.083"/>
    </inkml:context>
    <inkml:brush xml:id="br0">
      <inkml:brushProperty name="width" value="0.05" units="cm"/>
      <inkml:brushProperty name="height" value="0.05" units="cm"/>
      <inkml:brushProperty name="color" value="#AB008B"/>
    </inkml:brush>
  </inkml:definitions>
  <inkml:trace contextRef="#ctx0" brushRef="#br0">0 1 4313,'0'0'2216,"0"0"-463,0 0-105,0 0-264,0 0 9,0 0-273,0 0 88,0 26-376,0-13-103,0-7-345,0 1-144,0-7-232,0 0-8,0 0-448,19 0-1545,7 0-1023,-7 0-3898</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55.802"/>
    </inkml:context>
    <inkml:brush xml:id="br0">
      <inkml:brushProperty name="width" value="0.05" units="cm"/>
      <inkml:brushProperty name="height" value="0.05" units="cm"/>
      <inkml:brushProperty name="color" value="#AB008B"/>
    </inkml:brush>
  </inkml:definitions>
  <inkml:trace contextRef="#ctx0" brushRef="#br0">1 66 1064,'0'0'4240,"0"0"-1822,0 0-501,0 0-302,0 0-164,0 0-202,0 0-206,0 0-323,0 0-272,0 0-184,3 0-183,23 0-348,1-1 0,-1-1 0,1-1 1,-1-1-1,0-2 0,0 0 0,8-5 267,28-9-4872,-41 8 247</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56.429"/>
    </inkml:context>
    <inkml:brush xml:id="br0">
      <inkml:brushProperty name="width" value="0.05" units="cm"/>
      <inkml:brushProperty name="height" value="0.05" units="cm"/>
      <inkml:brushProperty name="color" value="#AB008B"/>
    </inkml:brush>
  </inkml:definitions>
  <inkml:trace contextRef="#ctx0" brushRef="#br0">0 59 4257,'0'0'2043,"0"0"-347,0 0-309,0 0-380,0 0-171,0 0-213,0 0-223,0 0-130,0 0-60,32-1 1465,3-9-1144,57-13-1301,2 5-5183,-55 11-1459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46.333"/>
    </inkml:context>
    <inkml:brush xml:id="br0">
      <inkml:brushProperty name="width" value="0.05" units="cm"/>
      <inkml:brushProperty name="height" value="0.05" units="cm"/>
      <inkml:brushProperty name="color" value="#E71224"/>
    </inkml:brush>
  </inkml:definitions>
  <inkml:trace contextRef="#ctx0" brushRef="#br0">0 1 6457,'0'0'1821,"0"0"-680,0 0-522,0 0-172,0 0 126,0 0 249,1 27 122,1 444 902,-3-422-1838,0 18-473,4-25-3116,0-33 1491,2-8-659</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30.893"/>
    </inkml:context>
    <inkml:brush xml:id="br0">
      <inkml:brushProperty name="width" value="0.05" units="cm"/>
      <inkml:brushProperty name="height" value="0.05" units="cm"/>
      <inkml:brushProperty name="color" value="#0000FF"/>
    </inkml:brush>
  </inkml:definitions>
  <inkml:trace contextRef="#ctx0" brushRef="#br0">1 1323 8138,'0'0'3448,"0"0"-1240,0 0-676,0 0-254,12-49-274,43-163-272,-21 96-260,5 2 0,39-75-472,-48 120 11,-18 40 32,102-226-239,-82 190-262,4 1-1,34-46 459,-63 101-86,-6 6 38,1 0 0,-1 0 0,1 0 0,0 1 0,0-1-1,0 1 1,0-1 0,1 1 0,-1 0 0,1 0 0,-1 0 0,1 0 0,0 0 0,0 0 0,0 1 0,0-1 0,0 1 0,1 0 48,-2 6-424,8 73 201,-3 0-1,-3 32 224,0-7 85,39 598 645,-40-606-1327,-2-32-3011,-1-49 2005,-3 1-2419,-9-12-3246</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57.051"/>
    </inkml:context>
    <inkml:brush xml:id="br0">
      <inkml:brushProperty name="width" value="0.05" units="cm"/>
      <inkml:brushProperty name="height" value="0.05" units="cm"/>
      <inkml:brushProperty name="color" value="#AB008B"/>
    </inkml:brush>
  </inkml:definitions>
  <inkml:trace contextRef="#ctx0" brushRef="#br0">1 1 5249,'0'0'2838,"0"0"-735,0 0-524,0 0-263,0 0-379,0 0-267,0 0-113,0 0-132,0 8 510,1 13-269,1-1 1,2 1-1,2 6-666,5 37 309,16 116-859,-5-63-3756,-20-108 3728,5 37-4567</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7:17.144"/>
    </inkml:context>
    <inkml:brush xml:id="br0">
      <inkml:brushProperty name="width" value="0.05" units="cm"/>
      <inkml:brushProperty name="height" value="0.05" units="cm"/>
      <inkml:brushProperty name="color" value="#E71224"/>
    </inkml:brush>
  </inkml:definitions>
  <inkml:trace contextRef="#ctx0" brushRef="#br0">1 0 1264,'0'0'2895,"0"0"-1405,0 0-427,0 0 38,0 0 15,0 0-49,0 0 28,0 0 29,0 0 47,0 0-29,0 0-90,0 0-193,0 0-172,0 0-134,0 0-125,0 0-131,0 0-96,0 0-87,0 0-58,0 0 14,0 0-43,0 0 12,0 0 34,0 0-38,0 0-18,0 0-2,0 0-5,0 0-2,25 17-25,-16-11 33,1 1 0,-1-2 0,1 1 0,0-2 1,1 1-1,-1-1 0,1-1 0,0 0 0,0 0 0,20 1 0,85 13 47,-106-16-56,-1 0 1,0 1-1,1 0 0,-1 0 0,14 7 1,-14-6-8,0 0 1,0 0 0,1 0 0,-1-2-1,16 3 1,49 4-2,162-8-522,-178-8 452,-10-4-34,-25 5 108,10-2-381,41-9 884,-14 13-5706,-50 5 702</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7:21.345"/>
    </inkml:context>
    <inkml:brush xml:id="br0">
      <inkml:brushProperty name="width" value="0.05" units="cm"/>
      <inkml:brushProperty name="height" value="0.05" units="cm"/>
      <inkml:brushProperty name="color" value="#E71224"/>
    </inkml:brush>
  </inkml:definitions>
  <inkml:trace contextRef="#ctx0" brushRef="#br0">1 0 7297,'0'0'2581,"0"0"-1058,0 0 44,0 0 108,-1 7 2602,3 3-3774,3-6-502,-1 0 1,1 0 0,0 0 0,1-1-1,-1 1 1,0-1 0,1-1 0,0 1-1,0-1 1,8 2 0,18 9 3,93 50 98,-106-56-78,-1 0 1,1 0-1,0-2 1,38 6-1,0-2-11,16 0-25,71 8-60,-125-16 326,1 2-1,29 7 1,-19-2-2829,-19-5-5601,-35-3 703</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7:23.512"/>
    </inkml:context>
    <inkml:brush xml:id="br0">
      <inkml:brushProperty name="width" value="0.05" units="cm"/>
      <inkml:brushProperty name="height" value="0.05" units="cm"/>
      <inkml:brushProperty name="color" value="#E71224"/>
    </inkml:brush>
  </inkml:definitions>
  <inkml:trace contextRef="#ctx0" brushRef="#br0">0 8 5489,'0'0'1680,"0"0"-455,0 0-435,0 0-339,28-8 368,-26 9-759,0 0 0,0 0 0,0 0 0,0 0 1,0 0-1,0 0 0,0 0 0,0 1 0,-1-1 0,1 1 0,-1 0 0,1-1 1,-1 1-1,0 0 0,1 0 0,-1 0 0,0 0 0,0 0 0,0 0 0,1 4 0,22 59 571,-16-40-393,61 141 234,-17-73-412,-51-92-4,-1-1 26,1 0-26,0 0-1,1 0 0,-1-1 0,0 1 0,0 0 0,0-1 1,0 1-1,0 0 0,0-1 0,0 1 0,0-1 0,0 0 1,0 1-1,0-1 0,0 0 0,0 0 0,0 1 0,-1-1 1,2-1-1,43-88 422,-39 74-602,1 0 0,0 0 0,1 0 1,1 1-1,1 1 0,0-1 0,1 2 0,23-25 1,-30 36 101,0 0 0,-1 1 0,1-1 0,0 1 0,0 0 0,0 0 0,0 1 0,0-1 0,0 1 0,0 0 0,0 0 0,0 0 0,0 0 0,0 1 0,0-1 0,0 1 0,-1 0 0,1 1 0,0-1 0,0 0 0,-1 1 0,1 0 0,-1 0 0,1 0 0,-1 0 0,0 1 1,0 0-1,0-1 0,0 1 0,4 5 0,-3 0 35,1-1 1,0 1-1,1-1 0,-1-1 1,1 1-1,0-1 1,1 0-1,10 8 1,-14-12 7,1 0 0,-1 0 0,1-1 0,0 1 0,0-1 0,0 1 0,0-1 0,0 0 0,0-1 0,0 1 0,0-1 0,1 0 0,3 0 0,2 0 23,-6 1-35,-1-1-1,0 0 0,1 0 1,-1 0-1,1 0 0,-1 0 1,0-1-1,1 1 0,-1-1 1,0 0-1,1 0 0,-1 0 1,0-1-1,0 1 1,0-1-1,0 1 0,0-1 1,0 0-1,-1 0 0,1 0 1,3-5-1,8-7-139,1 0-1,0 1 1,19-12 0,-1 0-148,-29 22 256,1 1-1,-1-1 1,1 1 0,-1 0 0,1 0 0,0 1 0,0-1 0,0 1 0,0 0 0,0 1 0,0-1-1,0 1 1,0 0 0,0 0 0,6 1 0,7 0-9,-15 0 28,0 0 0,0 0 1,0 1-1,0-1 0,0 1 0,0 0 1,-1 0-1,1 0 0,0 0 0,-1 1 0,0-1 1,0 0-1,1 1 0,1 4 0,0-2 12,0 0-1,1 0 0,-1-1 1,1 0-1,9 7 1,15 8 46,-25-17-45,-1 1-1,0-1 1,1 0 0,0 0 0,-1 0-1,1 0 1,0 0 0,0-1 0,0 0-1,0 0 1,1 0 0,-1 0 0,0-1-1,0 1 1,5-1 0,-9 0-6,11 1 14,0-1 0,0 0 0,0-1 0,0 0 0,0 0 0,0-1 0,-1-1 0,1 0 0,-1 0 0,1-1-1,10-6 1,-7 1-18,0 1-1,0 0 1,1 1-1,0 1 1,1 0-1,-1 1 0,1 0 1,0 2-1,0-1 1,1 2-1,32 0 1,51 2-4034,-79 0 1324</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7:42.311"/>
    </inkml:context>
    <inkml:brush xml:id="br0">
      <inkml:brushProperty name="width" value="0.05" units="cm"/>
      <inkml:brushProperty name="height" value="0.05" units="cm"/>
      <inkml:brushProperty name="color" value="#E71224"/>
    </inkml:brush>
  </inkml:definitions>
  <inkml:trace contextRef="#ctx0" brushRef="#br0">1 34 5137,'0'0'2483,"0"0"-909,0-13 1113,2 10 4593,442-6-8439,-381 1 1093,-62 8 25,-1 0 38,0 0 2,0 0-96,0 0-159,1 73-939,-3 90-1679,1-139 1919,-2 0 0,-1 0 0,-1-1 0,-12 37 0,1-23-1890</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7:42.815"/>
    </inkml:context>
    <inkml:brush xml:id="br0">
      <inkml:brushProperty name="width" value="0.05" units="cm"/>
      <inkml:brushProperty name="height" value="0.05" units="cm"/>
      <inkml:brushProperty name="color" value="#E71224"/>
    </inkml:brush>
  </inkml:definitions>
  <inkml:trace contextRef="#ctx0" brushRef="#br0">43 0 3624,'0'0'934,"0"0"-132,0 0-1,0 0 47,0 0 3,-5 18 1651,-31 902-123,34-751-4371,3-104 245,-1-12-1094</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7:43.482"/>
    </inkml:context>
    <inkml:brush xml:id="br0">
      <inkml:brushProperty name="width" value="0.05" units="cm"/>
      <inkml:brushProperty name="height" value="0.05" units="cm"/>
      <inkml:brushProperty name="color" value="#E71224"/>
    </inkml:brush>
  </inkml:definitions>
  <inkml:trace contextRef="#ctx0" brushRef="#br0">122 0 4448,'0'0'1549,"0"0"-272,0 0-176,0 0-7,0 0-33,0 0-233,0 0-267,0 0-225,-2 4-57,-7 12 33,0 1 0,2 0 1,0 0-1,-9 34 0,-11 84 295,9-40-393,7-29-233,3 0-1,3 1 1,3 78-1,2-127-82,0-16 26,0 0 0,0 0-1,0 0 1,0-1 0,0 1-1,0 0 1,0 0 0,1-1-1,-1 1 1,0 0 0,1 0-1,0-1 1,-1 1 0,1 0-1,0-1 1,0 1 0,0-1-1,0 1 1,0-1 0,0 0-1,1 1 1,-1-1 0,0 0-1,1 0 1,2 2 0,1-1-372,1-1 0,0 1 1,-1-1-1,1-1 0,0 1 1,0-1-1,7-1 0,-6 1-38,24 0-3590</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7:44.026"/>
    </inkml:context>
    <inkml:brush xml:id="br0">
      <inkml:brushProperty name="width" value="0.05" units="cm"/>
      <inkml:brushProperty name="height" value="0.05" units="cm"/>
      <inkml:brushProperty name="color" value="#E71224"/>
    </inkml:brush>
  </inkml:definitions>
  <inkml:trace contextRef="#ctx0" brushRef="#br0">68 101 4689,'0'0'1589,"0"0"-498,0 0-419,0 0-197,0 0-125,-5 14 53,-9 31-21,1 1-1,3 0 1,-6 55-1,12-68-276,2-18-89,0 0 1,1 0-1,1 1 1,0-1-1,3 20 0,-2-32-16,-1 0 0,1-1-1,0 1 1,0 0-1,0 0 1,0-1 0,0 1-1,1 0 1,-1-1 0,1 1-1,0-1 1,0 0 0,0 0-1,0 1 1,0-1 0,0-1-1,1 1 1,-1 0-1,0 0 1,1-1 0,0 1-1,-1-1 1,1 0 0,0 0-1,0 0 1,-1 0 0,1-1-1,0 1 1,0-1-1,0 1 1,0-1 0,0 0-1,3-1 1,2 2-1,-1-1 1,1 0-1,-1-1 1,1 0-1,-1 0 1,11-3-1,-15 2 7,1 0-1,-1 0 0,0 0 1,-1 0-1,1 0 1,0-1-1,-1 1 0,1-1 1,-1 1-1,0-1 1,0 0-1,0 0 0,0 0 1,0 0-1,1-7 1,6-9 61,-2-1 1,-1 0-1,0 0 1,-2 0-1,5-40 1,-5-107 499,-5 112-427,2 50-217,-1 0 1,-1 0-1,1 0 1,-1 0-1,0 0 1,0 1-1,0-1 1,0 0-1,-1 1 1,0-1-1,0 1 1,0 0-1,-1-1 1,1 1-1,-1 0 1,0 0-1,0 1 1,-1-1-1,1 1 1,-1-1-1,1 1 1,-1 0-1,0 0 1,0 1-1,-1-1 1,1 1-1,0 0 1,-1 0-1,0 0 1,1 1-1,-1 0 1,0 0-1,0 0 1,1 0-1,-1 1 1,0 0-1,-5 0 1,-17 0-2176,5 0-1010</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7:44.493"/>
    </inkml:context>
    <inkml:brush xml:id="br0">
      <inkml:brushProperty name="width" value="0.05" units="cm"/>
      <inkml:brushProperty name="height" value="0.05" units="cm"/>
      <inkml:brushProperty name="color" value="#E71224"/>
    </inkml:brush>
  </inkml:definitions>
  <inkml:trace contextRef="#ctx0" brushRef="#br0">0 1 4985,'0'0'1184,"0"0"-297,0 0-235,0 0-34,0 0 103,0 0-20,0 0-51,20 32-97,65 106-81,-69-112-340,-2 0 0,-1 1 0,-1 1 0,15 52 0,-15-40-86,6 20-49,-2 1 0,-3 1-1,7 100 1,-18-135-351,-1 0 0,-2 1 0,0-1 0,-2 0 0,-1 0 0,-1 0 0,-1 0 0,-2-1-1,0 0 1,-20 40 0,-14-3-2554</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7:46.446"/>
    </inkml:context>
    <inkml:brush xml:id="br0">
      <inkml:brushProperty name="width" value="0.05" units="cm"/>
      <inkml:brushProperty name="height" value="0.05" units="cm"/>
      <inkml:brushProperty name="color" value="#E71224"/>
    </inkml:brush>
  </inkml:definitions>
  <inkml:trace contextRef="#ctx0" brushRef="#br0">0 0 5737,'0'0'3616,"0"0"-1599,0 0-369,0 0-279,0 0-529,0 0-424,0 0-296,0 0-120,0 0-88,5 9 64,1 24 16,-1 9-568,0-8-1785,0-9-1944</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31.229"/>
    </inkml:context>
    <inkml:brush xml:id="br0">
      <inkml:brushProperty name="width" value="0.05" units="cm"/>
      <inkml:brushProperty name="height" value="0.05" units="cm"/>
      <inkml:brushProperty name="color" value="#0000FF"/>
    </inkml:brush>
  </inkml:definitions>
  <inkml:trace contextRef="#ctx0" brushRef="#br0">1 0 7546,'0'0'1736,"0"0"-1104,0 0-432,0 0-152,0 0 0,0 0-48,183 0-48,-107 0-848,-9 0-2977</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7:47.248"/>
    </inkml:context>
    <inkml:brush xml:id="br0">
      <inkml:brushProperty name="width" value="0.05" units="cm"/>
      <inkml:brushProperty name="height" value="0.05" units="cm"/>
      <inkml:brushProperty name="color" value="#E71224"/>
    </inkml:brush>
  </inkml:definitions>
  <inkml:trace contextRef="#ctx0" brushRef="#br0">116 25 5809,'0'0'2631,"0"0"-813,0 0-257,0 0-148,0 0-306,-3-10-96,3 10-1010,0 0 1,0 0-1,0 0 1,0 0-1,0-1 1,0 1-1,0 0 1,-1 0-1,1 0 1,0 0-1,0-1 0,0 1 1,0 0-1,0 0 1,0 0-1,0 0 1,0 0-1,0-1 1,0 1-1,-1 0 1,1 0-1,0 0 1,0 0-1,0 0 1,0 0-1,0 0 0,-1-1 1,1 1-1,0 0 1,0 0-1,0 0 1,0 0-1,0 0 1,-1 0-1,1 0 1,0 0-1,0 0 1,0 0-1,-1 0 1,1 0-1,0 0 1,0 0-1,0 0 0,0 0 1,-1 0-1,1 0 1,0 0-1,0 0 1,0 0-1,0 1 1,0-1-1,-1 0 1,1 0-1,0 0 1,0 0-1,0 0 1,0 0-1,0 0 0,0 1 1,-1-1-1,1 0 1,0 0-1,0 0 1,0 0-1,0 0 1,0 1-1,0-1 1,-18 43 1,2 1 1,1 0 0,3 1 0,-13 90-1,14-28-56,4 117 0,7-220 29,0 1 0,0 0 0,1 0 0,-1 0 0,2-1 0,-1 1 0,0 0 0,1-1 0,0 1 0,0-1 0,3 7 0,-3-9 8,0 0-1,0 0 1,0 1 0,0-1 0,0-1-1,0 1 1,1 0 0,-1 0 0,0-1-1,1 1 1,-1-1 0,1 0 0,0 0-1,-1 0 1,1 0 0,0 0 0,0-1-1,0 1 1,0-1 0,-1 0 0,5 0-1,14 1 15,-14 0-29,0-1 0,1 1 0,-1-1 0,0 0 0,0-1-1,0 0 1,0 0 0,0 0 0,0-1 0,-1 0 0,1-1-1,0 1 1,-1-1 0,0 0 0,0-1 0,0 0 0,9-6 0,-4-1-69,-1 0 1,-1 0 0,0-1 0,0 0 0,-1 0 0,0-1 0,-2 0-1,1 0 1,-1-1 0,-1 0 0,-1 0 0,0 0 0,0-1 0,-2 1 0,0-1-1,0 0 1,-1 0 0,-2-14 0,1 17 93,1-10 4,-1 0 0,-1 0 0,-1 1 1,0-1-1,-2 0 0,-1 1 0,-8-25 0,3 21-301,-1 1 1,-1 0 0,-1 1-1,-1 0 1,-1 1 0,-1 1-1,-24-25 1,13 19-2439</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7:51.022"/>
    </inkml:context>
    <inkml:brush xml:id="br0">
      <inkml:brushProperty name="width" value="0.05" units="cm"/>
      <inkml:brushProperty name="height" value="0.05" units="cm"/>
      <inkml:brushProperty name="color" value="#E71224"/>
    </inkml:brush>
  </inkml:definitions>
  <inkml:trace contextRef="#ctx0" brushRef="#br0">1 428 5281,'0'0'2767,"0"0"-916,0 0-451,0 0-282,10-18 947,50-46-1782,3 2 0,3 3 0,92-65 0,-58 35-3782,-100 88 3206,1 0-1,0 0 1,0 0-1,0 0 1,0 0-1,0 1 0,0-1 1,1 0-1,-1 1 1,0-1-1,0 1 1,0-1-1,0 1 1,1-1-1,-1 1 1,3 0-1,-3 0-3295</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7:51.493"/>
    </inkml:context>
    <inkml:brush xml:id="br0">
      <inkml:brushProperty name="width" value="0.05" units="cm"/>
      <inkml:brushProperty name="height" value="0.05" units="cm"/>
      <inkml:brushProperty name="color" value="#E71224"/>
    </inkml:brush>
  </inkml:definitions>
  <inkml:trace contextRef="#ctx0" brushRef="#br0">0 244 3896,'0'0'1369,"0"0"-186,0 0-47,0 0-128,0 0-174,0 0-115,0 0-89,0 0-28,0 0-42,0 0-147,0 0-89,0 0-53,0 0-67,8 0-95,6-1-217,1-1 0,-1 0 0,1-1 1,-1 0-1,0-1 0,0-1 0,-1 0 0,0-1 0,1 0 0,16-12 0,15-13-1400,60-51-1,-56 42 105,-5 5-4230</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7:52.092"/>
    </inkml:context>
    <inkml:brush xml:id="br0">
      <inkml:brushProperty name="width" value="0.05" units="cm"/>
      <inkml:brushProperty name="height" value="0.05" units="cm"/>
      <inkml:brushProperty name="color" value="#E71224"/>
    </inkml:brush>
  </inkml:definitions>
  <inkml:trace contextRef="#ctx0" brushRef="#br0">42 14 4873,'0'0'2471,"0"0"-770,0 0-328,0 0-218,0 0-311,0 0-240,5-14-20,-3 25-590,-1 0 0,0 1 1,0-1-1,-1 0 0,-3 20 0,1 7 35,-25 645-214,16-491-2331,2-104-1029</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7:53.156"/>
    </inkml:context>
    <inkml:brush xml:id="br0">
      <inkml:brushProperty name="width" value="0.05" units="cm"/>
      <inkml:brushProperty name="height" value="0.05" units="cm"/>
      <inkml:brushProperty name="color" value="#E71224"/>
    </inkml:brush>
  </inkml:definitions>
  <inkml:trace contextRef="#ctx0" brushRef="#br0">7 1 1632,'0'0'889,"0"0"-73,0 0-229,0 0-220,0 0-154,0 0-20,-1 5 71,-1 3 153,-1 5-428,3 3 7697,43-16-6970,-26-1-668,0-1 0,0-1 1,31-8-1,-32 6-409,1 1-1,0 1 1,33-2 0,16 5-3067,-47 0 644</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7:54.623"/>
    </inkml:context>
    <inkml:brush xml:id="br0">
      <inkml:brushProperty name="width" value="0.05" units="cm"/>
      <inkml:brushProperty name="height" value="0.05" units="cm"/>
      <inkml:brushProperty name="color" value="#E71224"/>
    </inkml:brush>
  </inkml:definitions>
  <inkml:trace contextRef="#ctx0" brushRef="#br0">0 101 5105,'0'0'1547,"0"0"-278,0 0-348,0 0-237,0 0-136,0 0-107,0-1-391,1 1 1,-1-1-1,0 1 0,0-1 0,1 1 0,-1-1 0,0 1 0,1 0 0,-1-1 1,0 1-1,1-1 0,-1 1 0,1 0 0,-1-1 0,1 1 0,-1 0 0,0 0 1,1-1-1,-1 1 0,1 0 0,-1 0 0,1 0 0,0 0 0,-1-1 0,1 1 1,0 0-1,11-1 99,0-1 0,0 0 0,0-1 0,0-1 0,0 0 1,-1 0-1,13-7 0,26-9-89,-12 5-183,-27 10-469,-1 1 1,1 0 0,0 1-1,0 0 1,0 0 0,1 1-1,14 0 1,1 2-2900</inkml:trace>
  <inkml:trace contextRef="#ctx0" brushRef="#br0" timeOffset="1">27 319 6417,'0'0'2953,"0"0"-1313,0 0-376,0 0-320,0 0-296,0 0-175,0 0-353,31 0-96,6 0-24,5-9 56,11-7-56,20-10-601,-9 10-1095,-17 7-1144</inkml:trace>
  <inkml:trace contextRef="#ctx0" brushRef="#br0" timeOffset="2">232 587 4216,'0'0'2394,"0"0"-807,0 0-387,0 0-150,0 0-123,0-4-175,-41 339 327,29-223-2488,2-10-1882</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8:00.238"/>
    </inkml:context>
    <inkml:brush xml:id="br0">
      <inkml:brushProperty name="width" value="0.05" units="cm"/>
      <inkml:brushProperty name="height" value="0.05" units="cm"/>
      <inkml:brushProperty name="color" value="#E71224"/>
    </inkml:brush>
  </inkml:definitions>
  <inkml:trace contextRef="#ctx0" brushRef="#br0">0 0 6345,'0'0'1744,"0"0"-952,0 0-400,6 0-392,-6 0-80,5 0-1920</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8:17.481"/>
    </inkml:context>
    <inkml:brush xml:id="br0">
      <inkml:brushProperty name="width" value="0.05" units="cm"/>
      <inkml:brushProperty name="height" value="0.05" units="cm"/>
      <inkml:brushProperty name="color" value="#E71224"/>
    </inkml:brush>
  </inkml:definitions>
  <inkml:trace contextRef="#ctx0" brushRef="#br0">32 0 3448,'0'0'916,"0"0"-315,0 0 120,0 0 99,0 0 100,0 0-33,0 0-113,0 0 58,0 0 7,0 0-148,0 0-77,0 0-34,0 0-74,0 0-85,0 0-100,0 0-122,0 0-99,0 11-76,-12 463-328,9-398 284,3 47 35,-1 22-431,-11-53-4294,8-82 1300</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8:18.460"/>
    </inkml:context>
    <inkml:brush xml:id="br0">
      <inkml:brushProperty name="width" value="0.05" units="cm"/>
      <inkml:brushProperty name="height" value="0.05" units="cm"/>
      <inkml:brushProperty name="color" value="#E71224"/>
    </inkml:brush>
  </inkml:definitions>
  <inkml:trace contextRef="#ctx0" brushRef="#br0">167 0 3368,'0'0'1288,"0"0"-463,0 0-145,0 0-43,0 0-155,0 0-126,0 0-90,-16 30 22,-49 90-30,59-108-129,-1 0 0,0-1 1,-1 1-1,0-1 0,-17 17 0,10-12 177,14-16-252,1 1 0,-1 0 0,0-1 0,1 1 0,-1 0 0,0-1 0,1 1 0,-1 0 0,1 0 0,-1 0 0,1-1 0,-1 1 0,1 0 0,0 0 0,-1 0 0,1 0 0,0 0 0,0 0 0,0 0 0,-1 1 0,2-1-48,0 0-1,0 0 0,0-1 0,0 1 1,0 0-1,1-1 0,-1 1 0,0-1 1,0 0-1,0 1 0,0-1 1,1 0-1,-1 1 0,0-1 0,0 0 1,0 0-1,1 0 0,-1 0 0,0-1 1,2 1-1,259 0 2243,-251-41-1748,-10 39-535,0 1 1,0-1-1,-1 0 1,1-1-1,0 1 1,-1 0-1,1 0 0,-1 0 1,0 0-1,0 0 1,0-1-1,0 1 0,0 0 1,0 0-1,-1 0 1,1 0-1,0 0 1,-1 0-1,0-1 0,0 1 1,1 0-1,-1 1 1,-1-1-1,1 0 0,-2-2 1,-1-1-124,-1 1 1,-1 0-1,1 0 1,-1 0-1,1 1 1,-12-5-1,11 4-119,-1 1 1,0-1-1,1 0 0,0 0 0,-9-8 0,-1-5-1135,0 0-1058</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8:21.645"/>
    </inkml:context>
    <inkml:brush xml:id="br0">
      <inkml:brushProperty name="width" value="0.05" units="cm"/>
      <inkml:brushProperty name="height" value="0.05" units="cm"/>
      <inkml:brushProperty name="color" value="#E71224"/>
    </inkml:brush>
  </inkml:definitions>
  <inkml:trace contextRef="#ctx0" brushRef="#br0">6 0 5673,'0'0'2199,"0"0"-957,0 0-186,0 0 36,0 0-163,0 0-194,0 0-128,0 0-103,0 0-151,0 0-132,0 0-93,0 0-56,0 0-45,0 0-47,32 0-288,109 0 297,-132 2 11,-8-2-1,-1 1 1,0-1-1,1 1 1,-1-1-1,0 0 1,1 1-1,-1 0 1,0-1-1,0 1 1,0-1-1,1 1 1,-1-1-1,0 1 1,0-1-1,0 1 1,0-1-1,0 1 1,0 0-1,0-1 1,0 1-1,0-1 1,0 1-1,0-1 1,-1 1-1,1 0 1,0 0-1,-1 2-92,0 3 22,0 0 0,0 0 1,-1 0-1,0-1 0,0 1 0,-1 0 0,1-1 0,-1 0 0,-7 10 0,-36 47-603,44-60 614,-10 13-250,-1 0-365,0 1 1,1 0-1,1 0 1,0 2-1,2-1 1,-13 31-1,44-62 2537,-17 10-1814,0 0-1,0 0 1,1 0 0,-1 1-1,1 0 1,7-3 0,9 5-16,22 2-21,-43-1-11,1 1-1,0-1 1,-1 1-1,1-1 1,-1 1-1,1 0 1,-1-1 0,1 1-1,-1 0 1,1 0-1,-1 0 1,0 0-1,0 0 1,1 1-1,-1-1 1,0 0-1,0 0 1,0 1-1,0-1 1,-1 1-1,2 2 1,2 3 39,-1 1 0,0 0-1,-1 1 1,3 15 0,-5-21 14,0 0-1,0 0 1,0 0 0,0 0-1,0 0 1,-1 0-1,0 1 1,1-2 0,-1 1-1,0 0 1,0 0 0,-1 0-1,1 0 1,-1-1-1,1 1 1,-1 0 0,-3 2-1,-91 122-111,31-37-4208,54-73 1890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31.595"/>
    </inkml:context>
    <inkml:brush xml:id="br0">
      <inkml:brushProperty name="width" value="0.05" units="cm"/>
      <inkml:brushProperty name="height" value="0.05" units="cm"/>
      <inkml:brushProperty name="color" value="#0000FF"/>
    </inkml:brush>
  </inkml:definitions>
  <inkml:trace contextRef="#ctx0" brushRef="#br0">1 1 5809,'0'0'2813,"0"0"-1460,0 0-639,0 0-126,0 0 166,0 0 128,10 28 29,1 1-660,3 6 62,-2 1-1,-1 0 0,-2 0 1,-1 6-313,53 391 1588,-60-636-1285,-1 176-388,2 0 0,1 0-1,2 0 1,0 0 0,2 1 0,2-6 85,-3 15-71,0 0 0,1 1-1,1-1 1,1 2 0,0-1-1,1 1 1,0 1 0,1-1-1,13-10 72,-20 21-195,0 0-1,1 0 1,0 0-1,0 1 0,0 0 1,0 0-1,1 0 1,-1 1-1,2-1 196,31-3-5884,-31 6 1706</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8:22.005"/>
    </inkml:context>
    <inkml:brush xml:id="br0">
      <inkml:brushProperty name="width" value="0.05" units="cm"/>
      <inkml:brushProperty name="height" value="0.05" units="cm"/>
      <inkml:brushProperty name="color" value="#E71224"/>
    </inkml:brush>
  </inkml:definitions>
  <inkml:trace contextRef="#ctx0" brushRef="#br0">1 0 3936,'0'0'2977,"0"0"-2233,0 0-24,0 0 88,0 0-167,0 0-289,0 51-176,0-43-128,0 0-48,0 1-8,0-1-672,0 1-1065,0-9-1728</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8:22.679"/>
    </inkml:context>
    <inkml:brush xml:id="br0">
      <inkml:brushProperty name="width" value="0.05" units="cm"/>
      <inkml:brushProperty name="height" value="0.05" units="cm"/>
      <inkml:brushProperty name="color" value="#E71224"/>
    </inkml:brush>
  </inkml:definitions>
  <inkml:trace contextRef="#ctx0" brushRef="#br0">104 0 3616,'0'0'1217,"0"0"-72,0 0-102,0 0-259,0 0-137,0 0-138,-13 42-74,-41 132-78,26-61 152,25-100-503,1 0 0,0 0 0,1 0-1,0 0 1,1 0 0,1 0 0,3 20 0,-3-30-5,0 0 1,0 0 0,1-1 0,-1 1-1,1-1 1,0 1 0,-1-1 0,1 0-1,0 0 1,1 0 0,-1 0 0,0 0 0,1 0-1,-1 0 1,1-1 0,4 3 0,52 17 165,-49-19-114,0 1 0,-1 0 0,1 1-1,16 9 1,-21-9-29,0 1 0,-1-1 0,1 1 0,-1 0 0,0 1 0,-1-1 0,1 1 0,-1-1 0,0 1 0,-1 0 0,1 1 0,-1-1 0,-1 0 0,1 0 0,-1 1 0,0-1-1,0 1 1,-1-1 0,0 1 0,0-1 0,0 1 0,-2 6 0,1 0 38,-1 0 0,0 0 0,-1 0 0,0-1-1,-1 1 1,-1-1 0,0 0 0,-1 0 0,-13 22-1,17-32-75,1 0-1,-1 1 1,0-1-1,0 0 1,0 0-1,0 0 1,-1-1-1,1 1 1,0 0-1,-1-1 1,1 1 0,-1-1-1,1 0 1,-1 0-1,0 0 1,0 0-1,1-1 1,-1 1-1,0-1 1,0 1-1,0-1 1,0 0-1,1 0 1,-1 0-1,0-1 1,0 1-1,0-1 1,0 1-1,1-1 1,-1 0-1,0 0 1,1 0-1,-1-1 1,1 1-1,-1-1 1,1 1-1,0-1 1,-1 0-1,1 0 1,0 0-1,0 0 1,0 0-1,-3-4 1,-15-40-1815,4-5-1563</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8:23.028"/>
    </inkml:context>
    <inkml:brush xml:id="br0">
      <inkml:brushProperty name="width" value="0.05" units="cm"/>
      <inkml:brushProperty name="height" value="0.05" units="cm"/>
      <inkml:brushProperty name="color" value="#E71224"/>
    </inkml:brush>
  </inkml:definitions>
  <inkml:trace contextRef="#ctx0" brushRef="#br0">1 9 3784,'0'0'3425,"0"0"-2345,0 0-232,0 0-199,0 0-281,0 0-112,0 0-256,5 0 0,6 0-112,-1 0 0,11 0 96,32 0 8,-11 0-640,0-9-2409</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8:36.651"/>
    </inkml:context>
    <inkml:brush xml:id="br0">
      <inkml:brushProperty name="width" value="0.05" units="cm"/>
      <inkml:brushProperty name="height" value="0.05" units="cm"/>
      <inkml:brushProperty name="color" value="#E71224"/>
    </inkml:brush>
  </inkml:definitions>
  <inkml:trace contextRef="#ctx0" brushRef="#br0">0 1 4168,'0'0'2220,"0"0"-707,0 0-393,0 0-279,0 0-152,0 0 5,0 0-122,0 0-244,7 0-150,542 0 609,-550 0-810,-1 1 0,0-1 0,0 1 0,0 0-1,1 0 1,-1 0 0,0 0 0,1 0 0,-1 0 0,1 1 0,-1-1 0,1 0 0,0 1 0,0-1-1,-1 1 1,1 0 0,0-1 0,0 1 0,0 2 0,-6 6-172,-64 79-3255,38-47-248</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8:37.769"/>
    </inkml:context>
    <inkml:brush xml:id="br0">
      <inkml:brushProperty name="width" value="0.05" units="cm"/>
      <inkml:brushProperty name="height" value="0.05" units="cm"/>
      <inkml:brushProperty name="color" value="#E71224"/>
    </inkml:brush>
  </inkml:definitions>
  <inkml:trace contextRef="#ctx0" brushRef="#br0">27 0 2360,'0'0'2936,"0"0"-1380,0 0-623,0 0-284,0 0-154,0 0 6,-2 1 147,-2 12-593,-8 315 952,10-159-914,-3 300-2645,4-408 152</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8:38.154"/>
    </inkml:context>
    <inkml:brush xml:id="br0">
      <inkml:brushProperty name="width" value="0.05" units="cm"/>
      <inkml:brushProperty name="height" value="0.05" units="cm"/>
      <inkml:brushProperty name="color" value="#E71224"/>
    </inkml:brush>
  </inkml:definitions>
  <inkml:trace contextRef="#ctx0" brushRef="#br0">137 0 3824,'0'0'1325,"0"0"-360,0 0 49,0 0-34,0 0-27,0 0 15,-6 2-142,1 0-725,1 0 0,-1 1 1,1 0-1,0 0 0,0 0 0,0 0 0,0 1 0,0 0 0,1-1 0,0 1 0,0 1 0,0-1 0,0 0 0,0 1 1,1-1-1,0 1 0,0 0 0,-3 10 0,-5 17 503,-12 55 0,9-13-392,4 1 1,-1 136 0,10-207-317,0 0 0,0 0-1,1 0 1,-1 0 0,1 0 0,0 0 0,0 0 0,0 0 0,0 0 0,1-1 0,-1 1 0,4 4 0,-4-6-41,1 0 1,0 0-1,0-1 1,0 1-1,0 0 1,0-1-1,0 0 1,0 1-1,1-1 1,-1 0-1,0 0 1,1-1-1,-1 1 1,1 0-1,-1-1 0,1 1 1,-1-1-1,1 0 1,-1 0-1,4 0 1,30 0-2977,-4 0-1816</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8:38.515"/>
    </inkml:context>
    <inkml:brush xml:id="br0">
      <inkml:brushProperty name="width" value="0.05" units="cm"/>
      <inkml:brushProperty name="height" value="0.05" units="cm"/>
      <inkml:brushProperty name="color" value="#E71224"/>
    </inkml:brush>
  </inkml:definitions>
  <inkml:trace contextRef="#ctx0" brushRef="#br0">62 9 4881,'0'0'1744,"0"0"-471,0 0-367,0 0-239,0 0-59,0 0-56,-6 17-190,-6 16-183,2 0 0,1 1 0,1 1 0,-5 63 1,12-59-126,-1-18-8,1 0 1,4 32-1,-3-50-34,0 1 0,1-1 0,-1 1 0,1-1 0,0 0 1,0 0-1,0 1 0,0-1 0,1 0 0,-1 0 0,1 0 0,0 0 0,0 0 1,0-1-1,0 1 0,1 0 0,-1-1 0,1 0 0,-1 0 0,1 1 1,4 1-1,-4-3-2,0 1 1,0-1 0,0 0-1,0-1 1,0 1 0,0 0-1,0-1 1,0 0 0,0 0-1,0 0 1,0 0 0,0 0-1,0 0 1,0-1 0,0 0-1,0 1 1,0-1 0,0 0-1,0-1 1,0 1 0,-1 0-1,1-1 1,0 0 0,-1 1-1,1-1 1,-1 0 0,0 0-1,1 0 1,-1-1 0,0 1-1,-1-1 1,1 1 0,3-6-1,9-27 48,-1 0 0,-1-2-1,-3 1 1,9-60-1,4-13-359,-20 100-204,-1 0 1,0-1-1,0 1 1,0-14 0,-1 23 472,0-2-534,-16-5-358,-57-1-1726,51 7 417</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8:38.886"/>
    </inkml:context>
    <inkml:brush xml:id="br0">
      <inkml:brushProperty name="width" value="0.05" units="cm"/>
      <inkml:brushProperty name="height" value="0.05" units="cm"/>
      <inkml:brushProperty name="color" value="#E71224"/>
    </inkml:brush>
  </inkml:definitions>
  <inkml:trace contextRef="#ctx0" brushRef="#br0">0 0 5697,'0'0'3088,"0"0"-1503,0 0-329,0 0-296,0 0-208,0 0-128,0 0-407,0 0-89,0 0-48,0 0-80,0 17 8,0 0 56,0 0-64,0-9-32,0 0-1233,0-8-815,0 0-1097,0 0-848</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8:39.452"/>
    </inkml:context>
    <inkml:brush xml:id="br0">
      <inkml:brushProperty name="width" value="0.05" units="cm"/>
      <inkml:brushProperty name="height" value="0.05" units="cm"/>
      <inkml:brushProperty name="color" value="#E71224"/>
    </inkml:brush>
  </inkml:definitions>
  <inkml:trace contextRef="#ctx0" brushRef="#br0">53 1 6041,'0'0'2388,"0"0"-883,0 0-394,0 0-218,0 0-206,0 0-249,0 0-258,-1 3-96,-41 150 757,40-147-830,0 0 0,1 0 0,-1 0 0,1 0 0,0 0-1,1 0 1,-1 0 0,1 0 0,0 0 0,1 0 0,0 0-1,0 0 1,0 0 0,0 0 0,4 9 0,5 2 20,1-1 1,0 0-1,1-1 1,0 0-1,2-1 1,-1 0-1,2-1 1,0-1-1,0 0 1,20 10-1,-33-20-39,0-1-1,0 0 0,-1 1 0,1-1 1,0 1-1,0-1 0,-1 1 0,1 0 1,-1 0-1,0 0 0,1 0 1,-1 0-1,0 0 0,0 0 0,0 0 1,-1 0-1,1 0 0,0 0 0,0 5 1,-1-6-32,0 1 25,-1-1 0,1 0 0,0 0 1,-1 1-1,1-1 0,-1 0 0,0 0 1,1 0-1,-1 0 0,0 0 0,1 0 0,-1 0 1,0 0-1,-1 1 0,1-1 14,-23 36 94,22-31-69,-1-1-1,0 1 1,0-1 0,-1 1 0,0-1 0,0 0 0,0 0-1,-1-1 1,1 0 0,-1 1 0,0-1 0,-9 5 0,13-8-69,-1 0 0,1 0 0,-1-1 0,0 1 0,1 0 1,-1-1-1,0 1 0,0-1 0,1 0 0,-1 1 0,0-1 0,0 0 0,0 0 1,1 0-1,-1 0 0,0-1 0,0 1 0,0 0 0,1-1 0,-1 1 1,0-1-1,1 0 0,-1 1 0,0-1 0,1 0 0,-1 0 0,1 0 1,-1 0-1,1 0 0,0 0 0,-1-1 0,1 1 0,0 0 0,0-1 1,0 1-1,0-1 0,0 1 0,0-1 0,0 0 0,1 1 0,-1-1 1,0 0-1,0-3 0,-1-7-527,0-1 1,1 0-1,0 0 1,1-1-1,1-12 0,0 4-242,-1-29-1885</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8:39.832"/>
    </inkml:context>
    <inkml:brush xml:id="br0">
      <inkml:brushProperty name="width" value="0.05" units="cm"/>
      <inkml:brushProperty name="height" value="0.05" units="cm"/>
      <inkml:brushProperty name="color" value="#E71224"/>
    </inkml:brush>
  </inkml:definitions>
  <inkml:trace contextRef="#ctx0" brushRef="#br0">0 1 2768,'0'0'1503,"0"0"-218,0 0-251,0 0-56,0 0-106,0 0-75,0 0-53,12 0 2556,44 0-1977,20 0-832,-25 0-5666,-35 0-521</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32.047"/>
    </inkml:context>
    <inkml:brush xml:id="br0">
      <inkml:brushProperty name="width" value="0.05" units="cm"/>
      <inkml:brushProperty name="height" value="0.05" units="cm"/>
      <inkml:brushProperty name="color" value="#0000FF"/>
    </inkml:brush>
  </inkml:definitions>
  <inkml:trace contextRef="#ctx0" brushRef="#br0">0 370 7210,'0'0'1841,"0"0"-526,0 0-121,0 0-126,0 0-25,0 0-16,24 0-191,74-4-336,-93 4-484,1-1 0,-1-1 0,1 1 0,-1-1-1,0 0 1,0 0 0,0-1 0,0 1 0,0-1 0,0 0 0,-1-1 0,1 1 0,-1-1-1,0 0 1,0 0 0,0 0 0,-1 0 0,1-1 0,-1 0-16,7-7 3,-1 1-134,-1 0 0,-1 0-1,0 0 1,-1-1-1,0 0 1,0 0-1,-2-1 1,1 1-1,-1-1 1,-1 0-1,-1 0 1,0 0-1,0-1 1,-1 1-1,-1 0 1,0-1-1,-1 1 132,1 10-17,0 0-1,0 0 0,-1 1 1,1-1-1,-1 0 0,1 1 1,-1-1-1,0 0 0,0 1 1,0-1-1,0 1 0,0-1 1,-1 1-1,1 0 0,-1 0 1,0 0-1,1-1 0,-1 1 1,0 1-1,0-1 0,0 0 1,-1 0-1,1 1 0,0-1 1,-1 1-1,0-1 18,-3 0-42,1 0 0,-1 1 0,1-1-1,-1 1 1,0 0 0,1 1 0,-1-1 0,0 1-1,0 0 1,1 0 0,-1 1 0,-2 0 42,6 0-7,0-1 0,1 1 1,-1 0-1,1 0 0,-1 0 0,1-1 1,-1 1-1,1 0 0,0 1 0,-1-1 1,1 0-1,0 0 0,0 1 0,0-1 1,0 0-1,0 1 0,0-1 0,0 1 1,1-1-1,-1 2 7,-14 37 25,11-27-19,-8 25 268,2 0 0,1 1-1,1 0 1,3 0 0,1 0 0,2 1 0,2 0 0,2 5-274,-1-36-144,1-1 0,0 0 0,1 0 0,0 0 1,0 0-1,1 0 0,0 0 0,0-1 0,0 0 0,1 0 0,1 0 0,-1 0 1,1-1-1,0 0 0,0 0 0,2 0 144,3 6-872,27 25-2898</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8:40.350"/>
    </inkml:context>
    <inkml:brush xml:id="br0">
      <inkml:brushProperty name="width" value="0.05" units="cm"/>
      <inkml:brushProperty name="height" value="0.05" units="cm"/>
      <inkml:brushProperty name="color" value="#E71224"/>
    </inkml:brush>
  </inkml:definitions>
  <inkml:trace contextRef="#ctx0" brushRef="#br0">1 0 4088,'0'0'1613,"0"0"-490,0 0-365,0 0-155,6 2-4,0 0-509,-1 1 1,1 0 0,-1 1 0,0-1-1,0 1 1,0 0 0,0 0-1,0 1 1,-1-1 0,0 1 0,0 0-1,-1 0 1,1 1 0,-1-1-1,0 1 1,3 7 0,10 20 301,15 51 0,-18-49-360,43 143 160,-48-147-276,-2 0 1,-1 0-1,2 57 0,-7-82 16,0 0 0,0 0-1,0 0 1,-1-1 0,0 1-1,-1 0 1,1 0 0,-1-1-1,0 1 1,0-1 0,-1 0-1,0 1 1,0-1 0,0 0-1,-4 4 1,-3 1-489,-1 0 1,0-1 0,-1 0-1,-24 14 1,-12 9-3776</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8:55.309"/>
    </inkml:context>
    <inkml:brush xml:id="br0">
      <inkml:brushProperty name="width" value="0.05" units="cm"/>
      <inkml:brushProperty name="height" value="0.05" units="cm"/>
      <inkml:brushProperty name="color" value="#E71224"/>
    </inkml:brush>
  </inkml:definitions>
  <inkml:trace contextRef="#ctx0" brushRef="#br0">0 1 3728,'0'0'1038,"23"0"9861,-9 0-10569,-5 0-353,-1 1 0,0 1 0,1-1 0,-1 1 0,0 1 0,0-1 0,0 1 0,0 1 0,11 6 0,8 4 30,-13-10-2,0-1 0,0-1-1,1 0 1,-1 0-1,0-2 1,1 1 0,27-5-1,6 2-209,-38 2 52,0-1-1,0-1 0,0 0 1,20-6-1,-21 5-98,1 1-1,-1-1 1,1 2-1,19-2 1,-28 3 137,-1 0 97,1 0 1,0 0-1,0 0 0,0 0 0,0 0 0,0 0 0,0 0 0,0 1 0,0-1 1,0 0-1,0 1 0,0-1 0,0 0 0,-1 1 0,1-1 0,0 1 0,0-1 1,0 1-1,-1 0 0,1-1 0,1 2 0,-1 1 27,1-1 1,-1 0-1,1 1 1,0-1-1,-1 0 1,1 0-1,0 0 0,1-1 1,-1 1-1,0 0 1,0-1-1,1 1 1,-1-1-1,1 0 0,-1 0 1,1 0-1,0 0 1,4 1-1,2 0 24,1 1-1,0-2 0,-1 1 1,14-1-1,5-1 49,-19-1-130,1 0 0,-1 1 0,1 1 0,-1-1 0,1 1 0,-1 1 0,0 0 0,0 0 0,1 1 0,10 5 0,-14-5 38,1 0 0,0-1 1,-1 0-1,1 0 0,0 0 1,0-1-1,0 0 0,0 0 1,11-1-1,25 8 291,-30-7-263,1 1 1,-1 0-1,0 1 0,16 6 1,8 1-17,-3 0 5,-28-7-4,0-1 1,1 0 0,-1 0 0,1 0 0,0-1 0,12 1-1,14-4 26,-23 0-24,-1 1 1,1 1-1,0 0 0,-1 0 1,1 0-1,-1 1 0,1 1 0,-1 0 1,19 6-1,-19-5-4,0 0 1,1-1-1,-1 0 0,1 0 1,0-1-1,-1 0 0,1-1 0,0 0 1,-1-1-1,14-2 0,15 1 2,210 19-423,-153-14 116,-45-1 113,1-2 0,52-6 0,-84 1 171,-1 0 0,0-2 0,-1 0 0,0 0 0,18-12 0,0 2 5,206-88-6669,-203 94 3031</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9:03.621"/>
    </inkml:context>
    <inkml:brush xml:id="br0">
      <inkml:brushProperty name="width" value="0.05" units="cm"/>
      <inkml:brushProperty name="height" value="0.05" units="cm"/>
      <inkml:brushProperty name="color" value="#E71224"/>
    </inkml:brush>
  </inkml:definitions>
  <inkml:trace contextRef="#ctx0" brushRef="#br0">1 1410 6289,'0'0'2498,"0"0"-1368,0 0-454,0 0-24,0 0 14,0 0-123,0 0-128,0 0 45,0 0 101,0 0-123,0 0-162,0 0-125,31 25-62,-22-20-77,0-1 0,1 0 0,-1-1 0,1 0 0,0 0 0,0-1 0,0 0 0,0-1 0,1 0 0,17-2 0,-16 1 1,1 1 0,0 0 0,-1 0 0,1 1 0,-1 1 0,14 4 0,-8-2-7,0-1 1,0 0-1,1-1 1,-1-2-1,1 0 1,32-2-1,-17 1 2,-20 0 0,0 1 6,0-1-1,0-1 1,0 0-1,-1-1 1,1 0-1,0-1 1,17-6-1,-21 6 59,1 0 0,0 0-1,-1 2 1,1-1 0,11 1-1,-10 0 22,0 0-1,0-1 1,0 0-1,13-4 0,10-4-78,1 2-1,0 2 1,0 1-1,43 0 0,35-4 3,17-14-16,-76 16-277,0 2 1,0 2-1,67 6 0,-12-1 19,290-2 104,-381 2 150,0 1-1,0 1 0,0 0 0,0 1 0,-1 1 1,35 17-1,-31-13-1,0-1 0,1-2 0,47 11 0,-1-11 8,-42-6-1,-1 2 1,0 0-1,32 10 0,-15-2-2,83 11 0,-27-6 1,-44-5 0,-9 0-2,1-3 1,84 5-1,170-5 9,-264-10 123,1-2-1,-1-1 1,65-20 0,-33 8-151,8-4 37,-54 16-5,0-1 0,-1-1 0,0-1 1,0-2-1,-1 0 0,0-1 0,28-20 0,19-8 19,-33 18 81,-1-2-1,0-2 1,-2 0 0,-1-3-1,39-43 1,-33 37 96,-29 28-194,0 0 0,-1 0-1,0-1 1,0 0 0,0 0 0,-1-1 0,-1 0 0,1 0 0,-1 0 0,0-1 0,-1 1 0,5-15 0,1-30 50,-4 0 0,-1 0 0,-3 0 0,-2 0 1,-3 0-1,-1-1 0,-16-65 0,16 105-65,-1 1-1,0-1 1,-1 1-1,0 0 1,-1 1-1,-1-1 1,0 1-1,-1 1 1,0 0-1,-20-20 1,-24-31 17,-35-46 220,14 20-207,67 77-50,0 0 1,-1 1 0,-1-1-1,1 2 1,-1-1 0,-1 1-1,0 1 1,0 0 0,0 0-1,-1 1 1,-1 0 0,1 1-1,-1 0 1,0 1 0,0 0-1,0 1 1,-1 1 0,0 0-1,0 0 1,1 1 0,-26 0-1,-602 2-567,616 1 586,0 2-1,1 1 1,-1 1-1,1 0 1,-25 11-1,-39 9-12,50-16-115,0 3 1,-49 23 0,-34 11-526,46-13 300,24-9 119,-17 3 88,3 0 147,-2-2 0,-97 22 0,-4-1-10,117-29 30,-1-3 1,-55 8-1,14-14 53,-130-5 0,121-4-27,82-1 196,0 0 0,0-2 0,0 0 0,0-1 0,1 0 0,-34-17 0,28 12-99,-1 1 0,-45-11 0,42 15 23,-8-2-68,-47-2 0,74 8-100,-1 1 0,1 0 0,-1 1 0,1 0 0,-1 0 0,1 1 0,0 0 0,0 1 0,0 0 0,-10 5 0,-106 66-88,121-72 100,-1 0 1,1 0-1,0 0 1,-1-1-1,0 1 0,1-1 1,-1 0-1,0-1 1,1 1-1,-7-1 0,8 0 9,-1 0-1,0 0 1,0 1-1,0-1 0,1 1 1,-1 0-1,0 0 1,1 0-1,-1 1 1,1-1-1,-5 4 0,-1-1-18,1 0 0,0 0 0,-1 0 0,0-1 0,1-1 0,-1 1 0,0-1 0,-1-1 0,1 0 0,0 0 0,0-1 0,-16-1 0,-51 7-37,56-1 52,14-5-31,0 1 0,0 0 1,0 1-1,1-1 0,-1 1 0,0 0 1,1 1-1,0-1 0,-1 1 0,1 0 1,-7 6-1,-22 22-13,8-6-79,19-13 72,1 1 0,0 0 0,1 0 0,1 0 0,0 1 0,0-1 0,-1 15 0,-7 105-45,9-73 88,-2 34-56,10 123 0,-4-202-284,2 0 0,-1 0 1,2 0-1,0-1 1,8 20-1,0-7-2311,29 45-1,-16-37-1389</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7:18.410"/>
    </inkml:context>
    <inkml:brush xml:id="br0">
      <inkml:brushProperty name="width" value="0.05" units="cm"/>
      <inkml:brushProperty name="height" value="0.05" units="cm"/>
      <inkml:brushProperty name="color" value="#E71224"/>
    </inkml:brush>
  </inkml:definitions>
  <inkml:trace contextRef="#ctx0" brushRef="#br0">1 12 4136,'0'0'1485,"0"0"-186,0 0-121,0 0-196,5-1-167,23-3 612,0 0-1,0 2 1,0 1 0,30 4-1,4-2-1443,-36 1 31,0 2 0,-1 0 0,0 2 0,0 1 0,-1 0 0,33 16 0,56 16-16,-74-31 18,1-2 0,0-2-1,75-2 1,45 5-32,-84-1-146,85-4 1,-87-3 128,-64 0 36,0 0 1,0-1-1,0 0 0,0-1 1,14-5-1,-15 4-4,1 1-1,-1 0 0,1 1 1,0 0-1,14-1 0,45-1-231,0 0-4907,-48 4 546</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7:19.791"/>
    </inkml:context>
    <inkml:brush xml:id="br0">
      <inkml:brushProperty name="width" value="0.05" units="cm"/>
      <inkml:brushProperty name="height" value="0.05" units="cm"/>
      <inkml:brushProperty name="color" value="#E71224"/>
    </inkml:brush>
  </inkml:definitions>
  <inkml:trace contextRef="#ctx0" brushRef="#br0">0 362 6177,'0'0'1199,"0"0"-423,0 0-272,0 0-196,0 0-45,11 0-55,20-1-97,-6-1 157,0 1 0,0 2-1,0 1 1,39 7 0,16 9-152,-58-14-102,0 1-1,33 11 1,-37-9 72,1-1 0,0 0 0,0-2 1,1 0-1,-1-2 0,1 0 0,24-1 0,183-1 3491,-80-8-3498,-123 8-79,36 1 0,-1-3 0,88-14 0,-68 3 7,-51 10-4,1-2 1,-1-1-1,0-1 1,43-17-1,224-93 6,-206 92-17,116-60-6,-90 42 21,-82 33-12,0-2 1,-1-2-1,44-24 1,-73 36-91,0 0 0,0 0 0,0 0 0,0 0 0,0 1 0,0 0 0,1 0 0,-1 0 0,0 0 0,1 0 0,-1 1 0,6-1 0,-8 1-1712,-1 0-1223,0 0-2069</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7:26.804"/>
    </inkml:context>
    <inkml:brush xml:id="br0">
      <inkml:brushProperty name="width" value="0.05" units="cm"/>
      <inkml:brushProperty name="height" value="0.05" units="cm"/>
      <inkml:brushProperty name="color" value="#E71224"/>
    </inkml:brush>
  </inkml:definitions>
  <inkml:trace contextRef="#ctx0" brushRef="#br0">1 34 3488,'0'0'2245,"0"0"-981,0 0-396,0 0-86,0 0 59,43 0 5230,914 0-6424,-951-1 302,1 0 0,0 0 0,0 0 0,-1-1 0,1 0 1,6-3-1,-7 2-78,1 1 0,-1 0 0,0 1 0,1-1 0,-1 1 0,8 0 1,38-8-2083,-51 9 1220,-1 0-924,0 0-1611</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7:28.124"/>
    </inkml:context>
    <inkml:brush xml:id="br0">
      <inkml:brushProperty name="width" value="0.05" units="cm"/>
      <inkml:brushProperty name="height" value="0.05" units="cm"/>
      <inkml:brushProperty name="color" value="#E71224"/>
    </inkml:brush>
  </inkml:definitions>
  <inkml:trace contextRef="#ctx0" brushRef="#br0">0 9 5249,'0'0'2836,"0"0"-1111,0 0-362,0 0-246,0 0-189,0 0-254,32-9-82,134 22-399,-7-1-131,131-3-53,-175-9-276,182 0 679,-95 0-3879,-220 1 839,-4 6-2026</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8:27.370"/>
    </inkml:context>
    <inkml:brush xml:id="br0">
      <inkml:brushProperty name="width" value="0.05" units="cm"/>
      <inkml:brushProperty name="height" value="0.05" units="cm"/>
      <inkml:brushProperty name="color" value="#E71224"/>
    </inkml:brush>
  </inkml:definitions>
  <inkml:trace contextRef="#ctx0" brushRef="#br0">0 0 6625,'0'0'2956,"0"0"-1291,0 0-433,0 0-233,0 0-354,0 0-279,0 0-242,0 0-184,11 2-198,58 37 267,-52-34 12,0-1 0,1-1 0,-1 0 0,25 0 0,-24-2-4,1 1 1,0 1-1,23 6 1,-33-7-41,-9 26-305,-3-19 311,-1 0 0,0 0 1,0 0-1,-1 0 0,-1-1 1,1 0-1,-13 14 0,-5 8 26,-170 254 127,193-284-140,0 0 0,0 1 1,0-1-1,0 0 0,0 0 0,0 1 1,-1-1-1,1 0 0,0 1 0,0-1 1,0 1-1,0-1 0,0 0 1,0 1-1,0-1 0,1 0 0,-1 1 1,0-1-1,0 0 0,0 1 1,0-1-1,0 0 0,0 0 0,1 1 1,-1-1-1,0 0 0,0 1 1,0-1-1,1 0 0,-1 0 0,0 1 1,0-1-1,1 0 0,-1 0 0,0 0 1,1 0-1,-1 1 0,0-1 1,1 0-1,-1 0 0,0 0 0,1 0 1,-1 0-1,0 0 0,1 0 1,-1 0-1,0 0 0,1 0 0,-1 0 1,0 0-1,1 0 0,-1 0 1,0 0-1,1 0 0,25 0 139,-20 0-100,31 0 110,-24 2-159,1-2 0,-1 1 0,0-2 1,1 0-1,-1 0 0,0-2 0,0 1 0,0-2 1,0 0-1,17-7 0,36-17-4828,-43 13-1004</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8:27.688"/>
    </inkml:context>
    <inkml:brush xml:id="br0">
      <inkml:brushProperty name="width" value="0.05" units="cm"/>
      <inkml:brushProperty name="height" value="0.05" units="cm"/>
      <inkml:brushProperty name="color" value="#E71224"/>
    </inkml:brush>
  </inkml:definitions>
  <inkml:trace contextRef="#ctx0" brushRef="#br0">1 0 6793,'0'0'2112,"0"0"-871,0 0-161,0 0-392,0 0-312,0 0-144,0 0-72,5 59-104,0-42-56,-5 0-208,0-9-1488,0 0-1737</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8:28.221"/>
    </inkml:context>
    <inkml:brush xml:id="br0">
      <inkml:brushProperty name="width" value="0.05" units="cm"/>
      <inkml:brushProperty name="height" value="0.05" units="cm"/>
      <inkml:brushProperty name="color" value="#E71224"/>
    </inkml:brush>
  </inkml:definitions>
  <inkml:trace contextRef="#ctx0" brushRef="#br0">103 0 4488,'0'0'2536,"0"0"-1367,0 0-491,0 0 32,0 0-160,0 0-212,0 0-134,-14 44-67,-43 136-54,50-160-76,0 0 0,2 0 0,1 1 0,0 0 0,2 0 0,0 0 0,1 0 0,3 22 1,-1 13-3,0-49-4,0-1 0,1 0 0,-1 1 0,1-1 0,1 0 1,-1 0-1,1 0 0,0 0 0,0 0 0,1-1 0,-1 1 0,1-1 0,0 0 0,1 0 0,-1-1 0,1 1 0,0-1 1,7 5-1,3 2 8,-1-2 1,2 1-1,-1-2 0,1 0 1,31 11-1,-40-17 163,0 0-1,-1 1 0,1 0 0,-1 0 1,1 1-1,-1 0 0,0 0 1,-1 0-1,1 1 0,9 10 0,-14-14 172,-2 0-211,1 0-1,-1 0 1,1 0-1,-1 0 1,0 0 0,0 0-1,1 0 1,-1 0-1,0-1 1,0 1 0,0 0-1,0 0 1,0-1-1,0 1 1,0-1 0,-2 1-1,-14 12-119,3 3-141,-2 0-1,0-1 1,-19 13-1,29-23-474,-1 0-1,0-1 1,0 0-1,0 0 1,0-1-1,0 0 0,-1 0 1,0 0-1,1-1 1,-1 0-1,-15 1 0,7-3-2136</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32.576"/>
    </inkml:context>
    <inkml:brush xml:id="br0">
      <inkml:brushProperty name="width" value="0.05" units="cm"/>
      <inkml:brushProperty name="height" value="0.05" units="cm"/>
      <inkml:brushProperty name="color" value="#0000FF"/>
    </inkml:brush>
  </inkml:definitions>
  <inkml:trace contextRef="#ctx0" brushRef="#br0">251 30 6081,'0'0'1854,"0"0"-610,0 0-370,0 0-145,0 0-167,0 0-81,-17-6-23,-52-15-37,66 21-368,-1-1-1,1 0 0,0 1 1,0 0-1,-1-1 1,1 1-1,0 1 1,-1-1-1,1 0 1,0 1-1,0 0 1,0-1-1,-1 1 1,1 1-1,0-1 1,0 0-1,0 1 1,0-1-1,1 1 1,-1 0-53,-4 4 145,0 0 1,1 0 0,0 0-1,0 1 1,1 0 0,-1 1-146,-3 4 185,4-5-147,0 0 0,0 0 0,1 1 1,0 0-1,0 0 0,1 0 0,0 0 1,1 1-1,0-1 0,-1 3-38,0 11-28,1 0-1,0 1 1,2 10 28,1-31 6,-1 0 0,1 0 0,0 0 0,0 0 1,0 0-1,0 0 0,1 0 0,-1 0 0,0 0 0,1-1 1,-1 1-1,1 0 0,0-1 0,-1 1 0,1-1 0,0 0 0,0 0 1,0 0-1,0 0 0,0 0 0,0 0 0,0 0 0,1 0 1,-1-1-1,0 1 0,0-1 0,1 0 0,-1 0 0,0 1 0,0-1 1,2-1-7,-1 2 2,1-1 1,0 1-1,0-1 1,-1 0 0,1 0-1,0-1 1,0 1-1,-1-1 1,1 0 0,0 0-1,-1 0 1,1 0-1,-1-1 1,1 0 0,-1 1-1,0-1 1,0 0-1,0 0 1,0-1 0,2-1-3,3-10-50,0-1 1,-1 0-1,-1-1 1,0 1-1,-1-1 1,-1 0-1,0-1 1,-1-2 49,10-37-36,-12 54 24,-1 2 0,0 0-27,0 0-68,0 0-9,0 24-193,-5 124 320,0-71-11,5 0 1,6 48-1,-5-116-401,0-1 1,1 0-1,0 0 1,0 0-1,1 0 1,0 0-1,0-1 1,1 1-1,0-1 1,1 1 400,15 16-4316</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8:28.570"/>
    </inkml:context>
    <inkml:brush xml:id="br0">
      <inkml:brushProperty name="width" value="0.05" units="cm"/>
      <inkml:brushProperty name="height" value="0.05" units="cm"/>
      <inkml:brushProperty name="color" value="#E71224"/>
    </inkml:brush>
  </inkml:definitions>
  <inkml:trace contextRef="#ctx0" brushRef="#br0">0 118 4616,'0'0'3873,"0"0"-2440,0 0-105,0 0-400,0 0-408,6 0-208,4 0-192,11 0 16,11-8 8,-1-1-24,11 1-24,27-26-96,-16 1-720,-6 8-2024</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8:28.969"/>
    </inkml:context>
    <inkml:brush xml:id="br0">
      <inkml:brushProperty name="width" value="0.05" units="cm"/>
      <inkml:brushProperty name="height" value="0.05" units="cm"/>
      <inkml:brushProperty name="color" value="#E71224"/>
    </inkml:brush>
  </inkml:definitions>
  <inkml:trace contextRef="#ctx0" brushRef="#br0">1 1 7497,'0'0'3857,"0"0"-1737,0 0-351,0 0-513,0 0-408,0 0-456,0 0-368,0 0-24,0 8-1440,0 9-3753,0-1-1553</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8:29.602"/>
    </inkml:context>
    <inkml:brush xml:id="br0">
      <inkml:brushProperty name="width" value="0.05" units="cm"/>
      <inkml:brushProperty name="height" value="0.05" units="cm"/>
      <inkml:brushProperty name="color" value="#E71224"/>
    </inkml:brush>
  </inkml:definitions>
  <inkml:trace contextRef="#ctx0" brushRef="#br0">0 0 3936,'0'0'3058,"0"0"-1375,0 0-641,0 0-307,0 0-362,0 6-266,0 427 1492,0-244-4156,0-171-546</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8:29.985"/>
    </inkml:context>
    <inkml:brush xml:id="br0">
      <inkml:brushProperty name="width" value="0.05" units="cm"/>
      <inkml:brushProperty name="height" value="0.05" units="cm"/>
      <inkml:brushProperty name="color" value="#E71224"/>
    </inkml:brush>
  </inkml:definitions>
  <inkml:trace contextRef="#ctx0" brushRef="#br0">1 1 6945,'0'0'2961,"0"0"-1441,0 0-192,0 0-328,0 0-375,0 0-385,0 0-168,5 0-72,-5 0-224,5 17-1353,0 0-1191,1-17-2401</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8:30.471"/>
    </inkml:context>
    <inkml:brush xml:id="br0">
      <inkml:brushProperty name="width" value="0.05" units="cm"/>
      <inkml:brushProperty name="height" value="0.05" units="cm"/>
      <inkml:brushProperty name="color" value="#E71224"/>
    </inkml:brush>
  </inkml:definitions>
  <inkml:trace contextRef="#ctx0" brushRef="#br0">118 0 4849,'0'0'1625,"0"0"-346,0 0-224,0 0-160,0 0-267,0 0-153,0 0-155,-17 48-41,-51 148-99,59-169-146,0 0 0,-4 30 1,12 6 46,2-19-64,0-34-13,1 0 0,-1-1 0,2 1 0,-1 0-1,1-1 1,1 0 0,0 1 0,0-1 0,1-1 0,0 1 0,0-1 0,1 0 0,0 0-1,13 14 1,-2-6 6,0 0 0,0-1 0,2-1 1,0-1-1,28 15 0,-44-26 64,1 1 1,-1-1 0,0 0 0,1 1-1,-1 0 1,0-1 0,5 8 0,-8-10-17,1 1 1,-1 0-1,1-1 1,-1 1-1,1 0 0,-1 0 1,1-1-1,-1 1 1,0 0-1,0 0 1,1 0-1,-1 0 1,0 0-1,0-1 1,0 1-1,0 0 1,0 0-1,0 0 1,0 0-1,0 0 1,0 0-1,0 0 1,-1-1-1,1 1 1,0 0-1,0 0 1,-1 0-1,1 0 1,-1-1-1,1 1 1,-1 0-1,1 0 0,-1-1 1,1 1-1,-1 0 1,0-1-1,1 1 1,-1-1-1,0 1 1,-1 0-1,0 1-36,-1 0 0,1-1 0,0 1 0,0 1 0,0-1 0,0 0 0,1 0 0,-1 1 0,-1 3-1,-18 18 59,-1-7-86,19-14-120,0-1-1,0 1 1,0-1-1,0 0 1,-1 0-1,1 0 1,0 0-1,-1-1 1,1 1 0,-1-1-1,0 0 1,1 0-1,-1 0 1,0 0-1,0-1 1,1 0-1,-6 0 1,0 1-1005,6 0 807,1-1 1,0 0-1,0 1 1,0-1-1,0 0 1,0 0-1,0 0 1,0-1-1,0 1 1,-1 0-1,1-1 1,0 1-1,0-1 1,0 0-1,0 0 1,-2-1-1,-7-19-4074</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8:30.839"/>
    </inkml:context>
    <inkml:brush xml:id="br0">
      <inkml:brushProperty name="width" value="0.05" units="cm"/>
      <inkml:brushProperty name="height" value="0.05" units="cm"/>
      <inkml:brushProperty name="color" value="#E71224"/>
    </inkml:brush>
  </inkml:definitions>
  <inkml:trace contextRef="#ctx0" brushRef="#br0">0 8 4921,'0'0'1792,"0"0"-472,0 0-296,0 0 9,0 0-185,11 0-392,-6 0-208,11 0-32,-6 0 128,6 9 256,10-1-104,6-8-256,0 0-80,10 0-160,16 0-336,-6 0-2232,-4-25-3786</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8:31.269"/>
    </inkml:context>
    <inkml:brush xml:id="br0">
      <inkml:brushProperty name="width" value="0.05" units="cm"/>
      <inkml:brushProperty name="height" value="0.05" units="cm"/>
      <inkml:brushProperty name="color" value="#E71224"/>
    </inkml:brush>
  </inkml:definitions>
  <inkml:trace contextRef="#ctx0" brushRef="#br0">0 1 5201,'0'0'3304,"0"0"-1351,0 0-505,0 0-320,0 0-608,0 0-384,0 0-128,0 0-8,6 0-120,-6 17-2120,0-17-4185</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8:32.054"/>
    </inkml:context>
    <inkml:brush xml:id="br0">
      <inkml:brushProperty name="width" value="0.05" units="cm"/>
      <inkml:brushProperty name="height" value="0.05" units="cm"/>
      <inkml:brushProperty name="color" value="#E71224"/>
    </inkml:brush>
  </inkml:definitions>
  <inkml:trace contextRef="#ctx0" brushRef="#br0">74 127 5593,'0'0'1679,"0"0"-703,0 0-518,0 0-76,0 0 141,0 0-20,-6 15-130,-10 32-15,2 1-1,3 0 0,1 0 1,-6 100-1,16-144-348,-1 3-2,1 1 0,0-1 0,1 0 0,0 0 0,0 0 0,1 0 0,2 8 1,-3-13-12,0 0 1,0 0-1,0 0 1,1 0 0,-1 0-1,1-1 1,0 1-1,-1 0 1,1-1-1,0 1 1,0-1 0,0 0-1,0 1 1,0-1-1,0 0 1,0 0 0,0-1-1,1 1 1,-1 0-1,0-1 1,1 1-1,-1-1 1,0 0 0,1 0-1,-1 0 1,5 0-1,-3 0-2,1 0-1,0 0 0,0 0 0,0-1 0,-1 0 1,1 0-1,0 0 0,-1 0 0,1-1 1,-1 0-1,1 0 0,3-3 0,-1 0-47,-1 0-1,0-1 1,0 0-1,-1 0 1,0-1-1,7-11 1,5-8 26,0 0 1,-2-1-1,-1-1 1,-2-1-1,-1 0 0,0 0 1,-3-1-1,0 0 1,-2-1-1,-1 0 1,-2 0-1,0-37 0,-3 61 225,0-1 1,0-1 0,0 1 1,-1 0-1,0 0 0,-3-10 1,4 16-203,-1 1 0,1-1 0,-1 1 0,0-1 0,0 0 0,0 1 0,0 0 0,0-1 0,0 1 0,0 0 0,0-1 0,-1 1 0,1 0 0,0 0 0,-1 0 0,1 0 0,-1 0 0,1 0 0,-1 0 0,1 1 0,-1-1 0,0 1 0,1-1 0,-1 1 0,0-1 0,1 1 0,-1 0 0,0 0 0,-2 0 0,2 0-130,0 0 0,0-1-1,0 1 1,0 0 0,0 0 0,1 1 0,-1-1-1,0 0 1,0 1 0,0-1 0,1 1 0,-1-1 0,0 1-1,0 0 1,1 0 0,-1 0 0,1 0 0,-1 0-1,1 0 1,-1 0 0,1 0 0,0 1 0,-1-1-1,1 1 1,0-1 0,0 1 0,0-1 0,-1 3-1,-9 14-2802</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8:32.384"/>
    </inkml:context>
    <inkml:brush xml:id="br0">
      <inkml:brushProperty name="width" value="0.05" units="cm"/>
      <inkml:brushProperty name="height" value="0.05" units="cm"/>
      <inkml:brushProperty name="color" value="#E71224"/>
    </inkml:brush>
  </inkml:definitions>
  <inkml:trace contextRef="#ctx0" brushRef="#br0">0 0 3744,'0'0'4129,"0"0"-2256,0 0-49,0 0-416,0 0-392,0 0-303,0 17-337,0-17-184,0 0-128,0 0-64,0 0 16,0 0 72,0 0-88,0 0-776,0 0-1025,0 0-959,0 0-1897</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8:32.968"/>
    </inkml:context>
    <inkml:brush xml:id="br0">
      <inkml:brushProperty name="width" value="0.05" units="cm"/>
      <inkml:brushProperty name="height" value="0.05" units="cm"/>
      <inkml:brushProperty name="color" value="#E71224"/>
    </inkml:brush>
  </inkml:definitions>
  <inkml:trace contextRef="#ctx0" brushRef="#br0">74 0 5729,'0'0'2343,"0"0"-1096,0 0-540,0 0-180,0 0-191,0 0 37,-2 16 15,-1 9-151,-1 1-1,-1-1 1,-2 0-1,0-1 1,-2 1-1,-21 43 1,29-66-215,0 0 0,1 0 0,-1 0 0,1 0 0,-1 0 0,1 0 0,0 0 0,0 0 0,0 0 0,0 0 0,0 0 0,1 0 0,-1 0 0,1 0 0,-1 0 0,1 0 0,0 0 0,-1 0 0,1 0 0,0-1 0,0 1 0,1 0 0,-1-1 0,0 1 0,3 2 0,36 38-312,-39-41 300,20 15-87,41 25 0,-46-31 68,-1-1 0,1 2 0,-2 0 0,0 1 0,0 0 0,13 15 0,-25-25 38,-1 0 1,1 0-1,0 0 1,0 0-1,-1 0 0,1 1 1,-1-1-1,0 0 1,1 1-1,-1-1 1,0 1-1,-1-1 1,1 1-1,0 0 1,-1-1-1,1 1 0,-1 0 1,0-1-1,0 1 1,0 0-1,0 0 1,-1-1-1,1 1 1,-1 0-1,1-1 1,-1 1-1,0-1 1,0 1-1,0-1 0,0 1 1,-1-1-1,1 0 1,-1 0-1,1 1 1,-1-1-1,0 0 1,-2 2-1,-5 6 49,-1-1 1,1 1-1,-2-2 0,1 0 1,-1 0-1,0-1 0,-1 0 1,1 0-1,-1-2 0,-14 6 1,-8-3-697,26-6-42,-1 0 0,0 0 0,0 0 0,-16 0-1,6-2-1463,6 0-1002</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32.928"/>
    </inkml:context>
    <inkml:brush xml:id="br0">
      <inkml:brushProperty name="width" value="0.05" units="cm"/>
      <inkml:brushProperty name="height" value="0.05" units="cm"/>
      <inkml:brushProperty name="color" value="#0000FF"/>
    </inkml:brush>
  </inkml:definitions>
  <inkml:trace contextRef="#ctx0" brushRef="#br0">1 0 7610,'0'0'3464,"0"0"-1967,0 0-673,0 0 152,0 0-304,0 0-240,0 0-208,12 0-80,14 0 32,6 0-32,6 16 8,6 0-79,-4-6-73,-2 1-241,-6 5-1455,-8-1-1337,-13-9-1656</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8:33.373"/>
    </inkml:context>
    <inkml:brush xml:id="br0">
      <inkml:brushProperty name="width" value="0.05" units="cm"/>
      <inkml:brushProperty name="height" value="0.05" units="cm"/>
      <inkml:brushProperty name="color" value="#E71224"/>
    </inkml:brush>
  </inkml:definitions>
  <inkml:trace contextRef="#ctx0" brushRef="#br0">0 1 5057,'0'0'2656,"0"0"-1336,0 0-463,0 0-265,0 0-224,0 0-136,0 0-224,16 0 40,10 25 232,6 0 208,5 0-104,10-16-112,0 7-152,22-7-120,-17-9-1240,-4 0-2065</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8:35.733"/>
    </inkml:context>
    <inkml:brush xml:id="br0">
      <inkml:brushProperty name="width" value="0.05" units="cm"/>
      <inkml:brushProperty name="height" value="0.05" units="cm"/>
      <inkml:brushProperty name="color" value="#E71224"/>
    </inkml:brush>
  </inkml:definitions>
  <inkml:trace contextRef="#ctx0" brushRef="#br0">0 1 6009,'0'0'2592,"0"0"-1848,0 0-255,0 0 103,0 0 56,0 0-352,0 0-296,0 8-24,11-8-728,-6 17-216,0-9-665,0 1-2928</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9:07.056"/>
    </inkml:context>
    <inkml:brush xml:id="br0">
      <inkml:brushProperty name="width" value="0.05" units="cm"/>
      <inkml:brushProperty name="height" value="0.05" units="cm"/>
      <inkml:brushProperty name="color" value="#E71224"/>
    </inkml:brush>
  </inkml:definitions>
  <inkml:trace contextRef="#ctx0" brushRef="#br0">1 8903 4040,'0'0'1690,"0"0"-243,0 0-260,0 0 10,0 0 103,0 0-6,0 0-185,0 0-206,0 0-191,23-38 880,74-105-2062,156-306 0,-168 276 310,-8-3-1,56-194 1,120-292-4,-220 579 197,-3 0 0,29-136 0,11-179 105,17-69-99,-48 274 12,17-213 1,-41 267-42,64-658 47,-71 577 514,-8 136-473,20-150 0,28 14-186,13-82 212,-46 218-155,3 0 0,53-146 0,-18 66-24,190-723-146,-122 264 1231,-85 396-788,12-105 220,-39 269-468,-3 25-3,1-55 0,3 45 94,7-21-87,-8 30 2,2-13 0,-11 39-150,0 13 67,0 0 0,0 0-1,0 0 1,0 0 0,0 0 0,-1 0 0,1 0-1,0 0 1,0 0 0,0 0 0,0 0 0,0 0-1,0 0 1,0 0 0,0 0 0,-1 0 0,1 0 0,-9 24 22,-118 205-247,27-92 220,-20 35-405,120-171 369,-1-1 0,1 1 0,-1-1-1,1 1 1,-1 0 0,1-1 0,0 1 0,-1 0 0,1-1 0,0 1 0,0 0 0,-1 0 0,1-1 0,0 1 0,0 0 0,0-1 0,0 1 0,0 0 0,0 0 0,0-1-1,0 1 1,0 0 0,1 0 0,-1-1 0,0 1 0,1 1 0,0-2-16,0 0 1,0 1-1,0-1 0,0 0 0,0 1 0,0-1 1,0 0-1,0 0 0,0 0 0,0 0 0,0 0 1,0 0-1,0 0 0,0-1 0,0 1 0,0 0 1,0-1-1,0 1 0,0 0 0,0-1 1,0 1-1,0-1 0,1 0 0,18-13-1768</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9:07.633"/>
    </inkml:context>
    <inkml:brush xml:id="br0">
      <inkml:brushProperty name="width" value="0.05" units="cm"/>
      <inkml:brushProperty name="height" value="0.05" units="cm"/>
      <inkml:brushProperty name="color" value="#E71224"/>
    </inkml:brush>
  </inkml:definitions>
  <inkml:trace contextRef="#ctx0" brushRef="#br0">1 0 2608,'0'0'1139,"0"0"-288,0 0-141,0 0-125,0 12-17,0 76 1584,1-83-2081,1 1 0,1 0 0,-1-1 1,1 1-1,0-1 0,0 0 0,7 8 0,196 293 1189,-192-285-1183,-6-6 14,-2 0-1,1 0 0,7 31 0,-8-28-47,-2 3-5,-4-19-206,0 0 1,0 1-1,0-1 0,1 1 1,-1-1-1,1 1 0,0-1 1,0 0-1,0 1 1,0-1-1,0 0 0,0 0 1,0 0-1,3 3 0,1-4-2829</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9:16.484"/>
    </inkml:context>
    <inkml:brush xml:id="br0">
      <inkml:brushProperty name="width" value="0.05" units="cm"/>
      <inkml:brushProperty name="height" value="0.05" units="cm"/>
      <inkml:brushProperty name="color" value="#E71224"/>
    </inkml:brush>
  </inkml:definitions>
  <inkml:trace contextRef="#ctx0" brushRef="#br0">1 34 2112,'0'0'2728,"0"0"-1410,0 0-384,0 0-246,0 0-210,0 0-54,7 0 42,1 0-352,8-1 209,0 1 0,0 1 0,1 1 0,-1 0 0,-1 1 0,27 8 0,22 14-56,0-4-1,1-2 0,95 15 1,96-2-158,-150-20 8,-12 3 86,71-7 10,-108-9-191,-31 0-14,1 0 0,0 2-1,0 1 1,-1 1 0,42 10-1,-23-2-16,0-2-1,1-2 1,0-2-1,1-2 1,50-3-1,55 8-62,123 9-61,-93-15 124,207-6-1,212-43-734,-232 19 337,-250 11 397,-65 7 2,163-37-8,-47 20 12,136-15 16,-253 37-82,-1-2 0,-1-2 0,78-26 0,-91 26-1264,-1 0-916</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9:24.925"/>
    </inkml:context>
    <inkml:brush xml:id="br0">
      <inkml:brushProperty name="width" value="0.05" units="cm"/>
      <inkml:brushProperty name="height" value="0.05" units="cm"/>
      <inkml:brushProperty name="color" value="#E71224"/>
    </inkml:brush>
  </inkml:definitions>
  <inkml:trace contextRef="#ctx0" brushRef="#br0">0 1578 6433,'0'0'2374,"9"-3"4507,-2-4-6063,3-22-264,-2 0 0,10-60 0,-7 25-471,56-395-121,-21 108-1283,-30 277-369,4 0 1,56-135-1,-65 179 1046,-5 17 344,-3 7 101,-1-1-1,1 1 1,-1-1-1,0 0 1,-1 0-1,0 0 1,0 0-1,0-8 1,-1 13 155,0 2-96,0 0-31,0 0 64,0 0 42,0 0 18,0 17 14,-1-3 116,-1 0 0,-1 0-1,0 0 1,-1-1 0,0 1 0,-1-1 0,-1 0-1,0 0 1,-1-1 0,0 0 0,0 0 0,-2 0-1,1-1 1,-2-1 0,1 1 0,-1-1 0,-20 14-1,-97 94 289,123-113-363,3-3 43,1-2 78,0 0 123,0 0 27,0 0-11,0 0-39,0 0-92,0 0-109,0 0-46,0 1 3,0 1 0,0-1 0,0 0 1,1 1-1,-1-1 0,0 1 0,1-1 1,-1 0-1,1 1 0,-1-1 1,1 0-1,0 1 0,0-1 0,-1 0 1,1 0-1,0 0 0,2 2 0,30 20 84,0-2 0,2-1-1,1-2 1,54 21 0,-43-20 68,88 50 0,-134-68-91,0 0 1,0 0 0,0 0 0,0 0 0,1-1-1,-1 1 1,0 0 0,0-1 0,0 1-1,1-1 1,-1 1 0,0-1 0,0 0 0,1 0-1,-1 1 1,0-1 0,1 0 0,-1 0-1,0 0 1,1-1 0,-1 1 0,0 0 0,1 0-1,-1-1 1,0 1 0,0-1 0,1 1-1,-1-1 1,0 1 0,0-1 0,0 0 0,0 1-1,0-1 1,0 0 0,0 0 0,0 0-1,0 0 1,0 0 0,0 0 0,0 0 0,-1 0-1,1 0 1,0-1 0,-1 1 0,1 0-1,-1 0 1,0-1 0,1-1 0,2-9 260,0 1 1,-1-1-1,-1 0 0,1-17 1,-2 19-687,2-26 503,-1-1 1,-2 1-1,-2 0 1,-1-1-1,-2 1 1,-2 1 0,-23-69-1,19 73-189,6 10-328,-2 0 0,-1 1 0,0 0-1,-1 1 1,-25-35 0,18 30-2600,6 6-1552</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9:25.543"/>
    </inkml:context>
    <inkml:brush xml:id="br0">
      <inkml:brushProperty name="width" value="0.05" units="cm"/>
      <inkml:brushProperty name="height" value="0.05" units="cm"/>
      <inkml:brushProperty name="color" value="#E71224"/>
    </inkml:brush>
  </inkml:definitions>
  <inkml:trace contextRef="#ctx0" brushRef="#br0">0 1 4705,'0'0'1356,"0"0"-216,0 0-220,0 0-116,0 0-84,4 0-142,4 0-393,2-1 30,0 1 0,0 1 0,0 0 0,0 0 0,0 1 0,13 3 0,66 19 357,-25-8-432,-4-4-89,14 4-89,-68-14-248,-1-1 1,0 1-1,1 0 0,-1 1 0,0 0 1,0-1-1,-1 2 0,1-1 0,7 7 0,-10 5-3044,-2-14 496</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9:25.970"/>
    </inkml:context>
    <inkml:brush xml:id="br0">
      <inkml:brushProperty name="width" value="0.05" units="cm"/>
      <inkml:brushProperty name="height" value="0.05" units="cm"/>
      <inkml:brushProperty name="color" value="#E71224"/>
    </inkml:brush>
  </inkml:definitions>
  <inkml:trace contextRef="#ctx0" brushRef="#br0">1 0 4088,'0'0'1377,"0"0"-705,0 0-72,0 0 184,0 0-120,0 0-224,0 0-296,131 109-88,-94-75-32,37 8-24,-16-1-672,-1-7-2168</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9:27.059"/>
    </inkml:context>
    <inkml:brush xml:id="br0">
      <inkml:brushProperty name="width" value="0.05" units="cm"/>
      <inkml:brushProperty name="height" value="0.05" units="cm"/>
      <inkml:brushProperty name="color" value="#E71224"/>
    </inkml:brush>
  </inkml:definitions>
  <inkml:trace contextRef="#ctx0" brushRef="#br0">0 866 6009,'0'0'2600,"0"0"-1122,0 0-471,0 0-275,7-2 540,1-3-1224,-1 0 0,0 0 0,0-1 0,-1 0-1,1 0 1,-2 0 0,10-13 0,6-5-40,-19 21-50,1 0 1,0 0-1,0 0 1,0 1-1,0-1 1,0 1-1,1 0 1,-1 0-1,0 0 1,1 0-1,0 1 0,-1-1 1,1 1-1,0 0 1,0 0-1,0 0 1,0 1-1,0 0 1,0-1-1,0 1 1,7 1-1,-9 1 20,-1-1-1,0 1 0,1 0 1,-1 0-1,0-1 1,0 1-1,0 0 0,0 0 1,0 0-1,0 0 0,-1 0 1,1 1-1,-1-1 1,1 0-1,-1 0 0,0 0 1,0 0-1,0 3 0,1 0-8,17 173 19,-14-118 111,2 0 0,3-1-1,18 65 1,-27-122-87,1 0 1,-1 0 0,1 0 0,-1 0 0,1 0-1,0 0 1,0 0 0,0-1 0,0 1-1,0 0 1,0 0 0,0-1 0,1 1-1,-1-1 1,0 1 0,1-1 0,0 1 0,3 1-1,-4-3-5,0 0 0,0 0 0,0 0 0,0-1 0,0 1 0,0 0 0,0 0 0,0-1 0,0 1 0,0-1 0,0 1 0,0-1 0,-1 1-1,1-1 1,0 0 0,0 1 0,0-1 0,-1 0 0,1 0 0,0 1 0,-1-1 0,1 0 0,0 0 0,-1 0 0,1-1 0,6-11-37,0 0 1,-2-1-1,9-26 1,7-43-466,-3-1 0,-4 0 0,3-89 0,-8-261 232,-9 341 595,1 66-330,1-1 1,1 1-1,1 0 0,2 0 0,1 0 0,17-45 0,-23 70-8,0 1 0,0-1 0,0 0 0,0 0 1,1 1-1,-1-1 0,0 1 0,1-1 0,-1 1 0,1 0 0,-1-1 0,1 1 0,0 0 0,-1 0 1,1 0-1,0 0 0,0 1 0,0-1 0,0 0 0,0 1 0,0-1 0,2 1 0,50-1-164,-29 3 172,-15-1-8,-1 0-1,1 1 1,-1 1-1,0 0 1,1 0 0,-1 1-1,-1 0 1,13 7-1,31 13 30,-7-13 223,1-1 0,0-2-1,0-3 1,0-1 0,58-3 0,65 6-154,-161-6-336,0 0 0,0 1-1,0 0 1,-1 0 0,1 1 0,-1 0-1,1 0 1,-1 1 0,0 0 0,0 0-1,7 6 1,2 0-2862</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9:27.508"/>
    </inkml:context>
    <inkml:brush xml:id="br0">
      <inkml:brushProperty name="width" value="0.05" units="cm"/>
      <inkml:brushProperty name="height" value="0.05" units="cm"/>
      <inkml:brushProperty name="color" value="#E71224"/>
    </inkml:brush>
  </inkml:definitions>
  <inkml:trace contextRef="#ctx0" brushRef="#br0">1 0 4769,'0'0'2588,"0"0"-1300,0 0-486,0 0-174,0 0-182,0 0-194,45 25 164,-12-9-35,2-3 0,0-1 1,0-1-1,1-2 0,45 6 1,-43-8-342,-5 0-43,-1-2-1,42 1 0,-60-1-706,-5-2-3301,-9-3 1299</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33.257"/>
    </inkml:context>
    <inkml:brush xml:id="br0">
      <inkml:brushProperty name="width" value="0.05" units="cm"/>
      <inkml:brushProperty name="height" value="0.05" units="cm"/>
      <inkml:brushProperty name="color" value="#0000FF"/>
    </inkml:brush>
  </inkml:definitions>
  <inkml:trace contextRef="#ctx0" brushRef="#br0">0 90 5409,'0'0'3785,"0"0"-2001,0 0-207,0 0 151,0 0-360,0 0-367,0 0-481,166-37-296,-122 27-224,3-1-376,11-5-1897,-11 6-2040,-12 5-1400</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9:27.920"/>
    </inkml:context>
    <inkml:brush xml:id="br0">
      <inkml:brushProperty name="width" value="0.05" units="cm"/>
      <inkml:brushProperty name="height" value="0.05" units="cm"/>
      <inkml:brushProperty name="color" value="#E71224"/>
    </inkml:brush>
  </inkml:definitions>
  <inkml:trace contextRef="#ctx0" brushRef="#br0">6 0 5081,'0'0'1607,"0"0"-462,0 0-414,0 0-210,0 0-118,0 0-60,0 0-1,0 25 60,0 186 197,-3-126-239,1-21-1184,2-21-2757,0-43 820</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9:28.319"/>
    </inkml:context>
    <inkml:brush xml:id="br0">
      <inkml:brushProperty name="width" value="0.05" units="cm"/>
      <inkml:brushProperty name="height" value="0.05" units="cm"/>
      <inkml:brushProperty name="color" value="#E71224"/>
    </inkml:brush>
  </inkml:definitions>
  <inkml:trace contextRef="#ctx0" brushRef="#br0">132 0 4112,'0'0'2161,"0"0"-1273,0 0-96,0 0-64,0 0-15,0 0-161,0 252-280,-16-168-72,-26 67-112,5-26-88,0-16-1369</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9:43.964"/>
    </inkml:context>
    <inkml:brush xml:id="br0">
      <inkml:brushProperty name="width" value="0.05" units="cm"/>
      <inkml:brushProperty name="height" value="0.05" units="cm"/>
      <inkml:brushProperty name="color" value="#E71224"/>
    </inkml:brush>
  </inkml:definitions>
  <inkml:trace contextRef="#ctx0" brushRef="#br0">0 1 5729,'0'0'2748,"0"0"-1218,0 0-296,0 0-166,0 0-101,0 0-107,0 0-288,0 0-152,26 33 96,-20-23-494,1 0-1,-1 0 0,1-1 0,1 0 0,0 0 0,0-1 0,1 0 1,0 0-1,0-1 0,0 0 0,1-1 0,0 0 0,1-1 1,-1 0-1,16 5 0,14 4 9,0-3-1,1-1 1,0-2-1,1-1 1,80 1-1,435-8-5575,-546 0 5170,0-1 1,0 1-1,0-2 0,0 0 1,0 0-1,-1-1 0,1 0 1,-1 0-1,0-2 0,0 1 1,18-12-1,-3-2-3474</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0:04.470"/>
    </inkml:context>
    <inkml:brush xml:id="br0">
      <inkml:brushProperty name="width" value="0.05" units="cm"/>
      <inkml:brushProperty name="height" value="0.05" units="cm"/>
      <inkml:brushProperty name="color" value="#E71224"/>
    </inkml:brush>
  </inkml:definitions>
  <inkml:trace contextRef="#ctx0" brushRef="#br0">433 260 1304,'0'0'3986,"0"0"-1886,0 0-663,0 0-317,0 0-232,0 0-246,0 0-176,0 0-47,0 0 88,0 0-3,0 0-180,0 0-180,0 0-80,0 0-50,-13 2-28,0 4-10,-1 1 1,1 0 0,0 1 0,0 0-1,1 1 1,0 1 0,1 0 0,-14 15-1,-9 6-192,-97 95-870,36-34-12,75-78 841,7-3-166,31-8 179,9-2 239,0-1 119,0 0 0,-1-1 0,1-2 0,42-9-1,-36 5 43,0 1-1,1 2 1,-1 1-1,1 2 1,34 3 0,-9-1-95,-58-1-32,1 0 0,-1 0 0,0 1 0,0-1 0,1 0 0,-1 0 0,0-1 0,0 1 0,0 0 0,1 0 0,-1-1 0,0 1 0,0 0 0,0-1 0,1 1 0,-1-1 0,0 0 0,0 1 0,0-1 0,0 0 0,0 0 0,0 0 0,-1 1 0,1-1 0,0 0 0,0 0 0,0 0 0,-1 0 0,2-2 0,-2-1 12,0 1 0,0 0 0,0-1 0,0 1 0,0-1 0,-1 1 0,0 0 0,1-1 0,-1 1 0,-1 0 1,0-4-1,-10-23-287,-1 1 1,-2 1-1,0 1 1,-2 0-1,-1 0 1,-1 2-1,-38-39 1,23 27-63,-33-48 0,31 37 42,18 23-211,16 20 427,-1 0 0,0 0 0,0 1-1,-1-1 1,1 1 0,-1 0 0,0 0 0,0 0-1,-1 1 1,-7-6 0,10 9 68,1-1 0,-1 0 0,1 0 0,-1 0 0,1 0-1,-1 0 1,1 0 0,-1 0 0,1-1 0,0 1 0,0 0 0,0-1 0,0 1 0,0-1 0,0 1-1,0-1 1,0 0 0,1 1 0,-1-1 0,0-3 0,1 3 163,0 2 10,0 0-55,0 7-175,32 882 1174,-29-876-1102,-2 9 463,2-32 3587,7-17-3640,-2 4-512,167-555-7531,-160 527 4845,-10 27 206</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9:30.004"/>
    </inkml:context>
    <inkml:brush xml:id="br0">
      <inkml:brushProperty name="width" value="0.05" units="cm"/>
      <inkml:brushProperty name="height" value="0.05" units="cm"/>
      <inkml:brushProperty name="color" value="#E71224"/>
    </inkml:brush>
  </inkml:definitions>
  <inkml:trace contextRef="#ctx0" brushRef="#br0">0 34 6161,'0'0'2635,"0"0"-702,0 0-251,0 0-232,0 0-351,0 0-261,0-5-286,0-18-206,1 18-78,3 5-162,-2 0-142,0 1 0,1 0 0,-1 0 1,0 0-1,1 0 0,-1 0 0,0 1 1,0-1-1,0 1 0,0-1 0,0 1 1,-1 0-1,1 0 0,0 0 1,-1 0-1,1 0 0,-1 0 0,0 0 1,0 0-1,0 1 0,0-1 0,0 0 1,0 1-1,0 2 0,6 10-4,163 262 2,-48-87 39,3 11-251,-72-117-2322,-46-69 1021,-6-12-252,-1-10-458,0-28-1401</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9:30.689"/>
    </inkml:context>
    <inkml:brush xml:id="br0">
      <inkml:brushProperty name="width" value="0.05" units="cm"/>
      <inkml:brushProperty name="height" value="0.05" units="cm"/>
      <inkml:brushProperty name="color" value="#E71224"/>
    </inkml:brush>
  </inkml:definitions>
  <inkml:trace contextRef="#ctx0" brushRef="#br0">0 1 3504,'0'0'1226,"0"0"0,0 0-42,0 0-143,0 0-265,0 0-243,0 0-248,0 0-119,0 0-21,0 17-44,2 17 4,6 43-1,-3-42-38,1 47-1,-6-13-313,0-39-3121,0-30 1027</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9:31.106"/>
    </inkml:context>
    <inkml:brush xml:id="br0">
      <inkml:brushProperty name="width" value="0.05" units="cm"/>
      <inkml:brushProperty name="height" value="0.05" units="cm"/>
      <inkml:brushProperty name="color" value="#E71224"/>
    </inkml:brush>
  </inkml:definitions>
  <inkml:trace contextRef="#ctx0" brushRef="#br0">0 59 3120</inkml:trace>
  <inkml:trace contextRef="#ctx0" brushRef="#br0" timeOffset="1">0 59 3120,'11'-59'1032,"-11"59"-656,5 0-39,5 0 167,1 9 16,10-1-56,-5 9-8,10-9-56,6 9-40,4-9-72,7 1-136,14-9-112,-4 0-40,-11 0-1808</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0:10.305"/>
    </inkml:context>
    <inkml:brush xml:id="br0">
      <inkml:brushProperty name="width" value="0.05" units="cm"/>
      <inkml:brushProperty name="height" value="0.05" units="cm"/>
      <inkml:brushProperty name="color" value="#E71224"/>
    </inkml:brush>
  </inkml:definitions>
  <inkml:trace contextRef="#ctx0" brushRef="#br0">1 2 4168,'0'0'1574,"0"0"-238,0 0-237,0 0-269,0 0-239,0 0-156,0 0-155,0 0-55,0 0-81,0 0-87,0 0-42,0 0-2,0 0 27,0 0 39,0 0 62,0 0 61,0 0 92,0 0 185,0 0 82,0 0 55,0 0 39,0 0-25,0 0-43,0 0-130,0 0-175,0 0-154,0 0-64,0 0-60,0 0-46,0 0-111,0 0 145,0-1 0,0 1 1,1 0-1,-1 0 0,0 0 0,1 0 0,-1 0 0,0 0 1,0 0-1,1 0 0,-1 0 0,0 0 0,1 0 1,-1 0-1,0 0 0,1 0 0,-1 0 0,0 0 1,0 0-1,1 0 0,-1 0 0,0 0 0,1 0 0,-1 0 1,0 1-1,0-1 0,1 0 0,-1 0 0,0 0 1,0 1-1,0-1 0,1 0 0,-1 0 0,0 0 1,0 1-1,0-1 0,1 0 0,-1 0 0,0 1 0,0-1 1,0 0-1,0 1 0,8 12-20,-1 0 0,0 1 0,-1-1 0,0 1-1,4 19 1,4 7-35,39 105-8,-23-59 46,2-2 0,5-1 0,48 79 0,-65-128-408,-2-3-258,26 32 1,-40-56 165,1-1 1,0 0-1,1-1 0,0 1 1,0-1-1,0 0 0,0-1 1,1 1-1,-1-1 1,1 0-1,9 3 0,-4-6-4377</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0:10.780"/>
    </inkml:context>
    <inkml:brush xml:id="br0">
      <inkml:brushProperty name="width" value="0.05" units="cm"/>
      <inkml:brushProperty name="height" value="0.05" units="cm"/>
      <inkml:brushProperty name="color" value="#E71224"/>
    </inkml:brush>
  </inkml:definitions>
  <inkml:trace contextRef="#ctx0" brushRef="#br0">48 1 3760,'0'0'1185,"0"0"-457,0 0-328,0 0 176,0 0 176,0 0-144,0 0-24,0 218-240,0-143-184,0-8-96,-6 9-16,1-17-40,0 8-8,0-9-56,-6-7-504,0-9-736,6-26-1296</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9:11.017"/>
    </inkml:context>
    <inkml:brush xml:id="br0">
      <inkml:brushProperty name="width" value="0.05" units="cm"/>
      <inkml:brushProperty name="height" value="0.05" units="cm"/>
      <inkml:brushProperty name="color" value="#E71224"/>
    </inkml:brush>
  </inkml:definitions>
  <inkml:trace contextRef="#ctx0" brushRef="#br0">74 76 4096,'0'0'1321,"0"0"-501,0 0-341,0 0-118,-1 0-152,0 0-1,-1-1 1,1 1-1,-1 0 1,1 0-1,-1 0 1,1 0-1,0 0 1,-1 0 0,1 0-1,-1 1 1,1-1-1,-1 0 1,1 1-1,0-1 1,-1 1-1,1 0 1,0-1 0,0 1-1,-2 1 1,-5 18-47,1 0 1,0 1 0,2-1 0,1 1-1,-4 40 1,4 116 78,4-137-206,0-38-24,0 0 1,0 0-1,0 0 1,1 0-1,-1 0 1,0 0-1,1-1 1,0 1-1,-1 0 1,1 0-1,0-1 1,0 1-1,0 0 0,0-1 1,0 1-1,1-1 1,-1 1-1,0-1 1,1 0-1,-1 1 1,3 0-1,-1 0 20,1 0-1,-1 0 1,1-1-1,0 1 0,0-1 1,0 0-1,0 0 0,0 0 1,0-1-1,4 1 1,-2-1-2,-1 0 1,1 0 0,-1 0 0,0 0 0,1-1 0,-1 0 0,0 0 0,0-1-1,0 0 1,0 0 0,0 0 0,0 0 0,0-1 0,-1 1 0,1-1-1,6-5 1,6-17 7,-1 0-1,-1-2 1,-1 1 0,-1-2-1,-2 1 1,15-53-1,-9 28-37,-12 36-6,-1 0 1,-1-1 0,0 0 0,-2 1-1,0-1 1,-1-18 0,-1 33-19,1-1 1,-1 1-1,0-1 0,0 1 0,0 0 1,0 0-1,0-1 0,0 1 0,-1 0 1,1 0-1,-1 0 0,0 0 0,1 1 1,-1-1-1,0 0 0,0 1 0,0-1 1,0 1-1,0-1 0,-5-1 0,3 1-130,-1-1-1,0 1 0,0 0 0,-1 0 0,1 0 0,0 1 0,-1 0 0,-7-1 0,-14 2-4282,22 0 1538</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9:33.591"/>
    </inkml:context>
    <inkml:brush xml:id="br0">
      <inkml:brushProperty name="width" value="0.05" units="cm"/>
      <inkml:brushProperty name="height" value="0.05" units="cm"/>
      <inkml:brushProperty name="color" value="#0000FF"/>
    </inkml:brush>
  </inkml:definitions>
  <inkml:trace contextRef="#ctx0" brushRef="#br0">6 0 7506,'0'0'2699,"0"0"-1181,0 0-600,0 0-215,0 0-91,0 0-37,4 17 155,10 68 1125,-4 1 0,-1 70-1855,-9 196 1568,-2-161-1608,-3 42-1160,-15-8-3789,5-100-207</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9:11.533"/>
    </inkml:context>
    <inkml:brush xml:id="br0">
      <inkml:brushProperty name="width" value="0.05" units="cm"/>
      <inkml:brushProperty name="height" value="0.05" units="cm"/>
      <inkml:brushProperty name="color" value="#E71224"/>
    </inkml:brush>
  </inkml:definitions>
  <inkml:trace contextRef="#ctx0" brushRef="#br0">3 0 5161,'0'0'2496,"0"0"-972,0 0-195,0 0-90,0 0-58,0 0-207,0 0-266,0 0-160,0 0-110,0 0-97,0 0-153,0 0-220,0 0-131,0 3-37,-1 34-12,0 42-421,1-74 161,0-1 0,1 1 0,0 0 0,0-1 0,0 1 1,1 0-1,-1-1 0,1 0 0,0 1 0,1-1 0,-1 0 0,6 8 0,2-4-2311</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9:12.196"/>
    </inkml:context>
    <inkml:brush xml:id="br0">
      <inkml:brushProperty name="width" value="0.05" units="cm"/>
      <inkml:brushProperty name="height" value="0.05" units="cm"/>
      <inkml:brushProperty name="color" value="#E71224"/>
    </inkml:brush>
  </inkml:definitions>
  <inkml:trace contextRef="#ctx0" brushRef="#br0">61 1 3752,'0'0'1097,"0"0"-353,0 0-81,0 0 13,0 0-84,-5 12-151,-8 30 9,1 1 0,2 0 0,2 0 0,-2 49 0,9-69-415,1-19-33,-1 0-1,1 0 1,0 0-1,0 0 1,0 0 0,0 1-1,1-1 1,-1 0-1,1 0 1,0 0 0,1 0-1,-1 0 1,1 0 0,-1-1-1,1 1 1,0 0-1,1-1 1,4 7 0,1-2-7,7 7 24,0-1 0,1 0 0,30 20 1,-32-25-27,-1 0 0,0 0 0,-1 2 0,0-1 0,0 2 1,12 15-1,-14-18 3,-11-8 111,1 1 0,0-1 0,-1 0 0,1 0 0,-1 0 0,1-1 0,-1 1 0,1 0 0,-1 0 0,0 0 0,1 0 0,-1 0 0,0-1 0,0 1 0,0 0 0,1-1 0,-1 1 0,0 0 0,0-1 0,0 1 0,0-1 1,-1 1-1,-24 13 25,15-11-135,-1 0-1,1 0 0,-1-1 0,0-1 0,0 0 1,0-1-1,-23-1 0,2 0-1698,33 1 1603,-1 0 0,1 0 0,-1 0 0,0 0-1,1 0 1,-1 0 0,1 0 0,-1 0-1,0-1 1,1 1 0,-1 0 0,1 0 0,-1-1-1,0 1 1,1 0 0,-1 0 0,1-1 0,-1 1-1,1-1 1,-1 1 0,1 0 0,0-1 0,-1 1-1,1-1 1,-1 1 0,1-1 0,0 0-1,-1 1 1,1-1 0,0 0 0,-2-14-2516</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9:12.611"/>
    </inkml:context>
    <inkml:brush xml:id="br0">
      <inkml:brushProperty name="width" value="0.05" units="cm"/>
      <inkml:brushProperty name="height" value="0.05" units="cm"/>
      <inkml:brushProperty name="color" value="#E71224"/>
    </inkml:brush>
  </inkml:definitions>
  <inkml:trace contextRef="#ctx0" brushRef="#br0">0 1 5097,'0'0'1573,"0"0"-211,0 0-288,0 0-385,0 0-242,0 0-215,0 0-156,0 0-107,17 0-61,180 8-2032,-153-8-522</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9:14.060"/>
    </inkml:context>
    <inkml:brush xml:id="br0">
      <inkml:brushProperty name="width" value="0.05" units="cm"/>
      <inkml:brushProperty name="height" value="0.05" units="cm"/>
      <inkml:brushProperty name="color" value="#E71224"/>
    </inkml:brush>
  </inkml:definitions>
  <inkml:trace contextRef="#ctx0" brushRef="#br0">0 429 5049,'0'0'1195,"0"0"-277,0 0-203,5 0-142,45-2 60,0-2 0,0-2 0,90-24 0,147-61-567,-158 47 56,-16 6-267,204-39-1,-12 41-930,-221 30 933,102-4-351,-129 8 371,80-15 0,-15 2 28,56-19 95,-136 28-11,43-3-51,-76 8 36,0 1 0,0 0 0,-1 0 0,1 1 0,0 1 0,0-1 0,0 1 1,-1 1-1,1 0 0,-1 0 0,12 6 0,4 3-142,1-1 0,48 13 0,-31-11 20,77 25-583,92 34-66,-184-62 1056,-10-4-73,-1 0 1,0 2-1,0 0 0,-1 0 1,28 21-1,-20-13-68,0-1 0,2-2-1,-1 0 1,39 13 0,-37-16-29,0 1 0,0 2 0,-1 0 0,33 25 0,16 29-72,-38-27 347,-36-38-153,0-2 36,6 35-27,52 145-1,-58-179-218,8 22 6,-1 1 0,-1 0 0,0 0 1,-2 1-1,1 41 0,1-25 134,-6-40-2,0-1 21,-5 2-116,-1 0 0,2 1 0,-1-1 0,0 1 0,0 0 0,1 0 0,-6 5-1,-28 17-1129,33-24 746,1 1 1,-1-1-1,0 0 0,0 0 0,1 0 0,-1 0 1,-7-1-1,-9 0-2761</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9:14.698"/>
    </inkml:context>
    <inkml:brush xml:id="br0">
      <inkml:brushProperty name="width" value="0.05" units="cm"/>
      <inkml:brushProperty name="height" value="0.05" units="cm"/>
      <inkml:brushProperty name="color" value="#E71224"/>
    </inkml:brush>
  </inkml:definitions>
  <inkml:trace contextRef="#ctx0" brushRef="#br0">1 0 2696,'0'0'1494,"0"0"-395,0 0-332,0 0-59,0 0-112,0 0-168,0 0-100,0 0-62,0 0 36,6 19 1125,2 8-628,18 43 0,-13-36-721,1 8-55,-11-29-5,1 1 0,1-1 0,1-1 1,9 20-1,-13-31-6,-1 1 0,1-1 0,-1 1 0,1-1 0,-1 0 1,1 0-1,-1 0 0,1 0 0,0 0 0,0 0 0,0 0 1,0 0-1,-1-1 0,1 1 0,0-1 0,0 1 0,3-1 1,41 1 392,-33-1-216,-10-1-171,0 1 1,0-1-1,0 0 1,-1 0-1,1 0 0,-1-1 1,1 1-1,-1 0 0,1-1 1,-1 0-1,0 0 1,0 1-1,0-1 0,0-1 1,0 1-1,0 0 0,0 0 1,1-3-1,30-51-95,-31 52 60,22-31-916,-7 11-2648,-11 16 615</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0:43.034"/>
    </inkml:context>
    <inkml:brush xml:id="br0">
      <inkml:brushProperty name="width" value="0.05" units="cm"/>
      <inkml:brushProperty name="height" value="0.05" units="cm"/>
      <inkml:brushProperty name="color" value="#E71224"/>
    </inkml:brush>
  </inkml:definitions>
  <inkml:trace contextRef="#ctx0" brushRef="#br0">6 43 3184,'0'-9'1360,"0"1"-551,0 0-297,0-1-88,0 1-32,0 8 104,0 0-200,0 0-184,0 0-112,0 0 0,0 0-32,0 0-128,0 8-744,-5 9-1745</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0:44.531"/>
    </inkml:context>
    <inkml:brush xml:id="br0">
      <inkml:brushProperty name="width" value="0.05" units="cm"/>
      <inkml:brushProperty name="height" value="0.05" units="cm"/>
      <inkml:brushProperty name="color" value="#E71224"/>
    </inkml:brush>
  </inkml:definitions>
  <inkml:trace contextRef="#ctx0" brushRef="#br0">1 588 4817,'0'0'1617,"0"0"-117,0 0-115,0 0 34,0 0 4,0 0-208,5-7 1891,21-28-3014,230-202-1167,-168 162-52,135-149 1,-218 216-945,-13 7-942,6 1 2914,-18 0-3203</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0:44.979"/>
    </inkml:context>
    <inkml:brush xml:id="br0">
      <inkml:brushProperty name="width" value="0.05" units="cm"/>
      <inkml:brushProperty name="height" value="0.05" units="cm"/>
      <inkml:brushProperty name="color" value="#E71224"/>
    </inkml:brush>
  </inkml:definitions>
  <inkml:trace contextRef="#ctx0" brushRef="#br0">74 1 2944,'0'0'1444,"0"0"-408,0 0-404,0 0-202,0 7-119,1 32 34,-3 0 0,-1 1-1,-2-1 1,-1 0 0,-3-1 0,-1 0 0,-23 60-1,31-95-337,1 0 0,0 0 0,1 0 0,-1 0-1,0 0 1,1 0 0,-1 0 0,1 0 0,1 6 0,-1-4 7,21-4 55,9-1-105,-20 1-162,1 0 0,-1-1 0,1-1-1,-1 0 1,0 0 0,1-1 0,-1-1 0,13-4 0,25-22-2849</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0:45.535"/>
    </inkml:context>
    <inkml:brush xml:id="br0">
      <inkml:brushProperty name="width" value="0.05" units="cm"/>
      <inkml:brushProperty name="height" value="0.05" units="cm"/>
      <inkml:brushProperty name="color" value="#E71224"/>
    </inkml:brush>
  </inkml:definitions>
  <inkml:trace contextRef="#ctx0" brushRef="#br0">45 1 5617,'0'0'1571,"0"0"-441,0 0-268,0 0-144,0 0-29,0 0-153,-26 91 306,21-67-800,0 1 0,1-1 0,2 1 0,0 0 0,2 0 0,4 37 0,-4-59-35,1 1 0,1 0-1,-1-1 1,1 1-1,-1-1 1,1 0 0,0 1-1,0-1 1,0 0-1,1 0 1,-1 0-1,1-1 1,0 1 0,0 0-1,0-1 1,0 0-1,0 0 1,0 0 0,0 0-1,1 0 1,-1-1-1,1 1 1,0-1 0,-1 0-1,7 1 1,8 2-57,0-2 0,1 0 1,33-1-1,-44-1-11,-3 0 36,0 0 0,-1-1 0,1 0 0,-1 0 0,1 0 0,-1 0 0,1-1 0,-1 0 0,0 0 0,0 0 0,0 0 0,0 0 0,0-1 0,0 0 0,-1 0 0,1 0 0,-1 0 0,0-1 0,0 1 0,0-1 0,0 0 0,-1 0 0,0 0 0,1 0 0,1-7 0,1 0 14,-1-1-1,0 0 1,-1 0-1,-1 0 1,0 0-1,0 0 1,-1-1-1,-2-22 1,1 30 5,-1 0 0,0 1 0,0-1-1,0 0 1,-1 1 0,1-1 0,-1 1 0,0-1 0,-1 1 0,1 0-1,-1 0 1,0 0 0,0 0 0,0 0 0,0 1 0,-1-1 0,1 1-1,-1 0 1,0 0 0,0 0 0,0 1 0,0-1 0,-1 1 0,1 0-1,-1 0 1,1 1 0,-8-3 0,-9-1-504,-1 1-1,1 1 1,-1 0 0,-39 2 0,-8 1-2496</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0:47.526"/>
    </inkml:context>
    <inkml:brush xml:id="br0">
      <inkml:brushProperty name="width" value="0.05" units="cm"/>
      <inkml:brushProperty name="height" value="0.05" units="cm"/>
      <inkml:brushProperty name="color" value="#E71224"/>
    </inkml:brush>
  </inkml:definitions>
  <inkml:trace contextRef="#ctx0" brushRef="#br0">0 1 5385,'0'0'2544,"0"0"-1760,0 0 1,0 0 63,0 0-120,0 0-144,11 0-280,-6 0-176,5 0-112,6 0-16,10 0 8,11 0 64,5 8 8,6 0-80,10 1-240,5-9-784,-11 0-673,-9 0-1343</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13.225"/>
    </inkml:context>
    <inkml:brush xml:id="br0">
      <inkml:brushProperty name="width" value="0.05" units="cm"/>
      <inkml:brushProperty name="height" value="0.05" units="cm"/>
      <inkml:brushProperty name="color" value="#E71224"/>
    </inkml:brush>
  </inkml:definitions>
  <inkml:trace contextRef="#ctx0" brushRef="#br0">0 0 7322,'0'0'1725,"0"0"-158,0 0-94,0 0-423,0 0-205,0 0 55,0 0-89,0 0-226,0 0-127,0 0-21,16 0 351,553 0 2680,-211 0-8970,-376 0-55</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0:47.943"/>
    </inkml:context>
    <inkml:brush xml:id="br0">
      <inkml:brushProperty name="width" value="0.05" units="cm"/>
      <inkml:brushProperty name="height" value="0.05" units="cm"/>
      <inkml:brushProperty name="color" value="#E71224"/>
    </inkml:brush>
  </inkml:definitions>
  <inkml:trace contextRef="#ctx0" brushRef="#br0">0 0 4024,'0'0'817,"0"0"-153,0 0-368,0 0-208,169 34-88,-117-26-224,-4-8-3321</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0:48.430"/>
    </inkml:context>
    <inkml:brush xml:id="br0">
      <inkml:brushProperty name="width" value="0.05" units="cm"/>
      <inkml:brushProperty name="height" value="0.05" units="cm"/>
      <inkml:brushProperty name="color" value="#E71224"/>
    </inkml:brush>
  </inkml:definitions>
  <inkml:trace contextRef="#ctx0" brushRef="#br0">4 202 2056,'0'0'3062,"0"0"-2116,0 0-712,0 0 116,0 0 183,0 0-2,0 34-119,0 236 549,-2-238-808,1-21-106,1 0 0,-1-1 0,1 1 0,1 0 0,0 0 0,1-1 0,3 14 0,-4-23-23,0 0-1,0 0 1,0 0 0,0 0-1,0 0 1,0-1 0,0 1-1,0 0 1,0 0-1,0-1 1,0 1 0,1-1-1,-1 1 1,0-1 0,1 0-1,-1 1 1,0-1 0,0 0-1,1 0 1,-1 0 0,0 0-1,3 0 1,-1 0 71,0 0 1,0-1 0,0 1-1,0 0 1,-1-1 0,1 0-1,0 0 1,0 0 0,-1 0-1,5-2 1,6-9 49,0-1 0,-1 0 0,0 0 0,18-30-1,7-7-133,-15 22-216,1 2 0,2 0 0,36-29 0,-51 47 91,0 1 1,0 0-1,1 0 0,-1 1 1,2 1-1,-1 0 0,1 0 1,-1 1-1,1 1 0,0 0 1,1 1-1,-1 0 0,16 0 1,40 0-115,-27 0 211,79 7 0,-112-4 60,0 1 0,0 0 0,-1 1 0,1-1 1,-1 2-1,1-1 0,-1 1 0,0 0 1,-1 0-1,1 1 0,-1 0 0,1 0 0,6 8 1,-3-1 89,1 0 0,-2 1 1,0 0-1,0 1 0,10 23 1,-18-35-92,0 0 0,0-1 0,0 1 0,-1 0 0,1 0 0,0 0 0,-1 0 0,1 0 0,-1 0 0,0 0 0,0 0 0,0 1 0,0-1 0,0 0 0,0 0 0,0 0 0,-1 0 0,1 0 0,-1 0 0,1 0 1,-1 0-1,0 0 0,0 0 0,0 0 0,0-1 0,0 1 0,0 0 0,0-1 0,-1 1 0,1-1 0,-1 1 0,1-1 0,-1 1 0,0-1 0,1 0 0,-1 0 0,0 0 0,0 0 0,0 0 0,0 0 0,-2 0 0,-10 4 212,1-2 0,-1 1-1,1-2 1,-27 2 0,36-3-288,-4 0 65,-86 2 207,87-3-216,0 0 0,0-1-1,0 0 1,1 0 0,-1-1 0,0 0-1,1 0 1,-1-1 0,1 0 0,0 0-1,-7-4 1,1-3 12,2 0 1,-1-1-1,2 0 1,-1-1-1,1 0 1,1-1-1,-8-16 1,-45-100 60,54 113-118,-10-24-927,-1 0 0,-2 1 0,-47-66 0,25 59-3068</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0:34.706"/>
    </inkml:context>
    <inkml:brush xml:id="br0">
      <inkml:brushProperty name="width" value="0.05" units="cm"/>
      <inkml:brushProperty name="height" value="0.05" units="cm"/>
      <inkml:brushProperty name="color" value="#E71224"/>
    </inkml:brush>
  </inkml:definitions>
  <inkml:trace contextRef="#ctx0" brushRef="#br0">4 168 7249,'0'0'2614,"-1"-4"1901,-1-9-2297,7 14-2234,1 0 0,-1 0 1,0 1-1,1 0 0,-1 0 0,0 0 0,0 1 0,0-1 0,6 5 0,26 12-33,-8-9-80,0-2 0,0-2 0,1 0 1,41 2-1,124-4-926,-145-4 605,-41 0 370,1 0 0,-1 0 1,1-1-1,-1-1 0,1 0 0,-1 0 0,0-1 1,0 0-1,0 0 0,11-7 0,-14 7-24,-1-1 1,0 0-1,0 0 0,-1 0 0,1-1 0,-1 1 0,0-1 0,0 0 0,-1-1 0,0 1 1,1-1-1,-2 1 0,1-1 0,-1 0 0,0 0 0,3-10 0,-3 1-577,0 0 0,0 0 0,-1-21 0,-1 2-1861</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0:35.104"/>
    </inkml:context>
    <inkml:brush xml:id="br0">
      <inkml:brushProperty name="width" value="0.05" units="cm"/>
      <inkml:brushProperty name="height" value="0.05" units="cm"/>
      <inkml:brushProperty name="color" value="#E71224"/>
    </inkml:brush>
  </inkml:definitions>
  <inkml:trace contextRef="#ctx0" brushRef="#br0">1 0 3664,'0'0'888,"0"0"-335,0 0 135,0 0-56,0 0-64,0 0 40,0 0-88,147 76 40,-94-68-112,10-8-167,0 0-137,5 0-96,1 0-48,15-25 0,-16 0-833,-15 0-1879</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0:57.359"/>
    </inkml:context>
    <inkml:brush xml:id="br0">
      <inkml:brushProperty name="width" value="0.05" units="cm"/>
      <inkml:brushProperty name="height" value="0.05" units="cm"/>
      <inkml:brushProperty name="color" value="#E71224"/>
    </inkml:brush>
  </inkml:definitions>
  <inkml:trace contextRef="#ctx0" brushRef="#br0">602 1 5785,'0'0'2288,"0"0"-527,0 0 6,0 0-139,0 0-145,0 0-123,0 0-113,0 0 20,0 0-43,0 0-263,0 0-351,0 0-240,0 0-148,0 11-139,-2 6-132,0-1 0,-2 0 1,0 0-1,-1 0 0,0 0 0,-15 29 1,2-4 62,-24 56 87,-5-2 0,-3-2 0,-72 97 0,111-176-119,0-1 0,0 0-1,-1-1 1,-1-1 0,0 0 0,-26 16-1,34-25-73,0 0 0,0 0-1,0 0 1,0-1-1,0 1 1,-1-2 0,1 1-1,-1 0 1,1-1 0,0 0-1,-1 0 1,1-1 0,-1 1-1,1-1 1,0-1-1,0 1 1,-7-3 0,7-2-114,0 0 1,0 0-1,0 0 1,1-1 0,-1 0-1,2 0 1,-1 0-1,1 0 1,-3-10 0,0 1-252,2 0 1,0 0-1,-4-30 1,6 21 220,1-1-1,2 1 1,0 0 0,2 0 0,7-32-1,-8 46 169,2-1 0,-1 1-1,2 0 1,0 0-1,0 0 1,1 0 0,0 1-1,0 0 1,1 0 0,1 1-1,0 0 1,0 0 0,11-9-1,-14 16 30,-1 0 0,1 1 0,0-1 0,0 1 0,0 0 0,0 0 0,-1 1-1,1 0 1,0 0 0,0 0 0,10 1 0,1 0-30,-13 0 63,1 0 0,-1 0-1,1 1 1,-1-1 0,0 1 0,0 0-1,0 0 1,0 0 0,0 0 0,0 1 0,0-1-1,-1 1 1,1 0 0,-1 0 0,0 0-1,0 0 1,3 5 0,34 61-37,-37-65 43,118 263 386,-108-239-767,26 42 0,-9-17-2001,-7-9-1246</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0:57.757"/>
    </inkml:context>
    <inkml:brush xml:id="br0">
      <inkml:brushProperty name="width" value="0.05" units="cm"/>
      <inkml:brushProperty name="height" value="0.05" units="cm"/>
      <inkml:brushProperty name="color" value="#E71224"/>
    </inkml:brush>
  </inkml:definitions>
  <inkml:trace contextRef="#ctx0" brushRef="#br0">0 9 5161,'0'0'2416,"0"0"-1248,0 0-231,0 0-65,0 0-216,0 0-200,16 0-288,0 0-160,5 0 64,5 17 80,6-9-56,4-8-16,-4 0-8,5 0-72,5 0-248,0-8-1280,-16-17-1921</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0:58.138"/>
    </inkml:context>
    <inkml:brush xml:id="br0">
      <inkml:brushProperty name="width" value="0.05" units="cm"/>
      <inkml:brushProperty name="height" value="0.05" units="cm"/>
      <inkml:brushProperty name="color" value="#E71224"/>
    </inkml:brush>
  </inkml:definitions>
  <inkml:trace contextRef="#ctx0" brushRef="#br0">1 1 5049,'0'0'2840,"0"0"-1672,0 0-407,0 0-201,0 0-328,0 0-64,0 0-72,0 0-8,84 0-88,-32 0-272,1 0-1265,-6 0-3336</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0:58.518"/>
    </inkml:context>
    <inkml:brush xml:id="br0">
      <inkml:brushProperty name="width" value="0.05" units="cm"/>
      <inkml:brushProperty name="height" value="0.05" units="cm"/>
      <inkml:brushProperty name="color" value="#E71224"/>
    </inkml:brush>
  </inkml:definitions>
  <inkml:trace contextRef="#ctx0" brushRef="#br0">96 36 5249,'0'0'2160,"0"0"-1049,0 0-496,0 0-148,0 0-64,-10 14 29,0-1-329,5-5-43,-1-1 0,1 1 0,0 0 0,0 0 0,1 0 0,0 1 0,0 0-1,1-1 1,-4 20 0,-3 28 364,1 0-1,4 1 1,2-1-1,4 61 1,-1-114-422,0-1 1,0 0-1,0 1 1,1-1-1,-1 1 1,1-1-1,0 0 1,-1 1-1,1-1 1,0 0-1,0 0 1,0 0-1,1 0 0,-1 0 1,1 0-1,-1 0 1,1 0-1,-1 0 1,1-1-1,0 1 1,0-1-1,0 1 1,0-1-1,2 2 1,3-1 1,0-1 0,0 1 0,0-1-1,1 0 1,-1-1 0,14 0 0,-20 0-4,2-1 4,1 1 0,-1-1 0,1 0 0,-1 0 0,0 0 1,1-1-1,-1 1 0,0-1 0,0 0 0,0 0 0,0 0 0,0 0 0,-1-1 0,1 1 0,-1-1 0,1 1 1,-1-1-1,0 0 0,0 0 0,0 0 0,0 0 0,-1 0 0,3-6 0,5-11 5,-2 0 0,10-36 0,-15 46-19,14-54-332,-4-1 0,-2 0 1,1-124-1,-11 188 276,0 1-1,1-1 1,-2 0-1,1 0 1,0 0 0,0 1-1,0-1 1,0 0-1,0 0 1,-1 1-1,1-1 1,0 0 0,-1 0-1,1 1 1,0-1-1,-1 0 1,1 1 0,-1-1-1,1 0 1,-1 1-1,1-1 1,-1 1-1,0-1 1,1 1 0,-1-1-1,0 1 1,1 0-1,-1-1 1,0 1 0,1 0-1,-1-1 1,0 1-1,0 0 1,0 0-1,1 0 1,-1 0 0,0 0-1,0 0 1,1 0-1,-1 0 1,0 0 0,0 0-1,0 0 1,1 0-1,-1 0 1,0 1-1,0-1 1,1 0 0,-1 1-1,0-1 1,1 0-1,-1 1 1,0-1 0,0 2-1,-16 12-2597</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0:58.908"/>
    </inkml:context>
    <inkml:brush xml:id="br0">
      <inkml:brushProperty name="width" value="0.05" units="cm"/>
      <inkml:brushProperty name="height" value="0.05" units="cm"/>
      <inkml:brushProperty name="color" value="#E71224"/>
    </inkml:brush>
  </inkml:definitions>
  <inkml:trace contextRef="#ctx0" brushRef="#br0">1 160 5025,'0'0'2832,"0"0"-1326,0 0-424,0 0-230,0 0-347,0 0-286,6-6-169,60-46-71,-57 46 18,-1 0 0,1 1 0,0 0-1,1 0 1,-1 1 0,1 0 0,11-3 0,5 3-18,-12 1-8,-1 1 1,1 0-1,0 1 1,0 0-1,0 2 0,0-1 1,16 4-1,-24-2 20,-1 1-1,1 0 1,-1 0 0,0 0-1,0 1 1,-1 0-1,1 0 1,-1 0-1,1 0 1,-1 1-1,-1-1 1,1 1 0,5 9-1,-6-8 10,1 0 0,0 0 0,1-1 0,-1 1 0,1-1 0,0-1 0,0 1 0,1-1 0,-1 1 0,13 5 0,-11-7-35,0 0 0,1-1-1,0 0 1,-1 0 0,1-1 0,0 0-1,0 0 1,-1-1 0,1 0 0,0 0-1,0-1 1,0 0 0,0 0-1,-1-1 1,1 0 0,-1 0 0,1-1-1,10-5 1,0-3-550,-1-1 1,0 0-1,0-1 0,-2-1 1,25-28-1,20-25-3064</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0:59.338"/>
    </inkml:context>
    <inkml:brush xml:id="br0">
      <inkml:brushProperty name="width" value="0.05" units="cm"/>
      <inkml:brushProperty name="height" value="0.05" units="cm"/>
      <inkml:brushProperty name="color" value="#E71224"/>
    </inkml:brush>
  </inkml:definitions>
  <inkml:trace contextRef="#ctx0" brushRef="#br0">11 0 5985,'0'0'2600,"0"0"-1343,0 0-489,0 0-456,0 0 184,0 0 32,0 0-184,0 369-208,0-251-96,-5 24-40,5-24-1552,-5-35-2305</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13.922"/>
    </inkml:context>
    <inkml:brush xml:id="br0">
      <inkml:brushProperty name="width" value="0.05" units="cm"/>
      <inkml:brushProperty name="height" value="0.05" units="cm"/>
      <inkml:brushProperty name="color" value="#E71224"/>
    </inkml:brush>
  </inkml:definitions>
  <inkml:trace contextRef="#ctx0" brushRef="#br0">1 0 5225,'0'0'2583,"0"0"-1157,0 0-91,0 0-149,0 0-240,0 0-96,27 0 620,347 8 2689,148 31-4159,-410-22 243,-1 4 0,33 14-243,-158-34 651,-29-4-4162,9-10-1917</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01.955"/>
    </inkml:context>
    <inkml:brush xml:id="br0">
      <inkml:brushProperty name="width" value="0.05" units="cm"/>
      <inkml:brushProperty name="height" value="0.05" units="cm"/>
      <inkml:brushProperty name="color" value="#E71224"/>
    </inkml:brush>
  </inkml:definitions>
  <inkml:trace contextRef="#ctx0" brushRef="#br0">43 120 5265,'0'0'2239,"0"0"-643,0 0-171,-4-7 2966,-2 10-4320,2 6-37,1 0 1,0 0-1,0 1 1,1-1-1,0 1 0,0 19 1,-6 23 44,7-49-80,0 1-1,0-1 1,0 1 0,0 0-1,1-1 1,0 1 0,0 0-1,0 0 1,0-1 0,0 1-1,1 0 1,1 7 0,0-10-23,-1 0 1,0 1-1,0-1 1,0 0-1,1 0 1,-1 0-1,1 0 1,-1 0-1,1 0 1,-1 0 0,1-1-1,-1 1 1,1-1-1,0 1 1,-1-1-1,1 1 1,0-1-1,-1 0 1,1 0-1,0 0 1,0 0-1,-1 0 1,1 0-1,0 0 1,0 0 0,-1-1-1,1 1 1,0-1-1,1 0 1,0 0-19,0 0 0,-1 0 0,1 0 1,-1 0-1,1-1 0,-1 1 0,0-1 0,0 1 1,1-1-1,-1 0 0,0 0 0,-1 0 0,1 0 1,0 0-1,1-3 0,23-41-516,-20 34 370,5-11-137,-1-2 0,7-26-1,-14 43 363,-1-1 0,0 0 0,0 1 1,-1-1-1,0 0 0,0 0 0,-1 0 0,0 0 0,-1 0 0,-2-11 0,2 19-1,0-1 1,0 0-1,-1 0 0,1 0 0,-1 1 0,0-1 0,1 1 0,-1-1 1,0 1-1,0 0 0,0 0 0,1 0 0,-1 0 0,-1 0 1,1 0-1,0 0 0,0 1 0,0-1 0,0 1 0,0-1 0,-1 1 1,-3 0-1,-3-1-313,0 1 1,0 0-1,0 0 1,-13 3 0,19-3-19,1 1 0,0 0 1,0 0-1,-1 0 0,1 1 1,0-1-1,0 0 0,0 1 1,0-1-1,0 1 1,1 0-1,-1 0 0,0 0 1,1 0-1,-1 0 0,1 0 1,-2 3-1,-9 14-5990</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02.390"/>
    </inkml:context>
    <inkml:brush xml:id="br0">
      <inkml:brushProperty name="width" value="0.05" units="cm"/>
      <inkml:brushProperty name="height" value="0.05" units="cm"/>
      <inkml:brushProperty name="color" value="#E71224"/>
    </inkml:brush>
  </inkml:definitions>
  <inkml:trace contextRef="#ctx0" brushRef="#br0">1 0 5897,'0'0'2800,"0"0"-1591,0 0-265,0 0-80,0 0-360,0 0-192,0 0-224,0 0-88,0 34 0,0-18 8,5 1-8,-5 0-32,5 8-936,0-8-776,1-9-1561</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02.853"/>
    </inkml:context>
    <inkml:brush xml:id="br0">
      <inkml:brushProperty name="width" value="0.05" units="cm"/>
      <inkml:brushProperty name="height" value="0.05" units="cm"/>
      <inkml:brushProperty name="color" value="#E71224"/>
    </inkml:brush>
  </inkml:definitions>
  <inkml:trace contextRef="#ctx0" brushRef="#br0">79 1 3760,'0'0'1580,"0"0"-446,0 0-282,0 0-190,0 0-218,-7 14-122,-22 45-163,25-50-138,1 1 0,0 0 0,0 0-1,1 0 1,0 0 0,1 1 0,0-1 0,0 1 0,1-1 0,2 16-1,0 10 4,-1-32 0,0 0 0,0 0 0,1 0 0,-1 0-1,1 0 1,0-1 0,0 1 0,1-1 0,-1 1 0,1-1-1,-1 0 1,1 0 0,0 0 0,0 0 0,1 0-1,-1-1 1,1 1 0,-1-1 0,6 3 0,-4-3 42,0 1 1,0 1-1,-1-1 0,1 0 1,-1 1-1,0 0 1,0 0-1,-1 1 0,1-1 1,-1 1-1,0-1 1,3 8-1,-4-8-34,-1 0 1,-1 0-1,1 1 0,-1-1 0,0 0 1,0 1-1,0-1 0,0 0 1,-1 1-1,1-1 0,-1 0 0,0 1 1,-1-1-1,1 0 0,-1 0 0,0 0 1,-4 7-1,2-6-30,0 1 0,0 0 0,-1-1 0,0 0 0,0 0 0,0 0 0,0-1 0,-1 0 0,-11 7 0,14-10-126,1 0-1,-1 0 1,0 0-1,1-1 0,-1 1 1,0-1-1,0 0 1,1 0-1,-1 0 0,0 0 1,0 0-1,1-1 1,-1 1-1,0-1 0,1 0 1,-4-1-1,-9-12-1823</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03.188"/>
    </inkml:context>
    <inkml:brush xml:id="br0">
      <inkml:brushProperty name="width" value="0.05" units="cm"/>
      <inkml:brushProperty name="height" value="0.05" units="cm"/>
      <inkml:brushProperty name="color" value="#E71224"/>
    </inkml:brush>
  </inkml:definitions>
  <inkml:trace contextRef="#ctx0" brushRef="#br0">1 9 5137,'0'0'1712,"0"0"-808,0 0-544,0 0 32,0 0-104,0 0-120,0 0-112,0 0 0,115-9-56,-99 9-1288,0 0-3617</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04.022"/>
    </inkml:context>
    <inkml:brush xml:id="br0">
      <inkml:brushProperty name="width" value="0.05" units="cm"/>
      <inkml:brushProperty name="height" value="0.05" units="cm"/>
      <inkml:brushProperty name="color" value="#E71224"/>
    </inkml:brush>
  </inkml:definitions>
  <inkml:trace contextRef="#ctx0" brushRef="#br0">490 942 2528,'0'0'3273,"0"0"-1714,0 0-534,0 0-210,0 0-136,-7 0 111,-117 0 3268,-8 0-3302,127 0-756,0-1 1,0 0-1,1 0 1,-1-1-1,0 1 1,0-1-1,1 0 1,-1 0-1,1-1 1,0 0-1,-1 1 1,1-1-1,0 0 1,1-1-1,-1 1 1,1-1-1,-1 0 1,1 0-1,0 0 1,1 0-1,-4-6 1,-7-13-113,1-1 0,-15-44 0,19 46 53,5 15 56,-11-24-30,2-1 0,1 0 0,2-1 0,1 0 0,1 0-1,-3-62 1,10 73-21,0 1 1,2-1-1,1 1 0,8-36 0,-7 45 0,0 0 1,1 1-1,1 0 0,-1 0 1,2 0-1,0 1 1,0 0-1,0 0 0,16-15 1,-2 7-131,1 0 0,31-19 0,7-6-25,-49 36 177,0-1 0,0 1 0,1 1-1,0 0 1,0 1 0,1 0 0,-1 1 0,1 0 0,0 1 0,22-2 0,8 1-52,84 5 0,-47 1 69,-73-1 14,0 0 1,0 0-1,0 1 1,0 0-1,0 1 1,0-1-1,0 1 1,-1 0-1,12 8 1,-3-1-23,-1 0 0,25 23 1,-28-22 15,-1 1 0,0 0 0,0 0 0,-1 1 0,-1 0 0,0 1 0,-1 0 0,-1 0 0,0 0 0,-1 1 0,4 17 0,-2 5-10,-2 1 1,-2 0 0,-1 52-1,-2-67 8,0 0 1,-1-1-1,-1 1 0,-1-1 0,-12 43 0,-62 132-1295,17-71-2996,33-82-878</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09.370"/>
    </inkml:context>
    <inkml:brush xml:id="br0">
      <inkml:brushProperty name="width" value="0.05" units="cm"/>
      <inkml:brushProperty name="height" value="0.05" units="cm"/>
      <inkml:brushProperty name="color" value="#E71224"/>
    </inkml:brush>
  </inkml:definitions>
  <inkml:trace contextRef="#ctx0" brushRef="#br0">0 235 5713,'0'0'2588,"0"0"-1100,0 0-543,0 0-217,0 0-39,0 0 115,0 0-185,0 0-92,0 0 28,0 0-37,8 18 42,5 0-497,0-1 1,1 0 0,1-1 0,0-1 0,1-1-1,1 0 1,0-1 0,1 0 0,0-2 0,1 0-1,0-1 1,1-1 0,35 11 0,15 1-101,1-4 1,126 14 0,-104-23-369,121-6 0,-110-3 341,-86 0 76,-1-1 0,0 0 0,0-1 0,0-1 0,22-8-1,83-38 468,-73 29-254,31-17 7,39-15-97,-62 32-123,1 4 1,0 1 0,1 4 0,1 2-1,0 2 1,82 1 0,1216 7-364,-1119-15 281,-97 3 58,-81 5 3,75-18 0,2 0 4,-28 9 2,180-20-14,-17 19-746,102-25-54,-323 36-1361,0-2 0,65-19 0,-70 11-1683</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52.445"/>
    </inkml:context>
    <inkml:brush xml:id="br0">
      <inkml:brushProperty name="width" value="0.05" units="cm"/>
      <inkml:brushProperty name="height" value="0.05" units="cm"/>
      <inkml:brushProperty name="color" value="#E71224"/>
    </inkml:brush>
  </inkml:definitions>
  <inkml:trace contextRef="#ctx0" brushRef="#br0">0 76 5777,'0'0'1521,"0"0"-314,0 0-81,0 0-32,0 0-148,0 0-300,0 0-246,0 0-75,0 0-60,0 0-121,0 0-113,28 0-198,597 0 63,-478 17 110,205-17 28,-176-8-34,-29-1 7,-124 8-5,-1-1-1,32-8 1,4 0 4,49 1-14,147 6 0,-131 5 4,-49 6-34,42 1 134,495-9 260,-553-19-730,-1-11-4719,-36 20 609</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2:05.791"/>
    </inkml:context>
    <inkml:brush xml:id="br0">
      <inkml:brushProperty name="width" value="0.05" units="cm"/>
      <inkml:brushProperty name="height" value="0.05" units="cm"/>
      <inkml:brushProperty name="color" value="#E71224"/>
    </inkml:brush>
  </inkml:definitions>
  <inkml:trace contextRef="#ctx0" brushRef="#br0">1 151 6337,'0'0'2961,"0"0"-926,0 0-483,12 0 3411,43 0-5025,-41-1 69,0-1-1,0 0 1,0-1 0,22-8 0,26-5 13,159-26 0,-182 36-51,38-3-280,107 0-261,-172 9 567,1-1 0,-1-1 0,21-4 0,-8 0 2,95-5-10,-23 0-821,0 3 1,147 9 0,-93 2-147,-49-2 172,117-4-5756,-171-4 642</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2:14.715"/>
    </inkml:context>
    <inkml:brush xml:id="br0">
      <inkml:brushProperty name="width" value="0.05" units="cm"/>
      <inkml:brushProperty name="height" value="0.05" units="cm"/>
      <inkml:brushProperty name="color" value="#E71224"/>
    </inkml:brush>
  </inkml:definitions>
  <inkml:trace contextRef="#ctx0" brushRef="#br0">680 1228 4905,'0'0'1619,"0"0"-386,0 0-302,0 0-213,0 0-75,0 0-113,0 0-174,0 0-46,0 0-2,0 0-47,0 0-46,0 0 39,0 0 61,0 0 58,0 0 22,0 0 15,0 0-23,0 0-86,0 0-102,0 0-68,-43 0 75,0 1-205,13 0 158,-1-1-1,-55-9 0,61 7-143,-17-5-2,4-7-16,23 9-1,1 0 0,0-1 0,0 0 0,1-2-1,0 1 1,-13-11 0,7 4-33,0-1 0,1 0 0,1-2 0,1 0 0,0-1 0,1 0 0,1-2 0,1 1 0,1-2-1,-14-28 1,16 17-112,0 1-1,2-1 0,1 0 1,2-1-1,1 1 0,1-1 1,2 0-1,2 0 0,1 0 1,7-39-1,-5 51 110,2 0-1,0 0 1,2 0 0,0 1-1,1 1 1,1-1 0,13-17-1,92-122-184,-100 140 212,-5 7 4,0 0 0,1 0 0,0 1 0,1 0 0,0 1 0,1 1 0,0 0 0,0 0 0,1 2 0,24-11 0,-7 4-10,18-4 2,-9 12-24,0 1 1,0 3-1,62 4 1,-30-1-3,-69-1 39,1 1 1,-1-1 0,0 1 0,1 0-1,-1 0 1,0 0 0,1 1 0,-1-1-1,0 1 1,0-1 0,0 1 0,0 0-1,-1 0 1,6 5 0,34 42-33,-19-21 69,-7-11-26,0 2 1,-2-1-1,0 2 1,-1 0 0,-2 1-1,0 0 1,-1 1-1,0 0 1,-2 0 0,-1 1-1,-1 0 1,5 36-1,0-2 7,-8-45-10,0 1 0,-1-1 1,1 23-1,2 316 47,-6-342-24,0 0 0,0 0 0,-1 0 0,0-1 0,-1 1 0,-4 10 0,-9 34 6,11-24-12,-1 0 0,-17 44 0,11-34 3,-20 21 0,26-46-514,-1 1 0,0-1 1,-2 0-1,0-1 0,-14 17 0,0 1-2256,2-4-2843</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3:14.300"/>
    </inkml:context>
    <inkml:brush xml:id="br0">
      <inkml:brushProperty name="width" value="0.05" units="cm"/>
      <inkml:brushProperty name="height" value="0.05" units="cm"/>
      <inkml:brushProperty name="color" value="#E71224"/>
    </inkml:brush>
  </inkml:definitions>
  <inkml:trace contextRef="#ctx0" brushRef="#br0">37 127 5905,'0'0'495,"-1"0"0,0 0 1,0 0-1,0 0 0,0 0 0,1 1 0,-1-1 1,0 0-1,0 1 0,1-1 0,-1 0 1,0 1-1,1-1 0,-1 1 0,0-1 0,1 1 1,-1 0-1,0-1 0,1 1 0,-1-1 0,0 2 1,-7 22 2704,3 38-5642,4-40 3567,-5 145-1260,6-167 133,0 1-1,1 0 1,-1 0-1,0 0 0,1-1 1,-1 1-1,1 0 1,-1 0-1,1-1 0,0 1 1,-1 0-1,1-1 1,0 1-1,0-1 1,-1 1-1,1-1 0,0 1 1,0-1-1,0 0 1,-1 1-1,1-1 0,0 0 1,0 0-1,0 1 1,1-1-1,23 4 14,-21-4-23,0 1 0,0-1 0,0 0 1,1 0-1,-1 0 0,0 0 0,0-1 0,1 0 0,-1 0 0,0 0 0,0 0 0,0-1 0,0 1 0,0-1 0,-1 0 0,1 0 0,0-1 0,-1 1 0,0-1 0,1 1 0,-1-1 0,0 0 0,0-1 0,-1 1 0,1 0 0,-1-1 1,0 1-1,1-1 0,1-6 0,4-3-96,-2 0 0,1-1 1,-2 1-1,0-1 0,0 0 1,-1 0-1,-1-1 0,-1 1 0,0-1 1,0 0-1,-2 1 0,0-18 1,-1 22 4,0 0 0,0 0 1,-1 0-1,0 1 0,0-1 1,-1 0-1,-1 1 0,1 0 1,-2 0-1,1 0 0,-1 1 1,-12-16-1,14 18 7,1 4 4,1 0-1,-1 0 1,1 1-1,-1-1 1,0 1 0,0-1-1,0 1 1,0-1-1,0 1 1,0 0-1,-1 0 1,1 0 0,-4-1-1,-20-2-6339,25 4 3888</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46.818"/>
    </inkml:context>
    <inkml:brush xml:id="br0">
      <inkml:brushProperty name="width" value="0.05" units="cm"/>
      <inkml:brushProperty name="height" value="0.05" units="cm"/>
      <inkml:brushProperty name="color" value="#E71224"/>
    </inkml:brush>
  </inkml:definitions>
  <inkml:trace contextRef="#ctx0" brushRef="#br0">259 20 1584,'0'0'3797,"0"0"-2012,0 0-813,0 0-180,0 0-53,0 0 2,1-16 889,-53 15-1390,28-1-274,0 2-1,1 0 1,-1 2 0,0 0 0,0 2 0,-2 1 34,24-4-30,0 0 1,0 0 0,0-1 0,0 1 0,0 0 0,0 0 0,1 1 0,-1-1-1,0 0 1,1 1 0,-1-1 0,1 1 0,-1-1 0,1 1 0,0 0 0,0-1-1,0 1 1,0 0 0,0 0 0,0 0 0,0 0 29,0 3-29,0 0 0,0-1-1,0 1 1,0 0 0,1 0 0,0 0 0,0-1 0,0 1 0,1 3 29,1 3 9,0 0 0,1 0 0,0 0 0,0 0 1,2-1-1,-1 0 0,1 1 0,1-1-9,0-1-18,1 0-1,0 0 0,0-1 0,1 1 1,0-2-1,1 1 0,4 2 19,41 22-4506,-30-22-1323</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16.889"/>
    </inkml:context>
    <inkml:brush xml:id="br0">
      <inkml:brushProperty name="width" value="0.05" units="cm"/>
      <inkml:brushProperty name="height" value="0.05" units="cm"/>
      <inkml:brushProperty name="color" value="#E71224"/>
    </inkml:brush>
  </inkml:definitions>
  <inkml:trace contextRef="#ctx0" brushRef="#br0">0 16 6609,'0'0'3272,"0"0"-1298,0 0 29,0 0-320,0 0-546,0 0-229,10 22 298,-6-14-1242,13 31 121,1 0-1,2-2 0,22 31-84,-39-64 19,-1-1 0,1 1 0,0-1 0,0 0 0,0 0 0,1 0 0,-1-1 0,0 1 0,1-1 0,0 0 0,0 0 0,0 0 0,0 0 0,0-1 0,0 1 0,0-1 0,0 0 0,1 0 0,-1-1 0,0 1 0,0-1 0,1 0 0,-1 0 0,0-1 0,1 1 0,-1-1 0,0 0 0,0 0 0,1 0 0,-1-1 0,1 0-19,8-4-47,-1 0 0,0 0 0,-1-2 0,1 1 0,-1-1 0,-1-1 0,0 0 0,0-1 0,1-1 47,-7 6-91,0 0 0,1 0 1,-1 1-1,1-1 0,0 1 0,0 0 1,0 1-1,1-1 0,0 1 0,-1 0 1,1 0-1,0 1 0,0 0 0,0 0 1,1 0-1,-1 1 0,0 0 0,1 0 1,-1 1-1,1-1 0,-1 2 0,3-1 91,-5 1-16,0 0-1,0 1 0,0-1 1,0 1-1,0 0 0,0 0 1,-1 0-1,1 0 0,-1 1 0,1 0 1,-1-1-1,0 1 0,0 0 1,2 3 16,-1-2 10,0 0-1,0 0 1,0 0 0,0-1 0,1 1 0,0-1 0,0 0 0,0-1 0,0 1 0,5 1-10,-1-3-44,0 1 0,-1-2 0,1 1 1,0-1-1,0 0 0,0-1 0,0 0 1,0-1-1,0 0 0,6-2 44,6-4-397,-1 0-1,0-2 0,9-5 398,17-9-511,-44 22 454,1 1 0,-1 0 0,0 0 1,1 0-1,-1 0 0,1 0 0,-1 0 1,1 0-1,-1 1 0,1 0 0,0-1 0,-1 1 1,1 0-1,-1 0 0,1 0 0,0 1 0,-1-1 1,3 1 56,-2 1 14,1 1 0,-1-1 1,-1 1-1,1-1 1,0 1-1,-1 0 0,1 0 1,-1 0-1,0 1 1,0-1-1,0 1-14,0-1 98,0 0-54,0-1 0,1 1 0,-1 0 0,0-1 0,1 0 0,0 1 0,-1-1 0,1 0 0,0 0 0,0 0 0,0-1 0,0 1 0,1-1 0,-1 0 0,0 0 1,1 0-1,-1 0 0,0 0 0,1-1 0,-1 0 0,1 0 0,-1 1 0,1-2 0,-1 1 0,1 0 0,-1-1 0,1 0 0,-1 0 0,0 0 0,1 0 0,1-1-44,12-7-32,0 0 0,-1-1 1,0-1-1,-1 0 1,0-1-1,9-10 32,40-30-619,-58 46 493,2 1-1,-1 0 1,0 0-1,1 1 1,0 0-1,0 0 0,1 1 1,-1 0-1,0 0 1,1 1-1,0 0 0,0 1 1,8-1 126,-15 4 9,0 1 1,0-1-1,-1 0 0,1 1 1,-1-1-1,1 1 1,-1 0-1,0-1 1,0 1-1,0 0 0,0 0 1,0 2-10,4 7 144,-2-4-44,1-1 0,0 1 0,0-1 0,1 0 1,0 0-1,5 4-100,-8-8 30,1-1 0,0 0 1,-1 0-1,1 0 1,0 0-1,0-1 1,1 1-1,-1-1 0,0 1 1,0-1-1,1 0 1,-1-1-1,0 1 0,1 0 1,-1-1-1,1 0 1,2 0-31,16 1-106,0-1 0,1-1 0,-1-1 0,-1-1 0,1-1 0,0-1 0,18-6 106,-35 9-41,0 1 0,0-1 0,1 1 1,-1 1-1,1-1 0,-1 1 0,0 0 0,1 0 0,-1 0 0,1 1 0,-1 0 0,0 0 0,0 1 0,1-1 0,-1 1 1,0 0 40,38 9 21,-29-9-346,-1-1 1,0 0 0,0 0-1,1-2 1,-1 1 0,0-2-1,1 0 1,-1 0-1,0-1 1,-1-1 0,1 0-1,0-1 1,4-3 324,27-18-2517</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3:14.750"/>
    </inkml:context>
    <inkml:brush xml:id="br0">
      <inkml:brushProperty name="width" value="0.05" units="cm"/>
      <inkml:brushProperty name="height" value="0.05" units="cm"/>
      <inkml:brushProperty name="color" value="#E71224"/>
    </inkml:brush>
  </inkml:definitions>
  <inkml:trace contextRef="#ctx0" brushRef="#br0">0 0 3896,'0'0'1589,"0"0"-302,0 0-209,0 0-153,0 0-193,0 0-198,0 0-216,0 0-127,0 0-74,0 3-51,0 421-1468,1-399-735,4-7-1161</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3:15.253"/>
    </inkml:context>
    <inkml:brush xml:id="br0">
      <inkml:brushProperty name="width" value="0.05" units="cm"/>
      <inkml:brushProperty name="height" value="0.05" units="cm"/>
      <inkml:brushProperty name="color" value="#E71224"/>
    </inkml:brush>
  </inkml:definitions>
  <inkml:trace contextRef="#ctx0" brushRef="#br0">0 1 6193,'0'0'1792,"0"0"-552,0 0-175,0 0-313,0 0-424,0 0-256,0 17-64,0-1-8,5 26-256,1-8-1048,-1-9-1601</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3:16.197"/>
    </inkml:context>
    <inkml:brush xml:id="br0">
      <inkml:brushProperty name="width" value="0.05" units="cm"/>
      <inkml:brushProperty name="height" value="0.05" units="cm"/>
      <inkml:brushProperty name="color" value="#E71224"/>
    </inkml:brush>
  </inkml:definitions>
  <inkml:trace contextRef="#ctx0" brushRef="#br0">22 0 6249,'0'0'1664,"0"0"-624,0 0-351,0 0 87,0 0-200,0 0-224,0 0-144,0 0-144,-6 227-56,1-194 40,0 1-48,5-1-152,0 1-776,-6-9-465,6 0-1383</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3:16.699"/>
    </inkml:context>
    <inkml:brush xml:id="br0">
      <inkml:brushProperty name="width" value="0.05" units="cm"/>
      <inkml:brushProperty name="height" value="0.05" units="cm"/>
      <inkml:brushProperty name="color" value="#E71224"/>
    </inkml:brush>
  </inkml:definitions>
  <inkml:trace contextRef="#ctx0" brushRef="#br0">21 0 968,'0'0'5001,"0"0"-3649,0 0-472,0 0-408,0 0-232,6 0-216,-6 0-24,0 26 0,0 7 88,0 9 64,0 8 41,0 9-121,0-9-64,0 9 8,-11 8-16,1-8-697,4-26-1199</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3:17.196"/>
    </inkml:context>
    <inkml:brush xml:id="br0">
      <inkml:brushProperty name="width" value="0.05" units="cm"/>
      <inkml:brushProperty name="height" value="0.05" units="cm"/>
      <inkml:brushProperty name="color" value="#E71224"/>
    </inkml:brush>
  </inkml:definitions>
  <inkml:trace contextRef="#ctx0" brushRef="#br0">0 1 5921,'0'0'3176,"0"0"-2119,0 0-249,0 0-304,0 0-328,0 0-176,0 0-1232,0 0-2097</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3:17.848"/>
    </inkml:context>
    <inkml:brush xml:id="br0">
      <inkml:brushProperty name="width" value="0.05" units="cm"/>
      <inkml:brushProperty name="height" value="0.05" units="cm"/>
      <inkml:brushProperty name="color" value="#E71224"/>
    </inkml:brush>
  </inkml:definitions>
  <inkml:trace contextRef="#ctx0" brushRef="#br0">0 1 6137,'0'0'1579,"0"0"-382,0 0-269,0 0-182,0 0-226,0 0-154,7 3 246,42 18 473,84 30 183,-75-27-1152,-56-23-180,1 0 1,-1 0-1,0 1 1,1-1-1,-1 1 1,0-1-1,0 1 1,0 0-1,0 0 1,0 0-1,-1 0 1,1 0-1,-1 0 1,1 0-1,-1 1 1,0-1-1,0 1 1,0-1-1,0 0 1,0 1-1,0 3 1,-1 1-126,-1-1 0,0 1 0,0-1 0,0 1 0,-1-1 0,0 1 0,0-1 0,-1 0 0,0 0 0,0 0 0,-8 10 0,-4 4 78,-35 35-1,35-40 74,0 1-1,-22 31 0,36-44 22,-3 2 33,0 1 0,0 0-1,1 0 1,0 0 0,1 0-1,-1 0 1,-2 10 0,5-15 4,0-1 1,0 1-1,0 0 0,0 0 1,0 0-1,1 0 0,-1-1 1,0 1-1,0 0 1,0 0-1,1 0 0,-1-1 1,0 1-1,1 0 0,-1 0 1,1-1-1,-1 1 0,1 0 1,-1-1-1,1 1 1,-1-1-1,1 1 0,0-1 1,0 1-1,2 1 55,0-1-1,-1 0 0,1 0 1,0 0-1,0-1 1,0 1-1,-1-1 1,1 1-1,0-1 1,5 0-1,40 1 822,47-2-231,-86 1-690,-1-2 0,0 1 0,0-1 0,0-1 1,0 1-1,0-2 0,0 1 0,-1-1 0,11-6 0,99-85-3911,-73 53-618</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3:18.177"/>
    </inkml:context>
    <inkml:brush xml:id="br0">
      <inkml:brushProperty name="width" value="0.05" units="cm"/>
      <inkml:brushProperty name="height" value="0.05" units="cm"/>
      <inkml:brushProperty name="color" value="#E71224"/>
    </inkml:brush>
  </inkml:definitions>
  <inkml:trace contextRef="#ctx0" brushRef="#br0">79 1 4128,'0'0'3945,"0"0"-2865,0 0-119,0 0-81,0 0-304,6 75 32,-6-33-232,0 17-256,0-9 0,-16 26-120,0-9-224,-5 17-1168,0-9-937,10-25-5448</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3:18.643"/>
    </inkml:context>
    <inkml:brush xml:id="br0">
      <inkml:brushProperty name="width" value="0.05" units="cm"/>
      <inkml:brushProperty name="height" value="0.05" units="cm"/>
      <inkml:brushProperty name="color" value="#E71224"/>
    </inkml:brush>
  </inkml:definitions>
  <inkml:trace contextRef="#ctx0" brushRef="#br0">0 0 6017,'0'0'1816,"0"0"-1240,0 0-440,0 0-136,0 0-400,0 0-4049</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26.009"/>
    </inkml:context>
    <inkml:brush xml:id="br0">
      <inkml:brushProperty name="width" value="0.05" units="cm"/>
      <inkml:brushProperty name="height" value="0.05" units="cm"/>
      <inkml:brushProperty name="color" value="#E71224"/>
    </inkml:brush>
  </inkml:definitions>
  <inkml:trace contextRef="#ctx0" brushRef="#br0">0 0 7361,'0'0'2641,"0"0"-1020,0 0-370,0 0-139,0 0-279,0 0-381,0 0-264,0 0-116,0 0-40,0 0 15,0 0-21,0 0 20,0 0-28,0 0 29,0 0 148,0 0 141,0 0 170,0 0 102,0 0 100,0 0 74,0 0-273,0 0-140,0 0-108,0 0-170,0 0-6,0 0-231,0 0 10,5 5-391,1 14 475,-1 0 0,-1 1 1,-1-1-1,1 31 0,1 3 2,-1 4 80,-3 68 0,-1-64 19,6-66-350,1-15 44,-1 0 1,-1 0-1,4-26 1,4-19-270,-3 32 125,1 0 1,1 0-1,2 2 1,29-50-1,-37 99 204,-1 0 0,6 33 0,-10-49 184,11 74 257,2 82 0,-4-38-170,-1-7-348,-8-65-5212,-1-47 2317</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26.623"/>
    </inkml:context>
    <inkml:brush xml:id="br0">
      <inkml:brushProperty name="width" value="0.05" units="cm"/>
      <inkml:brushProperty name="height" value="0.05" units="cm"/>
      <inkml:brushProperty name="color" value="#E71224"/>
    </inkml:brush>
  </inkml:definitions>
  <inkml:trace contextRef="#ctx0" brushRef="#br0">0 1 5321,'0'0'2223,"0"0"-1002,0 0-425,0 0-250,5 102 476,-5 106 678,0-208-1696,0 1 1,0-1 0,0 0 0,0 1-1,0-1 1,0 0 0,0 0 0,0 1 0,0-1-1,0 0 1,0 1 0,0-1 0,0 0-1,0 0 1,0 1 0,0-1 0,0 0-1,0 1 1,0-1 0,0 0 0,0 0-1,1 1 1,-1-1 0,0 0 0,0 0-1,0 1 1,0-1 0,1 0 0,-1 0-1,0 0 1,0 1 0,1-1 0,-1 0-1,0 0 1,0 0 0,1 0 0,-1 0 0,0 1-1,0-1 1,1 0 0,-1 0 0,0 0-1,0 0 1,1 0 0,-1 0 0,0 0-1,1 0 1,-1 0 0,0 0 0,1 0-1,-1 0 1,0 0 0,0 0 0,1 0-1,-1-1 1,0 1 0,0 0 0,1 0-1,-1 0 1,0 0 0,0 0 0,1-1 0,-1 1-1,0 0 1,1-1 0,15-17 69,124-229-4153,-129 220 4746,-11 25 424,0 7-232,0 10-677,0 284 863,1-289-1585,0-1-1,0 0 1,1 0-1,0 1 1,5 10-1,-5-13-217,3 5-2134</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23.615"/>
    </inkml:context>
    <inkml:brush xml:id="br0">
      <inkml:brushProperty name="width" value="0.05" units="cm"/>
      <inkml:brushProperty name="height" value="0.05" units="cm"/>
      <inkml:brushProperty name="color" value="#E71224"/>
    </inkml:brush>
  </inkml:definitions>
  <inkml:trace contextRef="#ctx0" brushRef="#br0">0 1 5593,'0'0'1374,"0"0"-193,0 0-167,0 0-178,0 0-28,0 0-21,0 0-84,0 0-182,0 0-32,0 0 59,0 0-2,0 0-128,0 0-154,16 5 99,60 19 28,16 1-391,-1-1 54,-56-17 100,1-1 0,0-2 0,0-2 0,0-1 0,20-2-154,75 3 89,-71-1-60,-43-1-26,-1 0 0,1 1 0,-1 1 0,0 0 0,0 1 0,11 4-3,-9-3-29,0-1 0,0-1 0,0 0 1,0-2-1,0 0 0,0 0 0,8-3 29,31 1-1320,3 2-4389,-49 0 1617</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27.421"/>
    </inkml:context>
    <inkml:brush xml:id="br0">
      <inkml:brushProperty name="width" value="0.05" units="cm"/>
      <inkml:brushProperty name="height" value="0.05" units="cm"/>
      <inkml:brushProperty name="color" value="#E71224"/>
    </inkml:brush>
  </inkml:definitions>
  <inkml:trace contextRef="#ctx0" brushRef="#br0">1 0 2720,'0'0'3578,"0"0"-1876,0 0-716,0 0-175,0 0-41,0 0-91,0 4-120,0 333-1038,0-336 436,0-1 0,0 1 0,0-1 0,0 1 0,0-1 0,0 1 0,0-1 0,0 1 0,0-1 0,1 1-1,-1-1 1,0 1 0,0-1 0,0 0 0,1 1 0,-1-1 0,0 1 0,1-1 0,-1 0 0,0 1 0,1-1 0,-1 0 0,0 1 0,1-1 0,-1 0 0,1 1 0,-1-1 0,0 0 0,1 0 0,-1 0-1,1 1 1,-1-1 0,1 0 0,-1 0 0,1 0 0,-1 0 0,1 0 0,-1 0 0,1 0 0,-1 0 0,1 0 0,-1 0 0,1 0 0,-1 0 0,1 0 0,-1-1 0,1 1 0,-1 0 0,0 0 0,1 0 0,-1-1-1,1 1 1,-1 0 0,0-1 0,1 1 0,-1 0 0,1-1 0,-1 1 0,0 0 0,0-1 0,1 0 0,3-7-25,0 0 1,-1 0-1,0 0 1,0-1-1,-1 1 1,0-1-1,1-15 1,3-4 18,2-6 34,-5 17 121,1 1 1,1-1-1,0 1 1,1 0-1,1 1 1,9-16-1,-16 30-104,1 0-1,-1 1 1,0-1-1,0 1 1,1-1-1,-1 0 0,1 1 1,-1-1-1,0 1 1,1-1-1,-1 1 1,1-1-1,-1 1 0,1-1 1,-1 1-1,1 0 1,-1-1-1,1 1 1,0 0-1,-1-1 0,1 1 1,0 0-1,-1 0 1,1 0-1,-1 0 1,1-1-1,0 1 0,-1 0 1,1 0-1,0 0 1,-1 0-1,1 0 1,0 1-1,-1-1 1,1 0-1,0 0 0,-1 0 1,1 1-1,0-1 1,-1 0-1,1 0 1,-1 1-1,1-1 0,-1 1 1,1-1-1,0 0 1,-1 1-1,0-1 1,1 1-1,-1-1 0,1 1 1,-1 0-1,0-1 1,1 1-1,-1-1 1,0 1-1,1 0 0,-1-1 1,0 1-1,17 42-25,-13-19 298,0 0 1,-2 0-1,-1 48 1,-1-51-126,5 3 206,-4-24-347,-1 0-1,0 0 1,1 1-1,-1-1 1,0 0-1,1 0 1,-1 0-1,1 0 0,-1 0 1,0 1-1,1-1 1,-1 0-1,1 0 1,-1 0-1,0 0 1,1 0-1,-1 0 0,1 0 1,-1 0-1,0 0 1,1-1-1,-1 1 1,1 0-1,-1 0 0,0 0 1,1 0-1,-1 0 1,0-1-1,1 1 1,-1 0-1,1-1 1,2-1-13,0-1 1,0 1-1,-1-1 1,1 0-1,-1 0 1,1 0 0,-1-1-1,2-3 1,6-13-93,-1 2-2,0 1 0,1 0-1,1 0 1,17-20-1,-27 36 92,0 1 1,-1-1-1,1 0 0,0 0 0,0 1 0,0-1 0,0 1 0,0-1 0,0 1 0,0-1 0,0 1 0,0-1 0,0 1 1,0 0-1,0 0 0,0 0 0,0-1 0,0 1 0,0 0 0,0 0 0,0 0 0,2 1 0,1-1-55,-3 1 65,0 0 0,0 0 0,-1 1 0,1-1 0,-1 0 0,1 0 0,-1 1 0,0-1 0,1 1 0,-1-1 0,0 0 1,0 1-1,0-1 0,0 0 0,0 1 0,0 1 0,0-1 23,5 92 880,-3-51-1062,1 0 1,16 76 0,-11-93-1719,6-8-1871</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27.843"/>
    </inkml:context>
    <inkml:brush xml:id="br0">
      <inkml:brushProperty name="width" value="0.05" units="cm"/>
      <inkml:brushProperty name="height" value="0.05" units="cm"/>
      <inkml:brushProperty name="color" value="#E71224"/>
    </inkml:brush>
  </inkml:definitions>
  <inkml:trace contextRef="#ctx0" brushRef="#br0">26 0 4753,'0'0'1688,"0"0"-72,0 0-416,0 0-103,0 0-241,0 0-304,-10 294-248,10-236-128,0-16-72,-5 9-96,5-9 48,0-9-56,0 1-640,-6-9-800,1-8-785,5-1-1944</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28.241"/>
    </inkml:context>
    <inkml:brush xml:id="br0">
      <inkml:brushProperty name="width" value="0.05" units="cm"/>
      <inkml:brushProperty name="height" value="0.05" units="cm"/>
      <inkml:brushProperty name="color" value="#E71224"/>
    </inkml:brush>
  </inkml:definitions>
  <inkml:trace contextRef="#ctx0" brushRef="#br0">100 0 4256,'0'0'3117,"0"0"-1477,0 0-617,0 0-304,0 0-241,15 3-186,-10 1-257,-1 1 0,0 0 0,0 0 0,0 0 0,-1 0 0,1 1 1,-1 0-1,-1-1 0,1 1 0,-1 0 0,3 10 0,12 24 300,-11-29-264,2 3-22,0-1 0,0 2 0,-2-1 0,1 1 0,-2 0 0,0 0 0,-1 0 0,0 1 0,-2 0 0,2 20 0,-4-33-34,-1 1-1,0-1 0,0 1 0,0-1 0,0 1 1,-1-1-1,1 0 0,-1 1 0,0-1 0,0 0 0,0 0 1,0 0-1,-1-1 0,1 1 0,-1-1 0,0 1 1,1-1-1,-1 0 0,-7 4 0,-3 2 10,-1 0 0,0-1 0,-21 7 0,-75 35-3910,98-40 926</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28.752"/>
    </inkml:context>
    <inkml:brush xml:id="br0">
      <inkml:brushProperty name="width" value="0.05" units="cm"/>
      <inkml:brushProperty name="height" value="0.05" units="cm"/>
      <inkml:brushProperty name="color" value="#E71224"/>
    </inkml:brush>
  </inkml:definitions>
  <inkml:trace contextRef="#ctx0" brushRef="#br0">1 77 4056,'0'0'1285,"0"0"-153,0 0-100,0 0-156,0 0-129,0 0-74,0 0 25,0 0-26,0 15 26,0 62 255,26-77-316,-6 0-486,-11 1-98,-1-1 1,0 0-1,1-1 0,-1 0 0,10-2 1,-15 2-43,0-1 0,1 1 0,-1-1 1,0 0-1,0 0 0,0 0 0,0 0 1,0 0-1,0 0 0,-1-1 0,1 0 1,-1 1-1,1-1 0,-1 0 0,2-4 0,70-116 138,-74 122-161,0 1 1,0 0 0,1 0 0,-1 0-1,0 0 1,0 0 0,0 0 0,1-1-1,-1 1 1,0 0 0,0 0 0,1 0-1,-1 0 1,0 0 0,0 0 0,0 0-1,1 0 1,-1 0 0,0 0 0,0 0-1,1 0 1,-1 0 0,0 0 0,0 0-1,1 0 1,-1 0 0,0 0 0,0 1-1,1-1 1,-1 0 0,0 0 0,0 0-1,0 0 1,1 0 0,-1 0 0,0 1-1,0-1 1,0 0 0,0 0 0,1 0-1,-1 1 1,0-1 0,0 0 0,0 0-1,0 1 1,0-1 0,0 0 0,0 0-1,0 0 1,0 1 0,0-1 0,0 0-1,0 1 1,8 34 32,-3 1-1,-1 0 1,-1 1-1,-2-1 1,-4 37 0,1 4 135,4 20 32,-1-17 1,-10 102-1,9-181-158,-1 1 0,1-1 1,0 0-1,-1 0 0,1 0 0,-1 1 0,0-1 1,1 0-1,-1 0 0,0 0 0,0 0 0,1 0 1,-1 0-1,0 0 0,0 0 0,0-1 0,0 1 1,0 0-1,-1 0 0,1-1 0,0 1 0,-2 0 1,-38 7 633,34-8-616,0 0 0,0 0 0,0-1 0,0 0 1,0 0-1,0-1 0,0 1 0,0-2 0,-10-4 0,12 5-173,1-1 1,-1 0-1,1-1 0,0 1 0,0-1 1,0 0-1,0 0 0,1 0 0,-1 0 1,1-1-1,0 1 0,1-1 0,-1 0 1,1 0-1,0 0 0,0 0 0,0 0 1,-1-10-1,4 13-5,0 0 0,0-1 0,0 1 0,1 0 0,-1 0 0,0 1 0,1-1 0,0 0 0,-1 0 0,1 1 0,0-1 0,0 1-1,0 0 1,0-1 0,0 1 0,0 0 0,1 0 0,2-1 0,21-14-839,70-63-2187,-53 38 379</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29.488"/>
    </inkml:context>
    <inkml:brush xml:id="br0">
      <inkml:brushProperty name="width" value="0.05" units="cm"/>
      <inkml:brushProperty name="height" value="0.05" units="cm"/>
      <inkml:brushProperty name="color" value="#E71224"/>
    </inkml:brush>
  </inkml:definitions>
  <inkml:trace contextRef="#ctx0" brushRef="#br0">158 0 5425,'0'0'2113,"0"0"-1205,0 0-522,0 0-69,0 0-37,0 0-110,0 0-92,0 0-1,0 0 28,-23 3 14,15 3-17,0 0 0,1 1-1,0 0 1,0 0 0,-8 12 0,-10 9 126,20-23-217,0 0 0,0 0 0,0 0 1,1 0-1,-1 1 0,2 0 0,-1 0 1,1 0-1,-1 1 0,2-1 0,-1 1 1,1-1-1,0 1 0,0 0 0,1 0 1,0 0-1,0 0 0,1 0 0,-1 0 1,2 0-1,-1 0 0,1 0 0,0 0 1,0 0-1,1 0 0,0 0 0,0-1 1,1 1-1,6 11 0,9 14 90,1-1 0,36 45 0,-33-49 42,-1 2 1,32 60-1,-52-86-76,0 0 0,0 0 0,-1 1 0,1-1 0,-1 0 0,1 1 0,-1-1 0,0 0 0,0 1 0,-1-1 0,1 0 0,-1 1 0,1-1 0,-1 0 0,0 1 0,0-1 0,-1 0 0,1 0 0,-1 0 0,1 0 0,-1 0 0,0-1 0,0 1 0,0 0 0,0-1 0,-1 0 0,1 1 0,-1-1 0,0 0 0,1 0 0,-6 2 0,3 0-187,-1 0-1,1-1 0,-1 0 1,1 0-1,-1-1 0,0 0 1,0 0-1,0 0 1,-1 0-1,1-1 0,0 0 1,0-1-1,-1 1 1,1-1-1,0-1 0,-7 0 1,1-7-1926,1-8-1512</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29.920"/>
    </inkml:context>
    <inkml:brush xml:id="br0">
      <inkml:brushProperty name="width" value="0.05" units="cm"/>
      <inkml:brushProperty name="height" value="0.05" units="cm"/>
      <inkml:brushProperty name="color" value="#E71224"/>
    </inkml:brush>
  </inkml:definitions>
  <inkml:trace contextRef="#ctx0" brushRef="#br0">169 0 5705,'0'0'3056,"0"0"-1168,0 0-367,0 0-107,0 0-322,0 0-429,-6 3-324,-1 1-305,1 1 0,-1 0 0,1 0 0,0 1 0,0-1 0,1 1 0,0 1 0,0-1 0,0 1 0,1 0 0,0 0 0,0 0 0,-5 14 0,-7 20 9,-13 54 0,22-73-32,-2 12-19,2 1 0,0 1-1,3-1 1,1 1 0,2 39 0,1-72-11,0-1 0,1 0 0,-1 0 0,1 0 0,0 0 0,-1 0 1,1 0-1,0-1 0,0 1 0,0 0 0,1 0 0,-1-1 0,0 1 0,1 0 1,-1-1-1,1 1 0,-1-1 0,1 0 0,0 0 0,-1 1 0,1-1 0,0 0 1,0 0-1,0-1 0,0 1 0,0 0 0,0-1 0,0 1 0,0-1 0,4 1 1,0 0-159,0 0 1,0-1 0,1 0-1,-1 1 1,0-2 0,1 1-1,-1-1 1,0 0 0,0-1-1,9-2 1,-5-2-183,1 0 1,-1-1-1,0-1 1,0 0 0,-1 0-1,0-1 1,0 0-1,10-14 1,-4 5-250,43-50-2431,-9 1-1053</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30.337"/>
    </inkml:context>
    <inkml:brush xml:id="br0">
      <inkml:brushProperty name="width" value="0.05" units="cm"/>
      <inkml:brushProperty name="height" value="0.05" units="cm"/>
      <inkml:brushProperty name="color" value="#E71224"/>
    </inkml:brush>
  </inkml:definitions>
  <inkml:trace contextRef="#ctx0" brushRef="#br0">22 429 4016,'0'0'2169,"0"0"-1145,0 0-144,0 0-168,0 0 217,0 0 159,0 0-32,-11 134-152,6-84-280,0 1-336,5-10-152,0 1-40,0 0-96,0-8 0,0-9-104,0 0-1112,15-8-1072,1-17-1913</inkml:trace>
  <inkml:trace contextRef="#ctx0" brushRef="#br0" timeOffset="0.99">69 1 6169,'0'0'2520,"0"0"-1807,0 0-513,0 0-200,0 0-8,0 0-1057,0 0-2912</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31.657"/>
    </inkml:context>
    <inkml:brush xml:id="br0">
      <inkml:brushProperty name="width" value="0.05" units="cm"/>
      <inkml:brushProperty name="height" value="0.05" units="cm"/>
      <inkml:brushProperty name="color" value="#E71224"/>
    </inkml:brush>
  </inkml:definitions>
  <inkml:trace contextRef="#ctx0" brushRef="#br0">48 201 5217,'0'0'3040,"0"0"-1927,0 0 303,0 0-8,0 0-248,0 0-271,-16 294-409,16-219-280,0 1-48,0-9-144,-5-8-8,5-1-776,-5-7-793,0-18-687,-1-8-185,-4-16-1080</inkml:trace>
  <inkml:trace contextRef="#ctx0" brushRef="#br0" timeOffset="1">48 92 5625,'0'0'2895,"0"0"-1328,0 0-509,0 0-185,0 0-851,0 0 1,1-1-1,-1 1 0,0-1 1,0 1-1,0 0 0,0-1 1,1 1-1,-1 0 0,0-1 1,0 1-1,1 0 0,-1 0 1,0-1-1,1 1 0,-1 0 1,0 0-1,1-1 0,-1 1 1,0 0-1,1 0 0,-1 0 1,0 0-1,1-1 0,-1 1 1,1 0-1,-1 0 0,0 0 1,1 0-1,-1 0 0,0 0 1,1 0-1,-1 0 0,1 0 1,0 0-1,3 3-8,0-1 0,0 1 0,0 0 0,0 0 0,-1 0 0,1 1 0,-1-1 0,0 1 0,0 0 1,0 0-1,0 0 0,-1 0 0,1 0 0,1 5 0,17 25 55,-15-27-61,-1 0 0,0 0 0,-1 0 1,1 0-1,-2 1 0,1 0 0,-1 0 0,0 0 0,-1 0 0,1 0 1,-2 0-1,2 12 0,-3-14 13,1-1 1,-2 1-1,1 0 0,-1 0 1,0-1-1,0 1 1,0 0-1,-1-1 0,0 1 1,0-1-1,0 0 0,-1 1 1,0-1-1,0 0 1,0 0-1,-1-1 0,1 1 1,-7 5-1,-89 81-4456,87-81 1025</inkml:trace>
  <inkml:trace contextRef="#ctx0" brushRef="#br0" timeOffset="2">359 25 752,'0'0'4878,"0"0"-2692,0 0-753,0 0 16,0 0-157,0 0-371,0 0-277,0 0-193,0 44-163,0 179-23,32-221-128,-26-3-213,-1 1 0,0-1 0,0 0 0,1 0-1,-1-1 1,0 1 0,0-1 0,0 0-1,0-1 1,-1 1 0,1-1 0,0 0 0,-1 0-1,0 0 1,0-1 0,0 0 0,0 1 0,-1-1-1,6-8 1,20-17-857,114-118-3593,-115 118 4165,-27 27 455,1 0 1,0 0-1,-1 0 1,1 0-1,-1 0 1,0 0-1,1 0 1,-1 0-1,0-1 1,0 1-1,-1 0 1,1-1-1,0-2 0,-1 4 925,0 1 98,0 0-109,0 0-317,0 0-281,0 6-215,-7 138 709,-47 257 0,3-75-554,51-324-333,-1 1-1,1-1 0,-1 1 1,0-1-1,0 0 0,0 1 1,0-1-1,0 0 0,0 1 0,0-1 1,-3 3-1,4-5 36,-1 1-1,0-1 1,1 1-1,-1-1 0,1 1 1,-1-1-1,0 0 1,1 1-1,-1-1 1,0 0-1,1 0 1,-1 1-1,0-1 1,0 0-1,1 0 1,-1 0-1,0 0 1,0 0-1,1 0 1,-1 0-1,0 0 1,0 0-1,1 0 1,-2-1-1,-1 0 28,0-1-1,0 0 1,1 0-1,-1 0 1,1 0 0,0 0-1,0 0 1,-1 0-1,2-1 1,-1 1-1,0-1 1,0 0 0,1 1-1,-1-1 1,-1-5-1,-9-24-470,1 0 0,2 0 0,1-1 0,1 0-1,2-1 1,2 0 0,0-44 0,3 76 209,1 0 1,-1-1-1,0 1 1,1-1-1,-1 1 1,1-1-1,0 1 1,0 0-1,0 0 1,0-1 0,0 1-1,0 0 1,1 0-1,-1 0 1,1 0-1,-1 0 1,1 1-1,0-1 1,3-2-1,43-23-2571,-21 14 1557,1-4-332</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32.736"/>
    </inkml:context>
    <inkml:brush xml:id="br0">
      <inkml:brushProperty name="width" value="0.05" units="cm"/>
      <inkml:brushProperty name="height" value="0.05" units="cm"/>
      <inkml:brushProperty name="color" value="#E71224"/>
    </inkml:brush>
  </inkml:definitions>
  <inkml:trace contextRef="#ctx0" brushRef="#br0">0 1 6625,'0'0'3268,"0"0"-1174,0 0-508,0 0-519,0 0-485,0 4-312,0 334 834,3-322-1622,5-17-279,7-22 220,2-32 105,14-33 235,-28 80 202,1 1 1,0-1 0,0 1-1,1 1 1,-1-1-1,2 1 1,-1-1-1,12-9 1,-16 15 24,0 1-1,-1-1 1,1 1 0,0-1 0,-1 1 0,1-1 0,0 1 0,0 0 0,-1 0 0,1-1 0,0 1-1,0 0 1,0 0 0,-1 0 0,1 0 0,0 0 0,0 0 0,0 0 0,0 0 0,-1 0 0,1 0 0,0 0-1,0 0 1,0 1 0,-1-1 0,1 0 0,0 1 0,0-1 0,-1 1 0,1-1 0,0 1 0,-1-1-1,1 1 1,-1-1 0,1 1 0,0-1 0,-1 1 0,1 0 0,-1-1 0,0 1 0,1 0 0,0 1-1,14 33-5,-13-30-13,10 33 75,9 53 1,-17-69 10,-3-21-44,-1-1-1,0 1 0,0-1 1,0 1-1,1-1 0,-1 1 1,0-1-1,0 1 0,1-1 1,-1 0-1,0 1 0,1-1 1,-1 1-1,1-1 0,-1 0 1,1 1-1,-1-1 0,0 0 1,1 0-1,-1 1 1,1-1-1,-1 0 0,1 0 1,-1 0-1,1 1 0,-1-1 1,1 0-1,0 0 0,-1 0 1,1 0-1,-1 0 0,1 0 1,-1 0-1,1 0 0,-1-1 1,1 1-1,-1 0 0,1 0 1,-1 0-1,1 0 0,-1-1 1,1 1-1,-1 0 0,1 0 1,-1-1-1,1 1 0,-1-1 1,0 1-1,1 0 0,-1-1 1,0 1-1,1-1 0,-1 1 1,0 0-1,1-1 0,-1 1 1,0-1-1,0 1 0,0-1 1,1 1-1,-1-1 1,0 0-1,0 1 0,0-2 1,8-19-196,1-4-169,1-1 0,23-39 0,-33 64 351,1 1 1,-1-1-1,1 0 0,-1 0 0,1 0 0,0 1 0,-1-1 0,1 0 1,0 1-1,0-1 0,0 1 0,-1-1 0,1 1 0,0-1 0,0 1 1,0-1-1,0 1 0,0 0 0,0 0 0,0-1 0,0 1 0,0 0 0,0 0 1,0 0-1,0 0 0,0 0 0,0 0 0,0 0 0,0 0 0,0 1 1,-1-1-1,1 0 0,0 1 0,0-1 0,0 0 0,1 1 0,0 1 33,0-1 1,0 0-1,0 1 0,0-1 0,-1 1 0,1-1 0,0 1 0,-1 0 0,1 0 0,-1-1 0,0 1 0,0 0 1,2 3-1,25 91 289,-23-73-575,1-1-1,1 0 1,1-1-1,0 0 1,14 23-1,-1-11-2578,-4-6-2185</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33.251"/>
    </inkml:context>
    <inkml:brush xml:id="br0">
      <inkml:brushProperty name="width" value="0.05" units="cm"/>
      <inkml:brushProperty name="height" value="0.05" units="cm"/>
      <inkml:brushProperty name="color" value="#E71224"/>
    </inkml:brush>
  </inkml:definitions>
  <inkml:trace contextRef="#ctx0" brushRef="#br0">153 7 4088,'0'0'2403,"0"0"-1113,0 0-435,0 0-140,0 0-77,0 0-598,0 0 1,0-1 0,0 1 0,-1 0 0,1-1 0,0 1-1,0-1 1,0 1 0,-1 0 0,1-1 0,0 1 0,-1 0-1,1 0 1,0-1 0,-1 1 0,1 0 0,0 0 0,-1 0-1,1-1 1,-1 1 0,1 0 0,0 0 0,-1 0 0,1 0-1,-1 0 1,1 0 0,0 0 0,-1 0 0,1 0 0,-1 0-1,1 0 1,0 0 0,-1 0 0,1 0 0,-1 0 0,1 0-1,-1 0 1,1 0 0,0 1 0,-1-1 0,1 0 0,0 0-1,-1 1 1,1-1 0,-10 10 196,1 1 1,1 0-1,0 1 0,1-1 1,0 1-1,-7 18 0,-2 2 55,0-5-128,6-12-73,1 2 0,1-1-1,-6 19 1,13-18-159,39-17-359,-32 1 346,1-1 0,-1 1-1,0-1 1,1-1 0,-1 1-1,0-1 1,0 0 0,0-1-1,0 1 1,0-1 0,0-1-1,0 1 1,0-1 0,-1 0-1,0 0 1,1 0 0,-1-1-1,0 0 1,7-7 0,2-3 98,17-18-457,-23 14 3550,-9 36-3016,2 24-927,-1-41 726,0 0 0,0 0 1,0 0-1,0 0 0,0-1 0,1 1 0,-1 0 0,0 0 0,1 0 0,-1 0 0,1 0 0,-1-1 0,1 1 0,-1 0 0,1 0 1,0-1-1,-1 1 0,1 0 0,0-1 0,0 1 0,-1-1 0,1 1 0,0-1 0,0 1 0,0-1 0,0 1 0,0-1 0,-1 0 0,1 0 1,0 1-1,0-1 0,0 0 0,2 0 0,18 0-2503,0 0-966</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27.946"/>
    </inkml:context>
    <inkml:brush xml:id="br0">
      <inkml:brushProperty name="width" value="0.05" units="cm"/>
      <inkml:brushProperty name="height" value="0.05" units="cm"/>
      <inkml:brushProperty name="color" value="#E71224"/>
    </inkml:brush>
  </inkml:definitions>
  <inkml:trace contextRef="#ctx0" brushRef="#br0">50 3 4145,'0'0'3191,"0"0"-1561,0 0-595,0 0-99,0 0-77,0 0-190,0 0-656,0 0-1,0 0 1,1-1-1,-1 1 0,0 0 1,0 0-1,0 0 1,0 0-1,0-1 1,0 1-1,0 0 1,1 0-1,-1 0 0,0 0 1,0 0-1,0 0 1,0 0-1,1-1 1,-1 1-1,0 0 0,0 0 1,0 0-1,0 0 1,1 0-1,-1 0 1,0 0-1,0 0 0,0 0 1,1 0-1,-1 0 1,0 0-1,0 0 1,0 0-1,1 0 0,-1 0 1,0 0-1,0 0 1,0 0-1,0 1 1,1-1-1,-1 0 0,0 0 1,0 0-1,0 0 1,0 0-1,0 0 1,1 0-1,-1 1 0,0-1 1,0 0-1,0 0 1,0 0-1,0 0 1,0 1-1,0-1 0,1 0-12,2 8 186,-1-1 0,1 1-1,-1 0 1,0 0 0,-1 0-1,0 1 1,0-1-1,-1 0 1,0 2-186,3 24 743,9 51 459,5 29-944,-5 1 0,-5 0-1,-6 64-257,-1-178-97,0 1 0,0 0 0,-1-1 0,1 1 0,0 0 0,-1 0 0,1-1-1,-1 1 1,1-1 0,-1 1 0,0-1 0,0 1 0,1-1 0,-1 1 0,0-1-1,0 1 1,-1-1 0,1 0 0,0 0 0,0 0 0,-1 1 0,1-1 0,0-1-1,-1 1 1,1 0 0,-1 0 0,1 0 0,-2 0 97,-3 0-568,0 0 0,-1 0 0,1 0 0,-1-1 0,1 0 0,-1 0 0,1 0 568,-9 0-1964,-17 0-3382</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34.423"/>
    </inkml:context>
    <inkml:brush xml:id="br0">
      <inkml:brushProperty name="width" value="0.05" units="cm"/>
      <inkml:brushProperty name="height" value="0.05" units="cm"/>
      <inkml:brushProperty name="color" value="#E71224"/>
    </inkml:brush>
  </inkml:definitions>
  <inkml:trace contextRef="#ctx0" brushRef="#br0">79 0 4945,'0'0'2628,"0"0"-1113,0 0-516,0 0-421,0 0-306,0 0-106,-2 24 218,-43 377 2344,13 27-2527,32-425-1857,0-3-745,0 0-821</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34.852"/>
    </inkml:context>
    <inkml:brush xml:id="br0">
      <inkml:brushProperty name="width" value="0.05" units="cm"/>
      <inkml:brushProperty name="height" value="0.05" units="cm"/>
      <inkml:brushProperty name="color" value="#E71224"/>
    </inkml:brush>
  </inkml:definitions>
  <inkml:trace contextRef="#ctx0" brushRef="#br0">0 521 7225,'0'0'4169,"0"0"-2257,0 0-543,0 0-601,0 0-192,0 0-256,0 0-320,21 0-176,16 0 176,5 8-16,16 9-112,32-9-1448,-12-8-1521,-4 0-2056</inkml:trace>
  <inkml:trace contextRef="#ctx0" brushRef="#br0" timeOffset="1">537 814 3992,'0'0'2778,"0"0"-1241,0 0-277,0 0 110,0 0-2,0 0 12,0 0-70,-4 38-262,-16 126-225,12-96-396,-22 248 210,29-220-1633,1-58-3418,0-36 1465,0-2-349</inkml:trace>
  <inkml:trace contextRef="#ctx0" brushRef="#br0" timeOffset="2">479 563 6697,'0'0'2932,"0"0"-804,0 0-311,0 0-348,0 0-521,0-1-946,0 1 1,0 0-1,0-1 0,0 1 1,0 0-1,1-1 0,-1 1 1,0 0-1,0 0 0,0-1 1,0 1-1,1 0 0,-1 0 0,0-1 1,0 1-1,0 0 0,1 0 1,-1-1-1,0 1 0,0 0 1,1 0-1,-1 0 0,0 0 1,1-1-1,-1 1 0,0 0 1,0 0-1,1 0 0,-1 0 1,0 0-1,1 0 0,-1 0 1,0 0-1,1 0 0,-1 0 0,0 0 1,1 0-1,-1 0 0,0 0 1,1 0-1,-1 0 0,0 0 1,1 1-1,-1-1 0,0 0 1,12 10-15,-1 1 1,0 0 0,-1 1 0,0 0 0,-1 1-1,0 0 1,10 22 0,-1-5 15,-16-27-61,0 1 0,-1-1-1,1 1 1,-1 0 0,0-1-1,0 1 1,0 0 0,-1 0 0,1 0-1,-1 0 1,0 0 0,0 0-1,0-1 1,-1 1 0,1 0-1,-1 0 1,0 0 0,0-1 0,0 1-1,-1 0 1,1-1 0,-1 1-1,0-1 1,0 1 0,0-1-1,-1 0 1,1 0 0,-1 0-1,1 0 1,-4 2 0,-1 2-500,0 0-1,-1-1 1,1 0 0,-1-1 0,-1 1 0,1-1-1,-1-1 1,0 0 0,0 0 0,0-1-1,-10 3 1,2-5-2175</inkml:trace>
  <inkml:trace contextRef="#ctx0" brushRef="#br0" timeOffset="3">863 1 6665,'0'0'1704,"0"0"-816,0 0 9,0 0 367,0 0 176,-16 276-400,1-166-263,-1-1-185,0 8-384,0-25-144,11 1-48,-5-18-8,4-16-8,6-9-248,0-16-1000,0-26-633,0-8-471,0 0-1537</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35.269"/>
    </inkml:context>
    <inkml:brush xml:id="br0">
      <inkml:brushProperty name="width" value="0.05" units="cm"/>
      <inkml:brushProperty name="height" value="0.05" units="cm"/>
      <inkml:brushProperty name="color" value="#E71224"/>
    </inkml:brush>
  </inkml:definitions>
  <inkml:trace contextRef="#ctx0" brushRef="#br0">11 117 4048,'0'0'4241,"0"0"-2397,0 0-826,0 0 1,0 0 108,0 0-248,0 26-332,-9 183-42,8-60-366,2-149-176,0 1 0,0-1 0,1 1 0,-1-1 0,0 0-1,0 1 1,1-1 0,-1 0 0,0 0 0,1 0 0,-1 0 0,0 0 0,0 0 0,3-1 0,-3 1-10,1 0 46,1-1 0,-1 0 0,1 0 0,-1 0 0,1 0-1,-1 0 1,0 0 0,0-1 0,1 1 0,-1-1 0,0 0-1,0 1 1,-1-1 0,1 0 0,0 0 0,-1 0 0,1 0-1,-1-1 1,1 1 0,-1 0 0,0-1 0,0 1 0,0-1-1,0 1 1,0-3 0,21-80 23,-18 65-23,8-49-469,-3 0 1,-2-1-1,-4-70 1,-3 137-1574,-1 3-639,-3 0-1238</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35.704"/>
    </inkml:context>
    <inkml:brush xml:id="br0">
      <inkml:brushProperty name="width" value="0.05" units="cm"/>
      <inkml:brushProperty name="height" value="0.05" units="cm"/>
      <inkml:brushProperty name="color" value="#E71224"/>
    </inkml:brush>
  </inkml:definitions>
  <inkml:trace contextRef="#ctx0" brushRef="#br0">132 1 5193,'0'0'3707,"0"0"-1474,0 0-382,0 0-413,0 0-560,0 2-442,-6 99-11,-4 0-1,-34 148 0,24-150-346,2-16-447,-9 57 509,20-43-9422,7-97 4026</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36.153"/>
    </inkml:context>
    <inkml:brush xml:id="br0">
      <inkml:brushProperty name="width" value="0.05" units="cm"/>
      <inkml:brushProperty name="height" value="0.05" units="cm"/>
      <inkml:brushProperty name="color" value="#E71224"/>
    </inkml:brush>
  </inkml:definitions>
  <inkml:trace contextRef="#ctx0" brushRef="#br0">1 0 6289,'0'0'3497,"0"0"-2177,0 0-152,0 0-336,0 0-304,0 0 49,0 0-121,115 0-216,-67 0-240,25 0-672,-9 9-3345,-12-9-5657</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36.585"/>
    </inkml:context>
    <inkml:brush xml:id="br0">
      <inkml:brushProperty name="width" value="0.05" units="cm"/>
      <inkml:brushProperty name="height" value="0.05" units="cm"/>
      <inkml:brushProperty name="color" value="#E71224"/>
    </inkml:brush>
  </inkml:definitions>
  <inkml:trace contextRef="#ctx0" brushRef="#br0">137 1 5281,'0'0'3367,"0"0"-1676,0 0-745,0 0-401,0 0-393,0 0-27,-7 43 167,-48 276 280,-19 157-618,74-462-1774,0-11-441,0-3-542</inkml:trace>
  <inkml:trace contextRef="#ctx0" brushRef="#br0" timeOffset="1">211 680 4961,'0'0'3952,"0"0"-2247,0 0-385,0 0-456,0 0-128,0 0 137,0 0-289,0 126-312,0-84-208,-5 0-40,5 0 16,0-9-40,0-8-1040,0 1-737,0-18-479,0-8-753,0 0-568</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37.039"/>
    </inkml:context>
    <inkml:brush xml:id="br0">
      <inkml:brushProperty name="width" value="0.05" units="cm"/>
      <inkml:brushProperty name="height" value="0.05" units="cm"/>
      <inkml:brushProperty name="color" value="#E71224"/>
    </inkml:brush>
  </inkml:definitions>
  <inkml:trace contextRef="#ctx0" brushRef="#br0">11 193 3336,'-10'-193'4417,"10"193"-3233,0 0-575,0 0-473,0 0-136,5 17-64,0 0-1801</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37.526"/>
    </inkml:context>
    <inkml:brush xml:id="br0">
      <inkml:brushProperty name="width" value="0.05" units="cm"/>
      <inkml:brushProperty name="height" value="0.05" units="cm"/>
      <inkml:brushProperty name="color" value="#E71224"/>
    </inkml:brush>
  </inkml:definitions>
  <inkml:trace contextRef="#ctx0" brushRef="#br0">58 3 280,'0'0'6714,"0"0"-3173,0 0-1565,0 0-284,0 0-240,0 0-397,0-3-490,0 19-622,1 104 8,-28 217-1,13-241-696,-4 174 0,22-291 441,0 1 0,1-1 0,1 1 1,1 0-1,1 1 0,1 0 0,0 0 0,13-18 0,-20 34 266,-1 0-1,2 0 1,-1 0-1,0 0 1,0 0-1,1 1 0,0-1 1,-1 1-1,1 0 1,0-1-1,0 1 1,0 1-1,0-1 1,1 0-1,-1 1 0,1-1 1,-1 1-1,0 0 1,1 0-1,0 1 1,-1-1-1,1 1 1,-1 0-1,1-1 0,0 2 1,-1-1-1,1 0 1,0 1-1,-1-1 1,1 1-1,-1 0 1,1 1-1,-1-1 0,0 0 1,1 1-1,-1 0 1,0 0-1,0 0 1,0 0-1,0 0 1,0 1-1,-1-1 0,1 1 1,-1-1-1,0 1 1,1 0-1,1 5 1,10 11 36,-1 1 1,-1 1-1,-1 0 1,12 32-1,-19-41 102,0 0-1,-1 0 1,0 1-1,-1 0 0,-1-1 1,0 1-1,0 0 1,-1 0-1,-4 25 1,2-33-16,0 0 0,0 0 0,0-1 1,-1 1-1,1-1 0,-1 1 0,0-1 1,-1 0-1,1 0 0,-1 0 0,1-1 1,-1 1-1,0-1 0,-1 0 0,1 0 1,0 0-1,-1-1 0,-7 4 1,-12 5 35,-1-1 1,-30 8-1,54-18-119,-11 3-285,-1-1 1,-1 0 0,1 0-1,-25-2 1,36 0 171,1 0-32,0-1 0,0 1 0,0-1-1,0 0 1,0 1 0,0-1 0,0 0 0,1 0 0,-1 0-1,0 1 1,1-1 0,-1 0 0,0 0 0,1 0 0,0 0-1,-1 0 1,1 0 0,-1-1 0,1 1 0,0 0 0,0 0-1,0 0 1,0 0 0,-1 0 0,1 0 0,1 0 0,-1-1-1,0 1 1,0-1 0,0-2-790,-1-30-5785</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37.999"/>
    </inkml:context>
    <inkml:brush xml:id="br0">
      <inkml:brushProperty name="width" value="0.05" units="cm"/>
      <inkml:brushProperty name="height" value="0.05" units="cm"/>
      <inkml:brushProperty name="color" value="#E71224"/>
    </inkml:brush>
  </inkml:definitions>
  <inkml:trace contextRef="#ctx0" brushRef="#br0">6 0 6009,'0'0'4057,"0"0"-2089,0 0 457,0 0-393,0 0-616,0 0-495,0 0-465,0 0-304,0 0-152,0 17-1185,0-8-1879,-5-1-2297</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40.717"/>
    </inkml:context>
    <inkml:brush xml:id="br0">
      <inkml:brushProperty name="width" value="0.05" units="cm"/>
      <inkml:brushProperty name="height" value="0.05" units="cm"/>
      <inkml:brushProperty name="color" value="#E71224"/>
    </inkml:brush>
  </inkml:definitions>
  <inkml:trace contextRef="#ctx0" brushRef="#br0">37 0 3584,'0'0'2006,"0"0"-798,0 0-172,0 1 3349,-5 26-3909,-15 197 2352,8 95-3765,12-273-1460,0-42-353,0-4-1008</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28.279"/>
    </inkml:context>
    <inkml:brush xml:id="br0">
      <inkml:brushProperty name="width" value="0.05" units="cm"/>
      <inkml:brushProperty name="height" value="0.05" units="cm"/>
      <inkml:brushProperty name="color" value="#E71224"/>
    </inkml:brush>
  </inkml:definitions>
  <inkml:trace contextRef="#ctx0" brushRef="#br0">158 1 5313,'0'0'3273,"0"0"-2409,0 0-568,0 0 544,0 0-96,0 0-351,0 0-273,-49 110-64,31-79-8,-2-4 24,-1-1-72,1-5-633,3-11-1127,5-10-2129</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41.162"/>
    </inkml:context>
    <inkml:brush xml:id="br0">
      <inkml:brushProperty name="width" value="0.05" units="cm"/>
      <inkml:brushProperty name="height" value="0.05" units="cm"/>
      <inkml:brushProperty name="color" value="#E71224"/>
    </inkml:brush>
  </inkml:definitions>
  <inkml:trace contextRef="#ctx0" brushRef="#br0">69 1 5641,'0'0'2504,"0"0"-1206,0 0-422,0 0-228,0 0-364,0 0-310,8 8-28,8 11 49,-1 0 0,0 1 0,-1 1-1,16 33 1,-24-42 13,0 0-1,-1 1 0,0-1 1,-1 1-1,-1 0 0,0 1 1,0-1-1,-2 0 0,1 1 1,-2 25-1,-1-37 6,0 1 0,0 0 0,0 0 0,-1 0 0,1-1 0,0 1 0,-1-1 0,0 1 0,0-1 0,0 0 0,0 0 0,0 0 0,0 0 0,0 0 0,-1 0 0,1 0 0,-1-1 0,1 1 0,-1-1 0,-4 2 0,-2 1-146,-1 0 0,1-1 1,-1 0-1,0-1 0,-11 2 0,-48-3-2304,46-1 189</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41.620"/>
    </inkml:context>
    <inkml:brush xml:id="br0">
      <inkml:brushProperty name="width" value="0.05" units="cm"/>
      <inkml:brushProperty name="height" value="0.05" units="cm"/>
      <inkml:brushProperty name="color" value="#E71224"/>
    </inkml:brush>
  </inkml:definitions>
  <inkml:trace contextRef="#ctx0" brushRef="#br0">1 1 5801</inkml:trace>
  <inkml:trace contextRef="#ctx0" brushRef="#br0" timeOffset="1">1 1 5801,'140'167'1751,"-112"-133"-770,-28-34-262,0 11 855,0 18-1087,-1-6-314,1 0 0,5 38 0,-4-56-171,0 0-1,0 0 1,0 1-1,1-1 1,0 0-1,0-1 1,0 1-1,0 0 1,1 0-1,0-1 1,0 0-1,0 1 1,0-1-1,1 0 1,0-1-1,0 1 1,5 3-1,-7-6-39,0 0 0,0 1-1,0-1 1,1-1-1,-1 1 1,0 0-1,1 0 1,-1-1 0,0 0-1,1 1 1,-1-1-1,1 0 1,-1 0 0,1 0-1,-1-1 1,0 1-1,1 0 1,-1-1-1,1 0 1,-1 1 0,0-1-1,0 0 1,1 0-1,-1 0 1,0-1 0,0 1-1,0-1 1,0 1-1,0-1 1,3-3 0,4-5-236,1-1 0,-1 0 1,-1-1-1,9-15 0,-2 4-62,-7 12 306,22-36-731,-21 13 3131,-9 33-1780,0 1-193,0 29-209,-7 73-295,-4 0 1,-36 148-1,44-233-72,-12 49-1751,3-20-1454</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43.018"/>
    </inkml:context>
    <inkml:brush xml:id="br0">
      <inkml:brushProperty name="width" value="0.05" units="cm"/>
      <inkml:brushProperty name="height" value="0.05" units="cm"/>
      <inkml:brushProperty name="color" value="#E71224"/>
    </inkml:brush>
  </inkml:definitions>
  <inkml:trace contextRef="#ctx0" brushRef="#br0">0 1 984,'0'0'5476,"0"0"-3251,0 0-1176,0 0-182,0 15-1,16 561 3126,0 30-7690,-17-597 1862,-3-7-328</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44.615"/>
    </inkml:context>
    <inkml:brush xml:id="br0">
      <inkml:brushProperty name="width" value="0.05" units="cm"/>
      <inkml:brushProperty name="height" value="0.05" units="cm"/>
      <inkml:brushProperty name="color" value="#E71224"/>
    </inkml:brush>
  </inkml:definitions>
  <inkml:trace contextRef="#ctx0" brushRef="#br0">0 42 3728,'0'0'2573,"0"0"-881,0 0-318,0 0 56,0 0 24,2-6-96,5-16-361,-5 16-337,16-2 505,90 8-1341,-104 1 154,0-1 0,0 1-1,0 0 1,0 0 0,0 1 0,-1-1 0,1 1 0,0 0-1,-1 0 1,0 0 0,1 0 0,-1 1 0,0-1 0,0 1-1,0 0 1,4 6 0,-3-5-45,-1 0 0,0 0 0,0 0 1,0 1-1,-1-1 0,0 1 0,0 0 0,0 0 0,0 0 0,-1 0 0,1 0 0,-1 0 1,0 7-1,-1-11 59,0-1 1,-1 1 0,1-1-1,0 1 1,-1-1 0,1 1-1,0-1 1,-1 0-1,1 1 1,0-1 0,-1 1-1,1-1 1,-1 0 0,1 1-1,-1-1 1,1 0 0,-1 0-1,1 1 1,-1-1 0,1 0-1,-1 0 1,1 0 0,-1 0-1,0 1 1,1-1 0,-1 0-1,1 0 1,-1 0-1,0 0 1,-27 1-32,11-1 32,-79 6-263,32-5-2744,62-1 1512,2 0-347,0 0-822</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45.021"/>
    </inkml:context>
    <inkml:brush xml:id="br0">
      <inkml:brushProperty name="width" value="0.05" units="cm"/>
      <inkml:brushProperty name="height" value="0.05" units="cm"/>
      <inkml:brushProperty name="color" value="#E71224"/>
    </inkml:brush>
  </inkml:definitions>
  <inkml:trace contextRef="#ctx0" brushRef="#br0">47 1 3928,'0'0'1449,"0"0"-441,0 0-8,0 0 64,0 0-135,0 0 7,0 0-48,0 201-184,-5-142-264,0 8-152,0 0-184,-1 0-96,1-8 56,-5 0-64,4-1-1112,1-16-824,5-16-1441</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45.346"/>
    </inkml:context>
    <inkml:brush xml:id="br0">
      <inkml:brushProperty name="width" value="0.05" units="cm"/>
      <inkml:brushProperty name="height" value="0.05" units="cm"/>
      <inkml:brushProperty name="color" value="#E71224"/>
    </inkml:brush>
  </inkml:definitions>
  <inkml:trace contextRef="#ctx0" brushRef="#br0">17 34 3800,'0'0'3273,"0"0"-1577,0 0-486,0 0-338,0 0-386,0 0-109,0 0 2,-1 21-87,-13 142 109,14-163-397,0 1-1,-1 0 1,1 0 0,0 0 0,0 0-1,-1 0 1,1 0 0,0 0 0,0 0-1,0 0 1,1 0 0,-1 1 0,0-1-1,0 0 1,0-1 0,1 1 0,-1 0-1,0 0 1,1 0 0,-1 0 0,2 1-1,11-13-71,13-33-455,-18 29 268,-2 3-24,1 0 0,-2 0 0,1 0 1,-2-1-1,0 0 0,0 0 0,-1 0 0,2-21 0,-5 33 230,0 0-1,0 0 0,0 0 0,0 0 0,0 0 1,0 0-1,0 0 0,0 0 0,-1 0 0,1 0 0,0 0 1,-1 0-1,1 0 0,-1 0 0,1 0 0,-1 0 0,1 0 1,-1 1-1,0-1 0,1 0 0,-1 0 0,0 1 0,0-1 1,1 1-1,-1-1 0,0 0 0,0 1 0,0-1 0,0 1 1,0 0-1,0-1 0,0 1 0,0 0 0,0 0 0,0-1 1,-2 1-1,-26-8-2979</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46.882"/>
    </inkml:context>
    <inkml:brush xml:id="br0">
      <inkml:brushProperty name="width" value="0.05" units="cm"/>
      <inkml:brushProperty name="height" value="0.05" units="cm"/>
      <inkml:brushProperty name="color" value="#E71224"/>
    </inkml:brush>
  </inkml:definitions>
  <inkml:trace contextRef="#ctx0" brushRef="#br0">554 301 6009,'0'0'2646,"0"0"-1240,0 0-366,0 0-23,0 0 17,0 0-179,0 0-407,0 0-260,0 0-51,-1 0-132,1 0-1,-1 0 0,0-1 0,1 1 1,-1 0-1,0 0 0,1 0 0,-1 0 1,0 0-1,1 0 0,-1 0 0,0 0 1,1 1-1,-1-1 0,0 0 0,1 0 1,-1 0-1,0 1 0,1-1 0,-1 0 1,0 1-1,1-1 0,-1 1 0,1-1 1,-2 1-1,-7 8 8,1 0 1,0 0-1,0 1 0,0 0 1,-6 12-1,-24 31 67,-22 6-49,-1-3-1,-4-2 0,-110 71 1,164-118-39,1-1-21,1 0-1,1 0 0,-1 1 1,1 0-1,1 0 1,-11 12-1,17-17-181,1-2-27,0 0 22,1 3-65,-2-3 275,1 0 0,0 0 0,0 0 0,0 0 0,0 1 0,0-1 0,0 0 0,0 0 0,0 0-1,0 0 1,0 1 0,0-1 0,0 0 0,0 0 0,0 0 0,0 1 0,0-1 0,0 0 0,0 0-1,0 0 1,0 1 0,0-1 0,0 0 0,0 0 0,0 0 0,0 0 0,1 1 0,-1-1 0,0 0-1,0 0 1,0 0 0,0 0 0,0 0 0,0 0 0,1 1 0,-1-1 0,0 0 0,0 0 0,0 0-1,0 0 1,1 0 0,-1 0 0,0 0 0,0 0 0,0 0 0,0 0 0,1 0 0,118 58-113,-74-40 129,81 47 0,-46-21 10,8 3-16,-32-16 6,1-3 0,82 29-1,-137-56 2,-1 0-1,0 0 1,0-1-1,1 1 0,-1-1 1,0 1-1,1-1 0,-1 0 1,1 1-1,-1-1 1,1 0-1,-1 0 0,0 0 1,1 0-1,-1 0 1,1 0-1,-1-1 0,1 1 1,-1 0-1,0-1 1,1 1-1,-1-1 0,0 1 1,1-1-1,-1 0 1,0 1-1,0-1 0,0 0 1,0 0-1,1 0 1,-1 0-1,0 0 0,0-1 1,1-3 35,-1 1 0,0 0 0,0-1-1,-1 1 1,1-1 0,-1 1 0,0-1 0,-1-7 0,1-5-108,-1-6-78,0 0 0,-1 1 0,-1-1 0,-1 1 0,-1 0-1,-1 0 1,-1 1 0,-1-1 0,-20-37 0,-52-90-1333,25 51 1257,4-3-1,-72-205 0,111 269 843,-28-62-1,38 94-532,-4-13 400,2 18-398,-1 14-308,-8 87 108,0 117-1,7-89 130,-25 797 829,31-838-566,1-84-277,0-1 0,0 1 0,1 0-1,-1-1 1,1 1 0,-1-1 0,1 1-1,0-1 1,1 0 0,-1 0 0,0 0-1,1 0 1,0 0 0,0-1 0,0 1-1,0-1 1,0 0 0,0 0 0,0 0-1,7 3 1,-8-4-5,0 0 1,0 0-1,0 0 0,0 0 0,0 0 1,0 0-1,1-1 0,-1 1 0,0-1 1,0 1-1,0-1 0,1 0 0,-1 0 1,0 0-1,0 0 0,1 0 0,-1-1 1,0 1-1,0-1 0,0 1 0,1-1 1,-1 0-1,0 0 0,0 0 0,0 0 1,0 0-1,0 0 0,-1-1 0,1 1 0,0-1 1,-1 1-1,1-1 0,-1 0 0,1 1 1,-1-1-1,0 0 0,1 0 0,0-3 1,28-76 3,35-151 1,-58 204-30,154-787-779,-155 786 554,-5 26-411,0 4-228,-2 41-3050,0-7 3199,1 24-1402</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47.343"/>
    </inkml:context>
    <inkml:brush xml:id="br0">
      <inkml:brushProperty name="width" value="0.05" units="cm"/>
      <inkml:brushProperty name="height" value="0.05" units="cm"/>
      <inkml:brushProperty name="color" value="#E71224"/>
    </inkml:brush>
  </inkml:definitions>
  <inkml:trace contextRef="#ctx0" brushRef="#br0">1 0 3608,'0'0'1510,"0"0"-62,0 0 5,0 0-106,0 0-44,0 0-197,0 0-408,0 0-310,0 0-196,4 0-148,155 9 552,62-9-458,-129 0-4752,-84 0 1238</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1:47.808"/>
    </inkml:context>
    <inkml:brush xml:id="br0">
      <inkml:brushProperty name="width" value="0.05" units="cm"/>
      <inkml:brushProperty name="height" value="0.05" units="cm"/>
      <inkml:brushProperty name="color" value="#E71224"/>
    </inkml:brush>
  </inkml:definitions>
  <inkml:trace contextRef="#ctx0" brushRef="#br0">1 1 6193,'0'0'2768,"0"0"-1767,0 0-97,0 0-72,0 0-128,0 0-352,0 0-248,0 0-104,5 0-8,16 0 8,11 0 0,10 16 40,10 10-40,27-10-896,-10 1-1160,-6 0-2833</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3:19.294"/>
    </inkml:context>
    <inkml:brush xml:id="br0">
      <inkml:brushProperty name="width" value="0.05" units="cm"/>
      <inkml:brushProperty name="height" value="0.05" units="cm"/>
      <inkml:brushProperty name="color" value="#E71224"/>
    </inkml:brush>
  </inkml:definitions>
  <inkml:trace contextRef="#ctx0" brushRef="#br0">69 2 6121,'0'0'1716,"0"0"-404,0 0-531,0 0-358,0 0-191,7 0-48,2 0-152,-6-1-21,-1 1 0,1 0-1,0-1 1,-1 1 0,1 0 0,-1 1 0,1-1 0,0 0-1,-1 1 1,1-1 0,-1 1 0,1 0 0,-1 0 0,0 0-1,1 0 1,-1 0 0,0 1 0,0-1 0,1 1 0,-1-1-1,0 1 1,-1 0 0,1 0 0,0 0 0,0 0 0,-1 0-1,1 0 1,-1 0 0,2 3 0,-1 0-32,1 1 1,-1-1-1,0 0 1,-1 0-1,1 1 1,-1-1-1,0 1 1,0 0-1,-1-1 1,0 11-1,-1-12-56,1 0 0,-1-1 1,-1 1-1,1 0 0,0-1 0,-1 0 0,0 1 0,1-1 0,-2 0 0,1 0 0,0 0 0,0 0 0,-1 0 0,0 0 0,1-1 0,-5 4 0,-44 41-1026,49-44 1058,-1 1 0,1-1 0,0 1 1,-1-1-1,2 1 0,-1 0 0,0 0 1,1 0-1,0 0 0,-1 0 1,2 0-1,-1 0 0,0 7 0,2-6 111,-1 1 0,2-1 0,-1 0 0,1 0 0,-1 0-1,1-1 1,1 1 0,-1 0 0,1-1 0,-1 1 0,1-1-1,1 0 1,-1 0 0,1 0 0,-1-1 0,1 1 0,0-1-1,8 6 1,-5-4 268,0 1 0,0 1 0,-1-1-1,10 14 1,-15-18-101,-2-1-210,1 0 1,-1 0-1,1 0 0,-1 0 0,0 0 0,0 0 0,0 0 1,1 0-1,-1 0 0,0 0 0,0 0 0,0 0 0,0 0 0,-1-1 1,1 1-1,0-1 0,0 1 0,0 0 0,0-1 0,-1 0 1,-1 1-1,-37 11-430,28-9 111,2 0-607,-1-1 0,1-1 0,-1 1-1,-19-2 1,19 0-3075</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28.658"/>
    </inkml:context>
    <inkml:brush xml:id="br0">
      <inkml:brushProperty name="width" value="0.05" units="cm"/>
      <inkml:brushProperty name="height" value="0.05" units="cm"/>
      <inkml:brushProperty name="color" value="#E71224"/>
    </inkml:brush>
  </inkml:definitions>
  <inkml:trace contextRef="#ctx0" brushRef="#br0">1 1 6169,'0'0'1649,"0"0"-561,0 0-24,0 0 304,0 0 81,0 0-305,0 0-400,8 236-312,-8-194-232,0-10-96,0-1 24,0 1-128,0-1-920,-3-10-1816,3-5-1769</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3:19.792"/>
    </inkml:context>
    <inkml:brush xml:id="br0">
      <inkml:brushProperty name="width" value="0.05" units="cm"/>
      <inkml:brushProperty name="height" value="0.05" units="cm"/>
      <inkml:brushProperty name="color" value="#E71224"/>
    </inkml:brush>
  </inkml:definitions>
  <inkml:trace contextRef="#ctx0" brushRef="#br0">22 0 4873,'0'0'1696,"0"0"-552,0 0-168,0 0-263,0 0-169,-5 193-296,-6-134-160,11-17-32,-5 16-56,5 1-48,0-9-608,0-16-1257</inkml:trace>
  <inkml:trace contextRef="#ctx0" brushRef="#br0" timeOffset="1">38 839 6073,'0'0'3681,"0"0"-2057,0 0-288,0 0-320,0 0-655,0 0-361,0 0-281,0 0-879,0 0-944,79 109-1737</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3:20.509"/>
    </inkml:context>
    <inkml:brush xml:id="br0">
      <inkml:brushProperty name="width" value="0.05" units="cm"/>
      <inkml:brushProperty name="height" value="0.05" units="cm"/>
      <inkml:brushProperty name="color" value="#E71224"/>
    </inkml:brush>
  </inkml:definitions>
  <inkml:trace contextRef="#ctx0" brushRef="#br0">143 1 6393,'0'0'1972,"0"0"-102,0 0-167,0 0-328,-6 1-438,-4 3-817,1 2 1,-1-1 0,1 1-1,0 0 1,1 1 0,-1 0-1,1 0 1,1 1 0,-1 0-1,1 0 1,-7 11 0,6-9-128,6-6-22,-1 0-1,1 0 1,-1 0 0,1 1-1,1-1 1,-1 1 0,0 0-1,1 0 1,0-1 0,0 1-1,1 0 1,-1 0 0,1 8-1,17 0-54,-10-7 120,1-1 0,0 0 0,0 0-1,0-1 1,0 0 0,1 0 0,0-1-1,-1 0 1,1 0 0,0-1 0,1-1-1,10 2 1,19 0 189,66-5 1,-40 0-152,-64 2-185,-1-3-639,-6-22-5583,-4 3 1629</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3:20.975"/>
    </inkml:context>
    <inkml:brush xml:id="br0">
      <inkml:brushProperty name="width" value="0.05" units="cm"/>
      <inkml:brushProperty name="height" value="0.05" units="cm"/>
      <inkml:brushProperty name="color" value="#E71224"/>
    </inkml:brush>
  </inkml:definitions>
  <inkml:trace contextRef="#ctx0" brushRef="#br0">37 1 3984,'0'0'2353,"0"0"-1609,0 0-152,-5 8-176,5 9-216,0 0-72,-5 8 8,-1 9-88,6-9-40,-5 17-8,-6 0-56,11-9-760,-5-8-840</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3:21.392"/>
    </inkml:context>
    <inkml:brush xml:id="br0">
      <inkml:brushProperty name="width" value="0.05" units="cm"/>
      <inkml:brushProperty name="height" value="0.05" units="cm"/>
      <inkml:brushProperty name="color" value="#E71224"/>
    </inkml:brush>
  </inkml:definitions>
  <inkml:trace contextRef="#ctx0" brushRef="#br0">127 0 5625,'0'0'1544,"0"0"-768,0 0-480,0 0 80,0 0 48,0 0 89,0 0-25,-10 118 128,4-77-152,1-15-224,-5 16-136,-1-9-96,1 9-8,-1-8-672,-5-1-1113,11-16-2944</inkml:trace>
  <inkml:trace contextRef="#ctx0" brushRef="#br0" timeOffset="1">1 554 5505,'0'0'816,"0"0"-712,0 0-104,0 0-4145</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3:22.126"/>
    </inkml:context>
    <inkml:brush xml:id="br0">
      <inkml:brushProperty name="width" value="0.05" units="cm"/>
      <inkml:brushProperty name="height" value="0.05" units="cm"/>
      <inkml:brushProperty name="color" value="#E71224"/>
    </inkml:brush>
  </inkml:definitions>
  <inkml:trace contextRef="#ctx0" brushRef="#br0">0 0 5761,'0'0'2776,"0"0"-697,0 0-23,0 0-9,0 0-304,0 0-288,0 0-372,0 0-314,0 0-230,16 0-126,7 2-401,1 1 0,-1 0 0,-1 2 0,1 1 0,28 10 0,21 6 42,387 71-3436,-212-61-4388,-191-29 3092</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3:22.924"/>
    </inkml:context>
    <inkml:brush xml:id="br0">
      <inkml:brushProperty name="width" value="0.05" units="cm"/>
      <inkml:brushProperty name="height" value="0.05" units="cm"/>
      <inkml:brushProperty name="color" value="#E71224"/>
    </inkml:brush>
  </inkml:definitions>
  <inkml:trace contextRef="#ctx0" brushRef="#br0">0 1 6361,'0'0'3017,"0"0"-2041,0 0 16,0 0-408,0 0-408,0 0-176,79 8 8,-37 17-8,6 9 72,10-1-72,5 1 8,5-1-8,6-7 0,-11-10-248,32-7-632,-27-9-632,-10 0-1929</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3:23.732"/>
    </inkml:context>
    <inkml:brush xml:id="br0">
      <inkml:brushProperty name="width" value="0.05" units="cm"/>
      <inkml:brushProperty name="height" value="0.05" units="cm"/>
      <inkml:brushProperty name="color" value="#E71224"/>
    </inkml:brush>
  </inkml:definitions>
  <inkml:trace contextRef="#ctx0" brushRef="#br0">1 1 7249,'0'0'1752,"0"0"-183,0 0-121,0 0-600,0 0-480,37 0-160,-16 8-104,16 18-32,5 7 64,10 9-128,11 0 80,11-8-88,42 7-464,-16-7-2312,-16-26-3746</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3:24.847"/>
    </inkml:context>
    <inkml:brush xml:id="br0">
      <inkml:brushProperty name="width" value="0.05" units="cm"/>
      <inkml:brushProperty name="height" value="0.05" units="cm"/>
      <inkml:brushProperty name="color" value="#E71224"/>
    </inkml:brush>
  </inkml:definitions>
  <inkml:trace contextRef="#ctx0" brushRef="#br0">0 9 5225,'0'0'2261,"0"0"-605,0 0-123,0 0-113,0 0-170,0 0-141,0 0-281,0 0-68,1 0-687,-1-1 0,0 1 1,0-1-1,0 1 0,1-1 0,-1 1 1,0 0-1,0-1 0,1 1 1,-1-1-1,0 1 0,1 0 0,-1-1 1,1 1-1,-1 0 0,0-1 1,1 1-1,-1 0 0,1 0 0,-1 0 1,1-1-1,-1 1 0,1 0 1,-1 0-1,1 0 0,-1 0 0,1 0 1,-1 0-1,2 0 0,28 2 292,0 1-1,0 2 1,54 15-1,46 8-859,145-11-7998,-225-17 4192</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3:25.740"/>
    </inkml:context>
    <inkml:brush xml:id="br0">
      <inkml:brushProperty name="width" value="0.05" units="cm"/>
      <inkml:brushProperty name="height" value="0.05" units="cm"/>
      <inkml:brushProperty name="color" value="#E71224"/>
    </inkml:brush>
  </inkml:definitions>
  <inkml:trace contextRef="#ctx0" brushRef="#br0">1 0 5193,'0'0'2710,"0"0"-1210,0 0-270,0 0-201,0 0-420,0 0-310,3 0-159,17 2 14,-1 1 0,0 0 1,0 2-1,0 0 0,18 8 0,27 7 264,50 5 137,1-5 0,131 6 0,-5-16-1655,-3-7-4436,-182-3 902</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3:32.186"/>
    </inkml:context>
    <inkml:brush xml:id="br0">
      <inkml:brushProperty name="width" value="0.05" units="cm"/>
      <inkml:brushProperty name="height" value="0.05" units="cm"/>
      <inkml:brushProperty name="color" value="#E71224"/>
    </inkml:brush>
  </inkml:definitions>
  <inkml:trace contextRef="#ctx0" brushRef="#br0">796 1271 4592,'0'0'3413,"0"0"-1635,0 0-168,0 0 317,-12 0 6634,-14 0-7443,-34 2-1099,31 0-75,-1-2 1,-45-5 0,61 1 15,0-1 0,1 0 0,-1-2 0,1 1 0,0-1 0,0-1 0,1 0 0,0-1 0,-16-15 0,10 9-168,-1 1 1,-23-14-1,-9-3-962,41 23 618,-1 1 0,0 1-1,-1 0 1,1 0 0,-1 1 0,0 0 0,-22-5 0,28 9 452,0-1 1,0 1-1,0-1 1,1-1-1,-1 1 1,0-1-1,1 0 1,0 0 0,0-1-1,0 0 1,0 0-1,1 0 1,-1 0-1,1-1 1,0 1-1,0-1 1,1 0-1,-1 0 1,-2-7-1,-6-11 283,2-1 1,0 0-1,-7-34 0,7 27-270,6 13 84,0 0 0,1 0 0,0-1 0,2 1 0,0-1 0,2 0 0,0 1 0,5-31 0,8-17-61,24-68 0,-12 42 108,-14 57-58,1 1 0,19-37 1,-27 64-13,-1 0 1,1 0 0,0 0-1,1 0 1,0 1-1,0 0 1,0 0 0,1 1-1,-1 0 1,1 0 0,1 0-1,7-3 1,-2 1-14,1 1-1,0 1 1,-1 0 0,2 1 0,-1 0 0,18-1 0,124-3-15,-66 2 14,98 7 0,-59 2 156,-62-4 520,86-13 0,-97 2 26,-41 8-598,0 0 0,1 1 1,-1 1-1,17 0 0,177-6 132,-105 6 60,-40-1-166,94 9 0,-135-1-89,-1 0 0,1 1 0,-1 2 1,0 0-1,26 15 0,-24-12-4,-12-4-18,-1 1 1,0 0-1,-1 1 0,0 0 0,14 16 1,-6-6 4,-7-8 14,0 0-1,-1 0 1,0 1-1,0 0 1,-2 1-1,1 0 1,-2 0-1,0 1 1,0 0 0,-1 0-1,4 16 1,-9-26 2,15 52-50,-2 0-1,-2 2 1,-3-1-1,1 63 1,-10-100 19,2 3-2,-2 0 0,-1 0 0,0-1 0,-2 1 0,-1 0 1,0-1-1,-2 1 0,-14 35 0,-2-12 43,-2-1 0,-2-1 0,-1-2-1,-35 41 1,21-34 10,7-5-4,-3-3 0,-48 44 0,21-24-12,40-37-17,0-1 0,-29 20-1,51-41 11,-25 19-341,-1-1-1,-1-2 1,-1 0-1,-1-2 1,0-2 0,-54 18-1,47-22-1526,-1-1 0,-76 5 0,30-13-5970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29.148"/>
    </inkml:context>
    <inkml:brush xml:id="br0">
      <inkml:brushProperty name="width" value="0.05" units="cm"/>
      <inkml:brushProperty name="height" value="0.05" units="cm"/>
      <inkml:brushProperty name="color" value="#E71224"/>
    </inkml:brush>
  </inkml:definitions>
  <inkml:trace contextRef="#ctx0" brushRef="#br0">84 48 6913,'0'0'1862,"0"0"-640,0 0-395,0 0-107,0 0 305,0 0 29,-7 27-241,-53 213 796,54-207-1452,1 0 1,2 0 0,1 0-1,2 1 1,2 16-158,-2-48 0,1-1 0,-1 0-1,1 0 1,-1 1 0,1-1 0,0 0-1,-1 0 1,1 0 0,0 0 0,0 0 0,0 0-1,0 0 1,0 0 0,0 0 0,0 0 0,0-1-1,0 1 1,1 0 0,-1-1 0,0 1-1,0-1 1,1 1 0,-1-1 0,0 0 0,1 1-1,-1-1 1,0 0 0,1 0 0,-1 0 0,1 0 0,2 0-3,0 1 1,0-1 0,0 0-1,-1-1 1,1 1 0,0-1-1,0 1 1,0-1 0,0 0 0,3-2 2,-3 0-15,0 0 0,1 0 1,-2 0-1,1 0 1,0-1-1,-1 0 1,1 0-1,-1 0 0,0 0 1,-1 0-1,1 0 1,0-3 14,27-61-214,-24 52 148,9-26 13,-2-1 0,-2 0 0,-2-1 0,-2 0 0,-2-1 0,-1 1 0,-3-31 53,-1 74-9,0 0 0,0-1 1,-1 1-1,1-1 0,0 1 0,-1 0 0,1-1 0,0 1 1,-1 0-1,0 0 0,1-1 0,-1 1 0,0 0 0,0 0 1,1 0-1,-1 0 0,0 0 0,0 0 0,0 0 0,0 0 0,-1 0 1,1 0-1,0 1 0,0-1 0,0 0 0,-1 1 0,1-1 1,0 1-1,-1-1 0,1 1 0,0 0 0,-1-1 0,1 1 9,-55-2-280,39 3 191,14 0 77,1 0 1,0 0-1,-1 0 1,1 0 0,0 1-1,0-1 1,0 0-1,0 1 1,0 0 0,0-1-1,0 1 1,1 0-1,-1 0 1,1 0 0,-1 0-1,1 1 1,0-1-1,-1 0 1,1 0 0,1 1-1,-1-1 1,0 1 0,0-1-1,1 1 1,-1 1 11,-2 9-78,0-1 1,1 1-1,0-1 1,1 1-1,0 0 78,1 8-76,-1-11 64,1 1 0,0-1 0,1 1 0,0-1 0,1 1 0,2 9 12,-3-17 0,1 0 0,-1-1 0,0 1 0,1 0 0,0-1 0,-1 1 0,1-1 0,0 1 0,0-1 0,0 0 0,1 0-1,-1 0 1,0 0 0,1 0 0,-1-1 0,1 1 0,0-1 0,0 1 0,-1-1 0,1 0 0,0 0 0,0-1 0,0 1 0,0 0 0,0-1 0,3 0 0,41 1-3767,-26-1-272</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2:17.680"/>
    </inkml:context>
    <inkml:brush xml:id="br0">
      <inkml:brushProperty name="width" value="0.05" units="cm"/>
      <inkml:brushProperty name="height" value="0.05" units="cm"/>
      <inkml:brushProperty name="color" value="#E71224"/>
    </inkml:brush>
  </inkml:definitions>
  <inkml:trace contextRef="#ctx0" brushRef="#br0">1 0 4160,'0'0'1380,"9"8"2379,-8-8-3199,-1 0 175,0 0 128,0 0-125,0 0-148,0 0-134,4 5-291,0-1 0,-1 1 1,1-1-1,-1 1 0,0 0 0,-1 0 1,3 7-1,0-3-32,124 208 641,13 23-778,-20 11-3447,-74-140-1819</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2:18.949"/>
    </inkml:context>
    <inkml:brush xml:id="br0">
      <inkml:brushProperty name="width" value="0.05" units="cm"/>
      <inkml:brushProperty name="height" value="0.05" units="cm"/>
      <inkml:brushProperty name="color" value="#E71224"/>
    </inkml:brush>
  </inkml:definitions>
  <inkml:trace contextRef="#ctx0" brushRef="#br0">165 93 7537,'0'0'1882,"0"0"52,0 0-194,0 0-207,0 0-371,0 0-352,0 0-317,0 0-129,0 0-51,0 0-85,0 0-41,-1-18 100,0 14-323,0 1 1,0-1 0,0 1 0,0 0 0,-1-1-1,1 1 1,-1 0 0,0 0 0,0 0-1,0 0 1,0 0 0,-1 1 0,1-1 0,-1 1-1,0-1 1,1 1 0,-1 0 0,0 0-1,0 0 1,-5-1 0,1 0-65,-1 0 1,1 1-1,-1 0 0,0 0 0,0 1 1,0 0-1,-15 1 0,21 0 87,0 1 0,0 0 0,1 1-1,-1-1 1,0 0 0,1 0 0,-1 1-1,0-1 1,1 1 0,0-1 0,-1 1 0,1 0-1,0 0 1,0 0 0,0-1 0,0 1-1,0 0 1,0 0 0,0 0 0,1 0-1,-1 1 1,1-1 0,0 0 0,-1 4-1,-7 59-529,8-63 477,0 1-1,-1-1 1,1 1 0,0-1 0,0 1 0,1-1 0,-1 1 0,0-1-1,1 0 1,-1 1 0,1-1 0,0 0 0,0 1 0,0-1 0,0 0 0,0 0-1,1 0 1,-1 0 0,0 0 0,3 2 0,0-2-54,1-1 1,-1 1-1,1-1 0,-1 0 1,1-1-1,0 1 0,-1-1 1,1 0-1,9-1 1,-10 1 101,0 0-77,0 0 0,0-1 0,0 0 0,0 0 0,0 0 0,0 0 0,-1 0 0,1-1 0,0 0 0,-1 0 0,1 0 0,-1 0 0,0 0 0,0-1 1,0 1-1,5-6 0,2-4-439,0 0 1,16-27 0,-22 33 403,3-12-3,-9 15 2380,-14 516-779,15-508-1484,1 1 1,0-1 0,-1 1-1,0-1 1,-1 0 0,1 1-1,-1-1 1,0 0 0,0 0 0,0 0-1,-1 0 1,0 0 0,0-1-1,-6 8 1,6-10-222,0 0 0,-1 1 0,1-1 0,-1 0 0,0-1 0,1 1 0,-1 0 0,0-1 0,0 0 0,0 0 0,0 0 0,0-1 0,0 1 0,0-1 0,0 0 0,0 0 0,0-1 0,0 1 0,-7-2 0,-16-5-2869</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2:20.257"/>
    </inkml:context>
    <inkml:brush xml:id="br0">
      <inkml:brushProperty name="width" value="0.05" units="cm"/>
      <inkml:brushProperty name="height" value="0.05" units="cm"/>
      <inkml:brushProperty name="color" value="#E71224"/>
    </inkml:brush>
  </inkml:definitions>
  <inkml:trace contextRef="#ctx0" brushRef="#br0">137 1 3440,'0'0'2517,"0"0"-968,0 0-363,0 0-175,0 0-60,0 0-99,0 0-219,0 0-91,0 0 47,-23 0 621,22 0-1212,-1 1-1,0-1 1,0 1 0,1-1-1,-1 1 1,0 0-1,1 0 1,-1 0-1,1 0 1,-1 0 0,1 0-1,0 0 1,-1 0-1,1 0 1,0 1-1,0-1 1,0 1-1,0-1 1,0 1 0,0-1-1,-1 3 1,-18 41-133,15-33 103,-7 19-53,2 0 0,0 0 0,3 1 0,0 0 1,2 1-1,1-1 0,1 40 0,3-71 33,36-1-163,-34 0 191,0-1-1,0 0 1,0 0 0,0 1-1,0-1 1,-1-1 0,1 1-1,0 0 1,-1 0 0,1-1-1,-1 1 1,1 0 0,-1-1-1,0 0 1,0 1 0,1-1-1,-1 0 1,0 1 0,0-1-1,-1 0 1,1 0 0,1-3 0,15-51-747,-14 47 594,4-16 157,-1 0-1,-1-1 1,-1 1-1,0-43 1,-4 143-334,3 0 1,25 141 0,-21-189-1103,2-9-1436</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2:20.593"/>
    </inkml:context>
    <inkml:brush xml:id="br0">
      <inkml:brushProperty name="width" value="0.05" units="cm"/>
      <inkml:brushProperty name="height" value="0.05" units="cm"/>
      <inkml:brushProperty name="color" value="#E71224"/>
    </inkml:brush>
  </inkml:definitions>
  <inkml:trace contextRef="#ctx0" brushRef="#br0">0 0 3824,'0'0'1029,"0"0"-89,0 0-57,0 0-53,0 0-107,0 13-81,0 385 1380,1-413-2217,2-1 0,-1 1 1,2 0-1,9-28 0,1-4 58,-10 32 104,-1 1 21,0 1-1,1-1 0,1 1 1,12-25-1,-16 36 62,0 2-30,0 1-19,0-1-1,1 0 1,-1 0 0,1 0-1,-1 1 1,0-1-1,1 1 1,-1-1 0,0 1-1,0-1 1,1 1 0,-1 0-1,0 0 1,0 0 0,0 0-1,0-1 1,0 1 0,0 1-1,0-1 1,0 0-1,0 0 1,-1 0 0,1 0-1,0 2 1,12 35 3,-9-21 3,1 1 108,-1 0-1,-1 1 1,0-1-1,-2 1 1,0 21-1,-1-37-67,1-3-90,1-1 0,0 0 0,-1 0 0,0 1 0,1-1 1,-1 0-1,0 0 0,1 0 0,-1-1 0,0 1 0,0 0 1,0 0-1,0-1 0,0 1 0,1-2 0,13-33-474,-13 30 459,-1-1-1,2 1 1,-1 0 0,1 0 0,0 0 0,0 1-1,0-1 1,1 1 0,0 0 0,0-1 0,1 2 0,-1-1-1,1 0 1,7-4 0,-11 8 63,0 0 1,0 1-1,0-1 1,0 1-1,1-1 0,-1 1 1,0-1-1,0 1 0,0-1 1,1 1-1,-1 0 1,0 0-1,1 0 0,-1 0 1,0 0-1,1 0 0,-1 0 1,0 0-1,0 0 1,1 1-1,-1-1 0,0 0 1,0 1-1,1-1 0,-1 1 1,0 0-1,0-1 1,0 1-1,0 0 0,0-1 1,0 1-1,0 0 0,0 0 1,0 0-1,0 0 1,0 0-1,-1 0 0,1 0 1,0 1-1,-1-1 0,1 0 1,-1 0-1,1 0 1,-1 1-1,1 1 0,1 7 62,1 0 0,-2 1 0,1-1 0,-1 17 0,0-16-28,5 148-1924,-6-149-1530</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2:21.425"/>
    </inkml:context>
    <inkml:brush xml:id="br0">
      <inkml:brushProperty name="width" value="0.05" units="cm"/>
      <inkml:brushProperty name="height" value="0.05" units="cm"/>
      <inkml:brushProperty name="color" value="#E71224"/>
    </inkml:brush>
  </inkml:definitions>
  <inkml:trace contextRef="#ctx0" brushRef="#br0">0 1 4721,'0'0'1367,"0"0"-255,0 0-328,0 0-292,0 0-211,0 0-64,0 5 108,0 265 2425,0-268-2917,0-2-37,0 0 48,0 0 51,0-13-42,1-17 92,2 1-1,1-1 1,1 1-1,1 0 1,1 1-1,15-35 1,-22 62 55,0 0 0,0 0 0,1 0 0,-1 0 0,1 0 0,-1 0 0,1 1-1,-1-1 1,1 0 0,0 0 0,-1 0 0,1 0 0,0 1 0,0-1 0,-1 0 0,1 1 0,0-1 0,0 0 0,0 1 0,0 0 0,0-1 0,0 1-1,0-1 1,0 1 0,0 0 0,0 0 0,0-1 0,0 1 0,0 0 0,0 0 0,0 0 0,0 0 0,0 0 0,0 1 0,0-1 0,0 0 0,0 0 0,0 1-1,0-1 1,0 0 0,0 1 0,0-1 0,0 1 0,0-1 0,0 1 0,0 0 0,-1-1 0,1 1 0,0 0 0,0 0 0,-1 0 0,1-1 0,0 1-1,-1 0 1,1 0 0,-1 0 0,1 0 0,-1 0 0,0 0 0,1 1 0,6 40 263,-2-1-1,-1 82 1,-4-120-270,0-3-25,10-42-58,-4 16-3,0 0 0,2 1 1,19-43-1,-21 55 65,-6 12 23,0 0-1,1 1 1,-1-1-1,0 0 1,1 1 0,-1-1-1,0 0 1,1 1-1,-1-1 1,1 1 0,-1-1-1,1 1 1,0-1-1,-1 1 1,1-1 0,-1 1-1,1 0 1,0-1 0,-1 1-1,1 0 1,0-1-1,-1 1 1,1 0 0,0 0-1,-1 0 1,1 0-1,0 0 1,0 0 0,-1 0-1,1 0 1,0 0-1,0 0 1,-1 0 0,1 0-1,0 0 1,-1 1-1,2-1 1,-1 1 11,1-1 0,-1 1 0,1 0 0,-1 0 0,0 0 0,0 0 0,1 0 0,-1 0 0,0 0 0,0 0 0,0 0 0,0 0 0,0 0 0,0 1 0,-1-1 0,2 2 0,20 78 244,-18-64-650,0 0 0,1 0 0,0 0 0,2 0 0,13 25 0,-4-16-2628</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2:22.009"/>
    </inkml:context>
    <inkml:brush xml:id="br0">
      <inkml:brushProperty name="width" value="0.05" units="cm"/>
      <inkml:brushProperty name="height" value="0.05" units="cm"/>
      <inkml:brushProperty name="color" value="#E71224"/>
    </inkml:brush>
  </inkml:definitions>
  <inkml:trace contextRef="#ctx0" brushRef="#br0">190 35 4224,'0'0'1542,"0"0"-278,0 0-248,0 0-147,-2-5-142,1 3-648,0 0 1,0 0 0,0 0-1,0 1 1,0-1 0,0 1-1,-1-1 1,1 1 0,0-1-1,-1 1 1,1 0 0,-1-1-1,0 1 1,1 0-1,-1 0 1,0 0 0,0 0-1,0 1 1,0-1 0,0 0-1,1 1 1,-1 0 0,0-1-1,0 1 1,0 0-1,0 0 1,0 0 0,0 0-1,0 0 1,0 0 0,0 1-1,0-1 1,0 1 0,0-1-1,0 1 1,0 0 0,0 0-1,0 0 1,1 0-1,-1 0 1,0 0 0,1 0-1,-3 2 1,-5 9-61,0 1 1,1 0-1,0 0 1,1 0-1,1 1 1,-8 22-1,-22 93 122,29-101-155,4-15-5,1 0 1,1 0-1,0 1 0,1 15 1,0-17-88,0-11 89,1-1-1,-1 1 1,0 0-1,1-1 1,-1 1-1,1 0 1,-1-1-1,0 1 1,1-1 0,-1 1-1,1-1 1,0 1-1,-1-1 1,1 0-1,-1 1 1,1-1-1,0 0 1,-1 1 0,1-1-1,0 0 1,-1 0-1,1 0 1,0 1-1,0-1 1,-1 0-1,1 0 1,0 0 0,-1 0-1,1 0 1,0 0-1,0-1 1,-1 1-1,1 0 1,1-1-1,0 1 7,0 0 0,1 0 0,-1-1-1,0 1 1,0-1 0,0 0 0,0 0-1,0 0 1,0 0 0,0 0 0,0 0-1,0 0 1,3-3 0,5-11-157,0 0-1,-1-1 1,-1 0 0,0-1-1,-1 0 1,-1 0-1,5-24 1,19-45-433,-21 69 1083,-8 45-62,-1-26-454,-5 369-154,5-310-1993</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2:23.776"/>
    </inkml:context>
    <inkml:brush xml:id="br0">
      <inkml:brushProperty name="width" value="0.05" units="cm"/>
      <inkml:brushProperty name="height" value="0.05" units="cm"/>
      <inkml:brushProperty name="color" value="#E71224"/>
    </inkml:brush>
  </inkml:definitions>
  <inkml:trace contextRef="#ctx0" brushRef="#br0">43 15 6369,'0'0'2932,"0"0"-851,0 0-598,0 0-309,0 0-315,0 0-370,0-10-276,0 6-325,0 8-344,-19 307 111,2-50 380,10 216 75,7-476-144,0-1-25,0 0 52,0 0 21,0 0 4,0 0 29,0 0-24,0 0-14,1 0-2,3 0-27,19 2-23,0 2 0,-1 0 0,1 2 1,-1 0-1,40 18 0,-24-10 22,24 8 24,0-3 0,1-2 0,1-3 0,1-3 0,0-3-1,78 0 1,0-10 53,161 6-593,-236 7-1285,-48-7 771,-1 0 0,32 0 0,-14-4-1320,-5 0-1790</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2:24.577"/>
    </inkml:context>
    <inkml:brush xml:id="br0">
      <inkml:brushProperty name="width" value="0.05" units="cm"/>
      <inkml:brushProperty name="height" value="0.05" units="cm"/>
      <inkml:brushProperty name="color" value="#E71224"/>
    </inkml:brush>
  </inkml:definitions>
  <inkml:trace contextRef="#ctx0" brushRef="#br0">1 0 6833,'0'0'1676,"0"0"-183,0 0-129,0 0-267,0 0-331,16 0-321,-9 1-444,0 0 0,-1 1 0,0-1 0,1 1 0,-1 1 0,0-1 0,0 1 0,0 0 0,0 0 0,-1 1 0,1-1 0,-1 1 0,0 1 0,6 5 0,29 20 0,23 9 9,3-3-1,127 49 1,151 30-722,-209-74-42,99 15-345,-59-18 851,-160-31 242,-12-6 205,-1 1 0,1-1 0,0 0 0,0 0 1,-1 0-1,1 0 0,0-1 0,0 1 0,0-1 1,0 1-1,6-1 0,-15 35-527,-32 137 366,7 3 0,-12 246 0,34-86-4209,9-274 251</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2:25.662"/>
    </inkml:context>
    <inkml:brush xml:id="br0">
      <inkml:brushProperty name="width" value="0.05" units="cm"/>
      <inkml:brushProperty name="height" value="0.05" units="cm"/>
      <inkml:brushProperty name="color" value="#E71224"/>
    </inkml:brush>
  </inkml:definitions>
  <inkml:trace contextRef="#ctx0" brushRef="#br0">1 24 4993,'0'0'2715,"0"0"-762,0 0-73,0 0 52,0 0-234,0-4-342,0 3-1306,0 1 0,0-1 0,0 0 0,0 0 0,0 1 0,0-1 0,0 0-1,0 1 1,0-1 0,1 0 0,-1 1 0,0-1 0,0 0 0,0 1 0,1-1 0,-1 0 0,0 1 0,1-1 0,-1 1 0,1-1 0,-1 1-1,1-1 1,-1 1 0,1-1 0,-1 1 0,1-1 0,-1 1 0,1-1 0,0 1 0,-1 0 0,1 0 0,0-1 0,-1 1 0,1 0 0,0 0 0,3 0 85,-1 0 0,1 0 0,-1 1 0,1-1 0,-1 1 0,0 0 0,1 0 0,4 3 0,99 49-75,-76-36-60,1-1 0,38 14 0,-50-24-444,1-1 0,-1-1-1,1 0 1,25 0 0,41-2-5765,-85-12 1261,-2-5-242</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2:26.125"/>
    </inkml:context>
    <inkml:brush xml:id="br0">
      <inkml:brushProperty name="width" value="0.05" units="cm"/>
      <inkml:brushProperty name="height" value="0.05" units="cm"/>
      <inkml:brushProperty name="color" value="#E71224"/>
    </inkml:brush>
  </inkml:definitions>
  <inkml:trace contextRef="#ctx0" brushRef="#br0">27 0 3656,'0'0'3326,"0"0"-1511,0 0-490,0 0-138,0 0-373,0 0-356,0 3-308,-13 294 1162,0 7-3741,14-297 365,3-5-853</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29.476"/>
    </inkml:context>
    <inkml:brush xml:id="br0">
      <inkml:brushProperty name="width" value="0.05" units="cm"/>
      <inkml:brushProperty name="height" value="0.05" units="cm"/>
      <inkml:brushProperty name="color" value="#E71224"/>
    </inkml:brush>
  </inkml:definitions>
  <inkml:trace contextRef="#ctx0" brushRef="#br0">1 11 6753,'0'0'2533,"0"0"-1130,0 0-385,0 0-41,0 0 33,0 0-116,10 0-119,48 2 985,33 8-1760,-4-1-297,-1-4-3705,-86-22-1982,0-3 968</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2:26.676"/>
    </inkml:context>
    <inkml:brush xml:id="br0">
      <inkml:brushProperty name="width" value="0.05" units="cm"/>
      <inkml:brushProperty name="height" value="0.05" units="cm"/>
      <inkml:brushProperty name="color" value="#E71224"/>
    </inkml:brush>
  </inkml:definitions>
  <inkml:trace contextRef="#ctx0" brushRef="#br0">143 19 3784,'0'0'2328,"0"0"-931,0 0-333,0 0-10,0 0-4,0 0-108,0 0-220,-2-16 2187,-14 15-2716,11 1-180,0-1 0,0 1 0,0-1 0,0 1 0,0 1 0,0-1 0,0 1 0,0 0 0,0 0 0,1 0 0,-1 1 0,0 0 0,1 0 0,-1 0 0,1 0 0,-1 1 0,1-1 0,0 1 0,0 0 0,-5 6 0,6-6-29,1 1 0,0 0 0,-1 0 0,1 0 0,1 0 0,-1 0 0,0 0 0,1 1 0,0-1 0,0 0 0,1 1 0,-1-1 0,1 1 0,0 7 0,0-10-7,0 1-1,0 0 1,0 0-1,0-1 1,0 1 0,1 0-1,-1 0 1,1-1-1,0 1 1,0 0-1,0-1 1,0 1-1,0-1 1,1 0-1,-1 1 1,1-1 0,3 4-1,-3-4 2,1-1-1,-1 0 1,0 0 0,1 0-1,-1 0 1,1 0-1,-1-1 1,1 1 0,-1-1-1,1 1 1,-1-1 0,1 0-1,0 0 1,-1 0 0,1-1-1,-1 1 1,1 0-1,-1-1 1,1 0 0,2 0-1,-3 0 19,0 0 0,0 0 0,-1 0-1,1 0 1,0-1 0,-1 1 0,1 0-1,0-1 1,-1 1 0,0-1 0,1 1-1,-1-1 1,0 0 0,0 1 0,0-1 0,2-4-1,11-33-100,-11 31 68,3-10-51,-3 10 45,0 0 1,0 1-1,-1-1 0,-1 0 1,2-9-1,-3 16 34,0 1-26,0 0-60,0 0 35,0 0-104,0 0-49,0 0-32,0 0 26,0 0 102,0 0 46,1 26 27,3 33 30,-3-36-65,2-1 0,5 31 0,-7-51-46,0-1 0,-1 0 0,1 1 0,0-1 0,0 0 0,0 1 0,0-1 0,0 0 0,0 0 0,0 0 0,0 0 0,0 0 0,1 0 0,-1 0 0,0 0 0,1 0 0,-1-1 0,1 1 0,-1 0 0,1-1 0,-1 1 0,1-1 0,2 1 0,1 0-636,10 1-1756</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2:27.427"/>
    </inkml:context>
    <inkml:brush xml:id="br0">
      <inkml:brushProperty name="width" value="0.05" units="cm"/>
      <inkml:brushProperty name="height" value="0.05" units="cm"/>
      <inkml:brushProperty name="color" value="#E71224"/>
    </inkml:brush>
  </inkml:definitions>
  <inkml:trace contextRef="#ctx0" brushRef="#br0">91 0 4761,'0'0'1581,"0"0"-141,0 0-338,0 0-299,-1 3-120,-3 15-108,1 0 0,-2 27 0,-3 17-93,-21 123-434,-10 306 0,38-526-540,0 12 43,2-1 0,5-41-1,-5 58 396,1 0 0,0 0 1,0 0-1,1 0 0,0 0 0,0 0 0,0 1 0,1 0 1,0 0-1,0 0 0,1 0 0,0 0 0,6-5 0,-7 7 28,0 0-1,0 0 0,1 1 1,0-1-1,-1 1 0,1 0 1,1 0-1,-1 1 0,0-1 1,0 1-1,1 0 0,0 1 1,-1 0-1,1-1 0,0 2 1,-1-1-1,1 1 0,0 0 1,6 0-1,-10 1 29,-1 0 0,0 0 0,0 0 0,1 0 0,-1 0 0,0 1 0,0-1 0,0 0 0,0 0 0,-1 1 0,1-1 0,0 1 0,0-1 0,-1 1 0,1-1 0,-1 1 0,1-1 0,-1 1 0,0-1 0,0 1 0,0 0 0,0 1 0,5 41 275,-4-16 135,-1 38 1416,0-62-1737,-1 0-1,1-1 1,-1 1-1,0 0 0,0-1 1,-1 1-1,1-1 1,-1 1-1,1-1 1,-1 1-1,0-1 1,0 0-1,-1 0 1,-3 4-1,3-3-152,-1-1 0,1 1 1,-1-1-1,0 0 0,0 0 0,-1 0 0,1 0 0,-1-1 1,1 1-1,-1-1 0,0-1 0,0 1 0,1 0 1,-1-1-1,-1 0 0,1-1 0,0 1 0,0-1 0,0 0 1,0 0-1,-7-1 0,-2-9-3305,7-12-5028</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43:45.213"/>
    </inkml:context>
    <inkml:brush xml:id="br0">
      <inkml:brushProperty name="width" value="0.05" units="cm"/>
      <inkml:brushProperty name="height" value="0.05" units="cm"/>
      <inkml:brushProperty name="color" value="#E71224"/>
    </inkml:brush>
  </inkml:definitions>
  <inkml:trace contextRef="#ctx0" brushRef="#br0">0 0 4384,'0'0'2036,"0"0"-832,0 0-268,0 0-131,3 0 5044,16 0-5971,-16 1 119,-1 0-1,0-1 0,0 1 0,1 0 0,-1 0 0,0 0 1,0 1-1,0-1 0,0 0 0,0 1 0,0-1 0,-1 1 1,1 0-1,0-1 0,-1 1 0,1 0 0,1 4 1,28 45-75,-21-32 63,-6-14-22,0 0-1,0 0 1,1-1 0,-1 0-1,1 0 1,0 0-1,0-1 1,0 1 0,0-1-1,1 0 1,-1-1 0,1 1-1,0-1 1,0 0 0,0-1-1,0 1 1,0-1 0,0 0-1,0-1 1,0 1-1,1-1 1,-1-1 0,0 1-1,0-1 1,0 0 0,0 0-1,0-1 1,0 0 0,0 0-1,0 0 1,6-4 0,33-27-471,-32 23 372,1 0 0,-1 1 0,1 1-1,19-9 1,-18 12 78,0 1 1,1 1-1,-1 0 0,1 1 0,-1 1 0,1 0 0,17 2 0,-17-1-1,-13 0 55,0 1 0,0 0 0,0-1 0,-1 1 0,1 0 0,0 1 0,0-1 0,-1 0 0,1 1 0,-1 0 0,1-1 0,-1 1 0,0 0 0,0 0 0,0 0 0,0 0 0,0 1 0,2 2 0,-1-2 67,-1 0 0,1 0 0,-1 0 0,1-1 0,0 1 0,0-1 0,1 0 1,4 3-1,2-1 3,1-1 1,0-1 0,-1 0-1,1 0 1,0-1 0,0-1 0,19 0-1,79-15-90,-81 11-115,-22 2 102,1 1-1,0 1 0,-1-1 0,1 1 0,-1 0 0,1 0 1,0 1-1,-1 0 0,9 2 0,-11-1 27,0 0 0,0 0 1,0 0-1,0 1 0,-1-1 0,1 1 0,-1 0 0,0 0 0,1 1 0,-1-1 1,-1 0-1,1 1 0,0 0 0,1 4 0,13 21 122,-15-23-68,1 0 1,-1-1-1,1 1 1,0-1-1,1 0 1,-1 0 0,1 0-1,0 0 1,1-1-1,-1 1 1,1-1-1,-1 0 1,1 0-1,1-1 1,-1 0-1,6 3 1,20 4 77,-24-7-106,1-1 1,1 1-1,-1-1 0,0-1 0,0 0 0,14 1 1,208-2 30,-224 0-48,0 1 0,0 0 0,0 1 0,0-1 0,0 1 0,0 0 0,9 5 0,-9-4 2,0 0-1,-1-1 1,1 0-1,0 0 1,0 0-1,0-1 1,12 1-1,7-1 2,-15 0 8,-1-1-1,0 0 1,1 0 0,-1 0 0,1-1 0,-1-1 0,0 0 0,0 0 0,0-1 0,0 0 0,0 0-1,13-8 1,41-33-5,-24 15-1,2 2-1,62-32 0,-90 55-5,0 0-1,0 0 1,1 2 0,-1 0-1,0 0 1,1 1 0,-1 1-1,25 2 1,-22-1-1,1 0 0,0-2 0,-1 0 0,1 0-1,21-6 1,57-16 11,-70 18-7,0 0 0,41-2 0,-42 6 0,1-2 0,-1 0 0,28-9 0,-19 5-1,1 1 0,0 1 0,-1 2-1,1 2 1,57 4 0,-8-1 1,671-2 326,-726 2-152,50 9 0,-50-6-131,52 2 0,-40-5-73,-1 2 1,52 11-1,-51-7 0,0-2 0,55 1 0,-50-9 809,61-10-1,-100 11-792,41-3 23,1 2 1,51 4-1,-10 1-9,-56-3-65,-1 3 0,44 8 0,-43-7-492,61 1 0,-20-2-287,-31 1 283,172 7-5236,-173-11 2633</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6:40.449"/>
    </inkml:context>
    <inkml:brush xml:id="br0">
      <inkml:brushProperty name="width" value="0.05" units="cm"/>
      <inkml:brushProperty name="height" value="0.05" units="cm"/>
      <inkml:brushProperty name="color" value="#008C3A"/>
    </inkml:brush>
  </inkml:definitions>
  <inkml:trace contextRef="#ctx0" brushRef="#br0">1 8 7034,'0'0'1952,"0"0"-244,0 0-442,0 0-334,0 0-38,0 0-224,0 0-649,0 0 0,-1 0 0,1 0 0,0-1-1,0 1 1,0 0 0,0 0 0,0-1 0,0 1 0,0 0-1,0 0 1,0-1 0,0 1 0,0 0 0,0 0-1,0 0 1,0-1 0,0 1 0,0 0 0,1 0-1,-1-1 1,0 1 0,0 0 0,0 0 0,0 0 0,0-1-1,0 1 1,1 0 0,-1 0 0,0 0 0,0 0-1,0-1 1,0 1 0,1 0 0,-1 0 0,0 0-1,0 0 1,1 0 0,-1 0 0,0 0 0,0 0-1,0-1 1,1 1-21,6 13 34,0 1-1,0-1 0,-1 1 1,-1 0-1,3 13-33,22 50 235,-25-67-179,1 0 1,1 0 0,-1-1 0,1 0-1,1-1 1,4 5-57,-9-10 19,1 0 1,0 0-1,0-1 1,0 1-1,0-1 1,0 0-1,0 0 1,1 0-1,-1 0 1,1-1-1,-1 0 1,1 0-1,0 0 1,-1 0-1,1-1 1,1 0-20,12 1 82,-1-2 0,0 0 0,15-3-82,-25 2 9,0 0 1,-1 0 0,1-1 0,-1 1 0,0-1 0,0-1-1,0 1 1,0-1 0,0 0 0,4-4-10,14-16-115,0 0-1,9-14 116,40-40-476,-71 76 448,0 0 1,0 0-1,0 0 0,0 0 1,1 1-1,-1-1 0,1 1 1,-1-1-1,1 1 0,-1 0 1,1 0-1,0 1 0,0-1 1,-1 0-1,1 1 0,0-1 1,0 1-1,0 0 0,0 0 1,-1 0-1,1 1 0,0-1 1,0 1-1,0-1 0,-1 1 1,1 0-1,2 1 28,2 2-40,0 0-1,-1 1 1,1 0-1,-1 0 1,0 0-1,-1 1 1,1-1-1,3 7 41,17 20-14,-13-14 31,1-1 0,1-1 1,4 2-18,-16-16 16,0-1 1,0 0 0,0 1-1,0-1 1,0-1 0,1 1 0,-1 0-1,1-1 1,-1 1 0,0-1 0,1 0-1,-1 0 1,1-1 0,-1 1-17,49-10 183,0-16-298,-32 15-90,0 1 1,0 1 0,1 1 0,3 0 204,-2 4-87,-1 0 1,1 2 0,1 0 0,-1 2-1,6 0 87,-6 0-76,-19 1 72,1-1 1,0 1-1,-1 0 1,1 0-1,-1 0 0,0 1 1,1-1-1,-1 1 1,0-1-1,0 1 1,0 0-1,0 1 1,0-1-1,0 0 1,-1 1-1,1 0 4,0 0-5,1 1 0,-1-1 0,1-1 0,0 1-1,0 0 1,0-1 0,0 0 0,0 0 0,1 0-1,-1-1 1,3 1 5,56 0-2387,-34-2-720</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6:41.898"/>
    </inkml:context>
    <inkml:brush xml:id="br0">
      <inkml:brushProperty name="width" value="0.05" units="cm"/>
      <inkml:brushProperty name="height" value="0.05" units="cm"/>
      <inkml:brushProperty name="color" value="#008C3A"/>
    </inkml:brush>
  </inkml:definitions>
  <inkml:trace contextRef="#ctx0" brushRef="#br0">0 209 4249,'0'0'1216,"0"0"-270,0 0-58,0 0-231,0 0-199,0 0-165,9 0-111,1 0-119,-1 1 0,0 1 0,0 0 0,0 0 0,0 1 1,0 0-1,-1 0 0,1 1 0,-1 0 0,0 1 0,5 3-63,2 0 68,-1 0 0,1-1-1,0-1 1,1-1-1,-1 0 1,1-1-1,0 0 1,0-1-1,12 0-67,26 0 426,0-3 0,16-2-426,-43 1 163,67-7 289,13-5-452,-28 3 0,1 3-1,3 3 1,916 4-32,-950-3 33,-1-2 0,0-2 0,36-10-1,66-10 13,155-21-55,50-5 39,-196 44-65,111 10 68,-96 1-38,-117-2 35,605 16-119,-385-8 130,-54-4-3,-77 11-9,-86-7-8,1-3 0,2-2 12,44-2 9,15 0 32,0-4 0,95-17-41,-85 5 104,80 2-104,-98 8-4,112-20 123,-30 2 33,462-19 631,-487 37-962,7 7 179,-17 0-448,-148-2 105,35 1 266,-47-1-144,1 0 1,-1 1-1,1-1 1,0 0-1,-1 1 1,1-1-1,-1 1 1,1-1-1,0 1 1,-1 0-1,0 0 1,1-1-1,-1 1 1,1 0-1,-1 0 1,0 1-1,0-1 1,0 0-1,0 0 1,0 0-1,0 1 1,0-1-1,0 1 221,0 4-5932</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6:43.265"/>
    </inkml:context>
    <inkml:brush xml:id="br0">
      <inkml:brushProperty name="width" value="0.05" units="cm"/>
      <inkml:brushProperty name="height" value="0.05" units="cm"/>
      <inkml:brushProperty name="color" value="#008C3A"/>
    </inkml:brush>
  </inkml:definitions>
  <inkml:trace contextRef="#ctx0" brushRef="#br0">366 0 5641,'0'0'1419,"0"0"-153,0 0-302,0 0-44,0 0 190,0 0-90,0 0-192,0 0-128,0 0-222,0 0-182,-2 0-286,0 1-1,1-1 1,-1 1 0,1 0 0,-1-1 0,1 1-1,-1 0 1,1 0 0,0 0 0,-1 0 0,1 0 0,0 0-1,0 0 1,-1 1-10,-187 208 19,138-172 2,13-11 10,28-19-69,1 1 0,0 0 0,1 0-1,0 1 1,0 0 0,1 0 0,0 1 38,7-8-6,0 0 0,0 0 0,1 0 1,-1 0-1,1 0 0,-1-1 0,1 1 0,0 0 0,0 0 0,0 0 0,1-1 1,-1 1-1,1 0 0,-1-1 0,1 1 0,0-1 0,0 0 6,7 15 21,30 67-40,3-2 0,4-2 0,45 60 19,-31-59-1839,-5-10-1503</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6:44.579"/>
    </inkml:context>
    <inkml:brush xml:id="br0">
      <inkml:brushProperty name="width" value="0.05" units="cm"/>
      <inkml:brushProperty name="height" value="0.05" units="cm"/>
      <inkml:brushProperty name="color" value="#008C3A"/>
    </inkml:brush>
  </inkml:definitions>
  <inkml:trace contextRef="#ctx0" brushRef="#br0">1 161 3961,'0'0'1412,"0"0"-146,0 0-206,0 0-169,0 0 58,0 0 74,0 0-35,0 0 23,0 0-53,0 0-137,0 0-107,0 0-121,0 0-150,0 0-223,0 0-92,0 0-81,0 0 6,0 0-33,7 0-64,5-2 20,-1-1 0,1 1 1,-1-2-1,0 0 0,0 0 0,-1-1 0,1 0 0,-1-1 0,0 0 1,7-7 23,37-18-458,-38 23 140,92-39-3148,-35 27-1593,-59 19 1789</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6:44.913"/>
    </inkml:context>
    <inkml:brush xml:id="br0">
      <inkml:brushProperty name="width" value="0.05" units="cm"/>
      <inkml:brushProperty name="height" value="0.05" units="cm"/>
      <inkml:brushProperty name="color" value="#008C3A"/>
    </inkml:brush>
  </inkml:definitions>
  <inkml:trace contextRef="#ctx0" brushRef="#br0">0 118 3961,'0'0'2140,"0"0"-685,0 0-201,0 0-182,0 0-157,0 0-147,0 0-193,13 0 230,-5-1-747,0 0-1,0-1 1,-1 0-1,1-1 0,-1 1 1,0-1-1,0-1 0,0 1 1,0-1-1,2-2-57,24-12 28,80-27-182,-36 23-3181,-58 21 555,-9 1-649</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6:45.260"/>
    </inkml:context>
    <inkml:brush xml:id="br0">
      <inkml:brushProperty name="width" value="0.05" units="cm"/>
      <inkml:brushProperty name="height" value="0.05" units="cm"/>
      <inkml:brushProperty name="color" value="#008C3A"/>
    </inkml:brush>
  </inkml:definitions>
  <inkml:trace contextRef="#ctx0" brushRef="#br0">1 91 4417,'0'0'3129,"0"0"-2009,0 0 32,0 0-568,0 0-424,0 0-152,0 0 0,41 0-8,19-21-24,-7-11-960,1-6-1993</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7:17.762"/>
    </inkml:context>
    <inkml:brush xml:id="br0">
      <inkml:brushProperty name="width" value="0.05" units="cm"/>
      <inkml:brushProperty name="height" value="0.05" units="cm"/>
      <inkml:brushProperty name="color" value="#008C3A"/>
    </inkml:brush>
  </inkml:definitions>
  <inkml:trace contextRef="#ctx0" brushRef="#br0">10 1658 3201,'0'0'3203,"0"0"-1449,0 0-441,0 0-52,0 0-84,-7-3 8489,5 1-9362,4-59-109,2 1-1,3 0 0,3 1 0,2-1 0,14-33-194,36-113-2314,81-174 2314,-82 243-2277,6 3 0,6 3 1,17-14 2276,-54 96-1361,10-16-2113,-41 54 1439,-5 9-848</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29.829"/>
    </inkml:context>
    <inkml:brush xml:id="br0">
      <inkml:brushProperty name="width" value="0.05" units="cm"/>
      <inkml:brushProperty name="height" value="0.05" units="cm"/>
      <inkml:brushProperty name="color" value="#E71224"/>
    </inkml:brush>
  </inkml:definitions>
  <inkml:trace contextRef="#ctx0" brushRef="#br0">170 1 4849,'0'0'1606,"0"0"-210,0 0-210,0 0-101,0 0-99,0 0-265,-13 24-247,-33 65 2,-5 24-476,50-113-1,-3 11 49,0 0 0,-1 0 0,0 0 1,-1-1-1,0 0 0,-1 0 0,0-1 0,-6 6-48,13-15 2,0 0-1,0 0 1,0 0 0,0 0-1,0 0 1,-1 0 0,1 0-1,0 0 1,0 0 0,0 1 0,0-1-1,0 0 1,0 0 0,0 0-1,0 0 1,0 0 0,0 1-1,-1-1 1,1 0 0,0 0 0,0 0-1,0 0 1,0 0 0,0 1-1,0-1 1,0 0 0,0 0 0,0 0-1,0 0 1,0 0 0,0 1-1,0-1 1,1 0 0,-1 0-1,0 0 1,0 0 0,0 0 0,0 1-1,0-1 1,0 0 0,0 0-1,0 0 1,0 0 0,0 0-1,1 0 1,-1 0 0,0 1 0,0-1-1,0 0 1,0 0 0,0 0-1,0 0-1,13 4 14,16-2 33,-15-2-42,16-1-156,0 2 0,-1 1-1,1 1 1,8 3 151,-38-6-102,0 0-1,1 0 1,-1 1-1,0-1 1,1 0-1,-1 0 1,0 0 0,0 0-1,1 1 1,-1-1-1,0 0 1,0 0 0,0 0-1,1 1 1,-1-1-1,0 0 1,0 0-1,0 1 1,1-1 0,-1 0-1,0 1 1,0-1-1,0 0 1,0 1-1,0-1 1,0 0 0,0 0-1,0 1 1,0-1-1,0 0 1,0 1-1,0-1 1,0 0 0,0 1-1,0-1 103,0 1-414,0 4-2994</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7:18.407"/>
    </inkml:context>
    <inkml:brush xml:id="br0">
      <inkml:brushProperty name="width" value="0.05" units="cm"/>
      <inkml:brushProperty name="height" value="0.05" units="cm"/>
      <inkml:brushProperty name="color" value="#008C3A"/>
    </inkml:brush>
  </inkml:definitions>
  <inkml:trace contextRef="#ctx0" brushRef="#br0">39 0 4817,'0'0'1700,"0"0"-322,0 0-410,0 0-140,0 0 34,0 0-62,-6 0-72,-26 0 1167,31 0-1493,1 0-200,0 0-211,0 5-142,3 30 211,1 1-1,1-1 0,2 0 0,2 0 0,1-1 0,6 12-59,-16-44-62,1-1 0,0 1 0,-1-1 0,1 1-1,0-1 1,0 0 0,0 1 0,0-1 0,0 0 0,0 0 0,0 0-1,0 0 1,1 0 0,-1 0 0,0 0 0,1 0 0,-1 0 0,1 0-1,-1-1 1,1 1 0,-1-1 0,1 1 0,-1-1 0,1 0 0,-1 1 0,1-1-1,0 0 1,-1 0 0,1 0 0,-1 0 0,1 0 0,0-1 0,-1 1-1,1 0 1,-1-1 0,1 1 0,-1-1 0,1 0 0,-1 1 0,1-1-1,-1 0 1,0 0 0,1 0 0,-1 0 0,0 0 0,0 0 0,1 0 62,13-15-842,0-1 1,-1 0-1,0-1 0,10-19 842,15-26-3215</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7:18.992"/>
    </inkml:context>
    <inkml:brush xml:id="br0">
      <inkml:brushProperty name="width" value="0.05" units="cm"/>
      <inkml:brushProperty name="height" value="0.05" units="cm"/>
      <inkml:brushProperty name="color" value="#008C3A"/>
    </inkml:brush>
  </inkml:definitions>
  <inkml:trace contextRef="#ctx0" brushRef="#br0">0 269 6289,'0'0'2605,"0"0"-715,0 0-221,0 0-251,0 0-131,0 0-192,0-3-419,1 0-655,-1 0 0,1 0 1,0 0-1,0 0 0,0 1 0,0-1 1,0 0-1,0 1 0,1-1 0,-1 1 0,1-1 1,0 1-1,0 0 0,0 0 0,0 0 1,0 0-1,0 0 0,1 0 0,-1 0 0,3 0-21,64-36-195,-37 22 277,45-27-93,54-29-116,-112 63-57,-1 2 1,2 0-1,-1 1 1,1 0-1,0 2 1,4 0 183,-20 3-60,0 0 0,0 1 0,0 0 0,0 0 0,0 0 0,1 0 1,-1 0-1,0 1 0,0 0 0,0 0 60,-2 0-20,-1 0-1,0 0 1,0 0-1,1 0 1,-1 0 0,0 0-1,0 0 1,0 1 0,0-1-1,0 0 1,-1 1-1,1-1 1,0 1 0,-1-1-1,1 1 1,-1-1 0,1 1-1,-1 0 1,0-1-1,1 1 1,-1-1 0,0 1-1,0 0 1,0-1 0,-1 1 20,3 22-520,-1 0 0,-1 1 0,-1-1 0,-2 0 0,0-1 0,-1 1 0,-2 0 0,0-1 0,-2 0 0,0-1 0,-3 4 520,-15 24-2700</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7:19.327"/>
    </inkml:context>
    <inkml:brush xml:id="br0">
      <inkml:brushProperty name="width" value="0.05" units="cm"/>
      <inkml:brushProperty name="height" value="0.05" units="cm"/>
      <inkml:brushProperty name="color" value="#008C3A"/>
    </inkml:brush>
  </inkml:definitions>
  <inkml:trace contextRef="#ctx0" brushRef="#br0">1 0 6745,'0'0'2765,"0"0"-534,0 0-418,0 0-668,0 0-415,0 6-445,0 844 76,0-487-5991,0-299 1314</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7:19.797"/>
    </inkml:context>
    <inkml:brush xml:id="br0">
      <inkml:brushProperty name="width" value="0.05" units="cm"/>
      <inkml:brushProperty name="height" value="0.05" units="cm"/>
      <inkml:brushProperty name="color" value="#008C3A"/>
    </inkml:brush>
  </inkml:definitions>
  <inkml:trace contextRef="#ctx0" brushRef="#br0">183 1 4993,'0'0'1727,"0"0"-384,0 0-236,0 0-178,0 0 54,0 0 195,-9 27-118,-62 182 455,45-120-1272,3 0 1,5 2-1,3 0 0,5 1 0,1 84-243,9-155-35,-1-9 36,1-1 1,0 1 0,1 0-1,0 0 1,1 0 0,1-1-1,0 3-1,-1-11-61,-1 0 1,0 0-1,1 0 0,0 0 0,0 0 1,0 0-1,0-1 0,0 1 0,1-1 1,-1 0-1,1 1 0,-1-1 0,1 0 1,0-1-1,0 1 0,0 0 1,0-1-1,0 0 0,0 1 0,0-1 1,1 0-1,-1-1 0,0 1 0,1-1 1,-1 1-1,0-1 0,3 0 61,0 0-174,1 0 0,-1 0 0,1-1 0,-1 0 0,1 0 0,-1 0 0,1-1 0,-1 0 0,0 0 0,0-1 0,0 0 0,0 0 0,5-4 174,2-2-608,-1 0 0,0-2 1,0 1-1,-1-1 0,2-4 608,39-48-4133</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7:20.139"/>
    </inkml:context>
    <inkml:brush xml:id="br0">
      <inkml:brushProperty name="width" value="0.05" units="cm"/>
      <inkml:brushProperty name="height" value="0.05" units="cm"/>
      <inkml:brushProperty name="color" value="#008C3A"/>
    </inkml:brush>
  </inkml:definitions>
  <inkml:trace contextRef="#ctx0" brushRef="#br0">1 1 4921,'0'0'2705,"0"0"-1961,0 0 448,0 0-88,0 0-328,0 315-279,0-234-313,0-7-136,0-4-40,0-6-8,0-16-777,0-10-1127,0-22-1673</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7:20.496"/>
    </inkml:context>
    <inkml:brush xml:id="br0">
      <inkml:brushProperty name="width" value="0.05" units="cm"/>
      <inkml:brushProperty name="height" value="0.05" units="cm"/>
      <inkml:brushProperty name="color" value="#008C3A"/>
    </inkml:brush>
  </inkml:definitions>
  <inkml:trace contextRef="#ctx0" brushRef="#br0">0 1 6553,'0'0'1553,"0"0"-521,0 0-96,0 0 224,0 0-247,0 0-225,0 0-216,169 208-176,-142-144-120,-3 6-168,-9 5 8,-9 5-16,-6 5-64,-9 28-1088,-21-28-833,0-26-1608</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7:20.861"/>
    </inkml:context>
    <inkml:brush xml:id="br0">
      <inkml:brushProperty name="width" value="0.05" units="cm"/>
      <inkml:brushProperty name="height" value="0.05" units="cm"/>
      <inkml:brushProperty name="color" value="#008C3A"/>
    </inkml:brush>
  </inkml:definitions>
  <inkml:trace contextRef="#ctx0" brushRef="#br0">0 236 7298,'0'0'2904,"0"0"-1007,0 0-521,0 0-688,0 0 56,0 0-232,0 0-280,27-22-232,-9 12 0,12-6-168,8-11 168,7-5 0,17-16-984,-11 5-1416,-13 6-1625</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7:21.212"/>
    </inkml:context>
    <inkml:brush xml:id="br0">
      <inkml:brushProperty name="width" value="0.05" units="cm"/>
      <inkml:brushProperty name="height" value="0.05" units="cm"/>
      <inkml:brushProperty name="color" value="#008C3A"/>
    </inkml:brush>
  </inkml:definitions>
  <inkml:trace contextRef="#ctx0" brushRef="#br0">0 311 7322,'0'0'3144,"0"0"-1263,0 0-225,0 0-904,0 0-112,0 0 128,0 0-319,74-48-217,-32 5-232,23-37-833,-11 10-2215,-7 1-2273</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7:21.559"/>
    </inkml:context>
    <inkml:brush xml:id="br0">
      <inkml:brushProperty name="width" value="0.05" units="cm"/>
      <inkml:brushProperty name="height" value="0.05" units="cm"/>
      <inkml:brushProperty name="color" value="#008C3A"/>
    </inkml:brush>
  </inkml:definitions>
  <inkml:trace contextRef="#ctx0" brushRef="#br0">114 0 4929,'0'0'2758,"0"0"-1067,0 0-172,0 0-68,0 0-43,0 0-145,-12 48-276,-37 157-204,32-127-506,3 1-1,3 1 1,4 0-1,4 0 1,3 17-277,0-92-10,0 0 0,1 0 1,-1-1-1,1 1 0,0 0 1,0 0-1,0-1 0,0 1 0,1 0 1,0-1-1,0 1 0,0-1 0,2 1 10,-3-2-29,1-1 0,1 0 0,-1 0 0,0 0 0,1 0 0,-1 0-1,1-1 1,-1 1 0,1-1 0,0 1 0,-1-1 0,1 0-1,0 0 1,0 0 0,0-1 0,0 1 0,0-1 0,0 1-1,0-1 1,0 0 0,2 0 29,-3 0-20,1 1 1,0-1-1,0 0 0,-1 0 1,1 0-1,0 0 0,0 0 1,-1 0-1,1-1 0,0 0 1,-1 1-1,1-1 0,0 0 1,-1 0-1,1 0 0,-1-1 1,0 1-1,1-1 0,-1 1 1,0-1-1,0 0 0,0 0 1,0 0-1,0 0 0,0 0 1,0 0-1,-1 0 0,1 0 1,-1-1-1,0 1 0,0-1 1,0 0 19,10-20-11,-1 0 0,-2-1 0,0 0 0,-2-1 0,0 1 0,-2-1 0,1-25 11,-1-31 333,-6-67-333,1 138 5,0 0 1,0 0-1,-1 0 0,0 1 1,-1-1-1,0 1 1,0-1-1,-1 1 1,-1 0-1,1 0 1,-1 1-1,-6-8-5,-18-20-2171,-6 3-3288,26 23 1629</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7:21.909"/>
    </inkml:context>
    <inkml:brush xml:id="br0">
      <inkml:brushProperty name="width" value="0.05" units="cm"/>
      <inkml:brushProperty name="height" value="0.05" units="cm"/>
      <inkml:brushProperty name="color" value="#008C3A"/>
    </inkml:brush>
  </inkml:definitions>
  <inkml:trace contextRef="#ctx0" brushRef="#br0">0 1 3761,'0'0'4097,"0"0"-2537,0 0-136,0 0-776,0 0-199,0 0 463,0 0-224,0 213-96,0-132-312,0 4-120,0 1-72,0-1-88,0-10 8,3-5-8,6 10-1144,-3-27-1121,0-10-1367</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30.174"/>
    </inkml:context>
    <inkml:brush xml:id="br0">
      <inkml:brushProperty name="width" value="0.05" units="cm"/>
      <inkml:brushProperty name="height" value="0.05" units="cm"/>
      <inkml:brushProperty name="color" value="#E71224"/>
    </inkml:brush>
  </inkml:definitions>
  <inkml:trace contextRef="#ctx0" brushRef="#br0">0 63 5265,'0'0'2650,"0"0"-1024,0 0-141,0 0 78,0 0-94,0 0-278,6 0-202,90 2 1671,-16 0-1984,1-4 0,26-5-676,-101 6-42,58-10-668,-30-4-2523,-34 14 2976,1 0 0,-1 0 0,1 1 0,-1-1 0,1 0 0,-1 0 1,0 0-1,1 0 0,-1 0 0,0 0 0,0 0 0,1 0 0,-1 0 0,0 0 0,0 0 0,0 0 1,0 0-1,-1 0 257,1-1-520,0-9-3103</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7:22.256"/>
    </inkml:context>
    <inkml:brush xml:id="br0">
      <inkml:brushProperty name="width" value="0.05" units="cm"/>
      <inkml:brushProperty name="height" value="0.05" units="cm"/>
      <inkml:brushProperty name="color" value="#008C3A"/>
    </inkml:brush>
  </inkml:definitions>
  <inkml:trace contextRef="#ctx0" brushRef="#br0">24 1 3337,'0'0'4801,"0"0"-2929,0 0-151,0 0-665,0 0-400,0 0 48,0 0-408,0 64-184,0-43-112,-6 6-600,-3 0-2257,0-11-2704</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7:22.612"/>
    </inkml:context>
    <inkml:brush xml:id="br0">
      <inkml:brushProperty name="width" value="0.05" units="cm"/>
      <inkml:brushProperty name="height" value="0.05" units="cm"/>
      <inkml:brushProperty name="color" value="#008C3A"/>
    </inkml:brush>
  </inkml:definitions>
  <inkml:trace contextRef="#ctx0" brushRef="#br0">111 193 3993,'0'0'3737,"0"0"-2225,0 0-16,0 0-511,0 0-545,0 0 280,0 0-208,53-32-168,-17 5-312,5-10-32,7-6-1368,-13 11-1225,-11 10-1392</inkml:trace>
  <inkml:trace contextRef="#ctx0" brushRef="#br0" timeOffset="1">1 615 3409,'0'0'5177,"0"0"-3121,0 0 33,0 0-921,0 0-480,0 0 120,0 0-80,113-53-287,-63 10-441,3-5-152,13-27-2057,-13 16-2256,-11 0-2080</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7:22.973"/>
    </inkml:context>
    <inkml:brush xml:id="br0">
      <inkml:brushProperty name="width" value="0.05" units="cm"/>
      <inkml:brushProperty name="height" value="0.05" units="cm"/>
      <inkml:brushProperty name="color" value="#008C3A"/>
    </inkml:brush>
  </inkml:definitions>
  <inkml:trace contextRef="#ctx0" brushRef="#br0">135 1 6209,'0'0'1369,"0"0"-529,0 0-200,0 385-400,0-198-152,-42 134-88,0-43-736,-8-11-3313</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7:24.986"/>
    </inkml:context>
    <inkml:brush xml:id="br0">
      <inkml:brushProperty name="width" value="0.05" units="cm"/>
      <inkml:brushProperty name="height" value="0.05" units="cm"/>
      <inkml:brushProperty name="color" value="#008C3A"/>
    </inkml:brush>
  </inkml:definitions>
  <inkml:trace contextRef="#ctx0" brushRef="#br0">1 49 4289,'0'0'2474,"0"0"-943,0 0-263,0 0-276,0 0-8,0 0 210,0 0-148,0 0-174,0 0-143,0 0-86,30 0 537,667 5-616,-671-6-565,-1-2-1,0-1 0,0-1 0,3-2 2,72-11 30,-94 17-28,112-8-3,11 4 1,275 5 30,-328 0-6,25 6-24,22 10-16,112 31 16,-201-41-81,1-1 1,0-2 0,15-1 80,-7 0-201,41 7 201,-29-3-32,0-2-1,1-3 1,33-4 32,15 0-71,-26 3 135,-46 0-4255,-31 0 510</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7:26.119"/>
    </inkml:context>
    <inkml:brush xml:id="br0">
      <inkml:brushProperty name="width" value="0.05" units="cm"/>
      <inkml:brushProperty name="height" value="0.05" units="cm"/>
      <inkml:brushProperty name="color" value="#008C3A"/>
    </inkml:brush>
  </inkml:definitions>
  <inkml:trace contextRef="#ctx0" brushRef="#br0">250 17 1760,'0'0'2729,"0"0"-1409,0 0-241,0 0-25,0 0-50,0 0 120,-1-13 613,-2 10 3004,-2 3-4720,1 1 0,0-1 0,-1 1 1,1 0-1,0 0 0,0 1 1,-1-1-1,1 1 0,0 0 1,1 0-1,-1 1 0,0-1 0,1 1 1,-2 1-22,-49 49 224,17-14-162,10-17-179,18-16 47,0 1 0,1 0 0,0 0 0,0 1-1,1 0 1,-6 8 70,12-13-67,1-1-1,-1 1 1,0-1-1,1 0 1,0 1 0,-1-1-1,1 1 1,0-1-1,1 1 1,-1-1-1,0 1 1,1-1-1,-1 0 1,1 1 0,0-1-1,0 2 68,19 43-63,-12-30 41,12 29-110,1 0 0,3-2 1,17 24 131,-26-47-2285,1-1 1,16 16 2284,-14-18-3232</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7:26.660"/>
    </inkml:context>
    <inkml:brush xml:id="br0">
      <inkml:brushProperty name="width" value="0.05" units="cm"/>
      <inkml:brushProperty name="height" value="0.05" units="cm"/>
      <inkml:brushProperty name="color" value="#008C3A"/>
    </inkml:brush>
  </inkml:definitions>
  <inkml:trace contextRef="#ctx0" brushRef="#br0">84 1 3961,'0'0'1104,"0"0"216,0 0-55,0 0-17,0 0 264,0 0 89,0 0-217,0 160-544,-9-112-296,0 11-224,0 5-152,-3 0-168,-3 17-360,0-17-2832,1-16-2522</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7:29.656"/>
    </inkml:context>
    <inkml:brush xml:id="br0">
      <inkml:brushProperty name="width" value="0.05" units="cm"/>
      <inkml:brushProperty name="height" value="0.05" units="cm"/>
      <inkml:brushProperty name="color" value="#008C3A"/>
    </inkml:brush>
  </inkml:definitions>
  <inkml:trace contextRef="#ctx0" brushRef="#br0">329 756 4161,'0'0'2367,"0"0"-951,0 0-195,0 0-73,0 0-119,0 0 16,-42 0 2114,38 0-3107,1-1 1,0 1-1,-1 0 0,1-1 1,0 0-1,0 0 0,-1 0 0,1 0 1,0 0-1,0 0 0,0-1 1,0 0-1,0 1 0,1-1 1,-1 0-1,1-1 0,-1 1 1,1 0-1,-1-1 0,1 1 1,0-1-1,0-1-52,-14-13 137,-15-16-111,2-1-1,2-1 0,-3-8-25,5 11-1,18 25-15,1-1-1,0 0 1,0 0-1,1-1 1,0 0-1,-3-7 17,3-1-72,1 0-1,0 0 1,2 0 0,0 0-1,0 0 1,2 0 0,0-1-1,1 0 73,-1-9-556,1 18 519,0 0 0,1 1-1,0-1 1,1 1 0,0 0-1,0 0 1,1 0 0,-1 0-1,2 0 1,-1 1 0,1 0-1,0 0 1,1 0-1,1-1 38,11-13-164,2 1-1,0 1 0,20-14 165,-31 25-46,1 1 1,1 1-1,-1 0 1,1 0-1,0 1 1,0 0-1,1 1 1,-1 1-1,1 0 1,1 0 45,17-2-53,-1 2 1,1 2 0,15 1 52,-18-1 4,-14 1 0,1-1 0,-1 2 0,1 0 0,-1 1 0,0 0 0,1 1-4,-10-2-7,1 1 0,-1-1 0,0 1 1,0 0-1,0 1 0,0-1 1,0 1-1,-1-1 0,1 1 0,-1 0 1,0 1-1,0-1 0,0 1 0,0-1 1,0 1-1,-1 0 0,0 0 0,1 0 1,-1 0-1,0 1 7,3 9-53,0 1-1,-1-1 1,-1 1 0,0 0 0,-1 0-1,-1 0 1,0 5 53,-5 107-34,1-108 47,0 0 0,-1 0 0,-1-1 0,-1 1 0,0-1 0,-1-1 0,-1 1 0,-9 12-13,2-5-955,-1 0-1,0-1 1,-2-1 0,-1-1-1,-8 7 956,-4-1-4314</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7:31.788"/>
    </inkml:context>
    <inkml:brush xml:id="br0">
      <inkml:brushProperty name="width" value="0.05" units="cm"/>
      <inkml:brushProperty name="height" value="0.05" units="cm"/>
      <inkml:brushProperty name="color" value="#008C3A"/>
    </inkml:brush>
  </inkml:definitions>
  <inkml:trace contextRef="#ctx0" brushRef="#br0">10 48 3769,'0'0'2427,"0"0"-1104,0 0-415,0 0-209,0 0-94,0 0 185,0-21 2091,-2 5-5713,-5 5-2225</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7:32.673"/>
    </inkml:context>
    <inkml:brush xml:id="br0">
      <inkml:brushProperty name="width" value="0.05" units="cm"/>
      <inkml:brushProperty name="height" value="0.05" units="cm"/>
      <inkml:brushProperty name="color" value="#008C3A"/>
    </inkml:brush>
  </inkml:definitions>
  <inkml:trace contextRef="#ctx0" brushRef="#br0">1 129 6257,'0'0'1895,"0"0"-162,0 0-216,0 0-282,0 0-134,0 0-381,0 0-333,0 0-157,13-1-40,-1-3-189,1 0 1,-1 0 0,1-1 0,-1-1-1,6-4-1,39-16 12,-17 11-29,0 2 0,1 1 1,0 3-1,1 1 0,0 2 1,21 0 16,-62 6-114,-1 0-34,-2 9-511,-15 30-465,-2-2-1,-2 0 1,-1-1-1,-1-1 1,-21 22 1124,5-7-2497</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7:33.050"/>
    </inkml:context>
    <inkml:brush xml:id="br0">
      <inkml:brushProperty name="width" value="0.05" units="cm"/>
      <inkml:brushProperty name="height" value="0.05" units="cm"/>
      <inkml:brushProperty name="color" value="#008C3A"/>
    </inkml:brush>
  </inkml:definitions>
  <inkml:trace contextRef="#ctx0" brushRef="#br0">54 0 5593,'0'0'1384,"0"0"-159,0 0-217,0 0-160,0 0 184,-36 273-295,30-193-441,0 6-160,0 5-120,6 0-16,0-6-176,0 1-1313,0-27-759,9-22-2209</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30.558"/>
    </inkml:context>
    <inkml:brush xml:id="br0">
      <inkml:brushProperty name="width" value="0.05" units="cm"/>
      <inkml:brushProperty name="height" value="0.05" units="cm"/>
      <inkml:brushProperty name="color" value="#E71224"/>
    </inkml:brush>
  </inkml:definitions>
  <inkml:trace contextRef="#ctx0" brushRef="#br0">155 1 5649,'0'0'2474,"0"0"-948,0 0-211,0 0-12,0 0-171,0 0-373,0 2-289,14 302 3641,-3-124-3368,-10-121-403,-42-58 348,36-2-692,0-1 0,0 1 0,1-1 0,-1 1 0,1-1 0,0 0 0,-1-1 0,1 1 0,0-1 0,0 0 0,0 0 0,1 0 0,-1 0 0,1-1 0,0 0 0,0 1 0,0-1 0,0 0 0,0-1 0,-1-2 4,-5-9-118,0-1 0,1 0 1,0 0-1,-4-16 118,10 27-21,0 0-43,1 1 0,-1 0 0,1-1 0,0 0 0,0 1 0,0-1 0,1-4 64,0 8-27,1 0 0,-1 0 1,1 0-1,0 0 0,-1 1 1,1-1-1,0 0 0,0 0 1,0 1-1,0-1 0,0 1 1,1-1-1,-1 1 0,0-1 0,1 1 1,-1 0-1,1-1 0,0 1 1,-1 0-1,1 0 0,0 0 1,0 1-1,0-1 27,36-16-3,1 0-809,-16 3-3267,-19 9-429</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7:33.403"/>
    </inkml:context>
    <inkml:brush xml:id="br0">
      <inkml:brushProperty name="width" value="0.05" units="cm"/>
      <inkml:brushProperty name="height" value="0.05" units="cm"/>
      <inkml:brushProperty name="color" value="#008C3A"/>
    </inkml:brush>
  </inkml:definitions>
  <inkml:trace contextRef="#ctx0" brushRef="#br0">220 0 5625,'0'0'1477,"0"0"-379,0 0-167,0 0-128,-15 46 81,-51 154-86,17-45 960,-22 128-1758,65-258-23,1 0 0,2 0 1,0 1-1,2-1 0,1 1 0,1-1 1,2 11 22,-3-33-70,1-1 0,0 0 0,0 0 1,0 0-1,0 0 0,0 0 0,0 0 1,0-1-1,0 1 0,1 0 0,-1 0 0,1-1 1,0 1-1,-1-1 0,1 0 0,0 1 1,0-1-1,0 0 0,0 0 0,0 0 0,0 0 1,0 0-1,0-1 0,0 1 0,0-1 1,0 1-1,1-1 0,-1 0 0,1 0 70,9 1-577,0-1 0,0 0 0,0 0 0,10-3 577,18-6-2482</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7:33.768"/>
    </inkml:context>
    <inkml:brush xml:id="br0">
      <inkml:brushProperty name="width" value="0.05" units="cm"/>
      <inkml:brushProperty name="height" value="0.05" units="cm"/>
      <inkml:brushProperty name="color" value="#008C3A"/>
    </inkml:brush>
  </inkml:definitions>
  <inkml:trace contextRef="#ctx0" brushRef="#br0">0 0 3825,'0'0'3227,"0"0"-1696,0 0-556,0 0-427,0 0-257,0 0 53,9 0-8,80 0 213,-88 1-546,0-1-1,0 1 0,-1-1 0,1 1 0,0-1 0,0 1 1,0-1-1,-1 1 0,1 0 0,0 0 0,-1-1 0,1 1 1,-1 0-1,1 0 0,0 0 0,-1 0 0,0-1 0,1 1 1,-1 0-1,0 0 0,1 0 0,-1 0 0,0 0 0,0 0 1,0 0-1,0 0 0,0 0 0,0 0 0,0 0 0,0 0 1,0 1-3,-2 39-56,1-38 60,-4 20 23,-1-1-1,-2 1 0,0-1 0,-1 0 0,-2-1 0,0 0 1,-7 9-27,9-14 65,78-18 187,-60-1-261,-1-1 0,-1 0-1,1 0 1,0-1 0,-1 0 0,0 0 0,0-1 0,-1 0 0,0 0 0,0-1 0,4-5 9,3-2-126,40-45-1234,-7 0-931</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7:34.098"/>
    </inkml:context>
    <inkml:brush xml:id="br0">
      <inkml:brushProperty name="width" value="0.05" units="cm"/>
      <inkml:brushProperty name="height" value="0.05" units="cm"/>
      <inkml:brushProperty name="color" value="#008C3A"/>
    </inkml:brush>
  </inkml:definitions>
  <inkml:trace contextRef="#ctx0" brushRef="#br0">0 1 6537,'0'0'2105,"0"0"-569,0 0-352,0 0-327,0 0 279,0 0-296,0 0-256,125 144-240,-101-74-128,-1 15-16,-5 12-112,-6 15-88,-9 11 0,-3 69-928,-9-31-1832,-12-28-1665</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7:35.135"/>
    </inkml:context>
    <inkml:brush xml:id="br0">
      <inkml:brushProperty name="width" value="0.05" units="cm"/>
      <inkml:brushProperty name="height" value="0.05" units="cm"/>
      <inkml:brushProperty name="color" value="#008C3A"/>
    </inkml:brush>
  </inkml:definitions>
  <inkml:trace contextRef="#ctx0" brushRef="#br0">502 995 1920,'0'0'3037,"0"0"-1597,0 0-249,0 0-128,0 0-16,0 0 68,-9 8-121,5-4-1005,-4 3 328,1-1-1,-1 1 1,-1-1 0,1-1 0,-1 0 0,0 0 0,0 0 0,-1-1-1,1-1 1,-1 1 0,0-2 0,-2 1-317,0-1 296,0-1 1,0-1-1,0 0 0,0-1 0,-11-1-296,18 1 38,0-1 0,0 1 0,-1-1 0,1 0 0,0 0 0,0-1 0,1 1-1,-1-1 1,1 0 0,-1 0 0,1-1 0,0 1 0,-2-3-38,-16-18 45,2-1 1,1-1-1,1-1 1,1-1-1,1 0 1,1-1-1,2 0 0,1-1 1,1-1-1,2 0 1,-2-14-46,-3-30-397,3 0 0,4-1 1,3 0-1,3-21 397,1 86-105,1 1 0,0-1 0,0 0 0,1 0 0,1 0 0,0 1 0,0-1 0,1 1 0,0 0 0,1 0 0,0 0 0,1 1 0,0 0 0,0 0 0,1 0 0,0 1 0,1 0 0,-1 0 0,2 1 0,-1 0 0,5-2 105,1-1-75,1 1 1,1 1-1,-1 0 0,1 2 1,1-1-1,-1 2 0,1 0 1,0 1-1,0 1 0,0 1 1,0 0-1,1 1 1,0 1 74,-6-1-25,0 1 1,0 1-1,0 0 1,0 1-1,8 2 25,-15-2-8,-1-1 0,1 2 0,0-1 0,-1 0 0,1 1 0,-1 0 0,0 0 0,0 0 0,0 1 0,0-1 0,-1 1 0,1 0 0,-1 0 0,1 2 8,11 16-20,-1 2 0,-1-1 0,-2 1 0,0 1 0,-1 0 0,-2 1 0,5 22 20,3 31-24,7 78 24,-16-68 67,-5 61-67,-2-122 27,0-17-25,-1-1-1,0 1 0,0 0 1,-1-1-1,-1 1 0,0-1 1,0 0-1,-1 0 0,0 0 1,-3 5-2,-7 8-875,-1 0 0,-1-1 0,-11 10 875,-9 12-3497</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7:38.896"/>
    </inkml:context>
    <inkml:brush xml:id="br0">
      <inkml:brushProperty name="width" value="0.05" units="cm"/>
      <inkml:brushProperty name="height" value="0.05" units="cm"/>
      <inkml:brushProperty name="color" value="#008C3A"/>
    </inkml:brush>
  </inkml:definitions>
  <inkml:trace contextRef="#ctx0" brushRef="#br0">508 916 5153,'0'0'2182,"0"0"-1037,0 0-291,0 0-107,0 0 36,0 0 140,-9 8 6,-30 24 131,37-31-901,-1 1 0,0-1 0,0 0-1,0 1 1,0-1 0,0-1 0,0 1 0,0 0-1,0-1 1,0 1 0,0-1 0,0 0 0,0 0-1,0 0 1,0-1 0,-2 0-159,-15 1 629,-21 4-132,0-2 0,0-1 0,0-2-1,-8-3-496,42 3 16,0-1 0,0-1 1,0 1-1,1-1 0,-1 0 0,1-1 0,-1 0 0,1 0 0,0 0 0,1 0 0,-1-1 0,1 0 0,0 0 0,0-1 0,0 1 0,1-1 0,0 0 0,0-1 0,0 1 0,1 0 0,-1-4-16,-5-10-6,1 0-1,1 0 1,1 0-1,1-1 0,1 0 1,-1-20 6,-2-30-679,4 0 1,3 0-1,3-6 679,0 42-372,1 0-1,2 0 1,1 1 0,2 0-1,1 0 1,2 1-1,4-7 373,-11 29-179,0 1 0,1 0 0,0 0 0,0 0 0,1 1 0,1 0 0,0 0 0,6-6 179,-8 11-83,-1 0 0,1 0 1,1 0-1,-1 1 0,0-1 1,1 2-1,0-1 0,-1 1 1,1 0-1,0 0 1,0 1-1,0-1 0,0 2 1,5-1 82,25-1-242,1 2 0,28 4 242,-50-2-34,-1 1 0,0 0-1,0 1 1,0 0 0,0 2 0,-1 0 0,14 7 34,-2 1-104,-1 1 0,-1 2 0,0 0 0,-1 2 0,-1 0 0,16 19 104,-26-23-309,0 0 0,-1 0 0,0 1 0,-1 1 1,-1 0-1,-1 0 0,-1 1 0,0 0 0,-1 0 0,3 17 309,2 25-2370</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7:45.445"/>
    </inkml:context>
    <inkml:brush xml:id="br0">
      <inkml:brushProperty name="width" value="0.05" units="cm"/>
      <inkml:brushProperty name="height" value="0.05" units="cm"/>
      <inkml:brushProperty name="color" value="#008C3A"/>
    </inkml:brush>
  </inkml:definitions>
  <inkml:trace contextRef="#ctx0" brushRef="#br0">201 1055 4337,'0'0'2027,"0"0"-720,0 0-317,-29-54-200,-87-177-147,104 205-493,1 0 1,1 0-1,-1-9-150,8 22 71,1 0-1,1 1 1,0-1-1,0-5-70,0-6 47,-1-6-48,2 1 0,1-1 1,1 1-1,1-1 0,7-25 1,-5 38-42,0 1-1,1-1 1,1 1 0,0 0 0,1 1-1,1 0 1,1 0 0,0 1 0,0 0 0,9-8 42,-3 6-60,1-1 0,0 2 0,1 0 1,1 2-1,0 0 0,0 1 0,2 0 1,-1 2-1,1 1 0,5-2 60,5 2-16,0 0 0,1 2 0,-1 1-1,1 2 1,1 1 0,-1 2 0,1 1 16,1-1-4,-2 1 3,1 1-1,19 3 2,-41-2 1,-1 0 0,1 0 0,-1 1-1,0 1 1,0 0 0,0 0-1,0 1 1,-1 0 0,8 5-1,-2 2 46,0 0 0,0 1 1,-2 0-1,1 1 0,-2 1 0,0 0 1,-1 1-1,0 0 0,-1 1 0,-1 0 1,-1 0-1,0 1 0,-1 0 0,-1 1 1,-1-1-1,2 13-46,2 30 535,-2 1 0,-2-1-1,-4 1 1,-4 33-535,1-52 214,-2 0 0,-2 0 0,-1 0 0,-3-1 0,-1-1 0,-2 0 0,-2 0 0,-2-1 0,-1-1 0,-2-1 1,-2-1-1,-2 0-214,15-25 12,0 0 0,-1 0 0,0-1 1,-1 0-1,-1-1 0,0-1 0,0 1 1,-1-2-1,-8 5-12,16-10-114,0-1 1,0 1-1,0-1 1,-1 0-1,1-1 1,-1 1-1,0-1 1,1 0-1,-1-1 0,0 1 1,0-1-1,0 0 1,1 0-1,-1-1 1,0 0-1,0 0 1,1 0-1,-1-1 0,1 0 1,-1 0-1,1 0 1,0 0-1,0-1 1,0 0-1,0 0 1,-2-2 113,-1-2-449,0-1 1,1 0 0,0 0-1,0 0 1,-3-7 448,-31-48-3340</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7:46.463"/>
    </inkml:context>
    <inkml:brush xml:id="br0">
      <inkml:brushProperty name="width" value="0.05" units="cm"/>
      <inkml:brushProperty name="height" value="0.05" units="cm"/>
      <inkml:brushProperty name="color" value="#008C3A"/>
    </inkml:brush>
  </inkml:definitions>
  <inkml:trace contextRef="#ctx0" brushRef="#br0">120 1 3617,'0'0'2728,"0"0"-1325,0 0-584,0 0-417,0 0-238,0 0 0,16 4 0,-15-4-162,9 2 16,-1 1 1,-1 0-1,1 0 0,0 1 0,-1 0 0,1 0 1,-1 1-1,0 0 0,-1 0 0,1 1 0,-1 0 1,0 0-1,-1 1 0,2 1-18,20 27 105,-2 1 1,-1 0-1,-1 2 0,7 19-105,-23-41 85,-1 1 0,0 0-1,-2 0 1,0 0 0,0 1 0,-2-1-1,0 1 1,-1 0 0,-1 0-1,-1 0 1,0 0 0,-2 9-85,0-19 81,0-1 1,-1 1 0,0-1-1,0 0 1,-1 0 0,0 0-1,0 0 1,0-1-1,-1 1 1,0-1 0,0 0-1,-1-1 1,1 1 0,-1-1-1,-1 0 1,1-1-1,-1 1 1,1-1 0,-1 0-1,-1-1-81,-8 6 82,-1-1-1,0-1 0,-1-1 1,0 0-1,0-1 0,0-1 1,-1-1-1,1 0-81,-3-1 73,1-1 1,0 0 0,-1-1-1,1-1 1,-8-2-74,25 2 20,1 0 1,-1-1-1,1 1 0,0 0 0,-1-1 1,1 1-1,0-1 0,0 0 0,0 0 1,0 0-1,0 0 0,0 0 1,1 0-1,-1 0 0,1-1 0,-1 1 1,1-1-1,0 1 0,0-1 0,0 1 1,0-1-1,1 0-20,-1 1 13,0 0 0,0-1 0,1 1 0,-1 0 0,1 0 0,0-1 0,0 1 0,-1-1 1,2 1-1,-1 0 0,0-1 0,0 1 0,1 0 0,-1-1 0,1 1 0,0 0 0,0 0 0,0 0 0,0-1 0,0 1 0,0 0 0,0 0 0,1 1 0,-1-1 0,1 0 0,0-1-13,21-10-29,1 0-1,1 1 1,0 1 0,1 2-1,-1 1 1,13-3 29,-13 4 3,170-45 10,34-10-1525,-186 47 611,-1-1 1,0-2-1,-1-2 1,5-6 900,-34 20-287,-1-2 0,0 1 1,-1-1-1,9-9 287,-16 14 82,0 0 0,-1 0 0,1 0 0,-1 0-1,0-1 1,0 1 0,0-1 0,0 1 0,0-1 0,-1 0 0,0 0 0,0 0 0,0 0 0,0 0 0,-1 0-1,1 0 1,-1-1-82,0 4 938,0 1 67,-2 0-867,0 0-1,0 0 0,0 1 1,0-1-1,0 1 0,0-1 0,0 1 1,0 0-1,0-1 0,1 1 0,-1 0 1,0 0-1,0 0 0,1 0 0,-1 1 1,1-1-1,-1 0 0,1 1 1,0-1-1,-1 1 0,1 0 0,0-1 1,0 1-1,0 0 0,0 0-137,-31 55 342,26-44 31,-201 402 1762,206-414-2179,0 0 0,1 0 0,-1 0-1,0 0 1,0 0 0,1 0 0,-1 1 0,1-1 0,-1 0 0,1 1 0,0-1 0,-1 0 0,1 1 0,0-1 0,0 0 0,0 1-1,0-1 1,0 0 0,0 1 0,0-1 0,1 0 0,-1 1 0,0-1 0,1 0 0,-1 0 0,1 1 0,0-1 0,-1 0 0,1 1 44,3 0-121,-1-1 1,1 1 0,-1-1 0,1 0 0,-1 0-1,1 0 1,0 0 0,-1 0 0,1-1 0,1 0 120,-3 0 46,82 8-100,-1-4 0,23-5 54,-47 1-16,-43 0-2,-1 0-1,1-1 1,-1-1 0,0-1-1,0 0 1,0-1 0,0 0 0,0-1-1,-1-1 1,0 0 0,0-1-1,-1-1 1,1 0 0,2-3 18,-13 8-161,1 0 1,-2 0-1,1 0 1,0 0-1,0-1 1,-1 1-1,0-1 0,0 1 1,0-1-1,0 0 1,0 0-1,-1 0 1,0 0-1,0 0 1,0 0-1,0 0 0,-1 0 1,1 0-1,-1-1 1,0 1-1,0 0 1,-1 0-1,0-3 161,1 3-279,0-23-3105</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7:46.845"/>
    </inkml:context>
    <inkml:brush xml:id="br0">
      <inkml:brushProperty name="width" value="0.05" units="cm"/>
      <inkml:brushProperty name="height" value="0.05" units="cm"/>
      <inkml:brushProperty name="color" value="#008C3A"/>
    </inkml:brush>
  </inkml:definitions>
  <inkml:trace contextRef="#ctx0" brushRef="#br0">476 1 8130,'0'0'3264,"0"0"-1863,0 0-913,0 0-320,0 0 0,-167 337-112,102-172-56,-30 108-136,15-38-1769,11-26-2463</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05.586"/>
    </inkml:context>
    <inkml:brush xml:id="br0">
      <inkml:brushProperty name="width" value="0.05" units="cm"/>
      <inkml:brushProperty name="height" value="0.05" units="cm"/>
      <inkml:brushProperty name="color" value="#008C3A"/>
    </inkml:brush>
  </inkml:definitions>
  <inkml:trace contextRef="#ctx0" brushRef="#br0">66 0 1256,'0'0'2049,"0"0"-1169,0 0-479,0 0-93,0 0-25,0 3 1661,2 19 8629,-1-8-11901,-10 199-688,2-217 2238,3-9-302,-1-1-1,2 1 0,0-1 1,1 0-1,0 1 0,1-3 81,1 15-56,0 1-50,0 0-120,0 0-6,0 0 70,0 0 13,-12 59-15,3-24-267,1-13-3101,4-15-2617</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06.470"/>
    </inkml:context>
    <inkml:brush xml:id="br0">
      <inkml:brushProperty name="width" value="0.05" units="cm"/>
      <inkml:brushProperty name="height" value="0.05" units="cm"/>
      <inkml:brushProperty name="color" value="#008C3A"/>
    </inkml:brush>
  </inkml:definitions>
  <inkml:trace contextRef="#ctx0" brushRef="#br0">1 17 6961,'0'0'1877,"0"0"-567,0 0-598,0 0-383,0 0-60,0 0-15,17-3-83,132-10-133,-150 36-219,-3-11 195,0 1 0,-1-1 0,-1 0 1,0 0-1,0-1 0,-1 0 0,-1 0 0,-8 9-14,-7 13-305,-24 32-283,46-61 574,1-3-35,163-6-39,-162 5 249,-1 0 43,0 0 35,0 3-185,0 0 1,0 0-1,0 0 1,0-1-1,-1 1 0,1 0 1,-1 0-1,1 0 1,-1 0-1,0-1 0,0 1 1,-1 0-1,1-1 1,-1 2-55,1-2 57,-62 134-867,-23 27 810,82-160-3116,4-3-69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47.161"/>
    </inkml:context>
    <inkml:brush xml:id="br0">
      <inkml:brushProperty name="width" value="0.05" units="cm"/>
      <inkml:brushProperty name="height" value="0.05" units="cm"/>
      <inkml:brushProperty name="color" value="#E71224"/>
    </inkml:brush>
  </inkml:definitions>
  <inkml:trace contextRef="#ctx0" brushRef="#br0">0 1 2064</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31.474"/>
    </inkml:context>
    <inkml:brush xml:id="br0">
      <inkml:brushProperty name="width" value="0.05" units="cm"/>
      <inkml:brushProperty name="height" value="0.05" units="cm"/>
      <inkml:brushProperty name="color" value="#E71224"/>
    </inkml:brush>
  </inkml:definitions>
  <inkml:trace contextRef="#ctx0" brushRef="#br0">0 426 7338,'0'0'3354,"0"0"-1714,0 0-712,0 0 40,0 0-142,0 0-214,27-12-292,82-31-215,21-2-105,-109 39-467,0-1 0,0-1 0,-1 0 0,0-2-1,17-11 468,-30 17-179,-1-1-1,0 0 0,0 0 0,-1 0 0,1-1 0,-1 1 0,0-2 0,-1 1 0,0 0 0,0-1 0,0 0 0,0 1 1,-1-2-1,-1 1 0,1 0 0,-1 0 0,0-1 0,0-6 180,-1 8-58,2-7-13,-2 0 1,0 1-1,0-1 0,-1 0 1,-1-10 70,1 21-1,-1 0 0,1 0 0,0 0 0,-1 0 0,0 0 0,1-1 0,-1 1 1,0 0-1,0 0 0,0 1 0,0-1 0,0 0 0,-1 0 0,1 0 0,0 1 0,-1-1 0,1 1 1,-1-1-1,0 1 0,0 0 0,1-1 0,-1 1 0,0 0 0,0 0 0,0 0 0,0 0 0,0 1 0,0-1 1,0 1-1,-1-1 0,1 1 0,0 0 0,0-1 0,0 1 0,-2 1 1,2-1 16,-1 0 0,1 0-1,-1 0 1,1 1 0,-1-1 0,1 1-1,-1 0 1,1 0 0,0 0 0,-1 0-1,1 0 1,0 1 0,0-1 0,0 1-1,0-1 1,0 1 0,0 0 0,0-1-1,0 1 1,1 0 0,-1 0 0,1 0-1,-1 2-15,-4 6 107,1 1-1,1 0 1,-1 0-1,-1 10-106,-1 3 162,-26 78 906,4 2 1,5 1-1,5 1 1,1 34-1069,17-135 439,1-8-247,2-19-315,8-35-558,-5 43 574,1-1 1,1 2 0,0-1 0,0 1 0,2 0 0,0 1 0,0-1-1,1 2 1,0 0 0,1 0 0,1 1 0,8-7 106,-19 17 0,-1 0 1,1 0-1,-1 0 0,1 0 1,-1 0-1,1 0 0,-1 0 0,1 0 1,-1 0-1,1 1 0,-1-1 1,1 0-1,-1 0 0,1 1 1,-1-1-1,1 0 0,-1 0 1,0 1-1,1-1 0,-1 1 1,1-1-1,-1 0 0,0 1 0,0-1 1,1 1-1,-1-1 0,0 1 1,0-1-1,1 0 0,-1 1 1,0-1-1,0 1 0,0-1 1,0 1-1,0 0 0,0-1 0,0 1 1,0-1-1,0 1 0,0-1 1,0 1-1,5 25 76,-5-24-60,18 189 1493,-18-190-1580,1 0 0,-1 0 0,0 0 1,0 0-1,1 0 0,-1 0 0,0 0 1,1-1-1,-1 1 0,1 0 0,-1 0 1,1 0-1,0-1 0,-1 1 0,1 0 1,0-1-1,-1 1 0,1-1 1,0 1-1,0-1 0,0 1 0,0-1 1,-1 1-1,1-1 0,0 0 0,0 1 1,0-1-1,0 0 0,0 0 0,0 0 1,0 0-1,0 0 0,0 0 0,0 0 1,0 0-1,-1 0 0,1 0 0,0 0 1,0-1-1,0 1 71,6 0-1641,9 0-2504</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06.835"/>
    </inkml:context>
    <inkml:brush xml:id="br0">
      <inkml:brushProperty name="width" value="0.05" units="cm"/>
      <inkml:brushProperty name="height" value="0.05" units="cm"/>
      <inkml:brushProperty name="color" value="#008C3A"/>
    </inkml:brush>
  </inkml:definitions>
  <inkml:trace contextRef="#ctx0" brushRef="#br0">15 1 6433,'0'0'2849,"0"0"-1209,0 0-183,0 0-601,0 0-96,0 0 0,0 0-304,0 0-216,0 0-240,0 0-608,-3 5-1600,-3 1-1473,0-1-4785</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07.215"/>
    </inkml:context>
    <inkml:brush xml:id="br0">
      <inkml:brushProperty name="width" value="0.05" units="cm"/>
      <inkml:brushProperty name="height" value="0.05" units="cm"/>
      <inkml:brushProperty name="color" value="#008C3A"/>
    </inkml:brush>
  </inkml:definitions>
  <inkml:trace contextRef="#ctx0" brushRef="#br0">146 1 5145,'0'0'4114,"0"0"-2184,0 0-682,0 0-407,0 0-277,0 0 4,-5 23-160,1-4-357,-8 35 57,3 1 1,1 8-109,7-49-4,-3 18-37,2 0-1,2 0 1,1 0 0,3 17 41,-2-41-188,1-1 0,0 0 1,0-1-1,0 1 1,1-1-1,0 1 1,0-1-1,0 0 0,1 0 1,0-1-1,4 4 188,14 18-974,-22-25 964,0 0 1,0 0 0,-1 0 0,1 0-1,0 0 1,-1 0 0,1 0 0,-1 0 0,0 0-1,0 0 1,0 0 0,0 0 0,0 0-1,0 0 1,-1 0 0,1 0 0,0 0-1,-1 0 1,0 0 0,1 0 0,-1 0 0,0 0-1,0 0 1,0-1 0,0 1 0,-1 0-1,1-1 1,0 1 0,-1-1 0,1 1 0,-2 0 9,-6 8-70,-1-1 0,0 0 0,-1-1 0,-2 2 70,11-9-36,-9 7-580,0-1 1,-1-1-1,1 0 1,-1 0-1,-10 2 616,-9-1-3502</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07.585"/>
    </inkml:context>
    <inkml:brush xml:id="br0">
      <inkml:brushProperty name="width" value="0.05" units="cm"/>
      <inkml:brushProperty name="height" value="0.05" units="cm"/>
      <inkml:brushProperty name="color" value="#008C3A"/>
    </inkml:brush>
  </inkml:definitions>
  <inkml:trace contextRef="#ctx0" brushRef="#br0">1 257 5297,'0'0'2873,"0"0"-1977,0 0 16,0 0-416,0 0-40,0 0 24,0 0-208,113-123-272,-93 59-376,-2-5-2648</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08.101"/>
    </inkml:context>
    <inkml:brush xml:id="br0">
      <inkml:brushProperty name="width" value="0.05" units="cm"/>
      <inkml:brushProperty name="height" value="0.05" units="cm"/>
      <inkml:brushProperty name="color" value="#008C3A"/>
    </inkml:brush>
  </inkml:definitions>
  <inkml:trace contextRef="#ctx0" brushRef="#br0">41 1310 3969,'0'0'1465,"0"0"-12,0 0-72,0 0 41,0 0 241,0 0 195,0-5 7094,-5-23-8589,-8-34-321,3 0 0,3 0 1,2-26-43,5-189-1555,2 125 953,12-406 1399,-13 555-1629,-2-7 2041,0 8-4455,-1 1-4118,0 1 2801</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08.503"/>
    </inkml:context>
    <inkml:brush xml:id="br0">
      <inkml:brushProperty name="width" value="0.05" units="cm"/>
      <inkml:brushProperty name="height" value="0.05" units="cm"/>
      <inkml:brushProperty name="color" value="#008C3A"/>
    </inkml:brush>
  </inkml:definitions>
  <inkml:trace contextRef="#ctx0" brushRef="#br0">0 33 4025,'0'0'2731,"0"0"-1031,0 0-122,0 0-128,0 0-77,0 0 12,0-6-257,0-15-165,0 16-182,0 5-259,0 0-320,0 0-206,1 1-39,-1 1-1,1 0 1,-1 0-1,1-1 1,-1 1-1,1 0 1,0-1-1,0 1 1,0 0-1,0-1 1,0 1-1,0-1 1,1 1 43,4 8-20,97 185-2326,-101-192 1896,9 13-1133,1-12-3512,-12-4 2801</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08.869"/>
    </inkml:context>
    <inkml:brush xml:id="br0">
      <inkml:brushProperty name="width" value="0.05" units="cm"/>
      <inkml:brushProperty name="height" value="0.05" units="cm"/>
      <inkml:brushProperty name="color" value="#008C3A"/>
    </inkml:brush>
  </inkml:definitions>
  <inkml:trace contextRef="#ctx0" brushRef="#br0">21 102 5201</inkml:trace>
  <inkml:trace contextRef="#ctx0" brushRef="#br0" timeOffset="1">21 102 5201,'-20'-102'1865,"20"102"-577,0 0-296,0 0-408,0 0-88,6 0 16,8 16 216,4 5 153,3 1-1,3 5-160,0-1-344,-4-4-152,4 4-104,-6-4-120,0-1-528,-3 11-1328,-6 0-881,-9-10-1776</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6:33.699"/>
    </inkml:context>
    <inkml:brush xml:id="br0">
      <inkml:brushProperty name="width" value="0.05" units="cm"/>
      <inkml:brushProperty name="height" value="0.05" units="cm"/>
      <inkml:brushProperty name="color" value="#008C3A"/>
    </inkml:brush>
  </inkml:definitions>
  <inkml:trace contextRef="#ctx0" brushRef="#br0">68 349 8994,'0'0'3509,"0"0"-1269,0 0-924,0 0-598,0 0-207,0 0-106,22 0 7,138 0 888,-143-2-1226,0 0 0,0-1-1,0-1 1,-1-1-1,1 0 1,-1-1-1,0-1 1,-1 0-1,1-1 1,-2-1-1,1 0 1,-1-1-1,0 0 1,-1-2-1,1-1-73,-10 8 19,0 0 0,-1-1 0,1 0 0,-1 0-1,0 0 1,-1 0 0,1 0 0,-1 0 0,-1-1-1,1 1 1,-1-1 0,0 1 0,0-5-19,0-14-258,0-1 1,-4-21 257,3 45-9,-1 0-1,1 0 1,-1-1 0,1 1 0,-1 0 0,0 0 0,0 0-1,0 0 1,0 1 0,0-1 0,0 0 0,-1 0 0,1 1 0,-1-1-1,1 0 1,-1 1 0,1 0 0,-1-1 0,0 1 0,0 0 0,0 0-1,0 0 1,1 0 0,-2 0 0,1 0 0,0 1 0,0-1 0,0 1-1,0-1 1,-1 1 9,-11-2-44,1 0 0,-1 1 0,1 1-1,-10 1 45,5-1 26,11 1-13,-1 0-1,0 1 0,0 0 0,1 1 1,-1-1-1,1 2 0,0-1 0,0 1 1,0 0-1,0 0 0,1 1 1,-1-1-1,1 2 0,0-1 0,1 1 1,0 0-1,-5 5-12,-15 21 71,1 0 0,-19 35-71,34-53 15,-21 35 14,3 0 0,1 2-1,3 1 1,2 2-29,13-31-14,0 0 0,2 1 0,1 0 0,1 0 0,1 0 0,1 0 0,1 0 0,1 1-1,2-1 1,2 18 14,-1-29 2,1 0 0,1 0 0,0-1 0,0 1 0,1-1 1,0 0-1,1-1 0,1 0 0,0 0 0,0 0 0,1-1 0,1 0 0,-1-1 0,2 0 0,9 7-2,2-1-21,0 0 0,1-2-1,0 0 1,1-1 0,1-2 0,-1-1 0,19 5 21,-19-8-666,0-1 0,1-1 0,0-1 0,11 0 666,-20-3-1463,-1 0 0,0-1 1,1-1-1,11-3 1463,26-17-6279</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6:34.286"/>
    </inkml:context>
    <inkml:brush xml:id="br0">
      <inkml:brushProperty name="width" value="0.05" units="cm"/>
      <inkml:brushProperty name="height" value="0.05" units="cm"/>
      <inkml:brushProperty name="color" value="#008C3A"/>
    </inkml:brush>
  </inkml:definitions>
  <inkml:trace contextRef="#ctx0" brushRef="#br0">0 86 3009,'0'0'5009,"0"0"-1777,0 0-455,0 0-457,0 0-183,0 0-257,0 0-663,0-27-529,0 27-272,12 0-416,12 0-72,18-5-152,14 0-128,42-11-1857,-12-1-3504,-9 1-776</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6:34.684"/>
    </inkml:context>
    <inkml:brush xml:id="br0">
      <inkml:brushProperty name="width" value="0.05" units="cm"/>
      <inkml:brushProperty name="height" value="0.05" units="cm"/>
      <inkml:brushProperty name="color" value="#008C3A"/>
    </inkml:brush>
  </inkml:definitions>
  <inkml:trace contextRef="#ctx0" brushRef="#br0">1 0 4161,'0'0'2295,"0"0"-965,0 0-564,0 0-381,0 0 63,0 0 523,7 24 238,2 5-819,-2-4 40,1-1 0,1 0 1,1-1-1,9 16-430,4 2 575,2-1-1,1-1 1,2-2-1,5 3-574,77 77-1228,-84-91-3405,-22-24 1465</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6:35.035"/>
    </inkml:context>
    <inkml:brush xml:id="br0">
      <inkml:brushProperty name="width" value="0.05" units="cm"/>
      <inkml:brushProperty name="height" value="0.05" units="cm"/>
      <inkml:brushProperty name="color" value="#008C3A"/>
    </inkml:brush>
  </inkml:definitions>
  <inkml:trace contextRef="#ctx0" brushRef="#br0">351 1 5961,'0'0'3393,"0"0"-1409,0 0-375,0 0-1009,0 0-328,0 0 8,0 0-184,-179 288-96,111-138-96,12-22-1880,8-26-2745</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31.928"/>
    </inkml:context>
    <inkml:brush xml:id="br0">
      <inkml:brushProperty name="width" value="0.05" units="cm"/>
      <inkml:brushProperty name="height" value="0.05" units="cm"/>
      <inkml:brushProperty name="color" value="#E71224"/>
    </inkml:brush>
  </inkml:definitions>
  <inkml:trace contextRef="#ctx0" brushRef="#br0">15 179 5033,'0'0'3414,"0"0"-1461,0 0-671,0 0-203,0 0-146,0 0-15,-1 7-120,-1 8-511,-9 99 1237,11-113-1522,1 0-1,-1 0 1,1-1-1,0 1 1,-1 0-1,1 0 1,0-1 0,-1 1-1,1 0 1,0-1-1,0 1 1,0-1 0,0 1-1,-1-1 1,1 0-1,0 1 1,0-1-1,0 0 1,0 1 0,0-1-1,0 0 1,0 0-1,0 0 1,0 0-1,0 0 1,0 0 0,0 0-1,0-1-1,41 1-62,-32 0-15,-7 0 29,1 0 0,-1-1 0,1 1 0,-1 0 0,0-1 0,1 0 0,-1 0-1,0 0 1,1 0 0,-1-1 0,0 1 0,0-1 0,0 0 0,0 0 0,0 0 0,-1 0-1,1 0 1,0-1 0,-1 1 0,2-3 48,0 0-21,-1-1 0,0 1 0,0-1 0,-1 1 0,0-1 0,0 0 0,0 0 0,-1 0 0,0 0 0,0 0 0,0-5 21,0-1-5,-1 0-1,0 0 0,-1 0 1,0 1-1,-1-1 1,0 0-1,-1 0 0,-1 1 1,1 0-1,-2-1 1,0 2-1,-4-8 6,4 9-136,-20-26 287,23 33-247,1 0 0,0 1 0,-1-1 0,1 1 0,-1 0 0,0-1 0,1 1 0,-1 0 0,0 0 0,0 0 0,1 0 0,-1 0-1,0 1 1,0-1 0,0 0 0,0 1 0,-2-1 96,4 38-3503,-1-33 3231,1 0 0,0 0 1,1-1-1,-1 1 0,0 0 0,1 0 1,0 0-1,0-1 0,0 1 1,1 0-1,-1-1 0,1 1 0,0-1 1,0 0-1,0 1 0,0-1 0,2 1 272,13 9-2316</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6:35.833"/>
    </inkml:context>
    <inkml:brush xml:id="br0">
      <inkml:brushProperty name="width" value="0.05" units="cm"/>
      <inkml:brushProperty name="height" value="0.05" units="cm"/>
      <inkml:brushProperty name="color" value="#008C3A"/>
    </inkml:brush>
  </inkml:definitions>
  <inkml:trace contextRef="#ctx0" brushRef="#br0">360 764 4073,'0'0'5425,"0"0"-1607,0 0-1361,0 0-694,0 0-432,0 0-132,0-5-188,0 0-872,-1-1 1,0 1-1,0 0 1,-1 0-1,1 0 1,-1 0 0,0 0-1,0 0 1,-1 0-1,0 0 1,1 1 0,-2-1-1,1 1 1,0 0-1,-3-2-139,-11-13 47,-2 2 0,1 0 0,-2 1 0,-13-8-47,26 19-58,0 1 0,0 0 0,0 0 0,0 0 0,-1 1 0,1 0 0,-1 1 0,0 0 0,0 0 0,0 0 0,0 1 0,0 1 0,0-1 0,0 1 0,0 0 0,-4 1 58,11 0-27,-1 0 0,1 0 0,-1 0 0,1 0 0,-1 0 0,1 0 0,0 0 0,-1 0 1,1 0-1,0 0 0,0 1 0,0-1 0,0 1 0,0-1 0,0 1 0,0-1 0,1 1 0,-1-1 0,1 1 0,-1 0 27,-13 42-242,10-27 122,-9 40-74,2 0 0,3 1 0,2 0 0,3 0 0,3 30 194,0-87-4,0 0-1,0 0 1,1 1 0,-1-1-1,0 0 1,1 0 0,-1 0-1,1 0 1,-1 0 0,1 0-1,0 0 1,0 0 0,-1 0-1,1 0 1,0 0 0,0 0-1,0 0 1,0 0-1,0-1 1,0 1 0,0 0-1,0-1 1,0 1 0,0-1-1,0 1 1,1-1 0,-1 0-1,0 1 1,0-1 0,0 0-1,1 0 1,-1 0 0,0 0-1,0 0 1,1 0 4,2 0 4,-1 0-1,0 0 1,0 0 0,0-1 0,0 1-1,0-1 1,0 0 0,0 0 0,0 0-1,0 0 1,0 0 0,0-1 0,0 1-1,-1-1 1,3-1-4,8-13-4,-1 0 0,0 0 0,-1-1 0,-1 0 0,-1-1 0,0 0 1,4-15 3,7-11-160,27-60-684,-4-2-1,-5-2 0,-5-1 1,-5-2-1,-4-1 1,3-67 844,-50 383 669,1 48 1017,11 250-1686,11-494-6,0 10-159,3 60-780,-2-74 495,-1 0-1,1 1 1,0-1 0,1 0-1,-1 0 1,1 0 0,-1 0-1,1 0 1,1 0 0,-1-1-1,0 1 1,1-1-1,0 1 1,0-1 0,2 2 450,7 2-3388</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6:36.184"/>
    </inkml:context>
    <inkml:brush xml:id="br0">
      <inkml:brushProperty name="width" value="0.05" units="cm"/>
      <inkml:brushProperty name="height" value="0.05" units="cm"/>
      <inkml:brushProperty name="color" value="#008C3A"/>
    </inkml:brush>
  </inkml:definitions>
  <inkml:trace contextRef="#ctx0" brushRef="#br0">0 1 6217,'0'0'1705,"0"0"-609,0 0-240,0 0 424,0 0 145,0 0-337,0 0-344,89 262-232,-65-204-80,6 1-200,0-11-56,-4 1-88,1-7-88,-3-10-744,0-10-1432,-7-6-673,-8-16-448</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6:36.520"/>
    </inkml:context>
    <inkml:brush xml:id="br0">
      <inkml:brushProperty name="width" value="0.05" units="cm"/>
      <inkml:brushProperty name="height" value="0.05" units="cm"/>
      <inkml:brushProperty name="color" value="#008C3A"/>
    </inkml:brush>
  </inkml:definitions>
  <inkml:trace contextRef="#ctx0" brushRef="#br0">404 0 7098,'0'0'2928,"0"0"-1247,0 0-577,0 0-600,0 0 120,0 0 344,0 0-256,-113 177-368,69-108-344,-7 6-112,-26 16-1976,15-16-2233,5-16-2760</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6:37.304"/>
    </inkml:context>
    <inkml:brush xml:id="br0">
      <inkml:brushProperty name="width" value="0.05" units="cm"/>
      <inkml:brushProperty name="height" value="0.05" units="cm"/>
      <inkml:brushProperty name="color" value="#008C3A"/>
    </inkml:brush>
  </inkml:definitions>
  <inkml:trace contextRef="#ctx0" brushRef="#br0">930 26 7050,'0'0'3283,"0"0"-840,0 0-493,0 0-466,0 0-285,0 0-197,-5-3-301,1 0-693,0 0 0,-1 1 0,1-1 1,-1 1-1,0 0 0,0 0 0,0 1 0,0 0 0,0 0 0,0 0 1,0 0-1,0 1 0,0 0 0,0 0 0,-1 0 0,1 0 0,0 1 0,0 0 1,0 0-1,0 1 0,-2 0-8,-3 1-52,1 1 1,-1 0-1,1 1 0,-1 0 1,1 0-1,1 1 1,-1 0-1,1 0 0,0 1 1,-4 5 51,-16 21-88,1 2 1,2 0 0,1 2-1,2 0 1,1 2-1,3 0 1,1 1 0,1 1-1,3 1 1,-1 10 87,-8 44-73,4 0 0,4 1 0,5 1 0,4 3 73,14 683-243,0 0 351,-12-742-52,-1 0-1,-2 0 1,-2 0-1,-2-1 1,-2 0-56,5-18-65,-1 0 0,-2-1 1,0 0-1,-1 0 0,-2-2 0,0 1 1,-1-2-1,-1 0 0,-7 7 65,12-17-505,0 0 0,-1-1 0,0 0 0,0-1 0,-1 0 0,1-1 0,-2 0 0,1-1 0,-1-1 0,0 0 0,0 0 0,0-1 0,0-1 0,0 0 0,-1-1 0,-6 0 505,-39 0-4272</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6:37.783"/>
    </inkml:context>
    <inkml:brush xml:id="br0">
      <inkml:brushProperty name="width" value="0.05" units="cm"/>
      <inkml:brushProperty name="height" value="0.05" units="cm"/>
      <inkml:brushProperty name="color" value="#008C3A"/>
    </inkml:brush>
  </inkml:definitions>
  <inkml:trace contextRef="#ctx0" brushRef="#br0">49 150 6665,'0'0'2858,"0"0"-741,0 0-442,0 0-462,0 0-244,0 0-151,0 0-343,0 0-271,-1 4-128,-11 64-100,7-48-57,1-1 0,2 1 0,-1-1 0,2 1 0,1 0 0,1 9 81,23-33-218,-19-1 246,1-1 0,-1 1 0,0-1 0,-1 0 0,1-1-1,-1 1 1,0-1 0,2-5-28,27-64 90,-24 55-85,-2 3-11,0 1 0,-1-1 0,-1-1 1,-1 1-1,0-1 0,-1 0 1,-1-11 5,-2 28-53,0 1 0,-1-1 1,1 0-1,-1 1 1,1-1-1,-1 0 1,0 1-1,0-1 0,0 1 1,0-1-1,0 1 1,0 0-1,0-1 1,0 1-1,-1 0 1,1 0-1,0 0 0,-1 0 1,1 0-1,-1 0 1,1 0-1,-1 0 1,1 0-1,-1 1 0,0-1 1,1 1-1,-1-1 1,0 1-1,0 0 1,0 0 52,-67-9-3536,43 8 723,-11-5-2056</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6:38.769"/>
    </inkml:context>
    <inkml:brush xml:id="br0">
      <inkml:brushProperty name="width" value="0.05" units="cm"/>
      <inkml:brushProperty name="height" value="0.05" units="cm"/>
      <inkml:brushProperty name="color" value="#008C3A"/>
    </inkml:brush>
  </inkml:definitions>
  <inkml:trace contextRef="#ctx0" brushRef="#br0">60 86 5081,'0'0'1494,"0"0"-127,0 0-71,0 0 60,0 0-270,0 0-317,-9 42-263,-27 131-98,32-155-238,0 1 0,2 0 1,0 0-1,1 0 0,1 10-170,-1 23 588,17-55-345,-7-4-204,-1 1 0,0-1 0,0-1 0,0 1 0,-1-1 0,0-1 0,0 0-39,21-24-4,34-32-518,-20 18 179,2 2 1,2 3-1,28-20 343,-59 51-25,1 0-1,0 1 1,1 1-1,0 1 0,0 0 1,1 1-1,0 1 1,0 0-1,1 2 1,0 0-1,-1 1 1,1 1-1,14 0 26,-15 2-9,-8-1-22,1 1 0,0 0 0,0 1 0,-1 1 0,1-1 0,0 1 0,3 2 31,-11-3-12,-1 1 0,1-1 0,0 1 0,0 0 0,-1-1 0,1 1 0,-1 1 0,0-1 0,1 0 0,-1 0 0,0 1 0,0-1 0,0 1 0,-1 0 0,1-1 0,-1 1 0,1 0 0,-1 0 0,0 0 0,0 0 0,-1 0 1,1 0-1,0 1 0,-1-1 0,0 0 0,0 0 0,0 0 12,1 7 28,0 0 1,-1-1 0,-1 1-1,1-1 1,-2 1 0,1-1-1,-1 1 1,-1-1 0,0 0 0,0 0-1,-4 8-28,0-5 130,0-1 0,-1 0 0,0 0 0,-1-1 0,0 0 0,-1 0 0,-10 7-130,10-8 30,-1-2-1,0 1 0,0-1 1,-1-1-1,0 0 0,0-1 0,0 0 1,-1-1-1,1 0 0,-12 1-29,17-3-35,-1-1-1,0 0 0,1 0 0,-1-1 0,0 0 1,1 0-1,-1-1 0,0 0 0,1-1 1,-1 1-1,1-1 0,0-1 0,-1 1 0,1-1 1,0-1-1,1 1 0,-1-1 0,0 0 1,0-2 35,-14-16-482,0 0 1,2-2-1,1 0 1,1-1-1,1-1 1,-4-10 481,5 9-552,-31-50-1922,7 6-1508</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6:28.639"/>
    </inkml:context>
    <inkml:brush xml:id="br0">
      <inkml:brushProperty name="width" value="0.05" units="cm"/>
      <inkml:brushProperty name="height" value="0.05" units="cm"/>
      <inkml:brushProperty name="color" value="#008C3A"/>
    </inkml:brush>
  </inkml:definitions>
  <inkml:trace contextRef="#ctx0" brushRef="#br0">1 70 7930,'0'0'4897,"0"0"-2369,0 0-303,0 0-1113,0 0-368,0 0 112,0 0-416,0 0-95,0 0-345,3 0 0,5 0-897,25 0-3048,-3-26-1992,-3-17-3505</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6:30.270"/>
    </inkml:context>
    <inkml:brush xml:id="br0">
      <inkml:brushProperty name="width" value="0.05" units="cm"/>
      <inkml:brushProperty name="height" value="0.05" units="cm"/>
      <inkml:brushProperty name="color" value="#008C3A"/>
    </inkml:brush>
  </inkml:definitions>
  <inkml:trace contextRef="#ctx0" brushRef="#br0">0 479 7386,'0'0'5587,"0"0"-1927,0 0-842,0 0-843,0 0-605,0 0-116,0 0-384,0 0-318,1-17-140,4 1-453,1 1 0,0-1 0,1 1 0,0 1 0,1-1 0,1 1 0,10-12 41,0-2-121,15-25-355,3 1 0,2 3 1,2 1-1,2 2 0,8-4 476,-50 49-37,-1 1 0,1-1 0,0 1-1,0-1 1,0 1 0,0 0 0,0-1 0,0 1 0,0 0 0,0 0 0,0 0-1,0-1 1,0 1 0,0 0 0,0 0 0,-1 0 0,1 1 0,0-1 0,0 0-1,0 0 1,0 0 0,0 1 0,0-1 0,0 0 0,0 1 0,0-1 0,0 1-1,0 0 38,22 19-406,11 26 545,-3 2-1,-2 2 0,21 49-138,-22-46 63,270 583 644,-159-330-603,-111-241-440,4 6-1493,-9-26-2659,-22-44 541,0-7 2851,-1 3 325,0-29-2925</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6:30.705"/>
    </inkml:context>
    <inkml:brush xml:id="br0">
      <inkml:brushProperty name="width" value="0.05" units="cm"/>
      <inkml:brushProperty name="height" value="0.05" units="cm"/>
      <inkml:brushProperty name="color" value="#008C3A"/>
    </inkml:brush>
  </inkml:definitions>
  <inkml:trace contextRef="#ctx0" brushRef="#br0">718 5 3641,'0'0'1660,"0"0"-120,0 0-243,0 0-298,0 0-49,0 0 87,0 0-989,1 0 0,-1-1 0,0 1 0,0 0 0,0 0 0,1-1 0,-1 1 1,0 0-1,0 0 0,1-1 0,-1 1 0,0 0 0,0 0 0,1 0 0,-1-1 0,0 1 0,1 0 1,-1 0-1,0 0 0,1 0 0,-1 0 0,0 0 0,1 0 0,-1 0 0,0 0 0,1 0 0,-1 0 1,0 0-1,1 0 0,-1 0 0,0 0 0,1 0 0,-1 0 0,0 0 0,1 0 0,-1 0 1,0 1-1,1-1 0,-1 0 0,0 0 0,1 0 0,-1 1 0,0-1-48,-1 7 253,0 1 1,-1-1-1,0 1 0,0-1 0,-1 0 1,0 1-1,0-1 0,-2 3-253,-6 13 615,-177 403 4102,-131 200-4380,315-619-348,-41 76-1302,-2-3-1,-20 21 1314,66-100-121,0 0 1,1 0-1,-1 0 0,0 0 0,0 0 1,0 0-1,1 0 0,-1 0 0,0 0 0,0 0 1,-1-1-1,1 1 0,0 0 0,0-1 0,0 1 1,0-1-1,0 1 0,-2-1 121,3 0-113,-1 0 1,1 0-1,-1-1 0,1 1 1,-1 0-1,1 0 0,0-1 1,-1 1-1,1-1 0,-1 1 1,1 0-1,0-1 0,-1 1 1,1-1-1,0 1 0,0-1 1,-1 1-1,1-1 0,0 1 1,0-1-1,0 1 0,0-1 1,0 1-1,-1-1 0,1 0 1,0 1-1,0-1 0,0 1 113,2-49-4821,10-13-2358</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6:31.348"/>
    </inkml:context>
    <inkml:brush xml:id="br0">
      <inkml:brushProperty name="width" value="0.05" units="cm"/>
      <inkml:brushProperty name="height" value="0.05" units="cm"/>
      <inkml:brushProperty name="color" value="#008C3A"/>
    </inkml:brush>
  </inkml:definitions>
  <inkml:trace contextRef="#ctx0" brushRef="#br0">397 1 5249,'0'0'2379,"0"0"-922,0 0-472,0 0-458,0 0-192,0 0-81,0 3-132,1 10 174,-1 1-1,0-1 1,-1 1 0,0-1 0,-1 0 0,-1 0-1,-2 8-295,-32 95 2340,22-73-1768,-5 14 329,-3 0 0,-8 11-901,22-49 117,-2 0 0,0-1 0,-1 0 0,-1 0 0,0-2 0,-2 1 0,-15 13-117,26-27 30,0 0-1,-1 0 1,1 0 0,-1 0 0,0-1 0,0 0 0,0 0-1,0 0 1,-1-1 0,1 1 0,0-1 0,-1 0 0,1-1-1,0 1 1,-1-1 0,-5-1-30,9 0-27,0 1 0,-1-1 0,1 0-1,0 0 1,0 0 0,-1-1 0,1 1 0,0 0-1,0-1 1,1 0 0,-1 1 0,0-1 0,0 0 0,1 0-1,-1 0 1,1 0 0,0 0 0,-1 0 0,1 0-1,0-1 1,0 1 0,0 0 0,1-1 0,-1 1 0,1 0-1,-1-1 1,1 1 0,0-3 27,-11-74-1469,11 78 1465,-1-30-706,0 0 0,2 0-1,1 0 1,4-14 710,-4 32-68,1 1 1,1 0-1,0-1 1,0 1-1,1 1 0,1-1 1,0 1-1,0 0 0,1 0 1,1 0-1,-1 1 1,3-1 67,-9 10 16,0-1 0,0 1 1,1-1-1,-1 1 1,0-1-1,1 1 0,0 0 1,-1 0-1,1 0 1,0 0-1,-1 0 1,1 0-1,0 0 0,0 0 1,0 1-1,0-1 1,0 1-1,-1-1 0,1 1 1,0 0-1,0 0 1,0 0-1,0 0 0,0 0 1,0 0-1,0 1 1,0-1-1,0 1 1,0-1-1,0 1 0,0 0 1,0-1-1,-1 1 1,1 0-1,0 0 0,0 0 1,-1 1-1,1-1 1,-1 0-1,1 1 0,-1-1 1,0 1-1,0-1 1,1 1-1,-1-1 1,0 2-17,8 10 11,0 2-1,0-1 1,-2 1 0,0 0 0,2 7-11,0 1 165,33 67 332,-17-30-416,4-2 0,2-1 1,2-1-82,-29-51-170,-3-2-195,1-1-1,0 1 0,0 0 1,0-1-1,0 0 1,0 1-1,1-1 1,-1 0-1,3 2 366,4-2-3563</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32.260"/>
    </inkml:context>
    <inkml:brush xml:id="br0">
      <inkml:brushProperty name="width" value="0.05" units="cm"/>
      <inkml:brushProperty name="height" value="0.05" units="cm"/>
      <inkml:brushProperty name="color" value="#E71224"/>
    </inkml:brush>
  </inkml:definitions>
  <inkml:trace contextRef="#ctx0" brushRef="#br0">0 1 4113</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6:31.683"/>
    </inkml:context>
    <inkml:brush xml:id="br0">
      <inkml:brushProperty name="width" value="0.05" units="cm"/>
      <inkml:brushProperty name="height" value="0.05" units="cm"/>
      <inkml:brushProperty name="color" value="#008C3A"/>
    </inkml:brush>
  </inkml:definitions>
  <inkml:trace contextRef="#ctx0" brushRef="#br0">0 76 5769,'0'0'3113,"0"0"-1145,0 0-327,0 0-697,0 0-104,0 0-160,0 0-352,24-11-328,-9 11-16,9 0 16,12 0 0,2 0-56,10 0-1168,20-22-720,-9 1-1449,-11 0-376</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6:32.015"/>
    </inkml:context>
    <inkml:brush xml:id="br0">
      <inkml:brushProperty name="width" value="0.05" units="cm"/>
      <inkml:brushProperty name="height" value="0.05" units="cm"/>
      <inkml:brushProperty name="color" value="#008C3A"/>
    </inkml:brush>
  </inkml:definitions>
  <inkml:trace contextRef="#ctx0" brushRef="#br0">39 0 5769,'0'0'1889,"0"0"-857,0 0-520,0 0 360,0 0 80,0 0-376,3 332-351,-6-246-97,-12 36-128,3-20-1329,0-11-2728</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6:32.371"/>
    </inkml:context>
    <inkml:brush xml:id="br0">
      <inkml:brushProperty name="width" value="0.05" units="cm"/>
      <inkml:brushProperty name="height" value="0.05" units="cm"/>
      <inkml:brushProperty name="color" value="#008C3A"/>
    </inkml:brush>
  </inkml:definitions>
  <inkml:trace contextRef="#ctx0" brushRef="#br0">0 0 4721,'0'0'4153,"0"0"-2809,0 0-520,0 0-536,0 0-200,0 0-88,0 0-112,0 54-2008,0-49-6186</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6:46.397"/>
    </inkml:context>
    <inkml:brush xml:id="br0">
      <inkml:brushProperty name="width" value="0.05" units="cm"/>
      <inkml:brushProperty name="height" value="0.05" units="cm"/>
      <inkml:brushProperty name="color" value="#008C3A"/>
    </inkml:brush>
  </inkml:definitions>
  <inkml:trace contextRef="#ctx0" brushRef="#br0">1 86 3841,'0'0'2254,"0"0"-1087,0 0-395,0 0-204,0 0 28,0 0 212,17 1 123,6 0-703,110 3 1470,-115-4-1554,1-1 0,-1-1 0,0-1 0,1 0 0,-1-2 0,10-3-144,1-3-65,-12 5-307,0-1 1,-1 0-1,0-2 0,0 1 1,1-3 371,-11 6-2123,-5-1-733</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6:46.731"/>
    </inkml:context>
    <inkml:brush xml:id="br0">
      <inkml:brushProperty name="width" value="0.05" units="cm"/>
      <inkml:brushProperty name="height" value="0.05" units="cm"/>
      <inkml:brushProperty name="color" value="#008C3A"/>
    </inkml:brush>
  </inkml:definitions>
  <inkml:trace contextRef="#ctx0" brushRef="#br0">1 97 6273,'0'0'1801,"0"0"-425,0 0-536,0 0-392,0 0-16,0 0-256,0 0-40,118 0-40,-67-16-96,32-16-80,-12 5-1344,-8 6-1857</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12.911"/>
    </inkml:context>
    <inkml:brush xml:id="br0">
      <inkml:brushProperty name="width" value="0.05" units="cm"/>
      <inkml:brushProperty name="height" value="0.05" units="cm"/>
      <inkml:brushProperty name="color" value="#008C3A"/>
    </inkml:brush>
  </inkml:definitions>
  <inkml:trace contextRef="#ctx0" brushRef="#br0">4 214 7778,'0'0'3827,"0"0"-749,0 0-275,0 0-510,0 0-350,0 0-291,0 0-521,-1-4-447,0 4-678,1-1 0,0 1 0,0-1 0,-1 1 0,1-1 0,0 0 0,0 1 0,0-1 0,0 1 0,0-1 0,-1 0 0,1 1 0,0-1 0,1 1-1,-1-1 1,0 0 0,0 1 0,0-1 0,0 1 0,0-1 0,1 0 0,-1 1 0,0-1 0,0 1 0,1-1 0,-1 1-6,24-2-396,-7 4 353,41 4 20,-1-2 1,1-2-1,-1-3 1,1-3-1,30-6 23,-23-8-298,-1-2-1,-1-4 1,41-21 298,73-27-1133,-167 68 974,-5 2-16,-1 1 1,0-1-1,1 1 1,-1 0-1,1 0 1,-1 1-1,1-1 1,1 1 174,-6 0-462,-3 37-22,-1-1 0,-2 0 1,-2 0-1,-2-1 0,0 0 0,-9 16 484,3-5-1326,-41 104-4095,33-99 1942</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13.283"/>
    </inkml:context>
    <inkml:brush xml:id="br0">
      <inkml:brushProperty name="width" value="0.05" units="cm"/>
      <inkml:brushProperty name="height" value="0.05" units="cm"/>
      <inkml:brushProperty name="color" value="#008C3A"/>
    </inkml:brush>
  </inkml:definitions>
  <inkml:trace contextRef="#ctx0" brushRef="#br0">10 0 7402,'0'0'2072,"0"0"-1056,0 0-320,0 0 969,0 321-65,-3-171-592,0 21-520,0 10-240,3 1-31,0 0-217,0 16-1057,9-43-1799,8-48-1777</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13.661"/>
    </inkml:context>
    <inkml:brush xml:id="br0">
      <inkml:brushProperty name="width" value="0.05" units="cm"/>
      <inkml:brushProperty name="height" value="0.05" units="cm"/>
      <inkml:brushProperty name="color" value="#008C3A"/>
    </inkml:brush>
  </inkml:definitions>
  <inkml:trace contextRef="#ctx0" brushRef="#br0">283 0 9130,'0'0'2606,"0"0"-470,0 0-835,0 0-400,-19 46 221,4-8-874,-103 280 1101,86-217-1249,4 1 0,5 2 0,4 0 0,5 1-1,5 0 1,4 9-100,4-92-308,2 0 0,1-1 0,1 1 0,1-1 0,6 21 308,-9-36-200,1 1 1,1-1 0,-1 0-1,1 0 1,0 0 0,1 0-1,-1-1 1,1 1 0,0-1-1,0 0 1,1 0 0,0 0-1,0-1 1,0 1 0,0-1-1,1 0 1,-1-1 0,1 0-1,0 1 1,0-2 0,3 2 199,9-1-701,0 0 0,1-1 0,-1-1 0,1-1 0,-1 0 0,0-2 0,5-1 701,46-10-3470</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14.028"/>
    </inkml:context>
    <inkml:brush xml:id="br0">
      <inkml:brushProperty name="width" value="0.05" units="cm"/>
      <inkml:brushProperty name="height" value="0.05" units="cm"/>
      <inkml:brushProperty name="color" value="#008C3A"/>
    </inkml:brush>
  </inkml:definitions>
  <inkml:trace contextRef="#ctx0" brushRef="#br0">1 1 7058,'0'0'3464,"0"0"-1443,0 0-641,0 0-668,0 0-370,0 0-90,11 0-79,0 0-116,1 0 0,0 1 0,-1 0 0,1 1 0,0 1 0,-1 0 0,0 0 0,0 1 0,8 4-57,-12-4 2,0 0 0,1 0 0,-2 1-1,1 0 1,0 0 0,-1 1 0,0-1-1,-1 2 1,5 3-2,-8-6-82,0 0 0,0 0 1,0 1-1,0-1 0,-1 0 0,0 1 0,0-1 0,0 0 0,0 1 1,-1-1-1,1 1 0,-1 0 0,0-1 0,-1 1 0,1-1 0,-1 1 1,0-1-1,0 3 82,-7 16-396,-1-1 0,-1 0 0,-1 0 0,-1-1 1,0-1-1,-2 0 0,-6 6 396,-8 15-793,8-14 187,14-19 468,-1-1-1,2 1 1,-1 0 0,1 1-1,0-1 1,1 1-1,0 0 1,1 0-1,0 0 1,0 0 0,0 1-1,1 0 139,25-4 10,3-3 653,-1 0 0,1-2 1,22-2-664,-30-1 368,0 2 0,0 0 0,0 1 1,0 1-1,0 0 0,0 1 0,-1 1 0,17 7-368,-33-11-1,0 0 0,-1 1 0,1-1 1,-1 1-1,1-1 0,0 1 0,-1-1 0,1 1 0,-1-1 0,1 1 0,-1-1 0,0 1 0,1 0 0,-1-1 0,1 1 0,-1 0 1,0-1-1,0 1 0,1 0 0,-1-1 0,0 1 0,0 0 0,0 0 0,0-1 0,0 1 0,0 0 0,0 0 0,0-1 0,0 1 1,0 0-1,0 0 0,-1-1 0,1 1 0,0 0 0,0-1 0,-1 1 0,1 0 0,-1-1 0,1 1 0,0 0 0,-1-1 0,0 1 1,-26 31-465,-106 89-2609,64-66-655</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14.403"/>
    </inkml:context>
    <inkml:brush xml:id="br0">
      <inkml:brushProperty name="width" value="0.05" units="cm"/>
      <inkml:brushProperty name="height" value="0.05" units="cm"/>
      <inkml:brushProperty name="color" value="#008C3A"/>
    </inkml:brush>
  </inkml:definitions>
  <inkml:trace contextRef="#ctx0" brushRef="#br0">0 1 5985,'0'0'2529,"0"0"-785,0 0-231,140 310-153,-98-203-184,-10 5-552,-5-5-376,-12 0-120,-12 5 8,-3 0-136,-12 11-928,-53 32-1688,2-26 71,7-28-2472</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32.627"/>
    </inkml:context>
    <inkml:brush xml:id="br0">
      <inkml:brushProperty name="width" value="0.05" units="cm"/>
      <inkml:brushProperty name="height" value="0.05" units="cm"/>
      <inkml:brushProperty name="color" value="#E71224"/>
    </inkml:brush>
  </inkml:definitions>
  <inkml:trace contextRef="#ctx0" brushRef="#br0">0 85 4113,'175'-35'2064,"-135"26"141,-45 10-2168,8 0 283,-3 22 1270,-2 35 425,-9 44-2015,4-44 951,1 46-951,6-103 84,0-1 100,0 0 71,8-24 371,24-51-575,17-43-255,4-26 204,-47 118 172,-5 25 19,-1 1-34,0 9-370,-2 7 212,0 0 0,0 0 0,-2 0 0,0 0 1,0 0 0,-2 0 136,2 1 1,0 0 0,1 0 0,1 1 0,1 2-137,9-24-2174,7-14 128,3-8-1050</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14.753"/>
    </inkml:context>
    <inkml:brush xml:id="br0">
      <inkml:brushProperty name="width" value="0.05" units="cm"/>
      <inkml:brushProperty name="height" value="0.05" units="cm"/>
      <inkml:brushProperty name="color" value="#008C3A"/>
    </inkml:brush>
  </inkml:definitions>
  <inkml:trace contextRef="#ctx0" brushRef="#br0">101 0 7282,'0'0'3296,"0"0"-1831,0 0-393,0 0-648,0 0-280,0 0 264,0 0 296,131 53-272,-84-53-160,4 0-72,-1 0-200,-8 0-1272,-12 0-1665,-18-5-1560</inkml:trace>
  <inkml:trace contextRef="#ctx0" brushRef="#br0" timeOffset="1">0 390 5961,'0'0'3409,"0"0"-1753,0 0-31,0 0-593,0 0 192,0 0-208,193 48-495,-118-48-289,46-10-232,-17-33-2105,-15-10-3344</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15.233"/>
    </inkml:context>
    <inkml:brush xml:id="br0">
      <inkml:brushProperty name="width" value="0.05" units="cm"/>
      <inkml:brushProperty name="height" value="0.05" units="cm"/>
      <inkml:brushProperty name="color" value="#008C3A"/>
    </inkml:brush>
  </inkml:definitions>
  <inkml:trace contextRef="#ctx0" brushRef="#br0">123 10 9386,'0'0'3471,"0"0"-1367,0 0-879,0 0-571,0 0-274,0 0-127,15-2-12,44-3 0,0 2 0,23 3-241,-78 1-25,0-1 0,0 1 0,0-1 0,0 1 0,-1 0 0,1 0 0,0 1 0,-1-1 0,1 1 0,-1 0 0,1 0 0,-1 0 0,0 1 0,0-1 0,0 1 0,0-1 0,0 1 0,-1 0 0,2 2 25,0 1-106,0 0-1,-1 0 1,0 0 0,0 1-1,-1 0 1,1-1 0,-1 1 0,-1 0-1,1 0 1,-1 5 106,1 4-191,-2 0 0,0 0 0,0-1-1,-2 1 1,0 0 0,-1-1 0,0 1 0,-1-1 0,-6 14 191,-5 2-109,-1 0 1,-2 0-1,-1-2 1,-2 0-1,0-2 1,-22 21 108,-41 37 1282,-36 24-1282,66-61 1289,54-47-1280,0-1 1,-1 0-1,1 1 0,0-1 0,0 0 0,0 1 1,0-1-1,-1 1 0,1-1 0,0 0 0,0 1 0,0-1 1,0 0-1,0 1 0,0-1 0,0 1 0,0-1 1,0 0-1,0 1 0,0-1 0,1 0 0,-1 1 0,0-1 1,0 1-1,0-1 0,0 0 0,0 1 0,1-1 0,-1 0 1,0 0-1,0 1 0,1-1 0,-1 0 0,0 1 1,1-1-1,-1 0 0,0 0 0,1 0 0,-1 1 0,0-1 1,1 0-1,-1 0 0,0 0 0,1 0 0,-1 0 1,0 0-1,1 1 0,-1-1 0,1 0 0,-1 0-9,22 8-167,-22-8 178,47 11-235,0-2-1,1-2 1,-1-2-1,1-3 1,0-1-1,1-2 1,32-7 224,-57 4-1560,0-1 0,-1-1 0,16-6 1560,54-25-6557</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15.613"/>
    </inkml:context>
    <inkml:brush xml:id="br0">
      <inkml:brushProperty name="width" value="0.05" units="cm"/>
      <inkml:brushProperty name="height" value="0.05" units="cm"/>
      <inkml:brushProperty name="color" value="#008C3A"/>
    </inkml:brush>
  </inkml:definitions>
  <inkml:trace contextRef="#ctx0" brushRef="#br0">0 0 6817,'0'0'2601,"0"0"-1001,0 0-63,0 0-561,0 0-296,0 0-144,0 0-536,0 54 64,0 10 80,0 21 520,0 17 113,0 10-273,0 1-232,0 10-64,0-6-208,0 28-656,0-28-2257,0-26-2832</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15.983"/>
    </inkml:context>
    <inkml:brush xml:id="br0">
      <inkml:brushProperty name="width" value="0.05" units="cm"/>
      <inkml:brushProperty name="height" value="0.05" units="cm"/>
      <inkml:brushProperty name="color" value="#008C3A"/>
    </inkml:brush>
  </inkml:definitions>
  <inkml:trace contextRef="#ctx0" brushRef="#br0">0 1 8506,'0'0'4177,"0"0"-2697,0 0-704,0 0-408,0 0-200,0 0 32,0 0-200,24 182 0,-24-161-2104,0-5-3457</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16.531"/>
    </inkml:context>
    <inkml:brush xml:id="br0">
      <inkml:brushProperty name="width" value="0.05" units="cm"/>
      <inkml:brushProperty name="height" value="0.05" units="cm"/>
      <inkml:brushProperty name="color" value="#008C3A"/>
    </inkml:brush>
  </inkml:definitions>
  <inkml:trace contextRef="#ctx0" brushRef="#br0">1 248 4649,'0'0'3631,"0"0"-1258,0 0-203,0 0-431,0 0-298,0 0 9,2-12 149,3 8-1615,0-1 0,1 1 0,0 0 0,0 0 0,0 1 0,0 0 0,0 0 0,0 0 0,1 1 0,0 0 0,3-1 16,17-6-28,-3 0 32,137-53-42,13 4 38,-121 43-207,0 2 1,1 3 0,0 2 0,0 2-1,28 2 207,-61 4-123,-11-1-20,-1 1 0,0 0-1,0 0 1,0 1 0,0 1 0,0-1 0,0 1-1,1 1 144,-7-1-64,0-1 0,0 1 0,-1 0 0,1 0 0,0 0 0,-1 0 0,0 1 0,1-1 0,-1 1-1,0-1 1,0 1 0,-1 0 0,1 0 0,0 0 0,-1 0 0,0 0 0,0 0 0,0 0 0,0 0 0,0 0-1,-1 1 1,1-1 0,-1 0 0,0 3 64,2 11-299,-1 0 1,-1 0-1,-1 1 0,-1-1 0,0-1 0,-1 1 1,-1 0-1,0-1 0,-2 3 299,-5 10-887,-1-1-1,-1-1 1,-1 0 0,-13 17 887,-29 34-3736</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16.899"/>
    </inkml:context>
    <inkml:brush xml:id="br0">
      <inkml:brushProperty name="width" value="0.05" units="cm"/>
      <inkml:brushProperty name="height" value="0.05" units="cm"/>
      <inkml:brushProperty name="color" value="#008C3A"/>
    </inkml:brush>
  </inkml:definitions>
  <inkml:trace contextRef="#ctx0" brushRef="#br0">1 0 5521,'0'0'1825,"0"0"-601,0 0 312,3 300-208,-3-150-79,0 21-521,0 10-368,0 1-360,9 32-32,8-48-1720,4-43-2057</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17.243"/>
    </inkml:context>
    <inkml:brush xml:id="br0">
      <inkml:brushProperty name="width" value="0.05" units="cm"/>
      <inkml:brushProperty name="height" value="0.05" units="cm"/>
      <inkml:brushProperty name="color" value="#008C3A"/>
    </inkml:brush>
  </inkml:definitions>
  <inkml:trace contextRef="#ctx0" brushRef="#br0">176 0 7354,'0'0'2944,"0"0"-1361,0 0-348,0 0 255,0 0 233,-15 61-24,-50 201-464,25-93-125,6 10-1110,23-95 19,4 0 0,3 54-19,4-132 21,0 13-335,1-1 1,0 1-1,4 18 314,-4-33-158,0 1-1,0 0 0,1-1 1,-1 0-1,1 1 1,0-1-1,0 0 1,1 0-1,-1 0 0,1 0 1,0 0-1,0-1 1,0 1-1,0-1 1,1 0-1,-1 0 0,1 0 1,1 1 158,9 1-670,-1 0 1,1-1-1,0-1 1,1 0 0,-1-1-1,0 0 1,1-1-1,11-1 670,45 1-3655</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17.611"/>
    </inkml:context>
    <inkml:brush xml:id="br0">
      <inkml:brushProperty name="width" value="0.05" units="cm"/>
      <inkml:brushProperty name="height" value="0.05" units="cm"/>
      <inkml:brushProperty name="color" value="#008C3A"/>
    </inkml:brush>
  </inkml:definitions>
  <inkml:trace contextRef="#ctx0" brushRef="#br0">0 0 6793,'0'0'1431,"0"0"-517,0 0-213,0 0 109,0 0-38,32 4-193,98 12-211,-60-2-159,-68-13-207,0 0 1,0 0 0,1 0-1,-1 0 1,0 0 0,0 0-1,0 0 1,0 1-1,-1-1 1,1 1 0,0 0-1,0-1 1,-1 1-1,1 0 1,-1 0 0,1 1-3,-2-1-2,1-1 0,-1 1 0,1-1 0,-1 1 1,0-1-1,1 1 0,-1-1 0,0 1 0,0 0 0,0-1 1,-1 1-1,1-1 0,0 1 0,0-1 0,-1 1 0,1 0 1,-1-1-1,0 0 0,1 1 0,-1-1 0,0 1 0,0-1 1,0 1 1,-26 32-74,18-24 62,-19 23-150,8-10-355,0 2-1,-11 20 518,26-37-99,0 0 0,1 0-1,1 0 1,-1 1-1,1 0 1,0 0-1,1-1 1,0 1 0,1 1-1,0-1 1,0 5 99,1-10-12,1 0 1,-1-1 0,1 1-1,0-1 1,1 0-1,-1 1 1,0-1 0,1 0-1,0 0 1,0 0-1,0 0 1,0 0-1,0 0 1,1 0 0,-1-1-1,1 1 1,0-1-1,-1 0 1,1 0 0,0 0-1,1 0 1,-1 0-1,1-1 12,13 8 137,1-1-1,0 0 0,15 3-136,-25-8 98,37 11 437,-19-7-155,-2 1-1,1 1 1,-1 1-1,-1 1 0,15 10-379,-37-21 11,-1 0-1,1 0 0,-1 1 0,0-1 1,1 0-1,-1 0 0,1 1 0,-1-1 1,0 0-1,1 1 0,-1-1 0,0 1 1,1-1-1,-1 0 0,0 1 0,0-1 1,1 1-1,-1-1 0,0 1 0,0-1 1,0 1-1,0-1 0,0 1 0,0-1 1,1 0-1,-1 1 0,0-1 0,0 1 1,0-1-1,-1 1 0,1-1 0,0 1 1,0-1-1,0 1 0,0-1 0,0 1 1,0-1-1,-1 1 0,1-1 0,0 1 1,0-1-1,-1 1-10,-16 13 311,14-12-330,-172 107-3351,112-75-67</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17.981"/>
    </inkml:context>
    <inkml:brush xml:id="br0">
      <inkml:brushProperty name="width" value="0.05" units="cm"/>
      <inkml:brushProperty name="height" value="0.05" units="cm"/>
      <inkml:brushProperty name="color" value="#008C3A"/>
    </inkml:brush>
  </inkml:definitions>
  <inkml:trace contextRef="#ctx0" brushRef="#br0">1 1 4505,'0'0'1680,"0"0"-159,0 0-233,0 0-320,157 235-104,-109-133-120,2 5-319,-5 16-273,-7 0-32,-11 5-32,-15 0 8,-12-10-96,-27 32-656,-17-38-841,-10-21-1647</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18.350"/>
    </inkml:context>
    <inkml:brush xml:id="br0">
      <inkml:brushProperty name="width" value="0.05" units="cm"/>
      <inkml:brushProperty name="height" value="0.05" units="cm"/>
      <inkml:brushProperty name="color" value="#008C3A"/>
    </inkml:brush>
  </inkml:definitions>
  <inkml:trace contextRef="#ctx0" brushRef="#br0">1 0 6385,'0'0'4497,"0"0"-2264,0 0-409,0 0-944,0 0-584,0 0-160,0 0-136,32 0-288,-8 0 152,6 0 136,9 11 0,5-6-408,15-5-1152,-11 0-1513,-12 0-1408</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32.961"/>
    </inkml:context>
    <inkml:brush xml:id="br0">
      <inkml:brushProperty name="width" value="0.05" units="cm"/>
      <inkml:brushProperty name="height" value="0.05" units="cm"/>
      <inkml:brushProperty name="color" value="#E71224"/>
    </inkml:brush>
  </inkml:definitions>
  <inkml:trace contextRef="#ctx0" brushRef="#br0">0 0 4817,'0'0'1590,"0"0"-129,0 0 5,0 0-18,0 0-85,1 47-184,1 148-251,-2 111 1150,0-360-2185,2 1 0,2-1 0,3 1 0,3-8 107,2 6-64,-1 1-323,13-35 387,-23 86-375,1 0-1,0 1 1,0-1 0,0 1-1,0 0 1,0-1-1,1 1 1,-1 0-1,1 0 1,-1 1-1,1-1 1,0 1 0,0-1-1,0 1 1,0 0-1,0 0 1,0 0-1,0 0 1,0 0-1,0 1 1,0-1 0,0 1-1,2 0 376,13-1-4103</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18.729"/>
    </inkml:context>
    <inkml:brush xml:id="br0">
      <inkml:brushProperty name="width" value="0.05" units="cm"/>
      <inkml:brushProperty name="height" value="0.05" units="cm"/>
      <inkml:brushProperty name="color" value="#008C3A"/>
    </inkml:brush>
  </inkml:definitions>
  <inkml:trace contextRef="#ctx0" brushRef="#br0">0 118 6121,'0'0'3289,"0"0"-1545,0 0 105,0 0-793,0 0-360,0 0 0,0 0-112,83 5-95,-29-5-153,8 0-336,33-48-569,-11 11-2967,-13-1-3402</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19.078"/>
    </inkml:context>
    <inkml:brush xml:id="br0">
      <inkml:brushProperty name="width" value="0.05" units="cm"/>
      <inkml:brushProperty name="height" value="0.05" units="cm"/>
      <inkml:brushProperty name="color" value="#008C3A"/>
    </inkml:brush>
  </inkml:definitions>
  <inkml:trace contextRef="#ctx0" brushRef="#br0">435 1 5865,'0'0'3580,"0"0"-934,0 0-463,0 0-754,0 0-468,0 0-364,-22 18-344,12-9-239,-10 7-1,1 1 0,0 0 0,1 2 0,2 0 0,-1 1 0,2 1 0,1 0 0,-1 4-13,-29 60 49,3 3 1,4 1 0,4 2 0,-7 42-50,23-68-197,4 0 0,3 1 0,2 1 1,3-1-1,3 1 0,7 61 197,-3-111-423,1 0 0,1 0 0,1 0 0,0 0 0,1 0 0,0-1 0,2 0 0,0 0 0,1-1 0,0 0-1,1-1 1,1 0 0,0-1 0,1 0 0,0 0 0,1-1 0,10 7 423,-11-11-822,0 0 0,1-1-1,0 0 1,5 2 822</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20.142"/>
    </inkml:context>
    <inkml:brush xml:id="br0">
      <inkml:brushProperty name="width" value="0.05" units="cm"/>
      <inkml:brushProperty name="height" value="0.05" units="cm"/>
      <inkml:brushProperty name="color" value="#008C3A"/>
    </inkml:brush>
  </inkml:definitions>
  <inkml:trace contextRef="#ctx0" brushRef="#br0">0 72 6649,'0'0'2933,"0"0"-448,0 0-245,0 0-334,0 0-315,0 0-591,2-7-484,-1 5-496,0-1 0,1 0 0,-1 1 0,1-1-1,-1 1 1,1 0 0,0 0 0,0-1 0,0 1 0,0 0-1,1 1 1,-1-1 0,0 0 0,1 1 0,-1-1 0,1 1-1,1-1-19,59-18 133,-41 17-133,1 0-1,-1 2 1,1 0 0,8 2 0,7 0-77,-33-1 58,-1 0 0,1 0 0,-1 1 0,1 0 0,-1 0 0,0 0 0,1 0 0,-1 1 0,0-1 0,0 1 0,0 0 0,0 1 0,0-1 0,0 0-1,-1 1 1,1 0 0,-1 0 0,1 0 0,-1 1 0,0-1 0,-1 1 0,1-1 0,-1 1 0,1 0 0,-1 0 0,0 0 0,0 0 0,0 4 19,1 0-93,-1 0 0,0 0 0,-1 0 0,0 1 0,0-1 0,-1 0 0,0 1 1,0-1-1,-1 0 0,0 0 0,-1 1 0,0-1 0,0 0 0,-1 0 0,-2 6 93,-12 20 5,-1-2 0,-1 0-1,-2-2 1,-14 17-5,-103 113 0,64-77-80,62-71 81,11-10 1,-1-1 0,0 1-1,1-1 1,-1 1 0,1 0-1,-1 0 1,1 0 0,0-1-1,0 1 1,-1 1 0,2-1-1,-1 0 1,0 0-1,0 0 1,1 0 0,-1 1-2,1-2 84,103 1-80,32-1-584,-49-6-3815,-47-4-92</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20.492"/>
    </inkml:context>
    <inkml:brush xml:id="br0">
      <inkml:brushProperty name="width" value="0.05" units="cm"/>
      <inkml:brushProperty name="height" value="0.05" units="cm"/>
      <inkml:brushProperty name="color" value="#008C3A"/>
    </inkml:brush>
  </inkml:definitions>
  <inkml:trace contextRef="#ctx0" brushRef="#br0">0 1 6441,'0'0'3409,"0"0"-1240,0 0-49,0 0-472,0 0-247,0 0-233,0 0-608,0 16-400,0-11-144,0 11-8,3 5-8,0 12-928,0-1-2113,3-6-2536</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20.961"/>
    </inkml:context>
    <inkml:brush xml:id="br0">
      <inkml:brushProperty name="width" value="0.05" units="cm"/>
      <inkml:brushProperty name="height" value="0.05" units="cm"/>
      <inkml:brushProperty name="color" value="#008C3A"/>
    </inkml:brush>
  </inkml:definitions>
  <inkml:trace contextRef="#ctx0" brushRef="#br0">312 1 6897,'0'0'2896,"0"0"-974,0 0-533,0 0-610,0 0-210,0 0-78,-6 15-140,-3 9-215,-23 58 662,-7 37-798,31-90-1,1 1 1,1 0-1,2 0 1,1 0-1,2 0 1,1 17 0,1-39-2,0-1 1,1 1-1,0-1 0,1 0 1,0 0-1,0 0 1,0 0-1,1 0 0,0-1 1,0 1-1,1-1 0,2 2 2,15 18 17,1-1 0,7 4-17,-11-10 4,14 11 16,24 23 43,-53-48-59,0-1-1,-1 1 0,1 0 1,-1 0-1,0 0 1,0 0-1,-1 0 0,1 1 1,-1-1-1,-1 1 0,1 1-3,-2-7 0,0 1 0,1 0 0,-1 0 0,0-1 0,0 1 0,0 0 0,0-1 0,0 1 0,0 0 0,-1-1 0,1 1 0,0 0 0,0-1 0,0 1 0,-1 0 0,1-1 0,0 1 0,-1-1 0,1 1 0,0 0 0,-1-1 0,1 1 0,-1-1 0,1 1 0,-1-1 0,1 1 0,-1-1 0,1 0 0,-1 1 0,0-1 0,1 0 0,-1 1 0,1-1 0,-1 0 0,0 0 0,1 1 0,-1-1 0,-1 0 0,-57 33-2150,-57 21 2150,95-46-520,0 0-1,0-1 1,-1-2 0,0 0 0,0-1 0,-1-2 0,-14 1 520,-7-3-3780,9 0-2644</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21.346"/>
    </inkml:context>
    <inkml:brush xml:id="br0">
      <inkml:brushProperty name="width" value="0.05" units="cm"/>
      <inkml:brushProperty name="height" value="0.05" units="cm"/>
      <inkml:brushProperty name="color" value="#008C3A"/>
    </inkml:brush>
  </inkml:definitions>
  <inkml:trace contextRef="#ctx0" brushRef="#br0">0 70 6425,'0'0'3009,"0"0"-953,0 0-55,0 0-889,0 0-304,0 0-168,0 0-416,84-6 89,-40 1-57,13 0-256,32-11-224,-18 0-3537,-6-6-3793</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21.744"/>
    </inkml:context>
    <inkml:brush xml:id="br0">
      <inkml:brushProperty name="width" value="0.05" units="cm"/>
      <inkml:brushProperty name="height" value="0.05" units="cm"/>
      <inkml:brushProperty name="color" value="#008C3A"/>
    </inkml:brush>
  </inkml:definitions>
  <inkml:trace contextRef="#ctx0" brushRef="#br0">12 0 4017,'0'0'1149,"0"0"93,0 0 29,0 0-43,29 45 90,96 145 23,-108-163-1043,83 132 1748,-82-125-1607,-2 0 1,-1 2 0,-1 1-440,-7-17 73,0 1 0,-2 0 0,0 0 0,-2 0 0,0 1 0,-1-1 1,-1 1-1,-2-1 0,0 1 0,-1 6-73,-3-4 15,0-2-1,-1 1 0,-2-1 1,0 0-1,-1 0 1,-1-1-1,-1 0 1,-1-1-1,-13 16-14,-45 59-4404,-49 49 4404,32-54-5205</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22.146"/>
    </inkml:context>
    <inkml:brush xml:id="br0">
      <inkml:brushProperty name="width" value="0.05" units="cm"/>
      <inkml:brushProperty name="height" value="0.05" units="cm"/>
      <inkml:brushProperty name="color" value="#008C3A"/>
    </inkml:brush>
  </inkml:definitions>
  <inkml:trace contextRef="#ctx0" brushRef="#br0">0 0 2473,'0'0'3580,"0"0"-1783,0 0-641,0 0-255,0 0-168,0 0 37,0 14-57,0 627 6196,0 10-8332,2-560-2210,5-23-2229</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22.509"/>
    </inkml:context>
    <inkml:brush xml:id="br0">
      <inkml:brushProperty name="width" value="0.05" units="cm"/>
      <inkml:brushProperty name="height" value="0.05" units="cm"/>
      <inkml:brushProperty name="color" value="#008C3A"/>
    </inkml:brush>
  </inkml:definitions>
  <inkml:trace contextRef="#ctx0" brushRef="#br0">1 1 6345,'0'0'3481,"0"0"-1256,0 0-305,0 0-984,0 0-336,0 0-112,0 0-272,6 5-136,0 17-8,-3 10 57,2 16-129,1-11-2313,-3 1-3104</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23.205"/>
    </inkml:context>
    <inkml:brush xml:id="br0">
      <inkml:brushProperty name="width" value="0.05" units="cm"/>
      <inkml:brushProperty name="height" value="0.05" units="cm"/>
      <inkml:brushProperty name="color" value="#008C3A"/>
    </inkml:brush>
  </inkml:definitions>
  <inkml:trace contextRef="#ctx0" brushRef="#br0">0 198 6857,'0'0'2964,"0"0"-852,0 0-341,0 0-638,0 0-512,0 0-172,42-5 54,363-55 479,109-4-529,69 19-453,524 22-395,-1036 24 347,0 3-1,47 9 49,-90-7-39,-1 0 0,1 1 1,-2 2-1,1 1 1,-1 1-1,-1 1 0,22 13 39,-19-8-127,-16-10-212,0 0 0,0 0 0,-1 1 0,0 1 0,-1 0 0,1 1 339,-11-10-44,1 1 0,-1-1 1,0 0-1,0 0 1,0 1-1,0-1 0,0 0 1,0 0-1,0 1 1,0-1-1,0 0 0,0 0 1,0 1-1,0-1 1,0 0-1,0 1 0,0-1 1,0 0-1,0 0 1,0 1-1,0-1 1,0 0-1,0 0 0,0 1 1,0-1-1,0 0 1,-1 0-1,1 1 0,0-1 1,0 0-1,0 0 1,0 0-1,-1 1 0,1-1 1,0 0-1,0 0 1,-1 0-1,1 0 0,0 0 1,0 1-1,0-1 1,-1 0-1,1 0 0,0 0 1,-1 0-1,1 0 1,0 0-1,0 0 1,-1 0-1,1 0 0,0 0 1,0 0-1,-1 0 1,1 0-1,0 0 44,-19 3-923,19-3 836,-39 1-2064</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33.341"/>
    </inkml:context>
    <inkml:brush xml:id="br0">
      <inkml:brushProperty name="width" value="0.05" units="cm"/>
      <inkml:brushProperty name="height" value="0.05" units="cm"/>
      <inkml:brushProperty name="color" value="#E71224"/>
    </inkml:brush>
  </inkml:definitions>
  <inkml:trace contextRef="#ctx0" brushRef="#br0">289 1 5329,'0'0'3225,"0"0"-1135,0 0-605,0 0-206,0 0-171,0 0-258,-9 0-402,1 0-422,1 0-1,-1 1 1,1 0-1,-1 0 1,1 1-1,0 0 1,0 0-1,-6 3-25,10-4-20,0 1-1,0-1 1,0 1-1,1 0 1,-1 0-1,1 0 0,-1 0 1,1 0-1,0 1 1,0-1-1,0 1 0,0-1 1,0 1-1,1 0 1,-1 0-1,1 0 1,0 0-1,0 0 0,0 0 1,0 0-1,0 0 1,1 0-1,-1 0 0,1 0 1,0 0-1,0 3 21,0 1-7,1 0 0,0 0 0,0 0 0,1 0 0,0 0 0,0 0 0,0 0 0,1-1 0,0 1 0,3 3 7,44 63 302,-38-57-137,0 0 0,-1 1 0,8 15-165,-18-31 8,-1 1 0,1-1 0,0 0 1,-1 1-1,1-1 0,-1 1 0,0-1 0,1 0 0,-1 1 0,0-1 0,0 1 1,0-1-1,0 1 0,0-1 0,0 1 0,0-1 0,0 1 0,-1-1 0,1 1 1,-1-1-1,1 0 0,-1 1 0,1-1 0,-1 0 0,0 1 0,0-1 0,0 0 1,1 0-1,-1 0 0,0 0 0,-1 1-8,-2 1-3,-1 0 0,1 0 0,-1-1-1,0 1 1,0-1 0,0 0 0,0-1 0,-5 2 3,-39 10-1627,-1-2 0,-9-1 1627,-19-3-5541</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34.085"/>
    </inkml:context>
    <inkml:brush xml:id="br0">
      <inkml:brushProperty name="width" value="0.05" units="cm"/>
      <inkml:brushProperty name="height" value="0.05" units="cm"/>
      <inkml:brushProperty name="color" value="#008C3A"/>
    </inkml:brush>
  </inkml:definitions>
  <inkml:trace contextRef="#ctx0" brushRef="#br0">10 0 7730,'0'0'3404,"0"0"-904,0 0-517,0 0-378,0 0-163,0 0-91,0 0-269,0 0-277,0 0-134,0 0-150,0 0-206,0 0-172,0 0-135,0 17-183,2 20 71,-1 27-1699,-8-28-8097,2-29 3939</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34.632"/>
    </inkml:context>
    <inkml:brush xml:id="br0">
      <inkml:brushProperty name="width" value="0.05" units="cm"/>
      <inkml:brushProperty name="height" value="0.05" units="cm"/>
      <inkml:brushProperty name="color" value="#008C3A"/>
    </inkml:brush>
  </inkml:definitions>
  <inkml:trace contextRef="#ctx0" brushRef="#br0">89 0 6433,'0'0'2522,"0"0"-1076,0 0-526,0 0-200,0 0 86,0 0 110,-3 15-241,-7 34-358,-6 28-122,3 1 0,3 0 1,3 15-196,7-57 110,-1-13-313,1-1-1,1 1 1,1-1-1,4 17 204,-4-31-82,0 0-1,1 0 1,0-1-1,1 1 1,0-1 0,0 1-1,0-1 1,1 0-1,0-1 1,0 1-1,1-1 1,0 0-1,0 0 1,5 3 82,35 19-32,-39-25 37,0 1 0,0-1 0,0 2 0,0-1 0,-1 1 0,0 0 0,0 0-1,0 1 1,0-1 0,3 7-5,-8-11 124,-1 0-54,0 1 1,0-1-1,-1 1 0,1-1 0,0 1 0,-1-1 1,1 1-1,-1-1 0,0 1 0,1-1 1,-1 1-1,0-1 0,0 0 0,0 1-70,-10 10 61,-1 0 1,-1 0-1,0-2 0,0 0 1,-4 2-62,11-8-411,-1 0 0,0 0 0,-1 0 0,1-1 0,-1 0 1,1-1-1,-1 1 0,0-1 0,0-1 0,0 0 0,-6 1 411,-11-2-2604,4 0-1017</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58:35.018"/>
    </inkml:context>
    <inkml:brush xml:id="br0">
      <inkml:brushProperty name="width" value="0.05" units="cm"/>
      <inkml:brushProperty name="height" value="0.05" units="cm"/>
      <inkml:brushProperty name="color" value="#008C3A"/>
    </inkml:brush>
  </inkml:definitions>
  <inkml:trace contextRef="#ctx0" brushRef="#br0">0 177 6825,'0'0'2633,"0"0"-945,0 0-415,0 0-625,0 0-408,0 0-120,0 0-120,173-75-352,-81 27-1649,-3-6-2176</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44:13.773"/>
    </inkml:context>
    <inkml:brush xml:id="br0">
      <inkml:brushProperty name="width" value="0.05" units="cm"/>
      <inkml:brushProperty name="height" value="0.05" units="cm"/>
      <inkml:brushProperty name="color" value="#E71224"/>
    </inkml:brush>
  </inkml:definitions>
  <inkml:trace contextRef="#ctx0" brushRef="#br0">1 1 384,'0'0'5428,"0"0"-2578,0 0-1104,0 0-145,0 0-210,0 0-288,-1 29 701,3-24-1678,0 1-1,0 0 0,-1-1 0,0 1 0,0 0 0,-1 0 0,0-1 1,0 1-1,0 0 0,0 0 0,-2 6 0,1 9-34,3 43-1078,0-55-1391,3-41 1165,-4 6 936,-2 19 344,1 1-1,0-1 1,1 1-1,-1-1 1,1 1-1,0 0 0,1-1 1,0 1-1,0 0 1,4-9-1,-6 14 224,0 1-48,0 0 50,0 0-61,0 0 107,0 0-201,0 0-22,0 40 1628,0-10-5603,0-20-378</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44:17.274"/>
    </inkml:context>
    <inkml:brush xml:id="br0">
      <inkml:brushProperty name="width" value="0.05" units="cm"/>
      <inkml:brushProperty name="height" value="0.05" units="cm"/>
      <inkml:brushProperty name="color" value="#E71224"/>
    </inkml:brush>
  </inkml:definitions>
  <inkml:trace contextRef="#ctx0" brushRef="#br0">0 1 1432,'0'0'4837,"0"0"-1900,0 0-718,0 0-152,0 0-202,0 0-436,0 0-287,19 9 1758,-33-5-2362,10-2-4257,17-2-825,-2 0-205</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44:18.441"/>
    </inkml:context>
    <inkml:brush xml:id="br0">
      <inkml:brushProperty name="width" value="0.05" units="cm"/>
      <inkml:brushProperty name="height" value="0.05" units="cm"/>
      <inkml:brushProperty name="color" value="#E71224"/>
    </inkml:brush>
  </inkml:definitions>
  <inkml:trace contextRef="#ctx0" brushRef="#br0">64 1 3753,'0'0'4778,"0"0"-1784,0 0-537,0 0-472,0 0-480,0 0-528,0 0-295,0 0-345,0 0-67,0 25 356,1 15-405,0-23-225,-1 0 0,0 1 0,-1-1 0,-1 0 0,-6 27-1,8-43-60,0-1-1,0 1 0,0 0 1,0-1-1,0 1 1,0 0-1,0-1 0,0 1 1,1 0-1,-1-1 0,0 1 1,0 0-1,1-1 1,-1 1-1,1-1 0,-1 1 1,0 0-1,1-1 0,-1 1 1,1-1-1,-1 1 0,1-1 1,-1 0-1,1 1 1,0-1-1,-1 1 0,1-1 1,-1 0-1,1 0 0,0 1 1,-1-1-1,1 0 0,0 0 1,-1 0-1,1 0 1,0 0-1,-1 0 0,1 0 1,0 0-1,-1 0 0,1 0 1,1 0-1,43 0 495,-32-1-671,14 0 278,-17 1-120,-1-1 0,1 1 0,0 1 1,-1 0-1,1 0 0,-1 1 0,11 3 1,-18-4 62,1 0 1,-1 1 0,1 0 0,-1-1 0,1 1-1,-1 0 1,0 0 0,0 0 0,0 1 0,0-1-1,0 0 1,-1 1 0,1-1 0,-1 1 0,1-1-1,-1 1 1,0 0 0,0 0 0,0 0 0,-1-1-1,1 1 1,-1 0 0,1 0 0,-1 0 0,0 0-1,0 0 1,-1 5 0,2 17 1,-1-15 25,0 0 1,0 1-1,-1-1 0,-3 17 0,3-24 6,0 1 1,-1 0 0,1-1-1,-1 1 1,0-1 0,0 0-1,0 0 1,0 0 0,-1 0-1,1 0 1,-1 0-1,0 0 1,1-1 0,-1 1-1,-1-1 1,-3 2 0,-6 4 28,0-2-1,0 1 1,-1-2 0,0 0 0,0 0 0,-1-2 0,1 0 0,-22 2 0,-32-1-3281,54-6 169,3-6-1601</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44:18.953"/>
    </inkml:context>
    <inkml:brush xml:id="br0">
      <inkml:brushProperty name="width" value="0.05" units="cm"/>
      <inkml:brushProperty name="height" value="0.05" units="cm"/>
      <inkml:brushProperty name="color" value="#E71224"/>
    </inkml:brush>
  </inkml:definitions>
  <inkml:trace contextRef="#ctx0" brushRef="#br0">0 35 1536,'0'0'3620,"0"0"-1633,0 0-595,0 0-156,0 0-103,0 0-178,5 1 3479,21 4-2690,-18-1-1628,1 0-1,-1 0 1,1-1-1,0 0 1,0-1-1,0 0 1,0-1-1,1 1 1,-1-2 0,0 1-1,1-1 1,-1-1-1,18-3 1,-7 1-887,0-2 0,-1 0 0,1-2 0,-1 0 1,21-11-1,-4 1-4297</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44:20.578"/>
    </inkml:context>
    <inkml:brush xml:id="br0">
      <inkml:brushProperty name="width" value="0.05" units="cm"/>
      <inkml:brushProperty name="height" value="0.05" units="cm"/>
      <inkml:brushProperty name="color" value="#E71224"/>
    </inkml:brush>
  </inkml:definitions>
  <inkml:trace contextRef="#ctx0" brushRef="#br0">0 297 3321,'0'0'1699,"0"0"-364,0 0-326,0 0-159,0 0-35,0 0-175,0-23 8646,0 12-10077,5-171 527,-5 182 112,0 0-87,0 0 50,0 0-169,0 0 88,0 0 35,0-36-296,0 0-81,0 27-4400,0 9 511</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44:25.605"/>
    </inkml:context>
    <inkml:brush xml:id="br0">
      <inkml:brushProperty name="width" value="0.05" units="cm"/>
      <inkml:brushProperty name="height" value="0.05" units="cm"/>
      <inkml:brushProperty name="color" value="#E71224"/>
    </inkml:brush>
  </inkml:definitions>
  <inkml:trace contextRef="#ctx0" brushRef="#br0">1524 71 2473,'0'0'2632,"0"0"-466,0 0-371,0 0-363,0 0-304,-4 0 5672,-17 0-6730,-54 10 131,56-6-93,0-1 0,-26 0 0,-411-3 114,438-1-202,1-1 1,-1-1-1,1-1 0,-1 0 1,1-1-1,0-1 0,-18-9 1,1 1 153,15 9-145,-1 1 0,1 1-1,-1 0 1,1 2 0,-37 1-1,37 0-56,-203 0-4,216 1 27,-1 0 0,1 0 0,-1 1-1,1-1 1,-1 2 0,1-1 0,-12 7-1,12-6 8,0 0-1,0 0 0,0-1 0,-1 1 0,1-2 0,-1 1 0,0-1 0,-6 1 0,9-2-7,0 1 0,1-1 0,-1 1 0,0 0 0,1 0 0,-1 0 0,1 1 0,-1-1 0,-3 3 0,3-2 15,1 0 1,-1 0-1,0-1 1,0 1-1,0-1 1,0 0-1,0 0 1,0-1-1,-6 1 1,-77-1-2100,87-45-3095,0 15 601,0 20 693</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44:26.421"/>
    </inkml:context>
    <inkml:brush xml:id="br0">
      <inkml:brushProperty name="width" value="0.05" units="cm"/>
      <inkml:brushProperty name="height" value="0.05" units="cm"/>
      <inkml:brushProperty name="color" value="#E71224"/>
    </inkml:brush>
  </inkml:definitions>
  <inkml:trace contextRef="#ctx0" brushRef="#br0">163 1 2481,'0'0'2535,"0"0"-471,0 0-435,0 0-220,0 0-365,0 0-146,0 0 3,0 0 65,0 0-4,0 0-104,0 0 45,0 0-140,0 0-8,0 0-202,0 0-62,0 0-208,0 0-64,0 0-83,0 0-43,0 0 36,0 0-79,0 0 23,-40 0-276,36 0 152,-1 0 1,1 0-1,0 1 0,0 0 0,0 0 0,0 0 1,0 0-1,0 1 0,0-1 0,0 1 0,0 0 0,-4 4 1,-41 39-68,34-29 57,14-15 47,1-1-29,0 0-21,0 0 17,0 0 11,0 0-46,0 0 20,0 0 30,0 0-46,0 0-4,55 15-35,-47-10-17,0 0 1,0 0-1,0 1 0,0 0 0,-1 1 1,0 0-1,12 14 0,-13-12-424,1-1 0,1-1 1,0 1-1,0-1 0,13 8 0,-6-7-1721,0-6-1679</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26.611"/>
    </inkml:context>
    <inkml:brush xml:id="br0">
      <inkml:brushProperty name="width" value="0.05" units="cm"/>
      <inkml:brushProperty name="height" value="0.05" units="cm"/>
      <inkml:brushProperty name="color" value="#E71224"/>
    </inkml:brush>
  </inkml:definitions>
  <inkml:trace contextRef="#ctx0" brushRef="#br0">601 16 4441,'0'0'1114,"0"0"-533,0 0-178,0 0 200,0 0 155,0 0-27,10-13 2255,-9 10 2154,-8 10-5220,-42 80 823,-15 44-743,27-54 376,-289 634 2008,260-562-2365,6-26-1131,59-121 818,0-3-864,1-3-3985,0-18 1157</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44:31.111"/>
    </inkml:context>
    <inkml:brush xml:id="br0">
      <inkml:brushProperty name="width" value="0.05" units="cm"/>
      <inkml:brushProperty name="height" value="0.05" units="cm"/>
      <inkml:brushProperty name="color" value="#E71224"/>
    </inkml:brush>
  </inkml:definitions>
  <inkml:trace contextRef="#ctx0" brushRef="#br0">1892 1117 3753,'0'0'3970,"0"0"-2086,0 0-854,0 0-226,0 0 180,0 0-22,-1-5-145,-6-15-246,7 20-482,-1-1 1,1 0-1,-1 1 0,0-1 1,1 1-1,-1-1 0,0 1 1,1-1-1,-1 1 0,0 0 0,0-1 1,0 1-1,1 0 0,-1 0 1,0 0-1,0-1 0,0 1 0,1 0 1,-1 0-1,0 0 0,0 0 1,0 0-1,0 0 0,0 1 0,-6-2 33,1-3-98,-1 0 0,1-1 1,0 0-1,1 0 0,-1 0 0,-7-10 1,-28-26 80,-196-153 503,48 36-235,151 131-300,-1 2-1,-1 1 1,-1 2-1,-60-23 1,-180-47 65,222 75-116,-30-11-97,2-4 0,0-4-1,3-3 1,1-4 0,2-4 0,-90-69-1,161 109 76,4 3-3,-1-1 0,1 0-1,0 0 1,0-1-1,1 0 1,-9-10-1,13 14 43,1 2-107,0 0-41,0 0-31,0 0-210,0 0-69,0 0-10,0 0 100,6 30 68,38 53 200,-24-49 47,-2 1 1,16 45 0,16 112-1065,-30-104-778,-10-37-3374,-10-45 1653</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44:31.654"/>
    </inkml:context>
    <inkml:brush xml:id="br0">
      <inkml:brushProperty name="width" value="0.05" units="cm"/>
      <inkml:brushProperty name="height" value="0.05" units="cm"/>
      <inkml:brushProperty name="color" value="#E71224"/>
    </inkml:brush>
  </inkml:definitions>
  <inkml:trace contextRef="#ctx0" brushRef="#br0">0 0 3201,'0'0'2043,"0"0"-378,0 0-314,0 0 44,0 0-86,0 0-128,0 0-199,0 0-110,0 0-14,0 0-181,0 0-204,0 0-325,0 0-110,13 0-181,159 0-7092,-140 0 2141</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44:32.985"/>
    </inkml:context>
    <inkml:brush xml:id="br0">
      <inkml:brushProperty name="width" value="0.05" units="cm"/>
      <inkml:brushProperty name="height" value="0.05" units="cm"/>
      <inkml:brushProperty name="color" value="#E71224"/>
    </inkml:brush>
  </inkml:definitions>
  <inkml:trace contextRef="#ctx0" brushRef="#br0">1 620 7706,'0'0'4785,"0"0"-2113,0 0-991,0 0-620,0 0-539,0 0-198,0-4-231,0-2-135,-1-1 0,1 1-1,1-1 1,-1 1 0,1-1 0,0 1 0,1-1-1,-1 1 1,1 0 0,1 0 0,-1 0 0,1 0-1,0 0 1,0 0 0,1 1 0,0-1-1,0 1 1,0 0 0,8-7 0,-11 10-3,1 0 0,-1 1 1,0-1-1,0 1 0,1 0 0,-1-1 1,1 1-1,0 0 0,-1 0 0,1 0 1,0 0-1,-1 0 0,1 0 0,0 0 1,0 1-1,0-1 0,0 1 0,0-1 1,0 1-1,0 0 0,0 0 0,3 0 1,-2 1 27,-1 1 0,1 0 0,-1-1 0,1 1 0,-1 0 0,0 1 0,0-1 0,0 0 0,0 0 0,0 1 0,-1-1 0,1 1 0,-1 0 0,2 4 0,9 19 177,17 53 1,-21-55-337,0 0 0,23 42 0,-31-64 48,1-1 1,0 0-1,-1 0 0,1 0 1,0 0-1,0 0 0,0 0 1,0 0-1,0 0 0,0-1 1,0 1-1,0 0 0,0-1 1,0 1-1,0 0 0,1-1 1,-1 1-1,0-1 0,0 0 1,1 1-1,-1-1 0,0 0 1,1 0-1,-1 0 0,0 0 1,0 0-1,1 0 0,1-1 1,-2 1 21,0 0-272,0-4 203,4-38 236,-2-1-1,-5-84 1,0 36 173,2-320 2711,0 410-2752,0 1 48,0 0 70,0 0-43,0 0 20,0 0-138,0 0 48,0 0-104,0 0 82,130 1 433,105 0-934,-85-14-3947,-100 4 274</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44:33.591"/>
    </inkml:context>
    <inkml:brush xml:id="br0">
      <inkml:brushProperty name="width" value="0.05" units="cm"/>
      <inkml:brushProperty name="height" value="0.05" units="cm"/>
      <inkml:brushProperty name="color" value="#E71224"/>
    </inkml:brush>
  </inkml:definitions>
  <inkml:trace contextRef="#ctx0" brushRef="#br0">0 41 4745,'0'0'2687,"0"0"-596,0 0-612,0 0-341,0 0-182,0 0-37,4 0-292,54 0 510,0-3 1,106-19 0,-132 16-3625,1 2 1,59-1 0,-91 5-2197</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44:33.983"/>
    </inkml:context>
    <inkml:brush xml:id="br0">
      <inkml:brushProperty name="width" value="0.05" units="cm"/>
      <inkml:brushProperty name="height" value="0.05" units="cm"/>
      <inkml:brushProperty name="color" value="#E71224"/>
    </inkml:brush>
  </inkml:definitions>
  <inkml:trace contextRef="#ctx0" brushRef="#br0">0 1 40,'0'0'4769,"0"0"-2937,0 0-743,0 0 7,0 0 8,0 0-208,0 0-56,0 126-383,0-91 47,0 0-376,0-5 56,0 0-184,0-10-72,0 11-848,0-11-1257,0-5-4192</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44:34.324"/>
    </inkml:context>
    <inkml:brush xml:id="br0">
      <inkml:brushProperty name="width" value="0.05" units="cm"/>
      <inkml:brushProperty name="height" value="0.05" units="cm"/>
      <inkml:brushProperty name="color" value="#E71224"/>
    </inkml:brush>
  </inkml:definitions>
  <inkml:trace contextRef="#ctx0" brushRef="#br0">0 6 1528</inkml:trace>
  <inkml:trace contextRef="#ctx0" brushRef="#br0" timeOffset="1">0 6 1528,'118'-5'2753,"-118"20"-1065,0 10-343,0 5-577,0 5-56,0 6-240,0 4-104,0-10-208,10 0-152,0-4-16,10-11-160,-6 0-1576,1-10-5242</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44:35.277"/>
    </inkml:context>
    <inkml:brush xml:id="br0">
      <inkml:brushProperty name="width" value="0.05" units="cm"/>
      <inkml:brushProperty name="height" value="0.05" units="cm"/>
      <inkml:brushProperty name="color" value="#E71224"/>
    </inkml:brush>
  </inkml:definitions>
  <inkml:trace contextRef="#ctx0" brushRef="#br0">1 26 5145,'0'0'2889,"0"0"-948,0 0-652,0 0-494,0 0-78,0 0-161,0 0-197,0 0-116,0 0-145,4-1 92,136-20-2,-79 18-4220,-50 3 1088</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44:35.620"/>
    </inkml:context>
    <inkml:brush xml:id="br0">
      <inkml:brushProperty name="width" value="0.05" units="cm"/>
      <inkml:brushProperty name="height" value="0.05" units="cm"/>
      <inkml:brushProperty name="color" value="#E71224"/>
    </inkml:brush>
  </inkml:definitions>
  <inkml:trace contextRef="#ctx0" brushRef="#br0">1 0 2561</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44:35.956"/>
    </inkml:context>
    <inkml:brush xml:id="br0">
      <inkml:brushProperty name="width" value="0.05" units="cm"/>
      <inkml:brushProperty name="height" value="0.05" units="cm"/>
      <inkml:brushProperty name="color" value="#E71224"/>
    </inkml:brush>
  </inkml:definitions>
  <inkml:trace contextRef="#ctx0" brushRef="#br0">89 0 2561,'-89'206'3016,"94"-206"-1095,0 0-145,0 0-440,5 0-328,0 0-415,-1 0 95,1 0-408,5 0-80,5 0-144,-1 0-56,6 0 0,4 0 0,-4 0-120,14 0-568,-9-15-289,-1 5-2079</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44:36.370"/>
    </inkml:context>
    <inkml:brush xml:id="br0">
      <inkml:brushProperty name="width" value="0.05" units="cm"/>
      <inkml:brushProperty name="height" value="0.05" units="cm"/>
      <inkml:brushProperty name="color" value="#E71224"/>
    </inkml:brush>
  </inkml:definitions>
  <inkml:trace contextRef="#ctx0" brushRef="#br0">1 1 5753,'0'0'2916,"0"0"-701,0 0-456,0 0-147,0 0-141,0 0-355,0 0-321,1 10-473,13 72-4,1-3-340,9 156 0,-20-158-2822,2-29-2830,-2-36-952</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27.277"/>
    </inkml:context>
    <inkml:brush xml:id="br0">
      <inkml:brushProperty name="width" value="0.05" units="cm"/>
      <inkml:brushProperty name="height" value="0.05" units="cm"/>
      <inkml:brushProperty name="color" value="#E71224"/>
    </inkml:brush>
  </inkml:definitions>
  <inkml:trace contextRef="#ctx0" brushRef="#br0">0 1 5217,'0'0'1294,"0"0"-210,0 0-124,0 0-201,0 0-88,0 0-75,0 0-143,0 0-97,0 0-19,1 3 60,27 76 689,4-1 0,3-1 0,3-3 0,14 18-1086,-34-59 209,314 558 1390,-323-575-1589,-1 0 0,-1 0 0,0 1 0,0 4-10,-6-17 37,-1-3 141,-32-4-3396,14-10-2317</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44:36.707"/>
    </inkml:context>
    <inkml:brush xml:id="br0">
      <inkml:brushProperty name="width" value="0.05" units="cm"/>
      <inkml:brushProperty name="height" value="0.05" units="cm"/>
      <inkml:brushProperty name="color" value="#E71224"/>
    </inkml:brush>
  </inkml:definitions>
  <inkml:trace contextRef="#ctx0" brushRef="#br0">0 0 6313,'0'0'4449,"0"0"-2960,0 0-281,0 0-120,0 0-688,0 0-32,0 0-248,10 96-120,0-76-32,10-5-1320,-1-5-1601,-4-5-7969</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44:37.186"/>
    </inkml:context>
    <inkml:brush xml:id="br0">
      <inkml:brushProperty name="width" value="0.05" units="cm"/>
      <inkml:brushProperty name="height" value="0.05" units="cm"/>
      <inkml:brushProperty name="color" value="#E71224"/>
    </inkml:brush>
  </inkml:definitions>
  <inkml:trace contextRef="#ctx0" brushRef="#br0">1 11 6065,'0'0'3733,"0"0"-1515,0 0-403,0 0-321,0 0-682,0 0-368,0 0-331,0 0-22,3 0-44,43 1 32,-8 0-86,-1-2 0,69-9 0,-106 10-12,1 0 1,-1-1-1,1 1 0,-1 0 0,1 0 1,-1 0-1,1 0 0,-1 0 0,1 0 0,-1 0 1,1 0-1,-1 0 0,1 0 0,-1 0 0,1 0 1,-1 0-1,1 0 0,-1 1 0,1-1 1,-1 0-1,1 0 0,-1 0 0,1 1 0,-1-1 1,0 0-1,1 1 0,-1-1 0,0 0 0,1 1 1,-1-1-1,0 0 0,1 1 0,-1-1 1,0 1-1,0-1 0,1 1 0,-1-1 0,0 1 1,0-1-1,0 1 0,0-1 0,1 1 0,-1-1 1,0 1-1,0-1 0,0 1 0,0-1 1,0 1-1,0-1 0,-1 1 0,1-1 0,0 1 1,0-1-1,0 1 0,-12 33 197,9-26-239,-85 271-1605,73-200-3936,10-52-2032</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44:38.343"/>
    </inkml:context>
    <inkml:brush xml:id="br0">
      <inkml:brushProperty name="width" value="0.05" units="cm"/>
      <inkml:brushProperty name="height" value="0.05" units="cm"/>
      <inkml:brushProperty name="color" value="#E71224"/>
    </inkml:brush>
  </inkml:definitions>
  <inkml:trace contextRef="#ctx0" brushRef="#br0">11 1 4185,'0'0'3829,"0"0"-1665,0 0-542,0 0-299,0 0-158,0 0-158,0 0-200,0 0-189,0 0-144,0 0 22,0 0-203,0 0-19,20 0-268,141 0-94,-160 0 40,-1 1 32,1-1 0,-1 1 0,1 0 0,-1 0 0,0 0 1,1 0-1,-1 0 0,0-1 0,1 1 0,-1 0 1,0 0-1,0 0 0,0 0 0,0 0 0,0 0 0,0 0 1,0 0-1,0 0 0,0 0 0,0 0 0,-1 1 0,-10 37-197,-2 0-1,-33 67 0,18-41-644,-43 95-3241,45-97-271</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45:00.089"/>
    </inkml:context>
    <inkml:brush xml:id="br0">
      <inkml:brushProperty name="width" value="0.05" units="cm"/>
      <inkml:brushProperty name="height" value="0.05" units="cm"/>
      <inkml:brushProperty name="color" value="#E71224"/>
    </inkml:brush>
  </inkml:definitions>
  <inkml:trace contextRef="#ctx0" brushRef="#br0">10 1 3593,'0'0'2899,"0"0"-801,0 0-455,0 0-426,0 0-214,0 0-104,0 0 85,0 0-117,0 0-117,0 0-103,0 0-71,0 0-90,0 0-256,0 0-103,0 0-70,0 0-101,0 0-75,0 0-433,-5 16-8243,0-2 421</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45:00.420"/>
    </inkml:context>
    <inkml:brush xml:id="br0">
      <inkml:brushProperty name="width" value="0.05" units="cm"/>
      <inkml:brushProperty name="height" value="0.05" units="cm"/>
      <inkml:brushProperty name="color" value="#E71224"/>
    </inkml:brush>
  </inkml:definitions>
  <inkml:trace contextRef="#ctx0" brushRef="#br0">40 1 800</inkml:trace>
  <inkml:trace contextRef="#ctx0" brushRef="#br0" timeOffset="1">40 1 800,'-39'161'4793,"39"-161"-3320,0 0-505,0 5-296,0-5-200,0 0-368,0 5 136,0-5-232,0 5 40,0 5-48,0 0-112,0 0-272,0 0-1088,0 0-3225</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45:00.761"/>
    </inkml:context>
    <inkml:brush xml:id="br0">
      <inkml:brushProperty name="width" value="0.05" units="cm"/>
      <inkml:brushProperty name="height" value="0.05" units="cm"/>
      <inkml:brushProperty name="color" value="#E71224"/>
    </inkml:brush>
  </inkml:definitions>
  <inkml:trace contextRef="#ctx0" brushRef="#br0">1 0 3081,'0'0'4073,"0"0"-2353,0 0-696,0 0-448,0 0-320,0 0-208,0 0-48,0 0-24,0 0-352,0 0-1176,0 0-2969</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45:01.887"/>
    </inkml:context>
    <inkml:brush xml:id="br0">
      <inkml:brushProperty name="width" value="0.05" units="cm"/>
      <inkml:brushProperty name="height" value="0.05" units="cm"/>
      <inkml:brushProperty name="color" value="#E71224"/>
    </inkml:brush>
  </inkml:definitions>
  <inkml:trace contextRef="#ctx0" brushRef="#br0">1 1 4097,'0'0'1936,"0"0"-871,0 0-185,0 0-544,0 0-328,0 0-8,0 0-600,0 15-1193,0-10-3480</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5:53.298"/>
    </inkml:context>
    <inkml:brush xml:id="br0">
      <inkml:brushProperty name="width" value="0.05" units="cm"/>
      <inkml:brushProperty name="height" value="0.05" units="cm"/>
    </inkml:brush>
  </inkml:definitions>
  <inkml:trace contextRef="#ctx0" brushRef="#br0">0 0 5273,'0'0'2878,"0"0"-1030,0 0-390,0 0-172,0 0-116,0 0-215,0 0-219,0 0-149,0 0-120,0 0-82,0 0 11,0 0-31,0 0-109,0 0-88,0 0-60,0 0-80,0 12-128,0 1017 1120,4-994-1018,3 29-20,-7-63 7,0-1 19,1-1 0,-1 0 0,1 0 1,0 1-1,-1-1 0,1 0 0,-1 0 0,0 1 0,1-1 0,-1 0 0,0 0 0,1 0 0,-1 0 0,0 0 0,0 1 0,0-1 0,0 0 0,0 0 0,0 0 0,0 0 0,0 0 0,0 0 0,0 0 0,0 0 0,-1-1 0,1-4 19,6-107-1008,4 0-1,32-134 0,-26 171 351,11-73-266,-1-12 856,-25 156-39,1 0 0,0-1 0,0 1 0,0 0 0,0 0 0,1 0 0,0 0 0,0 0 0,0 1 1,1-1-1,-1 1 0,1 0 0,0 0 0,0 0 0,1 1 0,-1-1 0,1 1 0,0 0 0,0 1 0,0-1 0,0 1 0,0 0 0,0 0 0,1 0 0,-1 1 0,1 0 0,-1 0 1,1 0-1,5 0 0,-9 2 73,0 0 0,0-1 1,0 1-1,-1 0 0,1 0 0,0 0 1,-1 0-1,1 0 0,-1 0 1,1 0-1,-1 1 0,0-1 1,1 0-1,-1 1 0,0-1 1,0 1-1,0-1 0,0 1 0,0 0 1,-1 0-1,2 3 0,15 41-96,6 42 483,-3 0 0,-5 1 0,7 124 0,-13 126 998,-9-329-1366,0-6-3,0-1 0,0 1 0,0-1 0,0 1 0,0-1-1,1 0 1,-1 1 0,1-1 0,0 0 0,2 6 0,-2-9-65,0 0 1,-1 0 0,1 1 0,0-1-1,-1 0 1,1 0 0,-1 0 0,1 0-1,0 0 1,-1 0 0,1 0 0,0-1-1,-1 1 1,1 0 0,0 0 0,-1 0 0,1-1-1,-1 1 1,1 0 0,0 0 0,-1-1-1,1 1 1,-1-1 0,1 1 0,-1 0-1,1-1 1,-1 1 0,0-1 0,1 1-1,-1-1 1,0 1 0,1-1 0,-1 0-1,0 1 1,1-1 0,-1 1 0,0-1-1,0 0 1,0 1 0,0-1 0,1 0-1,-1 0 1,10-44-1845,1-12-1593</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5:53.819"/>
    </inkml:context>
    <inkml:brush xml:id="br0">
      <inkml:brushProperty name="width" value="0.05" units="cm"/>
      <inkml:brushProperty name="height" value="0.05" units="cm"/>
    </inkml:brush>
  </inkml:definitions>
  <inkml:trace contextRef="#ctx0" brushRef="#br0">6 1 4304,'0'0'1557,"0"0"-138,0 0-167,-1 36-201,-4 246 1632,25 33-123,-4-117-8283,-15-149 1309</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5:54.276"/>
    </inkml:context>
    <inkml:brush xml:id="br0">
      <inkml:brushProperty name="width" value="0.05" units="cm"/>
      <inkml:brushProperty name="height" value="0.05" units="cm"/>
    </inkml:brush>
  </inkml:definitions>
  <inkml:trace contextRef="#ctx0" brushRef="#br0">1 1 5521,'0'0'1848,"0"0"-472,0 0-287,0 0-137,0 0-72,0 0-264,0 0-296,0 0-120,0 0-120,5 125-8,-5-99-72,5 7-8,1 9-944,-1 0-1552,-5-9-3330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33.892"/>
    </inkml:context>
    <inkml:brush xml:id="br0">
      <inkml:brushProperty name="width" value="0.05" units="cm"/>
      <inkml:brushProperty name="height" value="0.05" units="cm"/>
      <inkml:brushProperty name="color" value="#E71224"/>
    </inkml:brush>
  </inkml:definitions>
  <inkml:trace contextRef="#ctx0" brushRef="#br0">1 43 5673,'0'0'1625,"0"0"-481,0 0 48,0 0-232,172 5-376,-117-5-168,7 0-127,-4-11-193,-6 1-96,7-1-681,-18 6-1279,-12-5-1977</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5:55.376"/>
    </inkml:context>
    <inkml:brush xml:id="br0">
      <inkml:brushProperty name="width" value="0.05" units="cm"/>
      <inkml:brushProperty name="height" value="0.05" units="cm"/>
    </inkml:brush>
  </inkml:definitions>
  <inkml:trace contextRef="#ctx0" brushRef="#br0">0 34 2960,'0'0'1160,"0"0"-356,0 0-102,0 0 42,0 0 28,0 0-54,0-13 539,1 12 2301,1 6-3562,0-1 0,0 0 0,1-1 0,-1 1 0,1 0 0,0-1 0,0 1 0,0-1 0,1 0-1,-1 0 1,1 0 0,-1-1 0,1 1 0,0-1 0,0 0 0,0 0 0,0 0 0,1 0 0,-1-1 0,0 0-1,1 0 1,-1 0 0,8 0 0,8 2-278,-1-2 0,0 0-1,1-2 1,25-3 0,-38 2 71,-1 0 1,1 0-1,-1-1 1,1 0-1,-1-1 1,0 0-1,0 0 1,-1 0-1,1 0 1,-1-1-1,8-9 1,11-7-1824,-11 11-124</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5:55.819"/>
    </inkml:context>
    <inkml:brush xml:id="br0">
      <inkml:brushProperty name="width" value="0.05" units="cm"/>
      <inkml:brushProperty name="height" value="0.05" units="cm"/>
    </inkml:brush>
  </inkml:definitions>
  <inkml:trace contextRef="#ctx0" brushRef="#br0">1 1 4384,'0'0'2297,"0"0"-1249,0 0-160,0 0-184,0 0-351,0 0-169,0 0-96,16 0-40,-6 0-8,11 0-32,-5 0 0,16 0 0,-6 0 64,5 0-72,17 0-112,-6 0-1073,-10 0-2023</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5:59.760"/>
    </inkml:context>
    <inkml:brush xml:id="br0">
      <inkml:brushProperty name="width" value="0.05" units="cm"/>
      <inkml:brushProperty name="height" value="0.05" units="cm"/>
    </inkml:brush>
  </inkml:definitions>
  <inkml:trace contextRef="#ctx0" brushRef="#br0">0 210 2184,'0'0'3312,"0"0"-1428,0 0-566,17-25 1369,-7 12-1996,0 0 1,15-26-1,-17 25-223,1 1 0,0 0-1,12-13 1,-17 22-407,0 1 0,0-1 0,0 1 0,1-1 0,-1 1-1,1 1 1,0-1 0,0 1 0,0-1 0,0 1 0,0 1 0,11-3 0,28-3-24,0 2 1,50 1 0,-90 5-45,-1-1 0,0 0-1,0 1 1,0-1 0,0 1 0,0 0-1,0 0 1,0 0 0,0 1 0,0-1-1,-1 1 1,1-1 0,0 1 0,-1 0-1,1 0 1,2 3 0,0 0-33,-1 1 1,1 0-1,-1 0 1,0 0-1,-1 0 1,6 13-1,-3-4-25,-1 0 0,-1-1-1,-1 1 1,0 0-1,-1 1 1,1 19 0,-4-17 45,0 1 0,-1-1 0,0 1 1,-2-1-1,-11 34 0,-2-10 17,-27 50 1,-129 222 66,138-252-50,18-33 18,1 1-1,-19 54 1,34-69-29,1-7 9,0-6-12,1-1 1,-1 0 0,1 1-1,-1-1 1,1 0 0,0 0-1,-1 0 1,1 1 0,0-1-1,0 0 1,0 0 0,0 0-1,0 0 1,0-1 0,0 1-1,0 0 1,1 0 0,-1-1-1,0 1 1,0 0-1,1-1 1,-1 1 0,0-1-1,1 0 1,-1 1 0,0-1-1,1 0 1,-1 0 0,3 0-1,47 3 170,-46-3-123,-2 0-69,18 0 5,0 0 1,0-2-1,21-4 1,-34 5-851,0-2 0,-1 1 0,1-1 0,-1 0 0,1-1 1,11-7-1,-2-4-3030</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6:00.251"/>
    </inkml:context>
    <inkml:brush xml:id="br0">
      <inkml:brushProperty name="width" value="0.05" units="cm"/>
      <inkml:brushProperty name="height" value="0.05" units="cm"/>
    </inkml:brush>
  </inkml:definitions>
  <inkml:trace contextRef="#ctx0" brushRef="#br0">0 1 6041,'0'0'2728,"0"0"-1575,0 0-249,0 0-32,0 0-200,0 0-264,0 0-168,11 0 56,-6 17-176,0-1-16,-5 10-40,0-10-64,6 1-576,-1 0-1528,0-9-1713</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6:00.822"/>
    </inkml:context>
    <inkml:brush xml:id="br0">
      <inkml:brushProperty name="width" value="0.05" units="cm"/>
      <inkml:brushProperty name="height" value="0.05" units="cm"/>
    </inkml:brush>
  </inkml:definitions>
  <inkml:trace contextRef="#ctx0" brushRef="#br0">79 1 2984,'0'0'2817,"0"0"-1493,0 0-711,0 0-167,0 0-13,-2 32-81,-16 228 678,16-83 20,3-104-801,-1-68-250,0 1 0,1-1 0,0 0 0,0 0 0,0 0 0,0 0 0,1 0 0,0 0 0,0 0 0,0-1 0,0 1-1,1-1 1,0 1 0,0-1 0,0 0 0,0 0 0,1 0 0,4 3 0,5 3-5,0 0 0,1-1-1,1 0 1,17 7 0,28 17 0,-29-15 17,-28-17-10,0 0 0,0 0 0,0 0 0,0 1 0,-1-1 0,1 1 0,0 0 0,-1 0 0,1 0 0,-1 0 0,1 0 0,-1 0 0,0 1-1,0-1 1,0 1 0,0-1 0,-1 1 0,1 0 0,-1 0 0,0 0 0,1 0 0,-1 0 0,0 0 0,-1 0 0,1 0 0,0 5 0,0 18 177,-4 33 1085,2-56-1179,0 1 0,0-1 0,0 1 0,-1-1 0,1 0 0,-1 1 0,0-1 0,0 0-1,0 0 1,0 0 0,-1-1 0,1 1 0,-1 0 0,-3 2 0,-12 9 62,0-1-1,-1-1 1,0-1 0,-24 11-1,34-18-342,-1 0-1,0-1 1,0 0-1,0-1 1,0 0 0,0 0-1,0-1 1,-1-1-1,1 1 1,0-2-1,-13-1 1,20 1 50,1 1 0,0-1 0,0 0 0,0 0 0,1 0 1,-1-1-1,0 1 0,0 0 0,1-1 0,-1 1 0,0-1 0,1 0 0,0 1 1,-1-1-1,1 0 0,0 0 0,0 0 0,0 0 0,0 0 0,0 0 1,1 0-1,-1 0 0,0 0 0,1 0 0,-1-3 0,0 0-338,-11-37-4164</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6:01.388"/>
    </inkml:context>
    <inkml:brush xml:id="br0">
      <inkml:brushProperty name="width" value="0.05" units="cm"/>
      <inkml:brushProperty name="height" value="0.05" units="cm"/>
    </inkml:brush>
  </inkml:definitions>
  <inkml:trace contextRef="#ctx0" brushRef="#br0">4 202 5265,'0'0'2357,"0"0"-802,0 0-459,0 0-284,0 0-220,0 0-295,0 0-304,-1-1 1,1 1-1,0 0 1,0 0-1,0 0 0,0 0 1,-1 0-1,1 0 0,0 0 1,0-1-1,0 1 1,0 0-1,0 0 0,0 0 1,-1 0-1,1 0 0,0-1 1,0 1-1,0 0 1,0 0-1,0 0 0,0-1 1,0 1-1,0 0 0,0 0 1,0 0-1,0-1 1,0 1-1,0 0 0,0 0 1,0 0-1,0 0 0,0-1 1,0 1-1,0 0 1,0 0-1,0 0 0,0-1 1,0 1-1,1 0 1,-1 0-1,0 0 0,0 0 1,0 0-1,0-1 0,0 1 1,0 0-1,1 0 1,-1 0-1,0 0 0,0 0 1,0 0-1,0 0 0,1-1 1,-1 1-1,0 0 1,0 0-1,1 0 0,6 0-24,22 1 13,-1-2 0,49-7 0,-66 5-13,0 0-1,-1 0 1,1-1-1,-1 0 1,0-1 0,0 0-1,-1-1 1,1 0-1,-1 0 1,11-11 0,68-71-3140,-55 53-475</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6:01.920"/>
    </inkml:context>
    <inkml:brush xml:id="br0">
      <inkml:brushProperty name="width" value="0.05" units="cm"/>
      <inkml:brushProperty name="height" value="0.05" units="cm"/>
    </inkml:brush>
  </inkml:definitions>
  <inkml:trace contextRef="#ctx0" brushRef="#br0">245 68 3448,'0'0'1349,"0"0"-185,0 0-71,0 0-15,0 0-114,0-7-68,1-7-535,3-30 3645,-4 42-3882,0 2-77,0 0 1,-1 0-51,0 0 0,0 0 1,-1-1-1,1 1 0,0 0 1,0 0-1,0 0 0,0 0 1,0 1-1,0-1 0,0 0 1,0 0-1,-1 1 0,1-1 1,0 0-1,0 1 0,0-1 1,0 1-1,-1 1 0,-3 3-15,0 0-1,0 1 1,0-1-1,1 1 0,0 0 1,0 1-1,1-1 1,-5 11-1,-22 67-93,15-41 50,-13 42 68,3 1-1,-21 142 1,9 186 618,35-358-604,1 0-1,3 0 0,3 0 0,22 105 0,-15-121-257,2 0 0,1-1-1,38 66 1,-25-59-1543,33 42 1,-18-35-1361</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6:02.455"/>
    </inkml:context>
    <inkml:brush xml:id="br0">
      <inkml:brushProperty name="width" value="0.05" units="cm"/>
      <inkml:brushProperty name="height" value="0.05" units="cm"/>
    </inkml:brush>
  </inkml:definitions>
  <inkml:trace contextRef="#ctx0" brushRef="#br0">0 1 3120,'0'0'1219,"0"0"-124,0 0-96,0 0-188,0 0-159,0 0-171,25 39-106,82 126-55,-15-32 221,-71-105-436,-1 1-1,-2 1 1,0 0 0,24 63 0,-29-58-69,-1 1 0,-2 1 0,-1-1 0,-2 2 0,-2-1 0,1 61 0,-6-76 45,-1 1 1,-1-1 0,0 1 0,-2-1 0,-1 0 0,-1 0-1,-1-1 1,0 1 0,-2-2 0,-11 21 0,-24 52 57,24-47-689,-32 50-1,32-72-2304,14-23 480</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6:02.916"/>
    </inkml:context>
    <inkml:brush xml:id="br0">
      <inkml:brushProperty name="width" value="0.05" units="cm"/>
      <inkml:brushProperty name="height" value="0.05" units="cm"/>
    </inkml:brush>
  </inkml:definitions>
  <inkml:trace contextRef="#ctx0" brushRef="#br0">17 1 4008,'0'0'2233,"0"0"-849,0 0-336,0 0-87,0 0-241,-11 319-112,11-244-272,0 1-144,-5-1-128,5-8-8,0 0-56,0-8-384,0-9-672,0 1-1009,0-9-2504</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6:03.368"/>
    </inkml:context>
    <inkml:brush xml:id="br0">
      <inkml:brushProperty name="width" value="0.05" units="cm"/>
      <inkml:brushProperty name="height" value="0.05" units="cm"/>
    </inkml:brush>
  </inkml:definitions>
  <inkml:trace contextRef="#ctx0" brushRef="#br0">1 0 5465,'0'0'2632,"0"0"-1255,0 0 39,0 0-240,0 0-392,0 0-336,0 0-240,0 117-120,0-100-88,0 8-56,0-8-1600,0 0-2673</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34.224"/>
    </inkml:context>
    <inkml:brush xml:id="br0">
      <inkml:brushProperty name="width" value="0.05" units="cm"/>
      <inkml:brushProperty name="height" value="0.05" units="cm"/>
      <inkml:brushProperty name="color" value="#E71224"/>
    </inkml:brush>
  </inkml:definitions>
  <inkml:trace contextRef="#ctx0" brushRef="#br0">0 0 3569,'0'0'4089,"0"0"-2825,0 0-496,0 0-256,0 0-280,0 0-160,0 0 48,82 42 64,-30-21-96,47 5-88,-14 1-784,-3-6-1560</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6:06.448"/>
    </inkml:context>
    <inkml:brush xml:id="br0">
      <inkml:brushProperty name="width" value="0.05" units="cm"/>
      <inkml:brushProperty name="height" value="0.05" units="cm"/>
    </inkml:brush>
  </inkml:definitions>
  <inkml:trace contextRef="#ctx0" brushRef="#br0">122 177 6081,'0'0'2794,"0"0"-927,0 0-395,0 0-194,-21-7 1293,18 10-2569,2 1 0,-1-1 1,0 1-1,1-1 0,-1 1 0,1 0 0,0-1 1,0 1-1,1 0 0,-1 0 0,1 0 1,0 5-1,-3 13 13,-24 95 63,6 1 1,4 1-1,0 128 0,16-245-81,1 0 0,0-1 0,1 1 0,-1-1-1,0 1 1,0 0 0,1-1 0,-1 1 0,0-1-1,1 1 1,0-1 0,-1 1 0,1-1 0,0 0-1,0 1 1,0-1 0,0 0 0,0 1 0,0-1 0,0 0-1,0 0 1,0 0 0,1 0 0,-1 0 0,0 0-1,1-1 1,-1 1 0,1 0 0,1 0 0,3 1 23,1-1 1,-1 0-1,0 0 1,1-1 0,11 0-1,-9 0-4,-5-1-10,-1 0 0,1 0 0,0-1 0,0 1 0,-1-1 0,1 0 0,-1 0 0,0 0 0,0 0 0,1-1 0,-1 1 0,-1-1 0,1 0 0,0 0 0,-1 0 0,1 0-1,-1 0 1,0 0 0,2-5 0,40-77-12,-41 77-5,18-36-108,-6 13-207,-1 0-1,-1-1 1,-2-1-1,-1 0 1,6-38-1,-11 33-14,4-60 47,-9 89 328,0 1-1,-1-1 1,0 0-1,0 1 1,-1 0-1,0-1 1,-1 1-1,0 0 1,-5-9-1,-116-199 487,123 214-508,0 0 1,0 0-1,0 1 0,0-1 0,0 0 0,0 0 0,-1 1 1,1-1-1,-1 0 0,1 1 0,-1 0 0,-2-2 0,-9 0-8065,13 3 5760</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6:07.020"/>
    </inkml:context>
    <inkml:brush xml:id="br0">
      <inkml:brushProperty name="width" value="0.05" units="cm"/>
      <inkml:brushProperty name="height" value="0.05" units="cm"/>
    </inkml:brush>
  </inkml:definitions>
  <inkml:trace contextRef="#ctx0" brushRef="#br0">11 0 4793,'0'0'2463,"0"0"-1020,0 0-526,0 0-358,0 0-261,0 0-164,0 9-94,-10 182 646,10-189-1172,0-2-1131,0 0-1604</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6:07.933"/>
    </inkml:context>
    <inkml:brush xml:id="br0">
      <inkml:brushProperty name="width" value="0.05" units="cm"/>
      <inkml:brushProperty name="height" value="0.05" units="cm"/>
    </inkml:brush>
  </inkml:definitions>
  <inkml:trace contextRef="#ctx0" brushRef="#br0">43 0 2296,'0'0'3917,"0"0"-1807,0 0-742,0 0-317,0 0-222,0 0-146,0 0-118,-1 25-97,1-19-442,-15 197 639,7-147-708,0-8-364,-2 76 0,36-124 193,153-17-655,-176 16 859,-1 1-1,1 0 1,0 0 0,0 0 0,-1 1-1,1-1 1,0 0 0,-1 1-1,1 0 1,0 0 0,-1 0-1,1 0 1,-1 0 0,0 0 0,5 3-1,-5-1 14,0 0-1,0 1 0,0-1 0,-1 0 1,1 1-1,-1-1 0,0 0 1,0 1-1,0 0 0,-1-1 0,1 8 1,1 1 138,0 0 1,-1 0 0,0 0 0,-1 1 0,-1-1-1,0 0 1,0 0 0,-1 1 0,-1-1 0,0-1-1,-1 1 1,0 0 0,-1-1 0,-12 22 0,17-33-143,-59 100 235,51-89-437,1-1-1,-1 0 1,0 0-1,-1-1 1,-1 0-1,-18 14 1,26-22 21,0-1 1,0 1 0,0 0 0,0 0 0,0-1-1,0 1 1,0-1 0,0 0 0,0 0 0,0 0-1,-1 0 1,1 0 0,0 0 0,0 0 0,0-1-1,0 1 1,0-1 0,0 1 0,0-1 0,0 0-1,0 0 1,0 0 0,0 0 0,0 0 0,0 0-1,1-1 1,-1 1 0,0-1 0,1 1 0,-1-1-1,-1-2 1,-7-20-3177</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6:08.384"/>
    </inkml:context>
    <inkml:brush xml:id="br0">
      <inkml:brushProperty name="width" value="0.05" units="cm"/>
      <inkml:brushProperty name="height" value="0.05" units="cm"/>
    </inkml:brush>
  </inkml:definitions>
  <inkml:trace contextRef="#ctx0" brushRef="#br0">0 109 3776,'0'0'2038,"0"0"-848,0 0-270,0 0-208,0 0-275,0 0-178,17 0-88,5 0 25,-11 1-91,0 0 0,1-1-1,-1 0 1,0-1 0,0-1 0,0 1 0,0-2 0,0 0 0,0 0-1,-1-1 1,1 0 0,18-11 0,57-56-122,-77 67-2405,-9 4-1160</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6:09.281"/>
    </inkml:context>
    <inkml:brush xml:id="br0">
      <inkml:brushProperty name="width" value="0.05" units="cm"/>
      <inkml:brushProperty name="height" value="0.05" units="cm"/>
    </inkml:brush>
  </inkml:definitions>
  <inkml:trace contextRef="#ctx0" brushRef="#br0">239 20 3688,'0'0'2340,"0"0"-883,0 0-213,0 0-46,0 0-112,0 0-173,-5-3-156,4 3-767,-26-13 1157,26 12-1083,-1 0-1,1 1 1,0 0-1,-1-1 1,1 1 0,0 0-1,-1-1 1,1 1-1,-1 0 1,1 0 0,0 0-1,-1 0 1,1 0-1,-1 1 1,1-1 0,0 0-1,-1 1 1,1-1-1,0 1 1,0-1 0,-1 1-1,1-1 1,0 1-1,0 0 1,-2 1 0,-8 14-21,1 0 0,0 0 1,2 1-1,0 0 0,1 0 1,-6 21-1,-25 119-6,29-112-32,-11 57 25,-9 191 1,24 106-218,5-271 78,-1-111-89,1 0 0,0-1 0,2 1 0,0-1 0,0 1 0,2-1 0,0 0 0,1 0 0,13 31 0,3-11-1290,39 49 1,-19-40-789</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6:10.064"/>
    </inkml:context>
    <inkml:brush xml:id="br0">
      <inkml:brushProperty name="width" value="0.05" units="cm"/>
      <inkml:brushProperty name="height" value="0.05" units="cm"/>
    </inkml:brush>
  </inkml:definitions>
  <inkml:trace contextRef="#ctx0" brushRef="#br0">1 0 5161,'0'0'1077,"0"0"-549,0 0-208,0 0 83,0 0-24,0 0-114,0 0-86,25 30 47,81 94 52,-86-101-144,-2 1 0,-1 0 1,20 37-1,-19-28-54,-3-5-64,-2 0 1,-1 1 0,-1 0 0,-1 1 0,-2 0 0,-1 0 0,-1 1-1,-2 0 1,-1 0 0,-2 48 0,-1-69-66,1 42 152,-3 0-1,-11 69 0,11-107-279,-1 1-1,-1-1 1,0-1-1,-1 1 1,-1 0-1,0-1 1,0 0-1,-2-1 1,1 0-1,-2 0 1,1 0-1,-2-1 1,-13 13-1,1-6-2653</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6:10.579"/>
    </inkml:context>
    <inkml:brush xml:id="br0">
      <inkml:brushProperty name="width" value="0.05" units="cm"/>
      <inkml:brushProperty name="height" value="0.05" units="cm"/>
    </inkml:brush>
  </inkml:definitions>
  <inkml:trace contextRef="#ctx0" brushRef="#br0">0 1 3728,'0'0'1769,"0"0"-409,0 0-144,0 0-48,0 142-215,0-83-121,0 8-72,0 0-200,0-8-320,0 8-104,0-8-8,0 0-128,0-9 48,0 9-48,0-9-408,6 25-872,-6-24-536,0-9-1465</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6:11.013"/>
    </inkml:context>
    <inkml:brush xml:id="br0">
      <inkml:brushProperty name="width" value="0.05" units="cm"/>
      <inkml:brushProperty name="height" value="0.05" units="cm"/>
    </inkml:brush>
  </inkml:definitions>
  <inkml:trace contextRef="#ctx0" brushRef="#br0">0 0 5921,'0'0'2608,"0"0"-1575,0 0-313,0 0-104,0 0-144,0 0-200,0 0-168,0 0-56,0 0-48,21 177-1176,-15-152-2497</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6:14.846"/>
    </inkml:context>
    <inkml:brush xml:id="br0">
      <inkml:brushProperty name="width" value="0.05" units="cm"/>
      <inkml:brushProperty name="height" value="0.05" units="cm"/>
    </inkml:brush>
  </inkml:definitions>
  <inkml:trace contextRef="#ctx0" brushRef="#br0">1 109 5937,'0'0'2488,"0"0"-712,0 0-232,0-1-1087,1 1 1,0-1-1,0 0 1,0 0 0,-1 1-1,1-1 1,0 1 0,0-1-1,0 1 1,0-1-1,0 1 1,0 0 0,1-1-1,-1 1 1,0 0-1,1 0 1,44 2-795,-33-1 33,0 0 0,0 0 0,0-1 1,0-1-1,0 0 0,0-1 0,-1 0 0,1-1 0,15-6 0,-10-1-1172,0 0-1,-2-2 0,22-17 1,-9 2-3637</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6:15.594"/>
    </inkml:context>
    <inkml:brush xml:id="br0">
      <inkml:brushProperty name="width" value="0.05" units="cm"/>
      <inkml:brushProperty name="height" value="0.05" units="cm"/>
    </inkml:brush>
  </inkml:definitions>
  <inkml:trace contextRef="#ctx0" brushRef="#br0">85 118 5081,'0'0'1557,"0"0"-298,0 0-224,0 0-174,0 0-159,-8 26-107,-13 51 318,-12 81-1,21-50-264,2 132-1,10-238-647,0-1 1,0 1-1,1 0 1,-1-1-1,1 1 1,-1 0-1,1-1 1,-1 1-1,1-1 1,0 1-1,0-1 1,0 0-1,0 1 1,0-1-1,0 0 1,0 1-1,0-1 1,0 0 0,1 0-1,-1 0 1,0 0-1,1 0 1,-1 0-1,1-1 1,-1 1-1,1 0 1,-1-1-1,1 1 1,-1-1-1,1 0 1,0 1-1,-1-1 1,1 0-1,0 0 1,-1 0-1,4 0 1,-1 0 8,0 0-1,-1 0 1,1-1 0,0 1 0,0-1 0,-1 0-1,1 0 1,0 0 0,-1-1 0,1 1 0,-1-1-1,0 0 1,1 0 0,-1 0 0,4-4 0,4-7-21,-2-2 0,0 1 0,0-1 0,-1-1 1,-1 1-1,-1-1 0,9-31 0,20-119-634,-34 163 627,7-61-71,-2 0 1,-3-78-1,-3 126 146,-1 9-48,0 0 0,0 0 1,0 0-1,-1 1 0,0-1 0,0 1 1,-1-1-1,0 1 0,0 0 1,0 0-1,-1 0 0,0 0 1,0 1-1,0-1 0,-1 1 0,0 0 1,0 0-1,0 1 0,0 0 1,-1 0-1,0 0 0,-9-4 1,-22 6-5114,32 2 1791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47.718"/>
    </inkml:context>
    <inkml:brush xml:id="br0">
      <inkml:brushProperty name="width" value="0.05" units="cm"/>
      <inkml:brushProperty name="height" value="0.05" units="cm"/>
      <inkml:brushProperty name="color" value="#E71224"/>
    </inkml:brush>
  </inkml:definitions>
  <inkml:trace contextRef="#ctx0" brushRef="#br0">7 1 2064,'71'78'4031,"-71"-79"-3837,0 1 0,0 0 0,0-1 0,0 1 0,0-1 0,0 1 0,0 0 0,0-1 0,0 1 0,0 0 0,0-1 0,0 1 0,0 0 0,0-1 1,0 1-1,1 0 0,-1-1 0,0 1 0,0 0 0,0 0 0,1-1 0,-1 1 0,0 0 0,0 0 0,1-1 0,-1 1 0,0 0 0,1 0 0,-1 0 0,0-1 1,0 1-1,1 0 0,-1 0-194,-3-1-2,0 1 1,0 0-1,0 0 1,0 0-1,0 0 1,0 1-1,0-1 0,0 1 1,0-1-1,0 1 1,0 0-1,0 0 1,0 1-1,0-1 1,1 0-1,-1 1 1,1 0-1,-1 0 1,1-1-1,-1 2 1,1-1-1,0 0 1,0 0-1,0 1 1,0-1-1,1 1 1,-1-1-1,1 1 0,-1 0 1,1 0-1,0-1 1,0 1-1,0 0 1,0 0-1,1 0 1,-1 0-1,1 0 1,0 0-1,0 0 1,0 1-1,0-1 1,1 1 1,-2-2 1,1 0 0,0 0 0,0 0 0,0 0 1,0 0-1,0 0 0,1 0 0,-1 0 0,1 0 0,-1 0 1,1 0-1,0 0 0,0 0 0,0 0 0,0 0 0,0-1 1,0 1-1,0 0 0,0-1 0,1 1 0,1 0-1,0 0 15,1 0 0,-1-1-1,1 0 1,-1 0-1,1 0 1,0 0 0,0-1-1,0 0 1,-1 1-1,1-1 1,0 0 0,0-1-15,-1 2-13,-1-1 0,1 0 0,-1 0 0,1 0 0,-1 0 0,1-1 0,0 1 0,-1-1 0,1 1 0,-1-1 0,0 0 0,1 0 0,-1 0 0,0 0 0,1 0 0,-1-1 0,0 1 0,0-1 0,0 1 0,0-1 0,0 0 0,-1 0 0,1 0 0,0 0 0,-1 0 0,0 0 0,1 0 0,-1-1 0,0 1 0,0 0 0,0-1 0,0-1 13,10-16-318,0 5-811,-10 31 153,-2 1 1263,-2 54 511,-6 28-798,-2 27 235,-4 146-21,15-270-205,0-1-1,0 0 0,0 0 0,0 0 0,0 1 0,0-1 0,0 0 0,0 0 1,0 0-1,-1 0 0,1 1 0,0-1 0,-1 0 0,1 0 0,-1 0 0,1 0 0,-1 0 1,0 0-1,1 0 0,-1 0 0,0 0 0,0 0 0,0-1 0,0 1 0,0 0 1,0 0-1,0-1 0,0 1 0,0-1 0,0 1 0,0-1 0,-1 1-8,1-1 3,-1-1-1,1 1 1,0 0-1,-1-1 0,1 0 1,0 1-1,0-1 1,0 0-1,-1 0 0,1 1 1,0-1-1,0 0 1,0 0-1,0 0 1,0 0-1,1-1 0,-1 1 1,0 0-1,0 0 1,1 0-1,-1-1 0,1 1 1,-1 0-1,1-1 1,-1 1-1,1 0-2,-16-46-403,2 0 0,1-8 403,9 35-149,1 0 1,0 0 0,2 0-1,0 0 1,2 0 0,1-15 148,-1 34-6,0-1 0,-1 1 0,1 0 1,0 0-1,-1 0 0,1 0 0,0 0 0,0 0 1,0 0-1,0 0 0,0 0 0,0 1 1,0-1-1,0 0 0,0 0 0,0 1 0,1-1 1,-1 1-1,0-1 0,0 1 0,1 0 0,-1-1 1,0 1-1,1 0 0,-1 0 0,0 0 0,1 0 6,49-3-8,-29 3-58,69-15-2685,-66 10-39</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42.332"/>
    </inkml:context>
    <inkml:brush xml:id="br0">
      <inkml:brushProperty name="width" value="0.05" units="cm"/>
      <inkml:brushProperty name="height" value="0.05" units="cm"/>
      <inkml:brushProperty name="color" value="#E71224"/>
    </inkml:brush>
  </inkml:definitions>
  <inkml:trace contextRef="#ctx0" brushRef="#br0">1 1 4057,'0'0'772,"0"0"-113,0 0-38,0 0 1,0 0 42,0 11-75,0 30-218,0-9 5728,35-32-5628,-4 9-440,-18-5-72,1 0 0,-1-1-1,1-1 1,-1 0 0,15 0 41,-17-2-116,0 1-1,-1-1-1,1 0 1,-1 0 0,1-1 0,-1-1-1,1 0 1,-1 0 0,0-1 0,0 0-1,0-1 1,0 0 0,2-2 117,-1-2-416,0 1-1,1 0 1,0 0 0,0 1-1,1 1 1,0 0 0,-1 1-1,2 0 1,-1 1 0,0 0 0,1 1-1,-1 1 1,11 0 416,-6 1-1232,0 0-326</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6:16.030"/>
    </inkml:context>
    <inkml:brush xml:id="br0">
      <inkml:brushProperty name="width" value="0.05" units="cm"/>
      <inkml:brushProperty name="height" value="0.05" units="cm"/>
    </inkml:brush>
  </inkml:definitions>
  <inkml:trace contextRef="#ctx0" brushRef="#br0">0 0 2624,'0'0'4585,"0"0"-2721,0 0-295,0 0-345,0 0-368,0 0-376,0 0-200,0 0-184,0 34-80,0-26 72,0 9-88,0 0-144,0-9-1376,0 0-1056,0-8-2794</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6:16.540"/>
    </inkml:context>
    <inkml:brush xml:id="br0">
      <inkml:brushProperty name="width" value="0.05" units="cm"/>
      <inkml:brushProperty name="height" value="0.05" units="cm"/>
    </inkml:brush>
  </inkml:definitions>
  <inkml:trace contextRef="#ctx0" brushRef="#br0">127 1 6697,'0'0'1822,"0"0"-568,0 0-464,0 0-227,0 0-182,-10 23-183,-30 81-42,32-80-54,1 1 0,2 1 1,0-1-1,2 0 0,1 1 1,2 51-1,1-38-92,-2-32-3,0 1-1,1-1 0,1 0 0,-1 1 1,1-1-1,0 0 0,1 1 1,0-1-1,0 0 0,0 0 0,1 0 1,0-1-1,0 1 0,1-1 0,0 1 1,6 7-1,6 4-36,0 0 1,23 19-1,-23-24-225,-2 1-1,0 1 1,-1 0-1,16 21 0,-28-32 259,1-1-1,-1 0 1,0 0-1,0 0 0,0 1 1,0-1-1,0 0 0,-1 1 1,0-1-1,1 1 1,-1-1-1,0 0 0,-1 1 1,1-1-1,-1 1 1,1-1-1,-1 0 0,0 1 1,0-1-1,-1 0 0,1 0 1,-1 0-1,1 0 1,-1 0-1,0 0 0,0 0 1,0 0-1,-1-1 1,1 1-1,0-1 0,-1 0 1,-3 3-1,-2 1 8,0 1-1,0-2 1,0 1-1,-1-1 1,0 0 0,1-1-1,-2 0 1,1-1-1,-19 5 1,-34-5-1158,35-4-291,5 1-1123</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6:17.026"/>
    </inkml:context>
    <inkml:brush xml:id="br0">
      <inkml:brushProperty name="width" value="0.05" units="cm"/>
      <inkml:brushProperty name="height" value="0.05" units="cm"/>
    </inkml:brush>
  </inkml:definitions>
  <inkml:trace contextRef="#ctx0" brushRef="#br0">0 67 4672,'0'0'1673,"0"0"-353,0 0-312,0 0-255,0 0-313,0 0-88,0 0-272,0 0 40,47 0 184,-15-8 24,-6 0-32,6-9-88,-6 0-104,-5 9-104,-5 8-312,-11-9-1168,-5 9-2681</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6:17.663"/>
    </inkml:context>
    <inkml:brush xml:id="br0">
      <inkml:brushProperty name="width" value="0.05" units="cm"/>
      <inkml:brushProperty name="height" value="0.05" units="cm"/>
    </inkml:brush>
  </inkml:definitions>
  <inkml:trace contextRef="#ctx0" brushRef="#br0">216 8 2552,'0'0'1200,"0"0"-196,0 0 110,0 0 225,0 0-148,-1-1-991,1 1 0,-1-1-1,1 1 1,-1-1 0,0 0 0,1 1 0,-1 0 0,0-1-1,1 1 1,-1-1 0,0 1 0,0 0 0,1 0 0,-1-1 0,0 1-1,0 0 1,0 0 0,1 0 0,-1 0 0,-1 0 0,-1 3-119,-1 1 1,1-1-1,0 1 0,0 0 1,0 0-1,0 0 1,1 0-1,0 0 0,0 0 1,0 1-1,0-1 1,1 1-1,0 0 1,-2 8-1,-4 9 149,-28 78-77,4 1 0,5 2 0,4 1 0,5 0 0,4 2 0,1 147 0,12-230-316,1 0-1,1 0 1,1 0 0,1-1-1,1 1 1,1-1-1,1 0 1,12 25 0,-12-33-272,0 0 1,1-1-1,1 0 1,0 0-1,1-1 1,0-1 0,1 1-1,1-2 1,-1 1-1,2-2 1,-1 1-1,26 13 1,16 3-3751</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6:18.379"/>
    </inkml:context>
    <inkml:brush xml:id="br0">
      <inkml:brushProperty name="width" value="0.05" units="cm"/>
      <inkml:brushProperty name="height" value="0.05" units="cm"/>
    </inkml:brush>
  </inkml:definitions>
  <inkml:trace contextRef="#ctx0" brushRef="#br0">0 1 3272,'0'0'1600,"0"0"-618,0 0-186,0 0-117,0 0-120,0 0-39,0 0-50,19 21-63,62 67-82,-71-77-279,0 1 1,-1 1 0,0 0-1,-1 0 1,0 0 0,-1 1-1,-1 0 1,0 1 0,-1 0-1,-1-1 1,3 17 0,4 10-8,2 19-1,-2 0 0,-3 1 0,-2 0 1,-4 1-1,-6 84 0,3-131-53,-1 0-1,0-1 1,-1 1-1,-1-1 1,-1 0 0,1 0-1,-2 0 1,0 0 0,-1-1-1,0 0 1,-11 14-1,4-9-979,0 0 0,-2-1 0,-26 24 0,15-22-4702</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6:19.024"/>
    </inkml:context>
    <inkml:brush xml:id="br0">
      <inkml:brushProperty name="width" value="0.05" units="cm"/>
      <inkml:brushProperty name="height" value="0.05" units="cm"/>
    </inkml:brush>
  </inkml:definitions>
  <inkml:trace contextRef="#ctx0" brushRef="#br0">0 0 5649,'0'0'1593,"0"0"-454,0 0-304,0 0-149,0 0-67,0 0-149,0 0-195,0 0-70,1 13-95,5 78 373,-6 113 1,-2-85-521,2 156-3395,0-197-366</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36:19.489"/>
    </inkml:context>
    <inkml:brush xml:id="br0">
      <inkml:brushProperty name="width" value="0.05" units="cm"/>
      <inkml:brushProperty name="height" value="0.05" units="cm"/>
    </inkml:brush>
  </inkml:definitions>
  <inkml:trace contextRef="#ctx0" brushRef="#br0">6 1 6793,'0'0'2865,"0"0"-1633,0 0-504,0 0-24,0 0-304,0 0-248,0 0-152,0 0-528,-5 167-2080</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0:24.797"/>
    </inkml:context>
    <inkml:brush xml:id="br0">
      <inkml:brushProperty name="width" value="0.05" units="cm"/>
      <inkml:brushProperty name="height" value="0.05" units="cm"/>
      <inkml:brushProperty name="color" value="#E71224"/>
    </inkml:brush>
  </inkml:definitions>
  <inkml:trace contextRef="#ctx0" brushRef="#br0">1 160 5937,'0'0'3286,"0"0"-1232,0 0-235,0 0-117,0 0-246,0 0-356,0 0-248,0 0-119,0 0-132,0 0-117,0 0-137,0 0-110,0 0-160,0 1 26,0 5-102,5-5 10,0-1 0,0 1 0,0-1 0,0 0 0,0-1-1,0 1 1,7-2 0,-6-7 54,0 1 0,0 0 0,0 1-1,1-1 1,0 1 0,1 1 0,-1-1 0,1 1 0,0 0 0,1 1 0,0 0-1,0 1 1,0 0 0,0 0 0,0 0 0,1 2 0,0-1 0,-1 1-1,13-1 1,131-19 22,-101 13-75,85-1 0,-47 2 39,74 0-30,278 8-18,-429 1 3,1 1 0,-1 0 0,0 1-1,0 0 1,0 1 0,0 1 0,20 10 0,4 1-23,26 7-69,47-7 127,-75-12-28,-29-4-13,-1 0 0,1 0 0,-1 1-1,0 0 1,1 0 0,6 2 0,-1 0 2,0 0-1,0 0 1,1-2 0,-1 1-1,1-2 1,12 0-1,32 4-12,-17-1 35,78-3-1,-49-2 5,-52 1-18,0 0-1,-1-2 1,22-5 0,-22 5-14,0-1 1,0 2-1,21-1 0,36-14-219,45 0 164,204 9-571,-211-9 344,-24 9 90,77-9-1441,101 17 1017,-150 0-2038,-113 0 2532,0 0 0,0 1 0,0-1 1,0 0-1,0 0 0,-1 1 0,1-1 0,0 1 1,0-1-1,0 1 0,0-1 0,0 1 1,-1 0-1,1-1 0,0 1 0,-1 0 0,1-1 1,0 1-1,0 1 0,14 11-3325,0-12-1255</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0:26.745"/>
    </inkml:context>
    <inkml:brush xml:id="br0">
      <inkml:brushProperty name="width" value="0.05" units="cm"/>
      <inkml:brushProperty name="height" value="0.05" units="cm"/>
      <inkml:brushProperty name="color" value="#E71224"/>
    </inkml:brush>
  </inkml:definitions>
  <inkml:trace contextRef="#ctx0" brushRef="#br0">1 8 5353,'0'0'3510,"0"0"-1333,0 0-392,0 0-203,0 0-393,0 0-147,11-7 1455,-9 10-2500,0 0 1,1 0-1,-1 1 1,0-1-1,0 1 1,-1 0 0,1-1-1,-1 1 1,0 0-1,0 0 1,1 4-1,-2-6 25,0-2 62,0 0 66,0 0 21,0 0 49,0 0-25,0 0 10,-12 0-752,15 1-201,6-4-1867,-4-5-3535,-5 1-630</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0:27.933"/>
    </inkml:context>
    <inkml:brush xml:id="br0">
      <inkml:brushProperty name="width" value="0.05" units="cm"/>
      <inkml:brushProperty name="height" value="0.05" units="cm"/>
      <inkml:brushProperty name="color" value="#E71224"/>
    </inkml:brush>
  </inkml:definitions>
  <inkml:trace contextRef="#ctx0" brushRef="#br0">268 77 4480,'0'0'2779,"0"0"-1309,0 0-488,0 0-94,0 0-49,0 0-32,-6-18 1746,-25-1-2065,23 14-481,1 1 1,0-1 0,-1 1-1,0 0 1,0 1 0,0 0-1,-1 0 1,1 1-1,0 0 1,-17-2 0,3 4 15,17 0-38,-1-1 0,0 1 0,1 0 0,-1 1 0,0 0 0,1-1-1,-1 2 1,-8 2 0,12-3 3,0 1 0,-1 0 0,1 0 0,0 0-1,0 0 1,0 0 0,0 0 0,1 1 0,-1-1 0,0 0-1,1 1 1,0 0 0,0-1 0,0 1 0,0 0 0,0 0-1,0-1 1,1 1 0,-1 0 0,1 4 0,-4 12-34,0 0-139,1 1-1,0-1 0,1 1 0,3 39 1,-1-56 168,1 0 1,0-1 0,0 1 0,0 0 0,0-1 0,0 1 0,1 0 0,-1-1 0,1 0 0,-1 1 0,1-1 0,0 0 0,0 0 0,0 0 0,0 0 0,0 0 0,1-1 0,-1 1 0,1-1 0,-1 1 0,1-1 0,-1 0 0,1 0 0,0 0-1,-1 0 1,1 0 0,3 0 0,9 1 3,0 0 0,0 0 1,27-2-1,-31 0-37,6 1 30,-11-1-22,0 0-1,1 0 0,-1 0 1,0-1-1,0 0 0,8-2 1,-12 3 37,-1-1 1,1 1 0,-1-1 0,1 0 0,-1 0 0,0 0 0,0 0 0,1 0 0,-1 0-1,0 0 1,0-1 0,0 1 0,0 0 0,0 0 0,0-1 0,-1 1 0,1-1 0,0 1-1,-1-1 1,1 1 0,-1-1 0,1 1 0,-1-1 0,0 1 0,0-1 0,0 0 0,1 1-1,-2-4 1,4-38 48,-1 38-305,-2 31 122,2 30 143,12 80-1,1 1 594,-3 168 0,-12-301-558,0 0 1,-1 0 0,1 0 0,0 0-1,-1-1 1,0 1 0,0 0 0,0 0-1,-1-1 1,1 1 0,-1-1 0,0 1-1,0-1 1,0 0 0,0 0 0,0 0-1,-1 0 1,0 0 0,1 0 0,-1-1 0,0 1-1,0-1 1,0 0 0,-1 0 0,1 0-1,-1 0 1,1 0 0,-1-1 0,1 0-1,-1 1 1,0-1 0,0-1 0,1 1-1,-1-1 1,-6 1 0,8-1-66,0 0 0,0 0 0,-1-1 0,1 1 0,0 0 0,0-1 0,0 1 0,0-1 0,0 0 0,0 0 0,0 0 0,0 0 0,0 0 1,0 0-1,0-1 0,1 1 0,-1 0 0,1-1 0,-1 0 0,1 1 0,-1-1 0,1 0 0,0 1 0,0-1 0,0 0 0,0 0 0,0 0 0,-1-3 0,-1-5-261,1 0 0,0 0 0,0 0 0,0-19-1,1 9-140,-4-56-1923,4 0-1059</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44.518"/>
    </inkml:context>
    <inkml:brush xml:id="br0">
      <inkml:brushProperty name="width" value="0.05" units="cm"/>
      <inkml:brushProperty name="height" value="0.05" units="cm"/>
      <inkml:brushProperty name="color" value="#E71224"/>
    </inkml:brush>
  </inkml:definitions>
  <inkml:trace contextRef="#ctx0" brushRef="#br0">0 0 4353,'0'0'1463,"0"0"-47,0 0-55,0 0-4,0 0 146,0 0-24,3 3 4114,6 12-5450,2 16-135,-5-13 24,0 0-1,1 0 1,1-1 0,1 0-1,0-1 1,1 1-1,3 0-31,-12-15-14,1 0 0,0-1 0,-1 0 0,1 1 0,0-1 0,0 0 0,0 0 0,0 0 0,0 0 0,0 0 0,0 0 0,1-1 0,-1 1 0,0-1 0,0 0 0,0 1 0,1-1 0,-1 0 0,0 0 0,0 0 0,1-1 0,-1 1 0,0-1 0,0 1 0,0-1 0,3 0 14,-1-1-40,0 1-1,1-1 0,-1 0 1,0 0-1,0-1 1,0 1-1,-1-1 1,1 0-1,-1 0 1,1 0-1,-1 0 1,0-1 40,31-54-267,-29 47 233,0 0 0,1 1 0,0 0 0,1 1 0,0-1 0,0 1 0,4-3 34,-10 12-24,0-1-1,0 0 0,0 1 0,0-1 1,0 1-1,0 0 0,0-1 0,0 1 1,0 0-1,0 0 0,0-1 0,0 1 0,0 0 1,0 0-1,1 0 0,-1 0 0,0 1 1,0-1-1,0 0 0,0 0 0,0 1 1,0-1-1,0 0 0,0 1 25,28 14 127,-17-8-9,1-3-76,-1-1-1,1 0 0,0-1 1,0 0-1,0-1 1,0-1-1,0 0 1,0-1-1,0 0 1,6-2-42,44-1-1191,-61 4 1171,0 1 0,0 0 1,0-1-1,0 1 0,0 0 1,-1 0-1,1 0 0,0 1 1,0-1-1,-1 0 0,1 1 1,-1-1-1,1 1 0,-1-1 1,0 1-1,0 0 0,1 1 20,27 42 11,-16-24-26,-10-18 36,0 0 0,1 0 0,-1-1 0,1 1 0,0-1 0,0 0 0,0 0 0,0 0 1,0 0-1,0-1 0,0 0 0,1 0 0,-1 0 0,0 0 0,1-1 0,-1 1 0,1-1 0,0 0-21,12 0 13,-1 0 1,0-1-1,1-1 0,7-2-13,54-21-724,-65 19 558,0 1 0,0 1 0,0 0 0,1 1-1,-1 0 1,1 1 0,12-1 166,-19 3-34,1 0 0,-1 1 0,0 0 0,1 0-1,-1 0 1,0 1 0,1 0 0,-1 0 0,-1 1 0,2 0 34,15 3 89,0-1 0,0 0 1,0-2-1,1-1 1,-1-1-1,1-1 0,0-1 1,6-2-90,41 1 1,46 1 22,0-4-1,34-10-22,-82 9 0,0 2 0,64 6 0,-21 1 2,-98-5 25,1 0 1,-1-1 0,0 0 0,1-1 0,12-5-28,20-6 5,9 3-8,1 3 1,13 1 2,85-15-21,-131 20-756,0 0-1,0 2 1,0 1-1,13 1 778,10 0-2954,-6-1-928</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0:28.896"/>
    </inkml:context>
    <inkml:brush xml:id="br0">
      <inkml:brushProperty name="width" value="0.05" units="cm"/>
      <inkml:brushProperty name="height" value="0.05" units="cm"/>
      <inkml:brushProperty name="color" value="#E71224"/>
    </inkml:brush>
  </inkml:definitions>
  <inkml:trace contextRef="#ctx0" brushRef="#br0">159 60 784,'0'0'3840,"0"0"-2094,0 0-708,0 0-233,0 0-171,11-9 2885,-11 7-3421,0 0 0,0 1 0,0-1 0,0 0 0,-1 0 1,1 0-1,0 1 0,-1-1 0,1 0 0,-1 0 0,0 1 0,0-1 0,1 1 0,-1-1 0,0 0 0,0 1 1,-1 0-1,1-1 0,0 1 0,0 0 0,-1-1 0,1 1 0,-1 0 0,1 0 0,-1 0 0,1 0 0,-1 0 1,1 1-1,-4-2 0,-3 0-262,0 0 0,-1 1 0,0 0 1,1 1-1,-12 0 0,17 0 178,1 1-32,0 0-1,0 0 0,-1 0 0,1 0 0,0 0 1,1 1-1,-1-1 0,0 1 0,0-1 0,1 1 1,-1 0-1,0 0 0,1-1 0,0 1 1,-1 0-1,1 0 0,0 1 0,0-1 0,0 0 1,1 0-1,-1 0 0,0 4 0,-18 63-147,17-61 126,-6 40-92,3 0 1,1 1-1,3 48 0,1-91 103,0-3-9,0 0 0,0 0 0,0 0-1,0 0 1,1 0 0,-1 0 0,1 0 0,-1-1 0,1 1-1,0 0 1,0 0 0,0-1 0,1 1 0,-1-1 0,1 1 0,-1-1-1,1 1 1,3 2 0,-2-3-2,0 0 0,1 0-1,-1 0 1,1-1 0,-1 0 0,1 0 0,-1 0-1,1 0 1,0 0 0,-1-1 0,1 0-1,0 0 1,5 0 0,-7 0 40,1-1 0,-1 0-1,0 1 1,0-1 0,0 0 0,1 0-1,-1 0 1,0 0 0,0-1 0,-1 1-1,1 0 1,0-1 0,0 1 0,-1-1 0,1 0-1,-1 0 1,1 1 0,-1-1 0,0 0-1,1 0 1,-1 0 0,0-1 0,1-3 0,17-58-47,18-135-1394,-41 431 2966,4-180-2153,1-36-1151,3-7-1479</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0:29.840"/>
    </inkml:context>
    <inkml:brush xml:id="br0">
      <inkml:brushProperty name="width" value="0.05" units="cm"/>
      <inkml:brushProperty name="height" value="0.05" units="cm"/>
      <inkml:brushProperty name="color" value="#E71224"/>
    </inkml:brush>
  </inkml:definitions>
  <inkml:trace contextRef="#ctx0" brushRef="#br0">1 0 2560,'0'0'2225,"0"0"-1088,0 0-270,0 0-15,1 20-16,28 351 2033,-28-366-2768,3 15-266,3-38-178,-2-14 327,-2 10-25,0 1 1,2 0 0,0 0 0,1 0 0,2 0 0,15-31 0,-19 50 32,-2 2 11,0 1 1,-1-1-1,1 1 1,0 0-1,0 0 1,-1-1-1,1 1 0,0 1 1,-1-1-1,1 0 1,-1 0-1,0 0 1,1 1-1,-1-1 0,0 1 1,0-1-1,0 1 1,0-1-1,0 1 1,0 0-1,0 0 0,-1-1 1,1 1-1,0 2 1,14 53 282,-14-54-271,5 24 116,0 0 27,0 0 0,2 49 0,-6-67 1,3-15 164,4-14 139,2-21-468,-5 14-6,1 0 0,1 0 0,2 1 1,19-40-1,-26 65-42,0 0 0,1 1 1,-1-1-1,0 0 1,0 1-1,0 0 0,1 0 1,-1 0-1,0 0 0,0 1 1,1-1-1,-1 1 1,4 1-1,-2 9 32,-1 0 1,0 0-1,-1 0 1,0 0-1,0 1 0,-2 0 1,2 21-1,3 21 48,-4-40-165,-1-5-335,1 0 0,0 0-1,0 0 1,0 0 0,7 14-1,-8-22-2194</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0:30.613"/>
    </inkml:context>
    <inkml:brush xml:id="br0">
      <inkml:brushProperty name="width" value="0.05" units="cm"/>
      <inkml:brushProperty name="height" value="0.05" units="cm"/>
      <inkml:brushProperty name="color" value="#E71224"/>
    </inkml:brush>
  </inkml:definitions>
  <inkml:trace contextRef="#ctx0" brushRef="#br0">1 0 3360,'0'0'1023,"0"0"-233,0 0-71,0 0 6,0 0 6,0 0 26,0 0 49,0 28-61,0 137 624,16 26 104,-14-186-2513,3-18 966,4-19 253,0-17-187,23-70 0,-32 117 17,1 1 1,0-1-1,0 1 0,-1-1 0,1 0 0,0 1 0,1 0 0,-1-1 0,0 1 0,0 0 0,0-1 0,1 1 0,-1 0 1,1 0-1,-1 0 0,1 0 0,-1 0 0,1 1 0,0-1 0,-1 0 0,1 1 0,0-1 0,-1 1 0,1-1 1,0 1-1,0 0 0,0 0 0,-1 0 0,1 0 0,0 0 0,0 0 0,0 1 0,-1-1 0,1 0 0,0 1 0,-1 0 1,4 0-1,-3 2 0,0-1 0,0 0-1,0 1 1,0-1 0,0 1 0,-1-1 0,1 1 0,-1 0 0,0 0 0,0 0 0,1 3 0,5 10 56,26 72 127,-8-17-63,-20-62-930,-4-20-1995,-1-4 629,4-3-2871</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0:31.594"/>
    </inkml:context>
    <inkml:brush xml:id="br0">
      <inkml:brushProperty name="width" value="0.05" units="cm"/>
      <inkml:brushProperty name="height" value="0.05" units="cm"/>
      <inkml:brushProperty name="color" value="#E71224"/>
    </inkml:brush>
  </inkml:definitions>
  <inkml:trace contextRef="#ctx0" brushRef="#br0">0 286 3712,'0'0'2245,"0"0"-592,0 0-306,0 0-245,0 0-231,3-7-206,10-31-88,-1 6-176,26-54 0,-33 76-412,1 1-1,0-1 1,0 1 0,1 0 0,1 1 0,0-1 0,0 1-1,0 1 1,16-11 0,-19 15-32,-1 0 0,1 0 0,0 0 0,1 1 0,-1-1 0,0 1 0,1 1 0,-1-1 0,1 1 0,-1 0 0,1 0 0,0 1 0,0-1 0,9 2 0,-12 2 76,-1 0 1,0 0 0,0 0-1,-1 0 1,1 1 0,-1-1-1,1 0 1,-1 1-1,0-1 1,0 1 0,-1 0-1,1-1 1,0 6 0,0 0 59,11 48 102,22 99 696,-6-53-3404,-22-87 471,4-7-1037</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0:32.475"/>
    </inkml:context>
    <inkml:brush xml:id="br0">
      <inkml:brushProperty name="width" value="0.05" units="cm"/>
      <inkml:brushProperty name="height" value="0.05" units="cm"/>
      <inkml:brushProperty name="color" value="#E71224"/>
    </inkml:brush>
  </inkml:definitions>
  <inkml:trace contextRef="#ctx0" brushRef="#br0">195 77 3480,'0'0'1517,"0"0"-46,0 0-155,0 0-181,0 0-148,-2-9-211,2 7-869,-7-30 1210,7 30-1024,0 1 0,0 0 0,-1 0 0,1 0 0,-1-1 0,1 1 0,-1 0 0,1 0 0,-1 0 0,0 0 0,1 0 0,-1 0 0,0 0 0,0 0-1,0 0 1,0 0 0,0 1 0,0-1 0,0 0 0,0 1 0,0-1 0,0 0 0,0 1 0,0 0 0,-3-1 0,-76-8 1192,77 9-1300,1 0-1,0 0 0,0 0 0,-1 0 0,1 1 0,0-1 1,0 1-1,0-1 0,0 1 0,-1 0 0,1 0 0,0 0 1,0 0-1,0 0 0,1 0 0,-1 0 0,0 1 0,-2 1 1,1 1-8,1 0 0,-1 0 0,1 1 1,0-1-1,0 0 0,0 1 0,1 0 1,-2 5-1,-4 21-75,1 0 0,2 0 0,1 0-1,1 35 1,2-63 69,0-1 0,0 1 0,0-1 0,0 1 0,1-1 0,-1 1 0,1-1 0,-1 1 0,1-1 0,0 0 0,0 1 0,0-1 0,0 0 0,0 0 0,1 0 0,-1 0 0,1 0 0,-1 0 0,1 0 0,0 0 0,0 0 0,0-1 0,-1 1-1,2-1 1,-1 0 0,4 3 0,2-2-46,0 0 0,-1 0 0,1 0 0,0-1 0,1 0 0,-1-1-1,9 0 1,-14 0 54,-1-1-1,0 1 1,0 0 0,0-1-1,0 1 1,0-1-1,0 0 1,0 0-1,0 0 1,0 0-1,0 0 1,0 0-1,0-1 1,0 1 0,-1-1-1,1 1 1,1-3-1,2-1-7,-1-1 0,0 0 0,0 0-1,-1 0 1,5-11 0,-2 0 17,0 0-1,-1-1 1,5-34 0,-9-29 370,-1 79-280,0 2 16,0 0-20,0 0 0,0 0-15,0 0-24,0 0 2,0 0-130,0 0-87,6 44-184,4-8 354,26 64 0,-31-89 36,1 1 0,1-1 0,0 0 0,0 0 0,1-1 0,0 0 0,1 0 0,17 15 0,-23-23-32,0 0-1,0 0 1,0 0-1,0 0 1,0-1-1,0 1 0,0-1 1,0 0-1,1 0 1,-1 0-1,0 0 1,5 0-1,11 0-2651,-18-1 607</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0:36.962"/>
    </inkml:context>
    <inkml:brush xml:id="br0">
      <inkml:brushProperty name="width" value="0.05" units="cm"/>
      <inkml:brushProperty name="height" value="0.05" units="cm"/>
      <inkml:brushProperty name="color" value="#E71224"/>
    </inkml:brush>
  </inkml:definitions>
  <inkml:trace contextRef="#ctx0" brushRef="#br0">0 9 1392,'0'0'3126,"0"0"-1738,0 0-409,0 0 72,0 0-39,3 13 9033,-1-8-10495,0-4 340,0 0 1,-1 0-1,1 0 0,0 0 1,0-1-1,0 1 0,0-1 0,0 1 1,0-1-1,0 1 0,0-1 1,0 0-1,3 0 0,-2-1-439,-1 1 1,1 0-1,0-1 0,-1 1 0,0-1 1,1 0-1,-1 0 0,1 0 0,-1 0 0,0 0 1,5-3-1,14-19-7473</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0:37.457"/>
    </inkml:context>
    <inkml:brush xml:id="br0">
      <inkml:brushProperty name="width" value="0.05" units="cm"/>
      <inkml:brushProperty name="height" value="0.05" units="cm"/>
      <inkml:brushProperty name="color" value="#E71224"/>
    </inkml:brush>
  </inkml:definitions>
  <inkml:trace contextRef="#ctx0" brushRef="#br0">1 1 4841,'0'0'2496,"0"0"-1202,0 0-534,0 0-252,0 0-109,0 0 214,0 0 131,0 0-68,2 40-225,12 245-2,23 343-2250,-36-618 1456,-1 2-397,0-1 0,1 1 0,1-1 0,0 1 0,1-1 0,3 12 1,0-13-3271</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0:37.991"/>
    </inkml:context>
    <inkml:brush xml:id="br0">
      <inkml:brushProperty name="width" value="0.05" units="cm"/>
      <inkml:brushProperty name="height" value="0.05" units="cm"/>
      <inkml:brushProperty name="color" value="#E71224"/>
    </inkml:brush>
  </inkml:definitions>
  <inkml:trace contextRef="#ctx0" brushRef="#br0">22 0 4616,'0'0'1724,"0"0"-563,0 0-408,0 0-270,0 0-230,7 0-98,-2 1-135,1 0 0,-1 0 0,1 0 0,-1 0 0,0 1 0,1 0 0,-1 1 0,0-1 0,0 1 0,-1 0 0,1 0 0,0 0 0,-1 0 0,0 1 0,0 0 0,5 6 1,26 20 124,-28-26-132,0 1-1,0 0 1,-1 0-1,0 1 1,0 0 0,-1 0-1,1 0 1,-1 0-1,-1 1 1,1 0-1,-1 0 1,0 0-1,-1 1 1,1-1-1,-2 1 1,1 0-1,-1 0 1,0 0-1,1 11 1,-3-13 51,0 0 1,0 0-1,-1 0 1,1 1-1,-2-1 1,1 0-1,0 0 1,-1 0-1,0-1 0,-1 1 1,-4 8-1,4-10-48,0 0 0,0-1 0,-1 1 0,0-1 0,0 0-1,0 0 1,0 0 0,0 0 0,0-1 0,-1 1 0,1-1-1,-1 0 1,0-1 0,0 1 0,-5 0 0,-7 1-549,0 0 1,-1-1 0,1-1 0,-20-1-1,18-1-568,-8 1-1068</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0:38.944"/>
    </inkml:context>
    <inkml:brush xml:id="br0">
      <inkml:brushProperty name="width" value="0.05" units="cm"/>
      <inkml:brushProperty name="height" value="0.05" units="cm"/>
      <inkml:brushProperty name="color" value="#E71224"/>
    </inkml:brush>
  </inkml:definitions>
  <inkml:trace contextRef="#ctx0" brushRef="#br0">206 613 2704,'0'0'1556,"0"0"-682,0 0-310,0 0-178,0 0 31,0 0 236,0 0 31,7 1 1648,-7-2-2208,0 1-1,0 0 1,0 0-1,0 0 0,1 0 1,-1 0-1,0 0 1,0 0-1,0 0 1,0 0-1,0 0 1,0 0-1,0 0 1,0 0-1,0-1 1,0 1-1,0 0 0,0 0 1,0 0-1,0 0 1,0 0-1,0 0 1,0 0-1,0 0 1,0 0-1,0 0 1,1 0-1,-1 0 1,0 0-1,0 0 1,0 0-1,0 0 0,0 0 1,0 0-1,0 0 1,-35-17 650,30 13-793,0 1 0,-1 0 0,0 1 0,1 0 0,-1-1-1,0 2 1,0-1 0,0 1 0,0 0 0,-10-1 0,-2 2-270,13 0 175,1-1 1,-1 1-1,1 0 1,-1 1 0,0-1-1,1 1 1,-1 0-1,-8 3 1,11-3 85,0 1 0,0 0 0,0 0 0,0 0 0,0 0 0,0 0 0,0 0 0,1 1 0,-1-1 0,1 0 0,0 1 0,0 0 0,-1-1 0,2 1 0,-1-1 0,0 1 0,0 5 0,-4 17-52,2 1 0,0 0 1,3 50-1,0-37-48,0-38 89,0 1 0,0 0 0,0 0 1,0 0-1,0 0 0,0-1 0,1 1 0,-1 0 0,1 0 1,-1-1-1,1 1 0,0 0 0,0-1 0,-1 1 0,1 0 1,0-1-1,0 1 0,1-1 0,-1 0 0,0 1 0,0-1 0,1 0 1,-1 0-1,1 1 0,-1-1 0,1-1 0,2 3 0,2-2-28,0 1 0,1-1 0,-1 0 0,0 0 0,0-1 0,11 0 0,-12 0 32,-1-1 2,0 0 1,0-1-1,0 1 0,0-1 0,-1 0 1,1 0-1,-1 0 0,1-1 1,-1 1-1,0-1 0,0 0 1,0 0-1,0 0 0,-1 0 0,1 0 1,3-7-1,2-2-205,0 0-1,-1 0 1,10-22 0,-10 11 190,0-1 0,-1 0 0,-1 0 0,2-41-1,-6-97 511,-2 80-294,-15-261 423,16 342-531,0 1-62,-1 0 0,1 0 0,-1 0 0,1 0 0,-1 0 0,1 0 0,-1 0 0,1 1 0,-1-1 0,1 0 0,0 0 1,-1 1-1,1-1 0,-1 0 0,1 0 0,0 1 0,-1-1 0,1 0 0,0 1 0,-1-1 0,1 0 0,0 1 0,-1-1 0,1 1 0,0-1 0,0 1 1,-1-1-1,1 0 0,0 1 0,0-1 0,0 1 0,0-1 0,0 1 0,0-1 0,0 1 0,0-1 0,0 2 0,-9 120 69,7 140 1,3-132 32,1-75-100,2 0 0,2-1 0,2 0 0,4 0 0,24 74 0,-32-115-267,-3-8 85,1-1 0,-1 1 0,1-1 0,0 1 0,0-1 0,0 0 0,0 0 0,1 0 0,-1 0 0,1-1 0,0 1 0,5 4 0,3 0-2042</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0:39.645"/>
    </inkml:context>
    <inkml:brush xml:id="br0">
      <inkml:brushProperty name="width" value="0.05" units="cm"/>
      <inkml:brushProperty name="height" value="0.05" units="cm"/>
      <inkml:brushProperty name="color" value="#E71224"/>
    </inkml:brush>
  </inkml:definitions>
  <inkml:trace contextRef="#ctx0" brushRef="#br0">201 105 3136,'0'0'2160,"0"0"-916,0 0-182,0 0-96,0 0-126,0-4-47,1 0-693,-1 1 0,-1-1 0,1 1 0,0-1 0,-1 1 0,0-1 0,0 1 0,0-1 0,0 1 0,0-1 0,-1 1 0,1 0 0,-1 0 0,-2-3 0,0 2-89,0 0-1,0 1 1,0-1-1,0 1 1,-1 0-1,0 0 1,1 1-1,-1-1 1,-9-2-1,-35-5-170,47 9 154,0 1-1,0-1 0,0 1 1,0 0-1,0 0 1,1 0-1,-1 0 1,0 0-1,0 1 1,0-1-1,0 0 0,0 1 1,0 0-1,0-1 1,1 1-1,-1 0 1,0 0-1,0 0 0,1 0 1,-1 0-1,1 0 1,-1 1-1,-1 1 1,-4 14-30,1 0 0,0 0 0,1 1 1,1-1-1,-3 37 0,4 96-245,3-96 250,4 3 33,14 83 0,-2-31 1,-15-99-23,23 326-1997,-23-335 1988,-1 0 0,0-1 0,0 1 0,0-1-1,0 1 1,0-1 0,0 1 0,-1-1 0,1 1 0,0 0 0,0-1 0,0 1 0,0-1 0,-1 1 0,1-1 0,0 1-1,0-1 1,-1 1 0,1-1 0,0 0 0,-1 1 0,1-1 0,-1 1 0,1-1 0,-1 0 0,0 1 0,-18 1-1184,12-2 617,-8 0-901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58.077"/>
    </inkml:context>
    <inkml:brush xml:id="br0">
      <inkml:brushProperty name="width" value="0.05" units="cm"/>
      <inkml:brushProperty name="height" value="0.05" units="cm"/>
      <inkml:brushProperty name="color" value="#E71224"/>
    </inkml:brush>
  </inkml:definitions>
  <inkml:trace contextRef="#ctx0" brushRef="#br0">1 1355 1104,'0'0'4471,"0"0"-2592,0 0-778,0 0-299,0 0-336,0 0-196,46 1 1998,-38 2-1919,0 1 0,-1 1 0,0-1 0,0 1-1,0 0 1,0 1 0,2 2-349,19 15 102,9 0 38,2-1 0,2-1-140,0 0 141,31 21-141,-63-37 31,-1-1 1,1 0 0,0-1-1,0 0 1,0 0-1,1-1 1,-1 0-1,6 0-31,46 13 264,-38-9-240,-1-1 0,1-1 0,0 0-1,0-2 1,0-1 0,0-1 0,1-1 0,7-2-24,41 1 34,-33 0-29,-1-2-1,0-2 0,0-1 0,11-6-4,-12 4 3,1 1 1,0 2 0,1 1-1,12 2-3,125-2-49,-70 1-23,101 9 72,-119 12-52,-69-12 55,0-1 0,1 0 0,-1-1 0,17-1-3,17 1 13,0 2 0,44 11-13,21 2 7,-63-15 15,1-2 0,16-3-22,11 0 29,127-8-7,-193 10-24,0 0-1,0-1 1,0-1 0,0-1 0,0 0-1,9-4 3,-14 4-34,-1-1-1,0-1 0,-1 0 0,1 0 0,-1-1 0,0-1 0,0 1 0,-1-1 0,0-1 0,0 0 0,5-7 35,12-9 53,-2-2-1,0 0 0,-2-2 0,-1 0 0,-2-2 1,0 0-1,7-19-52,36-80 961,10-5-961,-58 110 184,-1 0-1,-2-1 1,0-1-1,-2 0 0,-1 0 1,-1-1-1,-1 0 1,-1 0-1,-2-1 1,0 1-1,-2-8-183,0 7 185,-1-1 0,-1 1 1,-2-1-1,0 1 0,-2 0 0,-2 0 1,0 0-1,-4-5-185,2 8 30,-2 1 0,-1 1 1,0 0-1,-2 0 0,-1 2 0,0 0 1,-2 0-1,0 2 0,-1 0 1,-1 1-1,-1 0 0,0 2 1,-2 1-1,1 0 0,-2 2 0,0 0 1,0 1-1,-1 2 0,-1 1 1,0 0-1,-21-3-30,-41-4-1019,0 4 0,-1 3 0,-75 4 1019,27 2-834,36 1 520,0 3-1,-29 8 315,24 8-1776,-70 23 1776,30-7-850,-86 9 631,77-16 316,-35 15-97,-145 37 604,306-72-500,-1-1 0,1-2-1,-9 0-103,-27 2 88,-25 3 137,-75-5-225,158-3 2,0 0-1,1 1 1,-1 0 0,1 0-1,-1 0 1,1 0 0,-1 1-1,1 0 1,0 1 0,0-1-1,0 1 1,-3 2-2,1 12-48,0 0-1,2 1 1,0 0 0,1 1-1,1-1 1,1 0 0,0 1 0,2 10 48,-4 12 10,-8 189 838,12 74-848,1-140 1086,1-122-835,2 0 1,6 26-252,5 53-4155,-14-95-195</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0:39.985"/>
    </inkml:context>
    <inkml:brush xml:id="br0">
      <inkml:brushProperty name="width" value="0.05" units="cm"/>
      <inkml:brushProperty name="height" value="0.05" units="cm"/>
      <inkml:brushProperty name="color" value="#E71224"/>
    </inkml:brush>
  </inkml:definitions>
  <inkml:trace contextRef="#ctx0" brushRef="#br0">0 9 1560,'0'0'4609,"0"0"-3137,0 0-432,0 0-287,0 0-193,0 0-72,0 0-192,0 0-128,0 0-80,0 0-16,0 0-64,5 0 56,16 0-56,0 9 8,11-9-16,31 0-392,-15 0-744,-1-17-1953</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0:40.418"/>
    </inkml:context>
    <inkml:brush xml:id="br0">
      <inkml:brushProperty name="width" value="0.05" units="cm"/>
      <inkml:brushProperty name="height" value="0.05" units="cm"/>
      <inkml:brushProperty name="color" value="#E71224"/>
    </inkml:brush>
  </inkml:definitions>
  <inkml:trace contextRef="#ctx0" brushRef="#br0">132 1 5617,'0'0'1800,"0"0"-984,0 0-456,0 0-144,0 0-72,0 0-8,0 0-24,-79 201-104,64-134 72,4 0-72,1 1 40,4-10 17,-4-7-65,10-1-353,0-16-567,21-1-632,0-16-921</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0:40.852"/>
    </inkml:context>
    <inkml:brush xml:id="br0">
      <inkml:brushProperty name="width" value="0.05" units="cm"/>
      <inkml:brushProperty name="height" value="0.05" units="cm"/>
      <inkml:brushProperty name="color" value="#E71224"/>
    </inkml:brush>
  </inkml:definitions>
  <inkml:trace contextRef="#ctx0" brushRef="#br0">1 1 2872,'0'0'1680,"0"0"-663,0 0-425,0 0-272,0 0-176,105 277-56,-95-210-56,-4-9-32,-6 10-136,-16 24-392,-16-17-376,-10-8-2225</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0:53.248"/>
    </inkml:context>
    <inkml:brush xml:id="br0">
      <inkml:brushProperty name="width" value="0.05" units="cm"/>
      <inkml:brushProperty name="height" value="0.05" units="cm"/>
      <inkml:brushProperty name="color" value="#E71224"/>
    </inkml:brush>
  </inkml:definitions>
  <inkml:trace contextRef="#ctx0" brushRef="#br0">1 0 5009,'0'0'2195,"0"0"-946,0 0-362,0 0-130,0 0-113,0 0-130,0 0-132,0 0-53,0 0-42,0 0-90,0 0-34,13 0-30,544 0-25,-319 0-5709,-230 0 3333</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0:53.811"/>
    </inkml:context>
    <inkml:brush xml:id="br0">
      <inkml:brushProperty name="width" value="0.05" units="cm"/>
      <inkml:brushProperty name="height" value="0.05" units="cm"/>
      <inkml:brushProperty name="color" value="#E71224"/>
    </inkml:brush>
  </inkml:definitions>
  <inkml:trace contextRef="#ctx0" brushRef="#br0">0 1 4192,'0'0'862,"0"0"-187,0 0-23,0 0-147,0 0-106,0 0 14,4 2 83,16 9 179,0-1-1,1 0 0,38 11 1,-49-18-664,26 6-290,1-2-1,0-1 1,0-2 0,0-1-1,70-5 1,-39 1-2342,-8 1-3745</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0:56.812"/>
    </inkml:context>
    <inkml:brush xml:id="br0">
      <inkml:brushProperty name="width" value="0.05" units="cm"/>
      <inkml:brushProperty name="height" value="0.05" units="cm"/>
      <inkml:brushProperty name="color" value="#E71224"/>
    </inkml:brush>
  </inkml:definitions>
  <inkml:trace contextRef="#ctx0" brushRef="#br0">1 369 4384,'0'0'3201,"0"0"-1458,0 0-300,0 0 35,0 0-89,0 0-175,0 0-231,0 0-118,0 0-101,0 0-273,0 0-212,0 0-151,0 0-120,11-12-678,102-185-4622,-49 82 1054,-37 70 1165</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0:57.260"/>
    </inkml:context>
    <inkml:brush xml:id="br0">
      <inkml:brushProperty name="width" value="0.05" units="cm"/>
      <inkml:brushProperty name="height" value="0.05" units="cm"/>
      <inkml:brushProperty name="color" value="#E71224"/>
    </inkml:brush>
  </inkml:definitions>
  <inkml:trace contextRef="#ctx0" brushRef="#br0">1 286 5049,'0'0'2896,"0"0"-1792,0 0-295,0 0-249,0 0-264,0 0-160,0 0-128,47-109 8,-26 75-16,11-24-336,-6 16-712,1 0-2049</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0:57.642"/>
    </inkml:context>
    <inkml:brush xml:id="br0">
      <inkml:brushProperty name="width" value="0.05" units="cm"/>
      <inkml:brushProperty name="height" value="0.05" units="cm"/>
      <inkml:brushProperty name="color" value="#E71224"/>
    </inkml:brush>
  </inkml:definitions>
  <inkml:trace contextRef="#ctx0" brushRef="#br0">0 0 6065,'0'0'2536,"0"0"-1599,0 0-353,0 0-176,0 0-280,0 68-8,0-10-8,0 9-8,0 26-24,0 16-80,0-9-824,0-24-1969</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1:00.160"/>
    </inkml:context>
    <inkml:brush xml:id="br0">
      <inkml:brushProperty name="width" value="0.05" units="cm"/>
      <inkml:brushProperty name="height" value="0.05" units="cm"/>
      <inkml:brushProperty name="color" value="#E71224"/>
    </inkml:brush>
  </inkml:definitions>
  <inkml:trace contextRef="#ctx0" brushRef="#br0">376 1916 7129,'0'0'1984,"0"0"-268,0 0-151,0 0-170,0 0-213,0 0-313,0 0-193,0 0-178,-2-12-276,-26-277-390,10-300 0,17 493 234,-22-142 0,18 135-63,4 39-16,-2 8 9,3 31 60,-1 0 1,-6-28-1,-9-79-359,6 36 57,7-2 118,2 64-722,1 28-241,-1 11-615,-3 21 1551,-2 37 87,-3-1-1,-3 0 1,-33 99-1,33-135 78,-26 43 0,6-12 13,-7 0-6,13-22-9,6-13-2,8-6-687,12-16 663,1 1 0,0 0 0,-1-1 0,1 1 1,0-1-1,0 1 0,-1-1 0,1 1 0,0-1 0,0 0 1,0 1-1,0-1 0,0 0 0,0 0 0,-1 1 0,1-1 1,0 0-1,0 0 0,0 0 0,0 0 0,0 0 0,0 0 1,0-1-1,0 1 0,1-1 0,208 1-622,-204 1 506,0-1 0,0 1 0,0 0 0,-1 1 0,1-1 0,0 1 0,9 5 0,13 4-1165,-2-3-600</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1:00.491"/>
    </inkml:context>
    <inkml:brush xml:id="br0">
      <inkml:brushProperty name="width" value="0.05" units="cm"/>
      <inkml:brushProperty name="height" value="0.05" units="cm"/>
      <inkml:brushProperty name="color" value="#E71224"/>
    </inkml:brush>
  </inkml:definitions>
  <inkml:trace contextRef="#ctx0" brushRef="#br0">1 34 3384,'0'0'1418,"0"0"-158,0 0-70,0 0-137,0 0-261,79 0 688,-52-1-1377,44-8 0,-17 1-60,-10 2-71,65-4-1911,-105 10 598,-3 0-472</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30.494"/>
    </inkml:context>
    <inkml:brush xml:id="br0">
      <inkml:brushProperty name="width" value="0.05" units="cm"/>
      <inkml:brushProperty name="height" value="0.05" units="cm"/>
      <inkml:brushProperty name="color" value="#E71224"/>
    </inkml:brush>
  </inkml:definitions>
  <inkml:trace contextRef="#ctx0" brushRef="#br0">968 987 6385,'0'0'3366,"0"0"-1265,0 0 3,0 0-6,0 0-232,0-4-313,0-13-115,0 12-196,-30 5 1052,-85 2-2088,32 1-1833,-77-9 1627,136 1-211,1 0-1,0-2 1,1-1 0,0-1-1,0-1 1,-8-5 211,-8-3-125,16 8-64,0-1 0,1-1 0,0-1 0,1-1 1,1-1-1,0 0 0,1-1 0,1-1 0,0-1 0,1-1 1,2 0-1,-8-13 189,-8-12 89,9 14-138,2-1-1,-5-10 50,19 29-90,0 1-1,0-1 1,1 0-1,1 0 1,0 0-1,1 0 1,0-1-1,0-8 91,0 4-86,1 0 1,1 0-1,1 1 0,0-1 0,1 0 0,1 0 0,0 1 0,2-1 1,-1 1-1,2 0 0,0 0 0,1 1 0,5-6 86,-5 9-48,1 0 0,0 0 1,1 1-1,0 1 0,1-1 0,0 2 0,0-1 1,1 1-1,0 1 0,1 0 0,0 1 0,1 0 1,-1 0-1,3 1 48,7-2-47,1 1-1,0 1 1,0 1 0,1 2-1,-1 0 1,1 1 0,23 1 47,172 1 161,-205 2-149,0 0 1,-1 1-1,0 0 0,1 1 0,-1 1 1,0 0-1,-1 1 0,1 0 0,-1 1 1,-1 0-1,1 1 0,-1 0 0,0 0 1,-1 2-1,0-1 0,-1 1 0,2 3-12,164 213 274,-167-214-212,0 1 0,-1 0 0,0 0 0,-1 1 0,0 0 0,-2 0 0,4 13-62,18 109 434,-16-73-319,-5-24 19,-1 0 1,-3 0-1,-1 21-134,-1-15 153,1-38-112,-1 0 0,-1 0 1,1 0-1,-1 0 1,0-1-1,-1 1 0,1-1 1,-1 1-1,0-1 0,-1 0 1,0 0-1,-4 5-41,-62 70 288,49-59-500,-90 99-5212,62-68-1438</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1:00.924"/>
    </inkml:context>
    <inkml:brush xml:id="br0">
      <inkml:brushProperty name="width" value="0.05" units="cm"/>
      <inkml:brushProperty name="height" value="0.05" units="cm"/>
      <inkml:brushProperty name="color" value="#E71224"/>
    </inkml:brush>
  </inkml:definitions>
  <inkml:trace contextRef="#ctx0" brushRef="#br0">0 2 3816,'0'0'1406,"0"0"-491,0 0-267,0 0-164,0 0-205,1 0-276,-1 0-1,1-1 1,-1 1 0,0 0 0,1 0 0,-1 0 0,1 0 0,-1 0 0,1 0 0,-1 0 0,0 0-1,1 0 1,-1 0 0,1 0 0,-1 0 0,1 0 0,-1 0 0,1 0 0,-1 0 0,0 0 0,1 1-1,-1-1 1,1 0 0,-1 0 0,0 0 0,1 1 0,-1-1 0,0 0 0,1 0 0,-1 1 0,0-1-1,1 0 1,-1 1 0,0-1 0,0 1 0,1-1 0,-1 0 0,0 1 0,0 0 0,13 19 127,-1 1-1,-1 1 1,9 28 0,-5-17-47,160 292-45,-131-251-573,-6-13-1057</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1:13.604"/>
    </inkml:context>
    <inkml:brush xml:id="br0">
      <inkml:brushProperty name="width" value="0.05" units="cm"/>
      <inkml:brushProperty name="height" value="0.05" units="cm"/>
      <inkml:brushProperty name="color" value="#E71224"/>
    </inkml:brush>
  </inkml:definitions>
  <inkml:trace contextRef="#ctx0" brushRef="#br0">0 1027 4520,'0'0'1428,"0"0"-244,0 0-346,0 0-323,0-7-349,0 3 8887,3-22-8821,1 0 0,0 1 0,2-1 0,15-40 0,6-24-155,-22 66-32,34-144-880,19-189-1,-55 230 460,-4 76 144,0 49 222,1 1 1,-1-1-1,0 0 1,0 1-1,0-1 1,0 1-1,0-1 1,0 1-1,0-1 1,0 1-1,0 0 1,-1-1-1,1 1 1,-1 0-1,1 0 1,-1 0-1,1 0 0,-1 1 1,1-1-1,-1 0 1,0 0-1,0 1 1,1 0-1,-1-1 1,0 1-1,0 0 1,0-1-1,1 1 1,-1 0-1,0 1 1,0-1-1,0 0 1,1 0-1,-1 1 0,0-1 1,0 1-1,1-1 1,-1 1-1,0 0 1,-2 2-1,-2 8-38,0 1 0,1 0 0,0 0 0,1 1 0,0 0 0,1-1 0,1 1 0,-2 25-1,2-26 42,-11 139-60,8 181 0,6-214 39,-2-100-47,2 0 1,0 1 0,0-1 0,2 0-1,1 0 1,0 0 0,1-1 0,0 0 0,2 0-1,0 0 1,19 31 0,-23-45-80,0 0 1,0 0 0,0 0-1,0 0 1,0 0-1,1-1 1,-1 0-1,1 0 1,0 0-1,-1 0 1,1 0 0,0-1-1,0 0 1,0 1-1,0-2 1,1 1-1,-1 0 1,0-1-1,0 0 1,0 0 0,1 0-1,-1 0 1,0-1-1,0 0 1,0 1-1,0-2 1,0 1-1,0 0 1,0-1 0,0 0-1,0 0 1,-1 0-1,1 0 1,-1 0-1,1-1 1,-1 0-1,0 1 1,0-1 0,4-5-1,25-40-2186</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1:14.122"/>
    </inkml:context>
    <inkml:brush xml:id="br0">
      <inkml:brushProperty name="width" value="0.05" units="cm"/>
      <inkml:brushProperty name="height" value="0.05" units="cm"/>
      <inkml:brushProperty name="color" value="#E71224"/>
    </inkml:brush>
  </inkml:definitions>
  <inkml:trace contextRef="#ctx0" brushRef="#br0">37 3 4024,'0'0'1671,"0"0"-206,0 0-385,0 0-309,0 0-115,0 0-153,1-3 103,-3 9-577,-8 28 177,2 0-1,2 1 1,-3 50 0,6 110-56,3-131-101,3-63-29,-1-1-1,0 1 0,0-1 0,1 1 0,-1-1 0,0 0 1,1 0-1,-1 0 0,1 0 0,-1 0 0,0-1 0,3 0 1,-3 0-11,0 0 1,0 0 0,0 0-1,0 0 1,-1-1 0,1 1-1,0-1 1,-1 0 0,1 1-1,-1-1 1,1 0 0,-1 0-1,0 0 1,0 0 0,0 0-1,1-3 1,13-40 8,-11 29-12,6-18-43,-1-1 1,-2 0-1,-2-1 1,-1 0-1,-2-46 1,-3 78 112,0-1 0,-1 1 1,0 0-1,0 0 0,0 0 0,0 0 0,-1 1 1,1-1-1,-1 1 0,0-1 0,0 1 1,0 0-1,-1 0 0,1 0 0,-1 1 0,1-1 1,-1 1-1,-6-3 0,10 4-134,0 1-1,-1 0 1,1 0 0,0-1-1,-1 1 1,1 0 0,0 0 0,-1 0-1,1 0 1,0-1 0,-1 1-1,1 0 1,-1 0 0,1 0-1,0 0 1,-1 0 0,1 0-1,-1 0 1,1 0 0,0 0-1,-1 0 1,1 0 0,-1 0 0,1 0-1,0 0 1,-1 1 0,1-1-1,0 0 1,-1 0 0,1 0-1,0 0 1,-1 1 0,1-1-1,0 0 1,-1 0 0,1 1-1,0-1 1,0 0 0,-1 1 0,1-1-1,0 0 1,0 1 0,0-1-1,-1 1 1,-1 16-3703,3-15 3861,-1 16-3477</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1:14.571"/>
    </inkml:context>
    <inkml:brush xml:id="br0">
      <inkml:brushProperty name="width" value="0.05" units="cm"/>
      <inkml:brushProperty name="height" value="0.05" units="cm"/>
      <inkml:brushProperty name="color" value="#E71224"/>
    </inkml:brush>
  </inkml:definitions>
  <inkml:trace contextRef="#ctx0" brushRef="#br0">180 9 3896,'0'0'2156,"0"0"-831,0 0-408,0 0-255,0 0-123,0 0-93,4-7 279,-5 6 2403,0 1-3103,-1 0 1,0 1-1,1-1 0,-1 1 0,0-1 0,1 1 1,-1 0-1,1 0 0,-1 0 0,1 0 1,0 0-1,-1 0 0,1 0 0,0 0 1,0 0-1,0 1 0,0-1 0,-2 3 0,-18 33-42,14-25 67,-20 37 12,-33 86 0,51-111-121,2 0 0,0 1 0,2 0 0,0 0 0,2 1 0,0 25 0,3-48 46,1 0 1,-1 0 0,1 0-1,0 0 1,-1-1-1,2 1 1,-1 0 0,0-1-1,0 1 1,1-1-1,-1 1 1,1-1 0,0 1-1,0-1 1,0 0-1,0 0 1,0 0 0,0 0-1,1-1 1,-1 1-1,1-1 1,-1 1 0,1-1-1,-1 0 1,1 0-1,0 0 1,0 0 0,-1 0-1,1-1 1,0 1-1,4-1 1,13 4-58,1-2 0,-1-1 0,28-1 0,-28 0-141,6 0-279,-20 1 252,-1 0 1,1-1-1,-1 0 0,1 0 0,-1 0 0,0-1 1,1 0-1,-1 0 0,0 0 0,1 0 0,-1-1 1,0 0-1,0 0 0,0-1 0,5-2 1,7-12-3285</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1:15.216"/>
    </inkml:context>
    <inkml:brush xml:id="br0">
      <inkml:brushProperty name="width" value="0.05" units="cm"/>
      <inkml:brushProperty name="height" value="0.05" units="cm"/>
      <inkml:brushProperty name="color" value="#E71224"/>
    </inkml:brush>
  </inkml:definitions>
  <inkml:trace contextRef="#ctx0" brushRef="#br0">164 0 4568,'0'0'2504,"0"0"-1468,0 0-591,0 0-144,-5 4 14,-1 1-218,0 0-1,1 1 0,0-1 1,0 1-1,1 0 0,-1 0 1,1 0-1,0 1 1,1-1-1,0 1 0,0 0 1,-3 10-1,-17 44 358,17-48-454,0 0 1,1 0 0,1 0 0,0 1 0,1 0-1,1 0 1,-2 23 0,4-34-10,1-1 0,-1 0 1,1 0-1,-1 0 0,1 0 0,0 0 1,0 0-1,0 0 0,0 0 0,0 0 1,1 0-1,-1-1 0,0 1 0,1 0 1,-1-1-1,1 1 0,0-1 0,-1 0 0,1 0 1,0 1-1,0-1 0,0 0 0,0 0 1,3 0-1,60 20 48,-45-16-51,0 0 17,-12-3-3,0 0 0,-1 0 0,1 1 0,0 0 0,13 8 0,-19-10-2,0 1-1,0 0 0,0 0 1,0 0-1,0 0 0,0 0 1,-1 1-1,1-1 0,-1 0 1,1 1-1,-1-1 0,0 1 1,0 0-1,0-1 0,-1 1 1,1 0-1,0-1 0,-1 1 1,0 0-1,0 0 0,0 4 1,0-4 27,0 1 1,0-1-1,0 1 1,0-1 0,-1 1-1,0-1 1,0 0-1,0 1 1,0-1 0,0 0-1,-1 0 1,1 0-1,-4 4 1,0-1 83,0 0-1,-1-1 0,0 0 1,-12 8-1,8-6-54,3-2-1,-1 0 0,0-1 0,1 0 0,-2 0-1,1-1 1,0 0 0,-1-1 0,0 1 0,-8 0-1,-10 0-1462,-45-1-1,59-2 195,11 0-1829</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1:15.634"/>
    </inkml:context>
    <inkml:brush xml:id="br0">
      <inkml:brushProperty name="width" value="0.05" units="cm"/>
      <inkml:brushProperty name="height" value="0.05" units="cm"/>
      <inkml:brushProperty name="color" value="#E71224"/>
    </inkml:brush>
  </inkml:definitions>
  <inkml:trace contextRef="#ctx0" brushRef="#br0">169 9 4416,'0'0'3436,"0"0"-1509,0 0-460,0 0-150,0 0-152,0 0-226,-14-8 128,12 8-1064,1 1 0,-1-1 0,1 1 0,-1-1 0,1 1 0,-1-1 0,1 1 0,0 0 0,-1 0 0,1 0 0,0 0 0,0 0 1,0 0-1,-1 0 0,1 0 0,0 0 0,1 0 0,-2 2 0,-20 32 26,9-12-23,-3-1-105,1 0 0,1 1 0,2 0 0,-20 47 0,31-68-4,0 0-1,0 0 0,1 0 1,-1 0-1,0 1 0,1-1 1,0 0-1,-1 0 0,1 1 1,0-1-1,0 0 0,0 0 0,0 1 1,1-1-1,-1 0 0,1 0 1,-1 1-1,1-1 0,0 0 1,0 0-1,-1 0 0,2 0 1,-1 0-1,0 0 0,0 0 1,1 0-1,-1-1 0,1 1 1,-1 0-1,1-1 0,0 1 0,3 1 1,2 0-122,1 0 0,-1-1 1,1 0-1,0 0 0,-1-1 1,1 0-1,0 0 0,15-1 1,78 0-3316,-57 0-705</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1:16.199"/>
    </inkml:context>
    <inkml:brush xml:id="br0">
      <inkml:brushProperty name="width" value="0.05" units="cm"/>
      <inkml:brushProperty name="height" value="0.05" units="cm"/>
      <inkml:brushProperty name="color" value="#E71224"/>
    </inkml:brush>
  </inkml:definitions>
  <inkml:trace contextRef="#ctx0" brushRef="#br0">223 1 5833,'0'0'2265,"0"0"-1039,0 0-349,0 0-95,0 0-187,0 0-230,-8 1-178,2 1-167,1-1 0,-1 1 1,1 0-1,-1 1 0,1-1 0,0 1 1,0 0-1,0 1 0,0-1 0,1 1 0,-1 0 1,1 0-1,0 0 0,0 1 0,0-1 1,1 1-1,-4 6 0,-31 37 33,28-38-62,1 0-1,1 0 1,0 2-1,0-1 1,1 1-1,1 0 1,-10 25-1,12-25-275,0 1 0,2 0-1,-1 0 1,2 0 0,-1 0-1,2 0 1,0 0 0,2 14-1,-2-26 270,1 0 0,0 0 0,0 0 0,0-1 0,-1 1 0,1 0 0,0 0 0,0-1 0,0 1 0,0 0 0,0-1 0,0 1 0,0-1 0,1 0 0,-1 1 0,0-1 0,0 0 0,0 1 0,0-1 0,1 0 0,-1 0 0,0 0 0,0 0 0,2-1-1,32-3-12,-30 1 29,0 0 0,-1 0 0,1 0 0,-1 0 0,0-1 0,0 0 0,0 0 1,0 0-1,-1 0 0,1-1 0,-1 1 0,0-1 0,-1 0 0,1 0 0,2-10 0,5-10 12,10-52 0,-16 63-5,16-98 303,-21 184-364,-1-28 75,2 1 0,2-1 0,15 88 0,-4-108-456,-12-23 385,-1-1 0,0 1 1,1-1-1,-1 0 0,1 1 0,-1-1 0,1 1 0,-1-1 0,0 0 0,1 0 0,0 1 0,-1-1 0,1 0 0,-1 0 0,1 0 0,-1 1 0,1-1 1,-1 0-1,1 0 0,-1 0 0,1 0 0,0 0 0,-1 0 0,1 0 0,-1 0 0,1 0 0,-1-1 0,1 1 0,0 0 0,-1 0 0,1 0 0,-1-1 0,1 1 1,-1 0-1,1-1 0,-1 1 0,0 0 0,1-1 0,-1 1 0,1 0 0,-1-1 0,0 1 0,1-1 0,-1 1 0,0-1 0,1 1 0,-1-1 0,0 0 1,11-27-2595</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1:16.555"/>
    </inkml:context>
    <inkml:brush xml:id="br0">
      <inkml:brushProperty name="width" value="0.05" units="cm"/>
      <inkml:brushProperty name="height" value="0.05" units="cm"/>
      <inkml:brushProperty name="color" value="#E71224"/>
    </inkml:brush>
  </inkml:definitions>
  <inkml:trace contextRef="#ctx0" brushRef="#br0">1 1 4672,'0'0'2758,"0"0"-1289,0 0-629,0 0-396,0 0-286,0 23-42,5 1084 729,-6-1094-1296,2 22-351,5-15-3217,-2-19-1123</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1:17.118"/>
    </inkml:context>
    <inkml:brush xml:id="br0">
      <inkml:brushProperty name="width" value="0.05" units="cm"/>
      <inkml:brushProperty name="height" value="0.05" units="cm"/>
      <inkml:brushProperty name="color" value="#E71224"/>
    </inkml:brush>
  </inkml:definitions>
  <inkml:trace contextRef="#ctx0" brushRef="#br0">0 327 4488,'0'0'1234,"0"0"-226,0 0-250,0 0-264,0 0-174,0 0-108,0 0-57,11 14-56,34 42-22,-44-54-71,1-1 1,-1 1-1,1-1 0,0 1 1,0-1-1,0 0 1,0 0-1,0 0 0,0 0 1,0 0-1,0 0 0,0 0 1,0-1-1,1 1 0,-1-1 1,0 1-1,0-1 0,1 0 1,-1 0-1,0 0 1,0-1-1,1 1 0,-1 0 1,3-1-1,6-1 22,-8 2-42,0-1 1,0 0-1,0 1 1,-1-1-1,1 0 1,0-1-1,-1 1 0,1 0 1,-1-1-1,0 1 1,1-1-1,-1 0 1,0 0-1,0 0 1,0 0-1,0 0 1,0 0-1,0-1 1,-1 1-1,1 0 1,1-4-1,28-64-605,-29 66 585,4-15 88,0 0 0,-1-1-1,-2 0 1,1 0 0,-2 0 0,-1-1-1,-1 1 1,-2-28 0,2 44 37,-1 1 0,0-1 0,0 0-1,0 0 1,0 0 0,0 0 0,-1 1 0,0-1 0,0 1 0,0-1-1,0 1 1,0 0 0,-1 0 0,1 0 0,-1 0 0,0 0 0,0 0-1,0 1 1,0-1 0,-5-2 0,2 2 17,-1 0 0,0 0 0,0 1 0,0 0 0,0 0 0,0 0 0,0 1 0,0 0 0,-15 0 0,21 1-109,-1 1 1,1-1-1,0 0 1,-1 1 0,1-1-1,0 1 1,-1-1-1,1 1 1,0 0 0,0-1-1,0 1 1,0 0-1,-1 0 1,1 0 0,0 0-1,0 0 1,1 0-1,-1 0 1,0 0-1,0 0 1,0 0 0,1 1-1,-1-1 1,0 2-1,-12 37-34,11-32 25,-11 63-247,3 0 0,3 1 0,5 114 0,1-180 186,1-1-1,1 1 1,-1 0 0,1 0 0,0 0 0,3 8 0,-3-12 39,0 0-1,0 0 1,0 0-1,0 0 0,1 0 1,-1-1-1,1 1 1,-1 0-1,1-1 1,-1 1-1,1-1 1,0 1-1,0-1 1,-1 0-1,1 0 1,0 0-1,0 0 1,0 0-1,1 0 1,-1 0-1,4 0 1,10 1-456,1-1 1,-1 0 0,31-4-1,0-4-2073</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1:17.817"/>
    </inkml:context>
    <inkml:brush xml:id="br0">
      <inkml:brushProperty name="width" value="0.05" units="cm"/>
      <inkml:brushProperty name="height" value="0.05" units="cm"/>
      <inkml:brushProperty name="color" value="#E71224"/>
    </inkml:brush>
  </inkml:definitions>
  <inkml:trace contextRef="#ctx0" brushRef="#br0">1 92 1664,'0'0'4108,"0"0"-2200,0 0-926,0 0-127,5 0 14,-1 1-698,0 0 0,0 0-1,-1 0 1,1 1 0,0 0 0,-1-1 0,1 1-1,-1 0 1,0 1 0,0-1 0,0 0 0,0 1-1,0 0 1,0 0 0,4 5 0,-4-4-83,0 0 1,0 0-1,1-1 0,0 1 1,0-1-1,0 0 1,0 0-1,0 0 0,1-1 1,-1 1-1,1-1 1,0 0-1,-1 0 0,1-1 1,0 1-1,10 0 1,7-2 2,-15 1-74,0 0-1,1-1 1,-1 0 0,1 0-1,-1-1 1,0 0 0,0 0-1,1-1 1,-1 0 0,0 0-1,0-1 1,-1 0 0,1 0-1,11-7 1,98-104-700,-111 113 573,0-1-1,0 1 0,0 0 1,0 1-1,1-1 0,-1 1 1,0 0-1,0 0 0,10 2 1,4 0 106,19-4-16,-25 1-3,0 0 0,0 1 1,-1 0-1,1 1 1,0 1-1,-1 0 0,18 5 1,-22-4-107,1 0 0,-1-1 0,1 0 0,-1-1 0,1 0 0,0 0 1,0-1-1,0 0 0,-1 0 0,17-3 0,1-3-507,-1-1 0,29-12 0,-29 10 114,-17 6 1,1 1-1,-1 0 1,1 0 0,0 1-1,0 0 1,14 1-1,-2 0-2061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33.177"/>
    </inkml:context>
    <inkml:brush xml:id="br0">
      <inkml:brushProperty name="width" value="0.05" units="cm"/>
      <inkml:brushProperty name="height" value="0.05" units="cm"/>
      <inkml:brushProperty name="color" value="#E71224"/>
    </inkml:brush>
  </inkml:definitions>
  <inkml:trace contextRef="#ctx0" brushRef="#br0">0 17 6089,'0'0'3508,"0"0"-1655,0 0-212,0 0 242,0 0-411,0 0-368,0-1-1017,0 0 0,0 1 0,0-1 0,0 0 0,0 1 0,1-1 0,-1 0 0,0 1 0,0-1 0,0 0 0,1 1 0,-1-1 0,0 0 0,0 1 0,1-1 0,-1 1 0,1-1 0,-1 1 0,0-1 0,1 1 0,-1-1 0,1 1 0,-1-1 0,1 1 0,0-1 0,-1 1-87,39 0 34,-1 1 0,1 2 0,-1 2-1,0 1 1,0 2 0,16 7-34,-47-13 1,34 13 12,1-3 1,0 0-1,1-3 0,0-2 0,0-1 0,19-2-13,24-6-24,-24 1-35,56 5 59,-22 13-5,-64-10 49,1-1 0,10-1-44,61-2 196,25-5-196,-26-1 89,31 7-89,-85 1-5,0 3 0,15 6 5,-24-4 6,0-3 0,1-1 1,0-2-1,0-1-6,486 17 1,-405-19-694,-69-1-9188,-38 0 1947</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1:53.185"/>
    </inkml:context>
    <inkml:brush xml:id="br0">
      <inkml:brushProperty name="width" value="0.05" units="cm"/>
      <inkml:brushProperty name="height" value="0.05" units="cm"/>
      <inkml:brushProperty name="color" value="#E71224"/>
    </inkml:brush>
  </inkml:definitions>
  <inkml:trace contextRef="#ctx0" brushRef="#br0">1525 1473 1960,'0'0'1439,"0"0"-834,0 0-446,0 0-121,0 0-40,0 25 110,0-16 601,0-8-266,0-1-1,0 1 1,-1 0-1,1 0 1,0-1-1,0 1 1,0 0-1,0-1 1,-1 1 0,1 0-1,0-1 1,-1 1-1,1 0 1,-1-1-1,1 1 1,0-1 0,-1 1-1,1-1 1,-1 1-1,0-1 1,0 2-1,-6-1-339,6-1 254,-36 0 1402,-1-1-1727,23 0-79,0 0 0,0 2 0,0-1-1,0 2 1,0 0 0,0 1-1,0 0 1,-17 7 0,4 3-32,-1 0 0,-1-3 0,0 0 0,0-2 1,-1-1-1,0-1 0,-38 1 0,46-6 79,1 0 0,-1 2 0,1 0 0,-1 1 0,1 2 0,-27 10 0,15-10 6,31-6-5,-1 0 0,0 1 1,0-1-1,1 1 0,-1 0 0,0 0 0,1 0 0,-1 1 0,-4 1 0,-24 7 52,1-3-26,-54 28 299,-91 23 0,96-33-151,59-20 169,-1-1 0,0 0-1,0-2 1,0 0 0,-29-3 0,38 1-377,10 0 39,0-1 0,0 1 1,0-1-1,0 0 0,0 0 0,0 0 0,0 0 0,0-1 0,0 0 0,1 1 0,-1-1 0,1 0 0,-1 0 0,1 0 0,-3-3 0,-34-42 308,24 28-265,10 11-28,-1-1 0,1 1 0,1-1 0,0 1 0,0-1 0,0 0 0,1-1 0,1 1 1,-3-14-1,-7-93 172,9 74-190,-4-39 487,4 0 0,9-103-1,-3 161-498,2 1 1,0-1-1,2 1 0,0 0 0,1 0 0,14-24 0,8-9-294,41-55 0,-21 44-254,109-108 0,-132 148 418,2 2 0,0 2 0,1 0 1,1 2-1,1 2 0,57-25 1,215-63-1382,-281 99 1390,149-60-620,-71 26 625,-69 28 97,47-18-34,1 3 1,149-32-1,-185 56 47,0 1 1,65 5-1,-26 1 3,-34 0 11,0 2 1,0 2 0,0 3 0,-1 1 0,92 37-1,-108-35 36,-1 1 0,-1 2 0,42 29 0,81 71 405,-38-27-242,-63-51-183,-2 2 0,-1 2 0,-3 3 0,-1 1 0,-2 2 0,36 54 0,15 23 0,-65-91-8,-2 1 0,-1 1 0,-2 2-1,37 77 1,19 124-43,-78-230 58,0 1-1,0 0 0,-1 0 0,0-1 1,-1 1-1,0 0 0,-1 0 0,0 0 1,0 0-1,-1-1 0,0 1 0,-6 15 1,1-11 107,0 1 0,-1-2 1,-1 1-1,0-1 0,0-1 0,-1 1 1,-14 11-1,9-8-53,-1-1 1,-1 0-1,0-2 0,-1 0 1,-1 0-1,0-2 0,-23 10 1,17-10-8,0-1 1,-1-1 0,0-2-1,-1-1 1,1 0-1,-1-2 1,-53 1 0,-479-21 576,209 13-502,191 5-1073,145-1 129,0 1 0,1 0 0,-1 1 0,1 0 0,0 1 0,0 1 0,0 0 0,-22 12 1,15-7-1281,-19 13-3853</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1:57.965"/>
    </inkml:context>
    <inkml:brush xml:id="br0">
      <inkml:brushProperty name="width" value="0.05" units="cm"/>
      <inkml:brushProperty name="height" value="0.05" units="cm"/>
      <inkml:brushProperty name="color" value="#E71224"/>
    </inkml:brush>
  </inkml:definitions>
  <inkml:trace contextRef="#ctx0" brushRef="#br0">105 398 6569,'0'0'2535,"0"0"-656,0 0-221,0 0-175,0 0-464,8 0-88,603 8 795,-597-7-1775,1-2-1,-1 0 1,25-5-1,-35 5 42,0 0 1,0-1-1,0 1 1,0-1-1,0 0 1,0 0-1,0 0 1,-1 0-1,1-1 1,-1 1-1,0-1 1,1 0-1,-1 0 1,0 0-1,4-7 1,-1-1 60,0-1 1,0 0 0,-1 0 0,0 0-1,-1-1 1,-1 0 0,4-22 0,-3-5-70,-2-50 0,-2 86 2,0 1-12,0 0 0,0 0 0,0 0 0,-1 0 0,1 0 0,-1 1 0,0-1 0,0 0 1,0 0-1,0 0 0,0 1 0,0-1 0,-1 1 0,1-1 0,-1 1 0,0-1 0,0 1 0,0 0 0,0 0 1,0 0-1,0 0 0,-1 0 0,1 0 0,-1 1 0,1-1 0,-1 1 0,-4-2 0,-6-1-137,0 1 0,0 0-1,0 0 1,-1 2-1,-13-1 1,-30-5-166,23 2 294,-1 1 1,1 2-1,-59 3 0,26 1-1,60-2 30,-1 1 0,1 0 0,0 0 0,0 1 0,-1-1-1,1 2 1,1-1 0,-1 1 0,0 0 0,1 1 0,-1-1-1,1 1 1,0 0 0,0 1 0,0 0 0,1 0 0,-6 6-1,-7 11-22,1 0 0,1 1 0,-17 30 0,9-13 26,-11 21 126,2 2 1,2 2 0,4 0 0,-35 128-1,48-124-59,3 1-1,4 0 0,1 122 1,7-178-51,0-1 0,1 0 1,1 0-1,0-1 1,1 1-1,0-1 0,1 1 1,0-1-1,1 0 0,0-1 1,1 0-1,0 0 1,1 0-1,0-1 0,1 0 1,0 0-1,18 14 0,0-2 138,1-2 0,0-1 0,2-1 0,0-2 0,54 22 0,-56-29-91,0-1 0,1-2 0,0-1 0,0-1 0,37 0 0,9 2-36,46-4-3456,-75-2 1245,3-5-855,-1-16-1356</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1:58.628"/>
    </inkml:context>
    <inkml:brush xml:id="br0">
      <inkml:brushProperty name="width" value="0.05" units="cm"/>
      <inkml:brushProperty name="height" value="0.05" units="cm"/>
      <inkml:brushProperty name="color" value="#E71224"/>
    </inkml:brush>
  </inkml:definitions>
  <inkml:trace contextRef="#ctx0" brushRef="#br0">0 1 4144,'0'0'2709,"0"0"-1113,0 0-450,0 0-146,0 0-90,0 0-100,0 0-204,32 0 937,209 0-1464,-85 0-6133,-127 0 2550</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1:59.233"/>
    </inkml:context>
    <inkml:brush xml:id="br0">
      <inkml:brushProperty name="width" value="0.05" units="cm"/>
      <inkml:brushProperty name="height" value="0.05" units="cm"/>
      <inkml:brushProperty name="color" value="#E71224"/>
    </inkml:brush>
  </inkml:definitions>
  <inkml:trace contextRef="#ctx0" brushRef="#br0">0 0 4929,'0'0'1744,"0"0"-328,0 0-378,0 0-199,0 0-143,0 0-212,18 0 221,-16 1-660,0-1-1,0 1 0,0-1 0,0 1 1,0 0-1,0 0 0,0 0 0,0 0 1,0 0-1,0 1 0,-1-1 0,1 0 1,0 1-1,-1-1 0,1 1 1,-1 0-1,1-1 0,0 4 0,28 43 298,-14-20-57,111 155 333,-123-178-633,25 36-121,-2 0-1,40 82 1,-67-122-360,5 11 328,-7-7-5396,-7-5 2335</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1:59.811"/>
    </inkml:context>
    <inkml:brush xml:id="br0">
      <inkml:brushProperty name="width" value="0.05" units="cm"/>
      <inkml:brushProperty name="height" value="0.05" units="cm"/>
      <inkml:brushProperty name="color" value="#E71224"/>
    </inkml:brush>
  </inkml:definitions>
  <inkml:trace contextRef="#ctx0" brushRef="#br0">395 1 4136,'0'0'1538,"0"0"-278,0 0-237,0 0-311,0 0-121,-5 2-32,-17 14 188,2 0 0,0 1 0,1 1 1,-32 38-1,35-37-780,-19 19 67,8-10-162,2 1 1,1 1-1,-33 54 0,41-54-1437,2 0 0,1 1 0,-16 60 0,27-73-860</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2:02.027"/>
    </inkml:context>
    <inkml:brush xml:id="br0">
      <inkml:brushProperty name="width" value="0.05" units="cm"/>
      <inkml:brushProperty name="height" value="0.05" units="cm"/>
      <inkml:brushProperty name="color" value="#E71224"/>
    </inkml:brush>
  </inkml:definitions>
  <inkml:trace contextRef="#ctx0" brushRef="#br0">685 9 4849,'0'0'2224,"0"0"-741,0 0-322,0 0-5,0-9 7032,-3 10-8205,0-1-1,0 1 1,0-1-1,0 1 1,0 0-1,0 0 0,0 1 1,0-1-1,0 0 1,1 1-1,-1 0 1,1-1-1,-1 1 0,1 0 1,-1 1-1,-2 2 1,-34 48 28,22-30-34,-229 367-764,115-170 179,110-186 553,10-13-107,-1-2-1,-1 0 1,-1 0-1,-1-1 0,-32 31 1,41-43-236,0 1 1,0 0 0,0 0 0,1 1-1,0 0 1,0 0 0,-3 9-1,-9 13-2514,13-29 719,4-1 680</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2:03.576"/>
    </inkml:context>
    <inkml:brush xml:id="br0">
      <inkml:brushProperty name="width" value="0.05" units="cm"/>
      <inkml:brushProperty name="height" value="0.05" units="cm"/>
      <inkml:brushProperty name="color" value="#E71224"/>
    </inkml:brush>
  </inkml:definitions>
  <inkml:trace contextRef="#ctx0" brushRef="#br0">2 944 4016,'0'0'1565,"0"0"-120,0 0-222,0 0-217,0 0 12,0 0 8,0 0-118,0 0-13,0 0 131,0-17 1196,-2-173-342,5-205-2100,3 355 29,1 1 1,2-1-1,1 2 1,29-68 0,-33 89 199,-4 13-104,-1 1 1,1-1-1,-1 1 1,1 0-1,0-1 1,1 1-1,-1 0 1,0 0-1,1 0 1,0 1-1,-1-1 0,1 1 1,0-1-1,0 1 1,1 0-1,-1 0 1,0 0-1,7-2 1,-4 2-3,1 1 1,-1 0 0,1 0-1,0 0 1,-1 1 0,1 0-1,0 0 1,-1 0 0,1 1-1,12 3 1,-16-3 83,1 0 0,-1 0 1,0 1-1,0-1 0,0 1 0,0 0 0,0 0 0,0 0 1,0 0-1,0 0 0,-1 0 0,1 1 0,-1-1 0,0 1 1,0 0-1,0 0 0,0 0 0,0 0 0,0 0 0,-1 0 1,0 0-1,0 1 0,1-1 0,-1 5 0,2 8-105,0 0 0,-1 0 0,-1 31-1,-1-40 69,-1-4 50,0-1 0,1 1 0,-1-1 0,0 0 0,0 1 0,-1-1 0,1 0 0,0 0 0,-1 0 0,1 0 0,-1 0 0,0 0 0,1 0 0,-1-1 0,0 1 0,0-1 0,0 1 0,-3 1 0,-48 27-345,41-24-11,1-1-57,-19 14-1491,29-18 1672,1-1 255,-1 0 0,1 1 1,0-1-1,0 0 0,0 0 1,0 1-1,0-1 0,0 0 1,-1 0-1,1 0 0,0 1 0,0-1 1,0 0-1,0 0 0,0 1 1,0-1-1,0 0 0,0 0 1,0 1-1,0-1 0,0 0 1,0 0-1,0 0 0,0 1 1,1-1-1,-1 0 0,0 0 1,0 1-1,0-1 0,0 0 0,0 0 1,0 0-1,1 1 0,-1-1 1,0 0-1,0 0 0,0 0 1,1 1-1,149-1-64,-148 0 40,0 0 1,0 1 0,0-1 0,0 1 0,-1 0 0,1-1-1,0 1 1,-1 0 0,1 0 0,-1 0 0,1 0 0,-1 1-1,1-1 1,-1 0 0,0 1 0,1-1 0,-1 0 0,0 1-1,0 0 1,0-1 0,0 1 0,0 0 0,-1-1 0,1 1-1,0 3 1,14 52-41,-13-45 0,1 8 56,-1 1 0,-2 0 0,-2 35-1,0 0 118,0-50-79,1-1 0,-1 1 1,-1-1-1,1 0 0,-1 0 1,0 0-1,0 0 0,0 0 1,0-1-1,-1 1 0,0-1 1,0 0-1,0 0 0,-1 0 1,1-1-1,-8 5 0,6-7 125,-1 1 1,1-1-1,0-1 0,-1 1 0,1-1 0,0 0 0,-1-1 0,-7 0 1,-6-1-89,12 2-103,0 0 1,0 0-1,0-1 1,0 0 0,-11-3-1,16 3-72,-1-1-1,1 1 1,0-1-1,0 0 0,0 0 1,0 0-1,0-1 1,0 1-1,1-1 1,-1 1-1,1-1 1,-4-5-1,-10-13-1589,0-3-1407</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1:54.185"/>
    </inkml:context>
    <inkml:brush xml:id="br0">
      <inkml:brushProperty name="width" value="0.05" units="cm"/>
      <inkml:brushProperty name="height" value="0.05" units="cm"/>
      <inkml:brushProperty name="color" value="#E71224"/>
    </inkml:brush>
  </inkml:definitions>
  <inkml:trace contextRef="#ctx0" brushRef="#br0">1 7 7393,'0'0'3105,"0"0"-1474,0 0-470,3-6 3443,6 8-4700,-1 7 74,0-1 0,-1 2 0,-1-1 1,1 1-1,-1 0 0,-1 0 1,0 1-1,5 15 0,6 11 15,330 719 119,-156-332-32,-177-401-97,-10-18-65,0 0 0,0 0 0,0 0 1,-1 1-1,1 0 0,-1-1 0,-1 1 0,3 12 1,-4-17-638,0-12-158,-1-130-4567,-3 50 555</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1:54.614"/>
    </inkml:context>
    <inkml:brush xml:id="br0">
      <inkml:brushProperty name="width" value="0.05" units="cm"/>
      <inkml:brushProperty name="height" value="0.05" units="cm"/>
      <inkml:brushProperty name="color" value="#E71224"/>
    </inkml:brush>
  </inkml:definitions>
  <inkml:trace contextRef="#ctx0" brushRef="#br0">475 1 3760,'0'0'2245,"0"0"-1078,0 0-402,0 0-6,0 0 26,0 0 92,0 0 31,-20 50-53,-61 167-129,-13 72 691,47-139-967,-53 127-257,-10 29-69,93-261-866,11-36-735,11-34 24,12-35-736,4-7-2028</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1:55.531"/>
    </inkml:context>
    <inkml:brush xml:id="br0">
      <inkml:brushProperty name="width" value="0.05" units="cm"/>
      <inkml:brushProperty name="height" value="0.05" units="cm"/>
      <inkml:brushProperty name="color" value="#E71224"/>
    </inkml:brush>
  </inkml:definitions>
  <inkml:trace contextRef="#ctx0" brushRef="#br0">343 10 4120,'0'0'2565,"0"0"-739,0 0-288,0 0-198,0 0-235,0-4-161,1-2 515,-7 26-1047,-22 71-579,8-44 164,9-17 114,-2-1 1,-1 0-1,-2 0 0,0-2 1,-25 32-1,37-55-85,0 0 0,0-1 1,-1 0-1,1 0 0,-1 0 0,1 0 1,-1-1-1,0 0 0,0 0 0,0 0 0,0 0 1,-1-1-1,-8 2 0,11-3-18,0 1 0,0-1-1,0 0 1,-1 0 0,1 0 0,0 0 0,0 0 0,0-1-1,0 0 1,0 1 0,0-1 0,0 0 0,0 0 0,0-1-1,1 1 1,-1-1 0,0 1 0,1-1 0,-1 0 0,1 0-1,-1 0 1,1 0 0,0 0 0,-3-4 0,1-1-174,0 0 1,0 0 0,1 0 0,0-1 0,0 1-1,1-1 1,0 1 0,0-1 0,1 0-1,-1 0 1,2 0 0,-1-10 0,2 10 129,0 1 0,0-1 1,1 0-1,0 1 0,0 0 1,0-1-1,1 1 0,0 0 1,1 0-1,0 0 0,0 1 1,0 0-1,0-1 0,1 1 1,0 1-1,1-1 0,-1 1 1,1 0-1,0 0 0,8-4 1,-13 8 25,0 0 0,1 0 0,-1 1 1,1-1-1,-1 0 0,1 1 0,-1-1 1,1 1-1,-1 0 0,1-1 0,-1 1 1,1 0-1,0 0 0,-1 0 0,1 0 1,-1 0-1,1 1 0,-1-1 0,1 0 1,-1 1-1,1-1 0,-1 1 0,1-1 1,-1 1-1,1 0 0,-1 0 0,0-1 1,1 1-1,-1 0 0,0 0 0,0 1 1,0-1-1,0 0 0,0 0 0,0 0 1,0 1-1,0-1 0,0 0 0,0 2 1,4 7-16,-1 0 0,-1 0 0,0 0 0,4 20 0,-2-9-22,-3-12 41,5 20 22,2 1 1,0-2-1,2 1 0,1-1 0,2-1 0,22 35 0,-34-59 5,1 0 1,1 0-1,-1-1 1,0 1-1,1-1 1,-1 0-1,1 0 1,0 0-1,-1 0 0,9 2 1,-11-4-214,1 1-1,0-1 1,-1 1 0,1-1-1,0 1 1,-1-1 0,1 0-1,0 0 1,-1 0 0,1 0 0,0 0-1,-1 0 1,1 0 0,0-1-1,-1 1 1,1-1 0,0 1-1,-1-1 1,1 0 0,-1 1-1,1-1 1,-1 0 0,1 0 0,-1 0-1,0 0 1,1 0 0,-1 0-1,2-2 1,4-20-6669</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33.979"/>
    </inkml:context>
    <inkml:brush xml:id="br0">
      <inkml:brushProperty name="width" value="0.05" units="cm"/>
      <inkml:brushProperty name="height" value="0.05" units="cm"/>
      <inkml:brushProperty name="color" value="#E71224"/>
    </inkml:brush>
  </inkml:definitions>
  <inkml:trace contextRef="#ctx0" brushRef="#br0">0 2 6345,'0'0'2505,"0"0"-854,0 0-168,0 0-32,0 0-358,0 0-552,0 0-539,1-1 0,-1 1 0,0 0 0,0 0 1,0 0-1,0 0 0,0 0 0,0 0 1,1 0-1,-1 0 0,0 0 0,0-1 0,0 1 1,0 0-1,0 0 0,1 0 0,-1 0 1,0 0-1,0 0 0,0 0 0,0 0 0,1 0 1,-1 0-1,0 0 0,0 0 0,0 0 1,0 0-1,1 1 0,-1-1 0,0 0 0,0 0 1,0 0-1,0 0 0,0 0 0,0 0 1,1 0-1,-1 0 0,0 0 0,0 1 0,0-1 1,0 0-1,0 0 0,0 0 0,0 0 1,0 0-1,1 0 0,-1 1 0,0-1 0,0 0 1,0 0-1,0 0 0,0 0 0,0 1 1,0-1-1,0 0 0,0 0 0,0 0 0,0 0 1,0 0-1,0 1 0,0-1 0,0 0 1,0 0-1,0 0 0,0 0 0,-1 1 0,1-1 1,0 0-1,0 0-2,4 12-35,-1 0 1,0 1 0,0-1-1,-2 1 1,1-1-1,-2 3 35,5 29 15,88 469 1290,-93-511-1239,4 40-1877,-3-41 1541,-1 0-1,0 0 1,0 1-1,0-1 1,0 0-1,0 0 1,0 0-1,0 0 1,-1 1-1,1-1 1,0 0-1,-1 0 1,1 0-1,0 0 1,-1 0-1,0 0 1,1 0-1,-1 0 1,1 0-1,-1 0 1,0 0-1,0 0 1,0-1-1,1 1 1,-1 0-1,0 0 1,0-1-1,-1 1 271,-9 0-5000</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1:55.950"/>
    </inkml:context>
    <inkml:brush xml:id="br0">
      <inkml:brushProperty name="width" value="0.05" units="cm"/>
      <inkml:brushProperty name="height" value="0.05" units="cm"/>
      <inkml:brushProperty name="color" value="#E71224"/>
    </inkml:brush>
  </inkml:definitions>
  <inkml:trace contextRef="#ctx0" brushRef="#br0">1 109 4640,'0'0'1779,"0"0"-170,0 0-405,0 0-269,0 0-139,0 0-149,15-8 521,37 9-1138,-33 1-6,1-1 0,-1-2 0,0 1 0,0-2 0,0-1 1,25-6-1,35-26-122,-60 25-408,0 1 0,1 1-1,0 1 1,28-7-1,-31 10-146,-12 1-3131,-5 3-294</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1:56.352"/>
    </inkml:context>
    <inkml:brush xml:id="br0">
      <inkml:brushProperty name="width" value="0.05" units="cm"/>
      <inkml:brushProperty name="height" value="0.05" units="cm"/>
      <inkml:brushProperty name="color" value="#E71224"/>
    </inkml:brush>
  </inkml:definitions>
  <inkml:trace contextRef="#ctx0" brushRef="#br0">1 0 4873,'0'0'2116,"0"0"-875,0 0-475,0 0-241,0 13 31,0 64 251,6 232 734,-1-244-2705,17 74 0,-13-104-1580</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1:56.728"/>
    </inkml:context>
    <inkml:brush xml:id="br0">
      <inkml:brushProperty name="width" value="0.05" units="cm"/>
      <inkml:brushProperty name="height" value="0.05" units="cm"/>
      <inkml:brushProperty name="color" value="#E71224"/>
    </inkml:brush>
  </inkml:definitions>
  <inkml:trace contextRef="#ctx0" brushRef="#br0">1 1 1536,'0'0'5993,"0"0"-3792,0 0-321,0 0-192,0 0-423,0 0-521,0 0-304,0 0-176,0 0-32,5 58-80,0-33-24,1 9-64,4 8-64,-4-9-2344,-1-7-2650</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2:09.937"/>
    </inkml:context>
    <inkml:brush xml:id="br0">
      <inkml:brushProperty name="width" value="0.05" units="cm"/>
      <inkml:brushProperty name="height" value="0.05" units="cm"/>
      <inkml:brushProperty name="color" value="#E71224"/>
    </inkml:brush>
  </inkml:definitions>
  <inkml:trace contextRef="#ctx0" brushRef="#br0">0 126 5081,'0'0'1440,"0"0"-485,0 0-265,0 0-66,0 0-62,0 0 69,4 0 4974,18-1-5163,12-12 37,54-28 1,11-4-2362,-59 29-1075,-11 6-1112</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2:10.387"/>
    </inkml:context>
    <inkml:brush xml:id="br0">
      <inkml:brushProperty name="width" value="0.05" units="cm"/>
      <inkml:brushProperty name="height" value="0.05" units="cm"/>
      <inkml:brushProperty name="color" value="#E71224"/>
    </inkml:brush>
  </inkml:definitions>
  <inkml:trace contextRef="#ctx0" brushRef="#br0">0 9 5145,'0'0'3272,"0"0"-1775,0 0 79,0 0-208,0 0-159,0 0-353,0 0-392,0 0-200,0 0-88,5 0-176,11 0-80,5 0 80,11 0 48,10 0-48,21 0-1736,-10 0-1257,-6-9-1600</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2:11.309"/>
    </inkml:context>
    <inkml:brush xml:id="br0">
      <inkml:brushProperty name="width" value="0.05" units="cm"/>
      <inkml:brushProperty name="height" value="0.05" units="cm"/>
      <inkml:brushProperty name="color" value="#E71224"/>
    </inkml:brush>
  </inkml:definitions>
  <inkml:trace contextRef="#ctx0" brushRef="#br0">379 98 6857,'0'0'3081,"0"0"-1117,0 0-269,0 0-58,0 0-205,-21-34 3875,18 29-5363,-1 1-1,0-1 0,0 1 0,0 0 0,0 0 1,-1 0-1,1 0 0,-1 1 0,0 0 0,0 0 1,-1 0-1,1 0 0,0 1 0,-1 0 0,-10-2 1,5 2-297,1 0 0,-1 1 0,1 0 0,-1 1 1,1 0-1,-1 0 0,1 2 0,-15 2 1,21-2 300,0-1 1,0 1-1,0 0 1,0 1-1,1-1 1,-1 1-1,1 0 1,-1 0-1,1 0 1,0 0-1,0 0 1,0 1-1,1-1 1,-1 1-1,-3 6 1,2-2-8,0 0 0,0 1 0,0-1 0,1 1 0,0 0-1,-2 15 1,-22 651-332,27-597 352,13 240 33,0 0-2,-13-317-50,0 0-1,0-1 0,0 1 0,-1-1 1,1 1-1,0-1 0,0 1 0,-1-1 1,1 1-1,-1-1 0,1 1 1,0-1-1,-1 1 0,1-1 0,-1 1 1,1-1-1,-1 0 0,1 1 0,-1-1 1,1 0-1,-1 1 0,1-1 0,-1 0 1,1 0-1,-1 0 0,0 1 1,1-1-1,-1 0 0,1 0 0,-1 0 1,0 0-1,1 0 0,-1 0 0,-1 0 1,1 0-165,-1 0 1,0-1 0,0 1-1,0 0 1,0 0-1,0-1 1,1 1 0,-1-1-1,0 0 1,0 1 0,1-1-1,-3-1 1,2-1-74,-1 0 0,1 0 0,-1 0 1,1 0-1,0 0 0,1 0 0,-1 0 0,-1-4 1,-14-41-3689</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2:12.403"/>
    </inkml:context>
    <inkml:brush xml:id="br0">
      <inkml:brushProperty name="width" value="0.05" units="cm"/>
      <inkml:brushProperty name="height" value="0.05" units="cm"/>
      <inkml:brushProperty name="color" value="#E71224"/>
    </inkml:brush>
  </inkml:definitions>
  <inkml:trace contextRef="#ctx0" brushRef="#br0">1 61 4272,'0'0'1645,"0"0"-142,0 0-166,0 0-75,0 0 100,0-1-1099,0 0-1,0 0 1,0 0 0,1 0 0,-1 0 0,0 0-1,1 1 1,-1-1 0,0 0 0,1 0 0,0 0 0,-1 0-1,1 1 1,-1-1 0,1 0 0,0 1 0,-1-1 0,1 0-1,0 1 1,0-1 0,1 0 0,67-13-2,0 3 1,91-3-1,135 11-954,-160 4-4190,-135-1 4790,1 0 0,-1 0 0,1 0 0,-1 0 0,0 0 0,1 0-1,-1 0 1,1 0 0,-1 0 0,1 0 0,-1 0 0,0 0 0,1 0-1,-1 0 1,1 0 0,-1 0 0,0 0 0,1 1 0,-1-1-1,0 0 1,1 0 0,-1 0 0,0 1 0,1-1 0,-1 0 0,0 0-1,1 1 1,-1-1 0,0 0 0,0 1 0,1-1 0,-1 0-1,0 1 1,0-1 0,0 1 0,1-1 0,-1 0 0,0 1 0,0-1-1,0 1 1,0-1 0,0 0 0,0 1 0,0-1 0,0 1-1,0-1 1,0 1 0,0-1 0,0 0 0,0 1 0,-1 0 0,1 3-895,0 4-1696</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2:12.756"/>
    </inkml:context>
    <inkml:brush xml:id="br0">
      <inkml:brushProperty name="width" value="0.05" units="cm"/>
      <inkml:brushProperty name="height" value="0.05" units="cm"/>
      <inkml:brushProperty name="color" value="#E71224"/>
    </inkml:brush>
  </inkml:definitions>
  <inkml:trace contextRef="#ctx0" brushRef="#br0">1 1 4472,'0'0'2609,"0"0"-1066,0 0-317,0 0-109,0 0-205,0 0-286,0 0-294,9 0-363,1 0 16,1 2-1,0 0 1,-1 0 0,17 6 0,19 4 7,-41-11 8,42 10-35,0-3 1,0-2-1,66 0 0,158-6-2223,-157 0-578</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2:37.723"/>
    </inkml:context>
    <inkml:brush xml:id="br0">
      <inkml:brushProperty name="width" value="0.05" units="cm"/>
      <inkml:brushProperty name="height" value="0.05" units="cm"/>
      <inkml:brushProperty name="color" value="#E71224"/>
    </inkml:brush>
  </inkml:definitions>
  <inkml:trace contextRef="#ctx0" brushRef="#br0">507 88 5785,'0'0'3225,"0"0"-796,0 0-119,0 0-87,-1-6 3312,-3-5-2344,-1 10-3113,-1-1 0,1 1-1,0-1 1,0 0-1,1 0 1,-1-1 0,0 1-1,-6-6 1,-8-3-89,-1 3-98,-1 1 0,-1 1 0,1 1 0,-1 1 0,0 1 0,0 1-1,0 1 1,0 0 0,-25 4 0,-5-2-326,40-1 317,0 1 1,-1 1-1,1 0 1,-13 4-1,20-5 72,0 0 0,1 0 0,0 1 0,-1 0 0,1 0 0,0 0 0,0 0 0,0 1 0,0 0 0,0 0 0,1 0 0,-1 0 0,-4 7 0,7-7-88,0 0-1,1 0 1,-1 1-1,1-1 1,0 1-1,0-1 1,0 0-1,1 1 1,-1-1 0,1 0-1,1 5 1,5 12 76,0-1 1,2 0-1,0 0 1,1-1-1,0 0 1,16 19-1,85 96 110,-103-123-64,47 53 21,52 78 0,-85-108-15,-2 1-1,-1 1 1,-2 1 0,20 58 0,-33-78-41,-1 0 0,0 0 1,-1 0-1,-1 27 0,-2-40 49,1-1 0,-1 0 0,0 1 0,-1-1 0,1 0 0,0 0 0,-1 0 0,1 0 0,-1 0 0,1 0 0,-1 0 0,0-1 0,0 1 0,0-1 0,0 1 0,0-1 0,0 0 0,-1 1 0,1-1-1,0 0 1,0-1 0,-1 1 0,-3 1 0,-4 2 23,-14 6 38,-1-1 0,0-1-1,0-1 1,-1-1 0,-40 4-1,-133-3-670,198-7 575,0 0 0,0 0 0,0-1 1,0 1-1,0-1 0,0 1 0,0-1 0,0 1 0,1-1 0,-1 1 0,0-1 0,0 0 0,1 1 0,-1-1 0,0 0 0,1 0 0,-1 0 0,1 1 0,-1-1 0,1 0 1,-1 0-1,1 0 0,0 0 0,-1 0 0,1 0 0,0 0 0,0 0 0,0 0 0,0-1 0,-4-41-1059,4 34 769,-1-24-1632,3-1 0,7-51 0,6 9-2237</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2:38.143"/>
    </inkml:context>
    <inkml:brush xml:id="br0">
      <inkml:brushProperty name="width" value="0.05" units="cm"/>
      <inkml:brushProperty name="height" value="0.05" units="cm"/>
      <inkml:brushProperty name="color" value="#E71224"/>
    </inkml:brush>
  </inkml:definitions>
  <inkml:trace contextRef="#ctx0" brushRef="#br0">2 21 5601,'0'0'2342,"0"0"-799,0 0-147,0 0 60,0 0 27,0-5-242,-1-10-579,1 17-191,4 39-422,69 243 748,-34-145-366,82 282 164,-80-302-537,80 166 1,-114-269-1222,-7-14-508,0-5-84,0-15 49,-3-33-2275,-10-8-3455</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34.526"/>
    </inkml:context>
    <inkml:brush xml:id="br0">
      <inkml:brushProperty name="width" value="0.05" units="cm"/>
      <inkml:brushProperty name="height" value="0.05" units="cm"/>
      <inkml:brushProperty name="color" value="#E71224"/>
    </inkml:brush>
  </inkml:definitions>
  <inkml:trace contextRef="#ctx0" brushRef="#br0">0 0 6593,'0'0'1633,"0"0"-473,0 0-332,0 0-80,0 0-92,0 0-253,4 0-145,3 1-223,-1 0 1,0 0-1,0 0 0,0 1 1,0 0-1,0 0 1,0 0-1,-1 1 1,1 0-1,-1 0 1,1 0-1,-1 1 0,3 2-35,15 14 91,-1 0-1,9 11-90,6 6 228,16 16 1059,39 50-1287,-92-103 63,0 0 0,0 1 0,0-1 0,0 0 0,0 0-1,0 1 1,0-1 0,0 0 0,0 0 0,0 1 0,0-1 0,0 0 0,0 0-1,0 1 1,0-1 0,0 0 0,0 0 0,0 0 0,0 1 0,0-1 0,-1 0 0,1 0-1,0 1 1,0-1 0,0 0 0,0 0 0,-1 0 0,1 0 0,0 1 0,0-1 0,0 0-1,0 0 1,-1 0 0,1 0 0,0 0 0,0 0 0,-1 1 0,1-1 0,0 0-1,0 0 1,-1 0 0,1 0 0,0 0 0,0 0 0,-1 0 0,1 0 0,0 0 0,0 0-63,-17 4 116,13-4 155,-122 25 876,30-7-4054,82-8 296,14-10 2454,-1 1 0,1-1 0,0 0-1,0 0 1,-1 1 0,1-1 0,0 0 0,0 1 0,-1-1-1,1 0 1,0 1 0,0-1 0,0 0 0,0 1 0,0-1 0,0 1-1,-1-1 1,1 0 0,0 1 0,0-1 0,0 0 0,0 1-1,0-1 1,0 1 0,1-1 0,-1 0 0,0 1 0,0-1 0,0 0-1,0 1 1,0-1 0,0 0 0,1 1 0,-1-1 0,0 0-1,0 1 1,1-1 0,-1 0 0,0 1 0,0-1 0,1 0-1,-1 0 158,8 1-4260</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2:38.508"/>
    </inkml:context>
    <inkml:brush xml:id="br0">
      <inkml:brushProperty name="width" value="0.05" units="cm"/>
      <inkml:brushProperty name="height" value="0.05" units="cm"/>
      <inkml:brushProperty name="color" value="#E71224"/>
    </inkml:brush>
  </inkml:definitions>
  <inkml:trace contextRef="#ctx0" brushRef="#br0">416 1 6161,'0'0'2566,"0"0"-784,0 0-361,0 0-206,0 0-373,0 0-378,-7 40-216,-96 501 1924,55-295-1436,-152 877 152,194-1086-2113,-20 70-1,26-106 1115,-1 0 0,1 0-1,0 0 1,-1 0 0,1 0-1,-1 0 1,1 0 0,-1-1 0,1 1-1,-1 0 1,1 0 0,-1 0-1,0 0 1,1-1 0,-1 1-1,0 0 1,0-1 0,0 1-1,0-1 1,-1 2 0,1-3 7,1 1 1,-1 0 0,0 0-1,1-1 1,-1 1 0,0-1-1,1 1 1,-1-1 0,1 1-1,-1-1 1,1 1-1,-1-1 1,1 1 0,-1-1-1,1 1 1,0-1 0,-1 0-1,1 1 1,0-1 0,-1 0-1,1 1 1,0-1-1,0 0 1,0 0 0,0 1-1,-1-1 1,1 0 0,0 1-1,0-1 1,1 0 0,-1 0-1,0 1 1,0-2-1,-1-43-3607</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2:39.326"/>
    </inkml:context>
    <inkml:brush xml:id="br0">
      <inkml:brushProperty name="width" value="0.05" units="cm"/>
      <inkml:brushProperty name="height" value="0.05" units="cm"/>
      <inkml:brushProperty name="color" value="#E71224"/>
    </inkml:brush>
  </inkml:definitions>
  <inkml:trace contextRef="#ctx0" brushRef="#br0">53 1 5153,'0'0'2369,"0"0"-1261,0 0-664,0 0-124,0 0 475,-4 64 306,-15 216-160,-10 490 1026,29-769-1762,1-55 545,1-19-595,16-110 0,108-390-476,-125 567 320,0 0-1,1 1 1,0-1 0,0 1 0,0-1 0,6-9 0,-6 13-23,-1 1 0,1 0 0,0-1-1,-1 1 1,1 0 0,0 0 0,0 0 0,0 0 0,-1 0 0,1 0-1,0 0 1,1 1 0,-1-1 0,0 1 0,0 0 0,0-1 0,0 1-1,0 0 1,0 0 0,3 1 0,-3-1 4,0 0 0,1 1 0,-1-1 1,0 1-1,0-1 0,1 1 0,-1 0 0,0 0 0,0 0 0,0 0 1,0 1-1,0-1 0,0 0 0,0 1 0,-1 0 0,4 2 1,0 3-24,1 0 1,-1 0 0,0 0-1,5 13 1,4 11-76,14 48 1,-26-72 99,19 69-40,-3 2 1,-4-1 0,6 99 0,-9 238 106,-11-414-34,1 0 1,0 0 0,-1-1-1,1 1 1,-1 0-1,1 0 1,-1 0 0,1-1-1,-1 1 1,1 0 0,-1 0-1,1-1 1,-1 1 0,0 0-1,1-1 1,-1 1-1,1-1 1,-1 1 0,0 0-1,1-1 1,-1 1 0,0-1-1,0 1 1,1-1 0,-1 1-1,0-1 1,0 1-1,0-1 1,0 0 0,0 1-1,1-1 1,-1 1 0,0-1-1,0 1 1,0-1 0,0 1-1,-1-2 1,53-230-438,95-348-681,-143 569 1086,-4 9 10,0-1-1,1 1 1,-1 0-1,0 0 0,1 0 1,0-1-1,0 1 1,-1 0-1,1 0 0,1 0 1,-1 0-1,0 0 1,0 0-1,1 1 0,-1-1 1,1 0-1,-1 1 1,1-1-1,0 1 0,0-1 1,-1 1-1,1 0 1,0 0-1,0 0 0,0 0 1,1 0-1,2-1 1,-3 2-11,-1 1 0,0-1 1,0 1-1,1 0 0,-1-1 1,0 1-1,0 0 1,0 0-1,0-1 0,0 1 1,0 0-1,0 0 0,0 0 1,0 0-1,0 1 0,-1-1 1,1 0-1,0 0 1,-1 0-1,1 1 0,-1-1 1,1 0-1,-1 0 0,0 1 1,1-1-1,-1 3 0,8 48-56,-6-36 39,33 407 988,-30 7-137,-5-383-858,11-63-1338,1-35-511,7-15-2183</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2:39.653"/>
    </inkml:context>
    <inkml:brush xml:id="br0">
      <inkml:brushProperty name="width" value="0.05" units="cm"/>
      <inkml:brushProperty name="height" value="0.05" units="cm"/>
      <inkml:brushProperty name="color" value="#E71224"/>
    </inkml:brush>
  </inkml:definitions>
  <inkml:trace contextRef="#ctx0" brushRef="#br0">85 20 6753,'0'0'2374,"0"0"-794,0 0-281,0 0-127,0 0-78,-9-7-343,-16-6-629,24 13-122,1 0 0,-1 0 0,1 0 0,-1 0 1,0 0-1,1 0 0,-1 1 0,1-1 0,-1 0 0,0 0 0,1 1 0,-1-1 0,1 0 0,-1 1 0,1-1 0,-1 0 1,1 1-1,-1-1 0,1 1 0,-1-1 0,1 0 0,0 1 0,-1-1 0,1 1 0,0 0 0,-1-1 0,1 1 0,-3 9-10,1 0-1,0 0 0,0 0 0,1 0 1,1 17-1,-27 1819 607,27-1827-601,0 22-230,2 0 1,12 79 0,-9-108-809,-2-11 293,-1-8-202,-1-122-3938,-1 31-2422</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2:40.069"/>
    </inkml:context>
    <inkml:brush xml:id="br0">
      <inkml:brushProperty name="width" value="0.05" units="cm"/>
      <inkml:brushProperty name="height" value="0.05" units="cm"/>
      <inkml:brushProperty name="color" value="#E71224"/>
    </inkml:brush>
  </inkml:definitions>
  <inkml:trace contextRef="#ctx0" brushRef="#br0">0 36 2712,'0'0'4584,"0"0"-1932,0 0-658,0 0-291,0 0-582,1-8-651,5-16-490,-5 24 16,-1 0 0,0-1 1,0 1-1,0 0 0,1 0 1,-1-1-1,0 1 0,0 0 1,1 0-1,-1 0 0,0-1 1,1 1-1,-1 0 0,0 0 1,1 0-1,-1 0 0,0 0 0,1 0 1,-1-1-1,0 1 0,1 0 1,-1 0-1,0 0 0,1 0 1,-1 0-1,0 0 0,1 1 1,-1-1-1,0 0 0,1 0 1,-1 0-1,0 0 0,1 0 0,-1 1 1,6 3-32,-1 0 0,0 1 0,0 0 0,-1 0 0,7 9 0,1 1 65,68 80-44,74 94 12,-129-154 1,-2 1 1,-1 1-1,29 65 0,-46-88-30,0 0 0,-1 1 0,0-1 0,-1 1 0,-1 0 0,0 0 0,-1 0 0,0 16 0,-2-21 36,0 0 0,-1-1 0,0 1 0,0 0 0,-1-1 1,0 0-1,-1 0 0,1 0 0,-2 0 0,0 0 0,0-1 0,0 0 0,-8 9 0,-4 2 64,-1 0 0,-1 0 0,0-2-1,-2 0 1,-27 17 0,35-27-246,0 0 1,-1 0-1,1-1 0,-1-1 0,0 0 0,-1-1 1,1-1-1,-1 0 0,1 0 0,-25-1 1,-3-2-4184,37 0 1764</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2:40.836"/>
    </inkml:context>
    <inkml:brush xml:id="br0">
      <inkml:brushProperty name="width" value="0.05" units="cm"/>
      <inkml:brushProperty name="height" value="0.05" units="cm"/>
      <inkml:brushProperty name="color" value="#E71224"/>
    </inkml:brush>
  </inkml:definitions>
  <inkml:trace contextRef="#ctx0" brushRef="#br0">1 101 3768,'0'0'3382,"0"0"-1616,0 0-727,0 0-391,0 0-385,2 28-186,12 189 425,-10-133-201,-2-26-192,2 0 0,18 90 0,-19-136-93,0-1 1,1 0-1,0 0 1,11 20-1,-13-28-14,-1-1 0,1 1 0,0-1-1,0 0 1,0 0 0,0 1 0,0-1 0,0 0 0,1-1 0,-1 1 0,1 0-1,-1-1 1,1 1 0,0-1 0,-1 0 0,1 0 0,0 0 0,0 0 0,0-1-1,0 1 1,0-1 0,4 1 0,11-1 28,-12 1-21,0-1 0,1 1 0,-1-1 0,1-1 0,-1 1-1,0-1 1,0 0 0,1-1 0,-1 1 0,0-1 0,0-1 0,0 1 0,0-1 0,-1 0 0,1 0 0,-1 0 0,5-5 0,8-9-2,-1-2 1,-1 1-1,-1-2 1,0 0-1,20-41 1,50-120 44,-71 147-55,8-16 58,-3 0 0,-2-1 0,15-76 0,-27 95 1287,1-62 0,-21 441-1266,-1-23-143,18 292 18,1-229 58,-3-383 5,0-1-1,0 0 1,0 0-1,-1 0 1,1 1-1,-1-1 1,0 0-1,0 0 1,0 0-1,0 0 1,0 0-1,-1 0 1,1 0-1,-1-1 1,0 1-1,0 0 1,0-1-1,0 0 1,0 1-1,0-1 1,-1 0-1,1 0 1,-1 0-1,0 0 1,1-1-1,-1 1 1,0-1-1,0 1 1,-5 0-1,-7 2 22,1-2-1,-1 0 1,1 0-1,-1-1 1,-19-2-1,15 1-38,12-1 4,-1 0-1,1 0 1,0 0 0,0-1-1,0 0 1,0-1-1,0 0 1,0 0-1,1 0 1,0-1-1,-1 0 1,1 0 0,0 0-1,1-1 1,-1 0-1,1 0 1,0-1-1,0 1 1,1-1-1,0 0 1,-6-10 0,2 2-69,0 0 0,1-1 0,1 0 0,1 0 0,0-1 0,0 1 0,2-1 0,0 0 1,-1-18-1,4 24 12,-2-6-67,1-1 0,1 1 0,1-1 0,5-29 0,-5 42 108,1-1 0,-1 1 0,1-1 0,0 1 1,0-1-1,0 1 0,1 0 0,0 0 0,-1 0 0,1 0 0,1 1 0,-1-1 0,0 1 0,1 0 0,0 0 0,0 0 1,0 0-1,0 1 0,0 0 0,0-1 0,6 0 0,13-3-24,0 1-1,0 1 1,1 1-1,-1 1 1,1 1-1,0 1 1,35 5-1,-36-3 41,-1 1 0,1 1 0,-1 1 0,0 0-1,-1 2 1,34 15 0,-39-10-848,-16-12 805,1 0-1,-1 0 0,0 1 0,0-1 1,0 0-1,1 0 0,-1 0 0,0 1 0,0-1 1,1 0-1,-1 0 0,0 0 0,0 1 1,0-1-1,0 0 0,0 1 0,1-1 1,-1 0-1,0 0 0,0 1 0,0-1 1,0 0-1,0 1 0,0-1 0,0 0 1,0 0-1,0 1 0,0-1 0,0 0 0,0 1 1,0-1-1,0 0 0,-1 1 0,1-1 1,0 0-1,0 0 0,0 1 0,0-1 1,0 0-1,-1 0 0,1 1 0,0-1 1,0 0-1,0 0 0,-1 0 0,1 1 0,0-1 1,0 0-1,-1 0 0,1 0 0,0 0 1,0 0-1,-1 1 0,1-1 0,0 0 1,0 0-1,-1 0 0,1 0 0,-1 0 1,-25 1-4125</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2:41.608"/>
    </inkml:context>
    <inkml:brush xml:id="br0">
      <inkml:brushProperty name="width" value="0.05" units="cm"/>
      <inkml:brushProperty name="height" value="0.05" units="cm"/>
      <inkml:brushProperty name="color" value="#E71224"/>
    </inkml:brush>
  </inkml:definitions>
  <inkml:trace contextRef="#ctx0" brushRef="#br0">111 41 4881,'0'0'2295,"0"0"-668,0 0-3,0 0 106,0 0 102,0 0-70,-4-8-265,-14-25 48,-27 666 66,38-354-4788,-8-311-993,4-35 877,0-9-3103</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2:42.007"/>
    </inkml:context>
    <inkml:brush xml:id="br0">
      <inkml:brushProperty name="width" value="0.05" units="cm"/>
      <inkml:brushProperty name="height" value="0.05" units="cm"/>
      <inkml:brushProperty name="color" value="#E71224"/>
    </inkml:brush>
  </inkml:definitions>
  <inkml:trace contextRef="#ctx0" brushRef="#br0">0 59 5105,'0'0'3440,"0"0"-1559,0 0-449,0 0-432,0 0-208,0 0-119,5 0-337,1 0-176,4 0-144,16 0-8,11 0 0,16 0 224,10 0-120,6 0-112,-1-16-208,6-10-1513,-22 18-1095,-20 0-1521</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2:42.671"/>
    </inkml:context>
    <inkml:brush xml:id="br0">
      <inkml:brushProperty name="width" value="0.05" units="cm"/>
      <inkml:brushProperty name="height" value="0.05" units="cm"/>
      <inkml:brushProperty name="color" value="#E71224"/>
    </inkml:brush>
  </inkml:definitions>
  <inkml:trace contextRef="#ctx0" brushRef="#br0">1 124 5577,'0'0'2320,"0"0"-1388,0 0-652,0 0 8,0 0 633,0 0 64,0 54-338,0 168-130,0 4 377,0-224-777,0-2 51,0 0 203,0-7 176,2-59-480,3 0 0,3 1-1,3 0 1,32-107 0,-39 161-108,1-6-79,0-1 1,1 1-1,1 1 0,1-1 0,0 1 0,2 0 0,21-28 0,-30 43 100,0 0 0,0 0 0,0-1 0,0 1 0,0 0 0,1 0 1,-1 0-1,0 0 0,1 1 0,-1-1 0,1 0 0,-1 1 0,1-1 0,-1 0 0,1 1 0,0 0 0,2-1 0,-3 1 1,0 0-1,0 1 1,0-1-1,0 0 1,0 1-1,0-1 1,0 1-1,0-1 1,0 1 0,0 0-1,0-1 1,0 1-1,0 0 1,0-1-1,-1 1 1,1 0-1,0 0 1,-1 0-1,1 0 1,0 1-1,3 6-32,0 0-1,-1 1 1,0 0-1,-1-1 1,3 16-1,37 320-27,-21-125 99,-24-267 1353,3-48 0,21-174-2842,-20 260 1305,1 0 0,0 0 1,0 0-1,7-15 1,-9 23 110,1 0 0,0 0 0,0 0 1,1 0-1,-1 0 0,0 1 0,0-1 0,1 1 1,-1-1-1,1 1 0,0-1 0,-1 1 1,1 0-1,0 0 0,0 0 0,0 0 0,0 0 1,0 0-1,0 0 0,0 1 0,0-1 1,0 1-1,0-1 0,0 1 0,0 0 0,3 0 1,-1 0 34,-1 0 1,1 0-1,0 0 1,-1 0-1,1 1 0,0 0 1,-1 0-1,1 0 1,-1 0-1,1 0 1,-1 1-1,0-1 1,1 1-1,2 2 1,-2 0 6,-1 0 1,0-1 0,0 1-1,0 0 1,0 0 0,-1 1-1,1-1 1,-1 0 0,0 1-1,2 7 1,5 20 72,-2 1 0,0 0 0,1 36 0,-4-32 53,1-1-1,14 50 1,-18-83-134,0 0 0,0-1 0,1 1-1,-1 0 1,1-1 0,-1 1 0,1-1-1,0 0 1,4 5 0,-5-7-24,-1 1 0,1-1 1,0 1-1,0-1 0,0 1 0,-1-1 1,1 1-1,0-1 0,0 0 0,0 1 0,0-1 1,0 0-1,0 0 0,0 0 0,0 0 1,0 1-1,0-2 0,0 1 0,0 0 1,0 0-1,0 0 0,0 0 0,0-1 1,0 1-1,0 0 0,0-1 0,-1 1 1,1-1-1,0 1 0,0-1 0,0 1 0,0-1 1,-1 1-1,1-1 0,0 0 0,-1 0 1,2-1-1,23-41-1294,2-14-1433</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2:43.085"/>
    </inkml:context>
    <inkml:brush xml:id="br0">
      <inkml:brushProperty name="width" value="0.05" units="cm"/>
      <inkml:brushProperty name="height" value="0.05" units="cm"/>
      <inkml:brushProperty name="color" value="#E71224"/>
    </inkml:brush>
  </inkml:definitions>
  <inkml:trace contextRef="#ctx0" brushRef="#br0">0 1 1032,'0'0'4297,"0"0"-1937,0 0-801,0 0-173,0 0-135,0 0-154,1 22-8,83 976-226,-79-956-997,-1-29-927,-3-30-2285,-1-36 927,0-13-3075</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2:43.493"/>
    </inkml:context>
    <inkml:brush xml:id="br0">
      <inkml:brushProperty name="width" value="0.05" units="cm"/>
      <inkml:brushProperty name="height" value="0.05" units="cm"/>
      <inkml:brushProperty name="color" value="#E71224"/>
    </inkml:brush>
  </inkml:definitions>
  <inkml:trace contextRef="#ctx0" brushRef="#br0">0 0 3408,'0'0'920,"0"0"-110,0 0-79,0 0-15,24 24-71,78 78-83,-68-68-254,-2 0 1,0 3 0,48 73-1,-79-107-290,1-1 0,-1 1 0,1-1 1,-1 1-1,0-1 0,0 1 0,0 0 0,0-1 0,-1 1 0,1 0 0,-1 0 0,1-1 0,-1 1 0,0 6 0,-1-8 54,1 1 1,-1 0-1,0-1 0,1 1 0,-1 0 1,0-1-1,0 1 0,0-1 0,0 1 1,0-1-1,0 0 0,-1 1 1,1-1-1,0 0 0,-1 0 0,1 0 1,-4 2-1,-3 1 119,-1 0 0,0-1 0,0-1 1,-1 1-1,1-1 0,-1-1 0,-10 1 0,-78 6-232,33-6-3471,59-2 1587</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34.996"/>
    </inkml:context>
    <inkml:brush xml:id="br0">
      <inkml:brushProperty name="width" value="0.05" units="cm"/>
      <inkml:brushProperty name="height" value="0.05" units="cm"/>
      <inkml:brushProperty name="color" value="#E71224"/>
    </inkml:brush>
  </inkml:definitions>
  <inkml:trace contextRef="#ctx0" brushRef="#br0">0 21 4873,'0'0'1608,"0"0"-111,0 0-137,0 0 72,0 0-119,0 0-9,0 0-208,0-21-312,0 21-280,0 0-56,0 0-127,0 0-177,0 0-128,0 0-16,0 0-16,0 0-729,0 0-2215,0 11-945</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2:43.892"/>
    </inkml:context>
    <inkml:brush xml:id="br0">
      <inkml:brushProperty name="width" value="0.05" units="cm"/>
      <inkml:brushProperty name="height" value="0.05" units="cm"/>
      <inkml:brushProperty name="color" value="#E71224"/>
    </inkml:brush>
  </inkml:definitions>
  <inkml:trace contextRef="#ctx0" brushRef="#br0">107 68 4328,'0'0'1244,"0"0"-216,0 0-83,0 0-112,0 0-100,0 0-79,-15 51 16,-50 156-58,56-180-322,-8 49 0,16-22-126,3-17-153,-2-34-9,1 1 0,-1 0 0,1-1 0,-1 1 0,1-1-1,0 0 1,0 1 0,1-1 0,-1 0 0,1 1 0,0-1 0,-1 0 0,1 0 0,1 0 0,-1-1-1,0 1 1,1 0 0,-1-1 0,1 0 0,0 1 0,0-1 0,0 0 0,0-1 0,0 1 0,0 0-1,1-1 1,-1 0 0,6 2 0,5 1-47,1-1-1,0 0 1,0-1-1,0 0 1,21-2 0,-31 1 16,1-1 1,-1-1-1,0 1 0,1-1 1,-1 0-1,0 0 1,0-1-1,0 0 1,0 1-1,0-2 0,0 1 1,0 0-1,-1-1 1,1 0-1,-1 0 1,1-1-1,-1 1 0,-1-1 1,1 0-1,0 0 1,-1 0-1,0 0 1,0-1-1,0 1 0,0-1 1,-1 0-1,0 0 1,0 0-1,0 0 1,1-7-1,3-14 60,-1-1 1,-2 0-1,-1 0 1,-2-49-1,0 45 44,-1 11-46,0 1-1,-1-1 0,-1 1 0,-1 0 0,-1 0 1,-9-24-1,10 31-34,-1 1-1,-1 0 1,0 0-1,0 0 1,-1 1 0,0 0-1,-1 0 1,0 1 0,-1 0-1,0 0 1,-11-9 0,17 17-104,0-1 0,0 1 0,0-1 0,1 1 0,-1 0 0,0 0 0,0 0 0,-1 1 0,1-1 0,0 1 0,0-1 0,0 1 0,0 0 0,-6 1 0,-4-1-1020,2 0-1238</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2:44.306"/>
    </inkml:context>
    <inkml:brush xml:id="br0">
      <inkml:brushProperty name="width" value="0.05" units="cm"/>
      <inkml:brushProperty name="height" value="0.05" units="cm"/>
      <inkml:brushProperty name="color" value="#E71224"/>
    </inkml:brush>
  </inkml:definitions>
  <inkml:trace contextRef="#ctx0" brushRef="#br0">0 78 3768,'0'0'846,"0"0"22,0 0 88,0 0-169,10 59-152,31 191-7,14 52 196,-51-273-560,8 48-503,-3-26 3040,-42-191-884,14 67-1892,4-1-1,-11-120 0,25 181-74,0 0-1,1 0 0,0-1 0,1 1 1,1 0-1,0 1 0,0-1 0,2 0 1,-1 1-1,2-1 0,0 1 1,0 0-1,1 0 0,13-19 0,-7 15-14,1-1 0,0 2 0,2-1 0,0 2 0,0 0 0,1 1 0,1 1 0,24-15 0,-35 25-220,0 0 0,1 0 0,-1 0 0,1 1 0,-1 0 0,1 0 1,-1 1-1,1 0 0,-1 0 0,9 1 0,5 0-1272,-2-1-1029</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2:44.686"/>
    </inkml:context>
    <inkml:brush xml:id="br0">
      <inkml:brushProperty name="width" value="0.05" units="cm"/>
      <inkml:brushProperty name="height" value="0.05" units="cm"/>
      <inkml:brushProperty name="color" value="#E71224"/>
    </inkml:brush>
  </inkml:definitions>
  <inkml:trace contextRef="#ctx0" brushRef="#br0">1 1553 4360,'0'0'1706,"0"0"-80,0 0-235,0 0-140,0 0-140,0 0-162,6-31-421,67-366-433,16-131-207,-52-8 480,-37 477 58,0 59-428,0 0-1,0 0 0,-1 0 1,1-1-1,0 1 0,0 0 1,-1 0-1,1 0 1,0 0-1,0 0 0,-1 0 1,1 0-1,0 0 0,0 0 1,-1 0-1,1 0 0,0 0 1,-1 0-1,1 0 1,0 0-1,0 0 0,-1 0 1,1 0-1,0 0 0,0 0 1,-1 0-1,1 0 0,0 0 1,0 1-1,-1-1 1,1 0-1,0 0 0,0 0 1,0 0-1,-1 1 0,1-1 1,0 0-1,0 0 0,0 0 1,0 1-1,-1-1 0,1 0 1,0 0-1,0 1 1,0-1-1,0 0 0,0 1 1,0-1-1,0 0 0,-16 59-173,3 0 1,-9 93-1,4 125 202,16-218-22,-5 95 36,15 160 0,-3-261-19,3-1 0,2 1 0,3-2 0,31 84 0,-43-134-21,3 10 5,1 1 0,1-1 0,11 18 0,-15-26-6,0-1-1,0 0 0,0 1 0,0-1 0,0 0 0,1 0 0,-1 0 1,1-1-1,-1 1 0,1-1 0,0 1 0,-1-1 0,1 0 1,0 0-1,0 0 0,0 0 0,0 0 0,0-1 0,0 1 1,4-1-1,-6 0-11,0 0 1,0 0-1,0 0 1,0 0 0,0 0-1,0 0 1,0-1 0,0 1-1,0 0 1,0-1-1,1 1 1,-2 0 0,1-1-1,0 1 1,0-1-1,0 0 1,0 1 0,0-1-1,0 0 1,0 0-1,-1 1 1,1-1 0,0 0-1,-1 0 1,1 0-1,0-1 1,7-17-459,0-1 0,-2 1 0,0-1-1,-1-1 1,2-25 0,0-30-2659</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2:45.312"/>
    </inkml:context>
    <inkml:brush xml:id="br0">
      <inkml:brushProperty name="width" value="0.05" units="cm"/>
      <inkml:brushProperty name="height" value="0.05" units="cm"/>
      <inkml:brushProperty name="color" value="#E71224"/>
    </inkml:brush>
  </inkml:definitions>
  <inkml:trace contextRef="#ctx0" brushRef="#br0">1 1 3520,'0'17'3865,"0"-17"-2017,0 0-119,0 25-417,0-25-480,0 0-224,0 9-360,21-26-248,16 25 0,20-8 457,17 0-65,21 17-296,10-3-80,16-14-16,42 22-1105,-26-2-1007,-21-12-2257</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3:16.933"/>
    </inkml:context>
    <inkml:brush xml:id="br0">
      <inkml:brushProperty name="width" value="0.05" units="cm"/>
      <inkml:brushProperty name="height" value="0.05" units="cm"/>
      <inkml:brushProperty name="color" value="#E71224"/>
    </inkml:brush>
  </inkml:definitions>
  <inkml:trace contextRef="#ctx0" brushRef="#br0">1361 1687 7777,'0'0'2244,"0"0"-580,0 0-308,0 0-19,0 0-24,0 0-150,-29 0 2266,14 2-3442,0 0 0,0 1 0,0 0 0,1 2 0,-1-1 0,-26 14 0,26-11-37,0-1 0,0 0-1,-1-1 1,1-1-1,-1 0 1,0-1 0,-18 1-1,-154 4 7,-313-8-9,489 0 63,0-2 0,-1 0 1,1 0-1,0-1 0,0 0 0,1-1 1,-1-1-1,1 0 0,0 0 0,0-1 1,1 0-1,-1-1 0,-9-9 0,-4-4 26,1-1 0,1-1 0,1-1 0,-19-27 0,31 36-27,0-1 1,1 1-1,1-1 1,1-1-1,0 1 1,0-1-1,2 0 1,0 0-1,1-1 1,-1-18-1,-1-29-75,6-84 0,1 64 103,2 0-29,4 1-1,3 0 1,24-87 0,-29 148-28,1 0 0,0 0 0,2 0 0,0 1-1,23-36 1,76-89-245,-95 130 228,15-16 11,1 1 1,2 2-1,1 2 0,2 0 1,0 2-1,1 2 1,2 1-1,45-20 0,-47 28 11,2 1-1,-1 2 1,2 2-1,-1 1 1,45-3-1,193 1-67,-263 10 86,22-2-25,0 2 0,0 2 0,-1 1 0,1 2 0,-1 1 1,43 13-1,20 14 2,-23-9 19,0 2-1,-2 4 1,84 49-1,2 25-54,-134-85 24,0 0 0,-1 2 1,-1 0-1,23 31 1,-18-14-4,-2 0 0,-1 2-1,-3 1 1,0 0 0,-3 2 0,-2 0 0,-1 1 0,7 48 0,-7-17 2,-5 1 0,-2-1 1,-4 2-1,-7 81 0,3-144 79,-1 0 0,-1 1 0,0-1 1,-1-1-1,-1 1 0,0 0 0,0-1 0,-2 0 0,-10 17 1,-8 6 589,-51 58 0,41-53-404,4-8 0,-64 54-1,11-12-103,51-47-48,0 0 1,-2-3-1,-1 0 0,-70 34 0,92-53-62,0 0 0,-1-1 0,0 0 0,-18 2 0,-24 8 12,31-8-46,-1-2 0,1-1 0,-1-2 0,0 0 1,-49-4-1,17 1-665,53 1 399,3 1-29,1-1-1,-1 0 1,0 0 0,0 0 0,1-1 0,-1 1 0,0 0 0,1-1-1,-1 0 1,0 0 0,1 0 0,-1 0 0,1 0 0,0 0-1,-5-3 1,-9-18-5595</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3:20.054"/>
    </inkml:context>
    <inkml:brush xml:id="br0">
      <inkml:brushProperty name="width" value="0.05" units="cm"/>
      <inkml:brushProperty name="height" value="0.05" units="cm"/>
      <inkml:brushProperty name="color" value="#E71224"/>
    </inkml:brush>
  </inkml:definitions>
  <inkml:trace contextRef="#ctx0" brushRef="#br0">735 1386 4993,'0'0'3000,"0"0"-1199,0 0-54,-2 1-1162,1-1 0,0 0 1,-1 0-1,1 0 1,-1 0-1,1 0 0,-1 0 1,1 0-1,-1-1 0,1 1 1,0 0-1,-1-1 0,-1 0 1,2-1-480,-26-27 673,-1 1-1,-2 1 1,-38-27-1,14 17-724,-111-81-270,144 100 48,0 0 1,1-2 0,2 0-1,0-1 1,-21-32-1,2-11-155,2-2-1,4-1 0,-44-136 1,69 182-82,0 0-1,2 0 1,-4-35 0,8 48 308,-1-1-1,2 1 1,-1-1-1,1 1 1,0 0-1,0-1 1,1 1-1,1 0 1,-1 0-1,1 0 1,0 0-1,5-7 1,14-20-131,2 2-1,1 0 1,37-37-1,-50 58 191,0 1-1,0 0 0,1 1 0,1 0 0,0 1 0,0 1 0,1 0 0,0 1 0,0 1 1,32-9-1,35 2-8,1 4 0,1 4 0,93 6 0,-71-1 21,-70 3 19,0 2-1,0 1 1,0 1-1,65 24 1,-25-8 70,-50-16-56,10 3 1,47 19 1,-72-24 3,0 0 1,0 1-1,0 1 1,0 0-1,-1 0 1,-1 1-1,18 18 1,10 17 20,-2 1 0,-2 2 1,36 64-1,-57-88-12,-2-7-20,-1 1 1,0-1 0,-2 1-1,0 0 1,0 1-1,-2 0 1,0 0 0,-1 0-1,0 1 1,1 27 0,-6-26 25,0 0 0,-1 0 0,-1 0 0,-1-1 0,0 1 0,-2-1 0,0 0 0,-1 0 0,0-1 0,-2 0 0,-10 17 0,-196 282 66,5-9-41,191-272-40,11-20-29,0 1-1,-1-1 1,-1-1-1,0 0 0,-1 0 1,-15 14-1,23-26-165,1 0 0,-1-1 0,0 1-1,0-1 1,0 0 0,0 0 0,-1 0 0,1 0-1,0 0 1,0-1 0,-1 1 0,1-1 0,0 0-1,0 0 1,-1 0 0,-5-2 0,-12 1-2866,-4 1-1775</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3:21.963"/>
    </inkml:context>
    <inkml:brush xml:id="br0">
      <inkml:brushProperty name="width" value="0.05" units="cm"/>
      <inkml:brushProperty name="height" value="0.05" units="cm"/>
      <inkml:brushProperty name="color" value="#E71224"/>
    </inkml:brush>
  </inkml:definitions>
  <inkml:trace contextRef="#ctx0" brushRef="#br0">622 1591 4648,'0'0'2385,"0"0"-1010,0 0-455,0 0-134,0 0-75,-18 0 1,-190 15 1957,190-12-2388,0-1 0,0-1 0,-1-1 0,-22-3 0,34 3-243,1-1 0,-1 0 0,0-1 0,1 1 1,-1-1-1,1-1 0,0 1 0,0-1 0,0 0 0,0 0 0,0-1 1,0 0-1,1 0 0,-10-9 0,0-6 20,1-1 0,1 0 0,0-1 0,2 0 0,0-1 1,-12-36-1,12 18 12,1 0 1,1 0 0,-3-52-1,-4-41 70,6 64-168,3-1 0,3 0-1,5-90 1,3 140-164,1 0-1,1 0 1,0 0 0,1 1-1,12-22 1,7-20 135,24-113 53,-31 98 80,-15 64-123,0 1 0,1 1 0,0-1 0,1 0 0,0 1 0,0 0-1,1 1 1,0 0 0,1 0 0,0 0 0,14-11 0,-8 9-25,0 0 0,0 1 0,1 1 1,0 0-1,1 1 0,0 1 0,18-6 0,-20 11 48,0-1 0,0 2-1,1 0 1,-1 0 0,1 2-1,14 1 1,20 1-31,-27-4 46,-13 0 0,1 1-1,-1 0 1,0 0 0,1 1 0,-1 0 0,0 1 0,0 0 0,0 0 0,0 1 0,13 6 0,30 24-43,-2 3 1,-1 2 0,66 66-1,-55-48 30,39 22-5,-67-55 25,0 2 1,31 33 0,-47-37-38,-1 1-1,-1 0 1,-1 1 0,-1 1-1,-1 0 1,10 32-1,-1-6 48,-14-34-10,46 117-15,-46-114 15,-1 0 0,0 0 0,-1 0 0,2 40 0,-3-13 145,-2-37-83,0 0 1,0 0 0,-1 0 0,0 0 0,-1 1 0,0-1 0,0 0 0,-1 0 0,-3 10 0,-21 38 61,-4-1 0,-1-1 0,-46 59 0,-59 54-5754,113-142 2391</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3:25.647"/>
    </inkml:context>
    <inkml:brush xml:id="br0">
      <inkml:brushProperty name="width" value="0.05" units="cm"/>
      <inkml:brushProperty name="height" value="0.05" units="cm"/>
      <inkml:brushProperty name="color" value="#E71224"/>
    </inkml:brush>
  </inkml:definitions>
  <inkml:trace contextRef="#ctx0" brushRef="#br0">532 26 7257,'0'0'2602,"0"0"-942,0 0-313,0-5-111,0-11-290,0 11-256,0 5-281,0 0-144,0 0-126,0 0-108,0 0-62,-7 0-361,4 2 345,0-1 0,1 0 0,-1 0 0,0 1-1,1-1 1,-1 1 0,1 0 0,-1 0 0,1 0 0,0 0 0,0 0 0,0 1 0,0-1-1,0 1 1,0-1 0,1 1 0,-3 5 0,-11 13-221,-193 267-845,159-224 1088,27-36-7,0 0 1,2 1-1,1 1 1,-28 61-1,18-26 6,22-52-331,0-1 0,1 1 0,1 0-1,0 1 1,1-1 0,1 1 0,0 0-1,-2 26 1,0 19-4183,5-51 2294</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3:26.233"/>
    </inkml:context>
    <inkml:brush xml:id="br0">
      <inkml:brushProperty name="width" value="0.05" units="cm"/>
      <inkml:brushProperty name="height" value="0.05" units="cm"/>
      <inkml:brushProperty name="color" value="#E71224"/>
    </inkml:brush>
  </inkml:definitions>
  <inkml:trace contextRef="#ctx0" brushRef="#br0">2 0 4168,'0'0'1197,"0"0"-236,0 0-169,0 0-77,0 0-83,0 0-205,0 0-205,0 0-104,0 18-100,-1 18-47,0-13 61,1 1 1,1 0-1,1 0 0,1 0 0,1-1 0,8 29 0,-11-49-28,0 0 0,0 0 1,0 0-1,0 0 0,1 0 0,0 0 1,-1 0-1,1 0 0,0-1 0,3 4 1,-3-5 2,0-1 1,0 1-1,0 0 0,0-1 1,0 1-1,0-1 1,0 0-1,1 1 1,-1-1-1,0 0 1,0 0-1,0-1 1,0 1-1,0 0 1,1-1-1,-1 1 1,3-2-1,1 0-62,0-1-1,0 0 0,-1 0 0,1-1 1,0 1-1,-1-1 0,0 0 0,0-1 1,0 1-1,-1-1 0,8-9 0,4-5-638,11-7-1121</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3:28.114"/>
    </inkml:context>
    <inkml:brush xml:id="br0">
      <inkml:brushProperty name="width" value="0.05" units="cm"/>
      <inkml:brushProperty name="height" value="0.05" units="cm"/>
      <inkml:brushProperty name="color" value="#E71224"/>
    </inkml:brush>
  </inkml:definitions>
  <inkml:trace contextRef="#ctx0" brushRef="#br0">406 1256 3896,'0'0'970,"0"0"-62,0 0-17,0 0 24,0 0-33,0 0-63,-17 8 4464,-21-7-3746,-44-2-530,77 1-995,1-1 1,-1 0-1,1 0 0,-1 0 1,1-1-1,0 0 0,0 1 0,-1-2 1,1 1-1,0 0 0,1-1 1,-1 1-1,0-1 0,-4-5 0,-4-7 23,2 0-1,-1 0 0,2-1 0,0 0 1,1 0-1,1-1 0,-9-28 0,-23-129-159,32 132 52,-25-193-689,2 8 458,24 187 150,3 1 1,1-40 0,2 76 100,1 1 0,-1 0 1,1 0-1,-1 0 1,1-1-1,0 1 0,0 0 1,0 0-1,0 0 1,0 0-1,0 0 0,1 1 1,-1-1-1,1 0 1,-1 1-1,1-1 0,1-1 1,40-28-713,-6 5 644,58-55 27,-85 75 81,1 0 0,1 0 0,-1 1 0,1 1 0,-1 0 0,1 0 0,22-2 0,10-5 5,-23 7-23,1 0 0,0 1 0,0 2 0,1 0 0,-1 1 0,41 6 0,-5 9 17,-46-11 10,0 0 1,0-1-1,0-1 1,24 2-1,-20 5 211,-15-9-189,-1 1-1,1 0 0,0-1 0,-1 1 0,1 0 1,0-1-1,0 1 0,-1-1 0,1 1 0,0-1 1,0 1-1,0-1 0,0 0 0,0 0 0,0 1 0,0-1 1,1 0-1,4 2 26,0-1 0,0 1 0,-1 1 1,1-1-1,-1 1 0,1 0 0,-1 0 0,0 0 1,0 1-1,-1 0 0,1 0 0,-1 0 0,6 7 0,12 9-27,-13-12-8,0 1 0,-1 0 0,0 1 1,-1-1-1,0 2 0,0-1 0,9 23 0,0 3-2,13 45 0,-22-46 67,-1-1 0,-2 1 1,-1 0-1,-2 0 0,-6 59 0,4-65-6,-3 15 10,-2 1 0,-20 80 1,-40 88 217,52-172-266,-11 30 24,-64 129 0,73-172-816,0 0 0,-2-1 0,0 0 0,-2-2 0,-1 0 0,-48 43 0,30-40-2879</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35.892"/>
    </inkml:context>
    <inkml:brush xml:id="br0">
      <inkml:brushProperty name="width" value="0.05" units="cm"/>
      <inkml:brushProperty name="height" value="0.05" units="cm"/>
      <inkml:brushProperty name="color" value="#E71224"/>
    </inkml:brush>
  </inkml:definitions>
  <inkml:trace contextRef="#ctx0" brushRef="#br0">197 573 6025,'0'0'3000,"0"0"-1201,0 0-298,0 0 105,0 0-290,0 0-548,0-4-371,0-3-435,-1 0 0,0 0 0,0 0 1,-1 0-1,0 0 0,0 0 0,-1 0 1,0 0-1,0 1 0,0 0 0,-1-1 1,0 1-1,0 1 0,-1-1 0,0 0 1,0 1-1,0 0 0,0 0 0,-1 1 1,0 0-1,0-1 0,0 2 0,0-1 1,-1 1-1,1 0 0,-1 0 0,0 1 1,0 0-1,0 0 0,0 1 0,0 0 1,0 0-1,-3 0 38,8 2-19,1 0 0,-1 0-1,1 0 1,0 0 0,0 0 0,-1 0 0,1 0 0,0 0-1,0 1 1,0-1 0,0 0 0,0 1 0,0-1-1,0 1 1,1-1 0,-1 1 0,1-1 0,-1 1 0,1 0-1,-1-1 1,1 1 0,0 0 0,0-1 0,0 1 19,-8 47-303,8-48 284,-4 32-4,2-1 0,1 1 0,1-1 0,5 31 23,-3-56 14,0-1 0,0 0 0,0-1 0,1 1 0,0 0 0,0-1 0,1 1 0,-1-1 0,1 0 0,0 0 0,1-1-1,-1 1 1,1-1 0,0 0 0,0 0 0,0-1 0,0 1 0,2 0-14,-4-3-31,-1 1 0,1 0-1,0-1 1,0 0 0,0 0 0,0 0 0,1 0-1,-1 0 1,0-1 0,0 1 0,0-1 0,1 0-1,-1 0 1,0 0 0,0 0 0,0-1 0,1 1-1,-1-1 1,0 0 0,0 0 0,0 0 0,0 0-1,0 0 1,0-1 0,0 1 0,-1-1-1,1 0 1,0 0 0,-1 0 0,0 0 0,1 0-1,-1-1 1,0 1 0,0-1 0,1-1 31,9-16-150,0-2 1,-1 1-1,-1-2 0,-1 1 1,0-4 149,33-122-481,-35 118 375,13-46 129,-4-1 0,-4-1 0,-2 0 0,-2-58-23,-8 135 27,-2 0-34,0 1 1,0 0 0,1 0 0,-1 0-1,0 0 1,1 1 0,-1-1 0,0 0-1,1 1 1,-1-1 0,0 1 0,1-1-1,-1 1 1,1 0 0,-1 0 0,1 0-1,-1 0 1,1 0 0,-1 0 6,-6 16 46,1 0 1,1 0 0,0 1-1,1 0 1,1 0-1,1 0 1,0 0 0,1 2-47,-2 52 849,3 31-849,1-76 198,4 259 1744,-1-143-2527,-1 0-5006,-2-137 1114</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6:34.965"/>
    </inkml:context>
    <inkml:brush xml:id="br0">
      <inkml:brushProperty name="width" value="0.05" units="cm"/>
      <inkml:brushProperty name="height" value="0.05" units="cm"/>
    </inkml:brush>
  </inkml:definitions>
  <inkml:trace contextRef="#ctx0" brushRef="#br0">15 1 3833,'0'0'6625,"0"0"-4056,0 0-921,0 0-304,0 0-191,0 0-257,-14 0-216,14 0-256,0 0-208,0 0-160,0 0-56,0 0-376,0 5-1504,0 5-4114</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6:40.438"/>
    </inkml:context>
    <inkml:brush xml:id="br0">
      <inkml:brushProperty name="width" value="0.05" units="cm"/>
      <inkml:brushProperty name="height" value="0.05" units="cm"/>
      <inkml:brushProperty name="color" value="#E71224"/>
    </inkml:brush>
  </inkml:definitions>
  <inkml:trace contextRef="#ctx0" brushRef="#br0">0 1 2897,'0'0'1767,"0"0"-375,0 0-282,0 0-117,0 0-183,0 0 0,0 0-124,0 0 25,0 0 157,0 0 36,0 0-73,0 0-192,0 0-88,0 0-258,0 0-84,0 0-113,0 0-50,0 0-30,1 40-584,532-40 1541,-315 0-9557,-198 0 4911</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6:43.338"/>
    </inkml:context>
    <inkml:brush xml:id="br0">
      <inkml:brushProperty name="width" value="0.05" units="cm"/>
      <inkml:brushProperty name="height" value="0.05" units="cm"/>
      <inkml:brushProperty name="color" value="#E71224"/>
    </inkml:brush>
  </inkml:definitions>
  <inkml:trace contextRef="#ctx0" brushRef="#br0">0 0 3577,'0'0'2106,"0"0"-469,0 0-251,0 0-227,0 0-211,0 0-100,0 0-152,0 0-36,0 0-23,0 0 0,0 0-103,0 0 2,0 0-58,0 0-22,0 0-117,0 0-177,0 0-36,0 18-763,0 19-4146,0-21-494</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6:44.756"/>
    </inkml:context>
    <inkml:brush xml:id="br0">
      <inkml:brushProperty name="width" value="0.05" units="cm"/>
      <inkml:brushProperty name="height" value="0.05" units="cm"/>
      <inkml:brushProperty name="color" value="#E71224"/>
    </inkml:brush>
  </inkml:definitions>
  <inkml:trace contextRef="#ctx0" brushRef="#br0">1 0 4425,'0'0'2280,"0"0"-991,0 0-513,0 0-336,0 0-344,0 0-96,0 0-24,0 10-264,5 0-24,-5 1-120,0 4-432,0 5-1529,0-5-2472</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6:45.106"/>
    </inkml:context>
    <inkml:brush xml:id="br0">
      <inkml:brushProperty name="width" value="0.05" units="cm"/>
      <inkml:brushProperty name="height" value="0.05" units="cm"/>
      <inkml:brushProperty name="color" value="#E71224"/>
    </inkml:brush>
  </inkml:definitions>
  <inkml:trace contextRef="#ctx0" brushRef="#br0">1 0 800,'5'322'968,"-5"-317"-576,0-5-280,0 5-88,0 0-24,0 1-80,5 4-264,-5-5 32,0 0 184,5 0 128,-5 0 192,0 0-96,0 10 96,0-5-192,0 0-152</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6:45.436"/>
    </inkml:context>
    <inkml:brush xml:id="br0">
      <inkml:brushProperty name="width" value="0.05" units="cm"/>
      <inkml:brushProperty name="height" value="0.05" units="cm"/>
      <inkml:brushProperty name="color" value="#E71224"/>
    </inkml:brush>
  </inkml:definitions>
  <inkml:trace contextRef="#ctx0" brushRef="#br0">0 1 4649,'0'0'1808,"0"0"-543,0 0-713,0 0-312,0 0-240,0 0 0,0 0-600,0 40-921,5-25-2784</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6:45.770"/>
    </inkml:context>
    <inkml:brush xml:id="br0">
      <inkml:brushProperty name="width" value="0.05" units="cm"/>
      <inkml:brushProperty name="height" value="0.05" units="cm"/>
      <inkml:brushProperty name="color" value="#E71224"/>
    </inkml:brush>
  </inkml:definitions>
  <inkml:trace contextRef="#ctx0" brushRef="#br0">6 0 2785,'0'0'888,"0"0"-888,0 0-760</inkml:trace>
  <inkml:trace contextRef="#ctx0" brushRef="#br0" timeOffset="1">1 478 280,'0'0'2865,"0"0"-1249,0 0-824,0 0-584,0 0-208,0 0-752,0 0-1672</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6:46.107"/>
    </inkml:context>
    <inkml:brush xml:id="br0">
      <inkml:brushProperty name="width" value="0.05" units="cm"/>
      <inkml:brushProperty name="height" value="0.05" units="cm"/>
      <inkml:brushProperty name="color" value="#E71224"/>
    </inkml:brush>
  </inkml:definitions>
  <inkml:trace contextRef="#ctx0" brushRef="#br0">1 0 2809,'0'0'1968,"0"0"-568,0 0-223,0 0-329,0 0-112,0 0-352,0 0-80,0 0-296,0 0 8,0 0-16,0 5-48,0 0 48,0 5-8,0 5-184,0-4-640,0-6-1689</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6:47.134"/>
    </inkml:context>
    <inkml:brush xml:id="br0">
      <inkml:brushProperty name="width" value="0.05" units="cm"/>
      <inkml:brushProperty name="height" value="0.05" units="cm"/>
      <inkml:brushProperty name="color" value="#E71224"/>
    </inkml:brush>
  </inkml:definitions>
  <inkml:trace contextRef="#ctx0" brushRef="#br0">0 1 4865,'0'0'1824,"0"0"-287,0 0-265,0 0-320,0 0-352,0 0 193,0 0-449,0 25-112,0-10-144,0 0-88,0 5-256,0 11-649,0-1-207,0-5-1792</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6:47.470"/>
    </inkml:context>
    <inkml:brush xml:id="br0">
      <inkml:brushProperty name="width" value="0.05" units="cm"/>
      <inkml:brushProperty name="height" value="0.05" units="cm"/>
      <inkml:brushProperty name="color" value="#E71224"/>
    </inkml:brush>
  </inkml:definitions>
  <inkml:trace contextRef="#ctx0" brushRef="#br0">1 1 432,'0'0'2273,"0"0"-1489,0 0-528,0 0-256,0 0-152,0 0-1129</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36.224"/>
    </inkml:context>
    <inkml:brush xml:id="br0">
      <inkml:brushProperty name="width" value="0.05" units="cm"/>
      <inkml:brushProperty name="height" value="0.05" units="cm"/>
      <inkml:brushProperty name="color" value="#E71224"/>
    </inkml:brush>
  </inkml:definitions>
  <inkml:trace contextRef="#ctx0" brushRef="#br0">1 1 6569,'0'0'1881,"0"0"-625,0 0 0,0 0 105,0 0-241,0 0-328,0 0-432,3 0-200,-3 0-160,0 0-88,0 10-1720,0 1-2009</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6:47.804"/>
    </inkml:context>
    <inkml:brush xml:id="br0">
      <inkml:brushProperty name="width" value="0.05" units="cm"/>
      <inkml:brushProperty name="height" value="0.05" units="cm"/>
      <inkml:brushProperty name="color" value="#E71224"/>
    </inkml:brush>
  </inkml:definitions>
  <inkml:trace contextRef="#ctx0" brushRef="#br0">6 0 3985,'0'0'2032,"0"0"-367,0 0-281,0 0-144,0 0-296,0 0-63,0 0-89,0 46-176,0-41-184,0 5-352,0 5-80,0-5-192,0 10-1176,-5-5-1617,5 5-4793</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6:48.120"/>
    </inkml:context>
    <inkml:brush xml:id="br0">
      <inkml:brushProperty name="width" value="0.05" units="cm"/>
      <inkml:brushProperty name="height" value="0.05" units="cm"/>
      <inkml:brushProperty name="color" value="#E71224"/>
    </inkml:brush>
  </inkml:definitions>
  <inkml:trace contextRef="#ctx0" brushRef="#br0">1 1 4945,'0'0'2425,"0"0"-1225,0 0-376,0 0-384,0 0-288,0 0-96,0 0-56,0 50-288,0-35-232,0 0-328,0 10-88,0 1-337,0-6-1759</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6:48.453"/>
    </inkml:context>
    <inkml:brush xml:id="br0">
      <inkml:brushProperty name="width" value="0.05" units="cm"/>
      <inkml:brushProperty name="height" value="0.05" units="cm"/>
      <inkml:brushProperty name="color" value="#E71224"/>
    </inkml:brush>
  </inkml:definitions>
  <inkml:trace contextRef="#ctx0" brushRef="#br0">1 0 4977,'0'0'2393,"0"0"-921,0 0-432,0 0-728,0 0-312,0 0-8,0 0-424,0 35-600,0-20-240,0 0-1489</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6:48.787"/>
    </inkml:context>
    <inkml:brush xml:id="br0">
      <inkml:brushProperty name="width" value="0.05" units="cm"/>
      <inkml:brushProperty name="height" value="0.05" units="cm"/>
      <inkml:brushProperty name="color" value="#E71224"/>
    </inkml:brush>
  </inkml:definitions>
  <inkml:trace contextRef="#ctx0" brushRef="#br0">1 1 4793,'0'0'2032,"0"0"-479,0 0-281,0 0-160,0 0-320,0 0-503,0 0-185,0 10-56,0 0-96,0 0-144,0 5-33,0 0-391,0 10-360,0-10-1280,0 0-2929</inkml:trace>
  <inkml:trace contextRef="#ctx0" brushRef="#br0" timeOffset="1">1 494 1016,'0'0'4217,"0"0"-2609,0 0-383,0 0-185,0 0-520,0 0-512,0 0-8,0 30-392,0-20-248,0 0 40,0 5 160,0 10-113,0-4-823,0-1-2553</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6:49.119"/>
    </inkml:context>
    <inkml:brush xml:id="br0">
      <inkml:brushProperty name="width" value="0.05" units="cm"/>
      <inkml:brushProperty name="height" value="0.05" units="cm"/>
      <inkml:brushProperty name="color" value="#E71224"/>
    </inkml:brush>
  </inkml:definitions>
  <inkml:trace contextRef="#ctx0" brushRef="#br0">1 0 3545,'0'0'3128,"0"0"-1295,0 0-465,0 0-520,0 0-480,0 0-96,0 0-272,0 21 0,0-6-552,0 5-776,0 5-960,0-5-2129</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6:49.453"/>
    </inkml:context>
    <inkml:brush xml:id="br0">
      <inkml:brushProperty name="width" value="0.05" units="cm"/>
      <inkml:brushProperty name="height" value="0.05" units="cm"/>
      <inkml:brushProperty name="color" value="#E71224"/>
    </inkml:brush>
  </inkml:definitions>
  <inkml:trace contextRef="#ctx0" brushRef="#br0">1 1 3633,'0'0'2728,"0"0"-903,0 0-217,0 0-576,0 0-127,0 0-417,0 0-312,0 5-176,0 0-328,0 5-345,0 0-791,0 5-824,0-5-3786</inkml:trace>
  <inkml:trace contextRef="#ctx0" brushRef="#br0" timeOffset="1">1 1 5521,'0'236'1227,"0"-236"-5014</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6:53.770"/>
    </inkml:context>
    <inkml:brush xml:id="br0">
      <inkml:brushProperty name="width" value="0.05" units="cm"/>
      <inkml:brushProperty name="height" value="0.05" units="cm"/>
      <inkml:brushProperty name="color" value="#E71224"/>
    </inkml:brush>
  </inkml:definitions>
  <inkml:trace contextRef="#ctx0" brushRef="#br0">0 0 4985,'0'0'1620,"0"0"-559,0 0-272,0 0-43,0 0 82,0 0-93,0 0-39,0 0 79,0 0 109,2 2 2444,7 13-2947,7 133-253,-6 0-1,-10 158 1,-2-127-1045,1-132-945,-2 0-1,-12 60 0,9-69-2858</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6:54.855"/>
    </inkml:context>
    <inkml:brush xml:id="br0">
      <inkml:brushProperty name="width" value="0.05" units="cm"/>
      <inkml:brushProperty name="height" value="0.05" units="cm"/>
      <inkml:brushProperty name="color" value="#E71224"/>
    </inkml:brush>
  </inkml:definitions>
  <inkml:trace contextRef="#ctx0" brushRef="#br0">176 1 888,'0'0'4073,"0"0"-1902,0 0-682,0 0-244,0 0-283,0 0-246,-26 15 2655,-72 158-1822,51-96-1551,42-62-477,19-18-126,2-3 784,21-2-203,0 1 0,0 2 1,71 0-1,-107 4 92,0 1 0,0-1-1,0 0 1,0 0 0,0 0 0,0 0 0,-1 0-1,1 0 1,0 0 0,0 0 0,-1 0 0,1-1-1,-1 1 1,1 0 0,-1 0 0,1-1 0,-1 1-1,0 0 1,0 0 0,1-1 0,-1 1 0,0 0-1,0-1 1,0 1 0,-1 0 0,1-1 0,0 1-1,0 0 1,-1-2 0,1-1-63,-1 0 0,1 0 1,-1 0-1,1 0 0,-1 0 0,0 1 0,-1-1 0,1 0 1,-4-6-1,-5 0-98,1 1-171,-1 0 0,1-1 1,1 0-1,0 0 1,0-1-1,1 0 1,-11-23-1,18 33 148,0 1 0,0 0 0,0 0 0,0-1 0,0 1 0,0 0 0,0 0 0,-1-1 0,1 1 0,0 0 0,0 0 0,0-1 0,0 1 0,0 0 0,0 0 1,-1 0-1,1-1 0,0 1 0,0 0 0,0 0 0,-1 0 0,1 0 0,0-1 0,0 1 0,-1 0 0,1 0 0,0 0 0,0 0 0,-1 0 0,1 0 0,0 0 0,0 0 0,-1 0 0,1 0 0,0 0 0,0 0 0,-1 0 0,1 0 0,0 0 0,0 0 0,-1 0 0,-2 0-1633,-2 0-3976</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6:55.772"/>
    </inkml:context>
    <inkml:brush xml:id="br0">
      <inkml:brushProperty name="width" value="0.05" units="cm"/>
      <inkml:brushProperty name="height" value="0.05" units="cm"/>
      <inkml:brushProperty name="color" value="#E71224"/>
    </inkml:brush>
  </inkml:definitions>
  <inkml:trace contextRef="#ctx0" brushRef="#br0">1 0 6161,'0'0'3042,"0"0"-829,0 0-557,0 0-485,0 0-247,0 0-268,0 5-188,1 2-356,0 0 0,1 0 0,0-1 0,0 1 0,1-1 0,0 0-1,0 1 1,0-1 0,1 0 0,0-1 0,6 7 0,16 29 218,36 90 200,-42-85-543,2-1 1,50 77 0,-69-117-110,1 1-1,1-1 0,-1 0 0,1-1 0,0 1 1,0-1-1,0 0 0,0 0 0,8 4 1,16-1-4263,-28-10 1966,-1-9-717</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6:56.238"/>
    </inkml:context>
    <inkml:brush xml:id="br0">
      <inkml:brushProperty name="width" value="0.05" units="cm"/>
      <inkml:brushProperty name="height" value="0.05" units="cm"/>
      <inkml:brushProperty name="color" value="#E71224"/>
    </inkml:brush>
  </inkml:definitions>
  <inkml:trace contextRef="#ctx0" brushRef="#br0">261 1 3809,'0'0'2208,"0"0"-425,0 0-425,0 0-300,0 0-278,0 0-160,-1-1-463,1 1 0,-1 1 0,0-1 0,1 0 0,-1 0 0,0 0 0,1 0 0,-1 0-1,0 0 1,1 1 0,-1-1 0,1 0 0,-1 1 0,1-1 0,-1 0 0,0 1 0,1-1 0,-1 1 0,1-1 0,-1 1 0,1-1 0,-1 1 0,-10 41 812,-3-2 0,-28 63 0,-50 72-1430,40-79-1461,23-51-2963,23-34 141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17.835"/>
    </inkml:context>
    <inkml:brush xml:id="br0">
      <inkml:brushProperty name="width" value="0.05" units="cm"/>
      <inkml:brushProperty name="height" value="0.05" units="cm"/>
      <inkml:brushProperty name="color" value="#E71224"/>
    </inkml:brush>
  </inkml:definitions>
  <inkml:trace contextRef="#ctx0" brushRef="#br0">33 0 3609,'-32'0'7905,"32"0"-7871,0 0-20,0 0 10,0 0 90,0 0 151,0 0 181,0 0 67,0 0-127,0 0-128,0 0-74,0 0-53,0 0 4,0 0 51,0 0-28,0 0-73,0 0-1,0 0-9,0 0-45,0 0 2,26 17-25,-11-7-4,4 2 18,-1 1 1,0 0-1,-1 2 0,0 0 0,14 16-21,-21-21 4,0-1 0,1 0 0,0-1 0,1 0 0,0-1 0,0 0 0,0-1 0,1 0 0,0-1 0,0-1 0,1 0 0,11 2-3,-15-5 26,0 0 1,-1 0 0,1-1 0,0 0-1,3-1-27,24 0 471,-37 1-452,0 0 27,0 0-8,0 0 43,0 0 3,0 0-29,0 0-26,0 0 2,0 0-62,0 0-1,0 0-31,0 0-41,0 0-176,0 0-257,0 0-238,0 0-292,0 0-271,0 0-634,0 0-1261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48.067"/>
    </inkml:context>
    <inkml:brush xml:id="br0">
      <inkml:brushProperty name="width" value="0.05" units="cm"/>
      <inkml:brushProperty name="height" value="0.05" units="cm"/>
      <inkml:brushProperty name="color" value="#E71224"/>
    </inkml:brush>
  </inkml:definitions>
  <inkml:trace contextRef="#ctx0" brushRef="#br0">1 1 5993,'0'0'1889,"0"0"-1473,0 0-416,0 0-2889</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36.892"/>
    </inkml:context>
    <inkml:brush xml:id="br0">
      <inkml:brushProperty name="width" value="0.05" units="cm"/>
      <inkml:brushProperty name="height" value="0.05" units="cm"/>
      <inkml:brushProperty name="color" value="#E71224"/>
    </inkml:brush>
  </inkml:definitions>
  <inkml:trace contextRef="#ctx0" brushRef="#br0">310 165 6649,'0'0'2793,"0"0"-798,0 0-105,0 0-154,0 0-249,0 0-233,-1-4-249,-3-4-968,0 0-1,0 0 0,-1 1 0,0 0 0,0 0 0,0 0 0,-1 1 1,0-1-1,0 1 0,-1 1 0,0-1 0,0 1 0,-7-4-36,-18-10-1515,-1 2 0,-23-10 1515,56 27-40,-1 0 0,1 0 1,-1-1-1,1 1 0,0 0 0,-1 0 1,1 0-1,-1 0 0,1 0 1,0 0-1,-1-1 0,1 1 0,-1 0 1,1 0-1,-1 0 0,1 0 0,-1 0 1,1 1-1,0-1 0,-1 0 1,1 0-1,-1 0 0,1 0 0,-1 0 1,1 1-1,0-1 0,-1 0 0,1 0 1,0 1-1,-1-1 0,1 0 0,0 0 1,-1 1-1,1-1 0,0 0 1,-1 1-1,1-1 0,0 1 0,0-1 1,0 0-1,-1 1 0,1 0 40,-2 27-346,16 39 634,-13-62-392,9 51 112,-3-1 1,-2 1 0,-3 0 0,-4 56-9,0-16 61,2-48-8,-3 1 0,-2-1-1,-2 0 1,-2-1 0,-2 0 0,-8 19-53,-1-26-235,19-39 79,1 0-1,-1 0 1,0 0 0,1 0-1,-1-1 1,0 1 0,0 0-1,0 0 1,0-1 0,1 1-1,-1-1 1,0 1 0,0-1-1,0 1 1,0-1-1,-1 1 1,1-1 0,0 0-1,0 0 1,0 1 0,0-1-1,0 0 1,0 0 0,0 0-1,0 0 1,-1-1-1,1 1 1,0 0 0,0 0-1,0-1 1,0 1 0,0 0-1,0-1 1,0 1 0,0-1-1,0 0 157,-8-7-4366</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6:56.990"/>
    </inkml:context>
    <inkml:brush xml:id="br0">
      <inkml:brushProperty name="width" value="0.05" units="cm"/>
      <inkml:brushProperty name="height" value="0.05" units="cm"/>
      <inkml:brushProperty name="color" value="#E71224"/>
    </inkml:brush>
  </inkml:definitions>
  <inkml:trace contextRef="#ctx0" brushRef="#br0">134 1 1296,'0'0'3840,"0"0"-1508,0 0-439,0 0-336,0 0-284,0 0-225,0 0-179,0 0-86,0 0-203,0 0 0,0 31 1170,-1-21-1727,0 1 0,-1 0 0,0-1 0,-1 0 0,0 1 0,0-1 0,-9 16 0,-41 71-2993,30-59-372,8-13-1099,0-8-2751</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6:57.637"/>
    </inkml:context>
    <inkml:brush xml:id="br0">
      <inkml:brushProperty name="width" value="0.05" units="cm"/>
      <inkml:brushProperty name="height" value="0.05" units="cm"/>
      <inkml:brushProperty name="color" value="#E71224"/>
    </inkml:brush>
  </inkml:definitions>
  <inkml:trace contextRef="#ctx0" brushRef="#br0">1 25 1408,'0'0'2427,"0"0"-559,0 0-512,0 0-264,0 0-240,0 0-97,0-24 2058,0 23-2136,15 19 2337,-1-1-2977,37 79-131,-18-31-3894,-23-50 957</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6:58.427"/>
    </inkml:context>
    <inkml:brush xml:id="br0">
      <inkml:brushProperty name="width" value="0.05" units="cm"/>
      <inkml:brushProperty name="height" value="0.05" units="cm"/>
      <inkml:brushProperty name="color" value="#E71224"/>
    </inkml:brush>
  </inkml:definitions>
  <inkml:trace contextRef="#ctx0" brushRef="#br0">0 81 904,'0'0'2361,"0"0"-306,0 0-323,0 0-317,0 0-225,0 0-334,0 0-195,0 0-227,0 0-73,0 0-33,0 0 22,0 0 27,0 0 57,0 0 122,0 0 24,0 0 12,0 0-133,0 0-26,0 0-196,0 0-82,0 0-111,31-5 94,58-28 251,-26 8-1482,-20 13-2420,-34 11-29,-3-4-3575</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7:02.405"/>
    </inkml:context>
    <inkml:brush xml:id="br0">
      <inkml:brushProperty name="width" value="0.05" units="cm"/>
      <inkml:brushProperty name="height" value="0.05" units="cm"/>
      <inkml:brushProperty name="color" value="#E71224"/>
    </inkml:brush>
  </inkml:definitions>
  <inkml:trace contextRef="#ctx0" brushRef="#br0">1 1 3953,'0'0'2790,"0"0"-636,0 0-367,0 0-195,0 0-250,0 0-160,0 0-296,0 0-211,0 0-260,0 0-98,0 26 282,3 33-2185,3 1-3542,-5-45 3157,3 6-3595</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7:03.089"/>
    </inkml:context>
    <inkml:brush xml:id="br0">
      <inkml:brushProperty name="width" value="0.05" units="cm"/>
      <inkml:brushProperty name="height" value="0.05" units="cm"/>
      <inkml:brushProperty name="color" value="#E71224"/>
    </inkml:brush>
  </inkml:definitions>
  <inkml:trace contextRef="#ctx0" brushRef="#br0">1 1 1144,'0'0'2333,"0"0"-557,0 0-422,0 0-330,0 0-245,0 0-287,0 0-289,0 0-87,0 0-54,0 0 122,0 0 108,0 0 174,0 0 101,0 0 17,0 0-89,0 26 599,0 72-52,0-33-4451,0-43-1476</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7:06.753"/>
    </inkml:context>
    <inkml:brush xml:id="br0">
      <inkml:brushProperty name="width" value="0.05" units="cm"/>
      <inkml:brushProperty name="height" value="0.05" units="cm"/>
      <inkml:brushProperty name="color" value="#E71224"/>
    </inkml:brush>
  </inkml:definitions>
  <inkml:trace contextRef="#ctx0" brushRef="#br0">354 1 2985,'0'0'2987,"0"0"-936,0 0-605,0 0-374,0 0-300,0 0-273,0 0-66,0 0-11,0 0 114,0 0-61,0 0 70,0 0 24,0 0 52,0 0 15,-1 0-530,0 1 1,0-1-1,0 1 0,0 0 1,0-1-1,0 1 1,0 0-1,1 0 0,-1-1 1,0 1-1,0 0 0,1 0 1,-1 0-1,0 0 1,1 0-1,-1 0 0,0 3 1,-8 20 180,-53 130 458,51-130-749,-1-2 0,-2 1 0,0-2 0,-25 30 0,30-42-23,1 2-54,-2-1-1,1-1 1,-15 12-1,20-18-16,-1-1 0,1 1 0,0-1 0,-1 0-1,0 0 1,1 0 0,-1-1 0,0 0-1,0 0 1,0 0 0,0 0 0,-8-1-1,11-1 48,-1 0-1,1 0 0,0-1 0,0 0 0,0 1 0,0-1 1,0 0-1,0 0 0,0 0 0,0 0 0,1 0 0,-1 0 1,1-1-1,0 1 0,0 0 0,0-1 0,0 1 0,0-1 1,0 1-1,0-6 0,-3-2-46,1-1 0,1 0 0,0 0 1,-1-14-1,3-70-380,0 94 468,0 0 0,1 0-1,-1 0 1,1 0 0,-1 0 0,1 1-1,-1-1 1,1 0 0,0 0 0,-1 0-1,1 1 1,0-1 0,0 0 0,0 1-1,-1-1 1,1 1 0,0-1 0,0 1-1,0-1 1,0 1 0,0 0 0,0-1-1,0 1 1,0 0 0,0 0 0,0 0-1,0 0 1,0 0 0,0 0-1,2 0 1,40 0 73,-33 0 46,-4 0-21,1-1 0,-1 0 1,0 0-1,0-1 1,1 1-1,-1-1 1,0-1-1,-1 1 0,1-1 1,0 0-1,-1 0 1,6-4-1,-10 6-75,0 0 0,0 0 0,0 0 0,0 0 0,0 1 0,0-1 0,1 1 0,-1-1 0,0 1 0,0-1 0,1 1-1,-1 0 1,0-1 0,1 1 0,-1 0 0,0 0 0,1 0 0,-1 0 0,1 0 0,-1 0 0,0 0 0,0 1 0,1-1 0,-1 0 0,0 1 0,1-1 0,-1 1-1,0 0 1,0-1 0,0 1 0,0 0 0,1 0 0,-1-1 0,0 1 0,0 0 0,1 2 0,3 3 53,0 1 0,-1 0 0,0 0 0,7 15 0,-2-5 39,-3-6-89,0 0 0,1-1 1,0 0-1,1 0 1,0-1-1,1 1 0,12 9 1,-16-15-297,0-1 0,0 0 1,0 0-1,1-1 0,-1 1 1,1-1-1,0-1 0,-1 1 0,1-1 1,0 0-1,0 0 0,0 0 1,0-1-1,0 0 0,0 0 0,0-1 1,6-1-1,19-6-4118</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7:07.406"/>
    </inkml:context>
    <inkml:brush xml:id="br0">
      <inkml:brushProperty name="width" value="0.05" units="cm"/>
      <inkml:brushProperty name="height" value="0.05" units="cm"/>
      <inkml:brushProperty name="color" value="#E71224"/>
    </inkml:brush>
  </inkml:definitions>
  <inkml:trace contextRef="#ctx0" brushRef="#br0">1 51 4441,'0'0'2486,"0"0"-406,0 0-321,0 0-272,0 0-61,0 0-168,0 0-96,0 0-205,0 0-249,0 0-208,29 0 684,-17-1-1172,-1 0 1,1-1-1,-1-1 0,0 0 1,0 0-1,19-9 0,-18 7-1048,1 0 0,0 1-1,0 0 1,18-2-1,-10 5-4881</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7:07.916"/>
    </inkml:context>
    <inkml:brush xml:id="br0">
      <inkml:brushProperty name="width" value="0.05" units="cm"/>
      <inkml:brushProperty name="height" value="0.05" units="cm"/>
      <inkml:brushProperty name="color" value="#E71224"/>
    </inkml:brush>
  </inkml:definitions>
  <inkml:trace contextRef="#ctx0" brushRef="#br0">1 1 1872,'0'0'2812,"0"0"-784,0 0-416,0 0-107,0 0-158,0 0-187,0 0-112,0 0-53,0 0-75,0 0 19,0 16 573,0 89-179,0 96-1297,4-71-5779,-3-89-672</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7:12.377"/>
    </inkml:context>
    <inkml:brush xml:id="br0">
      <inkml:brushProperty name="width" value="0.05" units="cm"/>
      <inkml:brushProperty name="height" value="0.05" units="cm"/>
      <inkml:brushProperty name="color" value="#E71224"/>
    </inkml:brush>
  </inkml:definitions>
  <inkml:trace contextRef="#ctx0" brushRef="#br0">0 1 4121,'0'0'2571,"0"0"-919,0 0-613,0 0-213,0 0-201,0 0-135,16 25 1857,-8 22-1743,-2 1-1,-2 0 1,-2 0-1,-6 57 1,2 6-1395,2-70 199,46-41 431,4 0 106,0-2 0,0-3 0,63-13 0,-90 13-1096,0 1 0,-1 1 1,37 0-1,-28 3-3114</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7:13.855"/>
    </inkml:context>
    <inkml:brush xml:id="br0">
      <inkml:brushProperty name="width" value="0.05" units="cm"/>
      <inkml:brushProperty name="height" value="0.05" units="cm"/>
      <inkml:brushProperty name="color" value="#E71224"/>
    </inkml:brush>
  </inkml:definitions>
  <inkml:trace contextRef="#ctx0" brushRef="#br0">118 1 4233,'0'0'1980,"0"0"-527,0 0-414,0 0-277,0 0-256,0 0-163,0 0-41,0 0-55,0 0 18,0 0 73,0 0 94,0 0-135,0 0 50,-7 30 1459,-104 161-1668,112-190-158,-1-1-1,0 1 0,0 0 0,0-1 0,0 1 0,1-1 0,-1 1 0,0-1 0,0 1 0,1-1 1,-1 0-1,0 1 0,1-1 0,-1 1 0,0-1 0,1 0 0,-1 1 0,1-1 0,-1 0 0,1 1 1,-1-1-1,1 0 0,-1 0 0,1 1 0,-1-1 0,1 0 0,-1 0 0,1 0 0,-1 0 0,1 0 1,-1 0-1,1 0 0,0 0 0,-1 0 0,1 0 0,-1 0 0,1 0 0,-1 0 0,1 0 1,0-1-1,36 2 169,-28-2-218,3 1 78,1 1-6,1 0 0,-1-2 0,1 0 0,-1 0 0,0-1 0,0-1 0,0 0 0,0-1 0,18-7 0,-27 10 108,-3 1-32,3 0-59,17-1-70,-20 0 66,-1 1 0,1 0 0,-1 0 0,1 0 0,-1-1 0,0 1 0,1 0 0,-1 0 0,1-1 0,-1 1 0,0 0 0,1-1 0,-1 1 0,1-1 0,-1 1 0,0 0 0,0-1 0,1 1 0,-1-1 0,0 1 0,0-1 0,0 1 0,1-1 0,-1 1 0,0-1 0,0 1 0,0-1 0,0 1 0,0-1 0,0 0 0,0 0 112,0 1 69,0 0 44,0 0 11,0 0 25,0 0-28,-1-10 301,1 9-540,0 1-1,0-1 1,0 1-1,0-1 1,0 1-1,1-1 1,-1 1 0,0-1-1,0 0 1,0 1-1,-1-1 1,1 1-1,0-1 1,0 1-1,0-1 1,0 1 0,0-1-1,-1 1 1,1-1-1,0 1 1,0-1-1,-1 1 1,1-1-1,0 1 1,-1 0 0,1-1-1,-1 1 1,0-1-1,-5-3-22,0-1 0,1 1 0,-1-1 0,1 0 0,0-1 0,0 1 0,0-1 0,1 0 0,0 0 0,0 0 0,0-1 0,1 1 0,0-1 0,0 0 0,1 0 0,0 0 0,0 0 0,1-1 0,0 1 0,0 0 0,1-10 0,0 16-63,0 0-1,0 1 1,0-1-1,0 0 1,0 0-1,-1 0 1,1 1-1,0-1 1,0 0-1,0 0 1,-1 1-1,1-1 1,0 0 0,-1 1-1,1-1 1,-1 0-1,1 1 1,-1-1-1,1 0 1,-1 1-1,1-1 1,-1 1-1,1-1 1,-1 1-1,0-1 1,1 1-1,-1 0 1,0-1 0,0 1-1,-24-2-3941,17 2 2586,-11 0-4112</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37.244"/>
    </inkml:context>
    <inkml:brush xml:id="br0">
      <inkml:brushProperty name="width" value="0.05" units="cm"/>
      <inkml:brushProperty name="height" value="0.05" units="cm"/>
      <inkml:brushProperty name="color" value="#E71224"/>
    </inkml:brush>
  </inkml:definitions>
  <inkml:trace contextRef="#ctx0" brushRef="#br0">1 0 2409,'0'0'3520,"0"0"-2223,0 0-153,0 0-232,0 0-88,0 0 8,0 0-512,0 0-320,17 0-88,15 16 88,6 10 72,12-5 0,5-5-64,3-11-8,12 6-384,-14-11-856,-15 0-1953</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7:14.967"/>
    </inkml:context>
    <inkml:brush xml:id="br0">
      <inkml:brushProperty name="width" value="0.05" units="cm"/>
      <inkml:brushProperty name="height" value="0.05" units="cm"/>
      <inkml:brushProperty name="color" value="#E71224"/>
    </inkml:brush>
  </inkml:definitions>
  <inkml:trace contextRef="#ctx0" brushRef="#br0">281 0 4657,'0'0'2793,"0"0"-700,0 0-599,0 0-452,0 0-190,0 0-121,7 0 347,-4 4 3151,-4 3-4161,0 1-1,-1-1 0,0 0 0,0 0 0,0 1 1,-1-1-1,0-1 0,0 1 0,-1 0 0,-8 11 0,-55 66-109,50-63-2,-37 40-683,-10 12-1916,25-24-2384,25-32 115</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7:15.550"/>
    </inkml:context>
    <inkml:brush xml:id="br0">
      <inkml:brushProperty name="width" value="0.05" units="cm"/>
      <inkml:brushProperty name="height" value="0.05" units="cm"/>
      <inkml:brushProperty name="color" value="#E71224"/>
    </inkml:brush>
  </inkml:definitions>
  <inkml:trace contextRef="#ctx0" brushRef="#br0">1 1 5649,'0'0'2222,"0"0"-214,0 0-326,0 0-132,0 0-370,0 0-265,0 0-156,0 0-150,1 16 290,1-6-739,1 0 0,0 0 0,0-1-1,1 1 1,1-1 0,-1 0 0,1-1 0,1 1 0,11 13 0,6 5-91,38 35 1,-13-20-139,23 22-541,-33-15-4560,-32-38-622</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7:16.322"/>
    </inkml:context>
    <inkml:brush xml:id="br0">
      <inkml:brushProperty name="width" value="0.05" units="cm"/>
      <inkml:brushProperty name="height" value="0.05" units="cm"/>
      <inkml:brushProperty name="color" value="#E71224"/>
    </inkml:brush>
  </inkml:definitions>
  <inkml:trace contextRef="#ctx0" brushRef="#br0">0 102 184,'0'0'4478,"0"0"-2106,0 0-832,0 0-155,0 0-274,0 0-270,0 0-300,0 0-12,15 1 4133,19 3-4008,-6-3-688,0-2-1,-1 0 0,1-2 1,-1-1-1,0-1 0,30-9 1,132-53-5542,-143 55-222</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7:17.254"/>
    </inkml:context>
    <inkml:brush xml:id="br0">
      <inkml:brushProperty name="width" value="0.05" units="cm"/>
      <inkml:brushProperty name="height" value="0.05" units="cm"/>
      <inkml:brushProperty name="color" value="#E71224"/>
    </inkml:brush>
  </inkml:definitions>
  <inkml:trace contextRef="#ctx0" brushRef="#br0">0 41 3273,'0'0'3642,"0"0"-1667,0 0-548,0 0-426,0 0-186,0 0-149,0 0 15,0 0 39,30 0 1309,-15 1-1993,1-1 1,-1-1-1,0-1 0,1 0 1,-1 0-1,0-2 1,0 0-1,0-1 0,14-6 1,-25 9-628,0 0 1,0 1-1,0 0 1,1-1-1,-1 2 1,0-1-1,1 0 1,-1 1-1,6 0 1,-8 0-3113</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7:17.917"/>
    </inkml:context>
    <inkml:brush xml:id="br0">
      <inkml:brushProperty name="width" value="0.05" units="cm"/>
      <inkml:brushProperty name="height" value="0.05" units="cm"/>
      <inkml:brushProperty name="color" value="#E71224"/>
    </inkml:brush>
  </inkml:definitions>
  <inkml:trace contextRef="#ctx0" brushRef="#br0">0 66 864,'0'0'2993,"0"0"-897,0 0-523,0 0-350,0 0-302,0 0-322,0 0-224,46 0 2583,-39 0-2769,0-1 0,0 1 0,0-1 0,0-1 1,0 1-1,13-6 0,36-22-2855,-38 19 1020,2-4-2711</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7:19.188"/>
    </inkml:context>
    <inkml:brush xml:id="br0">
      <inkml:brushProperty name="width" value="0.05" units="cm"/>
      <inkml:brushProperty name="height" value="0.05" units="cm"/>
      <inkml:brushProperty name="color" value="#E71224"/>
    </inkml:brush>
  </inkml:definitions>
  <inkml:trace contextRef="#ctx0" brushRef="#br0">257 1 1200,'0'0'4635,"0"0"-1927,0 0-707,0 0-372,0 0-288,0 0-45,1 0-1240,-1 0 0,0 0 1,0 0-1,0 0 0,0 0 0,0 0 1,0 0-1,0 0 0,1 0 1,-1 0-1,0 0 0,0 0 0,0 0 1,0 0-1,0 0 0,1 0 0,-1 0 1,0 0-1,0 0 0,0 0 1,0 0-1,0 0 0,0 0 0,1 0 1,-1 0-1,0 0 0,0 0 1,0 0-1,0 0 0,0 0 0,0 0 1,0 0-1,1 0 0,-1 0 0,0 0 1,0 1-1,0-1 0,0 0 1,0 0-1,0 0 0,0 0 0,0 0 1,0 0-1,0 0 0,0 1 0,1-1 1,-1 0-1,0 0 0,0 0 1,0 0-1,0 0 0,0 0 0,0 1 1,0-1-1,0 0 0,0 0 0,0 0 1,0 0-1,0 0 0,-1 1 1,-1 22 142,-2 0 0,-1 0 0,-1 0 0,-1-1 1,-1 0-1,0 0 0,-19 32 0,1 2-77,25-53-129,-6 15-75,-1 1-1,0-1 1,-2-1-1,0 0 0,-1 0 1,0-1-1,-27 29 1,37-44 30,0-1 0,-1 1 1,1 0-1,0 0 0,0 0 0,-1-1 1,1 1-1,-1 0 0,1-1 0,-1 0 1,1 1-1,-1-1 0,1 0 0,-1 0 1,1 0-1,-1 1 0,1-2 0,-1 1 1,1 0-1,-1 0 0,1 0 0,-1-1 1,1 1-1,0-1 0,-1 1 0,1-1 1,-1 0-1,1 1 0,0-1 0,-1 0 1,1 0-1,0 0 0,0 0 0,0 0 1,0 0-1,0 0 0,0 0 0,0-1 1,0 1-1,0 0 0,1 0 1,-1-1-1,0 1 0,1-1 0,-1 1 1,1-1-1,0 1 0,-1-1 0,1-2 1,-4-31-179,1 0 1,4-55 0,0 30 1386,-1 60-1006,3-14 241,-3 13-388,0 1 0,0-1 0,0 0-1,0 1 1,0-1 0,0 1 0,0-1-1,0 1 1,0-1 0,0 0 0,0 1-1,0-1 1,0 1 0,1-1 0,-1 1-1,0-1 1,0 1 0,1-1 0,-1 1-1,0-1 1,1 1 0,-1-1-1,0 1 1,1-1 0,-1 1 0,1 0-1,-1-1 1,1 1 0,-1 0 0,1-1-1,-1 1 1,1 0 0,-1 0 0,1-1-1,-1 1 1,1 0 0,-1 0 0,1 0-1,0 0 1,-1 0 0,1 0 0,-1 0-1,1 0 1,0 0 0,-1 0 0,1 0-1,-1 0 1,1 0 0,2 0-13,0 0 26,0-1 1,0 1-1,1 0 1,-1 0 0,0 0-1,0 0 1,0 1-1,0-1 1,1 1-1,-1 0 1,0 0 0,0 0-1,0 0 1,0 0-1,-1 1 1,1-1 0,0 1-1,-1 0 1,1 0-1,-1 0 1,1 0 0,-1 0-1,0 1 1,0-1-1,2 3 1,18 21 73,0-1 0,49 41 0,-58-57-660,1 1 0,26 13 1,-27-17-960,0-1 1,1 0-1,24 5 1,-3-4-5893</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12.370"/>
    </inkml:context>
    <inkml:brush xml:id="br0">
      <inkml:brushProperty name="width" value="0.05" units="cm"/>
      <inkml:brushProperty name="height" value="0.05" units="cm"/>
      <inkml:brushProperty name="color" value="#E71224"/>
    </inkml:brush>
  </inkml:definitions>
  <inkml:trace contextRef="#ctx0" brushRef="#br0">473 0 5281,'0'0'3930,"0"0"-2135,0 0-657,0 0-51,0 0 108,0 0-274,0 0-114,0 0-124,0 0-20,0 0-92,0 0-51,0 0-67,0 0-126,0 0 60,0 0-149,0 0 50,0 0-80,0 0-93,-12 0-36,-284 0-1278,294 1 1184,1-1 0,0 0 0,0 0 0,0 1 0,0-1 0,0 1 0,0-1 0,0 1 0,0 0 0,0-1 0,0 1 0,0 0 0,0 0 0,0-1 0,0 1 0,1 0 0,-1 0 0,0 0 0,0 0 0,1 0 0,-1 0 0,1 0 0,-1 0 0,1 0 0,0 1 0,-1-1 0,1 0 0,0 0 0,0 0 0,0 0 0,-1 1 0,1-1 0,1 1 0,-1 53-194,1-37 214,2 231-17,-8 299 98,-11-397-106,-35 149 0,32-199-235,0-26-1050,17-70 724,0 0 0,-1 0 0,1 0 0,-1-1 0,0 1 0,0-1 0,-4 5 0,-3-3-3904</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12.939"/>
    </inkml:context>
    <inkml:brush xml:id="br0">
      <inkml:brushProperty name="width" value="0.05" units="cm"/>
      <inkml:brushProperty name="height" value="0.05" units="cm"/>
      <inkml:brushProperty name="color" value="#E71224"/>
    </inkml:brush>
  </inkml:definitions>
  <inkml:trace contextRef="#ctx0" brushRef="#br0">0 0 7074,'0'0'3016,"0"0"-1015,0 0-465,0 0-272,0 0-560,0 0-352,0 0 113,69 10-97,-20-5 120,10 5-416,10-5 152,9-5-224,1 0-48,29 0-1137,-24 0-1983,-16 0-7266</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13.544"/>
    </inkml:context>
    <inkml:brush xml:id="br0">
      <inkml:brushProperty name="width" value="0.05" units="cm"/>
      <inkml:brushProperty name="height" value="0.05" units="cm"/>
      <inkml:brushProperty name="color" value="#E71224"/>
    </inkml:brush>
  </inkml:definitions>
  <inkml:trace contextRef="#ctx0" brushRef="#br0">287 0 9274,'0'0'3657,"0"0"-1514,0 0-716,0 0-364,0 0-295,0 0-341,-9 5-173,-2 1-243,2 1 0,-1 0-1,1 0 1,0 1 0,0 1-1,1 0 1,0 0 0,1 0-1,0 1 1,1 0 0,-6 11-1,-17 25-21,-68 127 58,89-155-110,1 0 1,0 1-1,1 0 0,1 0 0,1 0 0,0 1 0,0 35 1,3-47-165,1 0 1,0 0-1,1-1 0,0 1 1,0 0-1,1 0 1,0-1-1,0 1 0,5 10 1,-4-14-106,0 0 0,0 1 0,1-1 0,0 0 0,0 0-1,0-1 1,0 1 0,0-1 0,1 0 0,0 0 0,-1-1 0,1 1 0,0-1 0,6 2 0,38 13-4839</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14.506"/>
    </inkml:context>
    <inkml:brush xml:id="br0">
      <inkml:brushProperty name="width" value="0.05" units="cm"/>
      <inkml:brushProperty name="height" value="0.05" units="cm"/>
      <inkml:brushProperty name="color" value="#E71224"/>
    </inkml:brush>
  </inkml:definitions>
  <inkml:trace contextRef="#ctx0" brushRef="#br0">1 1 6145,'0'0'2757,"0"0"-762,0 0-547,0 0-433,0 0-239,0 0-66,5 9 97,22 29-42,62 66 0,21 26 173,-88-102-1620,-17-23 164,0 1 0,0 0 0,-1 0 0,0 0 0,0 0 0,0 1-1,-1 0 1,0 0 0,0 0 0,3 12 0,-5-3-4797</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57.233"/>
    </inkml:context>
    <inkml:brush xml:id="br0">
      <inkml:brushProperty name="width" value="0.05" units="cm"/>
      <inkml:brushProperty name="height" value="0.05" units="cm"/>
      <inkml:brushProperty name="color" value="#0000FF"/>
    </inkml:brush>
  </inkml:definitions>
  <inkml:trace contextRef="#ctx0" brushRef="#br0">0 1 3385,'0'0'3977,"0"0"-2260,0 0-761,0 0-70,0 0 17,0 0 4,4 0 17,216 0 4502,-145 0-7267,-1 0-3306,-73 0 724,-1 0-3239</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14.885"/>
    </inkml:context>
    <inkml:brush xml:id="br0">
      <inkml:brushProperty name="width" value="0.05" units="cm"/>
      <inkml:brushProperty name="height" value="0.05" units="cm"/>
      <inkml:brushProperty name="color" value="#E71224"/>
    </inkml:brush>
  </inkml:definitions>
  <inkml:trace contextRef="#ctx0" brushRef="#br0">384 1 3001,'0'0'3160,"0"0"-1207,0 0-113,0 0-448,0 0 217,0 0-361,0 0-168,-93 135-336,63-99-247,-4-1-137,-6 0-208,1 0-104,5 1-48,-1-6-80,1 0-953,4-5-1247,16-10-2937</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15.359"/>
    </inkml:context>
    <inkml:brush xml:id="br0">
      <inkml:brushProperty name="width" value="0.05" units="cm"/>
      <inkml:brushProperty name="height" value="0.05" units="cm"/>
      <inkml:brushProperty name="color" value="#E71224"/>
    </inkml:brush>
  </inkml:definitions>
  <inkml:trace contextRef="#ctx0" brushRef="#br0">1 1 856,'0'0'8322,"0"0"-4481,0 0-1777,0 0-399,0 0-969,0 0-224,0 0-456,0 0 112,0 0-128,0 0-568,5 0-1721,4 0-3600</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15.770"/>
    </inkml:context>
    <inkml:brush xml:id="br0">
      <inkml:brushProperty name="width" value="0.05" units="cm"/>
      <inkml:brushProperty name="height" value="0.05" units="cm"/>
      <inkml:brushProperty name="color" value="#E71224"/>
    </inkml:brush>
  </inkml:definitions>
  <inkml:trace contextRef="#ctx0" brushRef="#br0">1 1 5817</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16.108"/>
    </inkml:context>
    <inkml:brush xml:id="br0">
      <inkml:brushProperty name="width" value="0.05" units="cm"/>
      <inkml:brushProperty name="height" value="0.05" units="cm"/>
      <inkml:brushProperty name="color" value="#E71224"/>
    </inkml:brush>
  </inkml:definitions>
  <inkml:trace contextRef="#ctx0" brushRef="#br0">40 1 5817,'-33'205'2617,"26"-164"-445,7-41-446,0 0-99,0 0-233,0 0-373,5 3-940,0 0-1,0 1 0,0-1 1,-1 1-1,1 0 1,-1 0-1,0 0 1,0 0-1,-1 1 0,1 0 1,-1-1-1,5 12 1,-7-2-859,0-10 390,-1-1 0,0 0 0,1 1 1,-2-1-1,1 0 0,0 1 1,-1-1-1,1 0 0,-1 1 1,0-1-1,-2 5 0,-17 16-4792</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17.001"/>
    </inkml:context>
    <inkml:brush xml:id="br0">
      <inkml:brushProperty name="width" value="0.05" units="cm"/>
      <inkml:brushProperty name="height" value="0.05" units="cm"/>
      <inkml:brushProperty name="color" value="#E71224"/>
    </inkml:brush>
  </inkml:definitions>
  <inkml:trace contextRef="#ctx0" brushRef="#br0">354 0 6369,'0'0'2681,"0"0"-758,0 0-503,0 0-118,0 0-234,0 0-80,0 0-91,-3 17-89,2-4-652,-1-3-54,1 1 1,-1 0 0,-1 0 0,1-1-1,-2 1 1,0-1 0,0 0-1,-11 18 1,-12 14 181,-63 73 0,74-97-526,0-1 0,-2-1 0,0 0 0,-1-2 0,0 0 0,-25 13 0,42-26 126,1 0-1,-1 0 1,1-1-1,-1 1 1,1 0-1,-1-1 1,0 1-1,1-1 0,-1 0 1,0 0-1,1 1 1,-1-1-1,0 0 1,1 0-1,-4-1 1,4 1 51,0-1 1,0 1 0,0-1-1,1 1 1,-1-1 0,0 1 0,0-1-1,1 0 1,-1 1 0,0-1-1,1 0 1,-1 0 0,1 1-1,-1-1 1,1 0 0,-1 0 0,1 0-1,0 0 1,-1 1 0,1-3-1,-2-5-148,2 0-1,-1 0 1,1 0-1,0 0 0,2-12 1,0-4 202,-3 12-7,2-1 1,-1 1-1,2-1 1,0 1-1,0-1 1,1 1 0,1 0-1,0 0 1,0 1-1,12-22 1,-5 12 82,14-18 897,-25 38-902,1 1 0,-1 0 0,1 0 1,-1-1-1,1 1 0,-1 0 1,1 0-1,0 0 0,-1 0 0,1 0 1,0 0-1,-1-1 0,1 2 1,-1-1-1,1 0 0,0 0 0,-1 0 1,1 0-1,-1 0 0,1 0 1,0 1-1,-1-1 0,1 0 0,-1 0 1,1 1-1,-1-1 0,1 0 1,-1 1-1,1-1 0,-1 1 0,1-1 1,-1 1-1,0-1 0,1 1 1,-1-1-1,1 1 0,13 18 75,-13-18-24,24 41 413,22 52 1,-6-10-392,-38-78-199,1 0 0,0 0-1,0 0 1,1 0 0,8 9 0,17 4-3093,-10-12-3151</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17.610"/>
    </inkml:context>
    <inkml:brush xml:id="br0">
      <inkml:brushProperty name="width" value="0.05" units="cm"/>
      <inkml:brushProperty name="height" value="0.05" units="cm"/>
      <inkml:brushProperty name="color" value="#E71224"/>
    </inkml:brush>
  </inkml:definitions>
  <inkml:trace contextRef="#ctx0" brushRef="#br0">124 0 6665,'0'0'4377,"0"0"-2448,0 0-329,0 0-464,0 0-311,0 0-681,0 0-144,-84 131-1769,45-96-3576</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18.975"/>
    </inkml:context>
    <inkml:brush xml:id="br0">
      <inkml:brushProperty name="width" value="0.05" units="cm"/>
      <inkml:brushProperty name="height" value="0.05" units="cm"/>
      <inkml:brushProperty name="color" value="#E71224"/>
    </inkml:brush>
  </inkml:definitions>
  <inkml:trace contextRef="#ctx0" brushRef="#br0">30 616 224,'0'0'6890,"0"0"-3472,0 0-1405,0 0-227,0 0-334,0 0-230,0-1 2048,0-19-3250,0 8-15,6-261-629,-2 206 323,4 1 0,18-72 0,-25 136 288,-1 1 0,0-1 0,1 0 0,0 0 0,-1 0 0,1 0 0,0 1 0,0-1 0,0 0 0,0 1 0,0-1 0,0 1 0,1-1 0,-1 1 0,0-1 0,1 1 0,-1 0 0,1 0 0,-1 0 0,1 0 0,0 0 0,3-1 0,0 1-45,0 0 0,1 0 0,-1 0 0,0 1 1,1 0-1,8 1 0,10 0 138,24-1 6,-47 0 59,-1 5-131,1 0 1,-1-1-1,0 1 0,0-1 1,0 1-1,-1-1 0,0 1 1,0-1-1,0 1 0,0-1 1,-1 1-1,1-1 0,-1 0 1,0 0-1,0 0 0,-6 7 1,-4 5-162,0 0 0,-22 19 0,29-29 19,-30 24-951,21-23-2934,29-5 4023,0 0 0,0 2 1,0 0-1,0 1 0,-1 0 0,25 13 1,-35-16 29,0 0 1,-1 0-1,1 1 0,-1 0 1,1-1-1,-1 1 0,0 0 1,0 1-1,0-1 1,0 0-1,-1 1 0,1 0 1,2 6-1,-4-7 14,0-1 0,0 1-1,0 0 1,-1-1 0,1 1 0,-1 0-1,0 0 1,0 0 0,0 0 0,0-1-1,0 1 1,-1 0 0,1 0-1,-1 0 1,0-1 0,0 1 0,0 0-1,0-1 1,0 1 0,-1-1 0,1 1-1,-1-1 1,-2 4 0,-2 1-91,-1 1 0,0-1 0,0-1 0,-1 1 0,0-1 0,0-1 0,0 1-1,-1-1 1,1-1 0,-1 1 0,0-2 0,-17 6 0,11-6-717,0 1 0,0-2 0,-1 0 0,-19-1 0,-1-1-3427</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19.731"/>
    </inkml:context>
    <inkml:brush xml:id="br0">
      <inkml:brushProperty name="width" value="0.05" units="cm"/>
      <inkml:brushProperty name="height" value="0.05" units="cm"/>
      <inkml:brushProperty name="color" value="#E71224"/>
    </inkml:brush>
  </inkml:definitions>
  <inkml:trace contextRef="#ctx0" brushRef="#br0">10 1 4217,'0'0'2974,"0"0"-564,0 0-729,0 0-451,0 0-211,0 0-176,-4 69 621,4-21-1528,1-19-1304,-4 1-3435,-1-15-2191</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20.386"/>
    </inkml:context>
    <inkml:brush xml:id="br0">
      <inkml:brushProperty name="width" value="0.05" units="cm"/>
      <inkml:brushProperty name="height" value="0.05" units="cm"/>
      <inkml:brushProperty name="color" value="#E71224"/>
    </inkml:brush>
  </inkml:definitions>
  <inkml:trace contextRef="#ctx0" brushRef="#br0">0 0 1584,'0'0'2376,"0"0"-176,0 0-382,0 0-367,0 0-260,0 0-214,0 40 2340,0 84-2279,0-42-4697,0-51-1568</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21.076"/>
    </inkml:context>
    <inkml:brush xml:id="br0">
      <inkml:brushProperty name="width" value="0.05" units="cm"/>
      <inkml:brushProperty name="height" value="0.05" units="cm"/>
      <inkml:brushProperty name="color" value="#E71224"/>
    </inkml:brush>
  </inkml:definitions>
  <inkml:trace contextRef="#ctx0" brushRef="#br0">35 1 2457,'0'0'5385,"0"0"-2817,0 0-487,0 0-121,0 0-432,0 0-767,0 0-209,0 10-376,0 15 296,0 10-320,-5 5 80,0 1-232,0 4 0,0 10-544,0-14-2057,-5-1-3920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04.791"/>
    </inkml:context>
    <inkml:brush xml:id="br0">
      <inkml:brushProperty name="width" value="0.05" units="cm"/>
      <inkml:brushProperty name="height" value="0.05" units="cm"/>
      <inkml:brushProperty name="color" value="#0000FF"/>
    </inkml:brush>
  </inkml:definitions>
  <inkml:trace contextRef="#ctx0" brushRef="#br0">219 6 6609,'0'0'2829,"0"0"-689,0 0-75,0 0-45,0 0 42,0 0-77,0 0-230,0 0-324,0 0-275,0 0-191,0 0-75,0 0-29,0 0-186,0 0-229,-41-6-853,36 7 337,1 0 1,-1 0 0,1 0-1,-1 1 1,1-1-1,0 1 1,-1 0 0,1 1-1,0-1 1,1 1-1,-1-1 1,0 1-1,1 0 1,-1 0 0,1 1-1,0-1 1,0 1-1,0 0 1,1-1 0,-1 2 69,-9 12-231,2 1 0,0 0 0,-7 19 231,8-12-140,0 1 0,2 0 0,0 0 0,2 0 0,-2 27 140,3 27-551,2 27 551,2-88-44,1-1-269,0 0-1,1 1 0,1-1 0,1 0 0,1 0 0,0 0 0,6 11 314,4 5-1989,1 0-1,2-1 1,6 5 1989,14 18-5595</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22.236"/>
    </inkml:context>
    <inkml:brush xml:id="br0">
      <inkml:brushProperty name="width" value="0.05" units="cm"/>
      <inkml:brushProperty name="height" value="0.05" units="cm"/>
      <inkml:brushProperty name="color" value="#E71224"/>
    </inkml:brush>
  </inkml:definitions>
  <inkml:trace contextRef="#ctx0" brushRef="#br0">1 1 3729,'0'0'2658,"0"0"-579,0 0-292,0 0-35,0 0-93,0 0-298,10 7-167,-3-2-1068,21 15 521,-1 0 0,38 38 1,-58-50-596,0 0 0,0 0 0,-1 0 0,1 0 0,-2 1 0,1 0 0,-2 1 0,1-1 0,-1 1 0,0 0 0,-1 0 0,-1 0 0,1 0 0,0 11 0,-2-10-133,-1 0 0,0-1 0,-1 1 0,0 0-1,-1-1 1,0 1 0,-1-1 0,0 1 0,0-1 0,-9 18 0,1-11-845,-1 1 1,0-1-1,-1-1 1,-26 26-1,-24 19-7356</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23.957"/>
    </inkml:context>
    <inkml:brush xml:id="br0">
      <inkml:brushProperty name="width" value="0.05" units="cm"/>
      <inkml:brushProperty name="height" value="0.05" units="cm"/>
      <inkml:brushProperty name="color" value="#E71224"/>
    </inkml:brush>
  </inkml:definitions>
  <inkml:trace contextRef="#ctx0" brushRef="#br0">0 66 5297,'0'0'4865,"0"0"-2504,0 0-305,0 0-792,0 0-399,0 0-193,0 0-424,0-5 80,0 5-320,5 0 136,20 0-136,9 0 176,5-5-72,1-5-112,-1-6-48,5 1-888,-14 5-1249,-16 5-4152</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24.292"/>
    </inkml:context>
    <inkml:brush xml:id="br0">
      <inkml:brushProperty name="width" value="0.05" units="cm"/>
      <inkml:brushProperty name="height" value="0.05" units="cm"/>
      <inkml:brushProperty name="color" value="#E71224"/>
    </inkml:brush>
  </inkml:definitions>
  <inkml:trace contextRef="#ctx0" brushRef="#br0">0 1 6145</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24.625"/>
    </inkml:context>
    <inkml:brush xml:id="br0">
      <inkml:brushProperty name="width" value="0.05" units="cm"/>
      <inkml:brushProperty name="height" value="0.05" units="cm"/>
      <inkml:brushProperty name="color" value="#E71224"/>
    </inkml:brush>
  </inkml:definitions>
  <inkml:trace contextRef="#ctx0" brushRef="#br0">0 1 6145,'0'146'2601,"15"-146"-545,4-10-231,6 5-545,0 5-264,4-5-616,6-1-72,4 1-328,25-5-120,-5 0-2144,-10 0-6098</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25.319"/>
    </inkml:context>
    <inkml:brush xml:id="br0">
      <inkml:brushProperty name="width" value="0.05" units="cm"/>
      <inkml:brushProperty name="height" value="0.05" units="cm"/>
      <inkml:brushProperty name="color" value="#E71224"/>
    </inkml:brush>
  </inkml:definitions>
  <inkml:trace contextRef="#ctx0" brushRef="#br0">1 1 7698,'0'0'3975,"0"0"-1845,0 0-743,0 0-476,0 0-160,0 0 99,0 0 15,14 28-64,4 11-587,68 124 546,-56-113-335,62 78 0,-17-51-1252,-56-61-819,0-1-1,30 17 1,-34-22-3738</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25.761"/>
    </inkml:context>
    <inkml:brush xml:id="br0">
      <inkml:brushProperty name="width" value="0.05" units="cm"/>
      <inkml:brushProperty name="height" value="0.05" units="cm"/>
      <inkml:brushProperty name="color" value="#E71224"/>
    </inkml:brush>
  </inkml:definitions>
  <inkml:trace contextRef="#ctx0" brushRef="#br0">374 0 1216,'0'0'6898,"0"0"-4002,0 0-511,0 0-369,0 0-743,0 0-625,0 0-184,-123 136-464,79-71 96,-5 6-96,4 4-288,11-9-945,0 4-775,9-20-1225,5-14-5985</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26.680"/>
    </inkml:context>
    <inkml:brush xml:id="br0">
      <inkml:brushProperty name="width" value="0.05" units="cm"/>
      <inkml:brushProperty name="height" value="0.05" units="cm"/>
      <inkml:brushProperty name="color" value="#E71224"/>
    </inkml:brush>
  </inkml:definitions>
  <inkml:trace contextRef="#ctx0" brushRef="#br0">283 0 392,'0'0'5741,"0"0"-2645,0 0-1007,0 0-442,0 0-302,0 0-373,0 0-271,0 13 641,0-8-1220,-1 0-1,0 0 1,0 0-1,-1 0 1,1-1-1,-1 1 1,0 0-1,0-1 1,-1 1-1,-5 6 1,-38 49 491,21-31-448,7-5-318,-1 0 0,-1-2 1,-1-1-1,-47 38 0,67-58 100,0-1 0,-1 1 0,1 0 0,0 0 0,0-1 0,0 1 0,0 0 0,-1-1 0,1 1 0,0-1 0,-1 0 0,1 1 0,0-1 0,-1 0 0,1 0 0,0 0 0,-1 0-1,1 0 1,-3 0 0,3-1 5,0 0 0,0 1 1,0-1-1,1 1 0,-1-1 0,0 0 0,0 0 0,1 0 0,-1 1 0,0-1 0,1 0 0,-1 0 0,1 0 0,-1 0 0,1 0 0,0 0 0,-1 0 0,1 0 0,0 0 0,0-1 0,-2-9-171,1 0 1,1 0-1,0 0 1,2-12-1,-1 2 403,-1-74-393,0 94 209,0 1 0,0-1 0,0 1 0,0-1 0,0 1 1,1-1-1,-1 1 0,0-1 0,0 1 0,0-1 0,0 1 0,1 0 0,-1-1 0,0 1 0,1-1 1,-1 1-1,0-1 0,0 1 0,1 0 0,-1-1 0,1 1 0,-1 0 0,0-1 0,1 1 0,-1 0 1,1 0-1,-1-1 0,1 1 0,-1 0 0,1 0 0,-1 0 0,2-1 0,21 4 20,-17-2 24,0 1-1,0 0 1,-1 1-1,1-1 1,-1 1 0,6 4-1,0 4 45,-1 0-1,-1 1 0,1 0 1,-2 1-1,0 0 1,0 0-1,-1 1 1,5 14-1,28 49-3491,-30-65-1323</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27.196"/>
    </inkml:context>
    <inkml:brush xml:id="br0">
      <inkml:brushProperty name="width" value="0.05" units="cm"/>
      <inkml:brushProperty name="height" value="0.05" units="cm"/>
      <inkml:brushProperty name="color" value="#E71224"/>
    </inkml:brush>
  </inkml:definitions>
  <inkml:trace contextRef="#ctx0" brushRef="#br0">0 60 3937,'0'0'3115,"0"0"-662,0 0-730,0 0-487,0 0-237,0 0-38,9 1 3024,42-2-4205,-41-1-131,1 1 1,-1-1-1,0-1 0,0 0 0,11-5 0,25-12-4310,-43 18 4224,32-17-7132</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27.542"/>
    </inkml:context>
    <inkml:brush xml:id="br0">
      <inkml:brushProperty name="width" value="0.05" units="cm"/>
      <inkml:brushProperty name="height" value="0.05" units="cm"/>
      <inkml:brushProperty name="color" value="#E71224"/>
    </inkml:brush>
  </inkml:definitions>
  <inkml:trace contextRef="#ctx0" brushRef="#br0">1 1 3137,'0'0'5449,"0"0"-2641,0 0-519,0 0-465,0 0-719,0 0-353,0 0-328,0 0-264,0 0-160,0 5 0,0 15-64,0 10 8,0 5-432,0 21-1225,0-11-1103,0-5-4202</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28.024"/>
    </inkml:context>
    <inkml:brush xml:id="br0">
      <inkml:brushProperty name="width" value="0.05" units="cm"/>
      <inkml:brushProperty name="height" value="0.05" units="cm"/>
      <inkml:brushProperty name="color" value="#E71224"/>
    </inkml:brush>
  </inkml:definitions>
  <inkml:trace contextRef="#ctx0" brushRef="#br0">0 1 1200,'0'0'6042,"0"0"-4394,0 0-472,0 0-400,0 0-544,0 0-232,0 0-2104,0 10-6338</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06.075"/>
    </inkml:context>
    <inkml:brush xml:id="br0">
      <inkml:brushProperty name="width" value="0.05" units="cm"/>
      <inkml:brushProperty name="height" value="0.05" units="cm"/>
      <inkml:brushProperty name="color" value="#0000FF"/>
    </inkml:brush>
  </inkml:definitions>
  <inkml:trace contextRef="#ctx0" brushRef="#br0">0 1 6521,'0'0'2494,"0"0"-1201,0 0-445,0 0-69,0 0-167,0 0 5,10 17 574,74 137 2318,-7 4 0,-4 11-3509,-67-153 41,0 0 1,-1 1 0,0 0 0,1 16-42,-5-27-45,-1 0 0,1 0 0,-1 0 0,0 0 0,-1 0 1,0 0-1,0 0 0,0 0 0,0 0 0,-1 0 0,0-1 0,0 1 0,-1-1 0,1 1 0,-1-1 0,0 0 0,-2 2 45,-20 18-1494,-1 0-1,-1-2 0,-1-1 1,-23 14 1494,-36 18-7364</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29.162"/>
    </inkml:context>
    <inkml:brush xml:id="br0">
      <inkml:brushProperty name="width" value="0.05" units="cm"/>
      <inkml:brushProperty name="height" value="0.05" units="cm"/>
      <inkml:brushProperty name="color" value="#E71224"/>
    </inkml:brush>
  </inkml:definitions>
  <inkml:trace contextRef="#ctx0" brushRef="#br0">1 66 4337,'0'0'3905,"0"0"-1707,0 0-725,0 0-214,0 0-335,0 0-309,0 0-401,17 0 178,260 20 1163,-8-20-1794,-268-6 303,0 1 0,-1-1-1,0 0 1,0 1 0,0-1 0,-2-6 0,-4 9-75,-1 0 1,0 0-1,0 1 1,0 0 0,0 0-1,0 1 1,-9-1-1,4-1-229,-49-6 364,-1 3 1,-104 2-1,145 4-75,16 1-41,1 0 0,-1 1 0,1-1-1,0 1 1,0 0 0,0 0 0,0 0 0,0 0-1,1 1 1,-1 0 0,1 0 0,-1 0 0,1 0-1,0 0 1,0 1 0,0-1 0,1 1 0,-1 0-1,-1 4 1,-11 16 53,-19 44 1,33-64-62,-5 8 6,2 0-1,-1 1 1,2-1 0,0 1 0,0 0-1,1 0 1,0 23 0,2-31-9,0 0-1,0 1 1,1-1 0,-1 0 0,1 0 0,0 0 0,1 0-1,0 0 1,-1 0 0,1 0 0,1-1 0,-1 1 0,1 0-1,0-1 1,0 0 0,0 0 0,0 0 0,1 0 0,0 0-1,0-1 1,7 6 0,1-2-86,1-1-1,0 0 1,0 0 0,1-2-1,-1 0 1,1 0-1,0-1 1,18 1 0,10-1-1342,60-4 0,-76 0 548,49-3-3311</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29.908"/>
    </inkml:context>
    <inkml:brush xml:id="br0">
      <inkml:brushProperty name="width" value="0.05" units="cm"/>
      <inkml:brushProperty name="height" value="0.05" units="cm"/>
      <inkml:brushProperty name="color" value="#E71224"/>
    </inkml:brush>
  </inkml:definitions>
  <inkml:trace contextRef="#ctx0" brushRef="#br0">1 65 6241,'0'0'4521,"0"0"-2296,0 0-513,0 0-584,0 0-447,0 0-257,0 0-72,19 0-248,11 0 272,9 0-288,6 0 128,4 0-216,5 0-80,5-20-1112,-10 0-1305,-10-5-4768</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30.502"/>
    </inkml:context>
    <inkml:brush xml:id="br0">
      <inkml:brushProperty name="width" value="0.05" units="cm"/>
      <inkml:brushProperty name="height" value="0.05" units="cm"/>
      <inkml:brushProperty name="color" value="#E71224"/>
    </inkml:brush>
  </inkml:definitions>
  <inkml:trace contextRef="#ctx0" brushRef="#br0">1 0 2577,'0'0'5021,"0"0"-2145,0 0-989,0 0-345,0 0-434,0 0-138,2 4-143,11 16-270,-1 1 0,-1 0 0,10 27 0,-14-29-669,0-1 0,2 0 1,0 0-1,1-1 0,1 0 0,19 22 0,-28-37-247,0 0 0,0-1 0,0 1 0,0-1 0,0 0 0,0 1 0,0-1 1,0 0-1,1 0 0,-1 0 0,4 0 0,5 0-4313</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30.844"/>
    </inkml:context>
    <inkml:brush xml:id="br0">
      <inkml:brushProperty name="width" value="0.05" units="cm"/>
      <inkml:brushProperty name="height" value="0.05" units="cm"/>
      <inkml:brushProperty name="color" value="#E71224"/>
    </inkml:brush>
  </inkml:definitions>
  <inkml:trace contextRef="#ctx0" brushRef="#br0">1 0 3041</inkml:trace>
  <inkml:trace contextRef="#ctx0" brushRef="#br0" timeOffset="1">1 0 3041,'206'40'4113,"-221"-35"-2417,1 6-608,-6 9-32,-5 0-472,1 5-247,-1 5-337,1 20 0,-1-14-697,10-1-2167</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31.424"/>
    </inkml:context>
    <inkml:brush xml:id="br0">
      <inkml:brushProperty name="width" value="0.05" units="cm"/>
      <inkml:brushProperty name="height" value="0.05" units="cm"/>
      <inkml:brushProperty name="color" value="#E71224"/>
    </inkml:brush>
  </inkml:definitions>
  <inkml:trace contextRef="#ctx0" brushRef="#br0">1 0 10066,'0'0'4913,"0"0"-3384,0 0-273,0 0-664,0 0-184,0 0-280,0 0-128,0 0-488,25 0-3753</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32.535"/>
    </inkml:context>
    <inkml:brush xml:id="br0">
      <inkml:brushProperty name="width" value="0.05" units="cm"/>
      <inkml:brushProperty name="height" value="0.05" units="cm"/>
      <inkml:brushProperty name="color" value="#E71224"/>
    </inkml:brush>
  </inkml:definitions>
  <inkml:trace contextRef="#ctx0" brushRef="#br0">1 15 5521,'0'0'4142,"0"0"-1596,0 0-472,0 0-542,0 0-394,0 0-406,7 0 55,297 5 433,98 0-3922,-291-12 31,-11-11-1734</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33.274"/>
    </inkml:context>
    <inkml:brush xml:id="br0">
      <inkml:brushProperty name="width" value="0.05" units="cm"/>
      <inkml:brushProperty name="height" value="0.05" units="cm"/>
      <inkml:brushProperty name="color" value="#E71224"/>
    </inkml:brush>
  </inkml:definitions>
  <inkml:trace contextRef="#ctx0" brushRef="#br0">1 40 7394,'0'0'2936,"0"0"-969,0 0-476,0 0-448,0 0-472,0 0-243,0 0-216,7 0 53,24 0 23,13 2-76,1-3 0,0-1 0,-1-3-1,82-18 1,-115 19-93,-8 3-21,1-1 1,-1 1-1,1 0 0,0 1 0,-1-1 0,1 0 1,0 1-1,6 0 0,-9 0 6,-1 0 8,0 0 37,0 0-73,0 0 55,0 0-54,0 0 18,0 0-26,0 0-157,0 0-241,0 0-113,0 0-198,-17 12-1742,-6 6 168,-6 2-1624</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34.141"/>
    </inkml:context>
    <inkml:brush xml:id="br0">
      <inkml:brushProperty name="width" value="0.05" units="cm"/>
      <inkml:brushProperty name="height" value="0.05" units="cm"/>
      <inkml:brushProperty name="color" value="#E71224"/>
    </inkml:brush>
  </inkml:definitions>
  <inkml:trace contextRef="#ctx0" brushRef="#br0">129 1 3641,'0'0'1500,"0"0"-116,0 0-281,0 0-97,0 0-109,0 0 116,-4 0 387,2 3 2513,0 4-3749,-1 0 1,0 0 0,0-1-1,-1 1 1,0-1 0,0 1-1,0-1 1,-1 0 0,-10 9 0,9-9-1127,-1-1 1,1 0 0,-1-1-1,0 1 1,-11 4 0,-6 1-9055</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34.579"/>
    </inkml:context>
    <inkml:brush xml:id="br0">
      <inkml:brushProperty name="width" value="0.05" units="cm"/>
      <inkml:brushProperty name="height" value="0.05" units="cm"/>
      <inkml:brushProperty name="color" value="#E71224"/>
    </inkml:brush>
  </inkml:definitions>
  <inkml:trace contextRef="#ctx0" brushRef="#br0">15 1 4841,'0'0'2665,"0"0"-1289,0 0-168,0 0-456,0 0 104,0 0 185,0 0-97,0 116-400,0-71-224,0 5-48,0 6-272,0-1-104,0 10-1272,-5-14-1297,-5-11-4312</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36.277"/>
    </inkml:context>
    <inkml:brush xml:id="br0">
      <inkml:brushProperty name="width" value="0.05" units="cm"/>
      <inkml:brushProperty name="height" value="0.05" units="cm"/>
      <inkml:brushProperty name="color" value="#E71224"/>
    </inkml:brush>
  </inkml:definitions>
  <inkml:trace contextRef="#ctx0" brushRef="#br0">97 0 5417,'0'0'2221,"0"0"-417,0 0-333,0 0-292,0 0-235,0 0-65,0 12 807,-1 3-1347,-1 1 1,-1-1-1,0 0 1,-1-1-1,-1 1 1,0-1 0,-1 1-1,-13 20 1,9-16-216,1 1 1,1 0 0,-9 33 0,13 0-530,4-51 176,0 0 0,0-1 0,0 1 1,0 0-1,0-1 0,0 1 0,0 0 1,0-1-1,1 1 0,-1 0 0,1-1 1,-1 1-1,1-1 0,0 1 1,-1 0-1,1-1 0,0 0 0,0 1 1,0-1-1,0 0 0,0 1 0,1-1 1,-1 0-1,0 0 0,0 0 0,2 1 1,16-1-3769</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08.994"/>
    </inkml:context>
    <inkml:brush xml:id="br0">
      <inkml:brushProperty name="width" value="0.05" units="cm"/>
      <inkml:brushProperty name="height" value="0.05" units="cm"/>
      <inkml:brushProperty name="color" value="#0000FF"/>
    </inkml:brush>
  </inkml:definitions>
  <inkml:trace contextRef="#ctx0" brushRef="#br0">0 2 4337,'0'0'3815,"0"0"-1977,0 0-326,0 0-7,0 0-286,0 0-183,0 0-1016,0-1 0,1 1 0,-1 0 0,0 0 0,0 0 0,0 0 0,0 0-1,0 0 1,0 0 0,1 0 0,-1 0 0,0 0 0,0 0 0,0 0 0,0 0 0,0 0 0,1 0 0,-1 0 0,0 0 0,0 0 0,0 0 0,0 0 0,1 0 0,-1 0 0,0 0 0,0 0-1,0 0 1,0 0 0,0 0 0,0 0 0,1 0 0,-1 0 0,0 0 0,0 0 0,0 1 0,0-1 0,0 0 0,0 0 0,0 0 0,1 0 0,-1 0 0,0 0 0,0 0 0,0 1-1,0-1 1,0 0 0,0 0 0,0 0 0,0 0 0,0 0 0,0 1 0,0-1 0,0 0 0,0 0 0,0 0 0,0 0 0,0 1 0,0-1 0,0 0 0,0 0 0,0 0 0,0 0-1,0 0 1,0 1 0,0-1 0,0 0 0,0 0 0,0 0-20,13 184-182,-8 40 182,7 117 350,-12-381-382,2 1-1,2-1 0,1 1 1,2-1-1,2 2 0,1-1 1,3 1-1,6-13 33,-17 47-11,1 0-1,-1 0 1,1 1 0,0-1-1,0 1 1,0-1 0,0 1-1,1 0 1,-1 0 0,1 1-1,0-1 1,-1 1 0,1 0-1,0-1 1,1 2-1,-1-1 1,0 1 0,1-1-1,-1 1 1,0 0 0,1 1-1,-1-1 1,1 1 0,-1 0-1,1 0 1,0 0 0,-1 0-1,1 1 1,-1 0 0,1 0-1,-1 0 1,0 1 0,0-1-1,1 1 1,-1 0 0,0 0-1,0 1 1,-1-1 0,1 1-1,1 1 12,2 3-8,0 1 0,0 0-1,-1 0 1,0 0 0,0 1-1,-1 0 1,0 0-1,-1 1 1,0-1 0,0 2 8,-3-7 6,0 0 1,0 0-1,0 0 0,-1 0 1,1 0-1,-1 0 1,0 0-1,-1 0 1,1 0-1,-1 0 1,1 0-1,-1 0 1,0 0-1,-1 0 1,1 0-1,-1-1 0,1 1 1,-1 0-1,0-1 1,0 1-1,-1-1 1,1 0-1,-1 0 1,0 0-1,0 0 1,0 0-1,0-1-6,-13 10 63,-1-1 0,0 0 0,-1-2 0,0 0 0,0 0 0,-10 1-63,1 1-2797,0 1 0,-15 10 2797,28-12-3702,7 1-1350</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36.988"/>
    </inkml:context>
    <inkml:brush xml:id="br0">
      <inkml:brushProperty name="width" value="0.05" units="cm"/>
      <inkml:brushProperty name="height" value="0.05" units="cm"/>
      <inkml:brushProperty name="color" value="#E71224"/>
    </inkml:brush>
  </inkml:definitions>
  <inkml:trace contextRef="#ctx0" brushRef="#br0">200 0 3929,'0'0'2950,"0"0"-723,0 0-603,0 0-266,0 0-184,0 0-141,0 10-230,1 0-633,-2-1-1,1 1 1,-1-1 0,-1 1-1,0-1 1,0 0 0,-1 0 0,0 1-1,0-2 1,-1 1 0,-6 10-1,-47 56 53,51-69-350,0 0-1,0 0 0,0 0 1,0-1-1,-1 0 0,0 0 0,0-1 1,-15 7-1,21-10 83,0-1 1,0 1-1,0-1 1,0 0-1,0 1 0,0-1 1,0 0-1,0 0 0,0 1 1,0-1-1,0 0 0,0 0 1,-1 0-1,1 0 0,0-1 1,0 1-1,0 0 0,0 0 1,0-1-1,0 1 1,0 0-1,0-1 0,0 1 1,0-1-1,0 1 0,0-1 1,1 0-1,-1 1 0,0-1 1,0 0-1,0 0 0,1 0 1,-1 1-1,1-1 0,-1 0 1,0 0-1,1 0 1,-1 0-1,1 0 0,0 0 1,-1 0-1,1 0 0,0 0 1,-1-1-1,0-7 23,1 1 0,-1-1 0,1 0 1,2-15-1,0 3 8,-2-75 26,44 96-409,-39 0 460,1 0 0,-1 1 0,1 0 0,-1 0-1,0 1 1,0 0 0,0 0 0,0 0 0,0 0 0,0 1-1,-1-1 1,1 1 0,-1 1 0,7 5 0,5 6-105,-1 1 0,19 25-1,6 8-5463,-29-38-1900</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37.486"/>
    </inkml:context>
    <inkml:brush xml:id="br0">
      <inkml:brushProperty name="width" value="0.05" units="cm"/>
      <inkml:brushProperty name="height" value="0.05" units="cm"/>
      <inkml:brushProperty name="color" value="#E71224"/>
    </inkml:brush>
  </inkml:definitions>
  <inkml:trace contextRef="#ctx0" brushRef="#br0">5 1 1304,'0'0'3826,"0"0"-1581,0 0-453,0 0-54,0 0-370,0 0-265,7 10-369,23 32-269,-6-10-169,31 55 0,-53-84-322,-1 1 1,1 0-1,-1 0 0,0-1 0,-1 1 0,1 0 0,-1 0 1,1 0-1,-1 0 0,0 0 0,-1 0 0,1 0 0,-1-1 0,1 1 1,-1 0-1,0 0 0,-1-1 0,1 1 0,-1 0 0,1-1 1,-4 6-1,-2 0-342,0 1 1,0-1 0,-1 0-1,0-1 1,-17 15 0,-28 17-3514</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38.047"/>
    </inkml:context>
    <inkml:brush xml:id="br0">
      <inkml:brushProperty name="width" value="0.05" units="cm"/>
      <inkml:brushProperty name="height" value="0.05" units="cm"/>
      <inkml:brushProperty name="color" value="#E71224"/>
    </inkml:brush>
  </inkml:definitions>
  <inkml:trace contextRef="#ctx0" brushRef="#br0">25 1 640,'0'0'5684,"0"0"-2534,0 0-987,0 0-300,0 0-229,0 0-618,0 0-248,0 0-228,0 0-188,0 0-103,0 0-152,0 13-113,0 17-11,0 72-2209,-19 164 1,13-224-3301</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38.872"/>
    </inkml:context>
    <inkml:brush xml:id="br0">
      <inkml:brushProperty name="width" value="0.05" units="cm"/>
      <inkml:brushProperty name="height" value="0.05" units="cm"/>
      <inkml:brushProperty name="color" value="#E71224"/>
    </inkml:brush>
  </inkml:definitions>
  <inkml:trace contextRef="#ctx0" brushRef="#br0">0 61 4201,'0'0'2112,"0"0"-302,0 0-288,0 0-243,0 0-252,0 0-154,0 0-66,0 0-226,0 0-73,0 0-154,0 0 59,0 0-117,0 0 4,0 0-124,0 0-86,0 0 2,12 0 31,85 2 193,-43 0-587,0-2-1,-1-2 0,66-11 0,-110 10-421,-1 0 0,1 0 0,-1 0 0,0-1 0,11-7 1,3-1-2766,2 1-3800</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55.758"/>
    </inkml:context>
    <inkml:brush xml:id="br0">
      <inkml:brushProperty name="width" value="0.05" units="cm"/>
      <inkml:brushProperty name="height" value="0.05" units="cm"/>
      <inkml:brushProperty name="color" value="#E71224"/>
    </inkml:brush>
  </inkml:definitions>
  <inkml:trace contextRef="#ctx0" brushRef="#br0">320 4 9298,'0'0'4454,"0"0"-2109,0 0-857,0 0-236,-3-1 2491,2 0-3732,1 1 1,-1 0 0,1-1 0,-1 1 0,0 0-1,1 0 1,-1 0 0,0-1 0,1 1 0,-1 0-1,0 0 1,0 0 0,1 0 0,-1 0 0,0 0-1,1 0 1,-1 0 0,0 1 0,1-1 0,-1 0-1,0 0 1,1 1 0,-1-1 0,1 0 0,-1 1-1,-1 0 1,-12 14-234,1 1 0,1 0 0,0 1 0,1 1 0,-13 25-1,-3 5-766,-118 185-7398,105-171 2759</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56.210"/>
    </inkml:context>
    <inkml:brush xml:id="br0">
      <inkml:brushProperty name="width" value="0.05" units="cm"/>
      <inkml:brushProperty name="height" value="0.05" units="cm"/>
      <inkml:brushProperty name="color" value="#E71224"/>
    </inkml:brush>
  </inkml:definitions>
  <inkml:trace contextRef="#ctx0" brushRef="#br0">1 0 4049,'0'0'2239,"0"0"-776,0 0-253,0 0 205,0 0-79,0 0 4,11 12-172,227 198 3215,-213-187-4537,-2 1 0,35 48 1,-44-51-1772,-1 0 0,12 28 0,-10-13-5161</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56.828"/>
    </inkml:context>
    <inkml:brush xml:id="br0">
      <inkml:brushProperty name="width" value="0.05" units="cm"/>
      <inkml:brushProperty name="height" value="0.05" units="cm"/>
      <inkml:brushProperty name="color" value="#E71224"/>
    </inkml:brush>
  </inkml:definitions>
  <inkml:trace contextRef="#ctx0" brushRef="#br0">163 11 4337,'0'0'2232,"0"0"-501,0 0-228,0 0-160,0 0-212,0 0-84,-11-10 4670,9 10-5716,0 1 0,1 0 0,-1-1 0,1 1 0,-1 0-1,0 0 1,1 0 0,-1 0 0,1 0 0,0 1 0,-1-1 0,1 0-1,0 1 1,0-1 0,0 1 0,-1 1 0,-21 34-217,18-28 89,-27 45-1130,-2 4-2163,11-21-2736,13-26-1596</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57.156"/>
    </inkml:context>
    <inkml:brush xml:id="br0">
      <inkml:brushProperty name="width" value="0.05" units="cm"/>
      <inkml:brushProperty name="height" value="0.05" units="cm"/>
      <inkml:brushProperty name="color" value="#E71224"/>
    </inkml:brush>
  </inkml:definitions>
  <inkml:trace contextRef="#ctx0" brushRef="#br0">1 1 4977</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57.477"/>
    </inkml:context>
    <inkml:brush xml:id="br0">
      <inkml:brushProperty name="width" value="0.05" units="cm"/>
      <inkml:brushProperty name="height" value="0.05" units="cm"/>
      <inkml:brushProperty name="color" value="#E71224"/>
    </inkml:brush>
  </inkml:definitions>
  <inkml:trace contextRef="#ctx0" brushRef="#br0">134 11 4977,'-111'-8'2177,"89"6"-494,22 2-251,0 0-335,0 0-140,0 0-68,0 0-5,0 0-118,4 5 2007,21 31-2819,-9-12-296,-1 0-1,18 42 1,-4 14-5622,-23-59 383</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57.912"/>
    </inkml:context>
    <inkml:brush xml:id="br0">
      <inkml:brushProperty name="width" value="0.05" units="cm"/>
      <inkml:brushProperty name="height" value="0.05" units="cm"/>
      <inkml:brushProperty name="color" value="#E71224"/>
    </inkml:brush>
  </inkml:definitions>
  <inkml:trace contextRef="#ctx0" brushRef="#br0">1 112 440,'0'0'2203,"0"0"-553,0 0-358,0 0-158,0 0-82,0 0-42,0 0 76,0 0-41,0 0-46,0 0 23,0 0-48,0 0-117,0 0-302,0 0-168,0 0-188,0 0-6,0 0-118,31-6 305,-2 1-660,-1-1-1,0-2 1,41-15 0,31-20-5259,-56 23-545</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09.337"/>
    </inkml:context>
    <inkml:brush xml:id="br0">
      <inkml:brushProperty name="width" value="0.05" units="cm"/>
      <inkml:brushProperty name="height" value="0.05" units="cm"/>
      <inkml:brushProperty name="color" value="#0000FF"/>
    </inkml:brush>
  </inkml:definitions>
  <inkml:trace contextRef="#ctx0" brushRef="#br0">1 0 5769,'0'0'1649,"0"0"-201,0 0 160,0 0-95,0 0-425,0 0-272,0 0-312,0 216-232,0-190-128,0 5-56,0-10-88,0 6-1056,0-12-1513,0-4-1175</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58.527"/>
    </inkml:context>
    <inkml:brush xml:id="br0">
      <inkml:brushProperty name="width" value="0.05" units="cm"/>
      <inkml:brushProperty name="height" value="0.05" units="cm"/>
      <inkml:brushProperty name="color" value="#E71224"/>
    </inkml:brush>
  </inkml:definitions>
  <inkml:trace contextRef="#ctx0" brushRef="#br0">0 26 8106,'0'0'2480,"0"0"-719,0 0-585,0 0-240,0 0-336,0 0-312,0 0 136,40 0-248,-11 0 136,1 0-312,4 0-232,15 0-1176,-9-10-1144,-6-5-3434</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58.909"/>
    </inkml:context>
    <inkml:brush xml:id="br0">
      <inkml:brushProperty name="width" value="0.05" units="cm"/>
      <inkml:brushProperty name="height" value="0.05" units="cm"/>
      <inkml:brushProperty name="color" value="#E71224"/>
    </inkml:brush>
  </inkml:definitions>
  <inkml:trace contextRef="#ctx0" brushRef="#br0">0 1 2985</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8:59.237"/>
    </inkml:context>
    <inkml:brush xml:id="br0">
      <inkml:brushProperty name="width" value="0.05" units="cm"/>
      <inkml:brushProperty name="height" value="0.05" units="cm"/>
      <inkml:brushProperty name="color" value="#E71224"/>
    </inkml:brush>
  </inkml:definitions>
  <inkml:trace contextRef="#ctx0" brushRef="#br0">0 1 2985,'35'146'2856,"-35"-146"-1415,0 0-385,0 0-176,0 0 416,0 0-368,0 0 129,0 0-249,0 0 96,0 0-232,10 0-216,0 0-104,-1 0-304,11-5-48,9-11-152,1 1-1128,-1-5-2561</inkml:trace>
</inkml:ink>
</file>

<file path=ppt/ink/ink2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01.672"/>
    </inkml:context>
    <inkml:brush xml:id="br0">
      <inkml:brushProperty name="width" value="0.05" units="cm"/>
      <inkml:brushProperty name="height" value="0.05" units="cm"/>
      <inkml:brushProperty name="color" value="#E71224"/>
    </inkml:brush>
  </inkml:definitions>
  <inkml:trace contextRef="#ctx0" brushRef="#br0">227 12 6265,'0'0'4312,"0"0"-2129,0 0-648,0 0-331,0 0-187,0 0-225,0 0-144,0 0-612,0 0 0,0 0 0,0 0 0,1-1 0,-1 1 0,0 0 1,0 0-1,0-1 0,0 1 0,0 0 0,0-1 0,0 1 0,0 0 0,0 0 0,0-1 1,0 1-1,0 0 0,0-1 0,0 1 0,0 0 0,0 0 0,0-1 0,0 1 0,0 0 1,0 0-1,0-1 0,0 1 0,0 0 0,-1 0 0,1-1 0,0 1 0,0 0 0,0 0 1,0-1-1,-1 1 0,1 0 0,0 0 0,-1-1 0,-30 1-554,16-1 409,1 0 0,-1 2 1,1-1-1,-28 7 0,38-6 97,0 0 1,0 0-1,1 1 0,-1-1 0,0 1 0,1 0 1,0 0-1,-1 1 0,1-1 0,0 1 0,0-1 0,0 1 1,0 0-1,1 0 0,-1 0 0,1 1 0,0-1 1,0 1-1,0-1 0,0 1 0,1-1 0,-3 9 1,-4 20-156,2 2 1,1-1-1,1 1 1,2 56-1,41-90-792,-35-3 873,1 1 0,-1 0-1,0-1 1,0 0 0,0 0-1,-1 0 1,1-1 0,-1 1-1,0-1 1,4-6 0,32-48-768,-26 37 353,37-73-706,-50 92 1216,0 2 15,0 0 82,0 0 127,0 0 143,-1 60 656,0-29-889,4 62 1,-3-92-147,0 0-1,1 0 1,-1 0-1,0 0 0,0 0 1,1 0-1,-1 0 1,0 0-1,1 0 1,-1 0-1,1 0 1,0 0-1,-1-1 0,1 1 1,0 0-1,-1 0 1,1 0-1,0-1 1,0 1-1,-1 0 1,1-1-1,0 1 0,0-1 1,0 1-1,0-1 1,2 1-1,28 0-2221,-17-2-616,1 1-3311</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02.187"/>
    </inkml:context>
    <inkml:brush xml:id="br0">
      <inkml:brushProperty name="width" value="0.05" units="cm"/>
      <inkml:brushProperty name="height" value="0.05" units="cm"/>
      <inkml:brushProperty name="color" value="#E71224"/>
    </inkml:brush>
  </inkml:definitions>
  <inkml:trace contextRef="#ctx0" brushRef="#br0">1 1 6265,'0'0'1971,"0"0"-598,0 0-166,0 0-74,0 0-159,0 0-141,6 31-37,19 100-257,-16-92-315,2-1 0,1 0 1,17 35-1,2 4-215,-21-53-22,-8-20-137,1 1 0,-1 0 1,-1 0-1,1 0 0,-1 0 1,0 0-1,0 0 0,0 7 0,-1-11-159,0-1 132,0 0 142,-9-13-125,3-8 120,1-1 0,0 1 0,2-2 0,0 1 0,2 0 0,0 0 1,4-30-1,-2-1 7,-1 45-23,1-1 0,0 1 0,1 0 1,0 0-1,0-1 0,1 1 0,0 1 0,0-1 1,1 0-1,0 1 0,0 0 0,0 0 0,1 0 0,0 0 1,1 1-1,0 0 0,0 0 0,0 0 0,0 1 0,9-6 1,-6 10-2917,-8 1 146</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02.981"/>
    </inkml:context>
    <inkml:brush xml:id="br0">
      <inkml:brushProperty name="width" value="0.05" units="cm"/>
      <inkml:brushProperty name="height" value="0.05" units="cm"/>
      <inkml:brushProperty name="color" value="#E71224"/>
    </inkml:brush>
  </inkml:definitions>
  <inkml:trace contextRef="#ctx0" brushRef="#br0">138 164 3937,'0'0'4198,"0"0"-2013,0 0-895,0 0-457,0 0-331,0 0-208,5-18-222,30-119 104,-35 137-106,-1-1 1,1 0 0,-1 1-1,1-1 1,-1 1-1,0-1 1,1 1-1,-1-1 1,1 1-1,-1-1 1,0 1 0,1 0-1,-1-1 1,0 1-1,0 0 1,1-1-1,-1 1 1,0 0-1,0 0 1,1 0-1,-1 0 1,0 0 0,0 0-1,1 0 1,-1 0-1,0 0 1,0 0-1,0 0 1,1 0-1,-1 1 1,0-1 0,0 0-1,-36 7 137,29-3-220,1 0-1,-1 1 0,1-1 1,0 1-1,0 1 1,0-1-1,1 1 1,0 0-1,0 1 1,0-1-1,1 1 1,0 1-1,0-1 1,1 0-1,0 1 0,1 0 1,-1 0-1,1 0 1,1 1-1,0-1 1,0 1-1,0-1 1,1 1-1,0-1 1,1 12-1,1-19-3,0 1-1,0-1 1,0 0-1,0 0 1,0 1-1,0-1 1,0 0-1,1 0 1,-1 0-1,0 0 1,1-1-1,-1 1 1,1 0-1,-1-1 1,1 1-1,-1 0 1,1-1-1,-1 0 1,1 1-1,-1-1 1,1 0-1,0 0 1,-1 0-1,1 0 1,-1 0-1,1 0 1,2-1-1,53-2-602,-53 2 549,0 0 0,0 0-1,0-1 1,0 0 0,-1 0-1,1 0 1,0 0 0,-1 0-1,0-1 1,0 1-1,0-1 1,0 0 0,0 0-1,0 0 1,-1 0 0,1-1-1,-1 1 1,0-1 0,3-7-1,-1 3-1,0 0-1,-1 0 0,0-1 1,-1 0-1,0 0 1,0 1-1,-1-1 0,1-10 1,-2 18 233,0 1 85,0 0 131,0 0-116,0 0-64,0 0-82,-1 4-145,1 0 1,0 0-1,0 0 1,0 0-1,1 1 1,-1-1-1,1 0 0,0 0 1,0 0-1,1-1 1,2 8-1,2 7 51,12 83-170,-5 2-1,-4-1 1,-5 120-1,-4-219 147,-1-1 0,1 1 1,-1-1-1,1 1 0,-1-1 0,0 1 0,0-1 0,0 0 0,0 1 0,0-1 0,-1 0 0,1 0 0,-1 0 0,1 0 0,-1 0 0,0 0 0,0-1 0,0 1 0,0-1 0,0 1 0,0-1 0,0 1 0,0-1 0,-1 0 0,1 0 0,0 0 0,-1-1 0,1 1 0,-1 0 0,1-1 1,-1 0-1,1 1 0,-1-1 0,-3 0 0,1 0-267,-1 0-1,1 0 1,-1 0 0,1 0 0,-1-1 0,1 0 0,0 0 0,-1 0-1,1-1 1,0 0 0,0 0 0,0 0 0,0-1 0,0 1 0,-5-5-1,-15-21-3667</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03.877"/>
    </inkml:context>
    <inkml:brush xml:id="br0">
      <inkml:brushProperty name="width" value="0.05" units="cm"/>
      <inkml:brushProperty name="height" value="0.05" units="cm"/>
      <inkml:brushProperty name="color" value="#E71224"/>
    </inkml:brush>
  </inkml:definitions>
  <inkml:trace contextRef="#ctx0" brushRef="#br0">0 0 3977,'0'0'2170,"0"0"-603,0 0-23,0 0-38,0 0-461,7 48-363,20 151-213,-11-31 259,-16-167-721,0-1-1,0 0 0,0 0 0,0 1 0,0-1 1,0 0-1,0 1 0,0-1 0,0 0 1,0 0-1,0 1 0,0-1 0,1 0 1,-1 1-1,0-1 0,0 0 0,0 0 1,0 1-1,0-1 0,1 0 0,-1 0 1,0 0-1,0 1 0,0-1 0,1 0 1,-1 0-1,0 0 0,0 0 0,1 1 1,-1-1-1,0 0 0,1 0 0,-1 0 1,0 0-1,0 0 0,1 0 0,-1 0 0,0 0 1,1 0-1,-1 0 0,0 0 0,0 0 1,1 0-1,5-13-42,-5-18-255,2-1 0,1 1-1,1 0 1,1 0 0,19-51 0,-24 80 288,-1 1-1,1-1 1,-1 0-1,1 1 1,0-1 0,0 1-1,0-1 1,0 1-1,0-1 1,0 1 0,0 0-1,0-1 1,1 1-1,-1 0 1,0 0 0,1 0-1,-1 0 1,1 0-1,1-1 1,-2 2 26,0 0 0,1 0 1,-1 0-1,0 0 0,0 0 0,0 0 1,0 1-1,1-1 0,-1 0 0,0 0 1,0 1-1,0-1 0,0 1 0,0-1 1,0 1-1,0 0 0,0-1 0,0 1 1,0 0-1,1 1 0,3 3 124,0 0-1,-1 1 1,1-1-1,-2 1 1,1 0-1,-1 0 1,4 8-1,0 7 211,0 0 0,-1 0 0,4 27 0,-5 19-2139,-5-93 1577,0-1 1,2 0 0,1 1 0,2-1 0,0 1 0,1 0 0,2 1 0,17-41 0,-25 65 218,1 0-1,-1 0 1,1 0 0,-1 0-1,1 0 1,-1 0-1,1 0 1,0 0 0,-1 0-1,1 0 1,0 0-1,0 0 1,0 0 0,0 1-1,0-1 1,0 0 0,0 1-1,0-1 1,0 0-1,0 1 1,0-1 0,0 1-1,0 0 1,0-1-1,0 1 1,1 0 0,-1 0-1,0 0 1,0 0-1,0 0 1,0 0 0,1 0-1,-1 0 1,0 0-1,0 0 1,0 1 0,0-1-1,1 0 1,-1 1 0,0-1-1,0 1 1,0 0-1,0-1 1,0 1 0,0 0-1,0-1 1,0 1-1,-1 0 1,1 0 0,1 1-1,3 5 250,1-1 0,-1 1 0,-1 0 0,0 0-1,6 12 1,10 31 771,17 63-1,-15-41-938,-22-72-188,0 1 0,0-1-1,0 0 1,0 1 0,0-1 0,0 0 0,1 1-1,-1-1 1,0 0 0,0 0 0,1 1-1,-1-1 1,0 0 0,0 0 0,1 1-1,-1-1 1,0 0 0,1 0 0,-1 0 0,0 1-1,1-1 1,-1 0 0,0 0 0,1 0-1,-1 0 1,0 0 0,1 0 0,-1 0-1,0 0 1,1 0 0,-1 0 0,0 0 0,1 0-1,-1 0 1,1 0 0,-1 0 0,1 0-1,3 0-3506,1 0-4247</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04.644"/>
    </inkml:context>
    <inkml:brush xml:id="br0">
      <inkml:brushProperty name="width" value="0.05" units="cm"/>
      <inkml:brushProperty name="height" value="0.05" units="cm"/>
      <inkml:brushProperty name="color" value="#E71224"/>
    </inkml:brush>
  </inkml:definitions>
  <inkml:trace contextRef="#ctx0" brushRef="#br0">206 28 4761,'0'0'3702,"0"0"-1365,0 0-572,0 0-332,0 0-225,0 0-409,-6-5-111,3 2-612,0 0 1,0 1-1,0 0 1,-1-1-1,1 1 1,-1 0-1,-7-3 1,9 5-67,1 0 1,-1-1 0,0 1 0,0 0 0,1 0 0,-1 0 0,0 0 0,0 1-1,1-1 1,-1 0 0,0 1 0,0-1 0,1 1 0,-1-1 0,1 1 0,-1 0 0,0 0-1,1 0 1,-1 0 0,1 0 0,0 0 0,-1 0 0,1 1 0,0-1 0,0 0 0,-2 3-1,-17 20-15,0 2-1,2 0 0,1 1 0,-14 29 0,27-44-159,1 0 0,0 0 1,1 0-1,0 0 0,1 0 0,1 0 0,0 0 0,0 1 1,4 19-1,-3-30 99,0-1 0,0 1-1,0 0 1,1-1 0,-1 1 0,0-1 0,1 0 0,-1 1 0,1-1 0,-1 0 0,1 0 0,0 0 0,-1 0-1,1 0 1,0 0 0,0 0 0,0-1 0,0 1 0,-1-1 0,1 1 0,0-1 0,0 0 0,0 0 0,0 0-1,4 0 1,-2 0-25,0 1 0,-1-1-1,1 0 1,0-1 0,0 1-1,0-1 1,0 1 0,-1-1-1,1-1 1,0 1-1,-1 0 1,8-4 0,-6-1 51,0 0 1,0-1-1,0 1 0,-1-1 1,0 0-1,0 0 1,-1 0-1,0 0 0,0-1 1,0 1-1,-1-1 1,1-9-1,3-19-36,2-48 0,-6 57 49,2-40-110,9 102 591,-6-19-281,53 205 660,-46-196-2215,0-12-2458,-9-11-1645</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05.058"/>
    </inkml:context>
    <inkml:brush xml:id="br0">
      <inkml:brushProperty name="width" value="0.05" units="cm"/>
      <inkml:brushProperty name="height" value="0.05" units="cm"/>
      <inkml:brushProperty name="color" value="#E71224"/>
    </inkml:brush>
  </inkml:definitions>
  <inkml:trace contextRef="#ctx0" brushRef="#br0">133 0 4297,'0'0'4185,"0"0"-2281,0 0-63,0 0-465,0 0-48,0 0-456,0 0-111,0 30-257,0-15-272,-5 11-120,-9-1-64,4 5-96,-5 0-176,-5 0-272,6-5-857,-11 6-647,10-11-777,1 0-3064</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05.389"/>
    </inkml:context>
    <inkml:brush xml:id="br0">
      <inkml:brushProperty name="width" value="0.05" units="cm"/>
      <inkml:brushProperty name="height" value="0.05" units="cm"/>
      <inkml:brushProperty name="color" value="#E71224"/>
    </inkml:brush>
  </inkml:definitions>
  <inkml:trace contextRef="#ctx0" brushRef="#br0">0 0 2921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09.656"/>
    </inkml:context>
    <inkml:brush xml:id="br0">
      <inkml:brushProperty name="width" value="0.05" units="cm"/>
      <inkml:brushProperty name="height" value="0.05" units="cm"/>
      <inkml:brushProperty name="color" value="#0000FF"/>
    </inkml:brush>
  </inkml:definitions>
  <inkml:trace contextRef="#ctx0" brushRef="#br0">30 378 4817,'-29'-378'4817,"29"378"-3393,0 0 185,0 0-609,0 0-864,0 0-136,0 0-464,8 27-1401,7-1-1663</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05.727"/>
    </inkml:context>
    <inkml:brush xml:id="br0">
      <inkml:brushProperty name="width" value="0.05" units="cm"/>
      <inkml:brushProperty name="height" value="0.05" units="cm"/>
      <inkml:brushProperty name="color" value="#E71224"/>
    </inkml:brush>
  </inkml:definitions>
  <inkml:trace contextRef="#ctx0" brushRef="#br0">153 0 2921,'-127'21'2956,"102"-17"-1002,25-4-575,0 0-67,0 0-156,0 0-98,1 0-925,0 1 1,1-1-1,-1 0 1,0 0-1,0 1 1,1-1-1,-1 1 1,0-1-1,0 1 0,0-1 1,0 1-1,0 0 1,0 0-1,0 0 1,0-1-1,0 1 1,0 0-1,0 0 0,1 2 1,18 26 475,-9-12-191,6 4-286,0 1 0,14 27 0,-8-4-7317,-18-35-442</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06.563"/>
    </inkml:context>
    <inkml:brush xml:id="br0">
      <inkml:brushProperty name="width" value="0.05" units="cm"/>
      <inkml:brushProperty name="height" value="0.05" units="cm"/>
      <inkml:brushProperty name="color" value="#E71224"/>
    </inkml:brush>
  </inkml:definitions>
  <inkml:trace contextRef="#ctx0" brushRef="#br0">330 37 6937,'0'0'4528,"0"0"-2082,0 0-862,0 0-157,0 0-370,0 0-315,0 0-232,0-5-225,0 4-277,0 0 0,0 0 0,0 0-1,0-1 1,0 1 0,0 0 0,0 0 0,0 0-1,-1 0 1,1 0 0,0 0 0,-1 0 0,1 0-1,-1 0 1,1 0 0,-1 0 0,1 1 0,-1-1-1,0 0 1,1 0 0,-1 0 0,0 1 0,0-1-1,1 0 1,-1 1 0,0-1 0,0 1 0,-2-2-1,-38-1-4,37 3-8,-12-1-88,0 0 0,0 2 0,-1 0 1,1 1-1,0 0 0,0 2 0,1 0 0,-1 0 0,1 2 0,0 0 0,-20 10 0,16-6-87,17-9 137,-1 0 0,1-1 0,0 1 0,0 0 0,0 0 0,-1 0 0,1 1 1,0-1-1,1 1 0,-1-1 0,0 1 0,0-1 0,0 1 0,1 0 1,-1 0-1,1 0 0,0 0 0,-1 0 0,1 0 0,0 0 0,0 0 0,0 1 1,0 2-1,3 35 53,2 0 1,9 39 0,3 26 1,9 725-1822,-26-636 384,1-191 1303,-4 54 25,-7-36-459,11-20 486,-1-1-1,1 0 1,-1 1-1,0-1 1,1 0-1,-1 0 1,1 0-1,-1 1 1,0-1-1,1 0 1,-1 0-1,0 0 1,1 0-1,-1 0 1,0 0-1,1 0 1,-1 0-1,0-1 1,1 1-1,-1 0 1,1 0-1,-1 0 1,0-1-1,1 1 1,-1 0-1,1-1 1,-1 1-1,1 0 1,-1-1-1,1 1 1,-2-2-1,-7-10-3916</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07.078"/>
    </inkml:context>
    <inkml:brush xml:id="br0">
      <inkml:brushProperty name="width" value="0.05" units="cm"/>
      <inkml:brushProperty name="height" value="0.05" units="cm"/>
      <inkml:brushProperty name="color" value="#E71224"/>
    </inkml:brush>
  </inkml:definitions>
  <inkml:trace contextRef="#ctx0" brushRef="#br0">0 96 656,'0'0'4625,"0"0"-2102,0 0-705,0 0-440,0 0-227,0 0-230,12 0 3627,51 0-3617,-8 0-619,76-2-148,-116 1-456,0-1 0,1-1 0,-1 0 0,-1-1 0,1 0 1,16-8-1,33-22-4203,-8 3-4817</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07.943"/>
    </inkml:context>
    <inkml:brush xml:id="br0">
      <inkml:brushProperty name="width" value="0.05" units="cm"/>
      <inkml:brushProperty name="height" value="0.05" units="cm"/>
      <inkml:brushProperty name="color" value="#E71224"/>
    </inkml:brush>
  </inkml:definitions>
  <inkml:trace contextRef="#ctx0" brushRef="#br0">111 0 4425,'0'0'4768,"0"0"-1902,0 0-694,0 0-344,0 0-327,0 0-546,0 2 1861,-8 29-2632,-28 67-134,24-69-515,1 0 0,1 0 1,1 1-1,2 1 0,1-1 1,-4 58-1,10-70-331,-1-12 63,1 0 1,0 0-1,0 1 0,1-1 0,0 0 0,2 9 1,13 11-4437</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08.700"/>
    </inkml:context>
    <inkml:brush xml:id="br0">
      <inkml:brushProperty name="width" value="0.05" units="cm"/>
      <inkml:brushProperty name="height" value="0.05" units="cm"/>
      <inkml:brushProperty name="color" value="#E71224"/>
    </inkml:brush>
  </inkml:definitions>
  <inkml:trace contextRef="#ctx0" brushRef="#br0">0 0 6993,'0'0'2984,"0"0"-1066,0 0-454,0 0-269,0 0-167,0 0-142,10 10-268,196 226 611,-205-234-1320,1-1 0,0 1 0,0-1 0,0 0 0,-1 1 1,1-1-1,0 0 0,1 0 0,-1 0 0,0-1 1,0 1-1,0 0 0,0-1 0,1 1 0,-1-1 0,0 0 1,1 0-1,-1 0 0,3 0 0,-4 0-1344,-1 0-792,0 0-631</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09.023"/>
    </inkml:context>
    <inkml:brush xml:id="br0">
      <inkml:brushProperty name="width" value="0.05" units="cm"/>
      <inkml:brushProperty name="height" value="0.05" units="cm"/>
      <inkml:brushProperty name="color" value="#E71224"/>
    </inkml:brush>
  </inkml:definitions>
  <inkml:trace contextRef="#ctx0" brushRef="#br0">0 0 5689</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09.355"/>
    </inkml:context>
    <inkml:brush xml:id="br0">
      <inkml:brushProperty name="width" value="0.05" units="cm"/>
      <inkml:brushProperty name="height" value="0.05" units="cm"/>
      <inkml:brushProperty name="color" value="#E71224"/>
    </inkml:brush>
  </inkml:definitions>
  <inkml:trace contextRef="#ctx0" brushRef="#br0">35 101 5689,'251'-100'2529,"-251"100"-625,0 0-376,0 0-343,-5 5 87,-5 15 56,0 5-432,1 10-127,-11-5-425,0 5 112,1-4-280,-6 4 16,-4-5-192,-1-5-224,1 5-800,-6-4-1185,11-6-2328,4-10-5417</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09.692"/>
    </inkml:context>
    <inkml:brush xml:id="br0">
      <inkml:brushProperty name="width" value="0.05" units="cm"/>
      <inkml:brushProperty name="height" value="0.05" units="cm"/>
      <inkml:brushProperty name="color" value="#E71224"/>
    </inkml:brush>
  </inkml:definitions>
  <inkml:trace contextRef="#ctx0" brushRef="#br0">1 21 7282,'0'0'2984,"0"0"-1447,0 0-177,0 0-472,0 0-304,0 0-464,0 0-16,0 0-104,93 0-928,-83-10-840,-5-1-5810</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10.026"/>
    </inkml:context>
    <inkml:brush xml:id="br0">
      <inkml:brushProperty name="width" value="0.05" units="cm"/>
      <inkml:brushProperty name="height" value="0.05" units="cm"/>
      <inkml:brushProperty name="color" value="#E71224"/>
    </inkml:brush>
  </inkml:definitions>
  <inkml:trace contextRef="#ctx0" brushRef="#br0">1 1 3025</inkml:trace>
  <inkml:trace contextRef="#ctx0" brushRef="#br0" timeOffset="1">1 1 3025,'58'184'2415,"-44"-147"-789,-14-37-1606,0 0 1,0 1 0,0-1-1,0 0 1,0 0 0,0 0 0,0 0-1,0 0 1,0 0 0,0 0-1,0 0 1,0 1 0,0-1-1,0 0 1,0 0 0,0 0 0,0 0-1,0 0 1,0 0 0,0 0-1,0 0 1,0 0 0,0 1-1,0-1 1,1 0 0,-1 0-1,0 0 1,0 0 0,0 0 0,0 0-1,0 0 1,0 0 0,0 0-1,0 0 1,0 0 0,1 0-1,-1 0 1,0 0 0,0 0-1,0 0 1,0 0 0,0 0 0,0 0-1,0 0 1,0 0 0,1 0-1,-1 0 1,0 0 0,0 0-1,0 0 1,0 0 0,0 0-1,0 0 1,0 0 0,0 0 0,0 0-1,1 0 1,-1 0 0,0 0-1,0 0 1,0 0 0,0-1-1,0 1 1,0 0 0,0 0-1,0 0 1,0 0 0,0 0 0,0 0-1,2-2 717,81 2 8745,-84 32-8864,-1-27-895,-1 0 1,0 0 0,-1-1-1,1 1 1,-1-1-1,0 0 1,0 0 0,0 0-1,-1-1 1,1 1-1,-1-1 1,0 0 0,-9 4-1,0 2-1493,-19 11-3379</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11.210"/>
    </inkml:context>
    <inkml:brush xml:id="br0">
      <inkml:brushProperty name="width" value="0.05" units="cm"/>
      <inkml:brushProperty name="height" value="0.05" units="cm"/>
      <inkml:brushProperty name="color" value="#E71224"/>
    </inkml:brush>
  </inkml:definitions>
  <inkml:trace contextRef="#ctx0" brushRef="#br0">349 1 800,'0'0'6982,"0"0"-3716,0 0-1379,0 0-234,0 0-220,0 0-309,0 0-368,0 16-76,-2 2-463,0-1 1,-1 1-1,-1-1 0,0 1 0,-1-1 0,-9 19 1,6-19-107,0-1 0,-1 0 1,-1 0-1,-1-1 1,0 0-1,-1 0 0,-14 13 1,19-22-218,0 0 0,-1 0 0,0 0 0,0-1 0,0 0 0,0-1 0,-1 1 0,0-2 0,1 1 0,-2-1 0,1-1 0,0 0 0,0 0 0,-1 0 0,-13-1 0,21-1 30,0 0-1,0 0 0,0-1 0,0 1 0,0 0 1,0-1-1,0 0 0,0 1 0,0-1 0,0 0 1,0 0-1,0 0 0,0-1 0,1 1 0,-1 0 1,0-1-1,1 1 0,-1-1 0,1 1 0,-3-4 1,1 0 16,0 0 1,0-1-1,1 1 0,0-1 1,0 0-1,0 0 1,-1-8-1,-1-12 75,1-1-1,1-41 0,2 58-89,0 9 64,0 0 1,0 0 0,0 0 0,0 0-1,0 0 1,0 0 0,0 0-1,0 0 1,1 0 0,-1 0-1,0 0 1,1 0 0,-1 0 0,0 0-1,1 0 1,-1 0 0,1 0-1,0 1 1,-1-1 0,1 0 0,-1 0-1,1 0 1,0 1 0,0-1-1,1 0 1,25-1-144,-10 3 158,-9-1-34,-1-1 37,0 1-1,0 0 0,-1 0 0,1 1 0,0-1 1,-1 2-1,1-1 0,0 1 0,-1 0 0,0 0 1,1 1-1,9 5 0,21 17 4,0 1-1,55 53 1,-29-13-4395,-43-41-1859</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09.991"/>
    </inkml:context>
    <inkml:brush xml:id="br0">
      <inkml:brushProperty name="width" value="0.05" units="cm"/>
      <inkml:brushProperty name="height" value="0.05" units="cm"/>
      <inkml:brushProperty name="color" value="#0000FF"/>
    </inkml:brush>
  </inkml:definitions>
  <inkml:trace contextRef="#ctx0" brushRef="#br0">0 0 5913,'0'0'1655,"0"0"-196,0 0 38,0 0-190,0 0-341,0 0-211,3 50-181,10 155-241,-9-149-235,2-11 26,-5-40-103,7-18 247,11-78-1964,-16 65 1549,1 0 0,2 0 0,1 0 0,0 1 0,2 1 0,1-1 0,1 1 1,9-13 146,-20 36 30,0 1 0,1 0 1,-1-1-1,0 1 0,0 0 0,0-1 1,1 1-1,-1-1 0,0 1 1,0 0-1,1-1 0,-1 1 1,0 0-1,1 0 0,-1-1 1,0 1-1,1 0 0,-1 0 1,1 0-1,-1-1 0,0 1 0,1 0 1,-1 0-1,1 0 0,-1 0 1,0 0-1,1 0 0,-1 0 1,1 0-1,-1 0 0,1 0 1,-1 0-1,0 0 0,1 0 1,-1 0-1,1 0 0,-1 0 0,1 0 1,-1 1-1,0-1 0,1 0 1,-1 0-31,12 22 635,1 41-1,-12-55-372,8 42-25,4 25-11,0-28-3992,-7-35-224</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11.825"/>
    </inkml:context>
    <inkml:brush xml:id="br0">
      <inkml:brushProperty name="width" value="0.05" units="cm"/>
      <inkml:brushProperty name="height" value="0.05" units="cm"/>
      <inkml:brushProperty name="color" value="#E71224"/>
    </inkml:brush>
  </inkml:definitions>
  <inkml:trace contextRef="#ctx0" brushRef="#br0">0 1 4729,'0'0'4425,"0"0"-2337,0 0-423,0 0-313,0 0-384,0 0-368,0 0-88,158 161-359,-139-136 95,1 5-248,-10-5 168,-5-5-160,-5 10-16,0 11-368,-59 34-841,-10 1-1071,-15-6-5858</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13.424"/>
    </inkml:context>
    <inkml:brush xml:id="br0">
      <inkml:brushProperty name="width" value="0.05" units="cm"/>
      <inkml:brushProperty name="height" value="0.05" units="cm"/>
      <inkml:brushProperty name="color" value="#E71224"/>
    </inkml:brush>
  </inkml:definitions>
  <inkml:trace contextRef="#ctx0" brushRef="#br0">1 0 7922,'0'0'2518,"0"0"-705,0 0-492,0 0-151,0 0-293,0 0-151,3 12 164,11 5-570,0-1 0,1 0 0,1-1 0,25 18 0,-2-1-133,5 7-209,128 118-1077,-171-156 855,14 18-2673,-11-4-2839,-4-9-934</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13.790"/>
    </inkml:context>
    <inkml:brush xml:id="br0">
      <inkml:brushProperty name="width" value="0.05" units="cm"/>
      <inkml:brushProperty name="height" value="0.05" units="cm"/>
      <inkml:brushProperty name="color" value="#E71224"/>
    </inkml:brush>
  </inkml:definitions>
  <inkml:trace contextRef="#ctx0" brushRef="#br0">138 0 1456,'0'0'4297,"0"0"-2760,0 0 71,0 0 72,0 0-159,0 0-305,0 0-464,-20 121 96,10-91-264,1 5 40,-1 0-384,0 1 17,-5-1-257,0-5 0,1 0-417,-1 11-895,5-16-872,0 0-2409</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14.355"/>
    </inkml:context>
    <inkml:brush xml:id="br0">
      <inkml:brushProperty name="width" value="0.05" units="cm"/>
      <inkml:brushProperty name="height" value="0.05" units="cm"/>
      <inkml:brushProperty name="color" value="#E71224"/>
    </inkml:brush>
  </inkml:definitions>
  <inkml:trace contextRef="#ctx0" brushRef="#br0">1 101 3569,'0'0'3152,"0"0"-1175,0 0-425,0 0-55,0 0-169,0 0 0,0 0-368,0 0-288,5 0-287,14 0-9,16 0 120,4 0-400,5-5-64,10-15-32,20-10-896,-15 5-2025,-5 5-5153</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14.941"/>
    </inkml:context>
    <inkml:brush xml:id="br0">
      <inkml:brushProperty name="width" value="0.05" units="cm"/>
      <inkml:brushProperty name="height" value="0.05" units="cm"/>
      <inkml:brushProperty name="color" value="#E71224"/>
    </inkml:brush>
  </inkml:definitions>
  <inkml:trace contextRef="#ctx0" brushRef="#br0">1 11 6665,'0'0'3073,"0"0"-1121,0 0-727,0 0-97,0 0-416,0 0-112,0 0-400,39 0-96,-24 0 16,9 0-120,1 0-296,9 0-1344,-9 0-1129,-1-10-4464</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15.577"/>
    </inkml:context>
    <inkml:brush xml:id="br0">
      <inkml:brushProperty name="width" value="0.05" units="cm"/>
      <inkml:brushProperty name="height" value="0.05" units="cm"/>
      <inkml:brushProperty name="color" value="#E71224"/>
    </inkml:brush>
  </inkml:definitions>
  <inkml:trace contextRef="#ctx0" brushRef="#br0">1 16 4065,'0'0'3073,"0"0"-1137,0 0-104,0 0-695,0 0-137,0 0-408,0 0 64,93 0-256,-73 0-176,-1 0-8,6 0-216,4 0-224,-9-5-1312,0-5-2809</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26.032"/>
    </inkml:context>
    <inkml:brush xml:id="br0">
      <inkml:brushProperty name="width" value="0.05" units="cm"/>
      <inkml:brushProperty name="height" value="0.05" units="cm"/>
      <inkml:brushProperty name="color" value="#E71224"/>
    </inkml:brush>
  </inkml:definitions>
  <inkml:trace contextRef="#ctx0" brushRef="#br0">1 10 7562,'0'0'2235,"0"0"-812,0 0-206,0 0-112,0 0 3,6 2-205,165 30 2608,-129-28-3774,0-1 1,55-4-1,-86-1-350,0 0-1,-1 0 1,1-1-1,-1 0 1,0-1 0,11-6-1,12-3-3681,-2 2-3776</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26.705"/>
    </inkml:context>
    <inkml:brush xml:id="br0">
      <inkml:brushProperty name="width" value="0.05" units="cm"/>
      <inkml:brushProperty name="height" value="0.05" units="cm"/>
      <inkml:brushProperty name="color" value="#E71224"/>
    </inkml:brush>
  </inkml:definitions>
  <inkml:trace contextRef="#ctx0" brushRef="#br0">10 0 3065,'0'0'2980,"0"0"-1117,0 0-593,0 0-194,0 0-136,0 0-203,0 12-224,2 147 1435,-5 218 46,-6-241-2018,9-135-13,0-1-1,0 0-58,22 0 88,98-2-1760,-41-7-2916,-49 4-590</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27.210"/>
    </inkml:context>
    <inkml:brush xml:id="br0">
      <inkml:brushProperty name="width" value="0.05" units="cm"/>
      <inkml:brushProperty name="height" value="0.05" units="cm"/>
      <inkml:brushProperty name="color" value="#E71224"/>
    </inkml:brush>
  </inkml:definitions>
  <inkml:trace contextRef="#ctx0" brushRef="#br0">1 30 3625,'0'0'2102,"0"0"-469,0 0-404,0 0-168,0 0-146,0 0 32,0 0-55,0 0 140,0 0-158,0 0-79,0 0-174,0 0-181,0 0-50,16 0 271,24 1-677,1-3 0,71-11 0,-76 7-2060,51-3 0,-36 8-4900</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27.814"/>
    </inkml:context>
    <inkml:brush xml:id="br0">
      <inkml:brushProperty name="width" value="0.05" units="cm"/>
      <inkml:brushProperty name="height" value="0.05" units="cm"/>
      <inkml:brushProperty name="color" value="#E71224"/>
    </inkml:brush>
  </inkml:definitions>
  <inkml:trace contextRef="#ctx0" brushRef="#br0">143 1 6249,'0'0'2705,"0"0"-679,0 0-269,0 0-308,0 0-201,0 0-365,-2 0-754,1 0 1,0 1-1,0-1 1,-1 0-1,1 1 0,0-1 1,0 1-1,0-1 1,0 1-1,0-1 1,0 1-1,0 0 0,0 0 1,0-1-1,0 1 1,0 0-1,-1 2 1,-8 21 0,1 1 0,1 1-1,-6 38 1,-4 11-32,3-22-214,4-22-151,1 0 0,2 1 0,2 0 0,0 1 0,2-1 0,2 1 0,2 42 0,0-73 129,1-1 1,0 1 0,-1 0 0,1 0-1,0-1 1,0 1 0,0-1-1,0 1 1,0-1 0,0 1 0,0-1-1,1 1 1,-1-1 0,1 0 0,-1 0-1,1 0 1,-1 0 0,1 0 0,-1 0-1,1 0 1,0 0 0,0-1 0,-1 1-1,1-1 1,3 1 0,52 7-4100,-54-8 3640,38 1-4835</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10.407"/>
    </inkml:context>
    <inkml:brush xml:id="br0">
      <inkml:brushProperty name="width" value="0.05" units="cm"/>
      <inkml:brushProperty name="height" value="0.05" units="cm"/>
      <inkml:brushProperty name="color" value="#0000FF"/>
    </inkml:brush>
  </inkml:definitions>
  <inkml:trace contextRef="#ctx0" brushRef="#br0">0 47 5017,'0'0'2803,"0"0"-1540,0 0-312,0 0 83,0 0 155,0 0 89,0 15-46,0 201 2208,0-213-3459,0-1 0,1 0 1,-1 1-1,1-1 0,-1 0 1,1 0-1,0 1 0,0-1 1,0 0-1,0 0 1,0 0-1,0 0 0,1 0 1,-1 0-1,0 0 0,1-1 1,0 1-1,-1 0 1,1-1-1,0 1 0,0-1 1,0 0-1,0 0 0,0 0 1,0 0-1,0 0 0,1 0 1,-1 0-1,0-1 1,0 1-1,1-1 0,-1 1 1,0-1-1,1 0 19,-2 0 2,0-1 0,0 1 0,0-1 0,0 1 0,0-1 0,0 1 1,0-1-1,0 0 0,0 0 0,-1 1 0,1-1 0,0 0 0,0 0 0,-1 0 0,1 0 0,-1 0 0,1 1 0,-1-1 0,1 0 0,-1 0 0,1-1 0,-1 1 0,0-1-2,10-30 106,-9 25-90,10-38-399,-2-1 0,-2 0-1,-2 0 1,-1-42 383,-33 87-9376,23 1 6000</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28.380"/>
    </inkml:context>
    <inkml:brush xml:id="br0">
      <inkml:brushProperty name="width" value="0.05" units="cm"/>
      <inkml:brushProperty name="height" value="0.05" units="cm"/>
      <inkml:brushProperty name="color" value="#E71224"/>
    </inkml:brush>
  </inkml:definitions>
  <inkml:trace contextRef="#ctx0" brushRef="#br0">541 1 5777,'0'0'2949,"0"0"-367,0 0-448,0 0-205,0 0-468,0 0-344,-11 10-225,-28 33-429,1 2 0,-34 55 0,-53 64-211,95-129-929,-2-2 0,-1-1 0,-59 43 0,86-72 26,0 1 0,0-1 0,-1 0 0,1-1 0,-1 1-1,-7 1 1,-3 1-3795</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28.755"/>
    </inkml:context>
    <inkml:brush xml:id="br0">
      <inkml:brushProperty name="width" value="0.05" units="cm"/>
      <inkml:brushProperty name="height" value="0.05" units="cm"/>
      <inkml:brushProperty name="color" value="#E71224"/>
    </inkml:brush>
  </inkml:definitions>
  <inkml:trace contextRef="#ctx0" brushRef="#br0">0 0 2841,'0'0'4321,"0"0"-2097,0 0-536,0 0-223,0 0-377,0 0-24,0 0-200,30 56 201,-1-26-417,1 10-264,-1 5-144,5 6-232,1 9-16,9 16-832,-5-16-1161,-4-10-2968</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29.521"/>
    </inkml:context>
    <inkml:brush xml:id="br0">
      <inkml:brushProperty name="width" value="0.05" units="cm"/>
      <inkml:brushProperty name="height" value="0.05" units="cm"/>
      <inkml:brushProperty name="color" value="#E71224"/>
    </inkml:brush>
  </inkml:definitions>
  <inkml:trace contextRef="#ctx0" brushRef="#br0">0 1 3593,'0'0'3897,"0"0"-1622,0 0-854,0 0-148,0 0-2,0 0 26,8 2 852,6 6-1988,0 0 0,-1 2 0,0 0 1,0 0-1,-1 1 0,0 1 0,-1 0 0,0 0 1,-1 1-1,-1 1 0,0-1 0,-1 2 0,0-1 1,-1 1-1,-1 0 0,7 23 0,-10-27-305,-1 1 1,-1-1-1,0 0 0,-1 1 0,0-1 1,0 1-1,-1-1 0,-1 0 0,0 0 1,0 1-1,-1-1 0,-1 0 0,0-1 1,0 1-1,-1-1 0,0 0 0,-1 0 1,0 0-1,-14 15 0,-29 32-3989,4-10-3246</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30.009"/>
    </inkml:context>
    <inkml:brush xml:id="br0">
      <inkml:brushProperty name="width" value="0.05" units="cm"/>
      <inkml:brushProperty name="height" value="0.05" units="cm"/>
      <inkml:brushProperty name="color" value="#E71224"/>
    </inkml:brush>
  </inkml:definitions>
  <inkml:trace contextRef="#ctx0" brushRef="#br0">1 111 2921,'0'0'4713,"0"0"-2657,0 0-360,0 0-407,0 0-289,0 0-120,0 0-344,5 0 120,19 0-264,1 0 105,4 0-361,1 0 128,-1-15-144,-4-5-120,0-6-224,-6 1-921,-9 5-1407,-10 15-4802</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30.342"/>
    </inkml:context>
    <inkml:brush xml:id="br0">
      <inkml:brushProperty name="width" value="0.05" units="cm"/>
      <inkml:brushProperty name="height" value="0.05" units="cm"/>
      <inkml:brushProperty name="color" value="#E71224"/>
    </inkml:brush>
  </inkml:definitions>
  <inkml:trace contextRef="#ctx0" brushRef="#br0">1 1 6897</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30.675"/>
    </inkml:context>
    <inkml:brush xml:id="br0">
      <inkml:brushProperty name="width" value="0.05" units="cm"/>
      <inkml:brushProperty name="height" value="0.05" units="cm"/>
      <inkml:brushProperty name="color" value="#E71224"/>
    </inkml:brush>
  </inkml:definitions>
  <inkml:trace contextRef="#ctx0" brushRef="#br0">1 1 6897,'54'161'2553,"-54"-161"-697,0 0-415,0 0-417,0 0-368,0 5 168,0 0-344,0 5 136,15-5-263,-1 0-33,1-5-192,0 0-56,0 0-72,-1 0-688,21-20 127,-6-15-1103,-4 10-1433</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33.348"/>
    </inkml:context>
    <inkml:brush xml:id="br0">
      <inkml:brushProperty name="width" value="0.05" units="cm"/>
      <inkml:brushProperty name="height" value="0.05" units="cm"/>
      <inkml:brushProperty name="color" value="#E71224"/>
    </inkml:brush>
  </inkml:definitions>
  <inkml:trace contextRef="#ctx0" brushRef="#br0">0 0 9322,'0'0'2890,"0"0"-580,0 0-412,0 0-498,0 0-240,0 0-390,0 0-160,0 9 116,3 0-623,-1 1 1,2-1-1,-1 0 1,1 0-1,1 0 1,0 0-1,0-1 1,0 0-1,12 13 1,9 16 5,6 16-98,57 86 176,-74-119-782,2 0 0,0-1-1,1 0 1,30 23 0,5 2-4287,-33-29 154</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33.693"/>
    </inkml:context>
    <inkml:brush xml:id="br0">
      <inkml:brushProperty name="width" value="0.05" units="cm"/>
      <inkml:brushProperty name="height" value="0.05" units="cm"/>
      <inkml:brushProperty name="color" value="#E71224"/>
    </inkml:brush>
  </inkml:definitions>
  <inkml:trace contextRef="#ctx0" brushRef="#br0">340 1 5641,'0'0'2729,"0"0"-833,0 0-119,0 0-25,0 0-160,0 0-656,0 0-239,-54 100-241,29-59-240,-9 14-88,0 0-56,-6 1-144,6 4-640,0-10-585,-1 6-1335,6-16-1809,9-15-3585</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34.025"/>
    </inkml:context>
    <inkml:brush xml:id="br0">
      <inkml:brushProperty name="width" value="0.05" units="cm"/>
      <inkml:brushProperty name="height" value="0.05" units="cm"/>
      <inkml:brushProperty name="color" value="#E71224"/>
    </inkml:brush>
  </inkml:definitions>
  <inkml:trace contextRef="#ctx0" brushRef="#br0">1 1 6569,'0'0'3297,"0"0"-1360,0 0-329,0 0 184,0 0-527,0 0-369,0 0-672,49 80-224,-39-60-64,0-10-1353,-5 0-2703</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34.595"/>
    </inkml:context>
    <inkml:brush xml:id="br0">
      <inkml:brushProperty name="width" value="0.05" units="cm"/>
      <inkml:brushProperty name="height" value="0.05" units="cm"/>
      <inkml:brushProperty name="color" value="#E71224"/>
    </inkml:brush>
  </inkml:definitions>
  <inkml:trace contextRef="#ctx0" brushRef="#br0">325 24 6065,'0'0'4324,"0"0"-2105,0 0-635,0 0-37,0 0-369,0 0-323,0 0-359,-1-1-482,1 1 1,0-1-1,0 0 1,0 0-1,-1 1 1,1-1-1,0 0 1,0 1-1,-1-1 1,1 0 0,-1 1-1,1-1 1,-1 0-1,1 1 1,-1-1-1,1 1 1,-1-1-1,1 1 1,-1-1-1,0 1 1,1 0-1,-1-1 1,0 1-1,-1-1 1,-17-2-691,-1 0 1,1 1 0,-1 1 0,-38 3 0,6 0-1548,46-2 1988,0 1 0,0-1-1,0 1 1,0 1 0,0-1-1,0 1 1,1 0 0,-9 4 0,12-5 222,0 0 1,-1 0 0,1 0 0,1 0-1,-1 1 1,0-1 0,0 1 0,0-1-1,1 1 1,-1 0 0,1 0 0,-1 0 0,1-1-1,0 1 1,0 1 0,0-1 0,0 0-1,0 0 1,0 0 0,0 0 0,1 1-1,-1-1 1,1 4 0,12 276 2792,0-1-2775,-11-235-133,-5 87-559,3-118 44,-2 0 1,0 0 0,0-1 0,-1 1 0,-1-1-1,-11 24 1,0-11-3164</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48.989"/>
    </inkml:context>
    <inkml:brush xml:id="br0">
      <inkml:brushProperty name="width" value="0.05" units="cm"/>
      <inkml:brushProperty name="height" value="0.05" units="cm"/>
      <inkml:brushProperty name="color" value="#E71224"/>
    </inkml:brush>
  </inkml:definitions>
  <inkml:trace contextRef="#ctx0" brushRef="#br0">12 1 6841,'0'0'2340,"0"0"-1440,0 0-619,0 0 65,0 0 308,0 0 57,-1 29-100,-7 192 199,5-177-724,3-36-6,6-32-185,4-9 1,2 1 1,0 0-1,3 1 0,17-29 104,-31 59-5,-1 1 0,0-1 1,0 1-1,0-1 0,0 1 0,0-1 0,1 1 0,-1-1 0,0 1 0,1-1 0,-1 1 1,0 0-1,1-1 0,-1 1 0,0-1 0,1 1 0,-1 0 0,1-1 0,-1 1 1,0 0-1,1 0 0,-1-1 0,1 1 0,-1 0 0,1 0 0,-1 0 0,1 0 1,-1 0-1,1-1 0,-1 1 0,1 0 0,-1 0 0,1 0 0,-1 0 0,1 0 1,-1 1-1,1-1 0,0 0 0,-1 0 0,1 0 0,-1 0 0,0 1 0,1-1 1,-1 0-1,1 0 0,-1 1 0,1-1 0,-1 0 0,0 1 0,1-1 0,-1 0 0,1 1 1,-1-1-1,0 1 0,0-1 0,1 0 0,-1 1 0,0-1 0,0 1 0,1-1 1,-1 1-1,0-1 0,0 1 0,0-1 0,0 1 0,0 0 5,11 34-7,-10 36 23,-2-58 62,0-1 0,1 1 0,0-1 0,1 0 0,3 12-78,8-62-309,-7 21 183,1 0-1,1 0 0,0 0 1,1 1-1,0-1 1,2 2-1,0 0 1,0 0-1,6-5 127,-16 20-6,1-1 1,-1 1-1,0 0 0,1-1 0,-1 1 0,1 0 1,-1-1-1,1 1 0,-1 0 0,1-1 0,-1 1 1,1 0-1,-1 0 0,1 0 0,-1-1 0,1 1 1,-1 0-1,1 0 0,-1 0 0,1 0 1,-1 0-1,1 0 0,0 0 0,-1 0 0,1 0 1,-1 1-1,1-1 0,-1 0 0,1 0 0,-1 0 1,1 0-1,-1 1 0,1-1 0,-1 0 0,1 1 1,-1-1-1,0 0 0,1 1 0,-1-1 0,1 1 1,-1-1-1,0 0 0,1 1 0,-1-1 1,0 1-1,0-1 0,1 1 0,-1-1 0,0 1 1,0-1-1,0 1 0,0-1 0,1 1 6,7 34 42,-7-29-62,8 57 136,-3 1-1,-2-1 1,-5 45-116,1-49 82,-1-59-180,1 1-1,-1-1 1,1 1-1,-1-1 1,0 1-1,1-1 1,-1 1-1,1-1 1,-1 0-1,0 1 1,1-1-1,-1 0 1,0 1-1,0-1 0,1 0 1,-1 0-1,0 0 1,1 0-1,-1 0 1,0 0-1,0 0 1,1 0-1,-1 0 1,0 0-1,0 0 1,1 0-1,-1 0 1,0 0-1,0-1 99,-4 1-1602,-1 0-3491</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11.141"/>
    </inkml:context>
    <inkml:brush xml:id="br0">
      <inkml:brushProperty name="width" value="0.05" units="cm"/>
      <inkml:brushProperty name="height" value="0.05" units="cm"/>
      <inkml:brushProperty name="color" value="#0000FF"/>
    </inkml:brush>
  </inkml:definitions>
  <inkml:trace contextRef="#ctx0" brushRef="#br0">1 0 5265,'0'0'2826,"0"0"-1371,0 0-272,0 0-260,0 0-479,0 0-299,0 19-30,3 319 676,8-353-714,13-63 9,-4 15-17,11-26-69,-30 88-25,-1 0 0,0-1 0,1 1 0,-1 0 0,1-1 0,-1 1 1,1 0-1,-1-1 0,1 1 0,0 0 0,0 0 0,0 0 0,0 0 0,0 0 0,0 0 1,0 0-1,0 0 0,0 0 0,0 0 0,0 1 0,1-1 0,-1 0 0,0 1 0,0-1 1,1 1-1,-1-1 0,1 1 0,-1 0 0,0 0 0,2-1 25,-1 34-495,-2 85 705,0-116-190,0-2 45,0 0 12,0 0 47,0 0 48,1-1-146,0 1-1,0 0 1,0 0-1,0-1 0,0 1 1,0-1-1,0 1 1,0-1-1,0 1 0,0-1 1,0 1-1,-1-1 1,1 0-1,0 0 0,0 1 1,-1-1-1,1 0 1,0 0-1,-1 0 0,1 0 1,-1 0-26,34-59-733,-26 43 588,0 1 1,1 0 0,1 0-1,0 1 1,1 0 0,1 1-1,1 0 1,0 1-1,10-7 145,-23 19-6,0 1-1,1 0 0,-1-1 0,1 1 0,-1 0 1,0 0-1,1-1 0,-1 1 0,1 0 0,-1 0 1,1 0-1,-1 0 0,1-1 0,-1 1 0,1 0 1,-1 0-1,1 0 0,-1 0 0,1 0 0,-1 0 1,1 1-1,-1-1 0,1 0 0,-1 0 0,1 0 1,-1 0-1,0 0 0,1 1 0,-1-1 0,1 0 1,-1 0-1,1 1 0,-1-1 0,0 0 0,1 1 1,-1-1-1,0 0 0,1 1 0,-1-1 0,0 1 1,0-1-1,1 1 0,-1-1 0,0 0 0,0 1 1,0-1-1,1 1 0,-1-1 0,0 1 0,0-1 1,0 1-1,0-1 0,0 1 0,0-1 0,0 1 1,0-1-1,0 1 0,0 0 7,0 39 416,-1-29-331,1 0-35,1 44-209,-2 0 1,-2 0-1,-3 0 1,-2-1-1,-7 21 159,0-26-3540</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34.945"/>
    </inkml:context>
    <inkml:brush xml:id="br0">
      <inkml:brushProperty name="width" value="0.05" units="cm"/>
      <inkml:brushProperty name="height" value="0.05" units="cm"/>
      <inkml:brushProperty name="color" value="#E71224"/>
    </inkml:brush>
  </inkml:definitions>
  <inkml:trace contextRef="#ctx0" brushRef="#br0">0 71 6513,'0'0'2985,"0"0"-1425,0 0-287,0 0 71,0 0-408,0 0 80,0 0-87,79 15-73,-45-15-336,6 0-48,9 0-448,0 0-24,30-25-720,-11-5-2201,-4 0-4408</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35.547"/>
    </inkml:context>
    <inkml:brush xml:id="br0">
      <inkml:brushProperty name="width" value="0.05" units="cm"/>
      <inkml:brushProperty name="height" value="0.05" units="cm"/>
      <inkml:brushProperty name="color" value="#E71224"/>
    </inkml:brush>
  </inkml:definitions>
  <inkml:trace contextRef="#ctx0" brushRef="#br0">188 0 3777,'0'0'2562,"0"0"-703,0 0-419,0 0-69,0 0-128,0 0 183,0 0 45,0 0-120,-3 4-250,-27 37-608,2 1-1,-44 91 0,62-109-710,1 1 0,0 0-1,2 0 1,1 1 0,1 0-1,1 0 1,0 44 0,4-68 34,0 0 1,1 0-1,-1 0 1,1 0-1,-1 0 1,1 0-1,0 0 1,0 0-1,0 0 1,0 0-1,0 0 1,0-1-1,0 1 1,1 0-1,-1-1 1,0 1-1,1-1 1,0 1-1,-1-1 1,1 0-1,0 0 1,0 1-1,0-1 1,-1-1-1,1 1 1,0 0-1,0 0 1,1-1-1,-1 1 1,0-1-1,0 0 1,0 1 0,3-1-1,28 6-3948</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35.910"/>
    </inkml:context>
    <inkml:brush xml:id="br0">
      <inkml:brushProperty name="width" value="0.05" units="cm"/>
      <inkml:brushProperty name="height" value="0.05" units="cm"/>
      <inkml:brushProperty name="color" value="#E71224"/>
    </inkml:brush>
  </inkml:definitions>
  <inkml:trace contextRef="#ctx0" brushRef="#br0">0 1 4481,'0'0'2523,"0"0"-445,0 0-226,0 0-382,0 0-238,0 0-109,14 30-287,-2-4-609,80 158 1392,-88-175-1511,1-1-1,0 0 1,0 0-1,1-1 1,9 12-1,12-2-1589,8-11-5233,-29-6 1627</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36.246"/>
    </inkml:context>
    <inkml:brush xml:id="br0">
      <inkml:brushProperty name="width" value="0.05" units="cm"/>
      <inkml:brushProperty name="height" value="0.05" units="cm"/>
      <inkml:brushProperty name="color" value="#E71224"/>
    </inkml:brush>
  </inkml:definitions>
  <inkml:trace contextRef="#ctx0" brushRef="#br0">0 1 24</inkml:trace>
  <inkml:trace contextRef="#ctx0" brushRef="#br0" timeOffset="1">0 1 24,'226'5'4825,"-226"10"-2632,0 0-49,-5 5-688,0 10-271,-5 0-465,1 11-56,-11-1-464,0 0-88,-4 6-112,-11 4-472,1-5-680,9-10-2065</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36.662"/>
    </inkml:context>
    <inkml:brush xml:id="br0">
      <inkml:brushProperty name="width" value="0.05" units="cm"/>
      <inkml:brushProperty name="height" value="0.05" units="cm"/>
      <inkml:brushProperty name="color" value="#E71224"/>
    </inkml:brush>
  </inkml:definitions>
  <inkml:trace contextRef="#ctx0" brushRef="#br0">1 1 968,'0'0'5105,"0"0"-2388,0 0-667,0 0-491,0 0-318,0 0-221,0 0-294,24 27-111,123 131-78,-141-152-533,-1-1 0,0 1 0,-1 1-1,1-1 1,-1 1 0,0-1 0,-1 1 0,0 0-1,0 0 1,0 1 0,-1-1 0,0 1 0,0-1-1,-1 1 1,0 0 0,0 14 0,-2-13-288,0 1-1,0-1 1,-1 0 0,0 0 0,-5 14 0,2-11-970,0 0 0,-1-1 0,-13 20 0,-19 20-7996</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37.646"/>
    </inkml:context>
    <inkml:brush xml:id="br0">
      <inkml:brushProperty name="width" value="0.05" units="cm"/>
      <inkml:brushProperty name="height" value="0.05" units="cm"/>
      <inkml:brushProperty name="color" value="#E71224"/>
    </inkml:brush>
  </inkml:definitions>
  <inkml:trace contextRef="#ctx0" brushRef="#br0">281 465 200,'0'0'8315,"0"0"-4335,0 0-1871,0 0-696,0 0-502,0 0-451,0 0-178,0 0-171,0 0 95,0 0-130,-8 0-128,-6 0-136,8-1 149,-1 0 0,1 1 0,0 0 0,-1 0 0,1 1 0,0-1 0,-1 1 0,1 1 0,0-1 0,0 1 0,0 0 0,0 1 0,0 0 0,0-1 0,1 2 0,-1-1 0,1 1 1,0 0-1,-8 7 0,-5 8 8,1 0 0,0 1 0,-22 37 0,33-46-74,0-1 1,1 1 0,1 0 0,0 1-1,0-1 1,1 1 0,0-1-1,1 1 1,0 0 0,1 14 0,1-24-223,11-2-28,-5 0 367,0-1 0,-1 1 1,1-1-1,0 0 0,-1 0 0,1-1 0,0 0 0,-1 1 0,0-2 1,1 1-1,-1-1 0,0 0 0,0 0 0,-1 0 0,1-1 0,-1 1 0,1-1 1,-1 0-1,0-1 0,4-5 0,11-14-317,-1 0-1,0-2 1,-2 0 0,-1-1-1,-1 0 1,-1-1-1,17-58 1,-5-10-351,14-110-1,-24 118 1206,-6 45 595,-5 39 248,-3 26-910,-6 102 232,-24 132 1,10-104-391,13 62-1606,6-147-5647,0-61 743</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38.045"/>
    </inkml:context>
    <inkml:brush xml:id="br0">
      <inkml:brushProperty name="width" value="0.05" units="cm"/>
      <inkml:brushProperty name="height" value="0.05" units="cm"/>
      <inkml:brushProperty name="color" value="#E71224"/>
    </inkml:brush>
  </inkml:definitions>
  <inkml:trace contextRef="#ctx0" brushRef="#br0">0 1 5433,'0'0'3097,"0"0"-697,0 0-183,0 0-601,0 0-256,0 0-543,0 0-73,109 156-528,-85-131 16,6 0-224,-1-5 32,1 1-40,4-1-480,-9-10-384,4 0-449,0-10-303,-4 0-729,-10 0-1943</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38.436"/>
    </inkml:context>
    <inkml:brush xml:id="br0">
      <inkml:brushProperty name="width" value="0.05" units="cm"/>
      <inkml:brushProperty name="height" value="0.05" units="cm"/>
      <inkml:brushProperty name="color" value="#E71224"/>
    </inkml:brush>
  </inkml:definitions>
  <inkml:trace contextRef="#ctx0" brushRef="#br0">285 0 3625,'0'0'4465,"0"0"-2161,0 0-583,0 0-17,0 0-744,0 0-120,0 0-344,-44 25-159,29 5-129,-4 6 40,-1 4-56,-5 0-136,-4 0-112,-20 11-584,4-16-1689,6-10-5337</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39.559"/>
    </inkml:context>
    <inkml:brush xml:id="br0">
      <inkml:brushProperty name="width" value="0.05" units="cm"/>
      <inkml:brushProperty name="height" value="0.05" units="cm"/>
      <inkml:brushProperty name="color" value="#E71224"/>
    </inkml:brush>
  </inkml:definitions>
  <inkml:trace contextRef="#ctx0" brushRef="#br0">315 1 4993,'0'0'2369,"0"0"-512,0 0-128,0 0-85,0 0-232,0 0-77,0 1 2984,-6 20-4481,-13 17 131,2 1-1,1 1 0,2 0 1,2 1-1,2 0 1,1 1-1,2 1 1,-1 69-1,8 346-1456,-1-451 1364,1 1 0,-1-1 1,0 1-1,-1-1 0,0 1 1,0-1-1,0 0 0,-1 0 0,0 0 1,-1 0-1,1-1 0,-1 1 1,-1-1-1,1 0 0,-8 7 1,6-6-363,0-1 0,-1-1 1,0 1-1,0-1 0,0 0 1,-1-1-1,1 0 1,-1 0-1,0-1 0,-1 0 1,1 0-1,0-1 1,-10 2-1,-16-2-4155</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40.462"/>
    </inkml:context>
    <inkml:brush xml:id="br0">
      <inkml:brushProperty name="width" value="0.05" units="cm"/>
      <inkml:brushProperty name="height" value="0.05" units="cm"/>
      <inkml:brushProperty name="color" value="#E71224"/>
    </inkml:brush>
  </inkml:definitions>
  <inkml:trace contextRef="#ctx0" brushRef="#br0">20 46 368,'0'0'5489,"0"0"-2846,0 0-1070,0 0-258,0 0-520,0 0-158,-3 23-26,-4 10-289,3-13 227,1 1 1,1-1-1,1 39 0,2-58-553,0 0 1,0 0-1,1 0 1,-1 0-1,0 0 0,1 0 1,-1 0-1,0 0 0,1 0 1,-1-1-1,1 1 0,-1-1 1,1 1-1,-1-1 1,1 1-1,-1-1 0,1 0 1,0 0-1,-1 0 0,1 0 1,0 0-1,-1 0 1,4-1-1,46-1-1091,-47 0 1034,0 1 0,0-1-1,0 1 1,0-1 0,-1-1-1,1 1 1,0 0-1,-1-1 1,0 0 0,1 0-1,-1 0 1,0 0 0,-1 0-1,1-1 1,0 1-1,-1-1 1,2-4 0,4-6-115,0 0 1,-1 0-1,6-21 0,-11 25 188,0 1 0,-1 0 0,0-1 0,0 1 0,-2-19 0,1 7 614,-1 20-558,0 0 1,0 1-1,0-1 1,0 0-1,0 1 1,0-1 0,-1 1-1,1-1 1,0 1-1,0 0 1,0 0-1,-1-1 1,1 1-1,0 0 1,0 0-1,-1 0 1,1 0-1,-2 1 1,-38-1-26,32 0-70,-23 0-887,9 0-2571,14 0-220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12.453"/>
    </inkml:context>
    <inkml:brush xml:id="br0">
      <inkml:brushProperty name="width" value="0.05" units="cm"/>
      <inkml:brushProperty name="height" value="0.05" units="cm"/>
      <inkml:brushProperty name="color" value="#0000FF"/>
    </inkml:brush>
  </inkml:definitions>
  <inkml:trace contextRef="#ctx0" brushRef="#br0">1 0 7009,'0'0'1377,"0"0"-293,0 0-352,0 0-105,0 0 226,0 0 113,1 34-39,4 106-88,-4-118-388,1 1 1,0 0-1,2-1 1,5 14-452,1 10 932,-10-46-938,0 0 1,0 1-1,0-1 1,0 0-1,0 0 1,0 1-1,0-1 1,0 0 0,0 0-1,0 1 1,0-1-1,0 0 1,0 0-1,0 1 1,0-1-1,0 0 1,0 0-1,0 0 1,0 1 0,0-1-1,1 0 1,-1 0-1,0 0 1,0 1-1,0-1 1,0 0-1,1 0 1,-1 0-1,0 1 1,0-1 0,0 0-1,0 0 1,1 0-1,-1 0 1,0 0-1,0 0 1,1 1-1,-1-1 1,0 0-1,0 0 1,1 0 0,-1 0-1,0 0 1,0 0-1,0 0 1,1 0-1,-1 0 1,0 0-1,0 0 1,1 0-1,-1 0 1,0 0 0,1-1 5,9-14-226,6-24-55,-16 39 274,106-266-265,-106 265 258,0 0 0,0 1 0,0-1 0,0 1 0,1-1 0,-1 0 0,0 1 0,0-1 0,1 1 0,-1-1 0,0 1 1,1-1-1,-1 1 0,0-1 0,1 1 0,-1-1 0,1 1 0,-1-1 0,1 1 0,-1-1 0,1 1 0,-1 0 0,1 0 0,0-1 0,-1 1 0,1 0 0,-1 0 1,1-1-1,0 1 0,-1 0 0,1 0 0,-1 0 0,1 0 0,0 0 0,-1 0 0,1 0 0,0 0 0,-1 0 0,1 0 0,0 1 0,-1-1 0,1 0 0,-1 0 1,1 1-1,0-1 0,-1 0 0,1 1 0,-1-1 0,1 0 0,-1 1 0,1-1 0,-1 1 0,0-1 0,1 1 0,-1-1 0,1 1 0,-1-1 0,0 1 0,1 0 14,18 35-361,46 187 474,-40-128-109,-25-94-148,1 0 0,-1-1 1,0 1-1,0 0 0,1 0 0,-1 0 1,0 0-1,1-1 0,-1 1 1,1 0-1,-1 0 0,1-1 0,-1 1 1,1 0-1,0-1 0,-1 1 0,1-1 1,0 1-1,-1-1 0,1 1 0,0-1 1,0 1-1,-1-1 0,1 0 1,0 1-1,0-1 0,0 0 0,0 0 1,-1 0-1,1 1 0,0-1 0,0 0 1,0 0-1,0 0 0,0 0 0,0-1 144,8 1-3338</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0:39:41.895"/>
    </inkml:context>
    <inkml:brush xml:id="br0">
      <inkml:brushProperty name="width" value="0.05" units="cm"/>
      <inkml:brushProperty name="height" value="0.05" units="cm"/>
      <inkml:brushProperty name="color" value="#E71224"/>
    </inkml:brush>
  </inkml:definitions>
  <inkml:trace contextRef="#ctx0" brushRef="#br0">50 9 4177,'0'0'2228,"0"0"-791,0 0-278,0 0-219,0 0-129,0 0-171,0 14-220,0-1-496,0 34 1898,9 79 1,-7-109-1694,6 15-301,-8-32 139,1 1-1,0 0 1,0-1-1,-1 1 1,1-1-1,0 1 0,0-1 1,-1 1-1,1-1 1,0 0-1,0 1 1,0-1-1,0 0 1,0 0-1,0 1 1,-1-1-1,1 0 1,0 0-1,0 0 0,0 0 1,0 0-1,0-1 1,0 1-1,0 0 1,0 0-1,-1 0 1,1-1-1,0 1 1,0-1-1,0 1 0,0 0 1,-1-1-1,1 1 1,1-2-1,7-5 34,-1-1-1,0 0 1,0 0-1,0 0 0,9-16 1,-12 17 29,35-50 0,-28 39-56,0 0 0,0 2 1,2-1-1,0 2 1,25-23-1,-33 36-37,0 0 1,1 0-1,-1 1 1,0 0-1,0 0 1,1 0-1,-1 1 1,0 0-1,1 0 1,11 3-1,5-2-48,-22-1 127,0 1-1,0-1 0,1 1 1,-1 0-1,0-1 0,0 1 1,0 0-1,0 0 0,0 0 1,0 0-1,0 0 0,0 0 1,-1 0-1,1 0 0,0 0 1,-1 0-1,1 0 0,0 0 1,-1 1-1,1-1 0,-1 0 1,0 0-1,1 1 0,-1-1 1,0 0-1,0 1 1,0-1-1,0 0 0,0 1 1,0 1-1,0 54 685,-1-43-565,2-11-113,-1 0 0,0 0-1,0 0 1,-1 0 0,1 0 0,-1 0 0,1 0 0,-1 0 0,0 0 0,0 0 0,0 0 0,-1 0 0,1 0-1,-1 0 1,1-1 0,-1 1 0,0-1 0,0 1 0,0-1 0,0 0 0,-1 0 0,-4 3 0,2-2-29,0-1 0,-1 0 0,0 0 0,1 0 0,-1-1 1,0 1-1,0-2 0,0 1 0,0-1 0,-8 0 1,11 0 25,0-1 1,0 0 0,1 1 0,-1-1 0,0 0 0,1-1 0,-1 1 0,0 0-1,1-1 1,0 0 0,-1 1 0,1-1 0,-4-4 0,-31-34 484,21 21-318,12 15-208,0 0 1,0 0-1,0 1 0,0-1 1,-1 1-1,1 0 0,-1 0 1,0 0-1,0 0 1,0 1-1,0 0 0,0 0 1,-1 1-1,1-1 1,0 1-1,-1 0 0,1 0 1,-1 1-1,0 0 1,-6 0-1,5 0-342,1 0 0,-1-1 0,1 0 0,-1 0 0,1-1 0,0 0 0,-1 0 0,1 0 0,0-1 0,0 0 0,1 0 0,-1 0 0,1-1 0,-1 0 0,-5-5 0,-8-6-4040</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5:33.190"/>
    </inkml:context>
    <inkml:brush xml:id="br0">
      <inkml:brushProperty name="width" value="0.05" units="cm"/>
      <inkml:brushProperty name="height" value="0.05" units="cm"/>
      <inkml:brushProperty name="color" value="#E71224"/>
    </inkml:brush>
  </inkml:definitions>
  <inkml:trace contextRef="#ctx0" brushRef="#br0">90 0 3840,'0'0'3650,"0"0"-1674,0 0-555,0 0-365,0 0-300,0 0-173,0 0-171,-13 20-112,-41 65-36,50-78-245,1 1 1,0 0-1,0 0 1,1 0-1,0 0 1,0 0-1,1 0 1,0 0-1,0 1 1,1-1-1,0 0 1,2 16-1,1 13 37,-4-25-37,1-7-12,0 0 0,0 1-1,0-1 1,1 0 0,0 1-1,1 5 1,-1-9-23,0 0-1,-1-1 1,1 1-1,0-1 1,0 0-1,0 1 1,0-1-1,0 0 1,0 0-1,1 1 1,-1-1-1,0 0 1,0 0-1,1 0 1,-1 0-1,1-1 1,-1 1-1,1 0 1,-1-1-1,1 1 1,0-1-1,-1 1 1,1-1-1,0 0 1,1 1-1,3 0-146,-1 0 1,1-1-1,0 0 0,-1 1 0,1-2 1,0 1-1,-1-1 0,1 0 0,0 0 1,-1 0-1,1-1 0,-1 0 0,0 0 0,1 0 1,-1 0-1,0-1 0,-1 0 0,1 0 1,0-1-1,-1 1 0,0-1 0,1 0 1,-2 0-1,1-1 0,0 1 0,-1-1 1,0 1-1,0-1 0,0 0 0,2-7 1,5-12-730,-1-1 0,-1 0 0,7-45 1,-8 10-1213</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2:57:47.193"/>
    </inkml:context>
    <inkml:brush xml:id="br0">
      <inkml:brushProperty name="width" value="0.05" units="cm"/>
      <inkml:brushProperty name="height" value="0.05" units="cm"/>
      <inkml:brushProperty name="color" value="#0000FF"/>
    </inkml:brush>
  </inkml:definitions>
  <inkml:trace contextRef="#ctx0" brushRef="#br0">0 9 5153,'0'0'2489,"0"0"-1441,0 0-509,0 0-43,10-8 646,-9 8-1082,-1 0-16,0 0 126,0 0 196,0 0 164,0 0 6,0 0-48,0 0-110,0 0-103,0 0-60,0 0-61,0 0-97,0 0-106,0 0-26,0 0-16,0 0-19,0 0 20,0 0 18,0 0 24,0 0 54,0 0 40,0 0-17,0 0 27,0 0-15,0 0 54,0 0-40,0 0 48,0 0-21,0 0-61,0 0-16,0 0-50,0 0-210,0 0-292,0 0-395,0 0-754,0 0-1458</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49.303"/>
    </inkml:context>
    <inkml:brush xml:id="br0">
      <inkml:brushProperty name="width" value="0.05" units="cm"/>
      <inkml:brushProperty name="height" value="0.05" units="cm"/>
      <inkml:brushProperty name="color" value="#0000FF"/>
    </inkml:brush>
  </inkml:definitions>
  <inkml:trace contextRef="#ctx0" brushRef="#br0">1027 277 6361,'0'0'4064,"0"0"-1397,-2-13 11187,-1 8-13742,-8-5 240,1 0 0,0-1-1,-12-17 1,-26-28-463,26 38 29,0 1 0,-2 1 0,0 1 0,0 2 0,-2 0 0,1 1 0,-1 2 0,-37-10 0,60 20 79,2 0 2,0 0 0,1 0 1,-1 0-1,0 0 0,0 0 0,1 0 1,-1 0-1,0 0 0,1 0 0,-1 0 1,0 0-1,1-1 0,-1 1 1,0 0-1,1-1 0,-1 1 0,0 0 1,1-1-1,-1 1 0,1 0 0,-1-1 1,1 1-1,-1-1 0,1 1 1,-1-1-1,1 0 0,0 1 0,-1-2 1,0 1-104,1 1-23,0 0-36,0 0 17,0 0-13,0 0 38,0 0-61,0 0-22,19 0-693,-10 0 768,-13 0 587,-31 0-401,1 2 0,-1 0 0,1 3 0,-35 9 0,49-9-106,1 2 0,-1 0 0,2 2 1,-1 0-1,1 1 0,0 0 0,1 2 0,-19 15 1,14-7-13,2 2 1,-1 0-1,2 1 1,1 1 0,2 1-1,0 1 1,1 0 0,1 0-1,2 2 1,1-1-1,1 2 1,-7 31 0,-2 28-55,3 0 1,-6 157 0,22-242 113,-6 99-74,10 161 0,0-230 65,0-1-1,2 0 0,2-1 0,0 0 0,3 0 0,0 0 1,2-2-1,1 1 0,21 32 0,-20-40 20,1-1 1,1 0-1,1-1 0,0 0 1,1-2-1,2 0 0,24 16 1,-30-24-33,0-1-1,1 0 1,0-2 0,1 0 0,-1 0 0,1-2 0,0 0 0,0-1 0,1-1-1,0 0 1,28 0 0,-22-2-377,-19 0 187,1-1-1,0 1 1,-1-1 0,1 0-1,0 0 1,-1-1-1,1 0 1,0 0 0,-1 0-1,1-1 1,-1 1-1,1-1 1,7-5 0,-4-3-659,0 0 1,-1 0 0,-1-1 0,0 0-1,0-1 1,-1 0 0,0 0 0,-1 0-1,4-16 1,9-33-4406</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49.768"/>
    </inkml:context>
    <inkml:brush xml:id="br0">
      <inkml:brushProperty name="width" value="0.05" units="cm"/>
      <inkml:brushProperty name="height" value="0.05" units="cm"/>
      <inkml:brushProperty name="color" value="#0000FF"/>
    </inkml:brush>
  </inkml:definitions>
  <inkml:trace contextRef="#ctx0" brushRef="#br0">1 334 7449,'0'0'2577,"0"0"-1244,0 0-581,0 0-200,0 0 187,30-5-16,-7 1-597,38-8 235,79-25-1,-15-4-528,142-68 0,-266 109 45,1-1 1,-1 0-1,1 1 0,-1-1 0,1 0 0,-1 0 0,0 0 0,1 0 0,-1 0 0,0 0 0,0 0 0,1-1 0,-1 1 1,0 0-1,0-1 0,-1 1 0,1-1 0,0 1 0,0-1 0,0-2 0,-1 2 33,0 1 0,0-1 0,-1 0 1,1 1-1,0-1 0,-1 1 0,0-1 0,1 1 0,-1-1 0,0 1 0,0-1 0,1 1 1,-1 0-1,0-1 0,-1 1 0,1 0 0,0 0 0,0 0 0,0 0 0,-3-2 0,-90-57-230,93 59 459,-1 0-1,1 0 0,0 0 1,0 1-1,0-1 0,-1 0 1,1 1-1,0-1 1,-1 1-1,1-1 0,-1 1 1,1 0-1,-1 0 0,1-1 1,0 1-1,-3 0 0,3 1-57,0-1 0,1 0 0,-1 1 0,0-1 0,1 1 0,-1-1 0,0 0 0,1 1 0,-1 0 0,1-1 0,-1 1 0,1-1 0,-1 1 0,1 0 0,-1-1 0,1 1 0,0 0 0,-1-1-1,1 1 1,0 0 0,-1-1 0,1 2 0,-1 6 197,0 0-1,0-1 1,1 1-1,0 0 1,1 8 0,0 1-553,-1 124 2094,26 600 1073,-23-718-3505,1 0 0,2 0 0,8 25 0,17 18-5144,-10-44 492</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50.336"/>
    </inkml:context>
    <inkml:brush xml:id="br0">
      <inkml:brushProperty name="width" value="0.05" units="cm"/>
      <inkml:brushProperty name="height" value="0.05" units="cm"/>
      <inkml:brushProperty name="color" value="#0000FF"/>
    </inkml:brush>
  </inkml:definitions>
  <inkml:trace contextRef="#ctx0" brushRef="#br0">406 122 5489,'0'0'4780,"0"0"-1565,0 0-587,0 0-333,0 0-453,0-7-308,0 1-1359,-1 0 1,1 0 0,-1 0 0,-1 0 0,1 0 0,-1 0-1,0 1 1,0-1 0,-5-7 0,6 10-169,-1 0 0,0 0 0,0 0 0,-1 0-1,1 0 1,-1 1 0,1-1 0,-1 1 0,0 0 0,0-1 0,0 1 0,0 1 0,0-1 0,0 0 0,-1 1 0,1 0 0,0-1 0,-1 1 0,-4 0 0,1-1-36,0 1 0,0 0-1,0 0 1,-1 0 0,1 1 0,0 0 0,0 1 0,-1 0 0,1 0 0,0 0 0,0 1 0,0 0 0,0 1 0,1-1 0,-1 1-1,1 1 1,-1-1 0,1 1 0,0 0 0,0 0 0,1 1 0,-1 0 0,1 0 0,0 0 0,0 0 0,-4 8 0,-9 13-19,1 2 0,1 0 0,1 0 0,2 2 0,1 0 1,-14 51-1,16-34-28,2 0 0,1 0 0,1 86 0,6-132 74,1 0 0,0 0 0,-1 0 0,1 0 0,0 0 0,0-1 0,0 1 0,-1 0 0,1 0 0,0-1 0,0 1-1,0-1 1,0 1 0,0-1 0,0 1 0,0-1 0,0 0 0,0 1 0,0-1 0,1 0 0,-1 0 0,0 0 0,0 0 0,0 0 0,0 0 0,0 0 0,0 0 0,0 0 0,1-1 0,-1 1 0,0 0 0,1-1 0,4 0-2,-1 0 0,0 0 0,0 0 1,0-1-1,0 0 0,0 0 0,8-4 1,2-8-73,-1 0 1,-1-1-1,0 0 1,-1-1-1,-1 0 0,0-1 1,16-36-1,-4 10-186,-2 7 47,-2 0-1,-1-2 1,-2 0 0,-2-1-1,17-74 1,-26 92 1405,-6 36 942,-1 25-2169,-2 169-15,-1 11-143,10-75-3294,2-112-1052,11-13-1674</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51.043"/>
    </inkml:context>
    <inkml:brush xml:id="br0">
      <inkml:brushProperty name="width" value="0.05" units="cm"/>
      <inkml:brushProperty name="height" value="0.05" units="cm"/>
      <inkml:brushProperty name="color" value="#0000FF"/>
    </inkml:brush>
  </inkml:definitions>
  <inkml:trace contextRef="#ctx0" brushRef="#br0">1 1 6521,'0'0'2446,"0"0"-1265,0 0 293,1 50 205,3 311 380,-4 100-1127,4-542-598,3 1 0,25-118 0,-16 114-258,-5 24 261,34-104 0,-44 162-323,0 0-1,0-1 0,0 1 1,0-1-1,0 1 0,1 0 1,-1 0-1,1 0 0,0 0 1,0 0-1,-1 0 0,1 0 0,0 1 1,1-1-1,-1 1 0,0-1 1,4-1-1,-5 3-21,1 0 1,-1-1-1,1 1 0,-1 0 0,0 0 1,1 0-1,-1 0 0,1 0 1,-1 0-1,0 1 0,1-1 0,-1 0 1,1 1-1,-1-1 0,0 1 0,1-1 1,-1 1-1,0 0 0,0 0 1,0-1-1,1 1 0,-1 0 0,0 0 1,0 0-1,0 0 0,0 0 0,-1 1 1,1-1-1,0 0 0,0 0 1,-1 0-1,1 1 0,-1-1 0,2 2 1,9 24 59,-1-1 0,-1 2 0,-1-1 0,-1 1 1,3 36-1,6 152 450,-14-153-424,-2 1 191,0-47 606,2-50-297,4-51-863,3 0 0,4 0 0,4 1 0,37-110 0,-52 189 269,2-9-48,1 0-1,1 0 1,9-15 0,-15 26 33,1 1 1,0-1 0,0 0-1,1 1 1,-1-1 0,0 1 0,0-1-1,1 1 1,-1-1 0,1 1-1,-1 0 1,1 0 0,0 0-1,-1 0 1,1 0 0,0 0 0,0 0-1,0 1 1,-1-1 0,1 1-1,0-1 1,0 1 0,0 0-1,0-1 1,0 1 0,0 0 0,0 0-1,0 1 1,3 0 0,-2 0 21,-1 0 1,0 1 0,1-1 0,-1 1-1,0-1 1,0 1 0,0 0-1,-1 0 1,1 0 0,0 0 0,-1 0-1,1 0 1,-1 1 0,2 4 0,16 40 133,-14-34-62,17 53 158,-3 1 0,-3 0 0,-3 2 0,5 80 0,-11-25-572,-7-122-580,0-5-700,-2-15-1438,-7-20-2139</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51.953"/>
    </inkml:context>
    <inkml:brush xml:id="br0">
      <inkml:brushProperty name="width" value="0.05" units="cm"/>
      <inkml:brushProperty name="height" value="0.05" units="cm"/>
      <inkml:brushProperty name="color" value="#0000FF"/>
    </inkml:brush>
  </inkml:definitions>
  <inkml:trace contextRef="#ctx0" brushRef="#br0">0 184 8209,'0'0'4073,"0"0"-1508,0 0-450,0 0-324,0 0-489,0 0-450,0 0-845,0 0 1,1 0-1,-1 0 0,0 0 1,0 0-1,0-1 1,1 1-1,-1 0 1,0 0-1,0 0 1,0 0-1,1 0 1,-1 0-1,0 0 1,0 0-1,1 0 0,-1 0 1,0 0-1,0 0 1,1 0-1,-1 0 1,0 0-1,0 0 1,0 0-1,1 0 1,-1 0-1,0 1 0,0-1 1,1 0-1,-1 0 1,0 0-1,0 0 1,0 0-1,0 0 1,1 1-1,-1-1 1,0 0-1,0 0 0,0 0 1,0 1-1,0-1 1,1 0-1,-1 0 1,0 0-1,0 1 1,0-1-1,0 0 1,0 0-1,0 1 1,0-1-1,0 0 0,0 0 1,0 1-1,0-1 1,0 0-1,0 0 1,0 0-1,0 1 1,3 15-28,0 1 0,-2-1 0,0 1 0,-2 30 0,1-12 22,6 347 162,-6-367-163,1 0-1,1 0 1,1-1-1,6 25 1,-9-39-6,0 0 0,1 1-1,-1-1 1,0 0 0,0 1 0,1-1-1,-1 0 1,0 1 0,1-1 0,-1 0-1,0 0 1,1 0 0,-1 1 0,0-1 0,1 0-1,-1 0 1,0 0 0,1 0 0,-1 1-1,1-1 1,-1 0 0,1 0 0,-1 0-1,0 0 1,1 0 0,-1 0 0,1 0 0,-1 0-1,0 0 1,1-1 0,-1 1 0,1 0-1,-1 0 1,0 0 0,1 0 0,-1-1-1,0 1 1,1 0 0,-1 0 0,0 0 0,1-1-1,-1 1 1,0 0 0,1-1 0,-1 1-1,0 0 1,0-1 0,1 1 0,-1 0-1,0-1 1,0 0 0,11-20-9,-1 0 1,-1-1-1,-1 0 0,5-24 1,3-5-30,9-30-9,-11 31-97,2 0 0,3 1 0,48-93 0,-66 140 120,1 0 0,-1 0 0,0 0 0,1 0-1,-1 0 1,1 0 0,-1 1 0,1-1 0,0 0-1,0 1 1,0-1 0,0 1 0,0 0 0,0 0-1,4-2 1,-5 3 11,0 0 1,0 0-1,1 0 0,-1 0 1,0 0-1,0 0 0,0 0 1,0 1-1,0-1 0,0 0 1,0 1-1,0-1 0,1 1 1,-1-1-1,0 1 0,-1 0 1,1-1-1,0 1 0,0 0 1,0 0-1,0-1 0,1 3 1,3 5-7,1 1-1,-1-1 1,-1 1 0,0 0 0,5 16 0,-6-18 92,26 86 555,24 134 0,-42-174-580,-11-49-6,0-4 14,0 0 118,7-8 46,10-40-583,16-77 1,0-4-291,-18 79 416,2-8-92,2 1 0,2 0 0,53-97-1,-74 153 344,1 1-1,-1-1 0,0 1 1,0-1-1,0 1 0,1-1 1,-1 1-1,0 0 0,0-1 0,1 1 1,-1-1-1,0 1 0,1 0 1,-1-1-1,0 1 0,1 0 1,-1 0-1,1-1 0,-1 1 1,0 0-1,1 0 0,-1 0 1,1-1-1,-1 1 0,1 0 1,-1 0-1,1 0 0,-1 0 0,1 0 1,-1 0-1,1 0 0,-1 0 1,1 0-1,-1 0 0,1 0 1,-1 0-1,1 0 0,-1 1 1,0-1-1,1 0 0,-1 0 1,1 0-1,-1 1 0,1-1 1,-1 0-1,0 0 0,1 1 1,-1-1-1,0 0 0,1 1 0,-1-1 1,0 1-1,1-1 0,-1 0 1,0 1-1,0-1 0,1 1 1,-1-1-1,0 1 0,0-1 1,0 1-1,0-1 0,0 1 1,0-1-1,0 0 0,0 1 1,0-1-1,0 2 0,10 39 206,-9-36-143,83 613 2151,-83-607-2300,0 1 0,1 0 0,0-1 0,7 19-1,10-1-2415,-16-27 1756,0 1-1,0-1 0,0 0 1,1 0-1,-1 0 0,1 0 1,-1-1-1,5 2 1,19 0-5986</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52.574"/>
    </inkml:context>
    <inkml:brush xml:id="br0">
      <inkml:brushProperty name="width" value="0.05" units="cm"/>
      <inkml:brushProperty name="height" value="0.05" units="cm"/>
      <inkml:brushProperty name="color" value="#0000FF"/>
    </inkml:brush>
  </inkml:definitions>
  <inkml:trace contextRef="#ctx0" brushRef="#br0">442 81 4945,'0'0'4166,"0"0"-1548,0 0-289,0 0-571,0 0-518,-26-14-341,-86-42-326,109 54-554,0 1-1,0 0 0,0-1 0,0 1 0,0 0 0,0 0 0,-1 1 1,1-1-1,0 1 0,0 0 0,-1-1 0,1 2 0,0-1 0,-1 0 1,1 0-1,-5 2 0,5 0-7,1-1 0,-1 1 0,1 0 0,0 0 1,-1 0-1,1 0 0,0 0 0,0 0 0,1 1 0,-1-1 0,-2 5 1,-4 4 24,-20 32-2,2 1 1,1 2 0,2 0-1,3 1 1,2 1 0,1 1-1,3 1 1,2 0 0,2 1-1,3 0 1,1 0 0,4 96-1,1-143-81,1 0-1,1 0 1,-1 0-1,1 0 1,-1 0-1,1 0 1,0 0-1,0 0 1,1 0 0,-1-1-1,1 1 1,0 0-1,0-1 1,0 1-1,0-1 1,1 0-1,-1 0 1,1 0-1,0 0 1,0 0-1,0 0 1,0-1-1,1 0 1,-1 1-1,1-1 1,-1-1-1,1 1 1,0 0-1,0-1 1,-1 0-1,1 0 1,0 0-1,0 0 1,0-1-1,0 1 1,0-1-1,0 0 1,1 0 0,-1-1-1,0 1 1,0-1-1,0 0 1,-1 0-1,1 0 1,0 0-1,6-4 1,2-2-21,-1-1 1,-1 0-1,1 0 1,-2-1-1,1-1 1,-1 0-1,0 0 1,-1 0-1,13-23 1,-21 33 66,38-58-154,-2-2 0,51-119 0,-69 132 662,-1-2-1,-2 0 1,-3 0-1,11-82 1,-22 27 4629,-1 103-4460,0 6-562,0 63-552,10 358-264,-4-342 733,5 0 0,3-1 0,26 88 0,-31-142-14,2 0 1,0 0 0,2-1 0,1-1 0,1 0-1,28 36 1,-34-50-146,1-1 0,1-1 0,0 0-1,1 0 1,0-1 0,0-1 0,1 0 0,0-1-1,1 0 1,-1-1 0,2 0 0,-1-1 0,1-1 0,21 5-1,-28-10-4073,-21-5 2312,-30-10-546,37 13 1438,-31-8-3148</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02.847"/>
    </inkml:context>
    <inkml:brush xml:id="br0">
      <inkml:brushProperty name="width" value="0.05" units="cm"/>
      <inkml:brushProperty name="height" value="0.05" units="cm"/>
      <inkml:brushProperty name="color" value="#0000FF"/>
    </inkml:brush>
  </inkml:definitions>
  <inkml:trace contextRef="#ctx0" brushRef="#br0">132 0 5569,'0'0'4620,"0"0"-1789,0 0-844,0 0-159,0 0-96,0 0-330,0 0-571,0 0-388,0 0-227,0 14-154,-7 100 355,-4 0-1,-37 157 0,25-157-671,4 0 0,-5 167 0,24-159-5614,1-117 1543,4-9 1977,-5 4 2293,10-21-3020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13.055"/>
    </inkml:context>
    <inkml:brush xml:id="br0">
      <inkml:brushProperty name="width" value="0.05" units="cm"/>
      <inkml:brushProperty name="height" value="0.05" units="cm"/>
      <inkml:brushProperty name="color" value="#0000FF"/>
    </inkml:brush>
  </inkml:definitions>
  <inkml:trace contextRef="#ctx0" brushRef="#br0">0 1 5193,'0'0'1632,"0"0"-609,0 0 106,0 0 146,0 0-15,0 44-89,0 147-203,0 281 520,0-471-2179,0-1-83,0 0 171,0 0 292,0-14 80,0-4 164,1 0 0,0 0-1,1 0 1,1 0 0,1 0-1,5-16 68,-7 29-3,-1 1 0,1-1-1,0 1 1,0 0-1,1 0 1,-1 0 0,1 0-1,0 0 1,0 0-1,0 0 1,1 1 0,-1 0-1,1 0 1,-1 0-1,1 0 1,0 0-1,1 1 1,-1 0 0,0 0-1,1 0 1,-1 0-1,1 1 1,-1-1 0,1 1-1,0 0 1,-1 1-1,1-1 1,0 1 0,0 0 3,6 0-13,-11 0 23,1-1 0,0 1 1,0 0-1,0-1 0,-1 1 0,1 0 0,0 0 0,0 0 0,0 0 1,0 0-1,0 0 0,-1 0 0,1 0 0,0 0 0,0 0 0,0 1 1,0-1-1,0 0 0,-1 1 0,1-1 0,0 0 0,0 1 0,-1-1 1,1 1-1,0-1 0,-1 1 0,1-1 0,0 1 0,-1 0 0,1-1 1,-1 1-1,1 0 0,-1 0 0,1-1 0,-1 1 0,0 0 0,1 0 1,-1-1-1,0 1 0,1 0 0,-1 0 0,0 0 0,0 0 0,0 0 1,0-1-1,0 1 0,0 0 0,0 0 0,0 0 0,0 0-10,0 11 138,-1 1 0,0-1 0,-1 1 0,0-1-1,0 0 1,-2 0 0,1 0 0,-4 5-138,5-11-41,-1 0 0,-1 0 1,1-1-1,-1 1 0,0-1 0,0 0 1,0 0-1,-1 0 0,1-1 0,-1 1 0,0-1 1,-1 0-1,1-1 0,-1 1 0,0-1 1,0 0-1,-1 0 41,-11-1-3541,12-2 576</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03.328"/>
    </inkml:context>
    <inkml:brush xml:id="br0">
      <inkml:brushProperty name="width" value="0.05" units="cm"/>
      <inkml:brushProperty name="height" value="0.05" units="cm"/>
      <inkml:brushProperty name="color" value="#0000FF"/>
    </inkml:brush>
  </inkml:definitions>
  <inkml:trace contextRef="#ctx0" brushRef="#br0">0 101 4921,'0'0'2424,"0"0"-1134,0 0-107,0 0 12,0 0-69,0 0-232,0 0-370,1 3-266,4 16-224,-1 1 1,-1 0-1,1 23 0,1 14 86,90 453 837,-77-444-934,3 0-1,3-2 1,2 0 0,4-2 0,56 90 0,-68-125-7,-5-5-21,1-1-1,2 0 1,0-1 0,31 30 0,-45-48 60,-2-2 250,0-33 2208,-3-292-82,8-387-2395,0 606-327,19-107-1,-24 213 174,0-1-1,0 0 0,0 0 0,0 0 1,1 1-1,-1-1 0,0 0 0,0 0 0,0 0 1,1 1-1,-1-1 0,0 0 0,1 0 1,-1 1-1,1-1 0,-1 0 0,1 1 1,-1-1-1,1 1 0,-1-1 0,1 0 1,0 1-1,-1-1 0,1 1 0,0 0 0,-1-1 1,1 1-1,0-1 0,-1 1 0,1 0 1,0 0-1,0-1 0,0 1 0,-1 0 1,1 0-1,0 0 0,0 0 0,1 0 1,0 1-321,-1-1 0,1 1 1,0 0-1,0 0 0,0 0 1,-1 0-1,1 0 1,0 0-1,-1 0 0,1 1 1,-1-1-1,1 1 1,-1-1-1,2 3 0,13 27-4247</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03.829"/>
    </inkml:context>
    <inkml:brush xml:id="br0">
      <inkml:brushProperty name="width" value="0.05" units="cm"/>
      <inkml:brushProperty name="height" value="0.05" units="cm"/>
      <inkml:brushProperty name="color" value="#0000FF"/>
    </inkml:brush>
  </inkml:definitions>
  <inkml:trace contextRef="#ctx0" brushRef="#br0">0 288 6073,'0'0'2311,"0"0"-1472,0 0-607,0 0-110,0 0 111,16 9 158,-9-4-364,97 54 471,-87-51-424,-1-1-1,1 0 1,1-1-1,-1-1 1,29 5-1,-40-10-61,47 2 145,-52-2-144,1 0 0,0-1 0,0 1 1,0-1-1,-1 1 0,1-1 0,0 0 1,-1 1-1,1-1 0,0 0 1,-1 0-1,1 0 0,-1 0 0,0-1 1,1 1-1,-1 0 0,0 0 0,0-1 1,0 1-1,1-1 0,-2 1 1,1-1-1,0 0 0,1-2 0,4-22 264,-1 0 0,-1-1 0,-1 0 0,-2 0 0,0 0 0,-6-42 0,5 57-18,-1 4-126,0 0 1,0 1-1,-1-1 1,0 1-1,0 0 0,-1 0 1,0-1-1,0 2 1,-1-1-1,-5-9 1,6 12-106,1 1 1,-1 0 0,0-1 0,1 1 0,-1 0 0,-1 1 0,1-1 0,0 0-1,-1 1 1,1 0 0,-1 0 0,0 0 0,0 0 0,0 0 0,0 1 0,0 0 0,0 0-1,0 0 1,0 0 0,-6 0 0,0 1-17,7 0-15,0-1-1,0 1 1,0 0 0,0 0-1,0 0 1,0 0-1,0 0 1,-1 1 0,1-1-1,0 1 1,0 0-1,0 0 1,1 0-1,-1 0 1,0 0 0,0 1-1,1-1 1,-1 1-1,0 0 1,1 0 0,0 0-1,-1 0 1,1 0-1,0 1 1,0-1 0,0 1-1,1-1 1,-3 5-1,-9 18-42,1 1 1,2 0-1,1 0 0,1 1 0,1 0 0,-6 50 0,5 4-33,3 85-1,6-148 84,0 1 0,0-1 0,2 0 0,6 24 0,-8-36-41,1 0-1,0 0 1,0-1-1,1 1 1,-1-1-1,1 1 1,1-1-1,-1 0 1,1 0-1,-1 0 1,1 0-1,1-1 1,-1 0-1,1 0 1,-1 0-1,10 6 1,1-6-494,0 1-1,1-2 1,-1 0 0,1-1-1,29 1 1,-36-2 177,59 0-2770</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04.431"/>
    </inkml:context>
    <inkml:brush xml:id="br0">
      <inkml:brushProperty name="width" value="0.05" units="cm"/>
      <inkml:brushProperty name="height" value="0.05" units="cm"/>
      <inkml:brushProperty name="color" value="#0000FF"/>
    </inkml:brush>
  </inkml:definitions>
  <inkml:trace contextRef="#ctx0" brushRef="#br0">443 101 7505,'0'0'3482,"0"0"-1019,0 0-691,0 0-454,0 0-334,0 0-404,-16-17-392,-51-50-185,65 65-11,1 1 0,-1-1 0,0 1 1,1 0-1,-1-1 0,0 1 0,0 0 0,0 0 0,0 0 1,0 0-1,0 1 0,0-1 0,0 0 0,0 1 0,0 0 1,0-1-1,0 1 0,0 0 0,-1 0 0,1 0 0,0 0 0,0 1 1,0-1-1,0 0 0,0 1 0,0 0 0,0-1 0,0 1 1,0 0-1,0 0 0,-2 1 0,0 2-18,0 0-1,0 0 1,0 0-1,0 0 1,1 1-1,-1 0 1,-3 8-1,6-11 19,-23 44-187,3 1 0,1 0 0,3 2 0,2 0 0,2 1 0,2 0 0,-4 61 0,13-10-2352,2-101 2506,0 1 1,0 0-1,0 0 0,0-1 1,0 1-1,0 0 1,0 0-1,0-1 0,0 1 1,1 0-1,-1 0 0,0-1 1,1 1-1,-1 0 1,0-1-1,1 1 0,-1 0 1,1-1-1,-1 1 0,1-1 1,-1 1-1,1-1 1,-1 1-1,1-1 0,0 1 1,-1-1-1,1 0 1,0 1-1,-1-1 0,1 0 1,0 1-1,-1-1 0,1 0 1,0 0-1,0 0 1,-1 0-1,1 0 0,0 0 1,0 0-1,-1 0 0,1 0 1,0 0-1,0 0 1,0 0-1,2-1 17,0 0-1,-1 0 1,1 0-1,-1 0 1,1 0 0,-1 0-1,1-1 1,-1 1 0,0-1-1,0 1 1,1-1-1,-1 0 1,0 0 0,1-3-1,11-14 35,-1-1-1,-2 0 1,0-1 0,15-40-1,26-102 74,-29 82-27,-15 57 273,-1-1 1,-1 1-1,-1-1 0,2-38 1,-7 61 263,0 2-59,-1 24-240,-23 126-373,6-52 119,-19 144 82,-9 371 0,47-507-212,-3 101-1602,2-205 1653,0-1 1,0 0-1,-1 0 1,1 1-1,0-1 1,0 0-1,-1 0 0,1 1 1,-1-1-1,1 0 1,-1 0-1,1 0 1,-1 0-1,0 0 1,0 1-1,1-1 1,-1-1-1,0 1 1,0 0-1,0 0 1,0 0-1,0 0 1,0-1-1,0 1 1,-2 0-1,1 0 24,1-1 0,-1 0 0,1 0 0,-1 0 0,1 0 0,-1 0 0,0-1-1,1 1 1,-1 0 0,1-1 0,-1 1 0,1-1 0,0 0 0,-1 1 0,1-1 0,-1 0 0,1 0 0,0 0 0,0 0-1,0 0 1,-1 0 0,1 0 0,0 0 0,-1-2 0,-9-12-134,0 0 0,0-1 0,2 0 0,0 0 0,-11-30 0,-30-100-1246,41 118 1087,-20-77-1033,6 3-830</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04.863"/>
    </inkml:context>
    <inkml:brush xml:id="br0">
      <inkml:brushProperty name="width" value="0.05" units="cm"/>
      <inkml:brushProperty name="height" value="0.05" units="cm"/>
      <inkml:brushProperty name="color" value="#0000FF"/>
    </inkml:brush>
  </inkml:definitions>
  <inkml:trace contextRef="#ctx0" brushRef="#br0">17 17 3408,'0'0'1689,"0"0"-609,0 0-360,0 0-408,0 0-312,0 0-344,0 0-840,-16-17-1001</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06.164"/>
    </inkml:context>
    <inkml:brush xml:id="br0">
      <inkml:brushProperty name="width" value="0.05" units="cm"/>
      <inkml:brushProperty name="height" value="0.05" units="cm"/>
      <inkml:brushProperty name="color" value="#0000FF"/>
    </inkml:brush>
  </inkml:definitions>
  <inkml:trace contextRef="#ctx0" brushRef="#br0">301 103 4040,'0'0'1302,"0"0"-88,0 0-214,0 0-115,0 0 83,-1-19 4918,-1 15-5746,1-1 0,-1 1 0,0-1 0,0 1 0,-1 0 0,1 0 0,-1 0 0,0 0 0,0 0 0,0 0 0,-1 1 0,1 0 0,-1-1 0,0 1 0,1 1 0,-2-1 0,1 0 0,0 1 0,0 0 0,-1 0 0,1 0 0,-1 1 0,-8-2 0,8 2-170,0 0 1,1 0-1,-1 0 0,0 1 0,0 0 0,0 0 0,0 0 1,1 0-1,-1 1 0,0 0 0,0 0 0,1 0 1,-1 1-1,0-1 0,1 1 0,-1 0 0,1 0 0,0 1 1,0 0-1,0-1 0,0 1 0,0 0 0,1 1 0,-5 4 1,-5 15-32,0 0 0,2 1 1,0 0-1,2 1 1,0 0-1,2 1 1,1-1-1,-5 50 0,6 54-344,5-123 360,1-5 30,-1 0 0,1 0 0,0 0 0,0 0 0,0 0 0,1 0 0,-1 0 0,0-1 0,0 1 0,0 0 0,1-1 0,-1 1 0,0-1 0,0 1 0,1-1 0,-1 0 0,0 0 0,1 0 0,-1 1 0,1-1 0,-1 0 0,0 0 0,1-1 0,-1 1 0,2-1 0,2 1-27,0 0 0,0 0 0,0-1 0,-1 1 0,1-1-1,0-1 1,7-2 0,-1-4-62,-2 0-1,1-1 1,-1 0-1,0-1 1,-1 1 0,0-2-1,9-15 1,2-7-498,20-43 0,-31 49 243,-4 16 342,-2 16 847,9 105-1200,9 67 874,-15-152-1574,1 0 1,1 0-1,1 0 0,19 41 0,-1-28-3765</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06.597"/>
    </inkml:context>
    <inkml:brush xml:id="br0">
      <inkml:brushProperty name="width" value="0.05" units="cm"/>
      <inkml:brushProperty name="height" value="0.05" units="cm"/>
      <inkml:brushProperty name="color" value="#0000FF"/>
    </inkml:brush>
  </inkml:definitions>
  <inkml:trace contextRef="#ctx0" brushRef="#br0">159 1 5737,'0'0'5729,"0"0"-3265,0 0-1087,0 0-665,0 0-360,-6 142 808,-15-24 41,-5 33-409,-6 16-264,6 9-312,5-16-136,10-9-80,1-25-8,5-34-872,5-17-961,0-41-839,0-34-1617,0 0 272</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06.943"/>
    </inkml:context>
    <inkml:brush xml:id="br0">
      <inkml:brushProperty name="width" value="0.05" units="cm"/>
      <inkml:brushProperty name="height" value="0.05" units="cm"/>
      <inkml:brushProperty name="color" value="#0000FF"/>
    </inkml:brush>
  </inkml:definitions>
  <inkml:trace contextRef="#ctx0" brushRef="#br0">1 1 7617,'0'0'3489,"0"0"-2393,0 0-288,0 0-416,0 0 208,0 0 121,0 0-289,200 176-168,-116-134-264,26 0-240,-10-9-2233,-21-8-2640</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07.293"/>
    </inkml:context>
    <inkml:brush xml:id="br0">
      <inkml:brushProperty name="width" value="0.05" units="cm"/>
      <inkml:brushProperty name="height" value="0.05" units="cm"/>
      <inkml:brushProperty name="color" value="#0000FF"/>
    </inkml:brush>
  </inkml:definitions>
  <inkml:trace contextRef="#ctx0" brushRef="#br0">58 856 5729,'0'0'1968,"0"0"-640,0 0 113,0 0-633,0 0-368,-15 335-240,15-276-200,0 0-32,-6-26-1064,1-16-1297,0-17-5248</inkml:trace>
  <inkml:trace contextRef="#ctx0" brushRef="#br0" timeOffset="1">1 0 7049,'0'0'3401,"0"0"-2689,0 0-664,0 0-48,0 0-48,0 0-408,0 0-1449,0 0-3568</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07.633"/>
    </inkml:context>
    <inkml:brush xml:id="br0">
      <inkml:brushProperty name="width" value="0.05" units="cm"/>
      <inkml:brushProperty name="height" value="0.05" units="cm"/>
      <inkml:brushProperty name="color" value="#0000FF"/>
    </inkml:brush>
  </inkml:definitions>
  <inkml:trace contextRef="#ctx0" brushRef="#br0">0 76 2528,'0'0'6362,"0"0"-3230,0 0-1768,0 0-798,0 0-170,1 32 378,4 222 700,-5-242-1407,-1 99 287,24 188 0,-22-292-358,0 0 1,1-1-1,-1 0 1,2 1-1,-1-1 1,4 7-1,-6-12 1,1-1 0,-1 1 0,0-1 0,1 1 0,-1-1 0,1 1 0,-1-1 0,1 1 0,-1-1 0,1 1 0,-1-1 0,1 1 0,-1-1 0,1 0 0,0 1 0,-1-1 0,1 0 0,-1 0 0,1 1 0,0-1 0,-1 0 0,1 0 0,0 0 0,-1 0 0,1 0-1,1 0 1,0-1-2,-1 0-1,1 0 1,0 0-1,-1 0 1,1 0-1,-1 0 0,0 0 1,1-1-1,-1 1 1,0 0-1,0-1 0,0 1 1,0-1-1,0 0 1,1-2-1,17-35-49,-1 0 0,-3-1 1,17-63-1,22-136-265,-23 14 267,-20 124 18,-9 71-242,-2 24-992,-3 10-1743,-10 17-1609</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07.960"/>
    </inkml:context>
    <inkml:brush xml:id="br0">
      <inkml:brushProperty name="width" value="0.05" units="cm"/>
      <inkml:brushProperty name="height" value="0.05" units="cm"/>
      <inkml:brushProperty name="color" value="#0000FF"/>
    </inkml:brush>
  </inkml:definitions>
  <inkml:trace contextRef="#ctx0" brushRef="#br0">157 404 7929,'0'0'2910,"0"0"-1664,0 0-754,0 0-143,0 0 10,0 0-59,0 0 40,25-7-2,84-27-127,-100 30-203,1 0 0,-1 0 0,0-1 0,-1-1 0,1 0 1,-1 0-1,0 0 0,-1-1 0,0 0 0,0-1 0,0 0 0,10-16 1,-4 7-19,-7 8-25,0-1 1,0 1 0,-1-2 0,0 1 0,-1 0 0,0-1-1,-1 0 1,0 0 0,-1 0 0,0 0 0,-1-1-1,0 1 1,-1-16 0,0 24 42,0 0 0,0 0 0,-1 0 0,1 0-1,-1 0 1,1 1 0,-1-1 0,0 0 0,0 0 0,0 1 0,-1-1 0,1 1-1,-1-1 1,1 1 0,-1 0 0,0-1 0,0 1 0,-3-2 0,1 0 28,-1 1 1,1 0-1,-1 0 1,0 1 0,0-1-1,0 1 1,0 0-1,-1 1 1,-5-2 0,-14-1 182,0 1 0,1 1 1,-38 3-1,36-1-60,19 1-101,0 0 1,0 0-1,0 1 0,0 0 1,1 0-1,-1 0 1,1 1-1,-1 0 0,1 0 1,0 1-1,0 0 0,1 0 1,-1 0-1,1 1 0,0-1 1,0 1-1,0 1 1,0-1-1,1 1 0,0-1 1,1 1-1,-6 11 0,-3 6-31,2 0-1,0 1 1,1 0-1,2 0 1,-5 26-1,-2 29-59,4 0 0,3 1 0,6 141 0,3-193-219,1 0 0,2 0 0,0 0 0,2-1 0,19 50-1,-10-39-1695,34 56 0,3-15-3094</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13.390"/>
    </inkml:context>
    <inkml:brush xml:id="br0">
      <inkml:brushProperty name="width" value="0.05" units="cm"/>
      <inkml:brushProperty name="height" value="0.05" units="cm"/>
      <inkml:brushProperty name="color" value="#0000FF"/>
    </inkml:brush>
  </inkml:definitions>
  <inkml:trace contextRef="#ctx0" brushRef="#br0">0 1 3929,'0'0'1808,"0"0"-736,0 0-31,0 0-33,0 0-248,0 0 112,0 0-104,12 147-135,-9-121-265,-3 0-152,0-10-208,0 5 128,0-5-136,0-6-264,0 1-1105,0-1-679,0-10-1537</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08.445"/>
    </inkml:context>
    <inkml:brush xml:id="br0">
      <inkml:brushProperty name="width" value="0.05" units="cm"/>
      <inkml:brushProperty name="height" value="0.05" units="cm"/>
      <inkml:brushProperty name="color" value="#0000FF"/>
    </inkml:brush>
  </inkml:definitions>
  <inkml:trace contextRef="#ctx0" brushRef="#br0">21 1 6625,'0'0'4489,"0"0"-2457,0 0-1031,0 0-689,0 0 312,0 335 536,-5-167-456,-6 0-216,6 8-224,5-8-160,0-17-104,0-9 0,0-16-984,0-17-1024,0-25-1177,0-34-784</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08.973"/>
    </inkml:context>
    <inkml:brush xml:id="br0">
      <inkml:brushProperty name="width" value="0.05" units="cm"/>
      <inkml:brushProperty name="height" value="0.05" units="cm"/>
      <inkml:brushProperty name="color" value="#0000FF"/>
    </inkml:brush>
  </inkml:definitions>
  <inkml:trace contextRef="#ctx0" brushRef="#br0">0 17 5353,'0'0'2840,"0"0"-1359,0 0-797,0 0-225,31-3 114,2-2-362,-13 2-63,1 0 0,-1 1-1,1 1 1,-1 1-1,1 1 1,-1 1-1,37 8 1,-25 0-32,-1 3 0,-1 0 0,0 2 1,0 1-1,-2 2 0,0 0 0,-1 2 0,37 36 0,-56-48-120,0 1 0,0 0-1,-1 0 1,0 1 0,-1 0 0,0 0-1,0 1 1,-1 0 0,-1 0-1,0 0 1,0 0 0,-1 1 0,-1-1-1,0 1 1,0 0 0,-1 0-1,-1 0 1,0 0 0,0-1-1,-1 1 1,-1 0 0,0 0 0,0-1-1,-2 1 1,1-1 0,-1 0-1,-1 0 1,0 0 0,0 0 0,-1-1-1,-11 14 1,-4 1-1,0-1 0,-2-1 0,-1-1 1,-1-1-1,-1-1 0,-31 18 0,39-26-7,-1-2-1,0 0 1,-1-2-1,0 0 1,0-1-1,-1-1 1,0-1 0,0 0-1,0-2 1,-28 1-1,47-4 10,1 0 0,-1 0-1,1 0 1,0 0 0,-1 0-1,1 0 1,-1 1 0,1-1-1,0 0 1,-1 1 0,1-1-1,-1 1 1,1 0 0,0-1-1,-2 2 1,2-1-15,1-1-1,0 1 1,0-1-1,-1 1 1,1-1 0,0 1-1,0-1 1,0 1 0,0-1-1,0 1 1,-1-1-1,1 1 1,0-1 0,0 1-1,0-1 1,0 1 0,0-1-1,1 1 1,-1-1 0,0 1-1,0-1 1,0 1-1,0-1 1,1 1 0,-1-1-1,0 1 1,1 0 0,1 2-60,1 0 0,-1 0 0,1 0-1,-1 0 1,1-1 0,0 1 0,0-1 0,1 0 0,5 4 0,153 59-53,-4-2 298,-136-53-130,-1 2-1,0 0 1,0 2-1,33 28 1,-48-37-2,1 1 0,-1 0-1,-1 0 1,1 1 0,-1-1 0,-1 1-1,1 0 1,-1 1 0,0-1 0,4 12 0,-7-13 53,0-1 0,0 1 0,0 0 1,-1-1-1,0 1 0,0-1 1,-1 1-1,1 0 0,-1-1 0,0 1 1,-1-1-1,1 1 0,-1-1 0,0 0 1,-1 0-1,1 0 0,-4 5 0,-26 42 410,-71 89-1,1-21-3972,72-86 1185,3-6-1324</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09.360"/>
    </inkml:context>
    <inkml:brush xml:id="br0">
      <inkml:brushProperty name="width" value="0.05" units="cm"/>
      <inkml:brushProperty name="height" value="0.05" units="cm"/>
      <inkml:brushProperty name="color" value="#0000FF"/>
    </inkml:brush>
  </inkml:definitions>
  <inkml:trace contextRef="#ctx0" brushRef="#br0">43 0 4945,'0'0'2328,"0"0"-1232,0 0 129,0 0-257,-5 319-504,-1-260-336,6-1-120,-5-7-8,0-26-112,-6-17-1112,6-8-1065,0 0-4976</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09.693"/>
    </inkml:context>
    <inkml:brush xml:id="br0">
      <inkml:brushProperty name="width" value="0.05" units="cm"/>
      <inkml:brushProperty name="height" value="0.05" units="cm"/>
      <inkml:brushProperty name="color" value="#0000FF"/>
    </inkml:brush>
  </inkml:definitions>
  <inkml:trace contextRef="#ctx0" brushRef="#br0">1 1 6409,'0'0'2864,"0"0"-2263,0 0-497,0 0-96,0 0 0,0 0-8,47 117 0,-15-83-520,-6-1-785,-5-7-2063</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10.045"/>
    </inkml:context>
    <inkml:brush xml:id="br0">
      <inkml:brushProperty name="width" value="0.05" units="cm"/>
      <inkml:brushProperty name="height" value="0.05" units="cm"/>
      <inkml:brushProperty name="color" value="#0000FF"/>
    </inkml:brush>
  </inkml:definitions>
  <inkml:trace contextRef="#ctx0" brushRef="#br0">0 43 7697,'0'0'3401,"0"0"-1179,0 0-882,0 0-610,0 0 52,0 0 380,2 62-219,6 200-410,10 133 4,-13-331-1548,-2-55-726,-2-42 1156,2-83 178,5 0 0,5 1 0,5 0 0,40-136 0,-56 244 391,0-1-31,0-1 0,1 1 0,0-1 0,1 1-1,-1 0 1,1 0 0,9-12 0,-12 20 33,-1-1 0,0 1-1,1-1 1,-1 1 0,1 0 0,-1 0-1,1-1 1,-1 1 0,1 0 0,-1 0-1,1 0 1,0-1 0,-1 1 0,1 0 0,-1 0-1,1 0 1,-1 0 0,1 0 0,-1 0-1,1 0 1,0 0 0,-1 0 0,1 1-1,-1-1 1,1 0 0,-1 0 0,1 0-1,-1 1 1,1-1 0,-1 0 0,1 0 0,-1 1-1,1-1 1,-1 0 0,0 1 0,1-1-1,-1 1 1,1-1 0,-1 1 0,0-1-1,1 1 1,-1-1 0,0 1 0,0-1 0,1 1-1,-1-1 1,0 1 0,0-1 0,0 1-1,0-1 1,0 1 0,0-1 0,0 1-1,0 0 1,10 36 20,-9-34-21,11 86 116,-3 0 0,-5 0 0,-6 97 1,0-49-776,2-86-1480,0-15-1396</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10.393"/>
    </inkml:context>
    <inkml:brush xml:id="br0">
      <inkml:brushProperty name="width" value="0.05" units="cm"/>
      <inkml:brushProperty name="height" value="0.05" units="cm"/>
      <inkml:brushProperty name="color" value="#0000FF"/>
    </inkml:brush>
  </inkml:definitions>
  <inkml:trace contextRef="#ctx0" brushRef="#br0">61 218 1192,'0'0'5746,"0"0"-3366,0 0-1032,0 0-144,-9 45 5,-26 145 81,27-141-934,3 1-1,2 0 1,3 53-1,2-26-322,-2-68-22,0 0 0,0 0-1,2 0 1,-1 0 0,1 0-1,0 0 1,4 10 0,-4-16-27,-1 0-1,1 0 1,0 0 0,-1 0 0,1 0 0,1 0 0,-1-1-1,0 1 1,1-1 0,-1 0 0,1 1 0,0-1 0,-1 0-1,1-1 1,0 1 0,0 0 0,0-1 0,1 0 0,-1 0-1,0 0 1,0 0 0,1 0 0,4 0 0,-4 0-53,1-1 0,-1 1 1,1-1-1,-1 0 0,1 0 0,0 0 1,-1-1-1,1 0 0,-1 0 1,1 0-1,-1 0 0,1-1 1,-1 1-1,0-1 0,0 0 0,0 0 1,0-1-1,0 0 0,6-5 1,-2-1-97,-1 0 1,0-1-1,-1 0 1,0 0 0,-1-1-1,0 1 1,3-13 0,4-9-54,-2-2 0,-1 0 0,-1 0 0,-2 0 1,2-40-1,-9-174-105,-1 213-83,-2 1 0,-2-1 0,-1 1 0,-1 1 0,-2-1 0,-20-44 0,14 56-2362</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10.860"/>
    </inkml:context>
    <inkml:brush xml:id="br0">
      <inkml:brushProperty name="width" value="0.05" units="cm"/>
      <inkml:brushProperty name="height" value="0.05" units="cm"/>
      <inkml:brushProperty name="color" value="#0000FF"/>
    </inkml:brush>
  </inkml:definitions>
  <inkml:trace contextRef="#ctx0" brushRef="#br0">36 0 6905,'0'0'2401,"0"0"-1005,0 0-248,0 0 120,0 0-247,-2 54-346,-6 166-326,8-195-299,-2 0 0,0 0 0,-7 26 0,1-7 65,5-36 491,1-28-623,3-35-639,7 22 253,0 0 1,2 1-1,2 1 0,1-1 1,1 2-1,1 0 1,2 1-1,25-33 0,-11 26 154,-30 35 230,0 0 1,0 0 0,0 0 0,0 0-1,0 0 1,1 0 0,-1 0-1,0 1 1,1-1 0,-1 0-1,0 1 1,1-1 0,-1 1 0,1 0-1,-1-1 1,1 1 0,-1 0-1,1 0 1,-1 0 0,1 0-1,-1 0 1,1 0 0,-1 0 0,1 1-1,1 0 1,4 11-118,-3 24 138,-1 0 1,-4 67-1,0-42 48,1 13 13,-4-1 0,-19 113-1,23-186-52,-1 0 0,1 0 0,0 0-1,0 0 1,0 0 0,0 0-1,0 0 1,0 0 0,0 0 0,0 0-1,0 0 1,-1 0 0,1 0 0,0 0-1,0 0 1,0 0 0,0 0-1,0 0 1,0 0 0,0 0 0,0 0-1,0 0 1,0 0 0,-1 0 0,1 1-1,0-1 1,0 0 0,0 0 0,0 0-1,0 0 1,0 0 0,0 0-1,0 0 1,0 0 0,0 0 0,0 0-1,0 0 1,0 1 0,0-1 0,0 0-1,0 0 1,0 0 0,0 0-1,0 0 1,0 0 0,0 0 0,0 0-1,0 0 1,0 1 0,-2-15 322,2-15-375,1 1 0,1-1-1,1 0 1,14-52 0,-3 34-28,-2 2-21,1 1 0,3 0 0,2 1-1,28-50 1,-46 92 82,1 0-1,0 0 1,-1-1 0,1 1-1,0 0 1,0 0-1,0 0 1,0 0 0,0 0-1,0 0 1,1 0 0,-1 0-1,0 1 1,0-1-1,1 0 1,-1 1 0,0-1-1,1 1 1,-1-1 0,1 1-1,-1 0 1,0 0-1,1 0 1,-1-1 0,1 1-1,-1 0 1,1 1 0,1-1-1,3 0 53,-5 1-31,0 0-1,0 0 1,-1 0 0,1 0-1,0 0 1,0 1-1,0-1 1,-1 0-1,1 0 1,-1 1-1,1-1 1,-1 0-1,1 0 1,-1 1 0,0-1-1,0 1 1,1-1-1,-1 0 1,0 1-1,0-1 1,-1 1-1,1 0 1,0 2 26,2 64 618,-10 111 0,-1-7-607,9-162-276,0-1-1,1 1 1,0-1 0,3 14 0,-3-20 52,0 0 0,0 0 0,0 0 0,1 0-1,-1 0 1,1-1 0,0 1 0,-1-1 0,1 1 0,0-1 0,1 0 0,-1 0 0,0 1 0,1-2 0,-1 1 0,1 0 0,2 1-1,27 9-3356</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11.207"/>
    </inkml:context>
    <inkml:brush xml:id="br0">
      <inkml:brushProperty name="width" value="0.05" units="cm"/>
      <inkml:brushProperty name="height" value="0.05" units="cm"/>
      <inkml:brushProperty name="color" value="#0000FF"/>
    </inkml:brush>
  </inkml:definitions>
  <inkml:trace contextRef="#ctx0" brushRef="#br0">16 0 3816,'0'0'2281,"0"0"-1121,0 0-256,0 0-344,-15 285-16,15-209-223,0-1-185,0-8-80,0-16-56,0-18 0,0 1-665,0-26-1079,0-8-2449</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11.546"/>
    </inkml:context>
    <inkml:brush xml:id="br0">
      <inkml:brushProperty name="width" value="0.05" units="cm"/>
      <inkml:brushProperty name="height" value="0.05" units="cm"/>
      <inkml:brushProperty name="color" value="#0000FF"/>
    </inkml:brush>
  </inkml:definitions>
  <inkml:trace contextRef="#ctx0" brushRef="#br0">1 0 8009,'0'0'3297,"0"0"-2537,0 0-760,0 0-200,0 0 112,0 0 80,95 185 0,-43-118-632,1-8-1080,-11-9-2393</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12.128"/>
    </inkml:context>
    <inkml:brush xml:id="br0">
      <inkml:brushProperty name="width" value="0.05" units="cm"/>
      <inkml:brushProperty name="height" value="0.05" units="cm"/>
      <inkml:brushProperty name="color" value="#0000FF"/>
    </inkml:brush>
  </inkml:definitions>
  <inkml:trace contextRef="#ctx0" brushRef="#br0">385 1758 5265,'0'0'4196,"0"0"-1615,0 0-443,0 0-311,0 0-271,0 0-359,0 0-478,-4-17-203,-18-51-159,21 66-354,0 0 0,0 1 1,-1-1-1,1 0 0,0 1 0,-1-1 0,1 1 1,-1-1-1,1 1 0,-1 0 0,1 0 0,-1 0 1,0 0-1,0 0 0,0 0 0,0 0 0,1 0 1,-1 1-1,0-1 0,0 1 0,-3-1 0,-41 2-96,30 0 7,9 0 33,0-1 1,0 2-1,0-1 1,1 1 0,-1 0-1,0 0 1,1 0-1,0 1 1,-1 0-1,1 1 1,1-1 0,-1 1-1,0 0 1,1 1-1,0-1 1,0 1-1,0 0 1,0 1-1,-5 8 1,-7 10-183,2 1 0,0 1 0,-13 33 0,23-48 157,-4 10-259,0 1-1,1 1 0,1-1 0,1 1 0,1 0 1,1 1-1,2-1 0,-1 32 0,3-54 314,0-1 0,0 1 0,1-1 0,-1 1 0,0-1 0,0 1 0,1-1 0,-1 0 0,0 1 0,1-1 0,-1 1 0,1-1 0,-1 0 0,0 1 0,1-1 0,-1 0 0,1 1 0,-1-1 0,1 0 0,-1 0 0,1 0 0,-1 1 0,1-1 0,-1 0 0,1 0 0,-1 0 0,1 0 0,-1 0 0,1 0 0,-1 0 0,2 0 0,23 0-190,-16-1 138,-1 1 51,0-1 0,-1 0 0,1 0 0,0-1 0,-1 0 0,0 0 0,1-1 0,-1 0 0,0 0 0,0-1 0,-1 1 0,1-2 0,-1 1 0,12-11 0,2-5-96,-1 0-1,29-42 1,-29 37 16,-1 1-55,-2 0 1,18-33-1,-29 46 500,0 0 0,0 0 1,-1 0-1,-1 0 0,0-1 1,0 1-1,-1-1 0,1-18 1,-3 29 541,0 8-853,1 1-1,-1-1 0,-1 0 0,1 1 0,-1-1 0,0 0 1,-1 1-1,0-1 0,0 0 0,-4 8 0,-6 26-80,0 23 24,2 2 0,4 0 1,3 119-1,3-182 4,0-1 1,1 1-1,-1-1 0,1 1 0,0 0 1,0-1-1,0 0 0,0 1 0,0-1 1,1 0-1,-1 1 0,1-1 0,-1 0 1,1 0-1,0 0 0,0-1 0,0 1 1,0 0-1,0-1 0,0 1 0,0-1 1,0 1-1,1-1 0,-1 0 0,1 0 1,-1 0-1,1-1 0,-1 1 0,1 0 1,-1-1-1,1 0 0,-1 1 1,6-2-1,-1 2 0,0-2 1,0 1-1,0-1 0,0 0 1,0 0-1,0-1 1,-1 0-1,1 0 1,-1-1-1,1 0 0,-1 0 1,0 0-1,7-6 1,9-9 19,-2-1 0,0 0 0,-2-2 0,23-32 0,63-107 5,143-338-35,-217 431 31,38-87-42,68-233-1,-110 292 614,-4-2 0,-5 0-1,9-185 1,-25 249 66,-7-62 1,5 85-551,-1 1-1,0 0 1,0 0 0,-1 0 0,0 1-1,-1-1 1,0 1 0,0-1 0,-1 1-1,0 0 1,-7-8 0,10 13-78,-1 0 0,0 0 0,0 0 0,0 1 0,0-1 0,0 1 1,0 0-1,-1 0 0,1 0 0,-1 0 0,1 0 0,-1 1 0,0 0 0,0-1 0,0 2 0,1-1 0,-1 0 0,0 1 0,0-1 1,0 1-1,0 1 0,0-1 0,0 0 0,0 1 0,0 0 0,0 0 0,-4 1 0,1 1-29,0 0 1,0 1-1,1 0 0,-1 0 0,1 0 0,0 1 0,0 0 1,0 0-1,1 1 0,0 0 0,0 0 0,-8 12 0,-19 43-78,2 0-1,3 2 0,-36 131 1,53-159 82,-41 138-11,7 3 0,8 1 1,8 2-1,8 0 0,6 350 0,17-483 26,2-1-1,2 0 1,1 0-1,3 0 1,2-2-1,1 1 1,2-2-1,2 0 1,38 63-1,-45-89-147,0 0 1,1-1-1,1 0 0,0-1 0,1 0 1,1-1-1,0-1 0,17 11 0,-14-12-686,0-1-1,1-1 1,0 0-1,21 6 0,36-1-4477</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13.719"/>
    </inkml:context>
    <inkml:brush xml:id="br0">
      <inkml:brushProperty name="width" value="0.05" units="cm"/>
      <inkml:brushProperty name="height" value="0.05" units="cm"/>
      <inkml:brushProperty name="color" value="#0000FF"/>
    </inkml:brush>
  </inkml:definitions>
  <inkml:trace contextRef="#ctx0" brushRef="#br0">9 290 4521</inkml:trace>
  <inkml:trace contextRef="#ctx0" brushRef="#br0" timeOffset="1">9 290 4521,'-8'-289'2505,"11"289"-1473,-3 0-72,3 0-544,-1 0-296,4 0-120,9 0 0,-3 0-928,2 5-2793</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13.405"/>
    </inkml:context>
    <inkml:brush xml:id="br0">
      <inkml:brushProperty name="width" value="0.05" units="cm"/>
      <inkml:brushProperty name="height" value="0.05" units="cm"/>
      <inkml:brushProperty name="color" value="#0000FF"/>
    </inkml:brush>
  </inkml:definitions>
  <inkml:trace contextRef="#ctx0" brushRef="#br0">0 1 8889,'0'0'4382,"0"0"-1529,0 0-828,0 0-255,0 0-192,0 0-414,0 0-507,8 0-114,4 1-549,-1 1-1,1 0 1,-1 1 0,0 0 0,1 1-1,-2 0 1,1 1 0,0 0 0,-1 0-1,14 11 1,40 19-37,40 8 62,0-5 0,3-4 1,1-5-1,1-5 0,122 12 0,563 2 93,-291-21-410,-20-1-80,-460-16 355,124 1-287,213-27-1,-325 21 237,99-15-578,183-5-1,-217 23 497,-50-1 56,0 3 0,-1 2-1,1 2 1,70 14 0,-16 9-441,1-5 1,1-5-1,201 7 1,961-24-872,-1172-3 1428,162-26 0,90-40-36,-149 27-70,-197 42 81,1 0-1,0-1 1,0 1-1,0-1 1,-1 0-1,1 0 1,0 0-1,-1 0 1,1 0-1,-1 0 1,1-1-1,-1 1 1,1-1-1,-1 0 1,3-3-1,-5 5-23,1-1 1,-1 1-1,0-1 0,0 1 0,0-1 0,0 0 0,0 1 0,0-1 1,0 1-1,0-1 0,0 1 0,0-1 0,0 1 0,-1-1 0,1 0 0,0 1 1,0-1-1,0 1 0,-1-1 0,1 1 0,0-1 0,-1 1 0,1-1 0,0 1 1,-1-1-1,-23-17-1985,-16-5-3157</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15.391"/>
    </inkml:context>
    <inkml:brush xml:id="br0">
      <inkml:brushProperty name="width" value="0.05" units="cm"/>
      <inkml:brushProperty name="height" value="0.05" units="cm"/>
      <inkml:brushProperty name="color" value="#0000FF"/>
    </inkml:brush>
  </inkml:definitions>
  <inkml:trace contextRef="#ctx0" brushRef="#br0">816 5738 3296,'0'0'4468,"0"0"-2089,0 0-629,0 0-239,11-28 1465,-13-167 1742,18-394-3823,17 45-937,-33 542 42,1-61 4,-3 0 1,-17-107-1,15 152-12,-67-292 82,60 275-113,-2-1 0,-1 2 0,-2 0 0,-1 1 0,-2 0 0,-33-44 0,43 67-30,0 0 1,0 1-1,-1 0 0,-1 0 0,1 1 0,-1 0 0,-1 1 0,-16-9 1,-4 3-320,-62-19 0,-17-6-613,99 33 1008,1-2-1,0 1 0,0-1 1,0-1-1,1 0 0,1 0 1,-1-1-1,1-1 0,1 1 0,0-1 1,0-1-1,1 0 0,0 0 1,-6-13-1,-6-19 64,2-1-1,-19-70 1,36 113-71,-20-79 62,4 1 0,-10-122 1,14-166-23,15 299-60,3 0 0,3 0 0,3 1 0,3 1 1,3 0-1,51-123 0,2 32-200,142-225 0,-40 121-1749,237-274 1,-387 510 1946,0 0 0,2 1 0,1 1-1,0 2 1,2 1 0,0 1-1,1 1 1,1 1 0,1 2 0,0 1-1,1 2 1,38-10 0,-5 6-13,1 3 1,0 4-1,0 2 1,1 3-1,81 5 0,-106 2 31,0 3 0,-1 1 1,0 1-1,0 3 0,-1 1 0,62 28 0,-33-6-28,0 2 0,106 77 0,-119-69-11,0 2 1,-4 3-1,82 97 0,111 187-64,-194-260 83,121 133-1,-131-165 32,1-2-1,3-2 1,0-1-1,60 34 0,179 82 94,-131-75 369,234 83-1,-3-3 47,-208-65-448,-113-56 24,1-3 0,111 40 0,-113-56-59,1-2-1,1-3 0,92 6 0,196-11 43,-251-8-67,370-26 105,-310 14-62,-28 2 26,301-13 81,-333 22-148,-26 0-10,85 8-1,-141-3-9,1 1 0,0 0 0,-1 2 0,0 0 1,0 1-1,-1 1 0,0 0 0,0 2 0,-1 0 1,31 25-1,-36-26-3,-1 1 0,0 1 0,0 0 0,-2 1 0,1 0 0,-1 0-1,-1 1 1,0 0 0,-1 0 0,-1 1 0,0 0 0,0 0 0,-2 0 0,0 1 0,3 15 0,11 161-9,-6 240 0,-11-216 17,6 155 6,13 1164 172,-35-931 1593,9-303-1450,6-295-366,1 18-276,-2-1-1,-5 33 1,-15 11-4521,1-24-1720</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18.170"/>
    </inkml:context>
    <inkml:brush xml:id="br0">
      <inkml:brushProperty name="width" value="0.05" units="cm"/>
      <inkml:brushProperty name="height" value="0.05" units="cm"/>
      <inkml:brushProperty name="color" value="#0000FF"/>
    </inkml:brush>
  </inkml:definitions>
  <inkml:trace contextRef="#ctx0" brushRef="#br0">5 31 6441,'0'0'2650,"0"0"-532,0 0-23,0 0-100,0 0-65,0-7-143,0-16-9,0 44-366,0 61-1213,-4 335-251,4 301 59,20-530-115,-10-105 1100,-8-173-1124,15-109 1,-11 154-68,3 0 0,2 0-1,2 1 1,24-58 0,-33 92 148,1 0 0,0 0 0,0 1 0,1-1 0,0 1 0,0 1 0,1-1 0,0 1-1,1 0 1,0 1 0,0 0 0,1 0 0,0 0 0,0 1 0,0 1 0,1 0 0,0 0 0,0 1 0,0 0-1,0 0 1,1 1 0,-1 1 0,1 0 0,16-1 0,-15 2-50,0 1 0,-1 1-1,1 0 1,16 4 0,-25-4 81,1 1-1,0-1 1,-1 1 0,1 0 0,-1 0-1,0 0 1,0 0 0,1 1-1,-2-1 1,1 1 0,0 0 0,0 0-1,-1 0 1,0 0 0,4 6-1,3 6 38,0 2 0,-1-1-1,-1 1 1,0 0-1,-2 0 1,1 1 0,-2 0-1,-1 0 1,0 0-1,-1 0 1,-1 0 0,-1 21-1,-1-32 56,1 1 0,-2-1 0,1 1 0,-1-1 0,0 1-1,0-1 1,-1 0 0,0 0 0,0 0 0,-1 0 0,0-1 0,0 0-1,0 1 1,-1-1 0,0-1 0,0 1 0,0-1 0,-1 0-1,0 0 1,0 0 0,0-1 0,-1 0 0,-10 5 0,1-1-150,0-1 1,-1 0-1,-1-2 1,1 0-1,-1 0 1,1-2-1,-1 0 1,-36 1-1,45-4-175,1 0-442,0 0 0,0 0 0,0-1 1,1 0-1,-10-2 0,15 2 327,0 0 1,-1 0-1,1 0 1,0-1-1,0 1 1,0-1-1,0 1 0,0-1 1,0 0-1,0 0 1,1 1-1,-1-1 1,1 0-1,-1-1 1,1 1-1,0 0 0,-2-5 1,-10-20-5931</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18.685"/>
    </inkml:context>
    <inkml:brush xml:id="br0">
      <inkml:brushProperty name="width" value="0.05" units="cm"/>
      <inkml:brushProperty name="height" value="0.05" units="cm"/>
      <inkml:brushProperty name="color" value="#0000FF"/>
    </inkml:brush>
  </inkml:definitions>
  <inkml:trace contextRef="#ctx0" brushRef="#br0">48 109 5385,'0'0'2341,"0"0"-710,0 0-185,0 0-127,0 0-248,0 0-349,0 0-267,0 0-115,0 0-4,0 0-22,0 2-204,1 1 0,-1-1-1,0 1 1,1-1 0,-1 0-1,0 1 1,-1-1-1,1 1 1,0-1 0,-1 0-1,1 1 1,-2 2 0,0-5-152,1-1 1,-1 1 0,0 0-1,1-1 1,-1 1 0,1-1-1,-1 1 1,0-1 0,1 0-1,-1 0 1,1 1 0,0-1-1,-1 0 1,1 0 0,0 0-1,-1-1 1,1 1 0,0 0-1,0 0 1,0-1 0,0 1-1,0-1 1,1 1 0,-1-1-1,0 1 1,1-1 0,-1 1-1,1-1 1,-1-2 0,-7-55-4111,7 51 3248,0-35-4793</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21.005"/>
    </inkml:context>
    <inkml:brush xml:id="br0">
      <inkml:brushProperty name="width" value="0.05" units="cm"/>
      <inkml:brushProperty name="height" value="0.05" units="cm"/>
      <inkml:brushProperty name="color" value="#0000FF"/>
    </inkml:brush>
  </inkml:definitions>
  <inkml:trace contextRef="#ctx0" brushRef="#br0">0 1 2832,'0'0'5217,"0"0"-2365,0 0-895,0 17 540,11 709 2031,-11-481-4190,4-313 191,18-93-1,-11 90-517,-6 31-35,50-269-1110,-45 268 628,2 0 0,2 1-1,1 0 1,2 1 0,29-47 0,-44 83 428,0 1 0,-1 0 0,1-1 1,0 1-1,1 0 0,-1 0 1,0 1-1,0-1 0,1 0 0,-1 1 1,1-1-1,4-1 0,-6 3 44,0-1-1,1 1 0,-1 0 1,0 0-1,0 0 0,0 0 1,0 0-1,0 0 0,1 0 1,-1 0-1,0 0 1,0 0-1,0 1 0,0-1 1,0 0-1,0 1 0,0-1 1,0 1-1,0-1 0,0 1 1,0 0-1,0-1 1,0 1-1,0 0 0,0 0 1,0 0-1,-1-1 0,1 1 1,0 0-1,-1 0 0,1 0 1,-1 0-1,1 0 1,-1 0-1,1 0 0,-1 1 1,0-1-1,1 1 0,10 34-15,-2 0 0,-1 1 0,-1 1 0,0 42 0,-2 159 435,-5-181-282,-1-15-195,4 65 178,-3-98-656,2 0-1,0 0 0,0-1 0,1 1 0,0-1 1,0 1-1,1-1 0,7 12 0,10 7-3775</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21.507"/>
    </inkml:context>
    <inkml:brush xml:id="br0">
      <inkml:brushProperty name="width" value="0.05" units="cm"/>
      <inkml:brushProperty name="height" value="0.05" units="cm"/>
      <inkml:brushProperty name="color" value="#0000FF"/>
    </inkml:brush>
  </inkml:definitions>
  <inkml:trace contextRef="#ctx0" brushRef="#br0">0 0 6249,'0'0'1800,"0"0"-31,0 0 7,0 0-32,0 0-215,0 353-385,6-286-472,-6 8-224,0-16-248,0-9-48,0-24-80,0-1-72,0-17-856,0-8-1600,0 0-1905,0 0-512</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21.857"/>
    </inkml:context>
    <inkml:brush xml:id="br0">
      <inkml:brushProperty name="width" value="0.05" units="cm"/>
      <inkml:brushProperty name="height" value="0.05" units="cm"/>
      <inkml:brushProperty name="color" value="#0000FF"/>
    </inkml:brush>
  </inkml:definitions>
  <inkml:trace contextRef="#ctx0" brushRef="#br0">0 1 6313,'0'0'3225,"0"0"-2233,0 0-528,0 0-280,0 0-112,0 0-72,0 0-48,0 0-1608,0 0-3129</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22.673"/>
    </inkml:context>
    <inkml:brush xml:id="br0">
      <inkml:brushProperty name="width" value="0.05" units="cm"/>
      <inkml:brushProperty name="height" value="0.05" units="cm"/>
      <inkml:brushProperty name="color" value="#0000FF"/>
    </inkml:brush>
  </inkml:definitions>
  <inkml:trace contextRef="#ctx0" brushRef="#br0">1 126 7305,'0'0'3141,"0"0"-1412,0 0-731,0 0-414,0 9-271,17 344 2229,-2-112-2127,-10-104-2138,13-523 71,-10 328 1293,2 0 1,3 1-1,2 0 1,36-87-1,-48 136 318,30-57-191,-31 63 223,-1 0 1,1-1-1,0 1 1,0 0-1,0 0 1,0 0-1,0 0 0,0 0 1,1 0-1,-1 1 1,1-1-1,-1 1 1,1 0-1,-1-1 0,1 1 1,0 1-1,0-1 1,0 0-1,-1 0 1,5 1-1,0 7 128,8 46 347,-2 1-1,9 78 1,-14-76-173,16 102 96,17 105 133,-7-90-3617,-23-130-1111</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23.134"/>
    </inkml:context>
    <inkml:brush xml:id="br0">
      <inkml:brushProperty name="width" value="0.05" units="cm"/>
      <inkml:brushProperty name="height" value="0.05" units="cm"/>
      <inkml:brushProperty name="color" value="#0000FF"/>
    </inkml:brush>
  </inkml:definitions>
  <inkml:trace contextRef="#ctx0" brushRef="#br0">43 244 4328,'0'0'2466,"0"0"-1158,0 0-69,0 0 136,0 0 39,-1 47-21,-4 156-249,-15 52 769,4-17-1573,16-235-380,-1-1 1,1 1-1,0-1 0,1 1 0,-1-1 0,0 1 0,1-1 1,-1 0-1,1 1 0,0-1 0,-1 0 0,1 1 0,0-1 1,1 0-1,-1 0 0,2 3 0,0-3-87,-1-1 0,0 0 0,1 1 0,-1-1 0,1 0 0,-1-1 0,1 1 0,0 0 0,-1-1 0,1 1 0,0-1 0,-1 0 0,1 0 0,4 0 0,-1-1-8,0 0 0,1 1 0,-2-2 0,1 1 0,0-1 0,0 0 0,0 0 0,-1 0 1,1-1-1,-1 0 0,0 0 0,0 0 0,0-1 0,0 0 0,0 0 0,-1 0 1,0 0-1,0-1 0,0 0 0,0 0 0,4-7 0,6-13-291,-1 1-1,-1-2 1,12-38-1,-17 45 174,7-21-26,-2-1-1,-2-1 1,7-63-1,-6-134 1206,-11 220-590,-1-1 0,-1 0 1,-1 1-1,-1-1 1,0 1-1,-1 0 1,-2 1-1,0-1 1,0 1-1,-2 0 1,0 1-1,-1 0 1,-1 1-1,-19-24 1,25 35-212,-1 0 1,1 0-1,-1 0 1,1 0 0,-1 1-1,-9-5 1,14 8-167,0 1 1,0-1 0,0 0-1,0 1 1,0-1 0,-1 1-1,1-1 1,0 1-1,0 0 1,0-1 0,-1 1-1,1 0 1,0 0 0,-1 0-1,1 0 1,0 0 0,0 0-1,-1 0 1,1 0-1,0 0 1,0 1 0,-1-1-1,1 1 1,0-1 0,0 1-1,0-1 1,0 1 0,0-1-1,0 1 1,0 0 0,0 0-1,0-1 1,0 1-1,0 0 1,0 0 0,0 0-1,1 0 1,-1 0 0,0 0-1,1 1 1,-1-1 0,1 0-1,-1 1 1,-7 38-2404,-2 8-784</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24.543"/>
    </inkml:context>
    <inkml:brush xml:id="br0">
      <inkml:brushProperty name="width" value="0.05" units="cm"/>
      <inkml:brushProperty name="height" value="0.05" units="cm"/>
      <inkml:brushProperty name="color" value="#0000FF"/>
    </inkml:brush>
  </inkml:definitions>
  <inkml:trace contextRef="#ctx0" brushRef="#br0">0 663 6705,'0'0'1790,"0"0"-360,0 0-58,0 0 505,0 0-132,3 57-638,7 188-458,-5-115-278,8 122 9,-12-233-277,0-6-2115,4-31 293,99-449-3486,-99 448 5205,-3 6 78,2 0 1,-1 0 0,2 1 0,0-1-1,9-16 1,-13 28-59,-1 0 0,1 0 1,0 0-1,0 1 0,0-1 0,-1 0 0,1 1 0,0-1 1,0 0-1,0 1 0,0-1 0,0 1 0,0-1 0,0 1 1,0 0-1,1 0 0,-1-1 0,0 1 0,0 0 0,0 0 1,0 0-1,0 0 0,0 0 0,0 0 0,1 0 0,-1 1 1,0-1-1,0 0 0,0 1 0,0-1 0,0 0 0,0 1 1,0 0-1,0-1 0,0 1 0,0-1 0,0 1 0,-1 0 1,1 0-1,0-1 0,0 1 0,-1 0 0,1 0 0,0 0 1,-1 0-1,1 0 0,-1 0 0,1 0 0,-1 0 0,0 0 1,1 0-1,-1 0 0,0 2 0,11 46 349,-3 0 0,-2 0 0,0 76 0,-5 186 526,2-374-957,3 1 1,2-1 0,33-121 0,78-178-13,-115 350 78,11-27 148,-14 37-128,-1 1-1,1 0 0,0-1 1,-1 1-1,1 0 1,0 0-1,0 0 0,0 0 1,0 0-1,0 0 0,0 0 1,0 0-1,0 0 0,0 0 1,0 1-1,1-1 0,-1 0 1,0 1-1,1-1 0,-1 1 1,0-1-1,3 1 0,-3 0-15,1 1 0,-1 0-1,0 0 1,0 0-1,1 0 1,-1 0 0,0 1-1,0-1 1,0 0-1,0 0 1,0 1 0,-1-1-1,1 0 1,0 1-1,-1-1 1,1 1 0,-1-1-1,1 1 1,-1-1-1,0 1 1,1 0 0,-1-1-1,0 1 1,0 2-1,1 4 62,15 83 751,7 184 1,-18-172-1888,19 102 1,-12-146-1898,3-22-1177</inkml:trace>
  <inkml:trace contextRef="#ctx0" brushRef="#br0" timeOffset="1">1269 369 3688,'0'0'5226,"0"0"-2567,0 0-1023,0 0-585,0 0-252,0 0-102,-27 58-185,-82 191-125,95-217-283,2 1 0,2 1 1,1 0-1,-9 67 0,12-56-40,-12 110-208,4 224-1,14-367-158,0 0 0,1-1 0,0 1-1,1 0 1,5 15 0,-5-22-158,0 0 0,0 0 0,1 0 0,-1 0 0,1 0 0,0 0 0,1-1 0,-1 1 0,1-1 0,0 0-1,0 0 1,7 5 0,20 4-4397</inkml:trace>
  <inkml:trace contextRef="#ctx0" brushRef="#br0" timeOffset="2">2147 0 5905,'0'0'2478,"0"0"-423,0 0-215,0 0-95,28 39-276,86 129-351,-101-148-911,0 0 0,-2 1 0,0 1 1,13 39-1,-10-24-102,5 13-38,-3 2 0,-1 0 0,-3 1 0,-3 0 0,-1 1 1,-3 0-1,-2 0 0,-6 69 0,0-86-253,-2 1 1,-2-1-1,-1 0 1,-2-1-1,-1 0 1,-2 0-1,-1-1 1,-2-1-1,-2-1 0,-1 0 1,-1-1-1,-47 55 1,34-51-1368,-3-2 0,-1-1-1,-1-2 1,-65 40 0,-14-9-6088</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14.122"/>
    </inkml:context>
    <inkml:brush xml:id="br0">
      <inkml:brushProperty name="width" value="0.05" units="cm"/>
      <inkml:brushProperty name="height" value="0.05" units="cm"/>
      <inkml:brushProperty name="color" value="#0000FF"/>
    </inkml:brush>
  </inkml:definitions>
  <inkml:trace contextRef="#ctx0" brushRef="#br0">0 0 5785,'0'0'1498,"0"0"-470,0 0-326,0 0-16,0 0 35,0 0 48,0 0-115,0 28-248,0 133-64,6-103-309,1-63-362,25-87 193,-24 65 128,1 0 1,1 1 0,11-21 7,-20 46-5,-1 1 0,0-1 0,0 1 0,0-1 0,0 1 0,1-1 0,-1 1 0,0-1 0,0 1 0,1-1 0,-1 1 1,0 0-1,1-1 0,-1 1 0,0-1 0,1 1 0,-1 0 0,1-1 0,-1 1 0,1 0 0,-1 0 0,1-1 0,-1 1 0,1 0 0,-1 0 0,1 0 0,-1 0 0,1 0 0,-1-1 0,1 1 0,-1 0 0,1 0 0,-1 0 0,1 0 0,-1 1 0,1-1 0,-1 0 0,1 0 0,-1 0 0,1 0 0,-1 0 0,1 1 0,-1-1 0,1 0 0,-1 0 0,1 1 0,-1-1 0,1 0 0,-1 1 0,0-1 0,1 0 0,-1 1 0,1 0 5,11 24 6,-5 8 276,-2 0 0,-2 0 0,-1 0 1,-1 0-283,-1 39-2934,0-48 432,0-18-3526</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26"/>
    </inkml:context>
    <inkml:brush xml:id="br0">
      <inkml:brushProperty name="width" value="0.05" units="cm"/>
      <inkml:brushProperty name="height" value="0.05" units="cm"/>
      <inkml:brushProperty name="color" value="#0000FF"/>
    </inkml:brush>
  </inkml:definitions>
  <inkml:trace contextRef="#ctx0" brushRef="#br0">0 147 6329,'0'0'2359,"0"0"-587,0 0-26,0 0 112,0 0 34,0 0-82,3-6 3973,6 3-5858,0 4 32,0 0-1,0 1 1,0 0-1,0 1 1,0-1-1,-1 2 1,0-1 0,16 9-1,16 7 40,31 7-71,2-4 0,1-3 0,1-3 0,135 10 0,312-15-1627,-352-12 1168,-7 1 301,771-32-542,-786 14 524,381-24-1994,409 42 1045,-884-2 1202,0-2 0,-1-2 0,57-15 0,152-52 298,-173 45-102,1 4-1,1 3 0,98-9 1,-179 30-212,93-4 70,-93 4-111,1 1 1,-1 0 0,0 1 0,1 0 0,-1 1 0,0 0 0,14 6 0,-2 1-498,1-2 1,-1 0-1,1-1 0,1-2 0,23 4 1,124 6-2900,-113-11 2421,43 4-1086,-14 1-328</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53.988"/>
    </inkml:context>
    <inkml:brush xml:id="br0">
      <inkml:brushProperty name="width" value="0.05" units="cm"/>
      <inkml:brushProperty name="height" value="0.05" units="cm"/>
      <inkml:brushProperty name="color" value="#0000FF"/>
    </inkml:brush>
  </inkml:definitions>
  <inkml:trace contextRef="#ctx0" brushRef="#br0">0 1795 6241,'0'0'2628,"0"0"-704,0 0 11,0 0 43,16-25 3369,22-5-5000,14-12-266,104-65-1,611-256-109,-579 282-14,85-38 37,1154-534-1760,-995 436-164,-333 163 1792,-57 29 117,52-21 0,-77 39 2,-1 1-1,1 1 1,0 1 0,0 0 0,1 1 0,-1 1 0,19 0 0,172 2-232,-202 1 187,0-1-1,0 1 1,0-1 0,0 2-1,0-1 1,-1 1-1,1 0 1,0 0 0,5 3-1,8 3-569,-18-7 497,0-1 0,-1 1 0,1 0 0,-1 0 0,1-1 0,-1 1 0,1 0 0,-1 0-1,1-1 1,-1 1 0,0 0 0,1 0 0,-1 0 0,0 0 0,0 0 0,0 0 0,0-1-1,0 1 1,0 0 0,0 0 0,0 0 0,0 0 0,0 0 0,0 0 0,0 0 0,-1 0-1,1-1 1,0 1 0,-1 0 0,1 0 0,-1 0 0,1-1 0,-1 1 0,1 0 0,-1 0-1,1-1 1,-1 1 0,0 0 0,1-1 0,-2 2 0,-26 8-2062,-3-2-1234</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54.536"/>
    </inkml:context>
    <inkml:brush xml:id="br0">
      <inkml:brushProperty name="width" value="0.05" units="cm"/>
      <inkml:brushProperty name="height" value="0.05" units="cm"/>
      <inkml:brushProperty name="color" value="#0000FF"/>
    </inkml:brush>
  </inkml:definitions>
  <inkml:trace contextRef="#ctx0" brushRef="#br0">174 1 7081,'0'0'2858,"0"0"-1032,0 0-205,0 0-125,0 0-387,0 0-308,0 0-293,10 0-256,2 0-212,41-1 195,-1 3 0,95 15 1,-48 11-166,-1 5 1,124 60-1,-153-62-69,146 76 35,-183-90-35,-32-17 0,30 18-29,-28-17 29,-1 0-1,0 0 1,1 0-1,-1 0 1,0 0-1,0 0 1,0 1-1,0-1 1,0 0-1,0 0 0,0 1 1,0-1-1,0 1 1,-1-1-1,1 1 1,0-1-1,0 3 1,-2-3 26,0 1 1,0-1 0,0 0 0,0 0 0,0 0 0,0 0 0,0 0 0,0-1 0,0 1 0,-1 0 0,1 0 0,0-1 0,0 1 0,-1-1 0,1 1 0,-1-1 0,1 0 0,0 1 0,-1-1 0,1 0 0,-2 0 0,-10 3 160,-24 12 62,1 0-1,-41 26 1,48-25-188,-118 68-574,4 5 1,-153 127 0,198-134-3417,-142 155 0,152-137-696</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55.723"/>
    </inkml:context>
    <inkml:brush xml:id="br0">
      <inkml:brushProperty name="width" value="0.05" units="cm"/>
      <inkml:brushProperty name="height" value="0.05" units="cm"/>
      <inkml:brushProperty name="color" value="#0000FF"/>
    </inkml:brush>
  </inkml:definitions>
  <inkml:trace contextRef="#ctx0" brushRef="#br0">1 9 4697,'0'0'6684,"0"0"-3025,0 0-1318,0 0-634,0 0-571,0-1-1111,0 1 0,1-1-1,-1 1 1,0-1 0,1 1 0,-1-1-1,0 1 1,1-1 0,-1 1 0,1-1 0,-1 1-1,1 0 1,-1-1 0,1 1 0,-1 0-1,1-1 1,-1 1 0,1 0 0,-1 0 0,1 0-1,0-1 1,-1 1 0,1 0 0,-1 0-1,1 0 1,0 0 0,-1 0 0,1 0 0,0 0-1,-1 0 1,1 0 0,-1 1 0,1-1-1,-1 0 1,2 1 0,7 0-72,0 2 0,0-1 1,0 1-1,0 0 0,0 1 0,-1 0 0,11 7 1,35 16-29,464 158 10,19-47 72,304 10 58,-747-133-239,90 25-3576,-183-40 3462,1 0 0,-1 0 0,1 0 0,0 0 0,-1 0 1,1 1-1,-1-1 0,1 0 0,-1 1 0,1-1 0,-1 1 0,1 0 0,-1-1 1,0 1-1,1 0 0,-1 0 0,0 0 0,0 0 0,0 0 0,1 0 0,-1 0 1,1 2-1,0 0-3888</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56.104"/>
    </inkml:context>
    <inkml:brush xml:id="br0">
      <inkml:brushProperty name="width" value="0.05" units="cm"/>
      <inkml:brushProperty name="height" value="0.05" units="cm"/>
      <inkml:brushProperty name="color" value="#0000FF"/>
    </inkml:brush>
  </inkml:definitions>
  <inkml:trace contextRef="#ctx0" brushRef="#br0">1 0 4288,'0'0'1305,"0"0"-465,194 168 224,-57-59-472,47 17-368,48 0-224,-37-25-200,-37-34-3000</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56.503"/>
    </inkml:context>
    <inkml:brush xml:id="br0">
      <inkml:brushProperty name="width" value="0.05" units="cm"/>
      <inkml:brushProperty name="height" value="0.05" units="cm"/>
      <inkml:brushProperty name="color" value="#0000FF"/>
    </inkml:brush>
  </inkml:definitions>
  <inkml:trace contextRef="#ctx0" brushRef="#br0">1 1 6441,'0'0'4793,"0"0"-2401,0 0-983,0 0-633,0 0-464,0 0 408,179 25 424,-58 17 1,47 16-185,-10-7-400,-16-1-368,-16-16-176,-31-1-16,5 1-208,5-1-1064,-10 9-1337,-32-8-1200,-21-9-960</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9T03:00:56.885"/>
    </inkml:context>
    <inkml:brush xml:id="br0">
      <inkml:brushProperty name="width" value="0.05" units="cm"/>
      <inkml:brushProperty name="height" value="0.05" units="cm"/>
      <inkml:brushProperty name="color" value="#0000FF"/>
    </inkml:brush>
  </inkml:definitions>
  <inkml:trace contextRef="#ctx0" brushRef="#br0">1 0 7953,'0'0'3177,"0"0"-2185,0 0 608,200 51 33,-69 7-193,38 26-64,52 0-391,11 8-409,-38-25-272,-46-16-184,-54-26-120,-15-8-656,32-9-1721,-22 9-2920,-10-17-2009</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3:07.311"/>
    </inkml:context>
    <inkml:brush xml:id="br0">
      <inkml:brushProperty name="width" value="0.05" units="cm"/>
      <inkml:brushProperty name="height" value="0.05" units="cm"/>
      <inkml:brushProperty name="color" value="#E71224"/>
    </inkml:brush>
  </inkml:definitions>
  <inkml:trace contextRef="#ctx0" brushRef="#br0">22 1 1176,'0'0'1651,"0"0"108,0 0-105,0 0-99,0 0-71,0 0-234,0 0-105,-10 49 3878,8-45-4650,1 0 1,-1-1-1,1 1 1,-1 0-1,1 0 1,0 0-1,1 0 1,-1 0-1,1 0 1,0 0-1,0 0 1,1 8-1,-1 6-142,1-18-210,0 1-1,-1 0 0,1 0 1,0-1-1,-1 1 0,1 0 1,0-1-1,0 1 1,0-1-1,0 1 0,-1-1 1,1 1-1,0-1 0,0 0 1,0 0-1,0 1 0,0-1 1,0 0-1,0 0 1,0 0-1,0 0 0,0 0 1,0 0-1,1 0 0,34 1 268,-31-1-219,535 0 527,-508-2-567,-1-2-1,0 0 1,55-17 0,-55 13-16,-1 1 0,1 1 1,57-3-1,471 9-96,-559 0 36,0 1 0,0-1-1,1 0 1,-1 1 0,0-1 0,0 0-1,0 0 1,0 1 0,0-1 0,0 0-1,0 1 1,0-1 0,0 0-1,0 1 1,0-1 0,0 0 0,0 0-1,0 1 1,0-1 0,0 0 0,-1 1-1,1-1 1,0 0 0,0 0-1,0 1 1,0-1 0,-1 0 0,1 0-1,0 1 1,0-1 0,0 0 0,-1 0-1,1 0 1,0 1 0,0-1-1,-1 0 1,1 0 0,-24 8-1104,0 0 1,-40 5-1,-31 8-1705,-136 44-7217,122-39 6792</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3:08.282"/>
    </inkml:context>
    <inkml:brush xml:id="br0">
      <inkml:brushProperty name="width" value="0.05" units="cm"/>
      <inkml:brushProperty name="height" value="0.05" units="cm"/>
      <inkml:brushProperty name="color" value="#E71224"/>
    </inkml:brush>
  </inkml:definitions>
  <inkml:trace contextRef="#ctx0" brushRef="#br0">254 1 3017,'0'0'2273,"0"0"-355,0 0-296,0 0-284,0 0-194,0 0-61,2 7 6006,0 30-6445,-5-30-575,0-1-1,0 0 1,0 0-1,0 0 1,-1 0-1,0 0 0,-1-1 1,1 0-1,-10 9 1,-52 37 168,57-45-223,-21 12 14,2 2 0,-41 37 1,68-54-25,1-2-24,0-1-24,-1 1 56,0 0 1,0 0 0,1 0 0,-1 0 0,0 0 0,1 0-1,-1 0 1,1 0 0,-1 0 0,1 0 0,-1 1 0,1-1-1,0 0 1,0 0 0,0 3 0,3 1-5,2 0 1,-1 0-1,1 0 1,0 0-1,0-1 1,0 0-1,11 7 1,18 16 26,3 12-80,-4-4-201,46 38-1,-68-64 164,0-1 0,1 0 1,0-1-1,0 0 0,0-1 0,1 0 0,0-1 0,26 7 1,-27-11-1137,-9-2-5872,-3-3-2272</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3:10.130"/>
    </inkml:context>
    <inkml:brush xml:id="br0">
      <inkml:brushProperty name="width" value="0.05" units="cm"/>
      <inkml:brushProperty name="height" value="0.05" units="cm"/>
      <inkml:brushProperty name="color" value="#E71224"/>
    </inkml:brush>
  </inkml:definitions>
  <inkml:trace contextRef="#ctx0" brushRef="#br0">123 16 1400,'0'0'4408,"0"0"-1746,0 0-738,0 0-157,0 0-89,0 0-79,0 0-229,0 0-253,13-3-179,3-1-636,-8 2-101,-1 0 0,1 0 1,-1 1-1,1 0 0,12 0 0,-18 32 690,-3-24-881,0-1 0,0 0 0,0-1 0,-1 1 0,0 0 0,0 0 0,0-1 1,-1 1-1,0-1 0,0 1 0,0-1 0,-4 5 0,-55 59 14,37-43-35,-68 76-2379,92-102 1866,1 0 32,0 0 143,4 0 319,0-1-1,-1 0 1,1 0 0,-1 0 0,1 0 0,-1 0 0,0-1 0,1 0-1,-1 0 1,0 0 0,0 0 0,5-4 0,-5 3 35,1 0-1,-1 0 1,1 1 0,0 0 0,0 0 0,0 0 0,9-3-1,5 4 666,-16 15-51,-2-7-747,2 81 270,0-38 22,-2-1 0,-2 1-1,-2 0 1,-19 89 0,12-104-325,6-22-106,0 1-1,2-1 0,-1 1 1,-2 28-1,6-41-1163,9-10-3781,12-17 976</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14.601"/>
    </inkml:context>
    <inkml:brush xml:id="br0">
      <inkml:brushProperty name="width" value="0.05" units="cm"/>
      <inkml:brushProperty name="height" value="0.05" units="cm"/>
      <inkml:brushProperty name="color" value="#0000FF"/>
    </inkml:brush>
  </inkml:definitions>
  <inkml:trace contextRef="#ctx0" brushRef="#br0">51 68 4577,'0'0'1674,"0"0"-453,0 0-147,0 0-34,0 0-113,0 0-118,-4 19-118,-35 146 1302,36-150-1949,1-1 0,0 1 0,2 0 0,-1-1 1,2 1-1,0 0 0,0-1 0,5 15-44,-5-27 3,0 0-1,0 0 1,1 0 0,-1 0-1,1 0 1,-1-1 0,1 1-1,0 0 1,-1-1 0,1 0-1,0 1 1,0-1 0,0 0-1,0 0 1,0 0 0,1 0-1,-1 0 1,0-1 0,0 1-1,1 0 1,-1-1 0,0 0-1,1 0 1,-1 0 0,0 0-1,1 0 1,-1 0 0,0 0-1,1-1 1,-1 1 0,0-1-1,0 0 1,1 0 0,-1 0-1,0 0 1,0 0-3,4-5 20,-1-1 0,0 0 0,-1 0 0,0 0 0,0-1-1,0 1 1,-1-1 0,0 0 0,-1 0 0,1 0 0,-1-3-20,17-96 179,-16 80-151,0 0 0,-2 0 0,-1 0 1,-1 0-1,-3-15-28,4 39-41,-1 1 0,1 0 0,-1 0-1,0-1 1,0 1 0,0 0 0,0 0 0,0 0 0,0 0 0,0 0 0,-1 0 0,1 0-1,-1 0 1,1 0 0,-1 1 0,0-1 0,0 0 41,0 1-437,0 0-1,0 0 1,0 0-1,0 1 1,0-1-1,0 1 1,0-1 0,0 1-1,0-1 1,0 1-1,0 0 1,-1 0 437,-3 0-3453</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3:10.610"/>
    </inkml:context>
    <inkml:brush xml:id="br0">
      <inkml:brushProperty name="width" value="0.05" units="cm"/>
      <inkml:brushProperty name="height" value="0.05" units="cm"/>
      <inkml:brushProperty name="color" value="#E71224"/>
    </inkml:brush>
  </inkml:definitions>
  <inkml:trace contextRef="#ctx0" brushRef="#br0">1 41 4577,'0'0'2311,"0"0"-300,0 0-386,0 0-290,0 0-151,0 0 44,20 0-102,47 1-418,184-3 1480,-237 2-2180,1-1-1,-1 0 1,0-1-1,0 0 1,0-1 0,0-1-1,0-1 1,15-6-1,-24 6 410,-5 2-3311,-10 1-4567,-8 2 718</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3:10.996"/>
    </inkml:context>
    <inkml:brush xml:id="br0">
      <inkml:brushProperty name="width" value="0.05" units="cm"/>
      <inkml:brushProperty name="height" value="0.05" units="cm"/>
      <inkml:brushProperty name="color" value="#E71224"/>
    </inkml:brush>
  </inkml:definitions>
  <inkml:trace contextRef="#ctx0" brushRef="#br0">5 0 1320,'0'0'4303,"0"0"-1802,0 0-611,0 0-286,0 0-302,0 0-315,0 12-211,-2 152 978,-1-88-7878,3-76 1500</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3:11.325"/>
    </inkml:context>
    <inkml:brush xml:id="br0">
      <inkml:brushProperty name="width" value="0.05" units="cm"/>
      <inkml:brushProperty name="height" value="0.05" units="cm"/>
      <inkml:brushProperty name="color" value="#E71224"/>
    </inkml:brush>
  </inkml:definitions>
  <inkml:trace contextRef="#ctx0" brushRef="#br0">0 0 2721</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3:11.665"/>
    </inkml:context>
    <inkml:brush xml:id="br0">
      <inkml:brushProperty name="width" value="0.05" units="cm"/>
      <inkml:brushProperty name="height" value="0.05" units="cm"/>
      <inkml:brushProperty name="color" value="#E71224"/>
    </inkml:brush>
  </inkml:definitions>
  <inkml:trace contextRef="#ctx0" brushRef="#br0">0 0 2721,'20'6'1983,"1"-2"1,-1 0 0,1-1 0,0-1-1,34-1 1,-45 0-1908,0 0 1,0 1-1,-1 0 1,1 0-1,11 6 0,31 6 52,-51-15-124,0 1 0,0 0 0,0 0 0,0 0 0,0 0 0,0 0 0,0 0 1,0 1-1,0-1 0,0 0 0,0 0 0,0 1 0,0-1 0,0 1 0,0-1 1,0 1-1,0-1 0,-1 1 0,1-1 0,0 1 0,0 0 0,0 0 0,-1-1 1,1 1-1,0 0 0,-1 0 0,1 0 0,-1 0 0,1 0 0,-1-1 0,1 1 1,-1 0-1,0 0 0,1 0 0,-1 0 0,0 0 0,0 2 0,-1-1-11,1 0-1,-1 0 1,0 0-1,0 0 1,-1-1-1,1 1 1,0 0-1,-1-1 1,1 1-1,-1-1 1,1 1-1,-1-1 1,0 0-1,1 0 0,-1 0 1,0 0-1,-3 2 1,-49 22-996,-1-3 0,-80 22 0,130-40 2411,16-1-692,16-1 226,41 0 751,-35 0-1583,0-1 0,54-7 0,-82 5-310,0 0 0,0-1 0,0 1 0,0-1 0,0 0 0,-1-1 0,1 1 0,-1-1 0,1 1 0,-1-1-1,0-1 1,0 1 0,5-6 0,-6 6-695,0-1-1,0 0 1,0-1 0,-1 1-1,0 0 1,1-1-1,-1 1 1,2-8 0,1-4-5372</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3:12.313"/>
    </inkml:context>
    <inkml:brush xml:id="br0">
      <inkml:brushProperty name="width" value="0.05" units="cm"/>
      <inkml:brushProperty name="height" value="0.05" units="cm"/>
      <inkml:brushProperty name="color" value="#E71224"/>
    </inkml:brush>
  </inkml:definitions>
  <inkml:trace contextRef="#ctx0" brushRef="#br0">356 0 1688,'0'0'2536,"0"0"-543,0 0-392,0 0-277,0 0-177,0 0-108,0 0-56,0 6 10,0 130 2008,-1 180-1833,-1-293-1187,-1 0-1,-1 0 1,-1 0-1,-1-1 1,-1 1-1,-1-1 1,-1-1 0,-1 0-1,-1 0 1,0-1-1,-2 0 1,0-1-1,-1-1 1,-1 0-1,-1-1 1,0 0 0,-2-2-1,-26 20 1,37-31-122,0-1 1,-1 0-1,1 0 1,-1-1-1,1 0 1,-1 0-1,0 0 1,0-1-1,0-1 1,0 1-1,-15-2 1,17 1-49,5-1 147,0 1 1,0 0 0,0-1 0,0 1-1,0-1 1,1 0 0,-1 1 0,0-1-1,0 0 1,0 0 0,1 1 0,-1-1 0,0 0-1,1 0 1,-1 0 0,1 0 0,-1 0-1,1 0 1,-1 0 0,1 0 0,-1 0-1,1 0 1,0 0 0,0 0 0,0 0 0,0 0-1,-1 0 1,1 0 0,1 0 0,-1-2-1,0-46-96,1 35 82,0 11 66,0-1-1,0 0 0,0 1 0,0-1 1,1 1-1,0-1 0,0 1 0,0 0 1,0 0-1,0 0 0,1 0 0,-1 0 1,1 0-1,0 1 0,0-1 0,0 1 1,0 0-1,0 0 0,0 0 0,6-2 1,-2-1 80,1 2 0,0-1 1,0 1-1,0 0 1,0 0-1,0 1 1,0 1-1,14-2 0,-11 2 28,0 2 0,1-1 0,-1 2-1,1-1 1,-1 2 0,0-1-1,18 8 1,-21-6-49,0 0 0,-1 1-1,0 0 1,0 0 0,0 0-1,0 1 1,-1 0 0,0 1 0,0-1-1,8 14 1,-3-1 1,-9-14-112,-1-1-1,1 0 1,0 0 0,1 0-1,-1 0 1,1-1 0,-1 1-1,1-1 1,0 1 0,0-1 0,1 0-1,-1 0 1,1-1 0,-1 1-1,1-1 1,4 3 0,48-5-3934,-27-4-99</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3:12.711"/>
    </inkml:context>
    <inkml:brush xml:id="br0">
      <inkml:brushProperty name="width" value="0.05" units="cm"/>
      <inkml:brushProperty name="height" value="0.05" units="cm"/>
      <inkml:brushProperty name="color" value="#E71224"/>
    </inkml:brush>
  </inkml:definitions>
  <inkml:trace contextRef="#ctx0" brushRef="#br0">114 1 5329,'0'0'2550,"0"0"-472,0 0-310,0 0-178,0 0-231,-11 44-174,-37 141-290,36-135-369,-8 75 0,13-65-317,-8 159 9,15-124-4926,0-94 4571,0 0-2501,2-4-1668,6-9-2138</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3:13.212"/>
    </inkml:context>
    <inkml:brush xml:id="br0">
      <inkml:brushProperty name="width" value="0.05" units="cm"/>
      <inkml:brushProperty name="height" value="0.05" units="cm"/>
      <inkml:brushProperty name="color" value="#E71224"/>
    </inkml:brush>
  </inkml:definitions>
  <inkml:trace contextRef="#ctx0" brushRef="#br0">1 11 6641,'0'0'2184,"0"0"-612,0 0-300,0 0-205,0 0-145,0 0-61,14-1-135,318-8 1196,-233 9-1901,-98 0-18,1 0 0,-1 0 0,1 0 0,-1 1 0,1-1 0,-1 0 0,1 1 0,-1-1 0,1 0 1,-1 1-1,1 0 0,-1-1 0,0 1 0,1 0 0,-1 0 0,0 0 0,0 0 0,0 0 0,1 0 0,-1 0 1,0 0-1,0 0 0,-1 1 0,1-1 0,0 0 0,0 1 0,-1-1 0,1 0 0,0 1 0,-1-1 0,0 1 0,1 2 1,0 5 12,0 0 1,0-1-1,-1 1 1,-2 16-1,0 0 22,3 85 81,-5 0-1,-21 126 0,21-194-110,4-35-23,-1 0-1,1 1 1,-1-1 0,-1 0 0,1 0 0,-6 14-1,6-20-131,0 0-1,0 1 1,0-1-1,0 0 1,-1 0-1,1 0 0,0-1 1,-1 1-1,1 0 1,-1 0-1,1-1 0,-1 1 1,1-1-1,-1 1 1,1-1-1,-1 0 0,0 1 1,1-1-1,-1 0 1,1 0-1,-4 0 1,-33-4-3996,37 4 3972,-29-8-5638</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3:13.592"/>
    </inkml:context>
    <inkml:brush xml:id="br0">
      <inkml:brushProperty name="width" value="0.05" units="cm"/>
      <inkml:brushProperty name="height" value="0.05" units="cm"/>
      <inkml:brushProperty name="color" value="#E71224"/>
    </inkml:brush>
  </inkml:definitions>
  <inkml:trace contextRef="#ctx0" brushRef="#br0">0 0 2008,'0'0'3014,"0"0"-1045,0 0-565,0 0-189,0 0-136,0 0-103,4 4 3763,23 16-4514,-10-15-301,1-2 0,-1 0 0,0-1 0,1 0 0,-1-2 0,34-2 0,-3 0-3552,-37-2-5012,-10 3 5227</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3:13.926"/>
    </inkml:context>
    <inkml:brush xml:id="br0">
      <inkml:brushProperty name="width" value="0.05" units="cm"/>
      <inkml:brushProperty name="height" value="0.05" units="cm"/>
      <inkml:brushProperty name="color" value="#E71224"/>
    </inkml:brush>
  </inkml:definitions>
  <inkml:trace contextRef="#ctx0" brushRef="#br0">0 0 1800</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3:14.257"/>
    </inkml:context>
    <inkml:brush xml:id="br0">
      <inkml:brushProperty name="width" value="0.05" units="cm"/>
      <inkml:brushProperty name="height" value="0.05" units="cm"/>
      <inkml:brushProperty name="color" value="#E71224"/>
    </inkml:brush>
  </inkml:definitions>
  <inkml:trace contextRef="#ctx0" brushRef="#br0">64 0 1800,'-53'176'2264,"42"-141"-553,11-33 304,4 11 208,19-10-1298,1 0 0,1-1 0,46-3 0,-21 0-262,-38 0-592,1 0 0,-1-1-1,1 0 1,-1-1-1,0-1 1,0 0 0,17-8-1,6-5-242,34-23 1,-48 25 227,-13 8-2015,-9 4-6881,-20 3 5817</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15.301"/>
    </inkml:context>
    <inkml:brush xml:id="br0">
      <inkml:brushProperty name="width" value="0.05" units="cm"/>
      <inkml:brushProperty name="height" value="0.05" units="cm"/>
      <inkml:brushProperty name="color" value="#0000FF"/>
    </inkml:brush>
  </inkml:definitions>
  <inkml:trace contextRef="#ctx0" brushRef="#br0">1 82 5593,'0'0'1182,"0"0"37,0 0-111,0 0-247,0 0-74,0 0-220,1 17-156,7 70 78,-8-86-427,0-1 20,0 0 28,0 0-8,0 0-98,1 0-1,-1 0 0,1 0 0,-1 0 0,1 0 0,-1 0 1,1 0-1,-1-1 0,1 1 0,-1 0 0,1 0 0,-1 0 1,1-1-1,-1 1 0,1 0 0,-1-1 0,1 1 0,-1 0 1,0-1-1,1 1 0,-1-1 0,0 1 0,1 0 1,-1-1-1,0 1 0,1-1 0,-1 1 0,0-1 0,0 0-3,10-20-119,-8 15 57,1 0-1,-1 0 0,1 0 1,0 0-1,0 0 0,1 1 1,0 0-1,0 0 0,0 0 1,0 0-1,1 0 1,5-3 62,-10 8-7,1 0 1,-1 0 0,1 0 0,0 0 0,-1 0 0,1 0 0,-1 1-1,1-1 1,0 0 0,-1 0 0,1 1 0,-1-1 0,1 0 0,-1 0 0,1 1-1,-1-1 1,1 1 0,-1-1 0,1 0 0,-1 1 0,1-1 0,-1 1-1,0-1 1,1 1 0,-1 0 0,0-1 0,0 1 0,1-1 0,-1 1 0,0-1-1,0 1 1,0 0 0,0-1 0,1 1 0,-1 0 0,0-1 0,0 1 0,0-1-1,0 1 1,-1 0 0,1-1 0,0 1 0,0-1 0,0 1 6,0 36 577,0-33-534,0-2 44,0-2 2,0 0-23,0 0 23,0 0 10,0 0-7,6-4-170,-1-1 0,0 1 1,0-1-1,0 0 0,-1 0 0,0-1 1,0 0-1,0 1 0,-1-1 1,0 0-1,0-1 0,0 0 78,31-47-316,-33 52 305,0 0 0,1 1 0,-1-1 0,1 1 0,0-1 0,-1 1 0,1-1 0,0 1 0,0 0-1,0 0 1,0 0 0,0 0 0,0 0 11,-1 1 3,0 1-1,0-1 1,-1 0-1,1 1 1,0-1 0,-1 1-1,1-1 1,0 1-1,-1-1 1,1 1-1,-1 0 1,1-1 0,-1 1-1,1 0 1,-1-1-1,0 1 1,1 0-1,-1 0 1,0-1-1,1 1 1,-1 0 0,0 0-1,0 0 1,0-1-1,0 1 1,0 0-1,0 0 1,0 0-1,0 0 1,0-1 0,0 1-1,0 0 1,0 0-1,-1 0 1,1-1-1,0 1-2,0 29-30,1-10-470,-1-1 0,-1 1 1,-1 0-1,0-1 0,-1 0 1,-3 4 499,-8 15-5945</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3:14.591"/>
    </inkml:context>
    <inkml:brush xml:id="br0">
      <inkml:brushProperty name="width" value="0.05" units="cm"/>
      <inkml:brushProperty name="height" value="0.05" units="cm"/>
      <inkml:brushProperty name="color" value="#E71224"/>
    </inkml:brush>
  </inkml:definitions>
  <inkml:trace contextRef="#ctx0" brushRef="#br0">45 11 1296,'0'0'2702,"0"0"-760,0 0-512,0 0-229,0 0-154,0 0-200,0 0-222,0-10 602,0 21-593,0 62 310,-2-1 1,-16 88 0,-3-20-1285,18-80-4039,3-53 379</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3:18.791"/>
    </inkml:context>
    <inkml:brush xml:id="br0">
      <inkml:brushProperty name="width" value="0.05" units="cm"/>
      <inkml:brushProperty name="height" value="0.05" units="cm"/>
      <inkml:brushProperty name="color" value="#E71224"/>
    </inkml:brush>
  </inkml:definitions>
  <inkml:trace contextRef="#ctx0" brushRef="#br0">10 41 6617,'0'0'2985,"0"0"-727,0 0-300,0 0-215,0 0-338,-10 0 2587,10 1-3976,1-1 1,-1 1-1,0 0 1,1 0-1,-1 0 1,1-1-1,-1 1 1,1 0-1,-1 0 1,1-1-1,-1 1 1,1 0-1,0-1 1,-1 1-1,1-1 1,0 1-1,0-1 1,-1 1-1,1-1 1,0 0-1,0 1 1,0-1-1,0 0 1,-1 0-1,1 1 1,0-1-1,0 0 1,0 0-1,0 0 1,0 0-1,1 0 1,38 0 11,-29 0 35,79 0-38,0-4 0,98-17 1,-138 11-72,-18 3-20,0 1 0,60-2 0,-91 8 70,-1 0 4,0 0 8,0 0 25,0 0-24,0 0-23,0 0 7,0 0-13,0 0-36,-26 16-1128,-79 91-8111,103-105 8926,-27 29-6812</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3:19.461"/>
    </inkml:context>
    <inkml:brush xml:id="br0">
      <inkml:brushProperty name="width" value="0.05" units="cm"/>
      <inkml:brushProperty name="height" value="0.05" units="cm"/>
      <inkml:brushProperty name="color" value="#E71224"/>
    </inkml:brush>
  </inkml:definitions>
  <inkml:trace contextRef="#ctx0" brushRef="#br0">54 4 3001,'0'0'1717,"0"0"-86,0 0-217,0 0-239,0 0-311,0 0-86,-1 0-560,1-1 1,-1 1-1,0-1 1,0 1-1,0 0 1,0 0-1,0-1 1,0 1 0,-1 0-1,1 0 1,0 0-1,0 0 1,0 0-1,0 0 1,0 0 0,-1 1-1,-5 29 531,1 0 1,2 0-1,1 1 0,3 56 1,-2 0-583,-9 163-857,8-84-6657,3-130 1624</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3:20.364"/>
    </inkml:context>
    <inkml:brush xml:id="br0">
      <inkml:brushProperty name="width" value="0.05" units="cm"/>
      <inkml:brushProperty name="height" value="0.05" units="cm"/>
      <inkml:brushProperty name="color" value="#E71224"/>
    </inkml:brush>
  </inkml:definitions>
  <inkml:trace contextRef="#ctx0" brushRef="#br0">165 16 80,'0'0'3633,"0"0"-1563,0 0-658,0 0-239,0 0-51,0 0-155,0-4-191,-3-8 1692,-2 12-964,-14 27-493,-18 48-687,37-74-280,-69 169 621,62-145-575,0 0-1,2 0 0,1 1 1,0-1-1,1 30 0,3-47-94,0-2-84,-1 0 1,1 0 0,0 0-1,0 1 1,0-1 0,1 0-1,0 0 1,0 0-1,1 0 1,0 0 0,0 0-1,0 0 1,1-1 0,0 1-1,0-1 1,0 0 0,1 1-1,-1-2 1,9 10 0,50 39-4209,-37-37 159</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3:21.390"/>
    </inkml:context>
    <inkml:brush xml:id="br0">
      <inkml:brushProperty name="width" value="0.05" units="cm"/>
      <inkml:brushProperty name="height" value="0.05" units="cm"/>
      <inkml:brushProperty name="color" value="#E71224"/>
    </inkml:brush>
  </inkml:definitions>
  <inkml:trace contextRef="#ctx0" brushRef="#br0">333 0 416,'0'0'2698,"0"0"-297,0 0-532,0 0-326,0 0-285,0 0-219,0 0-14,0 0 134,0 25 1811,0-19-2792,-1 0-1,0-1 0,0 1 1,-1-1-1,1 0 0,-1 1 1,-1-1-1,1 0 0,-1 0 1,-5 8-1,-40 49 227,26-35-260,21-25-139,-76 89 156,70-84-172,1 0-1,-1-1 1,0 0 0,0-1-1,-1 0 1,1 0 0,-1 0 0,-1-1-1,1 0 1,-15 5 0,21-9-38,0 0 0,0 1 1,0-1-1,-1 0 0,1 0 1,0 0-1,0-1 1,0 1-1,0 0 0,0-1 1,0 1-1,0-1 0,0 0 1,0 0-1,0 0 0,0 0 1,1 0-1,-1 0 0,0 0 1,1 0-1,-1-1 1,0 1-1,1-1 0,0 1 1,-1-1-1,1 1 0,0-1 1,0 0-1,0 0 0,0 0 1,0 0-1,0 1 0,1-1 1,-1 0-1,0 0 0,1-1 1,0 1-1,-1 0 1,1-3-1,-2-13-14,0-1 0,2 0 0,2-31 0,-1 18-22,-1 30 84,0 0 0,1-1 0,-1 1 0,0 0 0,1 0 0,0 0 0,-1 0 0,1 0 0,0 0 1,0 0-1,0 0 0,1 0 0,-1 0 0,0 0 0,1 0 0,-1 1 0,1-1 0,-1 1 1,1-1-1,0 1 0,0-1 0,0 1 0,0 0 0,0 0 0,0 0 0,0 0 0,0 0 1,0 1-1,0-1 0,0 1 0,3-1 0,8-1 39,1 0 1,-1 1 0,1 0-1,13 2 1,-12-1 169,-14 0-188,-1 1 0,1-1 1,0 1-1,0-1 1,-1 1-1,1-1 0,0 1 1,-1 0-1,1-1 1,0 1-1,-1 0 0,1-1 1,-1 1-1,1 0 1,-1 0-1,0 0 0,1 0 1,-1-1-1,0 1 1,0 0-1,1 0 0,-1 0 1,0 0-1,0 0 0,0 1 1,3 34 269,-2-26-194,1 4-88,-1 2 32,1-1 1,0 1-1,2 0 0,5 17 1,-8-30-57,1 1 1,-1 0-1,1-1 1,0 1 0,0-1-1,0 0 1,1 0 0,-1 0-1,1 0 1,-1 0-1,1 0 1,0-1 0,0 1-1,0-1 1,1 0-1,-1 0 1,0 0 0,1 0-1,-1-1 1,1 1 0,0-1-1,6 1 1,6 1-831,0-1 0,0 0 0,0-2 0,26-1 0,-31-1-389,0 0 1,0 0 0,0-1-1,15-5 1,23-16-4136</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3:22.211"/>
    </inkml:context>
    <inkml:brush xml:id="br0">
      <inkml:brushProperty name="width" value="0.05" units="cm"/>
      <inkml:brushProperty name="height" value="0.05" units="cm"/>
      <inkml:brushProperty name="color" value="#E71224"/>
    </inkml:brush>
  </inkml:definitions>
  <inkml:trace contextRef="#ctx0" brushRef="#br0">84 1 384,'0'0'3142,"0"0"-71,0 0-625,0 0-753,0 0-425,0 0-248,8 5 3706,13 11-3807,-12-10-908,0 0 0,0 1 0,-1 1-1,0 0 1,-1 0 0,0 0-1,0 1 1,0 0 0,-1 0 0,-1 0-1,0 1 1,0 0 0,-1 0 0,0 1-1,0-1 1,-1 1 0,-1-1 0,2 21-1,-3-6-133,-1-6-104,0 1 0,-1-1-1,-4 21 1,3-32 25,-1 0-1,1 0 1,-1-1 0,0 1-1,-1-1 1,0 0 0,0 0-1,0 0 1,-1-1 0,-10 12-1,-10 7-2156,-2 0 0,-38 26 0,10-14-3298</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3:43.970"/>
    </inkml:context>
    <inkml:brush xml:id="br0">
      <inkml:brushProperty name="width" value="0.05" units="cm"/>
      <inkml:brushProperty name="height" value="0.05" units="cm"/>
      <inkml:brushProperty name="color" value="#E71224"/>
    </inkml:brush>
  </inkml:definitions>
  <inkml:trace contextRef="#ctx0" brushRef="#br0">0 0 208,'0'0'187,"0"0"-15,0 0-75,0 0 57,0 0-30,10 20 2836,-4-15 1654,-3-5-3763,0 0-1,0 0 1,0 0-1,0 0 1,1 1-1,-1-1 1,0 1-1,0 0 1,3 1-1,13 13-394,-15-10-328,0 0 0,0 0 0,0 0 0,-1 1 0,0-1 0,0 1 0,0 0 0,-1 0 0,0 0 0,0 0-1,0 0 1,-1 0 0,0 0 0,0 1 0,0 8 0,17 62 55,-17-72-180,1 1 1,0-1 0,0 0 0,1 0 0,0 0-1,-1 0 1,2 0 0,-1-1 0,1 1 0,-1-1-1,7 6 1,-8-9-5,1 0 1,-1 1-1,0-1 0,0 0 0,1 0 0,-1-1 0,0 1 1,1-1-1,-1 1 0,1-1 0,-1 1 0,1-1 0,-1 0 1,0 0-1,1-1 0,-1 1 0,1 0 0,-1-1 0,1 1 1,-1-1-1,0 0 0,1 0 0,-1 0 0,0 0 0,0 0 0,3-3 1,6-3-93,0-2 0,-1 0 0,17-19 0,11-8-248,-31 32 310,-1 0-1,1 0 0,0 0 0,0 1 1,0 0-1,0 0 0,0 0 0,1 1 1,-1 1-1,1-1 0,0 1 1,-1 0-1,1 1 0,8 0 0,-13 1 53,0 1-1,-1-1 0,1 1 1,-1 0-1,1 0 0,-1 0 1,0 0-1,1 0 0,-1 0 1,-1 0-1,1 1 0,3 4 0,13 13 326,10 2-166,-23-18-174,0 1 1,0-1 0,1 0-1,-1-1 1,1 1-1,-1-1 1,1 0-1,0-1 1,0 1 0,1-1-1,-1 0 1,0-1-1,1 1 1,-1-1 0,8 0-1,-7-2-22,0 1-1,0-1 1,-1 0-1,1-1 1,0 0-1,-1 0 1,1 0-1,-1-1 0,0 0 1,0 0-1,0-1 1,0 0-1,0 0 1,-1 0-1,1-1 1,4-5-1,9-5-57,2-3 3,-17 14 31,0 0 0,0 0 0,1 1 0,-1 0 0,1-1 0,0 1 0,0 1 1,0-1-1,0 1 0,0 0 0,0 0 0,1 0 0,-1 1 0,1 0 0,-1 0 0,1 1 0,8-1 0,-12 4 39,0 0 0,-1 0 0,1 0 1,0 0-1,-1 0 0,0 1 1,0-1-1,0 0 0,0 1 0,-1-1 1,1 7-1,4 10 208,-5-18-178,1-1 0,0 1 0,0 0 0,0 0 0,0-1 0,0 1 0,0 0 0,0-1 0,1 1 0,-1-1 0,0 1 0,1-1 0,-1 0 0,1 0 0,0 0 0,-1 0 0,1 0 0,0 0 0,0 0 0,0 0 0,2 0 0,44 1-91,-20-3-78,-6-1 54,-1-1 0,0 0 0,-1-2 0,1 0 0,-1-2 0,0 0 0,31-16 0,-40 20 155,1-1 0,-1 2 0,1 0 0,-1 0 1,1 1-1,-1 0 0,1 1 0,23 3 0,5-2 105,-38 0-157,1-1 0,0 1 0,0-1 0,0 1-1,0 0 1,0 0 0,-1 1 0,1-1 0,-1 0-1,1 1 1,-1 0 0,1-1 0,3 5-1,-4-4-5,1 0-1,-1 0 0,0 0 0,1 0 0,0-1 0,-1 1 0,1-1 0,0 0 0,-1 0 0,1 0 0,0 0 0,0 0 0,6 0 0,54 0 151,-30 1-184,1-2 0,-1-1-1,0-2 1,51-11-1,-67 12 113,0 0-1,0 0 0,0 2 0,0 0 0,0 1 0,0 1 0,27 6 0,-35-7-69,0 0 1,0 0 0,0 0 0,0-1-1,1-1 1,-1 1 0,0-2-1,0 1 1,0-1 0,0 0 0,-1-1-1,1 0 1,-1-1 0,1 1 0,-1-2-1,0 1 1,0-1 0,10-9-1,-7 6-54,1 0 1,0 0-1,0 1 0,0 0 0,1 2 0,0-1 0,0 1 0,1 1 0,-1 1 0,1 0 0,0 0 0,0 1 0,0 1 0,21 1 0,-33 0 74,1 1 0,0-1 0,0 1 0,0 0-1,0 0 1,-1 0 0,1 1 0,0-1 0,-1 1-1,1-1 1,-1 1 0,0 0 0,0 0 0,3 3 0,-2-3-18,0 1 1,-1-1 0,1 0 0,0 0-1,0 0 1,0 0 0,0 0 0,1-1-1,-1 0 1,5 2 0,76 6 190,-60-8-209,-1 1 0,1 1 0,28 8 0,-34-8-580,0 0-1,0-2 1,0 0 0,0-1 0,33-4-1,-31-2-2805,-5-7-2238</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01.462"/>
    </inkml:context>
    <inkml:brush xml:id="br0">
      <inkml:brushProperty name="width" value="0.05" units="cm"/>
      <inkml:brushProperty name="height" value="0.05" units="cm"/>
      <inkml:brushProperty name="color" value="#E71224"/>
    </inkml:brush>
  </inkml:definitions>
  <inkml:trace contextRef="#ctx0" brushRef="#br0">6 0 256,'0'0'1956,"0"0"421,0 0-786,0 0-721,-4 14 8529,3-7-10063,1 16 858,0-1 1,2 0-1,0 0 0,8 30 1,26 138 130,-36-188-315,1 0-1,-1-1 0,1 1 1,-1-1-1,1 0 0,-1 1 0,1-1 1,0 1-1,0-1 0,0 0 1,0 0-1,0 1 0,0-1 1,0 0-1,0 0 0,0 0 1,0 0-1,1 0 0,-1-1 1,0 1-1,1 0 0,-1 0 0,1-1 1,1 1-1,40 1 16,-23-2-56,26 3-179,0 2 0,-1 2-1,59 17 1,-12-3-755,-12-4-1736,147 11 0,-166-28-294</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02.316"/>
    </inkml:context>
    <inkml:brush xml:id="br0">
      <inkml:brushProperty name="width" value="0.05" units="cm"/>
      <inkml:brushProperty name="height" value="0.05" units="cm"/>
      <inkml:brushProperty name="color" value="#E71224"/>
    </inkml:brush>
  </inkml:definitions>
  <inkml:trace contextRef="#ctx0" brushRef="#br0">133 0 104,'0'0'1247,"0"0"483,0 0-6,0 0-218,0 0-269,0 0-168,0 21 7401,-2-12-8949,-7 6 577,0 0 1,-1-1 0,-1 0-1,-17 17 1,-26 35-1287,50-61-631,0-7-5108,2-6 1489,2 2 6268,0-17-3269</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02.646"/>
    </inkml:context>
    <inkml:brush xml:id="br0">
      <inkml:brushProperty name="width" value="0.05" units="cm"/>
      <inkml:brushProperty name="height" value="0.05" units="cm"/>
      <inkml:brushProperty name="color" value="#E71224"/>
    </inkml:brush>
  </inkml:definitions>
  <inkml:trace contextRef="#ctx0" brushRef="#br0">1 0 312</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17.967"/>
    </inkml:context>
    <inkml:brush xml:id="br0">
      <inkml:brushProperty name="width" value="0.05" units="cm"/>
      <inkml:brushProperty name="height" value="0.05" units="cm"/>
      <inkml:brushProperty name="color" value="#0000FF"/>
    </inkml:brush>
  </inkml:definitions>
  <inkml:trace contextRef="#ctx0" brushRef="#br0">1 1 5417,'0'0'2729,"0"0"-1585,0 0 1064,0 0-71,0 0-201,0 0-135,12 320-425,-7-236-360,4 5-624,0 0-56,-3-5-168,-3-5-80,0-5-88,-3-11-1000,0-11-1152,0 1-961,0-17-888,0-20 128</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02.979"/>
    </inkml:context>
    <inkml:brush xml:id="br0">
      <inkml:brushProperty name="width" value="0.05" units="cm"/>
      <inkml:brushProperty name="height" value="0.05" units="cm"/>
      <inkml:brushProperty name="color" value="#E71224"/>
    </inkml:brush>
  </inkml:definitions>
  <inkml:trace contextRef="#ctx0" brushRef="#br0">1 0 312,'4'7'650,"-1"-1"-1953,-2-2 3202,0 0 2999,0 0 4195,-1-4-9081,0 0-27,7 3-40,58 40-196,-30-20-2095,53 29 1,-47-32-2139</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03.697"/>
    </inkml:context>
    <inkml:brush xml:id="br0">
      <inkml:brushProperty name="width" value="0.05" units="cm"/>
      <inkml:brushProperty name="height" value="0.05" units="cm"/>
      <inkml:brushProperty name="color" value="#E71224"/>
    </inkml:brush>
  </inkml:definitions>
  <inkml:trace contextRef="#ctx0" brushRef="#br0">330 0 7466,'0'0'2605,"0"0"-721,0 0-379,0 0-291,0 0-353,0 0-273,0 0-210,-9 3-195,-21 5-112,-147 46-97,160-49 70,15-4-75,1-1-1,0 0 1,-1 0-1,1 1 1,0-1 0,-1 1-1,1-1 1,0 1-1,0-1 1,-1 1-1,1 0 1,0 0-1,0 0 1,0-1-1,0 1 1,0 0 0,0 0-1,0 0 1,1 1-1,-1-1 1,0 0-1,0 0 1,1 0-1,-1 1 1,1-1 0,-1 0-1,1 0 1,0 1-1,-1-1 1,1 0-1,0 1 1,0-1-1,0 0 1,0 1 0,0-1-1,0 1 1,0-1-1,1 0 1,-1 3-1,3 112 168,-1-41-32,-8 99 0,6-171-177,-15 82 437,14-80-560,0-1 0,0 1 0,-1-1 0,1 0 0,-1 1 0,0-1 0,0 0 0,-1 0 0,1 0 0,-1-1 0,0 1 1,0-1-1,0 1 0,0-1 0,-8 5 0,2-7-6372,9-1 217</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04.182"/>
    </inkml:context>
    <inkml:brush xml:id="br0">
      <inkml:brushProperty name="width" value="0.05" units="cm"/>
      <inkml:brushProperty name="height" value="0.05" units="cm"/>
      <inkml:brushProperty name="color" value="#E71224"/>
    </inkml:brush>
  </inkml:definitions>
  <inkml:trace contextRef="#ctx0" brushRef="#br0">0 1 5265,'0'0'1993,"0"0"-421,0 0-189,0 0-360,0 0-386,0 0-109,7 0-117,-3-1-340,0 1-1,1 0 1,-1 1-1,1-1 1,-1 1-1,0 0 1,1 0-1,-1 0 1,0 0-1,0 1 1,0 0-1,0 0 1,0 0-1,0 0 1,0 1-1,5 4 1,9 9 79,-14-11-123,1-1 0,-1 0 0,1 0 0,0-1 1,0 0-1,0 1 0,8 2 0,-12-5-16,-1 0 1,1 0-1,0 0 0,0 0 1,0 0-1,-1 0 1,1 0-1,-1 0 0,1 0 1,-1 0-1,1 0 1,-1 0-1,0 0 0,1 1 1,-1-1-1,0 0 1,0 0-1,0 0 0,0 1 1,0-1-1,0 0 1,0 0-1,0 0 1,0 1-1,-1-1 0,1 0 1,-1 0-1,1 0 1,-1 2-1,-15 34 304,-2-15-791,-32 34 1556,20-36-2986,-3-13-4120,32-7 1840</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04.729"/>
    </inkml:context>
    <inkml:brush xml:id="br0">
      <inkml:brushProperty name="width" value="0.05" units="cm"/>
      <inkml:brushProperty name="height" value="0.05" units="cm"/>
      <inkml:brushProperty name="color" value="#E71224"/>
    </inkml:brush>
  </inkml:definitions>
  <inkml:trace contextRef="#ctx0" brushRef="#br0">172 0 1872,'0'0'2893,"0"0"-1119,0 0-577,0 0-64,0 0 27,0 0-192,0 3-174,-1 3-576,0-1 1,0 0 0,0 1 0,-1-1 0,0 0 0,0 0 0,0-1 0,-6 10 0,-31 43 383,25-38-535,-2 4-227,-2-1 0,-25 24 0,37-40-59,5-5 168,1-1 5,0 0 52,0 0 42,0 0 31,0 0 49,0 35 1379,-10 127-1472,6-154-1526,3-7-3182,1-1 4662,0 0-4994</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05.119"/>
    </inkml:context>
    <inkml:brush xml:id="br0">
      <inkml:brushProperty name="width" value="0.05" units="cm"/>
      <inkml:brushProperty name="height" value="0.05" units="cm"/>
      <inkml:brushProperty name="color" value="#E71224"/>
    </inkml:brush>
  </inkml:definitions>
  <inkml:trace contextRef="#ctx0" brushRef="#br0">0 1 6417,'0'0'2240,"0"0"-663,0 0-497,0 0-241,0 0-191,0 0-177,26 0 128,16 2-237,64 11 0,-64-7-270,66 3 0,-107-9-197,-1 0 26,0 0-42,0 0-199,0 0-424,0 0-317,-39-4-6839,19 3 5411</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05.463"/>
    </inkml:context>
    <inkml:brush xml:id="br0">
      <inkml:brushProperty name="width" value="0.05" units="cm"/>
      <inkml:brushProperty name="height" value="0.05" units="cm"/>
      <inkml:brushProperty name="color" value="#E71224"/>
    </inkml:brush>
  </inkml:definitions>
  <inkml:trace contextRef="#ctx0" brushRef="#br0">0 1 3225</inkml:trace>
  <inkml:trace contextRef="#ctx0" brushRef="#br0" timeOffset="1">0 1 3225,'119'79'3691,"-95"-63"-1397,-24-16-520,0 0-270,0 0-230,0 0-252,0 0-272,0 0-191,0 0-164,0 214 181,0-122-6915,0-91 1638,0-1-27</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05.808"/>
    </inkml:context>
    <inkml:brush xml:id="br0">
      <inkml:brushProperty name="width" value="0.05" units="cm"/>
      <inkml:brushProperty name="height" value="0.05" units="cm"/>
      <inkml:brushProperty name="color" value="#E71224"/>
    </inkml:brush>
  </inkml:definitions>
  <inkml:trace contextRef="#ctx0" brushRef="#br0">54 1 5433,'0'0'2691,"0"0"-813,0 0-575,0 0-221,0 0 59,0 0-91,0 0-131,-5 45-166,-19 148-87,10-61-542,3 161 0,11-292-1525,0-4-312,2-27-807,1 0 1,1 0-1,14-47 1,-15 66 1894,16-70-2186</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06.147"/>
    </inkml:context>
    <inkml:brush xml:id="br0">
      <inkml:brushProperty name="width" value="0.05" units="cm"/>
      <inkml:brushProperty name="height" value="0.05" units="cm"/>
      <inkml:brushProperty name="color" value="#E71224"/>
    </inkml:brush>
  </inkml:definitions>
  <inkml:trace contextRef="#ctx0" brushRef="#br0">0 1 680</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06.480"/>
    </inkml:context>
    <inkml:brush xml:id="br0">
      <inkml:brushProperty name="width" value="0.05" units="cm"/>
      <inkml:brushProperty name="height" value="0.05" units="cm"/>
      <inkml:brushProperty name="color" value="#E71224"/>
    </inkml:brush>
  </inkml:definitions>
  <inkml:trace contextRef="#ctx0" brushRef="#br0">0 31 680,'62'-25'6044,"-50"20"-2975,-12 5-1565,0 0-506,0 0-269,0 0-155,25 10 518,-6-1-996,1-1 1,1-1-1,0-1 0,0 0 1,0-1-1,26 1 1,-3-2 657,1-3 0,45-3-1,-86 5-752,-1 0-1,1 1 0,0-1 1,-1 1-1,0 0 0,0 0 1,0 0-1,4 8 0,3 8 32,-2 0-1,0 0 1,0 1-1,-2 0 1,-1 0-1,-1 0 1,3 30-1,-3 158-414,-5-132-1106,0-76 1230,1 0-1,-1-1 1,1 1 0,-1-1 0,1 1-1,-1-1 1,0 1 0,1-1 0,-1 1-1,0-1 1,0 1 0,1-1 0,-1 0-1,0 0 1,0 1 0,1-1 0,-1 0-1,0 0 1,0 0 0,0 0 0,1 0-1,-1 0 1,0 0 0,0 0 0,0 0-1,1 0 1,-1-1 0,-1 1 0,-24-5-3698,0-18 1826,2-10 48</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06.830"/>
    </inkml:context>
    <inkml:brush xml:id="br0">
      <inkml:brushProperty name="width" value="0.05" units="cm"/>
      <inkml:brushProperty name="height" value="0.05" units="cm"/>
      <inkml:brushProperty name="color" value="#E71224"/>
    </inkml:brush>
  </inkml:definitions>
  <inkml:trace contextRef="#ctx0" brushRef="#br0">22 2 1856,'0'0'4293,"0"0"-1732,0 0-702,0 0-349,0 0-141,0 0-231,0 0-198,-5 3-231,4-2-653,0 0 0,0 0 0,-1 0 0,1 0 0,0 0 0,0 0 0,0 1 0,0-1 0,0 0-1,0 1 1,1-1 0,-1 0 0,0 1 0,1-1 0,-1 1 0,1-1 0,-1 1 0,1-1 0,0 1-1,0-1 1,-1 3 0,2-2-40,0-1 0,0 0 0,0 0 0,0 0 0,0 0 0,0 0 0,0 0 0,0 0-1,0 0 1,0 0 0,0 0 0,1 0 0,-1-1 0,0 1 0,1-1 0,-1 1 0,0-1 0,1 1-1,-1-1 1,1 0 0,-1 0 0,0 1 0,1-1 0,-1 0 0,1-1 0,-1 1 0,1 0 0,1-1 0,45 3 7,57-3 197,-96 0-550,-1 0 0,1-1 0,0 1-1,-1-2 1,1 1 0,-1-1 0,0-1 0,0 1 0,10-8 0,-17 11 173,0 0 0,0-1 0,-1 1 0,1 0 0,0-1 0,-1 1 0,1-1 0,0 1 0,-1-1 1,1 1-1,0-1 0,-1 1 0,1-1 0,-1 0 0,1 1 0,-1-1 0,0 0 0,1 0 0,-1 1 1,0-1-1,1 0 0,-1 0 0,0 1 0,0-1 0,1-1 0,-18-3-4883,-17 7 989,18 1 4416,-27 18-2084</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18.355"/>
    </inkml:context>
    <inkml:brush xml:id="br0">
      <inkml:brushProperty name="width" value="0.05" units="cm"/>
      <inkml:brushProperty name="height" value="0.05" units="cm"/>
      <inkml:brushProperty name="color" value="#0000FF"/>
    </inkml:brush>
  </inkml:definitions>
  <inkml:trace contextRef="#ctx0" brushRef="#br0">12 0 4969,'0'0'3063,"0"0"-1318,0 0-146,0 0-220,0 0-454,6 1-479,-1 1-417,1 0 0,0 0 1,-1 1-1,0-1 0,1 1 1,-1 0-1,0 1 0,-1-1 1,1 1-1,0 0 0,-1 0 0,3 4-29,56 68 379,-46-54-314,10 10-11,-7-9-19,-1 2 0,8 14-35,-22-32-11,-1 1 1,0 0 0,0-1 0,-1 1 0,0 0-1,-1 1 1,0-1 0,0 0 0,0 1 0,-1-1 0,0 5 10,-2-8 21,0-1 0,0 0 0,-1-1 0,1 1 0,-1 0 0,0 0 0,0-1 0,-1 1 0,1-1 0,0 1 1,-1-1-1,0 0 0,0 0 0,0 0 0,0 0 0,-1-1 0,1 0 0,0 1 0,-5 1-21,-8 6 67,-1-1-1,0 0 1,-15 5-67,12-7-283,-1 0 0,1-2 0,-8 2 283,-33-2-5149,53-5 1103</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07.165"/>
    </inkml:context>
    <inkml:brush xml:id="br0">
      <inkml:brushProperty name="width" value="0.05" units="cm"/>
      <inkml:brushProperty name="height" value="0.05" units="cm"/>
      <inkml:brushProperty name="color" value="#E71224"/>
    </inkml:brush>
  </inkml:definitions>
  <inkml:trace contextRef="#ctx0" brushRef="#br0">1 0 2713</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07.518"/>
    </inkml:context>
    <inkml:brush xml:id="br0">
      <inkml:brushProperty name="width" value="0.05" units="cm"/>
      <inkml:brushProperty name="height" value="0.05" units="cm"/>
      <inkml:brushProperty name="color" value="#E71224"/>
    </inkml:brush>
  </inkml:definitions>
  <inkml:trace contextRef="#ctx0" brushRef="#br0">94 0 2713,'-78'193'2627,"62"-154"-760,16-39-357,0 0-244,43 0 1307,-23 2-2201,0-2 1,-1 0-1,1-1 1,0-1-1,0-1 1,-1 0-1,1-2 1,-1 0-1,31-14 1,-37 13-426,43-25 101,-53 29-194,1 0-1,-1-1 0,0 1 1,0-1-1,0 0 0,0 1 1,0-1-1,-1-1 0,1 1 1,-1 0-1,0-1 0,3-4 1,-5 7-64,0 1-1,0-1 1,0 1 0,0-1 0,1 1-1,-1-1 1,0 1 0,0-1 0,0 1 0,0-1-1,-1 1 1,1-1 0,0 0 0,0 1-1,0-1 1,0 1 0,0 0 0,-1-1 0,1 1-1,0-1 1,0 1 0,-1-1 0,1 1 0,0-1-1,-1 1 1,1 0 0,0-1 0,-1 1-1,1 0 1,-1-1 0,1 1 0,-1 0 0,1 0-1,-1-1 1,1 1 0,-1 0 0,1 0-1,-1 0 1,1 0 0,-1-1 0,1 1 0,-1 0-1,1 0 1,-1 0 0,-32 0-1813,16 0 922,-4-4-381</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07.866"/>
    </inkml:context>
    <inkml:brush xml:id="br0">
      <inkml:brushProperty name="width" value="0.05" units="cm"/>
      <inkml:brushProperty name="height" value="0.05" units="cm"/>
      <inkml:brushProperty name="color" value="#E71224"/>
    </inkml:brush>
  </inkml:definitions>
  <inkml:trace contextRef="#ctx0" brushRef="#br0">8 82 280,'0'0'1118,"0"0"1091,0 0 77,0 0-603,0 0-402,0 0-303,0 0-360,-2-13-121,-4-41-57,6 53-403,0 1-1,0-1 1,0 1-1,0-1 1,0 0-1,1 1 1,-1-1-1,0 1 1,0-1-1,0 1 1,1-1-1,-1 1 1,0-1-1,0 1 1,1-1-1,-1 1 1,0-1-1,1 1 1,-1-1-1,1 1 1,-1 0-1,1-1 1,-1 1-1,1-1 1,-1 1-1,1 0 1,-1 0-1,1-1 1,-1 1-1,1 0 1,-1 0-1,1 0 1,0 0-1,-1 0 1,1 0-1,0-1 1,22 2 1239,-19 0-422,-3-1-304,-1 0 74,0 0 47,0 0-46,0 16 277,10 206-658,0 2-3233,-9-192 1337,0-23 451,-1 0 1,0 0 0,0 0-1,-1 0 1,0 0-1,0 0 1,-5 16-1,-7-4-1529</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08.683"/>
    </inkml:context>
    <inkml:brush xml:id="br0">
      <inkml:brushProperty name="width" value="0.05" units="cm"/>
      <inkml:brushProperty name="height" value="0.05" units="cm"/>
      <inkml:brushProperty name="color" value="#E71224"/>
    </inkml:brush>
  </inkml:definitions>
  <inkml:trace contextRef="#ctx0" brushRef="#br0">183 6 4073,'0'0'2812,"0"0"-722,0 0-611,0 0-376,0 0-225,0 0-97,-5-1 3178,-21-3-3849,19 5-152,0 0 0,0 1 0,1 0 0,-1 1 0,1-1 0,0 1 0,-1 0 0,1 1 0,1-1 0,-1 1 0,0 0 0,1 1-1,0-1 1,0 1 0,0 0 0,1 1 0,0-1 0,0 1 0,0 0 0,-5 10 0,9-16 14,1 1 0,-1 0-1,0-1 1,0 1 0,1-1 0,-1 1-1,1 0 1,-1-1 0,0 1-1,1-1 1,-1 1 0,1-1 0,-1 1-1,1-1 1,0 0 0,-1 1 0,1-1-1,-1 0 1,1 1 0,0-1-1,-1 0 1,1 0 0,0 1 0,-1-1-1,1 0 1,0 0 0,0 0 0,33 9 149,-11-3-55,-11 0 24,-3-3-8,1 1 1,-1 1-1,0 0 0,10 8 1,-16-11-13,-1 0 1,0 0 0,0 0 0,0 0-1,0 0 1,-1 0 0,1 1 0,0-1-1,-1 1 1,0 0 0,0-1 0,0 1-1,0 0 1,0-1 0,0 1-1,-1 0 1,1 0 0,-1 0 0,0 4-1,0-4-48,0-1-1,0 1 0,0 0 1,-1-1-1,1 1 1,-1-1-1,0 1 0,1-1 1,-1 1-1,-1-1 0,1 0 1,0 1-1,0-1 0,-1 0 1,1 0-1,-1 0 0,-3 4 1,-39 21 30,14-11-62,19-10-464,1 0 1,-1-1-1,-1 0 0,-16 4 0,12-5-3818,2-3-3394,13-1 4828</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09.261"/>
    </inkml:context>
    <inkml:brush xml:id="br0">
      <inkml:brushProperty name="width" value="0.05" units="cm"/>
      <inkml:brushProperty name="height" value="0.05" units="cm"/>
      <inkml:brushProperty name="color" value="#E71224"/>
    </inkml:brush>
  </inkml:definitions>
  <inkml:trace contextRef="#ctx0" brushRef="#br0">172 0 2088,'0'0'2454,"0"0"-481,0 0-241,0 0-202,0 0-249,0 0-228,-4 1-47,-7 0-255,9-1-600,-1 0-1,1 0 1,0 1-1,-1-1 1,1 0 0,0 1-1,0-1 1,-1 1-1,1 0 1,0 0-1,0 0 1,0 0 0,0 0-1,0 0 1,0 1-1,0-1 1,1 1-1,-1-1 1,-2 4 0,-20 33 3,4-7-30,-21 44 0,36-63-9,0-1 0,1 1 0,1 0 0,0 1 0,0-1 0,1 0 0,-1 24 1,6-35-109,-1 0 0,0 0 1,0 0-1,0 0 0,1 0 1,-1-1-1,1 1 0,-1-1 1,0 1-1,1-1 0,-1 0 1,1 0-1,-1 0 0,0-1 1,6 0-1,-1 1 14,2 0-108,1-1-1,-1 1 0,0-2 1,0 1-1,0-1 0,-1-1 1,1 1-1,0-2 0,-1 1 1,0-1-1,1 0 0,-2-1 1,1 0-1,0 0 1,-1-1-1,0 1 0,11-14 1,3-2-2656,-2-2 1,22-31 0,-30 38-291,1 0-1775</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09.642"/>
    </inkml:context>
    <inkml:brush xml:id="br0">
      <inkml:brushProperty name="width" value="0.05" units="cm"/>
      <inkml:brushProperty name="height" value="0.05" units="cm"/>
      <inkml:brushProperty name="color" value="#E71224"/>
    </inkml:brush>
  </inkml:definitions>
  <inkml:trace contextRef="#ctx0" brushRef="#br0">0 5 440</inkml:trace>
  <inkml:trace contextRef="#ctx0" brushRef="#br0" timeOffset="1">0 5 440,'73'-2'1087,"-1"0"178,0 1 6480,-71 3-7574,0-1-1,0 1 1,-1-1 0,1 1 0,0 0-1,-1-1 1,0 1 0,1 0-1,-1-1 1,0 1 0,0 0 0,0 0-1,0-1 1,0 1 0,-1 3 0,1 2 160,-5 317 4818,5-323-5241,0-1-321,7-20-2125,28-60-5184,-23 39-46</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09.980"/>
    </inkml:context>
    <inkml:brush xml:id="br0">
      <inkml:brushProperty name="width" value="0.05" units="cm"/>
      <inkml:brushProperty name="height" value="0.05" units="cm"/>
      <inkml:brushProperty name="color" value="#E71224"/>
    </inkml:brush>
  </inkml:definitions>
  <inkml:trace contextRef="#ctx0" brushRef="#br0">16 11 6281,'0'0'3185,"0"0"-1065,0 0-167,0 0-313,0 0-415,0 0-289,0 0-296,0 0-344,-15-10-160,15 10-136,0 0-80,15 0-952,4 0-1721,-4 0-4408</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10.309"/>
    </inkml:context>
    <inkml:brush xml:id="br0">
      <inkml:brushProperty name="width" value="0.05" units="cm"/>
      <inkml:brushProperty name="height" value="0.05" units="cm"/>
      <inkml:brushProperty name="color" value="#E71224"/>
    </inkml:brush>
  </inkml:definitions>
  <inkml:trace contextRef="#ctx0" brushRef="#br0">1 1 2785</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10.643"/>
    </inkml:context>
    <inkml:brush xml:id="br0">
      <inkml:brushProperty name="width" value="0.05" units="cm"/>
      <inkml:brushProperty name="height" value="0.05" units="cm"/>
      <inkml:brushProperty name="color" value="#E71224"/>
    </inkml:brush>
  </inkml:definitions>
  <inkml:trace contextRef="#ctx0" brushRef="#br0">1 1 2785,'191'184'3808,"-156"-147"-1889,-35-37-1884,0 0 0,0 0 0,0 0 0,0 0 0,0 0 0,0 0 0,0 0 0,0 0 0,0 0 0,0 0 0,0 0 0,-1 0 0,1 0-1,0 0 1,0 0 0,0 0 0,0 0 0,0 0 0,0 1 0,0-1 0,0 0 0,0 0 0,0 0 0,0 0 0,0 0 0,0 0 0,0 0-1,0 0 1,0 0 0,0 0 0,0 1 0,0-1 0,0 0 0,0 0 0,0 0 0,0 0 0,0 0 0,0 0 0,0 0 0,0 0 0,-4 0 757,1 6-450,0 0 1,1 0-1,0 0 0,0 0 0,0 1 1,1-1-1,0 0 0,0 1 1,1 7-1,-2 6 264,-25 225 2727,0 1-2587,21-180-275,3-24-1405,2-38-2773,0-17-3448,1-25 1347</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10.964"/>
    </inkml:context>
    <inkml:brush xml:id="br0">
      <inkml:brushProperty name="width" value="0.05" units="cm"/>
      <inkml:brushProperty name="height" value="0.05" units="cm"/>
      <inkml:brushProperty name="color" value="#E71224"/>
    </inkml:brush>
  </inkml:definitions>
  <inkml:trace contextRef="#ctx0" brushRef="#br0">79 0 1360,'0'0'5111,"0"0"-2476,0 0-940,0 0-451,0 0-348,0 0-161,0 0-128,17 0-235,52 0-154,-65 0-185,1 0 0,-1 0 1,1 1-1,0-1 0,-1 1 1,1 0-1,-1 1 0,1-1 1,-1 0-1,0 1 0,0 0 1,1 0-1,-1 1 0,-1-1 1,1 1-1,0 0 0,-1 0 1,1 0-1,-1 0 0,0 0 1,0 1-1,3 4 0,-4-5-7,-1 0-1,0 0 0,0 0 0,0-1 0,0 1 1,0 0-1,-1 0 0,1 0 0,-1 1 0,0-1 1,0 0-1,0 0 0,0 0 0,-1 0 0,1 0 1,-1 0-1,0 0 0,1 0 0,-1 0 0,-1 0 1,1-1-1,0 1 0,-1 0 0,1-1 0,-1 1 1,0-1-1,0 1 0,0-1 0,-5 4 1,-21 18-14,-1-2 0,-51 31 1,-19 2-3499,94-54 2333,4-1-2797,1 0-2518</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49.578"/>
    </inkml:context>
    <inkml:brush xml:id="br0">
      <inkml:brushProperty name="width" value="0.05" units="cm"/>
      <inkml:brushProperty name="height" value="0.05" units="cm"/>
      <inkml:brushProperty name="color" value="#E71224"/>
    </inkml:brush>
  </inkml:definitions>
  <inkml:trace contextRef="#ctx0" brushRef="#br0">30 0 4793,'0'0'1310,"0"0"-409,0 0-278,0 0-74,0 0-18,0 0-48,23 6 437,-19 0-813,0 0 0,0 0 0,-1 0 0,1 1 1,-1-1-1,-1 1 0,1 2-107,-2-6-11,0-1-1,-1 1 1,1 0 0,-1-1 0,0 1 0,0-1-1,0 1 1,0 0 0,0-1 0,0 1 0,-1-1 0,0 1-1,1 0 1,-1-1 0,0 0 0,0 1 0,0-1-1,0 1 1,-1-1 0,1 0 0,-2 2 11,-15 18-355,1 1 0,1 0 1,-2 8 354,17-30-20,1-1-15,0 4 14,38-3 674,53-1-3037,-74 0-1249</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18.784"/>
    </inkml:context>
    <inkml:brush xml:id="br0">
      <inkml:brushProperty name="width" value="0.05" units="cm"/>
      <inkml:brushProperty name="height" value="0.05" units="cm"/>
      <inkml:brushProperty name="color" value="#0000FF"/>
    </inkml:brush>
  </inkml:definitions>
  <inkml:trace contextRef="#ctx0" brushRef="#br0">96 1 5505,'0'0'1566,"0"0"5,0 0-74,0 0-111,0 0-199,0 0-192,-14 50-156,-43 157-279,51-189-460,1 0 1,1 0-1,0 0 1,2 1-1,0 0 0,1-1 1,1 18-101,2 3 114,-2-29-105,-1-7-8,1 1 1,0-1-1,0 0 0,1 1 0,-1-1 1,1 1-1,-1-1 0,1 0 0,1 4-1,-1-6 5,0 0 0,0 0 0,0 0 0,0 0 0,1 0-1,-1 0 1,0 0 0,0 0 0,1-1 0,-1 1 0,1 0-1,-1-1 1,0 1 0,1-1 0,-1 0 0,1 1 0,-1-1-1,1 0 1,-1 0 0,1 0 0,-1 0 0,1 0 0,-1 0-1,1 0-4,3 0 16,-1 0 0,1 0-1,-1-1 1,0 1 0,1-1-1,-1 0 1,0 0 0,1 0-1,-1-1 1,0 1-1,0-1 1,0 0 0,0 0-1,2-2-15,-2 0 11,0 0-1,1-1 0,-1 0 0,-1 0 1,1 0-1,-1 0 0,0-1 0,0 1 1,-1-1-1,1-1-10,10-20-95,-2-1-1,-1 0 1,-2-1 0,0 0 0,-2 0 0,-1-1 0,-1 1-1,-1-27 96,-18 53-5078,6 3 1595</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11.628"/>
    </inkml:context>
    <inkml:brush xml:id="br0">
      <inkml:brushProperty name="width" value="0.05" units="cm"/>
      <inkml:brushProperty name="height" value="0.05" units="cm"/>
      <inkml:brushProperty name="color" value="#E71224"/>
    </inkml:brush>
  </inkml:definitions>
  <inkml:trace contextRef="#ctx0" brushRef="#br0">30 1 4289,'0'0'2895,"0"0"-698,0 0-416,0 0-236,0 0-166,0 0-190,-2 27-271,-1 12-661,-7 155 1345,9-174-1492,1 11 267,5-29-239,7-15-123,0-5-405,1 0 1,0 1-1,1 1 0,1 0 1,1 1-1,0 0 0,1 1 1,1 1-1,34-19 0,-52 33 453,1 0 0,0 0 1,-1 0-1,1 0 0,-1 0 0,1 0 0,-1 1 0,1-1 1,-1 0-1,0 0 0,1 0 0,-1 0 0,0 0 0,0 1 1,0-1-1,0 0 0,0 0 0,0 0 0,0 1 0,-1-1 1,1 2-1,0 1 95,0 36 283,-1 1-1,-2-1 0,-2 1 1,-1-1-1,-15 49 0,-61 207 86,81-295-522,1 0 0,0 1 0,-1-1 0,1 0 0,-1 1 0,0-1 0,1 0 0,-1 0 0,0 1 0,0-1 0,0 0 0,0 0 0,0 0 0,0 0 0,0 0 0,0 0 0,0-1 0,0 1 0,0 0 0,-1-1 0,1 1 0,-3 0 0,-31 1 99,18-2-95,16-1-12,-1 1 1,1 0-1,0-1 1,-1 0 0,1 1-1,0-1 1,0 0 0,0 1-1,-1-1 1,1 0-1,0 0 1,0 0 0,0 0-1,0 0 1,1 0 0,-1 0-1,0 0 1,0-1-1,1 1 1,-1 0 0,0 0-1,1-1 1,-1 1-1,1 0 1,0-1 0,-1 1-1,1 0 1,0-1 0,0-2-1,-4-47-205,4 49 202,0-199-1340,35 201 1148,147-10 1548,-146 11-1445,40-1-430,-71-1-28,0 1 0,0-1 0,0-1 0,0 1 0,0-1 0,9-4 0,11-12-6295</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12.597"/>
    </inkml:context>
    <inkml:brush xml:id="br0">
      <inkml:brushProperty name="width" value="0.05" units="cm"/>
      <inkml:brushProperty name="height" value="0.05" units="cm"/>
      <inkml:brushProperty name="color" value="#E71224"/>
    </inkml:brush>
  </inkml:definitions>
  <inkml:trace contextRef="#ctx0" brushRef="#br0">0 1 8434,'0'0'3273,"0"0"-569,0 0-335,0 0-849,0 0-680,0 0-456,0 0-184,30 20-200,-25-15 0,4-5-464,11 0-920,0 0-2785,-1 0-5521</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13.241"/>
    </inkml:context>
    <inkml:brush xml:id="br0">
      <inkml:brushProperty name="width" value="0.05" units="cm"/>
      <inkml:brushProperty name="height" value="0.05" units="cm"/>
      <inkml:brushProperty name="color" value="#E71224"/>
    </inkml:brush>
  </inkml:definitions>
  <inkml:trace contextRef="#ctx0" brushRef="#br0">143 0 5121,'0'0'2919,"0"0"-609,0 0-716,0 0-581,0 0-356,0 0-139,-15 15-118,6-8-358,-51 54 253,54-54-262,0 0 1,1 0-1,0 1 1,1-1-1,-1 1 1,2 0-1,-1 1 0,1-1 1,-4 17-1,7-23-31,-1 1 0,1-1 1,-1 1-1,1 0 0,0-1 0,0 1 0,0-1 0,1 1 0,-1 0 0,1-1 0,-1 1 0,1-1 0,0 1 0,0-1 1,0 1-1,0-1 0,0 0 0,1 1 0,1 2 0,2-2 2,-1 1 1,0-1-1,1 1 1,0-1-1,-1 0 1,12 4-1,27 18 115,-41-23-72,1 0-1,-1 0 1,0 0-1,0 0 0,0 0 1,0 0-1,-1 0 1,1 1-1,0-1 0,-1 1 1,0-1-1,1 1 1,-1 0-1,0-1 0,-1 1 1,1 0-1,0 0 1,-1 0-1,1 0 0,-1 0 1,0-1-1,0 1 1,0 0-1,0 0 0,-1 0 1,1 0-1,-1 0 1,0-1-1,-1 6 0,-1-3-23,0 0 0,0 0-1,0 0 1,0 0-1,-1-1 1,0 0 0,0 1-1,0-1 1,0 0-1,-1-1 1,0 1 0,0-1-1,-8 4 1,5-2-188,3-2-180,-1 0 0,0 0 0,0 0-1,0-1 1,0 0 0,-1 0 0,-11 1 0,18-29-6106,0-8 668</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13.664"/>
    </inkml:context>
    <inkml:brush xml:id="br0">
      <inkml:brushProperty name="width" value="0.05" units="cm"/>
      <inkml:brushProperty name="height" value="0.05" units="cm"/>
      <inkml:brushProperty name="color" value="#E71224"/>
    </inkml:brush>
  </inkml:definitions>
  <inkml:trace contextRef="#ctx0" brushRef="#br0">123 1 368,'0'0'1004,"0"0"1391,0 0 921,0 0-1320,0 0-614,0 0-267,-2 8 38,-30 146 2258,6-39-2462,5 1-1,-11 215 0,32-271-1629,0-59-207,0-1-550,0 0-526,0-12-4552,-2-12 2144,-6 0 2078</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13.996"/>
    </inkml:context>
    <inkml:brush xml:id="br0">
      <inkml:brushProperty name="width" value="0.05" units="cm"/>
      <inkml:brushProperty name="height" value="0.05" units="cm"/>
      <inkml:brushProperty name="color" value="#E71224"/>
    </inkml:brush>
  </inkml:definitions>
  <inkml:trace contextRef="#ctx0" brushRef="#br0">0 1 6289,'0'0'4017,"0"0"-2336,0 0 87,0 0-184,0 0-215,0 0-329,0 0-368,59 40-176,-19-40-312,14 0-32,0 0-152,10 0-392,-1 0-816,-8-15-1281,-6 5-1800,0 10-1376,-20 0 3337,-9 0 111</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14.668"/>
    </inkml:context>
    <inkml:brush xml:id="br0">
      <inkml:brushProperty name="width" value="0.05" units="cm"/>
      <inkml:brushProperty name="height" value="0.05" units="cm"/>
      <inkml:brushProperty name="color" value="#E71224"/>
    </inkml:brush>
  </inkml:definitions>
  <inkml:trace contextRef="#ctx0" brushRef="#br0">227 1 280,'0'0'674,"0"0"758,0 0 2023,0 0-1012,0 0-629,0 0-404,-20 2 1876,8 8-3116,1 0-1,0 1 1,1 0 0,0 1 0,-10 16-1,11-16-36,-9 11 58,0 0 0,2 2 0,1 0 0,1 0 0,0 1 0,-13 43 0,27-69-190,-1 1-1,1-1 0,0 1 1,0 0-1,0-1 0,0 1 1,0 0-1,0-1 0,0 1 1,0 0-1,0-1 0,0 1 1,0 0-1,0-1 0,0 1 1,1 0-1,-1-1 0,0 1 1,0-1-1,1 1 0,-1-1 1,0 1-1,1 0 0,-1-1 1,1 1-1,-1-1 0,0 1 1,1-1-1,-1 0 0,1 1 1,0 0-1,24 1-57,-20-3 19,1 0-1,-1 0 1,1-1-1,-1 0 1,0 0 0,0 0-1,10-6 1,3-6-182,0-1 0,-1-1 0,0-1 0,-2 0 0,0-1 0,21-32 0,-35 47 194,1 0 1,-1 0 0,1 0 0,-1 0 0,0 0-1,0 0 1,-1 0 0,1 0 0,0-6 0,-1 8 73,0 1 4,0 0-31,0 0-12,0 0-3,0 27-20,0 208-4999,3-242 681,7-5 3113,-4 5 379,9-23-837,0-4 379</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15.014"/>
    </inkml:context>
    <inkml:brush xml:id="br0">
      <inkml:brushProperty name="width" value="0.05" units="cm"/>
      <inkml:brushProperty name="height" value="0.05" units="cm"/>
      <inkml:brushProperty name="color" value="#E71224"/>
    </inkml:brush>
  </inkml:definitions>
  <inkml:trace contextRef="#ctx0" brushRef="#br0">118 0 40,'0'0'728,"0"0"744,0 0 2271,0 0-851,0 0-859,0 0-393,0 14-89,0 7-1084,1 29 1285,-11 92 1,-49 205-1978,53-329-838,5-17 575,1 0 0,-1 0 0,0 0 0,0 0 0,0 0 0,0 0 0,0-1 0,0 1 0,0 0 0,0 0 0,0-1 0,0 1 0,0-1 0,-1 1 0,1-1 0,0 1 0,0-1 0,-1 0 0,1 0 0,0 1 0,0-1 0,-1 0 0,1 0 0,0 0 0,-1 0 0,1-1 0,0 1 0,0 0 0,-1 0 0,1-1 0,-2 0 0,-3-3-679</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15.347"/>
    </inkml:context>
    <inkml:brush xml:id="br0">
      <inkml:brushProperty name="width" value="0.05" units="cm"/>
      <inkml:brushProperty name="height" value="0.05" units="cm"/>
      <inkml:brushProperty name="color" value="#E71224"/>
    </inkml:brush>
  </inkml:definitions>
  <inkml:trace contextRef="#ctx0" brushRef="#br0">0 0 808,'0'0'7354,"0"0"-4658,0 0-783,0 0-353,0 0-416,0 0-119,0 0-377,5 5-144,10 5-304,4-5-48,11 0-152,-1-5-328,1 5-864,4-5-1265,1 0-1848,-1 0-1024,-4 0 3160,-11 0-55</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15.963"/>
    </inkml:context>
    <inkml:brush xml:id="br0">
      <inkml:brushProperty name="width" value="0.05" units="cm"/>
      <inkml:brushProperty name="height" value="0.05" units="cm"/>
      <inkml:brushProperty name="color" value="#E71224"/>
    </inkml:brush>
  </inkml:definitions>
  <inkml:trace contextRef="#ctx0" brushRef="#br0">173 0 264,'0'0'4276,"0"0"-437,0 0-1617,0 0-695,0 0-205,0 0-297,5 0-265,14 0-137,-14 0-155,-5 0-161,0 0-6,0 0-62,0 0-10,-6 15 130,-31 16-319,-8 7-252,43-35 64,0-1 1,0 1-1,0 0 1,0 0 0,1 0-1,-1 0 1,1 0-1,0 1 1,0-1-1,0 0 1,0 1-1,0-1 1,1 1-1,-1 5 1,4-8 140,-1 0 0,1 0 1,0 0-1,0-1 1,0 1-1,-1-1 1,1 0-1,0 1 1,0-1-1,0-1 0,3 1 1,1 0-2,-4 0 10,0 1 1,0 0-1,0 0 0,0 0 1,0 0-1,0 0 0,0 1 1,-1-1-1,1 1 1,-1 0-1,1 0 0,-1 0 1,0 0-1,1 0 0,-1 0 1,0 0-1,-1 1 0,1-1 1,0 1-1,-1 0 0,1-1 1,-1 1-1,2 5 1,-1-2 86,-1 0 1,0 0 0,0 0 0,0 0 0,-1 0 0,0 0 0,0 0-1,0 0 1,-1 0 0,0 0 0,-2 8 0,1-11-66,1 0-1,-1 0 1,0 0-1,0 0 1,0 0 0,0 0-1,0-1 1,-1 1 0,1-1-1,-1 1 1,0-1 0,0 0-1,0 0 1,0 0 0,0-1-1,0 1 1,0-1 0,0 0-1,-1 0 1,1 0 0,0 0-1,-6 0 1,-7 2-1326,0 0-1,0-2 1,-19 0 0,9-2-4553,6-3 734</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17.125"/>
    </inkml:context>
    <inkml:brush xml:id="br0">
      <inkml:brushProperty name="width" value="0.05" units="cm"/>
      <inkml:brushProperty name="height" value="0.05" units="cm"/>
      <inkml:brushProperty name="color" value="#E71224"/>
    </inkml:brush>
  </inkml:definitions>
  <inkml:trace contextRef="#ctx0" brushRef="#br0">246 0 3321,'0'0'6529,"0"0"-3000,0 0-1395,0 0-558,0 0-564,0 0-418,0 1-579,1-1 0,-1 1 1,0-1-1,0 0 1,0 1-1,1-1 0,-1 1 1,0-1-1,0 1 1,0-1-1,0 1 0,0-1 1,0 1-1,0-1 1,0 0-1,0 1 0,0-1 1,0 1-1,0-1 0,0 1 1,0-1-1,0 1 1,-1-1-1,1 1 0,0-1 1,0 0-1,-1 1 1,1-1-1,0 1 0,0-1 1,-1 0-1,1 1 1,0-1-1,-1 0 0,1 1 1,-1-1-1,-81 60-998,50-38-1587,-33 28-1,55-41 434,1 0-1,0 0 1,1 1-1,-8 12 1,9-8 612,2-3 597</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19.116"/>
    </inkml:context>
    <inkml:brush xml:id="br0">
      <inkml:brushProperty name="width" value="0.05" units="cm"/>
      <inkml:brushProperty name="height" value="0.05" units="cm"/>
      <inkml:brushProperty name="color" value="#0000FF"/>
    </inkml:brush>
  </inkml:definitions>
  <inkml:trace contextRef="#ctx0" brushRef="#br0">15 1 4281,'0'0'2632,"0"0"-1815,0 0 327,0 0 200,0 0-160,0 0-87,0 294-473,-3-226-392,3-10-112,0-11-104,0-10-16,0-6 0,-3-10-1264,1-10-841,-4-11-1824</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17.459"/>
    </inkml:context>
    <inkml:brush xml:id="br0">
      <inkml:brushProperty name="width" value="0.05" units="cm"/>
      <inkml:brushProperty name="height" value="0.05" units="cm"/>
      <inkml:brushProperty name="color" value="#E71224"/>
    </inkml:brush>
  </inkml:definitions>
  <inkml:trace contextRef="#ctx0" brushRef="#br0">251 0 1272,'-205'245'3088,"164"-192"-1200,41-53-1856,-1 0 1,1 0 0,0 0-1,0 0 1,-1 0 0,1 0 0,0 0-1,0 1 1,0-1 0,-1 0 0,1 0-1,0 0 1,0 0 0,0 1 0,0-1-1,-1 0 1,1 0 0,0 0 0,0 1-1,0-1 1,0 0 0,0 0 0,0 1-1,0-1 1,0 0 0,0 0-1,0 1 1,-1-1 0,1 0 0,0 0-1,0 1 1,1-1 0,-1 0 0,0 0-1,0 0 1,0 1 0,0-1 0,0 0-1,0 0 1,0 1 0,0-1 0,0 0-1,0 0 1,1 0 0,-1 1 0,0-1-1,0 0 1,3 6 959,-3 74 3459,0 43-2076,0 0-4124,0-123-474,0 0-2051,0-1-1031,0-8 3219</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17.797"/>
    </inkml:context>
    <inkml:brush xml:id="br0">
      <inkml:brushProperty name="width" value="0.05" units="cm"/>
      <inkml:brushProperty name="height" value="0.05" units="cm"/>
      <inkml:brushProperty name="color" value="#E71224"/>
    </inkml:brush>
  </inkml:definitions>
  <inkml:trace contextRef="#ctx0" brushRef="#br0">21 0 4281,'0'0'2020,"0"0"-551,0 0-238,0 0-118,0 0-258,0 0-196,12 5-166,3 2-285,0 1 0,-1 0 0,1 1 0,-2 1 0,16 13 1,-12-8 94,-12-12-222,-1 0 1,1 0 0,-1 1 0,0-1-1,0 1 1,0 0 0,0 0 0,-1 1 0,1-1-1,-1 1 1,-1 0 0,1 0 0,0 0-1,-1 0 1,0 0 0,-1 0 0,3 11 0,-4-9-27,-1-1 0,-1 1 1,1 0-1,-1-1 1,0 1-1,0-1 1,-1 0-1,0 0 1,0 0-1,0 0 0,-1 0 1,0-1-1,0 1 1,-1-1-1,1 0 1,-1 0-1,-10 7 0,6-5-660,1-1 0,-1-1 0,0 1 0,-18 7 0,20-10-835,-1-1 0,1 0-1,-1 0 1,0 0 0,1-1 0,-14 0-1,1-1-1202</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18.130"/>
    </inkml:context>
    <inkml:brush xml:id="br0">
      <inkml:brushProperty name="width" value="0.05" units="cm"/>
      <inkml:brushProperty name="height" value="0.05" units="cm"/>
      <inkml:brushProperty name="color" value="#E71224"/>
    </inkml:brush>
  </inkml:definitions>
  <inkml:trace contextRef="#ctx0" brushRef="#br0">40 0 4505</inkml:trace>
  <inkml:trace contextRef="#ctx0" brushRef="#br0" timeOffset="1">40 0 4505,'-40'257'2737,"40"-257"-1033,10 0-184,0 0-608,-5 0-111,5 0-17,-1 0-168,6 0-312,0 0-48,5-10-256,4 0-184,1-5-600,-6 5-761,-9 0-3320,-10 4-776</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18.464"/>
    </inkml:context>
    <inkml:brush xml:id="br0">
      <inkml:brushProperty name="width" value="0.05" units="cm"/>
      <inkml:brushProperty name="height" value="0.05" units="cm"/>
      <inkml:brushProperty name="color" value="#E71224"/>
    </inkml:brush>
  </inkml:definitions>
  <inkml:trace contextRef="#ctx0" brushRef="#br0">0 106 6393,'0'0'2393,"0"0"-777,0 0-55,0 0-377,0 0-352,0 0-264,0 0-176,0 0-392,153-15-240,-119-15-768,-5-1-728,1 1-2993</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18.792"/>
    </inkml:context>
    <inkml:brush xml:id="br0">
      <inkml:brushProperty name="width" value="0.05" units="cm"/>
      <inkml:brushProperty name="height" value="0.05" units="cm"/>
      <inkml:brushProperty name="color" value="#E71224"/>
    </inkml:brush>
  </inkml:definitions>
  <inkml:trace contextRef="#ctx0" brushRef="#br0">134 0 7066,'0'0'2857,"0"0"-924,0 0-287,0 0-233,0 0-290,0 0-295,-14 43-253,-44 133-304,24-93-38,32-79-290,0-1-1,0 1 0,1 0 0,0 0 0,-1 0 1,2 0-1,-1 0 0,0 0 0,1 0 0,-1 0 1,2 8-1,-1-11-657,0-1-71,41-1-209,0-2 1,42-8-1,-82 11 1090,0 0 0,0 0 0,0 0 0,-1 0 0,1 0 1,0 0-1,0 0 0,0 1 0,0-1 0,-1 0 0,1 0 1,0 1-1,0-1 0,0 1 0,-1-1 0,1 0 0,0 1 0,-1-1 1,1 1-1,0 0 0,-1-1 0,1 1 0,0-1 0,-1 1 1,1 0-1,-1 0 0,0-1 0,1 1 0,-1 0 0,1 0 0,-1 1 1,7 39 704,-12 43-456,-1-46-205,-2-1 0,-2 0 0,-1-1 1,-2 0-1,-1 0 0,-26 45 1,39-79-224,0 1 0,-1-1 0,0 0 1,1 1-1,-1-1 0,0 0 1,0 0-1,0 0 0,0 0 1,0-1-1,-1 1 0,1 0 1,0-1-1,-1 0 0,0 0 1,1 1-1,-1-1 0,-3 0 1,-31 2-5867,30-3 4589,-8 0-4780</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19.131"/>
    </inkml:context>
    <inkml:brush xml:id="br0">
      <inkml:brushProperty name="width" value="0.05" units="cm"/>
      <inkml:brushProperty name="height" value="0.05" units="cm"/>
      <inkml:brushProperty name="color" value="#E71224"/>
    </inkml:brush>
  </inkml:definitions>
  <inkml:trace contextRef="#ctx0" brushRef="#br0">0 0 5049,'0'0'4569,"0"0"-2569,0 0-487,0 0-441,0 0-216,0 0-224,0 0-280,79 0-352,-40 0-584,-4 0-1744,-1 0-3858</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25.117"/>
    </inkml:context>
    <inkml:brush xml:id="br0">
      <inkml:brushProperty name="width" value="0.05" units="cm"/>
      <inkml:brushProperty name="height" value="0.05" units="cm"/>
      <inkml:brushProperty name="color" value="#E71224"/>
    </inkml:brush>
  </inkml:definitions>
  <inkml:trace contextRef="#ctx0" brushRef="#br0">49 1 368,'0'0'6064,"0"0"-2415,0 0-1453,0 0-559,0 0-125,-4 41 1607,-15 375-1024,13-297-1985,5-77-1518,-7 53 1,7-92 828,-2 8-2466,-3-8-3610,5-3 335</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25.820"/>
    </inkml:context>
    <inkml:brush xml:id="br0">
      <inkml:brushProperty name="width" value="0.05" units="cm"/>
      <inkml:brushProperty name="height" value="0.05" units="cm"/>
      <inkml:brushProperty name="color" value="#E71224"/>
    </inkml:brush>
  </inkml:definitions>
  <inkml:trace contextRef="#ctx0" brushRef="#br0">10 0 96,'0'0'668,"0"0"391,0 0 1192,0 0-157,0 0-851,0 0-370,1 5-832,1 11 8741,1-11-7805,5 1-965,-1 0 0,1-1 1,0 0-1,1-1 0,-1 1 1,1-2-1,0 1 0,0-1 0,12 2 1,-12-3-16,0 0 0,0 1 1,0 0-1,-1 1 0,1 0 1,-1 0-1,0 1 0,0 0 1,8 7-1,-15-11 1,0 0-1,-1 0 1,1 0 0,-1 0 0,1 0 0,-1 0 0,1 0-1,-1 0 1,1 0 0,-1 0 0,0 0 0,0 0-1,0 0 1,0 0 0,0 0 0,0 1 0,0-1-1,0 0 1,0 0 0,0 0 0,0 0 0,-1 0-1,1 0 1,0 0 0,-1 0 0,1 0 0,-1 0-1,1 0 1,-1 0 0,0 0 0,1 0 0,-1 0-1,0 0 1,0-1 0,1 1 0,-1 0 0,0-1-1,-1 2 1,-34 23-31,35-24 31,-42 22-213,21-12-577,0 2-1,1 0 0,-21 17 1,41-29 655,0 0 1,0-1 0,1 1-1,-1 0 1,0 0 0,0-1-1,1 1 1,-1 0 0,0 0-1,1 0 1,-1 0 0,1 0-1,-1 0 1,1 0 0,0 0-1,-1 2 1,1 6-7990,0-9 5592</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26.680"/>
    </inkml:context>
    <inkml:brush xml:id="br0">
      <inkml:brushProperty name="width" value="0.05" units="cm"/>
      <inkml:brushProperty name="height" value="0.05" units="cm"/>
      <inkml:brushProperty name="color" value="#E71224"/>
    </inkml:brush>
  </inkml:definitions>
  <inkml:trace contextRef="#ctx0" brushRef="#br0">241 346 56,'0'0'743,"0"0"312,0 0 1573,0 0 692,0 0-1485,0 0-696,0 0-175,0 0-175,0 0-157,-25 0 1120,17-1-1703,-1 2 1,1-1 0,0 1 0,0 0 0,0 1 0,0 0-1,0 0 1,0 1 0,0 0 0,0 0 0,1 0 0,0 1-1,0 1 1,0-1 0,0 1 0,1 0 0,-1 1 0,1-1-1,1 1 1,-1 0 0,1 1 0,0 0 0,0-1 0,1 1-1,0 1 1,-5 11 0,3-2-11,0-1 0,1 1 1,1 0-1,1 0 0,1 1 0,0-1 0,0 20 1,3-35-36,0-1 1,1 1-1,-1-1 1,0 0-1,0 0 1,1 0 0,-1 0-1,0 0 1,1 0-1,-1 0 1,1 0-1,-1 0 1,1 0-1,0-1 1,-1 1 0,1-1-1,0 0 1,-1 1-1,1-1 1,0 0-1,0 0 1,-1 0 0,1 0-1,3 0 1,-1 0-77,1 0 0,0 1 1,0-2-1,0 1 0,0 0 1,-1-1-1,1 0 0,0 0 0,5-3 1,1-6-128,-1 0 0,1-1-1,-2 0 1,0-1 0,0 0 0,12-25 0,-3 9-438,17-25-852,3-3-612,42-86-1,-70 122 2171,-2-1 0,0 0-1,-1-1 1,-1 1 0,-1-1-1,-1-1 1,-2 1 0,2-28 0,-4 48 114,0 1 1,0 0 0,1-1-1,-1 1 1,0-1 0,0 1 0,0 0-1,0-1 1,-1 1 0,1 0-1,0-1 1,0 1 0,-1 0 0,1-1-1,-1 1 1,1 0 0,-1 0-1,0-1 1,0 0 0,-10 22 880,-8 49-477,7 48 1134,4 170 1,8-250-1671,0-36-135,1 2-410,-1-3-3579,0-1-4359,4-11 3975</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27.298"/>
    </inkml:context>
    <inkml:brush xml:id="br0">
      <inkml:brushProperty name="width" value="0.05" units="cm"/>
      <inkml:brushProperty name="height" value="0.05" units="cm"/>
      <inkml:brushProperty name="color" value="#E71224"/>
    </inkml:brush>
  </inkml:definitions>
  <inkml:trace contextRef="#ctx0" brushRef="#br0">232 27 624,'0'0'506,"0"0"-321,0 0 883,0 0 2612,0 0-1066,0 0-1005,6-4-338,9-4-1542,0-2 4818,-15 10-4464,-1-1-1,0 1 0,0-1 0,0 1 0,1-1 0,-1 1 0,0 0 0,0-1 0,0 1 0,0 0 0,0 0 0,0-1 0,0 1 0,0 0 1,0 0-1,0 0 0,0 0 0,1 0 0,-1 0 0,0 1 0,0-1 0,-2 1 0,0-2-120,0 1 1,0 0-1,0 0 0,0 0 0,0 1 0,1-1 1,-1 1-1,0-1 0,0 1 0,0 0 0,0 0 1,1 0-1,-1 1 0,0-1 0,-3 3 0,3 0 26,0 1 0,0-1-1,0 1 1,0-1-1,1 1 1,0 0 0,-3 9-1,5-13 12,-13 39-7,3 0 0,1 0 0,2 1 0,2 1 0,0 58 0,3-46-408,-3-1-1,-14 70 0,18-119 236,-1 1-1,1-1 1,-1 0-1,0 1 1,0-1-1,0 0 1,-1 0-1,1 0 1,-5 4-1,6-6-55,0-1 0,-1 0 0,1 0 0,0 0-1,-1 0 1,1 0 0,0 0 0,-1 0 0,1-1 0,-1 1-1,0 0 1,1-1 0,-1 1 0,1-1 0,-1 1 0,0-1-1,1 0 1,-1 0 0,0 0 0,1 0 0,-1 0-1,0 0 1,1 0 0,-1-1 0,0 1 0,1-1 0,-1 1-1,0-1 1,-2-1 0,2 0-101,1 0 0,-1 0 1,0 0-1,1 0 0,0 0 0,-1 0 0,1 0 0,0-1 0,0 1 1,0-1-1,0 1 0,1 0 0,-1-1 0,1 1 0,-1-5 1,-4-48-444,4 49 532,1-36 80,0 6-15</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19.537"/>
    </inkml:context>
    <inkml:brush xml:id="br0">
      <inkml:brushProperty name="width" value="0.05" units="cm"/>
      <inkml:brushProperty name="height" value="0.05" units="cm"/>
      <inkml:brushProperty name="color" value="#0000FF"/>
    </inkml:brush>
  </inkml:definitions>
  <inkml:trace contextRef="#ctx0" brushRef="#br0">0 1 7162,'0'0'3176,"0"0"-2288,0 0 9,0 0-505,0 0-392,0 0-24,0 0-512,56 94-1865,-36-47-4232</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27.660"/>
    </inkml:context>
    <inkml:brush xml:id="br0">
      <inkml:brushProperty name="width" value="0.05" units="cm"/>
      <inkml:brushProperty name="height" value="0.05" units="cm"/>
      <inkml:brushProperty name="color" value="#E71224"/>
    </inkml:brush>
  </inkml:definitions>
  <inkml:trace contextRef="#ctx0" brushRef="#br0">1 41 184,'0'0'467,"0"0"641,0 0 2378,0 0-523,0 0-826,0 0-573,11 0 2627,46 0-3527,-41 0-325,109-4-2446,-65-7-3220,-1-9-3654,-43 15 8293</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28.237"/>
    </inkml:context>
    <inkml:brush xml:id="br0">
      <inkml:brushProperty name="width" value="0.05" units="cm"/>
      <inkml:brushProperty name="height" value="0.05" units="cm"/>
      <inkml:brushProperty name="color" value="#E71224"/>
    </inkml:brush>
  </inkml:definitions>
  <inkml:trace contextRef="#ctx0" brushRef="#br0">1 91 472,'0'0'1887,"0"0"2479,0 0-1794,0 0-1007,0 0-271,0 0-305,4 3-67,5 2-701,0-1 0,1 0 0,-1-1 0,1 0 0,0 0 0,0-1 0,0 0 0,0-1 0,1 0 0,-1 0 1,15-2-1,-12 1-363,-1 0 110,0 0-1,0 0 1,1-1 0,-1-1 0,23-6 0,-32 7-214,0 0 0,0 0 0,0-1 0,0 1 0,-1-1 0,1 0 0,-1 0 0,1 0-1,-1 0 1,0 0 0,4-5 0,-4 3-345,0 1 0,-1 0 0,1-1-1,-1 1 1,1-1 0,-1 1 0,0-1 0,-1 0-1,1 1 1,-1-1 0,1 0 0,-1-4 0,0-10-1806,0 2 479</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28.682"/>
    </inkml:context>
    <inkml:brush xml:id="br0">
      <inkml:brushProperty name="width" value="0.05" units="cm"/>
      <inkml:brushProperty name="height" value="0.05" units="cm"/>
      <inkml:brushProperty name="color" value="#E71224"/>
    </inkml:brush>
  </inkml:definitions>
  <inkml:trace contextRef="#ctx0" brushRef="#br0">43 104 1224,'191'-94'3920,"-164"85"-1410,-19 14-903,-16 18 196,6-17-1174,-9 59 2528,9-44-2603,-1 0 0,-10 31 0,10-45-566,0 0 1,0 0-1,0 0 1,-1 0-1,0 0 1,-1-1-1,0 1 0,0-1 1,0-1-1,-10 10 1,-38 33-3024,37-31 1868,-2-1 0,0-1 0,0 0 0,-34 19 0,66-35 9162,16 2-5374,62-1-2349,-70-4-221,1 0 1,-1-2-1,0 0 1,27-13-1,-32 12-809,0-2 0,-1 0 1,16-12-1,-28 18 2,-1 0 0,1 0 1,-1-1-1,0 0 0,0 1 1,0-1-1,-1 0 0,0 0 1,1 0-1,-1-1 0,-1 1 1,1 0-1,-1-1 0,1 1 1,0-8-1,-2-8-1702</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29.015"/>
    </inkml:context>
    <inkml:brush xml:id="br0">
      <inkml:brushProperty name="width" value="0.05" units="cm"/>
      <inkml:brushProperty name="height" value="0.05" units="cm"/>
      <inkml:brushProperty name="color" value="#E71224"/>
    </inkml:brush>
  </inkml:definitions>
  <inkml:trace contextRef="#ctx0" brushRef="#br0">414 1 4721,'0'0'4201,"0"0"-1907,0 0-710,0 0-276,0 0-335,0 0-371,-33 47-194,-105 150-245,-7 7-478,107-155-2422,-6 6-3661,29-44 1162,15-11 4188</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29.365"/>
    </inkml:context>
    <inkml:brush xml:id="br0">
      <inkml:brushProperty name="width" value="0.05" units="cm"/>
      <inkml:brushProperty name="height" value="0.05" units="cm"/>
      <inkml:brushProperty name="color" value="#E71224"/>
    </inkml:brush>
  </inkml:definitions>
  <inkml:trace contextRef="#ctx0" brushRef="#br0">16 1 328,'0'0'2779,"0"0"67,0 0-648,0 0-392,0 0-409,0 0-271,2 21-318,10 164 479,-11-159-1444,-3 49 804,1-70-929,1 0-1,-1-1 1,0 1 0,-1 0 0,1-1 0,-1 1 0,0-1 0,0 1 0,0-1-1,-1 0 1,0 0 0,-4 6 0,6-9-2514,1-6-1151,0-20 1748,0-5 584</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29.701"/>
    </inkml:context>
    <inkml:brush xml:id="br0">
      <inkml:brushProperty name="width" value="0.05" units="cm"/>
      <inkml:brushProperty name="height" value="0.05" units="cm"/>
      <inkml:brushProperty name="color" value="#E71224"/>
    </inkml:brush>
  </inkml:definitions>
  <inkml:trace contextRef="#ctx0" brushRef="#br0">1 1 72</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30.228"/>
    </inkml:context>
    <inkml:brush xml:id="br0">
      <inkml:brushProperty name="width" value="0.05" units="cm"/>
      <inkml:brushProperty name="height" value="0.05" units="cm"/>
      <inkml:brushProperty name="color" value="#E71224"/>
    </inkml:brush>
  </inkml:definitions>
  <inkml:trace contextRef="#ctx0" brushRef="#br0">1 308 72,'57'25'1403,"-46"-20"1863,-11-5-705,0 0-637,0 0-269,0 0-237,2 0-1096,0 0 0,0 0 0,0 0 1,0 0-1,0 0 0,-1 0 0,1 1 0,0-1 1,0 1-1,-1 0 0,1-1 0,3 3 1,5 3-227,1 0 1,0-1 0,0 0 0,0 0-1,1-1 1,-1-1 0,1 0-1,0 0 1,0-1 0,15 0 0,-27-2-110,0 1 1,0-1-1,1 0 0,-1 0 1,0 1-1,0-1 1,0 0-1,0 0 0,1 1 1,-1-1-1,0 0 0,0 1 1,0-1-1,0 0 1,0 1-1,0-1 0,0 0 1,0 1-1,0-1 1,0 0-1,0 1 0,0-1 1,0 0-1,0 1 1,0-1-1,0 0 0,0 1 1,0-1-1,-1 0 1,1 0-1,0 1 0,0-1 1,0 0-1,0 1 1,-1-1-1,1 0 0,0 0 1,0 0-1,-1 1 0,1-1 1,0 0-1,-9 13-428,4-9 252,1 0 0,-1-1 0,0 0 0,0 0 0,0 0 0,0-1 0,-1 1 0,1-1 0,-7 1 0,11-3-40,1 0 29,14-18-138,348-369 385,-355 381-37,-4 3-1,-1 0-1,1 0 1,0 1-1,0-1 0,0 1 1,0-1-1,0 1 1,1 0-1,-1 0 1,1 1-1,-1-1 1,8-1-1,-10 3 159,-1 0 109,0 0 47,0 25 38,-1-17-337,0 1-1,0-1 1,-1 1 0,0-1-1,-1 0 1,-6 15 0,5-15-18,1 1-1,0-1 1,0 1 0,1-1 0,0 1 0,-1 18 0,3-24-16,0 0 1,0 0 0,0 0 0,1 0-1,-1 0 1,1 0 0,0-1 0,0 1 0,0 0-1,0 0 1,0 0 0,0-1 0,1 1-1,0-1 1,2 4 0,37 24-18,-29-23 32,15 8 148,-20-12-66,0 0 0,0 1-1,-1 0 1,1 0 0,-1 1 0,0 0 0,0 0 0,6 7 0,-11-12-72,-1 0 0,0 1-1,0-1 1,0 0 0,0 0 0,0 1-1,1-1 1,-1 0 0,0 1 0,0-1 0,0 0-1,0 1 1,0-1 0,0 0 0,0 1-1,0-1 1,0 0 0,0 1 0,0-1-1,-1 0 1,1 1 0,0-1 0,0 0 0,0 0-1,0 1 1,0-1 0,0 0 0,-1 0-1,1 1 1,0-1 0,0 0 0,-1 0-1,1 1 1,0-1 0,0 0 0,-1 0 0,1 0-1,0 1 1,0-1 0,-1 0 0,1 0-1,0 0 1,-1 0 0,1 0 0,0 0-1,0 0 1,-1 0 0,1 0 0,0 0 0,-1 0-1,1 0 1,0 0 0,-1 0 0,1 0-1,0 0 1,-1 0 0,-24 0-193,20 0 185,-147 0-5069,50 0-3538,87 2 8182,3 7 7063,8 6 916,5-1-6352,-1-3-3795,-15 359 4609,10-214-7000,5-139 19</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30.714"/>
    </inkml:context>
    <inkml:brush xml:id="br0">
      <inkml:brushProperty name="width" value="0.05" units="cm"/>
      <inkml:brushProperty name="height" value="0.05" units="cm"/>
      <inkml:brushProperty name="color" value="#E71224"/>
    </inkml:brush>
  </inkml:definitions>
  <inkml:trace contextRef="#ctx0" brushRef="#br0">0 1 5513,'0'0'2997,"0"0"-674,0 0-484,0 0-205,0 0-358,0 0-216,0 0-254,2 4-218,3 18-392,0 0 0,-2 0-1,-1 1 1,0-1 0,-2 1 0,-3 26 0,2 4-68,1 61-183,0-67-5491,-1-46 1908,-3-1-2633</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31.200"/>
    </inkml:context>
    <inkml:brush xml:id="br0">
      <inkml:brushProperty name="width" value="0.05" units="cm"/>
      <inkml:brushProperty name="height" value="0.05" units="cm"/>
      <inkml:brushProperty name="color" value="#E71224"/>
    </inkml:brush>
  </inkml:definitions>
  <inkml:trace contextRef="#ctx0" brushRef="#br0">1 0 5049,'0'0'4006,"0"0"-1724,0 0-552,0 0-325,0 0-431,0 0-303,30 1 452,28 17-934,-8-1-40,-3-7-69,-20-6-56,-1 2-1,40 14 1,-64-18-14,0-1 0,-1 1 0,1 0 0,-1 1 0,1-1 0,-1 0 0,1 0 0,-1 1 0,0-1 0,0 0-1,0 1 1,-1-1 0,1 1 0,-1-1 0,1 1 0,-1 0 0,0-1 0,0 1 0,0-1 0,-1 6 0,-3 59 109,4-66-116,-7 35 32,-1 0 1,-25 64 0,4-12-78,20-56-17,6-16-242,-2 1 0,0-1 1,-1 1-1,0-2 1,-13 23-1,18-37 72,1 0-1,-1-1 1,0 1 0,1 0-1,-1 0 1,0-1-1,1 1 1,-1-1 0,0 1-1,0-1 1,1 1-1,-1-1 1,0 1 0,0-1-1,0 0 1,0 1-1,1-1 1,-1 0 0,0 0-1,0 0 1,0 1-1,0-1 1,0 0-1,0 0 1,0 0 0,-1-1-1,0 1-447,-4 0-4913</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31.599"/>
    </inkml:context>
    <inkml:brush xml:id="br0">
      <inkml:brushProperty name="width" value="0.05" units="cm"/>
      <inkml:brushProperty name="height" value="0.05" units="cm"/>
      <inkml:brushProperty name="color" value="#E71224"/>
    </inkml:brush>
  </inkml:definitions>
  <inkml:trace contextRef="#ctx0" brushRef="#br0">2 10 208,'0'0'5505,"0"0"-2731,0 0-1150,0 0-433,0 0-345,0 0-211,0 2-575,-1 0 0,1 0 0,0 0 0,0-1 0,0 1 0,0 0 0,0 0 0,1 0 0,-1 0 1,0-1-1,1 1 0,-1 0 0,1 0 0,0-1 0,0 1 0,-1 0 0,1-1 0,1 2 0,15 1-23,1-2 0,-1 0 0,0-1 0,34-3-1,-6 0-353,-42 2 204,-1 0 0,1 0-1,0 0 1,-1 0 0,1-1 0,-1 0 0,1 1-1,-1-1 1,1 0 0,-1 0 0,0 0 0,1-1 0,-1 1-1,0 0 1,0-1 0,2-2 0,-2 2-282,0 1 0,-1-1-1,1 0 1,-1 0 0,0-1 0,0 1 0,1 0 0,-1 0 0,-1-1-1,2-3 1,-1-1-3876</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19.865"/>
    </inkml:context>
    <inkml:brush xml:id="br0">
      <inkml:brushProperty name="width" value="0.05" units="cm"/>
      <inkml:brushProperty name="height" value="0.05" units="cm"/>
      <inkml:brushProperty name="color" value="#0000FF"/>
    </inkml:brush>
  </inkml:definitions>
  <inkml:trace contextRef="#ctx0" brushRef="#br0">97 4 7354,'0'0'1715,"0"0"-364,0 0-226,0 0-214,0 0-59,0 0-172,-2-1-642,-1 0 1,1 1-1,-1-1 0,1 1 0,-1-1 0,0 1 0,1 0 0,-1 0 1,1 0-1,-2 1-38,0 1-70,0 0-1,0 0 1,0 1 0,1 0 0,-1 0 0,1 0-1,0 0 1,0 0 0,0 1 0,0 0 0,0-1 0,1 1-1,0 0 1,0 0 0,0 0 0,0 0 0,1 1-1,-1-1 1,1 1 70,-1 0-133,0 1-1,1 0 0,0-1 1,0 1-1,0 0 0,0 0 1,1 0-1,0 0 0,0 0 1,1 0-1,0 0 0,0-1 1,0 1-1,2 5 134,3-1 2,1 0 0,0-1 0,0 1-1,1-1 1,1-1 0,-1 1 0,4 1-2,28 30 16,-15-14-8,-19-22-4,-1 1 0,1 1 1,-1-1-1,0 1 1,-1 0-1,1 0 0,-1 0 1,0 1-1,2 5-4,-59-1 852,37-9-1414,-1 0-1,0-1 1,1 0 0,-3-2 562,-2 1-1526,-9 0-2039</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31.926"/>
    </inkml:context>
    <inkml:brush xml:id="br0">
      <inkml:brushProperty name="width" value="0.05" units="cm"/>
      <inkml:brushProperty name="height" value="0.05" units="cm"/>
      <inkml:brushProperty name="color" value="#E71224"/>
    </inkml:brush>
  </inkml:definitions>
  <inkml:trace contextRef="#ctx0" brushRef="#br0">0 0 1712</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32.263"/>
    </inkml:context>
    <inkml:brush xml:id="br0">
      <inkml:brushProperty name="width" value="0.05" units="cm"/>
      <inkml:brushProperty name="height" value="0.05" units="cm"/>
      <inkml:brushProperty name="color" value="#E71224"/>
    </inkml:brush>
  </inkml:definitions>
  <inkml:trace contextRef="#ctx0" brushRef="#br0">15 0 1712,'-12'122'2436,"9"-98"-476,3-24-425,0 0-275,8 0 694,56 3-9,-35-1-1232,45-2 1,-65 0-691,-1-1 0,1-1 0,0 0 0,0 0 0,-1 0 0,1-1 0,-1-1 0,0 1 0,11-7 0,-12 6-436,19-13 1014,-25 17-794,-1 0-1,1 0 0,-1 0 0,1-1 1,-1 1-1,1 0 0,-1-1 1,1 1-1,-1 0 0,1-1 0,-1 1 1,1-1-1,-1 1 0,0-1 0,1 1 1,-1-1-1,0 1 0,1-1 1,-1 1-1,0-1 0,0 1 0,1-1 1,-1 1-1,0-1 0,0 0 0,0 1 1,0-1-1,0 1 0,0-1 1,0 0-1,-4 0-4143</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32.601"/>
    </inkml:context>
    <inkml:brush xml:id="br0">
      <inkml:brushProperty name="width" value="0.05" units="cm"/>
      <inkml:brushProperty name="height" value="0.05" units="cm"/>
      <inkml:brushProperty name="color" value="#E71224"/>
    </inkml:brush>
  </inkml:definitions>
  <inkml:trace contextRef="#ctx0" brushRef="#br0">118 1 1072,'0'0'1906,"0"0"-532,0 0-269,0 0-210,0 0-96,0 0 166,0 0 62,-3 16 4780,-14 60-4604,-24 59-1042,1-2-3276,29-93-90,5-13-2284</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33.582"/>
    </inkml:context>
    <inkml:brush xml:id="br0">
      <inkml:brushProperty name="width" value="0.05" units="cm"/>
      <inkml:brushProperty name="height" value="0.05" units="cm"/>
      <inkml:brushProperty name="color" value="#E71224"/>
    </inkml:brush>
  </inkml:definitions>
  <inkml:trace contextRef="#ctx0" brushRef="#br0">0 563 3273,'0'0'5430,"0"0"-2520,0 0-971,0 0-329,0 0-314,0 0-340,31 0 751,-23 0-1714,-1-2-1,0 1 1,0-1-1,0 0 1,0 0 0,0-1-1,-1 0 1,1 0-1,-1 0 1,0-1-1,0 0 1,0-1-1,0 1 1,-1-1-1,6-5 1,13-16-609,39-51 0,-44 52 94,-2 4 30,-1-2 0,-1 1 1,-1-2-1,-1 0 1,-1-1-1,-2 0 0,0 0 1,-1-1-1,-2-1 0,-1 1 1,-1-1-1,-1 0 1,1-32-1,-51 59 1963,43 2-1407,0 0 0,-1-1 0,1 1 0,0 0 0,0 0 0,0 1 0,0-1 0,1 1 0,-1-1 0,1 1 0,-1 0 0,1 0 1,-3 5-1,-25 49 716,20-37-517,-12 22 151,2 0-1,2 1 1,2 1 0,2 1-1,2 0 1,1 1-1,3 0 1,-4 83-1,12-128-424,0 1 0,0 0 0,0-1 0,0 1-1,0-1 1,0 1 0,0-1 0,1 1-1,-1-1 1,0 1 0,1-1 0,-1 1 0,1-1-1,0 1 1,0-1 0,-1 1 0,1-1-1,0 0 1,0 0 0,0 1 0,0-1 0,1 0-1,-1 0 1,0 0 0,0 0 0,1 0 0,-1-1-1,3 2 1,1-1-217,0 0 0,0 0 1,1 0-1,-1-1 0,1 0 0,-1 0 0,6-1 0,12 0-863,-17 0 774,0 0 0,0 0 1,-1 0-1,1-1 0,0 1 0,-1-1 0,0-1 1,1 1-1,-1-1 0,0 0 0,0 0 0,-1-1 1,1 1-1,-1-1 0,1 0 0,-1 0 0,6-9 1,-5 8-247,25-26-4550</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34.118"/>
    </inkml:context>
    <inkml:brush xml:id="br0">
      <inkml:brushProperty name="width" value="0.05" units="cm"/>
      <inkml:brushProperty name="height" value="0.05" units="cm"/>
      <inkml:brushProperty name="color" value="#E71224"/>
    </inkml:brush>
  </inkml:definitions>
  <inkml:trace contextRef="#ctx0" brushRef="#br0">72 0 1568,'0'0'2453,"0"0"-329,0 0-313,0 0-174,0 0-212,0 0-242,-6 19-50,-51 164 1871,54-171-2834,1-1 1,0 1-1,1-1 0,0 1 0,1 0 0,0-1 1,4 22-1,-3-32-163,0 0 0,0 0 1,0-1-1,0 1 0,1 0 0,-1-1 1,0 1-1,0-1 0,0 1 0,1-1 1,-1 0-1,0 1 0,1-1 0,-1 0 1,0 0-1,0 0 0,1 0 0,1 0 1,35-1-83,-28 0 29,-5 1 28,0 0 1,1 0-1,-1-1 0,0 0 1,0 0-1,0 0 0,0-1 1,0 0-1,-1 0 0,1 0 1,0 0-1,-1-1 0,1 1 0,3-5 1,1-1-61,-1 0 0,0 0 0,-1-1 0,0 0 0,8-13 0,-11 14 42,0 1 1,-1 0-1,0-1 1,0 0-1,0 0 1,-1 0-1,-1 0 0,2-15 1,-2-71 39,-2 53-20,1 40 9,-1 0 0,0 1 0,0-1 0,1 0 0,-1 0 1,0 1-1,0-1 0,0 1 0,0-1 0,0 1 0,0-1 1,0 1-1,0 0 0,0-1 0,0 1 0,0 0 1,0 0-1,0 0 0,0-1 0,0 1 0,0 1 0,0-1 1,0 0-1,0 0 0,-1 0 0,1 0 0,0 1 0,-1-1 1,-1 1-149,1-1 1,-1 0 0,0 1-1,0-1 1,1 1 0,-1 0 0,0 0-1,1 0 1,-1 0 0,-4 3-1,6-2-70,0 0-1,0 0 0,1-1 1,-1 1-1,0 0 0,1 0 0,-1 0 1,1 0-1,0 0 0,0 0 1,0 0-1,0 0 0,0 0 0,0 3 1,0 4-2433,0-4-414</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34.715"/>
    </inkml:context>
    <inkml:brush xml:id="br0">
      <inkml:brushProperty name="width" value="0.05" units="cm"/>
      <inkml:brushProperty name="height" value="0.05" units="cm"/>
      <inkml:brushProperty name="color" value="#E71224"/>
    </inkml:brush>
  </inkml:definitions>
  <inkml:trace contextRef="#ctx0" brushRef="#br0">145 0 3169,'0'0'2308,"0"0"-507,0 0-322,0 0-182,0 0-155,0 0-181,-8 2 4775,-24 8-5674,18 9-29,0 0 0,1 0 0,1 2 0,0-1 0,2 1 0,-12 35 1,20-48-29,0 1 1,0-1-1,1 1 1,1-1 0,-1 1-1,3 16 1,-2-1-12,1-23 0,-1 0 1,1 1-1,0-1 0,-1 0 0,1-1 1,0 1-1,0 0 0,0 0 1,0 0-1,-1 0 0,1-1 1,0 1-1,0 0 0,1-1 0,-1 1 1,0-1-1,0 1 0,0-1 1,0 1-1,0-1 0,1 0 1,-1 0-1,0 0 0,0 1 0,0-1 1,1 0-1,-1-1 0,2 1 1,51 0-531,-40-1 171,-4 0 105,0 0 0,0-1 0,0 0-1,-1 0 1,1-1 0,-1-1 0,1 0 0,-1 0-1,-1-1 1,1 0 0,-1 0 0,1-1-1,-1 0 1,8-8 0,3-1-1078,13-11-3141</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35.101"/>
    </inkml:context>
    <inkml:brush xml:id="br0">
      <inkml:brushProperty name="width" value="0.05" units="cm"/>
      <inkml:brushProperty name="height" value="0.05" units="cm"/>
      <inkml:brushProperty name="color" value="#E71224"/>
    </inkml:brush>
  </inkml:definitions>
  <inkml:trace contextRef="#ctx0" brushRef="#br0">133 0 4033,'0'0'4601,"0"0"-2057,0 0-311,0 0-129,0 0-463,0 0-529,0 0-448,0 5-296,0 5-192,0 5-128,0-4-48,-5 9-352,-39 10-752,5-5-1817,-6 0-2592</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36.281"/>
    </inkml:context>
    <inkml:brush xml:id="br0">
      <inkml:brushProperty name="width" value="0.05" units="cm"/>
      <inkml:brushProperty name="height" value="0.05" units="cm"/>
      <inkml:brushProperty name="color" value="#E71224"/>
    </inkml:brush>
  </inkml:definitions>
  <inkml:trace contextRef="#ctx0" brushRef="#br0">236 11 5937,'0'0'4671,"0"0"-1759,0 0-947,0 0-498,0 0-435,0 0-415,0 0-587,0-1-1,0 1 1,0 0-1,1-1 1,-1 1-1,0 0 1,0-1-1,0 1 1,0 0 0,0-1-1,0 1 1,0-1-1,0 1 1,0 0-1,-1-1 1,1 1-1,0 0 1,0-1-1,0 1 1,0 0-1,0-1 1,-1 1-1,1 0 1,0 0-1,0-1 1,0 1-1,-1 0 1,1-1-1,-20 1-155,7-1 5,-1 1 0,1 1 1,-1 0-1,-13 3 0,24-3 73,-1-1 0,1 1 0,0 0 0,0 0 0,0 1 0,0-1 0,0 1 0,0-1 0,1 1 0,-1 0 0,1 0 0,-1 0 0,1 1 0,-1-1 0,1 0 0,0 1 0,0 0 0,0-1 0,1 1 0,-1 0 0,1 0-1,-2 5 1,2-7 10,1 0-1,-1 1 0,1-1 0,0 1 1,-1 0-1,1-1 0,0 1 0,0-1 1,0 1-1,1-1 0,-1 1 0,0-1 0,0 1 1,1-1-1,-1 1 0,1-1 0,-1 1 1,1-1-1,0 0 0,0 1 0,-1-1 1,1 0-1,0 1 0,0-1 0,0 0 1,0 0-1,1 0 0,0 1 0,44 22 504,-22-14-310,-21-8-138,0 0-1,0 0 0,0 0 1,0 0-1,-1 1 0,1-1 1,-1 1-1,0 0 0,0-1 1,0 1-1,0 0 0,0 0 1,-1 0-1,1 1 0,-1-1 1,0 0-1,0 1 1,0-1-1,0 0 0,0 1 1,-1-1-1,0 1 0,0-1 1,0 1-1,0 0 0,0-1 1,-1 0-1,1 1 0,-1-1 1,0 1-1,0-1 0,0 0 1,-1 1-1,1-1 0,-1 0 1,0 0-1,0 0 0,0 0 1,0-1-1,0 1 0,-1 0 1,1-1-1,-1 1 0,0-1 1,1 0-1,-6 3 0,-12 8-563,3-1 840,0-2-1,-28 14 0,39-22-1261,0 1-1,0-2 0,-1 1 0,1 0 1,0-1-1,-1-1 0,-6 1 0,12-1-3200,1 0 392,0 0 1500</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36.828"/>
    </inkml:context>
    <inkml:brush xml:id="br0">
      <inkml:brushProperty name="width" value="0.05" units="cm"/>
      <inkml:brushProperty name="height" value="0.05" units="cm"/>
      <inkml:brushProperty name="color" value="#E71224"/>
    </inkml:brush>
  </inkml:definitions>
  <inkml:trace contextRef="#ctx0" brushRef="#br0">133 4 1032,'0'0'4929,"0"0"-2432,0 0-865,0 0-148,0 0-163,0 0-289,-25-3 1983,17 10-2876,1 1 0,-1 0 0,2 1 0,-1 0 0,1 0-1,0 0 1,1 0 0,-5 12 0,3-8-126,0 1 1,1 0-1,1 0 1,0 1-1,1-1 1,1 1-1,0 0 1,-2 30-1,23-43-217,10-1-258,-16 0 58,0-1 0,0 0 0,0-1-1,0 0 1,22-5 0,45-30-3494,-43 18 510,14-8-2988</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37.535"/>
    </inkml:context>
    <inkml:brush xml:id="br0">
      <inkml:brushProperty name="width" value="0.05" units="cm"/>
      <inkml:brushProperty name="height" value="0.05" units="cm"/>
      <inkml:brushProperty name="color" value="#E71224"/>
    </inkml:brush>
  </inkml:definitions>
  <inkml:trace contextRef="#ctx0" brushRef="#br0">261 13 4617,'0'0'2139,"0"0"-447,0 0-315,0 0-301,0 0-335,0 0-248,-16-2-128,-3-2-213,12 2-62,0 1 0,0 0 0,0 0 0,-1 0 0,1 1 0,0 0 0,0 0 0,-10 2 0,13 0 28,-1-1 0,1 1 0,0 0 0,1 0 0,-1 0 0,0 0 0,1 0 0,-1 1 0,1 0 0,-1 0 0,1 0 0,0 0 1,-3 5-1,-39 55 912,32-44-757,8-10-229,0-1 1,0 1-1,1 0 0,0 0 1,0 0-1,1 1 0,0-1 1,1 1-1,0 0 0,1 0 1,0-1-1,0 15 0,13-23-2,-8-1-46,0-1 0,-1 0 0,1 0 1,-1 0-1,1-1 0,-1 1 1,0-1-1,0 1 0,0-1 0,0 0 1,0-1-1,0 1 0,0 0 0,3-5 1,42-47-216,-33 35-12,27-42-550,-33 45 448,2 1-1,21-27 0,-18 32-173,-8 12 1050,-5 26 1322,-2-8-1776,0-3 181,-1 0 0,-1-1-1,-8 32 1,6-31-599,1 0 1,1 0-1,-2 34 0,25-55-4466,4-17-295,0-4-1415</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20.300"/>
    </inkml:context>
    <inkml:brush xml:id="br0">
      <inkml:brushProperty name="width" value="0.05" units="cm"/>
      <inkml:brushProperty name="height" value="0.05" units="cm"/>
      <inkml:brushProperty name="color" value="#0000FF"/>
    </inkml:brush>
  </inkml:definitions>
  <inkml:trace contextRef="#ctx0" brushRef="#br0">185 0 3489,'0'0'2447,"0"0"-688,0 0-113,0 0-161,0 0-408,0 0-153,-19 15-211,-57 47-267,73-59-472,-1 1 0,0-1 0,1 0 0,0 1 0,-1 0 1,1 0-1,1 0 0,-1 0 0,1 0 0,-1 1 0,1-1 1,1 1-1,-1-1 0,0 1 0,1 0 0,0 0 0,0-1 1,1 1-1,-1 0 0,1 0 0,0 0 0,1 0 0,-1 0 1,1 0-1,0 0 0,1 3 26,0 3-146,-1-5 117,0-1 0,1 0 1,0 0-1,0 0 0,0 0 0,1-1 0,-1 1 0,1 0 1,0-1-1,1 0 0,-1 0 0,1 0 0,-1 0 0,5 2 29,68 50-37,-26-21 23,-41-28 32,-6-6-7,-1 1 0,0-1 0,0 0-1,0 1 1,0-1 0,0 1 0,0 0 0,0-1 0,-1 1 0,1 0-1,-1 0 1,1 0 0,-1 1 0,0-1 0,1 0 0,-1 0 0,0 1-1,-1-1 1,1 0 0,0 2-11,-5-1 78,0 0 1,0-1-1,0 1 0,0-1 0,-1 0 1,1 0-1,-1-1 0,1 1 0,-3-1-78,-7 5 72,-87 35-753,30-25-2620,40-10-152</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38.116"/>
    </inkml:context>
    <inkml:brush xml:id="br0">
      <inkml:brushProperty name="width" value="0.05" units="cm"/>
      <inkml:brushProperty name="height" value="0.05" units="cm"/>
      <inkml:brushProperty name="color" value="#E71224"/>
    </inkml:brush>
  </inkml:definitions>
  <inkml:trace contextRef="#ctx0" brushRef="#br0">99 9 1224,'0'0'2510,"0"0"-611,0 0-362,0 0-57,0 0-36,0 0-114,-4-8 783,3 7 1771,1 21-2925,1 17-533,-2 0-1,-1 0 0,-2 0 1,-14 61-1,8-62-724,-22 83 263,24-38-6252,8-77 5164,0 0-1,0 0 1,-1 0-1,0 0 1,0 0-1,0-1 1,0 1-1,0 0 1,-4 5-1,-4 2-1514</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38.860"/>
    </inkml:context>
    <inkml:brush xml:id="br0">
      <inkml:brushProperty name="width" value="0.05" units="cm"/>
      <inkml:brushProperty name="height" value="0.05" units="cm"/>
      <inkml:brushProperty name="color" value="#E71224"/>
    </inkml:brush>
  </inkml:definitions>
  <inkml:trace contextRef="#ctx0" brushRef="#br0">1 187 3201,'0'0'2746,"0"0"-594,0 0-304,0 0-303,0 0-72,0 0-44,4 0-189,-2 0-1117,0 1 0,0-1 0,0 0 0,0 0 0,0 1 0,0-1 1,0 1-1,0 0 0,0 0 0,0-1 0,-1 1 0,1 0 0,0 1 0,0-1 0,-1 0 0,2 2 0,0-1-31,3 0-44,0-1 0,1 1 0,-1-1 0,1 0 0,-1 0 0,1-1 0,-1 0 0,1 0 0,10-2 0,5 1 2,-18 0-55,0 0 1,1-1-1,-1 1 1,0 0-1,1-1 1,-1 0-1,0 0 1,0-1-1,-1 1 1,1-1-1,0 0 1,-1 0-1,0 0 1,1 0-1,-1 0 1,-1-1-1,6-6 0,7-12-234,21-39-1,-32 53 119,-1 3-61,0 0-1,-1 0 1,1 0-1,-1 0 1,0 0-1,-1 0 0,1-1 1,-1 1-1,0 0 1,0-10-1,-1 14-284,0 1 10,0 0 34,-4 1 360,1 0 0,-1 0 0,1 0 0,-1-1 1,1 1-1,-1-1 0,0 0 0,1 0 0,-1 0 0,0-1 0,-6-1 0,6 1 90,-1 0-1,1 1 1,-1-1-1,1 1 1,-1 0-1,1 0 1,-1 1-1,-7 1 1,6 1 12,1 0 1,1 0-1,-1 1 1,0-1-1,1 1 1,0 0-1,0 1 1,0-1-1,0 1 1,1-1-1,-1 1 1,1 0-1,1 0 1,-5 11-1,-4 8 439,-13 48-1,18-50-251,0 1 0,2-1 0,0 1 1,0 32-1,5-53-273,1-1 0,0-1 1,0 1-1,0 0 0,0 0 0,0-1 1,0 1-1,0-1 0,0 1 0,0-1 1,0 0-1,0 0 0,0 0 0,0 0 0,0 0 1,0 0-1,3-1 0,2 0-118,41 1-2005,52-6 1,-80 3-228,0-1 0,35-12 0,-9 0-1115</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42.747"/>
    </inkml:context>
    <inkml:brush xml:id="br0">
      <inkml:brushProperty name="width" value="0.05" units="cm"/>
      <inkml:brushProperty name="height" value="0.05" units="cm"/>
      <inkml:brushProperty name="color" value="#E71224"/>
    </inkml:brush>
  </inkml:definitions>
  <inkml:trace contextRef="#ctx0" brushRef="#br0">148 0 4377,'0'0'2386,"0"0"-380,0 0-267,0 0-219,0 0-85,0 0-200,-4 46 3890,4-40-5155,0 0-1,-1-1 1,1 1-1,-1-1 1,0 1-1,-1 0 1,1-1 0,-1 0-1,0 1 1,0-1-1,-5 7 1,2-5-576,0-1 0,0 0-1,0-1 1,-1 1 0,0-1 0,0 0 0,-11 6-1,-18 10-4908,1-1-1009</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43.646"/>
    </inkml:context>
    <inkml:brush xml:id="br0">
      <inkml:brushProperty name="width" value="0.05" units="cm"/>
      <inkml:brushProperty name="height" value="0.05" units="cm"/>
      <inkml:brushProperty name="color" value="#E71224"/>
    </inkml:brush>
  </inkml:definitions>
  <inkml:trace contextRef="#ctx0" brushRef="#br0">1 0 4961,'0'0'3321,"0"0"-1017,0 0-391,0 0 143,0 0-288,0 0-831,0 0-377,24 0-432,-19 0-32,0 0-96,0 0-16,0 0-408,-5 0-632,5 0-753,-5 0-927,0 0-3138,5 0 441</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34:43.977"/>
    </inkml:context>
    <inkml:brush xml:id="br0">
      <inkml:brushProperty name="width" value="0.05" units="cm"/>
      <inkml:brushProperty name="height" value="0.05" units="cm"/>
      <inkml:brushProperty name="color" value="#E71224"/>
    </inkml:brush>
  </inkml:definitions>
  <inkml:trace contextRef="#ctx0" brushRef="#br0">1 0 6177,'211'45'2681,"-206"-45"-721,-5 0-263,0 0-345,0 0-512,0 0-336,0 0-208,0 0-296,0 0-168,0 0-640,0 0-904,0 0-2441,0 0-2305</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17.051"/>
    </inkml:context>
    <inkml:brush xml:id="br0">
      <inkml:brushProperty name="width" value="0.05" units="cm"/>
      <inkml:brushProperty name="height" value="0.05" units="cm"/>
      <inkml:brushProperty name="color" value="#AB008B"/>
    </inkml:brush>
  </inkml:definitions>
  <inkml:trace contextRef="#ctx0" brushRef="#br0">1063 82 9122,'0'0'3733,"0"0"-1581,0 0-354,0 0-368,0 0-270,0-6-317,0 3-853,1-35 1909,0 37-1844,-1 0-1,0-1 1,0 1-1,0 0 1,0-1-1,0 1 1,0 0-1,-1-1 1,1 1-1,0 0 1,-1-1-1,1 1 1,-1 0-1,1 0 1,-1 0 0,0-1-1,1 1 1,-1 0-1,0 0 1,0 0-1,0 0 1,0 0-1,0 0 1,-1 0-55,-24-2-20,-1 2 1,1 0 0,-12 3 19,-21 0-124,44-1 93,0 0 0,1 2 0,-1 0 0,1 0 0,0 2 0,0-1-1,0 2 1,0 0 0,1 1 0,0 0 0,-10 8 31,-22 16-80,2 3 0,-24 24 80,2 1-37,3 2 1,3 3 0,3 3 0,-39 62 36,66-86-29,2 2 0,2 2 1,2 0-1,2 1 0,3 1 0,1 1 1,3 0-1,-6 40 29,13-30-11,4 0 0,1 0-1,6 39 12,-2-88 0,0 0 0,0 1 0,1-1 0,1-1-1,0 1 1,0-1 0,1 1 0,0-1-1,1 0 1,0-1 0,0 0 0,1 0 0,1 0-1,-1-1 1,1 0 0,1 0 0,0-1-1,0 1 1,7 4 2,1 0-1,0-1 0,1-1 1,0 0-1,0-1 0,1-2 1,0 0-1,0 0 0,19 2-1,8-3-219,1-2 0,-1-2-1,30-3 220,-15 0-314,-47 1 17,1-1 0,0 0 0,-1-1 0,0-1-1,1 0 1,-1-1 0,0-1 0,-1 0 0,1-1-1,-1 0 1,0-1 0,-1 0 0,1-1 0,-1-1 0,-1 0-1,0 0 1,0-1 0,3-4 297,-11 9-386,0 0 0,0 0 0,-1 0 0,1 0 1,-1 0-1,0 0 0,0-1 0,-1 1 0,1-1 0,-1 1 0,0-1 0,-1 1 0,0-1 0,0 0 0,0 1 1,0-1-1,-2-4 386,2-12-2216,0-12-2950</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17.387"/>
    </inkml:context>
    <inkml:brush xml:id="br0">
      <inkml:brushProperty name="width" value="0.05" units="cm"/>
      <inkml:brushProperty name="height" value="0.05" units="cm"/>
      <inkml:brushProperty name="color" value="#AB008B"/>
    </inkml:brush>
  </inkml:definitions>
  <inkml:trace contextRef="#ctx0" brushRef="#br0">0 215 3489,'0'0'3735,"0"0"-1642,0 0-522,0 0-400,0 0-255,0 0-160,6 0 41,88 2 1249,-10 0-360,14-5-1686,-73 2 84,0-2 0,-1-1-1,0 0 1,0-2 0,0-1 0,4-3-84,16-8-3,0-2 0,-2-2 0,0-1 0,0-4 3,-23 13-1228,-1 0-1,-1-1 1,6-6 1228,-23 21-125,0-1 0,0 1 0,0 0 0,0 0 0,0 0 0,0-1 0,0 1 0,0 0 0,0 0 0,0 0 0,0 0 0,0-1 1,0 1-1,0 0 0,0 0 0,0 0 0,0-1 0,0 1 0,0 0 0,0 0 0,0 0 0,0-1 0,0 1 0,0 0 0,0 0 0,-1 0 0,1 0 0,0 0 0,0-1 0,0 1 0,0 0 0,0 0 0,0 0 0,-1 0 1,1 0-1,0 0 0,0 0 0,0-1 0,-1 1 0,1 0 0,0 0 0,0 0 0,0 0 0,0 0 0,-1 0 0,1 0 0,0 0 0,0 0 0,0 0 0,-1 0 0,1 0 0,0 0 0,0 0 0,0 0 0,-1 0 1,1 1-1,0-1 0,0 0 0,0 0 0,0 0 125,-18-1-2111,16 1 1363,-33 0-3554</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17.736"/>
    </inkml:context>
    <inkml:brush xml:id="br0">
      <inkml:brushProperty name="width" value="0.05" units="cm"/>
      <inkml:brushProperty name="height" value="0.05" units="cm"/>
      <inkml:brushProperty name="color" value="#AB008B"/>
    </inkml:brush>
  </inkml:definitions>
  <inkml:trace contextRef="#ctx0" brushRef="#br0">7 1 6065,'0'0'2427,"0"0"-386,0 0-387,0 0-133,0 0-235,0 0-159,-1 62-180,-3 207-153,3 301 469,0-569-1344,1 1-1,0 0 1,0 0-1,0 0 1,0-1-1,1 1 1,-1 0-1,0 0 1,1 0-1,-1-1 0,1 1 1,-1 0-1,1-1 1,0 1-1,0 0 1,0-1-1,0 1 1,0-1-1,0 1 1,0-1-1,1 0 1,-1 0-1,0 1 0,1-1 1,-1 0-1,1 0 1,-1 0-1,1 0 82,3 0-513,0 0 1,1 0-1,-1 0 0,0 0 0,1-1 0,-1 0 0,0 0 0,4-1 513,12 0-2289,12 1-2944</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18.403"/>
    </inkml:context>
    <inkml:brush xml:id="br0">
      <inkml:brushProperty name="width" value="0.05" units="cm"/>
      <inkml:brushProperty name="height" value="0.05" units="cm"/>
      <inkml:brushProperty name="color" value="#AB008B"/>
    </inkml:brush>
  </inkml:definitions>
  <inkml:trace contextRef="#ctx0" brushRef="#br0">401 83 5745,'0'0'2502,"0"0"-285,0 0-421,0 0-324,0 0-420,0 0-281,-6-13-291,-24-39-186,27 50-280,1 0 1,-1 0 0,0 0-1,0 1 1,0-1-1,0 1 1,0 0-1,0 0 1,0 0-1,-1 0 1,1 0 0,0 1-1,-1 0 1,1 0-1,0 0 1,0 0-1,-1 0 1,1 0 0,0 1-1,-1 0 1,1-1-15,-14 2 58,11-1-48,0 0 0,-1 0 0,1 1 0,0 0 0,0 0 0,0 0 0,0 1-1,1 0 1,-1 0 0,1 1 0,-1 0 0,1 0 0,0 0 0,1 0 0,-1 1 0,1-1 0,0 1 0,-3 4-10,-9 13 18,0 0-1,2 2 1,-11 21-18,6-3 78,2 0 1,2 1-1,2 1 1,1 0-1,3 1 0,2 0 1,1 0-1,3 1 1,2 0-1,1 4-78,1-49 4,1 0 0,-1 0 0,0 0 1,1-1-1,-1 1 0,0 0 0,1 0 0,-1-1 0,1 1 0,-1-1 0,1 1 1,-1-1-1,1 0 0,-1 0 0,1 0 0,-1 0 0,1 0 0,0 0 0,-1 0 1,1 0-1,0-1-4,44-2 96,-41 2-90,1-1 0,-1-1 0,0 1 0,1-1 0,-1 0 0,0 0 0,0 0 0,-1-1 0,1 1 0,-1-1 0,0-1 0,0 1 1,0 0-1,2-4-6,11-15-71,-2 0 0,8-17 71,-7 11-123,1 2-1,-2 0 1,-1-1 0,-1-1 0,-2-1-1,-1 0 1,-1 0 0,-2-1-1,0 0 1,-3 0 0,0 0 0,-1-27 122,-5 144 1314,0 15-384,7 30-929,-3-116 43,1 0-1,1-1 0,0 0 0,1 0 0,4 7-42,12 42-2143,-19-53 874,3 5-6309,-4-14 1648</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19.297"/>
    </inkml:context>
    <inkml:brush xml:id="br0">
      <inkml:brushProperty name="width" value="0.05" units="cm"/>
      <inkml:brushProperty name="height" value="0.05" units="cm"/>
      <inkml:brushProperty name="color" value="#AB008B"/>
    </inkml:brush>
  </inkml:definitions>
  <inkml:trace contextRef="#ctx0" brushRef="#br0">1 1 928,'0'0'4623,"0"0"-2152,0 0-647,0 0-72,0 0-214,0 0-406,0 62-99,0 199-261,0 25 760,0-285-1544,0-1-28,0 0-133,0 0 13,0-5 60,1-13 29,1 0 1,0 0-1,2 0 0,0 0 1,5-12 70,37-93-352,-32 87 288,-14 35 64,78-181-501,-78 181 491,0 1 0,1-1-1,-1 1 1,0-1 0,1 1-1,-1-1 1,1 1 0,-1-1 0,1 1-1,-1 0 1,1-1 0,0 1-1,-1 0 1,1 0 0,-1-1 0,1 1-1,0 0 1,-1 0 0,1 0 0,-1 0-1,1 0 1,0 0 0,-1 0-1,1 0 1,0 0 0,-1 0 0,1 0-1,0 0 1,-1 0 0,1 0 0,-1 1-1,1-1 1,0 0 0,-1 0-1,1 1 1,-1-1 0,1 0 0,-1 1-1,1-1 1,-1 1 0,1-1 0,-1 1-1,0-1 1,1 1 10,2 12 36,0 1-1,-1 0 1,-1-1 0,0 1 0,-1 11-36,2 19 141,-1 96 759,-1-80-542,0-59-312,0-1-31,0 0 26,0 0-86,7-4 1,0-9 11,0 0-1,-2 0 1,1 0 0,-1-1-1,-1 0 1,0-6 33,14-37-160,0 18 28,1 0 1,2 1-1,16-20 132,-35 55-17,-1 1-1,1 0 1,0-1-1,0 1 0,-1 0 1,2 0-1,-1 0 1,0 1-1,0-1 1,1 0-1,-1 1 1,2-1 17,-3 1-6,0 1 0,0 0 0,-1 0 1,1 0-1,0 0 0,0 0 0,0 0 0,0 0 1,-1 0-1,1 1 0,0-1 0,0 0 1,-1 0-1,1 1 0,0-1 0,0 0 1,-1 1-1,1-1 0,0 1 0,-1-1 0,1 1 1,0-1-1,-1 1 0,1 0 0,-1-1 1,1 1-1,-1-1 0,1 1 0,-1 0 0,0 0 1,1-1-1,-1 1 0,0 0 0,0 0 1,1-1-1,-1 1 0,0 0 0,0 0 0,0 0 1,0-1-1,0 1 0,0 0 0,0 0 6,10 58 587,2 57-587,-7-56 632,12 58-632,-12-87 27,-5-25-95,0-1 0,1 1 0,-1-1 0,2 1-1,-1-1 1,0 1 0,1-1 0,0 0 0,0 1 0,1-1 0,-1 0-1,4 3 69,-3-7 139,-2-1-7596,0 0 1606,-1 0 2817</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20.630"/>
    </inkml:context>
    <inkml:brush xml:id="br0">
      <inkml:brushProperty name="width" value="0.05" units="cm"/>
      <inkml:brushProperty name="height" value="0.05" units="cm"/>
      <inkml:brushProperty name="color" value="#0000FF"/>
    </inkml:brush>
  </inkml:definitions>
  <inkml:trace contextRef="#ctx0" brushRef="#br0">91 22 5281,'0'0'1851,"0"0"-306,0 0-347,0 0-261,0 0-237,0 0-117,-12 39-157,-40 120-188,29-76-137,20-40-86,3-25-18,0-18-9,0 1 1,1 0-1,-1-1 1,1 1-1,-1 0 0,1-1 1,-1 1-1,1-1 0,-1 1 1,1 0-1,-1-1 1,1 1-1,0-1 0,-1 0 1,1 1-1,0-1 0,-1 1 1,1-1-1,0 0 1,0 0-1,-1 1 0,1-1 1,0 0-1,0 0 0,-1 0 1,1 0-1,0 0 1,0 0-1,0 0 0,-1 0 1,1 0 11,35-1-353,-25 1 254,-6-1 92,-1 0 1,1 0-1,0 0 1,0-1-1,-1 1 1,1-1-1,-1 0 1,0-1-1,0 1 1,0-1-1,0 0 1,0 0-1,0 0 1,-1 0-1,1-1 0,-1 1 1,0-1-1,0 0 1,0 0-1,-1 0 1,1 0-1,-1-1 1,0 1-1,0-1 1,0 0 6,5-12 165,0-1 1,-2 0 0,0-1 0,0 1-1,1-20-165,-5 27 177,1 0 0,-2 0 0,0 0 0,0-1 0,-1 1 0,0 0 0,-1 0 1,0 0-1,-1-1-177,2 8-98,-1 1 1,1 0 0,-1 0-1,0-1 1,0 1 0,0 1-1,0-1 1,0 0 0,0 0-1,-1 1 1,0-1-1,1 1 1,-1 0 0,0 0-1,0 0 1,0 0 0,0 0-1,0 1 1,-1 0 0,1-1-1,0 1 1,-1 0 0,1 1-1,-1-1 1,1 0 0,-1 1-1,1 0 1,-1 0 0,-3 0 97,-14 0-2118,6 0-1067</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20.353"/>
    </inkml:context>
    <inkml:brush xml:id="br0">
      <inkml:brushProperty name="width" value="0.05" units="cm"/>
      <inkml:brushProperty name="height" value="0.05" units="cm"/>
      <inkml:brushProperty name="color" value="#AB008B"/>
    </inkml:brush>
  </inkml:definitions>
  <inkml:trace contextRef="#ctx0" brushRef="#br0">13 0 2216,'0'0'2736,"0"0"-586,0 0-450,0 0-337,0 0-378,0 0-194,0 12-129,-12 553 3967,12-564-4596,0-1 4,0 0-78,0-11-60,3-29 1,2 1 1,1 1-1,2-1 1,2 1-1,2 1 1,7-16 99,11-38-95,-22 52 97,-7 33-1,0-1 0,0 1-1,1 0 1,-1-1-1,1 1 1,1 0-1,-1 0 1,1 0 0,0 0-1,1 0 1,0 0-1,-4 6-2,1-1 0,-1 1-1,0 0 1,1-1 0,-1 1 0,1 0 0,-1 0 0,1-1-1,-1 1 1,1 0 0,-1 0 0,1 0 0,-1 0 0,1 0 0,-1-1-1,1 1 1,0 0 0,-1 0 0,1 0 0,-1 0 0,1 1 0,-1-1-1,1 0 1,-1 0 0,1 0 0,-1 0 0,1 0 0,-1 1-1,1-1 1,-1 0 0,1 1 0,-1-1 0,1 0 0,-1 1 0,1-1-1,-1 0 1,0 1 0,1-1 0,-1 1 0,0-1 0,1 0-1,-1 1 1,0-1 0,0 1 0,1-1 0,-1 1 0,0-1 0,0 1-1,0 0 1,0-1 0,0 1 0,0-1 0,0 1 0,0-1-1,0 1 1,0 0 2,9 38-26,-9-36 35,10 78 400,-3 0 0,-5 53-409,-3-128 34,1-5-24,0 0 1,0 1-1,0-1 0,0 0 1,0 1-1,0-1 1,0 0-1,0 1 1,1-1-1,-1 0 1,0 1-1,1-1 0,-1 0 1,1 0-1,-1 0 1,1 1-1,0-1 1,0 0-1,0 0-10,-1 0 15,1-1 0,-1 0 0,1 1 0,-1-1 0,1 0-1,-1 0 1,1 1 0,-1-1 0,1 0 0,-1 0 0,1 0 0,0 0 0,-1 0 0,1 0 0,-1 0-1,1 0 1,0 0 0,-1 0 0,1 0 0,-1 0 0,1 0 0,-1 0 0,1-1 0,0 1-1,-1 0 1,1 0 0,-1-1 0,1 1 0,-1 0 0,1-1 0,-1 1 0,0 0 0,1-1 0,-1 1-1,1-1-14,11-71 142,-9 46-140,1 1 0,2-1 1,2-2-3,3-9-11,-8 22-1,2-1 0,0 1 0,0 0 0,1 1 1,1-1-1,1 1 0,0 1 0,0-1 0,8-7 12,-15 20-6,0-1-1,0 1 1,1 0-1,-1-1 1,0 1-1,1 0 1,-1 0 0,1 0-1,-1 0 1,1 0-1,-1 1 1,1-1-1,0 0 1,-1 1-1,1-1 1,0 1 0,0-1-1,-1 1 1,1 0-1,0 0 1,0 0-1,-1 0 1,1 0-1,1 0 7,-1 1-14,0 0 0,0 0 0,0 1 0,0-1 0,0 0 0,0 1-1,-1-1 1,1 1 0,0-1 0,-1 1 0,1 0 0,-1 0-1,0 0 1,0 0 0,0 0 0,1 1 14,4 10-10,-1 0 0,-1 1 0,0 0 0,0-1 0,-1 7 10,11 79 123,-10-64-88,1 0 0,1 0 1,2 0-1,2-1 0,2 3-35,-10-33-71,0 0 0,0-1 0,0 1 0,1-1-1,-1 1 1,1-1 0,-1 0 0,1 0 0,0 0 0,4 2 71,-6-4-167,0-1 1,0 1 0,0 0-1,1-1 1,-1 1 0,0-1-1,1 1 1,-1-1 0,0 0-1,1 0 1,-1 1 0,0-1 0,1 0-1,-1 0 1,0 0 0,1 0-1,-1-1 1,1 1 0,-1 0-1,0 0 1,1-1 0,-1 1-1,0-1 1,0 1 0,1-1-1,-1 0 1,0 0 0,0 1-1,0-1 1,0 0 0,0 0-1,0 0 1,0 0 0,0 0-1,0 0 1,0 0 0,-1-1 0,1 1-1,0 0 1,0-1 166,47-98-7650,-23 53 5623</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21.085"/>
    </inkml:context>
    <inkml:brush xml:id="br0">
      <inkml:brushProperty name="width" value="0.05" units="cm"/>
      <inkml:brushProperty name="height" value="0.05" units="cm"/>
      <inkml:brushProperty name="color" value="#AB008B"/>
    </inkml:brush>
  </inkml:definitions>
  <inkml:trace contextRef="#ctx0" brushRef="#br0">203 111 3097,'0'0'2468,"0"0"-573,0 0-272,0 0-321,0 0-74,0 0-96,7-13-125,23-40-195,-29 51-711,0 1-1,0-1 0,0 1 0,0-1 0,0 0 1,0 0-1,-1 0 0,1 1 0,-1-1 0,1 0 0,-1 0 1,0 0-1,0 0 0,0 0 0,0 0 0,0 0 0,0 0 1,0-1-101,-2-4 342,2 6-58,-13 1-53,3-1-213,1 1 1,0 1-1,-1 0 0,1 0 1,0 1-1,-1 0-18,5 0 6,1 0 0,-1 0 0,1 0 0,0 1 0,0-1 0,0 1 0,0 0 0,1 0 0,-1 1 0,1-1 0,0 1 0,0 0 0,-1 0-6,-9 14 7,1 0 0,0 1 0,2 1 1,0-1-1,1 1 0,1 1 0,1 0 0,1 0 0,1 0 0,0 2-7,-3 33-86,2 0 0,3 0 0,3 21 86,0-76-2,0 0 0,0 0 0,0 1-1,0-1 1,1 0 0,-1 0-1,0 0 1,1 0 0,-1 0 0,1 0-1,-1 0 1,1 0 0,-1 0 0,1 0-1,0 0 1,-1 0 0,1 0-1,0 0 1,0-1 0,0 1 0,0 0-1,0-1 1,0 1 0,0 0 0,0-1-1,0 1 1,0-1 0,0 1-1,0-1 1,0 0 0,0 0 0,0 1-1,0-1 1,1 0 2,47 0 15,-28-1-63,-18 1 38,0-1-1,0 1 1,-1-1 0,1 0 0,0 1 0,-1-1 0,1-1 0,0 1 0,-1 0 0,0-1-1,1 1 1,-1-1 0,0 1 0,1-1 0,-1 0 0,0 0 0,-1 0 0,1 0 0,0-1-1,0 1 1,0-2 10,31-60-178,-22 37 50,3 2 34,-2-1 0,-1-1 0,-1 0 0,-1 0 1,-1-1-1,-2 0 0,-1 0 0,2-28 94,-4 31-55,-1 16 41,-1 13 48,-2 27 114,2-1 0,1 0 0,1 0 0,1 0 0,8 25-148,-10-47 10,1-1-1,0 1 1,0-1 0,1 1 0,-1-1-1,2 0 1,-1 0 0,1-1 0,0 1-1,0-1 1,1 0 0,0-1 0,0 1-1,0-1 1,1 0 0,-1-1 0,1 1-1,0-1 1,1-1 0,-1 1 0,0-1-1,1-1 1,0 1 0,4-1-10,14 5-608,20 3-1015,-16-7-6952,-29-3 3700</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22.539"/>
    </inkml:context>
    <inkml:brush xml:id="br0">
      <inkml:brushProperty name="width" value="0.05" units="cm"/>
      <inkml:brushProperty name="height" value="0.05" units="cm"/>
      <inkml:brushProperty name="color" value="#AB008B"/>
    </inkml:brush>
  </inkml:definitions>
  <inkml:trace contextRef="#ctx0" brushRef="#br0">0 0 5777,'0'0'3785,"0"0"-1599,0 0-588,0 0-428,0 0-515,0 0-237,1 27 8,-1-24-407,2 38 243,1-2 0,2 1 0,2 0 0,7 19-262,94 380 808,-59-200-1214,-48-236-7088,0-4 3959,-1-10 2299,0 2-652,0-22-707</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23.100"/>
    </inkml:context>
    <inkml:brush xml:id="br0">
      <inkml:brushProperty name="width" value="0.05" units="cm"/>
      <inkml:brushProperty name="height" value="0.05" units="cm"/>
      <inkml:brushProperty name="color" value="#AB008B"/>
    </inkml:brush>
  </inkml:definitions>
  <inkml:trace contextRef="#ctx0" brushRef="#br0">6 1 232,'0'0'4140,"0"0"-1984,0 0-641,0 0-88,0 0-311,0 0-69,-6 0 624,10 0-532,47-1-564,0 2 1,0 3-1,0 1 0,-1 3 1,29 9-576,27 14 356,48 25-356,-115-40 17,-1 2 1,-1 1-1,0 2 0,-2 1 0,17 16-17,-44-33-5,-1 1-1,0 0 0,0 1 1,-1-1-1,0 1 0,0 0 1,0 1-1,-1-1 0,0 1 0,-1 0 1,0 1-1,0-1 0,0 1 1,-1 0-1,-1-1 0,1 1 1,-2 1-1,1-1 0,-1 0 0,0 0 1,-1 0-1,-1 7 6,0-4 19,0-1 1,-1 1-1,0-1 0,-1 0 0,-1 0 1,0 0-1,0 0 0,-1-1 0,0 0 1,-1 1-1,0-2 0,-1 1 1,0-1-1,-7 8-19,-18 17 51,-1-1 1,-2-2 0,-3 1-52,32-27-5,-309 243-655,314-247 614,0 0-21,0-1-1,0 1 1,1-1-1,-1 1 1,0 0-1,0-1 1,0 1-1,0 0 1,1 0-1,-1 0 1,0-1-1,1 1 1,-1 0-1,0 0 1,1 0-1,-1 0 1,1 0-1,0 0 1,-1 0 0,1 0-1,0 1 68,0-1-1073,0-1-409,3-2-404,11-10 969,0-1 0,-1-1 0,-1 0 0,0 0 0,-1-1 1,8-13 916,1-1-1115,33-44-1778</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23.492"/>
    </inkml:context>
    <inkml:brush xml:id="br0">
      <inkml:brushProperty name="width" value="0.05" units="cm"/>
      <inkml:brushProperty name="height" value="0.05" units="cm"/>
      <inkml:brushProperty name="color" value="#AB008B"/>
    </inkml:brush>
  </inkml:definitions>
  <inkml:trace contextRef="#ctx0" brushRef="#br0">1 0 3473,'0'0'2675,"0"0"-509,0 0-551,0 0-326,0 0-358,0 0-25,0 27-138,0 225 1094,0-56-810,0-154-5172,0 0-4531,0-42 5773</inkml:trace>
</inkml:ink>
</file>

<file path=ppt/ink/ink2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23.849"/>
    </inkml:context>
    <inkml:brush xml:id="br0">
      <inkml:brushProperty name="width" value="0.05" units="cm"/>
      <inkml:brushProperty name="height" value="0.05" units="cm"/>
      <inkml:brushProperty name="color" value="#AB008B"/>
    </inkml:brush>
  </inkml:definitions>
  <inkml:trace contextRef="#ctx0" brushRef="#br0">0 1 3369,'0'0'4009,"0"0"-2441,0 0-584,0 0 112,0 0-271,0 0-225,0 0-272,32 58-184,-7-51-144,1-7-144,18 0-704,0 0-1321,-5 0-3488</inkml:trace>
</inkml:ink>
</file>

<file path=ppt/ink/ink2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24.331"/>
    </inkml:context>
    <inkml:brush xml:id="br0">
      <inkml:brushProperty name="width" value="0.05" units="cm"/>
      <inkml:brushProperty name="height" value="0.05" units="cm"/>
      <inkml:brushProperty name="color" value="#AB008B"/>
    </inkml:brush>
  </inkml:definitions>
  <inkml:trace contextRef="#ctx0" brushRef="#br0">344 1 4521,'0'0'2204,"0"0"-358,0 0-567,0 0-301,0 0-269,0 0-145,-30 17-129,-95 58-124,109-65-241,-1 1 1,2 1 0,-1 0-1,2 1 1,0 1-1,0 0 1,-5 9-71,11-10 9,-1 0 0,2 1-1,-1-1 1,2 2 0,0-1 0,1 1 0,-3 11-9,6-16-35,0 1 0,1-1 0,0 1 0,1 0 0,0 5 35,0-7-7,1-8 13,-1 0 0,1 0-1,0 1 1,-1-1 0,1 0-1,0 0 1,0 0-1,0 0 1,0 0 0,0 0-1,0 0 1,0 0-1,0 0 1,1-1 0,-1 1-1,0 0 1,0-1-1,1 1 1,-1-1 0,0 1-1,1-1 1,-1 0-1,1 1-5,40 10 200,-34-9-167,19 6 57,-1 1 0,0 1 0,0 1 1,-1 1-1,15 11-90,-38-21 27,0 0-1,0 0 1,-1 0 0,1 1 0,-1-1 0,0 1 0,0-1 0,0 1 0,0 0 0,0-1 0,0 1-1,-1 0 1,0-1 0,1 1 0,-1 0 0,0 2-27,0-1 50,1 0 0,-1 0 0,0 0-1,0 0 1,-1 0 0,1 0 0,-1 0 0,0 0 0,0 0 0,0 0 0,-2 3-50,-2-2 22,1 0 0,-1-1 1,-1 1-1,1-1 1,0 0-1,-1 0 0,0-1 1,0 0-1,0 0 1,0 0-1,-1-1 1,-1 1-23,-11 3-195,0 0 0,-1-2 1,-14 2 194,14-3-598,-6 1-935,9-3-2804,16-1-247,1 0 1466</inkml:trace>
</inkml:ink>
</file>

<file path=ppt/ink/ink2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24.987"/>
    </inkml:context>
    <inkml:brush xml:id="br0">
      <inkml:brushProperty name="width" value="0.05" units="cm"/>
      <inkml:brushProperty name="height" value="0.05" units="cm"/>
      <inkml:brushProperty name="color" value="#AB008B"/>
    </inkml:brush>
  </inkml:definitions>
  <inkml:trace contextRef="#ctx0" brushRef="#br0">16 1001 2785,'0'0'2485,"0"0"-544,0 0-382,0 0-240,0 0-170,0 0-114,-2 3-4,2-3-1008,0 1 1,0-1-1,0 0 0,0 0 0,0 1 0,0-1 1,0 0-1,0 0 0,-1 1 0,1-1 0,0 0 1,0 0-1,0 0 0,0 1 0,0-1 0,0 0 1,0 0-1,0 0 0,-1 1 0,1-1 0,0 0 0,0 0 1,0 0-1,0 0 0,-1 1 0,1-1 0,0 0 1,0 0-1,0 0 0,-1 0 0,1 0 0,0 0 1,0 0-1,-1 0 0,1 0 0,0 0 0,0 0 1,0 0-1,-1 0 0,1 0 0,0 0 0,0 0 1,-1 0-1,1 0 0,0 0 0,0 0 0,-1 0 1,1 0-1,0 0 0,0 0 0,0 0 0,-1 0 1,1-1-1,0 1 0,0 0 0,0 0 0,0 0 1,-1 0-1,1-1 0,0 1 0,0 0 0,0 0 0,0 0 1,0-1-24,-3-24 341,7-43-346,12-32-189,4 1 0,11-21 194,2-13-593,45-150-1302,-32 127 950,-41 134 2172,-10 45-555,-20 112-87,10-68-84,4 1-1,2 0 1,2 44-501,4-37 421,1-40-231,2-1-1,1 0 1,1 1 0,3 5-190,-3-32 30,1 0 0,0-1-1,1 1 1,0-1 0,0 0-1,0 0 1,1 0 0,0-1-1,0 1 1,1-1 0,0 0-1,0-1 1,5 4-30,2 2 1,1-1 1,0 0-1,1-1 0,0-1 0,0 0 1,5 0-2,-12-5-398,0-2 1,0 1-1,0-1 1,0 0-1,-1-1 1,1 1-1,4-2 398,-4 1-1642,-6-14-2962,-2-4-206</inkml:trace>
</inkml:ink>
</file>

<file path=ppt/ink/ink2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25.315"/>
    </inkml:context>
    <inkml:brush xml:id="br0">
      <inkml:brushProperty name="width" value="0.05" units="cm"/>
      <inkml:brushProperty name="height" value="0.05" units="cm"/>
      <inkml:brushProperty name="color" value="#AB008B"/>
    </inkml:brush>
  </inkml:definitions>
  <inkml:trace contextRef="#ctx0" brushRef="#br0">0 118 384,'0'0'5777,"0"0"-3712,0 0-489,0 0-384,0 0 89,0 0-329,0 0 80,102 0-440,-52 0-88,20 0-360,6 0-80,13 0-64,6-26-936,26-7-1336,-20 1-2401,-18 6-3009</inkml:trace>
</inkml:ink>
</file>

<file path=ppt/ink/ink2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44.385"/>
    </inkml:context>
    <inkml:brush xml:id="br0">
      <inkml:brushProperty name="width" value="0.05" units="cm"/>
      <inkml:brushProperty name="height" value="0.05" units="cm"/>
      <inkml:brushProperty name="color" value="#AB008B"/>
    </inkml:brush>
  </inkml:definitions>
  <inkml:trace contextRef="#ctx0" brushRef="#br0">339 2 5065,'0'0'2602,"0"0"-495,0 0-283,0 0-391,0 0-326,0 0-408,0 0-81,0 0-180,0 0-14,0 0 0,0 0-37,0 0 17,0 0-118,0 0 111,0 0-155,0 0 29,0 0-164,0 0 70,0 0-56,0 0-10,0 0 20,0 0-34,0 0 2,-31 0-84,13 0-17,14 0 1,-1-1 0,1 1 0,0-1-1,0 1 1,0 1 0,-1-1 0,1 1 0,0-1 0,0 1 0,0 0 0,0 0 0,0 1-1,0 0 1,0-1 0,1 1 0,-1 0 0,1 1 0,-1-1 0,1 0 0,0 1 0,0 0-1,0 0 1,0 0 0,0 0 0,-2 4 1,-2 2 12,-9 10-20,1 1 0,1 0-1,0 1 1,2 1 0,0 0 0,-3 12 8,-16 48-59,21-61 58,2 0 0,0 1 0,1 0 0,1 0-1,2 1 1,0-1 0,-1 23 1,4 44-27,-1-15-58,6 41 85,2-79-2,0 0 0,3-1 0,5 15 2,6 22-2,-4-23-4,3-1-1,1 0 0,2-1 1,3-1-1,1-2 1,6 5 6,15 28-73,5 19 73,-51-93-165,0-1 0,1 1 0,-1-1 0,0 1 1,1-1-1,0 0 0,-1 1 0,1-1 0,0 0 0,0 0 0,0 0 0,0-1 0,0 1 0,1 0 0,-1-1 1,1 1-1,-1-1 0,1 0 0,-1 0 0,1 0 0,0 0 0,-1-1 0,1 1 0,0 0 0,0-1 0,-1 0 1,1 0-1,0 0 0,0 0 0,0 0 0,-1-1 0,3 0 165,4 1-982,16 0-3713</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21.013"/>
    </inkml:context>
    <inkml:brush xml:id="br0">
      <inkml:brushProperty name="width" value="0.05" units="cm"/>
      <inkml:brushProperty name="height" value="0.05" units="cm"/>
      <inkml:brushProperty name="color" value="#0000FF"/>
    </inkml:brush>
  </inkml:definitions>
  <inkml:trace contextRef="#ctx0" brushRef="#br0">26 41 4881,'0'0'1411,"0"0"-235,0 0-38,0 0-99,0 0-179,0 0-240,-2 36-247,-6 112-147,7-134-177,0-1 0,-1 1 0,-1-1 0,-2 8-49,1 5 297,7-40-326,0 0-1,1 0 0,0 0 1,1 1-1,1 0 0,0 0 1,1 0-1,0 0 30,9-19 0,-11 22 3,3-10-15,1 1-1,1 0 1,1 1 0,0 0 0,1 0-1,1 2 1,7-8 12,-19 23 14,0 0 0,0 0 0,0 0 0,0 1 0,0-1 0,0 0 0,0 0 0,0 1 0,1-1 0,-1 1 0,0-1 1,0 1-1,1-1 0,-1 1 0,0 0 0,0 0 0,1 0 0,-1-1-14,0 2 11,0-1 1,-1 0-1,1 0 0,0 1 1,-1-1-1,1 0 1,0 1-1,-1-1 1,1 1-1,-1-1 1,1 1-1,-1-1 1,1 1-1,-1-1 1,1 1-1,-1 0 0,0-1 1,1 1-1,-1-1 1,0 1-1,1 0 1,-1-1-1,0 1-11,7 51 301,-7-41-320,5 106-964,-6 1 0,-4 0 983,-5-22-4016</inkml:trace>
</inkml:ink>
</file>

<file path=ppt/ink/ink2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45.300"/>
    </inkml:context>
    <inkml:brush xml:id="br0">
      <inkml:brushProperty name="width" value="0.05" units="cm"/>
      <inkml:brushProperty name="height" value="0.05" units="cm"/>
      <inkml:brushProperty name="color" value="#AB008B"/>
    </inkml:brush>
  </inkml:definitions>
  <inkml:trace contextRef="#ctx0" brushRef="#br0">553 1 5945,'0'0'2331,"0"0"-179,0 0-175,0 0-190,0 0-474,0 0-292,0 11-249,0-2-666,0 6 87,0 1 1,-1 0-1,0-1 0,-2 1 1,1-1-1,-2 1 0,0-1-193,-21 45 154,-2-1 0,-3-1 0,-2-2 0,-2-1 0,-3-1 0,-3-3 0,-38 40-154,71-84 6,-1 0-1,-1 0 1,1 0 0,-1-1-1,0-1 1,0 0 0,-1 0 0,0-1-1,0 1-5,7-4-12,0 0 0,1 0 0,-1 0 0,0 0 0,0-1-1,0 1 1,0-1 0,0 1 0,0-1 0,0 0 0,0 0 0,0-1-1,1 1 1,-1 0 0,0-1 0,0 0 0,0 0 0,0 0 0,0 0-1,1 0 1,-1 0 0,1-1 0,-1 1 0,1-1 0,-1 0 0,1 0-1,0 0 1,0 0 0,0 0 0,0 0 0,0-1 0,0 1 0,1-1 11,-8-12-93,2 0-1,0-1 0,0 0 0,2 0 0,0-1 0,1 0 0,0 0 0,1-3 95,-1-30-293,1 1 1,3-12 292,0 35-84,1 21 73,-1 1-1,1 0 1,-1 0-1,1-1 1,0 1-1,1 0 1,-1 0 0,1 0-1,0 0 1,0 0-1,0 1 1,0-1-1,1 0 1,-1 1-1,1 0 1,0 0-1,0 0 1,0 0-1,0 0 1,1 0 0,2-1 11,0 0-20,1 0 0,-1 1 0,1 0 0,0 0 0,-1 0 0,2 1 0,-1 0 0,0 1 0,0-1 0,0 1 0,1 1 0,2-1 20,-7 1-6,0 0 0,0 0 0,0 0-1,0 1 1,0-1 0,0 1 0,0 0 0,0 0 0,0 0 0,0 0-1,0 0 1,-1 0 0,1 1 0,0-1 0,-1 1 0,0 0 0,1 0-1,-1 0 7,3 4-18,0 0 1,-1 0-1,0 1 0,0-1 0,-1 1 0,2 4 18,0-1-3,16 36 11,-1 1 0,-3 0 0,-2 2 0,-2-1 0,-2 2 0,2 26-8,-13-74-83,0 1 0,0-1-1,1 0 1,-1 1 0,1-1 0,-1 0 0,1 0 0,0 1 0,0-1 0,0 0 0,0 0 0,0 0 0,1 0-1,-1 0 1,1 0 0,-1-1 0,1 1 0,0 0 0,-1-1 0,1 1 0,0-1 83,1 0-612,0 0 1,0 0-1,0 0 1,0-1-1,1 1 0,-1-1 1,0 0-1,0 0 1,0 0-1,1 0 1,-1-1-1,0 1 1,0-1-1,0 0 0,2-1 612,20-8-6485</inkml:trace>
</inkml:ink>
</file>

<file path=ppt/ink/ink2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45.765"/>
    </inkml:context>
    <inkml:brush xml:id="br0">
      <inkml:brushProperty name="width" value="0.05" units="cm"/>
      <inkml:brushProperty name="height" value="0.05" units="cm"/>
      <inkml:brushProperty name="color" value="#AB008B"/>
    </inkml:brush>
  </inkml:definitions>
  <inkml:trace contextRef="#ctx0" brushRef="#br0">1 0 4865,'0'0'1832,"0"0"-38,0 0-323,0 0-288,0 0-184,0 0-154,31 1 1091,11 10-1770,0-2 1,1-1 0,0-3 0,0-1 0,6-3-167,-20-1-733,5 0-1141,-11 0-2317,-22 0 632,-3 2 377,-8 9 962</inkml:trace>
</inkml:ink>
</file>

<file path=ppt/ink/ink2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46.099"/>
    </inkml:context>
    <inkml:brush xml:id="br0">
      <inkml:brushProperty name="width" value="0.05" units="cm"/>
      <inkml:brushProperty name="height" value="0.05" units="cm"/>
      <inkml:brushProperty name="color" value="#AB008B"/>
    </inkml:brush>
  </inkml:definitions>
  <inkml:trace contextRef="#ctx0" brushRef="#br0">1 0 1672</inkml:trace>
</inkml:ink>
</file>

<file path=ppt/ink/ink2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46.437"/>
    </inkml:context>
    <inkml:brush xml:id="br0">
      <inkml:brushProperty name="width" value="0.05" units="cm"/>
      <inkml:brushProperty name="height" value="0.05" units="cm"/>
      <inkml:brushProperty name="color" value="#AB008B"/>
    </inkml:brush>
  </inkml:definitions>
  <inkml:trace contextRef="#ctx0" brushRef="#br0">1 0 1672,'47'260'3093,"-37"-208"-764,-10-52-358,0 0-479,0 0-98,0 0-180,31 0 1307,-13 1-2331,-1 1 1,-1 0-1,1 2 1,12 3-191,-11-2-596,-1-1-1,1-1 1,-1-1 0,15 1 596,49-4-6833,-43-5 1507</inkml:trace>
</inkml:ink>
</file>

<file path=ppt/ink/ink2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46.765"/>
    </inkml:context>
    <inkml:brush xml:id="br0">
      <inkml:brushProperty name="width" value="0.05" units="cm"/>
      <inkml:brushProperty name="height" value="0.05" units="cm"/>
      <inkml:brushProperty name="color" value="#AB008B"/>
    </inkml:brush>
  </inkml:definitions>
  <inkml:trace contextRef="#ctx0" brushRef="#br0">0 0 808,'0'0'5051,"0"0"-2325,0 0-1085,0 0-338,0 0-211,0 0-282,0 0-143,0 13-90,12 135 937,-4-68-667,-2 23-847,-5-63-63,1-1 0,3 1 1,5 23 62,-8-37-1915,-3-9-2206,1-2-3272,0-7 4486</inkml:trace>
</inkml:ink>
</file>

<file path=ppt/ink/ink2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47.537"/>
    </inkml:context>
    <inkml:brush xml:id="br0">
      <inkml:brushProperty name="width" value="0.05" units="cm"/>
      <inkml:brushProperty name="height" value="0.05" units="cm"/>
      <inkml:brushProperty name="color" value="#AB008B"/>
    </inkml:brush>
  </inkml:definitions>
  <inkml:trace contextRef="#ctx0" brushRef="#br0">1 5 504,'0'0'5333,"0"0"-2287,0 0-915,0 0-513,0 0-307,0 0-512,5-1-160,3 0-526,0 0 0,1 0 0,-1 1 0,0 0 0,0 0 0,0 1 0,0 0 0,1 1 0,-1-1 0,-1 2 0,1-1 0,0 1 0,4 2-113,13 8 177,-1 0 0,-1 2 1,11 9-178,-27-19 27,25 19 52,0 1 0,-1 1-1,-2 2 1,0 1 0,-2 1 0,-2 2-1,14 21-78,-24-29 12,-1 1 0,0 1 0,-2 0 0,-1 0 0,-1 1 0,-1 0 0,-2 1 0,-1 0 0,-1 0 0,-1 1 0,-1 3-12,-1 3 27,-2 0 0,-1 0 0,-2 8-27,1-28 21,-1 0 1,0-1-1,-1 1 1,-1-1 0,0 0-1,-1-1 1,-1 1-1,-6 10-21,-144 247-1496,145-240 7,10-10-3155,2-20 393</inkml:trace>
</inkml:ink>
</file>

<file path=ppt/ink/ink2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48.321"/>
    </inkml:context>
    <inkml:brush xml:id="br0">
      <inkml:brushProperty name="width" value="0.05" units="cm"/>
      <inkml:brushProperty name="height" value="0.05" units="cm"/>
      <inkml:brushProperty name="color" value="#AB008B"/>
    </inkml:brush>
  </inkml:definitions>
  <inkml:trace contextRef="#ctx0" brushRef="#br0">1 157 1072,'0'0'4972,"0"0"-2282,0 0-1059,0 0-334,0 0-123,0 0-224,19-7 1054,1 7-1621,106 1 901,1-7-1,32-8-1283,338-71 312,-495 85-358,0-1 1,-1 1-1,1-1 0,-1 1 1,1-1-1,-1 0 0,1 0 1,-1 0-1,1 1 0,-1-2 1,0 1-1,1 0 0,-1 0 1,0 0-1,0-1 0,0 1 1,0 0-1,0-1 0,0 1 1,0-1-1,0 0 46,-1 2-91,0-1-1,0 0 1,0 1-1,0-1 1,0 1-1,0-1 1,0 1 0,0-1-1,0 1 1,0-1-1,0 0 1,0 1-1,0-1 1,0 1-1,0-1 1,-1 1 0,1-1-1,0 1 1,0-1-1,-1 1 1,1-1-1,0 1 1,-1 0-1,1-1 1,-1 0 91,-22-6-2975,-32 6-1503,-3 1-1972</inkml:trace>
</inkml:ink>
</file>

<file path=ppt/ink/ink2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48.867"/>
    </inkml:context>
    <inkml:brush xml:id="br0">
      <inkml:brushProperty name="width" value="0.05" units="cm"/>
      <inkml:brushProperty name="height" value="0.05" units="cm"/>
      <inkml:brushProperty name="color" value="#AB008B"/>
    </inkml:brush>
  </inkml:definitions>
  <inkml:trace contextRef="#ctx0" brushRef="#br0">0 33 3481,'0'0'1791,"0"0"-227,0 0-160,0 0-78,0 0-298,0 0-105,17 3-141,43 7 623,0-3 0,40-1-1405,-2-5 907,-42 2-711,1-3 0,0-2 0,-1-3 0,0-2 0,30-9-196,47-15-122,-132 30-5142,-5 0 2536,-13 1 815,7 1 160,-22-1-2831</inkml:trace>
</inkml:ink>
</file>

<file path=ppt/ink/ink2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49.782"/>
    </inkml:context>
    <inkml:brush xml:id="br0">
      <inkml:brushProperty name="width" value="0.05" units="cm"/>
      <inkml:brushProperty name="height" value="0.05" units="cm"/>
      <inkml:brushProperty name="color" value="#AB008B"/>
    </inkml:brush>
  </inkml:definitions>
  <inkml:trace contextRef="#ctx0" brushRef="#br0">1 1 4897,'0'0'2134,"0"0"-339,0 0-403,0 0-238,0 0 10,0 0-128,0 12-48,1 39-263,-1-48-653,1 1 0,-1-1 1,1 1-1,0-1 1,1 1-1,-1-1 0,1 0 1,-1 0-1,1 1 1,0-1-1,0-1 0,0 1 1,1 0-1,-1 0 1,0-1-1,1 1 0,2 1-72,50 30 515,-41-27-375,59 28 134,2-4-1,1-3 0,1-3 1,55 9-274,106 34 155,-191-59-71,8 1-25,-53-10-60,1 1 1,-1 0-1,1 0 1,-1 0-1,0 0 1,0 0-1,1 1 1,-1-1-1,0 1 1,0-1-1,0 1 1,-1 0-1,1 0 1,0 0-1,-1 0 1,1 0-1,0 2 1,-1-2-36,0 1 0,0-1 0,0 1 0,-1-1 0,1 1 0,-1-1 0,0 1 0,1-1 0,-1 1 0,0 0 0,-1-1 0,1 1 0,0-1 0,-1 1 0,1-1 0,-1 1 0,0-1 0,0 1 0,0-1 0,0 1 0,-1-1 0,1 0 0,-1 1 35,-7 9 40,1-1-1,-2-1 0,1 1 1,-5 2-39,-20 21-58,-36 52 66,-34 56-8,79-103 1,1 1 1,2 1 0,2 2-1,2 0 1,-1 8-2,5-6 11,-2-1 0,-1-1 0,-3 0 0,-21 34-11,40-76-11,0 1 0,0-1 0,0 1 0,0-1 0,0 1 0,0-1-1,-1 0 1,1 0 0,0 0 0,-1 0 0,1 0 0,-1 0 0,0 0 0,1 0 0,-1 0 0,0-1 0,1 1 11,-12 0-3761,12-1 1637,1 0-1317,0 0-1404,0 0 1860</inkml:trace>
</inkml:ink>
</file>

<file path=ppt/ink/ink2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55.466"/>
    </inkml:context>
    <inkml:brush xml:id="br0">
      <inkml:brushProperty name="width" value="0.05" units="cm"/>
      <inkml:brushProperty name="height" value="0.05" units="cm"/>
      <inkml:brushProperty name="color" value="#AB008B"/>
    </inkml:brush>
  </inkml:definitions>
  <inkml:trace contextRef="#ctx0" brushRef="#br0">1 0 6601,'0'0'2445,"0"0"-598,0 0-308,0 0-149,0 0-230,0 0-305,24 7-224,-18-6-614,33 10 166,1-2 0,0-2 0,0-2 0,27 1-183,26-5 197,-29 2-115,0-4 0,28-5-82,-80 4-80,0-2-1,0 0 0,0 0 0,8-5 81,-5 2-5979,-15 7 4056,-42 0-2565,-4 0 135</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32.194"/>
    </inkml:context>
    <inkml:brush xml:id="br0">
      <inkml:brushProperty name="width" value="0.05" units="cm"/>
      <inkml:brushProperty name="height" value="0.05" units="cm"/>
      <inkml:brushProperty name="color" value="#0000FF"/>
    </inkml:brush>
  </inkml:definitions>
  <inkml:trace contextRef="#ctx0" brushRef="#br0">311 126 3561,'0'0'3895,"0"0"-1901,0 0-180,0 0 376,0 0 57,0-3 193,0 0-1856,0 1 1,0-1-1,0 1 0,0-1 0,0 1 0,-1-1 0,1 1 1,-1-1-1,1 1 0,-1-1 0,0 1 0,0 0 0,0 0 1,0-1-1,-1 1-584,-13-13-109,4 6-306,5 3 62,-1 0-1,1 1 1,-1 0 0,0 0 0,0 0 0,0 1-1,-1 0 1,1 1 0,-1-1 0,0 1 0,0 1-1,0 0 1,0 0 0,-1 0 0,1 1-1,-5 0 354,7 1-67,1 1 0,0-1 0,0 1-1,-1-1 1,1 2 0,0-1 0,0 0-1,0 1 1,0 0 0,0 0-1,0 1 1,1-1 0,-1 1 0,1 0-1,-1 0 1,1 1 0,0-1 0,1 1-1,-1 0 1,0 0 0,1 0-1,0 0 1,0 1 0,0 0 0,1-1-1,0 1 1,-1 2 67,-2 2-124,2 0 0,-1 0 1,1 0-1,0 0 0,1 0 0,0 1 1,1-1-1,0 1 0,0-1 0,1 1 0,0 4 124,1-12-2,-1 0-1,1 1 0,0-1 0,0 0 1,0 0-1,0 0 0,0 0 0,0 1 0,1-2 1,-1 1-1,1 0 0,-1 0 0,1 0 1,0-1-1,0 1 0,-1-1 0,1 1 0,0-1 1,0 0-1,1 0 0,-1 0 0,0 0 0,0 0 1,0 0-1,1 0 0,-1-1 0,0 1 1,1-1-1,-1 0 0,1 0 0,-1 0 3,8 2 90,1-1-1,-1 0 1,1-1-1,-1 0 1,0 0-1,10-3-89,-13 1 30,0 0-1,-1 0 1,0-1 0,0 0-1,1-1 1,-2 1 0,1-1-1,0 0-29,-2 0-121,1 1 1,-1 0-1,1 0 0,0 1 0,0-1 0,0 1 0,0 0 0,0 0 0,0 1 0,1 0 0,-1 0 1,5-1 120,-9 2-231,-1 0 102,0 0 63,0 0 81,0 0 53,0 0-45,0 0 2,0 0 48,0 0-86,0 0-107,0 0-74,0 4-58,2 121-125,0 6 436,-7 8-59,5-134-25,0-1 0,0 1 0,-1-1 0,0 1 0,0-1 0,0 1 0,-1-1 0,1 0 0,-1 0 0,0 1 0,0-1-1,-1-1 1,1 1 0,-1 0 0,0 0 0,0-1 0,0 0 0,0 0 0,-1 0 0,1 0 0,-1 0 0,0 0 0,0-1 0,0 0 0,0 0 0,0 0 0,0 0 0,0-1 0,-1 1 0,1-1 0,-1 0 0,1-1 0,-4 1 25,-12 0-580,-26-1-852,44 0 1342,0 0-1,0-1 1,0 1-1,0-1 1,0 1-1,0-1 1,0 0-1,1 0 1,-1 0-1,0 0 1,1 0-1,-1 0 1,0 0-1,1-1 1,-1 1-1,1-1 1,0 1-1,-1-1 1,1 1-1,0-2 91,-3-6-626,0 0 0,1-1 0,0 1 1,1-1-1,0 0 0,1 0 0,-1-7 626,1-25-3039</inkml:trace>
</inkml:ink>
</file>

<file path=ppt/ink/ink2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55.804"/>
    </inkml:context>
    <inkml:brush xml:id="br0">
      <inkml:brushProperty name="width" value="0.05" units="cm"/>
      <inkml:brushProperty name="height" value="0.05" units="cm"/>
      <inkml:brushProperty name="color" value="#AB008B"/>
    </inkml:brush>
  </inkml:definitions>
  <inkml:trace contextRef="#ctx0" brushRef="#br0">53 0 3585,'0'0'1882,"0"0"-189,0 0-182,0 0-112,0 0-120,0 0 40,-8 63-215,-26 202-128,29-225-642,1 1-1,3-1 0,1 4-333,1-2 306,-1 643 1036,0-682-1377,0 0 1,0 0 0,0 1-1,1-1 1,-1 0 0,1 0-1,0 0 1,0 0 0,0 0-1,0 0 1,1 0 0,-1 0-1,1 0 1,-1 0 0,1-1-1,0 1 1,0-1 0,0 1 0,1-1-1,-1 0 1,0 0 0,1 0-1,0 0 1,-1 0 0,1-1-1,0 1 1,0-1 0,0 0-1,0 1 1,2-1 34,9 2-190,1 0 0,-1-1 1,1 0-1,0-1 0,-1-1 0,4-1 190,-6 1-145,-4 0 27,1-2 0,-1 1 0,0-2-1,1 1 1,-1-1 0,0 0 0,0 0 0,0-1 0,-1 0 0,0-1 0,1 0 0,-1 0-1,-1 0 1,1-1 0,-1 0 0,0 0 0,0 0 0,3-6 118,14-18-1738,-1-2 1,-1 0-1,9-20 1738,-9 7-4294</inkml:trace>
</inkml:ink>
</file>

<file path=ppt/ink/ink2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56.138"/>
    </inkml:context>
    <inkml:brush xml:id="br0">
      <inkml:brushProperty name="width" value="0.05" units="cm"/>
      <inkml:brushProperty name="height" value="0.05" units="cm"/>
      <inkml:brushProperty name="color" value="#AB008B"/>
    </inkml:brush>
  </inkml:definitions>
  <inkml:trace contextRef="#ctx0" brushRef="#br0">1 0 5393,'0'0'2673,"0"0"-777,0 0-264,0 0-311,0 0-657,0 0-104,0 0-496,254 0 24,-197 0-88,0 0-376,25 0-1264,-12 0-1297,-13 0-3240</inkml:trace>
</inkml:ink>
</file>

<file path=ppt/ink/ink2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56.471"/>
    </inkml:context>
    <inkml:brush xml:id="br0">
      <inkml:brushProperty name="width" value="0.05" units="cm"/>
      <inkml:brushProperty name="height" value="0.05" units="cm"/>
      <inkml:brushProperty name="color" value="#AB008B"/>
    </inkml:brush>
  </inkml:definitions>
  <inkml:trace contextRef="#ctx0" brushRef="#br0">267 0 5665,'0'0'2358,"0"0"-527,0 0-475,0 0-31,0 0-188,0 0-62,-5 33-348,-19 104-203,21-122-472,-1 0 0,0-1-1,-1 0 1,-1 0 0,0 0-1,-1 0 1,0-1 0,-1 0 0,0-1-1,-4 4-51,-15 23 49,16-20-323,2-3-1072,-1 1 0,-1-1 0,0-1 0,-1 0 1,-1-1-1,0 0 0,0-1 0,-5 3 1346,-1-8-4723</inkml:trace>
</inkml:ink>
</file>

<file path=ppt/ink/ink2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56.805"/>
    </inkml:context>
    <inkml:brush xml:id="br0">
      <inkml:brushProperty name="width" value="0.05" units="cm"/>
      <inkml:brushProperty name="height" value="0.05" units="cm"/>
      <inkml:brushProperty name="color" value="#AB008B"/>
    </inkml:brush>
  </inkml:definitions>
  <inkml:trace contextRef="#ctx0" brushRef="#br0">1 1 5633,'0'0'2695,"0"0"-626,0 0-737,0 0-409,0 0-279,0 0 119,7 10-36,156 254 679,-100-144-10168,-55-105 2404</inkml:trace>
</inkml:ink>
</file>

<file path=ppt/ink/ink2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57.142"/>
    </inkml:context>
    <inkml:brush xml:id="br0">
      <inkml:brushProperty name="width" value="0.05" units="cm"/>
      <inkml:brushProperty name="height" value="0.05" units="cm"/>
      <inkml:brushProperty name="color" value="#AB008B"/>
    </inkml:brush>
  </inkml:definitions>
  <inkml:trace contextRef="#ctx0" brushRef="#br0">1 0 3137,'0'0'4106,"0"0"-1990,0 0-825,0 0-202,0 0 184,0 0-54,5 39-188,16 130-276,-13-61-86,-5 0 0,-5 0-669,0-5 142,7 27-142,-1-75-10,-1 1-272,2-1 1,3 0-1,3 3 282,-10-57-59,-1 0-90,0 1 1,0-1-1,0 0 1,0 0-1,0 0 1,1 1-1,-1-1 0,1 0 1,-1 0-1,0 0 1,1 0-1,0 0 1,-1 0-1,1 0 1,0 0-1,-1 0 0,1 0 1,0 0-1,0 0 1,0 0-1,0 0 1,0-1-1,0 1 1,0 0-1,0-1 1,0 1-1,0-1 149,0 0-2450,-1-1-1840,0-4-998</inkml:trace>
</inkml:ink>
</file>

<file path=ppt/ink/ink2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57.469"/>
    </inkml:context>
    <inkml:brush xml:id="br0">
      <inkml:brushProperty name="width" value="0.05" units="cm"/>
      <inkml:brushProperty name="height" value="0.05" units="cm"/>
      <inkml:brushProperty name="color" value="#AB008B"/>
    </inkml:brush>
  </inkml:definitions>
  <inkml:trace contextRef="#ctx0" brushRef="#br0">83 0 5049,'0'0'2119,"0"0"-434,0 0-549,0 0-276,0 0-196,0 0 28,4 7-141,7 5-325,0 1 0,1-2 0,0 0 0,0 0 0,1-1 0,1 0 0,0-1 0,10 4-226,57 43 543,-79-56-535,0 1 0,-1 0 0,1 0 0,-1 1 0,0-1 0,1 0 0,-1 0-1,0 1 1,0-1 0,0 0 0,0 1 0,0-1 0,0 1 0,0 0 0,0-1 0,-1 1 0,1 0-1,-1-1 1,1 1 0,-1 0 0,0 0 0,1-1 0,-1 1 0,0 0 0,0 0 0,0 0 0,-1-1-1,1 1 1,0 0 0,-1 0 0,1-1 0,-1 1 0,1 0 0,-1-1 0,0 1 0,0 0 0,0 0-8,-5 5 12,0-1 1,1 0-1,-2-1 1,1 1 0,-1-1-1,0 0 1,-3 1-13,-8 7-86,-49 40-2538,-4 8 2624,-11 24-6173,68-65 992</inkml:trace>
</inkml:ink>
</file>

<file path=ppt/ink/ink2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57.922"/>
    </inkml:context>
    <inkml:brush xml:id="br0">
      <inkml:brushProperty name="width" value="0.05" units="cm"/>
      <inkml:brushProperty name="height" value="0.05" units="cm"/>
      <inkml:brushProperty name="color" value="#AB008B"/>
    </inkml:brush>
  </inkml:definitions>
  <inkml:trace contextRef="#ctx0" brushRef="#br0">86 1 4001,'0'0'1971,"0"0"-103,0 0-382,0 0-302,0 0-114,0 0-93,-13 52-148,-39 163-216,47-196-458,0 0 0,2 0 1,0 0-1,0 1 0,2-1 0,1 1 1,1 7-156,0 17 159,-1-28-94,0-13-51,0 0 1,-1 0-1,1 1 0,1-1 0,-1 0 1,0 1-1,1-1 0,0 0 1,0 0-1,0 1-14,0-3 0,0 1 1,0-1-1,0 0 1,0 0-1,1 0 0,-1 0 1,0 0-1,1 0 1,-1-1-1,0 1 1,1 0-1,-1-1 1,1 1-1,-1-1 0,1 1 1,-1-1-1,1 0 1,-1 0-1,1 1 1,0-1-1,-1 0 0,1-1 1,-1 1-1,2 0 0,7 0-54,-2 0-62,1 0 0,-1 0 0,1-1 0,-1 0 0,7-2 116,-11 2-27,-1-1 1,1 1 0,-1-1 0,1 0 0,-1 0-1,0 0 1,0-1 0,0 1 0,0-1 0,0 0-1,-1 1 1,1-1 0,-1-1 0,1 1 26,16-23-96,-2-1 1,0 0-1,-2-2 1,-1 0-1,-1 0 1,1-8 95,-8 17-23,0-1 0,-1 1 0,-1-1 0,-1 0 0,-1 0 0,-1 0 0,0 0 0,-2 0 0,0 0 0,-2-1 23,2 19 29,1 1 0,-1 0 0,0 0 1,0 0-1,0 0 0,-1 0 0,1 0 0,0 0 0,-1 0 0,1 0 1,-1 1-1,0-1 0,0 1 0,1-1 0,-1 1 0,0 0 0,0-1 1,0 1-1,0 0 0,-1 0 0,1 1 0,0-1 0,0 0 0,0 1 1,-1-1-1,1 1-29,-41-6-2300,18 5-5029,25 1 2541</inkml:trace>
</inkml:ink>
</file>

<file path=ppt/ink/ink2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58.255"/>
    </inkml:context>
    <inkml:brush xml:id="br0">
      <inkml:brushProperty name="width" value="0.05" units="cm"/>
      <inkml:brushProperty name="height" value="0.05" units="cm"/>
      <inkml:brushProperty name="color" value="#AB008B"/>
    </inkml:brush>
  </inkml:definitions>
  <inkml:trace contextRef="#ctx0" brushRef="#br0">1 1 2817</inkml:trace>
</inkml:ink>
</file>

<file path=ppt/ink/ink2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58.582"/>
    </inkml:context>
    <inkml:brush xml:id="br0">
      <inkml:brushProperty name="width" value="0.05" units="cm"/>
      <inkml:brushProperty name="height" value="0.05" units="cm"/>
      <inkml:brushProperty name="color" value="#AB008B"/>
    </inkml:brush>
  </inkml:definitions>
  <inkml:trace contextRef="#ctx0" brushRef="#br0">1 66 2817,'296'-54'2686,"-236"43"-541,-58 13-1853,-1 1 1,0 0-1,0 0 0,0 0 0,-1 0 0,1-1 0,-1 1 0,0 0 1,1 0-1,-1 0 0,-1 0 0,1 0 0,0 0 0,-1 2-292,1 4 431,0 527 3437,0-535-3800,0-1-4,0 0-27,0-3 44,-1-13-86,1 0 0,1 0-1,1 0 1,0 0-1,1 0 1,1 0-1,0 1 1,1 0-1,1 0 1,0 0-1,7-11 6,-8 16-8,21-37-13,1 0-1,3 2 1,7-6 21,-35 49-6,1-1-1,-1 1 0,1-1 0,-1 1 0,1 0 1,0 0-1,0 0 0,0 1 0,0-1 1,0 1-1,0 0 0,0-1 0,1 1 0,-1 1 1,0-1-1,1 0 0,-1 1 0,1 0 0,-1 0 1,1 0-1,2 0 7,-6 0 5,1 0 0,-1 0 0,1 0 1,0 1-1,-1-1 0,1 0 0,-1 0 0,1 0 1,-1 1-1,1-1 0,-1 0 0,1 1 0,-1-1 1,1 0-1,-1 1 0,1-1 0,-1 0 0,0 1 1,1-1-1,-1 1 0,0-1 0,1 1 0,-1-1 1,0 1-1,0-1 0,1 1 0,-1-1 0,0 1 1,0 0-1,0-1 0,0 1 0,0 0-5,2 22 179,-3-18-140,8 311 230,11-320-7137,-11-18 2071</inkml:trace>
</inkml:ink>
</file>

<file path=ppt/ink/ink2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59.522"/>
    </inkml:context>
    <inkml:brush xml:id="br0">
      <inkml:brushProperty name="width" value="0.05" units="cm"/>
      <inkml:brushProperty name="height" value="0.05" units="cm"/>
      <inkml:brushProperty name="color" value="#AB008B"/>
    </inkml:brush>
  </inkml:definitions>
  <inkml:trace contextRef="#ctx0" brushRef="#br0">1 261 72,'0'0'4544,"0"0"-2077,0 0-605,0 0-475,0 0-155,0 0-155,0 0-71,15 4-150,9 2-405,0-1 0,1 0-1,-1-2 1,24 0-451,-47-3 7,67-5 368,-64 4-356,0-1-1,1 1 0,-1-1 0,0 0 1,0 0-1,0 0 0,0 0 1,-1-1-1,1 0 0,-1 1 1,1-1-1,-1-1 0,2-1-18,7-9-79,0 0-1,-1-1 1,-1 0-1,-1 0 1,0-1-1,-1 0 0,-1 0 1,0-1-1,-1 0 1,-1-1-1,0 1 1,-2-1-1,0 0 1,-1-2 79,-2 19-443,-4 1 143,-2 0 275,-1 1 0,1 0 0,0 0 0,0 0 0,0 1-1,0 0 1,0 0 0,0 0 0,0 1 0,0 0 0,1 0 0,0 1 0,-2 1 25,-5 4-18,0 1-1,1 1 1,0 0 0,1 0-1,-7 10 19,-11 20 51,1 1 0,3 2-1,-1 4-50,1-1 180,2 1 0,1 5-180,15-33 224,0 0 0,1 0 0,0 0 0,2 1 0,1-1 0,0 17-224,12-37 236,-1 1-253,0-1 1,0 0-1,-1 0 1,1-1 0,0-1-1,0 1 1,-1-1-1,1-1 1,-1 0-1,0 0 1,0 0 0,0-1-1,4-3 17,35-23-1201,-2-3-1,-1-2 1,5-7 1201,-27 20-1118,-1 0 0,0-1 0,-2 0 0,-1-2 0,-1 0 1,8-16 1117,-22 34-146,1-1 0,-2 1 0,1 0 1,-1-1-1,0 0 0,0 0 0,-1 1 1,0-1-1,0 0 0,-1-7 146,0 14 858,0 1 54,0 0-25,0 0-39,0 9 681,0 344 3750,0-352-5259,0-1-12,0 0 37,0 0-119,0 0-50,0-28-37,2 10 176,0-1 0,2 1 0,0-1 0,1 1 0,1 1-1,0-1 1,2 1 0,0 0 0,0 0 0,9-9-15,-16 23 11,0 1 1,0 0 0,0 0 0,0 0 0,1 0-1,-1 1 1,1-1 0,-1 0 0,1 0-1,0 1 1,0-1 0,0 1 0,0 0 0,0-1-1,0 1 1,0 0 0,0 0 0,0 0 0,0 1-1,1-1 1,-1 0 0,0 1 0,1 0 0,-1-1-1,0 1 1,1 0-12,-1 3 66,0 0 0,-1-1 1,0 1-1,0 0 0,0 0 0,0 0 0,0 0 0,0 1 0,-1-1 0,1 0 0,-1 0 0,0 0 0,0 2-66,0-1 51,3 48 502,-4 37-553,0-25-509,21-65-4719,-18 1 4978,0-1 0,0 0 1,0 0-1,0 0 0,-1 0 0,1 0 0,0 0 1,-1-1-1,1 1 0,-1 0 0,1-1 0,-1 1 0,0-1 1,0 0-1,1 1 0,-1-1 0,0 0 0,0 0 1,0 0 249,18-48-2383,-9 18 1049,23-50-165,-5 2 492</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32.796"/>
    </inkml:context>
    <inkml:brush xml:id="br0">
      <inkml:brushProperty name="width" value="0.05" units="cm"/>
      <inkml:brushProperty name="height" value="0.05" units="cm"/>
      <inkml:brushProperty name="color" value="#0000FF"/>
    </inkml:brush>
  </inkml:definitions>
  <inkml:trace contextRef="#ctx0" brushRef="#br0">0 138 2833,'0'0'1484,"0"0"-716,0 0-164,0 0-5,0 0-62,0 0-118,4 14-49,14 43 140,-17-54-439,0-1-1,0 1 0,1-1 1,-1 0-1,1 1 0,-1-1 0,1 0 1,0 0-1,0 0 0,0 0 1,0-1-1,0 1 0,1 0 0,-1-1 1,0 1-1,1-1 0,-1 0 1,1 0-1,-1 0 0,1 0 0,0-1 1,2 1-71,4 1 77,1-1 0,-1-1 0,1 0 0,-1 0-1,6-2-76,7 1 119,-13 1-111,0-1-1,0 0 1,-1-1-1,1 0 1,0 0-1,0 0 1,-1-1-1,1-1 1,-1 1 0,0-2-1,0 1 1,-1-1-1,1 0 1,-1 0-1,0-1 1,0 0-1,-1 0 1,0-1-1,0 0 1,4-6-8,-8 9 50,0-1 1,0 1 0,0 0-1,-1-1 1,0 1-1,0-1 1,0 0-1,0 1 1,-1-1-1,0 0 1,0 1 0,0-1-1,0 0 1,-1 1-1,0-1 1,0 1-1,0-1 1,-1 1-1,1-1 1,-1 1 0,0 0-1,0 0 1,-1 0-1,1 0 1,-1 0-1,0 0 1,0 1-1,0-1 1,0 1 0,-1 0-1,1 0 1,-1 0-1,0 0 1,0 1-1,0 0 1,0-1-1,0 1 1,0 1 0,-1-1-1,1 1 1,-1 0-1,1 0 1,-1 0-1,0 0-50,-3 1 39,-4 0 78,0 0 0,0 1 1,0 0-1,-9 2-117,17-1 24,-1-1 0,1 1-1,0-1 1,0 1 0,0 1-1,0-1 1,0 0-1,1 1 1,-1 0 0,1 0-1,-1 0 1,1 0 0,0 0-1,0 2-23,-8 9 41,1 0 1,0 1-1,2 0 0,-1 1 0,2 0 1,0 0-1,1 1 0,1-1 0,-1 10-41,3-17 1,2 0-1,-1 0 1,1 1-1,1-1 1,-1 0-1,2 0 1,-1 1-1,1-1 1,1 0-1,0 0 1,0 0-1,0 0 1,1 0-1,1 0 1,0-1-1,0 1 1,0-1-1,5 5 0,-2-3-5,0-1 0,1-1-1,0 0 1,0 0 0,1 0-1,0-1 1,0 0 0,1-1 0,-1 0-1,1-1 1,1 0 0,9 3 5,-1-2-688,0-1 1,1-1-1,0-1 0,0-1 1,0-1-1,17-1 688,11 0-3346</inkml:trace>
</inkml:ink>
</file>

<file path=ppt/ink/ink2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59.836"/>
    </inkml:context>
    <inkml:brush xml:id="br0">
      <inkml:brushProperty name="width" value="0.05" units="cm"/>
      <inkml:brushProperty name="height" value="0.05" units="cm"/>
      <inkml:brushProperty name="color" value="#AB008B"/>
    </inkml:brush>
  </inkml:definitions>
  <inkml:trace contextRef="#ctx0" brushRef="#br0">45 1 3817,'0'0'1914,"0"0"-298,0 0-13,0 0-466,0 0-203,0 0-52,0 6-73,-3 182 3467,-12 54-4276,1 129 2056,14-241-6196,0-90-946,-2-127-2512,-9 48 5890</inkml:trace>
</inkml:ink>
</file>

<file path=ppt/ink/ink2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00.166"/>
    </inkml:context>
    <inkml:brush xml:id="br0">
      <inkml:brushProperty name="width" value="0.05" units="cm"/>
      <inkml:brushProperty name="height" value="0.05" units="cm"/>
      <inkml:brushProperty name="color" value="#AB008B"/>
    </inkml:brush>
  </inkml:definitions>
  <inkml:trace contextRef="#ctx0" brushRef="#br0">1 1 3585,'0'0'2928,"0"0"-855,0 0-449,0 0 49,0 0-201,0 0 16,0 0-328,63 0-447,-31 13-89,12-7-456,7-6 104,6 0-272,7 0-80,-1 0-816,1 0-689,-7 0-927,6 0-2025,-12 0-1473</inkml:trace>
</inkml:ink>
</file>

<file path=ppt/ink/ink2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00.503"/>
    </inkml:context>
    <inkml:brush xml:id="br0">
      <inkml:brushProperty name="width" value="0.05" units="cm"/>
      <inkml:brushProperty name="height" value="0.05" units="cm"/>
      <inkml:brushProperty name="color" value="#AB008B"/>
    </inkml:brush>
  </inkml:definitions>
  <inkml:trace contextRef="#ctx0" brushRef="#br0">5 1 3025,'0'0'2966,"0"0"-466,0 0-385,0 0-137,0 0-242,0 0-295,0 34-486,0 229 288,-2-215-1192,0-33-93,2 0-1,-1 1 1,2-1 0,0 0-1,3 12 43,-3-26-199,0 1 0,-1-1 0,1 1 0,0-1 0,0 0 0,1 1 0,-1-1 0,0 0 0,0 0 0,1 0 0,-1 0 0,0 0 0,1 0 0,-1 0 0,1-1 0,-1 1 0,1-1 0,0 1 0,-1-1 0,1 1 0,0-1 0,-1 0 0,1 0 0,0 1-1,-1-1 1,1 0 0,0-1 0,-1 1 0,1 0 0,-1 0 0,2-1 199,6 0-2305,0-4-2864,-6-12 3266,-2 13 1202,0-22-649</inkml:trace>
</inkml:ink>
</file>

<file path=ppt/ink/ink2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00.835"/>
    </inkml:context>
    <inkml:brush xml:id="br0">
      <inkml:brushProperty name="width" value="0.05" units="cm"/>
      <inkml:brushProperty name="height" value="0.05" units="cm"/>
      <inkml:brushProperty name="color" value="#AB008B"/>
    </inkml:brush>
  </inkml:definitions>
  <inkml:trace contextRef="#ctx0" brushRef="#br0">26 378 7514</inkml:trace>
  <inkml:trace contextRef="#ctx0" brushRef="#br0" timeOffset="1">26 378 7514,'-19'-377'3008,"13"377"-831,6 0-273,0 0-792,0 0-191,0 0-433,0 0-88,12 0-176,14 6-168,-1 1-56,7-1-832,12 1-1329,-12-1-2536,0-6-2960</inkml:trace>
</inkml:ink>
</file>

<file path=ppt/ink/ink2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02.093"/>
    </inkml:context>
    <inkml:brush xml:id="br0">
      <inkml:brushProperty name="width" value="0.05" units="cm"/>
      <inkml:brushProperty name="height" value="0.05" units="cm"/>
      <inkml:brushProperty name="color" value="#AB008B"/>
    </inkml:brush>
  </inkml:definitions>
  <inkml:trace contextRef="#ctx0" brushRef="#br0">369 534 280,'0'0'1811,"0"0"2198,0 0-1487,0 0-754,0 0-315,0 0-59,0 0-315,-4-5-265,3 4-774,-1-1 1,1 1-1,0 0 1,-1 0-1,1-1 1,-1 1-1,1 0 1,-1 0-1,0 0 1,1 0-1,-1 1 0,0-1 1,1 0-1,-1 1 1,0-1-1,0 1 1,0 0-1,0 0 1,0-1-1,0 1-40,-1 1 25,1 0 1,-1 0-1,1 0 0,-1 0 0,1 1 0,-1-1 0,1 0 1,0 1-1,0 0 0,0-1 0,0 1 0,0 0 1,0 0-1,0 0 0,1 1 0,-2 1-25,-67 82 672,-15 8-672,7-8 142,72-80-152,0 0 1,1 0 0,0 1 0,0 0-1,0 0 1,1 1 0,0-1 0,1 1 0,-1 0-1,2 0 1,-1 0 0,1 0 0,0 0-1,0 5 10,2-11-64,25-2-342,-14 1 265,0-1-1,0 0 1,0 0 0,0-1 0,0 0 0,0-1 0,0 0-1,0-1 1,-1 0 0,1-1 0,-1 0 0,5-3 141,11-10-517,-2 0 0,11-11 517,-28 23-66,-1-1-1,1 0 0,-2 0 1,1-1-1,-1 1 0,0-1 1,0 0-1,-1-1 0,0 1 0,3-8 67,-6 8 30,-1 6 123,0 1 17,0 0 139,-1 21 47,-1 0 0,-1 0 0,-1 0 0,-2 2-356,1-2 141,1-1 0,1 1 0,1 0 0,0 2-141,2 28 280,10-49-297,13-1-90,-15 0 75,0 0 1,0-1 0,0 0-1,0-1 1,0 0-1,0 0 1,0 0 0,0-1-1,0 0 1,-1-1-1,1 0 1,5-3 31,11-11-152,-1-1-1,0-1 1,-2-1 0,0-1-1,-1-1 1,-1 0 0,1-5 152,11-16-142,-3-2 1,-1 0-1,11-29 142,-11 16 136,-3-1 0,-2-1 0,-3-1 0,-3-1-1,-3 0 1,-2-1 0,-3-1 0,-2 1 0,-4-6-136,-35 67 401,31 2-396,0 1 0,-1-1-1,1 1 1,0-1-1,0 1 1,-1 0 0,1 0-1,0 0 1,0 1-1,0-1 1,0 0 0,0 1-1,0-1 1,1 1-1,-1 0 1,0-1 0,1 1-1,-1 0 1,1 0-1,-1 2-4,-28 51 82,20-33-65,-39 73 498,-33 98-515,69-156 167,1 1 0,2 0 0,2 1 0,1 0 0,2 0-1,1 40-166,2-39 134,1-19 5,1 0 1,0 0-1,3 12-139,-3-29 14,1 1-1,0 0 0,0 0 0,1 0 1,-1 0-1,1-1 0,0 1 1,0-1-1,1 1 0,-1-1 0,1 0 1,0 0-1,0 0 0,0 0 0,1 0 1,3 2-14,14 8-145,1-2 1,1 0 0,-1-1 0,2-1 0,0-2 0,0 0-1,0-1 1,1-2 0,2 0 144,58 16-4129,-3 9-4523,-49-16 5848</inkml:trace>
</inkml:ink>
</file>

<file path=ppt/ink/ink2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03.155"/>
    </inkml:context>
    <inkml:brush xml:id="br0">
      <inkml:brushProperty name="width" value="0.05" units="cm"/>
      <inkml:brushProperty name="height" value="0.05" units="cm"/>
      <inkml:brushProperty name="color" value="#AB008B"/>
    </inkml:brush>
  </inkml:definitions>
  <inkml:trace contextRef="#ctx0" brushRef="#br0">1 1 7001,'0'0'2340,"0"0"-197,0 0-315,0 0-433,0 0-279,8 57-385,28 178-136,-34-219-511,0 0-1,1 0 1,1-1 0,0 1-1,1-1 1,2 3-84,4 12 66,5 36-252,-13-22-7220,-4-43 3332,-4-1-1977</inkml:trace>
</inkml:ink>
</file>

<file path=ppt/ink/ink2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03.656"/>
    </inkml:context>
    <inkml:brush xml:id="br0">
      <inkml:brushProperty name="width" value="0.05" units="cm"/>
      <inkml:brushProperty name="height" value="0.05" units="cm"/>
      <inkml:brushProperty name="color" value="#AB008B"/>
    </inkml:brush>
  </inkml:definitions>
  <inkml:trace contextRef="#ctx0" brushRef="#br0">1 1 4097,'0'0'2208,"0"0"-366,0 0-343,0 0-360,0 0-127,0 0-120,13 8-235,-6-4-574,2 3 16,1-1-1,0-1 0,0 0 0,1 0 1,-1-1-1,1 0 0,0-1 0,0 0 1,10 1-99,104 7 587,-68-7-514,0 2 0,0 3 1,51 14-74,-101-21 5,-1 0 0,1 0 0,0 0 0,-1 1 1,1 0-1,-1 0 0,0 1 0,0 0 0,-1 0 1,1 0-1,-1 1 0,0-1 0,0 1 0,0 1 1,-1-1-1,1 1 0,-1 0 0,-1-1 0,1 2 1,-1-1-1,0 0 0,0 1 0,-1-1 0,0 1 1,0 0-1,-1 0 0,0 0 0,0 0 0,0 0 1,-1 7-6,0-7 25,0 1 0,0 0 0,-1 0 0,0 0 0,0 0 0,-1 0 0,0-1 0,0 1 0,-1-1 1,0 1-1,-1-1 0,1 0 0,-1 0 0,0-1 0,-1 1 0,0-1 0,0 0 0,0 0 0,-1 0 1,0-1-1,0 0 0,-4 3-25,-42 38-40,-2-1 0,-2-4 1,-2-1-1,-31 14 40,88-53-155,1-1 1,0 1-1,-1-1 1,1 0-1,-1 1 0,1-1 1,-1 1-1,1-1 1,-1 0-1,0 1 0,1-1 1,-1 0-1,1 0 0,-1 0 1,0 1-1,1-1 1,-1 0-1,1 0 0,-1 0 1,0 0-1,1 0 1,-1 0-1,0 0 0,1 0 1,-1 0-1,1 0 1,-1-1-1,0 1 0,1 0 1,-1 0-1,1-1 0,-1 1 1,1 0-1,-1-1 155,10-21-4700,14-10-1013</inkml:trace>
</inkml:ink>
</file>

<file path=ppt/ink/ink2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03.987"/>
    </inkml:context>
    <inkml:brush xml:id="br0">
      <inkml:brushProperty name="width" value="0.05" units="cm"/>
      <inkml:brushProperty name="height" value="0.05" units="cm"/>
      <inkml:brushProperty name="color" value="#AB008B"/>
    </inkml:brush>
  </inkml:definitions>
  <inkml:trace contextRef="#ctx0" brushRef="#br0">1 0 2985,'0'0'2020,"0"0"-169,0 0-163,0 0-151,0 0-85,0 0 51,4 47-335,13 147-193,-14-68-273,-4-114-633,1-1 0,1 1 1,-1 0-1,2 0 0,0-1 1,0 1-1,1 0 1,1 1-70,-3 0-5534,-1-19 1417</inkml:trace>
</inkml:ink>
</file>

<file path=ppt/ink/ink2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04.322"/>
    </inkml:context>
    <inkml:brush xml:id="br0">
      <inkml:brushProperty name="width" value="0.05" units="cm"/>
      <inkml:brushProperty name="height" value="0.05" units="cm"/>
      <inkml:brushProperty name="color" value="#AB008B"/>
    </inkml:brush>
  </inkml:definitions>
  <inkml:trace contextRef="#ctx0" brushRef="#br0">1 279 4929</inkml:trace>
  <inkml:trace contextRef="#ctx0" brushRef="#br0" timeOffset="1">1 279 4929,'51'-279'4241,"-51"279"-2785,0 0 289,0 0-113,0 0-160,0 0-543,0 13-449,0-6-32,0 6-400,6-7 64,7 1-112,6-7-136,12 0-1121,7 0-1303,-12 0-2113</inkml:trace>
</inkml:ink>
</file>

<file path=ppt/ink/ink2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04.940"/>
    </inkml:context>
    <inkml:brush xml:id="br0">
      <inkml:brushProperty name="width" value="0.05" units="cm"/>
      <inkml:brushProperty name="height" value="0.05" units="cm"/>
      <inkml:brushProperty name="color" value="#AB008B"/>
    </inkml:brush>
  </inkml:definitions>
  <inkml:trace contextRef="#ctx0" brushRef="#br0">426 0 5033,'0'0'2951,"0"0"-537,0 0-416,0 0-456,0 0-419,0 0-471,0 0-191,-23 8-304,-1-2-128,14-4-19,0 0-1,1 1 0,-1 0 0,1 0 0,0 1 0,0 1 1,0 0-1,1 0 0,-1 0 0,1 1 0,0 0 0,1 1 1,0 0-1,-3 3-9,-31 33 23,19-21-29,1 0-1,0 2 0,2 0 1,1 1-1,1 1 1,-12 25 6,27-48-35,1 0 0,0 0 0,0 0 0,0 0 0,0 0 0,1 0 0,-1 0 0,1 0 0,0 0 0,0 0 0,0 1 0,0 0 35,1-3-29,-1 0 1,0 0 0,1 0-1,-1 0 1,1 0 0,-1 0-1,1 0 1,0 0 0,-1 0-1,1 0 1,0 0 0,0 0-1,0-1 1,0 1 0,-1 0-1,1-1 1,0 1 0,0 0 0,0-1-1,0 0 1,1 1 0,-1-1-1,0 1 1,0-1 0,0 0-1,0 0 1,0 0 0,0 0-1,1 0 29,93 5-179,-65-5 269,-1 1 1,18 4-91,-46-5 10,1 0 0,0 1 0,0-1 0,-1 0 0,1 1 1,0-1-1,-1 1 0,1-1 0,-1 1 0,1 0 0,-1 0 1,1 0-1,-1 0 0,0 0 0,1 0-10,1 21 363,-4-7-210,1-13-128,-1 1 1,1-1 0,-1 1-1,0-1 1,0 1 0,0-1-1,0 0 1,0 1 0,-1-1 0,1 0-1,-1 0 1,1 0 0,-1 0-1,0 0 1,0-1 0,0 1-1,0 0 1,0-1 0,-1 1-26,-46 28 91,39-24-71,-15 7-189,0 0 1,-1-2-1,0-1 1,-23 5 168,-16-6-7364,64-9 1623</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33.223"/>
    </inkml:context>
    <inkml:brush xml:id="br0">
      <inkml:brushProperty name="width" value="0.05" units="cm"/>
      <inkml:brushProperty name="height" value="0.05" units="cm"/>
      <inkml:brushProperty name="color" value="#0000FF"/>
    </inkml:brush>
  </inkml:definitions>
  <inkml:trace contextRef="#ctx0" brushRef="#br0">130 0 5841,'0'0'1467,"0"0"-235,0 0-133,0 0-12,0 0-64,0 0-63,-14 28 99,-45 91-109,49-96-816,1-1 0,0 1 0,2 1 0,1-1 1,1 1-1,1 0 0,1 0 0,1 1 0,1-1 0,1 18-134,0-41-7,0 0-1,0 0 0,1 0 0,-1 0 1,0 0-1,0 1 0,1-1 0,-1 0 0,0 0 1,1 0-1,-1 0 0,1 0 0,-1 0 1,1 0-1,0 0 0,-1-1 0,1 1 0,0 0 1,0 0-1,0 0 0,-1-1 0,1 1 0,0 0 1,0-1-1,0 1 0,1 0 8,1 0-35,0 0 0,0 0 0,0-1 0,0 1 0,0-1 1,1 1-1,-1-1 0,0 0 0,0 0 0,2-1 35,0 1-14,0-1 0,0 0 1,0 0-1,0 0 0,0 0 1,0-1-1,-1 0 0,1 0 1,-1 0-1,1-1 0,-1 1 1,0-1-1,2-2 14,2-5-4,-2 0 0,1 0-1,-1-1 1,-1 1 0,0-2 0,-1 1-1,0 0 1,0-1 0,-1 0 0,-1 0 0,0 0-1,0-1 5,2-35-81,-2 0 0,-3-23 81,0 21 56,1 48-105,0 1 0,0-1 0,0 0 0,-1 0 0,1 0 0,0 1 0,-1-1 0,0 0 1,1 1-1,-1-1 0,0 0 0,0 1 0,0-1 0,0 1 0,0-1 0,0 1 0,0 0 1,0 0-1,-1-1 0,1 1 0,0 0 0,-1 0 0,1 0 0,-1 0 0,1 0 0,-1 1 1,0-1-1,0 0 49,0 1-442,0-1 0,0 1 0,0-1 0,0 1 0,0 0 0,0 0 0,-1 0 1,1 0-1,0 0 0,0 0 0,0 1 0,0-1 0,0 1 0,0 0 0,0-1 0,-1 2 442,-3 2-3836</inkml:trace>
</inkml:ink>
</file>

<file path=ppt/ink/ink2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05.467"/>
    </inkml:context>
    <inkml:brush xml:id="br0">
      <inkml:brushProperty name="width" value="0.05" units="cm"/>
      <inkml:brushProperty name="height" value="0.05" units="cm"/>
      <inkml:brushProperty name="color" value="#AB008B"/>
    </inkml:brush>
  </inkml:definitions>
  <inkml:trace contextRef="#ctx0" brushRef="#br0">0 596 6665,'0'0'2508,"0"0"-465,0 0-474,0 0-251,0 0-396,0 0-189,1-6-258,3-8-408,0 1 1,1-1-1,1 1 0,0-1 1,0 2-1,7-9-67,56-81-129,-24 37 22,25-48-1799,43-96 1906,-113 209 13,0 0 0,0 0-1,0 1 1,0-1 0,0 0 0,0 0-1,1 0 1,-1 0 0,0 0-1,0 0 1,0 0 0,0 0 0,0 0-1,0 0 1,0 0 0,1 0 0,-1 0-1,0 0 1,0 0 0,0 0 0,0 0-1,0 0 1,0 0 0,0 0 0,1 0-1,-1 0-12,-7 29 102,-15 55-4,18-70 11,-11 54 255,3 2 0,3-1 0,2 1 1,4 0-1,4 18-364,-2-80-22,1-1 0,1 1 0,-1-1 0,1 1 0,1-1 0,-1 0 0,1 0 0,0 1 0,1-1 0,0 0 0,0-1 1,0 1-1,1-1 0,0 1 0,0-1 0,1 0 0,0 0 0,0-1 0,0 0 0,1 0 0,-1 0 0,1 0 0,0-1 1,1 0-1,-1 0 0,1-1 0,0 0 0,0 0 0,0 0 0,0-1 0,0 0 0,2 0 22,-1 0-494,-1-1 0,0 0 0,1 0 0,-1 0 0,1-1 0,0 0 0,-1-1 0,0 0 0,1 0 0,-1 0 0,7-3 494,11-18-4299</inkml:trace>
</inkml:ink>
</file>

<file path=ppt/ink/ink2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05.834"/>
    </inkml:context>
    <inkml:brush xml:id="br0">
      <inkml:brushProperty name="width" value="0.05" units="cm"/>
      <inkml:brushProperty name="height" value="0.05" units="cm"/>
      <inkml:brushProperty name="color" value="#AB008B"/>
    </inkml:brush>
  </inkml:definitions>
  <inkml:trace contextRef="#ctx0" brushRef="#br0">2 136 4945,'0'0'2523,"0"0"-497,0 0-340,0 0-133,0 0-448,0 0-271,0 0-815,0 0 0,-1 0 0,1 0-1,0 0 1,0 0 0,0 0-1,0-1 1,0 1 0,0 0-1,0 0 1,0 0 0,0 0-1,0-1 1,0 1 0,0 0 0,0 0-1,0 0 1,0 0 0,0-1-1,0 1 1,0 0 0,0 0-1,0 0 1,0 0 0,0-1-1,0 1 1,0 0 0,0 0 0,0 0-1,0 0 1,0-1 0,0 1-1,0 0 1,0 0 0,1 0-1,-1 0 1,0 0 0,0 0-1,0-1 1,0 1 0,0 0 0,1 0-1,-1 0 1,0 0 0,0 0-1,0 0 1,0 0 0,0 0-1,1 0 1,-1 0 0,0 0-1,0 0 1,0 0 0,1 0 0,-1 0-1,0 0 1,0 0 0,0 0-1,0 0 1,1 0 0,-1 0-1,0 0 1,0 0-19,6-2 135,0 0-1,0 1 1,0-1 0,0 1-1,0 0 1,0 1 0,3 0-135,33-5 279,324-63-2401,-122 33-5980,-152 22 1854</inkml:trace>
</inkml:ink>
</file>

<file path=ppt/ink/ink2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06.149"/>
    </inkml:context>
    <inkml:brush xml:id="br0">
      <inkml:brushProperty name="width" value="0.05" units="cm"/>
      <inkml:brushProperty name="height" value="0.05" units="cm"/>
      <inkml:brushProperty name="color" value="#AB008B"/>
    </inkml:brush>
  </inkml:definitions>
  <inkml:trace contextRef="#ctx0" brushRef="#br0">1 0 4889,'0'0'2249,"0"0"-1425,0 0-584,0 0-240,0 0-416,0 0-2089,0 0-1456</inkml:trace>
</inkml:ink>
</file>

<file path=ppt/ink/ink2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12.937"/>
    </inkml:context>
    <inkml:brush xml:id="br0">
      <inkml:brushProperty name="width" value="0.05" units="cm"/>
      <inkml:brushProperty name="height" value="0.05" units="cm"/>
    </inkml:brush>
  </inkml:definitions>
  <inkml:trace contextRef="#ctx0" brushRef="#br0">0 1 80,'0'0'7379,"0"0"-3718,0 0-1375,0 0-399,0 0-534,0 0-369,0 0-327,0 0-32,0 0-157,0 0 110,0 0-128,2 19 803,2-9-1159,1 0 0,0-1 0,1 0 0,0-1 0,0 1 0,1-1 0,0 0 1,0-1-1,8 7-94,-1 0 51,68 68 41,6 6-91,65 85-1,23 53-67,-167-214-42,1-1 1,0-1-1,1 0 0,2 1 109,-10-8-293,1 0 0,0 0 0,1-1-1,-1 0 1,0 0 0,1 0 0,-1 0 0,1-1-1,-1 1 1,1-1 0,0 0 0,-1-1-1,1 1 1,2-1 293,-6 0-2166,-1-16-2891,0-46-3120,0 23 5564</inkml:trace>
</inkml:ink>
</file>

<file path=ppt/ink/ink2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13.417"/>
    </inkml:context>
    <inkml:brush xml:id="br0">
      <inkml:brushProperty name="width" value="0.05" units="cm"/>
      <inkml:brushProperty name="height" value="0.05" units="cm"/>
    </inkml:brush>
  </inkml:definitions>
  <inkml:trace contextRef="#ctx0" brushRef="#br0">451 0 4865,'0'0'3058,"0"0"-589,0 0-404,0 0-390,0 0-444,0 0-349,-7 6-181,-3 6-473,1 1-1,0 0 0,0 1 0,2-1 1,0 2-1,0-1 0,1 1 0,-3 13-227,-7 12 295,-102 231 297,85-204-1512,-3-2 1,-42 57 919,57-89-1001,17-25 352,-1-1 0,1 1 0,-1-1 0,0 0 0,-1-1 0,0 1 0,0-1 0,0 0 0,-2 0 649,-2-3-2406,6-2-3581,4-1 3938</inkml:trace>
</inkml:ink>
</file>

<file path=ppt/ink/ink2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14.303"/>
    </inkml:context>
    <inkml:brush xml:id="br0">
      <inkml:brushProperty name="width" value="0.05" units="cm"/>
      <inkml:brushProperty name="height" value="0.05" units="cm"/>
    </inkml:brush>
  </inkml:definitions>
  <inkml:trace contextRef="#ctx0" brushRef="#br0">280 0 72,'0'0'5225,"0"0"-2240,0 0-993,0 0-413,0 0-275,0 0-370,0 10 1776,0 47-2213,0-45-434,0 1 0,-1-1-1,0 0 1,-1 0-1,0 0 1,-1-1 0,-1 1-1,1 0 1,-2-1-1,0 0 1,0 0 0,-1 0-1,0-1 1,-1 0-1,0 0 1,0-1 0,-5 5-63,1-1 8,-1-1 1,0 0 0,-1-1 0,0 0 0,0-1 0,-1 0 0,-1-1 0,1-1 0,-13 5-9,24-12-40,1 0 0,0 0 1,0 0-1,-1-1 1,1 1-1,-1-1 0,1 0 1,-1 0-1,1 1 1,0-2-1,-1 1 1,1 0-1,-1 0 0,1-1 1,0 1-1,-1-1 1,0 0 39,2 0-32,0 0 0,-1 0 0,1 0 0,0 0-1,0 0 1,0 0 0,0-1 0,0 1 0,0 0 0,1-1 0,-1 1 0,0 0 0,1-1 0,-1 1 0,1-1 0,-1 1 0,1-1 0,0 1 0,-1-1 0,1 1 0,0-1 0,0 1 0,0-1 0,1 0 32,-1-183-1136,0 182 1118,1 0 0,-1 1 1,1-1-1,0 1 0,0-1 0,0 1 1,0 0-1,0-1 0,1 1 0,-1 0 1,1 0-1,0 0 0,-1 0 1,1 0-1,0 0 0,0 1 0,1-1 18,-2 2 39,31 2 228,-20 5-217,1 2 0,-1-1 0,-1 1 1,3 4-51,-2-3 70,-1-1 1,1 0-1,1 0 0,4 1-70,46 14 285,-52-21-309,-1 0 1,1 1-1,-1 0 0,0 0 0,0 1 0,0 1 1,-1 0-1,0 0 0,3 3 24,-11-8-219,0 1 0,1-1 0,-1 1 0,0 0 0,0 0 0,0 0 0,0 0 0,0 0 0,-1 0 0,1 0 0,-1 0 0,1 0 0,-1 2 219,1 29-6633,-2-17 1747,1-3 2830</inkml:trace>
</inkml:ink>
</file>

<file path=ppt/ink/ink2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14.836"/>
    </inkml:context>
    <inkml:brush xml:id="br0">
      <inkml:brushProperty name="width" value="0.05" units="cm"/>
      <inkml:brushProperty name="height" value="0.05" units="cm"/>
    </inkml:brush>
  </inkml:definitions>
  <inkml:trace contextRef="#ctx0" brushRef="#br0">1 85 680,'0'0'3973,"0"0"-1666,0 0-685,0 0-438,0 0-310,0 0-96,0 0 89,0 0-8,0 0 119,0 0-113,8 0 584,5 0-940,63-2-56,-65 0-1149,0 1 0,-1-2 0,1 1 0,0-1 1,-1-1-1,2-1 696,80-38-9976,-53 24 6921</inkml:trace>
</inkml:ink>
</file>

<file path=ppt/ink/ink2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15.250"/>
    </inkml:context>
    <inkml:brush xml:id="br0">
      <inkml:brushProperty name="width" value="0.05" units="cm"/>
      <inkml:brushProperty name="height" value="0.05" units="cm"/>
    </inkml:brush>
  </inkml:definitions>
  <inkml:trace contextRef="#ctx0" brushRef="#br0">0 0 6833,'0'0'2681,"0"0"-697,0 0-351,0 0-281,0 0-664,0 0-64,0 0-352,0 46 137,6-7-361,1 0 88,-1 0-128,0-7-16,7 7-152,0-6-761,-7-1-1247,7 7-1073,-7-6-4360</inkml:trace>
</inkml:ink>
</file>

<file path=ppt/ink/ink2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15.670"/>
    </inkml:context>
    <inkml:brush xml:id="br0">
      <inkml:brushProperty name="width" value="0.05" units="cm"/>
      <inkml:brushProperty name="height" value="0.05" units="cm"/>
    </inkml:brush>
  </inkml:definitions>
  <inkml:trace contextRef="#ctx0" brushRef="#br0">1 7 6369,'0'0'4961,"0"0"-2520,0 0-425,0 0-783,0 0-417,0 0-688,0 0-32,0-6-96,0 6-152,0 0-1136,0 0-2561,0 6-4201</inkml:trace>
</inkml:ink>
</file>

<file path=ppt/ink/ink2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16.802"/>
    </inkml:context>
    <inkml:brush xml:id="br0">
      <inkml:brushProperty name="width" value="0.05" units="cm"/>
      <inkml:brushProperty name="height" value="0.05" units="cm"/>
    </inkml:brush>
  </inkml:definitions>
  <inkml:trace contextRef="#ctx0" brushRef="#br0">0 285 5009,'0'0'3937,"0"0"-1522,0 0-389,0 0-314,0 0-421,0 0-399,9 0-281,7 0-410,12-1 95,0 2 1,-1 1 0,20 3-297,12 7 94,2-4 0,-1-2 1,1-3-1,-1-3 0,54-6-94,-101 5-17,0-2 0,0 1 0,-1-2 0,1 0 1,-1 0-1,0-1 0,0 0 0,0-1 0,-1-1 0,0 0 0,0 0 0,-1-1 1,0 0-1,2-3 17,-10 8-8,0 0 1,0-1-1,0 1 1,0-1-1,-1 1 1,1-1-1,-1 0 1,0 1-1,0-1 1,0 0-1,-1 0 1,1 0-1,-1 1 1,0-3 7,-2-65-84,1 35-95,1 34 165,0-1-1,-1 1 1,1-1 0,0 1 0,-1-1 0,0 1 0,1 0 0,-1-1 0,0 1-1,0 0 1,0-1 0,-1 1 0,1 0 0,0 0 0,-1 0 0,0 0 0,1 0 0,-1 1-1,0-1 1,0 0 0,0 1 0,0-1 0,0 1 0,0 0 0,0-1 0,-1 1-1,1 0 1,0 1 0,-1-1 0,1 0 0,-3 0 14,-8-2-65,-1 1 1,0 1 0,0 0-1,0 1 1,-6 0 64,3 0-34,-55-2-9,38 0 54,0 2 0,0 0-1,1 3 1,-10 2-11,31-2 12,0 1 0,1 0 0,0 0-1,0 2 1,0-1 0,0 1 0,1 1 0,0 0 0,1 0-1,-7 7-11,-12 12 117,2 1-1,-20 27-116,34-37 57,0 0 0,2 0 0,0 1 1,0 1-1,2-1 0,0 1 0,1 1 0,1 0 1,-3 20-58,4-10 95,1 0-1,1 0 1,2 1 0,1-1 0,1 0 0,4 16-95,-3-36 29,1-1-1,0 1 1,1-1-1,-1 0 0,2 0 1,-1-1-1,1 1 1,1-1-1,0 0 1,0 0-1,0-1 1,1 0-1,0 0 1,0-1-1,1 1 0,0-1 1,0-1-1,0 0 1,1 0-1,0 0-28,16 8 52,1-1 0,0-1 0,0-1 1,1-2-1,0 0 0,16 1-52,40 1-199,0-3 0,1-3 0,12-5 199,-77 1-223,-5 0-153,1 0 0,0-2 0,0 0 0,0 0 0,-1-1 0,1-1 0,-1-1 0,4-1 376,-4-1-1184,-1 0 0,1 0 0,-1-1 0,0-1 0,-1 0 1184,35-30-8121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51.278"/>
    </inkml:context>
    <inkml:brush xml:id="br0">
      <inkml:brushProperty name="width" value="0.05" units="cm"/>
      <inkml:brushProperty name="height" value="0.05" units="cm"/>
      <inkml:brushProperty name="color" value="#E71224"/>
    </inkml:brush>
  </inkml:definitions>
  <inkml:trace contextRef="#ctx0" brushRef="#br0">0 97 3345,'0'0'1327,"0"0"-452,0 0-381,0 0-191,0 0-40,0 0-3,0 35 32,0 153 111,0-186-354,0-2 15,0 0 147,0 0 235,0 0 176,0-3-46,2-9-453,-1 0-1,2 1 0,0-1 1,0 1-1,1-1 1,0 1-1,1 1 1,0-1-1,1 0-122,8-14 165,1 0 0,1 1-1,5-5-164,-18 26 107,-1 0 0,0 1 0,0 0 0,1-1 0,0 1 0,-1 0 0,1 0-1,0 0 1,0 1 0,0-1 0,1 0-107,-3 2 21,-1 0 1,1 0-1,0 0 0,0 0 1,-1 0-1,1-1 0,0 1 1,0 1-1,-1-1 0,1 0 1,0 0-1,0 0 0,-1 0 1,1 0-1,0 1 0,0-1 1,-1 0-1,1 1 0,0-1 1,-1 0-1,1 1 0,0-1 0,-1 1 1,1-1-1,-1 1 0,1-1 1,-1 1-1,1 0 0,-1-1 1,1 1-1,-1 0 0,0-1 1,1 1-1,-1 0 0,0-1 1,1 1-1,-1 0 0,0 0 1,0 0-1,0-1 0,0 1 1,0 0-1,0 0 0,0-1 1,0 1-1,0 0 0,0 0-21,4 54 745,-3-1-1,-2 3-744,0 10 258,1-65-228,0-2 54,0 0 32,0 0 53,0 0 15,0 0-5,2-4-185,-1 1-1,1-1 1,-1 1 0,0-1 0,0 0 0,0 1 0,0-1-1,0 0 1,-1-2 6,4-15-192,6-13-84,1 1 0,2 0 1,1 1-1,2 0 0,0 1 1,3 1-1,12-16 276,-31 46-2,0 0 0,0 0 0,1-1-1,-1 1 1,0 0 0,0 0 0,0 0 0,0 0 0,0 0 0,1 0 0,-1 0-1,0 0 1,0 0 0,0-1 0,0 1 0,1 0 0,-1 0 0,0 0 0,0 0-1,0 0 1,0 0 0,1 0 0,-1 0 0,0 0 0,0 0 0,0 0 0,0 0 0,1 0-1,-1 0 1,0 1 0,0-1 0,0 0 0,0 0 0,1 0 0,-1 0 0,0 0-1,0 0 1,0 0 0,0 0 0,0 1 0,0-1 0,1 0 0,-1 0 0,0 0-1,0 0 1,0 0 0,0 1 0,0-1 0,0 0 0,0 0 0,0 0 0,0 0-1,0 1 1,0-1 0,0 0 0,0 0 0,0 0 0,0 0 0,0 1 0,0-1 2,5 21-18,-1 28 106,-4-48-84,5 344-602,-5-344 430,0 0-1,0 1 1,1-1 0,-2 0-1,1 0 1,0 0-1,0 0 1,0 1 0,0-1-1,-1 0 1,1 0-1,0 0 1,-1 0 0,1 0-1,-1 0 1,0 0-1,1 0 1,-1 0 0,0 0-1,1 0 1,-1 0-1,-1 0 169,-6 1-3454</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33.578"/>
    </inkml:context>
    <inkml:brush xml:id="br0">
      <inkml:brushProperty name="width" value="0.05" units="cm"/>
      <inkml:brushProperty name="height" value="0.05" units="cm"/>
      <inkml:brushProperty name="color" value="#0000FF"/>
    </inkml:brush>
  </inkml:definitions>
  <inkml:trace contextRef="#ctx0" brushRef="#br0">1 0 4201</inkml:trace>
</inkml:ink>
</file>

<file path=ppt/ink/ink2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17.503"/>
    </inkml:context>
    <inkml:brush xml:id="br0">
      <inkml:brushProperty name="width" value="0.05" units="cm"/>
      <inkml:brushProperty name="height" value="0.05" units="cm"/>
    </inkml:brush>
  </inkml:definitions>
  <inkml:trace contextRef="#ctx0" brushRef="#br0">0 20 4113,'0'0'2848,"0"0"-639,0 0-561,0 0-111,0 0-153,0 0-40,0 0-336,0 0-135,19 0-393,13 0 208,0 0-408,6 0 8,6 0-280,-6 0-8,7 0-648,12 0-1137,-7-6-2471,-11-7-2698</inkml:trace>
</inkml:ink>
</file>

<file path=ppt/ink/ink2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18.652"/>
    </inkml:context>
    <inkml:brush xml:id="br0">
      <inkml:brushProperty name="width" value="0.05" units="cm"/>
      <inkml:brushProperty name="height" value="0.05" units="cm"/>
    </inkml:brush>
  </inkml:definitions>
  <inkml:trace contextRef="#ctx0" brushRef="#br0">1 0 3817,'0'0'2790,"0"0"-508,0 0-674,0 0-193,0 0-151,0 0-13,8 6-212,72 52 133,-2 4 0,2 7-1172,-70-61-822,0 0 0,0-1 0,1 0-1,0-1 1,10 5 822,33 6-9865,-40-16 7087</inkml:trace>
</inkml:ink>
</file>

<file path=ppt/ink/ink2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19.141"/>
    </inkml:context>
    <inkml:brush xml:id="br0">
      <inkml:brushProperty name="width" value="0.05" units="cm"/>
      <inkml:brushProperty name="height" value="0.05" units="cm"/>
    </inkml:brush>
  </inkml:definitions>
  <inkml:trace contextRef="#ctx0" brushRef="#br0">267 0 4049,'0'0'2400,"0"0"-401,0 0-473,0 0-359,0 0-156,0 0-258,-6 4-62,-1 0-568,1 0-1,0 0 0,1 1 0,-1 0 1,1 0-1,0 1 0,0 0 0,0 0 1,0 2-123,-45 70 298,9-10-218,-52 60-3256,90-125 2240,0 0 0,1 1 0,0-1 0,0 1 0,0-1 0,0 1 0,0 0 0,1 0 0,-1 1 936,1 4-3195</inkml:trace>
</inkml:ink>
</file>

<file path=ppt/ink/ink2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19.785"/>
    </inkml:context>
    <inkml:brush xml:id="br0">
      <inkml:brushProperty name="width" value="0.05" units="cm"/>
      <inkml:brushProperty name="height" value="0.05" units="cm"/>
    </inkml:brush>
  </inkml:definitions>
  <inkml:trace contextRef="#ctx0" brushRef="#br0">711 14 280,'0'0'1750,"0"0"1716,0 0-1254,0 0-527,0 0-341,0 0-86,6-10 321,-8 7 3304,-1 3-4878,0 1 0,0 0 0,0 0 0,0 0 0,0 0 0,0 0 0,1 0 0,-1 1 0,1-1 0,-1 1 0,1 0 0,-1 0 0,-1 2-5,-35 35 49,24-23-41,-70 77-396,4 4 0,4 4 0,4 3 0,5 3 1,-2 16 387,22-41-8330,-31 37 8330,40-65-5613</inkml:trace>
</inkml:ink>
</file>

<file path=ppt/ink/ink2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20.887"/>
    </inkml:context>
    <inkml:brush xml:id="br0">
      <inkml:brushProperty name="width" value="0.05" units="cm"/>
      <inkml:brushProperty name="height" value="0.05" units="cm"/>
    </inkml:brush>
  </inkml:definitions>
  <inkml:trace contextRef="#ctx0" brushRef="#br0">4 671 3929,'0'0'2291,"0"0"-267,0 0-307,0 0-258,0 0-187,0 0-45,0 0-191,0 0-201,0 0-260,0-28 568,-1-53-436,-1 15-454,7-64-253,-2 111-23,2 0 0,0 0 0,0 0 1,2 1-1,0 0 0,2 0 0,0 0 0,8-11 23,-2 5-164,1 1 0,1 1 0,1 0 0,1 1 0,16-13 164,-29 30-44,-1-1 1,1 1-1,0 0 0,0 0 1,0 1-1,0 0 0,1 0 1,-1 0-1,1 1 0,0 0 0,0 0 1,0 1-1,0 0 0,0 0 1,0 1-1,0-1 0,0 2 1,0-1-1,4 1 44,-11-1-1,1 1-12,0 0 0,0-1-1,0 1 1,0 0-1,-1 0 1,1 0 0,0 0-1,0 0 1,0 0 0,-1 0-1,1 0 1,-1 0 0,1 0-1,-1 0 1,1 1-1,-1-1 1,1 0 0,-1 0-1,0 1 1,0-1 0,0 0-1,0 0 1,0 1 0,0-1-1,0 0 1,0 0-1,0 1 14,0 47 6,-1-39 14,1-6-20,-1 0 0,0 0 0,0 0-1,0 0 1,0 0 0,-1 0-1,1-1 1,-1 1 0,0-1-1,0 1 1,0-1 0,-1 1-1,1-1 1,-1 0 0,0 0-1,0-1 1,0 1 0,0 0-1,-3 1 1,-11 8-375,0-1 0,-1-1 0,-9 3 375,15-7-428,-14 4-490,23-9 670,-1 0-1,1 0 1,0 0 0,-1 0-1,1 1 1,0-1 0,0 1-1,0 0 1,0 0-1,-1 2 249,3-3-512,1-1-48,0 0-164,0 0 137,0 0 163,9 0 372,197 0 2635,-204 0-2518,-1 0 0,0 0 0,0 0-1,0 0 1,0 0 0,0 0 0,1 1 0,-1-1-1,0 1 1,0-1 0,0 0 0,0 1-1,0 0 1,0-1 0,0 1 0,0 0 0,-1-1-1,1 1 1,0 0 0,0 0 0,0 0-1,-1 0 1,1 0 0,0 0 0,-1 0 0,1 0-1,-1 0 1,1 0 0,-1 0 0,0 0-1,1 0 1,-1 0 0,0 0 0,0 1 0,0-1-1,0 0 1,0 0 0,0 0 0,0 0-1,0 0 1,0 1 0,-1-1 0,1 1-65,-1 1 71,0 1 1,1 0 0,-2 0 0,1-1-1,0 1 1,-1 0 0,1-1 0,-1 0-1,0 1 1,0-1 0,-1 0 0,1 0-1,-1 1-71,-22 17-230,0-1 0,-1-1-1,0-2 1,-2 0 0,0-2-1,-1-1 1,-15 5 230,14-12-2184,8-7-5397,16 0 4290</inkml:trace>
</inkml:ink>
</file>

<file path=ppt/ink/ink2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21.400"/>
    </inkml:context>
    <inkml:brush xml:id="br0">
      <inkml:brushProperty name="width" value="0.05" units="cm"/>
      <inkml:brushProperty name="height" value="0.05" units="cm"/>
    </inkml:brush>
  </inkml:definitions>
  <inkml:trace contextRef="#ctx0" brushRef="#br0">1 1 1824,'0'0'6802,"0"0"-4114,0 0-407,0 0-553,0 0-984,0 0-287,0 0-449,0 0-8,0 0-761,0 0-2095,6 0-5762</inkml:trace>
</inkml:ink>
</file>

<file path=ppt/ink/ink2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30.191"/>
    </inkml:context>
    <inkml:brush xml:id="br0">
      <inkml:brushProperty name="width" value="0.05" units="cm"/>
      <inkml:brushProperty name="height" value="0.05" units="cm"/>
    </inkml:brush>
  </inkml:definitions>
  <inkml:trace contextRef="#ctx0" brushRef="#br0">1 7 5745,'0'0'3733,"0"0"-1522,0 0-457,0 0-336,0 0-328,0 0-357,0 0-256,0 0-184,0 0-174,0 0-28,4 0 1,115 5 85,-74-2-201,0-1 0,0-2 0,0-2 0,38-7 24,-51 3-60,-31 6 72,-1 0 47,0 0-47,0 0 29,0 0-29,0 0 27,0 0-35,0 0-26,0 0-50,0 0-12,0 0-14,0 0 52,0 0-39,0 14-26,1 21-224,0 15-2038,-4-19-2149,-10-14-448,-19 2 2275,15-9 1820,-9 9-433</inkml:trace>
</inkml:ink>
</file>

<file path=ppt/ink/ink2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30.669"/>
    </inkml:context>
    <inkml:brush xml:id="br0">
      <inkml:brushProperty name="width" value="0.05" units="cm"/>
      <inkml:brushProperty name="height" value="0.05" units="cm"/>
    </inkml:brush>
  </inkml:definitions>
  <inkml:trace contextRef="#ctx0" brushRef="#br0">14 0 160,'0'0'907,"0"0"1616,0 0-352,0 0-486,0 0-413,0 0-316,0 18 3606,0 69-3013,-12 398 483,10-203-3387,3-221-3169,-1-2-3999,0-44 5340</inkml:trace>
</inkml:ink>
</file>

<file path=ppt/ink/ink2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31.392"/>
    </inkml:context>
    <inkml:brush xml:id="br0">
      <inkml:brushProperty name="width" value="0.05" units="cm"/>
      <inkml:brushProperty name="height" value="0.05" units="cm"/>
    </inkml:brush>
  </inkml:definitions>
  <inkml:trace contextRef="#ctx0" brushRef="#br0">122 1 40,'0'0'284,"0"0"1015,0 0 897,0 0-262,0 0-364,0 0-196,5 3 9100,-4 3-10990,-3 10 716,0 0 0,-2-1 0,0 0 0,0 0 0,-2 0 0,1 0 1,-8 11-201,-16 46 303,15-29-271,2 1 0,2 0-1,1 0 1,3 1 0,2 0 0,1 3-32,3-38-13,0-2-19,0 1-1,0 0 1,1 0 0,0 0-1,0-1 1,1 1 0,1 2 32,-2-8-62,1 0 0,-1 0 0,1 0-1,0 0 1,0 0 0,0-1 0,1 1 0,-1-1 0,0 0 0,1 1 0,0-1 0,-1 0 0,1 0-1,0-1 1,0 1 0,0-1 0,0 1 0,1-1 0,-1 0 0,0 0 0,1 0 62,16 3-1521,1-1 0,-1-1 0,1-1 0,0 0 0,0-2 0,12-2 1521,-14 2-1737,37-7-2816,-9-15 2370</inkml:trace>
</inkml:ink>
</file>

<file path=ppt/ink/ink2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32.054"/>
    </inkml:context>
    <inkml:brush xml:id="br0">
      <inkml:brushProperty name="width" value="0.05" units="cm"/>
      <inkml:brushProperty name="height" value="0.05" units="cm"/>
    </inkml:brush>
  </inkml:definitions>
  <inkml:trace contextRef="#ctx0" brushRef="#br0">426 1 4089,'0'0'3631,"0"0"-1398,0 0-493,0 0-368,0 0-298,0 0-234,-7 17 12,-16 35-239,-3-1-1,-2-1 1,-2-2-1,-7 5-612,25-36 78,-2-1-1,0-1 1,-1-1-1,0 0 1,-5 3-78,13-12-18,-1 0-1,1-1 1,-1 0 0,0 0-1,0-1 1,0 0 0,0 0-1,-1-1 1,1 0 0,-1-1-1,1 0 1,-1 0 0,-6-1 18,0 1-63,-20-5-980,34 4 1010,0-1 0,0 0 0,0 1 0,0-1 1,0 0-1,0 0 0,1 0 0,-1 0 0,0 0 0,0 0 0,1 0 0,-1 0 0,1-1 0,-1 1 1,1 0-1,-1 0 0,1 0 0,0-1 0,-1 1 0,1 0 0,0 0 0,0-1 0,0 1 1,0 0-1,0-1 0,0 1 0,0 0 33,0-159-891,1 157 888,-1 0-1,0 0 1,1 0-1,0 1 1,0-1-1,-1 0 1,2 1 0,-1-1-1,0 1 1,0-1-1,1 1 1,0 0-1,-1-1 1,1 1 0,0 0-1,0 0 1,0 0-1,0 0 1,0 1-1,1-1 4,4-3 0,0 0-1,0 1 0,1 0 0,-1 1 0,1-1 1,3 1 0,-9 2 32,0 0 1,1 0-1,-1 1 1,1-1-1,-1 1 1,0 0-1,1-1 0,-1 1 1,1 0-1,-1 0 1,1 1-1,-1-1 1,0 1-1,1-1 1,-1 1-1,0 0 1,1-1-1,-1 1 1,0 1-1,0-1 1,0 0-1,0 0 1,0 1-1,0-1 1,0 1-1,0 0 1,0 0-33,5 6 72,-1 1 0,0-1 0,-1 1 1,0 1-1,0-1 0,-1 2-72,15 27 41,-12-27-7,0 0 0,1 0 1,0-1-1,0 0 0,4 3-34,-8-10-187,0 0 0,0 0-1,-1 0 1,2 0 0,-1-1 0,0 0-1,0 0 1,1 0 0,-1 0 0,1-1-1,0 1 1,-1-1 0,1 0 0,0-1-1,0 1 1,3-1 187,41 0-7332,-30 0 1905</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33.994"/>
    </inkml:context>
    <inkml:brush xml:id="br0">
      <inkml:brushProperty name="width" value="0.05" units="cm"/>
      <inkml:brushProperty name="height" value="0.05" units="cm"/>
      <inkml:brushProperty name="color" value="#0000FF"/>
    </inkml:brush>
  </inkml:definitions>
  <inkml:trace contextRef="#ctx0" brushRef="#br0">1 0 4201,'57'30'1763,"44"31"-1763,-99-60 90,1 1 0,0 0 0,-1 1 0,1-1-1,-1 0 1,1 1 0,-1-1 0,0 1 0,0 0 0,-1 0 0,1 0 0,0 0 0,-1 0 0,0 0-1,0 0 1,0 0 0,0 1 0,0-1 0,-1 0 0,1 1 0,-1-1 0,0 0 0,0 1 0,0-1-1,0 1 1,-1-1 0,0 0 0,0 2-90,-1 14 442,-8 247 4486,20-327-5294,4 1 0,2 0 0,20-46 366,-12 33-385,-21 63 363,-2 7 17,-1 0 1,1 0-1,0 0 1,0 0 0,1 0-1,-1 0 1,1 0-1,-1 1 1,1-1-1,1-1 5,-3 4-3,1 0-1,-1 0 1,0 0-1,1 0 1,-1 1-1,0-1 1,1 0-1,-1 0 1,0 0-1,0 0 1,1 1-1,-1-1 1,0 0-1,0 0 0,1 0 1,-1 1-1,0-1 1,0 0-1,0 0 1,0 1-1,1-1 1,-1 0-1,0 1 1,0-1-1,0 0 1,0 0-1,0 1 1,0-1-1,0 0 1,0 1-1,0-1 1,0 0-1,0 1 1,0-1-1,0 0 0,0 1 1,0-1-1,0 0 1,0 1 3,11 101 553,-4 1 0,-5 6-553,-2-108 73,0-1 62,0 0 45,0 0 106,0 0 73,1-6-8,4-18-163,1-19-284,3 0 1,1 1-1,2 0 1,2 1-1,2 0 0,5-6 96,-21 46-18,0 0 0,1 1-1,-1-1 1,1 1-1,-1-1 1,1 0-1,-1 1 1,1-1 0,-1 1-1,1-1 1,-1 1-1,1 0 1,0-1 0,-1 1-1,1 0 1,0-1-1,-1 1 1,1 0 0,0 0-1,0 0 1,-1-1-1,1 1 1,0 0-1,-1 0 1,1 0 0,0 0-1,0 0 1,-1 0-1,1 0 1,0 1 0,0-1-1,-1 0 1,1 0-1,0 1 1,-1-1-1,1 0 19,1 1-12,0 0 0,0 0 0,-1 0 0,1 1-1,0-1 1,-1 0 0,1 1 0,-1-1 0,0 1-1,1-1 1,-1 1 0,1 1 12,6 14 131,0 0 1,-2 0 0,0 1-1,-1 0 1,-1 0-1,0 0 1,1 18-132,-1 30 482,-2 39-482,-2-91-5,-1-4-295,0 0 0,-1-1 0,0 1 1,0 0-1,-1-1 0,0 1 0,-1-1 1,0 0-1,-1 0 0,1-1 0,-2 1 1,1-1-1,-1 0 0,-1 0 1,1-1-1,-6 5 300,-23 22-5132</inkml:trace>
</inkml:ink>
</file>

<file path=ppt/ink/ink2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32.542"/>
    </inkml:context>
    <inkml:brush xml:id="br0">
      <inkml:brushProperty name="width" value="0.05" units="cm"/>
      <inkml:brushProperty name="height" value="0.05" units="cm"/>
    </inkml:brush>
  </inkml:definitions>
  <inkml:trace contextRef="#ctx0" brushRef="#br0">267 0 2505,'0'0'3135,"0"0"-799,0 0-555,0 0-210,0 0-167,0 0-113,3 9-209,39 80 1454,-32-71-2343,0 0-1,-1 1 1,-1 0 0,-1 0 0,-1 1-1,0 0 1,-2 0 0,0 0-1,-1 0 1,-1 1-193,-2-1 40,1-15-70,0-1 0,-1 0 1,1 1-1,-1-1 0,-1 0 0,1 1 0,0-1 0,-1 0 0,0 1 1,0-1-1,0 0 0,-1 0 0,1 0 0,-1 0 0,0 0 0,0 0 1,-1 0-1,1-1 0,-1 1 0,1-1 0,-1 0 0,0 0 0,-4 3 30,-22 13-1402,-1-2 0,-1-1 0,-1-1 0,0-2-1,-1-1 1,0-2 0,-15 3 1402,-31 7-6649</inkml:trace>
</inkml:ink>
</file>

<file path=ppt/ink/ink2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29.156"/>
    </inkml:context>
    <inkml:brush xml:id="br0">
      <inkml:brushProperty name="width" value="0.05" units="cm"/>
      <inkml:brushProperty name="height" value="0.05" units="cm"/>
    </inkml:brush>
  </inkml:definitions>
  <inkml:trace contextRef="#ctx0" brushRef="#br0">1 157 368,'0'0'5748,"0"0"-2874,0 0-1251,0 0-357,0 0-346,5 0-96,247 0 3467,348 0-4193,-577-2-93,0-1 0,0-1 0,0-1 0,-1-1 0,0 0 0,3-3-5,74-20-21,-48 21-400,0 3-1,0 2 1,18 2 421,70-4-1356,-100 0 244,-1-2 1,0-2 0,10-5 1111,-18 5-1961,0 1-1,1 2 1,-1 1 0,1 1-1,7 1 1962,9 3-1700</inkml:trace>
</inkml:ink>
</file>

<file path=ppt/ink/ink2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33.125"/>
    </inkml:context>
    <inkml:brush xml:id="br0">
      <inkml:brushProperty name="width" value="0.05" units="cm"/>
      <inkml:brushProperty name="height" value="0.05" units="cm"/>
    </inkml:brush>
  </inkml:definitions>
  <inkml:trace contextRef="#ctx0" brushRef="#br0">5 1 4129,'0'0'2502,"0"0"-475,0 0-439,0 0-210,0 0-217,0 0-82,0 22 1386,-2 98-1417,-1-36-825,4 1 1,5 18-224,-3-85-406,0 0 0,1 0 0,1-1-1,4 8 407,-3-9-1434,1 0 0,1 0 0,0-1-1,6 7 1435,6 6-6093</inkml:trace>
</inkml:ink>
</file>

<file path=ppt/ink/ink2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33.611"/>
    </inkml:context>
    <inkml:brush xml:id="br0">
      <inkml:brushProperty name="width" value="0.05" units="cm"/>
      <inkml:brushProperty name="height" value="0.05" units="cm"/>
    </inkml:brush>
  </inkml:definitions>
  <inkml:trace contextRef="#ctx0" brushRef="#br0">7 1 5825,'0'0'3993,"0"0"-1728,0 0 207,0 0-680,0 0-295,0 0-657,0 0-176,-7 45-384,7-38-160,0-7-96,0 6-24,0-6-400,0 0-1224,7 7-2665,12-7-3089,-6 0 2033</inkml:trace>
</inkml:ink>
</file>

<file path=ppt/ink/ink2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34.172"/>
    </inkml:context>
    <inkml:brush xml:id="br0">
      <inkml:brushProperty name="width" value="0.05" units="cm"/>
      <inkml:brushProperty name="height" value="0.05" units="cm"/>
    </inkml:brush>
  </inkml:definitions>
  <inkml:trace contextRef="#ctx0" brushRef="#br0">0 156 5321,'0'0'2271,"0"0"-526,0 0-270,0 0-30,0 0-199,0 0-81,14 0-255,52 1 52,-9 2-473,1-4 0,-1-1 1,0-4-1,15-4-489,93-33 8,-50 12-2519,74-8 2511,-145 32-1091,69-9-2333,-36 11-2003,-38 5 1007</inkml:trace>
</inkml:ink>
</file>

<file path=ppt/ink/ink2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35.570"/>
    </inkml:context>
    <inkml:brush xml:id="br0">
      <inkml:brushProperty name="width" value="0.05" units="cm"/>
      <inkml:brushProperty name="height" value="0.05" units="cm"/>
    </inkml:brush>
  </inkml:definitions>
  <inkml:trace contextRef="#ctx0" brushRef="#br0">52 978 1904,'0'0'4296,"0"0"-1793,0 0-581,0 0-188,0 0-226,0 0-410,-4 0-352,3 0-716,0-1-1,0 1 0,0 0 0,0 0 0,0-1 0,1 1 0,-1 0 1,0-1-1,0 1 0,0-1 0,1 1 0,-1-1 0,0 1 0,0-1 1,1 0-1,-1 1 0,0-1 0,1 0 0,-1 0 0,1 1 1,-1-1-1,1 0 0,0 0 0,-1 0 0,1 0-29,-10-35 433,4-53-55,5 65-283,-2-26-32,-6-147-330,10-99 267,2 276-85,1 0-1,0 0 1,2 1-1,0 0 1,1 0-1,1 1 0,1-1 1,0 2-1,1-1 1,1 2-1,1-1 1,0 1-1,13-12 86,-21 27-42,-1 0 1,1 0-1,-1 1 0,1-1 0,-1 1 0,1-1 1,-1 1-1,1 0 0,-1 1 0,1-1 1,3 1 41,4 0-66,-8-1 75,-1 1 0,1-1 0,-1 1-1,0 0 1,0-1 0,1 1 0,-1 0 0,0 0 0,0 0 0,0 1 0,0-1 0,0 1 0,0-1 0,0 1 0,0-1 0,-1 1 0,1 0 0,-1 0 0,1 0 0,-1 0 0,0 0 0,0 0 0,0 0 0,0 0 0,0 1-1,0-1 1,0 0 0,-1 0 0,1 1 0,-1-1 0,0 2-9,3 13 253,-1-1 0,0 1 0,-1 0 0,-1 4-253,0-18 31,-1-1-28,1 0 0,-1-1 0,1 1 0,-1-1 0,0 1 0,1 0 0,-1-1 0,0 1 0,0-1 0,0 0 0,0 1 0,0-1 0,-1 0 0,1 1 0,0-1-1,-1 0 1,1 0 0,-1 0-3,-37 24-64,8-4-141,0 1-254,-13 13-736,42-32 1052,0-1 1,0 1 0,0-1-1,0 1 1,1 0 0,-1-1-1,1 1 1,0 0 0,-1 0-1,1 0 1,1 0 0,-1 0-1,0 1 1,1-1 0,0 0-1,-1 2 143,1-4-376,0-1 135,192 0 528,-189 0-267,0 0 0,1 0 0,-1 0 1,0 0-1,0 1 0,0-1 0,0 1 1,0 0-1,0 0 0,0 0 1,0 1-1,0-1 0,0 0 0,0 1 1,-1 0-1,1 0 0,0 0 0,-1 0 1,0 0-1,1 0 0,0 2-20,0 1 83,-1-1 1,0 1-1,0 0 0,0 0 1,0 0-1,-1 0 0,0 0 1,0 0-1,0 0 0,-1 0 0,1 0 1,-1 0-1,-1 1-83,1-2 67,0 0 0,0 0 0,0 0 0,-1-1-1,1 1 1,-1 0 0,0 0 0,0-1 0,0 1 0,-1-1 0,0 1 0,1-1 0,-1 0-1,0 0 1,-2 3-67,-2-1 47,0 1-1,0-1 0,0 0 0,0-1 0,-1 1 1,0-2-1,-2 2-46,-6 3-110,-1-1 1,0-1-1,-1 0 1,1-1 0,-1-1-1,0 0 1,-1-2-1,1 0 1,0-1-1,-1 0 1,-4-2 109,21 2-181,-1-1 1,1 0-1,-1 0 1,1 0-1,-1 0 1,1 0-1,-1-1 1,1 1-1,-1 0 1,1-1 0,-1 1-1,1-1 1,-1 0-1,1 1 1,0-1-1,-1 0 1,1 0-1,0 0 1,0 0-1,-1 0 1,1 0-1,0 0 1,0 0-1,0 0 1,0-1 180,0-1-550,0 0 0,0-1 0,0 1 0,1 0 0,-1-1 0,1 1 0,0-1 0,0 1 0,0-2 550,0 5-6,0-34-2816</inkml:trace>
</inkml:ink>
</file>

<file path=ppt/ink/ink2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36.738"/>
    </inkml:context>
    <inkml:brush xml:id="br0">
      <inkml:brushProperty name="width" value="0.05" units="cm"/>
      <inkml:brushProperty name="height" value="0.05" units="cm"/>
    </inkml:brush>
  </inkml:definitions>
  <inkml:trace contextRef="#ctx0" brushRef="#br0">280 0 280,'0'0'4153,"0"0"-1766,0 0-759,0 0-361,0 0-322,0 0-99,-3 12 29,-6 17 10,0-1 0,-14 25-885,17-39 276,-1-1 1,0 0-1,-1 0 1,-1-1-1,0 0 1,0 0-1,-12 9-276,9-10 274,-1 0-1,0-1 1,0-1-1,-9 4-273,15-9-98,0-1 0,0-1 0,0 1 0,-1-1 0,1 0 0,-1-1 0,0 0 0,1 0 0,-1 0-1,-3-1 99,10-39-1665,1-58 1465,0 96 170,0 1 26,0 0-42,0 0-6,0 0 2,6-2 191,0 0-1,0 0 0,0 1 1,1 0-1,-1 0 1,1 1-1,-1-1 0,1 1 1,-1 1-141,-2-2 31,0 2 0,-1-1 0,1 0-1,0 1 1,-1-1 0,1 1 0,0 0 0,-1 0 0,1 1 0,-1-1 0,0 1 0,1 0 0,-1 0 0,0 0 0,0 0 0,0 0 0,2 2-31,11 18 29,-8-10 14,1 0 0,1 0 0,10 8-43,-16-16-106,-1-1 0,1 0 0,0 0-1,1-1 1,-1 1 0,0-1 0,1 0 0,-1 0 0,1-1-1,-1 1 1,1-1 0,0 0 0,0 0 0,2 0 106,91 0-5484,-48-1-285</inkml:trace>
</inkml:ink>
</file>

<file path=ppt/ink/ink2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37.585"/>
    </inkml:context>
    <inkml:brush xml:id="br0">
      <inkml:brushProperty name="width" value="0.05" units="cm"/>
      <inkml:brushProperty name="height" value="0.05" units="cm"/>
    </inkml:brush>
  </inkml:definitions>
  <inkml:trace contextRef="#ctx0" brushRef="#br0">1 1 5929,'0'0'2697,"0"0"-697,0 0 49,0 0-649,0 0-104,0 0-552,0 0 49,0 71-249,0-32-32,6 7-208,-6 6-200,7-7-32,-7 7-72,0-6-8,0 6-1008,0 26-1193,0-13-3616,0-7-2545</inkml:trace>
</inkml:ink>
</file>

<file path=ppt/ink/ink2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57.457"/>
    </inkml:context>
    <inkml:brush xml:id="br0">
      <inkml:brushProperty name="width" value="0.05" units="cm"/>
      <inkml:brushProperty name="height" value="0.05" units="cm"/>
      <inkml:brushProperty name="color" value="#0000FF"/>
    </inkml:brush>
  </inkml:definitions>
  <inkml:trace contextRef="#ctx0" brushRef="#br0">1 1 3689,'0'0'4113,"0"0"-1683,0 0-625,0 0-186,0 0-358,0 0-205,0 0-289,0 0-716,1 0 0,-1-1 1,1 1-1,-1 0 1,1 0-1,-1 0 0,1 0 1,-1 0-1,1 0 1,0 0-1,-1 0 0,1 0 1,-1 1-1,1-1 1,-1 0-1,1 0 0,-1 0 1,1 1-1,-1-1 0,1 0 1,-1 0-1,1 1 1,-1-1-1,0 0 0,1 1 1,-1-1-52,6 7 181,-2 0 0,1 0 0,-1 0 0,0 1 0,0-1 1,0 4-182,0-3 126,-1-1 0,1 1 0,0-1 1,1 0-1,0 0 0,2 2-126,-2-7 16,0 0 0,0 0 0,0-1 0,0 0 0,1 0 0,-1 0-1,0-1 1,1 0 0,-1 0 0,1 0 0,-1-1 0,3 0-16,10 0-81,-11 1 25,1 1 1,0-1-1,-1-1 1,1 0 0,-1 0-1,1 0 1,-1-1-1,1 0 1,-1-1 0,0 1-1,0-1 1,0-1-1,4-2 56,-2 1-72,0 0-1,0 0 0,1 1 0,-1 0 1,1 1-1,0 0 0,0 0 0,8 0 73,9 0-8,1 1 0,17 2 8,-34 0 72,26 6 297,-19-5-417,0-1 0,0-1 0,0 0 0,0-2 0,0 0 0,-1-1 0,1-1 0,-1 0 0,12-6 48,-18 6-72,1 1 0,-1 0 0,1 0 0,0 1 1,1 1-1,-1 0 0,0 1 0,1 0 0,-1 1 0,1 0 72,-12 0 9,0 1 0,0-1 1,0 0-1,0 1 0,0-1 0,0 1 0,0-1 0,0 1 0,-1-1 1,1 1-1,0 0 0,0-1 0,-1 1 0,1 0 0,0 0 1,-1-1-1,1 1 0,-1 0 0,1 0 0,-1 0 0,1 0 0,-1 0 1,1 1-10,11 32 372,-3-8-53,-7-24-309,1 0 1,-1 0 0,0 0-1,1 0 1,-1 0-1,1 0 1,0-1 0,-1 1-1,1-1 1,0 0 0,0 0-1,0 0 1,0 0 0,0-1-1,0 1 1,0-1-1,0 1 1,0-1 0,0 0-11,74-2 72,-43 0-132,23 0-364,45-8 424,-44 3-85,49 0 85,-88 7 102,48 2 13,0-4 1,0-3-1,-1-3 1,14-5-116,-64 11-21,0 0 1,0 0-1,0 2 0,4 0 21,-15 0-28,8 32 523,-10-30-488,-1 0-1,0 0 0,1-1 1,-1 0-1,1 1 1,0-1-1,-1 0 1,1 0-1,0-1 1,0 1-1,-1 0 0,1-1 1,0 0-1,3 1-6,47-2 146,-27-1-152,4 1-61,-1-3 1,0 0 0,0-2 0,0-1-1,8-4 67,1 1-123,0 1-1,24-2 124,37 9-352,-58 2-518,-40 0-562,-1 0-1199,0 0-1474,-4 0-1935,-15 3 4505,-21 7-211</inkml:trace>
</inkml:ink>
</file>

<file path=ppt/ink/ink2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59.709"/>
    </inkml:context>
    <inkml:brush xml:id="br0">
      <inkml:brushProperty name="width" value="0.05" units="cm"/>
      <inkml:brushProperty name="height" value="0.05" units="cm"/>
      <inkml:brushProperty name="color" value="#0000FF"/>
    </inkml:brush>
  </inkml:definitions>
  <inkml:trace contextRef="#ctx0" brushRef="#br0">0 85 224,'0'0'1820,"0"0"-326,0 0-270,0 0-26,0 0-130,0 0-4,0 0-135,0 0-89,0 0-121,32 0 2073,341 0 810,-315 7-3463,-52-7-136,10 1 0,0-1 1,-1 0 0,1-1 0,0-1-1,-1 0 1,1-1 0,-1-1 0,0 0-1,0-1 1,0-1 0,0-1-4,-6 3-22,1 0-1,0 0 1,0 1 0,0 0 0,0 1-1,0 0 1,1 0 0,-1 1 0,1 0-1,1 1 23,-11 0-26,42 0 759,-5 0-687,39 1-89,0-4 0,30-7 43,-64 7 178,0 1 0,1 2 0,9 2-178,30 0 48,173-2-112,23 20 92,125-20 22,-384-1-58,0-1 0,-1-1-1,1-1 1,17-6 8,-19 5-62,1 0 1,0 2-1,1 0 0,17 0 62,-38 3-145,1 0 0,0 1 0,0-1 0,-1 0 0,1 0 0,0 1-1,0-1 1,-1 0 0,1 0 0,0 1 0,0-1 0,0 0 0,0 1 0,-1-1 0,1 0 0,0 1 0,0-1-1,0 0 1,0 1 0,0-1 0,0 0 0,0 1 0,0-1 0,0 0 0,0 1 0,0-1 0,0 0-1,0 1 1,0-1 0,0 1 0,1-1 0,-1 0 0,0 0 0,0 1 0,0-1 0,0 0 0,1 1-1,-1-1 1,0 0 0,0 0 0,1 1 0,-1-1 0,0 0 0,0 0 0,1 1 0,-1-1 0,0 0 0,1 0-1,-1 0 1,0 0 0,1 0 0,-1 1 0,0-1 0,1 0 0,-1 0 0,0 0 0,1 0 0,-1 0-1,0 0 1,1 0 0,-1 0 0,0 0 0,1 0 0,-1 0 0,0-1 0,1 1 145,-28 23-3413,22-20 2466,-33 28-2130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35.176"/>
    </inkml:context>
    <inkml:brush xml:id="br0">
      <inkml:brushProperty name="width" value="0.05" units="cm"/>
      <inkml:brushProperty name="height" value="0.05" units="cm"/>
      <inkml:brushProperty name="color" value="#0000FF"/>
    </inkml:brush>
  </inkml:definitions>
  <inkml:trace contextRef="#ctx0" brushRef="#br0">1080 1588 4385,'0'0'1053,"0"0"-98,0 0-14,0 0-107,-31 6-179,-99 18-163,110-20-336,-1-2-1,0 0 0,0-1 1,-19-2-156,-1-1 136,24 1-57,0 0 1,0-1 0,0-2-1,0 1 1,1-2 0,-1 0-1,1-1 1,-7-4-80,-30-16 325,-41-28-325,52 30-26,1-1 13,0-2 0,2-1 0,1-2 0,-21-21 13,40 32 28,1 0-1,1-1 0,1-1 1,0-1-1,2 0 1,1 0-1,0-2 0,2 0 1,-2-6-28,4 1 202,0 0 1,2-1-1,1 0 1,2 0 0,1-1-1,1 0 1,1 1-1,2-1 1,2-8-203,0 24 55,0 0 0,0 1 1,2 0-1,-1 0 0,2 0 1,0 0-1,1 1 0,0 0 1,1 0-1,0 1 0,1 0 1,6-6-56,23-25-26,2 3 1,29-24 25,-50 47 27,34-31-18,2 2-1,2 2 1,1 4 0,46-24-9,2 5 22,-25 13 738,70-28-760,-134 69 4,0 0 0,1 1-1,-1 1 1,1 0-1,0 2 1,0 0 0,-1 1-1,11 1-3,3-1-34,-23 1 35,1 1-1,0 0 1,-1 0-1,1 1 1,-1 0-1,1 1 1,-1 0-1,-1 0 1,1 0-1,1 2 0,33 16-1,36 10 13,-46-21-3,-1 1 1,-1 1-1,0 2 1,-1 1-1,0 2 1,-2 0 0,0 2-1,10 11-9,1 8 9,-2 3 1,-1 1-1,-2 1 0,-3 2 1,-1 1-1,-2 1 0,12 35-9,-30-60-11,-1 2-1,-1-1 0,-1 1 0,-2 0 0,0 0 0,0 20 12,-2 14 99,-3 0 0,-5 20-99,-3-11 86,-3-1 0,-21 62-86,19-74 63,8-35-3,-1 0 0,-1-1 1,-1 0-1,0-1 0,-2 0 1,0-1-1,-1 0 0,0 0 1,-1-1-1,-2 0-60,-33 33 218,-3-2-1,-19 12-217,69-58-2,-16 13-105,0-1 0,-1-1-1,-1 0 1,0-2 0,0 0 0,-1-1 0,-1-1-1,1 0 1,-1-2 0,0-1 0,-1 0-1,1-1 1,-1-2 0,0 0 0,-6-1 107,28-1-35,-1 0 0,1 0 0,0 0 1,0 0-1,0 0 0,0 0 0,-1 0 0,1 0 1,0 0-1,0 0 0,0-1 0,-1 1 1,1 0-1,0 0 0,0 0 0,0 0 0,0 0 1,-1 0-1,1 0 0,0 0 0,0-1 1,0 1-1,0 0 0,0 0 0,-1 0 0,1 0 1,0 0-1,0-1 0,0 1 0,0 0 0,0 0 1,0 0-1,0 0 0,0-1 0,0 1 1,0 0-1,0 0 0,0 0 0,0-1 0,0 1 1,0 0-1,0 0 0,0 0 0,0 0 1,0-1-1,0 1 0,0 0 0,0 0 0,0-1 35,0-30-2980,0-10-1784</inkml:trace>
</inkml:ink>
</file>

<file path=ppt/ink/ink2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02.663"/>
    </inkml:context>
    <inkml:brush xml:id="br0">
      <inkml:brushProperty name="width" value="0.05" units="cm"/>
      <inkml:brushProperty name="height" value="0.05" units="cm"/>
      <inkml:brushProperty name="color" value="#0000FF"/>
    </inkml:brush>
  </inkml:definitions>
  <inkml:trace contextRef="#ctx0" brushRef="#br0">743 644 176,'0'0'457,"0"0"374,0 0 979,0 0 54,0 0-575,0 0-373,0 0-204,0 0-176,0 0-8,0 0-156,0 0 24,0 0-38,-6 15 2545,-146 55-1061,137-65-1837,1 0 1,-1-1 0,0-1-1,0 0 1,0-1-1,0-1 1,0-1-1,-1 0 1,1 0 0,0-2-1,-2 0-5,-6 0-9,-1 1 0,0 2-1,0 0 1,-4 1 9,8 2-41,-12 2 97,0-2 0,-1-1 0,-2-1-56,15-2 9,16 1 12,0 0-1,0-1 0,0 0 1,0 0-1,0 0 1,0 0-1,0-1 0,0 0 1,0 1-1,0-1 1,0-1-1,1 1 1,-1 0-1,0-1 0,1 0 1,-1 0-1,1 0 1,0 0-1,-1-2-20,1 2-1,0 0 0,1 0 0,-1-1 0,1 1 0,0-1 0,0 0 0,0 1 0,0-1 0,0 0 0,1 0 0,-1 0-1,1-1 1,0 1 0,0 0 0,0 0 0,1-1 0,-1 1 0,1-1 0,-1 1 0,1 0 0,0-1 0,0 1 0,1-2 1,-1-24-84,-1 6 18,2 0-1,0 0 1,2-5 66,-1 20-20,-1 0 1,1 1-1,1-1 1,0 0 0,0 1-1,0 0 1,1 0-1,0 0 1,0 0-1,1 0 1,0 1 19,37-48-117,-24 29 10,2 0-1,0 2 1,22-19 107,25-17-267,3 3-1,2 4 1,17-7 267,-72 52-25,0 1-1,0 0 1,0 1 0,1 1-1,-1 1 1,1 0-1,0 2 1,0 0 0,10 1 25,46-6 42,44-7 613,1 4 1,1 6-656,-113 3 25,1-1 1,0 1 0,-1 1-1,1-1 1,0 2 0,-1-1-1,1 1 1,-1 0 0,0 0-1,1 1 1,-1 0 0,0 0 0,-1 1-1,1 0 1,2 2-26,33 21 387,-37-25-377,1 1 1,-1-1-1,0 1 1,0 1-1,-1-1 1,1 1-1,-1-1 1,1 1-1,-1 1 0,0-1 1,-1 1-1,1-1 1,-1 1-1,0 0 1,0 0-1,0 0 1,-1 1-1,0-1 1,0 1-1,1 3-10,1 17 62,-1 1 0,-1 0-1,-1 0 1,-2 0 0,0 0 0,-3 4-62,2-26 2,0-1 0,0 1 1,0-1-1,-1 0 0,0 0 0,1 0 1,-1 0-1,-1-1 0,1 1 1,-1-1-1,1 0 0,-4 2-2,-15 17 41,2 2-23,-7 9-41,-1-2 1,-19 16 22,34-36-47,0-2-1,-1 1 1,0-2 0,0 0-1,-1-1 1,0 0 0,0-1-1,-1-1 1,0-1 0,-15 3 47,-68 6-3046,1-10-6267,80-6 7257,4-14 650</inkml:trace>
</inkml:ink>
</file>

<file path=ppt/ink/ink2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06.141"/>
    </inkml:context>
    <inkml:brush xml:id="br0">
      <inkml:brushProperty name="width" value="0.05" units="cm"/>
      <inkml:brushProperty name="height" value="0.05" units="cm"/>
      <inkml:brushProperty name="color" value="#0000FF"/>
    </inkml:brush>
  </inkml:definitions>
  <inkml:trace contextRef="#ctx0" brushRef="#br0">1 24 24,'0'0'104,"0"0"25,0 0-11,0 0-4,0 0-32,0 0 161,0-21 1611,0 18 3112,1 3 4352,2 9-9171,-1-1 1,1 1-1,-2-1 1,1 1-1,-1 0 1,-1 0-1,0 0 0,0 0-147,6 53 125,2-17-307,-6-31 201,1 0 0,0 0 0,1 0 0,1 0-19,-3-9-933,0-1-1,0 1 1,1-1-1,-1 1 1,1-1-1,0 0 1,1 0-1,0 1 934,-2-4-5604,1-1 4210,0 0-1094,3 0 1396</inkml:trace>
</inkml:ink>
</file>

<file path=ppt/ink/ink2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06.642"/>
    </inkml:context>
    <inkml:brush xml:id="br0">
      <inkml:brushProperty name="width" value="0.05" units="cm"/>
      <inkml:brushProperty name="height" value="0.05" units="cm"/>
      <inkml:brushProperty name="color" value="#0000FF"/>
    </inkml:brush>
  </inkml:definitions>
  <inkml:trace contextRef="#ctx0" brushRef="#br0">0 1 120,'0'0'730,"0"0"1234,0 0-82,0 0-466,0 0-300,0 0-36,1 0-879,-1 0-1,1 0 1,-1 0-1,1 0 0,-1 0 1,1 0-1,-1 0 1,1 0-1,-1 0 0,1 1 1,-1-1-1,1 0 0,-1 0 1,0 1-1,1-1 1,-1 0-1,1 0 0,-1 1 1,1-1-1,-1 1 1,0-1-1,1 0 0,-1 1 1,0-1-1,0 1 0,1-1 1,-1 0-1,0 1 1,0-1-1,1 1 0,-1 0-200,0 113 1854,0-36-3812,4-57-2577,4-9-2088,-1-6 4197</inkml:trace>
</inkml:ink>
</file>

<file path=ppt/ink/ink2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07.791"/>
    </inkml:context>
    <inkml:brush xml:id="br0">
      <inkml:brushProperty name="width" value="0.05" units="cm"/>
      <inkml:brushProperty name="height" value="0.05" units="cm"/>
      <inkml:brushProperty name="color" value="#0000FF"/>
    </inkml:brush>
  </inkml:definitions>
  <inkml:trace contextRef="#ctx0" brushRef="#br0">33 81 472,'0'0'2738,"0"0"104,0 0-648,0 0-531,0 0-283,0 0-241,0 0-143,0 0-256,0 0-55,-19 20 781,16-8-1403,0 0 0,0 0 0,1 0 0,1 0 0,0 0 0,0 0 0,1 0-1,1 3-62,-1 10 18,32-25-108,-25 0 68,-1 0-1,0 0 0,1-1 1,-1 1-1,0-1 1,0-1-1,0 1 0,0-1 1,0 0-1,0-1 1,0 1-1,0-1 0,-1 0 1,1-1-1,-1 1 0,0-1 1,0 0-1,0 0 1,-1-1-1,0 1 0,1-1 1,-2 0-1,2-2 23,3-2-18,-1 0-1,-1 0 1,0 0-1,0-1 1,-1 0-1,0 0 1,-1-1-1,0 1 1,-1-1-1,0 0 1,0 0-1,-1 0 1,-1 0-1,0 0 1,0-4 18,-11 14-39,-16 0-30,10 0-170,0 1 0,1 0-1,-15 3 240,27-2-229,1 0 1,-1 1-1,1-1 0,-1 1 0,1 0 0,0 0 0,0 0 0,-1 0 0,1 0 1,1 0-1,-1 0 0,0 1 0,1-1 0,-1 0 0,1 1 0,-1 1 229,-23 50-6007,20-41 3746,-7 13 432,-1-6 657</inkml:trace>
</inkml:ink>
</file>

<file path=ppt/ink/ink2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10.711"/>
    </inkml:context>
    <inkml:brush xml:id="br0">
      <inkml:brushProperty name="width" value="0.05" units="cm"/>
      <inkml:brushProperty name="height" value="0.05" units="cm"/>
      <inkml:brushProperty name="color" value="#0000FF"/>
    </inkml:brush>
  </inkml:definitions>
  <inkml:trace contextRef="#ctx0" brushRef="#br0">2 0 328,'0'0'5765,"0"0"-2519,0 0-1421,0 0-432,0 0-240,0 0-125,0 15-145,0 6-655,-1 9 502,1 0 0,4 25-730,-4-48 71,1-1-1,0 0 1,0 0 0,0 1-1,1-1 1,0 0 0,0-1-1,1 1 1,-1 0 0,1-1 0,1 1-1,-1-1 1,1 0 0,0 0-1,0 0 1,0 0 0,2 0-71,-1-2-13,-1-2 0,1 1 0,0-1 0,0 1 0,0-1 0,0-1 0,0 1 0,0-1 0,0 0 0,0 0 1,0 0 12,58-5-757,-50 1 555,1 0 1,-1-1-1,0 0 0,0-1 1,0-1-1,-1 0 0,7-6 202,3 0-262,0-1 132,-18 11 114,0 0-1,0 0 0,1 1 0,-1 0 0,1 0 0,0 0 1,-1 0-1,1 0 0,0 1 0,0 0 0,0 0 0,0 1 0,0-1 1,5 1 16,135 0 569,-138-1-602,0 0 0,1-1-1,-1 0 1,-1 0 0,1-1 0,0 1 0,0-2-1,-1 1 1,0-1 0,0 0 0,0 0 0,0 0-1,3-4 34,-3 3-87,0 0 0,0 0 0,1 1-1,-1 0 1,1 0 0,0 0 0,0 1 0,0 0-1,0 1 1,1 0 0,-1 0 0,1 0-1,6 0 88,-13 2 18,0 0 0,0 0 0,1 0 0,-1 0 0,0 0 0,0 0 0,0 0 0,0 0 0,1 1 0,-1-1 0,0 0 0,0 1 0,0-1 0,0 1 0,0-1 0,0 1 0,0 0 0,0 0 0,0-1 0,0 1-1,0 0 1,0 0 0,-1 0 0,1 0 0,0 0 0,-1 0 0,1 0 0,0 0 0,-1 0 0,1 0 0,-1 0 0,0 0 0,1 0 0,-1 0 0,0 1 0,0-1 0,0 0 0,0 0 0,0 1-18,1-1 29,-1 1 0,0 0 1,0-1-1,1 1 1,-1-1-1,1 1 0,-1-1 1,1 1-1,0-1 1,-1 0-1,1 1 0,0-1 1,0 0-1,0 1 1,0-1-1,0 0 0,0 0 1,1 0-1,-1 0 1,0 0-1,1 0-29,1 0 27,0 0-1,-1 0 0,1 0 1,0-1-1,0 1 1,-1-1-1,1 0 1,0 0-1,0 0 0,-1 0 1,1-1-1,0 1 1,2-1-27,5 0 7,13 1-12,-7 1-65,0-1 0,-1-1 0,1 0 0,0-1 0,-1 0 0,1-2 1,-1 1-1,9-5 70,-6 1-74,0 1 1,1 1-1,0 0 1,0 2-1,0 0 1,0 1-1,0 1 1,2 1 73,-20 0 17,-1 0 0,1 0 1,-1 0-1,1 1 1,0-1-1,-1 0 1,1 1-1,-1-1 1,1 0-1,-1 1 1,1-1-1,-1 1 1,1-1-1,-1 1 1,1-1-1,-1 1 0,0 0 1,1-1-1,-1 1 1,0-1-1,1 1 1,-1 0-1,0-1 1,0 1-1,0 0 1,1-1-1,-1 1-17,0 0 11,0 0 0,0 0-1,0 0 1,1 0 0,-1 0 0,0 0 0,1-1-1,-1 1 1,1 0 0,-1 0 0,1 0-1,-1-1 1,1 1 0,-1 0 0,1-1 0,0 1-1,-1 0 1,1-1 0,0 1 0,0-1-1,0 1 1,-1-1 0,1 0 0,0 1 0,0-1-1,0 0 1,0 1 0,0-1 0,-1 0-1,2 0-10,20 0 176,0 1-179,1-1 1,0-1-1,-1-1 1,1 0 0,-1-2-1,0-1 1,0-1-1,1-1 3,10-6-192,-20 7 98,0 0 0,0 2 0,1 0 1,-1 0-1,1 1 0,0 1 0,0 0 1,1 1 93,-14 1 190,-1 1-134,0 0 0,0 0 0,0 1 0,0-1 0,0 0 0,0 1 0,0-1 0,0 0 0,1 0 0,-1 1 0,0-1 0,1 0 0,-1 0 0,1 0 0,-1 1 0,1-1 0,0 0 0,0 0 0,-1 0 0,1 0 0,0 0 0,0 0 0,1 0-56,30 3 16,-23-4 26,224 0-958,-119-6 666,-108-1-3201,-5 1-543</inkml:trace>
</inkml:ink>
</file>

<file path=ppt/ink/ink2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11.256"/>
    </inkml:context>
    <inkml:brush xml:id="br0">
      <inkml:brushProperty name="width" value="0.05" units="cm"/>
      <inkml:brushProperty name="height" value="0.05" units="cm"/>
      <inkml:brushProperty name="color" value="#0000FF"/>
    </inkml:brush>
  </inkml:definitions>
  <inkml:trace contextRef="#ctx0" brushRef="#br0">0 0 1912,'0'0'3001,"0"0"-819,0 0-556,0 0-308,0 0-263,0 0-42,0 12-133,0 132-868,8-144-4796,3 0-558</inkml:trace>
</inkml:ink>
</file>

<file path=ppt/ink/ink2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11.659"/>
    </inkml:context>
    <inkml:brush xml:id="br0">
      <inkml:brushProperty name="width" value="0.05" units="cm"/>
      <inkml:brushProperty name="height" value="0.05" units="cm"/>
      <inkml:brushProperty name="color" value="#0000FF"/>
    </inkml:brush>
  </inkml:definitions>
  <inkml:trace contextRef="#ctx0" brushRef="#br0">0 20 4089</inkml:trace>
  <inkml:trace contextRef="#ctx0" brushRef="#br0" timeOffset="1">0 20 4089,'184'-19'2480,"-184"19"-511,0 13-225,0 6 97,0 7-433,0-6-648,0 6-72,0 0-464,0-7-48,0 1-176,0-7-136,0 13-1120,0-7-1153,0-6-2520</inkml:trace>
</inkml:ink>
</file>

<file path=ppt/ink/ink2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12.002"/>
    </inkml:context>
    <inkml:brush xml:id="br0">
      <inkml:brushProperty name="width" value="0.05" units="cm"/>
      <inkml:brushProperty name="height" value="0.05" units="cm"/>
      <inkml:brushProperty name="color" value="#0000FF"/>
    </inkml:brush>
  </inkml:definitions>
  <inkml:trace contextRef="#ctx0" brushRef="#br0">0 1 24,'0'0'862,"0"0"2474,0 0-408,0 0-873,0 0-311,0 0-32,0 0-230,0 10 864,0 240 438,0-166-4987,0 0-3831,0-51-1433</inkml:trace>
</inkml:ink>
</file>

<file path=ppt/ink/ink2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17.196"/>
    </inkml:context>
    <inkml:brush xml:id="br0">
      <inkml:brushProperty name="width" value="0.05" units="cm"/>
      <inkml:brushProperty name="height" value="0.05" units="cm"/>
      <inkml:brushProperty name="color" value="#0000FF"/>
    </inkml:brush>
  </inkml:definitions>
  <inkml:trace contextRef="#ctx0" brushRef="#br0">299 0 4273,'0'0'2168,"0"0"-441,0 0-362,0 0-282,0 0-325,0 0-61,0 0-105,0 0 48,0 0-73,0 0 13,0 0-4,0 0-39,0 0-45,0 0-109,0 0 60,0 0-104,0 0 26,0 1-174,0 3 22,-1 1-235,1 0-1,-1 0 1,1 0 0,-1-1-1,-1 1 1,1-1 0,-1 1-1,1-1 1,-1 1 0,-1-1-1,1 0 1,0 0 0,-1 0-1,0 0 1,0 0 0,0-1-1,-1 1 1,1-1-1,-1 0 1,0 0 0,-3 2 22,-45 41-2191,-105 90-10567,119-103 10955</inkml:trace>
</inkml:ink>
</file>

<file path=ppt/ink/ink2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17.858"/>
    </inkml:context>
    <inkml:brush xml:id="br0">
      <inkml:brushProperty name="width" value="0.05" units="cm"/>
      <inkml:brushProperty name="height" value="0.05" units="cm"/>
      <inkml:brushProperty name="color" value="#0000FF"/>
    </inkml:brush>
  </inkml:definitions>
  <inkml:trace contextRef="#ctx0" brushRef="#br0">261 0 2457,'0'0'2200,"0"0"-992,0 0-240,0 0-551,0 0 199,0 0-272,0 0 96,-64 26-136,52-13 64,-7 7-8,6-1-176,0-6 32,-6 0-208,7 0-16,-7-6-96,-13-1-1040,0 1-3281,7 6 1784</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36.459"/>
    </inkml:context>
    <inkml:brush xml:id="br0">
      <inkml:brushProperty name="width" value="0.05" units="cm"/>
      <inkml:brushProperty name="height" value="0.05" units="cm"/>
      <inkml:brushProperty name="color" value="#0000FF"/>
    </inkml:brush>
  </inkml:definitions>
  <inkml:trace contextRef="#ctx0" brushRef="#br0">673 1233 5185,'0'0'1486,"0"0"-257,0 0-283,0 0-139,0 0-31,0 0 13,-20-1-102,6 0-548,-19 0 410,0-1 1,0-2-1,-13-4-549,-46-11 418,47 11-210,0-3 1,0-1 0,1-2 0,-7-5-209,43 15 67,-1-1 1,1 0-1,0 0 1,1-1-1,-1 0 1,1 0 0,0-1-1,1 0 1,0 0-1,0-1 1,0 0 0,1 0-1,0 0 1,1 0-1,-1-1 1,2 0 0,-1 0-1,1-2-67,-7-24 465,1 0 0,3-1 0,0-1 0,2-6-465,-4-22 316,1 0 191,3 1-1,2 0 0,4-12-506,-1 62 60,1-1-1,1 1 1,0 0-1,1 0 0,0 1 1,1-1-1,1 1 1,0 0-1,1 1 1,0-1-1,1 1 0,0 0 1,1 1-1,1 0 1,-1 1-1,4-2-59,13-13-37,2 1 1,1 2-1,1 1 0,1 1 0,26-12 37,-19 13-74,2 2 1,0 2-1,1 1 0,0 2 0,1 2 0,0 2 1,38-2 73,34 3-500,1 4 1,39 7 499,-87 4-124,-2 2-1,0 4 1,0 2 0,36 15 124,-18-6-50,-65-21 13,0 2 0,0 0 1,-1 1-1,1 0 0,-2 2 0,1 0 0,-1 1 0,-1 0 0,0 1 0,0 1 0,-1 1 0,-1 0 0,0 0 0,-1 2 0,0-1 0,3 8 38,82 117-43,7 12 61,3 19-19,-78-119-32,-3 0 0,-2 1 1,-2 2-1,-3 0 0,7 35 32,-24-82 12,0 0 0,-1 0 0,0 0 0,-1 0 0,1 0 0,-1 1 0,-1-1 0,1 0-1,-1 0 1,-1 0 0,1 0 0,-1 0 0,0 0 0,-1 0 0,1-1 0,-2 1 0,1-1 0,0 0 0,-1 1 0,-1-2 0,-3 6-12,-7 4 352,0-1-1,-2 0 1,1-1 0,-2-1 0,0-1 0,-17 9-352,-12 5 112,-1-2 1,-1-2-1,-1-2 0,-1-2 0,0-2 1,-50 6-113,50-13-1072,-1-2 0,0-3 1,0-2-1,-22-4 1072,42-4-2756,9-11-1352</inkml:trace>
</inkml:ink>
</file>

<file path=ppt/ink/ink2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18.423"/>
    </inkml:context>
    <inkml:brush xml:id="br0">
      <inkml:brushProperty name="width" value="0.05" units="cm"/>
      <inkml:brushProperty name="height" value="0.05" units="cm"/>
      <inkml:brushProperty name="color" value="#0000FF"/>
    </inkml:brush>
  </inkml:definitions>
  <inkml:trace contextRef="#ctx0" brushRef="#br0">77 0 5633,'0'0'2177,"0"0"-689,0 0 32,0 0-319,0 0-73,0 0-328,0 0-96,0 65-96,0-26-312,0 7 64,0 6-344,-13 0-32,7-7-64,-7 7-600,1 20-1400,-1-20-1985,-6 6-2921</inkml:trace>
</inkml:ink>
</file>

<file path=ppt/ink/ink2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39.324"/>
    </inkml:context>
    <inkml:brush xml:id="br0">
      <inkml:brushProperty name="width" value="0.05" units="cm"/>
      <inkml:brushProperty name="height" value="0.05" units="cm"/>
      <inkml:brushProperty name="color" value="#0000FF"/>
    </inkml:brush>
  </inkml:definitions>
  <inkml:trace contextRef="#ctx0" brushRef="#br0">373 612 4889,'0'0'2283,"0"0"-565,0 0-302,0 0-224,0 0-186,0 0-150,0 46 2816,0-46-3659,0 1 1,0 0 0,0 0-1,0 0 1,-1 0 0,1 0-1,-1 0 1,1 0 0,0-1-1,-1 1 1,1 0 0,-1 0-1,0 0 1,1-1 0,-1 1-1,0 0 1,1-1-1,-1 1 1,0-1 0,0 1-1,1-1 1,-1 1 0,0-1-1,0 1 1,0-1-14,-34 9 218,25-8-207,0-1-1,0 1 1,0-2-1,0 0 1,0 0-1,-1-1-10,2-1 3,1-1-1,-1 0 0,1-1 0,0 0 0,0 0 0,1-1 0,-1 0 0,1 0 0,1-1 0,-1 0 0,1 0 0,-3-5-2,-43-40 21,45 44-38,1 1 1,1 0-1,-1-1 1,1 0-1,1-1 1,-1 1-1,1-1 0,1 0 1,-2-6 16,-10-20-31,9 20 15,0-1-1,1 1 1,0-1 0,1-1 0,1 1 0,1 0 0,0-13 16,0-31-190,4-32 190,0 8-45,-2 83 43,1 0 1,-1 0 0,0 0-1,0-1 1,0 1 0,1 0-1,-1 0 1,1 0 0,-1 0-1,1 0 1,-1 0 0,1 0-1,0 0 1,-1 0 0,1 0-1,0 0 1,0 0 0,0 0-1,0 0 1,0 0 0,0 1-1,0-1 1,0 0 1,34-11-71,50 8-70,-73 4 130,190-13-141,-197 13 152,0 0-4,0-1 1,1 1-1,-1 0 0,1 0 1,-1 1-1,1 0 0,-1 0 1,0 0-1,1 0 0,-1 1 1,0 0-1,0 0 0,0 0 1,0 1-1,-1 0 0,1 0 1,3 2 3,2 5-18,0 0 0,0 1 0,-1 0 0,0 1 1,3 5 17,29 37-46,-36-48 46,0 0 1,0 0-1,-1 0 1,0 1 0,-1 0-1,1 0 1,-1 0-1,-1 0 1,1 0-1,-1 0 1,-1 1-1,1-1 1,-1 6-1,2 17 5,-2 1 0,-2 27-5,0-12 2,0-44-4,1 0 1,-1 0-1,1-1 1,-1 1 0,0 0-1,0-1 1,1 1 0,-1 0-1,0-1 1,-1 0 0,1 1-1,0-1 1,0 1 0,-1-1-1,1 0 1,-1 0-1,1 0 1,-1 0 0,1 0-1,-1 0 1,0 0 0,0 0 1,-46 19-212,34-14 77,-1-1-552,0 0 0,-1-1-1,1 0 1,-1-2 0,0 0-1,-10 0 688,-54 0-6004,59-2 3728,-6 0-803</inkml:trace>
</inkml:ink>
</file>

<file path=ppt/ink/ink2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40.088"/>
    </inkml:context>
    <inkml:brush xml:id="br0">
      <inkml:brushProperty name="width" value="0.05" units="cm"/>
      <inkml:brushProperty name="height" value="0.05" units="cm"/>
      <inkml:brushProperty name="color" value="#0000FF"/>
    </inkml:brush>
  </inkml:definitions>
  <inkml:trace contextRef="#ctx0" brushRef="#br0">0 1 3241,'0'0'1700,"0"0"-228,0 0-237,0 0-64,0 0-263,0 0-71,0 0-72,0 0 26,0 0-48,0 0-78,0 0-5,0 0-110,0 27 954,2-25-1493,-1 0 0,0 1 0,1-1 1,0 0-1,-1 0 0,1-1 0,0 1 0,0 0 0,0 0 0,0-1 0,0 1 1,0-1-1,1 0 0,-1 0 0,0 0 0,1 0 0,-1 0 0,1 0 0,-1 0 0,1-1 1,2 1-12,60 11-166,-40-12-247,30 0-2771,-19 0-2925,-30 0 2042</inkml:trace>
</inkml:ink>
</file>

<file path=ppt/ink/ink2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40.628"/>
    </inkml:context>
    <inkml:brush xml:id="br0">
      <inkml:brushProperty name="width" value="0.05" units="cm"/>
      <inkml:brushProperty name="height" value="0.05" units="cm"/>
      <inkml:brushProperty name="color" value="#0000FF"/>
    </inkml:brush>
  </inkml:definitions>
  <inkml:trace contextRef="#ctx0" brushRef="#br0">0 0 1344,'0'0'2139,"0"0"-509,0 0-346,0 0-289,0 0-20,0 0-163,3 16 426,0-13-1109,0-1 0,0-1 1,1 1-1,-1 0 0,1-1 0,0 0 1,-1 0-1,1 0 0,0 0 1,0 0-1,-1-1 0,1 0 0,0 0 1,0 0-1,0 0 0,1-1-129,26 4 119,74 14-5976,-78-16 198</inkml:trace>
</inkml:ink>
</file>

<file path=ppt/ink/ink2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41.212"/>
    </inkml:context>
    <inkml:brush xml:id="br0">
      <inkml:brushProperty name="width" value="0.05" units="cm"/>
      <inkml:brushProperty name="height" value="0.05" units="cm"/>
      <inkml:brushProperty name="color" value="#0000FF"/>
    </inkml:brush>
  </inkml:definitions>
  <inkml:trace contextRef="#ctx0" brushRef="#br0">7 0 3825,'0'0'2336,"0"0"-401,0 0-301,0 0-156,0 0-177,0 0-52,-7 20 1563,7 204-2579,0-80-9440,0-103 1611</inkml:trace>
</inkml:ink>
</file>

<file path=ppt/ink/ink2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50.286"/>
    </inkml:context>
    <inkml:brush xml:id="br0">
      <inkml:brushProperty name="width" value="0.05" units="cm"/>
      <inkml:brushProperty name="height" value="0.05" units="cm"/>
      <inkml:brushProperty name="color" value="#E71224"/>
    </inkml:brush>
  </inkml:definitions>
  <inkml:trace contextRef="#ctx0" brushRef="#br0">1725 1161 5617,'0'0'1883,"0"0"-362,0 0-425,0 0-165,0 0-130,0 0-58,0 0-21,0 0-96,0 0 45,0 0-156,-52 33 957,20-24-1455,1 2-4,0-7-21,0-1 0,0-2 0,0-1 0,-25-3 8,32 0-37,0 1 0,1 2 0,-1 0-1,1 2 1,-1 0 0,1 2-1,-1 0 1,1 2 0,-2 1 37,11-3-7,-1-1 0,0-1 0,0 0 0,0-1 0,-1-1 0,1 0 0,0-1 0,-5-1 7,-30 0-4,-65 2-46,50 13-31,59-13 60,1 0-1,-1 1 0,0 0 1,0 0-1,1 0 1,-1 1-1,1 0 1,-1 0-1,1 0 1,0 1-1,0 0 0,-1 0 22,-28 13 40,-92 45-502,43-35 363,31-6-389,32-17 411,0 0-1,-1-1 1,1-1 0,-8 0 77,10-2-10,1 2 0,-1 0 1,0 1-1,1 1 1,-1 0-1,-2 2 10,12-1-9,-2-1 0,1-1 0,0 0 0,0 0 0,-1 0 0,1-1 0,-1-1 0,1 0 0,-1 0 0,1-1 0,-1 0 0,1-1 9,6 1-1,0-1-1,0 0 1,0-1-1,1 1 1,-1 0-1,1-1 1,-1 1 0,1-1-1,0 0 1,0 0-1,0 0 1,0 0-1,1 0 1,-1 0-1,1 0 1,0-1 0,0 1-1,0 0 1,0-2 1,-14-69 47,15 70-24,-33-238 218,27 186-199,2-1 0,2 1 0,5-36-42,0-9-5,-3 78 9,1 0-1,1 0 0,1 0 0,1 1 0,2-1 0,0 1 0,3-8-3,5-14 9,-3 0 0,0-8-9,-6 24 25,1-1 1,1 1-1,2 0 1,1 1-1,0 0 1,8-10-26,53-86 29,-70 121-30,0 0 1,0 0 0,0 1-1,0-1 1,0 1 0,1-1-1,-1 1 1,1-1-1,-1 1 1,1 0 0,-1 0-1,1 0 1,0 0-1,0 0 1,-1 0 0,1 0-1,0 0 1,0 1-1,0-1 1,1 1 0,15-9 99,-14 7-101,1 0 1,0 1-1,0-1 1,0 1 0,0 0-1,0 0 1,0 1-1,0 0 1,0 0 0,0 0-1,0 0 1,0 1-1,4 0 2,14 1-40,1840-2 1932,-1855 0-1901,0 1 0,-1 1 0,1 0 0,-1 0 0,1 0 0,-1 1 0,0 0 0,0 1 0,3 1 9,-7-2 2,0-1 0,0 0 0,-1 1 0,1-1-1,-1 1 1,0 0 0,1-1 0,-1 1 0,-1 0 0,1 1 0,1 0-2,19 28 12,-20-26 4,0 0-1,0 0 0,-1 0 0,1 0 1,-2 0-1,1 0 0,-1 0 1,1 0-1,-2 1 0,1-1 1,-1 0-1,0 3-15,-1 13 47,4 54-22,0-43-13,-1 0-1,-2 0 1,-1 0 0,-1 0 0,-2 0 0,-8 25-12,-18 92 56,8-45-65,18-74 6,-2 0 0,-1 0-1,-1-1 1,-2 0 0,-2 4 3,6-20 6,-9 20 33,15-33-37,1 0 0,-1 0 0,0 0 0,1 0 0,-1 0 0,0 0 0,0 0 0,0 0 0,0 0 0,0 0 0,0-1 0,0 1 0,0 0 0,0 0 1,0-1-1,0 1 0,-1-1 0,1 1 0,0-1 0,0 0 0,-1 1-2,-18 5 153,-101-10 13,45 1-149,-37 5-17,92 1-66,0 2 1,0 1-1,0 0 0,1 2 1,0 0-1,0 1 0,1 1 1,0 1-1,0 1 66,-65 32-944,40-24-1903,-38 11 2847,-8-10-5159,45-15-2008</inkml:trace>
</inkml:ink>
</file>

<file path=ppt/ink/ink2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55.008"/>
    </inkml:context>
    <inkml:brush xml:id="br0">
      <inkml:brushProperty name="width" value="0.05" units="cm"/>
      <inkml:brushProperty name="height" value="0.05" units="cm"/>
      <inkml:brushProperty name="color" value="#E71224"/>
    </inkml:brush>
  </inkml:definitions>
  <inkml:trace contextRef="#ctx0" brushRef="#br0">3020 0 1512,'0'0'2830,"0"0"-900,0 0-476,0 0-245,0 0-206,0 0-91,50 0 5292,-49 0-6133,-1 0 38,0 0-61,0 0 35,0 0 30,0 0 29,0 0-74,0 0-62,-26 21 130,-267 213-1032,131-110-895,6 7-1,-89 100 1792,153-136-174,-5-5 0,-37 25 174,83-77 6,3 2 0,1 2 1,2 3-1,-12 16-6,-128 159-191,111-127-24,-53 67 196,-63 55 19,110-127 6,-2 10-6,9-9 14,-10 2-14,69-74 4,0 0 0,1 1 1,1 1-1,1 0 0,0 1-4,-2 4 24,-2-1 0,-15 20-24,16-26-9,0 0-1,1 0 1,0 2-1,2-1 1,0 2-1,1-1 1,1 1-1,-4 13 10,-6 73 60,17-95-26,-1-1 1,-1 1-1,0-1 1,0 0-1,-1 0 1,-4 7-35,0-2 7,0 2 36,-1-1-1,-1 0 1,-1 0-1,0-1 1,-2 1-43,-30 35 18,37-44 1,0 0 1,0 1-1,1 0 0,0 0 0,0 0 0,1 1 0,1 0 0,-1 0 0,-2 7-19,4-7 15,-1 0 0,0 0 1,-1-1-1,0 1 0,0-1 0,-1 0 1,0-1-1,0 0 0,-1 0 1,-4 3-16,-76 50 93,83-57-95,1 0 1,-1 0-1,1 0 1,0 0-1,1 1 0,-1-1 1,0 1-1,1 0 1,0 0-1,0 0 0,0 0 1,0 1 1,-22 32-13,-13 17-4,33-35 51,1-14-4247,3-5 1623</inkml:trace>
</inkml:ink>
</file>

<file path=ppt/ink/ink2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56.343"/>
    </inkml:context>
    <inkml:brush xml:id="br0">
      <inkml:brushProperty name="width" value="0.05" units="cm"/>
      <inkml:brushProperty name="height" value="0.05" units="cm"/>
      <inkml:brushProperty name="color" value="#E71224"/>
    </inkml:brush>
  </inkml:definitions>
  <inkml:trace contextRef="#ctx0" brushRef="#br0">0 0 800,'0'0'2743,"0"0"-908,0 0-513,0 0-208,0 0-218,0 0-87,50 0 3206,-49 1-4001,0-1 0,0 1 0,0-1 0,0 1 1,-1 0-1,1 0 0,0-1 0,0 1 0,0 0 0,-1 0 1,1 0-1,-1 0 0,1 0 0,0 0 0,-1 0 1,0 0-1,1 0 0,-1 0 0,0 0 0,1 0 1,-1 1-1,0-1 0,0 0 0,0 0 0,0 0 1,0 0-1,0 0 0,0 1-14,0 45 79,0-38 43,0 55 84,0-63-172,0 38 89,19-26 166,83-6-837,-8-7-3567,-62 0-29</inkml:trace>
</inkml:ink>
</file>

<file path=ppt/ink/ink2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59.859"/>
    </inkml:context>
    <inkml:brush xml:id="br0">
      <inkml:brushProperty name="width" value="0.05" units="cm"/>
      <inkml:brushProperty name="height" value="0.05" units="cm"/>
      <inkml:brushProperty name="color" value="#E71224"/>
    </inkml:brush>
  </inkml:definitions>
  <inkml:trace contextRef="#ctx0" brushRef="#br0">0 0 832,'0'0'1627,"0"0"-429,0 0-243,0 0-191,0 0-28,0 0-149,11 12 5934,11 16-5127,8 50-1157,4-2 0,38 64-237,-69-135 3,12 21 6,0-1 0,3 0 0,0-1 0,1-1 0,1-1 0,1 0 0,1-2 1,1-1-1,1 0-9,15 12 0,28 30 0,-36-32 5,1-2 0,21 15-5,235 173 24,-259-188 6,-1 1-1,-1 1 1,-1 1-1,13 22-29,-3-5 460,33 33-460,254 237 756,-89-104-361,-80-88-222,-111-85-150,30 27 53,-3 3 0,33 45-76,-25-16 27,149 179 178,-206-252-209,0 1 1,-2 0 0,-2 2-1,0 0 1,4 12 3,17 44 74,5 28-74,-38-90-31,0 1 1,-1 0-1,-1 1 1,-2-1-1,0 0 1,-1 1-1,-3 15 31,0 30-167,4-34 124,1-25 44,-2 0 1,0 0 0,0 0 0,-1 0 0,0 0 0,-1 0 0,0 0 0,0-1 0,-1 1 0,-1 0-2,0 2-4,1-1 0,1 1 0,0 0 1,1 0-1,1 0 0,0 0 0,0 0 0,1 0 1,1 1 3,0 32-53,-2 76 72,0-121-58,0-1 27,-1 5-14,1 0 0,-1-1 0,1 1 0,-1 0 0,2 0 0,-1 0 0,0 0 0,1 1 26,0 9-55,-1 106 50,0-120-2,0-1-19,0 0 78,0 0-79,0 0 76,0 0-37,0 0 24,0 0-46,0 4 384,0 19-2574,-1-3-4979,-4-9 2029</inkml:trace>
</inkml:ink>
</file>

<file path=ppt/ink/ink2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2:00.778"/>
    </inkml:context>
    <inkml:brush xml:id="br0">
      <inkml:brushProperty name="width" value="0.05" units="cm"/>
      <inkml:brushProperty name="height" value="0.05" units="cm"/>
      <inkml:brushProperty name="color" value="#E71224"/>
    </inkml:brush>
  </inkml:definitions>
  <inkml:trace contextRef="#ctx0" brushRef="#br0">0 1 2457,'0'0'1796,"0"0"-332,0 0-341,0 0-155,0 0 85,0 0-103,0 0-8,0 0 4,0 0 64,0 0-159,0 0-13,2 0-645,0 0 1,0 0 0,0 0 0,0 1-1,0-1 1,0 1 0,0-1-1,0 1 1,0 0 0,-1 0 0,1 0-1,0 0-193,3 7 119,-1 1 0,0-1-1,-1 1 1,0 0 0,0 2-119,-2-6 17,0-1 0,0 1 0,0-1 1,1 0-1,-1 1 0,1-1 0,0 0 0,0 0 1,1 0-1,-1 0 0,1 0 0,0-1 1,0 1-1,0-1 0,0 0 0,1 0 0,-1 0 1,1 0-1,0 0 0,0-1 0,0 0 0,0 1-17,-1-1 4,1 1 0,-1-1 0,1 1 0,-1 0 0,0 1 0,0-1 0,-1 0 0,1 1 0,-1 0 0,0-1 0,0 1 0,0 0 0,0 0 0,0 0 0,-1 0-1,0 1 1,0-1 0,0 0 0,0 1 0,-1-1 0,0 2-4,0-5 41,0 0-37,1 0 0,0-1-1,-1 1 0,1 0 1,0-1-1,0 1 0,-1-1 1,1 1-1,0-1 0,0 0 1,0 1-1,0-1 1,0 0-1,-1 0 0,1 1 1,0-1-1,0 0 0,0 0 1,0 0-1,0 0 0,0 0 1,0 0-1,0 0 0,0-1 1,0 1-4,21-2 68,-20-2-86,1-1 1,-1 1 0,0-1 0,0 0 0,0 0 0,-1 0 0,1-2 17,8-22-283,2 11-930,0 0-1,1 1 1,1 0 0,7-6 1213,8-8-4784,-9 5-1787</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37.661"/>
    </inkml:context>
    <inkml:brush xml:id="br0">
      <inkml:brushProperty name="width" value="0.05" units="cm"/>
      <inkml:brushProperty name="height" value="0.05" units="cm"/>
      <inkml:brushProperty name="color" value="#0000FF"/>
    </inkml:brush>
  </inkml:definitions>
  <inkml:trace contextRef="#ctx0" brushRef="#br0">694 1272 5553,'0'0'1826,"0"0"-368,0 0-62,0 0-61,0 0-188,0 0-156,-29-20 57,-93-65-243,-70-58 1390,127 92-1766,38 30-364,0-2 0,2 0 1,1-2-1,1-1 1,1 0-1,1-2 0,-16-29-65,24 35 103,2-1-1,0-1 0,2 0 0,1 0 0,1-1 0,0 1 1,2-1-1,1-1 0,1 1 0,2-1 0,0-3-102,1 20-7,1 0 0,0 0 0,1 0-1,0 0 1,0 0 0,1 0 0,0 1 0,0-1 0,1 1-1,0 0 1,0 0 0,2-2 7,3-3-32,1 0 1,1 1-1,-1 0 0,2 1 1,0 0-1,12-9 32,1 2-39,1 1-1,1 2 1,1 0-1,0 2 1,1 1 0,0 1-1,7 0 40,23-4-13,1 2 0,0 3-1,13 2 14,182-6-69,-173 11 53,60-8-41,18-10 57,-42 6-9,0 4 1,10 5 8,-92 6 57,-1-2-39,0 3 1,-1 0-1,1 3 0,-1 0 1,1 2-1,14 6-18,-12 0 121,1 2-1,-2 1 0,0 2 1,5 5-121,-22-10 0,-1 0 1,0 1 0,0 1-1,-2 1 1,0 0 0,-1 1-1,0 0 1,3 7-1,32 42-23,-7-8 0,-2 1 0,10 23 23,-47-73-79,-1 0 0,0 0 0,-1 0 0,1 1 1,-2-1-1,1 1 0,-1-1 0,0 1 0,-1 0 1,0-1-1,-1 1 0,0 0 0,0-1 0,-1 5 79,-6 21 5,-1-1 0,-1 0-1,-3 0-4,5-8 0,-4 5 45,0-1 0,-2 0-1,-1 0 1,-1-2 0,-1 0 0,-2 0 0,-1-2 0,-1-1-1,0 0 1,-15 10-45,6-8 53,-1-2 0,-2-1 0,0-2 0,-1-1 0,-1-2 0,0-1 0,-2-2 0,-16 4-53,-8 0-197,-2-2 0,0-4 0,-57 6 197,76-15-1202,-1-2-1,1-2 1,-26-3 1202,54 1-922,0 0 0,0-1 1,1-1-1,-1 0 0,-3-3 922,-66-36-6740</inkml:trace>
</inkml:ink>
</file>

<file path=ppt/ink/ink2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18.887"/>
    </inkml:context>
    <inkml:brush xml:id="br0">
      <inkml:brushProperty name="width" value="0.05" units="cm"/>
      <inkml:brushProperty name="height" value="0.05" units="cm"/>
      <inkml:brushProperty name="color" value="#E71224"/>
    </inkml:brush>
  </inkml:definitions>
  <inkml:trace contextRef="#ctx0" brushRef="#br0">50 0 6169,'0'0'2305,"0"0"-897,0 0-400,0 0-39,0 0-41,0 0-336,0 5-320,0 5-272,0 5-120,0 26-1600,-20-1-3498,-9-5-735</inkml:trace>
</inkml:ink>
</file>

<file path=ppt/ink/ink2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22.826"/>
    </inkml:context>
    <inkml:brush xml:id="br0">
      <inkml:brushProperty name="width" value="0.05" units="cm"/>
      <inkml:brushProperty name="height" value="0.05" units="cm"/>
      <inkml:brushProperty name="color" value="#E71224"/>
    </inkml:brush>
  </inkml:definitions>
  <inkml:trace contextRef="#ctx0" brushRef="#br0">0 360 5505,'0'0'2411,"0"0"-998,0 0-429,0 0 31,0 0 192,0 0-114,0 0-255,0 0-129,0 0-137,0 0-5,0 0-103,0 0-5,35-4 1075,226-58-1373,-157 43-153,0 4 0,112-1 0,-60 6-4,332 3-11,-284 9 7,223 13-155,2 0-79,-193-13-40,259-5 1,-301-21 230,-2 0 23,474-7-326,-141 28-311,-272 6 350,585-3-772,-760-4 1069,103-18 0,-104 11 15,103-3 0,1512-101-39,-1595 109-56,108 5 1,-90 2-618,347 10 530,1367-11 853,-1466-16-629,-115 14-24,272 5-6,-237 22 18,-80-5-21,-156-17-11,475 24 79,-87 5-66,-153-4-29,-230-28-743,-49 0-1298,-6 0-2699,-13 0-1938</inkml:trace>
</inkml:ink>
</file>

<file path=ppt/ink/ink2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23.686"/>
    </inkml:context>
    <inkml:brush xml:id="br0">
      <inkml:brushProperty name="width" value="0.05" units="cm"/>
      <inkml:brushProperty name="height" value="0.05" units="cm"/>
      <inkml:brushProperty name="color" value="#E71224"/>
    </inkml:brush>
  </inkml:definitions>
  <inkml:trace contextRef="#ctx0" brushRef="#br0">0 1 5697,'0'0'2323,"0"0"-621,0 0-456,0 0-431,0 0-174,0 0-142,4 3-15,16 11 1,0 0 0,1-1 0,0-2 0,0 0 0,33 11 0,127 34 554,-99-34-769,-8 0-32,-13-6-60,0 3 0,84 39 1,-141-55-183,-1-1 0,0 1 1,0-1-1,0 1 1,0 0-1,0 0 1,0 1-1,-1-1 0,1 0 1,-1 1-1,0 0 1,0-1-1,2 8 1,17 25-5,97 99 72,-116-133-79,1 1 0,0 0 0,-1 0 0,1 0 0,-1 0 0,0 0 0,0 0 0,-1 1 0,1-1 0,-1 1 0,1-1 0,-1 1 0,0 0 0,0-1 0,0 8 0,-1-10-13,0-1-22,-15 0 14,-160-1-547,-23 0-1886,0 5-3793,96 4-50</inkml:trace>
</inkml:ink>
</file>

<file path=ppt/ink/ink2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30.052"/>
    </inkml:context>
    <inkml:brush xml:id="br0">
      <inkml:brushProperty name="width" value="0.05" units="cm"/>
      <inkml:brushProperty name="height" value="0.05" units="cm"/>
      <inkml:brushProperty name="color" value="#E71224"/>
    </inkml:brush>
  </inkml:definitions>
  <inkml:trace contextRef="#ctx0" brushRef="#br0">1 96 704,'0'0'6727,"0"0"-3374,0 0-1182,0 0-462,0 0-326,8 0 2156,38-7-3794,-30 0 4,-1 0 0,25-16 0,-31 17 127,0 0-1,1 1 1,-1 0 0,1 0-1,0 1 1,0 0 0,0 1-1,1 0 1,-1 1 0,13-2-1,40-1-235,-63 5 255,0 0 30,0 0-19,1 43 35,2-1 1,2 1 0,1-1 0,19 63 0,-16-76 116,1 0 0,1-1 1,2-1-1,0 0 0,2 0 0,1-2 0,25 31 0,-36-50-227,0 0 0,1 0 0,0-1 0,0 0 0,1 0 0,12 7 0,-18-10-618,0 0-1,0 0 1,-1 0 0,1 0-1,0 0 1,-1 1-1,1-1 1,-1 0-1,0 0 1,0 0 0,0 1-1,0-1 1,0 0-1,0 0 1,-1 3-1,1 3 119,0 8-1230</inkml:trace>
</inkml:ink>
</file>

<file path=ppt/ink/ink2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30.791"/>
    </inkml:context>
    <inkml:brush xml:id="br0">
      <inkml:brushProperty name="width" value="0.05" units="cm"/>
      <inkml:brushProperty name="height" value="0.05" units="cm"/>
      <inkml:brushProperty name="color" value="#E71224"/>
    </inkml:brush>
  </inkml:definitions>
  <inkml:trace contextRef="#ctx0" brushRef="#br0">571 37 232,'0'0'332,"0"0"-36,0 0-77,0 0 22,0 0 193,0 0 777,-9-3 1028,-23-7-568,31 10-1550,1 0 1,-1 0-1,1 0 0,0 0 1,-1 0-1,1 0 1,-1 0-1,1 0 0,-1-1 1,1 1-1,0 0 0,-1 0 1,1 0-1,0-1 1,-1 1-1,1 0 0,0-1 1,-1 1-1,1 0 1,0-1-1,-1 1 0,1 0 1,0-1-1,0 1 1,-1 0-1,1-1 0,0 1 1,0-1-1,0 1 0,0 0 1,0-1-1,0 1 1,0-1-1,-1 1 0,1-1 1,0 1-1,0 0 1,1-1-1,-1 1 0,0-1 1,0 1-1,0-1 1,0 1-1,0-1 0,1 1-66,-1-1 1,0 1-1,0 0 0,0 0 0,0-1 0,0 1 0,0 0 0,0-1 0,0 1 1,0 0-1,0 0 0,0-1 0,0 1 0,0 0 0,0-1 0,0 1 0,0 0 1,0 0-1,0-1 0,0 1 0,0 0 0,-1 0 0,1-1 0,0 1 0,0 0 0,0 0 1,0-1-1,-1 1 0,1 0 0,0 0 0,0 0 0,0 0 0,-1-1 0,1 1 1,0 0-1,0 0 0,-1 0 0,1 0 0,0 0 0,-1 0 0,1-1 0,0 1 1,0 0-1,-1 0 0,1 0 0,0 0 0,0 0 0,-1 0 0,1 0 0,0 0 1,-1 0-1,1 0 0,0 1 0,0-1 0,-1 0 0,1 0 0,0 0 0,0 0 1,-1 1-1,-2-1-53,-1 0 0,1 1 1,0 0-1,-1 0 0,1 0 1,0 0-1,0 0 0,0 1 1,0-1-1,0 1 0,0 0 1,-4 4-1,-36 34 23,17-14 6,-80 64 13,42-38-26,2 2 0,-70 81 0,128-130-29,1-1 1,0 0 0,0 1-1,0-1 1,0 1-1,1 0 1,0 0 0,0 0-1,1 0 1,-1 1 0,1-1-1,-1 9 1,1 20-3492,12-33-1853,-8-1 101,-3 0 4031</inkml:trace>
</inkml:ink>
</file>

<file path=ppt/ink/ink2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33.289"/>
    </inkml:context>
    <inkml:brush xml:id="br0">
      <inkml:brushProperty name="width" value="0.05" units="cm"/>
      <inkml:brushProperty name="height" value="0.05" units="cm"/>
      <inkml:brushProperty name="color" value="#E71224"/>
    </inkml:brush>
  </inkml:definitions>
  <inkml:trace contextRef="#ctx0" brushRef="#br0">0 36 3537,'0'0'2523,"0"0"-724,0 0-552,0 0-217,0 0-244,6-36 3293,-4 39-4099,-1-1 1,1 0-1,-1 1 1,0-1-1,0 1 1,0-1-1,0 1 1,0-1-1,0 1 1,-1 0 0,1 0-1,-1-1 1,0 1-1,0 5 1,0-6 14,3 288-2703,-5-155-3244,4-95 2365,6-12 1330</inkml:trace>
</inkml:ink>
</file>

<file path=ppt/ink/ink2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43.424"/>
    </inkml:context>
    <inkml:brush xml:id="br0">
      <inkml:brushProperty name="width" value="0.05" units="cm"/>
      <inkml:brushProperty name="height" value="0.05" units="cm"/>
      <inkml:brushProperty name="color" value="#E71224"/>
    </inkml:brush>
  </inkml:definitions>
  <inkml:trace contextRef="#ctx0" brushRef="#br0">20 1 3105,'0'0'1640,"0"0"-216,0 0-327,0 0-33,0 0-224,0 0 40,0 0-312,-5 55-112,5-45-304,0 0-24,0 0-120,0 5 72,0 5-80,0 21-1064,-9-11-2000,4 5-3738</inkml:trace>
</inkml:ink>
</file>

<file path=ppt/ink/ink2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47.970"/>
    </inkml:context>
    <inkml:brush xml:id="br0">
      <inkml:brushProperty name="width" value="0.05" units="cm"/>
      <inkml:brushProperty name="height" value="0.05" units="cm"/>
      <inkml:brushProperty name="color" value="#E71224"/>
    </inkml:brush>
  </inkml:definitions>
  <inkml:trace contextRef="#ctx0" brushRef="#br0">1 8 4401,'0'0'2599,"0"0"-494,0 0-496,0 0-474,0 0-249,0 0-368,0-8 261,0 130-3381,4-1-5721,-3-69 5232</inkml:trace>
</inkml:ink>
</file>

<file path=ppt/ink/ink2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40.573"/>
    </inkml:context>
    <inkml:brush xml:id="br0">
      <inkml:brushProperty name="width" value="0.05" units="cm"/>
      <inkml:brushProperty name="height" value="0.05" units="cm"/>
      <inkml:brushProperty name="color" value="#E71224"/>
    </inkml:brush>
  </inkml:definitions>
  <inkml:trace contextRef="#ctx0" brushRef="#br0">0 1 1632,'0'0'3509,"0"0"-1686,0 0-631,0 0-314,0 0-123,0 0-204,0 0-23,0 0-28,0 0-40,0 0-7,0 0-99,0 0 27,0 0-106,2 25 509,8-9-703,0 0-1,1-1 1,1 0-1,14 14 1,17 22-103,-40-48 38,12 17-755,-1 0 0,13 24 0,-23-36 313,0 0-1,-1 1 1,0-1 0,0 1-1,-1 0 1,0 0-1,-1 0 1,0 0-1,0 10 1,-1 27-1536,0-46 1157,0 0-475,0 0-229,0 0 218</inkml:trace>
</inkml:ink>
</file>

<file path=ppt/ink/ink2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41.067"/>
    </inkml:context>
    <inkml:brush xml:id="br0">
      <inkml:brushProperty name="width" value="0.05" units="cm"/>
      <inkml:brushProperty name="height" value="0.05" units="cm"/>
      <inkml:brushProperty name="color" value="#E71224"/>
    </inkml:brush>
  </inkml:definitions>
  <inkml:trace contextRef="#ctx0" brushRef="#br0">330 15 3713,'0'0'2130,"0"0"-503,0 0-462,0 0-107,0 0-219,0 0-146,0-1-577,1 1 1,-1-1-1,0 0 0,0 1 1,0-1-1,0 0 1,0 0-1,0 1 0,0-1 1,0 0-1,0 0 0,-1 1 1,1-1-1,0 0 0,0 1 1,-1-1-1,1 0 1,0 1-1,-1-2 0,-6 4-59,-1 1 0,2-1 0,-1 2 0,0-1 0,1 1 0,-1 0 0,1 0 1,0 0-1,-11 11 0,-2 0 22,-41 26-16,39-28-314,-1 2 0,2 0 0,0 1 0,0 1 0,-32 37 0,50-52-19,0 1 0,1 0 0,-1 0 0,0 0 0,1 1 0,0-1 0,0 0 0,0 0 0,-1 5 0,1 16-6030,1-17 3053</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39.072"/>
    </inkml:context>
    <inkml:brush xml:id="br0">
      <inkml:brushProperty name="width" value="0.05" units="cm"/>
      <inkml:brushProperty name="height" value="0.05" units="cm"/>
      <inkml:brushProperty name="color" value="#0000FF"/>
    </inkml:brush>
  </inkml:definitions>
  <inkml:trace contextRef="#ctx0" brushRef="#br0">896 1907 5441,'0'0'1446,"0"0"197,0 0 163,0 0-273,0 0-287,0 0-154,-28 0-322,-11 1-560,11 1 4,0-2-1,0 0 0,-16-4-213,-4-3 349,1-3 0,-42-13-349,28 6-17,43 11 116,1 0 0,0-1 1,1-1-1,0-1 0,0 0 1,1-1-1,0-1 0,0 0 1,2-1-1,-1-1 1,1 0-1,1 0 0,1-2 1,0 1-1,0-1 0,-5-12-99,-13-25 795,3-1-1,1-2 0,3-1 0,-6-28-794,8 25 733,2-1 1,3 0-1,2-2 1,0-26-734,13 74 60,0 0 0,0 0 0,1 0-1,1 0 1,0 0 0,1 0 0,1 0 0,0 1 0,1-1 0,2-2-60,8-16-60,3 1 0,0 0 0,11-11 60,137-184-1106,32-18 1106,-175 220-49,1 1 0,2 1 0,0 1 0,1 1 0,1 2 0,1 1 0,28-13 49,-26 15-160,0 2 0,1 1-1,0 1 1,1 2 0,0 2-1,0 0 1,1 2 0,0 2 0,0 1-1,15 2 161,-25 0-75,1-1 56,-1 1-1,1 1 1,0 2 0,0 0 0,-1 1 0,20 7 19,109 39-39,139 52-35,-230-77 62,-1 3 0,-1 3 1,32 23 11,-8 2-32,-2 3 0,53 53 32,-102-83-15,-2 2 0,-2 2 0,-1 0-1,-1 2 1,-2 1 0,-2 1 0,12 24 15,-28-44-75,0 1 0,-1 0-1,0 0 1,-2 1 0,0-1-1,-1 1 1,-1 7 75,1 32-82,-4 42 82,0-25-3,3 25 21,0-33-44,-3 0-1,-4 24 27,1-70-16,-1-1-1,0-1 0,-1 1 0,-1-1 0,-1 0 0,-1 0 0,-10 16 17,-9 10 71,-2-1 0,-18 19-71,-35 37-855,-22 14 855,-27 17-8039,83-87 1450</inkml:trace>
</inkml:ink>
</file>

<file path=ppt/ink/ink2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41.637"/>
    </inkml:context>
    <inkml:brush xml:id="br0">
      <inkml:brushProperty name="width" value="0.05" units="cm"/>
      <inkml:brushProperty name="height" value="0.05" units="cm"/>
      <inkml:brushProperty name="color" value="#E71224"/>
    </inkml:brush>
  </inkml:definitions>
  <inkml:trace contextRef="#ctx0" brushRef="#br0">0 1 992,'0'0'2133,"0"0"-364,0 0-334,0 0-209,0 0-246,0 0-88,0 0-119,0 0-156,0 0-144,0 0-71,0 0 27,0 0-73,30 0 459,70 0-1672,-67 0-2168,0 0-3420,-27 0 3480</inkml:trace>
</inkml:ink>
</file>

<file path=ppt/ink/ink2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41.969"/>
    </inkml:context>
    <inkml:brush xml:id="br0">
      <inkml:brushProperty name="width" value="0.05" units="cm"/>
      <inkml:brushProperty name="height" value="0.05" units="cm"/>
      <inkml:brushProperty name="color" value="#E71224"/>
    </inkml:brush>
  </inkml:definitions>
  <inkml:trace contextRef="#ctx0" brushRef="#br0">0 1 2617</inkml:trace>
</inkml:ink>
</file>

<file path=ppt/ink/ink2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42.309"/>
    </inkml:context>
    <inkml:brush xml:id="br0">
      <inkml:brushProperty name="width" value="0.05" units="cm"/>
      <inkml:brushProperty name="height" value="0.05" units="cm"/>
      <inkml:brushProperty name="color" value="#E71224"/>
    </inkml:brush>
  </inkml:definitions>
  <inkml:trace contextRef="#ctx0" brushRef="#br0">94 1 2617,'-78'130'1888,"63"-104"-517,60-26 3622,131 0-6429,-118 0-3541,-28 0 521</inkml:trace>
</inkml:ink>
</file>

<file path=ppt/ink/ink2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42.636"/>
    </inkml:context>
    <inkml:brush xml:id="br0">
      <inkml:brushProperty name="width" value="0.05" units="cm"/>
      <inkml:brushProperty name="height" value="0.05" units="cm"/>
      <inkml:brushProperty name="color" value="#E71224"/>
    </inkml:brush>
  </inkml:definitions>
  <inkml:trace contextRef="#ctx0" brushRef="#br0">15 5 2713,'0'0'2824,"0"0"-1079,0 0-377,0 0-200,0 0-264,0 0-496,0 0-96,0 0-240,0-5 297,0 35-113,-5 6 128,0 4-280,0 5-48,5 1-40,0 4-16,0 20-336,0-14-1201,0-11-1727</inkml:trace>
</inkml:ink>
</file>

<file path=ppt/ink/ink2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47.136"/>
    </inkml:context>
    <inkml:brush xml:id="br0">
      <inkml:brushProperty name="width" value="0.05" units="cm"/>
      <inkml:brushProperty name="height" value="0.05" units="cm"/>
      <inkml:brushProperty name="color" value="#E71224"/>
    </inkml:brush>
  </inkml:definitions>
  <inkml:trace contextRef="#ctx0" brushRef="#br0">79 3 2785,'0'0'3487,"0"0"-1633,0 0-581,0 0-316,0 0-212,0 0-220,-7 0-23,-14-3 380,43 7 702,-19-4-1585,-1 1 0,0 0 0,0 0 1,0 0-1,0 0 0,0 0 0,0 1 0,0-1 1,0 1-1,0-1 0,0 1 0,-1 0 0,1-1 1,-1 1-1,1 0 0,-1 0 0,0 0 0,0 0 1,0 0-1,0 1 0,0-1 0,0 0 0,-1 0 1,1 1-1,-1-1 0,1 0 0,-1 1 0,0-1 1,0 1-1,0-1 0,0 0 0,-1 4 1,-1 12-18,0 0 1,-1-1-1,-8 24 1,7-23-106,2-13 85,-1 0-1,1 0 1,-1 0-1,0-1 1,0 1 0,0-1-1,0 1 1,-1-1-1,0 0 1,0-1 0,0 1-1,-6 3 1,5-3 26,0 1-1,0-1 1,0 1 0,1 0-1,-1 0 1,1 1 0,-4 6 0,8-12 16,0 0 1,0 1-1,0-1 1,0 0-1,0 1 1,0-1 0,0 1-1,0-1 1,0 0-1,0 1 1,0-1-1,0 0 1,1 1 0,-1-1-1,0 0 1,0 1-1,0-1 1,0 0 0,1 1-1,-1-1 1,0 0-1,0 0 1,1 1-1,-1-1 1,0 0 0,0 0-1,1 1 1,-1-1-1,0 0 1,1 0-1,-1 0 1,0 0 0,1 1-1,-1-1 1,0 0-1,1 0 1,-1 0-1,1 0 1,-1 0 0,0 0-1,1 0 1,-1 0-1,0 0 1,1 0-1,-1 0 1,0 0 0,1 0-1,24 0 4,-21 0 10,58 0 0,77-1-2192,-48-8-3677,-35-1 1107</inkml:trace>
</inkml:ink>
</file>

<file path=ppt/ink/ink2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48.789"/>
    </inkml:context>
    <inkml:brush xml:id="br0">
      <inkml:brushProperty name="width" value="0.05" units="cm"/>
      <inkml:brushProperty name="height" value="0.05" units="cm"/>
      <inkml:brushProperty name="color" value="#E71224"/>
    </inkml:brush>
  </inkml:definitions>
  <inkml:trace contextRef="#ctx0" brushRef="#br0">114 19 104,'0'0'632,"0"0"463,0 0 1580,0 0-304,0 0-730,0 0-412,0-1-1089,0 1 0,0-1 0,0 0 0,0 1-1,0-1 1,0 0 0,0 0 0,0 1 0,0-1-1,1 0 1,-1 1 0,0-1 0,1 1 0,-1-1-1,0 0 1,1 1 0,-1-1 0,0 1 0,1-1-1,-1 1 1,1-1 0,0 0 0,20 0-53,-16 0-83,1 0 1,0 1-1,-1-1 1,1 1-1,0 1 1,-1-1-1,1 1 1,0 0 0,-1 0-1,1 0 1,-1 1-1,1 0 1,5 3-1,-10-4-32,0-1 0,-1 1-1,1 0 1,-1-1 0,1 1-1,-1 0 1,1 0 0,-1 0-1,0-1 1,1 1 0,-1 0-1,0 0 1,0 0-1,1 0 1,-1 0 0,0 0-1,0 0 1,0 0 0,0-1-1,0 1 1,0 0 0,0 0-1,-1 0 1,1 0 0,0 0-1,0 0 1,-1 0-1,1-1 1,-1 1 0,1 0-1,0 0 1,-1 0 0,0-1-1,1 1 1,-1 0 0,1-1-1,-2 2 1,-31 22-129,25-20 53,-8 7-35,-2 1-282,0 1-1,-29 27 1,47-40 396,0 0 1,-1 1-1,1-1 1,0 0 0,-1 0-1,1 1 1,0-1 0,0 0-1,-1 1 1,1-1 0,0 1-1,0-1 1,0 0 0,-1 1-1,1-1 1,0 1 0,0-1-1,0 0 1,0 1-1,0-1 1,0 1 0,0-1-1,0 1 1,0-1 0,0 0-1,0 1 1,0-1 0,0 1-1,0-1 1,0 0 0,1 1-1,-1-1 1,0 1-1,0-1 1,0 0 0,1 1-1,-1 0 1,20 8-183,34 0 428,-47-8-295,5 1 79,61 10 25,-68-11 3,1 0 0,0 1-1,-1-1 1,0 1-1,1 1 1,-1-1 0,0 1-1,0 0 1,9 7-1,-14-9-22,1-1 0,0 1-1,0 0 1,-1-1-1,1 1 1,0 0 0,-1 0-1,1 0 1,-1-1-1,1 1 1,-1 0 0,1 0-1,-1 0 1,0 0-1,1 0 1,-1 0 0,0 0-1,0 0 1,0 0 0,0 0-1,0 0 1,0 0-1,0 0 1,0 0 0,0 0-1,0 0 1,0 0-1,-1 0 1,1 0 0,0 0-1,-1-1 1,1 1-1,-1 0 1,1 0 0,-1 0-1,1 0 1,-1 0-1,0-1 1,1 1 0,-1 0-1,0-1 1,0 1-1,1 0 1,-1-1 0,0 1-1,0-1 1,-1 1-1,-45 18 117,45-18-127,-64 21 192,44-14-1601,1-1-1,-1-1 0,0 0 0,0-2 0,-42 3 0,48-7 48</inkml:trace>
</inkml:ink>
</file>

<file path=ppt/ink/ink2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49.886"/>
    </inkml:context>
    <inkml:brush xml:id="br0">
      <inkml:brushProperty name="width" value="0.05" units="cm"/>
      <inkml:brushProperty name="height" value="0.05" units="cm"/>
      <inkml:brushProperty name="color" value="#E71224"/>
    </inkml:brush>
  </inkml:definitions>
  <inkml:trace contextRef="#ctx0" brushRef="#br0">0 1 4017,'0'0'2784,"0"0"-855,0 0-505,0 0-400,0 0-423,0 0-137,0 0-320,0 10-32,0 5-56,0 0-56,0 10 0,0 5-160,0 0-825,0 6-2007,0 14-2353,0-10 3960</inkml:trace>
</inkml:ink>
</file>

<file path=ppt/ink/ink2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51.057"/>
    </inkml:context>
    <inkml:brush xml:id="br0">
      <inkml:brushProperty name="width" value="0.05" units="cm"/>
      <inkml:brushProperty name="height" value="0.05" units="cm"/>
      <inkml:brushProperty name="color" value="#E71224"/>
    </inkml:brush>
  </inkml:definitions>
  <inkml:trace contextRef="#ctx0" brushRef="#br0">194 0 288,'0'0'578,"0"0"604,0 0 2382,0 0-541,0 0-993,0 0-647,-4 1-1189,0 0 1,-1 1 0,1-1-1,0 1 1,0 0-1,0 0 1,-5 3-1,-119 119-287,103-97 117,25-27-39,-1 0 0,1 0 0,0 0 1,0 0-1,0 0 0,0 1 0,-1-1 0,1 0 0,0 0 1,0 0-1,0 0 0,0 1 0,0-1 0,0 0 0,-1 0 1,1 0-1,0 1 0,0-1 0,0 0 0,0 0 0,0 1 1,0-1-1,0 0 0,0 0 0,0 1 0,0-1 0,0 0 1,0 0-1,0 0 0,0 1 0,0-1 0,0 0 0,1 0 1,-1 1-1,0-1 0,0 0 0,0 0 0,0 0 1,0 0-1,0 1 0,1-1 0,-1 0 0,0 0 0,15 6-281,33-2 183,-31-3-1,100 17-172,0 0-1789,-38-13-2135,-76-5 3268,0-1-2901,-4 0 3826,0 1-1,0-1 1,-1 0-1,1 1 1,0-1 0,0 0-1,0 0 1,0 1-1,0-1 1,0 0-1,0 0 1,1 0-1,-1 0 1,0-1-1,0 1 1,1 0 0,-1 0-1,1 0 1,-1-1-1,1 1 1,-1 0-1,1 0 1,0-1-1,-1 1 1,1 0 0,0-2-1,0-122 117,1 115 464,-2 4 2247,-8 6-1118,3 0-1959,2 0 383,1 1 1,-1-1-1,1 1 0,-1 0 0,1 0 0,-1 0 1,1 0-1,0 1 0,0-1 0,-1 1 1,1 0-1,0 0 0,1 0 0,-5 4 0,-37 42 678,9-9 239,33-38-1123,-10 10 551,0 0 1,0 0-1,-15 21 0,10 6-1820,10 9-7166,7-41 8102,0-1-24</inkml:trace>
</inkml:ink>
</file>

<file path=ppt/ink/ink2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51.440"/>
    </inkml:context>
    <inkml:brush xml:id="br0">
      <inkml:brushProperty name="width" value="0.05" units="cm"/>
      <inkml:brushProperty name="height" value="0.05" units="cm"/>
      <inkml:brushProperty name="color" value="#E71224"/>
    </inkml:brush>
  </inkml:definitions>
  <inkml:trace contextRef="#ctx0" brushRef="#br0">0 1 5393,'0'0'2066,"0"0"-348,0 0-305,0 0-419,0 0-231,0 0-302,0 0-198,35 0-4145,19 0-2268,73 0 4146,-77 0 1233</inkml:trace>
</inkml:ink>
</file>

<file path=ppt/ink/ink2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51.785"/>
    </inkml:context>
    <inkml:brush xml:id="br0">
      <inkml:brushProperty name="width" value="0.05" units="cm"/>
      <inkml:brushProperty name="height" value="0.05" units="cm"/>
      <inkml:brushProperty name="color" value="#E71224"/>
    </inkml:brush>
  </inkml:definitions>
  <inkml:trace contextRef="#ctx0" brushRef="#br0">0 1 328,'0'0'440,"0"0"-46,0 0 735,0 0 2572,0 0-1818,0 0-1133,1 0-292,2 0-251,70 0-5316,97 0 1607,-137 0 2823</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50.551"/>
    </inkml:context>
    <inkml:brush xml:id="br0">
      <inkml:brushProperty name="width" value="0.05" units="cm"/>
      <inkml:brushProperty name="height" value="0.05" units="cm"/>
      <inkml:brushProperty name="color" value="#0000FF"/>
    </inkml:brush>
  </inkml:definitions>
  <inkml:trace contextRef="#ctx0" brushRef="#br0">0 8 5905,'0'0'2970,"0"0"-1215,0 0-193,0 0-23,0 0-333,0 0-268,6-8 2366,-6 75-3324,4 387 1370,12-149-4714,-16-283 978,0-17-5513,0-5 2023</inkml:trace>
</inkml:ink>
</file>

<file path=ppt/ink/ink2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52.122"/>
    </inkml:context>
    <inkml:brush xml:id="br0">
      <inkml:brushProperty name="width" value="0.05" units="cm"/>
      <inkml:brushProperty name="height" value="0.05" units="cm"/>
      <inkml:brushProperty name="color" value="#E71224"/>
    </inkml:brush>
  </inkml:definitions>
  <inkml:trace contextRef="#ctx0" brushRef="#br0">0 11 384,'0'0'552,"0"0"4273,0 0-3320,0 0-305,0 0-392,0 0-248,0 0-512,30-10-48,-20 10-272,0 0-200,4 0-176,6 0-336,5 0-681,4 0-911,5 0 1688,6 0 383,24 0-95,-15 0-240</inkml:trace>
  <inkml:trace contextRef="#ctx0" brushRef="#br0" timeOffset="1">639 1 160,'0'0'336,"0"0"-216,0 0 7394,0 0-5106,0 0-711,0 0-113,0 0-384,15 0-776,-15 0-192,0 0-232,0 0-368,0 5-1464,0 5-1377</inkml:trace>
</inkml:ink>
</file>

<file path=ppt/ink/ink2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53.205"/>
    </inkml:context>
    <inkml:brush xml:id="br0">
      <inkml:brushProperty name="width" value="0.05" units="cm"/>
      <inkml:brushProperty name="height" value="0.05" units="cm"/>
      <inkml:brushProperty name="color" value="#E71224"/>
    </inkml:brush>
  </inkml:definitions>
  <inkml:trace contextRef="#ctx0" brushRef="#br0">0 1 72,'0'0'352,"0"0"39,0 0 10,0 0-74,0 0 468,0 0 1707,1 5 112,8 144 3576,-11 9-7302,-1-29-3266,3-67-1167</inkml:trace>
</inkml:ink>
</file>

<file path=ppt/ink/ink2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55.754"/>
    </inkml:context>
    <inkml:brush xml:id="br0">
      <inkml:brushProperty name="width" value="0.05" units="cm"/>
      <inkml:brushProperty name="height" value="0.05" units="cm"/>
      <inkml:brushProperty name="color" value="#E71224"/>
    </inkml:brush>
  </inkml:definitions>
  <inkml:trace contextRef="#ctx0" brushRef="#br0">580 707 800,'0'0'2578,"0"0"-351,0 0-640,0 0-372,0 0-147,0 0-203,-9 3-81,-183 39 2614,150-34-3312,0-2 1,0-2 0,-77-1 0,116-4-77,0 1 0,0-1 0,0 0 0,1 1 1,-1-1-1,0 0 0,0-1 0,1 1 0,-1 0 1,1-1-1,-1 1 0,1-1 0,0 0 1,-1 0-1,1 0 0,0 0 0,0 0 0,1-1 1,-1 1-1,0 0 0,1-1 0,-3-4 1,-3-7 37,0-1 1,-8-30 0,11 32-32,-7-18-75,2-1 0,1 1 0,2-2 0,1 1 0,-1-49 0,7 60-12,0-1 0,2 1 0,0 0 0,1 0 0,1 0-1,1 0 1,1 1 0,1 0 0,0 0 0,2 1 0,19-30 0,-23 38-64,1 1 0,1-1 0,0 1 0,0 1 0,1 0 0,0 0 0,21-15 0,-22 19 64,0 1 0,0 0 0,1 0 0,-1 0 0,1 1 0,0 1 0,0 0 0,0 0-1,0 0 1,0 1 0,16 1 0,-1-1 42,-16 0 16,-1 1 0,0-1 0,1 2 1,-1-1-1,0 1 0,0 0 0,1 0 0,-1 1 0,0 0 0,0 0 0,12 6 1,21 15 107,-32-20-58,-1 1-1,0 0 0,0 0 0,0 0 0,0 1 0,-1 0 1,0 1-1,0-1 0,0 1 0,-1 0 0,0 1 1,6 8-1,4 15 81,-2 0 1,0 1-1,12 52 0,-13-41 20,22 51-1,-26-74-58,0 1 0,-2-1 0,0 1 0,-2 0 0,3 26 1,-1 103 313,-7-141-349,0-1-1,0 1 1,-1-1-1,0 1 1,0-1-1,-1 0 1,0 0-1,-1 0 1,1-1-1,-1 1 1,0-1-1,-1 1 1,0-1-1,0-1 1,0 1-1,0-1 1,-1 0-1,-8 6 1,-8 5-18,-1 0 0,0-2 0,-44 20 0,28-23-4355,28-10-2423</inkml:trace>
</inkml:ink>
</file>

<file path=ppt/ink/ink2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56.290"/>
    </inkml:context>
    <inkml:brush xml:id="br0">
      <inkml:brushProperty name="width" value="0.05" units="cm"/>
      <inkml:brushProperty name="height" value="0.05" units="cm"/>
      <inkml:brushProperty name="color" value="#E71224"/>
    </inkml:brush>
  </inkml:definitions>
  <inkml:trace contextRef="#ctx0" brushRef="#br0">320 0 4889,'0'0'3026,"0"0"-769,0 0-835,0 0-316,0 0-440,-6 0-430,3 1-237,0-1 1,1 1-1,-1-1 1,1 1-1,-1 0 1,1 0-1,0 0 1,-1 1-1,1-1 1,0 1-1,0-1 1,0 1-1,0-1 1,0 1 0,0 0-1,1 0 1,-1 0-1,0 0 1,1 0-1,0 1 1,-1-1-1,1 0 1,0 1-1,-1 2 1,-6 15 7,1 0 0,-6 25-1,3-9 60,-58 167 322,22-71-388,-55 254 0,93-321-1258,6-44-1970,2 1-4130,0-22 5450</inkml:trace>
</inkml:ink>
</file>

<file path=ppt/ink/ink2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57.238"/>
    </inkml:context>
    <inkml:brush xml:id="br0">
      <inkml:brushProperty name="width" value="0.05" units="cm"/>
      <inkml:brushProperty name="height" value="0.05" units="cm"/>
      <inkml:brushProperty name="color" value="#E71224"/>
    </inkml:brush>
  </inkml:definitions>
  <inkml:trace contextRef="#ctx0" brushRef="#br0">318 1 1840,'0'0'2948,"0"0"-733,0 0-679,0 0-598,0 0-366,0 0-231,-7 0-109,3 0-220,-13 0 103,0 0 1,0 1-1,0 0 0,1 2 1,-1 0-1,0 1 1,-15 5-1,11 0-61,1 1-1,0 0 1,1 1-1,0 2 1,1 0-1,-18 16 1,35-29-44,1 0 0,0 1 0,-1-1 0,1 0 0,0 0 0,0 1 0,0-1 0,-1 0 0,1 1 0,0-1 0,0 0 1,0 1-1,0-1 0,-1 0 0,1 1 0,0-1 0,0 0 0,0 1 0,0-1 0,0 0 0,0 1 0,0-1 0,0 0 0,0 1 0,0-1 0,0 0 0,0 1 0,0-1 0,1 1 0,-1-1 0,0 0 1,0 0-1,0 1 0,0-1 0,0 0 0,1 1 0,-1-1 0,0 0 0,0 0 0,1 1 0,-1-1 0,0 0 0,0 0 0,1 1 0,-1-1 0,0 0 0,1 0 0,-1 0 0,0 0 0,1 1 1,-1-1-1,0 0 0,1 0 0,-1 0 0,0 0 0,1 0 0,0 0 0,26 5-46,-20-4 65,30 6 9,1-1 1,61 1-1,-54-5 15,54 10 0,-55-2-60,-27-6 41,-1 0 0,1-1 0,22 2 1,-38-5 71,-1 0 104,0 0 59,0 0-29,0 0-61,0 0-15,0 0-48,0 0 15,0 0-31,0 0 68,-30-16 121,-29-48-229,49 52-592,0-1 1,-1 1-1,0 1 0,-1 0 0,0 1 1,-25-17-1,24 22-1895,7 4-2170</inkml:trace>
</inkml:ink>
</file>

<file path=ppt/ink/ink2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58.068"/>
    </inkml:context>
    <inkml:brush xml:id="br0">
      <inkml:brushProperty name="width" value="0.05" units="cm"/>
      <inkml:brushProperty name="height" value="0.05" units="cm"/>
      <inkml:brushProperty name="color" value="#E71224"/>
    </inkml:brush>
  </inkml:definitions>
  <inkml:trace contextRef="#ctx0" brushRef="#br0">0 550 1064,'0'0'2233,"0"0"2816,0 0-2285,0 0-1230,0 0-319,0 0-442,9-6-354,10-4-307,2 1-1,-1 0 1,1 2 0,1 0-1,22-3 1,-31 7-78,39-12 5,-2-1 0,1-3-1,-2-2 1,62-36 0,-86 42-45,0-1 1,-1 0-1,-1-2 1,0-1-1,-1-1 1,-2-1-1,0-1 1,-1 0 0,23-37-1,-38 53-7,0 0 1,-1-1-1,0 1 1,0-1-1,0 0 1,-1 1-1,0-1 0,-1 0 1,1-1-1,-1 1 1,-1 0-1,1 0 0,-1 0 1,-1-1-1,-1-10 1,2 17 8,-1 1 0,0-1 1,0 0-1,0 0 0,1 0 0,-1 1 1,0-1-1,0 0 0,0 1 0,0-1 1,0 1-1,-1-1 0,1 1 1,0 0-1,0 0 0,0-1 0,0 1 1,0 0-1,-1 0 0,-1 0 0,-31-1-65,28 1 63,-11 0-2,6 0-24,0 0-1,1 0 1,-1 1-1,-11 3 0,18-3 21,0 1 0,-1 0 0,1-1 0,0 2-1,0-1 1,0 0 0,0 1 0,0 0 0,0 0-1,1 0 1,-1 0 0,-3 5 0,-21 27 3,2 0 1,2 2-1,-34 68 1,-42 125 287,84-192-239,-13 31 32,3 1 0,-29 125 0,53-170 384,2-14-3058,0-3-5718,0-16 3651</inkml:trace>
</inkml:ink>
</file>

<file path=ppt/ink/ink2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58.789"/>
    </inkml:context>
    <inkml:brush xml:id="br0">
      <inkml:brushProperty name="width" value="0.05" units="cm"/>
      <inkml:brushProperty name="height" value="0.05" units="cm"/>
      <inkml:brushProperty name="color" value="#E71224"/>
    </inkml:brush>
  </inkml:definitions>
  <inkml:trace contextRef="#ctx0" brushRef="#br0">1 1 128,'0'0'3812,"0"0"-1640,0 0-860,0 0-290,0 0-389,0 0-299,10 0-32,373 0 2907,-383 0-3191,1 1 0,0-1 0,-1 0 1,1 1-1,-1-1 0,1 1 0,-1 0 0,1-1 0,-1 1 0,0-1 0,1 1 1,-1 0-1,0-1 0,1 1 0,-1 0 0,0-1 0,0 1 0,1 0 0,-1-1 1,0 1-1,0 0 0,0 0 0,0-1 0,0 1 0,0 0 0,0-1 0,0 1 1,-1 0-1,1 0 0,0-1 0,0 1 0,0 0 0,-1-1 0,1 1 0,0 0 1,-1-1-1,0 2 0,-15 28 351,2-22-327,0 0 1,-1-1 0,0-1 0,0 0 0,0-1-1,-1-1 1,0 0 0,1-1 0,-2-1 0,1 0-1,-25-2 1,40 1-62,1 0 1,-1-1-1,0 1 0,0 0 0,0 0 1,1-1-1,-1 1 0,0 0 0,0 0 1,1 0-1,-1 0 0,1 0 0,-1 0 0,1 0 1,0 0-1,-1 0 0,1 0 0,0 0 1,0 0-1,-1 0 0,1 0 0,0 1 1,0-1-1,0 0 0,0 0 0,1 2 1,-1 41 112,1-34-5,-1-3-48,0 22 197,5 47 0,-3-67-232,0 1 0,0-1-1,1 0 1,0-1 0,0 1-1,1-1 1,0 1 0,1-1-1,7 11 1,-8-16-174,0 1 0,0-1 1,0 0-1,1 0 0,-1 0 1,1-1-1,0 1 0,0-1 1,0 0-1,0-1 0,0 1 0,0-1 1,1 0-1,-1 0 0,0 0 1,1-1-1,-1 0 0,7-1 1,-3 2-504,34 0-3585</inkml:trace>
</inkml:ink>
</file>

<file path=ppt/ink/ink2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59.222"/>
    </inkml:context>
    <inkml:brush xml:id="br0">
      <inkml:brushProperty name="width" value="0.05" units="cm"/>
      <inkml:brushProperty name="height" value="0.05" units="cm"/>
      <inkml:brushProperty name="color" value="#E71224"/>
    </inkml:brush>
  </inkml:definitions>
  <inkml:trace contextRef="#ctx0" brushRef="#br0">0 1 3913,'0'0'2643,"0"0"-816,0 0-588,0 0-315,0 0-268,0 0-212,27 1 510,138 4-536,-93-5-2664,6-1-5283,-76 1 5622</inkml:trace>
</inkml:ink>
</file>

<file path=ppt/ink/ink2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59.580"/>
    </inkml:context>
    <inkml:brush xml:id="br0">
      <inkml:brushProperty name="width" value="0.05" units="cm"/>
      <inkml:brushProperty name="height" value="0.05" units="cm"/>
      <inkml:brushProperty name="color" value="#E71224"/>
    </inkml:brush>
  </inkml:definitions>
  <inkml:trace contextRef="#ctx0" brushRef="#br0">0 1 1064</inkml:trace>
</inkml:ink>
</file>

<file path=ppt/ink/ink2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0:59.937"/>
    </inkml:context>
    <inkml:brush xml:id="br0">
      <inkml:brushProperty name="width" value="0.05" units="cm"/>
      <inkml:brushProperty name="height" value="0.05" units="cm"/>
      <inkml:brushProperty name="color" value="#E71224"/>
    </inkml:brush>
  </inkml:definitions>
  <inkml:trace contextRef="#ctx0" brushRef="#br0">5 1 1064,'-5'186'3889,"5"-181"-2105,0-5-367,0 0 7,0 0-304,0 0-168,0 0-175,5 0-9,5 0-264,5 0-144,10 0-208,9 0-152,5 0-152,15 0-792,35-5-857,-16-5-3600,-4 0 2201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51.017"/>
    </inkml:context>
    <inkml:brush xml:id="br0">
      <inkml:brushProperty name="width" value="0.05" units="cm"/>
      <inkml:brushProperty name="height" value="0.05" units="cm"/>
      <inkml:brushProperty name="color" value="#0000FF"/>
    </inkml:brush>
  </inkml:definitions>
  <inkml:trace contextRef="#ctx0" brushRef="#br0">0 2 5033,'0'0'2622,"0"0"-1207,0 0-273,0 0-233,0 0-314,0 0-95,0-1-67,1 1-408,1 0 0,-1 0-1,0 0 1,0 0-1,1 0 1,-1 0-1,0 0 1,0 1-1,1-1 1,-1 0 0,0 1-1,0-1 1,0 1-1,1 0 1,-1-1-1,0 1 1,0 0 0,0-1-1,0 2-24,138 112 1508,-78-70-745,25 26-763,-84-68 18,0-1-1,0 1 1,0 0-1,-1 0 1,1 0 0,0 0-1,-1 0 1,0 0-1,1 0 1,-1 1-1,0-1 1,0 0-1,0 1 1,-1-1-1,1 0 1,0 1-1,-1-1 1,0 1 0,1 0-1,-1-1 1,0 1-1,0-1 1,-1 1-1,1-1 1,0 1-1,-1-1 1,0 1-1,0-1 1,1 0-1,-1 1 1,0-1-1,-1 0 1,1 0 0,0 1-1,-1-1 1,1 0-1,-1 0 1,-1 1-18,-8 8 305,0 1 1,-1-2 0,0 0 0,-1 0-1,-11 5-305,16-9 108,-11 6 39,-1-2-1,0 0 1,0-1-1,-22 7-146,-11 1-2774,46-12-2774,7-4 1235</inkml:trace>
</inkml:ink>
</file>

<file path=ppt/ink/ink2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00.272"/>
    </inkml:context>
    <inkml:brush xml:id="br0">
      <inkml:brushProperty name="width" value="0.05" units="cm"/>
      <inkml:brushProperty name="height" value="0.05" units="cm"/>
      <inkml:brushProperty name="color" value="#E71224"/>
    </inkml:brush>
  </inkml:definitions>
  <inkml:trace contextRef="#ctx0" brushRef="#br0">84 1 3729,'0'0'4329,"0"0"-2393,0 0-696,0 0-239,0 0-465,0 0-152,0 0-120,0 0-112,-74 206 0,69-140-144,0 4-8,5 1 0,0 14-1176,15-20-1937,10-14-4761</inkml:trace>
</inkml:ink>
</file>

<file path=ppt/ink/ink2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02.871"/>
    </inkml:context>
    <inkml:brush xml:id="br0">
      <inkml:brushProperty name="width" value="0.05" units="cm"/>
      <inkml:brushProperty name="height" value="0.05" units="cm"/>
      <inkml:brushProperty name="color" value="#E71224"/>
    </inkml:brush>
  </inkml:definitions>
  <inkml:trace contextRef="#ctx0" brushRef="#br0">15 32 5497,'0'0'4070,"0"0"-1640,0 0-427,0 0-165,0 0-336,-2-5-315,-9-12-464,10 9 2586,46 8-4790,-37 0 1025,-1-1-459,0 1 0,0 0 0,0 1 0,-1-1 0,1 1 0,0 1 0,0-1 0,11 5 0,3 9-5255</inkml:trace>
</inkml:ink>
</file>

<file path=ppt/ink/ink2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03.200"/>
    </inkml:context>
    <inkml:brush xml:id="br0">
      <inkml:brushProperty name="width" value="0.05" units="cm"/>
      <inkml:brushProperty name="height" value="0.05" units="cm"/>
      <inkml:brushProperty name="color" value="#E71224"/>
    </inkml:brush>
  </inkml:definitions>
  <inkml:trace contextRef="#ctx0" brushRef="#br0">0 242 3065,'0'0'4521,"0"0"-2897,0 0-224,0 0-416,0 0-71,0 0-41,0 0-200,20 0-152,5-10-320,4-15-88,11-5-112,-1 0-608,20-26-1184,-10 11-2657,-10 0-1809</inkml:trace>
</inkml:ink>
</file>

<file path=ppt/ink/ink2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03.555"/>
    </inkml:context>
    <inkml:brush xml:id="br0">
      <inkml:brushProperty name="width" value="0.05" units="cm"/>
      <inkml:brushProperty name="height" value="0.05" units="cm"/>
      <inkml:brushProperty name="color" value="#E71224"/>
    </inkml:brush>
  </inkml:definitions>
  <inkml:trace contextRef="#ctx0" brushRef="#br0">80 1 5697,'0'0'3909,"0"0"-2271,0 0-757,0 0-143,0 0-257,0 0-301,-3 9-53,-26 73-48,20-61-229,1 1 0,0-1 0,2 2 1,1-1-1,0 1 0,-1 30 0,31-53-340,38-1 280,-30-1 21,0 2 0,38 4 0,-68-3 160,0 0 0,-1-1-1,1 1 1,-1 1 0,1-1-1,-1 0 1,1 0 0,-1 1-1,1 0 1,-1-1 0,0 1 0,0 0-1,0 0 1,0 0 0,0 0-1,-1 1 1,1-1 0,-1 0-1,1 1 1,-1-1 0,0 1-1,0-1 1,0 1 0,1 2-1,0 5-518,1 0 0,-1-1 0,-1 1 0,0 0-1,0 13 1,-1-21 371,-1 1 0,1-1 0,-1 0 0,0 0 0,0 0-1,0 1 1,0-1 0,0 0 0,0 0 0,0 0 0,-1-1-1,1 1 1,-1 0 0,1 0 0,-1-1 0,0 1 0,1-1 0,-1 0-1,-3 2 1,-46 25-1374,36-20 899,-30 13-866</inkml:trace>
</inkml:ink>
</file>

<file path=ppt/ink/ink2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03.892"/>
    </inkml:context>
    <inkml:brush xml:id="br0">
      <inkml:brushProperty name="width" value="0.05" units="cm"/>
      <inkml:brushProperty name="height" value="0.05" units="cm"/>
      <inkml:brushProperty name="color" value="#E71224"/>
    </inkml:brush>
  </inkml:definitions>
  <inkml:trace contextRef="#ctx0" brushRef="#br0">251 1 2473,'0'0'3976,"0"0"-2647,0 0-9,0 0-312,0 0-344,0 0-344,0 0 80,-158 262-192,134-222-199,4 0-9,0-10-153,6 1-1279,4-6-2745,5-15 897</inkml:trace>
</inkml:ink>
</file>

<file path=ppt/ink/ink2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04.236"/>
    </inkml:context>
    <inkml:brush xml:id="br0">
      <inkml:brushProperty name="width" value="0.05" units="cm"/>
      <inkml:brushProperty name="height" value="0.05" units="cm"/>
      <inkml:brushProperty name="color" value="#E71224"/>
    </inkml:brush>
  </inkml:definitions>
  <inkml:trace contextRef="#ctx0" brushRef="#br0">0 1 3369,'0'0'4329,"0"0"-2745,0 0-288,0 0-416,0 0-39,0 0-353,0 0-200,64 116-168,-49-86-120,9-10-176,16-10-1217,-6-5-2823,-4-5-601</inkml:trace>
</inkml:ink>
</file>

<file path=ppt/ink/ink2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04.573"/>
    </inkml:context>
    <inkml:brush xml:id="br0">
      <inkml:brushProperty name="width" value="0.05" units="cm"/>
      <inkml:brushProperty name="height" value="0.05" units="cm"/>
      <inkml:brushProperty name="color" value="#E71224"/>
    </inkml:brush>
  </inkml:definitions>
  <inkml:trace contextRef="#ctx0" brushRef="#br0">1 86 3689,'0'0'3497,"0"0"-1658,0 0-458,0 0-258,0 0-77,0 0-166,0 0-207,4 0-302,40 0-70,67 1-106,0-4 1,153-25-1,-212 18-514,128-30-4322,-171 37 3840,-5 1-1103,-2 1-2583,-2 1 1349</inkml:trace>
</inkml:ink>
</file>

<file path=ppt/ink/ink2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04.900"/>
    </inkml:context>
    <inkml:brush xml:id="br0">
      <inkml:brushProperty name="width" value="0.05" units="cm"/>
      <inkml:brushProperty name="height" value="0.05" units="cm"/>
      <inkml:brushProperty name="color" value="#E71224"/>
    </inkml:brush>
  </inkml:definitions>
  <inkml:trace contextRef="#ctx0" brushRef="#br0">123 0 6457,'0'0'2881,"0"0"-1249,0 0-887,0 0-169,0 0-24,0 0 56,0 0-328,-83 227-72,68-177-208,0-5 72,10-9-72,0-11-8,5-10-424,0-5-928,0-10-953,0 0-2560,10-10 2409,10-20 1223</inkml:trace>
</inkml:ink>
</file>

<file path=ppt/ink/ink2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05.235"/>
    </inkml:context>
    <inkml:brush xml:id="br0">
      <inkml:brushProperty name="width" value="0.05" units="cm"/>
      <inkml:brushProperty name="height" value="0.05" units="cm"/>
      <inkml:brushProperty name="color" value="#E71224"/>
    </inkml:brush>
  </inkml:definitions>
  <inkml:trace contextRef="#ctx0" brushRef="#br0">35 0 6465,'8'172'1806,"-3"-134"185,-4-38-1988,-1 0 0,0 0 0,0 0-1,0 0 1,0 0 0,0 0-1,0 0 1,0 0 0,0 1-1,0-1 1,1 0 0,-1 0-1,0 0 1,0 0 0,0 0-1,0 0 1,0 0 0,0 0-1,1 0 1,-1 0 0,0 0-1,0 0 1,0 0 0,0 0-1,0 0 1,0 0 0,1 0 0,-1 0-1,0 0 1,0 0 0,0 0-1,0 0 1,0 0 0,0 0-1,1 0 1,-1 0 0,0 0-1,0 0 1,0-1 0,0 1-1,0 0 1,0 0 0,0 0-1,0 0 1,1 0 0,-1 0-1,0 0 1,0 0 0,0-1-1,0 1 1,0 0 0,0 0 0,0 0-1,0 0 1,0 0 0,0-1-1,2 0 237,7 0-54,-1 2 0,1-1 0,0 1 0,0 0 0,-1 1 0,1 0 0,-1 0 0,13 6 0,-18-7-212,-1 1 0,1 0 0,0 0 0,0 0-1,-1 0 1,1 0 0,-1 1 0,0-1 0,0 1 0,0-1 0,0 1 0,0 0 0,0 0 0,-1 0 0,1 0-1,-1 0 1,0 0 0,0 0 0,0 0 0,-1 1 0,1-1 0,-1 0 0,1 1 0,-1-1 0,0 4-1,-1-5-148,1-1-1,-1 1 0,1-1 0,-1 1 0,0-1 1,0 1-1,1-1 0,-1 1 0,0-1 0,0 0 0,0 0 1,-1 0-1,1 1 0,0-1 0,0 0 0,0 0 1,-1-1-1,1 1 0,-1 0 0,1 0 0,-1-1 0,1 1 1,-1-1-1,1 1 0,-1-1 0,1 1 0,-1-1 0,0 0 1,1 0-1,-4 0 0,-63 2-2936,52-2 2384,-20 0-206,9 0-29</inkml:trace>
</inkml:ink>
</file>

<file path=ppt/ink/ink2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05.569"/>
    </inkml:context>
    <inkml:brush xml:id="br0">
      <inkml:brushProperty name="width" value="0.05" units="cm"/>
      <inkml:brushProperty name="height" value="0.05" units="cm"/>
      <inkml:brushProperty name="color" value="#E71224"/>
    </inkml:brush>
  </inkml:definitions>
  <inkml:trace contextRef="#ctx0" brushRef="#br0">10 0 2561,'0'0'4391,"0"0"-2406,0 0-985,0 0-200,0 0-159,0 0-90,-2 38-105,0 11-300,-4 173 393,7-183-440,1 0-1,2 1 1,2-1 0,2-1-1,19 58 1,-18-69-179,1-2 1,2 1-1,0-1 1,2-1-1,1 0 1,1-1-1,0-1 1,34 34-1,-43-50-169,-1 0 0,1-1 0,-1 0 0,1-1-1,1 0 1,-1 0 0,1 0 0,0-1 0,11 4 0,43 3-4612,-26-9 397</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51.505"/>
    </inkml:context>
    <inkml:brush xml:id="br0">
      <inkml:brushProperty name="width" value="0.05" units="cm"/>
      <inkml:brushProperty name="height" value="0.05" units="cm"/>
      <inkml:brushProperty name="color" value="#0000FF"/>
    </inkml:brush>
  </inkml:definitions>
  <inkml:trace contextRef="#ctx0" brushRef="#br0">1 27 4961,'0'0'1820,"0"0"-330,0 0-206,0 0-146,0 0-141,0 0-91,40 5-87,-39-5-752,-1 0 87,0 0 256,0 0 260,0 0 95,-2 0-666,0 0 1,1 0 0,-1 0-1,1-1 1,-1 1 0,1 0-1,-1-1 1,1 0 0,-1 1-1,1-1 1,-1 0 0,1 1-1,0-1 1,0 0 0,-1 0-1,1 0 1,0 0 0,0 0-1,0-1 1,-1 1-100,-8-10-18,9 10-433,1 1-549,0-4-4216,0 3 660</inkml:trace>
</inkml:ink>
</file>

<file path=ppt/ink/ink2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05.903"/>
    </inkml:context>
    <inkml:brush xml:id="br0">
      <inkml:brushProperty name="width" value="0.05" units="cm"/>
      <inkml:brushProperty name="height" value="0.05" units="cm"/>
      <inkml:brushProperty name="color" value="#E71224"/>
    </inkml:brush>
  </inkml:definitions>
  <inkml:trace contextRef="#ctx0" brushRef="#br0">1 0 5969,'0'0'2289,"0"0"-673,0 0-296,0 0-247,0 0-97,0 0-592,0 0-288,0 0-88,0 0-8,0 0-424,0 16-1064,0 4-1793,0-5-3801</inkml:trace>
</inkml:ink>
</file>

<file path=ppt/ink/ink2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06.236"/>
    </inkml:context>
    <inkml:brush xml:id="br0">
      <inkml:brushProperty name="width" value="0.05" units="cm"/>
      <inkml:brushProperty name="height" value="0.05" units="cm"/>
      <inkml:brushProperty name="color" value="#E71224"/>
    </inkml:brush>
  </inkml:definitions>
  <inkml:trace contextRef="#ctx0" brushRef="#br0">242 1 2881,'0'0'2584,"0"0"-783,0 0-257,0 0-248,0 0-328,0 0-416,0 0-63,-35 121-249,25-101-72,1 0-152,-6 5-16,0 0 0,-10 0-784,1 1-969,-15 9-991,4-10-1881,1-5 2224</inkml:trace>
</inkml:ink>
</file>

<file path=ppt/ink/ink2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06.635"/>
    </inkml:context>
    <inkml:brush xml:id="br0">
      <inkml:brushProperty name="width" value="0.05" units="cm"/>
      <inkml:brushProperty name="height" value="0.05" units="cm"/>
      <inkml:brushProperty name="color" value="#E71224"/>
    </inkml:brush>
  </inkml:definitions>
  <inkml:trace contextRef="#ctx0" brushRef="#br0">0 1 7138,'0'0'2632,"0"0"-702,0 0-430,0 0-229,0 0-432,0 0-323,0 0-245,31 0-78,133 0-3635,-162 27 2983,-4-14 562,0-1-1,-1 1 0,0 0 0,-1-1 1,-1 0-1,0 0 0,-1 0 0,0 0 1,0-1-1,-1 0 0,-10 11 1,7-8 79,0 1 0,1 1 0,1-1 0,1 1-1,-10 28 1,17-44-172,0 1-1,0-1 1,0 1-1,0-1 1,0 0-1,0 1 1,0-1-1,0 1 1,1-1-1,-1 1 1,0-1-1,0 0 1,0 1-1,1-1 1,-1 1-1,0-1 1,0 0-1,1 1 1,-1-1-1,0 0 1,1 0-1,-1 1 1,0-1-1,1 0 1,-1 0-1,1 1 1,-1-1-1,0 0 1,1 0-1,-1 0 1,1 0-1,-1 0 1,1 1-1,-1-1 1,0 0-1,1 0 1,-1 0-1,1 0 1,-1 0-1,1-1 0,27 1-202,-17 0 105,1-1-209,0 0 0,0-1-1,0 0 1,0 0 0,0-2-1,0 1 1,16-9 0,78-45-4089,-53 26 675,12-5 866</inkml:trace>
</inkml:ink>
</file>

<file path=ppt/ink/ink2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07.056"/>
    </inkml:context>
    <inkml:brush xml:id="br0">
      <inkml:brushProperty name="width" value="0.05" units="cm"/>
      <inkml:brushProperty name="height" value="0.05" units="cm"/>
      <inkml:brushProperty name="color" value="#E71224"/>
    </inkml:brush>
  </inkml:definitions>
  <inkml:trace contextRef="#ctx0" brushRef="#br0">0 0 5793,'0'0'2790,"0"0"-792,0 0-590,0 0-81,0 0-257,0 0-467,0 0-373,8 0-115,10 3-103,0 1 0,0 0 0,0 2 0,0 0 0,-1 0 0,29 17 0,-4-4-21,-21-10 3,10 4-3,44 25 0,-67-33 2,0 0 1,-1 0-1,0 0 0,0 1 0,-1 0 1,1 1-1,-1-1 0,-1 1 1,1 0-1,8 15 0,-13-19-11,1 0-1,0 0 0,-1 1 0,1-1 1,-1 0-1,0 1 0,0-1 0,-1 1 1,1-1-1,-1 1 0,0 0 0,0-1 1,0 1-1,0-1 0,0 1 1,-1-1-1,1 1 0,-1 0 0,0-1 1,-1 0-1,1 1 0,0-1 0,-1 0 1,0 0-1,1 1 0,-1-1 0,-1-1 1,1 1-1,0 0 0,-1 0 1,1-1-1,-1 0 0,0 1 0,0-1 1,0 0-1,0 0 0,0-1 0,0 1 1,-1-1-1,1 1 0,-7 1 0,0-1-706,0 0 0,0 0 0,0-1 0,-10 1 0,16-2 33,0 0 0,0 0-1,1-1 1,-1 1 0,0-1 0,1 0-1,-1 0 1,-4-2 0,-12-14-1737</inkml:trace>
</inkml:ink>
</file>

<file path=ppt/ink/ink2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07.405"/>
    </inkml:context>
    <inkml:brush xml:id="br0">
      <inkml:brushProperty name="width" value="0.05" units="cm"/>
      <inkml:brushProperty name="height" value="0.05" units="cm"/>
      <inkml:brushProperty name="color" value="#E71224"/>
    </inkml:brush>
  </inkml:definitions>
  <inkml:trace contextRef="#ctx0" brushRef="#br0">350 0 4489,'0'0'3241,"0"0"-1321,0 0-864,0 0-120,0 0-111,0 0-89,0 0-248,-163 197-80,124-137-152,-5-5-248,10 1 40,4-6-48,5 0-568,11-9-912,14-11-1217,0-15-3336,0-10 3376</inkml:trace>
</inkml:ink>
</file>

<file path=ppt/ink/ink2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07.740"/>
    </inkml:context>
    <inkml:brush xml:id="br0">
      <inkml:brushProperty name="width" value="0.05" units="cm"/>
      <inkml:brushProperty name="height" value="0.05" units="cm"/>
      <inkml:brushProperty name="color" value="#E71224"/>
    </inkml:brush>
  </inkml:definitions>
  <inkml:trace contextRef="#ctx0" brushRef="#br0">1 1 8194,'0'0'2056,"0"0"-1304,0 0-240,0 0-319,0 0-193,0 0-905,0 0-5136</inkml:trace>
</inkml:ink>
</file>

<file path=ppt/ink/ink2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10.288"/>
    </inkml:context>
    <inkml:brush xml:id="br0">
      <inkml:brushProperty name="width" value="0.05" units="cm"/>
      <inkml:brushProperty name="height" value="0.05" units="cm"/>
      <inkml:brushProperty name="color" value="#E71224"/>
    </inkml:brush>
  </inkml:definitions>
  <inkml:trace contextRef="#ctx0" brushRef="#br0">21 0 7282,'0'0'2796,"0"0"-917,0 0-365,0 0-554,0 0-509,0 0-272,-1 21 161,-13 315 1601,9-35-1674,5-215-1419,0-85 1059,0-1 0,0 1 0,0-1 0,0 0 0,0 1 0,0-1 0,0 1 0,0-1 0,1 1 0,-1-1 0,0 1 0,0-1 0,0 0 0,1 1 0,-1-1 0,0 0 0,0 1 0,1-1 0,-1 0 0,0 1 0,1-1 0,-1 0-1,0 1 1,1-1 0,-1 0 0,0 0 0,1 1 0,-1-1 0,1 0 0,-1 0 0,1 0 0,-1 0 0,0 0 0,1 1 0,-1-1 0,2 0 0,-1 0-204,0-1 0,0 1 0,0 0 0,0 0 0,1-1-1,-1 1 1,0-1 0,0 1 0,0-1 0,0 1 0,0-1 0,0 1 0,0-1-1,0 0 1,-1 0 0,1 1 0,1-3 0,17-27-6250</inkml:trace>
</inkml:ink>
</file>

<file path=ppt/ink/ink2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10.691"/>
    </inkml:context>
    <inkml:brush xml:id="br0">
      <inkml:brushProperty name="width" value="0.05" units="cm"/>
      <inkml:brushProperty name="height" value="0.05" units="cm"/>
      <inkml:brushProperty name="color" value="#E71224"/>
    </inkml:brush>
  </inkml:definitions>
  <inkml:trace contextRef="#ctx0" brushRef="#br0">30 1 5401,'0'0'2354,"0"0"-663,0 0-680,0 0-406,0 0-395,0 0-138,8 2-16,230 97 419,-185-74-435,-51-25-39,-1 1 1,1-1 0,0 1-1,-1 0 1,1 0 0,-1 0 0,0 0-1,1 0 1,-1 0 0,0 0 0,1 1-1,-1-1 1,0 0 0,0 1 0,0-1-1,1 2 1,-2-2 1,0 0 0,0 0 1,0 0-1,0 0 0,0 0 0,0 0 1,0 0-1,0 0 0,0 0 0,0-1 0,-1 1 1,1 0-1,0 0 0,0 0 0,-1 0 0,1 0 1,-1-1-1,1 1 0,-1 0 0,1 0 0,-2 1 1,-4 3 22,1 0 0,-2 0 0,1 0 0,-1 0 0,-10 5 0,8-5-6,-85 50 42,-21 13-598,43-21-3862,64-41 16</inkml:trace>
</inkml:ink>
</file>

<file path=ppt/ink/ink2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11.220"/>
    </inkml:context>
    <inkml:brush xml:id="br0">
      <inkml:brushProperty name="width" value="0.05" units="cm"/>
      <inkml:brushProperty name="height" value="0.05" units="cm"/>
      <inkml:brushProperty name="color" value="#E71224"/>
    </inkml:brush>
  </inkml:definitions>
  <inkml:trace contextRef="#ctx0" brushRef="#br0">1 0 4281,'0'0'2743,"0"0"-848,0 0-457,0 0-426,0 0-249,0 0-31,0 16-5,3 11-357,0-1 0,1 0 0,14 46 0,-4-35-108,-3-10-181,-2 0 1,-1 0-1,0 0 1,-3 1-1,5 44 1,-10-71-182,0-1 44,1-23-87,3-6 24,1 0 0,1 0 0,2 1-1,1 0 1,1 1 0,1 0 0,2 0 0,1 1-1,33-47 1,-30 56-919,5 13-4517,-12 4 2562</inkml:trace>
</inkml:ink>
</file>

<file path=ppt/ink/ink2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11.757"/>
    </inkml:context>
    <inkml:brush xml:id="br0">
      <inkml:brushProperty name="width" value="0.05" units="cm"/>
      <inkml:brushProperty name="height" value="0.05" units="cm"/>
      <inkml:brushProperty name="color" value="#E71224"/>
    </inkml:brush>
  </inkml:definitions>
  <inkml:trace contextRef="#ctx0" brushRef="#br0">5 225 4489,'0'0'2407,"0"0"-761,0 0-519,0 0-204,0 0-299,0 0-156,-1-16 2157,-3-54-3063,5 65 363,-1 0 1,1 0-1,-1 1 0,1-1 1,1 0-1,-1 0 0,1 1 1,-1-1-1,1 1 0,1-1 1,-1 1-1,1 0 0,-1 0 1,1 0-1,0 0 0,7-6 1,-2 3-3,0 1 0,0 0 0,1 0 0,0 1 0,0 0 0,0 0 0,11-3 1,-11 6 69,0 0 1,1 0-1,-1 1 1,1 0 0,0 1-1,-1 0 1,1 0 0,13 3-1,-21-2 26,0-1 0,0 1 0,0 0 0,-1 0 0,1 0 0,0 0 0,0 0 0,-1 0 0,1 0 0,0 1 0,-1-1 0,0 1 0,1-1 0,-1 1-1,0-1 1,1 1 0,-1 0 0,0 0 0,0-1 0,-1 1 0,1 0 0,0 0 0,-1 0 0,1 0 0,-1 0 0,1 3 0,4 55 1133,-5-58-1091,-1 1-24,0-1 1,1 1 0,-1-1-1,0 1 1,-1-1 0,1 0-1,0 0 1,-1 1 0,1-1-1,-1 0 1,0 0 0,0 0-1,0-1 1,0 1 0,0 0-1,0-1 1,0 1-1,0-1 1,-1 0 0,1 0-1,-1 0 1,1 0 0,-1 0-1,-4 1 1,-7 2 141,-1 0 1,1 0-1,-16 0 1,-33 0-1253,63-30-5924,8 2 1546</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52.617"/>
    </inkml:context>
    <inkml:brush xml:id="br0">
      <inkml:brushProperty name="width" value="0.05" units="cm"/>
      <inkml:brushProperty name="height" value="0.05" units="cm"/>
      <inkml:brushProperty name="color" value="#0000FF"/>
    </inkml:brush>
  </inkml:definitions>
  <inkml:trace contextRef="#ctx0" brushRef="#br0">2 1 4113,'0'0'1562,"0"0"-171,0 0-153,0 0-259,0 0-252,0 0-136,0 3-142,0 507 4578,0-509-4959,0-1 46,0 0 63,0 0 32,0-2 203,0-11-221,-1-22-236,1 0 0,3 1 0,0-1-1,2 0 1,5-12 45,0 7-329,-5 20 111,0-1 1,1 1 0,0-1 0,2 2 0,1-1 0,0 1-1,1 0 1,6-6 217,-16 25-15,1-1-1,-1 1 0,0 0 0,1-1 1,-1 1-1,0 0 0,1-1 1,-1 1-1,1 0 0,-1-1 1,1 1-1,-1 0 0,1 0 0,-1 0 1,0 0-1,1-1 0,-1 1 1,1 0-1,-1 0 0,1 0 1,-1 0-1,1 0 0,-1 0 1,1 0-1,-1 0 0,1 0 0,-1 0 1,1 1-1,-1-1 0,1 0 1,-1 0-1,1 0 0,-1 1 1,1-1-1,-1 0 0,0 0 1,1 1-1,-1-1 0,1 0 0,-1 1 1,0-1-1,1 0 0,-1 1 1,0-1-1,0 1 0,1-1 1,-1 1-1,0-1 0,0 0 1,1 1-1,-1-1 0,0 1 0,0-1 1,0 1-1,0 0 16,8 23 16,1 55 743,-3 0 0,-5 70-759,-2-94 1088,3-78-1176,0 0 0,1 0-1,2 1 1,0-1 0,1 1-1,6-12 89,15-35-871,16-27 871,-42 94-34,0 0 1,-1 0-1,1 0 1,0 0 0,0 0-1,1 1 1,-1-1-1,0 0 1,0 1-1,1-1 1,-1 1 0,1-1-1,-1 1 1,1 0-1,0-1 1,0 1 0,-1 0-1,1 0 1,0 0-1,0 0 1,0 1 0,0-1-1,0 1 1,0-1-1,0 1 1,0-1-1,1 1 1,-1 0 0,0 0-1,0 0 1,0 0-1,0 1 1,0-1 0,0 1-1,0-1 1,0 1-1,0 0 34,1 0 13,-2 1 0,1 0 0,0 0 0,0 1 0,-1-1 0,1 0 0,-1 1 0,0-1 0,1 0 0,-1 1 0,0 0 0,-1-1 0,1 1 0,0 0 0,-1-1 1,1 1-14,6 45 1150,-4 32 1405,-5 15-2555,2 64-3763,3-137 376,2-5-1044</inkml:trace>
</inkml:ink>
</file>

<file path=ppt/ink/ink2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12.362"/>
    </inkml:context>
    <inkml:brush xml:id="br0">
      <inkml:brushProperty name="width" value="0.05" units="cm"/>
      <inkml:brushProperty name="height" value="0.05" units="cm"/>
      <inkml:brushProperty name="color" value="#E71224"/>
    </inkml:brush>
  </inkml:definitions>
  <inkml:trace contextRef="#ctx0" brushRef="#br0">1 0 3593,'0'0'4747,"0"0"-2161,0 0-1069,0 0-462,0 0-410,0 0-166,0 18-51,0 472 1107,0-496-1619,0-1 0,1 1 0,0 0 0,0 1 1,0-1-1,1 0 0,0 0 0,0 0 0,0 1 0,1-1 0,0 1 0,0 0 1,0 0-1,1 0 0,-1 0 0,1 0 0,1 1 0,-1 0 0,0 0 1,1 0-1,0 0 0,0 1 0,0 0 0,0 0 0,1 0 0,-1 1 1,1-1-1,0 1 0,-1 1 0,1-1 0,0 1 0,0 0 0,0 0 0,7 0 1,9 1 20,-14-1 127,-1 1 0,1 0 0,0 0 0,-1 1 0,16 3 0,-21-3-44,0-1 0,-1 1 0,1 0 1,0 0-1,-1 0 0,1 0 0,-1 0 0,1 0 0,-1 0 0,0 1 0,1-1 1,-1 0-1,0 1 0,0-1 0,0 1 0,0 0 0,0-1 0,0 1 1,0 0-1,-1-1 0,1 1 0,-1 0 0,1 0 0,-1 0 0,0-1 1,1 1-1,-1 0 0,0 0 0,0 3 0,0 7 105,0-7-37,0 0-1,0 0 1,0 1-1,-1-1 1,0 0 0,-2 9-1,2-11-60,0-1 0,-1 0 0,1 0 0,0-1 0,-1 1 0,0 0 0,1 0 0,-1-1 0,0 1-1,0-1 1,0 1 0,0-1 0,0 0 0,0 0 0,0 0 0,0 0 0,-5 1 0,6-1-39,-8 3-219,0-1 1,-1 0-1,0 0 1,1-1-1,-1 0 1,-19 0-1,28-2-53,0-2 0,1 1 0,-1 0 0,0 0-1,1 0 1,-1 0 0,1 0 0,0 0 0,-1-1-1,1 1 1,0 0 0,0 0 0,-1 0-1,1-1 1,0 1 0,0 0 0,0 0 0,1-1-1,-1 1 1,0 0 0,0 0 0,1 0 0,0-2-1,6-32-3369,14-1 893</inkml:trace>
</inkml:ink>
</file>

<file path=ppt/ink/ink2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12.707"/>
    </inkml:context>
    <inkml:brush xml:id="br0">
      <inkml:brushProperty name="width" value="0.05" units="cm"/>
      <inkml:brushProperty name="height" value="0.05" units="cm"/>
      <inkml:brushProperty name="color" value="#E71224"/>
    </inkml:brush>
  </inkml:definitions>
  <inkml:trace contextRef="#ctx0" brushRef="#br0">1 1 2969,'0'0'4110,"0"0"-1838,0 0-739,0 0-248,0 0-301,0 0-266,5 2-225,6 3-326,1 0-1,0-2 0,1 1 0,-1-1 0,1-1 0,-1 0 0,16 0 0,102-3-1889,-60-1-6467,-69 2 5808,-4 0 1034,-13 0-86</inkml:trace>
</inkml:ink>
</file>

<file path=ppt/ink/ink2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13.039"/>
    </inkml:context>
    <inkml:brush xml:id="br0">
      <inkml:brushProperty name="width" value="0.05" units="cm"/>
      <inkml:brushProperty name="height" value="0.05" units="cm"/>
      <inkml:brushProperty name="color" value="#E71224"/>
    </inkml:brush>
  </inkml:definitions>
  <inkml:trace contextRef="#ctx0" brushRef="#br0">1 1 232,'60'163'860,"-53"-135"-227,-10-19 5923,0-11 67,11 0-5790,57 3-805,65-2-6182,-114 0 5218,-1-1-1,1-1 1,0 0 0,-1-2-1,0 1 1,16-8 0,23-14-377</inkml:trace>
</inkml:ink>
</file>

<file path=ppt/ink/ink2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15.508"/>
    </inkml:context>
    <inkml:brush xml:id="br0">
      <inkml:brushProperty name="width" value="0.05" units="cm"/>
      <inkml:brushProperty name="height" value="0.05" units="cm"/>
      <inkml:brushProperty name="color" value="#E71224"/>
    </inkml:brush>
  </inkml:definitions>
  <inkml:trace contextRef="#ctx0" brushRef="#br0">387 202 280,'0'0'6244,"0"0"-2822,0 0-1319,0 0-470,0 0-264,0 0-302,2-8-244,-2 5-792,2-2 70,-1 0 0,0 0 0,0 0 0,0 0 0,-1 0 0,1 0-1,-1 0 1,0 0 0,-1 0 0,1 1 0,-1-1 0,0 0 0,-1 0 0,1 0 0,-1 0 0,0 1 0,0-1 0,0 1 0,0-1 0,-7-7 0,2 5-93,-1-1-1,0 1 0,-1 1 1,0 0-1,0 0 1,0 0-1,-1 1 1,0 1-1,0 0 1,-11-3-1,2 2-149,-1 1 1,1 1-1,-1 1 0,-31 1 0,50 36-98,2-29 208,0 1 0,0-1 0,0 0 0,0 0 0,1 0 0,0 0 0,0-1-1,1 1 1,0 0 0,0-1 0,0 0 0,0 0 0,1 0 0,0 0 0,0 0 0,0-1-1,1 1 1,0-1 0,8 5 0,-5-3-53,0-1-1,0 0 0,1 0 1,0-1-1,0 0 0,0-1 1,0 0-1,1 0 0,-1-1 1,1 0-1,19 0 1,78-2-440,-106 0 504,0 0 0,0 0 0,1-1 0,-1 1 0,0 0 0,0-1 0,0 1 0,0-1 0,0 0 0,0 1 0,1-1 0,-1 0 0,-1 1 0,1-1 0,0 0 0,0 0-1,0 0 1,0 0 0,0 0 0,-1 0 0,1 0 0,-1 0 0,1 0 0,0 0 0,-1-1 0,0 1 0,1 0 0,-1 0 0,1-3 0,-1 4-780,-1 6 796,0 1 0,0-1 0,0 0-1,-1 0 1,0 0 0,0 0 0,0-1 0,-1 1-1,-5 8 1,-40 56 53,15-23 47,-38 67 514,-63 139-1,104-187-361,4 1-1,2 0 1,-26 131-1,43-161-205,3 0 1,0 0-1,3 0 0,1 0 1,5 39-1,-5-72-33,1 1 1,0-1-1,0 0 1,0 0-1,0 0 1,0 0-1,1 0 1,0 0-1,0-1 1,0 1-1,0-1 1,0 1-1,1-1 1,0 0-1,-1 1 1,1-2-1,0 1 1,1 0-1,-1 0 1,0-1-1,1 0 1,0 0-1,-1 0 0,1 0 1,7 2-1,4 0 30,1-1-1,-1 0 1,1-2-1,0 1 1,22-3-1,-32 1-52,-1 0 0,0 0-1,0-1 1,0 0 0,0 0 0,0 0-1,0-1 1,0 0 0,0 0-1,0 0 1,0 0 0,-1-1-1,0 0 1,1 0 0,-1 0-1,0 0 1,4-5 0,-1 0-64,-1 0 0,-1 0 0,0 0 0,0 0 1,0-1-1,-1 0 0,0 0 0,4-16 0,0-8-157,-2-1 0,-1 0 1,-2 0-1,-1-44 0,-2 42 149,1 13 77,0 1 1,-2-1-1,0 1 1,-2 0-1,0-1 0,-2 1 1,0 1-1,-10-26 1,7 28 51,1-1 0,1 0 1,1 0-1,0 0 0,2-1 1,0 1-1,2-1 1,1-41-1,0 61-42,0 0-1,1-1 1,-1 1 0,0 0 0,1-1-1,-1 1 1,1 0 0,0 0-1,-1-1 1,1 1 0,0 0 0,0 0-1,-1 0 1,1 0 0,0 0-1,0 0 1,0 0 0,0 1-1,1-1 1,1-1 0,31-15-45,-14 7-33,106-51-1690,-25 13-2720,-45 18-1564</inkml:trace>
</inkml:ink>
</file>

<file path=ppt/ink/ink2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16.252"/>
    </inkml:context>
    <inkml:brush xml:id="br0">
      <inkml:brushProperty name="width" value="0.05" units="cm"/>
      <inkml:brushProperty name="height" value="0.05" units="cm"/>
      <inkml:brushProperty name="color" value="#E71224"/>
    </inkml:brush>
  </inkml:definitions>
  <inkml:trace contextRef="#ctx0" brushRef="#br0">11 1 1040,'0'0'4274,"0"0"-2154,0 0-737,0 0-189,0 0-355,0 0-317,-1 0-499,1 0 0,0 0 0,-1 0 0,1 0 0,-1 0 0,1 0 0,0 0 1,-1 0-1,1 0 0,0 1 0,-1-1 0,1 0 0,-1 0 0,1 0 0,0 1 0,-1-1 0,1 0 1,0 0-1,0 1 0,-1-1 0,1 0 0,0 0 0,-1 1 0,1-1 0,0 0 0,0 1 1,0-1-1,-1 0 0,1 1 0,0 0 0,-1 13 191,1 0 0,1 0 1,0 1-1,1-1 0,0 0 1,1 0-1,1-1 0,0 1 0,1-1 1,0 1-1,1-1 0,0-1 0,1 1 1,13 15-1,41 46-138,-24-44-2099,-32-27 1109,-1-1 0,1 0 0,-1 0 0,1 0-1,0 0 1,9 1 0,-3-2-4650</inkml:trace>
</inkml:ink>
</file>

<file path=ppt/ink/ink2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16.787"/>
    </inkml:context>
    <inkml:brush xml:id="br0">
      <inkml:brushProperty name="width" value="0.05" units="cm"/>
      <inkml:brushProperty name="height" value="0.05" units="cm"/>
      <inkml:brushProperty name="color" value="#E71224"/>
    </inkml:brush>
  </inkml:definitions>
  <inkml:trace contextRef="#ctx0" brushRef="#br0">335 1 3377,'0'0'2282,"0"0"-735,0 0-371,0 0-244,0 0-97,0 0-202,-4 0-122,-1 0-369,1 0 44,1 0 1,-1 0-1,1 0 1,0 0-1,-1 0 1,1 1-1,-1 0 1,1 0-1,0 0 1,0 0-1,-1 0 1,1 1-1,-5 2 1,-29 26-279,2 3 1,-54 60-1,-1 25-5148,87-113 4592,0-1-1,1 1 1,-1 0-1,1 0 1,0 0 0,0 0-1,1 0 1,-2 11-1,2 0-1126</inkml:trace>
</inkml:ink>
</file>

<file path=ppt/ink/ink2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17.320"/>
    </inkml:context>
    <inkml:brush xml:id="br0">
      <inkml:brushProperty name="width" value="0.05" units="cm"/>
      <inkml:brushProperty name="height" value="0.05" units="cm"/>
      <inkml:brushProperty name="color" value="#E71224"/>
    </inkml:brush>
  </inkml:definitions>
  <inkml:trace contextRef="#ctx0" brushRef="#br0">1 0 3121,'0'0'5649,"0"0"-3449,0 0-151,0 0-289,0 0-448,0 0-775,0 0-249,0 0-280,10 0-16,0 0-144,29 0-641,0 0-1375,1 0-2905</inkml:trace>
</inkml:ink>
</file>

<file path=ppt/ink/ink2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18.087"/>
    </inkml:context>
    <inkml:brush xml:id="br0">
      <inkml:brushProperty name="width" value="0.05" units="cm"/>
      <inkml:brushProperty name="height" value="0.05" units="cm"/>
      <inkml:brushProperty name="color" value="#E71224"/>
    </inkml:brush>
  </inkml:definitions>
  <inkml:trace contextRef="#ctx0" brushRef="#br0">1 284 3937,'0'0'2343,"0"0"-483,0 0-367,0 0-176,0 0-184,0 0-36,0 1-1029,0-1-1,0 0 1,0 1-1,0-1 1,-1 0-1,1 1 0,0-1 1,0 1-1,0-1 1,0 0-1,0 1 1,0-1-1,0 0 1,0 1-1,0-1 1,0 1-1,0-1 1,0 0-1,1 1 1,-1-1-1,0 0 1,0 1-1,0-1 1,0 0-1,1 1 1,-1-1-1,0 0 0,0 1 1,1-1-1,-1 0 1,0 1-1,0-1 1,1 0-1,-1 0 1,0 0-1,1 1 1,-1-1-1,0 0 1,1 0-1,-1 0 1,0 0-1,1 0 1,-1 1-1,1-1 1,-1 0-1,1 0 0,12-7-44,0 1-1,-1-2 0,0 0 0,0 0 0,-1-1 0,0 0 0,13-15 0,-2 4-93,31-29-1811,75-88 0,-127 135 1861,9-9-274,-12 20 243,-2 5 244,-26 88 669,-13 49 20,8 8-496,-32 170 1581,45-163-3596,13 2-3893,9-166-389</inkml:trace>
</inkml:ink>
</file>

<file path=ppt/ink/ink2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18.724"/>
    </inkml:context>
    <inkml:brush xml:id="br0">
      <inkml:brushProperty name="width" value="0.05" units="cm"/>
      <inkml:brushProperty name="height" value="0.05" units="cm"/>
      <inkml:brushProperty name="color" value="#E71224"/>
    </inkml:brush>
  </inkml:definitions>
  <inkml:trace contextRef="#ctx0" brushRef="#br0">30 62 2721,'0'0'2543,"0"0"-923,0 0-354,0 0-222,0 0-179,0 0-170,0-8-47,0-39 757,2 46-1349,0 0 0,0 0 0,1 0 0,-1 1 0,0-1 0,1 0 0,-1 1 0,1 0 0,-1-1 0,1 1 0,-1 0 0,1 0 0,-1 0 0,5 1 0,-2 0 4,185-1-96,-187 0 32,-1 0 0,1 0 0,-1 0 0,1 0-1,-1 1 1,0-1 0,1 1 0,-1 0 0,1-1 0,-1 1 0,0 0 0,0 1 0,0-1 0,0 0 0,0 1-1,0-1 1,0 1 0,0-1 0,0 1 0,-1 0 0,1 0 0,-1 0 0,1 0 0,-1 0 0,0 0 0,0 0-1,0 0 1,0 1 0,0-1 0,1 5 0,0 5 36,0 1 0,0 0 0,-1 0 1,-2 23-1,0-12 247,1-21-256,-1 0-1,0 0 0,0 1 0,-1-1 0,1 0 1,0 0-1,-1 0 0,0 0 0,0-1 0,0 1 1,0 0-1,0-1 0,-1 0 0,1 1 0,-1-1 1,1 0-1,-1 0 0,0 0 0,0 0 0,-4 1 1,-66 30 188,56-27-310,0-1 1,-1-1-1,0 0 1,-25 1-1,-35-3-5635,58-2 404</inkml:trace>
</inkml:ink>
</file>

<file path=ppt/ink/ink2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19.204"/>
    </inkml:context>
    <inkml:brush xml:id="br0">
      <inkml:brushProperty name="width" value="0.05" units="cm"/>
      <inkml:brushProperty name="height" value="0.05" units="cm"/>
      <inkml:brushProperty name="color" value="#E71224"/>
    </inkml:brush>
  </inkml:definitions>
  <inkml:trace contextRef="#ctx0" brushRef="#br0">0 0 5025,'0'0'2561,"0"0"-873,0 0-272,0 0-367,0 0 63,0 0-296,0 0-264,0 0-264,0 0-216,0 0-72,0 10-32,0 15 16,0 11-16,0 4-96,0 25-1192,10-9-1041,5-11-3296</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51.833"/>
    </inkml:context>
    <inkml:brush xml:id="br0">
      <inkml:brushProperty name="width" value="0.05" units="cm"/>
      <inkml:brushProperty name="height" value="0.05" units="cm"/>
      <inkml:brushProperty name="color" value="#E71224"/>
    </inkml:brush>
  </inkml:definitions>
  <inkml:trace contextRef="#ctx0" brushRef="#br0">63 1 6121,'0'0'1565,"0"0"-731,0 0-444,0 0 3,0 0 122,0 0 7,7 8-8,-1-1-426,0-1-42,0 1 0,0 0 1,-1 0-1,0 0 1,0 1-1,0 0 1,-1 0-1,0 0 0,-1 0 1,0 1-1,0-1 1,-1 1-1,1 2-46,-7-9-33,1 0 1,-1 0-1,0 0 0,0 0 1,1 0-1,-1-1 1,0 0-1,-3 1 33,-7 3-304,-63 30-2217,76-34 2509,1-1 0,-1 1 0,0-1 0,1 1 0,0-1 0,-1 1 0,1-1 0,-1 1 0,1 0 0,0-1 0,-1 1 0,1 0 0,0-1 0,-1 1 0,1 0 0,0-1 0,0 1 0,0 0 0,0 0 0,0-1 0,0 1 0,0 0 0,0-1 0,0 1 0,0 0 1,0 0-1,0-1 0,0 1 0,1 0 0,-1-1 0,0 1 0,1 0 0,-1-1 0,0 1 0,1-1 0,-1 1 0,1 0 0,-1-1 0,1 1 0,-1-1 0,1 1 0,-1-1 12,24 22 256,-11-15-31,-4-2-13,0 0-1,0 1 1,0 0 0,-1 0-1,1 0 1,-2 1 0,1 1 0,-1-1-1,6 8-211,-13-14 3,0 0 0,1 0-1,-1 0 1,0 0 0,1 0-1,-1 0 1,0 0 0,0 0-1,0 0 1,0 0 0,0 0 0,0 0-1,0 0 1,0 0 0,-1 0-1,1 0 1,0 0 0,0 0-1,-1 0 1,1 0 0,-1 0 0,1 0-1,-1-1 1,1 1 0,-1 0-1,0 0 1,1 0 0,-1-1-1,0 1 1,1 0 0,-1-1-1,0 1 1,0-1 0,0 1 0,0-1-1,0 1 1,0-1 0,0 1-3,-43 16-149,35-14 13,-40 13-1198</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52.945"/>
    </inkml:context>
    <inkml:brush xml:id="br0">
      <inkml:brushProperty name="width" value="0.05" units="cm"/>
      <inkml:brushProperty name="height" value="0.05" units="cm"/>
      <inkml:brushProperty name="color" value="#0000FF"/>
    </inkml:brush>
  </inkml:definitions>
  <inkml:trace contextRef="#ctx0" brushRef="#br0">10 1 5097,'0'0'3265,"0"0"-1449,0 0 177,0 0-201,0 0-800,0 0-440,0 0-240,-3 15-16,3 6-160,-3-5-40,0 0 17,3 0-113,0-11-1481,0 0-2744,0-5-584</inkml:trace>
</inkml:ink>
</file>

<file path=ppt/ink/ink2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20.227"/>
    </inkml:context>
    <inkml:brush xml:id="br0">
      <inkml:brushProperty name="width" value="0.05" units="cm"/>
      <inkml:brushProperty name="height" value="0.05" units="cm"/>
      <inkml:brushProperty name="color" value="#E71224"/>
    </inkml:brush>
  </inkml:definitions>
  <inkml:trace contextRef="#ctx0" brushRef="#br0">1 0 5881,'0'0'4865,"0"0"-3808,0 0-697,0 0-264,0 0-64,0 0-32,0 0-777,59 30-3407</inkml:trace>
</inkml:ink>
</file>

<file path=ppt/ink/ink2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24.420"/>
    </inkml:context>
    <inkml:brush xml:id="br0">
      <inkml:brushProperty name="width" value="0.05" units="cm"/>
      <inkml:brushProperty name="height" value="0.05" units="cm"/>
      <inkml:brushProperty name="color" value="#E71224"/>
    </inkml:brush>
  </inkml:definitions>
  <inkml:trace contextRef="#ctx0" brushRef="#br0">79 77 472,'0'0'8008,"0"0"-4564,0 0-1982,0 0-582,0 0-516,0 0-145,0 11-163,0 10-81,2-7 16,-2-1 0,0 1 0,0-1 0,-1 0-1,-1 1 1,0-1 0,-1 0 0,-1 0 0,-6 17-1,-7-5-643,13-19 453,-1-1-1,2 1 0,-1 0 0,0 0 0,1 0 1,0 1-1,1-1 0,-1 1 0,1-1 0,-2 12 1,4-17 193,0-1-34,10 20 510,-6-16-430,-1-1 0,0 1 1,1 0-1,-1 0 0,-1 0 0,1 0 0,-1 1 1,1-1-1,-1 1 0,0-1 0,-1 1 0,1 0 1,-1 0-1,0-1 0,0 1 0,-1 0 1,1 0-1,-1 0 0,0 0 0,-1 0 0,1 0 1,-1 0-1,0 0 0,-2 7 0,-17 20 176,-1 1-1091,15-12-4493,11-26 1894,189-202 358,146-142 2658,-332 341-1409,6-6 6776,-9 7 941,-15 10-3556,5 2-2069,0 1 0,0-1-1,1 1 1,0 0 0,0-1-1,0 2 1,0-1 0,-4 14-1,-3 2 167,5-12-351,1 1 0,0 0-1,1 1 1,0-1 0,1 1-1,1-1 1,-1 1 0,2 0-1,-1 12 1,-3 66 10,7-87-49,-1-1 0,1 0 0,0 1 0,-1-1 0,1 0 0,0 0 0,0 0 0,1 0 0,-1 0 0,0 0 0,1-1-1,-1 1 1,1-1 0,-1 0 0,6 2 0,16 12-679,-23-14 533,0 1 0,0-1-1,0 0 1,0 1-1,0-1 1,0 1 0,0-1-1,-1 1 1,1-1 0,-1 1-1,1 0 1,-1-1 0,0 1-1,0-1 1,0 1 0,1 0-1,-1-1 1,-1 1 0,1 0-1,0-1 1,0 1 0,-1 0-1,1-1 1,-1 1 0,1-1-1,-2 4 1,0-2-156,0 0 1,1 0-1,-1 0 0,0 0 1,-1 0-1,1-1 0,0 1 1,-1-1-1,0 1 1,1-1-1,-5 3 0,-213 115-5671,171-94 5929</inkml:trace>
</inkml:ink>
</file>

<file path=ppt/ink/ink2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24.753"/>
    </inkml:context>
    <inkml:brush xml:id="br0">
      <inkml:brushProperty name="width" value="0.05" units="cm"/>
      <inkml:brushProperty name="height" value="0.05" units="cm"/>
      <inkml:brushProperty name="color" value="#E71224"/>
    </inkml:brush>
  </inkml:definitions>
  <inkml:trace contextRef="#ctx0" brushRef="#br0">177 11 160,'0'0'703,"0"0"1193,0 0 1412,0 0-1148,0 0-496,-26 12-263,-11 3-907,-77 38 2671,114-53-3145,0 0 0,1 0 0,-1 0 0,0 0 0,0 0 0,0 0 0,0 0-1,1 0 1,-1 0 0,0 0 0,0 0 0,0 0 0,0 1 0,0-1 0,0 0 0,1 0 0,-1 0-1,0 0 1,0 0 0,0 0 0,0 1 0,0-1 0,0 0 0,0 0 0,0 0 0,0 0 0,1 0 0,-1 1-1,0-1 1,0 0 0,0 0 0,0 0 0,0 0 0,0 1 0,0-1 0,0 0 0,0 0 0,0 0-1,0 1 1,0-1 0,-1 0 0,1 0 0,0 0 0,0 0 0,0 0 0,0 1 0,0-1 0,0 0 0,0 0-1,0 0 1,0 0 0,-1 0 0,1 1 0,0-1 0,0 0 0,0 0 0,0 0 0,0 0 0,-1 0-1,1 0 1,0 0 0,0 0 0,0 0 0,0 0 0,-1 0 0,28 5 294,36-1-261,90-3 263,179-3-807,-261-5-687,-65 6 895,0 0 0,0 0 1,0 0-1,0-1 0,0 0 0,-1-1 0,1 1 0,0-1 1,6-4-1,-11 6 121,0 0 1,0 1 0,-1-1 0,1 0 0,0 0 0,0 0-1,-1 1 1,1-1 0,0 0 0,-1 0 0,1 0 0,-1 0-1,1 0 1,-1 0 0,0 0 0,1 0 0,-1 0-1,0 0 1,0-1 0,0 1 0,0 0 0,0 0 0,0 0-1,0-1 1,0 0-23,-1 1-1,0 0 0,0-1 0,0 1 1,0 0-1,0 0 0,0 0 1,0-1-1,0 1 0,0 0 0,0 1 1,0-1-1,-1 0 0,1 0 1,0 0-1,-1 1 0,1-1 0,0 1 1,-1-1-1,-2 0 0,-47-13-1283,-4-1 330</inkml:trace>
</inkml:ink>
</file>

<file path=ppt/ink/ink2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25.085"/>
    </inkml:context>
    <inkml:brush xml:id="br0">
      <inkml:brushProperty name="width" value="0.05" units="cm"/>
      <inkml:brushProperty name="height" value="0.05" units="cm"/>
      <inkml:brushProperty name="color" value="#E71224"/>
    </inkml:brush>
  </inkml:definitions>
  <inkml:trace contextRef="#ctx0" brushRef="#br0">1 63 328</inkml:trace>
  <inkml:trace contextRef="#ctx0" brushRef="#br0" timeOffset="1">1 63 328,'213'-54'6012,"-212"54"-5970,35-8 2131,-36 8-2107,0 0 1,1 0 0,-1 0 0,0 0 0,0 0 0,0 0 0,0 0 0,0-1-1,0 1 1,1 0 0,-1 0 0,0 0 0,0 0 0,0 0 0,0 0 0,0 0 0,1 0-1,-1 0 1,0 0 0,0 0 0,0 0 0,0 0 0,0 1 0,1-1 0,-1 0-1,0 0 1,0 0 0,0 0 0,0 0 0,0 0 0,0 0 0,1 0 0,-1 0 0,0 0-1,0 0 1,0 1 0,0-1 0,0 0 0,0 0 0,0 0 0,0 0 0,0 0-1,0 0 1,0 1 0,0-1 0,1 0 0,-1 0 0,0 0 0,0 0 0,0 0 0,0 1-1,0-1 1,0 0 0,0 0 0,0 0 0,-1 12 291,0 1 1,-1-1-1,0 0 1,-1-1-1,0 1 1,-1 0-1,0-1 1,-8 14-1,-54 87-197,32-59 75,22-30-313,-3 3-555,2-10-2969,13-15 311,0-1-672,15-20 1216,4 0 1941,1 4-5</inkml:trace>
</inkml:ink>
</file>

<file path=ppt/ink/ink2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25.424"/>
    </inkml:context>
    <inkml:brush xml:id="br0">
      <inkml:brushProperty name="width" value="0.05" units="cm"/>
      <inkml:brushProperty name="height" value="0.05" units="cm"/>
      <inkml:brushProperty name="color" value="#E71224"/>
    </inkml:brush>
  </inkml:definitions>
  <inkml:trace contextRef="#ctx0" brushRef="#br0">0 0 816,'0'0'2070,"0"0"1743,0 0-1702,0 0-488,0 0-391,0 0-361,8 11-334,2 1-398,-6-8-94,0 0 0,0 0 0,-1 1 0,0-1 0,0 1 0,0 0-1,-1 0 1,0 0 0,0 0 0,0 1 0,2 9 0,-2-10-165,-1 0 0,1 0 1,0 0-1,0-1 0,0 1 0,1-1 1,0 1-1,0-1 0,3 4 0,-5-7-46,-1-1-1,1 1 1,-1 0-1,1-1 1,0 1-1,-1-1 1,1 1-1,0-1 1,0 1-1,-1-1 1,1 0-1,0 1 1,0-1-1,-1 0 1,1 0-1,0 1 1,0-1-1,0 0 1,0 0-1,-1 0 1,1 0-1,0 0 1,1 0-1,-1-1-74,1 0 0,-1 0 0,0 0 0,0 0 0,0 0 0,0 0-1,0 0 1,0 0 0,0 0 0,0-1 0,0 1 0,0 0-1,-1-1 1,1 1 0,0 0 0,-1-1 0,1 1 0,-1-3 0,8-33-961,1-3-628</inkml:trace>
</inkml:ink>
</file>

<file path=ppt/ink/ink2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25.768"/>
    </inkml:context>
    <inkml:brush xml:id="br0">
      <inkml:brushProperty name="width" value="0.05" units="cm"/>
      <inkml:brushProperty name="height" value="0.05" units="cm"/>
      <inkml:brushProperty name="color" value="#E71224"/>
    </inkml:brush>
  </inkml:definitions>
  <inkml:trace contextRef="#ctx0" brushRef="#br0">0 277 800,'176'-230'967,"-141"184"557,-35 46 1848,0 0-1114,0 0-746,0 0-472,0 0-445,0 5-476,-1 0 0,0 0 0,1 0 0,0 0 0,0 0 1,1 0-1,-1 0 0,1 0 0,3 9 0,-2-2 32,8 44 279,3-1 0,20 56 0,-23-84-749,27 50 1,-27-61-785,1 1 0,0-2 0,24 26 0,-35-41 944,0 1 0,1-1 0,-1 1 0,0-1 0,0 0 0,1 1-1,-1-1 1,1 1 0,-1-1 0,0 0 0,1 0 0,-1 1-1,1-1 1,-1 0 0,0 0 0,1 1 0,-1-1 0,1 0 0,-1 0-1,1 0 1,-1 0 0,1 0 0,-1 0 0,1 0 0,-1 0 0,1 0-1,-1 0 1,1 0 0,-1 0 0,1 0 0,-1 0 0,1 0-1,-1-1 1,1 1 0,-1 0 0,1 0 0,-1-1 0,0 1 0,1 0-1,-1 0 1,1-1 0,-1 1 0,0 0 0,1-1 0,-1 0 0,11-23-342,-9 16 125,17-35-223,0-2-112</inkml:trace>
  <inkml:trace contextRef="#ctx0" brushRef="#br0" timeOffset="1">501 277 360,'0'0'455,"0"0"62,0 0 806,0 0 2627,0 0-1262,0 0-1084,-3 7-500,-4 5-843,0 0 0,-1-1-1,0 0 1,-1 0 0,0-1 0,-16 15-1,-74 52-655,69-61-1175,29-16 1424,1 0-1,-1 0 1,1 1 0,-1-1 0,1 0 0,-1 0 0,0 0 0,1 0 0,-1 0 0,1 1-1,-1-1 1,0 0 0,1 0 0,-1-1 0,1 1 0,-1 0 0,1 0 0,-1 0 0,0 0-1,1 0 1,-1-1 0,1 1 0,-1 0 0,1 0 0,-1-1 0,1 1 0,-1 0 0,1-1-1,-1 1 1,1-1 0,-1 1 0,1-1 0,0 1 0,-1-1 0,1 1 0,0-1 0,0 1-1,-1-1 1,1 1 0,0-1 0,0 1 0,-1-1 0,1 1 0,0-1 0,0 0 0,0 1-1,0-1 1,0 1 0,0-1 0,0-1 0,0-29-1886</inkml:trace>
</inkml:ink>
</file>

<file path=ppt/ink/ink2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26.104"/>
    </inkml:context>
    <inkml:brush xml:id="br0">
      <inkml:brushProperty name="width" value="0.05" units="cm"/>
      <inkml:brushProperty name="height" value="0.05" units="cm"/>
      <inkml:brushProperty name="color" value="#E71224"/>
    </inkml:brush>
  </inkml:definitions>
  <inkml:trace contextRef="#ctx0" brushRef="#br0">1 61 640,'0'0'656,"0"0"961,0 0 4984,0 0-4617,0 0-807,0 0-289,0 0-424,0 0-304,0 0-160,0 0-344,0 0-1280,14 0-3217,16 0-713,-1-30 4690,6-1 440</inkml:trace>
</inkml:ink>
</file>

<file path=ppt/ink/ink2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26.586"/>
    </inkml:context>
    <inkml:brush xml:id="br0">
      <inkml:brushProperty name="width" value="0.05" units="cm"/>
      <inkml:brushProperty name="height" value="0.05" units="cm"/>
      <inkml:brushProperty name="color" value="#E71224"/>
    </inkml:brush>
  </inkml:definitions>
  <inkml:trace contextRef="#ctx0" brushRef="#br0">306 1 544,'0'0'1837,"0"0"4330,0 0-2878,0 0-1586,0 0-740,0 0-388,-3 5-383,-4 8-113,-2 0 1,0 0-1,0-1 1,-1 0-1,0-1 0,-1 0 1,-23 17-1,-102 66-1362,71-52-2395,65-41 3561,-1-1-1,1 0 1,0 0 0,0 0 0,0 0 0,0 0-1,0 0 1,-1 1 0,1-1 0,0 0 0,0 0 0,0 0-1,0 0 1,0 1 0,0-1 0,0 0 0,0 0 0,0 0-1,0 1 1,0-1 0,0 0 0,0 0 0,0 0 0,0 0-1,0 1 1,0-1 0,0 0 0,0 0 0,0 0 0,0 1-1,0-1 1,0 0 0,0 0 0,0 0 0,0 0 0,0 1-1,0-1 1,0 0 0,1 0 0,-1 0 0,0 0-1,0 1 1,0-1 0,0 0 0,0 0 0,1 0 0,-1 0-1,0 0 1,0 0 0,0 0 0,0 0 0,1 0 0,-1 1-1,0-1 1,0 0 0,0 0 0,1 0 0,-1 0 0,0 0-1,0 0 1,0 0 0,1 0 0,-1 0 0,0 0 0,0 0-1,0-1 1,0 1 0,1 0 0,29 4-1281,36-5 2012,-34-2-171,-19 2 3186,-12 1-2184,-1 8 873,9 232 1706,-2-117-4742,-4-1-4679,-2-122 1036,6-3 3809,-4-1 429,1-1 0,0 1 0,-1-1 0,0 0 1,0 0-1,0 0 0,-1-1 0,3-6 0,-3 6-25,17-34-744</inkml:trace>
</inkml:ink>
</file>

<file path=ppt/ink/ink2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26.973"/>
    </inkml:context>
    <inkml:brush xml:id="br0">
      <inkml:brushProperty name="width" value="0.05" units="cm"/>
      <inkml:brushProperty name="height" value="0.05" units="cm"/>
      <inkml:brushProperty name="color" value="#E71224"/>
    </inkml:brush>
  </inkml:definitions>
  <inkml:trace contextRef="#ctx0" brushRef="#br0">0 116 320,'0'0'898,"0"0"202,0 0 1823,0 0 747,0 0-1659,0 0-772,0-1-1132,0 0 0,0 1 1,0-1-1,1 0 0,-1 1 0,0-1 0,0 0 0,0 1 0,1-1 0,-1 0 0,0 1 0,1-1 0,-1 1 0,1-1 1,-1 1-1,1-1 0,-1 1 0,1-1 0,-1 1 0,1-1 0,-1 1 0,1-1 0,-1 1 0,1 0 0,0-1 0,1 1 1,363-1-669,-342 0 22,1-2 0,-1 0 0,0-1 0,38-13 0,-47 12-661,0-1 0,0 0 0,-1-1 0,23-15 0,-35 21 899,1 0 1,-1 0-1,0 0 0,1 0 0,-1-1 1,0 1-1,0 0 0,0-1 0,0 1 0,0-1 1,0 1-1,1-4 0,-1-1-250</inkml:trace>
</inkml:ink>
</file>

<file path=ppt/ink/ink2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27.442"/>
    </inkml:context>
    <inkml:brush xml:id="br0">
      <inkml:brushProperty name="width" value="0.05" units="cm"/>
      <inkml:brushProperty name="height" value="0.05" units="cm"/>
      <inkml:brushProperty name="color" value="#E71224"/>
    </inkml:brush>
  </inkml:definitions>
  <inkml:trace contextRef="#ctx0" brushRef="#br0">72 1 208,'0'0'4266,"0"0"-1500,0 0-1236,0 0-339,0 0-222,0 0-116,-11 27-159,-35 89-90,43-110-513,1 1-1,-1-1 1,1 1-1,1 0 0,0-1 1,0 1-1,0 0 0,0 0 1,1 0-1,2 12 0,-1 3 242,-1-21-308,1 0-1,-1 0 1,0 0 0,1 0-1,-1 0 1,1 0-1,-1 0 1,1 0 0,0 0-1,-1 0 1,1 0-1,0 0 1,-1 0 0,1 0-1,0-1 1,0 1-1,0 0 1,0-1 0,0 1-1,0 0 1,0-1 0,0 1-1,0-1 1,0 0-1,0 1 1,0-1 0,1 0-1,-1 1 1,0-1-1,0 0 1,0 0 0,2 0-1,50-1-20,-36 0-23,-12 2-76,1-1 0,0 0 0,0 0 0,0-1 0,0 0 0,-1 0 0,1 0 0,0-1 0,-1 0 1,1 0-1,-1 0 0,1-1 0,-1 0 0,0 0 0,0 0 0,-1 0 0,1-1 0,0 0 0,-1 0 1,0 0-1,0 0 0,-1-1 0,1 0 0,-1 1 0,0-1 0,0-1 0,0 1 0,-1 0 0,0-1 0,0 1 1,0-1-1,0 0 0,0-9 0,-1 11 13,-1 0 0,1 0 0,-1 0 0,0 0 0,0 0 1,0 0-1,-1 0 0,1 0 0,-1 1 0,0-1 0,0 0 0,0 0 0,-1 1 1,1-1-1,-1 1 0,0-1 0,-4-5 0,2 6-140,0 0 0,0 0-1,-1 1 1,1-1 0,-1 1 0,1 0-1,-1 0 1,0 0 0,0 1 0,0 0 0,0 0-1,0 0 1,-6 0 0,11 1 79,-1 0 0,0 0 1,1 0-1,-1 0 0,0 0 0,0 0 1,1 0-1,-1 0 0,0 0 0,1 0 1,-1-1-1,0 1 0,1 0 0,-1 0 1,1-1-1,-1 1 0,0 0 0,1-1 0,-1 1 1,1-1-1,-1 1 0,1-1 0,-1 1 1,1-1-1,-1 1 0,1-1 0,0 1 1,-1-1-1,1 0 0,0 1 0,-1-1 1,1 1-1,0-1 0,0 0 0,-1 1 1,1-1-1,0 0 0,0 1 0,0-1 1,0 0-1,0-1 0,12-11-102,14-2-545</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53.614"/>
    </inkml:context>
    <inkml:brush xml:id="br0">
      <inkml:brushProperty name="width" value="0.05" units="cm"/>
      <inkml:brushProperty name="height" value="0.05" units="cm"/>
      <inkml:brushProperty name="color" value="#0000FF"/>
    </inkml:brush>
  </inkml:definitions>
  <inkml:trace contextRef="#ctx0" brushRef="#br0">316 182 6481,'0'0'2548,"0"0"-672,0 0-1,0 0-195,0 0-385,0 0 15,-5-6-175,-32-47-480,21 30-794,0-1 1,-2 2-1,0 0 0,-3 0 139,21 21-60,-1 0-1,0 1 1,1-1 0,-1 0 0,0 1-1,0-1 1,1 0 0,-1 1 0,0-1-1,0 1 1,0-1 0,0 1 0,0-1-1,0 1 1,0 0 0,0 0 0,0-1-1,0 1 1,0 0 0,0 0 0,0 0-1,0 0 1,0 0 0,0 0 0,0 0-1,0 1 1,0-1 0,0 0 0,0 1-1,0-1 1,0 0 0,0 1 0,0-1-1,0 1 1,0-1 60,0 2-51,0-1 0,0 1 0,0-1 0,0 1 0,0-1 0,0 1 0,0 0 0,0-1 0,1 1 0,-1 0 0,1 0 0,-1-1-1,1 1 1,0 0 0,0 0 0,0 0 0,0 0 51,0 58-25,1 222-206,18 75 231,-6-227 138,-6 2-1,-10 128-137,2-259 6,1 0 0,-1 0 1,1 0-1,-1 0 0,0 0 0,0 0 0,1 0 1,-1-1-1,0 1 0,0 0 0,0 0 0,0-1 1,0 1-1,0-1 0,0 1 0,0-1 0,0 1 0,0-1 1,0 0-1,-1 1 0,1-1 0,0 0 0,0 0 1,0 0-1,0 0 0,-1 0 0,1 0 0,0 0 1,-1 0-7,-44-2-515,39 1 191,3 1 121,0-1 0,1 1-1,-1-1 1,1 0 0,-1-1 0,1 1 0,-1 0-1,1-1 1,0 0 0,-1 0 0,1 0 0,0 0-1,0 0 1,1-1 0,-1 1 0,0-1-1,1 0 1,-1 0 0,1 0 0,0 0 0,0-1 203,-25-41-3799</inkml:trace>
</inkml:ink>
</file>

<file path=ppt/ink/ink2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27.790"/>
    </inkml:context>
    <inkml:brush xml:id="br0">
      <inkml:brushProperty name="width" value="0.05" units="cm"/>
      <inkml:brushProperty name="height" value="0.05" units="cm"/>
      <inkml:brushProperty name="color" value="#E71224"/>
    </inkml:brush>
  </inkml:definitions>
  <inkml:trace contextRef="#ctx0" brushRef="#br0">0 16 160</inkml:trace>
  <inkml:trace contextRef="#ctx0" brushRef="#br0" timeOffset="1">0 16 160,'184'-15'2215,"-147"17"849,-37-2-3007,1 0 0,-1 0-1,0 0 1,0 1-1,0-1 1,1 0 0,-1 0-1,0 0 1,0 0-1,0 1 1,0-1 0,0 0-1,1 0 1,-1 0-1,0 1 1,0-1 0,0 0-1,0 0 1,0 1-1,0-1 1,0 0 0,0 0-1,0 1 1,0-1-1,0 0 1,0 0 0,0 0-1,0 1 1,0-1-1,0 0 1,0 0 0,0 1-1,0-1 1,0 0-1,0 0 1,0 1 0,0-1-1,0 0 1,-1 0-1,1 1 1,-1 4 587,32 149 4780,49 319-4782,-79-469 170,-1 28-5549,0-31 4614,0-1-1,0 1 0,0-1 1,0 1-1,0-1 0,-1 0 1,1 1-1,0-1 1,0 1-1,-1-1 0,1 1 1,0-1-1,0 0 0,-1 1 1,1-1-1,0 0 1,-1 1-1,1-1 0,0 0 1,-1 1-1,1-1 0,-1 0 1,1 0-1,-1 0 1,1 1-1,0-1 0,-1 0 1,1 0-1,-1 0 0,1 0 1,-1 0-1,1 0 1,-1 0-1,1 0 0,-1 0 1,1 0-1,-1 0 0,1 0 1,-1 0-1,1 0 1,0 0-1,-1 0 0,1-1 1,-1 1-1,1 0 0,-1 0 1,1-1-1,0 1 0,-1 0 1,1 0-1,0-1 1,-1 1-1,1 0 0,0-1 1,-1 0-1,-23-24-1362</inkml:trace>
</inkml:ink>
</file>

<file path=ppt/ink/ink2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28.276"/>
    </inkml:context>
    <inkml:brush xml:id="br0">
      <inkml:brushProperty name="width" value="0.05" units="cm"/>
      <inkml:brushProperty name="height" value="0.05" units="cm"/>
      <inkml:brushProperty name="color" value="#E71224"/>
    </inkml:brush>
  </inkml:definitions>
  <inkml:trace contextRef="#ctx0" brushRef="#br0">266 0 2993,'0'0'2490,"0"0"-759,0 0-565,0 0-237,0 0-141,0 0-61,0 0-213,0 5 3409,0-2-3886,0 0 0,0-1 1,-1 1-1,1 0 0,-1-1 0,0 1 0,0-1 0,1 1 1,-2-1-1,0 3 0,-17 18-235,-1-1 0,0-1 0,-2-1 0,0-1 0,-1-1 0,-26 16 0,3-2-2564,45-30 2183,-1 0 0,0-1 0,-1 1 0,1-1 0,0 1 0,0-1 0,-1 0 0,1 0 0,0 0-1,-1 0 1,1-1 0,-6 2 0,6-2-1735</inkml:trace>
</inkml:ink>
</file>

<file path=ppt/ink/ink2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28.606"/>
    </inkml:context>
    <inkml:brush xml:id="br0">
      <inkml:brushProperty name="width" value="0.05" units="cm"/>
      <inkml:brushProperty name="height" value="0.05" units="cm"/>
      <inkml:brushProperty name="color" value="#E71224"/>
    </inkml:brush>
  </inkml:definitions>
  <inkml:trace contextRef="#ctx0" brushRef="#br0">0 5 5633</inkml:trace>
  <inkml:trace contextRef="#ctx0" brushRef="#br0" timeOffset="1">0 5 5633,'44'-5'2817,"-44"5"-1113,0 0-768,0 0-295,5 5-257,0 10 16,0 6-16,5-1-256,5 5 24,-1-5-152,6 0 0,5 0-192,4-5-656,-4-5-1441,-6 0-3008</inkml:trace>
</inkml:ink>
</file>

<file path=ppt/ink/ink2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28.938"/>
    </inkml:context>
    <inkml:brush xml:id="br0">
      <inkml:brushProperty name="width" value="0.05" units="cm"/>
      <inkml:brushProperty name="height" value="0.05" units="cm"/>
      <inkml:brushProperty name="color" value="#E71224"/>
    </inkml:brush>
  </inkml:definitions>
  <inkml:trace contextRef="#ctx0" brushRef="#br0">0 1 5081,'0'0'2141,"0"0"-641,0 0-344,0 0-174,0 0-482,0 0-284,0 0-160,10 8 20,49 34 78,1-3 0,2-3 0,82 35 0,-43-21 270,-100-50-416,0 1 0,0-1-1,0 1 1,0-1 0,-1 0 0,1 1-1,0-1 1,0 1 0,0 0-1,-1-1 1,1 1 0,0 0 0,-1-1-1,1 1 1,0 0 0,-1 0 0,1-1-1,-1 1 1,0 0 0,1 0 0,-1 0-1,1 1 1,-1-1-13,-1-1-1,1 1 0,0 0 1,-1 0-1,1-1 1,0 1-1,-1 0 0,1-1 1,-1 1-1,1-1 0,-1 1 1,0 0-1,1-1 1,-1 1-1,1-1 0,-1 0 1,0 1-1,1-1 1,-1 1-1,0-1 0,-1 0 1,-57 18-627,37-13 394,-166 43-7876,141-41 5807</inkml:trace>
</inkml:ink>
</file>

<file path=ppt/ink/ink2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29.291"/>
    </inkml:context>
    <inkml:brush xml:id="br0">
      <inkml:brushProperty name="width" value="0.05" units="cm"/>
      <inkml:brushProperty name="height" value="0.05" units="cm"/>
      <inkml:brushProperty name="color" value="#E71224"/>
    </inkml:brush>
  </inkml:definitions>
  <inkml:trace contextRef="#ctx0" brushRef="#br0">0 1 4033</inkml:trace>
  <inkml:trace contextRef="#ctx0" brushRef="#br0" timeOffset="1">0 1 4033,'226'146'3209,"-226"-146"-1337,-4 0-480,-21 0-584,-5 20-351,1 5-361,-1 5-16,6-5-32,-1 5-96,11-9-753,9-11-1695,5-5-2873,0-5 2480</inkml:trace>
</inkml:ink>
</file>

<file path=ppt/ink/ink2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29.635"/>
    </inkml:context>
    <inkml:brush xml:id="br0">
      <inkml:brushProperty name="width" value="0.05" units="cm"/>
      <inkml:brushProperty name="height" value="0.05" units="cm"/>
      <inkml:brushProperty name="color" value="#E71224"/>
    </inkml:brush>
  </inkml:definitions>
  <inkml:trace contextRef="#ctx0" brushRef="#br0">344 1 3593,'0'0'3124,"0"0"-663,0 0-446,0 0-160,0 0-316,0 0-516,0 0-363,-6 6-304,-50 37-141,-88 53-1,95-65-576,23-16-324,-12 9-802,14-4-5185,23-19 1628</inkml:trace>
</inkml:ink>
</file>

<file path=ppt/ink/ink2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29.974"/>
    </inkml:context>
    <inkml:brush xml:id="br0">
      <inkml:brushProperty name="width" value="0.05" units="cm"/>
      <inkml:brushProperty name="height" value="0.05" units="cm"/>
      <inkml:brushProperty name="color" value="#E71224"/>
    </inkml:brush>
  </inkml:definitions>
  <inkml:trace contextRef="#ctx0" brushRef="#br0">226 1 888,'-159'180'3545,"127"-144"-1545,32-36-475,0 0-269,0 0-216,0 0-352,0 9 413,-3 66 154,-18 103-1,11-45-1328,9-77-4909,1-49-1087</inkml:trace>
</inkml:ink>
</file>

<file path=ppt/ink/ink2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30.306"/>
    </inkml:context>
    <inkml:brush xml:id="br0">
      <inkml:brushProperty name="width" value="0.05" units="cm"/>
      <inkml:brushProperty name="height" value="0.05" units="cm"/>
      <inkml:brushProperty name="color" value="#E71224"/>
    </inkml:brush>
  </inkml:definitions>
  <inkml:trace contextRef="#ctx0" brushRef="#br0">0 117 7042,'0'0'2628,"0"0"-794,0 0-325,0 0-411,0 0-374,0 0-284,0 0-197,14 0-32,46-1-716,-1-2 0,116-21 0,-140 15-1102,0-1 0,0-1 0,46-23 0,-39 10-3450</inkml:trace>
</inkml:ink>
</file>

<file path=ppt/ink/ink2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30.636"/>
    </inkml:context>
    <inkml:brush xml:id="br0">
      <inkml:brushProperty name="width" value="0.05" units="cm"/>
      <inkml:brushProperty name="height" value="0.05" units="cm"/>
      <inkml:brushProperty name="color" value="#E71224"/>
    </inkml:brush>
  </inkml:definitions>
  <inkml:trace contextRef="#ctx0" brushRef="#br0">581 0 6145,'0'0'2313,"0"0"-705,0 0-216,0 0-247,0 0-41,0 0-504,-251 267-40,192-217-488,5-5 8,0-4-48,5-6-32,10-5-584,4-10-936,11-5-729,9-10-2992</inkml:trace>
</inkml:ink>
</file>

<file path=ppt/ink/ink2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30.971"/>
    </inkml:context>
    <inkml:brush xml:id="br0">
      <inkml:brushProperty name="width" value="0.05" units="cm"/>
      <inkml:brushProperty name="height" value="0.05" units="cm"/>
      <inkml:brushProperty name="color" value="#E71224"/>
    </inkml:brush>
  </inkml:definitions>
  <inkml:trace contextRef="#ctx0" brushRef="#br0">0 1 3145,'0'0'2624,"0"0"-687,0 0-521,0 0-224,0 0-696,0 0-64,0 0-248,0 221-8,0-201-168,0-5 121,0 0-129,0-10-65,0-5-591,0 0-920,0 0-184,10 0-889</inkml:trace>
  <inkml:trace contextRef="#ctx0" brushRef="#br0" timeOffset="1">0 1 1736,'21'154'3622,"-15"-134"2220,2-11-3943,11-10-2767,-13 0 1481,528 1 1065,-515 3-1769,-34 5-233,-36 6-528,-62 6-2986,67-10-530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53.953"/>
    </inkml:context>
    <inkml:brush xml:id="br0">
      <inkml:brushProperty name="width" value="0.05" units="cm"/>
      <inkml:brushProperty name="height" value="0.05" units="cm"/>
      <inkml:brushProperty name="color" value="#0000FF"/>
    </inkml:brush>
  </inkml:definitions>
  <inkml:trace contextRef="#ctx0" brushRef="#br0">0 0 6337,'0'0'2545,"0"0"-1161,0 0 257,0 0-145,0 0-80,0 0-344,0 0-399,0 0-305,6 0-240,6 0-128,11 0 16,9 0 96,12 5 112,2-5-224,1 0 0,0 0-1585,-15 0-1823,-15 0-2226</inkml:trace>
</inkml:ink>
</file>

<file path=ppt/ink/ink2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31.304"/>
    </inkml:context>
    <inkml:brush xml:id="br0">
      <inkml:brushProperty name="width" value="0.05" units="cm"/>
      <inkml:brushProperty name="height" value="0.05" units="cm"/>
      <inkml:brushProperty name="color" value="#E71224"/>
    </inkml:brush>
  </inkml:definitions>
  <inkml:trace contextRef="#ctx0" brushRef="#br0">119 0 3945,'0'0'2088,"0"0"-334,0 0-163,0 0-169,0 0-257,0 0-110,0 0-247,0 0-134,0 0-327,0 4-165,-6 69-95,-2 0-1,-4-1 1,-33 114-1,8-32-6450,27-112-2561</inkml:trace>
</inkml:ink>
</file>

<file path=ppt/ink/ink2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31.642"/>
    </inkml:context>
    <inkml:brush xml:id="br0">
      <inkml:brushProperty name="width" value="0.05" units="cm"/>
      <inkml:brushProperty name="height" value="0.05" units="cm"/>
      <inkml:brushProperty name="color" value="#E71224"/>
    </inkml:brush>
  </inkml:definitions>
  <inkml:trace contextRef="#ctx0" brushRef="#br0">0 0 8938,'0'0'2424,"0"0"-1175,0 0-681,0 0-288,0 0-280,0 0 0,0 0-1000,10 51-2121</inkml:trace>
</inkml:ink>
</file>

<file path=ppt/ink/ink2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44.574"/>
    </inkml:context>
    <inkml:brush xml:id="br0">
      <inkml:brushProperty name="width" value="0.05" units="cm"/>
      <inkml:brushProperty name="height" value="0.05" units="cm"/>
      <inkml:brushProperty name="color" value="#0000FF"/>
    </inkml:brush>
  </inkml:definitions>
  <inkml:trace contextRef="#ctx0" brushRef="#br0">0 146 5129,'0'0'5097,"0"0"-2262,0 0-822,0 0-390,0 0-508,0 0-254,0 0-229,0 0-111,0 0-203,0 0-68,13 0-129,160 1-46,374-12-675,-100 4-429,-266 9 751,449 33-996,-519-26 1268,144-6 1,-130-5 1,703 17-371,0 1-22,-269-5 382,-469-8 12,1612 9-139,-1118-13 116,-242-17-8,-55 1-37,798-13-921,-26 27 508,-551 5 320,-442-2 166,808-9-99,-128-6-503,-508 12 401,188-10 165,-69-6 36,160-17 9,-467 29 20,0-2-1,60-20 0,-108 28-66,-2 1-323,0 0-552,0 0-677,72 2-4983,1 1 3583,-20 0 2917,0-1 0,1-3 0,71-11 0,-53-10-195</inkml:trace>
</inkml:ink>
</file>

<file path=ppt/ink/ink2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45.326"/>
    </inkml:context>
    <inkml:brush xml:id="br0">
      <inkml:brushProperty name="width" value="0.05" units="cm"/>
      <inkml:brushProperty name="height" value="0.05" units="cm"/>
      <inkml:brushProperty name="color" value="#0000FF"/>
    </inkml:brush>
  </inkml:definitions>
  <inkml:trace contextRef="#ctx0" brushRef="#br0">45 0 4745,'0'0'2657,"0"0"-565,0 0-617,0 0-312,0 0-182,0 0-142,0 2 1871,6 11-2370,15 2-214,2-2-1,0 0 1,0-2-1,1 0 0,0-2 1,1 0-1,0-2 1,32 5-1,54 19 107,-110-31-227,0 1 1,0-1 0,0 0-1,0 0 1,0 1 0,0-1 0,0 0-1,-1 1 1,1-1 0,0 1-1,0 0 1,0-1 0,-1 1 0,1-1-1,0 1 1,-1 0 0,1 0-1,0-1 1,-1 1 0,1 0-1,-1 0 1,1 1 0,-1-1-2,0-1 0,0 1 0,0 0 0,-1 0-1,1-1 1,0 1 0,-1 0 0,1 0 0,0-1 0,-1 1 0,1 0 0,-1-1 0,1 1 0,-1 0 0,1-1-1,-1 1 1,1-1 0,-1 1 0,0-1 0,-1 1 0,-46 24 51,39-22-58,-157 79-268,140-68-80,2 2 0,0 0 0,1 2 0,-29 28 0,47-42 77,1 1 1,0-1-1,0 1 0,0 1 1,1-1-1,0 0 0,0 1 0,-3 6 1,0 30-6567,6-32 1597</inkml:trace>
</inkml:ink>
</file>

<file path=ppt/ink/ink2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46.118"/>
    </inkml:context>
    <inkml:brush xml:id="br0">
      <inkml:brushProperty name="width" value="0.05" units="cm"/>
      <inkml:brushProperty name="height" value="0.05" units="cm"/>
      <inkml:brushProperty name="color" value="#0000FF"/>
    </inkml:brush>
  </inkml:definitions>
  <inkml:trace contextRef="#ctx0" brushRef="#br0">0 601 288,'0'0'5328,"0"0"-2394,0 0-696,0 0-138,0 0-197,0 0-409,11-1-557,-6 1-876,0-1-1,-1 0 1,1 0-1,0 0 1,0 0 0,-1-1-1,1 0 1,-1 0-1,1 0 1,5-5-1,0 0-3,-1-1-1,-1 0 1,1-1-1,11-15 1,323-467-4694,-337 479 4555,6-8 619,-7 20-107,-3 13 5,-7 352 1684,5-354-2259,1 0 1,0 0-1,1-1 0,0 1 0,0 0 1,2-1-1,-1 0 0,1 1 1,1-2-1,-1 1 0,2 0 1,-1-1-1,2 0 0,-1 0 1,1-1-1,0 1 0,1-2 0,0 1 1,13 9-1,-17-15-170,0 0 1,0 0-1,0 0 0,0 0 1,0-1-1,0 0 1,0 0-1,1 0 0,-1-1 1,1 1-1,-1-1 0,0 0 1,1 0-1,-1 0 1,0-1-1,1 0 0,-1 0 1,0 0-1,1 0 0,-1-1 1,0 1-1,0-1 0,0 0 1,0 0-1,-1-1 1,1 1-1,-1-1 0,1 0 1,-1 0-1,0 0 0,0 0 1,0 0-1,3-5 0,-2-1 109,0-1 0,-1 0 0,0 0 0,0 0 0,-1 0 0,0 0 0,-1-1 0,0 1 0,-1 0 0,0-1 0,0 1 0,-1-1 0,-1 1 0,-4-17 0,4 22 110,-1 0 0,-1 1 1,1-1-1,-1 1 0,1-1 0,-6-3 0</inkml:trace>
</inkml:ink>
</file>

<file path=ppt/ink/ink2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46.556"/>
    </inkml:context>
    <inkml:brush xml:id="br0">
      <inkml:brushProperty name="width" value="0.05" units="cm"/>
      <inkml:brushProperty name="height" value="0.05" units="cm"/>
      <inkml:brushProperty name="color" value="#0000FF"/>
    </inkml:brush>
  </inkml:definitions>
  <inkml:trace contextRef="#ctx0" brushRef="#br0">0 91 536,'0'0'1809,"0"0"1415,0 0-1187,0 0-500,0 0-224,0 0-240,0-5-142,0-15-65,2 19-764,-1 0 1,1 1 0,0-1 0,-1 0 0,1 1 0,0-1 0,-1 1 0,1-1 0,0 1 0,0 0 0,-1 0 0,1 0 0,0 0 0,0 0 0,0 0 0,-1 0 0,3 1 0,-1-1 84,297 14 2025,48-6-3884,-220-10-3336,-127 2 4819,1 1-1,-1-1 1,0 0-1,1 0 1,-1 0 0,0 0-1,1-1 1,-1 1-1,0 0 1,1-1-1,-1 1 1,0-1-1,0 1 1,0-1-1,1 1 1,-1-1-1,0 0 1,0 1-1,0-1 1,0 0-1,0 0 1,0 0 0,0 0-1,0 0 1,-1 0-1,1 0 1,0 0-1,0-2 1,0 1 77,-1 0-1,-1 0 1,1 1 0,0-1 0,0 0 0,-1 0 0,1 1 0,-1-1 0,1 0-1,-1 1 1,1-1 0,-1 1 0,0-1 0,0 1 0,0-1 0,0 1-1,0 0 1,0-1 0,-1 1 0,1 0 0,0 0 0,-1 0 0,-2-2 0,-39-22-1457</inkml:trace>
</inkml:ink>
</file>

<file path=ppt/ink/ink2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48.527"/>
    </inkml:context>
    <inkml:brush xml:id="br0">
      <inkml:brushProperty name="width" value="0.05" units="cm"/>
      <inkml:brushProperty name="height" value="0.05" units="cm"/>
      <inkml:brushProperty name="color" value="#0000FF"/>
    </inkml:brush>
  </inkml:definitions>
  <inkml:trace contextRef="#ctx0" brushRef="#br0">1 84 56,'0'0'159,"0"0"-30,0 0 8,0 0-42,0 0-2,0 0-51,0 0 35,5-7-1,14-19-2,-14 19-6,-5 7-43,0 0 4,0 0 401,0 0 1366,0-1-1579,1 1-1,-1 0 1,0-1-1,0 1 1,1-1-1,-1 1 1,0 0 0,0-1-1,0 1 1,0-1-1,0 1 1,0-1-1,0 1 1,0-1-1,0 1 1,0-1 0,0 1-1,0-1 1,0 1-1,0 0 1,0-1-1,0 1 1,0-1 0,-1 1-1,1-1 1,0 1-1,0 0 1,-1-1-1,1 1 1,0-1 0,0 1-1,-1-1 1,-8-14 2331,4 7-384,0 3 252,1 19-2600,2 22-1645,2 55 0,1 0-5869,-5-49 4118</inkml:trace>
</inkml:ink>
</file>

<file path=ppt/ink/ink2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49.535"/>
    </inkml:context>
    <inkml:brush xml:id="br0">
      <inkml:brushProperty name="width" value="0.05" units="cm"/>
      <inkml:brushProperty name="height" value="0.05" units="cm"/>
      <inkml:brushProperty name="color" value="#0000FF"/>
    </inkml:brush>
  </inkml:definitions>
  <inkml:trace contextRef="#ctx0" brushRef="#br0">12 473 672,'0'0'4953,"0"0"-2347,0 0-716,0 0-359,0 0-124,0 0-283,-8 1 142,8-1-1227,0 0 1,0 0-1,0 0 1,0-1-1,0 1 0,0 0 1,1 0-1,-1 0 1,0 0-1,0 0 0,0 0 1,0 0-1,0-1 1,0 1-1,0 0 1,0 0-1,0 0 0,0 0 1,0 0-1,0 0 1,0 0-1,0-1 1,0 1-1,0 0 0,0 0 1,0 0-1,0 0 1,0 0-1,0 0 0,-1 0 1,1-1-1,0 1 1,0 0-1,0 0 1,0 0-1,0 0 0,0 0 1,0 0-1,0 0 1,0 0-1,0 0 0,-1 0 1,1 0-1,0 0 1,0-1-1,0 1 1,0 0-1,0 0 0,0 0 1,0 0-1,-1 0 1,1 0-1,0 0 0,0 0 1,0 0-1,0 0 1,0 0-1,0 0 1,0 0-1,-1 0 0,1 0 1,0 0-1,0 0 1,0 1-1,0-1 1,130-152-3465,-103 116 1559,-2-1 0,-1-1 0,-3-1 0,32-78 0,-51 111 1840,-1 0 1,0 0-1,0 0 1,0 0-1,-1 0 1,0-9-1,-39 18 1880,29 8-1439,1 1 1,0 0 0,1 1-1,0 0 1,1 0 0,1 1-1,-8 22 1,12-32-358,-5 19 201,1 0-1,1 0 0,1 1 0,1-1 1,2 1-1,0 0 0,2 26 1,0-13-95,-1-35-182,0 1-1,0 0 1,0 0-1,1 0 0,-1 0 1,1-1-1,0 1 1,0 0-1,0-1 0,0 1 1,0-1-1,0 1 1,1-1-1,0 1 0,-1-1 1,1 0-1,0 0 1,0 0-1,0 0 1,0 0-1,0 0 0,1 0 1,-1-1-1,0 1 1,1-1-1,-1 0 0,1 0 1,3 1-1,1 1-822,0-2 1,0 1-1,0-1 0,1 0 0,-1-1 0,0 1 1,1-1-1,-1-1 0,14-2 0,4-5-1101</inkml:trace>
</inkml:ink>
</file>

<file path=ppt/ink/ink2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49.976"/>
    </inkml:context>
    <inkml:brush xml:id="br0">
      <inkml:brushProperty name="width" value="0.05" units="cm"/>
      <inkml:brushProperty name="height" value="0.05" units="cm"/>
      <inkml:brushProperty name="color" value="#0000FF"/>
    </inkml:brush>
  </inkml:definitions>
  <inkml:trace contextRef="#ctx0" brushRef="#br0">0 3 912,'0'0'5399,"0"0"-2699,0 0-969,0 0-372,0 0-403,0 0-381,8 0-268,132-2-233,46 1-629,-64 5-3420,-107-4 2368,0 1 0,0 1 0,17 5 0,-14 2-440</inkml:trace>
</inkml:ink>
</file>

<file path=ppt/ink/ink2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50.511"/>
    </inkml:context>
    <inkml:brush xml:id="br0">
      <inkml:brushProperty name="width" value="0.05" units="cm"/>
      <inkml:brushProperty name="height" value="0.05" units="cm"/>
      <inkml:brushProperty name="color" value="#0000FF"/>
    </inkml:brush>
  </inkml:definitions>
  <inkml:trace contextRef="#ctx0" brushRef="#br0">30 1 1456,'0'0'3920,"0"0"-1712,0 0-498,0 0-146,0 0-45,0 0-186,-6 12 1236,0 30-3039,-8 66 153,10-35-8851,4-62 3844</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55.295"/>
    </inkml:context>
    <inkml:brush xml:id="br0">
      <inkml:brushProperty name="width" value="0.05" units="cm"/>
      <inkml:brushProperty name="height" value="0.05" units="cm"/>
      <inkml:brushProperty name="color" value="#0000FF"/>
    </inkml:brush>
  </inkml:definitions>
  <inkml:trace contextRef="#ctx0" brushRef="#br0">596 1241 6089,'0'0'2482,"0"0"-733,0 0 55,0 0 16,0 0-342,0 0-178,-29 0 1796,10 0-2924,1-1-1,0-1 1,0 0 0,0-1 0,0-1 0,0-1 0,1 0 0,-1-2 0,-2-1-172,9 2-23,0 0-1,0-1 1,0 0 0,1-1-1,0 0 1,0 0 0,1-1-1,0 0 1,0-1 0,1 0-1,1-1 1,0 1 0,-3-7 23,-85-170-630,5-12 630,75 165-77,6 9 64,1-1 0,2 0 0,0 0 0,2-1-1,1 1 1,1-6 13,-4-26 35,2 32-43,2 0 1,1 0-1,1 0 1,1-4 7,0 22-13,0-1 1,0 1-1,1-1 1,0 1-1,1 0 1,0 0-1,0 0 1,0 0-1,1 0 1,1 1-1,-1 0 1,1 0-1,0 0 1,3-2 12,10-9-16,1 2 0,1 1 0,0 0 1,1 1-1,1 2 0,0 0 0,1 1 0,0 1 1,0 2-1,1 0 0,0 1 0,25-3 16,46 8 15,-53 3-22,-33 0 0,-1 0 0,0 1 0,0 0 0,0 0 0,0 1 0,0 0 0,0 0 0,-1 1 0,1 0 0,-1 0 0,0 1 0,-1 0 0,1 0 0,-1 1 0,0-1 0,3 5 7,14 14-40,-2 1 0,-1 1 0,10 18 40,-4-4-44,-2 2 0,-1 1 0,-2 0 0,-2 2-1,-3 0 1,-1 1 0,-2 1 0,5 38 44,-5-2-8,-3 0 1,-4 1 0,-4-1-1,-5 44 8,1-109 76,-1-2 0,0 1 0,-1 0 0,-1-1-1,-1 1 1,0-1 0,-1-1 0,-1 1-1,0-1 1,-7 9-76,0-3-772,0-1-1,-17 17 773,-38 28-7122,40-42 627</inkml:trace>
</inkml:ink>
</file>

<file path=ppt/ink/ink2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50.835"/>
    </inkml:context>
    <inkml:brush xml:id="br0">
      <inkml:brushProperty name="width" value="0.05" units="cm"/>
      <inkml:brushProperty name="height" value="0.05" units="cm"/>
      <inkml:brushProperty name="color" value="#0000FF"/>
    </inkml:brush>
  </inkml:definitions>
  <inkml:trace contextRef="#ctx0" brushRef="#br0">1 1 512</inkml:trace>
</inkml:ink>
</file>

<file path=ppt/ink/ink2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51.171"/>
    </inkml:context>
    <inkml:brush xml:id="br0">
      <inkml:brushProperty name="width" value="0.05" units="cm"/>
      <inkml:brushProperty name="height" value="0.05" units="cm"/>
      <inkml:brushProperty name="color" value="#0000FF"/>
    </inkml:brush>
  </inkml:definitions>
  <inkml:trace contextRef="#ctx0" brushRef="#br0">1 1 512,'106'17'2135,"-87"-17"1691,-15-4-1752,-11-4-84,5 11-1897,0 0 1,0 0-1,0 1 1,0-1-1,1 0 1,-1 1-1,1-1 1,0 1-1,0 0 1,1-1-1,-2 9 1,1-5 38,-3 15-162,1 0 1,0 33-1,3-12-3153,0-27 617,0 6-3043</inkml:trace>
</inkml:ink>
</file>

<file path=ppt/ink/ink2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51.637"/>
    </inkml:context>
    <inkml:brush xml:id="br0">
      <inkml:brushProperty name="width" value="0.05" units="cm"/>
      <inkml:brushProperty name="height" value="0.05" units="cm"/>
      <inkml:brushProperty name="color" value="#0000FF"/>
    </inkml:brush>
  </inkml:definitions>
  <inkml:trace contextRef="#ctx0" brushRef="#br0">98 89 1272,'0'0'4652,"0"0"-2144,0 0-861,0 0-373,0 0-444,0 0-177,0 0-276,-6-2-179,-22-4-89,27 6-89,0 0-1,1 0 1,-1 0-1,0 0 1,0 0-1,1 0 1,-1 0-1,0 0 1,0 1-1,1-1 1,-1 0-1,0 1 1,1-1-1,-1 0 1,0 1 0,1-1-1,-1 1 1,1-1-1,-1 1 1,1-1-1,-1 1 1,1-1-1,-1 1 1,1 0-1,-1-1 1,1 1-1,0 0 1,-1-1-1,1 1 1,0 0-1,-1 0 1,-7 29 413,5-19-197,-6 20 120,2 0 0,0 1 0,3-1 0,-3 64 0,7-94-351,0 0-1,0 0 1,1-1-1,-1 1 0,0 0 1,0 0-1,1 0 1,-1-1-1,0 1 1,1 0-1,-1 0 1,1-1-1,-1 1 0,1 0 1,-1-1-1,1 1 1,0-1-1,-1 1 1,1 0-1,0-1 1,-1 1-1,1-1 0,0 0 1,0 1-1,1-1 1,30 7 84,-24-6-83,0-1-1,1-1 1,-1 1-1,0-1 1,1-1 0,8-2-1,-8-1-74,1 0-1,-1 0 1,-1-1-1,1 0 1,-1 0-1,0-1 1,-1 0-1,0-1 1,0 0-1,0 0 1,7-12-1,-2 2-6,-1-1-1,0 0 0,-2-1 0,11-30 1,-15 33 62,-1-1 0,-1-1 0,-1 1 0,0 0 0,-2-28 0,-1 44-25,0 1-1,0 0 1,1 0 0,-1 0 0,0-1 0,0 1 0,-1 0 0,1 0 0,0 0-1,0 1 1,0-1 0,-1 0 0,1 0 0,0 1 0,-1-1 0,1 1 0,-1-1 0,1 1-1,-1-1 1,1 1 0,-1 0 0,1 0 0,-1 0 0,1 0 0,-1 0 0,1 0-1,-1 0 1,-1 1 0,-57 1-1710,56-2 1633,0 1-130,0 0-1,1-1 0,-1 1 0,0 1 1,1-1-1,0 0 0,-1 1 0,1 0 1,0 0-1,-1 0 0,1 0 0,0 0 1,1 1-1,-1-1 0,0 1 0,1-1 1,-3 5-1,-3 1-1284,-3 3-2577</inkml:trace>
</inkml:ink>
</file>

<file path=ppt/ink/ink2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55.075"/>
    </inkml:context>
    <inkml:brush xml:id="br0">
      <inkml:brushProperty name="width" value="0.05" units="cm"/>
      <inkml:brushProperty name="height" value="0.05" units="cm"/>
      <inkml:brushProperty name="color" value="#0000FF"/>
    </inkml:brush>
  </inkml:definitions>
  <inkml:trace contextRef="#ctx0" brushRef="#br0">0 1 5153,'0'0'2086,"0"0"-462,0 0-289,0 0-253,0 0-190,0 0 47,0 0 5,0 0 48,0 0-165,0 0-85,0 0-369,0 0-184,0 0-147,0 12-82,0 101-4403,0-77-564</inkml:trace>
</inkml:ink>
</file>

<file path=ppt/ink/ink2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55.889"/>
    </inkml:context>
    <inkml:brush xml:id="br0">
      <inkml:brushProperty name="width" value="0.05" units="cm"/>
      <inkml:brushProperty name="height" value="0.05" units="cm"/>
      <inkml:brushProperty name="color" value="#0000FF"/>
    </inkml:brush>
  </inkml:definitions>
  <inkml:trace contextRef="#ctx0" brushRef="#br0">36 26 40,'0'0'652,"0"0"2,0 0 590,0 0 1757,0 0-994,0 0-604,0-4-28,-1 2-1327,1 1 25,0 0 0,0 0 0,0 0 0,0 0 0,0 1 0,-1-1 0,1 0 0,0 0 0,0 1-1,-1-1 1,1 0 0,-1 0 0,1 1 0,0-1 0,-1 0 0,1 1 0,-1-1 0,0 1 0,1-1-1,-1 1 1,1-1 0,-1 1 0,0-1 0,1 1 0,-1-1 0,0 1 0,0 0 0,1-1 0,-1 1 0,0 0-1,0 0 1,0 0 0,1-1 0,-1 1 0,0 0 0,0 0 0,0 0 0,0 0 0,1 1 0,-2-1 0,1 0-51,0 1 0,1-1 0,-1 1 0,0-1 0,1 1 0,-1 0 0,1-1 0,-1 1 0,1 0 0,-1-1 0,1 1 0,-1 0 0,1-1 0,-1 1 0,1 0 1,0 0-1,0 0 0,-1-1 0,1 1 0,0 0 0,0 0 0,0 0 0,0 0 0,0-1 0,0 1 0,0 1 0,0 32 167,0-27-100,-1 17 865,1-18-1501,-1-1-1,1 1 0,0 0 0,1-1 0,-1 1 0,1 0 1,3 8-1,-3-12 222,0 0 0,0-1-1,0 1 1,0 0 0,1-1 0,-1 1 0,1-1 0,-1 1 0,1-1 0,-1 0 0,1 0 0,0 1 0,0-1 0,0-1-1,-1 1 1,1 0 0,0 0 0,0-1 0,0 1 0,0-1 0,0 1 0,1-1 0,-1 0 0,0 0 0,2 0 0,29 1-2055</inkml:trace>
</inkml:ink>
</file>

<file path=ppt/ink/ink2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56.639"/>
    </inkml:context>
    <inkml:brush xml:id="br0">
      <inkml:brushProperty name="width" value="0.05" units="cm"/>
      <inkml:brushProperty name="height" value="0.05" units="cm"/>
      <inkml:brushProperty name="color" value="#0000FF"/>
    </inkml:brush>
  </inkml:definitions>
  <inkml:trace contextRef="#ctx0" brushRef="#br0">3 40 200,'0'0'189,"0"0"-18,0 0-38,0 0-35,0 0-67,0 0-1,0 0-14,0 0-17,0 0 6,0 0 3,0 0 19,0 0 68,0 0-15,0-7 2,0-25 9128,-1 37-6676,-1 88 1152,5 24-11017,-2-116 7118,-1 1 1,0-1-1,0 0 0,1 1 0,-1-1 0,1 1 0,0-1 0,-1 0 0,1 0 0,0 1 1,0-1-1,0 0 0,-1 0 0,1 0 0,1 0 0,-1 0 0,0 0 0,0 0 1,0 0-1,0 0 0,1 0 0,-1-1 0,0 1 0,1-1 0,1 2 0,38 4-1349,-35-6 1215,35 1-984</inkml:trace>
</inkml:ink>
</file>

<file path=ppt/ink/ink2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57.427"/>
    </inkml:context>
    <inkml:brush xml:id="br0">
      <inkml:brushProperty name="width" value="0.05" units="cm"/>
      <inkml:brushProperty name="height" value="0.05" units="cm"/>
      <inkml:brushProperty name="color" value="#0000FF"/>
    </inkml:brush>
  </inkml:definitions>
  <inkml:trace contextRef="#ctx0" brushRef="#br0">0 26 176,'0'0'63,"0"0"57,0 0 18,0 0 41,0 0 21,0 0 0,0 0 51,45 0 6793,-11 1-5085,-17 0-3195,0-1 0,0 0 0,0-2 1,0 0-1,21-5 0,-11 1 869,1 2 1,0 1-1,1 0 0,-1 3 0,45 3 0,4-1 357,28-2 5475,1-2-4262,242 2-8202,-200 7 8612,-113-7-1599</inkml:trace>
</inkml:ink>
</file>

<file path=ppt/ink/ink2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57.775"/>
    </inkml:context>
    <inkml:brush xml:id="br0">
      <inkml:brushProperty name="width" value="0.05" units="cm"/>
      <inkml:brushProperty name="height" value="0.05" units="cm"/>
      <inkml:brushProperty name="color" value="#0000FF"/>
    </inkml:brush>
  </inkml:definitions>
  <inkml:trace contextRef="#ctx0" brushRef="#br0">0 0 5369,'0'0'2433,"0"0"-1481,0 0-456,0 0-424,0 0-72,0 0-1424,0 0-2625,74 0 1040</inkml:trace>
  <inkml:trace contextRef="#ctx0" brushRef="#br0" timeOffset="1">890 76 1120,'0'0'7474,"0"0"-5178,0 0-935,0 0-505,0 0-328,0 0-472,0 0-56,34 0-1328,-19 0-2705,10 0-1616</inkml:trace>
</inkml:ink>
</file>

<file path=ppt/ink/ink2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02.658"/>
    </inkml:context>
    <inkml:brush xml:id="br0">
      <inkml:brushProperty name="width" value="0.05" units="cm"/>
      <inkml:brushProperty name="height" value="0.05" units="cm"/>
      <inkml:brushProperty name="color" value="#0000FF"/>
    </inkml:brush>
  </inkml:definitions>
  <inkml:trace contextRef="#ctx0" brushRef="#br0">15 1 4321,'0'0'2668,"0"0"-458,0 0-304,0 0-415,0 0-272,0 0-258,0 5-44,20 146 1901,-39 226-2609,6-208-2107,11-60-4833,2-85 625</inkml:trace>
</inkml:ink>
</file>

<file path=ppt/ink/ink2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03.688"/>
    </inkml:context>
    <inkml:brush xml:id="br0">
      <inkml:brushProperty name="width" value="0.05" units="cm"/>
      <inkml:brushProperty name="height" value="0.05" units="cm"/>
      <inkml:brushProperty name="color" value="#0000FF"/>
    </inkml:brush>
  </inkml:definitions>
  <inkml:trace contextRef="#ctx0" brushRef="#br0">353 41 1744,'0'0'4021,"0"0"-1607,0 0-584,0 0-529,0 0-563,0 0-155,-4-2-135,1 1-401,-1 0 0,1 0 1,0 0-1,0 0 1,-1 1-1,1 0 0,0-1 1,0 1-1,-1 0 0,1 0 1,0 1-1,-1-1 0,1 1 1,0 0-1,-1 0 0,-2 1 1,-48 30 657,3-1-348,-133 69-565,184-100 197,0 0 0,0 0 0,0 0 0,0 0 0,0 0 0,0 0 0,1 0-1,-1 0 1,0 0 0,0 0 0,0 0 0,0 1 0,0-1 0,0 0 0,0 0 0,0 0 0,1 0 0,-1 0 0,0 0 0,0 0 0,0 0 0,0 1 0,0-1 0,0 0 0,0 0 0,0 0 0,0 0 0,0 0 0,0 0 0,0 0 0,0 1 0,0-1 0,0 0-1,0 0 1,0 0 0,0 0 0,0 0 0,0 0 0,0 1 0,0-1 0,0 0 0,0 0 0,0 0 0,0 0 0,0 0 0,0 0 0,0 0 0,-1 1 0,1-1 0,0 0 0,0 0 0,0 0 0,0 0 0,0 0 0,0 0 0,0 0 0,0 0 0,0 0-1,-1 0 1,1 0 0,0 0 0,0 1 0,19 2-60,24-2 240,-12-1-115,0-2 0,0 0-1,54-13 1,-40 7 37,0 3 0,0 1 1,78 4-1,-53 1-12,-63-1-65,0 1-1,0 0 1,0 1 0,-1-1-1,1 1 1,6 3-1,-6-2 298,-1-1 0,1 0 0,0 0 0,-1-1 0,1 1-1,7-1 1,-16-17 140,-8 1-436,0 0 0,0 1 0,-2 0 0,0 1 0,0 0 0,-1 1 0,-24-17 0,29 22-152,-1 1 0,0 0 0,0 1 0,-1 0 0,1 0-1,-1 1 1,0 0 0,-1 0 0,-19-3 0,-33 1-2627,-4 5-5229,62 1 7037,0 0-2409</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40.244"/>
    </inkml:context>
    <inkml:brush xml:id="br0">
      <inkml:brushProperty name="width" value="0.05" units="cm"/>
      <inkml:brushProperty name="height" value="0.05" units="cm"/>
      <inkml:brushProperty name="color" value="#0000FF"/>
    </inkml:brush>
  </inkml:definitions>
  <inkml:trace contextRef="#ctx0" brushRef="#br0">1 148 3321,'0'0'1064,"0"0"-564,0 0-332,0 0-25,0 0 78,0 0 147,8-4 63,4-3-270,-3 1 273,-1 1 0,1-1 0,0 2-1,1-1 1,-1 2 0,1-1 0,1 1-434,-10 3 355,-1 0-95,0 0-43,0 0-11,0 0 22,0 0-48,0 0-43,0 0 88,0-6 400,-1 1 0,0 0-1,0 0 1,-1-1-1,1 1 1,-1 0 0,0 0-1,-2-2-624,1 2 144,1 0-1,0 0 1,0 0 0,1 0-1,-1-1 1,1 1-1,0 0 1,0-4-144,1 8-627,9 3-4269,2 6-268</inkml:trace>
</inkml:ink>
</file>

<file path=ppt/ink/ink2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05.044"/>
    </inkml:context>
    <inkml:brush xml:id="br0">
      <inkml:brushProperty name="width" value="0.05" units="cm"/>
      <inkml:brushProperty name="height" value="0.05" units="cm"/>
      <inkml:brushProperty name="color" value="#0000FF"/>
    </inkml:brush>
  </inkml:definitions>
  <inkml:trace contextRef="#ctx0" brushRef="#br0">60 12 3289,'0'0'4766,"0"0"-2372,0 0-938,0 0-181,0 0-300,0 0-383,0-11-77,-5 101 545,-19 109-1,3-44-2311,12 0-7739,9-155 1853</inkml:trace>
</inkml:ink>
</file>

<file path=ppt/ink/ink2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05.378"/>
    </inkml:context>
    <inkml:brush xml:id="br0">
      <inkml:brushProperty name="width" value="0.05" units="cm"/>
      <inkml:brushProperty name="height" value="0.05" units="cm"/>
      <inkml:brushProperty name="color" value="#0000FF"/>
    </inkml:brush>
  </inkml:definitions>
  <inkml:trace contextRef="#ctx0" brushRef="#br0">0 0 9898,'0'0'3169,"0"0"-953,0 0-623,0 0-617,0 0-456,0 0-400,0 0-80,59 0-40,-44 0-560,5 0-1441,-1 0-2640,-4 0-6057</inkml:trace>
</inkml:ink>
</file>

<file path=ppt/ink/ink2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05.723"/>
    </inkml:context>
    <inkml:brush xml:id="br0">
      <inkml:brushProperty name="width" value="0.05" units="cm"/>
      <inkml:brushProperty name="height" value="0.05" units="cm"/>
      <inkml:brushProperty name="color" value="#0000FF"/>
    </inkml:brush>
  </inkml:definitions>
  <inkml:trace contextRef="#ctx0" brushRef="#br0">0 126 6529,'0'0'2761,"0"0"-1041,0 0-191,0 0-305,0 0-528,0 0-544,0 0-152,133-101-1264,-114 76-1913</inkml:trace>
</inkml:ink>
</file>

<file path=ppt/ink/ink2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06.059"/>
    </inkml:context>
    <inkml:brush xml:id="br0">
      <inkml:brushProperty name="width" value="0.05" units="cm"/>
      <inkml:brushProperty name="height" value="0.05" units="cm"/>
      <inkml:brushProperty name="color" value="#0000FF"/>
    </inkml:brush>
  </inkml:definitions>
  <inkml:trace contextRef="#ctx0" brushRef="#br0">38 1 8226,'0'0'2036,"0"0"-828,0 0-401,0 0-239,0 0-341,-5 20-111,-18 64-127,20-74-117,1-1-1,1 0 1,-1 1-1,1-1 0,1 1 1,0-1-1,0 1 0,3 12 1,-2-13-109,0-6 201,0 0-1,0 0 1,0-1 0,1 1 0,-1 0 0,1-1 0,-1 1 0,1-1 0,0 1 0,0-1 0,0 0 0,1 0 0,-1 0 0,0 0 0,1 0 0,-1 0 0,1-1 0,0 1 0,-1-1 0,1 0 0,0 0 0,0 0 0,5 1 0,11 4 102,1-2 0,28 4 0,-33-6-44,69 6 402,-54-6-221,-1 1-1,1 2 1,45 13-1,-72-17-190,0 0 0,-1 0 1,1 1-1,-1-1 0,1 1 0,-1 0 1,0-1-1,0 1 0,0 0 0,0 0 1,0 1-1,0-1 0,0 0 0,-1 1 1,2 3-1,-2-5-24,-1 0 1,1 1-1,-1-1 1,0 0-1,1 0 1,-1 1-1,0-1 1,0 0-1,0 1 1,0-1-1,0 0 1,0 1-1,0-1 1,-1 0 0,1 1-1,0-1 1,-1 0-1,1 0 1,-1 1-1,1-1 1,-1 0-1,0 0 1,0 0-1,1 0 1,-1 0-1,0 0 1,0 0-1,0 0 1,0 0-1,0 0 1,0 0-1,0-1 1,0 1-1,-1 0 1,1-1-1,0 1 1,0-1-1,-3 1 1,-84 23-3173,80-23 2544,-37 9-4711</inkml:trace>
</inkml:ink>
</file>

<file path=ppt/ink/ink2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06.389"/>
    </inkml:context>
    <inkml:brush xml:id="br0">
      <inkml:brushProperty name="width" value="0.05" units="cm"/>
      <inkml:brushProperty name="height" value="0.05" units="cm"/>
      <inkml:brushProperty name="color" value="#0000FF"/>
    </inkml:brush>
  </inkml:definitions>
  <inkml:trace contextRef="#ctx0" brushRef="#br0">256 1 4417,'0'0'4209,"0"0"-2729,0 0-136,0 0-367,0 0-193,0 0-472,0 0-136,-122 231-168,97-186 24,0-4-32,1-6-528,-1 0-576,6-15-1705,4-10-4385</inkml:trace>
</inkml:ink>
</file>

<file path=ppt/ink/ink2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06.725"/>
    </inkml:context>
    <inkml:brush xml:id="br0">
      <inkml:brushProperty name="width" value="0.05" units="cm"/>
      <inkml:brushProperty name="height" value="0.05" units="cm"/>
      <inkml:brushProperty name="color" value="#0000FF"/>
    </inkml:brush>
  </inkml:definitions>
  <inkml:trace contextRef="#ctx0" brushRef="#br0">1 0 5065,'0'0'2145,"0"0"-481,0 0-240,0 0-624,0 0-312,0 0-367,0 0-121,19 202-665,-4-177-1583,0-10-3905</inkml:trace>
</inkml:ink>
</file>

<file path=ppt/ink/ink2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07.056"/>
    </inkml:context>
    <inkml:brush xml:id="br0">
      <inkml:brushProperty name="width" value="0.05" units="cm"/>
      <inkml:brushProperty name="height" value="0.05" units="cm"/>
      <inkml:brushProperty name="color" value="#0000FF"/>
    </inkml:brush>
  </inkml:definitions>
  <inkml:trace contextRef="#ctx0" brushRef="#br0">1 66 8186,'0'0'2256,"0"0"-895,0 0-265,0 0-472,0 0-224,0 0-352,0 0 64,103 0-64,-64 0 24,15 0-72,0 0-104,5 0-512,0 0-608,10-20-961,-15-5-2360,-10 5-288</inkml:trace>
</inkml:ink>
</file>

<file path=ppt/ink/ink2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07.389"/>
    </inkml:context>
    <inkml:brush xml:id="br0">
      <inkml:brushProperty name="width" value="0.05" units="cm"/>
      <inkml:brushProperty name="height" value="0.05" units="cm"/>
      <inkml:brushProperty name="color" value="#0000FF"/>
    </inkml:brush>
  </inkml:definitions>
  <inkml:trace contextRef="#ctx0" brushRef="#br0">172 0 6465,'0'0'2729,"0"0"-1017,0 0-503,0 0-273,0 0-288,0 0-136,-108 272-360,84-237 8,4-4-160,5-6-56,10-15-528,5-5-640,0-5-529,0-10-2712,5-15-1976</inkml:trace>
  <inkml:trace contextRef="#ctx0" brushRef="#br0" timeOffset="1">172 0 5337,'10'101'2545,"-10"-101"-753,5 0-552,0 0-415,-5 5-321,5 20-352,0 6 24,0-1-168,0 0-16,-5-10 16,5-5-16,-5-5-104,0-10-256,0 0-161,0 0-295,-10 0-888,-5 0-2489</inkml:trace>
</inkml:ink>
</file>

<file path=ppt/ink/ink2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07.743"/>
    </inkml:context>
    <inkml:brush xml:id="br0">
      <inkml:brushProperty name="width" value="0.05" units="cm"/>
      <inkml:brushProperty name="height" value="0.05" units="cm"/>
      <inkml:brushProperty name="color" value="#0000FF"/>
    </inkml:brush>
  </inkml:definitions>
  <inkml:trace contextRef="#ctx0" brushRef="#br0">0 1 1240,'0'0'4864,"0"0"-2381,0 0-700,0 0-342,0 0-176,2 44-162,9 145-160,-9-169-751,1 1 1,1-1-1,1 0 1,1 0 0,1 0-1,0-1 1,2 0-1,0 0 1,1-1-1,21 28 1,-5-5-4,88 155 259,-46-65-3278,-65-125 2348,-3-5 235,0 1-1,1-1 1,-1 0 0,1 1-1,0-1 1,-1 0 0,1 1-1,0-1 1,0 0-1,-1 0 1,1 0 0,0 0-1,0 0 1,1 0 0,-1 0-1,0 0 1,0 0 0,0 0-1,1 0 1,-1-1 0,0 1-1,1-1 1,-1 1-1,0-1 1,3 1 0,6-1-5062</inkml:trace>
</inkml:ink>
</file>

<file path=ppt/ink/ink2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08.073"/>
    </inkml:context>
    <inkml:brush xml:id="br0">
      <inkml:brushProperty name="width" value="0.05" units="cm"/>
      <inkml:brushProperty name="height" value="0.05" units="cm"/>
      <inkml:brushProperty name="color" value="#0000FF"/>
    </inkml:brush>
  </inkml:definitions>
  <inkml:trace contextRef="#ctx0" brushRef="#br0">1 1 6449,'0'0'3937,"0"0"-2649,0 0-247,0 0-633,0 0-224,0 0-184,0 0-424,0 25-744,0 5-2009,0-5-3953</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41.390"/>
    </inkml:context>
    <inkml:brush xml:id="br0">
      <inkml:brushProperty name="width" value="0.05" units="cm"/>
      <inkml:brushProperty name="height" value="0.05" units="cm"/>
      <inkml:brushProperty name="color" value="#0000FF"/>
    </inkml:brush>
  </inkml:definitions>
  <inkml:trace contextRef="#ctx0" brushRef="#br0">1 1 5001,'0'0'1580,"0"0"-474,0 0-28,0 0 47,0 0-69,0 0-127,3 23-225,1 11-469,-1-11 108,0 0 0,2-1 0,6 21-343,-11-42 23,1 0 0,0 0 1,0 1-1,0-1 0,0 0 0,-1 0 1,1 0-1,1 0 0,-1 0 0,0-1 0,0 1 1,0 0-1,0 0 0,1-1 0,-1 1 1,0-1-1,1 1 0,-1-1 0,0 1 0,1-1 1,-1 0-1,0 0 0,1 0 0,-1 0 1,2 0-24,46 0 480,-29-1-314,-8 0-143,0-1 0,0 0 1,0-1-1,-1 0 0,1-1 0,-1 0 1,0 0-1,0-1 0,0-1 0,0 0 1,-1-1-1,0 0-23,23-12 14,-31 17-23,1 0 0,-1 1 0,1-1 0,0 1 0,0 0 0,-1 0 0,1 0 0,0 0 1,0 0-1,0 0 0,0 1 0,0 0 0,0-1 0,0 1 0,0 0 0,1 1 0,-1-1 0,0 0 0,1 1 9,-2 1-6,1 0 1,-1-1 0,0 1-1,1 0 1,-1 0 0,0 1-1,0-1 1,-1 0 0,1 0-1,0 1 1,-1-1 0,0 1-1,1 0 1,-1-1 0,0 1-1,0 0 1,-1 0 0,1 0-1,0 1 6,4 19 41,-4-16 2,1 0 1,0 0 0,0 0 0,0-1 0,1 1 0,1 1-44,-3-7 25,0 1-1,0 0 1,0-1 0,0 1 0,1-1-1,-1 0 1,1 1 0,-1-1 0,1 0-1,-1 0 1,1 0 0,0 0 0,-1 0-1,1 0 1,0 0 0,0-1 0,0 1-1,0-1 1,-1 1 0,1-1 0,0 0-1,0 0 1,0 0 0,1 0-25,15 1 112,0-1 0,0-1 0,-1-1 1,1 0-1,0-2 0,-1 0 0,0 0 0,7-4-112,-10 1-10,0 2 0,1-1 0,-1 2 0,1 0 0,0 1 0,1 0-1,-1 1 1,0 1 0,1 0 0,-1 1 0,1 1 0,6 1 10,39 22 207,-4-1-74,-12-15-16,0-2 0,1-1-1,-1-3 1,1-1 0,28-5-117,29 2-27,-26 6 35,-1 5 0,0 2 0,-1 4-1,70 23-7,-1-1 7,-17-11-4089,-118-25-326</inkml:trace>
</inkml:ink>
</file>

<file path=ppt/ink/ink2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08.410"/>
    </inkml:context>
    <inkml:brush xml:id="br0">
      <inkml:brushProperty name="width" value="0.05" units="cm"/>
      <inkml:brushProperty name="height" value="0.05" units="cm"/>
      <inkml:brushProperty name="color" value="#0000FF"/>
    </inkml:brush>
  </inkml:definitions>
  <inkml:trace contextRef="#ctx0" brushRef="#br0">251 1 5617,'0'0'2633,"0"0"-489,0 0-799,0 0-225,0 0-528,0 0 88,0 0-264,-99 231-192,70-185-152,-5-6-72,-6 5-456,16-9-1152,-1-16-2785</inkml:trace>
</inkml:ink>
</file>

<file path=ppt/ink/ink2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08.963"/>
    </inkml:context>
    <inkml:brush xml:id="br0">
      <inkml:brushProperty name="width" value="0.05" units="cm"/>
      <inkml:brushProperty name="height" value="0.05" units="cm"/>
      <inkml:brushProperty name="color" value="#0000FF"/>
    </inkml:brush>
  </inkml:definitions>
  <inkml:trace contextRef="#ctx0" brushRef="#br0">0 56 5601,'0'0'2457,"0"0"-726,0 0-580,0 0-421,0 0-207,0 0-227,5-2-118,127-28-96,-69 18-316,-48 8 139,-5 2 31,1 0-1,-1 0 1,0 1 0,18 1 0,-28 17 302,-5-2-72,0 0-1,-2-1 0,1 0 0,-2 0 0,-10 14 1,-14 30 417,20-36-242,2 1 0,0 0-1,2 0 1,0 1 0,2 0-1,0 0 1,2 1 0,-2 28-1,14-52-262,3-1-339,-1-2 0,1 1 1,-1-1-1,0-1 1,1 0-1,-2 0 0,1-1 1,0-1-1,-1 1 0,1-1 1,-1-1-1,-1 0 0,12-9 1,34-25-2786,-8 4-2698</inkml:trace>
</inkml:ink>
</file>

<file path=ppt/ink/ink2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09.327"/>
    </inkml:context>
    <inkml:brush xml:id="br0">
      <inkml:brushProperty name="width" value="0.05" units="cm"/>
      <inkml:brushProperty name="height" value="0.05" units="cm"/>
      <inkml:brushProperty name="color" value="#0000FF"/>
    </inkml:brush>
  </inkml:definitions>
  <inkml:trace contextRef="#ctx0" brushRef="#br0">1 4 6737,'0'0'2710,"0"0"-740,0 0-432,0 0-291,0 0-511,0 0-391,11 0-270,35-1 23,-21-1-151,1 2-1,-1 1 0,1 1 0,27 5 0,-46-5 18,1 0-1,-1 0 0,0 0 0,0 1 0,-1 0 1,1 1-1,0 0 0,-1 0 0,0 0 0,0 0 0,0 1 1,-1 0-1,1 0 0,-1 1 0,-1 0 0,1 0 1,-1 0-1,0 0 0,4 8 0,-2 0 9,-2 1-1,0-1 1,-1 1 0,0-1-1,-1 1 1,0 0 0,-2 0-1,0 0 1,0 0-1,-4 20 1,4-33 11,-1 0-1,1 0 1,-1 0-1,0 0 1,0 0-1,0-1 1,0 1-1,0 0 1,0 0-1,0-1 1,0 1-1,-1 0 1,1-1-1,-1 1 1,1-1-1,-1 0 1,0 1-1,1-1 1,-1 0-1,0 0 1,0 0-1,0 0 1,0-1-1,0 1 1,0 0-1,-3 0 1,-5 1-981,0 0 0,0-1 0,-1 0 0,-10-1 0,6 0-3334</inkml:trace>
</inkml:ink>
</file>

<file path=ppt/ink/ink2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09.654"/>
    </inkml:context>
    <inkml:brush xml:id="br0">
      <inkml:brushProperty name="width" value="0.05" units="cm"/>
      <inkml:brushProperty name="height" value="0.05" units="cm"/>
      <inkml:brushProperty name="color" value="#0000FF"/>
    </inkml:brush>
  </inkml:definitions>
  <inkml:trace contextRef="#ctx0" brushRef="#br0">45 81 6345</inkml:trace>
  <inkml:trace contextRef="#ctx0" brushRef="#br0" timeOffset="1">45 81 6345,'300'-81'1825,"-300"81"-609,-5 35 104,-20 6-207,-4 9-353,-6 5-296,1 1-128,0-11-320,-1 0 152,1-9-168,-15-1-600,14-10-1505,6-10-5704</inkml:trace>
</inkml:ink>
</file>

<file path=ppt/ink/ink2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1:58.996"/>
    </inkml:context>
    <inkml:brush xml:id="br0">
      <inkml:brushProperty name="width" value="0.05" units="cm"/>
      <inkml:brushProperty name="height" value="0.05" units="cm"/>
      <inkml:brushProperty name="color" value="#0000FF"/>
    </inkml:brush>
  </inkml:definitions>
  <inkml:trace contextRef="#ctx0" brushRef="#br0">1 25 232,'0'0'128,"0"0"-76,0 0 105,6-3 1145,2 0 12,-5 2-718,0 0 1,-1 0-1,1-1 1,0 1-1,-1-1 1,1 1-1,-1-1 1,1 0-1,2-3 1,-4 4 1182,-1 1-504,0 0-160,0 0-267,0 0-205,0 0-175,0 0-81,0 50 397,1 105-2263,8-54-9610,-4-65 8080</inkml:trace>
</inkml:ink>
</file>

<file path=ppt/ink/ink2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00.193"/>
    </inkml:context>
    <inkml:brush xml:id="br0">
      <inkml:brushProperty name="width" value="0.05" units="cm"/>
      <inkml:brushProperty name="height" value="0.05" units="cm"/>
      <inkml:brushProperty name="color" value="#0000FF"/>
    </inkml:brush>
  </inkml:definitions>
  <inkml:trace contextRef="#ctx0" brushRef="#br0">427 498 32,'0'0'605,"0"0"1312,0 0-337,0 0-557,0 0-161,0 0-82,-26 8-33,-78 26 62,97-32-616,1 0 0,-1-1-1,0 1 1,1-1 0,-1 0 0,0-1-1,0 0 1,0 0 0,1 0 0,-1-1-1,0 0 1,0 0 0,1-1 0,-1 1-1,1-2 1,-1 1 0,1-1 0,0 0-1,0 0 1,0 0 0,1-1 0,-1 0 0,1 0-1,0-1 1,0 1 0,-5-7 0,-3-6 38,0-2 0,2 1 1,0-2-1,1 1 1,1-2-1,-7-20 0,5 13-73,5 8-251,0 0 1,1 0-1,1-1 1,1 0-1,1 0 1,0 0-1,2 0 1,4-40-1,-3 57 27,0 1-1,0-1 0,1 1 0,0-1 0,-1 1 1,1-1-1,0 1 0,1 0 0,-1 0 0,0 0 1,1 0-1,0 1 0,-1-1 0,1 1 0,0-1 0,1 1 1,-1 0-1,0 0 0,1 1 0,-1-1 0,1 1 1,6-3-1,4-1-237,0 1-1,1 0 1,-1 1 0,26-2-1,201 5-1007,-233 2 1400,0-1 0,0 2 0,0-1 0,-1 1 0,1 0-1,-1 0 1,1 1 0,-1 0 0,0 1 0,-1-1 0,1 1 0,-1 0-1,0 1 1,0 0 0,8 10 0,1 4 111,0-1 0,-1 2 0,22 43 0,-26-41-39,-1 1 0,-1 0-1,-1 0 1,-1 1 0,-1 0 0,-2 0 0,0 1-1,-1-1 1,-2 0 0,-4 41 0,3-64-143,1 0 1,-1 0 0,0 1-1,0-1 1,0 0 0,0 0-1,0 0 1,-1 0 0,1 0-1,-1-1 1,1 1 0,-1 0-1,1-1 1,-1 1 0,0-1-1,0 1 1,0-1 0,0 0-1,-3 2 1,-48 19 159,35-16-107,-93 31-988,36-19-3272,34-13-1931</inkml:trace>
</inkml:ink>
</file>

<file path=ppt/ink/ink2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28.392"/>
    </inkml:context>
    <inkml:brush xml:id="br0">
      <inkml:brushProperty name="width" value="0.05" units="cm"/>
      <inkml:brushProperty name="height" value="0.05" units="cm"/>
      <inkml:brushProperty name="color" value="#0000FF"/>
    </inkml:brush>
  </inkml:definitions>
  <inkml:trace contextRef="#ctx0" brushRef="#br0">327 133 5521,'0'0'1726,"0"0"-526,0 0-433,0 0-336,0 0-294,0 0-60,0-11-57,2-3-19,-1 9-3,-1 0 0,0 0 0,1 0 0,-1 0 0,-1 0 0,1 0 0,-1 0 0,-1-6 0,1 8 2,-1 0 0,1 0 0,-1 0 0,1 0 0,-1 1 0,0-1 0,0 0 0,0 1 0,0-1 0,0 1 0,-1 0 0,1-1 0,-1 1 0,1 1 0,-1-1 0,0 0 0,0 1-1,0-1 1,0 1 0,0 0 0,0 0 0,0 0 0,0 0 0,0 0 0,-4 1 0,-12-3 43,0 1 1,0 1-1,-24 2 0,18 0 84,20-2-78,0 1 0,0 0-1,0 0 1,0 1 0,1-1 0,-1 1 0,0 0 0,0 1 0,1-1 0,-1 1 0,1 0-1,-1 0 1,1 0 0,0 0 0,0 1 0,0 0 0,0 0 0,0 0 0,0 0 0,1 0-1,0 1 1,-1 0 0,2 0 0,-1 0 0,0 0 0,1 0 0,-1 0 0,1 1 0,0-1-1,1 1 1,-2 6 0,-2 5 78,2 0 0,1 1 0,0-1 0,0 0 0,2 1 0,1 19 0,0 1-17,-1-35-105,1-1 1,-1 1-1,1-1 1,-1 1-1,1-1 1,0 1-1,-1-1 1,1 0-1,0 1 0,0-1 1,0 0-1,0 0 1,0 0-1,0 0 1,0 0-1,0 0 1,1 0-1,-1 0 0,0 0 1,1 0-1,-1-1 1,0 1-1,1 0 1,-1-1-1,1 1 1,-1-1-1,1 0 0,-1 0 1,1 1-1,-1-1 1,3 0-1,0 0-6,0 1-1,0-1 1,0 0-1,0 0 1,0-1-1,1 1 1,-1-1-1,0 0 1,-1 0-1,1 0 1,0 0-1,4-3 1,8-9-189,0-1 0,-2-1 1,1 0-1,-2-1 0,0 0 1,12-23-1,-1 5-141,-17 24 292,11-12-66,-15 25 137,-7 16 116,-1-4 13,-1 0 0,0 0 0,-16 24 0,-5 12 208,16-29-205,7-15-85,1-1 1,0 0 0,0 1-1,1-1 1,0 1 0,0 0-1,0 0 1,-1 12-1,3-17-60,9-2-108,1 0-107,0 0 0,-1-1 1,1-1-1,-1 1 0,0-1 1,1-1-1,-1 0 1,0 0-1,0-1 0,-1 0 1,1 0-1,-1-1 0,11-8 1,45-33-2941,-4 1-2148</inkml:trace>
</inkml:ink>
</file>

<file path=ppt/ink/ink2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30.045"/>
    </inkml:context>
    <inkml:brush xml:id="br0">
      <inkml:brushProperty name="width" value="0.05" units="cm"/>
      <inkml:brushProperty name="height" value="0.05" units="cm"/>
      <inkml:brushProperty name="color" value="#0000FF"/>
    </inkml:brush>
  </inkml:definitions>
  <inkml:trace contextRef="#ctx0" brushRef="#br0">713 444 5065,'0'0'2374,"0"0"-552,0 0-583,0 0-521,0 0-314,0 0-183,-2-12-112,-6-63 48,3-84-1,6 151-165,-1 0 0,0 0 0,-1 0 0,0 0 0,0 0 0,0 0-1,-1 1 1,0-1 0,-1 1 0,0-1 0,0 1 0,-1 0 0,1 0 0,-2 0-1,1 1 1,-1-1 0,0 1 0,0 0 0,0 1 0,-1-1 0,0 1 0,0 0-1,-1 0 1,1 1 0,-1 0 0,0 0 0,0 1 0,0 0 0,-1 0 0,1 0-1,-1 1 1,1 0 0,-1 1 0,0-1 0,0 2 0,0-1 0,-11 1 0,-12 0-42,10-1 24,-1 2-1,1 0 1,-25 5-1,38-5 35,0 2 0,0-1 1,0 1-1,1 0 0,-1 1 0,1 0 0,0 0 0,0 0 0,1 1 1,-1 0-1,-10 11 0,-15 22 303,1 0 1,-44 76-1,40-59-60,23-37-169,0 1-1,1 0 1,2 0-1,0 1 1,0 1-1,2-1 1,1 1-1,1 0 1,0 1-1,2-1 1,-2 41-1,5-57-98,1 0-1,1 0 1,-1 0-1,1 0 1,0 0-1,0 0 1,0-1 0,1 1-1,0-1 1,0 1-1,0-1 1,0 0 0,1 0-1,-1 0 1,1-1-1,0 0 1,0 1-1,5 2 1,11 8-505,0-2-1,31 16 1,7-2-1853,-7-5-1358</inkml:trace>
</inkml:ink>
</file>

<file path=ppt/ink/ink2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30.691"/>
    </inkml:context>
    <inkml:brush xml:id="br0">
      <inkml:brushProperty name="width" value="0.05" units="cm"/>
      <inkml:brushProperty name="height" value="0.05" units="cm"/>
      <inkml:brushProperty name="color" value="#0000FF"/>
    </inkml:brush>
  </inkml:definitions>
  <inkml:trace contextRef="#ctx0" brushRef="#br0">207 1 176,'0'0'1535,"0"0"2127,0 0-1608,0 0-880,0 0-502,0 0-188,-9 8 41,-5 9-336,1-1-1,1 2 1,0 0 0,1 0-1,1 1 1,1 0 0,1 1-1,-7 24 1,0 2 124,-39 131 828,47-145-1027,0 1 0,2 0 1,-1 51-1,6 2-6,1-86-136,-1 1-1,1 0 1,0-1-1,-1 1 1,1-1-1,0 1 1,0-1-1,-1 1 1,1-1-1,0 1 1,0-1-1,0 0 1,-1 1-1,1-1 1,0 0-1,0 0 1,0 0-1,0 0 1,0 0 0,0 0-1,0 0 1,-1 0-1,3 0 1,32 0-1221,-26-1 676,-6 1 262,1 0 0,-1-1 0,1 0-1,-1 1 1,0-1 0,1-1-1,-1 1 1,0 0 0,0-1-1,0 1 1,0-1 0,0 0-1,0 0 1,5-5 0,32-40-4712,-36 43 4709,11-17-918</inkml:trace>
</inkml:ink>
</file>

<file path=ppt/ink/ink2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31.310"/>
    </inkml:context>
    <inkml:brush xml:id="br0">
      <inkml:brushProperty name="width" value="0.05" units="cm"/>
      <inkml:brushProperty name="height" value="0.05" units="cm"/>
      <inkml:brushProperty name="color" value="#0000FF"/>
    </inkml:brush>
  </inkml:definitions>
  <inkml:trace contextRef="#ctx0" brushRef="#br0">81 76 3881,'0'0'2740,"0"0"-534,0 0-363,0 0-433,0 0-361,0 0-288,-1-6-315,0 4-413,1 0-15,0 1 0,0-1 0,-1 1 0,1-1 0,-1 1 0,1-1 0,-1 1 0,1 0 0,-1-1 0,0 1 0,0 0 0,0 0 0,0-1 0,0 1 0,0 0 0,0 0 0,0 0 0,0 0 0,0 0 0,0 0 0,-1 1 0,1-1 0,0 0 1,-1 0-1,1 1 0,-1-1 0,1 1 0,0 0 0,-1-1 0,1 1 0,-1 0 0,1 0 0,-4 0 0,-26-10 604,20 3-173,17 4 55,126 5-544,44 1-1384,-62-10-3257,-75-1-306,-12 3-398</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42.021"/>
    </inkml:context>
    <inkml:brush xml:id="br0">
      <inkml:brushProperty name="width" value="0.05" units="cm"/>
      <inkml:brushProperty name="height" value="0.05" units="cm"/>
      <inkml:brushProperty name="color" value="#0000FF"/>
    </inkml:brush>
  </inkml:definitions>
  <inkml:trace contextRef="#ctx0" brushRef="#br0">1 32 4785,'0'0'2815,"0"0"-1170,0 0-337,0 0 15,0 0 20,0 0-38,21-15 2007,33 8-2227,1 3 0,12 1-1085,-8 1 66,57 1-634,-81 1-4934,-119 1 489,32 4 769</inkml:trace>
</inkml:ink>
</file>

<file path=ppt/ink/ink2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32.046"/>
    </inkml:context>
    <inkml:brush xml:id="br0">
      <inkml:brushProperty name="width" value="0.05" units="cm"/>
      <inkml:brushProperty name="height" value="0.05" units="cm"/>
      <inkml:brushProperty name="color" value="#0000FF"/>
    </inkml:brush>
  </inkml:definitions>
  <inkml:trace contextRef="#ctx0" brushRef="#br0">170 37 312,'0'0'5393,"0"0"-2576,0 0-977,0 0-700,0 0-377,0 0-281,-1-6-222,0 4-249,1 1 0,-1-1 0,0 1 0,1-1 1,-1 1-1,0-1 0,0 1 0,0 0 0,0-1 0,0 1 1,0 0-1,0 0 0,0 0 0,0 0 0,-1 0 0,1 0 1,0 0-1,-1 0 0,1 0 0,-1 1 0,1-1 0,-1 0 1,-2 0-1,-2 0 41,-1 0 1,1 1 0,0-1-1,-1 1 1,1 1-1,-9 0 1,7 2-26,0 0 0,0 0 0,1 1 0,-1 0 0,1 0 0,-1 1-1,1 0 1,1 0 0,-9 9 0,14-13-29,0 1 0,1-1 0,-1 1 0,1 0 0,0-1 0,-1 1 0,1 0-1,0-1 1,0 1 0,0 0 0,0-1 0,0 1 0,0 0 0,1-1 0,-1 1-1,0-1 1,1 1 0,0 0 0,-1-1 0,1 1 0,0-1 0,0 1 0,-1-1 0,1 0-1,0 1 1,1-1 0,-1 0 0,2 2 0,48 13-13,8 1-16,-56-16 26,0 0 0,0 1 0,0-1 0,-1 1 0,1-1 0,0 1 0,-1 0 0,1 0 0,-1 0 0,0 0 1,0 0-1,0 1 0,0-1 0,2 4 0,-3-5 6,-1 0-1,1 0 1,-1 0 0,0 0 0,1 0 0,-1 0-1,0 0 1,0 0 0,0 0 0,0 0-1,0 0 1,0 0 0,0-1 0,0 1-1,0 0 1,0 0 0,-1 0 0,1 0 0,0 0-1,-1 0 1,1 0 0,0 0 0,-1 0-1,1-1 1,-1 1 0,1 0 0,-1 0-1,0-1 1,1 1 0,-1 0 0,0-1-1,-1 2 1,-33 15 56,14-7-60,1 1-209,-26 19-825,25-7-2882,20-19 2309,4-4-4388,14-4 5188</inkml:trace>
</inkml:ink>
</file>

<file path=ppt/ink/ink2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32.695"/>
    </inkml:context>
    <inkml:brush xml:id="br0">
      <inkml:brushProperty name="width" value="0.05" units="cm"/>
      <inkml:brushProperty name="height" value="0.05" units="cm"/>
      <inkml:brushProperty name="color" value="#0000FF"/>
    </inkml:brush>
  </inkml:definitions>
  <inkml:trace contextRef="#ctx0" brushRef="#br0">0 156 1984,'0'0'2010,"0"0"-352,0 0-251,0 0-170,0 0-234,0 0-276,4 2-223,3 1-384,1 0 0,0-1-1,0 0 1,1-1 0,-1 1-1,0-2 1,0 1 0,1-1 0,-1 0-1,0-1 1,9-1 0,-2-1-103,0 1-1,-1-2 1,1 0 0,-1-1 0,20-9 0,-28 11-28,0 0 0,0-1-1,-1 0 1,1 0 0,-1 0 0,0 0 0,7-9-1,-10 11-37,0 0 0,-1-1-1,1 1 1,-1-1 0,0 1-1,1-1 1,-1 1 0,-1-1-1,1 0 1,0 1 0,-1-1-1,1 0 1,-1 0 0,0 0-1,0 1 1,0-1 0,0 0-1,0 0 1,0 0 0,-1 1-1,-1-6 1,0 6 48,1-1-1,0 1 1,-1 0-1,1 0 1,-1 1-1,0-1 1,0 0-1,1 0 1,-1 1-1,-1-1 1,1 1-1,0 0 1,0-1-1,0 1 1,-1 0-1,1 0 1,0 1-1,-1-1 1,1 0 0,-1 1-1,1 0 1,-4-1-1,-62-3 121,59 4-87,5 1 10,0-1 1,0 0-1,1 1 0,-1 0 0,0-1 0,1 2 0,-1-1 0,1 0 0,-1 1 0,1-1 0,-1 1 0,1 0 1,0 0-1,0 0 0,0 1 0,0-1 0,0 1 0,1 0 0,-4 4 0,-3 6 192,1 0-1,0 0 1,-10 25-1,-6 11 356,22-46-586,1-1 1,-1 0 0,1 1-1,0-1 1,0 1 0,0-1-1,0 1 1,0-1-1,1 1 1,-1 0 0,1-1-1,0 1 1,-1 0 0,1-1-1,0 1 1,1 0-1,-1 0 1,0-1 0,1 1-1,0 0 1,-1-1 0,2 4-1,0-4-187,0 1 0,1-1 0,-1 1 0,0-1-1,1 0 1,-1 0 0,1 0 0,0 0 0,0 0 0,-1-1 0,1 1-1,0-1 1,0 0 0,1 1 0,-1-1 0,0-1 0,0 1 0,7 0-1,26 4-2463,-1 0-2174</inkml:trace>
</inkml:ink>
</file>

<file path=ppt/ink/ink2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2:33.409"/>
    </inkml:context>
    <inkml:brush xml:id="br0">
      <inkml:brushProperty name="width" value="0.05" units="cm"/>
      <inkml:brushProperty name="height" value="0.05" units="cm"/>
      <inkml:brushProperty name="color" value="#0000FF"/>
    </inkml:brush>
  </inkml:definitions>
  <inkml:trace contextRef="#ctx0" brushRef="#br0">206 73 1280,'0'0'2333,"0"0"-581,0 0-402,0 0-346,0 0-256,0 0-154,5 0-94,-5 0-434,1 0 1,0 0-1,0 0 1,-1 0-1,1 0 0,0 0 1,0 0-1,-1 0 1,1 0-1,0 0 1,-1-1-1,1 1 1,0 0-1,-1-1 1,1 1-1,0 0 1,-1-1-1,1 1 1,-1-1-1,1 1 0,0-1 1,-1 1-1,1-1 1,-1 0-1,0 1 1,1-1-1,-1 1 1,1-1-1,-1-1 1,2-28 1904,-2 16-2408,0 13 441,0 1-1,-1-1 0,1 0 0,0 1 0,0-1 0,-1 0 0,1 1 0,-1-1 0,1 0 0,0 1 0,-1-1 0,1 1 0,-1-1 0,1 1 0,-1-1 0,0 1 0,1 0 0,-1-1 0,1 1 1,-1 0-1,0-1 0,1 1 0,-1 0 0,0 0 0,1-1 0,-2 1 0,-31-5 6,25 5-11,1 0 1,0 1 0,-1-1 0,1 1 0,0 0 0,0 1 0,-8 2 0,6 2 52,1-1 0,0 1 0,0 0 1,0 1-1,1 0 0,0 0 0,0 0 0,0 1 0,1 0 0,1 1 0,-1-1 0,1 1 0,1 0 1,0 0-1,0 0 0,1 1 0,0 0 0,0-1 0,1 1 0,0 0 0,0 15 0,2-24-46,1 0 0,-1 0 0,1 0 0,-1-1 0,1 1 0,-1 0 0,1 0 0,-1-1 0,1 1 0,0 0 0,-1-1 0,1 1 0,0-1-1,0 1 1,-1-1 0,1 1 0,0-1 0,0 1 0,0-1 0,0 0 0,-1 1 0,1-1 0,0 0 0,1 0 0,28 7-25,-27-7 24,31 4-1527,1-2 0,47-2 0,-29-1-3690,-13 1 631</inkml:trace>
</inkml:ink>
</file>

<file path=ppt/ink/ink2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18.200"/>
    </inkml:context>
    <inkml:brush xml:id="br0">
      <inkml:brushProperty name="width" value="0.05" units="cm"/>
      <inkml:brushProperty name="height" value="0.05" units="cm"/>
      <inkml:brushProperty name="color" value="#0000FF"/>
    </inkml:brush>
  </inkml:definitions>
  <inkml:trace contextRef="#ctx0" brushRef="#br0">1 1 128,'0'0'176,"0"0"8,0 0 24,0 0 56,0 0-192,0 0-16,0 0 920,0 0-479,0 0-497,0 0-329,0 0-287,0 10-40,0 5 24</inkml:trace>
</inkml:ink>
</file>

<file path=ppt/ink/ink2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20.667"/>
    </inkml:context>
    <inkml:brush xml:id="br0">
      <inkml:brushProperty name="width" value="0.05" units="cm"/>
      <inkml:brushProperty name="height" value="0.05" units="cm"/>
      <inkml:brushProperty name="color" value="#0000FF"/>
    </inkml:brush>
  </inkml:definitions>
  <inkml:trace contextRef="#ctx0" brushRef="#br0">10 121 72,'0'0'1434,"0"0"3683,0 0-888,0 0-1822,0 0-468,-2-8-475,-1-3-919,-1-8-90,3-2 2957,1 20-3176,0 1-113,0 0-98,35-2-52,0-2 0,0-1-1,50-14 1,-51 10-418,0 1-1,1 2 0,50-2 1,-85 21 351,0-8 94,-1 0 0,0 0 0,0 0 0,0-1 0,0 1 0,-1 0 0,0-1-1,0 1 1,0-1 0,-1 0 0,1 1 0,-7 6 0,-49 49-3,25-28 2,4 1-42,-167 195-927,196-227 964,-1-1 0,1 1 1,-1-1-1,1 1 0,0-1 1,-1 1-1,1-1 0,0 1 1,-1 0-1,1-1 0,0 1 1,-1-1-1,1 1 0,0 0 1,0-1-1,0 1 0,0 0 1,0-1-1,0 1 0,0 0 1,0-1-1,0 1 0,0 0 1,0-1-1,0 1 0,1 0 1,-1-1-1,0 1 0,0-1 1,1 1-1,-1 0 0,0-1 1,1 1-1,-1-1 0,0 1 1,1-1-1,-1 1 0,1-1 1,-1 1-1,1-1 0,-1 0 1,1 1-1,-1-1 0,1 1 1,0-1-1,-1 0 0,1 0 1,0 1-1,-1-1 0,1 0 1,-1 0-1,1 0 0,0 0 1,-1 0-1,1 0 0,0 0 1,-1 0-1,1 0 0,0 0 1,0 0-1,57-1 147,-41 0-155,-3 1-91,-1 0 1,1-1-1,0-1 0,0 0 1,-1-1-1,1-1 1,-1 0-1,0-1 0,0 0 1,0-1-1,-1 0 1,0-1-1,0 0 0,-1-1 1,13-11-1,-16 13-166,2-2-73,-1 0 0,2 1 0,19-10 0,-28 17 338,-2 0 71,0 0 103,0 0-5,0 0 46,0 30 32,2 19 30,0 38-1924,-8-46-2326,-8-7-3474,0-14 4512</inkml:trace>
</inkml:ink>
</file>

<file path=ppt/ink/ink2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20.998"/>
    </inkml:context>
    <inkml:brush xml:id="br0">
      <inkml:brushProperty name="width" value="0.05" units="cm"/>
      <inkml:brushProperty name="height" value="0.05" units="cm"/>
      <inkml:brushProperty name="color" value="#0000FF"/>
    </inkml:brush>
  </inkml:definitions>
  <inkml:trace contextRef="#ctx0" brushRef="#br0">1 111 208,'0'0'700,"0"0"682,0 0 2060,0 0-541,0 0-884,0 0-636,0 0-1274,0-1 0,0 1 1,0-1-1,0 1 0,0-1 1,0 1-1,0-1 0,0 1 1,0-1-1,1 1 0,-1 0 1,0-1-1,0 1 0,1-1 1,-1 1-1,0-1 0,1 1 1,-1 0-1,0-1 0,1 1 0,-1 0 1,0-1-1,1 1 0,0-1 1,86-10 1064,-63 9-965,45-9-1,35-23-326,-36 8-4372,-54 16-3139,-13 5 4303</inkml:trace>
</inkml:ink>
</file>

<file path=ppt/ink/ink2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21.818"/>
    </inkml:context>
    <inkml:brush xml:id="br0">
      <inkml:brushProperty name="width" value="0.05" units="cm"/>
      <inkml:brushProperty name="height" value="0.05" units="cm"/>
      <inkml:brushProperty name="color" value="#0000FF"/>
    </inkml:brush>
  </inkml:definitions>
  <inkml:trace contextRef="#ctx0" brushRef="#br0">50 559 5385,'0'0'2817,"0"0"-645,0 0-753,0 0-529,0 0-166,0 0-173,-4 20-126,-31 160 593,25-84-390,37-95-454,-19-2-307,0 0-1,1-1 0,-1 0 0,-1-1 0,1 0 0,0 0 0,0-1 0,-1 0 1,0 0-1,0 0 0,0-1 0,-1 0 0,1-1 0,6-7 0,16-15-1760,37-50 0,-62 73 1645,8-9-301,-1 0-1,-1 0 0,0-1 1,-1-1-1,0 0 1,-1 0-1,-1-1 0,-1 0 1,0 0-1,-2 0 1,1-1-1,-2 1 0,2-31 1,-5 8 3720,0 39-1355,0 1-263,0 0-506,0 4-314,-10 252 4446,10-254-5112,1-2-95,1 0 1,-1 1 0,0-1-1,1 0 1,-1 0 0,0-1 0,1 1-1,-1 0 1,0 0 0,1-1-1,-1 1 1,0 0 0,0-1-1,1 1 1,-1-1 0,0 0-1,0 1 1,0-1 0,0 0-1,0 0 1,0 0 0,0 0 0,0 0-1,0 0 1,0 0 0,1-1-1,16-34-928,-15 29 746,19-54-2382,-2 0-1,19-106 0,-13 45 2492,-19 90 2955,-1 0 0,-2-1-1,0-50 1,-4 82-2324,10 30-14,24 431 1146,-30-226-3035,-3-1-7662,-1-233 2738</inkml:trace>
</inkml:ink>
</file>

<file path=ppt/ink/ink2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25.451"/>
    </inkml:context>
    <inkml:brush xml:id="br0">
      <inkml:brushProperty name="width" value="0.05" units="cm"/>
      <inkml:brushProperty name="height" value="0.05" units="cm"/>
      <inkml:brushProperty name="color" value="#0000FF"/>
    </inkml:brush>
  </inkml:definitions>
  <inkml:trace contextRef="#ctx0" brushRef="#br0">169 141 56,'0'0'1635,"0"0"3677,0 0-1158,0 0-1931,0 0-825,0 0-407,-10 49 1145,9-47-2133,-2 3 9,0 0 0,0 1 0,0 0 0,0 0 0,1 0 0,0 0 0,1 0 0,-3 12 0,4-17-91,0-1-138,0 0-203,13-2-517,1-4 709,0 0 0,-1-1 0,0 0 0,0-1 0,-1 0 0,0-1 0,11-12 0,33-22-399,-17 17 303,120-75-325,-156 99 647,-1 1-2,0-1 0,0 1 1,1 0-1,-1 0 1,1 0-1,-1 0 0,1 0 1,-1 1-1,1-1 1,0 1-1,2-1 0,-3 1 23,-4 2 78,-148 141 864,57-42-776,92-100-181,-1 0 0,0 0 0,1 1-1,0-1 1,-1 1 0,1-1 0,0 1 0,0-1-1,0 1 1,0 0 0,0 0 0,0-1 0,0 1 0,1 0-1,-1 0 1,0 0 0,1 0 0,0 0 0,-1 0 0,1 0-1,0 0 1,0 0 0,0 0 0,0 0 0,1 0 0,-1 0-1,1 0 1,-1-1 0,1 1 0,-1 0 0,1 0-1,0 0 1,0 0 0,0-1 0,0 1 0,0 0 0,0-1-1,1 1 1,-1-1 0,0 0 0,1 1 0,-1-1 0,1 0-1,0 0 1,2 2 0,3 1 12,0 0 0,0-1 0,0 1 0,0-2 0,1 1 0,-1-1 0,1 0 0,0 0 0,0-1 0,10 0 0,41-1-308,-59 1 267,0 1 0,0-1 0,0 0-1,0 0 1,0 0 0,0 1 0,0-1 0,0 0 0,0 0-1,-1 0 1,1 0 0,0 1 0,-1-1 0,1 0 0,-1 0-1,1 0 1,-1 0 0,1 0 0,-1 0 0,0 0 0,0 0-1,0 0 1,-83 60 108,-133 73 0,70-67 1170,146-67-1246,1 0 0,0 0 0,-1 0 0,1 0 0,0 0 0,0 0 1,-1 0-1,1 0 0,0 0 0,0 1 0,-1-1 0,1 0 0,0 0 0,0 0 0,0 0 0,-1 0 0,1 1 0,0-1 0,0 0 0,0 0 0,-1 0 0,1 1 0,0-1 0,0 0 0,0 0 0,0 1 0,0-1 0,0 0 0,0 0 1,-1 1-1,1-1 0,0 0 0,0 0 0,0 1 0,0-1 0,0 0 0,0 0 0,0 1 0,0-1 0,0 0 0,1 1 0,11 3 61,18-2 15,8-1 174,1-2-1,0-1 1,0-2-1,61-15 1,-18-4-58,244-63 190,-260 79-382,-65 20-94,-2-6 88,0-1-1,-1 1 1,0 0-1,0-1 1,0 0-1,-1 1 1,0-1-1,0 0 1,-1-1 0,1 1-1,-1 0 1,-1-1-1,-6 7 1,-6 6-384,0-1 0,-31 23-1,39-34-182,0 0-1,0-1 0,0 0 0,-11 4 0,11-5-1144,-2-1 0,1 0 0,0-1 0,-1 0 0,1-1 0,-21 0 0,22-1 403</inkml:trace>
</inkml:ink>
</file>

<file path=ppt/ink/ink2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26.025"/>
    </inkml:context>
    <inkml:brush xml:id="br0">
      <inkml:brushProperty name="width" value="0.05" units="cm"/>
      <inkml:brushProperty name="height" value="0.05" units="cm"/>
      <inkml:brushProperty name="color" value="#0000FF"/>
    </inkml:brush>
  </inkml:definitions>
  <inkml:trace contextRef="#ctx0" brushRef="#br0">262 23 312,'0'0'435,"0"0"-100,0 0-119,0 0-168,0 0 74,-6-4 741,-20-13 1331,18 16 3444,4 8-4035,4 12-2225,0-16 1293,-2 112 1512,0-34-891,12 128 0,0-156-1297,34 101 0,-41-145-115,-1-19-10782,2-54 7775,-4-17 2450,0-49 314,0 45 9628,0 83-7784,0 2-409,-3 1-969,1-1 0,-1 1-1,0 0 1,1-1 0,-1 1-1,1 0 1,-1 1 0,1-1-1,0 0 1,-1 1 0,1-1-1,0 1 1,0 0 0,0-1-1,-3 4 1,-31 40 63,18-21 26,-55 57 129,1-2-1893,28-24-6320,41-49 2823,20-6 4159</inkml:trace>
</inkml:ink>
</file>

<file path=ppt/ink/ink2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26.520"/>
    </inkml:context>
    <inkml:brush xml:id="br0">
      <inkml:brushProperty name="width" value="0.05" units="cm"/>
      <inkml:brushProperty name="height" value="0.05" units="cm"/>
      <inkml:brushProperty name="color" value="#0000FF"/>
    </inkml:brush>
  </inkml:definitions>
  <inkml:trace contextRef="#ctx0" brushRef="#br0">0 9 96,'0'0'448,"0"0"-66,0 0-236,0 0 105,0 0 230,0 0 533,3-1 3134,10-6-1774,-9 7 6036,-2 36-8064,3-1-1,15 69 1,-8-50-297,-6-29-210,2 0 1,14 36-1,-6-26-3298,0-1-4840,-10-31 3556,0-9 3517,3-8 1643,-8 13-832,13-19-214</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42.358"/>
    </inkml:context>
    <inkml:brush xml:id="br0">
      <inkml:brushProperty name="width" value="0.05" units="cm"/>
      <inkml:brushProperty name="height" value="0.05" units="cm"/>
      <inkml:brushProperty name="color" value="#0000FF"/>
    </inkml:brush>
  </inkml:definitions>
  <inkml:trace contextRef="#ctx0" brushRef="#br0">27 1 6657</inkml:trace>
  <inkml:trace contextRef="#ctx0" brushRef="#br0" timeOffset="1">27 1 6657,'-26'89'1953,"26"-89"-577,3 5-232,2-5-423,7 6-201,6 4-144,8 1 72,12-1-136,8 6-80,10-6-112,2 6-120,12-5-800,-14-1-1745,-19-5-3248</inkml:trace>
</inkml:ink>
</file>

<file path=ppt/ink/ink2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26.862"/>
    </inkml:context>
    <inkml:brush xml:id="br0">
      <inkml:brushProperty name="width" value="0.05" units="cm"/>
      <inkml:brushProperty name="height" value="0.05" units="cm"/>
      <inkml:brushProperty name="color" value="#0000FF"/>
    </inkml:brush>
  </inkml:definitions>
  <inkml:trace contextRef="#ctx0" brushRef="#br0">0 0 200</inkml:trace>
</inkml:ink>
</file>

<file path=ppt/ink/ink2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27.196"/>
    </inkml:context>
    <inkml:brush xml:id="br0">
      <inkml:brushProperty name="width" value="0.05" units="cm"/>
      <inkml:brushProperty name="height" value="0.05" units="cm"/>
      <inkml:brushProperty name="color" value="#0000FF"/>
    </inkml:brush>
  </inkml:definitions>
  <inkml:trace contextRef="#ctx0" brushRef="#br0">0 232 200,'271'-110'484,"-216"84"-126,-47 3 8776,8-14-1377,-15 35-7756,0 1 0,1-1 0,-1 0 0,1 1 0,-1 0 0,1-1 0,0 1 0,-1 0 0,1 0 0,0 0 0,0 0 0,0 0 0,0 0 0,0 0 0,0 1 0,0-1 0,0 1 0,2-1 0,22-2-1666,92-8-11765,-117 11 13385,-1 0 0,1 0 0,-1 0 0,0 0 0,1 0 0,-1 0 0,0 1 0,1-1 0,-1 0 0,0 0 0,1 0 0,-1 0 1,0 1-1,1-1 0,-1 0 0,0 0 0,0 1 0,1-1 0,-1 0 0,0 1 0,0-1 0,0 0 0,1 1 0,-1-1 0,0 0 0,0 1 1,0-1-1,0 0 0,0 1 0,0-1 0,0 0 0,0 1 0,0-1 0,0 1 0,0-1 0,0 0 0,0 1 0,0-1 0,0 0 0,0 1 1,0-1-1,0 0 0,-1 1 0,1 4-260,0 23-270</inkml:trace>
</inkml:ink>
</file>

<file path=ppt/ink/ink2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28.037"/>
    </inkml:context>
    <inkml:brush xml:id="br0">
      <inkml:brushProperty name="width" value="0.05" units="cm"/>
      <inkml:brushProperty name="height" value="0.05" units="cm"/>
      <inkml:brushProperty name="color" value="#0000FF"/>
    </inkml:brush>
  </inkml:definitions>
  <inkml:trace contextRef="#ctx0" brushRef="#br0">50 454 168,'0'0'359,"0"0"-99,0 0 209,0 0 25,0 0 309,0 0 1114,-8 15 618,-2 3-1686,-6 9-33,1 3 7096,15-32-7950,-1 0 0,1 0 0,1 0 0,-1-1 0,0 1-1,0 0 1,1 0 0,-1 0 0,1 0 0,0 0 0,-1 0 0,1 0 0,0 0 0,0 0-1,0 0 1,1 0 0,-1 0 0,0 1 0,1-1 0,-1 0 0,1 1 0,-1 0-1,3-2 1,0-2-168,180-223-9274,-26-18 6550,-154 232 3817,-10 11 4066,-7 8 168,6 1-5722,0 0 703,0 1-1,1 0 1,0 1 0,0 0 0,1 0 0,0 0-1,1 0 1,0 1 0,0-1 0,0 1-1,1 0 1,1 1 0,0-1 0,0 0 0,0 1-1,1-1 1,1 1 0,0 12 0,0-20-113,1-1 0,-1 1 0,1-1 0,-1 0 0,1 1 0,0-1 0,0 0 0,0 1 0,-1-1 0,1 0 0,0 0 0,0 0 0,1 1 0,-1-1 0,0 0 0,0-1 0,0 1 0,1 0 0,-1 0 0,0 0 1,1-1-1,-1 1 0,1-1 0,-1 1 0,1-1 0,-1 0 0,1 1 0,-1-1 0,1 0 0,1 0 0,57 3-184,-53-3 183,277 0 995,-282 0-965,0 0 1,0 1 0,0-1 0,0 0-1,0 1 1,0-1 0,1 1 0,-1 0-1,-1 0 1,1 0 0,0 0 0,0 0-1,0 0 1,0 0 0,-1 1 0,1-1-1,-1 1 1,1-1 0,-1 1 0,1 0-1,-1-1 1,0 1 0,0 0 0,0 0-1,0 0 1,0 0 0,0 0 0,0 0-1,-1 0 1,1 0 0,-1 0 0,0 0-1,1 0 1,-1 0 0,0 4 0,0-1 5,0-1 0,0 1 1,-1 0-1,1 0 1,-1 0-1,0-1 0,0 1 1,0-1-1,-1 1 1,0-1-1,0 1 1,0-1-1,0 0 0,-1 0 1,-5 7-1,-13 11-687,-2-1-1,-1-1 1,-39 26-1,52-39-377,-1 0 0,0-1 0,0-1 0,0 0-1,-1 0 1,0-1 0,0 0 0,0-2 0,0 1-1,-23 0 1,35-24 413,0-15 379,0-45 75,2 76 232,-1 0 1,1 0 0,0 0 0,0 1 0,0-1 0,1 1-1,-1-1 1,1 1 0,0-1 0,0 1 0,1 0 0,-1 0-1,5-4 1,-6 7 703,-1 1 1926,0 0 97,0 15 284,-2 4-2680,-1 0 1,-1 0 0,0 0 0,-1 0 0,-9 18-1,-8 37 186,8-21-1244,-22 108 2325,29-107-5294,5-1-4793,2-52 7542,-2-5 693,2-1 0,-1 1 0,0 0 0,1-1 1,0 1-1,0-1 0,0 1 0,2-8 1,0-6-69,-1 7 209,0 0 0,1 0-1,0 0 1,1 0 0,1 1 0,0 0 0,0-1 0,0 1-1,12-16 1,1-7 830,-16 32-302,-1 1 1595,8 2 12005,-5 0-12775,1 0-3850,29 28 3656,-21-18-1003,1-1 0,0-1 0,24 16 0,16-2-1242,-26-14-3544,1-1 1,49 9-1,-51-13 3474</inkml:trace>
</inkml:ink>
</file>

<file path=ppt/ink/ink2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28.786"/>
    </inkml:context>
    <inkml:brush xml:id="br0">
      <inkml:brushProperty name="width" value="0.05" units="cm"/>
      <inkml:brushProperty name="height" value="0.05" units="cm"/>
      <inkml:brushProperty name="color" value="#0000FF"/>
    </inkml:brush>
  </inkml:definitions>
  <inkml:trace contextRef="#ctx0" brushRef="#br0">0 196 168,'0'0'433,"0"0"-90,0 0-20,0 0 10,0 0 1,0 0 11,10-26 110,29-78 48,-38 104-489,-1-1 1,1 1-1,-1-1 1,1 0 0,-1 0-1,1 1 1,-1-1-1,0 0 1,1 1-1,-1-1 1,0 0 0,0 0-1,0 0 1,0 1-1,0-1 1,1 0-1,-1 0 1,-1 0 0,1 1-1,0-1 1,0 0-1,0 0 1,0 0-1,0 1 1,-1-1 0,1 0-1,0 0 1,-1 1-1,1-1 1,-1 0 0,1 1-1,-1-1 1,1 0-1,-1 1 1,1-1-1,-1 1 1,1-1 0,-2 0-1,-17 3 1483,17-2-530,1 0-817,1 0-1,-1 0 1,0 0-1,0 0 0,1 0 1,-1 1-1,1-1 1,-1 0-1,0 0 0,1 0 1,-1 0-1,0 1 1,1-1-1,-1 0 0,1 1 1,-1-1-1,0 1 1,1-1-1,-1 0 0,1 1 1,0-1-1,-1 1 1,1-1-1,-1 1 0,1 0 1,0-1-1,-1 1 1,1-1-1,0 1 1,-1 0-1,1-1 0,0 1 1,0-1-1,0 1 1,0 0-1,0-1 0,0 1 1,0 0-1,0-1 1,0 1-1,0 0 0,0-1 1,0 1-1,0 0 1,0-1-1,1 1 0,-1 1 1,1-1-69,-1 1 1,1 0-1,0 0 0,0-1 1,0 1-1,0 0 1,0-1-1,0 1 0,0-1 1,0 1-1,0-1 0,1 0 1,-1 1-1,1-1 1,-1 0-1,1 0 0,2 2 1,21 3 195,0-1 0,-1-1 0,2-2 0,-1 0 1,0-1-1,38-4 0,2 1-147,-39 1-282,1-1 1,-1-2 0,1 0-1,-1-2 1,0 0 0,-1-2-1,0-1 1,0-1 0,-1-1 0,36-22-1,-60 33-61,0 0 0,1 0 1,-1 0-1,0 0 0,0 0 0,0 0 0,1 0 0,-1-1 0,0 1 0,0 0 0,1 0 0,-1 0 0,0 0 0,0 0 0,0 0 1,0 0-1,1-1 0,-1 1 0,0 0 0,0 0 0,0 0 0,0 0 0,0-1 0,1 1 0,-1 0 0,0 0 0,0 0 0,0-1 1,0 1-1,0 0 0,0 0 0,0-1 0,0 1 0,0 0 0,0 0 0,0-1 0,0 1 0,0 0 0,0 0 0,0 0 0,0-1 1,0 1-1,0 0 0,0-1 0,-13-2-1820,-19 3 1673,-15 7-1169,-1 10 385</inkml:trace>
</inkml:ink>
</file>

<file path=ppt/ink/ink2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29.194"/>
    </inkml:context>
    <inkml:brush xml:id="br0">
      <inkml:brushProperty name="width" value="0.05" units="cm"/>
      <inkml:brushProperty name="height" value="0.05" units="cm"/>
      <inkml:brushProperty name="color" value="#0000FF"/>
    </inkml:brush>
  </inkml:definitions>
  <inkml:trace contextRef="#ctx0" brushRef="#br0">144 1 312,'0'0'6063,"0"0"-2792,0 0-1601,0 0-554,0 0-222,0 0-326,-20 37-231,-60 120-196,74-146-115,0 0-1,0 0 0,1 0 0,1 1 0,0-1 0,-5 24 0,7-26-6,0 6-1244,4-21-2243,6-17 1562,-1 11 1544,0 0-1,1 1 1,0 0-1,1 0 0,1 0 1,0 1-1,12-10 0,-9 10 918,0 0-1,0 1 1,0 1-1,1 0 1,0 1-1,18-7 1,-24 12 89,0 0 0,0 1 0,0 0 0,0 0 1,13 1-1,-20 0-521,0 1-80,-1-1 0,1 0-1,-1 1 1,1-1 0,-1 0-1,1 1 1,-1-1 0,0 0-1,1 1 1,-1-1 0,0 1-1,1-1 1,-1 1-1,0-1 1,1 1 0,-1-1-1,0 1 1,0-1 0,0 1-1,0-1 1,1 1 0,-1 0-1,0-1 1,0 1 0,0-1-1,0 1 1,0-1-1,-1 2 1,1 23 176,0-18-78,0 6-136,-1-1 1,0 0 0,0 1 0,-1-1-1,-1 0 1,0 0 0,-1 0 0,0 0-1,0-1 1,-2 0 0,1 0-1,-1 0 1,-1-1 0,0 1 0,-1-1-1,-8 8 1,15-16-209,0 0 0,-1-1 0,1 1 0,-1-1 0,1 1 1,-1-1-1,1 1 0,-1-1 0,0 0 0,0 0 0,0 0 0,0 0 0,1 0 0,-1-1 0,0 1 0,-1 0 0,1-1 0,0 0 0,0 1 0,0-1 0,0 0 1,-4 0-1,5-1-27,-1 1 0,1-1 1,-1 0-1,1 1 1,0-1-1,0 0 0,-1 0 1,1 0-1,0 0 0,0 0 1,0-1-1,0 1 1,0 0-1,0 0 0,0-1 1,0 1-1,1 0 1,-1-1-1,1 1 0,-1-1 1,1 1-1,-1-1 0,1 1 1,0-1-1,-1 1 1,1-1-1,0 1 0,0-3 1,-1-39-2196</inkml:trace>
</inkml:ink>
</file>

<file path=ppt/ink/ink2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29.581"/>
    </inkml:context>
    <inkml:brush xml:id="br0">
      <inkml:brushProperty name="width" value="0.05" units="cm"/>
      <inkml:brushProperty name="height" value="0.05" units="cm"/>
      <inkml:brushProperty name="color" value="#0000FF"/>
    </inkml:brush>
  </inkml:definitions>
  <inkml:trace contextRef="#ctx0" brushRef="#br0">1 0 512,'0'0'1015,"0"0"-48,0 0 531,0 0 1896,0 0-1182,0 0-794,0 3-439,2 10-566,1-1 0,0 1 0,1-1 1,0 0-1,1 1 0,9 13 0,1 7 42,-4-6-175,123 269 1345,-112-253-1599,3-1 0,1-1-1,2-2 1,53 58 0,-77-92-233,0-1 1,1 0-1,-1 0 0,1 0 1,-1-1-1,1 0 1,0 0-1,1 0 1,-1 0-1,0-1 1,1 0-1,-1 0 0,1 0 1,0-1-1,0 0 1,0 0-1,6 0 1,-11-1 34,1-1 0,-1 1 0,0-1-1,1 1 1,-1-1 0,1 1 0,-1-1 0,0 0 0,1 0 0,-1 0 0,0 0 0,0 0 0,0 0 0,0 0 0,0 0 0,0 0 0,0-1 0,0 1 0,0 0 0,0-1 0,-1 1 0,1 0 0,-1-1 0,1 1 0,-1-1 0,1 1 0,-1-1 0,0 1 0,0-1 0,0 0 0,0-1 0,2-62-2580,-2 50 2104,0-33-397,2 4 465,-3 0-1,-1 0 1,-2 0-1,-16-67 1,1 45-90</inkml:trace>
</inkml:ink>
</file>

<file path=ppt/ink/ink2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29.948"/>
    </inkml:context>
    <inkml:brush xml:id="br0">
      <inkml:brushProperty name="width" value="0.05" units="cm"/>
      <inkml:brushProperty name="height" value="0.05" units="cm"/>
      <inkml:brushProperty name="color" value="#0000FF"/>
    </inkml:brush>
  </inkml:definitions>
  <inkml:trace contextRef="#ctx0" brushRef="#br0">84 86 128,'0'0'448,"0"0"184,0 0 280,0 0 49,0 0 583,0 0 4425,-64-81-4056,59 76-561,5 5-624,0 0-544,0 0-184,0 0-480,0 30-1128,0 6-1585,0 4-952,-5 0 2385,0 16 632,1-11-409</inkml:trace>
</inkml:ink>
</file>

<file path=ppt/ink/ink2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30.280"/>
    </inkml:context>
    <inkml:brush xml:id="br0">
      <inkml:brushProperty name="width" value="0.05" units="cm"/>
      <inkml:brushProperty name="height" value="0.05" units="cm"/>
      <inkml:brushProperty name="color" value="#0000FF"/>
    </inkml:brush>
  </inkml:definitions>
  <inkml:trace contextRef="#ctx0" brushRef="#br0">143 0 760,'0'0'856,"0"0"4802,0 0-3402,0 0-504,0 0-399,0 0-385,0 0-128,-40 202-408,26-162-152,-1 5-200,5-4-72,-5-6-8,0 0-672,1-10-1056,4-5-2961,5-10-88,0-10 1592</inkml:trace>
</inkml:ink>
</file>

<file path=ppt/ink/ink2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30.649"/>
    </inkml:context>
    <inkml:brush xml:id="br0">
      <inkml:brushProperty name="width" value="0.05" units="cm"/>
      <inkml:brushProperty name="height" value="0.05" units="cm"/>
      <inkml:brushProperty name="color" value="#0000FF"/>
    </inkml:brush>
  </inkml:definitions>
  <inkml:trace contextRef="#ctx0" brushRef="#br0">17 61 824,'0'0'895,"0"0"1438,0 0 3334,0 0-2579,0 0-1375,0 0-452,-16 0 624,174 0-2782,-157 12 758,-1 4 207,-1 0 0,0-1 1,-1 1-1,-1-1 0,0 1 0,-1-1 0,-1 0 0,0 0 0,-1-1 1,-8 16-1,9-22-46,0 1-1,1 0 1,0 0 0,0 0 0,1 0 0,0 1 0,1-1 0,0 1 0,-1 14-1,21-23-947,-9-1 553,0 0 0,0 0 0,0 0 0,0-1 0,-1 0 0,1-1 0,0 0 0,-1 0 0,1-1 0,-1 0 0,0-1 0,0 0 0,0 0 0,11-8 0,24-21-2543,40-38 0,-58 47 2368,-1-1 1,-2-1-1,0-1 0,-2-1 1,20-35-1,-39 61 465,0 0-1,0 0 0,0 0 1,0 0-1,0-1 1,0 1-1,-1 0 1,1 0-1,-1-1 1,1-3-1,-13 6-956</inkml:trace>
</inkml:ink>
</file>

<file path=ppt/ink/ink2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31.100"/>
    </inkml:context>
    <inkml:brush xml:id="br0">
      <inkml:brushProperty name="width" value="0.05" units="cm"/>
      <inkml:brushProperty name="height" value="0.05" units="cm"/>
      <inkml:brushProperty name="color" value="#0000FF"/>
    </inkml:brush>
  </inkml:definitions>
  <inkml:trace contextRef="#ctx0" brushRef="#br0">104 62 288,'0'0'289,"0"0"-7,0 0 45,0 0-54,0 0 68,-14 12 135,-42 40 963,50-40 7225,15-7-6467,20-5-3889,-25-1 2531,23 1-722,0 1-1,1 1 1,-1 1 0,-1 1 0,45 13-1,-64-15-71,-1 0-1,0 1 0,0-1 0,0 1 0,0 0 1,-1 1-1,1-1 0,-1 1 0,0 1 0,0-1 0,0 0 1,0 1-1,-1 0 0,0 0 0,0 1 0,0-1 1,-1 1-1,0 0 0,0-1 0,0 1 0,-1 1 0,1-1 1,-2 0-1,1 1 0,-1-1 0,0 1 0,0-1 1,0 10-1,-1-9-5,0-1 0,0 1 0,-1-1 0,1 0 0,-2 0 0,1 1 0,0-1 0,-1 0 0,0 0 0,-6 11 0,5-13-60,-1 0 0,1 0 0,-1 0 0,0 0 0,0-1 0,0 1 0,-1-1 0,1 0 0,-1-1 0,1 1 0,-1-1-1,0 0 1,-7 2 0,-38 8-1953,23-13-1078,26 0 2745,0 1 1,0 0 0,0-1 0,0 1 0,0-1 0,0 1-1,1-1 1,-1 1 0,0-1 0,0 1 0,0-1 0,1 0-1,-1 0 1,0 1 0,1-1 0,-1 0 0,1 0 0,-1 0-1,1 1 1,-1-1 0,1-2 0,-4-19-380,1-1 0,1 0 0,1 0-1,3-40 1,0 7 265,-2 34 324,-1 2 113,1 0 0,0-1 0,2 1 0,0 0 0,2 0 0,0 1 0,9-26 0,-8 28 79,-5 13 7218,-2 15-6602,-1 1 0,0-1 0,-1 0-1,0 1 1,-1-2 0,0 1 0,-1-1 0,-10 15-1,-4 8 247,0 5-597,-65 129 1112,72-139-2529,1 2 1,2-1-1,-12 54 1,17-47-4485,4-14-1542</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50.288"/>
    </inkml:context>
    <inkml:brush xml:id="br0">
      <inkml:brushProperty name="width" value="0.05" units="cm"/>
      <inkml:brushProperty name="height" value="0.05" units="cm"/>
      <inkml:brushProperty name="color" value="#0000FF"/>
    </inkml:brush>
  </inkml:definitions>
  <inkml:trace contextRef="#ctx0" brushRef="#br0">4 222 3153,'0'0'3450,"0"0"-1814,0 0-505,0 0 200,0 0 199,0-9 375,0 4-1071,0 7 4359,-3 445-5621,3-444 446,-1 0 0,2 0 0,-1 0 0,0 0 0,0 0 0,1 0 0,0 0 0,0 0 0,-1 0 0,2 0 0,-1 0 0,0 0 0,1-1 0,-1 1 0,1 0 0,0-1-1,0 1 1,0-1 0,0 0 0,0 0 0,0 0 0,1 0 0,-1 0 0,1 0 0,-1 0 0,1-1 0,2 2-18,5 0 50,-1 0 1,1-1-1,0 0 0,-1-1 0,1 0 0,0 0 1,0-1-1,2-1-50,-7 1-2,1-1 1,-1-1-1,1 1 0,-1-1 1,1 0-1,-1 0 1,0-1-1,0 0 1,0 0-1,0 0 0,0 0 1,-1-1-1,0 1 1,1-1-1,-1 0 0,-1-1 1,1 1-1,-1-1 1,1 1-1,-1-1 1,-1 0-1,3-5 2,8-15-69,-1-1-1,0-1 1,-3 0 0,0-1 69,9-35-98,-3-1 1,-3 0 0,-3-1-1,0-38 98,-4-53-2680,-5 156 2557,0 0 1,0-1 0,0 1-1,1-1 1,-1 1-1,0 0 1,0-1 0,0 1-1,0 0 1,0-1 0,0 1-1,0-1 1,0 1-1,0 0 1,0-1 0,0 1-1,0-1 1,0 1 0,0 0-1,0-1 1,0 1-1,0 0 1,-1-1 0,1 1-1,0-1 1,0 1 0,0 0-1,-1-1 1,1 1-1,0 0 1,0 0 0,-1-1-1,1 1 1,0 0 0,-1 0-1,1-1 1,0 1 0,-1 0-1,1 0 1,0 0-1,-1-1 1,1 1 0,0 0-1,-1 0 1,1 0 0,-1 0-1,1 0 1,0 0-1,-1 0 1,1 0 0,-1 0-1,1 0 1,0 0 0,-1 0-1,1 0 123,-2 0-818,-4 0-3312</inkml:trace>
</inkml:ink>
</file>

<file path=ppt/ink/ink2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31.459"/>
    </inkml:context>
    <inkml:brush xml:id="br0">
      <inkml:brushProperty name="width" value="0.05" units="cm"/>
      <inkml:brushProperty name="height" value="0.05" units="cm"/>
      <inkml:brushProperty name="color" value="#0000FF"/>
    </inkml:brush>
  </inkml:definitions>
  <inkml:trace contextRef="#ctx0" brushRef="#br0">0 16 96,'0'0'64,"0"0"136,0 0 168,0 0-64,0 0 1345,0 0 4480,0 0-3953,54-15-431,-54 15-489,0 0-224,0 0-296,0 0-408,0 0-128,0 0-200,0 0-936,0 25-2000,-10-5-4954,-4-5 4929</inkml:trace>
</inkml:ink>
</file>

<file path=ppt/ink/ink2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38.851"/>
    </inkml:context>
    <inkml:brush xml:id="br0">
      <inkml:brushProperty name="width" value="0.05" units="cm"/>
      <inkml:brushProperty name="height" value="0.05" units="cm"/>
      <inkml:brushProperty name="color" value="#0000FF"/>
    </inkml:brush>
  </inkml:definitions>
  <inkml:trace contextRef="#ctx0" brushRef="#br0">1 117 1616,'0'0'5109,"0"0"-2848,0 0-949,0 0-310,0 0-222,2-15 290,3 10 2508,45 2-3435,0-3 0,0-1 0,94-28 1,49-9-2475,-193 44 2298,1 0 1,-1 0-1,1 0 1,-1-1-1,1 1 1,-1 0-1,1 0 0,-1 0 1,1 0-1,-1 0 1,1 0-1,-1 0 1,1 0-1,-1 0 1,1 0-1,-1 0 0,1 0 1,-1 0-1,1 0 1,-1 1-1,1-1 1,-1 0-1,1 0 0,-1 1 1,1-1-1,-1 0 1,0 0-1,1 1 1,-1-1-1,1 0 1,-1 1-1,0-1 0,1 1 1,-1-1-1,0 1 1,1 0-1,-10 17-104,-27 18 367,-62 28-68,-14 12-142,39-27-55,56-40-18,1 1 1,0 1 0,1 0 0,-15 15 0,30-26 70,1 1 0,-1-1-1,0 0 1,0 1 0,0-1-1,0 0 1,1 1 0,-1-1 0,0 0-1,1 0 1,-1 1 0,0-1-1,0 0 1,1 0 0,-1 1-1,0-1 1,1 0 0,-1 0 0,0 0-1,1 0 1,-1 1 0,1-1-1,-1 0 1,0 0 0,1 0-1,-1 0 1,1 0 0,-1 0 0,0 0-1,1 0 1,-1 0 0,0 0-1,1 0 1,-1 0 0,1 0-1,-1-1 1,1 1 0,21 1-10,-22-1 9,27-2-18,-1-2 1,0 0-1,42-13 1,14-2-180,119-25 26,-186 43 240,-14 1-55,-1 0-3,0 0-40,0 0-45,0 0 27,0 8 4,-1 0 0,-1 1 0,1-1-1,-1 0 1,-1-1 0,1 1 0,-1 0-1,0-1 1,-1 1 0,0-1 0,0 0-1,-1 0 1,-5 6 0,-34 33-2840,-4-10-4438,27-25 4113</inkml:trace>
</inkml:ink>
</file>

<file path=ppt/ink/ink2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39.302"/>
    </inkml:context>
    <inkml:brush xml:id="br0">
      <inkml:brushProperty name="width" value="0.05" units="cm"/>
      <inkml:brushProperty name="height" value="0.05" units="cm"/>
      <inkml:brushProperty name="color" value="#0000FF"/>
    </inkml:brush>
  </inkml:definitions>
  <inkml:trace contextRef="#ctx0" brushRef="#br0">1 66 384,'0'0'3865,"0"0"-1809,0 0-662,0 0-190,0 0-129,0 0-155,0 0-205,25 0 942,3 0-1438,0-1 1,-1-1-1,1-1 1,0-2 0,33-9-1,-47 9-442,0 1-1,0 0 1,0 1-1,28-1 1,-41 4-460,-1 0-69,0 0-286,0 0-200,-25 0-3972,18-1 4666,1 1-1,-1-1 1,1 0 0,0 0 0,-1-1-1,1 0 1,-12-5 0,3 1 349</inkml:trace>
</inkml:ink>
</file>

<file path=ppt/ink/ink2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39.652"/>
    </inkml:context>
    <inkml:brush xml:id="br0">
      <inkml:brushProperty name="width" value="0.05" units="cm"/>
      <inkml:brushProperty name="height" value="0.05" units="cm"/>
      <inkml:brushProperty name="color" value="#0000FF"/>
    </inkml:brush>
  </inkml:definitions>
  <inkml:trace contextRef="#ctx0" brushRef="#br0">1 1 4609</inkml:trace>
</inkml:ink>
</file>

<file path=ppt/ink/ink2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39.981"/>
    </inkml:context>
    <inkml:brush xml:id="br0">
      <inkml:brushProperty name="width" value="0.05" units="cm"/>
      <inkml:brushProperty name="height" value="0.05" units="cm"/>
      <inkml:brushProperty name="color" value="#0000FF"/>
    </inkml:brush>
  </inkml:definitions>
  <inkml:trace contextRef="#ctx0" brushRef="#br0">75 116 4609,'110'-97'2753,"-88"78"-478,-22 19-531,0 0-412,0 0-375,0 0-192,0 0-150,0 13 274,0 131-2265,-1-140 950,0 0-1,0 0 1,0 0 0,-1-1 0,1 1-1,-1 0 1,0-1 0,0 1-1,-1-1 1,1 0 0,-1 1-1,0-1 1,1-1 0,-1 1-1,-1 0 1,1-1 0,0 1-1,-1-1 1,1 0 0,-1 0-1,-5 2 1,-5 3-598,-1 0 1,0-1-1,1-1 0,-20 4 0,-5-8 3884,24-1 4983,14 0-6831,1 0-179,0 0-214,0 0-136,0 0-80,0 0-27,7 0 68,46-2-184,0-2 1,0-2-1,66-17 0,75-6-1086,-71 14-2513,-87 9-422,47-14 0,-57 14 567,-26 6 2168</inkml:trace>
</inkml:ink>
</file>

<file path=ppt/ink/ink2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40.880"/>
    </inkml:context>
    <inkml:brush xml:id="br0">
      <inkml:brushProperty name="width" value="0.05" units="cm"/>
      <inkml:brushProperty name="height" value="0.05" units="cm"/>
      <inkml:brushProperty name="color" value="#0000FF"/>
    </inkml:brush>
  </inkml:definitions>
  <inkml:trace contextRef="#ctx0" brushRef="#br0">236 9 96,'0'0'516,"0"0"-80,0 0 390,0 0 2221,0 0-581,0 0-334,0 0-367,0-6 401,0 4-1674,0 4 2383,7 210-1839,0 10-3710,-51-224 1007,3-8 1119,-40-17 0,47 15 539,30 10 32,1 1 1,0-1 0,-1 0 0,1 0-1,0-1 1,0 1 0,1-1-1,-1 1 1,0-1 0,1 0 0,0 0-1,-1 0 1,-2-5 0,4 7 3,0-1 0,1 1 0,-1 0 0,0-1 0,1 1 0,-1-1 0,1 1 0,-1-1 0,1 1 0,0-1 0,0 0 0,-1 1 0,1-1-1,0 1 1,0-1 0,1 1 0,-1-1 0,0 1 0,0-1 0,1 0 0,-1 1 0,1 0 0,0-1 0,-1 1 0,1-1 0,0 1 0,0 0 0,-1-1 0,1 1 0,0 0 0,1 0 0,-1 0 0,0 0 0,2-2 0,7-3 1,1 1 0,0 0 0,0 0 0,0 1 1,0 1-1,1 0 0,0 0 0,-1 1 0,23-1 0,5 2 248,67 7-1,-39 5-147,-48-7-34,0 0 0,33 1 0,-51-5-74,-1 0 0,1 0 0,-1 1 0,1-1 0,0 0 0,-1 0 0,1 1 0,-1-1 1,1 0-1,0 1 0,-1-1 0,1 1 0,-1-1 0,1 1 0,-1-1 0,0 1 0,1-1 1,-1 1-1,1-1 0,-1 1 0,0 0 0,0-1 0,1 1 0,-1-1 0,0 1 0,0 0 1,0-1-1,1 1 0,-1 0 0,0-1 0,0 1 0,0 0 0,0-1 0,0 1 0,-1 0 1,1-1-1,0 1 0,0 0 0,0-1 0,0 1 0,-1 0 0,1-1 0,-1 2 0,-15 30 557,-111 121-238,15-18-3282,93-114 701,0-2 1,-2-1 0,0 0 0,-31 18-1,6-9 51</inkml:trace>
</inkml:ink>
</file>

<file path=ppt/ink/ink2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42.447"/>
    </inkml:context>
    <inkml:brush xml:id="br0">
      <inkml:brushProperty name="width" value="0.05" units="cm"/>
      <inkml:brushProperty name="height" value="0.05" units="cm"/>
      <inkml:brushProperty name="color" value="#0000FF"/>
    </inkml:brush>
  </inkml:definitions>
  <inkml:trace contextRef="#ctx0" brushRef="#br0">4 66 360,'0'0'1374,"0"0"3231,0 0-1581,0 0-1221,0 0-386,0 0-242,-3-2-246,62-4 715,72 4 1,-70 2-1557,123-4 20,-152 1-106,-1-1 0,1-2 0,54-17 0,-73 20-8,14-9-248,-27 11 86,0 1 37,0 0-102,0 0 27,0 0-132,0 0-205,0 0-145,0 0-258,-25 0-4507,-7 0 95,-12 0 2605,23 0 1650</inkml:trace>
</inkml:ink>
</file>

<file path=ppt/ink/ink2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42.783"/>
    </inkml:context>
    <inkml:brush xml:id="br0">
      <inkml:brushProperty name="width" value="0.05" units="cm"/>
      <inkml:brushProperty name="height" value="0.05" units="cm"/>
      <inkml:brushProperty name="color" value="#0000FF"/>
    </inkml:brush>
  </inkml:definitions>
  <inkml:trace contextRef="#ctx0" brushRef="#br0">59 1 304,'0'0'5088,"0"0"-2329,0 0-849,0 0-461,0 0-523,0 0-353,-1 8-294,-50 369 1771,45-210-5762,6-122-4337,0-33 5080</inkml:trace>
</inkml:ink>
</file>

<file path=ppt/ink/ink2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43.577"/>
    </inkml:context>
    <inkml:brush xml:id="br0">
      <inkml:brushProperty name="width" value="0.05" units="cm"/>
      <inkml:brushProperty name="height" value="0.05" units="cm"/>
      <inkml:brushProperty name="color" value="#0000FF"/>
    </inkml:brush>
  </inkml:definitions>
  <inkml:trace contextRef="#ctx0" brushRef="#br0">210 28 1424,'0'0'6998,"0"0"-3629,0 0-1344,0 0-530,0 0-455,0 0-375,-4-4-320,2 1-333,-1 1 0,0 0 1,1 0-1,-1 0 0,0 0 0,0 0 0,0 1 0,0 0 1,0-1-1,-1 1 0,1 0 0,0 0 0,-1 1 0,1-1 1,0 1-1,-1 0 0,1 0 0,-1 0 0,1 0 0,0 0 1,-1 1-1,1-1 0,-4 2 0,0 1-20,0-1 1,-1 1-1,2 0 1,-1 1-1,0 0 1,1 0-1,-1 0 1,1 1-1,0 0 1,-5 6-1,-2 1 36,-16 19-496,28-30 422,0 1-1,1-1 1,-1 1 0,0-1-1,1 1 1,-1-1-1,1 1 1,-1-1 0,1 1-1,0 0 1,0-1 0,-1 1-1,1-1 1,0 1-1,1 0 1,-1-1 0,0 1-1,0 0 1,1-1 0,-1 1-1,1-1 1,0 3-1,4 0 52,0-1-1,0 1 0,0-1 1,0-1-1,0 1 0,9 2 1,1 2 6,9 4-11,-16-8 0,-1 0 1,0 0-1,1 0 0,-1 1 1,-1 0-1,1 0 0,-1 1 1,0 0-1,0 0 0,0 1 0,7 8 1,-12-12 5,0 1 0,0-1 1,0 1-1,-1-1 0,1 1 0,-1 0 1,0-1-1,0 1 0,0 0 0,0-1 1,0 1-1,0-1 0,-1 1 0,1 0 1,-1-1-1,0 1 0,1-1 0,-1 1 1,0-1-1,-1 0 0,1 1 1,0-1-1,-1 0 0,1 0 0,-1 0 1,0 0-1,0 0 0,1 0 0,-1 0 1,-1-1-1,1 1 0,0-1 0,0 0 1,0 1-1,-5 0 0,-25 19-618,21-13-531,0-1-1,0 0 1,0-1 0,-25 9 0,36-15 1048,-8 1-1313,6-3-6023,2-6 6359</inkml:trace>
</inkml:ink>
</file>

<file path=ppt/ink/ink2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44.296"/>
    </inkml:context>
    <inkml:brush xml:id="br0">
      <inkml:brushProperty name="width" value="0.05" units="cm"/>
      <inkml:brushProperty name="height" value="0.05" units="cm"/>
      <inkml:brushProperty name="color" value="#0000FF"/>
    </inkml:brush>
  </inkml:definitions>
  <inkml:trace contextRef="#ctx0" brushRef="#br0">22 115 120,'0'0'1740,"0"0"1805,0 0-1180,0 0-690,0 0-334,0 0-474,0 0-288,35 0 2016,24 15-1476,-33-15-933,-16 1-103,-1 0 0,1-1 0,-1-1 0,1 0 0,-1 0 0,12-4 0,-18 5-110,-1-1 1,0 0-1,0-1 0,1 1 0,-1 0 1,0-1-1,0 1 0,0-1 1,-1 1-1,1-1 0,0 0 0,-1 0 1,1 0-1,-1 0 0,1 0 1,-1 0-1,0 0 0,0-1 0,0 1 1,0 0-1,-1-1 0,1 1 0,0-1 1,-1 1-1,0 0 0,1-1 1,-1 1-1,0-1 0,-1-2 0,1 2-25,0 1-1,0-1 0,0 1 0,-1-1 1,1 1-1,-1-1 0,1 1 0,-1 0 0,0-1 1,0 1-1,0 0 0,0 0 0,-1 0 1,1-1-1,-1 1 0,1 1 0,-1-1 0,1 0 1,-1 0-1,0 1 0,0-1 0,0 1 1,0-1-1,0 1 0,0 0 0,-1 0 1,1 0-1,0 0 0,-1 0 0,1 0 0,0 1 1,-5-1-1,-5-1 3,0 1 0,0 0 0,0 1 0,-1 0 0,-17 4 0,25-3 73,1 1 0,-1 0 0,1 0 0,0 0 0,-1 0 0,1 1 0,0 0 0,1 0 0,-1 0 0,0 0 0,1 1 0,0-1 0,0 1 0,0 0 0,0 0 0,-4 7 0,-2 5 251,0 1 1,-13 32 0,20-40-201,0 0 1,0 1 0,1-1 0,1 0-1,-1 0 1,1 1 0,2 9 0,-1 9 19,-1-27-109,0-1 1,0 1 0,0 0-1,1 0 1,-1-1-1,0 1 1,1 0 0,-1-1-1,0 1 1,1 0 0,-1-1-1,1 1 1,-1 0-1,1-1 1,-1 1 0,1-1-1,0 1 1,-1-1 0,1 0-1,-1 1 1,1-1-1,0 1 1,0-1 0,-1 0-1,1 0 1,0 1 0,0-1-1,-1 0 1,1 0-1,0 0 1,0 0 0,0 0-1,32 1-939,-24-1 628,98 2-4377,32 0-2463,-47-7 5158,-68 1 1863</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50.988"/>
    </inkml:context>
    <inkml:brush xml:id="br0">
      <inkml:brushProperty name="width" value="0.05" units="cm"/>
      <inkml:brushProperty name="height" value="0.05" units="cm"/>
      <inkml:brushProperty name="color" value="#0000FF"/>
    </inkml:brush>
  </inkml:definitions>
  <inkml:trace contextRef="#ctx0" brushRef="#br0">27 1 6385,'0'0'3077,"0"0"-1857,0 0-789,0 0-147,0 0 163,0 0 230,-2 31 34,-14 195 387,8 136-287,8-362-790,0 0 60,0-6 137,0-46-146,1 0 0,3 0 0,3 0 0,1 0 0,3 1 0,14-38-72,-21 79 0,0 0 0,1 0 0,1 1 0,5-7 0,5-10-51,-15 26 29,-1-1 0,1 1 0,0 0 0,0 0 0,0 0 0,-1-1 0,1 1 0,0 0 0,0 0 0,0 0 0,0 0 0,0 1 0,-1-1 0,1 0 0,0 0 0,0 0 0,0 1-1,0-1 1,-1 0 0,1 1 0,0-1 0,0 1 0,-1-1 0,1 1 0,0 0 22,5 11-54,0 2 0,-1-1 0,-1 1-1,0 0 1,-1-1 0,0 7 54,11 96 25,-10-74 19,2 45-180,-3 10 136,-3-21-6072,0-69 2686</inkml:trace>
</inkml:ink>
</file>

<file path=ppt/ink/ink2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44.727"/>
    </inkml:context>
    <inkml:brush xml:id="br0">
      <inkml:brushProperty name="width" value="0.05" units="cm"/>
      <inkml:brushProperty name="height" value="0.05" units="cm"/>
      <inkml:brushProperty name="color" value="#0000FF"/>
    </inkml:brush>
  </inkml:definitions>
  <inkml:trace contextRef="#ctx0" brushRef="#br0">139 24 128,'0'0'487,"0"0"52,0 0 395,0 0 1168,0 0 1552,0 0-1022,9-20 2773,-14 19-5280,1 0 0,0 1 0,0-1 0,0 1 0,-1-1 0,1 1 1,0 1-1,0-1 0,0 1 0,-1-1 0,1 1 0,0 0 0,0 1 1,0-1-1,0 1 0,0-1 0,0 1 0,1 1 0,-1-1 0,1 0 0,-1 1 1,-3 4-1,1 1-121,0 0 0,0 1 0,1-1 1,1 1-1,-1 1 0,1-1 0,1 1 1,0-1-1,0 1 0,1 0 0,0 0 1,1 0-1,0 0 0,1 1 0,1 14 1,-1-24-18,1 1 1,-1-1 0,1 1-1,0 0 1,-1-1 0,1 0-1,0 1 1,0-1 0,0 1 0,0-1-1,0 0 1,1 0 0,-1 0-1,0 0 1,0 0 0,1 0-1,-1 0 1,1 0 0,-1 0-1,1 0 1,-1-1 0,1 1-1,-1-1 1,1 1 0,0-1-1,-1 0 1,1 1 0,0-1 0,-1 0-1,4 0 1,66 1-940,-55-1 588,19 1-1579,0-2 1,0-2-1,-1-1 1,61-14-1,-54 2-1825,-35 11 1413,-27 7 1537,-8 7 343</inkml:trace>
</inkml:ink>
</file>

<file path=ppt/ink/ink2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46.566"/>
    </inkml:context>
    <inkml:brush xml:id="br0">
      <inkml:brushProperty name="width" value="0.05" units="cm"/>
      <inkml:brushProperty name="height" value="0.05" units="cm"/>
      <inkml:brushProperty name="color" value="#0000FF"/>
    </inkml:brush>
  </inkml:definitions>
  <inkml:trace contextRef="#ctx0" brushRef="#br0">6 27 4985,'0'0'4717,"0"0"-1954,0 0-625,0 0-415,0 0-565,0 0-397,-1-6-339,-3-14-228,3 33-30,2 60 111,-1-35-118,48 548-775,-46-572 460,-1-3 1280,1 5-9425,-1-28-12,-1-11 5130</inkml:trace>
</inkml:ink>
</file>

<file path=ppt/ink/ink2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47.157"/>
    </inkml:context>
    <inkml:brush xml:id="br0">
      <inkml:brushProperty name="width" value="0.05" units="cm"/>
      <inkml:brushProperty name="height" value="0.05" units="cm"/>
      <inkml:brushProperty name="color" value="#0000FF"/>
    </inkml:brush>
  </inkml:definitions>
  <inkml:trace contextRef="#ctx0" brushRef="#br0">1 4 208,'0'0'5100,"0"0"-2460,0 0-722,0 0-422,0 0-374,0 0-195,3-2 2114,30 0-2685,62 15-123,-10-2 102,95 24-1,-173-33-336,1 1 0,0 0-1,-1 1 1,0-1-1,1 1 1,-1 1-1,12 10 1,-17-14 2,-1 0 0,0 0-1,1 0 1,-1 0 0,0 1 0,0-1 0,0 1 0,1-1 0,-2 1-1,1-1 1,0 1 0,0-1 0,0 1 0,-1 0 0,1 0 0,-1-1 0,1 1-1,-1 0 1,0 0 0,0 0 0,0-1 0,0 1 0,0 0 0,0 0 0,0 0-1,0-1 1,-1 1 0,1 0 0,-1 0 0,1-1 0,-1 1 0,0 0-1,0-1 1,0 1 0,0-1 0,0 1 0,0-1 0,0 1 0,0-1 0,0 0-1,-1 1 1,-1 0 0,-19 14-192,0-1 0,-1-1 0,0 0 0,-44 16 0,-17 11-2254,3 2-4142,77-41 2714,4-2 2083,0 0 493</inkml:trace>
</inkml:ink>
</file>

<file path=ppt/ink/ink2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47.510"/>
    </inkml:context>
    <inkml:brush xml:id="br0">
      <inkml:brushProperty name="width" value="0.05" units="cm"/>
      <inkml:brushProperty name="height" value="0.05" units="cm"/>
      <inkml:brushProperty name="color" value="#0000FF"/>
    </inkml:brush>
  </inkml:definitions>
  <inkml:trace contextRef="#ctx0" brushRef="#br0">119 1 496,'0'0'5852,"0"0"-2613,0 0-1063,0 0-359,0 0-290,0 0-416,4 15 223,-3-2-1199,-1-1 1,-1 1 0,0 0-1,-1-1 1,0 1 0,-5 13 0,-29 81 253,7-24-319,16-28-293,1 2 0,3-1 0,3 1 0,1 104 0,5-158 47,0 0 0,0 0 0,0 1 0,0-1 0,1 0 0,-1 0 0,1 0 0,-1 0 0,1 0 0,0 0 0,1-1 0,-1 1 0,0 0 0,1 0 0,-1-1 0,1 1 0,0-1 0,0 1 0,0-1 0,0 0 0,0 0 0,1 0 0,-1 0 0,1 0 0,-1 0 0,1-1-1,0 1 1,-1-1 0,1 0 0,0 0 0,0 0 0,0 0 0,0 0 0,0-1 0,0 1 0,0-1 0,5 0 0,9 2-1342,1 0 0,-1-2 0,0 0 1,0-1-1,21-4 0,21-16-332</inkml:trace>
</inkml:ink>
</file>

<file path=ppt/ink/ink2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48.195"/>
    </inkml:context>
    <inkml:brush xml:id="br0">
      <inkml:brushProperty name="width" value="0.05" units="cm"/>
      <inkml:brushProperty name="height" value="0.05" units="cm"/>
      <inkml:brushProperty name="color" value="#0000FF"/>
    </inkml:brush>
  </inkml:definitions>
  <inkml:trace contextRef="#ctx0" brushRef="#br0">7 73 344,'0'0'2951,"0"0"1438,0 0-1716,0 0-759,0 0-257,0 0-360,-4-2-375,4 2-902,0 0-1,0 0 1,1 0-1,-1 0 0,0 0 1,0 0-1,0 0 1,0-1-1,0 1 0,0 0 1,0 0-1,0 0 1,0 0-1,0 0 1,0-1-1,0 1 0,0 0 1,0 0-1,0 0 1,0 0-1,0 0 0,0-1 1,0 1-1,0 0 1,0 0-1,0 0 0,0 0 1,0 0-1,0-1 1,0 1-1,0 0 0,0 0 1,0 0-1,0 0 1,0 0-1,0 0 0,0-1 1,-1 1-1,1 0 1,0 0-1,0 0 0,0 0 1,0 0-1,0 0 1,0 0-1,-1 0 0,1 0 1,0 0-1,0-1 1,0 1-1,0 0 0,0 0 1,-1 0-1,1 0 1,0 0-1,0 0 0,0 0 1,0 0-1,-1 0 1,25-2 490,54 2-352,-47 0 14,-25 0-158,107 1 316,215-27 1,-82-10-2229,-259 36-6339,-7 0 3702,3-1 3925,0 0-1,1 2 1,-1 0 0,0 0-1,-30 9 1,3 13 110,-2 3 532,36-24-122,-1-3 3910,-7 2 5607,12 11-8256,0 40-873,-55 554-483,60-551-2824,1-38-1375,0-15 734,0-4 2057,0-6 545</inkml:trace>
</inkml:ink>
</file>

<file path=ppt/ink/ink2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48.779"/>
    </inkml:context>
    <inkml:brush xml:id="br0">
      <inkml:brushProperty name="width" value="0.05" units="cm"/>
      <inkml:brushProperty name="height" value="0.05" units="cm"/>
      <inkml:brushProperty name="color" value="#0000FF"/>
    </inkml:brush>
  </inkml:definitions>
  <inkml:trace contextRef="#ctx0" brushRef="#br0">50 8 368,'0'0'464,"0"0"-118,0 0 87,0 0 1386,0 0 2051,0 0-3654,0-1-1,0 1 0,0-1 1,0 1-1,1 0 1,-1-1-1,0 1 0,0 0 1,0-1-1,1 1 0,-1 0 1,0-1-1,0 1 1,1 0-1,-1-1 0,0 1 1,1 0-1,-1 0 0,0-1 1,1 1-1,-1 0 1,0 0-1,1 0 0,-1 0 1,1 0-1,-1-1 0,0 1 1,1 0-1,-1 0 1,1 0-1,-1 0 0,0 0 1,1 0-1,-1 0 0,1 0 1,19 13-60,1-1 0,0-2 0,0 0 0,1-1 1,0-1-1,0-1 0,1-2 0,0 0 0,0-1 0,1-1 0,-1-1 1,24-1-1,-46-1-144,-1 1 0,0-1 1,0 1-1,0-1 1,0 1-1,0 0 0,0-1 1,0 1-1,0-1 1,0 1-1,0 0 1,-1-1-1,1 1 0,0-1 1,0 1-1,0-1 1,-1 1-1,1-1 0,0 1 1,-1-1-1,1 1 1,0-1-1,-1 1 0,1-1 1,-1 1-1,1-1 1,0 0-1,-1 1 0,1-1 1,-1 0-1,1 1 1,-2-1-1,-186 103-2018,105-56-1123,25-18-2146,23-13-1528</inkml:trace>
</inkml:ink>
</file>

<file path=ppt/ink/ink2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49.109"/>
    </inkml:context>
    <inkml:brush xml:id="br0">
      <inkml:brushProperty name="width" value="0.05" units="cm"/>
      <inkml:brushProperty name="height" value="0.05" units="cm"/>
      <inkml:brushProperty name="color" value="#0000FF"/>
    </inkml:brush>
  </inkml:definitions>
  <inkml:trace contextRef="#ctx0" brushRef="#br0">0 0 4033,'0'0'3217,"0"0"-1041,0 0-528,0 0-367,0 0-257,0 0-176,0 0-376,5 31-168,10-21-168,9-5-48,1 0-88,14-5-128,10 0-640,35 0-856,-10-15-1489,-10-5-3504</inkml:trace>
</inkml:ink>
</file>

<file path=ppt/ink/ink2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50.729"/>
    </inkml:context>
    <inkml:brush xml:id="br0">
      <inkml:brushProperty name="width" value="0.05" units="cm"/>
      <inkml:brushProperty name="height" value="0.05" units="cm"/>
      <inkml:brushProperty name="color" value="#0000FF"/>
    </inkml:brush>
  </inkml:definitions>
  <inkml:trace contextRef="#ctx0" brushRef="#br0">0 544 4017,'0'0'5092,"0"0"-2238,0 0-579,0 0-487,0 0-481,0 0-441,0-31 430,2 13-1302,1 1 0,1-1 1,1 1-1,0 0 0,1 1 1,9-18-1,9-29-358,68-233-2665,-88 279 2909,-10 27 227,-11 26 141,3 6-17,2 1 0,2 1 1,1 0-1,3 0 0,1 1 1,3-1-1,1 1 0,8 61 1,-7-102-262,1 1 0,0-1 0,1 0 1,-1 0-1,1 0 0,0 0 0,0 0 0,0 0 1,1 0-1,-1 0 0,1-1 0,0 1 1,0-1-1,0 0 0,1 0 0,-1 0 1,1 0-1,-1-1 0,1 1 0,0-1 0,0 0 1,0 0-1,7 2 0,-8-3-260,0 0 0,0 0 0,1 0-1,-1 0 1,0 0 0,1-1 0,-1 1 0,1-1 0,-1 0-1,1 0 1,-1 0 0,0 0 0,1-1 0,-1 0-1,1 1 1,-1-1 0,0 0 0,1-1 0,-1 1 0,0-1-1,0 1 1,0-1 0,0 0 0,0 0 0,-1 0-1,1 0 1,-1-1 0,1 1 0,-1-1 0,3-3 0,10-23-5058</inkml:trace>
</inkml:ink>
</file>

<file path=ppt/ink/ink2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51.079"/>
    </inkml:context>
    <inkml:brush xml:id="br0">
      <inkml:brushProperty name="width" value="0.05" units="cm"/>
      <inkml:brushProperty name="height" value="0.05" units="cm"/>
      <inkml:brushProperty name="color" value="#0000FF"/>
    </inkml:brush>
  </inkml:definitions>
  <inkml:trace contextRef="#ctx0" brushRef="#br0">3 16 5721,'0'0'2406,"0"0"-321,0 0-342,0 0-307,0 0-248,0 0-378,0 0-779,0 0 0,0 0 1,-1 1-1,1-1 1,0 0-1,0 0 0,0 0 1,0 1-1,-1-1 1,1 0-1,0 0 0,0 0 1,0 1-1,0-1 1,0 0-1,0 0 0,0 1 1,0-1-1,0 0 1,0 0-1,0 1 0,0-1 1,0 0-1,0 0 1,0 1-1,0-1 0,0 0 1,0 0-1,0 0 1,0 1-1,0-1 0,1 0 1,-1 0-1,0 1 1,0-1-1,0 0 0,0 0 1,0 0-1,1 0 0,-1 1 1,0-1-1,0 0 1,0 0-1,1 0 0,-1 0 1,0 0-1,0 1 1,0-1-1,1 0 0,-1 0 1,0 0-1,0 0 1,1 0-1,-1 0 0,0 0 1,0 0-1,1 0 1,-1 0-1,238-15-1385,-95 7-3243,-77 7 714,-1 0-1059</inkml:trace>
</inkml:ink>
</file>

<file path=ppt/ink/ink2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51.733"/>
    </inkml:context>
    <inkml:brush xml:id="br0">
      <inkml:brushProperty name="width" value="0.05" units="cm"/>
      <inkml:brushProperty name="height" value="0.05" units="cm"/>
      <inkml:brushProperty name="color" value="#0000FF"/>
    </inkml:brush>
  </inkml:definitions>
  <inkml:trace contextRef="#ctx0" brushRef="#br0">0 1 4225,'0'0'3031,"0"0"-606,0 0-444,0 0-384,0 0-264,0 0-426,20 13-281,62 46-201,-70-49-400,-1 0 1,-1 0-1,1 1 0,-2 1 0,0 0 1,0 0-1,-1 1 0,-1 0 0,0 0 1,-1 1-1,0-1 0,-1 2 0,0-1 1,3 24-1,-3-18-617,-1 1 1,0-1-1,-2 1 1,-1 0-1,0 0 1,-4 27-1,2-36 72,-1 0-1,-1 0 1,0 0-1,-1 0 0,0-1 1,-1 1-1,0-1 1,-1 0-1,0-1 1,-1 1-1,-14 16 0,-18 15-3075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52.784"/>
    </inkml:context>
    <inkml:brush xml:id="br0">
      <inkml:brushProperty name="width" value="0.05" units="cm"/>
      <inkml:brushProperty name="height" value="0.05" units="cm"/>
      <inkml:brushProperty name="color" value="#E71224"/>
    </inkml:brush>
  </inkml:definitions>
  <inkml:trace contextRef="#ctx0" brushRef="#br0">1 147 4569,'0'0'3463,"0"0"-1688,0 0-810,0 0-411,0 0-140,0 0-103,6 0-17,83 3 961,-43-1-920,-1-1 0,1-3 1,28-4-336,-51 1-378,0-1 0,-1-1 0,0 0 0,0-2 0,5-4 378,-1 1-1436,-1-2-1,-1-1 1,0-1 0,2-4 1436,-4-1-2658</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51.318"/>
    </inkml:context>
    <inkml:brush xml:id="br0">
      <inkml:brushProperty name="width" value="0.05" units="cm"/>
      <inkml:brushProperty name="height" value="0.05" units="cm"/>
      <inkml:brushProperty name="color" value="#0000FF"/>
    </inkml:brush>
  </inkml:definitions>
  <inkml:trace contextRef="#ctx0" brushRef="#br0">53 0 5057,'0'0'2729,"0"0"-1721,0 0 144,0 0 24,0 0-31,0 0 47,0 0-64,-3 110-352,-3-62-464,3-6-168,-3-6-136,4 1 8,-1-11-16,0 6-488,0-6-928,-6-5-768,3-5-201,-3-16-1432</inkml:trace>
</inkml:ink>
</file>

<file path=ppt/ink/ink2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52.814"/>
    </inkml:context>
    <inkml:brush xml:id="br0">
      <inkml:brushProperty name="width" value="0.05" units="cm"/>
      <inkml:brushProperty name="height" value="0.05" units="cm"/>
      <inkml:brushProperty name="color" value="#0000FF"/>
    </inkml:brush>
  </inkml:definitions>
  <inkml:trace contextRef="#ctx0" brushRef="#br0">1 20 4321,'0'0'4098,"0"0"-1629,0 0-714,0 0-311,0 0-190,0 0-262,7 0 407,100 2-308,34 0-1286,-49-7-4067,-89 5 3448,0 0 1,0-1 0,1 1-1,-1-1 1,0 0-1,0 0 1,0 0 0,0 0-1,0-1 1,-1 1-1,4-3 1,1-2-1648</inkml:trace>
</inkml:ink>
</file>

<file path=ppt/ink/ink2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4:53.233"/>
    </inkml:context>
    <inkml:brush xml:id="br0">
      <inkml:brushProperty name="width" value="0.05" units="cm"/>
      <inkml:brushProperty name="height" value="0.05" units="cm"/>
      <inkml:brushProperty name="color" value="#0000FF"/>
    </inkml:brush>
  </inkml:definitions>
  <inkml:trace contextRef="#ctx0" brushRef="#br0">1 31 80,'0'0'1595,"0"0"1714,0 0-665,0 0-506,0 0-422,0 0-438,25 0 883,59 1-1526,93-2-2504,-154-1-1377,0-1 1,42-12-1,-25 4 208</inkml:trace>
</inkml:ink>
</file>

<file path=ppt/ink/ink2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5:46.334"/>
    </inkml:context>
    <inkml:brush xml:id="br0">
      <inkml:brushProperty name="width" value="0.05" units="cm"/>
      <inkml:brushProperty name="height" value="0.05" units="cm"/>
      <inkml:brushProperty name="color" value="#0000FF"/>
    </inkml:brush>
  </inkml:definitions>
  <inkml:trace contextRef="#ctx0" brushRef="#br0">25 86 264,'0'0'336,"0"0"0,0 0-20,0 0-61,0-45 3766,1 35-4007,-1 9-72,0 0-1,1 0 0,-1 0 1,0 0-1,0 0 0,0 0 1,0 0-1,0 0 0,0 0 1,0 0-1,0 0 0,0 0 0,0 0 1,-1 0-1,1 0 0,0 1 1,0-1-1,-1 0 0,1 0 1,-1 0-1,1 0 0,-1 0 1,1 1-1,-1-1 0,0 0 1,1 1-1,-1-1 0,0 0 1,0 1-1,1-1 0,-1 1 1,0-1-1,0 1 0,0-1 1,0 1-1,1-1 0,-2 1 1,-8-1-1119</inkml:trace>
</inkml:ink>
</file>

<file path=ppt/ink/ink2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03.920"/>
    </inkml:context>
    <inkml:brush xml:id="br0">
      <inkml:brushProperty name="width" value="0.05" units="cm"/>
      <inkml:brushProperty name="height" value="0.05" units="cm"/>
      <inkml:brushProperty name="color" value="#0000FF"/>
    </inkml:brush>
  </inkml:definitions>
  <inkml:trace contextRef="#ctx0" brushRef="#br0">2 0 56,'0'0'912,"0"0"830,0 0 2320,0 0-1459,0 0-988,0 0-513,0 0-107,0 0-142,0 0-91,0 0-131,0 0-49,0 0 27,0 0 0,0 0-90,0 0-255,0 0-71,0 0-139,0 4-18,-2 207 68,15 363 125,6-436-173,0 3-1891,-13-49-4693,-6-89 3441,0-3-437,-3-9 2493,-9-17-624</inkml:trace>
</inkml:ink>
</file>

<file path=ppt/ink/ink2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04.488"/>
    </inkml:context>
    <inkml:brush xml:id="br0">
      <inkml:brushProperty name="width" value="0.05" units="cm"/>
      <inkml:brushProperty name="height" value="0.05" units="cm"/>
      <inkml:brushProperty name="color" value="#0000FF"/>
    </inkml:brush>
  </inkml:definitions>
  <inkml:trace contextRef="#ctx0" brushRef="#br0">0 1 40,'0'0'672,"0"0"-116,0 0 436,0 0 1637,0 0 20,0 0-865,0 0-628,0 0-266,0 0-78,8 5 916,7-2-1335,0 0-1,0-1 0,0-1 0,1 0 1,-1-1-1,29-3 0,6 1-50,226 2 246,-275-1-590,1 1 0,-1 0 0,1 1 0,-1-1 0,1 0 0,-1 0 0,0 0 0,1 1 0,-1-1 0,1 1 0,-1-1 0,0 1 0,0 0 0,1-1 0,-1 1 0,0 0 0,0 0 0,0 0 0,0 0 0,0 0 0,0 0 0,0 0 0,0 0 0,0 1 0,0-1 0,0 0 0,-1 0 0,1 1 0,-1-1 0,1 1 0,-1-1 0,1 0 0,-1 1 0,0-1 0,0 1 0,0-1 0,1 1 0,-1-1 0,-1 0 0,1 1 0,0-1 0,0 1 1,-1 1-2,0 4 8,-1 1-1,0-1 1,0 0-1,-1 0 0,1-1 1,-1 1-1,-1 0 0,-4 6 1,-39 46-343,-3-1 0,-2-3 0,-83 68 0,41-39-1950,61-54-566,31-28 180,5-9-1168,19-29 1997,22-17 300</inkml:trace>
</inkml:ink>
</file>

<file path=ppt/ink/ink2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04.950"/>
    </inkml:context>
    <inkml:brush xml:id="br0">
      <inkml:brushProperty name="width" value="0.05" units="cm"/>
      <inkml:brushProperty name="height" value="0.05" units="cm"/>
      <inkml:brushProperty name="color" value="#0000FF"/>
    </inkml:brush>
  </inkml:definitions>
  <inkml:trace contextRef="#ctx0" brushRef="#br0">169 50 128,'0'0'199,"0"0"-9,0 0-154,0 0-256,15-6 1789,49-23 2349,-38 14 4416,-35 21-4316,-1 1-5318,-16 19 1465,2 0-1,1 2 1,1 0 0,1 2 0,2 0 0,1 1 0,1 1 0,2 0 0,1 2 0,2-1 0,1 2 0,2-1 0,1 1 0,-6 62-1,14-84-176,-1 13-33,0 0 0,6 43 1,-3-61-55,-1 1 1,1-1 0,1 0 0,0 0 0,0 0 0,0-1-1,1 1 1,0-1 0,1 0 0,-1 0 0,1 0 0,8 8 0,-1-4-547,0 0 1,0-1 0,1-1 0,1 0 0,-1-1 0,1 0 0,0-1 0,1-1 0,0 0 0,0-1 0,0-1 0,19 4 0,16-1-2243,1-3 1,73-1-1,-104-3 2863,37 0-738</inkml:trace>
</inkml:ink>
</file>

<file path=ppt/ink/ink2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19.421"/>
    </inkml:context>
    <inkml:brush xml:id="br0">
      <inkml:brushProperty name="width" value="0.05" units="cm"/>
      <inkml:brushProperty name="height" value="0.05" units="cm"/>
      <inkml:brushProperty name="color" value="#0000FF"/>
    </inkml:brush>
  </inkml:definitions>
  <inkml:trace contextRef="#ctx0" brushRef="#br0">1 182 8,'0'0'111,"0"0"39,0 0 54,0 0 14,0 0 90,0 0-3,0-22 806,0 8 3554,0 13-4431,0 0-1,0 1 0,0-1 1,0 0-1,-1 0 1,2 1-1,-1-1 1,0 0-1,0 1 0,0-1 1,0 0-1,0 1 1,0-1-1,1 0 0,-1 1 1,0-1-1,1 1 1,-1-1-1,0 0 1,1 1-1,-1-1 0,1 1 1,-1-1-1,1 1 1,-1-1-1,1 1 0,-1-1 1,1 1-1,-1 0 1,1-1-1,0 1 1,0-1-1,17 1 2143,-6 0-3337,16 0 985,129-5-20,-135 2-72,0 0 1,-1-2-1,0 0 1,0-2-1,25-10 1,109-53-2088,-155 70 1996,0 0 0,0 0 0,0 0-1,0 0 1,0 0 0,-1 0 0,1 0 0,0 0 0,0 0 0,0 0 0,0-1 0,0 1 0,0 0 0,0 0 0,0 0 0,0 0 0,-1 0 0,1 0 0,0-1 0,0 1 0,0 0 0,0 0 0,0 0 0,0 0 0,0 0 0,0-1 0,0 1 0,0 0 0,0 0 0,0 0 0,0 0 0,0 0 0,0-1 0,0 1 0,0 0 0,0 0 0,0 0 0,1 0-1,-1 0 1,0 0 0,0-1 0,0 1 0,0 0 0,0 0 0,0 0 0,0 0 0,0 0 0,0 0 0,1 0 0,-1 0 0,0 0 0,0-1 0,0 1 0,0 0 0,0 0 0,0 0 0,1 0 0,-25-3-2142,-27 1 1838,5 2-735</inkml:trace>
</inkml:ink>
</file>

<file path=ppt/ink/ink2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20.084"/>
    </inkml:context>
    <inkml:brush xml:id="br0">
      <inkml:brushProperty name="width" value="0.05" units="cm"/>
      <inkml:brushProperty name="height" value="0.05" units="cm"/>
      <inkml:brushProperty name="color" value="#0000FF"/>
    </inkml:brush>
  </inkml:definitions>
  <inkml:trace contextRef="#ctx0" brushRef="#br0">243 0 104,'0'0'297,"0"0"23,0 0 1222,0 0 2198,0 0-1864,0 0-670,0 22-18,1 60-221,-3 207 1117,1-282-2143,0-1 1,-1 1-1,0-1 0,0 0 0,-1 1 1,1-1-1,-1 0 0,-1 0 0,1-1 1,-1 1-1,0-1 0,0 0 1,-1 0-1,1 0 0,-1 0 0,0-1 1,-1 0-1,1 0 0,-1 0 0,-6 3 1,1-1-962,-1 0 0,1-1 0,-1 0 0,0-1 0,0 0 0,-1-1 0,1-1 0,-1 0 0,-20 1 0,32-3 977,0-1 0,0 1 0,0-1 0,0 1 0,0-1 0,0 1 0,0-1 0,0 1 0,1-1 0,-1 0 0,0 0 0,1 1 0,-1-1 0,0 0 0,1 0 0,-1 0 0,1 0 0,-1 0 0,1 1 0,-1-1 0,1 0 0,0 0 0,0 0 0,-1 0 0,1 0 0,0 0 0,0 0 0,0-1 0,0 1 0,0-2 0,0-42-220,1 32 148,-1 9 104,0 0 0,0 0 0,1 0 0,-1-1 1,1 1-1,0 0 0,0 0 0,1 0 0,-1 0 0,1 1 0,0-1 0,0 0 0,0 1 0,0-1 0,1 1 1,-1-1 0,1 1-1,0 0 0,0 0 0,4-2 0,-2 1 51,1 1 0,0 0 0,0 0 1,0 0-1,0 1 0,0 0 1,0 0-1,1 1 1,-1 0-1,0 0 0,1 0 1,10 1-1,-15 0 121,0-1 0,0 1 0,0 0 0,0 0 0,0 1 0,0-1 0,0 0-1,0 1 1,1-1 0,-2 1 0,1 0 0,0 0 0,0-1 0,0 1 0,0 1 0,2 0 0,-3 1 185,1-1 1,0 1 0,-1-1-1,0 1 1,0 0-1,0 0 1,0 0 0,0 0-1,0-1 1,-1 1-1,1 4 1,1 6 327,19 106 2743,4 59-2648,-24-130-1523,-1-30-3147,0-17 1221,0-1 1027,0 0 752,0-6 238,0-45-491,0 22 629</inkml:trace>
</inkml:ink>
</file>

<file path=ppt/ink/ink2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20.415"/>
    </inkml:context>
    <inkml:brush xml:id="br0">
      <inkml:brushProperty name="width" value="0.05" units="cm"/>
      <inkml:brushProperty name="height" value="0.05" units="cm"/>
      <inkml:brushProperty name="color" value="#0000FF"/>
    </inkml:brush>
  </inkml:definitions>
  <inkml:trace contextRef="#ctx0" brushRef="#br0">0 56 176,'0'0'189,"0"0"93,0 0 661,0 0 2228,0 0-492,6-1-1016,53-8 1537,44 12-2917,-31-1-172,-65-2-201,46-3 93,-50 2-168,-1 1 0,1-1 0,0 0 0,-1 0 0,1 0 0,0-1 0,-1 1 0,1 0 0,-1-1 0,0 0 0,0 1 0,1-1 0,-1 0 0,0 0 0,0 0 0,2-4 0,-4 6 31,0 0 0,1-1 0,-1 1 0,0 0 0,1-1 0,-1 1 0,0 0 0,0-1 0,0 1 0,1-1 0,-1 1 0,0-1 1,0 1-1,0-1 0,0 1 0,0-1 0,1 1 0,-1 0 0,0-1 0,0 1 0,0-1 0,0 1 0,-1-1 0,1 1 0,0-1 0,0 1 0,0-1 0,0 1 0,0-1 1,-1 1-1,1-1 0,0 1 0,0 0 0,-1-1 0,1 1 0,0 0 0,0-1 0,-1 1 0,1-1 0,-1 1 0,1 0 0,0 0 0,-1-1 0,1 1 0,-1 0 1,1 0-1,0 0 0,-1-1 0,1 1 0,-1 0 0,1 0 0,-1 0 0,1 0 0,-1 0 0,0 0 0,-34 0-976,25 0 764,-19 0-374</inkml:trace>
</inkml:ink>
</file>

<file path=ppt/ink/ink2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20.752"/>
    </inkml:context>
    <inkml:brush xml:id="br0">
      <inkml:brushProperty name="width" value="0.05" units="cm"/>
      <inkml:brushProperty name="height" value="0.05" units="cm"/>
      <inkml:brushProperty name="color" value="#0000FF"/>
    </inkml:brush>
  </inkml:definitions>
  <inkml:trace contextRef="#ctx0" brushRef="#br0">0 0 160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51.654"/>
    </inkml:context>
    <inkml:brush xml:id="br0">
      <inkml:brushProperty name="width" value="0.05" units="cm"/>
      <inkml:brushProperty name="height" value="0.05" units="cm"/>
      <inkml:brushProperty name="color" value="#0000FF"/>
    </inkml:brush>
  </inkml:definitions>
  <inkml:trace contextRef="#ctx0" brushRef="#br0">0 1 4465,'0'0'4225,"0"0"-3057,0 0-56,0 0-127,0 0-369,0 0-240,0 0-208,21 0-160,5 15-8,0-4-1288,0-1-2937</inkml:trace>
</inkml:ink>
</file>

<file path=ppt/ink/ink2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21.064"/>
    </inkml:context>
    <inkml:brush xml:id="br0">
      <inkml:brushProperty name="width" value="0.05" units="cm"/>
      <inkml:brushProperty name="height" value="0.05" units="cm"/>
      <inkml:brushProperty name="color" value="#0000FF"/>
    </inkml:brush>
  </inkml:definitions>
  <inkml:trace contextRef="#ctx0" brushRef="#br0">0 128 160,'143'-100'421,"-121"83"-1281,-11 7 4545,-10 12 2160,1 2-5647,0-1 1,0 1-1,-1 0 0,1-1 0,-1 1 0,0 0 0,0 0 0,0-1 0,-1 1 1,1 0-1,-1 0 0,0 6 0,0-5 60,10 157 1168,-9-92-9723,-5-69 7999,0 0-1,0 0 0,0 0 0,0 0 1,0 0-1,0-1 0,0 0 0,0 0 1,0 0-1,-8-1 0,5 1-78,-53 0-2168,37 0 4245,21 0 2589,8 0 3320,-3 1-7435,1 0 0,-1 0 0,0 1 0,0-1 0,0 1 0,0 0 0,-1 0 0,1 0 0,3 4 0,15 9 328,-7-10-564,1 0 1,0 0 0,0-1-1,0-1 1,0-1-1,0 0 1,0-1 0,1-1-1,23-2 1,-2 2-1238,-24-2 445,-1 0-1,0 0 0,0-2 0,-1 1 0,1-2 0,-1 1 0,0-2 1,0 1-1,0-1 0,-1-1 0,0 0 0,11-10 0,-6 6-405</inkml:trace>
</inkml:ink>
</file>

<file path=ppt/ink/ink2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23.901"/>
    </inkml:context>
    <inkml:brush xml:id="br0">
      <inkml:brushProperty name="width" value="0.05" units="cm"/>
      <inkml:brushProperty name="height" value="0.05" units="cm"/>
      <inkml:brushProperty name="color" value="#0000FF"/>
    </inkml:brush>
  </inkml:definitions>
  <inkml:trace contextRef="#ctx0" brushRef="#br0">1 51 168,'0'0'153,"0"0"10,0 0 42,0 0 836,0 0 2555,0 0-874,0 0-709,0 0-478,0 0-351,38 0 1363,195 0-1509,-226-1-1421,1 0 1,0-1 0,-1 1-1,1-1 1,-1-1 0,0 1-1,0-1 1,0-1 0,0 1-1,0-1 1,-1 0 0,8-7-1,-20 8-8289,-36 1 7513,22 1 625,15 0 475,0 0 0,0 0 0,0 1-1,0 0 1,-1 0 0,1 0 0,0 0-1,0 1 1,0 0 0,0 0 0,0 0-1,1 1 1,-1-1 0,0 1 0,-6 4-1,8 6-276,4 18 5516,0-16-1898,-8 126 982,-19 68-3334,19-161-864,3 23-1623,4-50-1764,0-7-3756,0-12 6136,0-18 370</inkml:trace>
</inkml:ink>
</file>

<file path=ppt/ink/ink2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24.741"/>
    </inkml:context>
    <inkml:brush xml:id="br0">
      <inkml:brushProperty name="width" value="0.05" units="cm"/>
      <inkml:brushProperty name="height" value="0.05" units="cm"/>
      <inkml:brushProperty name="color" value="#0000FF"/>
    </inkml:brush>
  </inkml:definitions>
  <inkml:trace contextRef="#ctx0" brushRef="#br0">211 15 424,'0'0'456,"0"0"-49,0 0 253,0 0 1032,0 0 740,0 0-596,6-2-505,17-8-112,-18 7-292,-5 3-147,0 0-147,0 0-138,0 0-249,-29 7 122,-97 72-322,67-40-499,29-15-169,35-19 286,17-3 190,134-2-11901,-168 0 11699</inkml:trace>
</inkml:ink>
</file>

<file path=ppt/ink/ink2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27.157"/>
    </inkml:context>
    <inkml:brush xml:id="br0">
      <inkml:brushProperty name="width" value="0.05" units="cm"/>
      <inkml:brushProperty name="height" value="0.05" units="cm"/>
      <inkml:brushProperty name="color" value="#0000FF"/>
    </inkml:brush>
  </inkml:definitions>
  <inkml:trace contextRef="#ctx0" brushRef="#br0">20 519 16,'0'0'40,"0"0"68,0 0 21,0 0-43,0 0-32,-5-40 121,3 26-98,-3 12 140,4 2-212,0 1 1,0 0-1,1 0 0,-1 0 0,0 0 1,1 0-1,-1 0 0,1 0 0,0 0 1,-1 0-1,1 0 0,0 0 0,-1 0 0,1 0 1,0 0-1,0 0 0,0 0 0,0 2 1,0-2 8,0-1 68,0 0 163,0 0 272,0 3 4401,1 8 919,-1-11-5808,0 0 1,0 1-1,0-1 1,1 0-1,-1 1 0,0-1 1,0 0-1,0 1 1,1-1-1,-1 0 1,0 1-1,1-1 1,-1 0-1,0 0 1,1 1-1,-1-1 1,0 0-1,1 0 1,-1 0-1,0 1 1,1-1-1,-1 0 1,1 0-1,-1 0 1,0 0-1,1 0 0,-1 0 1,1 0-1,0 0 1,25 0-62,-3 1-697,0-2 0,43-5 0,-56 3-146,-1 1 1,0-1 0,0 0 0,0-1-1,-1 0 1,10-5 0,-11 6 492,0 1 0,1 0 1,0 1-1,-1 0 0,1 0 0,0 0 1,-1 1-1,1 0 0,0 1 0,8 1 1,16 0-300,48-12 746,-59 6-42,-1 1 0,25 0 1,-33 3-6,47 0-45,-42 0 80,-27 0 131,-2-1-130,11 0-50,1 1 1,-1 0-1,0-1 0,0 1 0,1 0 1,-1 0-1,0 0 0,0 0 1,0 0-1,1 0 0,-1 0 1,0 0-1,0 0 0,0 0 0,1 0 1,-1 0-1,0 0 0,0 1 1,1-1-1,-1 0 0,0 1 0,0-1 1,1 0-1,-1 1 0,0-1 1,1 1-1,-1-1 0,1 1 0,-1-1 1,0 1-1,1 0 0,-1-1 1,1 1-1,0 0 0,-1-1 1,1 1-1,-1 0 0,1-1 0,0 1 1,0 0-1,-1 0 0,1 0 1,0-1-1,0 1 0,0 0 0,0 0 1,0 0-1,0-1 0,0 1 1,0 0-1,1 1 0,-4-2-16,3 0 48,-1 0 0,1 0 0,0-1 0,-1 1 0,1 0 0,-1 0 0,1 0 0,0 0 0,-1 0 0,1 0 0,-1 0 0,1 0 0,0 0 0,-1 0 0,1 1 0,-1-1 0,1 0 0,0 0 0,-1 0 0,1 0 0,0 0 0,-1 1 0,1-1 0,0 0 0,-1 0 0,1 1 0,0-1 0,0 0 0,-1 1 0,1-1 0,0 0 0,0 1 0,-1-1 0,1 1 0,0 20 11047,0-29-7937,2-50-4714,43-112-639,-18 78 899,7-50-562,-29 122 3780,-22 222 79,0-27-550,16 41-390,2-212-1064,-1 0-1,1 1 0,0-1 1,0 0-1,0 0 0,0 0 0,1 0 1,0 0-1,0-1 0,0 1 1,0 0-1,0-1 0,1 1 1,0-1-1,-1 0 0,1 0 0,0 0 1,1 0-1,-1-1 0,0 1 1,1-1-1,-1 0 0,1 0 0,0 0 1,0 0-1,0-1 0,0 0 1,0 1-1,5 0 0,-5-2-162,0 1 0,-1-1-1,1 0 1,0 0 0,-1 0 0,1 0-1,-1 0 1,1-1 0,0 0-1,-1 1 1,1-2 0,-1 1 0,1 0-1,-1-1 1,0 1 0,0-1-1,1 0 1,-1 0 0,0 0 0,-1 0-1,1-1 1,3-2 0,0-3-485,0 1 0,-1-1 0,0 0 0,0-1 0,-1 1 0,0-1 1,0 0-1,-1 0 0,3-14 0,-2 3-15,-1-1 1,-1 0-1,0-27 0,-3 44 617,1 1 1,-1 0-1,0 0 0,0 0 0,0 0 0,0 0 0,-1 0 0,1 0 0,-1 0 0,0 0 0,1 0 0,-1 1 0,-1-1 0,1 1 0,0 0 0,-1-1 0,1 1 0,-1 0 1,1 0-1,-1 1 0,0-1 0,0 0 0,0 1 0,0 0 0,-4-2 0,-6-4-110,-13-8 6</inkml:trace>
</inkml:ink>
</file>

<file path=ppt/ink/ink2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27.499"/>
    </inkml:context>
    <inkml:brush xml:id="br0">
      <inkml:brushProperty name="width" value="0.05" units="cm"/>
      <inkml:brushProperty name="height" value="0.05" units="cm"/>
      <inkml:brushProperty name="color" value="#0000FF"/>
    </inkml:brush>
  </inkml:definitions>
  <inkml:trace contextRef="#ctx0" brushRef="#br0">12 96 240,'0'0'344,"0"0"-48,0 0 28,0 0-60,0 0 348,0 0 1338,-12 1 2711,21 5-4241,1-2-1,-1 0 1,1 0-1,0 0 1,0-1-1,1-1 1,-1 0-1,0 0 1,20 0 0,2-2-1455,64-6 0,-88 5 460,-1 0 0,0-1 0,0 0 0,0-1 0,0 0 0,0 0 0,0 0 0,-1-1-1,0 0 1,8-6 0,1-2-514,0-2-1,19-22 1,-13 10-6</inkml:trace>
</inkml:ink>
</file>

<file path=ppt/ink/ink2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28.081"/>
    </inkml:context>
    <inkml:brush xml:id="br0">
      <inkml:brushProperty name="width" value="0.05" units="cm"/>
      <inkml:brushProperty name="height" value="0.05" units="cm"/>
      <inkml:brushProperty name="color" value="#0000FF"/>
    </inkml:brush>
  </inkml:definitions>
  <inkml:trace contextRef="#ctx0" brushRef="#br0">22 0 240,'0'0'615,"0"0"-120,0 0 474,0 0 1757,0 0-56,0 0-979,-1 1-1617,0-1 0,0 0-1,0 0 1,0 0 0,0 1 0,1-1-1,-1 0 1,0 1 0,0-1 0,0 1-1,1-1 1,-1 1 0,0 0 0,0-1-1,1 1 1,-1-1 0,1 1 0,-1 0 0,1 0-1,-1-1 1,1 1 0,-1 0 0,1 0-1,-1 0 1,1 0 0,0-1 0,-1 1-1,1 2 1,-3 213 1072,5-114-1534,-2-101 223,0-1 1,1 1-1,-1 0 1,0-1-1,0 1 1,1 0-1,-1-1 1,0 1-1,1-1 1,-1 1-1,1 0 1,-1-1-1,1 1 1,-1-1-1,1 1 1,-1-1-1,1 0 1,-1 1 0,1-1-1,0 1 1,-1-1-1,1 0 1,-1 1-1,1-1 1,0 0-1,0 0 1,-1 0-1,1 0 1,0 0-1,-1 1 1,1-1-1,0 0 1,-1 0-1,1-1 1,0 1-1,0 0 1,-1 0-1,1 0 1,0 0-1,-1-1 1,1 1-1,0 0 1,0-1 0,2 0-192,0 0 1,0 0 0,0 0 0,0 0 0,0 0-1,0-1 1,-1 0 0,1 1 0,4-5 0,9-18-727</inkml:trace>
</inkml:ink>
</file>

<file path=ppt/ink/ink2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28.417"/>
    </inkml:context>
    <inkml:brush xml:id="br0">
      <inkml:brushProperty name="width" value="0.05" units="cm"/>
      <inkml:brushProperty name="height" value="0.05" units="cm"/>
      <inkml:brushProperty name="color" value="#0000FF"/>
    </inkml:brush>
  </inkml:definitions>
  <inkml:trace contextRef="#ctx0" brushRef="#br0">1 0 288</inkml:trace>
</inkml:ink>
</file>

<file path=ppt/ink/ink2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28.752"/>
    </inkml:context>
    <inkml:brush xml:id="br0">
      <inkml:brushProperty name="width" value="0.05" units="cm"/>
      <inkml:brushProperty name="height" value="0.05" units="cm"/>
      <inkml:brushProperty name="color" value="#0000FF"/>
    </inkml:brush>
  </inkml:definitions>
  <inkml:trace contextRef="#ctx0" brushRef="#br0">1 91 288,'57'-75'652,"-45"60"-113,-12 15-52,0 0 88,0 0 937,0 0 1143,0 0-642,0 0-554,0 0-521,0 0-363,0 0-253,1 2-283,0 0 0,0 0 0,0 0 0,0 0 1,1 0-1,-1 0 0,1 0 0,0-1 1,-1 1-1,1 0 0,0-1 0,0 1 0,4 1 1,-1 1 32,165 117 508,-165-118-542,-1 1 1,0 1-1,-1-1 0,1 0 0,-1 1 1,0 0-1,0 0 0,0 0 0,3 9 1,-5-12-38,0 0 0,0 0 1,-1 0-1,1 0 0,-1 0 1,1 0-1,-1 0 0,0 1 1,0-1-1,0 0 0,0 0 1,0 0-1,0 0 0,-1 0 1,1 0-1,-1 0 0,1 0 1,-1 0-1,0 0 0,0 0 1,0 0-1,0 0 1,0-1-1,0 1 0,0 0 1,-1-1-1,1 1 0,-1-1 1,1 1-1,-3 1 0,-20 9-1030,-1 0 1,0-1-1,-1-2 0,0 0 0,0-2 1,-54 7-1,60-13 71,19-1 1009,4-37 1631,1-12-910,-4 47-736,1 0 0,-1 0 0,1 0 0,-1 0 1,1 0-1,0 1 0,0-1 0,0 0 0,0 0 0,0 0 0,0 1 1,1-1-1,-1 1 0,1-1 0,-1 1 0,1-1 0,-1 1 0,4-2 1,-3 2-31,0 0 1,0 0 0,0 0 0,0 1 0,1-1 0,-1 1-1,0-1 1,1 1 0,-1 0 0,0 0 0,1 0 0,-1 0 0,0 0-1,1 0 1,-1 1 0,0-1 0,0 1 0,1 0 0,2 1 0,37 26 887,-39-24-1196,1-1 1,-1 0-1,1 0 1,0 0-1,0-1 1,0 0-1,0 1 1,1-1-1,-1 0 1,0-1-1,1 1 1,-1-1-1,6 1 1,5-2-2359,-1 0 1165</inkml:trace>
</inkml:ink>
</file>

<file path=ppt/ink/ink2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29.336"/>
    </inkml:context>
    <inkml:brush xml:id="br0">
      <inkml:brushProperty name="width" value="0.05" units="cm"/>
      <inkml:brushProperty name="height" value="0.05" units="cm"/>
      <inkml:brushProperty name="color" value="#0000FF"/>
    </inkml:brush>
  </inkml:definitions>
  <inkml:trace contextRef="#ctx0" brushRef="#br0">1 112 1976,'0'0'5719,"0"0"-3192,0 0-1157,0 0-398,0 0-197,0 0-186,0 0-190,8 0-148,204 0-1306,-209 0 849,-1 0 0,1 0 0,0 0 0,-1 0 0,1-1 0,-1 1 0,1-1 0,-1 1 0,1-1 0,-1 0 0,0 0 0,1 0 0,-1 0 0,0 0 0,0-1 0,0 1 0,1-1 0,-1 0 0,-1 1 0,1-1 0,0 0 0,0 0 0,-1 0 0,1 0 0,1-3 0,-1-2-526,0 1 1,0-1-1,0 1 1,-1-1 0,0 0-1,0 0 1,-1 1 0,0-10-1,-1 15 691,1 0 0,0 0-1,-1 1 1,0-1 0,1 0-1,-1 1 1,1-1 0,-1 0 0,0 1-1,1-1 1,-1 1 0,0-1-1,0 1 1,0-1 0,1 1-1,-1 0 1,0-1 0,0 1-1,0 0 1,0 0 0,0-1-1,1 1 1,-1 0 0,0 0 0,0 0-1,0 0 1,0 0 0,-1 1-1,-36-1-21,30 0 33,6 0 130,-1 0-1,1 0 1,0 1-1,-1-1 0,1 1 1,0 0-1,-1-1 0,1 1 1,0 0-1,0 0 0,0 0 1,0 1-1,0-1 1,0 1-1,0-1 0,0 1 1,1-1-1,-3 4 0,0 0 521,0 0 1,1 0-1,0 1 0,0-1 0,0 1 0,-3 11 0,0 6 1182,1 0 0,-3 41 1,7-63-1823,-9 121 1647,12-121-1639,1 0-1,0 0 1,-1-1 0,1 1-1,0-1 1,-1 1-1,1-1 1,0 0-1,-1 0 1,1 0 0,0 0-1,3-1 1,1 1-108,56-4-2094,-57 3 1640,0 0 1,0-1-1,0 0 0,0 0 0,0 0 1,-1 0-1,1-1 0,-1 0 0,0 0 1,1-1-1,-1 0 0,-1 0 0,6-4 1,-4-2-737,-6 4-61</inkml:trace>
</inkml:ink>
</file>

<file path=ppt/ink/ink2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29.667"/>
    </inkml:context>
    <inkml:brush xml:id="br0">
      <inkml:brushProperty name="width" value="0.05" units="cm"/>
      <inkml:brushProperty name="height" value="0.05" units="cm"/>
      <inkml:brushProperty name="color" value="#0000FF"/>
    </inkml:brush>
  </inkml:definitions>
  <inkml:trace contextRef="#ctx0" brushRef="#br0">1 56 280,'0'0'5393,"0"0"-2603,0 0-1008,0 0-471,0 0-448,0 0-258,30 5-119,-15-1-719,1-1 1,-1 0 0,1-1 0,0 0 0,0-1 0,0-1-1,24-3 1,11 1-2243,-41 1 1913,0 0 1,0-1 0,-1 0 0,1-1 0,0 0 0,-1 0 0,1-1-1,-1 0 1,0-1 0,0 0 0,-1 0 0,15-12 0,-2 1-425</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52"/>
    </inkml:context>
    <inkml:brush xml:id="br0">
      <inkml:brushProperty name="width" value="0.05" units="cm"/>
      <inkml:brushProperty name="height" value="0.05" units="cm"/>
      <inkml:brushProperty name="color" value="#0000FF"/>
    </inkml:brush>
  </inkml:definitions>
  <inkml:trace contextRef="#ctx0" brushRef="#br0">257 16 7658,'0'0'3106,"0"0"-1363,0 0-596,0 0-303,0 0-332,0 0-205,0 0-308,0-1 0,0 0 0,1 0 0,-1 1 0,-1-1 0,1 0 0,0 0 0,0 1 0,0-1 0,0 0 0,0 1 0,-1-1 0,1 0 0,0 0 0,-1 1 0,1-1 0,0 1 0,-1-1 1,1 0-1,-1 1 0,0-1 1,-3 0-40,0 1 1,-1 0-1,1 0 1,-1 1 0,1-1-1,0 1 1,0 0 0,-1 0-1,1 1 1,0-1 0,0 1-1,0 0 1,0 0-1,0 0 1,1 0 0,-1 1-1,1-1 1,-1 1 0,1 0-1,0 0 1,0 0 0,0 1-1,1-1 1,-1 1-1,1 0 40,-9 11-84,1 1 1,1 0-1,1 1 0,0 0 0,1 0 0,1 0 0,0 1 0,1 0 0,2 0 0,-2 13 84,1 13-133,1 0 1,2 1-1,6 41 133,2-31 198,2-1 0,3 0 0,7 16-198,-4-19 286,-3 2 0,-2-1 0,0 24-286,-9-71 57,-1 0 0,0-1 0,0 1 0,0 0 0,0-1 0,-1 1 0,0-1 0,0 1 0,0-1 0,-1 1 0,0 0-57,1-2-16,-1-1 0,0 1 0,0-1 0,0 0 0,0 1 0,0-1 0,0 0 1,-1 0-1,1 0 0,-1-1 0,0 1 0,1-1 0,-1 1 0,0-1 0,0 0 0,-2 1 16,-10 1-1107,-1 1 0,1-2 0,-1 0 1,-6-1 1106,-13 0-4791</inkml:trace>
</inkml:ink>
</file>

<file path=ppt/ink/ink2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0.155"/>
    </inkml:context>
    <inkml:brush xml:id="br0">
      <inkml:brushProperty name="width" value="0.05" units="cm"/>
      <inkml:brushProperty name="height" value="0.05" units="cm"/>
      <inkml:brushProperty name="color" value="#0000FF"/>
    </inkml:brush>
  </inkml:definitions>
  <inkml:trace contextRef="#ctx0" brushRef="#br0">234 0 104,'0'0'4061,"0"0"-912,0 0-1129,0 0-521,0 0-336,0 0-262,-1 35-183,-13 247 98,9-80-355,5-134-288,0-66-256,-2-3-15,0 1 1,0-1-1,0 1 1,0-1-1,0 0 1,0 0-1,0 0 0,0 0 1,0 0-1,1 0 1,-1-1-1,0 1 1,1-1-1,-1 1 1,1-1-1,-2-2 1,-27-37-881,14 17 208,5 11 225,-1 0-1,0 1 1,0 1 0,-1 0-1,-1 0 1,0 1 0,-24-13 0,37 23 581,0 0 0,1 0 0,-1-1 0,1 1 0,0 0 1,-1 0-1,1-1 0,-1 1 0,1 0 0,-1-1 1,1 1-1,0 0 0,-1-1 0,1 1 0,0-1 0,-1 1 1,1-1-1,0 1 0,0-1 0,-1 1 0,1-1 1,0 1-1,0-1 0,0 1 0,0-1 0,0 1 1,-1-1-1,1 1 0,0-1 0,0 1 0,0-1 0,1 0 1,-1 1-1,0-1 0,0 1 0,0-1 0,0 1 1,0-1-1,1 1 0,-1-1 0,0 1 0,0-1 0,1 1 1,-1-1-1,0 1 0,1 0 0,-1-1 0,1 1 1,-1 0-1,0-1 0,1 1 0,-1 0 0,1-1 0,-1 1 1,1 0-1,-1 0 0,1-1 0,-1 1 0,1 0 1,34-17 1035,-33 15-956,29-12 408,-1-1 0,38-26 0,8-18-4906,-61 43 504,-9 1 1737</inkml:trace>
</inkml:ink>
</file>

<file path=ppt/ink/ink2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41.334"/>
    </inkml:context>
    <inkml:brush xml:id="br0">
      <inkml:brushProperty name="width" value="0.05" units="cm"/>
      <inkml:brushProperty name="height" value="0.05" units="cm"/>
      <inkml:brushProperty name="color" value="#0000FF"/>
    </inkml:brush>
  </inkml:definitions>
  <inkml:trace contextRef="#ctx0" brushRef="#br0">25 36 80,'0'0'369,"0"0"94,0 0 85,0 0-70,0 0 33,0 0 33,-4-4 568,0 1 242,-9-10-773,10 7 3216,2-2 3835,1 7-6905,0 1-340,0 0-106,0 0-150,2 0-233,1 0 0,-1 1 0,0-1 0,0 0 1,0 1-1,0 0 0,0 0 0,0-1 0,0 1 0,0 0 1,0 0-1,-1 1 0,1-1 0,0 0 0,-1 1 0,1-1 1,-1 1-1,1-1 0,2 4 0,-3-3-469,0 0 0,0 0 0,1-1 0,-1 1 0,1-1 0,-1 1 0,1-1 0,0 0 0,0 1 0,0-1 0,-1 0 0,1 0-1,0-1 1,0 1 0,0 0 0,0 0 0,0-1 0,1 0 0,3 1 0,23-3-3102,-19-11 1809</inkml:trace>
</inkml:ink>
</file>

<file path=ppt/ink/ink2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41.665"/>
    </inkml:context>
    <inkml:brush xml:id="br0">
      <inkml:brushProperty name="width" value="0.05" units="cm"/>
      <inkml:brushProperty name="height" value="0.05" units="cm"/>
      <inkml:brushProperty name="color" value="#0000FF"/>
    </inkml:brush>
  </inkml:definitions>
  <inkml:trace contextRef="#ctx0" brushRef="#br0">1 156 208</inkml:trace>
  <inkml:trace contextRef="#ctx0" brushRef="#br0" timeOffset="1">1 156 208,'246'-156'1376,"-246"156"4666,0 0-3562,0 0-719,0 0-225,4 5-240,1 15-416,0-5-336,0 0-255,5-5-233,-5 1 88,5-1-144,5 0-64,-1-10-1089,21 0-1047,-1 0-2657,-4-15-96</inkml:trace>
</inkml:ink>
</file>

<file path=ppt/ink/ink2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1.139"/>
    </inkml:context>
    <inkml:brush xml:id="br0">
      <inkml:brushProperty name="width" value="0.05" units="cm"/>
      <inkml:brushProperty name="height" value="0.05" units="cm"/>
      <inkml:brushProperty name="color" value="#0000FF"/>
    </inkml:brush>
  </inkml:definitions>
  <inkml:trace contextRef="#ctx0" brushRef="#br0">1 0 224,'0'0'409,"0"0"-67,0 0-151,0 0 963,0 0 3207,0 0-1221,0 0-1192,0 0-426,0 0-157,0 0-264,4 17 463,5 52-678,-7-45-780,0-1 0,8 28 0,-9-46-118,0 0-1,1-1 0,-1 1 1,1 0-1,1-1 0,-1 1 1,0-1-1,1 0 0,0 1 1,0-1-1,0 0 0,1-1 1,-1 1-1,1-1 0,6 5 1,-4-6-373,0 0 0,0-1 1,-1 1-1,1-1 0,0-1 1,1 1-1,-1-1 1,0 0-1,0 0 0,8-2 1,9 1-1279,-20 1 1403,0-1-1,0 1 1,0-1-1,0 0 1,0 0-1,0 0 1,0 0-1,0-1 1,0 1-1,0-1 1,0 0-1,-1 1 1,1-1-1,-1 0 1,1-1-1,-1 1 1,0 0-1,0-1 1,0 1-1,0-1 1,-1 0-1,1 1 1,-1-1-1,1 0 1,-1 0-1,0 0 1,0 0-1,1-6 1,2-6-384,-1 0 0,-1 0 0,0 0 0,-1-24 0,-3 25 53,-11 3-49</inkml:trace>
</inkml:ink>
</file>

<file path=ppt/ink/ink2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1.487"/>
    </inkml:context>
    <inkml:brush xml:id="br0">
      <inkml:brushProperty name="width" value="0.05" units="cm"/>
      <inkml:brushProperty name="height" value="0.05" units="cm"/>
      <inkml:brushProperty name="color" value="#0000FF"/>
    </inkml:brush>
  </inkml:definitions>
  <inkml:trace contextRef="#ctx0" brushRef="#br0">1 0 72</inkml:trace>
  <inkml:trace contextRef="#ctx0" brushRef="#br0" timeOffset="1">1 0 72,'73'59'403,"-60"-52"3525,-11-11-482,4-2 2275,49 6-3554,8 1-5999,-1-3-4964,-37-2 7031</inkml:trace>
</inkml:ink>
</file>

<file path=ppt/ink/ink2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1.818"/>
    </inkml:context>
    <inkml:brush xml:id="br0">
      <inkml:brushProperty name="width" value="0.05" units="cm"/>
      <inkml:brushProperty name="height" value="0.05" units="cm"/>
      <inkml:brushProperty name="color" value="#0000FF"/>
    </inkml:brush>
  </inkml:definitions>
  <inkml:trace contextRef="#ctx0" brushRef="#br0">0 86 4737,'0'0'3658,"0"0"-1755,0 0-469,0 0-179,0 0-300,0 0-306,0 0-325,17 9-136,55 24-152,-65-30-176,-1-1 0,0 0 1,1 0-1,-1-1 0,1 0 0,-1 0 0,1 0 0,0-1 0,-1 0 0,1 0 0,8-2 0,11 0-701,-22 1 466,0 1 1,0-1 0,0 1 0,0-1-1,0 0 1,0-1 0,0 1 0,0-1-1,0 0 1,0 0 0,-1 0 0,1 0-1,-1 0 1,0-1 0,1 0 0,-1 0-1,4-5 1,-3 3-37,0 0-1,0-1 1,0 1 0,-1-1-1,0 0 1,0 0 0,-1 0 0,1 0-1,-1-1 1,1-8 0,-1-12-459</inkml:trace>
</inkml:ink>
</file>

<file path=ppt/ink/ink2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2.149"/>
    </inkml:context>
    <inkml:brush xml:id="br0">
      <inkml:brushProperty name="width" value="0.05" units="cm"/>
      <inkml:brushProperty name="height" value="0.05" units="cm"/>
      <inkml:brushProperty name="color" value="#0000FF"/>
    </inkml:brush>
  </inkml:definitions>
  <inkml:trace contextRef="#ctx0" brushRef="#br0">0 133 56,'49'-58'2354,"6"-9"-864,-45 60 1213,-21 29 2569,2-5-4835,0 1 0,2 0 1,0 0-1,0 1 1,2 0-1,1 0 1,-4 24-1,3 16-214,2 63 0,3-118-221,1-3-93,-1 0-1,0 0 1,1 0 0,-1 0 0,1 0-1,-1-1 1,1 1 0,-1 0-1,1 0 1,-1 0 0,1-1-1,0 1 1,-1 0 0,1-1 0,0 1-1,0 0 1,-1-1 0,1 1-1,0-1 1,0 0 0,0 1-1,0-1 1,0 0 0,0 1 0,0-1-1,0 0 1,1 0 0,16 3-3668,-2-2-4526,-16-1 7247</inkml:trace>
</inkml:ink>
</file>

<file path=ppt/ink/ink2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2.482"/>
    </inkml:context>
    <inkml:brush xml:id="br0">
      <inkml:brushProperty name="width" value="0.05" units="cm"/>
      <inkml:brushProperty name="height" value="0.05" units="cm"/>
      <inkml:brushProperty name="color" value="#0000FF"/>
    </inkml:brush>
  </inkml:definitions>
  <inkml:trace contextRef="#ctx0" brushRef="#br0">167 1 808,'0'0'3025,"0"0"-810,0 0-631,0 0-254,0 0-115,-26 44-103,-76 143-112,72-115-327,26-33-2,4-19-337,0-6-149,-3 29 555,2 1 0,6 61-1,-3-96-693,0 0 0,1-1 0,0 1-1,1-1 1,0 0 0,6 12-1,4 5-494,-14-43-6084,1-14 2440,-1-3-1523</inkml:trace>
</inkml:ink>
</file>

<file path=ppt/ink/ink2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2.820"/>
    </inkml:context>
    <inkml:brush xml:id="br0">
      <inkml:brushProperty name="width" value="0.05" units="cm"/>
      <inkml:brushProperty name="height" value="0.05" units="cm"/>
      <inkml:brushProperty name="color" value="#0000FF"/>
    </inkml:brush>
  </inkml:definitions>
  <inkml:trace contextRef="#ctx0" brushRef="#br0">0 27 3321,'0'0'4318,"0"0"-1868,0 0-766,0 0-316,0 0-226,0 0-151,18-4-130,-15 3-816,22-5 347,1 1-1,-1 1 1,36-1-1,-48 5-259,-7-1-110,0 1 0,0 0 0,0 0 0,0 0 0,-1 1 0,1 0 0,0 0 0,0 0 1,-1 1-1,1 0 0,-1 0 0,1 0 0,-1 1 0,6 3 0,4 6-4,0 0 0,-1 0 0,-1 2 0,23 27 0,-31-35-99,-1 0 1,0 1-1,0 0 0,-1-1 1,1 1-1,-2 0 1,1 0-1,-1 1 1,0-1-1,0 1 1,-1-1-1,0 1 1,0-1-1,-1 1 1,0 7-1,-2-11-56,1-1 0,-1 1 0,0-1 0,1 1 0,-2-1 0,1 0 0,0 0 0,-1 0 0,1 0 0,-1 0 0,0-1 0,0 1-1,0-1 1,0 0 0,0 0 0,-1 0 0,1 0 0,-1 0 0,1-1 0,-1 1 0,-7 0 0,-6 4-1292,0-1-1,-1-1 1,-22 3 0,-2-3-3290,3-3 1984</inkml:trace>
  <inkml:trace contextRef="#ctx0" brushRef="#br0" timeOffset="1">0 27 5041</inkml:trace>
  <inkml:trace contextRef="#ctx0" brushRef="#br0" timeOffset="2">0 27 5041,'84'161'4129,"-84"-161"-2257,0 0-455,0 0-617,0 0-8,5 0-16,10 0-440,9 0-144,1 0-120,4 0-72,1 0-568,4-15-376,-4 5-768,-11 0-2809,-9 5-2505</inkml:trace>
</inkml:ink>
</file>

<file path=ppt/ink/ink2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3.152"/>
    </inkml:context>
    <inkml:brush xml:id="br0">
      <inkml:brushProperty name="width" value="0.05" units="cm"/>
      <inkml:brushProperty name="height" value="0.05" units="cm"/>
      <inkml:brushProperty name="color" value="#0000FF"/>
    </inkml:brush>
  </inkml:definitions>
  <inkml:trace contextRef="#ctx0" brushRef="#br0">1 56 7042,'0'0'2408,"0"0"-640,0 0-471,0 0-337,0 0-72,0 0-472,0 0-152,0 0-264,103 20-24,-74-20-1016,26-15-568,-11-10-2633,-10-11-2801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52.335"/>
    </inkml:context>
    <inkml:brush xml:id="br0">
      <inkml:brushProperty name="width" value="0.05" units="cm"/>
      <inkml:brushProperty name="height" value="0.05" units="cm"/>
      <inkml:brushProperty name="color" value="#0000FF"/>
    </inkml:brush>
  </inkml:definitions>
  <inkml:trace contextRef="#ctx0" brushRef="#br0">1 1 5529,'0'0'3705,"0"0"-2553,0 0-48,0 0-327,0 0-241,0 0-192,0 0 192,81 21 72,-49-5-152,6-6-104,0 1-352,3-1 0,9-10-1816,-13 0-1201,-7 0-1696</inkml:trace>
</inkml:ink>
</file>

<file path=ppt/ink/ink2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3.481"/>
    </inkml:context>
    <inkml:brush xml:id="br0">
      <inkml:brushProperty name="width" value="0.05" units="cm"/>
      <inkml:brushProperty name="height" value="0.05" units="cm"/>
      <inkml:brushProperty name="color" value="#0000FF"/>
    </inkml:brush>
  </inkml:definitions>
  <inkml:trace contextRef="#ctx0" brushRef="#br0">39 1 4081,'0'0'5340,"0"0"-3077,0 0-952,0 0-140,0 0-279,0 0-228,0 30-300,0 98-145,-1-109-182,-1 0 1,0 1-1,-1-1 1,-12 36-1,11-43-108,1 0 1,0 1-1,1-1 0,0 1 0,0 17 0,24-30-849,-4 0 687,0-2-1,-1 0 1,1-1 0,-1 0-1,0-2 1,0 0 0,0-1-1,0-1 1,-1 0-1,20-13 1,95-54-5587,-104 57-244</inkml:trace>
</inkml:ink>
</file>

<file path=ppt/ink/ink2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3.837"/>
    </inkml:context>
    <inkml:brush xml:id="br0">
      <inkml:brushProperty name="width" value="0.05" units="cm"/>
      <inkml:brushProperty name="height" value="0.05" units="cm"/>
      <inkml:brushProperty name="color" value="#0000FF"/>
    </inkml:brush>
  </inkml:definitions>
  <inkml:trace contextRef="#ctx0" brushRef="#br0">1 51 7498,'0'0'2213,"0"0"-647,0 0-559,0 0-328,0 0-263,0 0-184,9 4-172,11 5-34,0-2 0,1 0 0,0-1 0,42 6 1,285-13-35,-288-6-321,0-2 1,66-19 0,37-7-656,-160 35 694,22-5-103,-16-1-2821,-9 2 687</inkml:trace>
</inkml:ink>
</file>

<file path=ppt/ink/ink2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4.171"/>
    </inkml:context>
    <inkml:brush xml:id="br0">
      <inkml:brushProperty name="width" value="0.05" units="cm"/>
      <inkml:brushProperty name="height" value="0.05" units="cm"/>
      <inkml:brushProperty name="color" value="#0000FF"/>
    </inkml:brush>
  </inkml:definitions>
  <inkml:trace contextRef="#ctx0" brushRef="#br0">44 0 6633,'0'0'2361,"0"0"-577,0 0-559,0 0-225,0 0-264,0 0-152,0 0-200,-44 146-56,44-116-272,0-10-32,0-5-24,0-5-272,0-10-616,0 0-624,5 0-881,10-5-1944,0-15-1288</inkml:trace>
</inkml:ink>
</file>

<file path=ppt/ink/ink2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4.502"/>
    </inkml:context>
    <inkml:brush xml:id="br0">
      <inkml:brushProperty name="width" value="0.05" units="cm"/>
      <inkml:brushProperty name="height" value="0.05" units="cm"/>
      <inkml:brushProperty name="color" value="#0000FF"/>
    </inkml:brush>
  </inkml:definitions>
  <inkml:trace contextRef="#ctx0" brushRef="#br0">0 0 6577,'99'76'2169,"-99"-56"-337,0 5-599,0-5-673,0-5-96,0-10-352,0 0-112,0-5 0,0 0-728,10-5-1073,9-20-1375,6-10-3698</inkml:trace>
</inkml:ink>
</file>

<file path=ppt/ink/ink2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4.816"/>
    </inkml:context>
    <inkml:brush xml:id="br0">
      <inkml:brushProperty name="width" value="0.05" units="cm"/>
      <inkml:brushProperty name="height" value="0.05" units="cm"/>
      <inkml:brushProperty name="color" value="#0000FF"/>
    </inkml:brush>
  </inkml:definitions>
  <inkml:trace contextRef="#ctx0" brushRef="#br0">45 1 3713,'0'0'4737,"0"0"-2961,0 0-279,0 0-409,0 0-440,0 0-208,0 0-368,-40 151-72,35-136-144,5-10-952,0-5-1449,0 0-3960</inkml:trace>
</inkml:ink>
</file>

<file path=ppt/ink/ink2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5.151"/>
    </inkml:context>
    <inkml:brush xml:id="br0">
      <inkml:brushProperty name="width" value="0.05" units="cm"/>
      <inkml:brushProperty name="height" value="0.05" units="cm"/>
      <inkml:brushProperty name="color" value="#0000FF"/>
    </inkml:brush>
  </inkml:definitions>
  <inkml:trace contextRef="#ctx0" brushRef="#br0">356 1 1168,'45'46'5683,"-34"-27"-1416,-12 8-3561,0-18-330,1-5-372,0-1-1,0 1 1,0-1 0,0 1-1,0-1 1,-1 1 0,0-1-1,0 0 1,0 1 0,0-1-1,0 0 1,-1 1 0,1-1-1,-1 0 1,0 0 0,0 0-1,0-1 1,0 1 0,0 0 0,-1-1-1,1 1 1,-1-1 0,0 0-1,0 0 1,0 0 0,0 0-1,0 0 1,-4 1 0,-70 37-656,-2-3 1,-117 37 0,190-71 2714,10 0-769,26 0-368,56-2-1216,-72-1 671,32 1-359,0-3 0,0-1 0,-1-2 0,61-16 0,-65 16-2282,-37 5 157,-4 0-811,0 0-1757</inkml:trace>
</inkml:ink>
</file>

<file path=ppt/ink/ink2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5.487"/>
    </inkml:context>
    <inkml:brush xml:id="br0">
      <inkml:brushProperty name="width" value="0.05" units="cm"/>
      <inkml:brushProperty name="height" value="0.05" units="cm"/>
      <inkml:brushProperty name="color" value="#0000FF"/>
    </inkml:brush>
  </inkml:definitions>
  <inkml:trace contextRef="#ctx0" brushRef="#br0">1 1 4457,'0'0'2957,"0"0"-860,0 0-452,0 0-325,0 0 27,0 0-135,10 2-256,187 19 1550,17-14-3810,-121-7-1427,-29 0-1928,1 0-3840</inkml:trace>
</inkml:ink>
</file>

<file path=ppt/ink/ink2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6.870"/>
    </inkml:context>
    <inkml:brush xml:id="br0">
      <inkml:brushProperty name="width" value="0.05" units="cm"/>
      <inkml:brushProperty name="height" value="0.05" units="cm"/>
      <inkml:brushProperty name="color" value="#0000FF"/>
    </inkml:brush>
  </inkml:definitions>
  <inkml:trace contextRef="#ctx0" brushRef="#br0">1 101 7466,'0'0'2565,"0"0"-679,0 0-595,0 0-436,0 0-286,0 0-215,15-1-193,284-3-461,-276 4-103,-1-1 0,0-1 0,1-1 0,-1-2 1,35-10-1,-43 10-1142,0-1 0,-1 0 0,0-1 0,-1 0 1,21-16-1,-16 8-1384</inkml:trace>
</inkml:ink>
</file>

<file path=ppt/ink/ink2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7.203"/>
    </inkml:context>
    <inkml:brush xml:id="br0">
      <inkml:brushProperty name="width" value="0.05" units="cm"/>
      <inkml:brushProperty name="height" value="0.05" units="cm"/>
      <inkml:brushProperty name="color" value="#0000FF"/>
    </inkml:brush>
  </inkml:definitions>
  <inkml:trace contextRef="#ctx0" brushRef="#br0">93 1 1824,'0'0'6522,"0"0"-4706,0 0-480,0 0-463,0 0-129,0 0-192,0 0-264,-54 256-240,45-225-24,-1-11-8,5-5-32,0-10-408,0-5-376,5 0-240,-5 0-673,5 0-567,0-15-1913,0-5 1088</inkml:trace>
</inkml:ink>
</file>

<file path=ppt/ink/ink2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7.531"/>
    </inkml:context>
    <inkml:brush xml:id="br0">
      <inkml:brushProperty name="width" value="0.05" units="cm"/>
      <inkml:brushProperty name="height" value="0.05" units="cm"/>
      <inkml:brushProperty name="color" value="#0000FF"/>
    </inkml:brush>
  </inkml:definitions>
  <inkml:trace contextRef="#ctx0" brushRef="#br0">0 1 520,'10'105'2969,"0"-105"-721,5 0-455,4 0-545,1 0-112,0 0-136,-5 0-151,4 11-249,-4 4-136,-5 5-16,-5-5-312,-5 5-136,0-5 0,0-5-304,0 0-472,-25 0-873,-4-10-2464</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52.684"/>
    </inkml:context>
    <inkml:brush xml:id="br0">
      <inkml:brushProperty name="width" value="0.05" units="cm"/>
      <inkml:brushProperty name="height" value="0.05" units="cm"/>
      <inkml:brushProperty name="color" value="#0000FF"/>
    </inkml:brush>
  </inkml:definitions>
  <inkml:trace contextRef="#ctx0" brushRef="#br0">81 100 4417,'0'0'3171,"0"0"-1492,0 0-532,0 0-176,0 0 116,0 0 152,-10 26-112,-2 3-804,-3 6 198,2 1-1,2 0 0,-3 16-520,12-44 53,1 0 1,-1 0-1,2 1 0,-1-1 0,1 1 0,0-1 1,2 6-54,-2-12-5,0 0 1,0 0 0,1 0 0,-1-1-1,1 1 1,-1 0 0,1 0 0,0-1-1,0 1 1,0-1 0,0 1 0,0 0-1,0-1 1,0 0 0,0 1 0,1-1-1,-1 0 1,0 0 0,1 1 0,-1-1-1,1 0 1,0 0 0,-1-1 0,1 1-1,0 0 1,-1-1 0,1 1 0,0 0-1,0-1 1,0 0 0,-1 0 0,1 1 0,0-1-1,1 0 5,3 0-99,0 0 0,0 0 0,0-1 0,0 1 0,0-1-1,0 0 1,3-2 99,-6 2-58,-1-1 0,1 1-1,-1-1 1,0 1 0,0-1-1,0 0 1,0 0 0,0 0-1,-1 0 1,1 0 0,0 0-1,-1-1 1,1 1 0,-1-1-1,0 1 1,0 0 0,1-3 58,5-19-286,-1-1 0,0 0 0,-2 0 0,-1 0 0,-1-1 0,-1 1 0,-2-1 0,0 1 286,1-8-54,0 28-107,0-1 1,0 1 0,0 0-1,-1 0 1,0-1-1,0 1 1,0 0 0,0 0-1,-1 0 1,0 0-1,0 0 1,0 1-1,-1-1 1,0 0 0,0 1-1,0 0 1,0 0-1,0 0 1,-1 0 0,0 0-1,0 1 1,0 0-1,0-1 1,-1 1 0,0 0 160,-10-4-2992</inkml:trace>
</inkml:ink>
</file>

<file path=ppt/ink/ink2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7.884"/>
    </inkml:context>
    <inkml:brush xml:id="br0">
      <inkml:brushProperty name="width" value="0.05" units="cm"/>
      <inkml:brushProperty name="height" value="0.05" units="cm"/>
      <inkml:brushProperty name="color" value="#0000FF"/>
    </inkml:brush>
  </inkml:definitions>
  <inkml:trace contextRef="#ctx0" brushRef="#br0">1 0 5505,'0'0'2115,"0"0"-354,0 0-370,0 0-527,4 50-295,15 158-141,-16-173-250,2-1 0,1-1 0,18 55-1,-15-66-132,1-1 0,1 0 0,1 0-1,18 23 1,-19-29-23,0-1 0,1 0-1,1-1 1,0 0-1,0-1 1,30 20 0,-33-27-378,-1 0 1,1 0-1,0 0 0,1-1 1,13 3-1,-17-5-407,1-1-1,0 0 1,-1 0-1,1-1 1,0 0-1,0 0 0,-1 0 1,10-3-1,4-5-2710</inkml:trace>
</inkml:ink>
</file>

<file path=ppt/ink/ink2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8.236"/>
    </inkml:context>
    <inkml:brush xml:id="br0">
      <inkml:brushProperty name="width" value="0.05" units="cm"/>
      <inkml:brushProperty name="height" value="0.05" units="cm"/>
      <inkml:brushProperty name="color" value="#0000FF"/>
    </inkml:brush>
  </inkml:definitions>
  <inkml:trace contextRef="#ctx0" brushRef="#br0">1 1 2529,'0'0'6625,"0"0"-4537,0 0-567,0 0-657,0 0-560,0 0-304,0 0-72,0 5-560,0 30-480,0 0-1489,0-5-4072</inkml:trace>
</inkml:ink>
</file>

<file path=ppt/ink/ink2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8.552"/>
    </inkml:context>
    <inkml:brush xml:id="br0">
      <inkml:brushProperty name="width" value="0.05" units="cm"/>
      <inkml:brushProperty name="height" value="0.05" units="cm"/>
      <inkml:brushProperty name="color" value="#0000FF"/>
    </inkml:brush>
  </inkml:definitions>
  <inkml:trace contextRef="#ctx0" brushRef="#br0">202 0 1880,'0'0'5642,"0"0"-3770,0 0-272,0 0-791,0 0-409,0 0-248,0 0-152,-44 186 0,20-161-88,-6-4-497,-9-6-1215,4-5-1497,6-10-2720</inkml:trace>
  <inkml:trace contextRef="#ctx0" brushRef="#br0" timeOffset="1">202 0 6185</inkml:trace>
</inkml:ink>
</file>

<file path=ppt/ink/ink2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8.904"/>
    </inkml:context>
    <inkml:brush xml:id="br0">
      <inkml:brushProperty name="width" value="0.05" units="cm"/>
      <inkml:brushProperty name="height" value="0.05" units="cm"/>
      <inkml:brushProperty name="color" value="#0000FF"/>
    </inkml:brush>
  </inkml:definitions>
  <inkml:trace contextRef="#ctx0" brushRef="#br0">0 87 6185,'251'-71'2281,"-212"60"-1208,-20 7 601,-19 4-1660,0 0-1,0 0 1,0 0-1,0 0 1,0 0-1,-1 0 1,1 0-1,0 0 1,0 0-1,0 1 1,0-1-1,0 0 0,0 0 1,0 0-1,0 0 1,0 0-1,0 0 1,0 0-1,0 1 1,0-1-1,0 0 1,0 0-1,0 0 1,0 0-1,0 0 0,0 0 1,0 1-1,0-1 1,0 0-1,0 0 1,0 0-1,0 0 1,0 0-1,0 0 1,0 0-1,0 1 1,0-1-1,0 0 1,1 0-1,-1 0 0,0 0 1,0 0-1,0 0 1,0 0-1,0 0 1,0 0-1,0 0 1,0 0-1,1 1 1,-1-1-1,0 0 1,0 0-1,0 0 0,0 0 1,0 0-1,0 0 1,1 0-1,-1 0 1,0 0-1,10 2 367,1 0 0,-1 0 0,1-1 0,0-1-1,0 1 1,-1-2 0,19-2 0,-17 2-873,0 0 1,0 0-1,0 1 0,0 1 1,21 3-1,-33 13 257,-2-5 262,-1 0-1,0 0 1,-1 0-1,0-1 1,0 0 0,-1 0-1,-1 0 1,0 0 0,0-1-1,-11 13 1,-21 40 292,29-47-30,1 0 0,1 1-1,0 0 1,2 1 0,-1-1 0,2 1-1,1 0 1,-3 26 0,8-43-290,0 0 0,0 0 0,0 0 0,-1-1 0,1 1 0,0-1 0,0 1 1,0-1-1,0 0 0,0 1 0,0-1 0,0 0 0,0 0 0,0-1 0,0 1 0,0 0 0,3-1 0,-1 0-39,4 0-127,0 0 0,0-1 0,0-1 0,0 1 0,0-1 0,-1-1 0,1 1 0,-1-1 0,0 0 0,0-1 0,10-8 0,9-10-2220,34-37 0,-36 34-380,23-25-2262</inkml:trace>
</inkml:ink>
</file>

<file path=ppt/ink/ink2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9.221"/>
    </inkml:context>
    <inkml:brush xml:id="br0">
      <inkml:brushProperty name="width" value="0.05" units="cm"/>
      <inkml:brushProperty name="height" value="0.05" units="cm"/>
      <inkml:brushProperty name="color" value="#0000FF"/>
    </inkml:brush>
  </inkml:definitions>
  <inkml:trace contextRef="#ctx0" brushRef="#br0">1 0 6433,'0'0'2229,"0"0"-666,0 0-518,0 0-420,0 0-252,0 0-86,0 0-189,12 9-44,76 42-25,-52-33-23,0 2 1,36 28 0,-68-45-3,-1 1 1,1-1-1,0 1 0,-1 0 1,0 0-1,0 1 0,0-1 1,-1 0-1,0 1 0,1 0 1,-1-1-1,-1 1 0,1 0 1,-1 0-1,0 0 0,0 0 1,0 0-1,-1 1 0,0-1 1,0 0-1,0 0 0,0 0 1,-3 10-1,2-12-2,0-1 1,-1 1-1,1-1 0,0 1 0,-1-1 1,0 1-1,0-1 0,0 0 0,1 0 1,-2 0-1,1 0 0,0 0 0,0-1 0,-1 1 1,1-1-1,-1 1 0,1-1 0,-1 0 1,0 0-1,1 0 0,-1 0 0,0 0 1,-3 0-1,-65 11-1272,67-11 1082,-30 0-2411,12-3-2316,11-2 1869</inkml:trace>
</inkml:ink>
</file>

<file path=ppt/ink/ink2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9.549"/>
    </inkml:context>
    <inkml:brush xml:id="br0">
      <inkml:brushProperty name="width" value="0.05" units="cm"/>
      <inkml:brushProperty name="height" value="0.05" units="cm"/>
      <inkml:brushProperty name="color" value="#0000FF"/>
    </inkml:brush>
  </inkml:definitions>
  <inkml:trace contextRef="#ctx0" brushRef="#br0">70 81 1408</inkml:trace>
  <inkml:trace contextRef="#ctx0" brushRef="#br0" timeOffset="1">70 81 1408,'250'-80'5609,"-269"100"-3632,-6 10-281,-4 15-527,-1 5-321,1 1-160,-6 9-416,6-4-112,-1-6-160,6 0-176,-6 6-856,11-11-1361,-1-15-4216</inkml:trace>
</inkml:ink>
</file>

<file path=ppt/ink/ink2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39.987"/>
    </inkml:context>
    <inkml:brush xml:id="br0">
      <inkml:brushProperty name="width" value="0.05" units="cm"/>
      <inkml:brushProperty name="height" value="0.05" units="cm"/>
      <inkml:brushProperty name="color" value="#0000FF"/>
    </inkml:brush>
  </inkml:definitions>
  <inkml:trace contextRef="#ctx0" brushRef="#br0">1 1 2881,'0'0'2784,"0"0"-983,0 0-169,0 0-144,0 0-400,0 0-135,0 0-169,0 0-176,0 75-120,0-70-288,0-5-24,0 5-176,0-5-400,0 0-904,0 0-873,0 0-2640,0 0 16</inkml:trace>
</inkml:ink>
</file>

<file path=ppt/ink/ink2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40.339"/>
    </inkml:context>
    <inkml:brush xml:id="br0">
      <inkml:brushProperty name="width" value="0.05" units="cm"/>
      <inkml:brushProperty name="height" value="0.05" units="cm"/>
      <inkml:brushProperty name="color" value="#0000FF"/>
    </inkml:brush>
  </inkml:definitions>
  <inkml:trace contextRef="#ctx0" brushRef="#br0">1 1 328,'206'5'8346,"-206"0"-6018,0 0-879,0 5-377,0-5-688,0 5-208,0-5-176,0 5-864,5 0-1737,-5 0-4912</inkml:trace>
</inkml:ink>
</file>

<file path=ppt/ink/ink2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42.617"/>
    </inkml:context>
    <inkml:brush xml:id="br0">
      <inkml:brushProperty name="width" value="0.05" units="cm"/>
      <inkml:brushProperty name="height" value="0.05" units="cm"/>
      <inkml:brushProperty name="color" value="#0000FF"/>
    </inkml:brush>
  </inkml:definitions>
  <inkml:trace contextRef="#ctx0" brushRef="#br0">0 0 4073,'0'0'3015,"0"0"-830,0 0-349,0 0-226,0 0-135,0 0-91,0 0-214,16 25-341,1 5-608,1 0 1,0-2 0,2 0 0,30 33 1,0-4 28,-3 2 1,52 83 0,-84-117-274,-1 1 1,-1 1-1,-1 0 1,-2 1-1,0 0 1,-2 0-1,-2 1 1,7 57-1,-10-50-293,-2-1-1,-1 1 1,-8 60 0,6-86 85,0 0 1,-1 0-1,0 0 0,0 0 1,-1 0-1,-1-1 0,0 0 1,0 0-1,0 0 1,-1 0-1,-1-1 0,0 0 1,0 0-1,0-1 0,-1 0 1,0 0-1,-9 6 1,-2-2-2019,-1 0 1,-36 13 0,20-12-2905</inkml:trace>
</inkml:ink>
</file>

<file path=ppt/ink/ink2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43.054"/>
    </inkml:context>
    <inkml:brush xml:id="br0">
      <inkml:brushProperty name="width" value="0.05" units="cm"/>
      <inkml:brushProperty name="height" value="0.05" units="cm"/>
      <inkml:brushProperty name="color" value="#0000FF"/>
    </inkml:brush>
  </inkml:definitions>
  <inkml:trace contextRef="#ctx0" brushRef="#br0">1 0 4121,'0'0'3033,"0"0"-961,0 0-40,0 0-711,0 0-105,0 0-344,0 0-368,74 66-216,-45-61-176,6 5-8,9-10-96,5 0-8,0 0-656,5 0-664,0 0-360,-10-5-1313,-14-5-3544</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53.032"/>
    </inkml:context>
    <inkml:brush xml:id="br0">
      <inkml:brushProperty name="width" value="0.05" units="cm"/>
      <inkml:brushProperty name="height" value="0.05" units="cm"/>
      <inkml:brushProperty name="color" value="#0000FF"/>
    </inkml:brush>
  </inkml:definitions>
  <inkml:trace contextRef="#ctx0" brushRef="#br0">1 195 6041</inkml:trace>
  <inkml:trace contextRef="#ctx0" brushRef="#br0" timeOffset="1">1 195 6041,'168'-61'1558,"-139"51"-1124,-25 11-171,-6 115 1466,0-33-966,3 1-1,8 53-762,-8-239 1705,1 32-1879,-2 37 157,1 1-1,2 0 1,1-1-1,2 1 0,1 1 1,1-1-1,2 2 1,1-1-1,2 1 0,8-14 18,-21 44-72,0-1-1,0 0 1,0 1-1,1-1 0,-1 0 1,0 1-1,1-1 0,-1 0 1,1 1-1,-1-1 0,0 1 1,1-1-1,-1 1 0,1-1 1,0 1-1,-1 0 1,1-1-1,-1 1 0,1-1 1,0 1-1,-1 0 0,1 0 1,0-1-1,-1 1 0,1 0 1,0 0-1,-1 0 0,1 0 1,0 0-1,-1 0 1,1 0-1,1 0 73,1 0-3123</inkml:trace>
</inkml:ink>
</file>

<file path=ppt/ink/ink2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43.400"/>
    </inkml:context>
    <inkml:brush xml:id="br0">
      <inkml:brushProperty name="width" value="0.05" units="cm"/>
      <inkml:brushProperty name="height" value="0.05" units="cm"/>
      <inkml:brushProperty name="color" value="#0000FF"/>
    </inkml:brush>
  </inkml:definitions>
  <inkml:trace contextRef="#ctx0" brushRef="#br0">14 0 5697,'0'0'2758,"0"0"-519,0 0-566,0 0-494,0 0-297,0 0-337,-3 4-203,2-4-333,0 1 0,0 0 0,1 0-1,-1-1 1,0 1 0,0 0 0,1 0-1,-1 0 1,1 0 0,-1 0 0,0 0-1,1 0 1,0 0 0,-1 0 0,1 0-1,0 1 1,0-1 0,-1 0 0,1 0-1,0 0 1,0 0 0,0 0 0,0 1-1,0-1 1,1 0 0,-1 0 0,0 0-1,0 0 1,1 0 0,-1 0 0,1 0-1,0 2 1,1-1 1,1 1 0,-1-1 0,1 1 0,0-1 0,0 0-1,0 0 1,0 0 0,0-1 0,0 1 0,1-1 0,-1 1 0,4 0 0,15 4-19,0-1 0,0 0 0,0-2 0,30 1 0,96-5-1336,-74 0-317,-7-2-1720,-12-9-2836</inkml:trace>
</inkml:ink>
</file>

<file path=ppt/ink/ink2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48.138"/>
    </inkml:context>
    <inkml:brush xml:id="br0">
      <inkml:brushProperty name="width" value="0.05" units="cm"/>
      <inkml:brushProperty name="height" value="0.05" units="cm"/>
      <inkml:brushProperty name="color" value="#0000FF"/>
    </inkml:brush>
  </inkml:definitions>
  <inkml:trace contextRef="#ctx0" brushRef="#br0">422 217 6009,'0'0'2634,"0"0"-427,0 0-365,0 0-426,0 0-362,0 0-219,7 0-128,-6 0-672,0 1 1,0-1 0,0 0-1,1 0 1,-1 0 0,0 0 0,0-1-1,0 1 1,1 0 0,-1 0 0,0-1-1,0 1 1,0-1 0,0 1-1,0-1 1,0 1 0,0-1 0,0 1-1,0-1 1,0 0 0,0 0 0,0 0-1,0 1 1,-1-1 0,1 0-1,1-2 1,2-39 824,-4 31-823,-1 5-27,-1 0 0,1 0-1,-1 0 1,0 0 0,0 1-1,0-1 1,-1 1 0,0-1-1,0 1 1,-1 0 0,1 0-1,-1 0 1,0 1 0,0-1-1,-1 1 1,1 0 0,-1 0-1,0 1 1,0 0 0,-7-4 0,2 1-33,0 0 0,0 0 0,-1 2 0,0-1 0,0 1 0,0 1 1,0 0-1,0 0 0,-24-1 0,18 4 15,4-1-22,0 1 0,1 1 0,-24 4 0,31-4 25,1 1 0,-1-1 0,1 1 0,0 0 0,-1 0 0,1 1 0,0-1 0,0 1 0,1 0 0,-1 0 0,1 0 1,-1 1-1,-4 6 0,-5 7-9,2 1 1,0 1-1,1 0 1,1 0 0,0 1-1,2 0 1,0 1-1,-5 31 1,6-21 13,2 0 0,2 1 0,0-1-1,2 0 1,5 40 0,-4-69-2,-1 0 1,1 0-1,0 0 0,0 0 0,-1 1 0,2-1 0,-1-1 0,0 1 1,0 0-1,0 0 0,1 0 0,-1-1 0,1 1 0,0 0 0,-1-1 1,1 0-1,0 1 0,0-1 0,0 0 0,0 0 0,0 0 0,0 0 1,0 0-1,0-1 0,0 1 0,0-1 0,0 1 0,3-1 1,9 3-100,1-2-1,-1 0 1,20-2 0,-15 1-100,-11 0 114,1-1-1,-1-1 1,0 1-1,0-1 0,0 0 1,0-1-1,0 0 0,0 0 1,-1-1-1,1 0 1,11-9-1,6-6-482,41-40-1,-45 39 199,78-91-3084,-108 187 6614,5-28-2079,1 1 0,6 59 0,-3-103-1073,1-1 0,1-1 0,-1 1 0,0 0 0,1 0 0,0 0-1,0-1 1,0 1 0,0-1 0,1 0 0,-1 1 0,1-1 0,0 0 0,0-1 0,0 1-1,0 0 1,1-1 0,-1 0 0,1 0 0,-1 0 0,1 0 0,0 0 0,-1-1 0,1 1-1,0-1 1,5 1 0,9 2-414,0 0-1,0-1 1,1-1 0,29 0-1,56-4-6834,-63-6-128</inkml:trace>
</inkml:ink>
</file>

<file path=ppt/ink/ink2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48.970"/>
    </inkml:context>
    <inkml:brush xml:id="br0">
      <inkml:brushProperty name="width" value="0.05" units="cm"/>
      <inkml:brushProperty name="height" value="0.05" units="cm"/>
      <inkml:brushProperty name="color" value="#0000FF"/>
    </inkml:brush>
  </inkml:definitions>
  <inkml:trace contextRef="#ctx0" brushRef="#br0">34 0 4153,'0'0'2024,"0"0"-301,0 0-188,0 0-301,0 0-253,0 0-184,-4 9-8,-1 7-190,0 0-1,0 1 1,2 0 0,0 0-1,1 0 1,0 34-1,2-49-571,0-1 0,-1 0-1,1 0 1,0 1-1,1-1 1,-1 0 0,0 0-1,0 0 1,0 0-1,1 1 1,-1-1 0,0 0-1,1 0 1,-1 0-1,1 0 1,0 0 0,-1 0-1,1 0 1,0 0-1,-1 0 1,1 0 0,0 0-1,0 0 1,1 0-1,29 3 115,-18-4-190,-8-1-87,1 1 0,-1-1 0,1 0 0,-1 0 1,0-1-1,0 1 0,1-1 0,-1 0 0,0-1 1,-1 1-1,1-1 0,0 0 0,-1 0 1,1 0-1,-1-1 0,0 0 0,0 0 0,-1 0 1,1 0-1,-1 0 0,5-9 0,-6 4 84,0-1 0,-1 1-1,-1-1 1,1 0 0,-2 1-1,-1-15 1,0-12-1465,-2 34 1444,-1 1 0,0 0 0,0 0 0,1 0 0,-1 1 0,0 0-1,0 0 1,-8 1 0,5-1 20,-50 8 91,54-7-66,1-1 0,-1 1 0,1 0 0,0 1 0,-1-1 0,1 1 0,0-1 0,0 1 0,0 0 0,0 0 0,0 1 0,0-1 0,-3 5 0,4 4-2794,2-6-1130</inkml:trace>
</inkml:ink>
</file>

<file path=ppt/ink/ink2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49.787"/>
    </inkml:context>
    <inkml:brush xml:id="br0">
      <inkml:brushProperty name="width" value="0.05" units="cm"/>
      <inkml:brushProperty name="height" value="0.05" units="cm"/>
      <inkml:brushProperty name="color" value="#0000FF"/>
    </inkml:brush>
  </inkml:definitions>
  <inkml:trace contextRef="#ctx0" brushRef="#br0">34 1 3841,'0'0'2219,"0"0"-265,0 0-317,0 0-339,0 0-344,0 0-120,-5 0-5,-18 0 25,17 0-40,6 0-743,0 0 0,0 1 1,0-1-1,0 1 0,0-1 0,0 1 1,1-1-1,-1 1 0,0-1 0,0 0 0,0 1 1,0-1-1,1 0 0,-1 1 0,0-1 1,1 1-1,-1-1 0,0 0 0,0 0 1,1 1-1,-1-1 0,0 0 0,1 1 1,-1-1-1,1 0 0,-1 0 0,0 0 0,1 1 1,14 2 101,0 1 1,0-2-1,0 0 1,0-1-1,1 0 1,25-3-1,-1 1-82,952 1-3865,-990 0 3580,29 3-1934,-17 9-4412,-13-7 3396</inkml:trace>
</inkml:ink>
</file>

<file path=ppt/ink/ink2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50.734"/>
    </inkml:context>
    <inkml:brush xml:id="br0">
      <inkml:brushProperty name="width" value="0.05" units="cm"/>
      <inkml:brushProperty name="height" value="0.05" units="cm"/>
      <inkml:brushProperty name="color" value="#0000FF"/>
    </inkml:brush>
  </inkml:definitions>
  <inkml:trace contextRef="#ctx0" brushRef="#br0">207 1 968,'0'0'3041,"0"0"-229,0 0-579,0 0-299,0 0-271,0 0-179,-5 0-176,2 0-1182,1 0-1,-1 1 1,1 0 0,-1-1-1,1 1 1,0 0-1,-1 0 1,1 0 0,0 1-1,0-1 1,0 1-1,0-1 1,0 1 0,0-1-1,0 1 1,1 0-1,-1 0 1,0 0 0,1 0-1,0 0 1,-1 0-1,1 1 1,0-1 0,0 0-1,0 3 1,-13 19-159,-33 40 264,29-41-178,-27 47 1,41-61-47,-1 0-1,2 0 0,-1 0 1,1 1-1,1-1 0,-1 1 0,2 0 1,-1 0-1,1 13 0,1-14-2,4 33-26,-3-40 20,0 0 0,0 0 0,0-1 1,0 1-1,1 0 0,-1-1 0,0 1 1,1-1-1,-1 1 0,1-1 0,0 0 1,-1 0-1,1 0 0,0 0 0,0 0 1,0 0-1,0 0 0,2 0 0,12 5-47,-1-2 0,1 0 0,0 0-1,1-2 1,-1 0 0,0-1 0,22 0-1,-28-2-16,-1 0-1,1 0 0,-1-1 0,1 0 1,-1 0-1,0-1 0,0 0 0,0-1 1,-1 0-1,1-1 0,-1 1 1,0-2-1,13-10 0,-13 7 35,0 0 0,-1-1 0,0 1 0,0-1 0,-2-1 0,1 1 0,-1-1 0,0 0-1,-1 0 1,-1-1 0,0 1 0,0-1 0,-1 0 0,-1 0 0,0 1 0,0-1 0,-1 0 0,-1 0 0,0 0 0,-5-21 0,4 27 38,0 1 0,-1-1 1,0 0-1,0 1 0,0 0 0,-1 0 1,1 0-1,-1 0 0,-1 0 1,1 1-1,-10-8 0,6 5 8,0 1-1,-1 0 0,1 0 1,-1 1-1,-1 0 1,-14-6-1,13 9-50,0 0 1,0 0-1,-1 1 1,1 1-1,-18 1 1,2 0-703,27-1 649,-1 0 0,1 0 0,-1 0-1,1 0 1,-1 0 0,1 0-1,-1 0 1,1 0 0,-1 0 0,1 0-1,0 1 1,-1-1 0,1 0 0,-1 0-1,1 1 1,0-1 0,-1 0-1,1 1 1,0-1 0,-1 0 0,1 1-1,0-1 1,-1 0 0,1 1-1,0-1 1,0 1 0,-1-1 0,1 0-1,0 1 1,0-1 0,0 1-1,0-1 1,0 1 0,0-1 0,0 1-1,0-1 1,0 1 0,0-1-1,0 1 1,0 0-196,0 0 0,0 0-1,0-1 1,1 1 0,-1 0 0,0 0 0,0-1-1,1 1 1,-1 0 0,1-1 0,-1 1-1,1 0 1,-1-1 0,1 1 0,-1-1-1,1 1 1,-1-1 0,1 1 0,0-1-1,-1 1 1,1-1 0,0 1 0,-1-1-1,1 0 1,0 1 0,1-1 0,24 2-3002</inkml:trace>
</inkml:ink>
</file>

<file path=ppt/ink/ink2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51.340"/>
    </inkml:context>
    <inkml:brush xml:id="br0">
      <inkml:brushProperty name="width" value="0.05" units="cm"/>
      <inkml:brushProperty name="height" value="0.05" units="cm"/>
      <inkml:brushProperty name="color" value="#0000FF"/>
    </inkml:brush>
  </inkml:definitions>
  <inkml:trace contextRef="#ctx0" brushRef="#br0">20 0 968,'0'0'2907,"0"0"-570,0 0-589,0 0-385,0 0-176,0 0-115,0 0-45,0 12 1143,-9 167 946,-1 2-4119,13-134-2996,8-1-4674,-6-13 6411,-5-23 1088</inkml:trace>
</inkml:ink>
</file>

<file path=ppt/ink/ink2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51.681"/>
    </inkml:context>
    <inkml:brush xml:id="br0">
      <inkml:brushProperty name="width" value="0.05" units="cm"/>
      <inkml:brushProperty name="height" value="0.05" units="cm"/>
      <inkml:brushProperty name="color" value="#0000FF"/>
    </inkml:brush>
  </inkml:definitions>
  <inkml:trace contextRef="#ctx0" brushRef="#br0">1 0 568,'0'0'744,"0"0"870,0 0 2891,0 0-1159,0 0-1044,0 0-458,0 6-481,0 39 51,15-45-10515,14 0 5512,-5 0 1378,-4 0 316</inkml:trace>
</inkml:ink>
</file>

<file path=ppt/ink/ink2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53.295"/>
    </inkml:context>
    <inkml:brush xml:id="br0">
      <inkml:brushProperty name="width" value="0.05" units="cm"/>
      <inkml:brushProperty name="height" value="0.05" units="cm"/>
      <inkml:brushProperty name="color" value="#0000FF"/>
    </inkml:brush>
  </inkml:definitions>
  <inkml:trace contextRef="#ctx0" brushRef="#br0">54 126 128,'0'0'784,"0"0"571,0 0 1078,0 0-298,0 0-447,0 0-150,-7 0-190,-31 0 2336,37 0-3632,1 1 1,-1 0 0,1-1 0,-1 1 0,1-1 0,-1 1 0,1 0 0,0-1 0,-1 1 0,1 0 0,0-1-1,-1 1 1,1 0 0,0 0 0,0-1 0,0 1 0,0 0 0,0 0 0,0-1 0,0 1 0,0 0 0,0 0-1,0-1 1,0 1 0,1 0 0,-1 0 0,0-1 0,0 1 0,1 0 0,-1-1 0,0 1 0,1 0 0,-1-1-1,1 1 1,-1-1 0,1 1 0,-1-1 0,1 1 0,-1-1 0,1 1 0,0-1 0,-1 1 0,1-1 0,0 0-1,-1 1 1,1-1 0,0 0 0,-1 1 0,1-1 0,0 0 0,0 0 0,0 0-857,-1 0-370,0 0-280,0 0 51,0 0-53,0 0-20,0 0 1460,0 0 1,0 1-1,0-1 1,-1 0-1,1 0 1,0 1 0,0-1-1,0 0 1,0 0-1,0 1 1,0-1-1,0 0 1,0 0-1,0 1 1,0-1-1,0 0 1,0 0-1,0 1 1,0-1 0,0 0-1,0 0 1,0 1-1,0-1 1,0 0-1,0 0 1,0 1-1,0-1 1,0 0-1,0 0 1,0 0-1,1 1 1,-1-1-1,0 0 1,0 0 0,0 1-1,0-1 1,1 0-1,-1 0 1,0 0-1,0 0 1,0 0-1,1 1 1,-1-1-1,0 0 1,0 0-1,1 0 1,-1 0-1,0 0 1,0 0 0,1 0-1,-1 0 1,0 0-1,0 0 1,1 0-1,-1 0 1,0 0-1,0 0 1,1 0-1,-1 0 1,1 0-1,17 5 3004,49 5 835,3 0-3237,3-8-191,-36 0-299,-1-1-1,55-7 1,-70 1-110,-1-1 1,0-1 0,0-1-1,0 0 1,25-16 0,-44 23 2,0 1 1,1 0 0,-1-1 0,0 0 0,0 1 0,0-1-1,0 0 1,0 1 0,0-1 0,0 0 0,0 0 0,0 0-1,0 0 1,0 0 0,0 0 0,-1 0 0,1 0 0,0 0-1,-1 0 1,1-1 0,-1 1 0,1 0 0,-1 0 0,0-1-1,1 1 1,-1 0 0,0 0 0,0-1 0,0 1 0,0 0-1,0-1 1,0 1 0,0 0 0,-1 0 0,1-1-1,0 1 1,-1 0 0,1 0 0,-2-3 0,-1 0-78,0 1 0,0-1 0,-1 1 0,0 0 0,1 0 0,-1 0 0,0 1 0,0-1 0,-6-2 0,-3-2-24,-1 0-1,0 0 1,-1 1 0,0 1 0,1 1 0,-2 0 0,1 0 0,0 2-1,-1 0 1,-18 0 0,-20 0 71,33 1 196,0 0 0,0 1 0,-34 5 0,50-2-119,1 0-1,-1 1 1,1-1-1,-1 1 1,1 0 0,0 0-1,1 0 1,-1 1 0,1-1-1,-5 9 1,-3 2 104,-18 28 416,2 1-1,-34 74 1,60-116-512,0 1 0,-1-1 0,1 1 0,0-1 0,1 1-1,-1-1 1,0 1 0,1 0 0,-1-1 0,1 1 0,0 0 0,0 0 0,0-1 0,0 1 0,0 0 0,1-1-1,-1 1 1,1 0 0,0-1 0,0 1 0,0 0 0,0-1 0,0 0 0,0 1 0,1-1 0,-1 0 0,1 1-1,0-1 1,0 0 0,0 0 0,0 0 0,0-1 0,0 1 0,0 0 0,0-1 0,1 1 0,-1-1 0,4 1-1,49 19-140,1-4 0,1-1-1,74 9 1,-102-21-1875,54-2 1,-68-2 925,-12 0 743,0 0-1,0 0 1,0-1-1,0 1 1,0-1 0,0 0-1,0 0 1,0 0-1,0 0 1,0-1 0,-1 1-1,1-1 1,0 1-1,-1-1 1,1 0 0,-1 0-1,3-3 1,1-1-266,-1-1-1,-1 0 1,1 0 0,-1 0 0,5-12-1,8-26-1747</inkml:trace>
</inkml:ink>
</file>

<file path=ppt/ink/ink2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53.850"/>
    </inkml:context>
    <inkml:brush xml:id="br0">
      <inkml:brushProperty name="width" value="0.05" units="cm"/>
      <inkml:brushProperty name="height" value="0.05" units="cm"/>
      <inkml:brushProperty name="color" value="#0000FF"/>
    </inkml:brush>
  </inkml:definitions>
  <inkml:trace contextRef="#ctx0" brushRef="#br0">0 51 1688,'0'0'5603,"0"0"-2546,0 0-889,0 0-286,0 0-305,0 0-452,0 0-523,0 0-252,3 0-154,2 0-146,191-7-2666,-167 3-766,0-2-1,42-12 1,-26 3-937</inkml:trace>
</inkml:ink>
</file>

<file path=ppt/ink/ink2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54.870"/>
    </inkml:context>
    <inkml:brush xml:id="br0">
      <inkml:brushProperty name="width" value="0.05" units="cm"/>
      <inkml:brushProperty name="height" value="0.05" units="cm"/>
      <inkml:brushProperty name="color" value="#0000FF"/>
    </inkml:brush>
  </inkml:definitions>
  <inkml:trace contextRef="#ctx0" brushRef="#br0">232 53 280,'0'0'1008,"0"0"-76,0 0 509,0 0 1223,0 0-407,0 0-706,10 0-500,33 0-288,-43 0-726,1-1 0,-1 1 0,1 0 1,-1 0-1,1 0 0,-1 0 1,1 0-1,-1 0 0,1-1 0,-1 1 1,1 0-1,-1 0 0,1-1 1,-1 1-1,1 0 0,-1-1 0,0 1 1,1 0-1,-1-1 0,1 1 1,-1 0-1,0-1 0,0 1 0,1-1 1,-1 1-1,0-1 0,0 1 1,1-1-1,-1 1 0,0-1 0,0 1 1,0-1-1,0 1 0,0-1 1,0 1-1,0-1 0,0 0 0,0 1 1,0-1-1,0 1 0,0-1 1,-1 0-1,-6-16 452,3 14-462,-1 1 0,1 0 1,-1 0-1,1 0 0,-1 0 0,0 1 0,0-1 0,0 1 1,0 1-1,-9-1 0,-59 2-40,37 0 23,31-1-14,1 1 1,-1-1-1,1 1 0,-1 0 0,1 0 0,0 1 1,0-1-1,-1 1 0,1 0 0,0 0 1,1 1-1,-1-1 0,0 1 0,1-1 0,-1 1 1,1 0-1,0 1 0,0-1 0,0 0 1,0 1-1,1 0 0,-1 0 0,1-1 0,0 1 1,0 1-1,-1 3 0,-2 5 26,1 1 1,0-1-1,1 1 0,0 0 0,1 0 0,0 28 0,2-40-18,0-1 0,1 0 0,-1 0-1,1 0 1,-1 1 0,1-1-1,-1 0 1,1 0 0,0 0-1,-1 0 1,1 0 0,0 0 0,0 0-1,0-1 1,0 1 0,0 0-1,0 0 1,0-1 0,0 1-1,0-1 1,0 1 0,1-1 0,-1 1-1,0-1 1,0 1 0,0-1-1,1 0 1,-1 0 0,0 0 0,0 0-1,1 0 1,1 0 0,56 0 109,-37-2-126,-15 2-83,-1-1-1,0 0 1,0 0-1,0-1 1,-1 1 0,1-1-1,0-1 1,0 1-1,-1-1 1,0 0-1,1 0 1,-1-1 0,0 1-1,-1-1 1,1 0-1,-1-1 1,0 1 0,0-1-1,7-9 1,-10 12 21,0 0 0,0 0 0,-1 0 0,1 0 0,0 0 0,-1-1 1,1 1-1,-1 0 0,0 0 0,0 0 0,0-1 0,0 1 0,0-2 1,0-3-523,0 6 340,0 1 57,0 0 57,0 0 175,0 0 174,0 0 146,0 0 74,0 54 2836,-1-46-3136,1-1 0,0 1 0,1-1 0,0 0 0,0 1 0,0-1-1,1 0 1,0 0 0,5 12 0,-4-15-112,0 0 0,0-1 0,1 1 0,-1-1 1,1 1-1,-1-1 0,1 0 0,0 0 0,0-1 0,0 1 0,1-1 0,-1 0 0,1 0 1,-1-1-1,9 3 0,2 1-739,1-2 1,0 1-1,0-2 1,24 2-1,-34-4 289,0 0 0,0 0 1,0-1-1,0 1 0,0-1 0,-1-1 0,1 1 0,0-1 0,-1 0 0,1 0 0,-1 0 0,0-1 1,0 0-1,0 0 0,6-5 0,16-25-2071</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53.614"/>
    </inkml:context>
    <inkml:brush xml:id="br0">
      <inkml:brushProperty name="width" value="0.05" units="cm"/>
      <inkml:brushProperty name="height" value="0.05" units="cm"/>
      <inkml:brushProperty name="color" value="#0000FF"/>
    </inkml:brush>
  </inkml:definitions>
  <inkml:trace contextRef="#ctx0" brushRef="#br0">1 17 5129,'0'0'2726,"0"0"-1599,0 0-390,0 0 316,0 0 2,0 0-282,0 0-286,0 37-184,0 187 25,0-223-272,0-1-135,0 0-108,2-3-21,33-78-879,-29 64 1017,1 0 0,0 0 0,1 1 0,1 0 0,1 0 1,0 1-1,9-11 70,-19 26 6,1-1-1,-1 1 1,0-1 0,0 1-1,1-1 1,-1 1 0,0-1-1,1 1 1,-1 0 0,0-1-1,1 1 1,-1 0 0,1-1-1,-1 1 1,0 0 0,1-1 0,-1 1-1,1 0 1,-1 0 0,1 0-1,-1-1 1,1 1 0,-1 0-1,1 0 1,-1 0 0,1 0-1,-1 0 1,1 0 0,0 0-1,-1 0 1,1 0 0,-1 0 0,1 0-1,-1 1 1,1-1 0,-1 0-1,1 0 1,-1 0 0,1 1-1,-1-1 1,0 0 0,1 0-1,-1 1 1,1-1 0,-1 0-1,0 1 1,1-1 0,-1 1 0,0-1-1,1 0 1,-1 1 0,0-1-1,1 1 1,-1-1 0,0 1-1,0-1 1,0 1 0,0-1-1,1 1 1,-1-1 0,0 1 0,0-1-1,0 1 1,0-1 0,0 1-1,0 0 1,0-1 0,0 1-1,-1-1-5,2 47 432,-1-39-317,0 138 910,0-146-885,0 0 56,0 0-18,0-2-88,3-22-287,1 0-1,0 1 0,2 0 0,1 0 1,1 0-1,1 1 0,8-16 198,-15 33-38,1 0 0,-1 0 0,1-1 0,0 2 0,0-1-1,1 0 1,-1 1 0,3-3 38,-4 6-53,0-1 1,1 0-1,-1 1 0,1 0 0,-1-1 0,1 1 1,0 0-1,-1 0 0,1 1 0,0-1 0,0 1 1,0-1-1,0 1 0,-1 0 0,1 0 1,2 0 52,-4 1-4,0-1 0,0 1 0,0 0 0,0-1 0,0 1 1,0 0-1,0 0 0,-1 0 0,1 0 0,0 0 1,0 0-1,-1 0 0,1 0 0,-1 0 0,1 0 1,-1 0-1,1 0 0,-1 1 0,1-1 0,-1 0 0,0 0 1,0 2 3,8 32 181,-8-31-141,4 23 119,-2-1 0,-1 1 0,-1 0 0,-1 0 0,-1 0 0,-2-1 0,-1 1 1,-1 0-160,-4 12-1142,-1-1 0,-17 35 1142,10-34-3900</inkml:trace>
</inkml:ink>
</file>

<file path=ppt/ink/ink2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58.885"/>
    </inkml:context>
    <inkml:brush xml:id="br0">
      <inkml:brushProperty name="width" value="0.05" units="cm"/>
      <inkml:brushProperty name="height" value="0.05" units="cm"/>
      <inkml:brushProperty name="color" value="#E71224"/>
    </inkml:brush>
  </inkml:definitions>
  <inkml:trace contextRef="#ctx0" brushRef="#br0">0 8 6689,'0'0'2806,"0"0"-641,0 0-289,0 0-251,0 0-368,0 0-445,4-1-241,0-1-505,-1 1-1,0 0 1,0 1-1,1-1 1,-1 0-1,0 1 1,1 0-1,-1 0 1,0 0-1,1 0 1,-1 0-1,0 1 1,1-1-1,-1 1 1,0 0-1,1 0 1,-1 0 0,3 2-1,1 1-22,-1 0 0,0 0-1,0 1 1,0 0 0,-1 0 0,1 0-1,-1 0 1,4 7 0,7 11-40,-1 0 0,-1 1 0,18 44 0,5 16 0,51 134-162,-78-188 126,-1 1 0,-2 0 0,-1 1 0,-2-1 0,1 43 0,-5 12 67,0-72-4358,0-53-2428,0 14-735</inkml:trace>
</inkml:ink>
</file>

<file path=ppt/ink/ink2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6:59.526"/>
    </inkml:context>
    <inkml:brush xml:id="br0">
      <inkml:brushProperty name="width" value="0.05" units="cm"/>
      <inkml:brushProperty name="height" value="0.05" units="cm"/>
      <inkml:brushProperty name="color" value="#E71224"/>
    </inkml:brush>
  </inkml:definitions>
  <inkml:trace contextRef="#ctx0" brushRef="#br0">1 30 1592,'0'0'2781,"0"0"-573,0 0-390,0 0-395,0 0-207,0 0-158,29 0 2057,-27 0-3031,1 1 0,-1-1 0,0 1 0,0-1 0,0 1 0,0 0 0,1 0 0,-1 0 0,0 0-1,0 0 1,-1 0 0,1 1 0,0-1 0,0 0 0,-1 1 0,1 0 0,2 2 0,25 39 539,-12-15-407,27 34-29,19 26-123,-58-83-58,-1-1 3,-1 0 0,1 0 0,-1 0 0,0 0 0,0 0-1,0 1 1,-1 0 0,1-1 0,-1 1 0,0 0 0,1 6 0,-3-10 4,0 0 0,0-1-1,1 1 1,-1-1 0,0 1-1,0 0 1,0-1 0,1 1 0,-1-1-1,0 1 1,1-1 0,-1 1-1,1-1 1,-1 1 0,0-1 0,1 1-1,-1-1 1,1 1 0,-1-1-1,1 0 1,-1 1 0,1-1 0,0 0-1,-1 0 1,1 1 0,-1-1-1,1 0 1,0 0 0,-1 0 0,1 0-1,-1 0 1,1 0 0,0 0-1,-1 0 1,1 0 0,0 0 0,-1 0-1,1 0 1,-1 0 0,1 0-1,0 0 1,0-1 0,0 1-1,0 0 0,0-1 1,1 1-1,-1-1 0,0 1 0,0-1 0,0 1 1,0-1-1,0 1 0,0-1 0,0 0 0,0 0 1,0 1-1,-1-1 0,1 0 0,0 0 0,0 0 1,-1 0-1,1 0 0,0 0 0,-1 0 1,1 0-1,-1 0 0,1 0 0,-1-3 0,3-18-90,1 0 1,1 0-1,1 1 0,1 0 0,0 0 0,2 0 0,17-30 0,-16 35-613,0 1-1,1 0 1,1 0 0,0 1-1,23-20 1,-25 21-793,-9 10-4631,-1 3 232</inkml:trace>
</inkml:ink>
</file>

<file path=ppt/ink/ink2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00.424"/>
    </inkml:context>
    <inkml:brush xml:id="br0">
      <inkml:brushProperty name="width" value="0.05" units="cm"/>
      <inkml:brushProperty name="height" value="0.05" units="cm"/>
      <inkml:brushProperty name="color" value="#E71224"/>
    </inkml:brush>
  </inkml:definitions>
  <inkml:trace contextRef="#ctx0" brushRef="#br0">1 1 96,'0'0'7088,"0"0"-4062,0 0-1612,0 0-306,0 0-245,0 0-175,9 28-74,2 13-429,-4-12 2,2-1 0,1 0-1,24 48 1,-8-30 322,61 78 1,-55-80-421,41 70 0,-70-109-272,0 1 0,-1 0 0,1 1 0,-1-1-1,-1 0 1,1 1 0,-1-1 0,0 1 0,-1-1-1,1 11 1,-1-15-99,-1 1 0,1 0 0,0-1 0,-1 1 0,0-1 0,1 1 0,-1-1 0,0 1 0,0-1-1,0 0 1,-1 1 0,1-1 0,0 0 0,-1 0 0,0 0 0,1 0 0,-1 0 0,0 0 0,0 0 0,0-1-1,0 1 1,0-1 0,-1 1 0,1-1 0,0 0 0,-4 1 0,-14 4-4320</inkml:trace>
</inkml:ink>
</file>

<file path=ppt/ink/ink2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00.765"/>
    </inkml:context>
    <inkml:brush xml:id="br0">
      <inkml:brushProperty name="width" value="0.05" units="cm"/>
      <inkml:brushProperty name="height" value="0.05" units="cm"/>
      <inkml:brushProperty name="color" value="#E71224"/>
    </inkml:brush>
  </inkml:definitions>
  <inkml:trace contextRef="#ctx0" brushRef="#br0">281 40 3425,'0'0'3500,"0"0"-1662,0 0-640,0 0-275,0 0-191,0 0-117,0-6-74,0-21-41,0 20-13,0 7 14,0 12 436,-2-5-849,1 0 0,-1 0 0,0 0 0,0 0 0,-1-1 0,0 1 0,0-1 0,0 1 0,-1-1 0,0 0 0,0 0 0,-1-1 0,0 1 0,0-1 0,0 0 0,0 0 0,-1-1 0,0 0 0,0 0 0,-7 4 0,-4 2-441,0 0 1,0-2 0,-1 1-1,0-2 1,0-1-1,-28 7 1,22-12-2387,7-1-2018</inkml:trace>
</inkml:ink>
</file>

<file path=ppt/ink/ink2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01.540"/>
    </inkml:context>
    <inkml:brush xml:id="br0">
      <inkml:brushProperty name="width" value="0.05" units="cm"/>
      <inkml:brushProperty name="height" value="0.05" units="cm"/>
      <inkml:brushProperty name="color" value="#E71224"/>
    </inkml:brush>
  </inkml:definitions>
  <inkml:trace contextRef="#ctx0" brushRef="#br0">9 690 4353,'0'0'2829,"0"0"-722,0 0-412,0 0-444,0 0-60,0 0-74,-8 4 424,7-3 1636,5-5-3150,0 0 0,0 0-1,-1-1 1,0 1 0,0-1-1,0 1 1,0-1 0,-1 0-1,0 0 1,0 0 0,2-6-1,2-5 8,56-134-1728,57-205 0,-115 339 1578,0-1 0,-1 1 0,-1-1 0,1-28 0,-3 44 130,-2 23 231,-13 45 136,6-30-75,2 0 0,-4 46 0,9 159 679,3-132-820,-1-105-157,0 0 1,0 0 0,0 0 0,1 0 0,0 0 0,0 0 0,0 0 0,0 0-1,1-1 1,0 1 0,0-1 0,5 9 0,-5-11-90,0 1 0,1-1 0,0 0 1,-1 0-1,1 0 0,0 0 0,0-1 0,0 1 0,0-1 0,0 1 1,0-1-1,0 0 0,1 0 0,-1-1 0,0 1 0,1-1 0,-1 1 1,0-1-1,7-1 0,-9 2-142,1-1 1,-1 0 0,1 0-1,-1 1 1,1-1-1,0 0 1,-1-1-1,1 1 1,-1 0 0,1 0-1,-1-1 1,1 1-1,-1-1 1,1 1-1,-1-1 1,0 1-1,1-1 1,-1 0 0,0 0-1,1 0 1,-1 0-1,0 0 1,0 0-1,0 0 1,0 0-1,0 0 1,0 0 0,0-1-1,0 1 1,0 0-1,-1-1 1,1 1-1,-1-1 1,1 1-1,-1-1 1,1 1 0,-1-1-1,0 1 1,0-1-1,1 1 1,-1-1-1,0 1 1,-1-4 0,1-15-5060</inkml:trace>
</inkml:ink>
</file>

<file path=ppt/ink/ink2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01.983"/>
    </inkml:context>
    <inkml:brush xml:id="br0">
      <inkml:brushProperty name="width" value="0.05" units="cm"/>
      <inkml:brushProperty name="height" value="0.05" units="cm"/>
      <inkml:brushProperty name="color" value="#E71224"/>
    </inkml:brush>
  </inkml:definitions>
  <inkml:trace contextRef="#ctx0" brushRef="#br0">1 26 5265,'0'0'2266,"0"0"-508,0 0-213,0 0-316,0 0-103,0 0-140,0 0-42,12 0 650,120 2 343,-27 0-1816,116-11 0,-102 4-2599,-118 5 1510,-1 0-364,0 0-477,-3-2-2914,-6-1 2499,6 2 597,-12-8-1848</inkml:trace>
</inkml:ink>
</file>

<file path=ppt/ink/ink2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03.154"/>
    </inkml:context>
    <inkml:brush xml:id="br0">
      <inkml:brushProperty name="width" value="0.05" units="cm"/>
      <inkml:brushProperty name="height" value="0.05" units="cm"/>
      <inkml:brushProperty name="color" value="#E71224"/>
    </inkml:brush>
  </inkml:definitions>
  <inkml:trace contextRef="#ctx0" brushRef="#br0">0 1 1040,'0'0'5357,"0"0"-2680,0 0-802,0 0-495,0 0-474,0 0-309,13 12-198,42 40-108,-50-47-254,-1 0-1,1 1 1,-1 0 0,-1 0-1,1 0 1,-1 1 0,0-1 0,0 1-1,-1-1 1,3 12 0,4 12 43,9 26 54,-3 0 0,-2 1 0,9 112 1,-13-95-617,27 116 0,-29-167 221,-4-14 206,-1-1 0,1 1 0,-2 0-1,1 0 1,0 15 0,-2-6-28,0 20-286,0-14-3105,0-23 1916,0-1-389,0 0 552,-3 0-111,-9 0-229</inkml:trace>
</inkml:ink>
</file>

<file path=ppt/ink/ink2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03.975"/>
    </inkml:context>
    <inkml:brush xml:id="br0">
      <inkml:brushProperty name="width" value="0.05" units="cm"/>
      <inkml:brushProperty name="height" value="0.05" units="cm"/>
      <inkml:brushProperty name="color" value="#E71224"/>
    </inkml:brush>
  </inkml:definitions>
  <inkml:trace contextRef="#ctx0" brushRef="#br0">0 1 2417,'0'0'2676,"0"0"-578,0 0-484,0 0-259,0 0-307,0 0-244,10 30 1424,15 16-1022,-18-34-1153,0 0 0,0 1 0,-1-1-1,-1 2 1,0-1 0,0 0 0,-2 1 0,0 0-1,3 24 1,-6-37-32,-1 0 0,1 0 0,0-1 0,0 1 0,0 0 0,0 0 0,0 0 0,0-1 0,0 1 0,0 0 0,1 0 0,-1-1 0,0 1 0,0 0 0,0 0 0,1-1 0,-1 1 0,1 0 1,-1-1-1,0 1 0,1 0 0,-1-1 0,1 1 0,-1-1 0,1 1 0,0-1 0,-1 1 0,1-1 0,-1 1 0,1-1 0,0 1 0,0-1 0,-1 0 0,1 0 0,0 1 0,0-1 0,-1 0 0,2 0 0,0 0-3,-1 0 0,0 0 0,1-1 0,-1 1 0,0-1 0,1 1 0,-1-1 0,0 0 0,0 0 0,0 1 0,1-1 0,-1 0 0,0 0 0,0 0 0,0 0 0,-1 0 0,1 0 0,0 0 0,1-3 0,9-12-343,0-1 0,1 2 0,1-1 0,1 2 0,0 0 0,0 0 0,2 2-1,-1 0 1,2 0 0,0 2 0,0 0 0,0 1 0,35-13 0,-52 22 261,1 0 0,-1 0 0,0 0 0,0 0 0,0 0 0,0 0 0,1 0 0,-1 0 0,0 0 1,0 0-1,0 0 0,1 0 0,-1 0 0,0 0 0,0 0 0,0 0 0,0 0 0,1 0 0,-1-1 0,0 1 0,0 0 0,0 0 1,0 0-1,0 0 0,0 0 0,1-1 0,-1 1 0,0 0 0,0 0 0,0 0 0,0 0 0,0-1 0,0 1 0,0 0 1,0 0-1,0 0 0,0 0 0,0-1 0,0 1 0,0 0 0,0 0 0,0 0 0,0-1 0,0 1 0,0 0 0,0 0 1,0 0-1,0 0 0,0-1 0,0 1 0,0 0 0,0 0 0,0 0 0,-1 0 0,1-1 0,0 1 0,0 0 0,0 0 1,0 0-1,0 0 0,0 0 0,-1-1 0,1 1 0,0 0 0,-13-6-3774,-6 1 740</inkml:trace>
</inkml:ink>
</file>

<file path=ppt/ink/ink2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04.743"/>
    </inkml:context>
    <inkml:brush xml:id="br0">
      <inkml:brushProperty name="width" value="0.05" units="cm"/>
      <inkml:brushProperty name="height" value="0.05" units="cm"/>
      <inkml:brushProperty name="color" value="#E71224"/>
    </inkml:brush>
  </inkml:definitions>
  <inkml:trace contextRef="#ctx0" brushRef="#br0">1 11 5153,'0'0'2689,"0"0"-690,0 0-451,0 0-445,0 0-183,0 0-52,4-3-133,-4 3-706,1-1 0,-1 1 0,0-1-1,1 1 1,-1-1 0,0 1 0,1-1-1,-1 1 1,1 0 0,-1-1 0,0 1 0,1 0-1,-1-1 1,1 1 0,-1 0 0,1 0-1,0 0 1,-1-1 0,1 1 0,-1 0 0,1 0-1,-1 0 1,1 0 0,-1 0 0,1 0-1,0 0 1,-1 0 0,1 0 0,-1 0 0,1 0-1,-1 0 1,1 1 0,-1-1 0,1 0-1,-1 0 1,1 1 0,-1-1 0,2 1 0,5 27 1233,-3-7-1097,17 72 262,3-1 0,4-2 0,45 96 0,-71-182-484,31 78-191,-30-74-477,-1 0-1,-1 0 0,1 0 0,0 15 0,-2-22-189,-25-1-5313,6 0 1033</inkml:trace>
</inkml:ink>
</file>

<file path=ppt/ink/ink2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05.172"/>
    </inkml:context>
    <inkml:brush xml:id="br0">
      <inkml:brushProperty name="width" value="0.05" units="cm"/>
      <inkml:brushProperty name="height" value="0.05" units="cm"/>
      <inkml:brushProperty name="color" value="#E71224"/>
    </inkml:brush>
  </inkml:definitions>
  <inkml:trace contextRef="#ctx0" brushRef="#br0">216 1 1640,'0'0'1890,"0"0"-486,0 0-223,0 0-296,0 0-183,0 0 16,0 0 60,0 0 150,0 0 42,0 0-63,0 0-94,0 0 3,0 0-66,0 0 71,0 0-47,0 0-201,0 0-166,-24 6 64,14 2-442,1 0-1,0 0 1,1 1 0,-11 14 0,11-13-119,0 0 0,-1-1 1,0 0-1,-15 11 1,-21 4-3113,21-12-3078,14-7 1031</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53.948"/>
    </inkml:context>
    <inkml:brush xml:id="br0">
      <inkml:brushProperty name="width" value="0.05" units="cm"/>
      <inkml:brushProperty name="height" value="0.05" units="cm"/>
      <inkml:brushProperty name="color" value="#0000FF"/>
    </inkml:brush>
  </inkml:definitions>
  <inkml:trace contextRef="#ctx0" brushRef="#br0">18 1 7658,'0'0'3272,"0"0"-1455,0 0-329,0 0-736,0 0-424,0 0-192,0 0-136,-8 36-1864,-1-20-4097</inkml:trace>
</inkml:ink>
</file>

<file path=ppt/ink/ink2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05.972"/>
    </inkml:context>
    <inkml:brush xml:id="br0">
      <inkml:brushProperty name="width" value="0.05" units="cm"/>
      <inkml:brushProperty name="height" value="0.05" units="cm"/>
      <inkml:brushProperty name="color" value="#E71224"/>
    </inkml:brush>
  </inkml:definitions>
  <inkml:trace contextRef="#ctx0" brushRef="#br0">7 605 5945,'0'0'2222,"0"0"-197,0 0-400,0 0-155,0 0-137,0 0-160,0 0-1109,0 0 0,-1 0 0,1 0-1,0 0 1,0 0 0,-1 0 0,1 0 0,0 0 0,0-1 0,-1 1 0,1 0 0,0 0 0,0 0 0,0 0 0,-1 0 0,1 0 0,0-1-1,0 1 1,0 0 0,0 0 0,-1 0 0,1 0 0,0-1 0,0 1 0,0 0 0,0 0 0,0 0 0,0-1 0,0 1 0,-1 0 0,1 0 0,0-1-1,0 1 1,0 0 0,0 0 0,0-1 0,0 1 0,0 0 0,0 0 0,0 0 0,0-1 0,0 1 0,0 0 0,1 0 0,-1-1 0,0 1-1,0 0 1,0-1 0,0-37-4,-2-30-334,3 0 0,4 1 0,2-1 0,21-91-1,-20 128 105,-2 8-110,1 1 0,11-27 0,-17 47 190,-1 2 2,0 0-36,0 3-4,-2 12 150,0 0 1,-1-1-1,0 1 0,-9 23 1,-5 18 85,4 20 252,4 1 0,3 1-1,4 88 1,2-162-358,0 0 0,0 0 0,1 0 0,0 0 0,-1 0 0,1 0-1,1 0 1,-1 0 0,1 0 0,-1 0 0,1 0 0,0-1 0,0 1 0,1-1 0,-1 1-1,1-1 1,0 0 0,0 0 0,0 0 0,0-1 0,0 1 0,1-1 0,-1 1 0,1-1 0,-1 0-1,1-1 1,0 1 0,4 1 0,3 1-546,0-1 1,0-1-1,20 3 1,32-2-5728,-52-3 1077</inkml:trace>
</inkml:ink>
</file>

<file path=ppt/ink/ink2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06.406"/>
    </inkml:context>
    <inkml:brush xml:id="br0">
      <inkml:brushProperty name="width" value="0.05" units="cm"/>
      <inkml:brushProperty name="height" value="0.05" units="cm"/>
      <inkml:brushProperty name="color" value="#E71224"/>
    </inkml:brush>
  </inkml:definitions>
  <inkml:trace contextRef="#ctx0" brushRef="#br0">0 0 1112,'0'0'3614,"0"0"-1495,0 0-544,0 0-114,0 0-204,0 0-62,0 0-85,0 0-151,0 0-95,0 0-129,0 0-130,0 0-150,4 0-110,200 10-35,-76-10-2384,-43 0-2043,-29 0-2799</inkml:trace>
</inkml:ink>
</file>

<file path=ppt/ink/ink2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14.638"/>
    </inkml:context>
    <inkml:brush xml:id="br0">
      <inkml:brushProperty name="width" value="0.05" units="cm"/>
      <inkml:brushProperty name="height" value="0.05" units="cm"/>
      <inkml:brushProperty name="color" value="#AB008B"/>
    </inkml:brush>
  </inkml:definitions>
  <inkml:trace contextRef="#ctx0" brushRef="#br0">0 55 320,'0'0'486,"0"0"-188,0 0 12,0 0 196,0 0 713,0 0-93,0-9-358,0-37 476,45 46 1794,-27 0-2001,0 0-1108,-16 0-8582,-6 0 7369</inkml:trace>
</inkml:ink>
</file>

<file path=ppt/ink/ink2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14.986"/>
    </inkml:context>
    <inkml:brush xml:id="br0">
      <inkml:brushProperty name="width" value="0.05" units="cm"/>
      <inkml:brushProperty name="height" value="0.05" units="cm"/>
      <inkml:brushProperty name="color" value="#AB008B"/>
    </inkml:brush>
  </inkml:definitions>
  <inkml:trace contextRef="#ctx0" brushRef="#br0">0 55 336,'19'-19'486,"-9"8"-1311,-2 3 3083,0 1 2723,1-3 3821,-7 31-8120,-1-16-599,90 355 1387,-91-359-1767,0 0-1,0 1 0,0-1 1,1 0-1,-1 1 0,1-1 1,-1 0-1,1 0 0,-1 1 1,1-1-1,0 0 0,0 0 1,-1 0-1,1 0 0,0 0 1,0 0-1,0 0 0,0 0 1,0 0-1,2 1 0,-2-3 59,0 1-1,0 0 0,0-1 0,-1 1 1,1-1-1,0 1 0,-1-1 0,1 1 1,0-1-1,-1 0 0,1 1 1,-1-1-1,1 0 0,-1 1 0,1-1 1,-1 0-1,1 0 0,-1 0 1,0 1-1,1-1 0,-1 0 0,0-1 1,15-61-3820,-9 18 2225</inkml:trace>
</inkml:ink>
</file>

<file path=ppt/ink/ink2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15.369"/>
    </inkml:context>
    <inkml:brush xml:id="br0">
      <inkml:brushProperty name="width" value="0.05" units="cm"/>
      <inkml:brushProperty name="height" value="0.05" units="cm"/>
      <inkml:brushProperty name="color" value="#AB008B"/>
    </inkml:brush>
  </inkml:definitions>
  <inkml:trace contextRef="#ctx0" brushRef="#br0">0 0 208,'0'0'4024,"0"0"-1428,0 0-722,0 0-23,0 0-309,0 0-107,5 0-187,-4 0-1193,0 0 0,0 0 0,0 0 0,0 0 0,-1 0 0,1 0 0,0 1 0,0-1 0,0 0-1,0 0 1,0 1 0,-1-1 0,1 0 0,0 1 0,0-1 0,0 1 0,-1-1 0,1 1 0,0-1 0,-1 1 0,1-1 0,0 1 0,-1 0 0,1-1 0,-1 1 0,1 0 0,-1 0 0,1-1 0,-1 2 0,3 33 1137,-3-21-1241,1 15 136,1 1 0,10 42-1,7 14-2980,6 31-9052,-20-90 9668</inkml:trace>
</inkml:ink>
</file>

<file path=ppt/ink/ink2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22.326"/>
    </inkml:context>
    <inkml:brush xml:id="br0">
      <inkml:brushProperty name="width" value="0.05" units="cm"/>
      <inkml:brushProperty name="height" value="0.05" units="cm"/>
      <inkml:brushProperty name="color" value="#AB008B"/>
    </inkml:brush>
  </inkml:definitions>
  <inkml:trace contextRef="#ctx0" brushRef="#br0">1 0 1664,'0'0'2677,"0"0"-611,0 0-421,0 0-358,0 0-132,0 0-273,0 0-186,0 0 1,0 0-28,3 3 2494,12 9-2904,-14-12-258,0 0 32,4-7-21,-6 11 214,3 31-215,7 47 1,-1-31-2697,-8-50 2526,1 8-331,-1-5-3951,0-2-1522,0-2 3066</inkml:trace>
</inkml:ink>
</file>

<file path=ppt/ink/ink2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22.749"/>
    </inkml:context>
    <inkml:brush xml:id="br0">
      <inkml:brushProperty name="width" value="0.05" units="cm"/>
      <inkml:brushProperty name="height" value="0.05" units="cm"/>
      <inkml:brushProperty name="color" value="#AB008B"/>
    </inkml:brush>
  </inkml:definitions>
  <inkml:trace contextRef="#ctx0" brushRef="#br0">0 1 1560,'0'0'1877,"0"0"-238,0 0-230,0 0-247,0 0 26,0 0 0,5 36 3333,-4 35-1741,-1 16-3299,-1-30-11120,1-57 8113</inkml:trace>
</inkml:ink>
</file>

<file path=ppt/ink/ink2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23.086"/>
    </inkml:context>
    <inkml:brush xml:id="br0">
      <inkml:brushProperty name="width" value="0.05" units="cm"/>
      <inkml:brushProperty name="height" value="0.05" units="cm"/>
      <inkml:brushProperty name="color" value="#AB008B"/>
    </inkml:brush>
  </inkml:definitions>
  <inkml:trace contextRef="#ctx0" brushRef="#br0">0 1 1320</inkml:trace>
</inkml:ink>
</file>

<file path=ppt/ink/ink2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23.417"/>
    </inkml:context>
    <inkml:brush xml:id="br0">
      <inkml:brushProperty name="width" value="0.05" units="cm"/>
      <inkml:brushProperty name="height" value="0.05" units="cm"/>
      <inkml:brushProperty name="color" value="#AB008B"/>
    </inkml:brush>
  </inkml:definitions>
  <inkml:trace contextRef="#ctx0" brushRef="#br0">0 111 1320,'41'-25'1702,"-33"20"-140,-8 5-183,0 36 3448,0-22-4281,1 0 0,0 1 0,1-1 0,1 0 0,0 0 0,8 21 0,5-25-2228,-4-11-7811,-7-3 6824</inkml:trace>
  <inkml:trace contextRef="#ctx0" brushRef="#br0" timeOffset="1">182 0 208,'0'0'2761,"0"0"-705,0 0-276,0 0-371,0 0-34,0 0-180,0 0-220,1 28-278,14 186 781,-15-211-1514,0-1 0,1 1 0,-1 0 0,1 0 0,0 0 0,0-1 0,0 1 1,0 0-1,1-1 0,-1 1 0,1-1 0,-1 1 0,1-1 0,0 0 0,3 4 1,-3-5-549,0 0 1,-1 0 0,1 0 0,0 0 0,0 0 0,0 0 0,0 0 0,0-1-1,0 1 1,0-1 0,0 0 0,0 1 0,4-1 0,5 0-4005</inkml:trace>
</inkml:ink>
</file>

<file path=ppt/ink/ink2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16.232"/>
    </inkml:context>
    <inkml:brush xml:id="br0">
      <inkml:brushProperty name="width" value="0.05" units="cm"/>
      <inkml:brushProperty name="height" value="0.05" units="cm"/>
      <inkml:brushProperty name="color" value="#AB008B"/>
    </inkml:brush>
  </inkml:definitions>
  <inkml:trace contextRef="#ctx0" brushRef="#br0">15 51 88,'0'0'115,"0"0"-86,0 0 52,0 0 444,0 0 1355,0 0 2318,-1-8-1621,-6-26-714,5 26-368,-3 23 1792,5 28-3085,0-34 276,0 391 1806,0-314-5873,0-1-3852,0-84 4253,0-1 1106,0-3 426,0-9 510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2:59.462"/>
    </inkml:context>
    <inkml:brush xml:id="br0">
      <inkml:brushProperty name="width" value="0.05" units="cm"/>
      <inkml:brushProperty name="height" value="0.05" units="cm"/>
      <inkml:brushProperty name="color" value="#0000FF"/>
    </inkml:brush>
  </inkml:definitions>
  <inkml:trace contextRef="#ctx0" brushRef="#br0">2164 1819 6809,'0'0'2080,"0"0"-321,0 0-166,0 0 5,0 0-94,-4 0 5909,-27 2-7095,-23 11-7,34-7-265,-1-1 0,1-1 0,0-1 0,-1-1-1,-3 0-45,-26-1 1,31 0 1,0 0 0,0-1 0,1-1-1,-1-1 1,0 0 0,1-2-1,-1 0 1,-3-2-2,-15-9-102,-2 2-1,0 1 1,0 2 0,-1 2-1,0 1 1,0 3 0,0 1-1,-4 1 103,-63-2-706,0-5 0,-10-7 706,-25-2-225,115 15 194,-45-3 26,0-3-1,1-4 0,0-2 1,1-4-1,-8-5 6,60 17 20,-30-11-23,1-2 0,0-2 0,-32-22 3,66 36 52,1-1-1,0 0 0,0 0 0,1-1 1,1-1-1,-1 0 0,2-1 0,-1 1 1,2-2-1,-1 1 0,2-1 0,0-1 1,0 1-1,2-1 0,-1-2-51,-7-30 71,2-1 0,3-1 0,1 0 0,2 0 0,3 0 0,2 0 0,4-32-71,-1 52-14,2 0-1,1 0 1,2 0-1,0 0 1,2 2-1,3-4 15,13-29-46,4 2-1,8-10 47,-10 26-85,1 2 0,1 1-1,3 1 1,1 1 0,1 2-1,2 2 1,1 1 0,2 2-1,1 2 1,1 1 0,1 3-1,43-18 86,-33 20-21,2 3 0,1 1 0,0 3 0,1 3 0,0 2 0,21 1 21,99-1-127,72 9 127,-98 1-19,-131 1 5,1 0 0,-1 1 0,0 1 0,0 1 0,0 0 0,0 2-1,14 7 15,36 18-68,28 19 68,-64-33 0,48 26-36,-2 3 0,42 36 36,-93-61-54,-1 1 0,-2 1-1,0 2 1,-2 1 0,0 1-1,-2 0 1,-1 2 0,2 7 54,4 9-37,-2 2 1,-2 0-1,-2 1 1,-2 1-1,-2 1 1,-3 1-1,-2 0 1,-2 0-1,-3 1 1,-2 1-1,-2 0 37,-3-12 49,-1 0 0,-3-1 0,-1 1 0,-2-1 0,-2 0 0,-2-1 0,-1 0-1,-3 0 1,-16 31-49,2-14 166,-3-1 0,-2-1 0,-3-2 0,-31 35-166,33-49-1794,-2-1-1,-1-2 1,-25 18 1794,9-14-5143</inkml:trace>
</inkml:ink>
</file>

<file path=ppt/ink/ink2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16.617"/>
    </inkml:context>
    <inkml:brush xml:id="br0">
      <inkml:brushProperty name="width" value="0.05" units="cm"/>
      <inkml:brushProperty name="height" value="0.05" units="cm"/>
      <inkml:brushProperty name="color" value="#AB008B"/>
    </inkml:brush>
  </inkml:definitions>
  <inkml:trace contextRef="#ctx0" brushRef="#br0">1 6 96,'0'0'76,"0"0"52,0 0 352,0 0 1036,0 0 2168,0 0-1185,35 0 3152,57 15-3460,-21-14-1814,38 0-3287,-80-3-1713,49-7 0,-37 3 2654,-10 1 460</inkml:trace>
</inkml:ink>
</file>

<file path=ppt/ink/ink2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17.073"/>
    </inkml:context>
    <inkml:brush xml:id="br0">
      <inkml:brushProperty name="width" value="0.05" units="cm"/>
      <inkml:brushProperty name="height" value="0.05" units="cm"/>
      <inkml:brushProperty name="color" value="#AB008B"/>
    </inkml:brush>
  </inkml:definitions>
  <inkml:trace contextRef="#ctx0" brushRef="#br0">0 81 432,'0'0'321,"0"0"-123,0 0-141,0 0 82,0 0 242,0 0 546,5-14 1498,2-1-1524,3-10 4,-2-2 5412,-8 32-6078,-1-1 1,1 1 0,1 0-1,-1-1 1,1 1 0,0-1-1,2 8 1,2 11 266,-1 16 163,65 413 569,-63-434-1612,-3-9-2464,-2-4-7724,-1-26 8747</inkml:trace>
</inkml:ink>
</file>

<file path=ppt/ink/ink2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17.623"/>
    </inkml:context>
    <inkml:brush xml:id="br0">
      <inkml:brushProperty name="width" value="0.05" units="cm"/>
      <inkml:brushProperty name="height" value="0.05" units="cm"/>
      <inkml:brushProperty name="color" value="#AB008B"/>
    </inkml:brush>
  </inkml:definitions>
  <inkml:trace contextRef="#ctx0" brushRef="#br0">15 9 368,'0'0'800,"0"0"757,0 0 2169,0 0-1344,0 0-663,0 0-348,-14-8 749,20 8-953,0 0-936,0 1 0,1-1 1,-1 1-1,0 1 0,11 3 0,28 21 193,1-1 0,65 24 0,-97-44-416,43 21 4,-55-25-12,0 0 0,0 1 0,0-1 0,0 1 0,0-1 0,0 1 0,0-1 0,0 1 0,-1 0 0,1 0 0,-1 0 0,0 0 0,1 0 0,-1 0 0,0 1 0,0-1 0,0 0 0,-1 1 0,1-1 0,0 0 0,-1 4 0,1-3 1,-1 0-1,0 0 1,-1-1-1,1 1 1,0 0 0,-1 0-1,0 0 1,0 0-1,1-1 1,-2 1 0,1 0-1,0-1 1,0 1-1,-1-1 1,0 1-1,1-1 1,-5 4 0,0-1-4,-1 0 1,1-1-1,-1 0 1,0-1 0,-11 5-1,8-4-5,-58 22-229,40-16-1051,-50 25-1,50-13-1263,21-1-2640,8-20 1906,4-1 2753,-2 0 30,24-2-654,10-11-19</inkml:trace>
</inkml:ink>
</file>

<file path=ppt/ink/ink2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17.987"/>
    </inkml:context>
    <inkml:brush xml:id="br0">
      <inkml:brushProperty name="width" value="0.05" units="cm"/>
      <inkml:brushProperty name="height" value="0.05" units="cm"/>
      <inkml:brushProperty name="color" value="#AB008B"/>
    </inkml:brush>
  </inkml:definitions>
  <inkml:trace contextRef="#ctx0" brushRef="#br0">237 0 120,'0'0'4282,"0"0"-1248,0 0-765,0 0-478,0 0-403,0 0-102,-14 21-94,9-13-1060,-90 149 1694,69-106-1241,-34 92 1,51-116-451,2 0 0,0 1 0,2 0-1,1 0 1,0 42 0,4-62-142,0 2-147,0 1 0,0-1 0,1 1-1,5 19 1,-5-27 74,0 0 0,0 0 0,0-1 0,1 1 0,-1 0 0,1-1 0,0 1 0,0-1 0,0 1 0,0-1 0,0 0 0,0 0 0,1 0 0,-1 0 0,1 0 0,-1-1 0,1 1 0,-1-1 0,1 0 0,0 0 0,4 2 0,8 0-1239,-1-1 1,1 0-1,0-1 0,0 0 0,0-2 0,0 0 1,0 0-1,21-5 0,14-15-1205</inkml:trace>
</inkml:ink>
</file>

<file path=ppt/ink/ink2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18.417"/>
    </inkml:context>
    <inkml:brush xml:id="br0">
      <inkml:brushProperty name="width" value="0.05" units="cm"/>
      <inkml:brushProperty name="height" value="0.05" units="cm"/>
      <inkml:brushProperty name="color" value="#AB008B"/>
    </inkml:brush>
  </inkml:definitions>
  <inkml:trace contextRef="#ctx0" brushRef="#br0">1 25 1728,'0'0'5754,"0"0"-3054,0 0-1041,0 0-519,0 0-221,0 0-127,3 0-121,118 15 462,-9-12-909,-30-1-875,86-8 0,-157 5 154,0-1 0,0 0 0,0 0 0,0-1 0,0 0 0,0-1 0,15-8 0,-21 6-2068,-8 2-4004,-13 4 5421</inkml:trace>
</inkml:ink>
</file>

<file path=ppt/ink/ink2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18.755"/>
    </inkml:context>
    <inkml:brush xml:id="br0">
      <inkml:brushProperty name="width" value="0.05" units="cm"/>
      <inkml:brushProperty name="height" value="0.05" units="cm"/>
      <inkml:brushProperty name="color" value="#AB008B"/>
    </inkml:brush>
  </inkml:definitions>
  <inkml:trace contextRef="#ctx0" brushRef="#br0">70 0 480,'0'0'800,"0"0"913,0 0 1398,0 0-1367,0 0-439,0 0 11,-4 10-152,-10 36 234,1 0 1,3 1-1,-8 92 0,13-100-1516,0 57 36,5-55-2360,0-12-1770,0-29 4019,0 1 1,0-1 0,0 1 0,0 0-1,0-1 1,0 1 0,0-1 0,0 1 0,0-1-1,1 1 1,-1 0 0,0-1 0,0 1 0,0-1-1,1 1 1,-1-1 0,0 1 0,1-1 0,-1 1-1,0-1 1,1 0 0,-1 1 0,1-1-1,-1 1 1,1-1 0,-1 0 0,1 0 0,-1 1-1,1-1 1,-1 0 0,1 0 0,-1 1 0,1-1-1,-1 0 1,1 0 0,-1 0 0,1 0-1,0 0 1,0 0 0,5 1-427,4 4-637</inkml:trace>
</inkml:ink>
</file>

<file path=ppt/ink/ink2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19.386"/>
    </inkml:context>
    <inkml:brush xml:id="br0">
      <inkml:brushProperty name="width" value="0.05" units="cm"/>
      <inkml:brushProperty name="height" value="0.05" units="cm"/>
      <inkml:brushProperty name="color" value="#AB008B"/>
    </inkml:brush>
  </inkml:definitions>
  <inkml:trace contextRef="#ctx0" brushRef="#br0">324 11 232,'0'0'468,"0"0"315,0 0 1650,0 0 570,0 0-713,0 0-475,1 0-1654,-1 0 1,1-1 0,-1 1 0,0 0-1,1 0 1,-1 0 0,0-1-1,1 1 1,-1 0 0,0-1 0,1 1-1,-1 0 1,0 0 0,0-1 0,1 1-1,-1 0 1,0-1 0,0 1-1,0-1 1,0 1 0,1 0 0,-1-1-1,0 1 1,0-1 0,0 1 0,0 0-1,0-1 1,0 1 0,0-1-1,-20 2 91,-1 1 0,1 1 0,0 1 0,0 0 0,-28 12 0,-95 43-136,141-58-106,-1 0-16,1 0-1,-1 0 1,1 0-1,0 0 1,-1 1-1,1-1 1,0 0 0,0 1-1,0 0 1,0 0-1,0-1 1,0 1-1,0 0 1,1 0 0,-1 1-1,-1 2 1,3-4-13,22 4 181,49 10 60,-28-9-7,48 13-1,8 1-1478,-33-15-4182,-65-5 2366,-1 0-256,-12 0 522,-10 0 1524</inkml:trace>
</inkml:ink>
</file>

<file path=ppt/ink/ink2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24.243"/>
    </inkml:context>
    <inkml:brush xml:id="br0">
      <inkml:brushProperty name="width" value="0.05" units="cm"/>
      <inkml:brushProperty name="height" value="0.05" units="cm"/>
      <inkml:brushProperty name="color" value="#AB008B"/>
    </inkml:brush>
  </inkml:definitions>
  <inkml:trace contextRef="#ctx0" brushRef="#br0">0 0 312,'0'0'1704,"0"0"3125,0 0-1831,0 0-964,0 0-464,0 0-314,4 1-285,42 6 78,-30-5-1048,0 1 0,0 0 0,0 1 1,28 11-1,-24-5-1456,1-1-1,0-1 1,0-1 0,0-1 0,1-1-1,0-1 1,0-1 0,33 1-1,82-4-780,-77 0 1049</inkml:trace>
</inkml:ink>
</file>

<file path=ppt/ink/ink2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25.141"/>
    </inkml:context>
    <inkml:brush xml:id="br0">
      <inkml:brushProperty name="width" value="0.05" units="cm"/>
      <inkml:brushProperty name="height" value="0.05" units="cm"/>
      <inkml:brushProperty name="color" value="#AB008B"/>
    </inkml:brush>
  </inkml:definitions>
  <inkml:trace contextRef="#ctx0" brushRef="#br0">0 534 72,'0'0'443,"0"0"848,0 0 2912,0 0-393,0 0-1737,0 0-748,2-17-86,11-24-1452,1 1-1,3 0 0,22-40 0,9-19-2030,54-116 136,-101 213 2853,-1 2-6,0 20 763,-3 40 177,-17 97 1,10-92-878,5-19-260,3 79 1,3-69-410,-1-55-159,0 1 0,0-1-1,0 0 1,0 1-1,0-1 1,1 1-1,-1-1 1,0 1 0,1-1-1,-1 0 1,1 1-1,0-1 1,-1 0 0,1 0-1,0 1 1,0-1-1,0 0 1,0 0-1,0 0 1,0 0 0,0 0-1,0 0 1,0 0-1,0 0 1,1-1-1,-1 1 1,0 0 0,0-1-1,1 1 1,-1-1-1,1 1 1,1-1-1,6 2-315,-1-1 0,1-1 0,-1 0 0,16-2-1,3 1-388,-24 1 431,0 0 1,0 0-1,0 0 0,-1-1 0,1 1 0,0-1 0,0 0 0,0 0 0,-1 0 0,1 0 0,0 0 1,-1 0-1,1-1 0,-1 1 0,0-1 0,1 0 0,-1 0 0,0 0 0,0 0 0,0 0 0,0 0 0,0 0 1,-1-1-1,1 1 0,-1-1 0,1 1 0,-1-1 0,1-3 0,1-5-414,0 0-1,-1-1 1,0 1-1,-1 0 1,0-23-1,-1 9-601</inkml:trace>
</inkml:ink>
</file>

<file path=ppt/ink/ink2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25.533"/>
    </inkml:context>
    <inkml:brush xml:id="br0">
      <inkml:brushProperty name="width" value="0.05" units="cm"/>
      <inkml:brushProperty name="height" value="0.05" units="cm"/>
      <inkml:brushProperty name="color" value="#AB008B"/>
    </inkml:brush>
  </inkml:definitions>
  <inkml:trace contextRef="#ctx0" brushRef="#br0">30 32 96,'0'0'485,"0"0"-6,0 0 267,0 0 1525,0 0 463,0 0-627,-5-5-549,-20-20 779,25 25-1184,0 0-64,0 0-223,0 0-142,0 0-191,4-1-426,0 1 0,0-1 0,0 1 0,0 0 0,0 0 0,0 1 0,0-1 0,7 2 0,-8-1-19,85 12-93,123 2 0,-174-15 174,85 1-3913,59 4-7741,-150-1 10144,-10 1-285</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17.739"/>
    </inkml:context>
    <inkml:brush xml:id="br0">
      <inkml:brushProperty name="width" value="0.05" units="cm"/>
      <inkml:brushProperty name="height" value="0.05" units="cm"/>
      <inkml:brushProperty name="color" value="#E71224"/>
    </inkml:brush>
  </inkml:definitions>
  <inkml:trace contextRef="#ctx0" brushRef="#br0">0 125 6777,'0'0'2096,"0"0"-225,0 0 30,0 0-260,0 0-405,0 0-146,4 16 1405,15 57-2203,-17-61-234,1-1 1,-1 0-1,2 0 0,0 0 1,0 0-1,1 0 1,0-1-1,0 0 1,2 0-1,1 2-58,-7-11 13,0-1 0,0 1 0,0 0-1,0-1 1,0 1 0,0-1 0,0 0 0,1 1 0,-1-1 0,0 0 0,0 0 0,0 0-1,0 1 1,1-1 0,-1 0 0,0-1 0,0 1 0,0 0 0,0 0 0,1 0-1,-1-1 1,0 1 0,0-1 0,0 1 0,0-1 0,0 1 0,0-1 0,0 1 0,0-1-1,0 0-12,24-23 115,37-81-24,-50 81-325,1 1 0,0 1 0,2 0 0,0 0-1,2 2 1,0 0 0,17-15 234,-32 34-51,-1-1 0,1 1 0,-1 0 0,1-1 0,0 1 0,-1 0 1,1 0-1,0 0 0,0 0 0,0 1 0,0-1 0,0 0 0,0 1 0,0-1 0,0 1 0,0 0 0,0-1 0,0 1 0,0 0 1,0 1-1,0-1 0,0 0 0,0 0 0,0 1 0,0-1 0,0 1 0,0 0 0,0 0 0,0-1 0,0 2 51,2 1-14,-1 0 0,1 0 0,-1 1 0,0-1-1,0 1 1,-1 0 0,1 0 0,-1 0 0,0 0 0,0 0 0,0 1-1,0 1 15,25 67 155,-13-30 119,2-1 0,20 34-274,-35-74 8,0 0-1,1 0 0,-1 0 1,1 0-1,-1-1 1,1 1-1,0 0 0,0-1 1,0 0-1,0 1 1,0-1-1,0 0 0,0 0 1,0 0-1,0 0 1,0 0-1,1 0 0,-1-1 1,0 1-1,1-1 1,-1 0-1,0 0 1,1 0-1,-1 0 0,0 0 1,1 0-1,-1 0 1,0-1-1,1 1 0,-1-1 1,0 0-1,0 0 1,1 1-1,-1-2 0,0 1 1,0 0-1,0 0 1,0-1-1,0 1 0,-1-1 1,1 1-1,0-1 1,-1 0-1,1 1 0,-1-1 1,1 0-1,-1-1-7,56-100 55,-25 41-46,-32 61-37,1 0-1,-1 1 0,1-1 0,-1 0 0,1 1 1,0-1-1,-1 0 0,1 1 0,0-1 1,-1 1-1,1-1 0,0 1 0,-1-1 1,1 1-1,0 0 0,0-1 0,0 1 1,-1 0-1,1 0 0,0 0 0,0-1 1,0 1-1,0 0 0,-1 0 0,1 0 1,0 0-1,0 0 0,0 1 0,0-1 1,-1 0-1,1 0 0,0 0 0,0 1 1,0-1-1,-1 0 0,1 1 0,1 0 29,0 0-20,0 0 0,0 0-1,0 1 1,-1-1 0,1 1-1,0-1 1,0 1-1,-1-1 1,1 1 0,-1 0-1,0 0 1,1 1 20,18 43-166,-11-23 203,1-1-1,1-1 1,12 19-37,-22-38 17,1-1-1,0 1 1,-1 0-1,1-1 1,0 0-1,0 1 1,0-1 0,-1 0-1,1 0 1,1 0-1,-1 0 1,0 0-1,0 0 1,0-1-1,0 1 1,1-1 0,-1 1-1,0-1 1,0 0-1,1 0 1,-1 0-1,0 0 1,0-1 0,1 1-1,-1 0 1,0-1-1,0 0 1,0 1-1,1-1 1,-1 0-17,6-2 19,0-1 0,-1 1 0,1-2 0,-1 1 0,0-1 0,0 0-1,2-2-18,57-55-82,-39 35-75,0 2 0,18-12 157,-37 35-3302,-5 3-745,5-1-1033</inkml:trace>
</inkml:ink>
</file>

<file path=ppt/ink/ink2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26.072"/>
    </inkml:context>
    <inkml:brush xml:id="br0">
      <inkml:brushProperty name="width" value="0.05" units="cm"/>
      <inkml:brushProperty name="height" value="0.05" units="cm"/>
      <inkml:brushProperty name="color" value="#AB008B"/>
    </inkml:brush>
  </inkml:definitions>
  <inkml:trace contextRef="#ctx0" brushRef="#br0">261 1 4521,'0'0'4497,"0"0"-2074,0 0-468,0 0-392,0 0-392,0 0-413,28 47-186,90 147-324,-102-169-200,1-2 0,1 0 0,24 22 0,-37-41-64,0 1-1,0 0 1,0 0-1,-1 0 0,1 1 1,-1-1-1,0 1 1,-1 0-1,0 0 0,0 1 1,0-1-1,-1 1 1,1-1-1,-2 1 1,1 0-1,-1 0 0,0-1 1,0 9-1,0-8-186,-1 1 0,0 0-1,0-1 1,0 1 0,-1-1-1,0 1 1,-4 11 0,3-15 38,0 1-1,-1-1 1,0 0 0,1 0 0,-1 0-1,0 0 1,-1 0 0,1 0 0,-1-1 0,0 0-1,0 0 1,-5 4 0,-37 23-3332,-70 33 1,-55 15-137,101-48 2913,-34 16-881</inkml:trace>
</inkml:ink>
</file>

<file path=ppt/ink/ink2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52.483"/>
    </inkml:context>
    <inkml:brush xml:id="br0">
      <inkml:brushProperty name="width" value="0.05" units="cm"/>
      <inkml:brushProperty name="height" value="0.05" units="cm"/>
      <inkml:brushProperty name="color" value="#AB008B"/>
    </inkml:brush>
  </inkml:definitions>
  <inkml:trace contextRef="#ctx0" brushRef="#br0">1 5 10538,'0'0'6194,"0"0"-3938,0 0-752,0 0-871,0 0-241,0 0-384,10-5 88,-6 5-88,1 0-16,0 0-144,0 0-433,-5 0-799,0 15-2409,0 5-3712</inkml:trace>
</inkml:ink>
</file>

<file path=ppt/ink/ink2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53.256"/>
    </inkml:context>
    <inkml:brush xml:id="br0">
      <inkml:brushProperty name="width" value="0.05" units="cm"/>
      <inkml:brushProperty name="height" value="0.05" units="cm"/>
      <inkml:brushProperty name="color" value="#AB008B"/>
    </inkml:brush>
  </inkml:definitions>
  <inkml:trace contextRef="#ctx0" brushRef="#br0">40 1 3577,'0'0'4467,"0"0"-1699,0 0-735,0 0-227,0 0-396,0 0-178,0 5 2321,5 37-2961,1 44 113,-5 131 0,-4-89-593,-6 357-1218,4-407-1676,4-78 2496,0 0-1,1 0 1,-1 0-1,1 0 1,-1 0 0,0 0-1,1 0 1,-1 0 0,0 0-1,1 0 1,-1 0-1,1 0 1,-1 0 0,0-1-1,1 1 1,-1 0-1,1 0 1,-1-1 0,0 1-1,1 0 1,-1-1-1,1 1 1,-1-1 0,-9-20-4011,0-4-2397</inkml:trace>
</inkml:ink>
</file>

<file path=ppt/ink/ink2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53.789"/>
    </inkml:context>
    <inkml:brush xml:id="br0">
      <inkml:brushProperty name="width" value="0.05" units="cm"/>
      <inkml:brushProperty name="height" value="0.05" units="cm"/>
      <inkml:brushProperty name="color" value="#AB008B"/>
    </inkml:brush>
  </inkml:definitions>
  <inkml:trace contextRef="#ctx0" brushRef="#br0">1 43 440,'0'0'5287,"0"0"-2582,0 0-620,0 0-225,0 0-115,0 0-244,1-7-236,2-20-142,-2 21-210,-1 6-117,0 0-262,0 0-100,0 0-246,138-3-49,151 7 109,-281-3-262,1 0-1,0 1 1,-1 0-1,1 0 1,-1 1-1,16 7 1,-21-9 6,0 0 0,-1 1 0,1 0 0,0 0 0,-1 0 1,0 0-1,1 0 0,-1 0 0,0 0 0,0 1 0,0-1 0,0 1 0,0 0 1,-1-1-1,1 1 0,-1 0 0,0 0 0,0 0 0,0 0 0,0 0 0,0 6 0,0-4-7,-1 1 0,0-1 0,0 1 0,0-1 0,-1 1 0,0-1 0,0 0 0,0 1 0,-1-1 0,0 0 0,0 0 0,0 0-1,0 0 1,-6 8 0,-2-2 34,1 0 0,-2-1-1,1 0 1,-16 11 0,5-4-20,-28 23-314,-2-1-1,-1-3 1,-93 48 0,136-80-21,0-1 1,-1 1 0,0-2 0,-17 4-1,-16-3-7193,36-3 606</inkml:trace>
</inkml:ink>
</file>

<file path=ppt/ink/ink2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54.134"/>
    </inkml:context>
    <inkml:brush xml:id="br0">
      <inkml:brushProperty name="width" value="0.05" units="cm"/>
      <inkml:brushProperty name="height" value="0.05" units="cm"/>
      <inkml:brushProperty name="color" value="#AB008B"/>
    </inkml:brush>
  </inkml:definitions>
  <inkml:trace contextRef="#ctx0" brushRef="#br0">281 0 1664,'0'0'7761,"0"0"-3792,0 0-1561,0 0-660,0 0-647,0 0-305,-19 32-431,-4 7-285,-18 27 95,-32 76 1,50-90-244,2 2 0,2 0 0,3 1 0,2 1 0,3 0 0,2 1 0,3 0 0,1 59 0,5-110-185,0 1 1,0-1-1,1 1 1,0-1-1,0 1 1,1-1-1,0 1 1,0-1-1,0 0 0,1 0 1,6 11-1,-6-13-357,1 1-1,0-1 1,0 1-1,0-1 0,1 0 1,-1-1-1,1 1 1,8 4-1,26 9-6501</inkml:trace>
</inkml:ink>
</file>

<file path=ppt/ink/ink2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54.486"/>
    </inkml:context>
    <inkml:brush xml:id="br0">
      <inkml:brushProperty name="width" value="0.05" units="cm"/>
      <inkml:brushProperty name="height" value="0.05" units="cm"/>
      <inkml:brushProperty name="color" value="#AB008B"/>
    </inkml:brush>
  </inkml:definitions>
  <inkml:trace contextRef="#ctx0" brushRef="#br0">1 21 4921,'0'0'5781,"0"0"-2879,0 0-969,0 0-462,0 0-591,0 0-379,6-3-246,3 1-186,0-1-1,1 1 1,-1 1-1,0-1 1,0 2 0,1-1-1,11 2 1,77 10 306,-2 0-131,-39-9-535,151 0 1080,-106-11-2476,-77 4-1009,46-13 0,-72 17-3581,-9 1 3296,-21 0 600</inkml:trace>
</inkml:ink>
</file>

<file path=ppt/ink/ink2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54.932"/>
    </inkml:context>
    <inkml:brush xml:id="br0">
      <inkml:brushProperty name="width" value="0.05" units="cm"/>
      <inkml:brushProperty name="height" value="0.05" units="cm"/>
      <inkml:brushProperty name="color" value="#AB008B"/>
    </inkml:brush>
  </inkml:definitions>
  <inkml:trace contextRef="#ctx0" brushRef="#br0">1 1 9682,'0'0'3233,"0"0"-1073,0 0-559,0 0-681,0 0-264,0 0-256,0 0-280,0 226 16,0-166-88,0 1-96,0-1-568,0-9-736,0-6-985,0-5-1600,0-15-1592</inkml:trace>
</inkml:ink>
</file>

<file path=ppt/ink/ink2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55.374"/>
    </inkml:context>
    <inkml:brush xml:id="br0">
      <inkml:brushProperty name="width" value="0.05" units="cm"/>
      <inkml:brushProperty name="height" value="0.05" units="cm"/>
      <inkml:brushProperty name="color" value="#AB008B"/>
    </inkml:brush>
  </inkml:definitions>
  <inkml:trace contextRef="#ctx0" brushRef="#br0">404 7 856,'0'0'8014,"0"0"-3428,0 0-2164,0 0-636,0 0-687,0 0-435,-12-4 17,0 2-657,1 1 0,-1 1-1,0 1 1,0-1 0,0 2-1,0-1 1,0 2 0,1 0-1,-1 0 1,1 1 0,-20 10-1,-8 6-306,-67 48-1,85-54 167,13-9 32,0 0 1,0 1-1,1 0 0,0 1 0,0 0 0,0 0 0,-5 8 0,11-12-113,1 0-9,0-2 111,7 4 97,21 4 54,0-1 0,0-1-1,1-2 1,30 2-1,-26-3-743,0 1 1,54 15-1,-64-7-1213,-22-12 1452,1 0 0,-1 0 0,0 1 0,1-1 0,-1 0-1,0 1 1,0-1 0,0 1 0,0-1 0,0 1 0,0 0 0,-1-1 0,1 1 0,0 0 0,-1 0 0,1 0 0,-1-1 0,0 1 0,0 0 0,1 0 0,-1 0 0,-1 0-1,1 0 1,0-1 0,0 1 0,-1 3 0,-11 15-281,-23 6-1188</inkml:trace>
</inkml:ink>
</file>

<file path=ppt/ink/ink2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55.704"/>
    </inkml:context>
    <inkml:brush xml:id="br0">
      <inkml:brushProperty name="width" value="0.05" units="cm"/>
      <inkml:brushProperty name="height" value="0.05" units="cm"/>
      <inkml:brushProperty name="color" value="#AB008B"/>
    </inkml:brush>
  </inkml:definitions>
  <inkml:trace contextRef="#ctx0" brushRef="#br0">1 1 264,'0'0'8074,"0"0"-5386,0 0-839,0 0-369,0 0-296,0 0-416,0 0-151,98 0-313,-64 0-88,6 0-216,4 0 0,5 0-888,-5 0-1929,6 0-3937,-1 0 2834,-10 0 2079</inkml:trace>
</inkml:ink>
</file>

<file path=ppt/ink/ink2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56.304"/>
    </inkml:context>
    <inkml:brush xml:id="br0">
      <inkml:brushProperty name="width" value="0.05" units="cm"/>
      <inkml:brushProperty name="height" value="0.05" units="cm"/>
      <inkml:brushProperty name="color" value="#AB008B"/>
    </inkml:brush>
  </inkml:definitions>
  <inkml:trace contextRef="#ctx0" brushRef="#br0">1 669 432,'0'0'3231,"0"0"1445,0 0-2007,0 0-700,0 0-296,0 0-404,0 1-1212,1-1-1,-1 1 1,1-1-1,0 0 1,-1 1-1,1-1 1,0 0-1,-1 0 1,1 1-1,0-1 1,0 0-1,-1 0 1,1 0-1,0 0 0,-1 0 1,1 0-1,0 0 1,0 0-1,-1 0 1,1 0-1,0 0 1,-1-1-1,1 1 1,0 0-1,-1 0 1,1-1-1,0 1 1,0-1-1,8-11-5,0-1 0,-1 1 0,-1-2 1,0 1-1,-1-1 0,7-22 0,7-13-116,181-456-6927,-201 505 7051,0 0 0,0 0 0,0 0 0,0 0 0,0 0 0,0 0 0,0 0-1,0 0 1,0 0 0,0 0 0,1 0 0,-1 0 0,0 0 0,0 0 0,0 0 0,0 0-1,0 0 1,0 0 0,0 0 0,0 0 0,0 0 0,0 0 0,0-1 0,1 1 0,-1 0 0,0 0-1,0 0 1,0 0 0,0 0 0,0 0 0,0 0 0,0 0 0,0 0 0,0 0 0,0 0-1,0 0 1,0 0 0,0 0 0,0-1 0,0 17 585,-4 26-379,-10 23 282,0-4 243,3 1 0,-7 125 0,17-152-546,0-15-99,1 0 0,1-1-1,0 1 1,8 36 0,-7-50-138,0-1-1,0 1 0,1 0 1,0-1-1,0 1 0,0-1 1,0 0-1,1 0 0,0 0 1,0-1-1,0 1 0,1-1 1,-1 0-1,1 0 0,0-1 1,0 1-1,0-1 0,1 0 1,-1 0-1,8 2 0,-7-3-208,1 1 0,-1-1 0,1 0 0,0-1 0,0 0-1,0 0 1,0 0 0,-1-1 0,1 0 0,0 0 0,0-1 0,0 0-1,9-2 1,-13 2-145,1 0-1,-1-1 0,0 0 0,0 1 0,0-1 1,0 0-1,0 0 0,0-1 0,-1 1 0,1-1 1,-1 1-1,1-1 0,-1 0 0,0 0 0,0 0 1,0 0-1,-1 0 0,1 0 0,-1 0 1,1-1-1,-1 1 0,0 0 0,0-1 0,-1 1 1,1-1-1,-1 0 0,0-3 0,1 2 81,-1-1 0,0 1-1,0 0 1,0-1 0,0 1 0,-1 0-1,0-1 1,0 1 0,-1 0 0,-2-7 0,2 9 180,0 0 0,0 0 1,0 0-1,-1 0 1,1 1-1,-1-1 0,0 0 1,0 1-1,0 0 1,0 0-1,0 0 1,0 0-1,0 0 0,-1 1 1,-5-3-1,-30-11-929</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53.165"/>
    </inkml:context>
    <inkml:brush xml:id="br0">
      <inkml:brushProperty name="width" value="0.05" units="cm"/>
      <inkml:brushProperty name="height" value="0.05" units="cm"/>
      <inkml:brushProperty name="color" value="#E71224"/>
    </inkml:brush>
  </inkml:definitions>
  <inkml:trace contextRef="#ctx0" brushRef="#br0">33 0 4513,'0'0'1567,"0"0"-601,0 0-420,0 0 133,0 0 131,0 59-80,0 197 39,-17 257 718,2-85-1233,15-363-262,1 5-601,-2-23-4638,1-47 3159</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18.832"/>
    </inkml:context>
    <inkml:brush xml:id="br0">
      <inkml:brushProperty name="width" value="0.05" units="cm"/>
      <inkml:brushProperty name="height" value="0.05" units="cm"/>
      <inkml:brushProperty name="color" value="#E71224"/>
    </inkml:brush>
  </inkml:definitions>
  <inkml:trace contextRef="#ctx0" brushRef="#br0">1 132 4321,'0'0'2612,"0"0"-1094,0 0-244,0 0-66,0 0-213,0 0-88,0 0-271,0 0-252,0 0-19,0 0-42,0 0-9,21 27 447,-18-24-745,1-1 0,-1 1-1,1-1 1,0 0 0,0 0 0,-1 0 0,1-1 0,0 1-1,1-1 1,-1 0 0,0 0 0,0-1 0,0 1-1,1-1 1,-1 0 0,0 0 0,0 0 0,1-1 0,-1 0-1,0 1 1,0-1 0,0-1 0,0 1 0,0-1-1,0 1 1,0-1 0,0 0 0,-1 0 0,1-1 0,-1 1-1,0-1 1,1 0 0,-1 0 0,0 0 0,-1 0-1,2-2-15,7-11-13,3-7-28,2 1-1,13-15 42,-28 36-13,-1 0 0,1 1-1,0-1 1,-1 1 0,1-1-1,0 0 1,-1 1-1,1-1 1,0 1 0,-1-1-1,1 1 1,0 0 0,0-1-1,0 1 1,-1 0 0,1 0-1,0-1 1,0 1-1,0 0 1,0 0 0,0 0-1,-1 0 1,1 0 0,0 0-1,0 0 1,0 0-1,0 0 1,0 1 0,-1-1-1,1 0 1,0 1 0,0-1-1,0 0 1,-1 1-1,1-1 1,0 1 0,-1-1-1,1 1 1,0-1 0,-1 1-1,1 0 1,0-1-1,-1 1 1,1 0 0,-1-1-1,0 1 1,1 0 0,-1 0-1,1 0 1,-1-1 0,0 1 13,20 49 459,-17-40-362,-2-8-62,0 0 1,-1 0-1,1 0 0,0 0 0,0-1 1,0 1-1,0 0 0,1-1 0,-1 1 1,0-1-1,1 0 0,-1 1 0,1-1 1,-1 0-1,1 0 0,0 0 1,-1 0-1,1 0 0,0 0 0,0 0 1,0-1-1,0 1 0,1 0-35,2-1 64,-1 1 0,1-1 0,-1 0 0,1-1 0,-1 1 0,1-1 0,-1 0 0,1 0 0,-1 0 0,3-1-64,11-5 100,-2-1 1,1 0-1,-1-1 0,11-9-100,-14 8-87,1 0-1,0 1 0,1 1 0,0 0 0,0 1 1,1 0-1,-1 2 0,2 0 0,-1 0 0,0 2 1,1 0-1,-1 1 0,4 0 88,-18 4 35,1 0 0,0 0 0,-1 0 0,0 0 0,0 1 1,0-1-1,0 1 0,0 0 0,0-1 0,0 1 0,-1 0 0,0 0 0,1 0 1,0 3-36,9 14 313,-8-17-256,0-1 0,0 1 0,0-1 0,1 0 0,-1 0 0,1 0 0,-1 0 0,1-1 0,0 0 0,-1 0 0,1 0 0,0 0 0,0 0 0,3 0-57,59-2 456,-33 0-353,63-9-271,-69 5-873,1 2 0,21 0 1041,-49 3 16,0 0 31,0 0 11,39 0 854,22-1-680,0-2 1,0-3-1,8-4-232,-57 8-2649,-25 3-1489,-14-1-1033</inkml:trace>
</inkml:ink>
</file>

<file path=ppt/ink/ink2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56.642"/>
    </inkml:context>
    <inkml:brush xml:id="br0">
      <inkml:brushProperty name="width" value="0.05" units="cm"/>
      <inkml:brushProperty name="height" value="0.05" units="cm"/>
      <inkml:brushProperty name="color" value="#AB008B"/>
    </inkml:brush>
  </inkml:definitions>
  <inkml:trace contextRef="#ctx0" brushRef="#br0">4 20 488,'0'0'1644,"0"0"2520,0 0-1285,0 0-1065,0 0-366,0 0-370,-4-2-214,43-3 4894,93-2-6279,-116 7 860,5-1-206,113-3-3305,-3 9-8391,-122-3 11126,-1 0 1,0 0-1,0 1 0,0 0 0,0 0 1,0 1-1,8 5 0,-15-9 408,26 16-1105</inkml:trace>
</inkml:ink>
</file>

<file path=ppt/ink/ink2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57.054"/>
    </inkml:context>
    <inkml:brush xml:id="br0">
      <inkml:brushProperty name="width" value="0.05" units="cm"/>
      <inkml:brushProperty name="height" value="0.05" units="cm"/>
      <inkml:brushProperty name="color" value="#AB008B"/>
    </inkml:brush>
  </inkml:definitions>
  <inkml:trace contextRef="#ctx0" brushRef="#br0">1 0 120,'0'0'291,"0"0"25,0 0-77,0 0 1039,0 0 4044,0 0-1101,2 0-1954,1 1-2098,-1-1 1,0 1-1,0 0 0,1-1 1,-1 1-1,0 0 1,0 0-1,0 1 1,0-1-1,0 0 0,0 1 1,-1-1-1,1 1 1,0-1-1,-1 1 1,2 2-1,27 36 650,-23-30-537,128 161 910,-26-37-1192,-101-122-146,0 0 1,-1 1-1,0 0 1,0 0-1,-2 1 1,0 0 0,0 0-1,-1 0 1,-1 0-1,-1 1 1,0-1-1,0 1 1,-2 18-1,0-25-22,-1-1-1,0 1 0,-1-1 0,0 0 0,0 0 1,0 0-1,-1 0 0,0 0 0,0 0 0,-1-1 0,0 1 1,0-1-1,0 0 0,-1 0 0,0-1 0,0 1 1,-7 4-1,-12 11-1439,-1-2 1,-49 28 0,52-34 55,-84 50-5227,70-46 5780</inkml:trace>
</inkml:ink>
</file>

<file path=ppt/ink/ink2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57.391"/>
    </inkml:context>
    <inkml:brush xml:id="br0">
      <inkml:brushProperty name="width" value="0.05" units="cm"/>
      <inkml:brushProperty name="height" value="0.05" units="cm"/>
      <inkml:brushProperty name="color" value="#AB008B"/>
    </inkml:brush>
  </inkml:definitions>
  <inkml:trace contextRef="#ctx0" brushRef="#br0">0 1 96,'0'0'8442,"0"0"-5314,0 0-703,0 0-513,0 0-639,0 0-161,0 0-456,192 20-240,-153-20-336,6 0 16,-6 0-96,0 0-176,-4 0-488,-1 0-864,-9 0-1057,-11 0-2216,-14 0-1520</inkml:trace>
</inkml:ink>
</file>

<file path=ppt/ink/ink2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57.700"/>
    </inkml:context>
    <inkml:brush xml:id="br0">
      <inkml:brushProperty name="width" value="0.05" units="cm"/>
      <inkml:brushProperty name="height" value="0.05" units="cm"/>
      <inkml:brushProperty name="color" value="#AB008B"/>
    </inkml:brush>
  </inkml:definitions>
  <inkml:trace contextRef="#ctx0" brushRef="#br0">0 1 6633,'0'0'4249,"0"0"-2320,0 0-57,0 0-568,0 0-519,0 0-561,251 0-224,-197 0-296,15 0-1737,-15 5-4184,-5-5 288</inkml:trace>
</inkml:ink>
</file>

<file path=ppt/ink/ink2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58.654"/>
    </inkml:context>
    <inkml:brush xml:id="br0">
      <inkml:brushProperty name="width" value="0.05" units="cm"/>
      <inkml:brushProperty name="height" value="0.05" units="cm"/>
      <inkml:brushProperty name="color" value="#AB008B"/>
    </inkml:brush>
  </inkml:definitions>
  <inkml:trace contextRef="#ctx0" brushRef="#br0">50 0 336,'0'0'6233,"0"0"-2040,0 0-1742,0 0-634,0 0-463,0 0-470,-3 12-184,-11 48 36,3 0 1,-7 120 0,14 141-1360,5-207-1207,-1-114 1715,0 0-1,0 0 0,0 0 1,0 0-1,0 0 1,0 1-1,0-1 1,0 0-1,0 0 1,0 0-1,0 0 1,0 0-1,0 1 0,0-1 1,1 0-1,-1 0 1,0 0-1,0 0 1,0 0-1,0 0 1,0 1-1,0-1 0,0 0 1,0 0-1,1 0 1,-1 0-1,0 0 1,0 0-1,0 0 1,0 0-1,0 0 1,0 0-1,1 0 0,-1 0 1,0 0-1,0 0 1,0 1-1,0-1 1,0 0-1,1 0 1,-1 0-1,0 0 0,0-1 1,0 1-1,0 0 1,0 0-1,1 0 1,-1 0-1,0 0 1,0 0-1,1 0-1107,8 0-6649</inkml:trace>
</inkml:ink>
</file>

<file path=ppt/ink/ink2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58.987"/>
    </inkml:context>
    <inkml:brush xml:id="br0">
      <inkml:brushProperty name="width" value="0.05" units="cm"/>
      <inkml:brushProperty name="height" value="0.05" units="cm"/>
      <inkml:brushProperty name="color" value="#AB008B"/>
    </inkml:brush>
  </inkml:definitions>
  <inkml:trace contextRef="#ctx0" brushRef="#br0">0 1 6289,'0'0'4265,"0"0"-2472,0 0-113,0 0-552,0 0-160,0 0-255,0 0-9,40 0-336,-16 0 0,1 0-192,4 0-32,1 5-88,9 0-56,5-5-616,5 0-1441,20 0-2952,-15 0-2144,-10 0 4632</inkml:trace>
</inkml:ink>
</file>

<file path=ppt/ink/ink2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7:59.637"/>
    </inkml:context>
    <inkml:brush xml:id="br0">
      <inkml:brushProperty name="width" value="0.05" units="cm"/>
      <inkml:brushProperty name="height" value="0.05" units="cm"/>
      <inkml:brushProperty name="color" value="#AB008B"/>
    </inkml:brush>
  </inkml:definitions>
  <inkml:trace contextRef="#ctx0" brushRef="#br0">1 182 5969,'0'0'3814,"0"0"-1560,0 0-532,0 0-467,0 0-463,0 0-251,37 7-203,118 23-27,-137-26-242,0-1 1,0-1 0,1-1 0,-1 0 0,25-3 0,-15 0-5,-20 1-51,0 0-1,1 0 1,-1-1 0,0 0 0,0 0 0,0-1-1,0 0 1,-1-1 0,1 0 0,7-5-1,-12 7-21,1-1-1,-1 1 1,1-1-1,-1 0 0,0 0 1,0 0-1,0-1 1,-1 1-1,1-1 0,-1 0 1,0 1-1,0-1 0,0 0 1,0 0-1,-1 0 1,0-1-1,1 1 0,-1 0 1,-1 0-1,1-9 0,-1 6-83,1 0 10,-1 1 1,0-1-1,-1 1 0,1-1 0,-1 1 1,0 0-1,-4-11 0,4 15 79,-1 0 1,0-1-1,1 1 0,-1 0 0,0 0 0,0 0 0,-1 0 1,1 0-1,0 1 0,0-1 0,-1 1 0,1-1 0,-1 1 1,1 0-1,-1 0 0,0 0 0,1 0 0,-1 1 1,0-1-1,-4 0 0,-27-4 134,-1 2-1,-63 1 1,65 2-23,26 1-87,0 0 1,0 0-1,0 1 0,0 0 1,0 0-1,1 1 0,-1 0 0,1 0 1,-1 0-1,1 1 0,0 0 1,1 0-1,-1 0 0,1 1 1,0 0-1,0 0 0,0 0 1,-4 7-1,-9 11 92,1 2 1,-26 50-1,37-61-65,0 0-1,0 1 0,2-1 0,0 1 0,0 0 0,-1 23 0,1 93 171,4-91-187,0-35-24,0 1 1,1 0-1,-1 0 0,1-1 0,0 1 0,1-1 0,0 1 0,0-1 0,0 1 0,0-1 1,1 0-1,0 0 0,0 0 0,0 0 0,0-1 0,1 1 0,0-1 0,0 0 1,0 0-1,1 0 0,-1-1 0,1 1 0,0-1 0,0 0 0,0-1 0,0 1 0,0-1 1,1 0-1,10 3 0,12 1-106,-1-1 0,1-1 0,1-2 0,47-1 0,-69-1 42,3 0-463,1 0 0,0-1 0,0-1 0,-1 0 0,1-1 0,-1 1 0,0-2 0,12-5 0,4-4-4276,42-31 0,-32 19 1753</inkml:trace>
</inkml:ink>
</file>

<file path=ppt/ink/ink2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00.088"/>
    </inkml:context>
    <inkml:brush xml:id="br0">
      <inkml:brushProperty name="width" value="0.05" units="cm"/>
      <inkml:brushProperty name="height" value="0.05" units="cm"/>
      <inkml:brushProperty name="color" value="#AB008B"/>
    </inkml:brush>
  </inkml:definitions>
  <inkml:trace contextRef="#ctx0" brushRef="#br0">52 61 80,'0'0'484,"0"0"-85,0 0-160,0 0-18,0 0 27,0 0-120,-8-6-20,-25-22 1158,22 11 9429,20 9-5835,26 7-3654,-30 1-1045,206 0-595,-141 0-3234,-1 0-4139,-32 0 1917</inkml:trace>
</inkml:ink>
</file>

<file path=ppt/ink/ink2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00.538"/>
    </inkml:context>
    <inkml:brush xml:id="br0">
      <inkml:brushProperty name="width" value="0.05" units="cm"/>
      <inkml:brushProperty name="height" value="0.05" units="cm"/>
      <inkml:brushProperty name="color" value="#AB008B"/>
    </inkml:brush>
  </inkml:definitions>
  <inkml:trace contextRef="#ctx0" brushRef="#br0">0 1 56,'0'0'403,"0"0"229,0 0 940,0 0 2341,0 0-912,0 0-790,9 7-268,-1 0-1606,-1 0 0,0 1 0,0 0 0,0 0 0,-1 0 0,-1 1 0,1 0 0,-1 0 0,-1 0 0,5 12 0,2 11 253,2-1 0,23 40 0,-29-60-610,0 1 1,0-1 0,2 0 0,-1-1 0,1 0-1,0 0 1,1-1 0,19 14 0,-18-18-733,-10-4-4081,0-1-4900,-13 0 7024</inkml:trace>
</inkml:ink>
</file>

<file path=ppt/ink/ink2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00.867"/>
    </inkml:context>
    <inkml:brush xml:id="br0">
      <inkml:brushProperty name="width" value="0.05" units="cm"/>
      <inkml:brushProperty name="height" value="0.05" units="cm"/>
      <inkml:brushProperty name="color" value="#AB008B"/>
    </inkml:brush>
  </inkml:definitions>
  <inkml:trace contextRef="#ctx0" brushRef="#br0">0 1 360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21.283"/>
    </inkml:context>
    <inkml:brush xml:id="br0">
      <inkml:brushProperty name="width" value="0.05" units="cm"/>
      <inkml:brushProperty name="height" value="0.05" units="cm"/>
      <inkml:brushProperty name="color" value="#E71224"/>
    </inkml:brush>
  </inkml:definitions>
  <inkml:trace contextRef="#ctx0" brushRef="#br0">432 0 2024,'0'0'3226,"0"0"-1675,0 0-282,0 0-156,0 0-135,0 0 29,1 1 4626,-9 17-5680,-65 115 795,-257 428 1273,330-560-1975,-12 13-1687,6-14-1871,3-13 44,3-19-1663</inkml:trace>
</inkml:ink>
</file>

<file path=ppt/ink/ink2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01.205"/>
    </inkml:context>
    <inkml:brush xml:id="br0">
      <inkml:brushProperty name="width" value="0.05" units="cm"/>
      <inkml:brushProperty name="height" value="0.05" units="cm"/>
      <inkml:brushProperty name="color" value="#AB008B"/>
    </inkml:brush>
  </inkml:definitions>
  <inkml:trace contextRef="#ctx0" brushRef="#br0">99 1 360,'100'146'518,"-99"-144"-480,1 0 0,-1 0 0,1 0 0,-1 0 0,1 0 0,0 0 0,0-1 1,0 1-1,0 0 0,0-1 0,0 1 0,0-1 0,5 2 0,-7-3-19,1 0-1,-1 0 1,0 0-1,1 0 0,-1 0 1,1 0-1,-1-1 0,1 1 1,-1 0-1,1 0 0,-1 0 1,0-1-1,1 1 1,-1 0-1,1 0 0,-1-1 1,0 1-1,1 0 0,-1-1 1,0 1-1,0 0 1,1-1-1,-1 1 0,0-1 1,0 1-1,1-1 0,-1 0 1,2-2 271,11-5 1659,-11 6-1522,1 0 0,0 0 0,0 0 0,-1 0 1,1 1-1,0-1 0,0 1 0,1 0 0,5-2 0,-7 3-93,-2 0-119,0 0 99,0 0 92,-3 1 218,-10 6-329,1 1-1,-1 0 1,1 1 0,1 0-1,-1 0 1,2 1 0,-18 21-1,-15 13 658,29-32-657,11-8-193,-1 0 1,1 0 0,-1-1 0,0 1 0,0-1 0,0 0-1,-1 0 1,1 0 0,-1-1 0,1 0 0,-1 0 0,0 0 0,0 0-1,-7 1 1,-10-1-70,9 0-2265,1-1-5690,11-1 6041,1 0 451,0 0-125</inkml:trace>
</inkml:ink>
</file>

<file path=ppt/ink/ink2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01.626"/>
    </inkml:context>
    <inkml:brush xml:id="br0">
      <inkml:brushProperty name="width" value="0.05" units="cm"/>
      <inkml:brushProperty name="height" value="0.05" units="cm"/>
      <inkml:brushProperty name="color" value="#AB008B"/>
    </inkml:brush>
  </inkml:definitions>
  <inkml:trace contextRef="#ctx0" brushRef="#br0">0 430 392,'0'0'3898,"0"0"-881,0 0-837,0 0-391,0 0-214,0 0-144,0 0-342,0 5 132,2-23-1160,0 0 1,1 0-1,0 1 1,2-1-1,11-28 1,42-89-1051,-53 124 844,77-143-2427,-98 199 3284,2 0 0,3 1 0,1 0 0,-7 95 1,17-110-439,-1-13-97,1 0 0,1 0 1,5 29-1,-4-40-166,0-1-1,0 0 1,1 0 0,-1 1 0,1-2 0,1 1 0,-1 0-1,1 0 1,0-1 0,0 0 0,1 0 0,-1 0 0,8 5 0,-7-6-151,0 0 0,1 0 0,-1-1 1,1 0-1,0 0 0,0 0 0,0-1 1,10 3-1,30 0-8322,-46-5 8334,1 0 0,-1 0 0,0 0 0,1 0-1,-1 0 1,1 0 0,-1 0 0,1 0 0,-1 0 0,1 0 0,-1 0 0,0 0-1,1-1 1,-1 1 0,1 0 0,-1 0 0,0 0 0,1-1 0,-1 1-1,0 0 1,1-1 0,-1 1 0,0 0 0,0-1 0,1 1 0,-1 0 0,0-1-1,0 1 1,1-1 0,-1 1 0,0 0 0,0-1 0,0 1 0,0-1-1,0 1 1,0 0 0,1-1 0,-1 1 0,0-1 0,0 1 0,-1-1 0,1 1-1,0-1 1,0 1 0,0 0 0,0-1 0,0 1 0,-1-2 0,1 0-87,0-26-1523</inkml:trace>
</inkml:ink>
</file>

<file path=ppt/ink/ink2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01.973"/>
    </inkml:context>
    <inkml:brush xml:id="br0">
      <inkml:brushProperty name="width" value="0.05" units="cm"/>
      <inkml:brushProperty name="height" value="0.05" units="cm"/>
      <inkml:brushProperty name="color" value="#AB008B"/>
    </inkml:brush>
  </inkml:definitions>
  <inkml:trace contextRef="#ctx0" brushRef="#br0">0 0 1120,'0'0'4945,"0"0"-2448,0 0-465,0 0-383,0 0 47,0 0-328,0 0-167,79 5-553,-45 5-120,11 0-256,9-5-96,0-5-56,0 5-120,5-5-432,-5 0-1457,5 0-3600,-15 0-1216,-5 0 4040</inkml:trace>
</inkml:ink>
</file>

<file path=ppt/ink/ink2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02.727"/>
    </inkml:context>
    <inkml:brush xml:id="br0">
      <inkml:brushProperty name="width" value="0.05" units="cm"/>
      <inkml:brushProperty name="height" value="0.05" units="cm"/>
      <inkml:brushProperty name="color" value="#AB008B"/>
    </inkml:brush>
  </inkml:definitions>
  <inkml:trace contextRef="#ctx0" brushRef="#br0">586 164 128,'0'0'60,"0"0"11,0 0-17,0 0-6,0 0-26,-36-8-1,-224-50 422,233 51-364,-1 0 1,1-2-1,1-1 1,0-1-1,0-1 1,-33-21-1,55 31-57,0 1-1,0 0 1,0-1 0,0 2-1,0-1 1,0 0 0,0 1-1,0 0 1,-1 0-1,1 0 1,-5 1 0,-6 0 331,15 0-466,0 0 748,-1 1 0,1 0-1,0-1 1,0 1 0,0 0 0,0-1 0,0 1-1,0 0 1,0 0 0,0-1 0,1 1 0,-1 0-1,1-1 1,-1 1 0,2 2 0,20 2-43,1-1 0,-1-2 1,1 0-1,0-1 0,0-1 0,40-4 1,-4 1-245,61 2-199,43 0-90,-56 0-4530,-105 0 799,-15 0-722,2 0 3659,-47 0-911,-3 0 586</inkml:trace>
</inkml:ink>
</file>

<file path=ppt/ink/ink2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03.073"/>
    </inkml:context>
    <inkml:brush xml:id="br0">
      <inkml:brushProperty name="width" value="0.05" units="cm"/>
      <inkml:brushProperty name="height" value="0.05" units="cm"/>
      <inkml:brushProperty name="color" value="#AB008B"/>
    </inkml:brush>
  </inkml:definitions>
  <inkml:trace contextRef="#ctx0" brushRef="#br0">1 36 144,'0'0'328,"0"0"1279,0 0 2910,0 0-1759,0 0-872,0 0-361,11 1 1463,47 3-1725,354 6 481,-373-8-1938,32-1-1157,-31-10-2997,-39 9 4069,-1 0 1,1 0 0,0 0 0,-1-1-1,1 1 1,-1 0 0,1-1-1,0 1 1,-1 0 0,1-1 0,-1 1-1,1-1 1,-1 1 0,1 0-1,-1-1 1,0 1 0,1-1 0,-1 0-1,1 1 1,-1-1 0,0 1-1,0-1 1,1 1 0,-1-2 0,-9-9-2820,-22-1 1832,-7 2-80</inkml:trace>
</inkml:ink>
</file>

<file path=ppt/ink/ink2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03.660"/>
    </inkml:context>
    <inkml:brush xml:id="br0">
      <inkml:brushProperty name="width" value="0.05" units="cm"/>
      <inkml:brushProperty name="height" value="0.05" units="cm"/>
      <inkml:brushProperty name="color" value="#AB008B"/>
    </inkml:brush>
  </inkml:definitions>
  <inkml:trace contextRef="#ctx0" brushRef="#br0">0 39 240,'0'0'320,"0"0"774,0 0 3032,0 0-965,0 0-1057,0 0-400,2-5-519,-2 0-930,0 3-171,0 0 0,0 0-1,1 0 1,-1-1 0,1 1 0,-1 0-1,1 0 1,-1 0 0,1 0 0,0 0-1,0 0 1,2-2 0,2 44 2215,-1-25-2249,0-1 0,1 0 0,0-1 0,1 1 0,1-1 0,0 0 0,1-1 0,0 0 0,0 0 0,2 0 0,-1-1 0,2-1 0,-1 0 0,1 0 0,1-1 0,0 0 0,23 13 0,19 6 256,0-2 0,116 38 0,-117-45-265,-41-15-40,3 1-7,0 0 1,-1 1-1,1 1 1,-1 0 0,19 14-1,-31-20-9,0 0 0,-1 1 0,1-1 0,-1 0 0,0 1 0,1-1 0,-1 1 0,0-1 0,0 1 0,0 0 0,0 0 0,0-1 0,0 1 0,0 0 0,-1 0 0,1 0-1,-1 0 1,1 0 0,-1 0 0,0 0 0,0 0 0,0-1 0,0 1 0,0 0 0,0 0 0,0 0 0,-1 0 0,1 0 0,-1 0 0,1 0 0,-1 0 0,-1 2 0,0 0 4,-1 1 0,0-1 0,0 0 0,0 0 0,0 0 0,-1-1 0,1 1 0,-1-1 0,0 0 0,-8 6 0,-171 93-3,18-10-956,58-26-2581,82-46-148,11-6-1600,8-8 2281,5-5 1038</inkml:trace>
</inkml:ink>
</file>

<file path=ppt/ink/ink2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04.874"/>
    </inkml:context>
    <inkml:brush xml:id="br0">
      <inkml:brushProperty name="width" value="0.05" units="cm"/>
      <inkml:brushProperty name="height" value="0.05" units="cm"/>
      <inkml:brushProperty name="color" value="#AB008B"/>
    </inkml:brush>
  </inkml:definitions>
  <inkml:trace contextRef="#ctx0" brushRef="#br0">605 213 2985,'0'0'8033,"0"0"-4296,0 0-1686,0 0-610,0 0-469,0 0-449,-5-27-214,-22-84-164,25 107-140,1 0 1,0 0-1,-1 0 0,0 1 0,0-1 0,0 0 0,0 1 1,-1-1-1,0 1 0,1 0 0,-1 0 0,0 0 0,0 0 0,-1 1 1,1-1-1,-1 1 0,1 0 0,-1 0 0,-7-3 0,2 2-39,1 1 0,-1 1 0,0-1 0,1 1-1,-1 1 1,-12 0 0,10 0-82,8 0 86,0 0 1,0 0-1,-1 1 0,1-1 0,0 0 0,0 1 0,0 0 0,0 0 0,0 0 1,0 0-1,0 1 0,0-1 0,0 1 0,0-1 0,1 1 0,-1 0 1,0 0-1,1 0 0,0 1 0,-4 3 0,1 2 14,0 1-1,1 0 1,-1 0 0,2 0-1,-5 16 1,-19 78 50,5 1 0,-15 171 0,30-215-22,-9 132 37,8-81-181,-28 141-1,34-244 57,-15 49-773,16-55 739,1-1 0,-1 1 0,0 0-1,0-1 1,0 1 0,0-1 0,0 1 0,0-1 0,-1 1 0,1-1 0,-1 0-1,1 0 1,-1 1 0,1-1 0,-1 0 0,1 0 0,-1-1 0,0 1 0,1 0-1,-1 0 1,0-1 0,0 1 0,0-1 0,0 0 0,-2 1 0,1-1-337,0 0 1,0-1 0,-1 1-1,1-1 1,0 1-1,-1-1 1,1 0 0,0 0-1,0 0 1,0-1 0,0 1-1,0-1 1,0 1-1,1-1 1,-5-3 0,1-1-500,1-1 1,-1 1 0,1-1-1,-6-11 1,-1 0 135,-13-22-1096</inkml:trace>
</inkml:ink>
</file>

<file path=ppt/ink/ink2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05.223"/>
    </inkml:context>
    <inkml:brush xml:id="br0">
      <inkml:brushProperty name="width" value="0.05" units="cm"/>
      <inkml:brushProperty name="height" value="0.05" units="cm"/>
      <inkml:brushProperty name="color" value="#AB008B"/>
    </inkml:brush>
  </inkml:definitions>
  <inkml:trace contextRef="#ctx0" brushRef="#br0">0 1 1016,'0'0'6288,"0"0"-3362,0 0-1179,0 0-117,0 0-239,0 0-247,15 0 446,418 15-166,-381-16-1766,121 5-1419,-146-2-819,0 2 1,29 8-1,-18 2-4526</inkml:trace>
</inkml:ink>
</file>

<file path=ppt/ink/ink2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06.074"/>
    </inkml:context>
    <inkml:brush xml:id="br0">
      <inkml:brushProperty name="width" value="0.05" units="cm"/>
      <inkml:brushProperty name="height" value="0.05" units="cm"/>
      <inkml:brushProperty name="color" value="#AB008B"/>
    </inkml:brush>
  </inkml:definitions>
  <inkml:trace contextRef="#ctx0" brushRef="#br0">22 0 7066,'0'0'2447,"0"0"-515,0 0-373,0 0-188,0 0-308,0 0-195,-4 2-204,3-2-622,0 0-1,0 1 0,0-1 0,1 0 1,-1 1-1,0-1 0,0 0 0,0 1 1,1-1-1,-1 1 0,0-1 1,1 1-1,-1-1 0,0 1 0,1 0 1,-1-1-1,1 1 0,-1 0 0,1 0 1,-1-1-1,1 1 0,-1 0 0,1 0 1,0 0-1,0-1 0,-1 1 1,1 0-1,0 0 0,0 0 0,0 0 1,0 0-1,0 1 0,1-1 0,-1 0 0,1 0 0,0 0 0,0 0 0,0 0 0,0 0-1,0 0 1,0 0 0,1 0 0,-1 0 0,0 0 0,0-1 0,1 1 0,-1-1-1,0 1 1,1-1 0,-1 1 0,0-1 0,1 0 0,-1 1 0,1-1 0,-1 0 0,3 0-1,223 6 230,-160-6-1812,-66 0 1110,-1 0-72,0 0 21,-108 0-568,106 1 1230,0 0-1,0 1 1,-1-1-1,1 1 1,0 0-1,1 0 1,-1-1-1,0 1 1,0 1-1,1-1 1,-1 0-1,1 0 1,-1 3-1,-23 39 1298,19-26-1455,1 1 1,0 1-1,1-1 1,1 1-1,1-1 1,1 1-1,1 29 1,-1 7-230,-1 33-609,2-50-1954,1 12-9636,-1-49 10060</inkml:trace>
</inkml:ink>
</file>

<file path=ppt/ink/ink2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06.662"/>
    </inkml:context>
    <inkml:brush xml:id="br0">
      <inkml:brushProperty name="width" value="0.05" units="cm"/>
      <inkml:brushProperty name="height" value="0.05" units="cm"/>
      <inkml:brushProperty name="color" value="#AB008B"/>
    </inkml:brush>
  </inkml:definitions>
  <inkml:trace contextRef="#ctx0" brushRef="#br0">244 32 6345,'0'0'2754,"0"0"-439,0 0-369,0 0-280,0 0-391,0 0-224,-2-6-170,1 4-841,1 1-1,-1 0 1,1-1 0,-1 1-1,1 0 1,-1-1-1,0 1 1,0 0 0,1 0-1,-1 0 1,0 0-1,0 0 1,0 0 0,0 0-1,0 0 1,-1 0-1,1 0 1,0 0 0,0 1-1,0-1 1,-1 1-1,1-1 1,0 1 0,-1-1-1,1 1 1,-2-1-1,1 2-14,0 0-1,0-1 1,0 1 0,0 0-1,0 0 1,0 0-1,1 0 1,-1 1-1,0-1 1,1 0-1,-1 1 1,1 0-1,-1-1 1,1 1-1,0-1 1,-1 1-1,1 0 1,0 0 0,0 0-1,-1 3 1,-32 60 90,-54 110-45,77-149-74,0 0 0,3 1 1,0 1-1,-7 46 0,15-71 6,-2 7-59,1 0 0,0-1 0,1 1 0,0 0 0,1 0 0,1 9 0,-1-17-33,-1 1 0,1-1-1,0 0 1,0 0 0,0 0 0,0 0 0,1 0 0,-1 0 0,0 0 0,1 0 0,-1-1-1,1 1 1,0-1 0,-1 1 0,1-1 0,0 1 0,0-1 0,0 0 0,0 0 0,0 0 0,0 0-1,1 0 1,-1-1 0,0 1 0,0-1 0,1 1 0,-1-1 0,0 0 0,5 0 0,5 1-828,-1-1 1,1 0-1,0-1 1,-1 0-1,1 0 1,-1-2 0,0 1-1,1-1 1,-1-1-1,0 0 1,-1-1-1,1 0 1,16-11 0,28-19-1707</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21.750"/>
    </inkml:context>
    <inkml:brush xml:id="br0">
      <inkml:brushProperty name="width" value="0.05" units="cm"/>
      <inkml:brushProperty name="height" value="0.05" units="cm"/>
      <inkml:brushProperty name="color" value="#E71224"/>
    </inkml:brush>
  </inkml:definitions>
  <inkml:trace contextRef="#ctx0" brushRef="#br0">1 0 2016,'0'0'3044,"0"0"-1835,0 0-80,0 0-39,0 0-177,9 45-102,32 148-9,-20-113-239,2 0-1,5-1 0,2-1 0,4-2 1,16 21-563,3 0 1163,28 32-1163,-47-76 221,-34-52-241,10 17 181,-10-18-181,0 0-1,0-1 0,0 1 0,-1 0 0,1 0 0,0 0 0,0 0 0,-1 0 0,1 0 0,0 0 0,0 0 0,0 0 0,-1 0 0,1 0 0,0 0 0,0 0 0,-1 0 0,1 0 0,0 0 0,0 0 0,0 0 0,-1 0 0,1 0 0,0 0 0,0 1 0,0-1 0,-1 0 0,1 0 0,0 0 0,0 0 0,0 0 0,0 1 0,-1-1 0,1 0 0,0 0 0,0 0 0,0 0 0,0 1 0,0-1 0,0 0 0,0 0 0,0 0 1,-1 1-1,1-1 0,0 0 0,0 0 0,0 1 0,0-1 0,0 0 0,0 0 0,0 0 0,0 1 0,0-1 0,0 0 0,0 0 0,1 0 0,-1 1 0,0-1 0,0 0 0,0 0 0,0 0 0,0 1 21,-12-13-3861,2-11-3680</inkml:trace>
</inkml:ink>
</file>

<file path=ppt/ink/ink2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07.142"/>
    </inkml:context>
    <inkml:brush xml:id="br0">
      <inkml:brushProperty name="width" value="0.05" units="cm"/>
      <inkml:brushProperty name="height" value="0.05" units="cm"/>
      <inkml:brushProperty name="color" value="#AB008B"/>
    </inkml:brush>
  </inkml:definitions>
  <inkml:trace contextRef="#ctx0" brushRef="#br0">1 519 6337,'0'0'3724,"0"0"-1530,0 0-395,0 0-544,0 0-577,0 0-326,5-4-177,12-10-170,-2-1-1,0 0 0,-1-1 1,0-1-1,-1 0 0,-1-1 1,16-33-1,3-12-593,26-73-1,-50 118 475,-1 0 0,0 0 0,-2 0 0,0-1 1,-1 0-1,1-21 0,-4 38 257,0 2 56,-14 18 143,-7 25 101,2 0-1,2 2 1,3 0-1,-14 63 0,19-62-214,2 0 0,2 0 0,2 66-1,3-110-229,0 1-1,0-1 1,0 0-1,0 1 1,1-1-1,-1 0 1,1 1-1,0-1 0,-1 0 1,1 0-1,0 1 1,1-1-1,-1 0 1,0 0-1,0 0 1,1 0-1,-1-1 1,1 1-1,0 0 1,0-1-1,-1 1 1,1-1-1,0 1 1,0-1-1,0 0 0,1 0 1,-1 0-1,3 1 1,0 0-263,0-1-1,1 0 1,-1 0 0,0-1 0,1 0-1,-1 1 1,1-2 0,-1 1 0,0-1 0,1 0-1,-1 0 1,6-2 0,-9 2-59,0 0 1,1 0-1,-1 0 1,0-1-1,0 1 1,0-1-1,0 1 1,0-1-1,0 0 1,0 0-1,-1 0 1,1 0-1,-1 0 1,1 0-1,-1 0 1,0-1-1,0 1 1,1-5-1,11-48-5081,-11 20 2788</inkml:trace>
</inkml:ink>
</file>

<file path=ppt/ink/ink2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07.485"/>
    </inkml:context>
    <inkml:brush xml:id="br0">
      <inkml:brushProperty name="width" value="0.05" units="cm"/>
      <inkml:brushProperty name="height" value="0.05" units="cm"/>
      <inkml:brushProperty name="color" value="#AB008B"/>
    </inkml:brush>
  </inkml:definitions>
  <inkml:trace contextRef="#ctx0" brushRef="#br0">45 277 2561</inkml:trace>
  <inkml:trace contextRef="#ctx0" brushRef="#br0" timeOffset="1">45 277 2561,'-25'-261'6769,"20"251"-4433,-5 5-127,5 5-537,5 0-431,0 0-441,0 0-192,0 0-400,5 0 16,25 0-104,9 5-112,10 0-8,15-5-96,5 0-608,5 0-1001,24 0-1247,-14 0-5002,-21-5 3393</inkml:trace>
</inkml:ink>
</file>

<file path=ppt/ink/ink2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07.889"/>
    </inkml:context>
    <inkml:brush xml:id="br0">
      <inkml:brushProperty name="width" value="0.05" units="cm"/>
      <inkml:brushProperty name="height" value="0.05" units="cm"/>
      <inkml:brushProperty name="color" value="#AB008B"/>
    </inkml:brush>
  </inkml:definitions>
  <inkml:trace contextRef="#ctx0" brushRef="#br0">74 0 8666,'0'0'3153,"0"0"-473,0 0-920,0 0-639,0 0-577,0 0-136,0 0-272,0 0-80,172 287-56,-162-242-8,-5-4-328,-5 4-784,0 0-889,-34 1-943,-50 19-2754,10-15 1722,6-4 2495</inkml:trace>
</inkml:ink>
</file>

<file path=ppt/ink/ink2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08.472"/>
    </inkml:context>
    <inkml:brush xml:id="br0">
      <inkml:brushProperty name="width" value="0.05" units="cm"/>
      <inkml:brushProperty name="height" value="0.05" units="cm"/>
      <inkml:brushProperty name="color" value="#AB008B"/>
    </inkml:brush>
  </inkml:definitions>
  <inkml:trace contextRef="#ctx0" brushRef="#br0">0 31 8786,'0'0'2929,"0"0"-585,0 0-568,0 0-655,0 0-297,0 0-336,0 0-152,138 15-192,-104-15 0,6 0-144,-11-5-296,-4-10-552,-20 5-1281,-5-1-2760,0 6-3529</inkml:trace>
</inkml:ink>
</file>

<file path=ppt/ink/ink2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08.822"/>
    </inkml:context>
    <inkml:brush xml:id="br0">
      <inkml:brushProperty name="width" value="0.05" units="cm"/>
      <inkml:brushProperty name="height" value="0.05" units="cm"/>
      <inkml:brushProperty name="color" value="#AB008B"/>
    </inkml:brush>
  </inkml:definitions>
  <inkml:trace contextRef="#ctx0" brushRef="#br0">40 1 7818,'-39'176'4985,"44"-176"-2857,5 0-543,0 0-481,-1 0-544,1 0-424,5 5-40,5 5-96,9 0-152,1 0-944,29 0-1417,-10-5-3168,0-5-1249</inkml:trace>
</inkml:ink>
</file>

<file path=ppt/ink/ink2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19.223"/>
    </inkml:context>
    <inkml:brush xml:id="br0">
      <inkml:brushProperty name="width" value="0.05" units="cm"/>
      <inkml:brushProperty name="height" value="0.05" units="cm"/>
      <inkml:brushProperty name="color" value="#AB008B"/>
    </inkml:brush>
  </inkml:definitions>
  <inkml:trace contextRef="#ctx0" brushRef="#br0">72 21 176,'0'0'111,"0"0"-6,0 0-10,0 0-34,0 0 4,0 0 2,0 0 33,-11-4 47,-35-9 90,35 9 19,11 4 50,0 0 40,0 5 6047,0 21-4488,-2 9-63,1-24-1147,0 0-1,1 0 1,1 0-1,2 20 1,-1-29-581,-1 0 1,0 0-1,1 0 0,-1-1 1,1 1-1,-1-1 1,1 1-1,0-1 0,-1 0 1,1 1-1,0-1 1,0 0-1,0 0 0,0 0 1,0-1-1,0 1 1,0 0-1,1-1 0,-1 1 1,0-1-1,0 0 1,0 0-1,1 0 0,-1 0 1,0 0-1,0 0 1,4-1-1,6 0-95,-1 0 0,0-1 0,0 0 0,15-6 0,14-7-321,1 1-1,0 2 1,0 2 0,1 1 0,1 2 0,68-1 0,-51 7 235,-19 0 44,67 6 1,-95-3 27,0 0 1,-1 1-1,1 1 1,0 0-1,-1 0 0,0 1 1,0 1-1,0 0 1,13 9-1,-14-6 69,22 13 258,57 53 1,-89-74-296,-1-1-53,0 0-96,0 0-146,0 0-264,0-35-2708,1 30 3115,0 0 0,0 0 1,1 0-1,0 0 0,0 0 0,0 1 0,0-1 0,1 1 0,0-1 0,0 1 0,0 0 1,0 0-1,1 0 0,-1 1 0,1-1 0,0 1 0,0 0 0,1 0 0,-1 0 0,9-4 1,-3 2 259,0 0 0,0 0 0,1 1 0,0 0 0,-1 1 0,1 0 0,0 0 0,23-1 0,-7 4 593,-10-1-541,0 0 0,-1 2 0,1 0 0,0 1 0,0 1 0,0 0 0,-1 1 0,26 10 1,-23-6-149,1-2 1,0 0-1,1-1 1,-1 0-1,1-2 1,22 1-1,132-4 378,-79-3 258,62 13-366,-63-13-2227,-4-13-4787,-48 5 2572,-7 1 2019</inkml:trace>
</inkml:ink>
</file>

<file path=ppt/ink/ink2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20.012"/>
    </inkml:context>
    <inkml:brush xml:id="br0">
      <inkml:brushProperty name="width" value="0.05" units="cm"/>
      <inkml:brushProperty name="height" value="0.05" units="cm"/>
      <inkml:brushProperty name="color" value="#AB008B"/>
    </inkml:brush>
  </inkml:definitions>
  <inkml:trace contextRef="#ctx0" brushRef="#br0">0 16 8,'0'0'64,"0"0"-56,0 0 32,0 0-40,0 0 0,0 0-8,0 0 0,10-15-40,-5 15 48,5 0 0,-1 0-56,-4 0 56,5 0 0,0 0 0</inkml:trace>
</inkml:ink>
</file>

<file path=ppt/ink/ink2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20.352"/>
    </inkml:context>
    <inkml:brush xml:id="br0">
      <inkml:brushProperty name="width" value="0.05" units="cm"/>
      <inkml:brushProperty name="height" value="0.05" units="cm"/>
      <inkml:brushProperty name="color" value="#AB008B"/>
    </inkml:brush>
  </inkml:definitions>
  <inkml:trace contextRef="#ctx0" brushRef="#br0">0 0 8</inkml:trace>
</inkml:ink>
</file>

<file path=ppt/ink/ink2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20.908"/>
    </inkml:context>
    <inkml:brush xml:id="br0">
      <inkml:brushProperty name="width" value="0.05" units="cm"/>
      <inkml:brushProperty name="height" value="0.05" units="cm"/>
      <inkml:brushProperty name="color" value="#AB008B"/>
    </inkml:brush>
  </inkml:definitions>
  <inkml:trace contextRef="#ctx0" brushRef="#br0">25 76 8,'27'11'21,"25"8"37,-54-19-49,0-1-1,1 0 1,-1 0 0,1 0 0,-1 1 0,1-2 0,-1 1-1,1 0 1,-1 0 0,1 0 0,0-1 0,0 1 0,0 0-1,0-1 1,0 1 0,0-1 0,0 1 0,0-1 0,0 0-1,1 1 1,-1-1 0,1 0 0,-1 0 0,1 1 0,0-3 0,-2-50 435,2 39 106,0 15-263,0 0-97,0 0-56,0 0 949,0 3 3779,-1 10-3364,-5 4 89,0 0 1,-15 31 0,15-37-1195,0 1 0,1 0 1,0 0-1,1 0 0,0 0 1,1 1-1,1 0 0,-2 24 1,4 57-626,35-88 13,618-1-1844,-650-5 1823,-1 0 0,1-1 1,-1 1-1,0-1 0,1 1 1,-1-1-1,0 1 0,1-1 0,-1 0 1,0 0-1,0 0 0,0-1 1,0 1-1,0 0 0,2-3 0,-3 4-1733,-1 0-472,0 0-97,-8 0-358,-9 0 1442</inkml:trace>
</inkml:ink>
</file>

<file path=ppt/ink/ink2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21.387"/>
    </inkml:context>
    <inkml:brush xml:id="br0">
      <inkml:brushProperty name="width" value="0.05" units="cm"/>
      <inkml:brushProperty name="height" value="0.05" units="cm"/>
      <inkml:brushProperty name="color" value="#AB008B"/>
    </inkml:brush>
  </inkml:definitions>
  <inkml:trace contextRef="#ctx0" brushRef="#br0">109 26 704,'0'0'1248,"0"0"1474,0 0 32,0 0-549,0 0-505,0 0-422,0-4-253,0-13-258,0 13-245,0 4-218,0 0-142,0 0-56,0 0 15,9 6 46,11 16-79,-17-17-75,1-1-1,0 1 0,0-1 1,0 0-1,1 0 1,-1-1-1,1 1 1,0-1-1,0 0 1,0 0-1,1 0 1,-1-1-1,10 3 0,48 16 55,-62-20-74,-1 0 1,1 0-1,0 1 0,-1-1 1,1 0-1,-1 0 0,1 1 1,-1-1-1,0 0 0,1 0 1,-1 1-1,0-1 0,0 0 1,0 1-1,0-1 0,0 0 1,0 1-1,0-1 0,-1 0 1,1 1-1,0-1 0,-1 1 1,-2 2-53,0 0 1,0 0 0,-1 0-1,1-1 1,-1 0-1,0 1 1,0-1 0,0-1-1,0 1 1,0 0-1,0-1 1,-1 0 0,-7 2-1,-10 7-529,-44 25-1936,-37 21-5806,76-45 6109</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22.531"/>
    </inkml:context>
    <inkml:brush xml:id="br0">
      <inkml:brushProperty name="width" value="0.05" units="cm"/>
      <inkml:brushProperty name="height" value="0.05" units="cm"/>
      <inkml:brushProperty name="color" value="#E71224"/>
    </inkml:brush>
  </inkml:definitions>
  <inkml:trace contextRef="#ctx0" brushRef="#br0">1 0 4417,'0'0'3163,"0"0"-1198,0 0 115,0 0 134,0 0-382,0 0-303,0 0-282,8 0 38,-2 1-1193,1 1 0,0 0 0,0 0 0,-1 0 0,1 1 0,-1 0 0,0 0 0,0 0 0,0 1 0,0 0 0,-1 0 0,1 1 0,2 3-92,38 24 297,-5-10-212,156 77 272,-197-99-353,0 0-1,0 1 1,1-1-1,-1 0 1,0 0-1,0 1 0,0-1 1,0 0-1,0 1 1,0-1-1,0 0 1,0 1-1,0-1 1,0 0-1,0 1 1,0-1-1,0 0 0,0 1 1,0-1-1,0 0 1,0 1-1,0-1 1,0 0-1,0 1 1,0-1-1,0 0 1,-1 0-1,1 1 0,0-1 1,0 0-1,0 0 1,-1 1-1,1-1 1,0 0-1,0 0 1,-1 1-1,1-1 1,0 0-1,-1 0 0,1 0 1,0 0-1,0 0 1,-1 1-1,1-1 1,0 0-1,-1 0 1,1 0-1,0 0 1,-1 0-1,1 0 0,0 0 1,-1 0-1,1 0-3,-30 15-135,17-9 226,-40 25-361,-13 7-617,-22 6 887,66-34-2205,0-1 1,-1-1-1,-16 3 2205,30-11-2393,3 0-959</inkml:trace>
</inkml:ink>
</file>

<file path=ppt/ink/ink2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21.975"/>
    </inkml:context>
    <inkml:brush xml:id="br0">
      <inkml:brushProperty name="width" value="0.05" units="cm"/>
      <inkml:brushProperty name="height" value="0.05" units="cm"/>
      <inkml:brushProperty name="color" value="#AB008B"/>
    </inkml:brush>
  </inkml:definitions>
  <inkml:trace contextRef="#ctx0" brushRef="#br0">64 100 6089,'0'0'2378,"0"0"-341,0 0-437,0 0-209,0 0-340,0 0-247,-10-1-299,-33-6-106,33 5-188,10 3-179,1 0 1,0 0-1,0 0 1,0 0-1,0-1 1,0 1-1,1 0 0,-1-1 1,0 1-1,0-1 1,0 1-1,1-1 1,-1 0-1,0 1 1,0-1-1,1 0 1,-1 0-1,0 0 0,0 0 1,3 0-1,1 0 66,47 5 203,1-3-1,54-4 1,-100 2-290,22-3-16,-1-2-1,0-1 0,0 0 1,-1-2-1,0-2 0,0 0 1,-1-2-1,47-27 1,-77 36-3562,-13 1 1799,-19 2-1081,-3 4-1953</inkml:trace>
</inkml:ink>
</file>

<file path=ppt/ink/ink2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22.306"/>
    </inkml:context>
    <inkml:brush xml:id="br0">
      <inkml:brushProperty name="width" value="0.05" units="cm"/>
      <inkml:brushProperty name="height" value="0.05" units="cm"/>
      <inkml:brushProperty name="color" value="#AB008B"/>
    </inkml:brush>
  </inkml:definitions>
  <inkml:trace contextRef="#ctx0" brushRef="#br0">15 16 5161</inkml:trace>
  <inkml:trace contextRef="#ctx0" brushRef="#br0" timeOffset="1">15 16 5161,'85'-16'1663,"-72"17"1809,-21 14-3101,1 1 1,1 0 0,1 0 0,0 1 0,1-1-1,1 1 1,-2 20 0,-1 0 50,-19 97-587,7 0 0,-2 145-1,20-278-1341,0-1-1101,0-4-808,0-18 1128,0-7 519</inkml:trace>
</inkml:ink>
</file>

<file path=ppt/ink/ink2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22.959"/>
    </inkml:context>
    <inkml:brush xml:id="br0">
      <inkml:brushProperty name="width" value="0.05" units="cm"/>
      <inkml:brushProperty name="height" value="0.05" units="cm"/>
      <inkml:brushProperty name="color" value="#AB008B"/>
    </inkml:brush>
  </inkml:definitions>
  <inkml:trace contextRef="#ctx0" brushRef="#br0">1 142 6113,'1'20'11453,"23"-20"-11427,0-1-1,-1-1 1,1 0-1,-1-2 1,1-1-1,-1-1 1,-1 0-1,1-2 1,25-13-1,-35 16-131,-12 5 80,1 0 1,-1-1 0,0 1 0,0 0-1,1-1 1,-1 1 0,0-1-1,0 1 1,0-1 0,1 0 0,-1 0-1,0 1 1,0-1 0,0 0-1,0 0 1,0 0 0,-1 0 0,3-2-1,-3 2-178,0-34-1808,0-15 838,0 49 1148,0 1 95,0 0 63,0 0 104,0 0 72,0 0 126,0 0 24,0 0 50,0 0-101,0 0-131,-4 0-176,1 0 1,-1 0-1,1 0 0,-1 0 0,0 0 0,1 1 1,-6 1-1,5 7-100,0-1 1,1 1-1,0 0 1,0 0-1,1 1 0,0-1 1,0 1-1,0 16 1,2 67-1282,0-91-276,0-2-1085,0 0-2015,0 0-858</inkml:trace>
</inkml:ink>
</file>

<file path=ppt/ink/ink2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24.092"/>
    </inkml:context>
    <inkml:brush xml:id="br0">
      <inkml:brushProperty name="width" value="0.05" units="cm"/>
      <inkml:brushProperty name="height" value="0.05" units="cm"/>
      <inkml:brushProperty name="color" value="#AB008B"/>
    </inkml:brush>
  </inkml:definitions>
  <inkml:trace contextRef="#ctx0" brushRef="#br0">0 11 1376,'0'0'2139,"0"0"-513,0 0-206,0 0-149,0 0-56,0 0 12,0 0-151,11 1 5212,48 3-5923,131-13 283,-175 7 1813,10-1-11184,-44 2-783,-11 1 11062,-37 0 8343,25 0-9048,40 7-739,1 0 0,0 0 1,0 1-1,1-1 0,0 0 1,1 12-1,-1-12-38,-1 37-401,3 55 259,11-35-7935,-12-59 3986,-1-4 1359</inkml:trace>
</inkml:ink>
</file>

<file path=ppt/ink/ink2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24.623"/>
    </inkml:context>
    <inkml:brush xml:id="br0">
      <inkml:brushProperty name="width" value="0.05" units="cm"/>
      <inkml:brushProperty name="height" value="0.05" units="cm"/>
      <inkml:brushProperty name="color" value="#AB008B"/>
    </inkml:brush>
  </inkml:definitions>
  <inkml:trace contextRef="#ctx0" brushRef="#br0">212 81 600,'0'0'535,"0"0"116,0 0 770,0 0 1096,0 0-445,0 0-357,0-12-248,0-55 858,0 66-1270,0 1-127,-2 0-741,0-1 0,1 1-1,-1 0 1,1 0 0,-1 0 0,0 0 0,1 0-1,-1 1 1,0-1 0,1 0 0,-1 1 0,1-1-1,-4 2 1,-1 6-117,0 0 1,0 1-1,0 0 0,1 0 0,0 0 1,1 0-1,0 1 0,-4 14 0,-10 24 114,-12 11-150,-31 69 121,56-112-224,-1 0 0,2 1 0,0-1 0,1 1 1,1 0-1,-1 22 0,3-38 15,1 1 0,-1-1-1,0 0 1,0 0 0,1 0 0,-1 0 0,0 1-1,1-1 1,-1 0 0,1 0 0,0 0 0,-1 0-1,1 0 1,0 0 0,-1 0 0,1 0 0,0-1-1,0 1 1,0 0 0,0 0 0,0-1 0,0 1-1,0 0 1,0-1 0,0 1 0,0-1 0,0 0 0,0 1-1,1-1 1,-1 0 0,0 1 0,2-1 0,48 1-2125,-34-2 1073,-7 0 455,1 0 0,-1-1 0,1 0 1,-1-1-1,0 0 0,0 0 0,0-1 0,0-1 0,-1 1 0,0-2 1,0 1-1,0-1 0,15-14 0,-11 10 189,37-26-1331</inkml:trace>
</inkml:ink>
</file>

<file path=ppt/ink/ink2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24.953"/>
    </inkml:context>
    <inkml:brush xml:id="br0">
      <inkml:brushProperty name="width" value="0.05" units="cm"/>
      <inkml:brushProperty name="height" value="0.05" units="cm"/>
      <inkml:brushProperty name="color" value="#AB008B"/>
    </inkml:brush>
  </inkml:definitions>
  <inkml:trace contextRef="#ctx0" brushRef="#br0">1 0 824</inkml:trace>
</inkml:ink>
</file>

<file path=ppt/ink/ink2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25.291"/>
    </inkml:context>
    <inkml:brush xml:id="br0">
      <inkml:brushProperty name="width" value="0.05" units="cm"/>
      <inkml:brushProperty name="height" value="0.05" units="cm"/>
      <inkml:brushProperty name="color" value="#AB008B"/>
    </inkml:brush>
  </inkml:definitions>
  <inkml:trace contextRef="#ctx0" brushRef="#br0">1 147 824,'131'256'1516,"-105"-205"1743,-26-51-860,0 0-672,0 0-170,0 0-155,0 0-118,0 0-171,0 0-255,0 0-203,1-13 55,6-17-698,2 0 1,1 0-1,1 1 0,28-50 1,-27 54-90,75-164-1321,-71 161 1278,-16 28 123,0 0-1,0 0 1,1 0-1,-1 0 1,0 0-1,0 0 1,0 0-1,1 1 1,-1-1-1,0 0 1,0 0 0,0 0-1,1 0 1,-1 0-1,0 1 1,0-1-1,0 0 1,0 0-1,1 0 1,-1 1 0,0-1-1,0 0 1,0 0-1,0 1 1,0-1-1,0 0 1,0 0-1,0 0 1,0 1 0,0-1-1,0 0 1,0 0-1,0 1 1,0-1-1,0 0 1,0 0-1,0 1 1,0-1-1,0 0 1,0 0 0,0 0-1,0 1 1,0-1-1,0 0 1,-1 0-1,1 1 1,0-1-1,0 0 1,-1 0 0,-10 58 432,-1-17-187,2 2 0,3-1 0,1 1 0,2 0-1,1 1 1,5 51 0,-1-91-264,-1 0-1,1 0 1,0 0 0,0-1-1,0 1 1,1 0 0,-1-1-1,1 1 1,0-1-1,0 1 1,0-1 0,0 0-1,1 0 1,0 0 0,-1 0-1,1-1 1,0 1-1,0 0 1,0-1 0,0 0-1,1 0 1,-1 0 0,1 0-1,-1-1 1,1 1-1,0-1 1,-1 0 0,6 1-1,54 7-2540,-2-8-3489,-42-1 2516,-18 0 3462,-1 0 0,1 0 0,-1 0 1,1 0-1,-1 0 0,1 0 0,0 0 0,-1 0 0,1 0 0,-1 0 0,1 0 0,-1 0 0,1 0 0,-1 0 0,1 0 1,-1-1-1,1 1 0,-1 0 0,1 0 0,-1-1 0,1 1 0,-1 0 0,0-1 0,1 1 0,-1 0 0,1-1 1,-1 1-1,0-1 0,1 1 0,-1-1 0,0 1 0,0-1 0,1 1 0,-1-1 0,0 1 0,0-1 0,0 1 1,1-1-1,-1-9-1081</inkml:trace>
</inkml:ink>
</file>

<file path=ppt/ink/ink2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25.652"/>
    </inkml:context>
    <inkml:brush xml:id="br0">
      <inkml:brushProperty name="width" value="0.05" units="cm"/>
      <inkml:brushProperty name="height" value="0.05" units="cm"/>
      <inkml:brushProperty name="color" value="#AB008B"/>
    </inkml:brush>
  </inkml:definitions>
  <inkml:trace contextRef="#ctx0" brushRef="#br0">40 142 328,'0'0'724,"0"0"-69,0 0 649,0 0 1417,0 0-499,0 0-489,0 0-210,-6-8-200,-21-22-106,21 22-97,6 8-121,16 1 3352,57-3-4345,-10-9-1178,67-19 0,-29 4-3646,1 9-4001,-29 8 5725,-51 8 2183</inkml:trace>
</inkml:ink>
</file>

<file path=ppt/ink/ink2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26.077"/>
    </inkml:context>
    <inkml:brush xml:id="br0">
      <inkml:brushProperty name="width" value="0.05" units="cm"/>
      <inkml:brushProperty name="height" value="0.05" units="cm"/>
      <inkml:brushProperty name="color" value="#AB008B"/>
    </inkml:brush>
  </inkml:definitions>
  <inkml:trace contextRef="#ctx0" brushRef="#br0">89 0 264,'0'0'199,"0"0"-54,0 0-184,0 0 55,-9 0 290,-22 0-168,20 0 3725,-2 0 4101,14 6-4045,10 14-2505,77 73 486,-58-64-1663,-2 2 0,38 50 0,-58-70-307,-1 1 1,-1 0-1,0 0 1,0 0-1,-1 1 1,-1 0-1,0 0 1,-1 0-1,0 0 1,-1 1-1,1 25 1,-3-18-312,1-15 136,-1-1 1,1 1 0,-1-1-1,0 1 1,-1-1 0,1 1-1,-1-1 1,0 1 0,0-1-1,-1 1 1,0-1 0,0 0-1,0 0 1,0 0-1,-1 0 1,0 0 0,0-1-1,0 1 1,0-1 0,-1 0-1,0 0 1,0 0 0,-6 4-1,-33 25-4536,-86 46-1,45-33 2769</inkml:trace>
</inkml:ink>
</file>

<file path=ppt/ink/ink2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33.958"/>
    </inkml:context>
    <inkml:brush xml:id="br0">
      <inkml:brushProperty name="width" value="0.05" units="cm"/>
      <inkml:brushProperty name="height" value="0.05" units="cm"/>
      <inkml:brushProperty name="color" value="#AB008B"/>
    </inkml:brush>
  </inkml:definitions>
  <inkml:trace contextRef="#ctx0" brushRef="#br0">109 305 416,'0'0'7760,"0"0"-4550,0 0-1539,0 0-305,0 0-291,-5 0-358,-15 0-204,15 0-213,5 0 5,0 0 10,20 15 626,8-8-807,0-2 0,1-1 0,-1-1 0,1-2 0,0 0 0,30-5 0,16 2-103,165-8-174,-240 10 121,0 0-3,0-39 80,0 35-55,1-30-56,-3 0 0,-5-37 0,6 62 42,-1 1 1,0-1-1,0 1 0,-1 0 0,0 0 1,-1 0-1,0 0 0,0 1 0,0-1 1,-1 1-1,0 0 0,0 0 0,-11-10 1,11 14-10,0 0 1,0 0-1,0 1 1,-1-1 0,1 1-1,0 0 1,-1 1-1,0-1 1,1 1 0,-1 0-1,0 1 1,-7-1-1,-73 4-205,78-2 208,-1 1 7,0 0 0,0 0 0,1 1 0,-1 0 0,1 0 0,0 1 0,0 1 0,-10 6 0,-63 48-7,67-47 9,-9 6 14,0 1 1,2 1-1,1 0 1,0 2 0,-32 47-1,43-54 0,0 1 0,2-1-1,-1 2 1,2-1 0,0 1 0,1 0 0,1 0-1,1 0 1,0 0 0,1 1 0,1 18-1,0-5 0,2 0-1,2 0 0,0 0 0,15 55 1,-15-75-2,1-1 1,0 1-1,1-1 1,0 0-1,0 0 1,1 0-1,0-1 1,1 0-1,0 0 1,1-1-1,0 0 0,0 0 1,0 0-1,1-1 1,0-1-1,19 11 1,-17-12-6,1 0 0,0-1 1,0-1-1,0 0 0,0 0 0,0-1 1,15 0-1,90-3-508,-110 1 448,1-1-290,0 0 0,0 0 0,0-1 0,0 0 0,0 0 0,0-1-1,0 0 1,-1 0 0,14-9 0,-1-1-1688,-2-2-1,20-17 1,-21 16 0,34-33-1789</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23.018"/>
    </inkml:context>
    <inkml:brush xml:id="br0">
      <inkml:brushProperty name="width" value="0.05" units="cm"/>
      <inkml:brushProperty name="height" value="0.05" units="cm"/>
      <inkml:brushProperty name="color" value="#E71224"/>
    </inkml:brush>
  </inkml:definitions>
  <inkml:trace contextRef="#ctx0" brushRef="#br0">1 105 4489,'0'0'1488,"0"0"-1,0 0-289,0 0-247,0 0-76,0 0-49,0 0-716,0-1 0,0 1-1,0-1 1,0 1-1,0-1 1,0 1-1,0 0 1,1-1-1,-1 1 1,0-1-1,0 1 1,0-1-1,1 1 1,-1 0 0,0-1-1,0 1 1,1 0-1,-1-1 1,0 1-1,1 0 1,-1-1-1,0 1 1,1 0-1,-1 0 1,0-1-1,1 1 1,-1 0 0,1 0-1,-1 0-109,27-3-129,-1-1 0,0-1 0,-1-1 0,1-1 0,-1-1 1,-1-1-1,1-2 0,-1 0 129,-12 6-653,41-21-3624</inkml:trace>
</inkml:ink>
</file>

<file path=ppt/ink/ink2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35.162"/>
    </inkml:context>
    <inkml:brush xml:id="br0">
      <inkml:brushProperty name="width" value="0.05" units="cm"/>
      <inkml:brushProperty name="height" value="0.05" units="cm"/>
      <inkml:brushProperty name="color" value="#AB008B"/>
    </inkml:brush>
  </inkml:definitions>
  <inkml:trace contextRef="#ctx0" brushRef="#br0">0 36 1432,'0'0'7015,"0"0"-3814,0 0-1218,0 0-343,0 0-514,0 0-326,3-4-287,-1 2-465,0-1-1,1 1 0,0 0 1,-1 0-1,1 0 0,0 0 0,0 1 1,0-1-1,1 1 0,-1 0 1,0 0-1,0 0 0,1 0 0,-1 1 1,0-1-1,1 1 0,-1 0 1,4 0-1,85 1 122,-51 1-126,70-7-13,-4 0-5694,-89 5-465</inkml:trace>
</inkml:ink>
</file>

<file path=ppt/ink/ink2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35.744"/>
    </inkml:context>
    <inkml:brush xml:id="br0">
      <inkml:brushProperty name="width" value="0.05" units="cm"/>
      <inkml:brushProperty name="height" value="0.05" units="cm"/>
      <inkml:brushProperty name="color" value="#AB008B"/>
    </inkml:brush>
  </inkml:definitions>
  <inkml:trace contextRef="#ctx0" brushRef="#br0">320 1 6009,'0'0'2413,"0"0"-473,0 0-405,0 0-162,0 0-156,0 0-269,-15 6 302,5 3-1068,0 1 1,1 0-1,0 0 0,0 1 1,1 0-1,-7 14 1,-8 8-72,1-3 114,-45 45 0,14-30-1778,44-39 205,0-1 0,0 0 0,-1 0 0,-11 4 0,9-7-4505</inkml:trace>
</inkml:ink>
</file>

<file path=ppt/ink/ink2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36.068"/>
    </inkml:context>
    <inkml:brush xml:id="br0">
      <inkml:brushProperty name="width" value="0.05" units="cm"/>
      <inkml:brushProperty name="height" value="0.05" units="cm"/>
      <inkml:brushProperty name="color" value="#AB008B"/>
    </inkml:brush>
  </inkml:definitions>
  <inkml:trace contextRef="#ctx0" brushRef="#br0">1 1 1872</inkml:trace>
</inkml:ink>
</file>

<file path=ppt/ink/ink2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36.406"/>
    </inkml:context>
    <inkml:brush xml:id="br0">
      <inkml:brushProperty name="width" value="0.05" units="cm"/>
      <inkml:brushProperty name="height" value="0.05" units="cm"/>
      <inkml:brushProperty name="color" value="#AB008B"/>
    </inkml:brush>
  </inkml:definitions>
  <inkml:trace contextRef="#ctx0" brushRef="#br0">140 170 1872,'-115'-156'2417,"115"156"-2203,-1-1 1,1 0-1,-1 0 1,1 0-1,-1 0 1,1 1-1,-1-1 1,0 0-1,1 1 0,-1-1 1,0 0-1,0 1 1,1-1-1,-1 1 1,0-1-1,0 1 1,0-1-1,0 1 1,1 0-1,-1-1 1,0 1-1,0 0 0,-1-1 1,-4 17 1854,9 21 2276,0-36-4010,0 0 1,0 0-1,1 0 0,-1-1 0,0 1 1,1-1-1,-1 0 0,1 0 0,-1 0 1,7-2-1,-7 2-166,0-1 1,1 1-1,-1 0 1,1 0-1,-1 0 1,1 0-1,-1 1 1,1-1-1,-1 1 0,6 2 1,-7 0-153,0 1-1,0 0 1,0 0 0,-1 0-1,0 0 1,0 0-1,0 0 1,0 1 0,-1-1-1,1 5 1,0 2-3,4 16-203,1 0 0,1 0 0,1-1-1,16 36 1,-18-52-367,0 1 1,0-1-1,0-1 0,2 1 1,9 10-1,-11-14-417,0-1-1,1 1 1,-1-1 0,1 0-1,0-1 1,1 0 0,-1 0-1,11 3 1,13 4-7586</inkml:trace>
</inkml:ink>
</file>

<file path=ppt/ink/ink2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40.861"/>
    </inkml:context>
    <inkml:brush xml:id="br0">
      <inkml:brushProperty name="width" value="0.05" units="cm"/>
      <inkml:brushProperty name="height" value="0.05" units="cm"/>
      <inkml:brushProperty name="color" value="#AB008B"/>
    </inkml:brush>
  </inkml:definitions>
  <inkml:trace contextRef="#ctx0" brushRef="#br0">0 574 2785,'0'0'4382,"0"0"-2030,0 0-679,0 0-240,0 0-239,0 0-294,0 0-120,0 0-154,0 0-46,0 0-175,0 0-125,0-12-101,4-29-203,1-1 0,2 1 0,2 1 0,22-65 0,2-10-444,-18 62 246,-9 35 9,-1 0-1,-1 0 1,0 0 0,1-34 0,-5 52 78,0 0 12,0 3 93,-2 9 45,0 0 1,-1 0-1,0 0 1,-1 0-1,0 0 1,-1-1-1,-7 13 1,-12 32 296,13-18-171,1 0 1,3 0 0,1 0 0,1 1-1,2 0 1,2 0 0,6 53-1,-4-84-116,1 0 0,1 0 0,0 0-1,0 0 1,5 9 0,-6-13-118,0 0 0,0-1 1,0 1-1,0-1 0,0 0 0,1 0 0,-1 1 1,1-2-1,0 1 0,0 0 0,0 0 1,5 2-1,12-5-7770,-15-4 2890</inkml:trace>
</inkml:ink>
</file>

<file path=ppt/ink/ink2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41.359"/>
    </inkml:context>
    <inkml:brush xml:id="br0">
      <inkml:brushProperty name="width" value="0.05" units="cm"/>
      <inkml:brushProperty name="height" value="0.05" units="cm"/>
      <inkml:brushProperty name="color" value="#AB008B"/>
    </inkml:brush>
  </inkml:definitions>
  <inkml:trace contextRef="#ctx0" brushRef="#br0">1 127 6057,'0'0'2552,"0"0"-512,0 0-401,0 0-337,0 0-289,0 0-242,3-9-87,12-25-73,-14 32-531,0 1 1,0-1-1,1 1 1,-1 0-1,0-1 1,1 1-1,-1 0 1,1 0-1,0 0 0,-1 0 1,1 0-1,0 0 1,-1 0-1,1 1 1,0-1-1,0 1 1,3-1-1,35-3 180,-26 3-188,21-5-677,56-18-1,-46 11-2683,-1 2-3398,-23 6-391</inkml:trace>
</inkml:ink>
</file>

<file path=ppt/ink/ink2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42.392"/>
    </inkml:context>
    <inkml:brush xml:id="br0">
      <inkml:brushProperty name="width" value="0.05" units="cm"/>
      <inkml:brushProperty name="height" value="0.05" units="cm"/>
      <inkml:brushProperty name="color" value="#AB008B"/>
    </inkml:brush>
  </inkml:definitions>
  <inkml:trace contextRef="#ctx0" brushRef="#br0">91 1 96,'0'0'471,"0"0"-20,0 0 73,0 0 1088,0 0 1997,0 0-1130,0 0-639,0 0-298,0 0-156,0 0-385,0 0-342,0 0-240,0 0-181,0 0-69,0 0-71,0 0 41,0 0 12,1 0-123,0 0 1,0 0-1,0 0 1,-1 0-1,1 0 1,0 0 0,0 0-1,0 1 1,-1-1-1,1 0 1,0 1-1,0-1 1,-1 0 0,1 1-1,0-1 1,-1 1-1,1-1 1,0 1-1,-2 2-55,0-1 0,-1 0-1,1 0 1,-1 0 0,1 0-1,-1 0 1,0 0 0,0 0 0,0 0-1,0-1 1,0 1 0,0-1-1,0 1 1,0-1 0,-1 0-1,1 0 1,-1 0 0,1 0-1,-5 0 1,4 1-87,-1-1 0,0 1-1,0-1 1,0 0 0,0 0 0,0-1-1,0 1 1,0-1 0,0 0 0,-1 0-1,1 0 1,0-1 0,-4 0 0,8 1 106,-1-1 0,1 1 0,0 0 0,0-1 0,-1 1 0,1 0 0,0-1 0,0 1 0,0 0 0,0-1 0,-1 1 1,1-1-1,0 1 0,0 0 0,0-1 0,0 1 0,0-1 0,0 1 0,0 0 0,0-1 0,0 1 0,0-1 0,0 1 0,1 0 0,-1-1 1,0 1-1,0 0 0,0-1 0,0 1 0,1-1 0,-1 1 0,0 0 0,0 0 0,1-1 0,-1 1 0,0 0 0,0-1 0,1 1 1,-1 0-1,0 0 0,1-1 0,-1 1 0,0 0 0,1 0 0,-1 0 0,1 0 0,-1 0 0,0-1 0,1 1 0,-1 0 0,1 0 1,17-10-35,-11 8 131,1 0 0,-1 0 0,0 1-1,0 0 1,1 0 0,12 1 0,-20 0 39,0 0-12,0 0 8,0 0 13,0 0-33,-2 1-274,-1 1 0,0-1 0,0 0 0,1 0 0,-1 0 0,0 0 0,0 0 0,0-1 0,0 1 0,0-1 0,0 0 0,0 0 0,-4 0 0,1 0-1513,-17-3-6750,18-9 4871</inkml:trace>
</inkml:ink>
</file>

<file path=ppt/ink/ink2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43.146"/>
    </inkml:context>
    <inkml:brush xml:id="br0">
      <inkml:brushProperty name="width" value="0.05" units="cm"/>
      <inkml:brushProperty name="height" value="0.05" units="cm"/>
      <inkml:brushProperty name="color" value="#AB008B"/>
    </inkml:brush>
  </inkml:definitions>
  <inkml:trace contextRef="#ctx0" brushRef="#br0">281 1 304,'0'0'804,"0"0"168,0 0 937,0 0 702,0 0-1064,0 0-625,-8 5-149,-6 10-462,1 1 0,0 0 0,1 1-1,1 0 1,0 1 0,2 0 0,-11 27 0,-32 54 87,34-68-427,14-21-142,-1 0 0,0-1 0,-1 0 1,0 0-1,-1 0 0,0 0 1,0-1-1,-1 0 0,-12 9 0,20-16-4,-1-1 0,1 1-1,-1-1 1,1 0-1,-1 1 1,1-1 0,-1 0-1,0 1 1,1-1 0,-1 0-1,1 0 1,-1 0-1,0 0 1,1 0 0,-1 0-1,0 0 1,1 0-1,-1 0 1,1 0 0,-1 0-1,0 0 1,1 0 0,-1 0-1,0 0 1,1-1-1,-1 1 1,1 0 0,-1 0-1,1-1 1,-1 1-1,1 0 1,-1-1 0,1 1-1,-1-1 1,1 1 0,-1 0-1,1-1 1,-1 1-1,1-1 1,0 0 0,-1 1-1,1-1 1,0 1-1,0-1 1,-1 1 0,1-1-1,0 0 1,0 1 0,0-1-1,0-1 1,0-16-1063</inkml:trace>
</inkml:ink>
</file>

<file path=ppt/ink/ink2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44.022"/>
    </inkml:context>
    <inkml:brush xml:id="br0">
      <inkml:brushProperty name="width" value="0.05" units="cm"/>
      <inkml:brushProperty name="height" value="0.05" units="cm"/>
      <inkml:brushProperty name="color" value="#AB008B"/>
    </inkml:brush>
  </inkml:definitions>
  <inkml:trace contextRef="#ctx0" brushRef="#br0">1 6 520,'0'0'2339,"0"0"1933,0 0-1608,0 0-791,0 0-238,0 0-326,0 0-327,0 0-261,0 0-116,0 0-144,0 0-30,0 0-112,0 0-30,49-5 124,-46 5-408,0 0 0,1 0-1,-1 0 1,0 1 0,0 0-1,1-1 1,-1 1-1,0 0 1,0 1 0,0-1-1,0 0 1,0 1 0,0 0-1,3 2 1,30 38 69,-35-40-74,13 19 5,0-1-1,-2 2 0,-1 0 0,13 33 1,-8-8-210,-12-31 280,2 0 0,0 0 0,0 0-1,14 22 1,-17-35-212,-1 1 0,1 0 0,0-1 1,0 0-1,0 0 0,0 0 0,1 0 0,0 0 0,-1 0 0,1-1 0,0 0 0,0 0 0,0 0 0,0 0 0,0-1 0,1 1 0,-1-1 0,0 0 0,1-1 0,-1 1 0,9-1 0,-4 0-769,1 1-14,0 0 1,-1-1-1,1-1 1,0 0-1,-1 0 1,1-1-1,-1 0 0,1 0 1,-1-1-1,0-1 1,13-6-1,12-10-1152,-8 4-70</inkml:trace>
</inkml:ink>
</file>

<file path=ppt/ink/ink2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58.159"/>
    </inkml:context>
    <inkml:brush xml:id="br0">
      <inkml:brushProperty name="width" value="0.05" units="cm"/>
      <inkml:brushProperty name="height" value="0.05" units="cm"/>
      <inkml:brushProperty name="color" value="#008C3A"/>
    </inkml:brush>
  </inkml:definitions>
  <inkml:trace contextRef="#ctx0" brushRef="#br0">1 811 328,'0'0'1408,"0"0"2431,0 0-1164,0 0-796,0 0-221,0 0-210,0 0-200,0 0-302,0 0-178,0 0-144,0 0-155,0 0-89,0 0-93,0 0-39,0 0-68,0 0 40,2 0-107,1 0-1,0 1 1,-1-1 0,1 0-1,0-1 1,-1 1-1,1 0 1,-1-1-1,4-1 1,2-9-77,0-2 0,0 1 0,-1-1-1,0 0 1,-1 0 0,8-27 0,2-4-24,134-284-935,-117 267 368,3 1 0,2 2 0,53-61 1,-64 99-451,-18 17-1559,-16 14-1565,-6-2 321,-2-3 422</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23.921"/>
    </inkml:context>
    <inkml:brush xml:id="br0">
      <inkml:brushProperty name="width" value="0.05" units="cm"/>
      <inkml:brushProperty name="height" value="0.05" units="cm"/>
      <inkml:brushProperty name="color" value="#E71224"/>
    </inkml:brush>
  </inkml:definitions>
  <inkml:trace contextRef="#ctx0" brushRef="#br0">97 1 1664,'0'0'4049,"0"0"-2262,0 0-686,0 0-215,0 0-113,0 0 109,8 0 44,17 1-135,0 0-1,0 2 1,0 1 0,6 2-791,-20-3 100,-1-1-1,0 2 1,1-1-1,-1 1 1,-1 1-1,1 0 1,0 0-1,-1 1 1,0 0 0,-1 0-1,8 8-99,-15-13-7,-1 0-1,1 1 1,0-1-1,-1 1 1,1-1-1,-1 1 1,1-1-1,-1 1 1,0-1-1,0 1 1,1-1-1,-1 1 1,0-1-1,0 1 1,-1 0-1,1-1 1,0 1-1,0-1 1,-1 1-1,1-1 1,-1 1-1,1-1 1,-1 0-1,0 1 1,0-1-1,0 0 0,1 1 1,-1-1-1,0 0 1,0 0-1,-1 0 1,1 0-1,0 0 1,0 0-1,-1 1 8,-52 41 92,43-36-101,-17 12-164,0-1 0,-2-2 0,0 0 0,-2-1 173,27-15-9,4 0 33,6 5-82,0-1 0,0 0 0,0-1 0,1 1 0,-1-1 0,1 0 0,0 0 0,0-1 0,1 0 58,2 2-28,33 17 387,0 2 0,1 2-359,-30-16 128,-1 0 0,1 0 0,-1 1 0,-1 1 0,0 0 0,-1 0 0,0 1 0,3 5-128,-12-14 24,1-1 1,-1 1 0,1 0-1,-1-1 1,0 1-1,0 0 1,-1 0 0,1 0-1,0 0 1,-1 0-1,0 0 1,0 0 0,0 0-1,0-1 1,0 1-1,0 0 1,-1 0-1,1 0 1,-1 1-25,-1 2 69,-1 0-1,1-1 0,-1 1 1,0 0-1,-1-1 1,1 0-1,-1 0 1,0 0-1,-1 1-68,-13 11 79,0 0 1,-1-1-1,0-1 0,-9 4-79,25-17-34,-15 9-858,-1-1 0,0-1 0,0-1 1,-1 0-1,0-1 0,-1-2 0,1 0 1,-1-1-1,-16 1 892,31-4-403,-70 11-6514</inkml:trace>
</inkml:ink>
</file>

<file path=ppt/ink/ink2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59.075"/>
    </inkml:context>
    <inkml:brush xml:id="br0">
      <inkml:brushProperty name="width" value="0.05" units="cm"/>
      <inkml:brushProperty name="height" value="0.05" units="cm"/>
      <inkml:brushProperty name="color" value="#008C3A"/>
    </inkml:brush>
  </inkml:definitions>
  <inkml:trace contextRef="#ctx0" brushRef="#br0">27 1 1040,'0'0'2722,"0"0"-1074,0 0-625,0 0-221,0 0-31,0 0 97,-20 14 8748,15-8-9970,4 4 470,2-2 169,20-6-210,159-2-1477,-179 0 1385,-1 0-34,0 0 33,0 0 10,0 0-7,0 30-42,-6 101-1402,-7-46-5908,7-54 1534</inkml:trace>
</inkml:ink>
</file>

<file path=ppt/ink/ink2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8:59.942"/>
    </inkml:context>
    <inkml:brush xml:id="br0">
      <inkml:brushProperty name="width" value="0.05" units="cm"/>
      <inkml:brushProperty name="height" value="0.05" units="cm"/>
      <inkml:brushProperty name="color" value="#008C3A"/>
    </inkml:brush>
  </inkml:definitions>
  <inkml:trace contextRef="#ctx0" brushRef="#br0">1 1 4065,'0'0'2192,"0"0"-374,0 0-136,0 0-346,0 0-290,0 0-164,0 11 919,0 273 1379,0-93-8421,0-189 1190,0-2-685,0 0 2082</inkml:trace>
</inkml:ink>
</file>

<file path=ppt/ink/ink2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00.411"/>
    </inkml:context>
    <inkml:brush xml:id="br0">
      <inkml:brushProperty name="width" value="0.05" units="cm"/>
      <inkml:brushProperty name="height" value="0.05" units="cm"/>
      <inkml:brushProperty name="color" value="#008C3A"/>
    </inkml:brush>
  </inkml:definitions>
  <inkml:trace contextRef="#ctx0" brushRef="#br0">501 1 3041,'0'0'2492,"0"0"-675,0 0-236,0 0-48,0 0-272,0 0-151,0 17 595,-5-1-1546,0 0-1,-1 0 0,-1-1 0,0 0 0,-2 0 1,1-1-1,-1 0 0,-16 18 0,2 1-23,-185 283-182,117-176-2817,64-97-2540,-33 69 1,49-86 3686</inkml:trace>
</inkml:ink>
</file>

<file path=ppt/ink/ink2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01.444"/>
    </inkml:context>
    <inkml:brush xml:id="br0">
      <inkml:brushProperty name="width" value="0.05" units="cm"/>
      <inkml:brushProperty name="height" value="0.05" units="cm"/>
      <inkml:brushProperty name="color" value="#008C3A"/>
    </inkml:brush>
  </inkml:definitions>
  <inkml:trace contextRef="#ctx0" brushRef="#br0">1 559 1720,'0'0'2389,"0"0"-535,0 0-307,0 0-162,0 0-99,0 0-170,0 16 355,0-14 2745,0-79-3892,4 0 0,16-100 0,-15 154-348,0-10-105,15-46 0,-17 70 76,0 1-1,1-1 1,-1 1-1,1 0 0,1 1 1,0-1-1,0 1 1,0-1-1,1 2 1,11-12-1,-15 17 35,0-1 1,0 1-1,0-1 1,0 1-1,0 0 1,0 0-1,1 0 0,-1 0 1,0 0-1,1 0 1,-1 1-1,1-1 1,-1 1-1,1 0 1,-1 0-1,1 0 0,-1 0 1,1 0-1,-1 0 1,4 1-1,-1 1 5,0 0 1,0 0-1,-1 0 0,1 1 0,-1-1 1,1 1-1,-1 0 0,0 0 0,5 6 1,6 7 3,-1 1 0,-1 0 0,18 31 1,-31-48 8,3 4 10,0 1 0,-1 0 0,1-1 0,-1 1 0,0 0-1,0 0 1,1 6 0,-3-9-5,0 0-1,0-1 0,0 1 1,0-1-1,-1 1 1,1-1-1,0 1 1,-1-1-1,1 0 1,-1 1-1,1-1 0,-1 1 1,0-1-1,0 0 1,1 1-1,-1-1 1,0 0-1,0 0 0,0 0 1,0 0-1,-1 0 1,1 0-1,0 0 1,0 0-1,-1 0 1,1-1-1,0 1 0,-3 1 1,-39 17-283,-21 12-1092,62-30 1340,0 1 1,0-1-1,0 1 0,0-1 0,0 1 1,0 0-1,0 0 0,0 0 0,1 0 0,-1 0 1,1 1-1,-1-1 0,1 0 0,0 1 1,0-1-1,0 0 0,0 1 0,1 0 0,-1-1 1,1 1-1,-1-1 0,1 1 0,0 0 1,0-1-1,0 5 0,6-5 96,-1-1 0,1 0 0,0 0 0,-1-1 0,1 1 0,0-1 0,10-2-1,-9 2-8,9 0 20,20 1 146,-35-1-206,0 1 1,0-1 0,0 0-1,0 1 1,0-1-1,0 1 1,0-1-1,-1 1 1,1-1 0,0 1-1,0-1 1,-1 1-1,1 0 1,0 0-1,-1-1 1,1 1 0,0 0-1,-1 0 1,1 0-1,-1 0 1,0 0-1,1-1 1,-1 1-1,0 0 1,1 0 0,-1 0-1,0 0 1,0 0-1,0 0 1,0 0-1,0 1 1,0 2-6,1 0 0,-1-1 0,0 1 0,0-1 1,-1 1-1,1 0 0,-1-1 0,0 1 0,0-1 0,0 1 0,0-1 0,0 0 0,-1 0 1,0 1-1,1-1 0,-1 0 0,0 0 0,-1 0 0,1-1 0,0 1 0,-1-1 1,0 1-1,1-1 0,-1 0 0,0 0 0,-5 3 0,-9 6-587,0 0-1,-1-1 1,-23 10 0,33-17-250,0-1 0,0 1 0,0-2 1,0 1-1,0-1 0,-12 0 0,4-3-3066,1-11 1448</inkml:trace>
</inkml:ink>
</file>

<file path=ppt/ink/ink2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05.293"/>
    </inkml:context>
    <inkml:brush xml:id="br0">
      <inkml:brushProperty name="width" value="0.05" units="cm"/>
      <inkml:brushProperty name="height" value="0.05" units="cm"/>
      <inkml:brushProperty name="color" value="#008C3A"/>
    </inkml:brush>
  </inkml:definitions>
  <inkml:trace contextRef="#ctx0" brushRef="#br0">6 1 5529,'0'0'6081,"0"0"-3904,0 0-785,0 0-512,0 0-463,0 0-153,0 25-264,0-15 0,0-5-16,0 5-521,0 0-799,0 0-904,0 5-1961,0 6-584,0-6 3088,-5 0-231</inkml:trace>
</inkml:ink>
</file>

<file path=ppt/ink/ink2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05.641"/>
    </inkml:context>
    <inkml:brush xml:id="br0">
      <inkml:brushProperty name="width" value="0.05" units="cm"/>
      <inkml:brushProperty name="height" value="0.05" units="cm"/>
      <inkml:brushProperty name="color" value="#008C3A"/>
    </inkml:brush>
  </inkml:definitions>
  <inkml:trace contextRef="#ctx0" brushRef="#br0">55 1 4633,'-25'297'4273,"20"-282"-2497,-5-5-183,6 5-57,-1-5-544,5 5-456,-5-10-360,5 5-176,0 0-32,0-5-576,0 5-880,0 1-961,0-6-1632,0 0 1465,0 10 1064,0-5 239,0 0-47</inkml:trace>
</inkml:ink>
</file>

<file path=ppt/ink/ink2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05.991"/>
    </inkml:context>
    <inkml:brush xml:id="br0">
      <inkml:brushProperty name="width" value="0.05" units="cm"/>
      <inkml:brushProperty name="height" value="0.05" units="cm"/>
      <inkml:brushProperty name="color" value="#008C3A"/>
    </inkml:brush>
  </inkml:definitions>
  <inkml:trace contextRef="#ctx0" brushRef="#br0">0 1 616,'0'0'1160,"0"0"4970,0 0-3794,0 0-503,0 0 55,0 0-704,0 0-760,0 60-216,0-60-152,0 5-56,0 0-704,0 5-1352,0-5-2801,0 5 1688,0-5 1025,0-5-761</inkml:trace>
</inkml:ink>
</file>

<file path=ppt/ink/ink2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07.023"/>
    </inkml:context>
    <inkml:brush xml:id="br0">
      <inkml:brushProperty name="width" value="0.05" units="cm"/>
      <inkml:brushProperty name="height" value="0.05" units="cm"/>
      <inkml:brushProperty name="color" value="#008C3A"/>
    </inkml:brush>
  </inkml:definitions>
  <inkml:trace contextRef="#ctx0" brushRef="#br0">1 11 224,'0'0'273,"0"0"53,0 0 79,0 0 69,0 0 44,0 0 773,4-8 11664,1 6-10345,11 3-2494,0 0 0,-1 1-1,23 7 1,31 4-874,-47-13-148,30 2-1519,-30 6-5313,-21-7 7544,-1 0 0,1-1-1,-1 1 1,1 0 0,-1 0 0,0 0-1,0 0 1,1 0 0,-1 0 0,0 0-1,0 0 1,0 0 0,0 1-1,0-1 1,0 0 0,0 0 0,-1 0-1,1 0 1,0 0 0,0 0 0,-1 0-1,1 0 1,-1-1 0,0 3-1,-15 20-570,-14-2 95,-11 3-294</inkml:trace>
</inkml:ink>
</file>

<file path=ppt/ink/ink2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07.353"/>
    </inkml:context>
    <inkml:brush xml:id="br0">
      <inkml:brushProperty name="width" value="0.05" units="cm"/>
      <inkml:brushProperty name="height" value="0.05" units="cm"/>
      <inkml:brushProperty name="color" value="#008C3A"/>
    </inkml:brush>
  </inkml:definitions>
  <inkml:trace contextRef="#ctx0" brushRef="#br0">1 1 368</inkml:trace>
</inkml:ink>
</file>

<file path=ppt/ink/ink2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07.687"/>
    </inkml:context>
    <inkml:brush xml:id="br0">
      <inkml:brushProperty name="width" value="0.05" units="cm"/>
      <inkml:brushProperty name="height" value="0.05" units="cm"/>
      <inkml:brushProperty name="color" value="#008C3A"/>
    </inkml:brush>
  </inkml:definitions>
  <inkml:trace contextRef="#ctx0" brushRef="#br0">1 1 368,'32'158'515,"-26"-130"73,-5-29 4680,1-8 3595,31 9-6853,45 0-1019,1 11-4789,-59-8 1063,-1 0 0,1-1 1,34-1-1,-20-1 813</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24.578"/>
    </inkml:context>
    <inkml:brush xml:id="br0">
      <inkml:brushProperty name="width" value="0.05" units="cm"/>
      <inkml:brushProperty name="height" value="0.05" units="cm"/>
      <inkml:brushProperty name="color" value="#E71224"/>
    </inkml:brush>
  </inkml:definitions>
  <inkml:trace contextRef="#ctx0" brushRef="#br0">1 1 2377,'0'0'3456,"0"0"-2664,0 0 193,0 0-353,0 0-160,0 0-56,0 0-104,0 37-128,3-32-128,-3 5 0,3-4-8,-3 4-48,3 6-520,-3-6-912,0 1-1681</inkml:trace>
</inkml:ink>
</file>

<file path=ppt/ink/ink2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08.295"/>
    </inkml:context>
    <inkml:brush xml:id="br0">
      <inkml:brushProperty name="width" value="0.05" units="cm"/>
      <inkml:brushProperty name="height" value="0.05" units="cm"/>
      <inkml:brushProperty name="color" value="#008C3A"/>
    </inkml:brush>
  </inkml:definitions>
  <inkml:trace contextRef="#ctx0" brushRef="#br0">1 113 512,'0'0'2053,"0"0"3876,0 0-1536,0 0-2309,0 0-792,0 0-461,0 0-300,3 13-112,13 43-196,-14-52-209,1 1 0,-1-1 0,1-1 0,-1 1 0,1 0 0,0-1 0,1 1 1,-1-1-1,1 0 0,-1 0 0,1 0 0,0-1 0,0 1 0,0-1 1,6 2-1,3 2 18,1-1 0,28 5 0,-41-9-25,29 3 19,0-1 1,0-1-1,53-4 0,-16 1 4,-63 1-35,-1-1 0,1 1 1,0 0-1,-1-1 1,1 0-1,-1 0 0,1 0 1,-1 0-1,1-1 0,-1 1 1,0-1-1,0 0 1,1 0-1,-1 0 0,-1 0 1,1-1-1,0 1 0,-1-1 1,1 0-1,-1 1 1,0-1-1,1 0 0,-1 0 1,-1-1-1,1 1 1,0 0-1,-1-1 0,0 1 1,0-1-1,1-5 0,2-11-75,-1 0-1,0 0 0,-2 0 0,-1-28 1,-1 26-69,1 20 140,0 0 0,-1 1 1,1-1-1,-1 0 1,1 0-1,-1 1 1,0-1-1,0 0 1,1 1-1,-1-1 1,0 1-1,-1-1 1,1 1-1,0 0 0,0-1 1,-1 1-1,1 0 1,0 0-1,-1 0 1,1 0-1,-1 0 1,0 0-1,1 0 1,-1 0-1,0 1 1,1-1-1,-1 1 0,0-1 1,0 1-1,0 0 1,-2-1-1,-10-1-61,0 1-1,-1 0 0,-14 2 1,15-1 8,-18 0 12,1-1-10,0 1 0,-47 8 0,70-7 94,0 1 1,0 0-1,0 0 0,0 1 0,0 0 0,0 1 0,1-1 1,0 1-1,0 1 0,0-1 0,0 1 0,1 1 0,-1-1 1,-7 9-1,12-10-7,0 0 0,-1 0 0,1 0 0,1 0 0,-1 0-1,1 0 1,-1 0 0,1 1 0,0-1 0,1 0 0,-1 8 0,2 56 110,1-31-98,1 8-15,2-1 0,1 1 0,3-1 0,2-1 0,19 52 0,-26-80-27,2 0 1,0 0 0,1 0 0,0 0 0,12 15 0,-16-25-8,1-1 0,0 0 1,0 0-1,0-1 0,0 1 1,0-1-1,1 0 0,0 0 0,-1 0 1,1-1-1,0 1 0,1-1 1,-1-1-1,0 1 0,0-1 0,1 1 1,-1-2-1,11 2 0,8-1-636,0 0 1,0-2-1,40-5 0,-51 3-144,-1 0 0,0-1 0,0 0 0,0-1 0,0 0 0,-1-1 0,0 0 0,16-12 0,-19 12 403,1 0 1,-1 0-1,-1 0 0,1-1 0,-1-1 0,-1 1 0,1-1 0,-1 0 0,-1 0 0,1-1 0,-1 0 0,-1 0 0,0 0 0,0 0 0,-1-1 0,4-15 0,-1-7-599</inkml:trace>
</inkml:ink>
</file>

<file path=ppt/ink/ink2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08.832"/>
    </inkml:context>
    <inkml:brush xml:id="br0">
      <inkml:brushProperty name="width" value="0.05" units="cm"/>
      <inkml:brushProperty name="height" value="0.05" units="cm"/>
      <inkml:brushProperty name="color" value="#008C3A"/>
    </inkml:brush>
  </inkml:definitions>
  <inkml:trace contextRef="#ctx0" brushRef="#br0">0 5 312,'0'0'716,"0"0"1065,0 0 2406,0 0-1248,0 0-769,0 0-252,4-2 3081,9-1-4423,225 8-2853,-233-5 1704,0-1 0,1 1 0,-1 0-1,0 1 1,0 0 0,0-1 0,0 2 0,0-1 0,0 0 0,0 1 0,0 0-1,-1 0 1,1 1 0,0-1 0,-1 1 0,0 0 0,0 0 0,0 0-1,0 1 1,4 4 0,8 12-2376</inkml:trace>
</inkml:ink>
</file>

<file path=ppt/ink/ink2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10.113"/>
    </inkml:context>
    <inkml:brush xml:id="br0">
      <inkml:brushProperty name="width" value="0.05" units="cm"/>
      <inkml:brushProperty name="height" value="0.05" units="cm"/>
      <inkml:brushProperty name="color" value="#008C3A"/>
    </inkml:brush>
  </inkml:definitions>
  <inkml:trace contextRef="#ctx0" brushRef="#br0">0 342 760,'0'0'2237,"0"0"2621,0 0-1793,0 0-1088,0 0-462,0 0-532,0 1-885,1-1 0,-1 1 0,0 0 0,0-1 1,0 1-1,0 0 0,1-1 0,-1 1 0,0-1 0,1 1 0,-1 0 0,0-1 0,1 1 0,-1-1 0,1 1 0,-1-1 0,1 1 0,-1-1 0,1 1 0,-1-1 0,1 0 0,0 1 0,2-4-75,0-1 0,0 0 1,0 0-1,-1 0 0,0 0 0,0-1 0,0 1 0,-1-1 0,2-4 0,4-9 4,39-105-674,10-20-200,-50 130 792,0 2-100,-6 19 34,-1 25 168,-14 446 1264,15-476-1316,0-1 0,0 1 0,0-1-1,0 1 1,0-1 0,1 1 0,-1-1 0,1 1-1,0-1 1,0 0 0,0 1 0,0-1 0,0 0-1,0 0 1,0 0 0,1 0 0,-1 0 0,1 0 0,0 0-1,-1 0 1,1 0 0,0-1 0,0 1 0,3 1-1,-1-1-348,1-1-1,-1 1 0,0-1 1,1 0-1,-1-1 0,1 1 0,-1-1 1,1 0-1,0 0 0,-1 0 0,1 0 1,6-2-1,-8 0 94,-1 1 0,0-1 0,0 1 0,0-1 1,0 0-1,0 0 0,0 0 0,-1 0 0,1 0 0,0 0 0,-1-1 0,0 1 0,0 0 0,1-1 0,-1 1 1,-1-1-1,1 1 0,0-1 0,-1 1 0,1-1 0,-1 0 0,0 1 0,0-1 0,0-3 0,1-4-276,0 1 0,-1 0 0,0-1-1,-1 1 1,0 0 0,-3-11 0,-8-1-824</inkml:trace>
</inkml:ink>
</file>

<file path=ppt/ink/ink2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10.613"/>
    </inkml:context>
    <inkml:brush xml:id="br0">
      <inkml:brushProperty name="width" value="0.05" units="cm"/>
      <inkml:brushProperty name="height" value="0.05" units="cm"/>
      <inkml:brushProperty name="color" value="#008C3A"/>
    </inkml:brush>
  </inkml:definitions>
  <inkml:trace contextRef="#ctx0" brushRef="#br0">1 46 24,'0'0'728,"0"0"-76,0 0 60,0 0 346,0 0 1084,0 0-408,0-6-516,0-18-107,0 18-26,0 6-131,0 0-105,0 0 32,0 0-49,0 0-140,35 0 1654,68 21-1895,-60-19-426,32 0 81,-70-2-199,1-1 0,0 1-1,0-1 1,0 0 0,0 0 0,-1-1-1,1 0 1,-1 0 0,7-3 0,-2-2-620,16-5-12851,-8 11 13285,7 1-1137</inkml:trace>
</inkml:ink>
</file>

<file path=ppt/ink/ink2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11.160"/>
    </inkml:context>
    <inkml:brush xml:id="br0">
      <inkml:brushProperty name="width" value="0.05" units="cm"/>
      <inkml:brushProperty name="height" value="0.05" units="cm"/>
      <inkml:brushProperty name="color" value="#008C3A"/>
    </inkml:brush>
  </inkml:definitions>
  <inkml:trace contextRef="#ctx0" brushRef="#br0">482 8 600,'0'0'950,"0"0"117,0 0 746,0 0 1872,0 0-1683,0 0-901,-1-7 809,1 7-1882,0 1-1,0-1 1,0 0-1,0 0 1,0 0 0,0 0-1,0 0 1,-1 0-1,1 0 1,0 0-1,0 0 1,0 0 0,0 1-1,0-1 1,0 0-1,0 0 1,0 0 0,0 0-1,0 0 1,-1 0-1,1 0 1,0 0 0,0 0-1,0 0 1,0 0-1,0 0 1,0 0 0,0 0-1,0 0 1,-1 0-1,1 0 1,0 0 0,0 0-1,0 0 1,0 0-1,0 0 1,0 0-1,0 0 1,0 0 0,-1 0-1,1 0 1,0 0-1,0 0 1,0 0 0,0 0-1,0-1 1,0 1-1,0 0 1,0 0 0,0 0-1,0 0 1,0 0-1,0 0 1,-1 0 0,1 0-1,0 0 1,0-1-1,0 1 1,0 0-1,0 0 1,0 0 0,0 0-1,0 0 1,-162 245 990,30-50-1045,97-140-26,-8 12-2565,-54 112 0,90-155-54,7-24 2573,1 0 0,-1 0 0,0 0 0,0-1 0,1 1 0,-1 0 0,0 0 0,0 0-1,1-1 1,-1 1 0,0 0 0,1 0 0,-1 0 0,0 0 0,1 0 0,-1 0 0,0 0 0,0 0-1,1 0 1,-1 0 0,0 0 0,1 0 0,-1 0 0,0 0 0,1 0 0,-1 0 0,0 0 0,0 0-1,1 0 1,-1 1 0,0-1 0,1 0 0,-1 0 0,0 0 0,0 0 0,1 1 0,-1-1 0,0 0-1,0 0 1,0 1 0,1-1 0,-1 0 0,0 0 0,0 1 0,0-1 0,0 0 0,0 0 0,1 1-1,-1-1 1,0 0 0,0 1 0,0-1 0,0 0 0,0 1 0,0-1 0,0 0 0,0 1 0,0-1-1,0 0 1,0 0 0,0 1 0,0-1 0,0 0 0,-1 1 0,1-1 0,0 0 0,0 1 0,18-18-255</inkml:trace>
</inkml:ink>
</file>

<file path=ppt/ink/ink2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12.112"/>
    </inkml:context>
    <inkml:brush xml:id="br0">
      <inkml:brushProperty name="width" value="0.05" units="cm"/>
      <inkml:brushProperty name="height" value="0.05" units="cm"/>
      <inkml:brushProperty name="color" value="#008C3A"/>
    </inkml:brush>
  </inkml:definitions>
  <inkml:trace contextRef="#ctx0" brushRef="#br0">12 416 80,'0'0'240,"0"0"24,0 0-21,0 0-8,0 0-54,0 0-64,0 18 17,-1 57 500,-1-47 6619,-1-31-1352,0-14-2750,2 5-4148,-1-75 1349,3-100-160,1 168-196,0 0 1,1 0-1,1 0 0,1 0 1,1 0-1,0 1 0,11-22 1,-15 37-16,0-1 1,0 0 0,0 1-1,0-1 1,1 1 0,0 0-1,-1-1 1,1 1 0,0 1-1,0-1 1,1 0 0,-1 1-1,1 0 1,-1-1 0,1 1-1,0 1 1,-1-1 0,1 0-1,0 1 1,0 0 0,0 0-1,0 0 1,1 1 0,-1-1-1,0 1 1,0 0 0,0 0-1,0 0 1,0 1 0,8 1-1,-8 1 11,0 0-1,0 1 0,0-1 0,-1 1 1,1 0-1,-1 0 0,0 0 0,0 1 1,0-1-1,-1 1 0,1 0 0,2 9 0,4 4-25,6 5 15,-10-18 18,-2 0 0,1 1 1,-1-1-1,0 1 0,0 0 0,0 0 0,-1 0 0,0 0 0,0 0 0,-1 0 0,1 1 1,0 10-1,-4-14-100,0-1 0,0-1 1,0 1-1,0 0 0,0 0 1,0-1-1,-1 1 0,1-1 0,-1 0 1,1 1-1,-6 0 0,-9 8-332,14-8 412,0 1 0,0-1 0,1 1-1,-1 0 1,0 0 0,1 0 0,0 0 0,0 1 0,0-1-1,0 0 1,0 1 0,1 0 0,0-1 0,0 1 0,0 0-1,0 0 1,0 0 0,1-1 0,-1 1 0,1 0 0,0 0-1,1 6 1,0-9 17,0 0-1,1 0 1,-1 0-1,0-1 1,1 1-1,-1 0 1,0-1 0,1 0-1,-1 1 1,1-1-1,-1 0 1,1 1-1,-1-1 1,1 0-1,-1 0 1,1 0-1,-1 0 1,1 0-1,-1-1 1,3 0 0,-1 1-5,12-1 27,30 0 29,-43 1-47,0 0 1,-1 0 0,1 0-1,0 0 1,-1 1 0,1-1-1,0 0 1,-1 1 0,1-1-1,-1 1 1,1 0 0,-1-1-1,1 1 1,-1 0 0,1 0 0,-1 0-1,0 0 1,1 0 0,0 1-1,-1 0 16,-1-1 1,1 1-1,0-1 0,-1 1 1,0-1-1,1 1 0,-1 0 0,0-1 1,0 1-1,0-1 0,0 1 0,0 0 1,0-1-1,0 1 0,0-1 0,-1 1 1,1 0-1,-1-1 0,1 1 0,-1-1 1,0 1-1,1-1 0,-1 1 0,0-1 1,0 0-1,0 0 0,0 1 0,0-1 1,0 0-1,-1 0 0,1 0 0,0 0 1,0 0-1,-1 0 0,1 0 0,-1-1 1,-2 2-1,-6 3-17,-2 0 1,1-1 0,0-1-1,-14 3 1,8-1 7,2-1-130,0-1 0,-1 0-1,-16 1 1,-3-3-4382,47-16 449,-4 9 3658,1 0-1,0 1 1,0 0 0,0 1-1,1 0 1,0 1-1,-1 0 1,1 0 0,0 1-1,1 0 1,-1 1 0,0 0-1,13 0 1,0 1-109</inkml:trace>
</inkml:ink>
</file>

<file path=ppt/ink/ink2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13.576"/>
    </inkml:context>
    <inkml:brush xml:id="br0">
      <inkml:brushProperty name="width" value="0.05" units="cm"/>
      <inkml:brushProperty name="height" value="0.05" units="cm"/>
      <inkml:brushProperty name="color" value="#008C3A"/>
    </inkml:brush>
  </inkml:definitions>
  <inkml:trace contextRef="#ctx0" brushRef="#br0">46 222 144,'0'0'95,"0"0"46,0 0-26,0 0 7,0 0-3,0 0 37,-6-13-76,-17-39-66,21 49-13,1-1 0,0 1 0,-1-1 0,1 0 0,1 1 1,-1-1-1,0 0 0,1 1 0,0-1 0,0 0 0,0 0 0,0 1 1,1-1-1,-1 0 0,1 0 0,0 1 0,0-1 0,0 1 1,1-1-1,-1 1 0,5-6 0,-3 3-6,-1 0-1,1 1 1,-1-1-1,0 0 1,0 0-1,-1 0 1,1 0-1,-2-1 1,2-11-1,-21 21-187,16 0 194,1 0 0,0 0 0,0 1 0,0 0 0,0-1 0,0 1 1,1 0-1,0-1 0,-1 1 0,2 0 0,-1 0 0,0 0 0,1 0 0,0 0 0,-1 0 1,2 0-1,-1 5 0,2-8-1,-1 0 1,1 0 0,0-1-1,0 1 1,-1 0 0,1-1-1,0 1 1,0-1-1,-1 1 1,1-1 0,0 0-1,0 0 1,0 0 0,0 0-1,0 0 1,-1 0-1,1 0 1,2-1 0,0 1 3,15 0 7,-10 1-9,-1-1 1,1 0 0,-1-1 0,1 1 0,-1-2 0,1 1 0,-1-1 0,0 0 0,15-6 0,-23 7 8,1 1 0,0-1-1,-1 1 1,1 0 0,0-1 0,-1 1 0,1-1 0,-1 0 0,1 1-1,-1-1 1,1 1 0,-1-1 0,1 0 0,-1 1 0,0-1 0,1 0-1,-1 0 1,0 1 0,1-1 0,-1 0 0,0 0 0,0 1 0,0-1-1,0 0 1,0 0 0,0 0 0,0 1 0,0-1 0,0 0 0,0 0-1,0 0 1,-1 1 0,1-1 0,0 0 0,-1 1 0,1-1 0,0 0-1,-1 0 1,1 1 0,-1-1 0,1 1 0,-1-1 0,1 0 0,-1 1-1,1-1 1,-1 1 0,0-1 0,1 1 0,-1-1 0,0 1 0,1 0-1,-1-1 1,0 1 0,1 0 0,-1 0 0,-1-1 0,-13-3 1247,15 3-782,-1 1 0,0 0 0,0 0 0,1 1 0,-1-1-1,0 0 1,1 0 0,-1 0 0,0 0 0,1 1 0,-1-1 0,0 0 0,1 0 0,-1 1 0,0-1 0,1 1 0,-1-1 0,1 0 0,-1 1 0,1-1 0,-1 1 0,1 0 0,-1-1 0,1 1 0,0-1 0,-1 1 0,1 0 0,0-1 0,-1 1-1,1 0 1,0 0 0,-2 7 1068,1 0-4321,1 19-653,-1-18 1658,0 0 0,2-1 0,-1 1 0,1 0 0,2 11 1,11 6-1224,15-7 3903,5-7-1190,67 12-1,-68-9 373,-31-13-83,1 0 1,0 0 0,-1-1 0,1 0 0,0 1 0,0-1 0,0 0 0,0 0-1,0-1 1,0 1 0,3 0 0,1-1 17,-2 0 9,0 0 1,-1 0-1,1 0 0,0-1 0,0 1 1,0-1-1,5-2 0,-9 2-20,1 0 0,-1 0 0,0 1 1,0-1-1,0 0 0,0 0 0,0-1 0,0 1 0,0 0 0,0 0 0,0 0 0,0-1 1,0 1-1,-1 0 0,1-1 0,-1 1 0,1-1 0,-1 1 0,1-1 0,-1 1 0,0-1 1,0 1-1,0-1 0,0 1 0,0-1 0,0-1 0,0 2-13,1 0-1,-1 0 1,1 1 0,-1-1-1,1 0 1,0 1-1,-1-1 1,1 1-1,0-1 1,-1 1 0,1-1-1,0 1 1,0-1-1,0 1 1,-1 0-1,1-1 1,0 1 0,0 0-1,0 0 1,0-1-1,0 1 1,0 0 0,0 0-1,-1 0 1,1 0-1,0 0 1,1 1-1,38-1-77,-28 0-110,-4 0-10,-2 0-182</inkml:trace>
</inkml:ink>
</file>

<file path=ppt/ink/ink2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14.559"/>
    </inkml:context>
    <inkml:brush xml:id="br0">
      <inkml:brushProperty name="width" value="0.05" units="cm"/>
      <inkml:brushProperty name="height" value="0.05" units="cm"/>
      <inkml:brushProperty name="color" value="#008C3A"/>
    </inkml:brush>
  </inkml:definitions>
  <inkml:trace contextRef="#ctx0" brushRef="#br0">57 81 56,'0'0'76,"0"0"-23,0 0-30,0 0-8,0 0 18,0-12 87,0-55 195,0 66-74,-34 1 447,15 0 8716,15 0-3927,27-1-2611,46 3-3646,-44 2 739,46 13 0,-9-1-1989,0-9-3552,32-7-4113,-84 0 8633</inkml:trace>
</inkml:ink>
</file>

<file path=ppt/ink/ink2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15.575"/>
    </inkml:context>
    <inkml:brush xml:id="br0">
      <inkml:brushProperty name="width" value="0.05" units="cm"/>
      <inkml:brushProperty name="height" value="0.05" units="cm"/>
      <inkml:brushProperty name="color" value="#008C3A"/>
    </inkml:brush>
  </inkml:definitions>
  <inkml:trace contextRef="#ctx0" brushRef="#br0">1 383 8,'0'0'73,"0"0"-5,0 0-42,0 0 3,0 0 79,0 10 25,0 31 30,2 11 10654,0-42-7646,-1-29-3289,-1-42 382,13-100 1,-11 142-266,2 0 1,1-1 0,0 2-1,2-1 1,0 1 0,0 0-1,2 0 1,1 1 0,13-21-1,-20 34-7,0 0 0,1 1 1,-1-1-1,1 0 0,-1 1 0,1 0 0,0 0 0,0 0 0,1 0 1,-1 1-1,0 0 0,1 0 0,6-2 0,0 1-35,1 1 1,-1 1-1,1 0 0,16 1 0,-24 0 38,-3 1 4,1 0 0,-1 0 1,1 0-1,-1 0 0,0 0 0,1 0 1,-1 1-1,0-1 0,0 0 1,0 1-1,0-1 0,0 1 0,0-1 1,0 1-1,-1-1 0,1 1 1,0 0-1,-1-1 0,1 1 0,-1 0 1,0-1-1,0 1 0,1 0 0,-1 0 1,0-1-1,-1 3 0,4 55 129,-3-57-115,0 0-33,-1 0 0,0 0 0,1 0 0,-1 0 0,0 0 0,-1 0 0,1 0-1,0 0 1,0 0 0,-1-1 0,1 1 0,-1 0 0,1-1 0,-1 1 0,0-1 0,0 0 0,0 0 0,1 1 0,-1-1-1,0 0 1,0-1 0,-1 1 0,1 0 0,-2 0 0,1 0-47,1-1 1,0 1-1,-1 0 0,1 0 0,0 0 0,0 0 1,-1 1-1,1-1 0,0 0 0,0 1 1,1 0-1,-1-1 0,0 1 0,0 0 1,1 0-1,-1 0 0,1 0 0,0 0 1,-1 0-1,1 1 0,0-1 0,0 0 1,1 1-1,-2 4 0,3-4 73,0 0 1,1 0-1,-1-1 0,1 1 1,0 0-1,0 0 1,0-1-1,0 1 0,0-1 1,0 0-1,1 1 0,-1-1 1,1 0-1,-1-1 0,1 1 1,0 0-1,0-1 0,6 3 1,62 26 287,-68-29-259,0 0 0,0 1 0,-1-1 0,1 1 0,0 0 0,-1-1 0,1 1 0,-1 1 0,1-1 0,-1 0 0,2 3 0,-3-4-21,0 0 0,-1 0 0,1 0-1,-1 0 1,0-1 0,1 1 0,-1 0 0,0 0 0,1 0-1,-1 0 1,0 0 0,0 0 0,0 0 0,0 0-1,0 0 1,0 0 0,0 0 0,0 0 0,0 0 0,-1 0-1,1 0 1,0 0 0,-1 0 0,1 0 0,0 0 0,-1 0-1,1 0 1,-1-1 0,0 1 0,1 0 0,-1 0 0,0-1-1,1 1 1,-1 0 0,0-1 0,0 1 0,1 0 0,-1-1-1,0 1 1,0-1 0,0 0 0,-1 1 0,-8 4-166,-1-2 0,0 1 0,1-1 0,-1-1 0,0 0 0,0 0 0,0-1 0,-1-1 0,1 0 0,-13-1 0,-2 0-1173,24 1 1090,0 0-1,0 0 1,0 0-1,0 0 1,0-1-1,0 1 1,0-1-1,0 1 1,0-1-1,0 0 1,0 0-1,0 0 1,0 0-1,1 0 1,-1 0-1,0 0 1,1-1-1,-1 1 1,1-1-1,0 1 1,-1-1-1,1 1 1,0-1-1,0 0 1,0 0-1,-1-2 1,-1-4-314,0-1 0,1 1 1,0 0-1,1-1 0,-1-9 0,2 18 551,-1-21-970</inkml:trace>
</inkml:ink>
</file>

<file path=ppt/ink/ink2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16.279"/>
    </inkml:context>
    <inkml:brush xml:id="br0">
      <inkml:brushProperty name="width" value="0.05" units="cm"/>
      <inkml:brushProperty name="height" value="0.05" units="cm"/>
      <inkml:brushProperty name="color" value="#008C3A"/>
    </inkml:brush>
  </inkml:definitions>
  <inkml:trace contextRef="#ctx0" brushRef="#br0">84 5 160,'0'0'71,"0"0"-3,0 0 20,0 0 40,0 0-18,0 0-16,1-5 47,0 9 8849,0 16-4400,0 149-3401,-16-2-1066,1 0-3327,11-144 1504,0 0 0,-2 0-1,0 0 1,-2-1 0,0 0 0,-11 22 0,7-22 1221</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24.915"/>
    </inkml:context>
    <inkml:brush xml:id="br0">
      <inkml:brushProperty name="width" value="0.05" units="cm"/>
      <inkml:brushProperty name="height" value="0.05" units="cm"/>
      <inkml:brushProperty name="color" value="#E71224"/>
    </inkml:brush>
  </inkml:definitions>
  <inkml:trace contextRef="#ctx0" brushRef="#br0">1 1 4857</inkml:trace>
</inkml:ink>
</file>

<file path=ppt/ink/ink2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53.627"/>
    </inkml:context>
    <inkml:brush xml:id="br0">
      <inkml:brushProperty name="width" value="0.05" units="cm"/>
      <inkml:brushProperty name="height" value="0.05" units="cm"/>
      <inkml:brushProperty name="color" value="#008C3A"/>
    </inkml:brush>
  </inkml:definitions>
  <inkml:trace contextRef="#ctx0" brushRef="#br0">1 20 1064,'0'0'10490,"0"0"-7257,0 0-1240,0 0-689,0 0-152,0 0-584,0-20-8,0 20-464,0 0-48,0 0-48,4 0-440,6 25-1352,-5 0-4321,-5-5-3153</inkml:trace>
</inkml:ink>
</file>

<file path=ppt/ink/ink2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56.283"/>
    </inkml:context>
    <inkml:brush xml:id="br0">
      <inkml:brushProperty name="width" value="0.05" units="cm"/>
      <inkml:brushProperty name="height" value="0.05" units="cm"/>
      <inkml:brushProperty name="color" value="#008C3A"/>
    </inkml:brush>
  </inkml:definitions>
  <inkml:trace contextRef="#ctx0" brushRef="#br0">0 97 184,'0'0'8826,"0"0"-4200,0 0-2583,0 0-688,0 0-196,0 0-157,0-9-146,0-28-160,0 28-268,0 9-77,0 0-195,0 0-20,0 0-75,0 0-66,16 0 9,20 1 18,50 10-1,23 1 15,470-17 100,-334-26-95,-45 3-10,-176 27-1841,-53 1 420,-16 0-5821,-68 7 1,57 7 4194</inkml:trace>
</inkml:ink>
</file>

<file path=ppt/ink/ink2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56.629"/>
    </inkml:context>
    <inkml:brush xml:id="br0">
      <inkml:brushProperty name="width" value="0.05" units="cm"/>
      <inkml:brushProperty name="height" value="0.05" units="cm"/>
      <inkml:brushProperty name="color" value="#008C3A"/>
    </inkml:brush>
  </inkml:definitions>
  <inkml:trace contextRef="#ctx0" brushRef="#br0">15 1 5961,'0'0'1618,"0"0"-351,0 0-271,0 0-257,0 0-112,0 0 196,0 16 89,-3 287 3629,16 42-3559,-13-115-3209,0-125-772,1-85 1033,-2 0 0,0 0 0,-1-1-1,-1 1 1,-10 32 0,8-35 611</inkml:trace>
</inkml:ink>
</file>

<file path=ppt/ink/ink2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57.111"/>
    </inkml:context>
    <inkml:brush xml:id="br0">
      <inkml:brushProperty name="width" value="0.05" units="cm"/>
      <inkml:brushProperty name="height" value="0.05" units="cm"/>
      <inkml:brushProperty name="color" value="#008C3A"/>
    </inkml:brush>
  </inkml:definitions>
  <inkml:trace contextRef="#ctx0" brushRef="#br0">20 1 288,'0'0'800,"0"0"5874,0 0-2425,0 0-2473,0 0-64,0 0-575,0 0-385,0 0-504,0 0 16,0 0-256,0 0-16,0 0-264,0 0-1113,0 10-1567,0 20-3426,-5-5 2098,-10-5 1783</inkml:trace>
</inkml:ink>
</file>

<file path=ppt/ink/ink2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57.447"/>
    </inkml:context>
    <inkml:brush xml:id="br0">
      <inkml:brushProperty name="width" value="0.05" units="cm"/>
      <inkml:brushProperty name="height" value="0.05" units="cm"/>
      <inkml:brushProperty name="color" value="#008C3A"/>
    </inkml:brush>
  </inkml:definitions>
  <inkml:trace contextRef="#ctx0" brushRef="#br0">1 1 24,'49'307'8306,"-49"-307"-2577,0 0-3641,0 0-439,0 0-713,0 0-392,0 0-464,0 0-80,0 0-528,0 0-1192,0 0-3409,0 0-3305</inkml:trace>
</inkml:ink>
</file>

<file path=ppt/ink/ink2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59.228"/>
    </inkml:context>
    <inkml:brush xml:id="br0">
      <inkml:brushProperty name="width" value="0.05" units="cm"/>
      <inkml:brushProperty name="height" value="0.05" units="cm"/>
      <inkml:brushProperty name="color" value="#008C3A"/>
    </inkml:brush>
  </inkml:definitions>
  <inkml:trace contextRef="#ctx0" brushRef="#br0">8 96 272,'0'0'337,"0"0"-22,0 0 1182,0 0 2754,0 0-1640,0 0-938,-8 0 278,8 0 4141,47-1-5958,-1-1-1,87-15 1,-106 11-112,28-5 13,0-2 0,61-23 0,-107 31-50,13 0-357,-44 23-72,-81 81-707,4 5 0,-119 162 0,218-266 1145,0 0-1,0 0 0,0 0 1,0 0-1,0 0 1,0 0-1,-1 1 1,1-1-1,0 0 0,0 0 1,0 0-1,0 0 1,0 0-1,0 1 0,0-1 1,0 0-1,0 0 1,0 0-1,0 0 0,0 0 1,0 1-1,0-1 1,0 0-1,0 0 0,1 0 1,-1 0-1,0 0 1,0 1-1,0-1 0,0 0 1,0 0-1,0 0 1,0 0-1,0 0 0,0 0 1,1 0-1,-1 1 1,0-1-1,0 0 1,0 0-1,0 0 0,0 0 1,0 0-1,1 0 1,-1 0-1,0 0 0,0 0 1,0 0-1,0 0 1,0 0-1,1 0 0,-1 0 1,0 0-1,0 0 1,0 0-1,0 0 0,1 0 1,16 0 29,20-9 192,-6-5-145,46-14-1,-45 17-73,45-21 0,-57 21-703,0-1 1,0 0-1,-1-2 1,0-1-1,31-31 0,-47 45 693,-2 1 112,-1 0 109,0 0 158,9 44 2515,-5 14-3220,-11-24-5149,-9-14-1016</inkml:trace>
</inkml:ink>
</file>

<file path=ppt/ink/ink2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59.615"/>
    </inkml:context>
    <inkml:brush xml:id="br0">
      <inkml:brushProperty name="width" value="0.05" units="cm"/>
      <inkml:brushProperty name="height" value="0.05" units="cm"/>
      <inkml:brushProperty name="color" value="#008C3A"/>
    </inkml:brush>
  </inkml:definitions>
  <inkml:trace contextRef="#ctx0" brushRef="#br0">1 172 72,'0'0'367,"0"0"576,0 0 2328,0 0-1284,0 0-873,0 0-210,6 0 99,15-1-444,0-1 0,0-1 0,-1-1 0,1 0 1,-1-2-1,35-14 0,117-65 915,-171 85-1465,96-46-307,-95 46-608,-2 0-556,-25 0-4674,-58 0 672,43 0 4672</inkml:trace>
</inkml:ink>
</file>

<file path=ppt/ink/ink2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2:59:59.947"/>
    </inkml:context>
    <inkml:brush xml:id="br0">
      <inkml:brushProperty name="width" value="0.05" units="cm"/>
      <inkml:brushProperty name="height" value="0.05" units="cm"/>
      <inkml:brushProperty name="color" value="#008C3A"/>
    </inkml:brush>
  </inkml:definitions>
  <inkml:trace contextRef="#ctx0" brushRef="#br0">1 267 5617</inkml:trace>
  <inkml:trace contextRef="#ctx0" brushRef="#br0" timeOffset="1">1 267 5617,'201'-155'2645,"-173"141"-1727,-15 16-66,-13-1-752,1 1 1,-1 0 0,0-1-1,1 1 1,-1 0 0,0-1-1,0 1 1,0 0 0,0-1 0,0 1-1,0 0 1,0 0 0,-1-1-1,0 3 1,0 7 485,1 223 3860,2-233-4440,0 0 0,0 0-1,0 0 1,0 0 0,0-1-1,1 1 1,-1-1 0,0 1-1,0-1 1,1 0 0,-1 1-1,0-1 1,1-1 0,-1 1 0,0 0-1,4-1 1,3 0-40,-3 1-178,0-1 1,-1 0-1,1 0 1,-1-1-1,1 0 1,-1 0-1,0 0 0,0-1 1,1 1-1,-2-1 1,1-1-1,0 1 1,-1-1-1,1 1 1,-1-1-1,7-9 1,7-9-1892,-1-1 1,17-29 0,-28 43 1391,84-145-4615,-49 87 4629</inkml:trace>
</inkml:ink>
</file>

<file path=ppt/ink/ink2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0.277"/>
    </inkml:context>
    <inkml:brush xml:id="br0">
      <inkml:brushProperty name="width" value="0.05" units="cm"/>
      <inkml:brushProperty name="height" value="0.05" units="cm"/>
      <inkml:brushProperty name="color" value="#008C3A"/>
    </inkml:brush>
  </inkml:definitions>
  <inkml:trace contextRef="#ctx0" brushRef="#br0">1 0 360,'0'0'5881,"0"0"-2780,0 0-1225,0 0-417,0 0-256,0 0-161,0 0 85,0 27-227,0 212 286,0-136-976,0-83-4593,2-54 1685,2 0 0,2 1 1,15-55-1,-9 41 1657,7-20-153</inkml:trace>
</inkml:ink>
</file>

<file path=ppt/ink/ink2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0.610"/>
    </inkml:context>
    <inkml:brush xml:id="br0">
      <inkml:brushProperty name="width" value="0.05" units="cm"/>
      <inkml:brushProperty name="height" value="0.05" units="cm"/>
      <inkml:brushProperty name="color" value="#008C3A"/>
    </inkml:brush>
  </inkml:definitions>
  <inkml:trace contextRef="#ctx0" brushRef="#br0">1 234 1280,'205'-193'5751,"-167"155"-4361,-36 35 596,-1 3 3697,-1 493 87,0-164-6623,0-8-8684,0-268 972</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25.253"/>
    </inkml:context>
    <inkml:brush xml:id="br0">
      <inkml:brushProperty name="width" value="0.05" units="cm"/>
      <inkml:brushProperty name="height" value="0.05" units="cm"/>
      <inkml:brushProperty name="color" value="#E71224"/>
    </inkml:brush>
  </inkml:definitions>
  <inkml:trace contextRef="#ctx0" brushRef="#br0">1 48 4857,'125'-47'1384,"-125"47"-95,0 0-337,3 0-488,-3 15-216,0 6-24,3 6-8,-3 4-112,0 1-40,0-1-48,0 1-16,0 15 0,0-5-792,0-11-2305</inkml:trace>
</inkml:ink>
</file>

<file path=ppt/ink/ink2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1.927"/>
    </inkml:context>
    <inkml:brush xml:id="br0">
      <inkml:brushProperty name="width" value="0.05" units="cm"/>
      <inkml:brushProperty name="height" value="0.05" units="cm"/>
      <inkml:brushProperty name="color" value="#008C3A"/>
    </inkml:brush>
  </inkml:definitions>
  <inkml:trace contextRef="#ctx0" brushRef="#br0">79 47 10818,'0'0'4628,"0"0"-2356,0 0-1094,0 0-387,0 0-491,0 0-99,-5 16-139,-43 118-22,47-133-94,0 1 0,1-1 1,-1 0-1,1 0 0,-1 0 0,1 0 1,-1 1-1,1-1 0,0 0 1,0 1-1,-1-1 0,1 0 0,0 0 1,0 1-1,0-1 0,1 0 1,-1 1-1,0-1 0,0 0 0,1 0 1,-1 1-1,1-1 0,-1 0 1,1 0-1,-1 0 0,1 0 0,0 0 1,-1 0-1,1 0 0,0 0 1,1 1-1,1-1-36,1 0 1,-1 0 0,0-1-1,1 0 1,-1 1 0,0-1-1,1-1 1,-1 1 0,0 0-1,1-1 1,5-1-1,15-6-2,1 0 0,-1-2-1,-1 0 1,0-2-1,0-1 1,25-19-1,34-18-64,-70 44 157,162-77-17,-142 79 1228,-63 28-1132,2 2 1,-36 40-1,-6 5-745,26-33-366,29-26 247,2 0 0,-1 2 1,2-1-1,-15 19 0,27-31 754,0-1 0,1 0 1,-1 1-1,1 0 0,-1-1 0,1 1 0,-1-1 1,1 1-1,-1 0 0,1-1 0,-1 1 1,1 0-1,0-1 0,-1 1 0,1 0 0,0 0 1,0-1-1,-1 1 0,1 0 0,0 0 0,0-1 1,0 1-1,0 0 0,0 0 0,0 0 0,0-1 1,0 1-1,1 0 0,-1 0 0,0-1 0,0 1 1,1 0-1,-1 0 0,0-1 0,1 1 1,-1 0-1,1-1 0,-1 1 0,1 0 0,-1-1 1,1 1-1,-1-1 0,1 1 0,0-1 0,-1 1 1,1-1-1,0 0 0,-1 1 0,1-1 0,0 0 1,-1 1-1,1-1 0,0 0 0,0 0 0,0 0 1,-1 1-1,1-1 0,0 0 0,1 0 1,56-2 2110,-46 0-1842,7-1 278,1 0 1,-1-2-1,1 0 1,22-11-1,28-7 295,-85 32-1250,0 0 1,0 1 0,2 0 0,-1 1 0,-17 19-1,-17 13-1383,6-3 118,40-36 1513,14-3 974,4-2-377,0-1 1,0 0-1,0-2 1,-1 0-1,1 0 1,-1-1-1,16-8 1,20-7 145,-49 20-497,-21 15-312,-341 266-9794,263-216 10201,92-61 159,2-2 107,0 0 1,0 0-1,0 0 0,0-1 1,0 1-1,0-1 0,0 0 1,0 0-1,-1 0 1,-3 1-1,5-2 908,2 0-247,0 0-264,0 0-229,21 0-118,64-2 840,145-21 0,-127 11-1074,160 4-1,-262 8-237,0 0 0,-1 0-1,1 0 1,0 0 0,-1 1 0,1-1 0,0 0-1,-1 1 1,1-1 0,-1 0 0,1 1 0,-1-1-1,1 1 1,0-1 0,-1 0 0,0 1 0,1 0-1,-1-1 1,1 1 0,-1-1 0,0 1 0,1-1-1,-1 1 1,0 0 0,1-1 0,-1 1 0,0 0-1,0-1 1,0 1 0,0 0 0,0-1 0,0 1-1,0 0 1,0-1 0,0 1 0,0 0 0,0 0-1,0-1 1,0 1 0,0 0 0,-1-1 0,1 1-1,0-1 1,-1 1 0,1 0 0,0-1 0,-2 2-1,1 1-67,0 0-1,0 1 0,-1-1 0,0 0 0,0 0 1,0 0-1,0 0 0,0 0 0,-4 3 0,-89 55-4811,26-26-2248,29-15 4139</inkml:trace>
</inkml:ink>
</file>

<file path=ppt/ink/ink2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2.257"/>
    </inkml:context>
    <inkml:brush xml:id="br0">
      <inkml:brushProperty name="width" value="0.05" units="cm"/>
      <inkml:brushProperty name="height" value="0.05" units="cm"/>
      <inkml:brushProperty name="color" value="#008C3A"/>
    </inkml:brush>
  </inkml:definitions>
  <inkml:trace contextRef="#ctx0" brushRef="#br0">0 1 1608,'0'0'5240,"0"0"-2506,0 0-967,0 0-44,0 0-335,0 0-317,16 28-401,48 96-271,-53-101-309,-1 2 0,-1-1 0,-2 1 0,0 1 0,6 47 1,-10-20-106,-3 74 1,-2-42-1019,2-64-356,0-7-2672,0-13 289,0-3 86,0-6 1427</inkml:trace>
</inkml:ink>
</file>

<file path=ppt/ink/ink2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2.591"/>
    </inkml:context>
    <inkml:brush xml:id="br0">
      <inkml:brushProperty name="width" value="0.05" units="cm"/>
      <inkml:brushProperty name="height" value="0.05" units="cm"/>
      <inkml:brushProperty name="color" value="#008C3A"/>
    </inkml:brush>
  </inkml:definitions>
  <inkml:trace contextRef="#ctx0" brushRef="#br0">295 1 7514,'0'0'4361,"0"0"-2681,0 0 40,0 0-768,0 0-311,0 0-441,0 0-80,-128 60-120,99-25-192,-1 1-993,-9 14-1751,0-10-5562,9-10 4305</inkml:trace>
</inkml:ink>
</file>

<file path=ppt/ink/ink2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3.064"/>
    </inkml:context>
    <inkml:brush xml:id="br0">
      <inkml:brushProperty name="width" value="0.05" units="cm"/>
      <inkml:brushProperty name="height" value="0.05" units="cm"/>
      <inkml:brushProperty name="color" value="#008C3A"/>
    </inkml:brush>
  </inkml:definitions>
  <inkml:trace contextRef="#ctx0" brushRef="#br0">0 0 8546,'0'0'4729,"0"0"-2913,0 0-528,0 0-759,0 0-25,0 0-40,0 0-96,40 181-160,-35-100-200,-1-1 64,1 6-72,0-6-272,-5-4-952,0-16-1257,5-15-1496,-5-19-2384,0-11 3880</inkml:trace>
</inkml:ink>
</file>

<file path=ppt/ink/ink2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3.432"/>
    </inkml:context>
    <inkml:brush xml:id="br0">
      <inkml:brushProperty name="width" value="0.05" units="cm"/>
      <inkml:brushProperty name="height" value="0.05" units="cm"/>
      <inkml:brushProperty name="color" value="#008C3A"/>
    </inkml:brush>
  </inkml:definitions>
  <inkml:trace contextRef="#ctx0" brushRef="#br0">0 0 7194,'0'0'6913,"0"0"-4512,0 0-937,0 0-576,0 0-480,0 0-152,0 0-248,20 0-16,-5 0-312,9 0-488,11 0-1745,-1 0-2320,-9 0-5097</inkml:trace>
</inkml:ink>
</file>

<file path=ppt/ink/ink2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3.779"/>
    </inkml:context>
    <inkml:brush xml:id="br0">
      <inkml:brushProperty name="width" value="0.05" units="cm"/>
      <inkml:brushProperty name="height" value="0.05" units="cm"/>
      <inkml:brushProperty name="color" value="#008C3A"/>
    </inkml:brush>
  </inkml:definitions>
  <inkml:trace contextRef="#ctx0" brushRef="#br0">1 262 6585,'0'0'5674,"0"0"-3906,0 0-552,0 0-688,0 0-328,0 0-200,0 0-384,79-121-1072,-25 71-616,-5 5-2673,0 0-1881</inkml:trace>
</inkml:ink>
</file>

<file path=ppt/ink/ink2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4.112"/>
    </inkml:context>
    <inkml:brush xml:id="br0">
      <inkml:brushProperty name="width" value="0.05" units="cm"/>
      <inkml:brushProperty name="height" value="0.05" units="cm"/>
      <inkml:brushProperty name="color" value="#008C3A"/>
    </inkml:brush>
  </inkml:definitions>
  <inkml:trace contextRef="#ctx0" brushRef="#br0">112 0 9434,'0'0'3697,"0"0"-1767,0 0-784,0 0-417,0 0-305,0 0-246,-14 18-50,-43 58-93,51-68-160,1 1-1,0 0 1,1 0 0,0 0-1,1 0 1,0 1 0,0-1-1,1 1 1,0 0 0,0-1-1,1 1 1,1 0-1,0 0 1,0 0 0,1 0-1,2 12 1,-3-21 81,1 1 1,0-1-1,0 0 0,0 1 1,0-1-1,0 0 0,0 0 1,0 0-1,0 0 0,1 0 1,-1 0-1,0 0 0,1 0 1,-1 0-1,0 0 0,1-1 0,-1 1 1,1-1-1,-1 1 0,1-1 1,-1 0-1,1 1 0,0-1 1,-1 0-1,1 0 0,2 0 1,57 0-133,-41-1 111,346 1 1157,-365 0-1071,0 1 0,0-1 0,0 0 0,0 1 0,0-1 0,0 1 0,0-1 0,0 1 0,0-1 0,0 1 0,-1 0 0,1-1 0,0 1 0,0 0 0,-1 0 0,1 0 0,0 0 0,-1-1 0,1 1 0,-1 0 0,1 0 0,-1 0 0,1 0 0,-1 0 0,0 0 0,0 0 0,1 1 0,-1-1 0,0 0 0,0 0 0,0 0 0,0 0 0,0 0 0,0 0 1,0 0-1,-1 0 0,1 0 0,0 0 0,-1 0 0,0 1 0,1 3 18,-1 0 1,-1 0 0,1 0-1,-1 0 1,0 0 0,0-1-1,0 1 1,-6 7 0,-5 2-153,0 0 1,-2-2-1,0 0 1,0 0-1,-1-2 1,0 0 0,-31 14-1,-44 11-3546,4-13-4633,46-16 4690</inkml:trace>
</inkml:ink>
</file>

<file path=ppt/ink/ink2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4.456"/>
    </inkml:context>
    <inkml:brush xml:id="br0">
      <inkml:brushProperty name="width" value="0.05" units="cm"/>
      <inkml:brushProperty name="height" value="0.05" units="cm"/>
      <inkml:brushProperty name="color" value="#008C3A"/>
    </inkml:brush>
  </inkml:definitions>
  <inkml:trace contextRef="#ctx0" brushRef="#br0">197 1 4993,'0'0'5001,"0"0"-3473,0 0 129,0 0-473,0 0-480,0 0-480,0 0-144,-98 231-80,73-190-616,1-1-1112,-6 5-2841,11-15-1232</inkml:trace>
</inkml:ink>
</file>

<file path=ppt/ink/ink2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4.811"/>
    </inkml:context>
    <inkml:brush xml:id="br0">
      <inkml:brushProperty name="width" value="0.05" units="cm"/>
      <inkml:brushProperty name="height" value="0.05" units="cm"/>
      <inkml:brushProperty name="color" value="#008C3A"/>
    </inkml:brush>
  </inkml:definitions>
  <inkml:trace contextRef="#ctx0" brushRef="#br0">0 0 1560,'0'0'8162,"0"0"-5585,0 0-601,0 0-680,0 0-87,0 0-361,0 0-184,54 51-512,-34-31-136,9 0-16,6 0-40,4-5-1024,10 5-1881,-5-10-3168,-9 0-641</inkml:trace>
</inkml:ink>
</file>

<file path=ppt/ink/ink2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5.198"/>
    </inkml:context>
    <inkml:brush xml:id="br0">
      <inkml:brushProperty name="width" value="0.05" units="cm"/>
      <inkml:brushProperty name="height" value="0.05" units="cm"/>
      <inkml:brushProperty name="color" value="#008C3A"/>
    </inkml:brush>
  </inkml:definitions>
  <inkml:trace contextRef="#ctx0" brushRef="#br0">0 16 520,'0'0'8106,"0"0"-4468,0 0-1956,0 0-521,0 0-501,0 0-164,14 3 155,8 8-548,1-2-1,1 0 1,0-2-1,0 0 1,0-2-1,37 4 1,153-3 712,-148-7-746,-52 2-172,1-2-1,-1 0 1,0-1 0,0 0-1,0-1 1,0 0-1,0-2 1,0 1 0,19-11-1,-12-4-1787,-21 19 1735,0-1-1,1 1 0,-1-1 0,0 0 0,0 1 0,0-1 0,0 1 0,0-1 0,0 0 0,0 1 0,0-1 0,0 1 0,0-1 0,0 0 0,0 1 0,0-1 0,0 1 0,0-1 0,-1 1 0,1-1 0,0 0 0,0 1 0,-1-1 0,1 1 0,0-1 0,-1 1 0,1-1 0,0 1 0,-1 0 0,1-1 0,-1 1 0,1-1 0,-1 1 0,1 0 0,-1-1 0,1 1 0,-1 0 1,0 0-1,1 0 0,-1-1 0,1 1 0,-1 0 0,1 0 0,-1 0 0,0 0 0,0 0 0,-33-6-4912</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25.753"/>
    </inkml:context>
    <inkml:brush xml:id="br0">
      <inkml:brushProperty name="width" value="0.05" units="cm"/>
      <inkml:brushProperty name="height" value="0.05" units="cm"/>
      <inkml:brushProperty name="color" value="#E71224"/>
    </inkml:brush>
  </inkml:definitions>
  <inkml:trace contextRef="#ctx0" brushRef="#br0">1 0 6041,'0'0'2489,"0"0"-1217,0 0 336,0 0-55,0 0-129,0 0-480,0 0-480,0 0-272,0 0-192,3 0-88,-3 0 64,3 16-8,-3 5-40,0 0-48,6 0-1960,-1-5-1657,1-6-976</inkml:trace>
</inkml:ink>
</file>

<file path=ppt/ink/ink2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5.746"/>
    </inkml:context>
    <inkml:brush xml:id="br0">
      <inkml:brushProperty name="width" value="0.05" units="cm"/>
      <inkml:brushProperty name="height" value="0.05" units="cm"/>
      <inkml:brushProperty name="color" value="#008C3A"/>
    </inkml:brush>
  </inkml:definitions>
  <inkml:trace contextRef="#ctx0" brushRef="#br0">163 0 1664,'0'0'7365,"0"0"-4399,0 0-1629,0 0-474,0 0-296,-17 46-291,-51 145-155,60-166-140,-2 1 0,-13 25 0,11-29-476,12-21 242,-1 1 1,1-1-1,-1 0 0,0 0 1,1 1-1,-1-1 1,0 0-1,0 0 0,0 0 1,0 0-1,0 0 0,0 0 1,0 0-1,0 0 0,-2 1 1,3-2 57,-1 0 1,1 0-1,0-1 1,-1 1-1,1 0 1,-1 0-1,1 0 1,0 0-1,-1-1 1,1 1-1,0 0 1,-1-1-1,1 1 1,0 0-1,0 0 1,-1-1-1,1 1 1,0 0-1,0-1 1,-1 1-1,1-1 1,0 1-1,0 0 1,0-1-1,0 1 1,0-1-1,0 1 1,0 0-1,-1-1 1,1 1-1,0-1 1,-1-29-4606,3 12 6367,3 3-1596,1 1-1,0 0 1,1 0-1,1 0 1,0 1-1,0 1 1,2-1-1,-1 1 1,12-10-1,6-9 748,-26 29-97,1 0 1,-1 1-1,1-1 0,0 0 1,0 1-1,0 0 0,0-1 1,0 1-1,0 0 1,0 0-1,0 0 0,0 0 1,1 0-1,-1 1 0,0-1 1,3 0-1,0 1-249,-1 0 1,0 0-1,0 0 1,0 1-1,0 0 1,0-1-1,0 1 1,7 3-1,-3 0-263,1 0 0,-1 0 0,0 1 0,0 0-1,-1 1 1,1 0 0,7 7 0,-13-11-97,0 0-1,-1-1 1,1 1 0,-1 0-1,1-1 1,-1 1 0,1 0 0,-1 0-1,0 0 1,0 0 0,0 1-1,0-1 1,-1 0 0,1 0 0,-1 1-1,1-1 1,-1 0 0,0 0 0,1 1-1,-2 2 1,1-3-98,-1 0 1,0 0-1,0 0 1,0 0-1,0 0 0,0 0 1,0 0-1,0 0 1,-1-1-1,1 1 0,-1-1 1,1 1-1,-1-1 1,0 1-1,0-1 0,1 0 1,-4 2-1,-3 1-1135,-1-1 0,0 1 0,0-1-1,1-1 1,-2 0 0,1 0 0,0-1 0,-14 1 0,23-2 1160,-1 0 1,0 0 0,1 0 0,-1 0 0,0 0 0,1 0 0,-1 0 0,1 0 0,-1 0 0,1-1 0,-1 1 0,0 0 0,1 0 0,-1-1 0,1 1 0,-1 0 0,1-1 0,-1 1 0,1 0 0,-1-1 0,1 1 0,-1-1 0,1 1-1,0-1 1,-1 1 0,1-1 0,0 1 0,0-1 0,-1 1 0,1-1 0,0 0 0,0 1 0,-1-1 0,1 1 0,0-1 0,0 0 0,0 1 0,0-1 0,0 1 0,0-1 0,0 0 0,0 1 0,1-1 0,-2-27-1330</inkml:trace>
</inkml:ink>
</file>

<file path=ppt/ink/ink2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6.078"/>
    </inkml:context>
    <inkml:brush xml:id="br0">
      <inkml:brushProperty name="width" value="0.05" units="cm"/>
      <inkml:brushProperty name="height" value="0.05" units="cm"/>
      <inkml:brushProperty name="color" value="#008C3A"/>
    </inkml:brush>
  </inkml:definitions>
  <inkml:trace contextRef="#ctx0" brushRef="#br0">1 0 2521,'0'0'4587,"0"0"-2276,0 0-593,0 0 44,0 0-225,0 47-170,0 157-481,0-122-472,3 108 308,1-155-631,0-1-1,20 67 1,-7-46-195,3 0 0,2-2-1,2-1 1,50 80 0,-71-127-102,0 0 1,1 0 0,-1-1-1,1 1 1,0-1 0,7 6-1,-9-9-246,0 0-1,0 0 0,0 0 1,0 0-1,0 0 1,0 0-1,0-1 0,0 1 1,0-1-1,0 1 0,0-1 1,4 0-1,-4-6-2058,-2-154-2591,0 100 3605</inkml:trace>
</inkml:ink>
</file>

<file path=ppt/ink/ink2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6.411"/>
    </inkml:context>
    <inkml:brush xml:id="br0">
      <inkml:brushProperty name="width" value="0.05" units="cm"/>
      <inkml:brushProperty name="height" value="0.05" units="cm"/>
      <inkml:brushProperty name="color" value="#008C3A"/>
    </inkml:brush>
  </inkml:definitions>
  <inkml:trace contextRef="#ctx0" brushRef="#br0">20 1 1064,'0'0'10506,"0"0"-7497,0 0-1977,0 0-440,0 0-416,0 0-159,0 0-17,-4 95-1217,-6-34-1503,10-11-5098,-5-5 4913</inkml:trace>
</inkml:ink>
</file>

<file path=ppt/ink/ink2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6.740"/>
    </inkml:context>
    <inkml:brush xml:id="br0">
      <inkml:brushProperty name="width" value="0.05" units="cm"/>
      <inkml:brushProperty name="height" value="0.05" units="cm"/>
      <inkml:brushProperty name="color" value="#008C3A"/>
    </inkml:brush>
  </inkml:definitions>
  <inkml:trace contextRef="#ctx0" brushRef="#br0">197 0 7162,'0'0'3080,"0"0"-1271,0 0-217,0 0-224,0 0-512,0 0-295,0 0-545,-78 156-16,53-131-585,1 0-1503,-6 6-3545,5-6 1136,11-5 2736</inkml:trace>
</inkml:ink>
</file>

<file path=ppt/ink/ink2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7.150"/>
    </inkml:context>
    <inkml:brush xml:id="br0">
      <inkml:brushProperty name="width" value="0.05" units="cm"/>
      <inkml:brushProperty name="height" value="0.05" units="cm"/>
      <inkml:brushProperty name="color" value="#008C3A"/>
    </inkml:brush>
  </inkml:definitions>
  <inkml:trace contextRef="#ctx0" brushRef="#br0">0 91 24,'238'-63'7534,"-191"51"-3768,-47 12-2062,26 0 473,46 2-1712,-34-1-396,1 0 0,41-6 0,-31-10-167,-48 15 69,-1 0-8,0 0-10,0 0-17,0 0-37,0 0-2,0 0 42,0 0 114,0 0 3,0 0 15,-1 5-7,0 0 0,-1 0 0,1 0 0,-1-1 0,0 1 0,0-1 0,-1 0 0,1 1 0,-1-1 0,-6 7 0,-11 20-28,16-24-43,-57 130 98,55-120-172,0 1-1,1 0 0,1 0 1,1 0-1,-2 37 0,5-53-214,13-2-408,-8-1 677,-1 0-1,1 0 0,0-1 1,0 1-1,-1-1 0,1 0 1,-1 0-1,0-1 0,1 0 1,-1 1-1,0-1 0,0 0 1,5-7-1,55-59-805,-45 47 214,126-161-9039,-109 136 7424</inkml:trace>
</inkml:ink>
</file>

<file path=ppt/ink/ink2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7.516"/>
    </inkml:context>
    <inkml:brush xml:id="br0">
      <inkml:brushProperty name="width" value="0.05" units="cm"/>
      <inkml:brushProperty name="height" value="0.05" units="cm"/>
      <inkml:brushProperty name="color" value="#008C3A"/>
    </inkml:brush>
  </inkml:definitions>
  <inkml:trace contextRef="#ctx0" brushRef="#br0">1 0 368,'0'0'8068,"0"0"-4264,0 0-1984,0 0-769,0 0-408,0 0-315,11 0 15,30 0-175,82 11 0,-110-9-151,1 1-1,-1 0 1,0 1 0,0 1 0,0 0-1,-1 0 1,0 1 0,0 1-1,0 0 1,19 16 0,-28-20-15,0 0 1,0 1 0,0-1-1,0 1 1,-1 0-1,0 0 1,0 0-1,0 0 1,0 0-1,-1 0 1,1 0-1,-1 1 1,0-1-1,0 0 1,-1 1 0,1-1-1,-1 1 1,0-1-1,0 1 1,-1-1-1,1 0 1,-1 1-1,0-1 1,-2 5-1,0 0-19,0 0 0,0 0 0,-1-1 0,-1 1 0,1-1-1,-1 0 1,0-1 0,-1 1 0,0-1 0,-11 10 0,-1-1-1121,0-2 1,-1 0 0,-1-1-1,-35 17 1,44-25 350,0 0-1,0-1 1,-1 0 0,1-1-1,-1 0 1,1-1-1,-1 0 1,0-1 0,0-1-1,0 1 1,-12-3-1,12-2-624</inkml:trace>
</inkml:ink>
</file>

<file path=ppt/ink/ink2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7.863"/>
    </inkml:context>
    <inkml:brush xml:id="br0">
      <inkml:brushProperty name="width" value="0.05" units="cm"/>
      <inkml:brushProperty name="height" value="0.05" units="cm"/>
      <inkml:brushProperty name="color" value="#008C3A"/>
    </inkml:brush>
  </inkml:definitions>
  <inkml:trace contextRef="#ctx0" brushRef="#br0">74 126 232</inkml:trace>
  <inkml:trace contextRef="#ctx0" brushRef="#br0" timeOffset="1">74 126 232,'226'-125'7722,"-226"125"-5210,0 15-335,0 25-209,0 15-584,-20 6-543,-4 9-353,-6 1-280,-4 4-208,-1 6-232,-4-11-1809,-10 21-2920,10-21-1136,9-10 4192</inkml:trace>
</inkml:ink>
</file>

<file path=ppt/ink/ink2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8.545"/>
    </inkml:context>
    <inkml:brush xml:id="br0">
      <inkml:brushProperty name="width" value="0.05" units="cm"/>
      <inkml:brushProperty name="height" value="0.05" units="cm"/>
      <inkml:brushProperty name="color" value="#008C3A"/>
    </inkml:brush>
  </inkml:definitions>
  <inkml:trace contextRef="#ctx0" brushRef="#br0">142 136 728,'0'0'6634,"0"0"-3363,0 0-1748,0 0-532,0 0-258,0 0 42,0 0-51,-20 22-44,-60 76-133,75-91-480,0 2 1,0-1-1,1 0 0,0 1 0,0 0 1,1 0-1,0 0 0,1 0 0,0 0 1,0 1-1,1-1 0,0 1 0,1-1 1,0 1-1,2 15 0,0 8-28,-2-32-35,0 0 0,0 0-1,0 0 1,0 1 0,0-1 0,1 0 0,-1 0-1,0 0 1,1 0 0,-1 0 0,1 1 0,0-1-1,-1 0 1,1 0 0,0 0 0,-1-1-1,1 1 1,0 0 0,0 0 0,0 0 0,0-1-1,0 1 1,0 0 0,2 0 0,0 1-28,0-1 0,1 0-1,-1 0 1,1 0 0,-1-1 0,1 1 0,-1-1 0,7 0 0,-4 0-30,0 0 1,0 0-1,-1-1 1,1 0-1,0-1 1,-1 1-1,1-1 1,-1 0-1,1 0 1,-1-1-1,7-4 1,-2-2-32,-1-1 0,-1-1 0,0 1-1,0-1 1,-1-1 0,-1 1 0,1-1 0,5-19 0,2-7-140,14-59 0,-22 63 39,-1 0 1,-2-1 0,-1-42-1,-2 76 179,-1 0 0,1-1 0,-1 1-1,1-1 1,-1 1 0,0 0 0,1 0-1,-1-1 1,0 1 0,0 0 0,0 0-1,0 0 1,0 0 0,0 0 0,0 0 0,0 0-1,-1 0 1,1 0 0,0 1 0,-1-1-1,1 0 1,0 1 0,-1-1 0,1 1-1,-1-1 1,1 1 0,0 0 0,-1 0 0,1 0-1,-1 0 1,1 0 0,-1 0 0,1 0-1,-1 0 1,-1 1 0,-1-1 2,1 0 0,0 0 0,0 0 1,0 1-1,-1 0 0,1-1 0,0 1 0,0 0 0,0 1 0,0-1 1,0 0-1,0 1 0,0 0 0,1 0 0,-1-1 0,-3 5 0,-1 5 7,1 0-1,1 1 0,0-1 1,0 1-1,1 0 0,1 0 1,-3 21-1,1-1 450,1 60 1,45-92-641,-33 0-209,1 0 1,-1-1 0,0-1 0,1 0 0,-1 0-1,0 0 1,0-1 0,13-6 0,55-39-7411,-40 22 5050</inkml:trace>
</inkml:ink>
</file>

<file path=ppt/ink/ink2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9.213"/>
    </inkml:context>
    <inkml:brush xml:id="br0">
      <inkml:brushProperty name="width" value="0.05" units="cm"/>
      <inkml:brushProperty name="height" value="0.05" units="cm"/>
      <inkml:brushProperty name="color" value="#008C3A"/>
    </inkml:brush>
  </inkml:definitions>
  <inkml:trace contextRef="#ctx0" brushRef="#br0">1 212 384,'0'0'6257,"0"0"-3207,0 0-1483,0 0-382,0 0-88,0 0-239,6 7-98,-4-4-700,0 0 0,1-1 0,-1 0-1,1 1 1,0-1 0,0 0 0,0 0 0,0 0 0,0-1 0,1 1 0,3 1-1,1-1 54,1 0-1,-1-1 0,1 0 1,-1 0-1,11-1 0,1 0-60,-7 1-68,-1-1-1,1 0 1,-1 0-1,1-1 1,-1-1 0,1 0-1,-1-1 1,0 0-1,0-1 1,0 0 0,-1-1-1,17-8 1,12-18-637,-32 23-389,0 1 0,-1-1 0,0 0 0,-1 0 0,1-1 0,-2 0 0,1 0 0,-1-1 0,-1 1 1,7-20-1,-9 20 589,0 0 0,0 0 0,-1 0 1,0-14-1,-1 22 431,0 1 0,0-1 0,0 0 0,-1 1 0,1-1 0,0 1 0,0-1 0,-1 1 0,1-1 0,-1 1 0,1-1 0,0 1 0,-1-1 0,1 1 0,-1-1 0,1 1 0,-1 0 0,1-1 0,-1 1 0,1 0 0,-1 0 0,0-1 0,1 1 0,-1 0 0,1 0 0,-1 0 0,0 0 0,1 0 0,-1-1 0,1 1 0,-2 1 0,-22-2-128,19 1 92,-3 0 52,0 1 0,0 0 0,0 1 0,1 0 0,-1 0 0,0 0 0,1 1 0,-1 0 0,1 1 0,0-1 1,0 2-1,1-1 0,-1 1 0,-10 9 0,-31 36 2681,7 6 4618,-1 17-1922,0 0-4787,37-64-853,-1 0 1,2 0-1,-1 1 1,1-1-1,1 1 1,-1 0-1,2 1 1,0-1-1,0 0 1,0 1-1,1 14 1,19-23-478,5-2 506,-9 1 3,0-1 1,0 0-1,0-1 0,0-1 0,0 0 0,0-1 0,0 0 0,21-9 0,25-17-3995,88-59-1,-116 66 3081</inkml:trace>
</inkml:ink>
</file>

<file path=ppt/ink/ink2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9.544"/>
    </inkml:context>
    <inkml:brush xml:id="br0">
      <inkml:brushProperty name="width" value="0.05" units="cm"/>
      <inkml:brushProperty name="height" value="0.05" units="cm"/>
      <inkml:brushProperty name="color" value="#008C3A"/>
    </inkml:brush>
  </inkml:definitions>
  <inkml:trace contextRef="#ctx0" brushRef="#br0">1 237 2032,'0'0'6194,"0"0"-4114,0 0-816,0 0-239,0 0-569,0 0-120,0 0-160,167 0-120,-118-10-56,5-10-40,5 0-48,5-6-896,-5 1-521,-5 0-575,-10 0-1953,-5-10 2225,-19 5 719,-5 9-295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53.531"/>
    </inkml:context>
    <inkml:brush xml:id="br0">
      <inkml:brushProperty name="width" value="0.05" units="cm"/>
      <inkml:brushProperty name="height" value="0.05" units="cm"/>
      <inkml:brushProperty name="color" value="#E71224"/>
    </inkml:brush>
  </inkml:definitions>
  <inkml:trace contextRef="#ctx0" brushRef="#br0">206 13 5465,'0'0'2179,"0"0"-732,0 0-230,0 0-93,0 0-52,0 0-266,0-4-358,0 4-446,0-1 0,0 1 0,0 0 0,0 0-1,0 0 1,0-1 0,0 1 0,1 0 0,-1 0 0,0-1 0,0 1 0,0 0 0,0 0 0,0-1 0,0 1 0,-1 0 0,1 0 0,0-1 0,0 1 0,0 0 0,0 0 0,0 0 0,0-1 0,0 1 0,0 0 0,-1 0 0,1-1 0,0 1 0,0 0 0,0 0 0,0 0 0,-1 0 0,1-1 0,0 1 0,0 0 0,0 0 0,-1 0 0,1 0 0,0 0 0,0 0 0,0 0 0,-1 0 0,1-1 0,0 1 0,0 0 0,-1 0 0,1 0-1,0 0 1,0 0 0,-1 0 0,1 0 0,0 0 0,0 1 0,-1-1 0,1 0 0,0 0 0,0 0 0,-1 0-2,-13 19 73,-18 49-17,25-52-54,-24 63-565,-17 34-1143,42-101 1521,0 0-1,-1 0 0,-1-1 0,0 0 1,0 0-1,-1-1 0,-5 5 186,19-50-1753,-3 31 1771,1 0 0,0 0 0,0 1 0,0-1 0,1 0 0,-1 1 0,1 0 0,0 0 0,0 0 0,0 0 0,0 1 0,1 0 0,-1 0 0,1 0 0,-1 0 0,1 1 0,-1-1 0,1 1 0,2 0-18,14-2 238,0 1-1,0 1 1,0 1 0,2 0-238,36 0 411,-45-1-443,-8 1 59,-1-1 1,1 1 0,-1-1 0,0 0 0,1 0 0,-1-1-1,2 0-27,-5 0-178,0 1-1,0 0 0,0 0 1,0-1-1,0 0 1,-1 1-1,1-1 0,-1 0 1,1 1-1,-1-1 0,0 0 1,0 0-1,0 0 1,0 0-1,0 0 0,0-1 1,0 1-1,-1 0 1,1-1 178,2-13-2937</inkml:trace>
  <inkml:trace contextRef="#ctx0" brushRef="#br0" timeOffset="1">206 13 4441</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26.242"/>
    </inkml:context>
    <inkml:brush xml:id="br0">
      <inkml:brushProperty name="width" value="0.05" units="cm"/>
      <inkml:brushProperty name="height" value="0.05" units="cm"/>
      <inkml:brushProperty name="color" value="#E71224"/>
    </inkml:brush>
  </inkml:definitions>
  <inkml:trace contextRef="#ctx0" brushRef="#br0">1 69 4849</inkml:trace>
  <inkml:trace contextRef="#ctx0" brushRef="#br0" timeOffset="1">1 69 4849,'122'-68'1576,"-122"68"-335,0 0-41,0 0-160,0 10-32,0 1 89,0 10-361,0 0-376,3 10-232,0 22-128,0-6-88,0 0-2561</inkml:trace>
</inkml:ink>
</file>

<file path=ppt/ink/ink2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09.975"/>
    </inkml:context>
    <inkml:brush xml:id="br0">
      <inkml:brushProperty name="width" value="0.05" units="cm"/>
      <inkml:brushProperty name="height" value="0.05" units="cm"/>
      <inkml:brushProperty name="color" value="#008C3A"/>
    </inkml:brush>
  </inkml:definitions>
  <inkml:trace contextRef="#ctx0" brushRef="#br0">249 0 2272,'0'0'5596,"0"0"-2659,0 0-885,0 0-294,0 0-355,0 0-485,-1 36-317,-3 220 137,4-76-464,0-179-317,0 1 0,0-1-1,-1 1 1,1-1 0,0 1-1,-1-1 1,1 1 0,0-1-1,-1 0 1,0 1 0,1-1 0,-1 0-1,0 1 1,0-1 0,0 0-1,0 0 1,0 0 0,0 0-1,0 0 1,0 0 0,0 0-1,0 0 1,-1 0 0,1 0-1,0-1 1,-1 1 0,1 0-1,0-1 1,-1 1 0,1-1 0,-4 1-1,-3 0-507,-1 0 1,0 0-1,0-1 0,-12-1 1,4 1-285,12-1 675,1 1 0,-1-1 0,1 0 0,-1-1 0,1 1 0,0-1 0,0 1 0,-1-1 0,1 0 0,0-1 0,1 1 0,-1-1 0,0 0 0,-5-6 0,-45-53-295,46 52 560,7 9-39,0 1 1,0-1-1,1 0 1,-1 0-1,0 1 1,1-1-1,-1 0 1,1 0-1,-1 0 1,1 0-1,0 1 1,-1-1-1,1 0 1,0 0-1,-1 0 1,1 0-1,0 0 1,0 0-1,0 0 1,0 0-1,0 0 1,0 0-1,0 0 1,0 0-1,1 0 1,-1 0-1,0 0 1,0 0-1,1 1 1,-1-1-1,1 0 1,-1 0-1,1 0 1,-1 0-1,1 1 1,-1-1-1,1 0 1,0 0-1,1 0 1,38-17 1139,-26 14-1074,34-15-341,67-21 1771,-75 32-5007,-1 5-4145,-37 3 2449</inkml:trace>
</inkml:ink>
</file>

<file path=ppt/ink/ink2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10.976"/>
    </inkml:context>
    <inkml:brush xml:id="br0">
      <inkml:brushProperty name="width" value="0.05" units="cm"/>
      <inkml:brushProperty name="height" value="0.05" units="cm"/>
      <inkml:brushProperty name="color" value="#008C3A"/>
    </inkml:brush>
  </inkml:definitions>
  <inkml:trace contextRef="#ctx0" brushRef="#br0">359 1 10562,'0'0'3578,"0"0"-1857,0 0-896,0 0-357,0 0-314,0 0-10,-22 21-99,-160 148-220,160-151-86,16-14-12,1 0 0,0 0 0,0 1 0,0 0 0,0 0 0,1 0 0,-4 6 0,7-5 26,-1-1 1,2 1 0,-1-1 0,1 1 0,0-1 0,0 1 0,2 10-1,-1 6 232,3 181 509,-5 164-228,0-350-242,0-1 1,-2 1-1,0-1 0,-1 1 0,0-1 0,-2 0 0,-9 22 1,13-37-94,1 1 1,0-1 0,0 0 0,-1 1-1,1-1 1,0 0 0,-1 1 0,1-1 0,-1 0-1,0 0 1,1 0 0,-1-1 0,0 1-1,-2 0 1,3 0-181,0-1-1,1 0 0,-1 0 1,0 0-1,0 0 1,1 0-1,-1 0 1,0 0-1,0 0 0,0 0 1,1 0-1,-1 0 1,0-1-1,0 1 1,1 0-1,-1 0 0,0-1 1,1 1-1,-1-1 1,0 1-1,1 0 1,-1-1-1,0 1 0,1-1 1,-2-1-1,-7-19-4411</inkml:trace>
</inkml:ink>
</file>

<file path=ppt/ink/ink2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11.311"/>
    </inkml:context>
    <inkml:brush xml:id="br0">
      <inkml:brushProperty name="width" value="0.05" units="cm"/>
      <inkml:brushProperty name="height" value="0.05" units="cm"/>
      <inkml:brushProperty name="color" value="#008C3A"/>
    </inkml:brush>
  </inkml:definitions>
  <inkml:trace contextRef="#ctx0" brushRef="#br0">0 1 6009,'0'0'3625,"0"0"-1911,0 0-465,0 0-116,0 0-268,0 0-341,25 9-53,-16-5-443,27 10 289,1-2 1,0-1-1,59 9 1,-95-20-316,1 0 0,0 0 1,0 0-1,0 0 0,-1 0 1,1 1-1,0-1 0,0 1 1,-1 0-1,1-1 1,0 1-1,-1 0 0,1 0 1,-1 0-1,1 0 0,-1 0 1,1 0-1,-1 1 0,0-1 1,0 0-1,1 1 1,-1-1-1,0 1 0,0-1 1,0 3-1,0-2-20,-1-1 0,0 1 0,0 0 0,0 0 0,0 0 0,-1 0 0,1-1 1,-1 1-1,1 0 0,-1 0 0,1 0 0,-1-1 0,0 1 0,0 0 0,0-1 0,0 1 0,0-1 0,0 1 0,0-1 0,-1 0 1,1 1-1,0-1 0,-1 0 0,-2 2 0,-16 11-683,0-1 0,-1-1 0,-42 18 0,9-4-3443,52-26 1399,2 0-1504,0 0 1754</inkml:trace>
</inkml:ink>
</file>

<file path=ppt/ink/ink2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11.629"/>
    </inkml:context>
    <inkml:brush xml:id="br0">
      <inkml:brushProperty name="width" value="0.05" units="cm"/>
      <inkml:brushProperty name="height" value="0.05" units="cm"/>
      <inkml:brushProperty name="color" value="#008C3A"/>
    </inkml:brush>
  </inkml:definitions>
  <inkml:trace contextRef="#ctx0" brushRef="#br0">89 0 7074,'0'0'2584,"0"0"-546,0 0-215,-4 43-351,-13 141-406,6-31 116,9-95-990,-4-1 0,-23 110-1,18-142-1568,6-36-2820,2-39-723,3-14 301,0-5 2374</inkml:trace>
</inkml:ink>
</file>

<file path=ppt/ink/ink2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11.979"/>
    </inkml:context>
    <inkml:brush xml:id="br0">
      <inkml:brushProperty name="width" value="0.05" units="cm"/>
      <inkml:brushProperty name="height" value="0.05" units="cm"/>
      <inkml:brushProperty name="color" value="#008C3A"/>
    </inkml:brush>
  </inkml:definitions>
  <inkml:trace contextRef="#ctx0" brushRef="#br0">0 81 4481,'0'0'2742,"0"0"-552,0 0-277,0 0-146,0 0-90,0 0-230,33 5-288,108 15-140,-124-18-830,-1 0 1,1-2 0,0 0 0,0-1 0,0-1 0,0 0-1,0-1 1,26-8 0,-17 0-246,0-1 0,0-1 0,30-21-1,-33 19-234,-18 10-1805,-9 4-2722,-6 2-246,4 0 4571,-26 8-5511</inkml:trace>
</inkml:ink>
</file>

<file path=ppt/ink/ink2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12.323"/>
    </inkml:context>
    <inkml:brush xml:id="br0">
      <inkml:brushProperty name="width" value="0.05" units="cm"/>
      <inkml:brushProperty name="height" value="0.05" units="cm"/>
      <inkml:brushProperty name="color" value="#008C3A"/>
    </inkml:brush>
  </inkml:definitions>
  <inkml:trace contextRef="#ctx0" brushRef="#br0">0 0 6433,'0'0'4057,"0"0"-2464,0 0 207,0 0-40,0 0-239,0 0-481,5 282-608,-5-202-136,0 6-288,0 5-16,0-1-344,0-4-1072,0-11-3113,0-4-3561,0-21 5793,-5-25 217</inkml:trace>
</inkml:ink>
</file>

<file path=ppt/ink/ink2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13.775"/>
    </inkml:context>
    <inkml:brush xml:id="br0">
      <inkml:brushProperty name="width" value="0.05" units="cm"/>
      <inkml:brushProperty name="height" value="0.05" units="cm"/>
      <inkml:brushProperty name="color" value="#008C3A"/>
    </inkml:brush>
  </inkml:definitions>
  <inkml:trace contextRef="#ctx0" brushRef="#br0">158 1 6225,'0'0'2837,"0"0"-793,0 0-119,0 0-75,0 0-270,0 0-343,36 3-356,118 11-183,49-10 201,-129-5-1556,-78 1 589,-1 1 1,1 0-1,0 0 0,-1 0 1,1 0-1,0 1 1,0 0-1,0 0 0,0 0 1,-5 3-1,-5 4-50,-117 63-1561,-182 135 0,299-197 1465,-1 1 29,-1 1 0,-21 21 0,34-29 67,0-1 0,0 1 1,0 0-1,0 0 0,0 0 0,1 0 0,0 0 1,0 1-1,0-1 0,0 1 0,1-1 1,0 1-1,0-1 0,0 1 0,0 7 0,1-11 91,1 0 0,-1 1-1,0-1 1,1 0-1,0 0 1,-1 0 0,1 0-1,0 0 1,-1 0-1,1 0 1,0 0-1,0 0 1,0 0 0,0 0-1,0 0 1,0-1-1,0 1 1,0 0 0,0-1-1,0 1 1,0-1-1,1 1 1,-1-1 0,0 1-1,0-1 1,1 0-1,-1 0 1,0 1 0,0-1-1,1 0 1,-1 0-1,2-1 1,57 1 349,-38-1-222,-9 0 60,0 0 1,0-1 0,1 0-1,-1-1 1,-1-1 0,18-6-1,75-39 981,-49 21-555,33-15 134,2 4-1,174-49 1,-251 85-710,1 1-1,-1 1 1,25 0-1,-28 1-7,-9 37-5,-3-31-45,0 0-1,-1 0 1,1 0-1,-1-1 1,0 1-1,-1 0 0,1-1 1,-1 0-1,-1 1 1,1-1-1,0 0 1,-1-1-1,0 1 1,0-1-1,-1 1 0,1-1 1,-9 6-1,-13 8-1236,0 0-1,-29 14 0,51-30 1032,-24 14-3310,-54 19 0,57-27 2369,-1 0 0,-38 5 0,19-7-317</inkml:trace>
</inkml:ink>
</file>

<file path=ppt/ink/ink2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14.110"/>
    </inkml:context>
    <inkml:brush xml:id="br0">
      <inkml:brushProperty name="width" value="0.05" units="cm"/>
      <inkml:brushProperty name="height" value="0.05" units="cm"/>
      <inkml:brushProperty name="color" value="#008C3A"/>
    </inkml:brush>
  </inkml:definitions>
  <inkml:trace contextRef="#ctx0" brushRef="#br0">69 1 3937,'0'0'2960,"0"0"-1335,0 0-417,0 0-248,0 0-264,0 0 17,0 0-305,-68 271-128,68-256-200,0-15-80,0 0-48,0 0-800,0 0-929,5-5-959,9-25-1257,1-15 2760,0 5 17</inkml:trace>
</inkml:ink>
</file>

<file path=ppt/ink/ink2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14.443"/>
    </inkml:context>
    <inkml:brush xml:id="br0">
      <inkml:brushProperty name="width" value="0.05" units="cm"/>
      <inkml:brushProperty name="height" value="0.05" units="cm"/>
      <inkml:brushProperty name="color" value="#008C3A"/>
    </inkml:brush>
  </inkml:definitions>
  <inkml:trace contextRef="#ctx0" brushRef="#br0">64 102 4489,'74'10'3305,"-74"15"-921,0 5-503,0 10-529,0 0-208,-10-4-496,1-1-208,-1-5-432,5-10 56,0-10-64,5-5-296,0-5-760,0 0-712,0-5-1089,0-55-2256,10 5 3497,9-1-121</inkml:trace>
  <inkml:trace contextRef="#ctx0" brushRef="#br0" timeOffset="1">300 1 3977,'0'0'4913,"0"0"-2937,0 0-23,0 0-705,0 0-568,0 0-384,-78 272-224,48-222-72,1-5-728,-1-10-1208,1 1-2737,-1-11 768,1-5 2729,4 0-49,6-5 225</inkml:trace>
</inkml:ink>
</file>

<file path=ppt/ink/ink2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15.197"/>
    </inkml:context>
    <inkml:brush xml:id="br0">
      <inkml:brushProperty name="width" value="0.05" units="cm"/>
      <inkml:brushProperty name="height" value="0.05" units="cm"/>
      <inkml:brushProperty name="color" value="#008C3A"/>
    </inkml:brush>
  </inkml:definitions>
  <inkml:trace contextRef="#ctx0" brushRef="#br0">149 33 208,'0'0'2530,"0"0"1972,0 0-1692,0 0-921,0 0-348,0 0-489,17-5-269,8-2-497,0 1 0,1 1-1,-1 2 1,29-1 0,12 6 296,-41 0-462,-1-1 1,1-1-1,39-6 1,-117 4-3389,28 9 2451,0 2 0,0 0 0,1 1 0,0 2 0,-42 26-1,-18 9-324,38-27 879,27-13 383,1 1 1,0 1-1,-24 16 1,37-22 23,1 0 0,0 0 0,0 0-1,1 1 1,-1 0 0,1 0 0,0 0 0,0 0 0,0 0 0,0 1 0,1-1 0,0 1-1,0-1 1,0 1 0,0 0 0,1 0 0,-1 0 0,1 6 0,-1 135 1156,3-78-566,4-27-121,-5-40-662,1 0 1,-1 0-1,1 0 1,-1 0 0,1 0-1,0 1 1,-1-1-1,1 0 1,0-1 0,0 1-1,0 0 1,-1 0-1,1 0 1,0 0-1,0-1 1,0 1 0,1 0-1,-1-1 1,0 1-1,0-1 1,0 1 0,0-1-1,0 1 1,1-1-1,-1 0 1,0 0 0,0 0-1,2 0 1,-2 0-1603,-1-231-6916,0 228 8741,1 0 1,-1 0 0,1 0 0,0 0-1,-1 1 1,1-1 0,0 0 0,1 0-1,-1 1 1,0-1 0,1 1 0,0-1-1,-1 1 1,1 0 0,0 0-1,0-1 1,0 1 0,1 0 0,-1 1-1,0-1 1,1 0 0,-1 1 0,6-3-1,6-2 1336,1 0-1,-1 0 0,22-3 0,-18 4-849,84-20 1575,0 5 1,206-14 0,-232 33-1990,-76 1-246,0 0-1,1 0 0,-1 0 0,0 0 0,0 0 0,1 0 0,-1 0 1,0 1-1,1-1 0,-1 0 0,0 0 0,0 0 0,1 0 1,-1 0-1,0 1 0,0-1 0,0 0 0,1 0 0,-1 1 1,0-1-1,0 0 0,0 0 0,0 1 0,0-1 0,1 0 1,-1 0-1,0 1 0,0-1 0,0 0 0,0 0 0,0 1 1,0-1-1,0 0 0,0 1 0,0-1 0,0 0 0,0 1 1,0-1-1,0 0 0,0 0 0,0 1 0,0-1 0,0 0 1,-1 1-1,-3 10-52,0-4-79,-2 0 0,1-1 0,-1 0 0,0 0 0,0 0 1,-1 0-1,1-1 0,-1 0 0,-10 5 0,-73 36-3098,82-42 2782,-14 6-1472,-1-1 0,0-2 0,-1 0 0,-40 6 0,18-8-399,-69 0 0,88-5 1328</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33.979"/>
    </inkml:context>
    <inkml:brush xml:id="br0">
      <inkml:brushProperty name="width" value="0.05" units="cm"/>
      <inkml:brushProperty name="height" value="0.05" units="cm"/>
      <inkml:brushProperty name="color" value="#E71224"/>
    </inkml:brush>
  </inkml:definitions>
  <inkml:trace contextRef="#ctx0" brushRef="#br0">198 42 6081,'0'0'2592,"0"0"-896,0 0-105,0 0-128,-9-31 4041,0 28-5562,-1 1-1,0 0 1,0 1 0,0-1 0,0 2 0,0 0-1,0 0 1,0 1 0,1 0 0,-1 0 0,-1 2 58,8-2-40,-1 2 0,1-1 1,0 0-1,0 1 0,0-1 1,0 1-1,1 0 1,-1 0-1,1 0 0,0 0 1,0 0-1,0 1 0,0-1 1,0 1-1,1-1 1,-1 1-1,1 0 0,0 1 40,-19 73-294,20-75 284,-2 9-203,0 1 0,1 0 0,0 0-1,1 0 1,1-1 0,1 11 213,-1-22-38,-1 0 0,1 0 0,-1 0 1,1 0-1,0 0 0,0-1 0,-1 1 0,1 0 0,0-1 0,0 1 0,0-1 1,0 1-1,0-1 0,0 1 0,0-1 0,0 1 0,0-1 0,0 0 1,0 0-1,0 1 0,0-1 0,0 0 0,0 0 0,0 0 0,0 0 0,1 0 38,36-1-169,-28 1 140,-7 0 17,-1-1-1,1 1 1,0-1-1,0 1 1,-1-1-1,1 0 0,0 0 1,-1 0-1,1 0 1,-1-1-1,1 1 1,-1-1-1,0 1 1,0-1-1,0 0 1,0 0-1,1 0 13,2-4-69,0 0 0,0-1 0,0 1 0,-1-1 0,0 0 0,2-4 69,2-9-154,0-1 0,-1 1 0,-1-1 0,1-9 154,-3 3-31,0-3 54,-3 27-108,0 17-127,-1 147 749,0-161-627,1 1 0,-1 0 0,0 0-1,1-1 1,-1 1 0,1 0 0,-1 0-1,1-1 1,0 1 0,-1-1 0,1 1-1,0-1 1,-1 1 0,1-1 0,0 1-1,0-1 1,-1 1 0,1-1 0,0 0-1,0 1 1,0-1 0,-1 0 0,1 0-1,0 0 1,0 0 0,0 0 0,0 0 0,0 0-1,0 0 1,-1 0 0,1 0 0,0 0-1,0 0 1,0-1 0,0 1 0,-1 0-1,1-1 1,0 1 0,0-1 90,14-3-3300</inkml:trace>
</inkml:ink>
</file>

<file path=ppt/ink/ink2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15.529"/>
    </inkml:context>
    <inkml:brush xml:id="br0">
      <inkml:brushProperty name="width" value="0.05" units="cm"/>
      <inkml:brushProperty name="height" value="0.05" units="cm"/>
      <inkml:brushProperty name="color" value="#008C3A"/>
    </inkml:brush>
  </inkml:definitions>
  <inkml:trace contextRef="#ctx0" brushRef="#br0">1 6 464,'0'0'5356,"0"0"-1958,0 0-1270,0 0-305,0 0-444,0 0-385,1 17-386,3 116-1372,-4-132-1409,0-1-1491,0-1-800,0-8 3309,1-4 792,1 0-1,0 0 1,1 0 0,0 1-1,5-14 1,12-30-771</inkml:trace>
</inkml:ink>
</file>

<file path=ppt/ink/ink2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15.860"/>
    </inkml:context>
    <inkml:brush xml:id="br0">
      <inkml:brushProperty name="width" value="0.05" units="cm"/>
      <inkml:brushProperty name="height" value="0.05" units="cm"/>
      <inkml:brushProperty name="color" value="#008C3A"/>
    </inkml:brush>
  </inkml:definitions>
  <inkml:trace contextRef="#ctx0" brushRef="#br0">1 157 1584,'187'-156'6522,"-187"186"-4114,0 10-295,0 6-361,0 9-432,0 0-615,5 1-273,-1-1-424,1-5-8,-5 1-817,0-1-2167,0 5-3202,-5-9 3218,-19-16 823</inkml:trace>
</inkml:ink>
</file>

<file path=ppt/ink/ink2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16.416"/>
    </inkml:context>
    <inkml:brush xml:id="br0">
      <inkml:brushProperty name="width" value="0.05" units="cm"/>
      <inkml:brushProperty name="height" value="0.05" units="cm"/>
      <inkml:brushProperty name="color" value="#008C3A"/>
    </inkml:brush>
  </inkml:definitions>
  <inkml:trace contextRef="#ctx0" brushRef="#br0">35 50 384,'0'0'2805,"0"0"3061,0 0-2641,0 0-1609,0 0-271,0 0-327,-3 34-208,-18 199 133,11 27-423,10-260-523,1 1-1,-1-1 1,0 1-1,1-1 1,-1 1 0,1-1-1,-1 1 1,1-1 0,-1 1-1,1-1 1,0 1 0,-1-1-1,1 0 1,-1 1-1,1-1 1,0 0 0,-1 0-1,1 1 1,0-1 0,-1 0-1,1 0 1,0 0 0,-1 0-1,1 0 1,0 0-1,-1 0 1,1 0 0,0 0-1,-1 0 1,2-1 0,23-6-178,-16-4 140,-1 0 0,0-1 1,-1 0-1,0 0 0,-1-1 1,-1 0-1,6-18 0,-3 11 17,9-26-203,-2 0-1,-2-1 1,-2 0-1,-3-1 1,-1 0-1,1-86 1,-9 132 242,0 0 1,0 1 0,0-1-1,0 1 1,0-1 0,0 1-1,0-1 1,-1 1 0,1 0-1,-1 0 1,1 0 0,-1 0-1,1 0 1,-1 0 0,1 0-1,-1 0 1,0 0-1,1 1 1,-1-1 0,0 1-1,0-1 1,1 1 0,-1 0-1,0 0 1,0 0 0,0 0-1,0 0 1,1 0 0,-4 1-1,2-2 8,0 1-1,0 0 0,0 0 0,-1 0 1,1 1-1,0-1 0,0 1 0,0-1 1,1 1-1,-1 0 0,0 0 1,0 1-1,0-1 0,1 0 0,-1 1 1,0 0-1,1 0 0,0-1 0,-4 4 1,1 9-18,0 0 0,0 1 1,2-1-1,0 1 0,0-1 1,1 1-1,1 0 0,1 0 1,2 25-1,-2-7 7,0-32-8,1 0 1,-1 0-1,1 0 0,0 0 0,-1 0 1,1 0-1,0 0 0,0 0 0,-1 0 1,1-1-1,0 1 0,0 0 0,0-1 1,0 1-1,0 0 0,0-1 0,0 1 0,0-1 1,0 1-1,0-1 0,1 0 0,-1 0 1,0 1-1,0-1 0,0 0 0,0 0 1,1 0-1,-1 0 0,2-1 0,50 1-108,-38-1-80,-9 2-243,-1-1 0,0 1 0,1-1 0,-1-1 0,1 1 0,-1-1 1,0 0-1,1 0 0,-1 0 0,0-1 0,0 0 0,0 0 0,0 0 0,0 0 1,-1-1-1,1 0 0,-1 0 0,1 0 0,-1-1 0,0 0 0,0 1 0,6-10 1,6-8-1042,-2-1 1,13-26-1,-6 7 21</inkml:trace>
</inkml:ink>
</file>

<file path=ppt/ink/ink2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16.997"/>
    </inkml:context>
    <inkml:brush xml:id="br0">
      <inkml:brushProperty name="width" value="0.05" units="cm"/>
      <inkml:brushProperty name="height" value="0.05" units="cm"/>
      <inkml:brushProperty name="color" value="#008C3A"/>
    </inkml:brush>
  </inkml:definitions>
  <inkml:trace contextRef="#ctx0" brushRef="#br0">30 142 96,'0'0'7227,"0"0"-3725,0 0-1378,0 0-310,0 0-491,0 0-283,9 17-384,30 51-229,-38-67-417,0 1 1,0-1-1,0 1 0,0-1 0,0 1 1,0-1-1,0 0 0,0 0 0,1 1 1,-1-1-1,1 0 0,-1 0 0,1 0 1,-1-1-1,1 1 0,-1 0 0,1 0 1,0-1-1,-1 1 0,1-1 0,0 0 1,0 1-1,-1-1 0,1 0 0,0 0 1,0 0-1,0 0 0,-1-1 0,3 1 1,5-1 48,6 1-27,1 0 11,0 0-1,0-1 1,19-4-1,-28 4-199,-1-1 0,0 0 0,1-1-1,-1 0 1,0 0 0,0 0 0,-1-1 0,1 1-1,-1-1 1,9-8 0,-7 5-743,-1 0 0,0 0 0,0-1 0,-1 1 0,0-1 0,0 0-1,0-1 1,-1 1 0,-1-1 0,1 0 0,-1 0 0,-1 0 0,0 0 0,0-1 0,0-14 0,-6-17-556,3 40 1410,1 0-1,-1 1 1,1-1 0,-1 0-1,0 0 1,1 1-1,-1-1 1,0 1-1,1-1 1,-1 0 0,0 1-1,0-1 1,0 1-1,0 0 1,0-1-1,1 1 1,-1 0 0,0-1-1,0 1 1,0 0-1,0 0 1,0 0-1,-1 0 1,-26-1 12,23 1-10,0 0 61,-1 0-1,0 0 1,0 0-1,0 1 1,0 0-1,0 0 1,1 0-1,-7 3 1,9-2 125,0 0-1,-1 1 1,1-1 0,1 1-1,-1 0 1,0 0 0,1 0 0,-1 0-1,1 0 1,0 0 0,0 1-1,-3 5 1,-51 112 8421,6 3-4114,-39 88-1529,85-204-2901,0-1 0,1 1 1,0 0-1,0 0 1,1 0-1,0 0 0,0 0 1,0 14-1,27-21 61,1-1-187,0 1 134,1-2-1,-1 0 1,28-6-1,-47 5-450,1 0-1,-1 0 1,0 0-1,0-1 0,0 0 1,0-1-1,0 1 0,0-1 1,-1 0-1,0-1 1,0 0-1,0 0 0,-1 0 1,1-1-1,4-6 0,-9 11 172,0 0 0,0 0-1,0 0 1,0 0 0,-1 0-1,1 0 1,0 0 0,-1 0-1,1-1 1,-1 1-1,1 0 1,-1 0 0,1 0-1,-1-1 1,0 1 0,0 0-1,0 0 1,0-1 0,1 1-1,-2 0 1,1 0-1,0-3 1,-1 4 114,0-1 0,1 1 1,-1-1-1,0 0 0,0 1 0,0-1 0,0 1 0,1 0 1,-1-1-1,0 1 0,0 0 0,0 0 0,0-1 0,0 1 1,0 0-1,0 0 0,0 0 0,0 0 0,0 0 0,0 0 1,-1 1-1,-8 0-132,1 1 0,0 0 0,0 1 0,-13 5 0,-24 20-667</inkml:trace>
</inkml:ink>
</file>

<file path=ppt/ink/ink2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17.661"/>
    </inkml:context>
    <inkml:brush xml:id="br0">
      <inkml:brushProperty name="width" value="0.05" units="cm"/>
      <inkml:brushProperty name="height" value="0.05" units="cm"/>
      <inkml:brushProperty name="color" value="#008C3A"/>
    </inkml:brush>
  </inkml:definitions>
  <inkml:trace contextRef="#ctx0" brushRef="#br0">0 339 384,'0'0'1668,"0"0"2148,0 0 274,0 0-1731,0 0-442,0 0-405,7 0-298,7 0-702,-2 1-328,0-1 1,1 0-1,-1-1 1,0 0-1,-1-1 1,1 0-1,0-1 1,14-6-1,156-91-629,-97 40-2302,-64 43-437,32-35-1,-49 48 2779,0 0 0,-1 0 0,0 0-1,0-1 1,0 1 0,0-1 0,-1 0-1,0 1 1,0-1 0,0 0 0,0 0-1,-1 0 1,0-1 0,0 1 0,0-10-1,-2 14 363,0 0 0,0 0 0,0 1 0,0-1 0,0 1 1,0-1-1,0 0 0,0 1 0,0 0 0,-1-1 0,1 1 0,0 0 0,0-1 0,-1 1 0,1 0 0,0 0 0,0 0 0,-1 0 0,1 0 0,0 0 0,0 1 0,0-1 0,-2 1 0,-3-1-44,-4 0 42,0 0 0,0 0 0,-1 1 0,1 1 0,0-1 0,0 2 0,0-1 0,-10 5 0,15-4 48,0 0-1,1 0 1,-1 0 0,1 1 0,-1 0-1,1-1 1,0 2 0,1-1-1,-1 0 1,1 1 0,0-1-1,0 1 1,0 0 0,0 0 0,1 0-1,-3 10 1,-6 18 3260,3-1-1,0 1 1,-5 57 0,6 98 724,4-52-3438,2-122-530,-1 0 0,0-1 0,-1 1 0,-1-1 0,0 0 0,0 0 0,-1 0-1,-1 0 1,-1-1 0,-14 22 0,17-28-270,-1 1 0,0-1-1,0 0 1,-1-1 0,0 1 0,0-1 0,0 0-1,0-1 1,-1 1 0,0-1 0,0-1-1,0 1 1,0-1 0,-1 0 0,1-1-1,-1 0 1,0 0 0,1-1 0,-17 2-1,23-4 177,0 1 0,0 0-1,0-1 1,-1 1-1,1-1 1,0 1 0,0-1-1,0 0 1,0 1-1,0-1 1,0 0 0,1 1-1,-1-1 1,0 0-1,0 0 1,1 0 0,-1 0-1,0 0 1,1 0-1,-1 0 1,1 0 0,-1 0-1,1 0 1,-1 0-1,1-1 1,0 1-1,0 0 1,-1 0 0,1 0-1,0 0 1,0-1-1,0 0 1,1-52-137,0 37 124,-1 3 90,-1 4 258,1 0 0,0 0-1,1 0 1,1 0-1,2-12 1,-2 18-153,-1 0 1,1 0-1,0 0 0,1 0 0,-1 1 0,0-1 1,1 1-1,0-1 0,0 1 0,0 0 1,1 0-1,-1 0 0,0 1 0,1-1 1,4-1-1,151-73-593,-69 22-7359,-54 26 2513</inkml:trace>
</inkml:ink>
</file>

<file path=ppt/ink/ink2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17.993"/>
    </inkml:context>
    <inkml:brush xml:id="br0">
      <inkml:brushProperty name="width" value="0.05" units="cm"/>
      <inkml:brushProperty name="height" value="0.05" units="cm"/>
      <inkml:brushProperty name="color" value="#008C3A"/>
    </inkml:brush>
  </inkml:definitions>
  <inkml:trace contextRef="#ctx0" brushRef="#br0">1 30 472,'0'0'9690,"0"0"-3705,0 0-3864,0 0-481,0 0-656,0 0-183,0 0-505,39-20 0,-29 15-296,4 5 0,1 0-512,0-5-1113,5 5-1359,-11 0-5242,-9 0 2473,0 0 3776</inkml:trace>
</inkml:ink>
</file>

<file path=ppt/ink/ink2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18.328"/>
    </inkml:context>
    <inkml:brush xml:id="br0">
      <inkml:brushProperty name="width" value="0.05" units="cm"/>
      <inkml:brushProperty name="height" value="0.05" units="cm"/>
      <inkml:brushProperty name="color" value="#008C3A"/>
    </inkml:brush>
  </inkml:definitions>
  <inkml:trace contextRef="#ctx0" brushRef="#br0">114 1 544,'0'0'9194,"0"0"-6161,0 0-1001,0 0-239,-74 257-569,64-192-296,0 5-536,1 1-120,4-6-272,0 1 0,5-11-200,0-10-768,0-9-720,0-31-1385,0-5-1656,0 0-1705</inkml:trace>
</inkml:ink>
</file>

<file path=ppt/ink/ink2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18.664"/>
    </inkml:context>
    <inkml:brush xml:id="br0">
      <inkml:brushProperty name="width" value="0.05" units="cm"/>
      <inkml:brushProperty name="height" value="0.05" units="cm"/>
      <inkml:brushProperty name="color" value="#008C3A"/>
    </inkml:brush>
  </inkml:definitions>
  <inkml:trace contextRef="#ctx0" brushRef="#br0">1 41 536,'0'0'8038,"0"0"-4063,0 0-1770,0 0-704,0 0-583,0 0-286,13-7-53,-2 1-501,1 1 0,0 1-1,0-1 1,0 2 0,1 0 0,-1 0-1,1 1 1,19 0 0,199 2 7,-228 0-88,-1 0-1,1 1 1,0-1-1,-1 1 1,1 0-1,-1-1 1,1 1-1,-1 1 1,1-1-1,-1 0 1,1 1-1,-1-1 1,0 1-1,0-1 1,0 1-1,0 0 1,0 0-1,0 0 1,-1 0-1,1 0 1,-1 1-1,1-1 1,-1 0-1,0 1 1,0-1-1,0 1 1,0-1-1,0 1 1,-1 0-1,1-1 1,-1 1-1,1 5 1,1 13 1,-1 0 1,0 1-1,-3 27 1,0-12 6,4 122 56,-10 247-746,2-382-886,-17-20-5282,23-4 6710,-14 0-6238</inkml:trace>
</inkml:ink>
</file>

<file path=ppt/ink/ink2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18.991"/>
    </inkml:context>
    <inkml:brush xml:id="br0">
      <inkml:brushProperty name="width" value="0.05" units="cm"/>
      <inkml:brushProperty name="height" value="0.05" units="cm"/>
      <inkml:brushProperty name="color" value="#008C3A"/>
    </inkml:brush>
  </inkml:definitions>
  <inkml:trace contextRef="#ctx0" brushRef="#br0">79 1 7394,'0'0'4048,"0"0"-2759,0 0-265,0 0-24,0 0-160,0 0-104,0 0-383,-59 266-169,49-215-176,5-11-16,0-10-104,5-5-737,0-20-1047,0-5-977,0 0-3096</inkml:trace>
</inkml:ink>
</file>

<file path=ppt/ink/ink2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19.346"/>
    </inkml:context>
    <inkml:brush xml:id="br0">
      <inkml:brushProperty name="width" value="0.05" units="cm"/>
      <inkml:brushProperty name="height" value="0.05" units="cm"/>
      <inkml:brushProperty name="color" value="#008C3A"/>
    </inkml:brush>
  </inkml:definitions>
  <inkml:trace contextRef="#ctx0" brushRef="#br0">86 1 1528,'0'0'5059,"0"0"-2212,0 0-1132,0 0-428,0 0-153,0 0-109,13 2-53,4 2-608,0 0 0,0 0 0,25 12 0,-37-14-318,-1 0-1,1 0 1,0 1-1,-1-1 1,0 1-1,0 0 1,0 0 0,0 1-1,0-1 1,-1 1-1,1 0 1,-1 0-1,0 0 1,0 0 0,0 0-1,-1 1 1,0-1-1,0 1 1,0 0-1,2 7 1,-2-1-62,0 0 0,-1 0 0,0 0 0,-1 1 1,0-1-1,0 0 0,-2 0 0,1 0 0,-1 0 0,-1 0 1,0 0-1,0 0 0,-1-1 0,-1 0 0,0 0 0,0 0 1,-1 0-1,0-1 0,-1 0 0,0 0 0,0 0 0,-1-1 1,-16 13-1,16-14-198,0-1 0,0 0 0,-1-1 1,0 0-1,0 0 0,0-1 0,-1 0 0,1-1 1,-1 0-1,0 0 0,0-1 0,0-1 0,0 1 1,0-1-1,-17-2 0,26-1 163,0 0 1,0-1-1,0 0 0,0 1 0,0-1 1,1 0-1,-1 1 0,1-1 0,-1 0 1,1 0-1,0 1 0,1-1 0,-1 0 1,1-4-1,-1 0-13,1-3 72,0 0 1,0 1 0,1-1 0,0 0 0,0 1 0,1-1 0,1 1 0,0 0 0,0 0 0,1 0 0,0 0-1,0 1 1,1 0 0,0 0 0,0 0 0,1 1 0,0 0 0,15-12 0,-20 18-3,0-1 0,-1 1 0,1 0 0,1-1 1,-1 1-1,0 0 0,0 0 0,0 0 0,1 0 0,-1 1 1,0-1-1,1 1 0,-1-1 0,0 1 0,1 0 0,-1 0 0,1 0 1,-1 0-1,0 0 0,1 1 0,-1-1 0,1 1 0,-1-1 1,0 1-1,0 0 0,1 0 0,-1 0 0,0 0 0,0 1 0,0-1 1,0 0-1,0 1 0,0-1 0,-1 1 0,1 0 0,0 0 0,-1-1 1,1 1-1,-1 0 0,0 1 0,0-1 0,1 0 0,-1 0 1,-1 0-1,1 1 0,0-1 0,-1 0 0,1 4 0,17 75-898,0 5-5132,-8-59 332</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34.313"/>
    </inkml:context>
    <inkml:brush xml:id="br0">
      <inkml:brushProperty name="width" value="0.05" units="cm"/>
      <inkml:brushProperty name="height" value="0.05" units="cm"/>
      <inkml:brushProperty name="color" value="#E71224"/>
    </inkml:brush>
  </inkml:definitions>
  <inkml:trace contextRef="#ctx0" brushRef="#br0">16 1 5161,'0'0'1352,"0"0"51,0 0-57,0 0-88,-2 48-49,-8 156-215,6 197 892,5-243-4688,-1-156 857,0-2-502,0 0-903</inkml:trace>
</inkml:ink>
</file>

<file path=ppt/ink/ink2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19.673"/>
    </inkml:context>
    <inkml:brush xml:id="br0">
      <inkml:brushProperty name="width" value="0.05" units="cm"/>
      <inkml:brushProperty name="height" value="0.05" units="cm"/>
      <inkml:brushProperty name="color" value="#008C3A"/>
    </inkml:brush>
  </inkml:definitions>
  <inkml:trace contextRef="#ctx0" brushRef="#br0">0 11 56,'0'0'1304,"0"0"49,0 0 7136,0 0-5536,0 0-817,0 0-551,0 0-273,35-10-600,-35 10-328,0 0-360,5 0-24,-5 0-720,0 5-1064,0 0-2897,0 5-5257</inkml:trace>
</inkml:ink>
</file>

<file path=ppt/ink/ink2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19.994"/>
    </inkml:context>
    <inkml:brush xml:id="br0">
      <inkml:brushProperty name="width" value="0.05" units="cm"/>
      <inkml:brushProperty name="height" value="0.05" units="cm"/>
      <inkml:brushProperty name="color" value="#008C3A"/>
    </inkml:brush>
  </inkml:definitions>
  <inkml:trace contextRef="#ctx0" brushRef="#br0">10 1 8834,'-10'282'5969,"10"-282"-3936,0 0-1169,0 0-264,0 0-552,0 0-48,0 0-1392,0 0-3633,0 0-4914</inkml:trace>
</inkml:ink>
</file>

<file path=ppt/ink/ink2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21.079"/>
    </inkml:context>
    <inkml:brush xml:id="br0">
      <inkml:brushProperty name="width" value="0.05" units="cm"/>
      <inkml:brushProperty name="height" value="0.05" units="cm"/>
      <inkml:brushProperty name="color" value="#008C3A"/>
    </inkml:brush>
  </inkml:definitions>
  <inkml:trace contextRef="#ctx0" brushRef="#br0">487 65 120,'0'0'1554,"0"0"3100,0 0 1071,0 0-2383,0 0-1217,0 0-721,8 0-388,21-1-302,-28 0-673,0 0-1,0 1 1,-1-1 0,1 0 0,0 0 0,-1 0 0,1 1 0,-1-1 0,1 0-1,-1 0 1,1 0 0,-1 0 0,0 0 0,1 0 0,-1 0 0,0 0-1,0 0 1,0 0 0,0 0 0,0 0 0,0 0 0,0 0 0,0 0-1,0-2 1,-5-22-617,-6 22 255,-1 0 0,0 0 0,0 1 0,0 0 0,-1 1-1,1 1 1,0 0 0,-19 3 0,-10-2-636,37-1 922,0 0 0,0 0-1,0 0 1,1 1 0,-1-1 0,0 1 0,0 0 0,0 0 0,0 0 0,1 1 0,-1-1 0,0 1 0,1 0 0,-1 0 0,1 0 0,0 1-1,0-1 1,0 1 0,0 0 0,0-1 0,1 1 0,-1 1 0,1-1 0,0 0 0,-1 0 0,2 1 0,-1 0 0,0-1 0,1 1 0,-1 0-1,1-1 1,0 1 0,1 0 0,-1 0 0,1 0 0,-1 5 0,1 20 108,0 1 0,2 0 0,2-1-1,10 46 1,-3-31 90,-3 1 0,6 90 0,-12 96 99,-3-131-215,1-64-31,1 23-36,-3-1 0,-11 75 1,10-115-78,-1 0 0,-1-1 0,0 0 0,-1 0 0,-1 0 0,-1-1 1,0 0-1,-1-1 0,-1 1 0,0-2 0,-23 25 0,29-34-38,0-1 0,-1 0 0,1-1 0,-1 1 0,0-1 0,0 0 0,0 0 1,0-1-1,-1 1 0,1-1 0,-1 0 0,1-1 0,-1 1 0,-7 0 0,9-2-120,0 0 1,0 0-1,0 0 1,0-1 0,0 1-1,1-1 1,-1 0-1,0 0 1,0 0-1,1-1 1,-1 1-1,1-1 1,-1 0-1,1 0 1,0 0-1,0 0 1,0-1-1,0 1 1,0-1-1,0 0 1,-3-4-1,-23-32-4783</inkml:trace>
</inkml:ink>
</file>

<file path=ppt/ink/ink2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21.499"/>
    </inkml:context>
    <inkml:brush xml:id="br0">
      <inkml:brushProperty name="width" value="0.05" units="cm"/>
      <inkml:brushProperty name="height" value="0.05" units="cm"/>
      <inkml:brushProperty name="color" value="#008C3A"/>
    </inkml:brush>
  </inkml:definitions>
  <inkml:trace contextRef="#ctx0" brushRef="#br0">0 5 1256,'0'0'5305,"0"0"-2016,0 0-1040,0 0-241,0 0-616,0 0-311,0 0-481,0-5-72,25 15-152,19-5-56,10 5 0,15-5-184,10-5 40,19 0-176,5 0-544,30 0-2625,-20-5-4864,-29 0 2871</inkml:trace>
</inkml:ink>
</file>

<file path=ppt/ink/ink2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22.191"/>
    </inkml:context>
    <inkml:brush xml:id="br0">
      <inkml:brushProperty name="width" value="0.05" units="cm"/>
      <inkml:brushProperty name="height" value="0.05" units="cm"/>
      <inkml:brushProperty name="color" value="#008C3A"/>
    </inkml:brush>
  </inkml:definitions>
  <inkml:trace contextRef="#ctx0" brushRef="#br0">1 25 5537,'0'0'2293,"0"0"-442,0 0-326,0 0-314,0 0-224,0 0-224,6 2-283,21 3-261,1-1 0,-1-2-1,1-1 1,46-3 0,-8 0-142,9 2-663,0-3-1,101-19 1,-154 17-374,-18 1-1508,-15 3-4154,-11 1 3805</inkml:trace>
</inkml:ink>
</file>

<file path=ppt/ink/ink2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22.531"/>
    </inkml:context>
    <inkml:brush xml:id="br0">
      <inkml:brushProperty name="width" value="0.05" units="cm"/>
      <inkml:brushProperty name="height" value="0.05" units="cm"/>
      <inkml:brushProperty name="color" value="#008C3A"/>
    </inkml:brush>
  </inkml:definitions>
  <inkml:trace contextRef="#ctx0" brushRef="#br0">49 10 280,'0'0'311,"0"0"-44,0 0 977,0 0 2641,0 0-1329,0 0-837,-8-7 537,8 7-2225,0 0 0,-1-1 0,1 1-1,0 0 1,0 0 0,0 0 0,-1-1 0,1 1 0,0 0-1,0 0 1,-1 0 0,1 0 0,0 0 0,0 0 0,-1-1-1,1 1 1,0 0 0,-1 0 0,1 0 0,0 0 0,0 0-1,-1 0 1,1 0 0,0 0 0,-1 0 0,1 0 0,0 0-1,0 0 1,-1 1 0,1-1 0,0 0 0,0 0 0,-1 0-1,1 0 1,0 0 0,0 0 0,-1 1 0,1-1 0,0 0-1,0 0 1,0 0 0,-1 1 0,1-1 0,0 0 0,-8 30 697,1 0 0,2 0 0,1 0 0,-1 36 0,4 63-1947,1-85-649,1-19-3368,3-4-1626</inkml:trace>
</inkml:ink>
</file>

<file path=ppt/ink/ink2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23.167"/>
    </inkml:context>
    <inkml:brush xml:id="br0">
      <inkml:brushProperty name="width" value="0.05" units="cm"/>
      <inkml:brushProperty name="height" value="0.05" units="cm"/>
      <inkml:brushProperty name="color" value="#008C3A"/>
    </inkml:brush>
  </inkml:definitions>
  <inkml:trace contextRef="#ctx0" brushRef="#br0">182 9 368,'0'0'2350,"0"0"3198,0 0-2005,0 0-1113,0 0-534,0 0-526,0-5-414,0 5-939,0 0 0,-1 0-1,1 0 1,0 0 0,0 0-1,0 1 1,-1-1-1,1 0 1,0 0 0,0 0-1,0 0 1,-1 0 0,1 0-1,0 0 1,0 0 0,0 0-1,-1 0 1,1 0 0,0 0-1,0 0 1,0 0 0,-1 0-1,1 0 1,0 0-1,0 0 1,0-1 0,-1 1-1,1 0 1,0 0 0,0 0-1,0 0 1,0 0 0,0 0-1,-1-1 1,1 1 0,0 0-1,0 0 1,0 0 0,0 0-1,0-1 1,0 1-1,-1 0 1,1 0 0,0 0-1,0-1 1,0 1 0,0 0-1,0 0 1,0 0 0,0-1-1,-18 37 377,-20 60 12,0 18-249,-35 186 0,69-275-385,2 0-1,1 32 1,1-49 107,0-6-17,0-1 0,1 1 1,-1-1-1,0 0 0,1 1 1,-1-1-1,1 0 0,0 0 1,-1 1-1,1-1 0,0 0 1,0 0-1,0 0 0,-1 0 1,1 0-1,0 0 0,1 0 1,-1 0-1,0 0 1,0 0-1,0-1 0,0 1 1,1 0-1,-1-1 0,0 1 1,1-1-1,-1 0 0,0 1 1,1-1-1,-1 0 0,0 0 1,1 0-1,-1 1 0,3-2 1,56-1-5293,-49 1 4035,38-10-3091,-8-12 1980</inkml:trace>
</inkml:ink>
</file>

<file path=ppt/ink/ink2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23.662"/>
    </inkml:context>
    <inkml:brush xml:id="br0">
      <inkml:brushProperty name="width" value="0.05" units="cm"/>
      <inkml:brushProperty name="height" value="0.05" units="cm"/>
      <inkml:brushProperty name="color" value="#008C3A"/>
    </inkml:brush>
  </inkml:definitions>
  <inkml:trace contextRef="#ctx0" brushRef="#br0">0 605 464,'0'0'5516,"0"0"-1351,0 0-1982,0 0-564,0 0-297,0 0-330,0-13 97,1-2-1059,1 0 0,0 0-1,1 0 1,1 0-1,0 1 1,7-17-1,45-91-128,-22 50-206,-29 62 257,32-74-614,29-98 0,-65 180 929,-1 9-43,-2 23 118,-6 39 120,-5 10-102,2 1 0,1 122 0,10-199-373,0-1 1,-1 1 0,2-1-1,-1 1 1,0 0-1,0-1 1,1 1-1,0-1 1,-1 1-1,1-1 1,0 1 0,0-1-1,0 0 1,0 1-1,1-1 1,-1 0-1,1 0 1,-1 0-1,3 2 1,-1-2-92,0 0 0,1-1 0,-1 1 0,0-1 0,1 0 0,-1 0 0,1 0 0,-1-1 0,1 1 0,-1-1 0,1 1 0,0-1 0,3-1 1,10 1-636,-11 1 387,-1 0 0,0-1 1,1 0-1,-1 0 0,0-1 0,0 0 1,1 1-1,-1-2 0,0 1 1,0-1-1,0 1 0,0-1 1,0-1-1,0 1 0,-1-1 0,1 0 1,5-4-1,4-9-1320,0 0-1,0-1 1,16-28 0,-5 4-389</inkml:trace>
</inkml:ink>
</file>

<file path=ppt/ink/ink2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24.018"/>
    </inkml:context>
    <inkml:brush xml:id="br0">
      <inkml:brushProperty name="width" value="0.05" units="cm"/>
      <inkml:brushProperty name="height" value="0.05" units="cm"/>
      <inkml:brushProperty name="color" value="#008C3A"/>
    </inkml:brush>
  </inkml:definitions>
  <inkml:trace contextRef="#ctx0" brushRef="#br0">25 31 360,'0'0'1443,"0"0"1994,0 0-166,0 0-1002,0 0-813,0 0-198,-4 0-205,3 0-1000,1 0 0,-1 0 0,0 0 0,0 0 0,1 0 0,-1 0 0,0 0 0,0 0 0,1 0 0,-1 0 0,0 1 0,0-1 0,1 0 0,-1 0 0,0 1 0,1-1 0,-1 0 0,1 1 0,-1-1 0,0 1 0,1-1 0,-1 1 0,1-1 0,-1 1 0,1 0 0,-1 0 0,-2 24 2009,3-19-1806,14 0 79,6-2-360,1-2 1,0-1-1,0 0 1,23-3-1,4 1-741,-19 0-840,0-2-1,0-1 1,-1-1-1,1-2 1,45-16-1,-36 11-1049,38-13-455</inkml:trace>
</inkml:ink>
</file>

<file path=ppt/ink/ink2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24.416"/>
    </inkml:context>
    <inkml:brush xml:id="br0">
      <inkml:brushProperty name="width" value="0.05" units="cm"/>
      <inkml:brushProperty name="height" value="0.05" units="cm"/>
      <inkml:brushProperty name="color" value="#008C3A"/>
    </inkml:brush>
  </inkml:definitions>
  <inkml:trace contextRef="#ctx0" brushRef="#br0">0 1 616,'0'0'7212,"0"0"-3550,0 0-1424,0 0-333,0 0-425,0 0-324,12 41-441,38 131-286,-45-155-402,1-1 0,1 0 0,0 0 0,1 0 0,1-1 0,14 19 0,6 11-11,-20-30-151,-1 0 1,-1 0 0,-1 1 0,0 0 0,-1 0 0,-1 0 0,-1 1 0,0-1 0,-1 1 0,0 19 0,-2-29-119,0-1 0,-1 1 0,0 0 1,0-1-1,-1 1 0,0-1 0,0 0 1,0 1-1,-1-1 0,0 0 0,0 0 1,-7 9-1,0-3-1001,0 0-1,-1-1 1,0 0 0,-16 11 0,-31 20-4643</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34.657"/>
    </inkml:context>
    <inkml:brush xml:id="br0">
      <inkml:brushProperty name="width" value="0.05" units="cm"/>
      <inkml:brushProperty name="height" value="0.05" units="cm"/>
      <inkml:brushProperty name="color" value="#E71224"/>
    </inkml:brush>
  </inkml:definitions>
  <inkml:trace contextRef="#ctx0" brushRef="#br0">0 0 5369,'0'0'2697,"0"0"-2049,0 0 96,0 0-296,0 0 280,0 0-48,0 0-287,134 37-177,-81-26-216,34-11-40,-11 0-1729,-9 0-2232</inkml:trace>
</inkml:ink>
</file>

<file path=ppt/ink/ink2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24.845"/>
    </inkml:context>
    <inkml:brush xml:id="br0">
      <inkml:brushProperty name="width" value="0.05" units="cm"/>
      <inkml:brushProperty name="height" value="0.05" units="cm"/>
      <inkml:brushProperty name="color" value="#008C3A"/>
    </inkml:brush>
  </inkml:definitions>
  <inkml:trace contextRef="#ctx0" brushRef="#br0">0 36 7770,'0'0'3856,"0"0"-1959,0 0-169,0 0-335,0 0-729,0 0-48,0 0-368,128 0-48,-93 0-192,-1 0-8,0 0-32,1-10-880,-11 0-1001,-4 0-1936,-5 5-2472,-15 5 1952</inkml:trace>
</inkml:ink>
</file>

<file path=ppt/ink/ink2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25.196"/>
    </inkml:context>
    <inkml:brush xml:id="br0">
      <inkml:brushProperty name="width" value="0.05" units="cm"/>
      <inkml:brushProperty name="height" value="0.05" units="cm"/>
      <inkml:brushProperty name="color" value="#008C3A"/>
    </inkml:brush>
  </inkml:definitions>
  <inkml:trace contextRef="#ctx0" brushRef="#br0">25 1 8042</inkml:trace>
  <inkml:trace contextRef="#ctx0" brushRef="#br0" timeOffset="1">25 1 8042,'-24'211'2472,"24"-211"-1039,0 0-249,10 0-368,19 0-160,1 0-352,9 0-112,5 0-184,5 0-16,-5 0-728,15 0-1688,-14 0-4994,-11 0 2897</inkml:trace>
</inkml:ink>
</file>

<file path=ppt/ink/ink2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27.012"/>
    </inkml:context>
    <inkml:brush xml:id="br0">
      <inkml:brushProperty name="width" value="0.05" units="cm"/>
      <inkml:brushProperty name="height" value="0.05" units="cm"/>
      <inkml:brushProperty name="color" value="#008C3A"/>
    </inkml:brush>
  </inkml:definitions>
  <inkml:trace contextRef="#ctx0" brushRef="#br0">1 290 544,'0'0'7038,"0"0"-3462,0 0-1046,0 0-496,0 0-407,0 0-507,0 0-318,6 15 213,2-5-936,-1-1-1,1 0 1,1-1 0,0 0 0,0 0 0,1-1 0,-1 0 0,1-1 0,1 0-1,0-1 1,-1 0 0,22 7 0,-3-3-53,1-1-1,0-2 1,58 5 0,178-7 64,-126-6-107,-135-24-153,-1-42-52,-1 40-18,-2-52 0,-2 73 190,0 0 0,0-1 0,0 1 0,-1 0 0,0 0 1,0 0-1,-1 0 0,0 0 0,0 1 0,-1-1 0,-7-11 0,1 7-10,-1 0 1,0 1-1,-1 0 0,1 1 0,-2 0 0,1 1 0,-1 1 0,-1 0 0,-15-6 0,2 2 36,-1 2-1,-1 1 0,-50-8 1,68 14 59,0 1 0,-1 0 1,1 0-1,-1 2 0,1-1 0,-1 1 1,-20 5-1,25-4-30,0 1 1,1 0-1,-1 0 1,0 1-1,1-1 1,0 1-1,0 1 1,0-1-1,0 1 1,1 0-1,0 0 1,-9 12-1,-9 15 19,3 0 0,0 2 0,2 0 0,2 1 0,1 0-1,1 2 1,-11 50 0,11-23 56,3 0 0,3 1 0,-1 104 0,9-161-74,0 1-1,0-1 1,1 1 0,0-1-1,0 0 1,1 1 0,0-1-1,1 0 1,0 0 0,0-1-1,1 1 1,-1 0 0,2-1 0,-1 0-1,1 0 1,0 0 0,0-1-1,1 0 1,0 0 0,0 0-1,1-1 1,6 6 0,9 3 25,1-1 0,0-1 1,1-1-1,0-1 0,0 0 0,1-2 1,0-2-1,1 0 0,26 3 1,34-1-82,117-3 0,-167-5-51,-21 0-240,0-1 1,0 0-1,0-1 1,0-1-1,0 0 1,-1-1 0,21-9-1,-17 5-909,-1-1 0,0-1 0,-1-1 0,29-24 0,30-37-5904,-13-3 3048</inkml:trace>
</inkml:ink>
</file>

<file path=ppt/ink/ink2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27.682"/>
    </inkml:context>
    <inkml:brush xml:id="br0">
      <inkml:brushProperty name="width" value="0.05" units="cm"/>
      <inkml:brushProperty name="height" value="0.05" units="cm"/>
      <inkml:brushProperty name="color" value="#008C3A"/>
    </inkml:brush>
  </inkml:definitions>
  <inkml:trace contextRef="#ctx0" brushRef="#br0">2 3 120,'0'0'311,"0"0"50,0 0-2,0 0 72,0 0 79,0 0 611,0-2 5751,0 5-5005,0 28 1287,-1-18-2417,0 0-1,2 0 0,-1 0 0,2 0 1,4 22-1,-4-31-728,-1 0 1,1-1 0,0 1-1,0 0 1,0-1 0,0 0-1,1 1 1,-1-1 0,1 0-1,0 0 1,0 0 0,0 0-1,0-1 1,1 1 0,-1-1-1,1 0 1,-1 0 0,1 0-1,0-1 1,0 1 0,0-1-1,6 2 1,12 2-907,1-1 1,-1-1-1,29 0 1,-40-3-231,1 0 1,-1-1-1,0 0 1,1 0-1,-1-2 1,0 1-1,0-1 1,17-8-1,-6-3 120,-2 0 0,0-2 0,29-28 0,-39 35 730,40-37-1285</inkml:trace>
</inkml:ink>
</file>

<file path=ppt/ink/ink2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28.306"/>
    </inkml:context>
    <inkml:brush xml:id="br0">
      <inkml:brushProperty name="width" value="0.05" units="cm"/>
      <inkml:brushProperty name="height" value="0.05" units="cm"/>
      <inkml:brushProperty name="color" value="#008C3A"/>
    </inkml:brush>
  </inkml:definitions>
  <inkml:trace contextRef="#ctx0" brushRef="#br0">9 563 360,'0'0'506,"0"0"-1,0 0 170,0 0 1348,0 0 2020,0 0-1673,-2 7-867,-5 20-451,16-41-3,25-56-177,-29 58-1067,146-342-3186,-141 332 3013,0 1-35,0-1 1,-2-1 0,9-35 0,-43 152 4421,-11 32-2940,21-45-213,4 0-1,-4 157 1,16-236-928,1-1 1,0 1 0,0-1 0,-1 1 0,1-1-1,0 0 1,0 1 0,0-1 0,0 0-1,0 0 1,1 1 0,-1-1 0,0 0 0,0 0-1,1-1 1,-1 1 0,1 0 0,-1 0 0,1-1-1,-1 1 1,1-1 0,-1 1 0,1-1-1,-1 1 1,1-1 0,0 0 0,-1 0 0,1 0-1,0 0 1,2-1 0,2 2-279,0-1 0,0 0 1,0 0-1,-1-1 0,1 0 0,0 0 0,0 0 1,8-4-1,-6-1-404,-1 0 0,0 0 1,0-1-1,-1 0 0,0 0 0,0-1 1,-1 1-1,0-1 0,0-1 0,-1 1 1,0 0-1,5-15 0,10-23-499</inkml:trace>
</inkml:ink>
</file>

<file path=ppt/ink/ink2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28.664"/>
    </inkml:context>
    <inkml:brush xml:id="br0">
      <inkml:brushProperty name="width" value="0.05" units="cm"/>
      <inkml:brushProperty name="height" value="0.05" units="cm"/>
      <inkml:brushProperty name="color" value="#008C3A"/>
    </inkml:brush>
  </inkml:definitions>
  <inkml:trace contextRef="#ctx0" brushRef="#br0">6 1 40,'0'0'147,"0"0"117,0 0 20,0 0 776,-2 9 7903,-1 13-3495,3-19-5412,1 0-1,0-1 0,-1 1 1,1-1-1,0 1 1,0-1-1,0 0 0,1 1 1,-1-1-1,1 0 1,-1 0-1,1 0 0,0 0 1,0 0-1,0 0 1,0 0-1,0-1 1,0 1-1,0-1 0,0 1 1,1-1-1,-1 0 1,0 0-1,1 0 0,2 1 1,12 4-5,0-1 0,29 5 1,-37-8 21,33 4-374,-1-2-1,1-2 0,43-3 1,-21 0-2053,-34 1-143,1-1 1,-1-2-1,38-9 1,-1-7 132</inkml:trace>
</inkml:ink>
</file>

<file path=ppt/ink/ink2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29.046"/>
    </inkml:context>
    <inkml:brush xml:id="br0">
      <inkml:brushProperty name="width" value="0.05" units="cm"/>
      <inkml:brushProperty name="height" value="0.05" units="cm"/>
      <inkml:brushProperty name="color" value="#008C3A"/>
    </inkml:brush>
  </inkml:definitions>
  <inkml:trace contextRef="#ctx0" brushRef="#br0">688 0 576,'0'0'1582,"0"0"2715,0 0-587,0 0-2007,0 0-460,0 0-14,-21 42-204,-140 266 339,-22 39-595,45-83-2695,43-92-4496,27-61-709,46-87 5672</inkml:trace>
</inkml:ink>
</file>

<file path=ppt/ink/ink2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29.831"/>
    </inkml:context>
    <inkml:brush xml:id="br0">
      <inkml:brushProperty name="width" value="0.05" units="cm"/>
      <inkml:brushProperty name="height" value="0.05" units="cm"/>
      <inkml:brushProperty name="color" value="#008C3A"/>
    </inkml:brush>
  </inkml:definitions>
  <inkml:trace contextRef="#ctx0" brushRef="#br0">35 534 256,'0'0'193,"0"0"15,0 0-69,0 0 25,0 0 28,0 0 70,0 22 122,2 6 117,1 15 124,-3-22 3432,0 6 3469,-9-48-4061,-1-5-3272,2-21-154,2-1 0,2 0-1,2 0 1,2 0 0,7-48-1,-5 82-119,1 1-1,1-1 0,0 1 1,1 0-1,0 0 1,1 0-1,1 1 0,0-1 1,1 2-1,0-1 1,11-12-1,-4 8-42,-1 1 0,2 0 0,0 2 0,0-1 0,1 2 0,34-19 0,-45 29 109,0 0-1,0 0 1,0 0-1,1 1 1,-1 0-1,0 0 1,1 0-1,-1 1 1,7 0 0,-11 6 73,-1-1 1,0 0-1,0 1 1,0-1-1,-1 1 1,0-1-1,0 1 1,0-1 0,-1 1-1,-1 6 1,-3-6-39,0 1 1,-1-1-1,0 0 1,-1 0 0,1 0-1,-1-1 1,0 0-1,0-1 1,-9 5 0,2-1-186,0 2-829,0 0 0,0 1 0,-12 14 0,25-25 977,1 1 0,0-1-1,0 1 1,0-1-1,0 1 1,0 0-1,0-1 1,0 1 0,0-1-1,0 1 1,0-1-1,1 1 1,-1-1-1,0 1 1,0-1 0,0 1-1,1-1 1,-1 1-1,0-1 1,0 0-1,1 1 1,-1-1 0,0 1-1,1-1 1,-1 0-1,1 1 1,-1-1-1,0 0 1,1 1 0,-1-1-1,1 0 1,-1 0-1,1 1 1,-1-1-1,1 0 1,-1 0-1,1 0 1,-1 0 0,1 0-1,-1 0 1,2 0-1,23 10-513,-24-10 524,34 9 204,-24-6-65,-1-1 0,0 1 0,1 1 0,-1 0 0,0 0 0,-1 1 0,11 6 0,-19-9-98,1 1 0,-1-1-1,0 0 1,-1 0 0,1 1-1,0-1 1,-1 0 0,1 1-1,-1-1 1,0 1 0,1-1 0,-1 0-1,0 1 1,-1-1 0,1 1-1,0-1 1,-1 1 0,1-1-1,-1 0 1,0 1 0,0-1 0,0 0-1,0 0 1,0 0 0,-2 3-1,-4 2-31,-1 0-1,1 0 1,-1-1-1,-1 0 1,1 0-1,-1-1 1,0 0-1,0-1 1,0 0-1,-14 4 1,-14 2-3200,-53 9-1,59-14-1004,9 0 822</inkml:trace>
</inkml:ink>
</file>

<file path=ppt/ink/ink2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31.813"/>
    </inkml:context>
    <inkml:brush xml:id="br0">
      <inkml:brushProperty name="width" value="0.05" units="cm"/>
      <inkml:brushProperty name="height" value="0.05" units="cm"/>
      <inkml:brushProperty name="color" value="#008C3A"/>
    </inkml:brush>
  </inkml:definitions>
  <inkml:trace contextRef="#ctx0" brushRef="#br0">6 806 120,'0'0'268,"0"0"239,0 0 969,0 0 3096,0 0-1448,0 0-1083,0-5-491,-4-153 1792,3-112-2355,3 234-1046,2 0-1,2 0 1,1 0-1,1 1 1,18-45-1,-23 73 38,0 1 0,0-1-1,0 1 1,1 0 0,-1 0-1,2 1 1,-1-1 0,1 1 0,-1 0-1,1 0 1,1 0 0,-1 1-1,1 0 1,-1 0 0,1 0-1,1 1 1,-1 0 0,0 0-1,12-3 1,3 1 10,0 1 0,1 1-1,0 1 1,40 2 0,-37 1 18,44-1-37,-69 0 33,1 0 0,-1 0 0,0 0 0,0 1 0,0-1 0,1 0 0,-1 1-1,0-1 1,0 0 0,0 1 0,0-1 0,0 0 0,0 0 0,0 1 0,1-1 0,-1 0 0,0 1-1,0-1 1,0 0 0,0 1 0,-1-1 0,1 0 0,0 1 0,0-1 0,0 0 0,0 1 0,0-1-1,0 0 1,0 1 0,-1-1 0,1 0 0,0 0 0,0 1 0,0-1 0,-1 0 0,1 0-1,0 1 1,0-1 0,-1 0 0,-9 15 28,-46 19-723,45-29 354,0 1 0,0 0 0,1 1-1,0 0 1,0 1 0,1 0 0,0 0-1,1 1 1,-10 12 0,16-19 322,1 0 1,0-1-1,0 1 1,0 0 0,0 0-1,0 0 1,0 0-1,1 0 1,-1 0-1,0 0 1,1 0-1,0 0 1,-1 0 0,1 0-1,0 0 1,0 0-1,0 0 1,1 1-1,-1-1 1,0 0-1,1 0 1,-1 0 0,1 0-1,0 0 1,0 0-1,-1 0 1,1-1-1,1 1 1,-1 0-1,0 0 1,0-1 0,1 1-1,-1-1 1,0 1-1,1-1 1,0 1-1,-1-1 1,3 1 0,7 5 39,0-1 0,1 0 0,0-1 0,0 0 1,14 3-1,-6-1-7,-5-2 32,-5-2 10,0 1 0,0 0 0,-1 0 1,1 1-1,-1 0 0,9 7 0,-16-10-43,0 0 1,1 0-1,-2 1 1,1-1-1,0 0 0,0 1 1,-1-1-1,1 1 1,-1 0-1,0-1 1,0 1-1,0 0 0,0 0 1,0 0-1,0-1 1,-1 1-1,0 0 0,1 0 1,-1 0-1,0 0 1,-1 0-1,1 0 1,0 0-1,-1 0 0,0 0 1,-1 5-1,-1-3 1,1 0 0,-1-1 0,0 1 0,0-1 0,0 0 1,-1 1-1,0-1 0,1-1 0,-1 1 0,-1-1 0,1 1 0,0-1 0,-9 4 0,-65 32-145,60-33-551,-1 0 1,1-2-1,-1 0 0,0-1 0,0 0 0,0-2 1,-31-1-1,46 0 388,1 0 0,0 0 0,0 0 0,-1 0 0,1 0 0,0-1 0,0 0 0,-1 1 0,1-1 0,0 0 0,0-1 0,0 1 0,0 0 0,0-1 0,1 0 0,-1 0 0,0 0 0,1 0 0,-1 0 0,1 0 0,-2-3 0,-18-29-1422</inkml:trace>
</inkml:ink>
</file>

<file path=ppt/ink/ink2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30.368"/>
    </inkml:context>
    <inkml:brush xml:id="br0">
      <inkml:brushProperty name="width" value="0.05" units="cm"/>
      <inkml:brushProperty name="height" value="0.05" units="cm"/>
      <inkml:brushProperty name="color" value="#008C3A"/>
    </inkml:brush>
  </inkml:definitions>
  <inkml:trace contextRef="#ctx0" brushRef="#br0">1 36 64,'0'0'603,"0"0"81,0 0 112,0 0-229,0 0 229,0 0 1762,6-4-414,-1 0-1773,0 0-1,1 1 0,0-1 0,-1 1 0,1 1 0,0-1 1,10-2-1,16 2 3875,-32 4-4074,1 1 0,-2-1 0,1 1 0,0 0 0,0-1 0,0 1-1,-1-1 1,1 1 0,-1-1 0,1 1 0,-1-1 0,0 1 0,1-1 0,-2 2 0,-4 0-145,0 0 1,1 0 0,-1-1 0,-1 0 0,1 0 0,-9 1 0,-6 0-4167,23-6-52,10-9-2054</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34.993"/>
    </inkml:context>
    <inkml:brush xml:id="br0">
      <inkml:brushProperty name="width" value="0.05" units="cm"/>
      <inkml:brushProperty name="height" value="0.05" units="cm"/>
      <inkml:brushProperty name="color" value="#E71224"/>
    </inkml:brush>
  </inkml:definitions>
  <inkml:trace contextRef="#ctx0" brushRef="#br0">44 1 5337,'0'0'1595,"0"0"-377,0 0-397,0 0-230,0 0 176,0 0 481,-3 51-97,-14 174-209,-2 85-1229,15 10 287,4-318-2022,0-2-745,0 0-1442</inkml:trace>
</inkml:ink>
</file>

<file path=ppt/ink/ink2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30.930"/>
    </inkml:context>
    <inkml:brush xml:id="br0">
      <inkml:brushProperty name="width" value="0.05" units="cm"/>
      <inkml:brushProperty name="height" value="0.05" units="cm"/>
      <inkml:brushProperty name="color" value="#008C3A"/>
    </inkml:brush>
  </inkml:definitions>
  <inkml:trace contextRef="#ctx0" brushRef="#br0">0 1 104,'0'0'305,"0"0"-54,0 0 1077,0 0 3271,0 0-1524,0 0-1065,12 4-220,0 0-1300,-7-3-343,0 1 0,0 0-1,0 0 1,-1 0 0,1 0 0,-1 1 0,1-1 0,-1 1-1,0 0 1,0 1 0,0-1 0,4 6 0,4 1 8,-1 0 1,2-1-1,-1 0 1,2-1-1,-1 0 1,1-1-1,0-1 1,0 0 0,1-1-1,-1 0 1,1-2-1,24 4 1,19 0-43,115-2 1,-129-5-24,164-3-318,17 1-2911,-3 8-6922,-149 5 7880,-15 12 462</inkml:trace>
</inkml:ink>
</file>

<file path=ppt/ink/ink2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32.247"/>
    </inkml:context>
    <inkml:brush xml:id="br0">
      <inkml:brushProperty name="width" value="0.05" units="cm"/>
      <inkml:brushProperty name="height" value="0.05" units="cm"/>
      <inkml:brushProperty name="color" value="#008C3A"/>
    </inkml:brush>
  </inkml:definitions>
  <inkml:trace contextRef="#ctx0" brushRef="#br0">261 0 1344,'0'0'8386,"0"0"-5729,0 0-17,0 0-815,-68 267-537,53-182-848,-5 11-144,6 0-272,-1-1-24,0 1-624,-24 20-2545,4-31-5065,-4-20 4146</inkml:trace>
</inkml:ink>
</file>

<file path=ppt/ink/ink2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33.850"/>
    </inkml:context>
    <inkml:brush xml:id="br0">
      <inkml:brushProperty name="width" value="0.05" units="cm"/>
      <inkml:brushProperty name="height" value="0.05" units="cm"/>
      <inkml:brushProperty name="color" value="#008C3A"/>
    </inkml:brush>
  </inkml:definitions>
  <inkml:trace contextRef="#ctx0" brushRef="#br0">0 0 10018,'0'0'4425,"0"0"-2641,0 0-303,0 0-233,0 0-640,0 0-224,0 0-384,0 5 24,0 0-24,0 5-48,5 10-624,0-5-760,5 5-1689,0 6-3856,0-6 1455</inkml:trace>
</inkml:ink>
</file>

<file path=ppt/ink/ink2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34.175"/>
    </inkml:context>
    <inkml:brush xml:id="br0">
      <inkml:brushProperty name="width" value="0.05" units="cm"/>
      <inkml:brushProperty name="height" value="0.05" units="cm"/>
      <inkml:brushProperty name="color" value="#008C3A"/>
    </inkml:brush>
  </inkml:definitions>
  <inkml:trace contextRef="#ctx0" brushRef="#br0">0 0 9730,'45'342'2369,"-45"-342"-1609,0 0-760,0 0-552,0 5-1825,0 5-5208</inkml:trace>
</inkml:ink>
</file>

<file path=ppt/ink/ink2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34.845"/>
    </inkml:context>
    <inkml:brush xml:id="br0">
      <inkml:brushProperty name="width" value="0.05" units="cm"/>
      <inkml:brushProperty name="height" value="0.05" units="cm"/>
      <inkml:brushProperty name="color" value="#008C3A"/>
    </inkml:brush>
  </inkml:definitions>
  <inkml:trace contextRef="#ctx0" brushRef="#br0">167 46 704,'0'0'951,"0"0"1196,0 0 4885,0 0-2484,0 0-2582,0 0-570,-15-8-398,-63-29 46,111 39-1146,0 3 0,0 1 0,-1 1 0,0 2 0,54 21 0,-83-29 16,0 0 0,0 0 0,0 0 1,0 1-1,0-1 0,-1 1 0,1-1 1,0 1-1,-1 0 0,1 0 0,-1 0 0,0 0 1,0 1-1,0-1 0,0 1 0,0-1 1,0 1-1,-1 0 0,1 0 0,-1 0 1,1-1-1,-1 1 0,0 1 0,-1-1 1,1 0-1,0 0 0,-1 0 0,0 0 0,0 0 1,0 1-1,0-1 0,0 0 0,0 0 1,-1 0-1,0 0 0,1 0 0,-1 0 1,0 0-1,-1 0 0,1 0 0,-2 3 1,-3 6-49,0-1 1,-1 0 0,0 0 0,-1 0 0,0-1 0,0-1 0,-14 13 0,-77 61-992,76-65 985,-9 8 23,14-10 111,-1-1 0,-1-1-1,0 0 1,-34 16 0,181-28 1039,-94-4-1005,-1-1-1,32-7 1,-32 4-68,1 1 0,32 0 0,-64 5-100,-5 4 43,-94 78-1308,-154 118-11695,208-174 12752</inkml:trace>
</inkml:ink>
</file>

<file path=ppt/ink/ink2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35.691"/>
    </inkml:context>
    <inkml:brush xml:id="br0">
      <inkml:brushProperty name="width" value="0.05" units="cm"/>
      <inkml:brushProperty name="height" value="0.05" units="cm"/>
      <inkml:brushProperty name="color" value="#008C3A"/>
    </inkml:brush>
  </inkml:definitions>
  <inkml:trace contextRef="#ctx0" brushRef="#br0">15 740 440,'0'0'1843,"0"0"2968,0 0-1393,0 0-1131,0 0-392,0 0-411,-4 1-394,-6 2-333,11-1-302,26 1-179,54-2-365,-76-1 171,10 1-110,-1-1 0,0-1 0,1 0 0,-1 0 0,0-2 0,0 0 0,0 0 0,0-1 0,-1-1 0,22-10 0,-19 5-397,0 0 0,0 0 0,-1-2-1,-1 0 1,1 0 0,-2-2-1,16-19 1,-22 24-156,0-1-1,-1 0 0,0 0 1,-1 0-1,0-1 0,-1 1 1,0-1-1,-1 0 0,0 0 1,0-1-1,-2 1 0,1-1 1,-1-12-1,-1 23 524,-1-1 1,0 1-1,0 0 0,0 0 0,0 1 1,1-1-1,-1 0 0,0 0 1,-1 0-1,1 1 0,0-1 0,0 0 1,0 1-1,0-1 0,0 1 0,-1-1 1,1 1-1,0 0 0,0 0 0,-1-1 1,1 1-1,0 0 0,0 0 1,-1 0-1,1 0 0,0 0 0,-3 1 1,-1-1 191,-1 0 1,1 0 0,0 1 0,-1 0 0,1 0 0,-9 3 0,6 1 115,1 0 0,-1 0 0,1 1 0,1 0 0,-1 0 0,1 1 0,0 0 0,0 0 0,1 0 0,0 1 0,0-1 0,1 1 0,0 0 0,1 1 0,-1-1 0,-2 12 0,0 3 543,0 1 0,1 0 0,1 0 0,0 48 0,4 34 1110,0-105-1887,0 1 1,0 0-1,1 0 0,-1-1 0,1 1 0,0 0 1,-1-1-1,1 1 0,0-1 0,0 1 1,0-1-1,0 1 0,0-1 0,0 1 0,0-1 1,0 0-1,1 0 0,-1 0 0,1 1 0,-1-1 1,1-1-1,-1 1 0,1 0 0,-1 0 1,1-1-1,0 1 0,-1 0 0,1-1 0,0 0 1,0 1-1,2-1 0,0 1-10,0-1 0,0 0 0,0 1 0,1-2 0,-1 1 0,0 0 0,0-1 0,0 0 0,-1 0 0,1 0 0,0 0 0,0 0 1,0-1-1,4-2 0,2-4-139,0-1 0,-1 1 1,0-1-1,0-1 0,-1 0 1,9-13-1,41-75-1182,-40 65 918,82-166-1560,5-11 1436,-102 211 1178,-1 12-342,-1 17 106,-1-29-394,0 24 340,-1 0 0,-1-1-1,-1 1 1,-1 0-1,-1-1 1,-10 26-1,1-3 19,-10 26 4,23-71-516,1-13-1989,1-8 976,1-1 1,0 1-1,2 0 1,0 0 0,10-26-1,44-97-2302,-22 59 2924,-30 69 476,9-26 15,3 1 0,42-73 0,-42 91 838,-1 15 3262,-17 18-1623,1 60-472,-4 1 0,-14 80 0,-51 526 425,46-358-7737,9-197-6032,8-99 9093</inkml:trace>
</inkml:ink>
</file>

<file path=ppt/ink/ink2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36.984"/>
    </inkml:context>
    <inkml:brush xml:id="br0">
      <inkml:brushProperty name="width" value="0.05" units="cm"/>
      <inkml:brushProperty name="height" value="0.05" units="cm"/>
      <inkml:brushProperty name="color" value="#008C3A"/>
    </inkml:brush>
  </inkml:definitions>
  <inkml:trace contextRef="#ctx0" brushRef="#br0">211 41 312,'0'0'379,"0"0"-175,0 0 79,0 0 129,0 0 1573,0 0 3299,1-8-1123,-1 6-3912,2-22 799,-4 18-644,-4 15 220,-6 18-466,2 1 1,1 0 0,1 1 0,2 0 0,1 0 0,1 1 0,0 42 0,4-70-190,0 0 1,0-1-1,1 1 1,-1 0-1,1 0 1,-1 0-1,1 0 1,0-1 0,0 1-1,0 0 1,0-1-1,0 1 1,0-1-1,0 1 1,1-1 0,-1 1-1,0-1 1,1 0-1,-1 0 1,1 0-1,0 0 1,-1 0-1,1 0 1,0 0 0,-1 0-1,1-1 1,0 1-1,0-1 1,0 1-1,0-1 1,0 0-1,3 1 1,11 0-448,-1 0-1,1 0 1,19-3 0,-9 1-332,-15 1 499,4 1-15,0-1 0,0 0 0,1-1-1,-1-1 1,0 0 0,0-1-1,-1-1 1,26-9 0,141-88 1687,-179 100-403,-2 1 127,-31 0 297,23 0-1345,-1 1 1,0 0-1,1 1 0,-1 0 1,1 0-1,-1 1 0,1 0 1,0 0-1,-14 9 0,-4 4-18,-36 30 0,8-6 2,52-39-97,0 1 0,0-1 0,0 1 0,1-1 0,-1 1 0,0 0 0,0 0 0,1 0 0,-1 0 0,1 0 0,0 0 0,0 0 0,0 0 0,0 1 0,0-1 0,0 0 0,0 1 0,1-1 0,-1 1 0,1-1 0,0 1 0,0-1 0,0 1 0,0-1 0,0 1 0,0-1 0,1 1 0,-1-1-1,2 4 1,-1-2-15,1 0-1,0 0 1,0 0-1,0 0 1,1-1-1,-1 1 0,1-1 1,0 1-1,0-1 1,0 0-1,0 0 0,0 0 1,1 0-1,0-1 1,5 4-1,0-2 94,-1-1 0,1 0-1,0-1 1,0 1 0,0-2 0,17 2 0,21 5 248,-46-8-240,-1 0 1,1 1-1,0-1 0,-1 1 1,1-1-1,-1 1 1,1-1-1,-1 1 0,1 0 1,-1-1-1,0 1 1,1-1-1,-1 1 0,0 0 1,1-1-1,-1 1 1,0 0-1,0 0 0,0-1 1,0 1-1,1 0 1,-1 0-1,0-1 1,0 1-1,0 0 0,-1-1 1,1 1-1,0 0 1,0 0-1,0 0 0,-9 24 35,-9-8-427,1-1 1,-2-1 0,-30 20-1,12-9-948,-12 8-1096,-56 27-1,-25 16 1571,102-56 731,-11 9 2487,36-28-1789,0 0-1,0 0 0,0-1 1,0 1-1,-1-1 0,1 0 0,0 0 1,-1 0-1,1-1 0,-6 1 1,8 0-353,2 0-213,0 0 0,1-1 0,-1 1 0,0-1 0,0 1 0,1-1 0,-1 1 0,0-1 0,1 0 0,-1 0 0,0 0 0,1 1 0,-1-1 0,1 0 0,-1-1 0,0 1 0,3 0 0,0-1-5,424-24 1018,-244 5 413,189 5 0,-372 15-1432,0 0 1,-1 0 0,1 0 0,0 0-1,0 0 1,0 0 0,0 1 0,-1-1-1,1 0 1,0 0 0,0 1-1,-1-1 1,1 0 0,0 1 0,0-1-1,-1 1 1,1-1 0,0 1-1,-1-1 1,1 1 0,-1 0 0,1-1-1,-1 1 1,1 0 0,-1-1 0,1 1-1,-1 0 1,0 0 0,1-1-1,-1 1 1,0 0 0,0 0 0,0 0-1,1 0 1,-1-1 0,0 1 0,0 0-1,0 0 1,0 0 0,0-1-1,-1 1 1,1 0 0,0 0 0,0 0-1,0 0 1,-1-1 0,1 1-1,0 0 1,-1 0 0,1-1 0,-1 1-1,1 0 1,-2 0 0,0 4 13,0 0 0,-1 0 0,0-1 0,0 0 1,0 1-1,0-1 0,-1 0 0,-4 3 0,-25 18-531,-2-3 0,-60 31 0,60-37-2186,-2-1-1,-72 20 1,63-27 307,43-8 2223,1 1 0,-1-1-1,0 0 1,0 0-1,0 0 1,0 0-1,1-1 1,-1 1-1,0-1 1,0 1-1,1-1 1,-1 0 0,0 0-1,-2-2 1,-9-18-806</inkml:trace>
</inkml:ink>
</file>

<file path=ppt/ink/ink2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37.330"/>
    </inkml:context>
    <inkml:brush xml:id="br0">
      <inkml:brushProperty name="width" value="0.05" units="cm"/>
      <inkml:brushProperty name="height" value="0.05" units="cm"/>
      <inkml:brushProperty name="color" value="#008C3A"/>
    </inkml:brush>
  </inkml:definitions>
  <inkml:trace contextRef="#ctx0" brushRef="#br0">1 0 568,'0'0'632,"0"0"170,0 0 938,0 0 2089,0 0-1322,0 0-685,0 38-44,0 125-349,0 178 1229,2-305-2684,2 1 0,1-1 0,20 68 0,-13-55-1219,-13-58-7351,-1-4 4592,-9-48 2735,-2 25 206,6 0-237</inkml:trace>
</inkml:ink>
</file>

<file path=ppt/ink/ink2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37.661"/>
    </inkml:context>
    <inkml:brush xml:id="br0">
      <inkml:brushProperty name="width" value="0.05" units="cm"/>
      <inkml:brushProperty name="height" value="0.05" units="cm"/>
      <inkml:brushProperty name="color" value="#008C3A"/>
    </inkml:brush>
  </inkml:definitions>
  <inkml:trace contextRef="#ctx0" brushRef="#br0">350 1 672,'0'0'1328,"0"0"1185,0 0 3944,0 0-3848,0 0-329,0 0-591,0 0-601,-35 5-648,6 25-168,-6 5-192,-4 11-80,-5-1-152,-1 0-904,-9 11-1905,15-16-3952,10-10 2112</inkml:trace>
</inkml:ink>
</file>

<file path=ppt/ink/ink2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50.802"/>
    </inkml:context>
    <inkml:brush xml:id="br0">
      <inkml:brushProperty name="width" value="0.05" units="cm"/>
      <inkml:brushProperty name="height" value="0.05" units="cm"/>
      <inkml:brushProperty name="color" value="#008C3A"/>
    </inkml:brush>
  </inkml:definitions>
  <inkml:trace contextRef="#ctx0" brushRef="#br0">804 76 784,'0'0'170,"0"0"-17,0 0 42,0 0 34,0 0 35,10-12 61,2-1-209,-7 8 31,0 0 1,0 0-1,-1-1 0,0 0 1,0 1-1,6-13 0,-10 18 1930,0 0-45,0 0-257,0 0-129,0 0-220,0 0-146,0 0-19,0 0-142,0 0-114,0 0-292,0 0-58,0 0-114,-3 0-430,0 1 0,0-1 0,-1 1 0,1 0 1,0 0-1,0 0 0,0 1 0,0-1 0,0 1 0,1 0 0,-1-1 0,0 1 0,-2 3 0,-35 36-75,25-26 155,-43 45 64,-100 99 62,125-130-289,-1-1 1,-1-2-1,-41 23 1,47-33-113,-1-2 1,-1-1-1,0-1 1,-1-2 0,0-2-1,-1 0 1,1-2 0,-1-2-1,-43 1 1,75-6 76,0 0-1,0 1 1,0-1 0,0 0-1,1 0 1,-1 0 0,0 0 0,1 0-1,-1 0 1,1-1 0,-1 1-1,1 0 1,0 0 0,0 0-1,-1 0 1,1 0 0,0-1-1,0 1 1,0 0 0,0 0-1,0 0 1,0-1 0,0 1 0,1 0-1,-1 0 1,1-2 0,-1-2-19,0-11 14,1 0-1,0 0 0,1 0 1,1 1-1,0-1 1,1 1-1,1-1 0,1 1 1,0 1-1,0-1 1,2 1-1,17-26 0,-14 23-6,1 1-1,0 0 0,1 1 0,1 1 1,0 0-1,1 1 0,1 0 1,23-15-1,-37 27 11,-1 0-1,0 0 1,0 1 0,1-1 0,-1 0 0,0 0-1,1 1 1,-1-1 0,0 1 0,1 0 0,-1-1-1,1 1 1,-1 0 0,1 0 0,-1 0-1,1-1 1,-1 2 0,1-1 0,-1 0 0,1 0-1,-1 0 1,1 1 0,-1-1 0,1 1-1,-1-1 1,0 1 0,1 0 0,-1-1 0,0 1-1,0 0 1,1 0 0,-1 0 0,0 0 0,0 0-1,0 0 1,0 0 0,0 0 0,0 1-1,0-1 1,-1 0 0,1 1 0,0-1 0,-1 0-1,1 1 1,-1-1 0,1 2 0,2 8 6,-1 1 0,-1-1 0,0 1-1,-1 23 1,0-25 54,1 0 9,0 1-1,1-1 0,0 0 1,1 1-1,0-1 0,0-1 1,1 1-1,0 0 0,1-1 1,0 0-1,9 12 0,11 12-10,43 46-1,-64-74-48,35 34-471,0-2 0,3-1 0,1-2 0,56 33-1,-14-15-4054,-6-6-3109</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35.425"/>
    </inkml:context>
    <inkml:brush xml:id="br0">
      <inkml:brushProperty name="width" value="0.05" units="cm"/>
      <inkml:brushProperty name="height" value="0.05" units="cm"/>
      <inkml:brushProperty name="color" value="#E71224"/>
    </inkml:brush>
  </inkml:definitions>
  <inkml:trace contextRef="#ctx0" brushRef="#br0">1 204 4017,'0'0'3155,"0"0"-1592,0 0-403,0 0-75,0 0-384,0 0-145,4 0-89,70 15 1192,-70-14-1620,-1-1-1,1 0 1,-1 0 0,1-1-1,-1 1 1,1-1-1,-1 1 1,0-1 0,1 0-1,-1-1 1,0 1 0,1-1-39,-2 0 1,0 0 1,0 0-1,0 0 1,0-1-1,0 1 1,-1 0-1,1-1 1,-1 0 0,0 1-1,1-1 1,-1 0-1,0 0 1,-1 1-1,1-1 1,0-1-2,3-10-115,-1-1 1,0 0-1,-1-1 1,-1 1-1,0 0 1,-1-1-1,0 1 0,-1 0 1,-2-4 114,3 18-17,-1 0 1,1 0-1,-1 0 0,0 0 1,1 0-1,-1 0 1,0 1-1,0-1 0,1 0 1,-1 1-1,0-1 0,0 0 1,0 1-1,0-1 1,0 1-1,0 0 0,0-1 1,0 1-1,0 0 0,0-1 1,0 1-1,0 0 1,0 0-1,0 0 0,0 0 1,0 0-1,0 0 0,0 0 1,0 0-1,0 1 1,0-1-1,0 0 0,-1 1 17,0-1-20,-1 1 0,1-1 0,0 1 0,-1 0 0,1 0 0,0 0 0,0 0 1,0 0-1,0 0 0,0 1 0,0-1 0,0 1 0,0-1 0,0 1 0,1 0 0,-1 0 20,-8 17 118,0 0 1,2 0-1,0 1 0,2 0 1,0 1-1,1-1 1,1 1-1,1 0 1,1 0-1,0 11-118,2-31-3,0 0 0,1 1 0,-1-1 0,1 0 1,-1 0-1,0 0 0,1 0 0,0 0 0,-1 0 0,1 0 0,0 0 0,0 0 0,-1 0 1,1 0-1,0 0 0,0 0 0,0-1 0,0 1 0,0 0 0,0-1 0,0 1 1,0 0-1,0-1 0,1 0 0,-1 1 0,0-1 0,1 1 3,37 6-781,55-6-3370,-52-1-117</inkml:trace>
</inkml:ink>
</file>

<file path=ppt/ink/ink2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51.458"/>
    </inkml:context>
    <inkml:brush xml:id="br0">
      <inkml:brushProperty name="width" value="0.05" units="cm"/>
      <inkml:brushProperty name="height" value="0.05" units="cm"/>
      <inkml:brushProperty name="color" value="#008C3A"/>
    </inkml:brush>
  </inkml:definitions>
  <inkml:trace contextRef="#ctx0" brushRef="#br0">1 1 10066,'0'0'4913,"0"0"-2480,0 0-713,0 0-312,0 0-735,0 0-209,0 0-360,0 0-32,0 0-72,0 0-72,0 0-80,0 0-1097,24 5-639,6 5-3025,-15 5-4745</inkml:trace>
</inkml:ink>
</file>

<file path=ppt/ink/ink2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51.816"/>
    </inkml:context>
    <inkml:brush xml:id="br0">
      <inkml:brushProperty name="width" value="0.05" units="cm"/>
      <inkml:brushProperty name="height" value="0.05" units="cm"/>
      <inkml:brushProperty name="color" value="#008C3A"/>
    </inkml:brush>
  </inkml:definitions>
  <inkml:trace contextRef="#ctx0" brushRef="#br0">0 147 6329,'0'0'3209,"0"0"-1313,0 0-591,0 0-393,0 0 0,0 0-424,0 0-168,34-20-320,-9-1-56,24-19-752,-5 5-1144,-4 5-2729</inkml:trace>
</inkml:ink>
</file>

<file path=ppt/ink/ink2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52.198"/>
    </inkml:context>
    <inkml:brush xml:id="br0">
      <inkml:brushProperty name="width" value="0.05" units="cm"/>
      <inkml:brushProperty name="height" value="0.05" units="cm"/>
      <inkml:brushProperty name="color" value="#008C3A"/>
    </inkml:brush>
  </inkml:definitions>
  <inkml:trace contextRef="#ctx0" brushRef="#br0">99 0 992,'0'0'7088,"0"0"-3345,0 0-1323,0 0-576,0 0-725,0 0-436,-4 4-367,-8 11-350,1 1-1,1 1 1,0 0-1,1 0 1,1 1 0,0 0-1,1 0 1,2 1-1,0 0 1,-4 24-1,8-37 57,1 34-2734,1-39 2638,-1 0-1,1 0 0,0 0 1,-1 0-1,1 0 0,0 0 1,-1 0-1,1 0 0,0-1 1,0 1-1,0 0 0,0-1 1,0 1-1,0 0 0,0-1 1,0 1-1,0-1 0,0 0 1,0 1-1,0-1 0,0 0 1,0 0-1,1 1 0,-1-1 0,0 0 1,0 0-1,0 0 0,0 0 1,2-1-1,63 0-188,-19 0 295,46 4-1,-87-2-15,1 1 0,-1-1 0,0 1 0,-1 1 0,1-1 0,0 1-1,-1 0 1,1 0 0,-1 1 0,0-1 0,0 1 0,0 0 0,-1 1 0,1-1 0,4 7 0,-6-8 2,0 1 0,0 0 1,-1 0-1,1 0 0,-1 0 0,0 0 1,0 1-1,0-1 0,-1 1 1,1-1-1,-1 1 0,0 0 0,0-1 1,-1 1-1,1 0 0,-1 0 1,0-1-1,-1 1 0,1 0 1,-2 7-1,0-9-49,1-1 0,0 1 1,-1-1-1,0 0 0,1 0 0,-1 0 1,0 0-1,0 0 0,0 0 0,0 0 1,-1-1-1,1 1 0,0-1 0,-1 1 1,1-1-1,-1 0 0,-3 1 0,-7 4-335,-31 20-2238,0-1-2830</inkml:trace>
</inkml:ink>
</file>

<file path=ppt/ink/ink2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52.547"/>
    </inkml:context>
    <inkml:brush xml:id="br0">
      <inkml:brushProperty name="width" value="0.05" units="cm"/>
      <inkml:brushProperty name="height" value="0.05" units="cm"/>
      <inkml:brushProperty name="color" value="#008C3A"/>
    </inkml:brush>
  </inkml:definitions>
  <inkml:trace contextRef="#ctx0" brushRef="#br0">182 1 432,'0'0'5905,"0"0"-3584,0 0-361,0 0-823,0 0-249,0 0-264,0 0-264,-118 272-288,108-232 96,-4-5-160,4-5-8,0 0 0,5-4-776,-5-6-1177,5-5-3272</inkml:trace>
</inkml:ink>
</file>

<file path=ppt/ink/ink2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52.899"/>
    </inkml:context>
    <inkml:brush xml:id="br0">
      <inkml:brushProperty name="width" value="0.05" units="cm"/>
      <inkml:brushProperty name="height" value="0.05" units="cm"/>
      <inkml:brushProperty name="color" value="#008C3A"/>
    </inkml:brush>
  </inkml:definitions>
  <inkml:trace contextRef="#ctx0" brushRef="#br0">0 1 6041,'0'0'4201,"0"0"-2584,0 0-105,0 0-312,0 0-168,0 0-256,0 0-63,45 75-353,-16-35-112,0-4-128,11 4-120,9-10-600,34 10-953,-14-9-991,-10-1-5034</inkml:trace>
</inkml:ink>
</file>

<file path=ppt/ink/ink2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53.663"/>
    </inkml:context>
    <inkml:brush xml:id="br0">
      <inkml:brushProperty name="width" value="0.05" units="cm"/>
      <inkml:brushProperty name="height" value="0.05" units="cm"/>
      <inkml:brushProperty name="color" value="#008C3A"/>
    </inkml:brush>
  </inkml:definitions>
  <inkml:trace contextRef="#ctx0" brushRef="#br0">0 6 4705,'0'0'5376,"0"0"-2610,0 0-1270,0 0-609,0 0-510,0 0-170,20 0-44,450 0 1551,-266 0-3875,-203 0 2126,28-1-2681,-13-2-2447,-14 2-285</inkml:trace>
</inkml:ink>
</file>

<file path=ppt/ink/ink2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53.995"/>
    </inkml:context>
    <inkml:brush xml:id="br0">
      <inkml:brushProperty name="width" value="0.05" units="cm"/>
      <inkml:brushProperty name="height" value="0.05" units="cm"/>
      <inkml:brushProperty name="color" value="#008C3A"/>
    </inkml:brush>
  </inkml:definitions>
  <inkml:trace contextRef="#ctx0" brushRef="#br0">55 1 7362,'0'0'4361,"0"0"-3089,0 0-224,0 0-592,0 0-128,0 0-152,0 0-48,-54 221-80,54-180-48,0-11 0,0-5-880,0 0-904,0-15-2505,10 0-2249</inkml:trace>
</inkml:ink>
</file>

<file path=ppt/ink/ink2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54.331"/>
    </inkml:context>
    <inkml:brush xml:id="br0">
      <inkml:brushProperty name="width" value="0.05" units="cm"/>
      <inkml:brushProperty name="height" value="0.05" units="cm"/>
      <inkml:brushProperty name="color" value="#008C3A"/>
    </inkml:brush>
  </inkml:definitions>
  <inkml:trace contextRef="#ctx0" brushRef="#br0">1 1 1744,'57'117'5510,"-45"-93"-2543,4-24 714,-7 1-3566,0 1-1,-1 0 1,1 0 0,-1 1 0,0 0 0,1 0 0,-1 1 0,-1 0 0,1 1 0,-1 0 0,9 6 0,-16-10-128,1-1 0,0 1 0,0 0 0,-1-1 0,1 1 1,-1 0-1,1-1 0,-1 1 0,1 0 0,-1 0 0,1 0 1,-1 0-1,1-1 0,-1 1 0,0 0 0,0 0 0,0 0 1,1 0-1,-1 0 0,0 0 0,0 0 0,0 0 0,0 0 1,0-1-1,-1 1 0,1 0 0,0 0 0,0 0 1,-1 0-1,1 0 0,0 0 0,-1 0 0,1-1 0,-1 1 1,1 0-1,-1 0 0,1-1 0,-1 1 0,1 0 0,-2 0 1,-29 26-2304,3-12-1353</inkml:trace>
</inkml:ink>
</file>

<file path=ppt/ink/ink2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54.693"/>
    </inkml:context>
    <inkml:brush xml:id="br0">
      <inkml:brushProperty name="width" value="0.05" units="cm"/>
      <inkml:brushProperty name="height" value="0.05" units="cm"/>
      <inkml:brushProperty name="color" value="#008C3A"/>
    </inkml:brush>
  </inkml:definitions>
  <inkml:trace contextRef="#ctx0" brushRef="#br0">8 0 3305,'0'0'3951,"0"0"-1708,0 0-745,0 0-311,0 0-188,0 0-127,0 20-24,-2 14-567,-2 35 435,3 0 0,8 78 0,3-102-636,1 0 1,2-1-1,34 75 1,79 117-1736,-36-92-1618,-29-51-2721,-25-41 758</inkml:trace>
</inkml:ink>
</file>

<file path=ppt/ink/ink2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55.031"/>
    </inkml:context>
    <inkml:brush xml:id="br0">
      <inkml:brushProperty name="width" value="0.05" units="cm"/>
      <inkml:brushProperty name="height" value="0.05" units="cm"/>
      <inkml:brushProperty name="color" value="#008C3A"/>
    </inkml:brush>
  </inkml:definitions>
  <inkml:trace contextRef="#ctx0" brushRef="#br0">6 1 6385,'0'0'3057,"0"0"-1249,0 0-767,0 0-233,0 0-456,0 0 32,0 0-384,-5 0 0,10 10-328,19 10-1561,1-5-3248,-1 0-504</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35.912"/>
    </inkml:context>
    <inkml:brush xml:id="br0">
      <inkml:brushProperty name="width" value="0.05" units="cm"/>
      <inkml:brushProperty name="height" value="0.05" units="cm"/>
      <inkml:brushProperty name="color" value="#E71224"/>
    </inkml:brush>
  </inkml:definitions>
  <inkml:trace contextRef="#ctx0" brushRef="#br0">146 0 3369,'0'0'3522,"0"0"-1890,0 0-512,0 0-143,0 0-383,0 0-291,-6 2-81,0 1-186,0 1 1,0 0 0,0 1 0,1-1 0,-1 1 0,1 0 0,0 0 0,1 1 0,-1 0 0,1 0 0,0 0 0,0 0 0,1 0 0,0 1 0,0-1 0,-1 5-37,-11 27 304,1 1-1,-3 18-303,15-48 8,-2 1-12,2 0 0,0 0-1,0 1 1,0 0 0,1 1 4,1-11-35,0-1 10,27 0-144,-24-1 158,0 0 0,0 1 0,0-1 0,0 0 0,0-1 0,-1 1 0,1 0 0,0-1 0,-1 0 0,1 1-1,-1-1 1,1 0 0,-1 0 0,0 0 0,0-1 0,0 1 0,0 0 0,0-1 0,-1 1 0,2-4 11,33-63-258,-28 51 150,-2 6 77,0 0 41,0 0-1,-1 0 1,0 0 0,-1-1-1,0 1 1,-1-1 0,0 0 0,-1-2-10,-2 15 162,0 2-124,-3 25 106,0-1 0,-1 1 0,-2-1 0,-1 0 0,-7 15-144,-13 61 408,24-91-620,-5 27 625,8-37-595,0 1-1,0-1 0,-1 0 1,1 1-1,0-1 0,0 1 1,0-1-1,0 0 1,1 1-1,-1-1 0,0 1 1,1-1-1,-1 0 0,1 1 1,-1-1-1,1 0 0,-1 1 1,1-1-1,0 0 0,0 1 183,9 0-3382</inkml:trace>
</inkml:ink>
</file>

<file path=ppt/ink/ink2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55.348"/>
    </inkml:context>
    <inkml:brush xml:id="br0">
      <inkml:brushProperty name="width" value="0.05" units="cm"/>
      <inkml:brushProperty name="height" value="0.05" units="cm"/>
      <inkml:brushProperty name="color" value="#008C3A"/>
    </inkml:brush>
  </inkml:definitions>
  <inkml:trace contextRef="#ctx0" brushRef="#br0">270 0 4121,'0'0'3985,"0"0"-2065,0 0-111,0 0-225,0 0-296,0 0-256,0 0-472,-152 182-279,128-152-281,-16 10-64,11-5-2025,4-5-4056</inkml:trace>
</inkml:ink>
</file>

<file path=ppt/ink/ink2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55.967"/>
    </inkml:context>
    <inkml:brush xml:id="br0">
      <inkml:brushProperty name="width" value="0.05" units="cm"/>
      <inkml:brushProperty name="height" value="0.05" units="cm"/>
      <inkml:brushProperty name="color" value="#008C3A"/>
    </inkml:brush>
  </inkml:definitions>
  <inkml:trace contextRef="#ctx0" brushRef="#br0">1 101 3337,'0'0'4803,"0"0"-2466,0 0-1181,0 0-289,0 0-176,0 0-371,13 1-175,242-6 13,-186 4-988,-67 24 465,-3-12 370,0 0-1,0 0 1,-1 0 0,-1 0 0,0 0 0,0 0 0,-1-1 0,-8 15 0,-51 79 206,24-42 147,39-61-349,-1-1 0,1 0 0,0 0 0,0 1-1,-1-1 1,1 0 0,0 0 0,0 1 0,-1-1 0,1 0-1,0 1 1,0-1 0,0 0 0,0 1 0,0-1 0,-1 0-1,1 1 1,0-1 0,0 0 0,0 1 0,0-1 0,0 1-1,0-1 1,0 0 0,0 1 0,0-1 0,0 0 0,1 1-1,-1-1 1,0 0 0,0 1 0,0-1 0,0 0 0,0 1-1,1-1 1,-1 0 0,0 1 0,0-1 0,1 0 0,-1 1 0,0-1-1,19-2 44,24-17-153,108-75-1454,182-159-7935,-284 211 8109</inkml:trace>
</inkml:ink>
</file>

<file path=ppt/ink/ink2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56.316"/>
    </inkml:context>
    <inkml:brush xml:id="br0">
      <inkml:brushProperty name="width" value="0.05" units="cm"/>
      <inkml:brushProperty name="height" value="0.05" units="cm"/>
      <inkml:brushProperty name="color" value="#008C3A"/>
    </inkml:brush>
  </inkml:definitions>
  <inkml:trace contextRef="#ctx0" brushRef="#br0">1 1 616,'0'0'4891,"0"0"-1796,0 0-905,0 0-406,0 0-306,0 0-470,33 0-277,12 0-547,176 1 456,-208 0-625,0 0 0,0 0 0,0 2 1,-1-1-1,1 2 0,-1 0 0,0 0 0,23 12 1,-30-13-8,0 0 0,0 0 0,-1 1 0,0-1-1,0 1 1,0 0 0,0 0 0,0 0 0,-1 1 0,0-1 0,0 1 0,0 0 0,-1 0 0,1 0 0,-1 0 0,0 0 0,-1 1 0,1-1 0,-1 1 0,0-1 0,0 1 0,-1 10 0,0-10-7,0 1 0,0-1 0,-1 1 0,0-1 1,0 0-1,0 1 0,-1-1 0,0 0 0,0 0 0,-1 0 0,-4 8 0,0-5-159,0 0 0,0-1 1,-1 0-1,0-1 0,-1 0 0,-9 7 0,3-3-844,0 0 0,-1-2 0,0 0 0,0 0 0,-1-2 1,0 0-1,0 0 0,-1-2 0,0 0 0,0-2 0,0 0 0,-33 2 1,9-5-460</inkml:trace>
</inkml:ink>
</file>

<file path=ppt/ink/ink2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56.648"/>
    </inkml:context>
    <inkml:brush xml:id="br0">
      <inkml:brushProperty name="width" value="0.05" units="cm"/>
      <inkml:brushProperty name="height" value="0.05" units="cm"/>
      <inkml:brushProperty name="color" value="#008C3A"/>
    </inkml:brush>
  </inkml:definitions>
  <inkml:trace contextRef="#ctx0" brushRef="#br0">428 1 808,'0'0'912,"0"0"3401,0 0-1328,0 0-1265,0 0-511,0 0 239,-192 277-496,138-187-424,10-4-376,4-1-152,6-9-336,5 4-2184,9-14-5074,5-26 4481</inkml:trace>
</inkml:ink>
</file>

<file path=ppt/ink/ink2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57.282"/>
    </inkml:context>
    <inkml:brush xml:id="br0">
      <inkml:brushProperty name="width" value="0.05" units="cm"/>
      <inkml:brushProperty name="height" value="0.05" units="cm"/>
      <inkml:brushProperty name="color" value="#008C3A"/>
    </inkml:brush>
  </inkml:definitions>
  <inkml:trace contextRef="#ctx0" brushRef="#br0">222 1 384,'0'0'782,"0"0"-217,0 0-101,0 0 1006,0 0 3413,0 0-1612,-14 0-1207,-47 1-384,60-2-1621,-1 1-1,1 0 1,0 0-1,-1 0 0,1 0 1,0 0-1,-1 0 0,1 1 1,0-1-1,0 0 1,-1 1-1,1-1 0,0 1 1,0-1-1,0 1 1,-1 0-1,1-1 0,0 1 1,0 0-1,0 0 1,0 0-1,0 0 0,0 0 1,1 0-1,-1 0 1,0 0-1,0 0 0,1 0 1,-1 0-1,1 1 1,-1-1-1,0 2 0,-2 6 238,-13 21-29,1 1 0,2 1 0,1 0 0,2 0 0,-9 43 0,10-21-234,2 0 0,0 85 0,7-136-38,0 0 1,0 0 0,0 0-1,0-1 1,0 1-1,1 0 1,-1 0-1,1 0 1,0-1-1,0 1 1,0 0 0,0-1-1,0 1 1,1-1-1,-1 1 1,1-1-1,-1 0 1,1 0 0,0 1-1,0-1 1,0 0-1,0-1 1,1 1-1,-1 0 1,0-1 0,1 1-1,-1-1 1,5 2-1,3 0-74,1-1-1,-1 0 0,1-1 0,0 0 1,0-1-1,13 0 0,-5 0-85,-12-1 103,1 0 1,-1-1 0,1 0 0,-1 0 0,0 0 0,1-1-1,-1 0 1,0 0 0,-1-1 0,1 0 0,-1 0 0,0-1-1,1 1 1,-2-1 0,1-1 0,-1 1 0,0-1 0,0 0-1,0 0 1,4-8 0,5-9-61,-1 0 0,0-1 0,-2 0 0,13-41 0,-16 35 106,-2 1 1,0-1 0,-3-1 0,0 1 0,-3-45 0,0 74 27,0 0 0,0 0-1,0 0 1,-1 0 0,1 0 0,0 0 0,-1 0 0,1 0-1,-1 0 1,1 0 0,-1 0 0,0 0 0,1 0 0,-1 0-1,0 1 1,0-1 0,1 0 0,-1 1 0,0-1 0,0 0 0,0 1-1,0-1 1,0 1 0,0-1 0,0 1 0,0 0 0,0-1-1,0 1 1,0 0 0,0 0 0,0-1 0,0 1 0,-2 0-1,-46 0 237,31 1-155,14-1-85,0 0 0,1 0 0,-1 1 0,0-1 0,0 1 0,0 0 0,1 0 0,-1 0 0,0 0 1,1 1-1,-1 0 0,1-1 0,-1 1 0,1 1 0,0-1 0,0 0 0,0 1 0,0-1 0,0 1 0,1 0 0,-1 0 0,1 0 1,-3 4-1,2 1-3,-1-1 0,1 1 0,1 0 0,-1 0 0,1 0 0,1 0 0,-1 1 0,1-1 0,1 16 0,0-21-24,0-1 0,0 0 0,0 1 0,0-1 0,0 0 0,1 1 0,-1-1 0,1 0 0,-1 1 0,1-1 0,0 0 0,0 0 1,0 0-1,0 0 0,1 0 0,-1 0 0,0 0 0,3 2 0,-1-2-115,0 0 0,0 0 0,1-1 0,-1 1 0,1-1 0,-1 1 0,1-1 0,0 0 0,-1 0 0,9 0 0,7 2-1834,1-1 0,1-1 0,-1-1 0,35-4 1,-47 3 1613,1 0 0,0-1 0,-1-1 0,1 0 0,-1 0 0,0 0 0,0-1 0,0 0 0,-1-1 0,1 1 0,-1-2 1,13-11-1,6-13-248</inkml:trace>
</inkml:ink>
</file>

<file path=ppt/ink/ink2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57.927"/>
    </inkml:context>
    <inkml:brush xml:id="br0">
      <inkml:brushProperty name="width" value="0.05" units="cm"/>
      <inkml:brushProperty name="height" value="0.05" units="cm"/>
      <inkml:brushProperty name="color" value="#008C3A"/>
    </inkml:brush>
  </inkml:definitions>
  <inkml:trace contextRef="#ctx0" brushRef="#br0">20 136 776,'0'0'682,"0"0"-98,0 0-269,0 0-41,0 0 856,0 0 3379,0 0-1933,27 15 766,10-8-3325,1-3-1,0-1 0,0-2 0,69-6 1,-101 4-219,0 0 0,0 0 0,0 0 0,0 0-1,-1-1 1,9-3 0,-11 3-136,1 0 0,-1 0-1,1 0 1,-1 0 0,0-1 0,0 1-1,0-1 1,0 0 0,0 0-1,-1 0 1,1 0 0,-1 0-1,0 0 1,0-1 0,0 1 0,0-1-1,-1 0 1,1 0 0,-1 1-1,0-1 1,0 0 0,0 0-1,-1 0 1,0 0 0,1-6 0,-2 7 289,1 1 0,0 0 0,-1-1 0,1 1 1,-1 0-1,0 0 0,0-1 0,0 1 1,0 0-1,0 0 0,0 0 0,-1 0 0,1 0 1,-1 0-1,1 1 0,-1-1 0,0 0 1,0 1-1,1-1 0,-1 1 0,0 0 1,0-1-1,0 1 0,-1 0 0,1 0 0,0 1 1,0-1-1,-4-1 0,-5 0 174,-1-1 0,1 1-1,0 1 1,-22-1 0,30 3 163,1-1 1,0 1 0,0-1-1,0 1 1,-1 0 0,1 0-1,0 0 1,0 0 0,0 0-1,0 0 1,0 0 0,0 1-1,1-1 1,-1 1 0,0-1-1,-1 4 1,-27 35 2381,16-20-1625,-76 110 3095,57-74-3710,-44 99 1,76-151-459,0 0 1,0 0 0,0 0 0,0 0 0,1 0 0,0 0-1,0 8 1,0-6-254,29-6-338,0 1 361,1 0-424,0-2 0,-1 0 0,1-2-1,57-13 1,-25-6-1556,-40 13 157,0 2 1,43-10 0,-106 39-684,17-6 2607,-32 15-284</inkml:trace>
</inkml:ink>
</file>

<file path=ppt/ink/ink2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58.678"/>
    </inkml:context>
    <inkml:brush xml:id="br0">
      <inkml:brushProperty name="width" value="0.05" units="cm"/>
      <inkml:brushProperty name="height" value="0.05" units="cm"/>
      <inkml:brushProperty name="color" value="#008C3A"/>
    </inkml:brush>
  </inkml:definitions>
  <inkml:trace contextRef="#ctx0" brushRef="#br0">42 281 624,'0'0'524,"0"0"-117,0 0-163,0 0 922,0 0 3232,0 0-1319,0 0-2997,0 0-1,0 1 0,-1-1 0,1 0 1,0 1-1,0-1 0,-1 1 0,1-1 1,0 0-1,0 1 0,0-1 1,0 1-1,0-1 0,0 0 0,0 1 1,0-1-1,0 1 0,0-1 1,0 1-1,0-1 0,0 0 0,0 1 1,0-1-1,0 1 0,0-1 1,0 0-1,0 1 0,1-1 0,-1 1 1,0-1-1,0 0 0,1 1 1,-1-1-1,0 0 0,0 1 0,1-1 1,-1 0-1,0 0 0,1 1 1,100 1 260,-36 0-315,102-9 0,-152 5-441,-1-1 1,1-1 0,0-1-1,-1 0 1,0 0 0,0-2 0,-1 0-1,1 0 1,-1-1 0,-1-1-1,23-19 1,-27 20 22,0 0 0,-1 0 0,0 0 0,0-1 0,0 0 0,-1 0 0,-1-1 0,0 1 0,0-1 0,-1-1 0,0 1 0,-1-1 0,0 1 0,0-1 0,-1 0 0,1-19 0,-4 29 369,1 0 0,0 0-1,-1 0 1,1 0 0,-1 1 0,1-1-1,-1 0 1,0 0 0,1 0 0,-1 1-1,0-1 1,0 0 0,1 1 0,-1-1-1,0 1 1,0-1 0,0 1-1,0-1 1,0 1 0,0 0 0,0-1-1,0 1 1,0 0 0,1 0 0,-1 0-1,0 0 1,0 0 0,-2 0 0,-36-2-114,34 2 117,-23-1 13,23 0 13,-1 0 1,0 1-1,0-1 1,0 1-1,1 0 1,-1 1-1,0-1 1,0 1-1,1 1 0,-1-1 1,1 1-1,-1 0 1,1 0-1,0 0 1,-1 1-1,1 0 1,-6 4-1,-18 23 2257,0 2 0,3 1 1,0 1-1,-22 41 0,36-53-1172,1 1 0,1 0-1,1 1 1,-6 25 0,10-26-1038,1 0-1,-2 36 1,5-36 80,-1 0-42,2 0-1,3 32 1,-3-49-82,2 1 0,-1-1 0,1 1 1,-1-1-1,2 0 0,-1 0 0,1 0 0,0 0 1,0 0-1,1-1 0,-1 1 0,10 9 0,-6-7-92,-3-3-71,0 0-1,0-1 1,1 1 0,0-1-1,0 0 1,0 0-1,0 0 1,0-1 0,1 1-1,0-2 1,-1 1-1,10 3 1,-14-6-610,-11 0-1027,1 0 1408,-35 0-1981,-51-6 1,80 3 2206,0 1 0,0-2 0,0 0 0,0-1 0,1 0 0,0-1-1,-18-10 1,28 13 343,1 0-1,-1 0 0,1 0 1,-1 0-1,1 0 0,0-1 1,0 1-1,1-1 0,-1 0 1,1 0-1,0 0 0,0 0 0,0 0 1,0-1-1,1 1 0,-1 0 1,0-9-1,1 10-60,1-1 0,0 0 0,-1 1 0,1-1-1,1 0 1,-1 1 0,0-1 0,1 0 0,0 1 0,0-1 0,0 1 0,0-1 0,1 1 0,-1-1 0,1 1-1,0 0 1,0 0 0,0 0 0,0 0 0,0 0 0,1 0 0,3-2 0,9-7 0,1 2 0,0 0 1,1 1-1,0 0 0,0 2 1,1 0-1,0 1 0,36-8 1,-24 9-1368,1 1 1,46 1-1,-72 3 692,-1 0-1,1 0 1,0 1-1,-1 0 1,1 0-1,-1 0 1,1 0 0,-1 1-1,0 0 1,0 0-1,7 4 1,-7-3 243,1 0 0,-1 1 0,0 0 1,0 0-1,-1 0 0,1 0 0,-1 0 1,5 8-1,0 5-41,-1 0 1,0 0-1,-2 1 0,7 29 1,-2 4-245</inkml:trace>
</inkml:ink>
</file>

<file path=ppt/ink/ink2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59.011"/>
    </inkml:context>
    <inkml:brush xml:id="br0">
      <inkml:brushProperty name="width" value="0.05" units="cm"/>
      <inkml:brushProperty name="height" value="0.05" units="cm"/>
      <inkml:brushProperty name="color" value="#008C3A"/>
    </inkml:brush>
  </inkml:definitions>
  <inkml:trace contextRef="#ctx0" brushRef="#br0">0 0 104,'0'0'656,"0"0"-56,0 0 6506,0 0-2129,0 0-3529,0 0-1120,0 0-328,40 31-952,-40-31-3977,0 0-576,0 0 4073,-5 0-945</inkml:trace>
</inkml:ink>
</file>

<file path=ppt/ink/ink2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0:59.899"/>
    </inkml:context>
    <inkml:brush xml:id="br0">
      <inkml:brushProperty name="width" value="0.05" units="cm"/>
      <inkml:brushProperty name="height" value="0.05" units="cm"/>
      <inkml:brushProperty name="color" value="#008C3A"/>
    </inkml:brush>
  </inkml:definitions>
  <inkml:trace contextRef="#ctx0" brushRef="#br0">443 0 9658,'0'0'3744,"0"0"-1923,0 0-994,0 0-381,0 0-294,-29 8-88,-90 25-52,112-30-81,-1-1 1,1 1-1,0 0 1,0 0-1,0 1 1,0 0-1,0 0 1,1 1-1,0 0 1,0 0-1,0 0 1,-7 10-1,0-2-154,6-4 87,0 0 0,1 0 0,0 1-1,0 0 1,1 0 0,0 0 0,1 0 0,0 1 0,1 0-1,-3 13 1,-2 20 383,-3 52 0,10-85-197,-4 112 639,5-74-544,-10 68-1,9-113-157,1 0 0,-1 1 0,0-1 1,-1 0-1,1 0 0,-1 0 0,0 0 0,0-1 0,0 1 1,0 0-1,0-1 0,-4 4 0,4-5-316,0-1 0,0 1 0,0-1 0,0 0 0,0 1 0,0-1 0,0 0 0,0 0 0,0-1 0,0 1 0,-1 0 0,1-1-1,0 1 1,-1-1 0,1 0 0,0 0 0,-1 0 0,1 0 0,0 0 0,-1 0 0,1-1 0,-5-1 0,6 2 202,0-1 1,0 0-1,0 0 0,0 0 0,0 0 0,0 0 1,0 0-1,0 0 0,0-1 0,1 1 1,-1 0-1,0 0 0,1-1 0,-1 1 1,1 0-1,0-1 0,-1 1 0,1-1 1,0 1-1,0 0 0,-1-1 0,1 1 1,1-2-1,-2-46-964,2 34 586,-1-58-613,0 5 71</inkml:trace>
</inkml:ink>
</file>

<file path=ppt/ink/ink2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0.233"/>
    </inkml:context>
    <inkml:brush xml:id="br0">
      <inkml:brushProperty name="width" value="0.05" units="cm"/>
      <inkml:brushProperty name="height" value="0.05" units="cm"/>
      <inkml:brushProperty name="color" value="#008C3A"/>
    </inkml:brush>
  </inkml:definitions>
  <inkml:trace contextRef="#ctx0" brushRef="#br0">15 0 1400,'0'0'3072,"0"0"-541,0 0-425,0 0-429,0 0-267,0 0-256,11 9-125,-4-4-964,37 33 1011,-41-35-987,-1 0 1,1 1 0,-1-1-1,1 1 1,-1 0 0,0 0-1,0-1 1,-1 1 0,1 0-1,-1 1 1,0-1 0,0 0 0,0 0-1,0 7 1,-1-7-154,-1 1 0,0-1 0,0 1 0,0-1 0,0 1-1,-1-1 1,1 0 0,-1 0 0,0 0 0,0 0 0,-1 0 0,1 0 0,-1-1 0,0 1 0,0-1 0,0 0 0,0 1 0,-1-2 0,1 1-1,-1 0 1,-7 4 0,-12 11-2097,20-16 1167,0 1 0,1 0 1,-1-1-1,1 1 1,-1 0-1,1 1 1,-4 5-1,6-7-998,0-2 383</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36.330"/>
    </inkml:context>
    <inkml:brush xml:id="br0">
      <inkml:brushProperty name="width" value="0.05" units="cm"/>
      <inkml:brushProperty name="height" value="0.05" units="cm"/>
      <inkml:brushProperty name="color" value="#E71224"/>
    </inkml:brush>
  </inkml:definitions>
  <inkml:trace contextRef="#ctx0" brushRef="#br0">184 1 5081,'0'0'2546,"0"0"-1114,0 0-230,0 0-357,0 0-410,0 0-124,-9 2-7,4 0-303,0 0 1,0 1-1,0-1 0,0 1 1,0 0-1,1 0 1,-1 0-1,1 1 0,0 0 1,0-1-1,0 1 1,0 1-1,1-1 0,0 1 1,0-1-1,0 1 0,0 0 1,1 0-1,0 0 1,0 0-1,0 0 0,1 1 1,0-1-1,0 1 0,0-1 1,0 1-1,1-1 1,0 2-2,0 2-24,-1-2 24,1 0 0,0 0 0,1 0 0,-1 0 0,1 0-1,1 0 1,-1 0 0,1 0 0,0 0 0,1-1-1,0 1 1,0 0 0,-3-7 40,0 1-1,0 0 0,0 0 1,0-1-1,-1 1 0,1 0 1,0-1-1,0 1 0,0 0 1,-1 0-1,1-1 0,0 1 1,-1-1-1,1 1 0,-1 0 1,1-1-1,-1 1 1,1-1-1,-1 1 0,1-1 1,-1 1-1,1-1 0,-1 0 1,0 1-1,1-1 0,-1 0 1,0 1-1,1-1 0,-2 0-39,0 2-118,-60 38-2086,34-19-1510</inkml:trace>
</inkml:ink>
</file>

<file path=ppt/ink/ink2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0.577"/>
    </inkml:context>
    <inkml:brush xml:id="br0">
      <inkml:brushProperty name="width" value="0.05" units="cm"/>
      <inkml:brushProperty name="height" value="0.05" units="cm"/>
      <inkml:brushProperty name="color" value="#008C3A"/>
    </inkml:brush>
  </inkml:definitions>
  <inkml:trace contextRef="#ctx0" brushRef="#br0">192 0 1608,'0'0'6354,"0"0"-3194,0 0-1402,0 0-390,0 0-451,0 0-236,-16 20-240,-3 1-354,9-11-60,1 1-1,0 0 1,1 0 0,0 1-1,0 0 1,2 0 0,-1 1-1,1-1 1,-5 19 0,-2 10-631,-36 135 1074,40-117-3958,6 1-4346,3-58 6043,0-2 818,1-6 372,32-70-696,-9 27 774</inkml:trace>
</inkml:ink>
</file>

<file path=ppt/ink/ink2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0.916"/>
    </inkml:context>
    <inkml:brush xml:id="br0">
      <inkml:brushProperty name="width" value="0.05" units="cm"/>
      <inkml:brushProperty name="height" value="0.05" units="cm"/>
      <inkml:brushProperty name="color" value="#008C3A"/>
    </inkml:brush>
  </inkml:definitions>
  <inkml:trace contextRef="#ctx0" brushRef="#br0">0 0 480,'35'121'4505,"-26"-131"-2032,-4 5-273,0 0-624,10 5-423,0-5-385,4 5 0,11-5-232,-1 0-160,6 0-144,-6-5-184,-4 5-48,-6 5-880,-4 0-1272,-15 0-3642,0 0 2490,0 0 343</inkml:trace>
  <inkml:trace contextRef="#ctx0" brushRef="#br0" timeOffset="1">192 141 5385,'0'0'5265,"0"0"-3432,0 0 55,0 0-552,0 0-335,0 0-521,-108 312-184,93-241-288,10-6 24,0-4-32,5-6-1409,0-10-1679,0-15-3786,0-15 4034,15-9 767</inkml:trace>
</inkml:ink>
</file>

<file path=ppt/ink/ink2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1.482"/>
    </inkml:context>
    <inkml:brush xml:id="br0">
      <inkml:brushProperty name="width" value="0.05" units="cm"/>
      <inkml:brushProperty name="height" value="0.05" units="cm"/>
      <inkml:brushProperty name="color" value="#008C3A"/>
    </inkml:brush>
  </inkml:definitions>
  <inkml:trace contextRef="#ctx0" brushRef="#br0">144 15 8130,'0'0'3766,"0"0"-1352,0 0-621,0 0-396,0 0-593,0 0-313,28-2-318,203-11-58,-134 13-297,-97 1 162,1-1-1,0 1 1,0 0-1,0 0 1,-1 0-1,1-1 1,0 1-1,-1 0 1,1 0-1,-1 0 1,1 0-1,-1 0 1,1 0-1,-1 0 1,0 1-1,0-1 1,1 0-1,-1 0 1,0 0 0,0 0-1,0 0 1,0 0-1,0 0 1,0 0-1,-1 1 1,1-1-1,0 1 1,-6 37-197,1-27 188,0-1 1,-1 0-1,0 0 1,-1 0 0,0-1-1,-15 17 1,-62 55-404,44-44 114,-2-1-330,-1-3 0,-91 56-1,40-29 362,94-61 262,-1 0 0,1 0 0,0 0 0,0 0 0,-1 0 0,1 0 0,0 0 0,-1 0 0,1 1 0,0-1 0,0 0 0,-1 0 0,1 0 0,0 0 0,0 0 0,-1 0 0,1 1 0,0-1 0,0 0 0,-1 0 0,1 0 0,0 1 0,0-1 0,0 0 0,-1 0 0,1 1 0,0-1 0,0 0 0,0 1 0,0-1 0,0 0 0,0 0 0,0 1 0,0-1 0,0 0 0,0 1 0,-1-1 0,1 0 0,0 0 0,1 1 0,-1-1 0,0 0 0,0 1 0,0-1 0,0 0 0,0 0 0,0 1 0,0-1 0,0 0 0,0 1 0,1-1 0,-1 0 0,0 0 0,0 0 0,0 1 0,1-1 0,-1 0 0,0 1 0,27 1-280,39-12 454,16-20 344,1 4 0,1 4 1,2 3-1,-1 4 0,2 3 0,112 0 1,-199 12-490,0 0 1,1 0-1,-1 0 0,0 0 1,1 0-1,-1 0 1,0 0-1,0 1 1,1-1-1,-1 0 1,0 0-1,0 0 1,1 0-1,-1 0 1,0 0-1,0 0 1,1 1-1,-1-1 1,0 0-1,0 0 1,1 0-1,-1 1 1,0-1-1,0 0 1,0 0-1,0 1 0,1-1 1,-1 0-1,0 0 1,0 1-1,0-1 1,0 0-1,0 0 1,0 1-1,0-1 1,0 0-1,0 1 1,0-1-1,-4 16 23,-17 12-326,-6-15-1440,0-2 0,0 0-1,-2-2 1,1-1 0,-1-1-1,-45 5 1,55-9 743,-51 8-2063</inkml:trace>
</inkml:ink>
</file>

<file path=ppt/ink/ink2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1.810"/>
    </inkml:context>
    <inkml:brush xml:id="br0">
      <inkml:brushProperty name="width" value="0.05" units="cm"/>
      <inkml:brushProperty name="height" value="0.05" units="cm"/>
      <inkml:brushProperty name="color" value="#008C3A"/>
    </inkml:brush>
  </inkml:definitions>
  <inkml:trace contextRef="#ctx0" brushRef="#br0">84 0 984,'0'0'7962,"0"0"-5586,0 0-631,0 0-313,0 0-448,0 0-200,0 0-343,-74 136-89,69-116-352,0 0 64,5 1-64,0-11-961,0-5-1487,0-5-2129,0 0-1064,25 0 4336,0-31-511</inkml:trace>
</inkml:ink>
</file>

<file path=ppt/ink/ink2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2.150"/>
    </inkml:context>
    <inkml:brush xml:id="br0">
      <inkml:brushProperty name="width" value="0.05" units="cm"/>
      <inkml:brushProperty name="height" value="0.05" units="cm"/>
      <inkml:brushProperty name="color" value="#008C3A"/>
    </inkml:brush>
  </inkml:definitions>
  <inkml:trace contextRef="#ctx0" brushRef="#br0">1 131 176,'172'-131'5497,"-172"131"-1504,0 16-2209,-10 14 161,-5-5-393,1 10-696,-1-5-280,0 1-375,5-1-89,1-5-112,-1-5-184,10-5-1401,0-10-1471,0-5-4506,0 0 5650,5 0-465</inkml:trace>
</inkml:ink>
</file>

<file path=ppt/ink/ink2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2.501"/>
    </inkml:context>
    <inkml:brush xml:id="br0">
      <inkml:brushProperty name="width" value="0.05" units="cm"/>
      <inkml:brushProperty name="height" value="0.05" units="cm"/>
      <inkml:brushProperty name="color" value="#008C3A"/>
    </inkml:brush>
  </inkml:definitions>
  <inkml:trace contextRef="#ctx0" brushRef="#br0">438 1 5777,'0'0'4001,"0"0"-2425,0 0-271,0 0-601,0 0-480,0 0-80,0 0-144,-147 186-176,98-151-1280,-5 1-2761,-1-6 144,6-5 2761,10-5-9,10-5 265,14-5 936</inkml:trace>
</inkml:ink>
</file>

<file path=ppt/ink/ink2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2.842"/>
    </inkml:context>
    <inkml:brush xml:id="br0">
      <inkml:brushProperty name="width" value="0.05" units="cm"/>
      <inkml:brushProperty name="height" value="0.05" units="cm"/>
      <inkml:brushProperty name="color" value="#008C3A"/>
    </inkml:brush>
  </inkml:definitions>
  <inkml:trace contextRef="#ctx0" brushRef="#br0">165 74 640,'0'0'5337,"0"0"-1947,0 0-1111,0 0-398,0 0-430,6-1-576,19-5-609,0 2 1,41-2-1,43-8-282,-90 10-164,-1-1 0,1-1 0,-1-1 0,19-9 1,-35 15-61,-2 1 84,-8-2 115,0 1 1,0 1 0,0-1-1,0 1 1,0 1 0,1-1-1,-1 1 1,0 1 0,0-1-1,0 1 1,1 1-1,-11 4 1,-9 5-4,-49 31-1,55-30 14,-114 76-25,115-75 70,2 1-1,0 1 1,1 1 0,-26 31-1,40-43 13,0 1-1,1-1 1,-1 1-1,1 0 0,0 0 1,0 0-1,1 0 0,0 0 1,0 0-1,0 0 0,1 0 1,0 0-1,0 1 0,1 6 1,0 8-1,-1-21-52,0 0 1,3 0-101,0 0 1,0 0 0,0-1 0,0 1 0,1-1 0,-1 0-1,0 0 1,0 0 0,-1 0 0,1-1 0,0 1 0,0-1-1,-1 0 1,1 0 0,3-3 0,30-40-562,-14 15 442,-12 16 253,1 1 0,0 0 0,1 1 0,1 0 0,0 1 0,0 1 0,1 0 0,0 1 0,1 0 0,0 1 0,0 0 1,1 2-1,30-9 0,38 0 1377,1 4 1,0 3-1,110 6 1,-194 2-1377,0 0-1,-1 0 1,1 0 0,0 0-1,-1 0 1,1 0 0,0 0-1,-1 0 1,1 0 0,0 1-1,-1-1 1,1 0 0,0 1-1,-1-1 1,1 0 0,-1 1-1,1-1 1,-1 1 0,1-1-1,-1 1 1,1-1 0,-1 1-1,1-1 1,-1 1 0,1-1-1,-1 1 1,0-1 0,0 1-1,1 0 1,-1-1 0,0 1-1,0 0 1,1-1 0,-1 1-1,0 0 1,0-1 0,0 1-1,0 0 1,0 0 0,0-1-1,0 1 1,-1 1 0,1 0 3,-1 0 0,1 0 0,-1 0 1,0 0-1,0 0 0,1-1 1,-1 1-1,0 0 0,-1 0 1,1-1-1,0 1 0,0-1 0,-1 1 1,1-1-1,-1 1 0,-2 1 1,-57 28 126,39-23-2054,-1-1 0,-36 7 0,16-8-1679,0-1-1,-48-2 1,39-3 1916</inkml:trace>
</inkml:ink>
</file>

<file path=ppt/ink/ink2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3.179"/>
    </inkml:context>
    <inkml:brush xml:id="br0">
      <inkml:brushProperty name="width" value="0.05" units="cm"/>
      <inkml:brushProperty name="height" value="0.05" units="cm"/>
      <inkml:brushProperty name="color" value="#008C3A"/>
    </inkml:brush>
  </inkml:definitions>
  <inkml:trace contextRef="#ctx0" brushRef="#br0">74 20 1144,'0'0'6482,"0"0"-3914,0 0-735,0 0-241,0 0-704,0 0-472,0 0-160,-64 161-256,59-151 0,0-10-304,5 0-1064,0 0-1665,0 0-4216,5-5 4696,24-20 2001,1-5 432</inkml:trace>
  <inkml:trace contextRef="#ctx0" brushRef="#br0" timeOffset="1">74 20 1696,'162'-20'5410,"-162"50"-3074,-10 6-528,-5 4-351,6-5-689,-1 5-328,10-9-328,0-6-112,0 5-344,0-5-1248,0-10-3193</inkml:trace>
</inkml:ink>
</file>

<file path=ppt/ink/ink2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3.645"/>
    </inkml:context>
    <inkml:brush xml:id="br0">
      <inkml:brushProperty name="width" value="0.05" units="cm"/>
      <inkml:brushProperty name="height" value="0.05" units="cm"/>
      <inkml:brushProperty name="color" value="#008C3A"/>
    </inkml:brush>
  </inkml:definitions>
  <inkml:trace contextRef="#ctx0" brushRef="#br0">6 1 160,'0'0'8906,"0"0"-4185,0 0-2601,0 0-759,0 0-745,0 0-296,0 0-216,-5 15 56,5-10-160,20 0-328,19-5-1360,-5 0-1273,-4 0-5137</inkml:trace>
</inkml:ink>
</file>

<file path=ppt/ink/ink2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4.113"/>
    </inkml:context>
    <inkml:brush xml:id="br0">
      <inkml:brushProperty name="width" value="0.05" units="cm"/>
      <inkml:brushProperty name="height" value="0.05" units="cm"/>
      <inkml:brushProperty name="color" value="#008C3A"/>
    </inkml:brush>
  </inkml:definitions>
  <inkml:trace contextRef="#ctx0" brushRef="#br0">159 1 3089,'-62'201'6572,"50"-161"-3786,25-32 636,19-2-2798,-21-5-113,97 7 588,-81-8-1197,1 2 0,51 9 0,-78-11 43,-1 1 0,1-1 0,-1 1 0,1-1 0,-1 0 0,1 1 0,-1-1 0,1 1 0,-1-1 0,0 1-1,1-1 1,-1 1 0,0 0 0,1-1 0,-1 1 0,0-1 0,0 1 0,0 0 0,1-1 0,-1 1 0,0 0 0,0-1 0,0 1 0,0-1 0,0 1 0,0 0-1,0-1 1,-1 1 0,1 0 0,0-1 0,0 1 0,0-1 0,-1 1 0,1 0 0,0-1 0,0 1 0,-1-1 0,1 1 0,-1-1 0,1 1 0,0-1-1,-1 1 1,1-1 0,-2 1 0,-25 17-497,-53 24-1,45-24 421,-38 24 0,35-18 133,-35 25-84,67-44 168,1-1 0,0 1 0,0-1 0,0 2 0,0-1 0,1 0 0,0 1 0,0 0 0,-4 10 0,7-14-37,0 0 0,0 0 0,0 0-1,1 0 1,-1 0 0,1 0 0,-1 0 0,1 0 0,0 0 0,0 0 0,0 0 0,0 0 0,0 0 0,0 0-1,1 0 1,-1 0 0,1 0 0,-1 0 0,1 0 0,0 0 0,0 0 0,-1-1 0,1 1 0,1 0 0,-1 0-1,0-1 1,0 1 0,1-1 0,-1 1 0,1-1 0,-1 0 0,1 1 0,-1-1 0,1 0 0,0 0 0,0 0 0,0 0-1,3 1 1,7 2-2,0-1 0,0 0 0,1 0 0,-1-2 0,14 2-1,-22-3-6,43 4 4,-1-3 1,1-1 0,69-11 0,-86 6-1045,0-1 0,-1-2 0,41-16 0,11-11-7241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36.894"/>
    </inkml:context>
    <inkml:brush xml:id="br0">
      <inkml:brushProperty name="width" value="0.05" units="cm"/>
      <inkml:brushProperty name="height" value="0.05" units="cm"/>
      <inkml:brushProperty name="color" value="#E71224"/>
    </inkml:brush>
  </inkml:definitions>
  <inkml:trace contextRef="#ctx0" brushRef="#br0">0 666 4881,'0'0'1427,"0"0"-35,0 0-155,0 0-393,0 0-33,0 0 66,1 0-797,0 0 0,-1 1 0,1-1 1,0 0-1,-1 0 0,1 0 0,0 0 0,0 0 0,-1 0 0,1 0 0,0 0 0,0-1 0,-1 1 1,1 0-1,0 0 0,0-1 0,-1 1 0,1 0 0,-1-1 0,1 1 0,0 0 0,-1-1 0,1 1 1,-1-1-1,1 1 0,-1-1 0,1 1 0,-1-1 0,1 0 0,-1 1 0,1-1 0,-1 0-80,12-16 212,-1 0-1,-1-1 1,-1-1-1,0 1 1,3-14-212,30-104-173,-34 107 50,22-72-292,2-3-864,8-62 1279,-52 213-763,-1-1 0,-9 18 763,4-15 266,3 0 1,-9 47-267,17-37 418,1 1 0,4 47-418,2-105 14,0 1-1,0-1 1,0 0 0,0 1-1,0-1 1,1 0 0,-1 1 0,1-1-1,0 0 1,0 1 0,0-1 0,0 0-1,0 0 1,0 0 0,0 0 0,1 0-1,-1 0 1,1 0 0,-1-1 0,1 1-1,0 0 1,0-1 0,1 2-14,1-1-249,1 0 1,-1-1 0,1 1-1,-1-1 1,1 0-1,0 0 1,-1 0 0,1 0-1,0-1 1,0 0-1,1 0 249,12 0-3500</inkml:trace>
</inkml:ink>
</file>

<file path=ppt/ink/ink2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4.915"/>
    </inkml:context>
    <inkml:brush xml:id="br0">
      <inkml:brushProperty name="width" value="0.05" units="cm"/>
      <inkml:brushProperty name="height" value="0.05" units="cm"/>
      <inkml:brushProperty name="color" value="#008C3A"/>
    </inkml:brush>
  </inkml:definitions>
  <inkml:trace contextRef="#ctx0" brushRef="#br0">205 12 6449,'0'0'3901,"0"0"-1779,0 0-402,0 0-298,0 0-366,0 0-310,-29 38-215,-89 122-138,110-148-340,0-1 0,1 2 0,1-1 0,0 1 0,0 0 0,-5 19 0,9-21-2,1 0 0,0 0 0,0-1 0,1 1-1,1 12 1,0 12 57,-1-32-105,0 0 0,0 1 0,0-1 0,0 0 0,0 0 0,1 0 0,0 1 0,-1-1 0,1 0 0,0 0 0,1 0 0,-1 0 0,0 0 0,1-1 0,-1 1 0,1 0 0,4 4 0,-2-5-3,-1 0 0,1 1 1,0-2-1,0 1 0,0 0 0,1-1 0,-1 0 0,0 0 0,0 0 1,1 0-1,-1-1 0,9 0 0,13 2-75,1-2-1,42-4 0,-59 2 35,1 0-1,-1 0 0,0-1 0,1 0 0,-2-1 0,1 0 0,0-1 0,-1 0 1,11-8-1,-6 4-34,-1-1 0,-1 0 0,0 0 0,0-1 0,-1-1 0,-1 0 0,0-1 0,0 0-1,-2 0 1,1-1 0,-2 0 0,0-1 0,0 1 0,-1-1 0,-1-1 0,-1 1 0,0-1 0,-1 1 0,-1-1 0,0 0 0,-1-20 0,-1 15 76,1 11 2,-1 0 0,0 0 1,-1 0-1,0 1 1,-2-11-1,2 17-1,0 1 0,0-1 0,0 1 0,0-1 0,-1 1-1,1-1 1,-1 1 0,1 0 0,-1 0 0,0 0 0,0 0 0,0 0 0,0 0 0,0 0 0,0 0 0,-1 1-1,1-1 1,0 1 0,-1 0 0,1 0 0,-1 0 0,-4-1 0,-2-1 9,-1 1 0,0 0 0,0 1 0,0 1 0,0-1-1,0 1 1,0 1 0,0 0 0,0 0 0,1 1 0,-1 0 0,0 1 0,1 0 0,-1 1 0,1 0 0,-13 7 0,11-5 10,1 1 1,-1 1-1,1 0 0,1 0 1,-1 1-1,1 0 1,1 1-1,0 0 1,0 0-1,1 1 1,0 0-1,-7 17 1,11-23-9,1-1 0,0 1 0,1-1 0,-1 1 0,1 0 1,0-1-1,0 1 0,0 0 0,1 0 0,0 0 0,0 0 0,0 0 0,0 0 1,1 0-1,0-1 0,1 7 0,0-7-22,0-1 1,0 0-1,0 1 0,1-1 1,-1 0-1,1-1 1,-1 1-1,1 0 0,0-1 1,0 1-1,0-1 0,1 0 1,-1 0-1,0 0 0,1-1 1,-1 1-1,1-1 1,0 0-1,-1 0 0,5 1 1,14 3-766,-1-1 0,36 2 0,10-5-4153,-32-1-1034</inkml:trace>
</inkml:ink>
</file>

<file path=ppt/ink/ink2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5.246"/>
    </inkml:context>
    <inkml:brush xml:id="br0">
      <inkml:brushProperty name="width" value="0.05" units="cm"/>
      <inkml:brushProperty name="height" value="0.05" units="cm"/>
      <inkml:brushProperty name="color" value="#008C3A"/>
    </inkml:brush>
  </inkml:definitions>
  <inkml:trace contextRef="#ctx0" brushRef="#br0">0 81 7418,'0'0'3976,"0"0"-2327,0 0 199,0 0-832,0 0-463,0 0-321,0 0-144,148 15-48,-104-15-40,5 0-128,0-5-441,0-10-351,-5-1-936,-9-9-665,-11 10-2256,-14-5-792</inkml:trace>
</inkml:ink>
</file>

<file path=ppt/ink/ink2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5.577"/>
    </inkml:context>
    <inkml:brush xml:id="br0">
      <inkml:brushProperty name="width" value="0.05" units="cm"/>
      <inkml:brushProperty name="height" value="0.05" units="cm"/>
      <inkml:brushProperty name="color" value="#008C3A"/>
    </inkml:brush>
  </inkml:definitions>
  <inkml:trace contextRef="#ctx0" brushRef="#br0">254 1 6553,'0'0'2422,"0"0"-275,0 0-484,0 0-252,-31 43-244,-98 139-263,70-90-352,38-42-256,17-37-238,-3 27 139,6-39-193,1 0 0,-1 0 0,1 0 0,0 0 1,0 0-1,0 1 0,0-1 0,0 0 0,0 0 0,0 0 0,0 1 0,0-1 0,1 0 1,-1 0-1,0 0 0,1 0 0,-1 0 0,1 0 0,-1 0 0,1 1 0,-1-2 0,1 1 0,0 0 1,0 0-1,-1 0 0,1 0 0,0 0 0,2 1 0,16 0-150,2-1 0,-1 0 0,0-2 1,0 0-1,0-1 0,0-1 0,-1-1 0,1-1 0,-1 0 0,0-2 0,0 0 1,21-12-1,100-46-6949,-113 50 1486</inkml:trace>
</inkml:ink>
</file>

<file path=ppt/ink/ink2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5.911"/>
    </inkml:context>
    <inkml:brush xml:id="br0">
      <inkml:brushProperty name="width" value="0.05" units="cm"/>
      <inkml:brushProperty name="height" value="0.05" units="cm"/>
      <inkml:brushProperty name="color" value="#008C3A"/>
    </inkml:brush>
  </inkml:definitions>
  <inkml:trace contextRef="#ctx0" brushRef="#br0">0 151 200,'0'0'7802,"0"0"-5034,0 0-727,0 0-593,0 0-688,0 0-304,0 0-120,69 0-72,-25-5-168,5 0-32,6-10 24,4 5-176,-1-10-72,6 5-528,15-15-1008,-15 4-1121,-15 1-2240</inkml:trace>
</inkml:ink>
</file>

<file path=ppt/ink/ink2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6.250"/>
    </inkml:context>
    <inkml:brush xml:id="br0">
      <inkml:brushProperty name="width" value="0.05" units="cm"/>
      <inkml:brushProperty name="height" value="0.05" units="cm"/>
      <inkml:brushProperty name="color" value="#008C3A"/>
    </inkml:brush>
  </inkml:definitions>
  <inkml:trace contextRef="#ctx0" brushRef="#br0">261 1 968,'0'0'7334,"0"0"-3860,0 0-1342,0 0-205,0 0-422,0 0-510,-12 48-322,-35 153-240,37-155-291,3 1-1,1 1 0,2-1 0,5 70 1,0-67-355,-6 65 1,4-114 151,1 1 0,0 0 0,-1 0 0,1-1 0,-1 1 0,1 0 0,-1-1 0,0 1 0,1 0 1,-1-1-1,0 1 0,0-1 0,0 1 0,0-1 0,-1 0 0,1 1 0,0-1 0,-1 0 0,1 0 0,0 0 0,-1 0 0,0 0 0,1 0 0,-1 0 0,1-1 1,-1 1-1,-2 0 0,-4 1-402,0-1 1,0 0-1,0-1 0,-16 0 1,9 0-375,12-1 716,1 0-1,-1 0 0,0 0 0,1 0 1,-1-1-1,1 1 0,-1-1 1,1 0-1,0 1 0,0-1 1,0 0-1,0 0 0,0 0 1,0-1-1,0 1 0,1 0 1,-1-1-1,1 1 0,-1-1 1,1 0-1,0 1 0,0-1 1,0 0-1,0-4 0,-18-73-613,17-2 4368,4 81-3610,-1 0 1,1 1-1,-1-1 0,1 0 0,-1 1 1,1-1-1,-1 1 0,1-1 0,0 1 1,-1 0-1,1 0 0,0-1 0,-1 1 1,1 1-1,0-1 0,2 0 0,-3 0 5,16-1-298,-1-1 0,0 0 1,0-1-1,0-1 0,28-11 1,-33 11-187,39-15-3126</inkml:trace>
</inkml:ink>
</file>

<file path=ppt/ink/ink2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6.582"/>
    </inkml:context>
    <inkml:brush xml:id="br0">
      <inkml:brushProperty name="width" value="0.05" units="cm"/>
      <inkml:brushProperty name="height" value="0.05" units="cm"/>
      <inkml:brushProperty name="color" value="#008C3A"/>
    </inkml:brush>
  </inkml:definitions>
  <inkml:trace contextRef="#ctx0" brushRef="#br0">0 1 8226,'0'0'5073,"0"0"-3281,0 0-640,0 0-159,0 0-449,0 0 128,0 0-448,128 25-88,-94-15-136,6-10-200,4 0-864,0 0-1633,-9 0-3848,-16 0-265</inkml:trace>
</inkml:ink>
</file>

<file path=ppt/ink/ink2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6.909"/>
    </inkml:context>
    <inkml:brush xml:id="br0">
      <inkml:brushProperty name="width" value="0.05" units="cm"/>
      <inkml:brushProperty name="height" value="0.05" units="cm"/>
      <inkml:brushProperty name="color" value="#008C3A"/>
    </inkml:brush>
  </inkml:definitions>
  <inkml:trace contextRef="#ctx0" brushRef="#br0">143 1 10074,'0'0'3049,"0"0"-505,0 0-1047,0 0-593,-118 292-664,103-237-88,5-4-152,10-11-112,0-5-936,0-20-1497,25-5-1680,4-10-3312</inkml:trace>
</inkml:ink>
</file>

<file path=ppt/ink/ink2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7.233"/>
    </inkml:context>
    <inkml:brush xml:id="br0">
      <inkml:brushProperty name="width" value="0.05" units="cm"/>
      <inkml:brushProperty name="height" value="0.05" units="cm"/>
      <inkml:brushProperty name="color" value="#008C3A"/>
    </inkml:brush>
  </inkml:definitions>
  <inkml:trace contextRef="#ctx0" brushRef="#br0">0 0 4593,'0'0'2207,"0"0"-348,0 0-102,0 0-204,0 0-104,0 0-161,41 2-356,132 4-199,-111-4-347,-23-1-25,55 7-1,-83-6-323,0 1 0,0 0 0,0 0 0,0 1 0,-1 1 0,0 0 0,0 0 0,11 8-1,-16-9-19,0 1 0,0-1 0,0 1-1,-1 0 1,0 1 0,0-1-1,0 1 1,-1-1 0,1 1-1,-1 0 1,-1 0 0,1 1 0,-1-1-1,0 0 1,-1 1 0,1-1-1,0 9 1,0 13 25,-1 0-1,-3 48 1,1-59-58,0-9-99,0 0 1,0 0-1,-1 0 1,0-1-1,0 1 1,-1-1-1,0 1 1,0-1-1,-1 0 1,0 0-1,0 0 1,0-1-1,-1 0 1,0 1-1,0-2 1,-11 10-1,8-8-985,0-1-1,0-1 1,-1 1-1,0-1 1,0-1 0,0 0-1,-18 6 1,-7-4-4954</inkml:trace>
</inkml:ink>
</file>

<file path=ppt/ink/ink2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7.748"/>
    </inkml:context>
    <inkml:brush xml:id="br0">
      <inkml:brushProperty name="width" value="0.05" units="cm"/>
      <inkml:brushProperty name="height" value="0.05" units="cm"/>
      <inkml:brushProperty name="color" value="#008C3A"/>
    </inkml:brush>
  </inkml:definitions>
  <inkml:trace contextRef="#ctx0" brushRef="#br0">163 1 5873,'0'0'3686,"0"0"-1609,0 0-411,0 0-133,0 0-345,-18 52-222,-58 166-386,37-116-120,33-86-281,-1 1 0,-6 34 1,10 2-15,3-36-120,1-16-44,-1 0 1,1-1-1,0 1 0,0 0 0,-1-1 0,1 1 0,0-1 0,0 1 0,0-1 1,0 1-1,0-1 0,-1 1 0,1-1 0,0 0 0,0 0 0,0 0 0,0 1 1,0-1-1,0 0 0,0 0 0,0 0 0,0 0 0,0-1 0,0 1 0,1 0 0,30-3-12,-22 1-29,1-1 1,-1 0-1,1-1 1,-1 0-1,-1-1 1,1 0 0,-1 0-1,1-1 1,-2-1-1,1 1 1,9-10-1,17-18-435,35-44 0,-47 53 180,-7 7-24,-1-1 0,-1 0 0,18-32 1,-27 41 257,0-1 0,-1 0 0,0 0 0,0 0 1,-1 0-1,-1 0 0,0-1 0,-1 1 0,1-15 1,-3 25 78,1 1 0,-1-1 0,0 1 0,0-1 1,1 1-1,-1-1 0,0 1 0,0-1 1,0 1-1,1-1 0,-1 1 0,0 0 0,0 0 1,0 0-1,0-1 0,0 1 0,0 0 1,0 0-1,0 0 0,0 0 0,-1 1 0,-30-1 127,25 0-82,-6 0 41,1 0 1,-1 1-1,1 0 0,-1 1 1,-15 4-1,22-4-55,0 1-1,1-1 1,-1 1-1,1 1 1,0-1-1,0 1 0,0-1 1,0 1-1,1 1 1,-1-1-1,1 1 1,-6 9-1,6-9-24,0 0 0,1 0 0,0 0 0,0 1 0,0-1 0,1 1 0,0 0 0,0 0-1,-2 11 1,4-15-24,0 0 0,0 0 0,0 0-1,0 0 1,0 0 0,1-1 0,-1 1-1,1 0 1,0 0 0,-1 0 0,1 0-1,0-1 1,0 1 0,0 0 0,0 0-1,0-1 1,0 1 0,1-1 0,-1 1-1,0-1 1,1 0 0,-1 0 0,1 1-1,0-1 1,-1 0 0,1 0 0,0-1-1,0 1 1,-1 0 0,1 0 0,0-1-1,0 1 1,0-1 0,2 0 0,20 4-480,1-1 0,-1-1 0,1-1 1,30-3-1,5 0-1906,-45 2 1285,0-1 0,0 0 0,0-1 1,0-1-1,0 0 0,-1-1 1,16-7-1,29-14-2596</inkml:trace>
</inkml:ink>
</file>

<file path=ppt/ink/ink2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8.097"/>
    </inkml:context>
    <inkml:brush xml:id="br0">
      <inkml:brushProperty name="width" value="0.05" units="cm"/>
      <inkml:brushProperty name="height" value="0.05" units="cm"/>
      <inkml:brushProperty name="color" value="#008C3A"/>
    </inkml:brush>
  </inkml:definitions>
  <inkml:trace contextRef="#ctx0" brushRef="#br0">1 0 8562,'0'0'4729,"0"0"-2697,0 0-647,0 0-217,0 0-512,0 0-248,0 0-320,0 0-88,0 0-272,0 0-960,0 5-1161,10-5-1840,-1 0-2080,-4 0 3920,0 0 361</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37.223"/>
    </inkml:context>
    <inkml:brush xml:id="br0">
      <inkml:brushProperty name="width" value="0.05" units="cm"/>
      <inkml:brushProperty name="height" value="0.05" units="cm"/>
      <inkml:brushProperty name="color" value="#E71224"/>
    </inkml:brush>
  </inkml:definitions>
  <inkml:trace contextRef="#ctx0" brushRef="#br0">0 43 5761,'0'0'2505,"0"0"-1225,0 0 176,0 0-423,0 0-449,0 0-240,0 0-48,47-5 168,-3 5-144,40-6-320,-11-4-824,-3-11-2001</inkml:trace>
</inkml:ink>
</file>

<file path=ppt/ink/ink2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8.445"/>
    </inkml:context>
    <inkml:brush xml:id="br0">
      <inkml:brushProperty name="width" value="0.05" units="cm"/>
      <inkml:brushProperty name="height" value="0.05" units="cm"/>
      <inkml:brushProperty name="color" value="#008C3A"/>
    </inkml:brush>
  </inkml:definitions>
  <inkml:trace contextRef="#ctx0" brushRef="#br0">35 0 264,'-35'292'7650,"35"-292"-2937,0 0-2513,0 0-760,0 0-567,0 0-649,0 0-224,0 0-1121,10 0-1951,25 0-3338,-1-15 3266,-4 0 319</inkml:trace>
</inkml:ink>
</file>

<file path=ppt/ink/ink2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9.059"/>
    </inkml:context>
    <inkml:brush xml:id="br0">
      <inkml:brushProperty name="width" value="0.05" units="cm"/>
      <inkml:brushProperty name="height" value="0.05" units="cm"/>
      <inkml:brushProperty name="color" value="#008C3A"/>
    </inkml:brush>
  </inkml:definitions>
  <inkml:trace contextRef="#ctx0" brushRef="#br0">920 109 880,'0'0'1022,"0"0"1818,0 0 3515,0 0-2749,0 0-1555,0 0-726,0-9-407,0 3-800,1-35 645,-1 39-731,0 0 1,0 1-1,0-1 1,0 0 0,-1 0-1,1 0 1,0 1-1,-1-1 1,0 0-1,1 0 1,-1 1 0,0-1-1,0 0 1,0 1-1,0-1 1,0 1-1,0 0 1,-1-1 0,1 1-1,-2-2 1,-6 0-94,-1 0 0,1 0 1,-1 1-1,0 0 0,0 0 0,1 1 1,-1 1-1,0 0 0,-16 1 1,-4 0-247,26-1 259,-1 1-1,1-1 1,0 1-1,-1 0 1,1 0-1,0 0 1,0 1-1,0 0 0,0 0 1,0 0-1,0 0 1,0 0-1,-6 6 1,2-1-29,1 0 1,0 0-1,0 1 1,1 0-1,-9 15 1,0 5-56,1 0-1,-20 58 1,15-23 6,3 0 0,-11 89 0,0 131 189,-7 49-990,24-278 166,-1-1-1,-3 0 1,-2-1 0,-27 57-1,35-92-65,-1 0 0,-1 0 1,0-1-1,-1 0 0,-19 20 0,23-29 471,0 0 1,-1 0-1,1 0 0,-1-1 0,-1-1 0,1 1 1,-1-1-1,0-1 0,0 1 0,-1-2 1,1 1-1,-11 1 0,0-2-73,-1-1 1,-33-2-1,26 0-56,-18 0-798</inkml:trace>
</inkml:ink>
</file>

<file path=ppt/ink/ink2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09.410"/>
    </inkml:context>
    <inkml:brush xml:id="br0">
      <inkml:brushProperty name="width" value="0.05" units="cm"/>
      <inkml:brushProperty name="height" value="0.05" units="cm"/>
      <inkml:brushProperty name="color" value="#008C3A"/>
    </inkml:brush>
  </inkml:definitions>
  <inkml:trace contextRef="#ctx0" brushRef="#br0">17 1 280,'0'0'1551,"0"0"2334,0 0-684,0 0-1092,0 0-300,0 0-201,-11 0 378,5 0-1719,8 0 1444,164 0-1117,3 2-3558,173 1-9418,-260-1 11041,-15 11 243</inkml:trace>
</inkml:ink>
</file>

<file path=ppt/ink/ink2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10.131"/>
    </inkml:context>
    <inkml:brush xml:id="br0">
      <inkml:brushProperty name="width" value="0.05" units="cm"/>
      <inkml:brushProperty name="height" value="0.05" units="cm"/>
      <inkml:brushProperty name="color" value="#008C3A"/>
    </inkml:brush>
  </inkml:definitions>
  <inkml:trace contextRef="#ctx0" brushRef="#br0">50 15 288,'0'0'627,"0"0"118,0 0 1456,0 0 2205,0 0-2015,0 0-1156,-10 0-267,-29 1-37,39-1-906,0 0 0,0 0 0,0 0 0,0 0 0,0 0 0,0 0 0,0 0 0,0 0 0,0 0 0,0 0-1,0 0 1,0 0 0,0 0 0,0 0 0,0 0 0,0 0 0,1 0 0,-1 1 0,0-1 0,0 0 0,0 0 0,0 0 0,0 0 0,0 0 0,0 0-1,0 0 1,0 0 0,0 0 0,0 0 0,0 0 0,0 0 0,0 0 0,0 1 0,0-1 0,0 0 0,0 0 0,0 0 0,0 0 0,-1 0-1,1 0 1,0 0 0,0 0 0,0 0 0,0 0 0,0 0 0,0 0 0,0 0 0,0 0 0,0 0 0,0 0 0,0 1 0,0-1 0,0 0-1,0 0 1,12 5 676,16 5 81,31-1-580,1-2 0,0-3-1,119-7 1,-136 1-578,-14 0-402,0-1 0,36-8 1,12-11-3849,-65 14-2033,-27 5 5138,-29 4 1354,31 3 14,0 0-1,1 0 1,-1 1-1,1 1 1,0 0 0,1 1-1,-1 0 1,1 1-1,-18 16 1,12-11-73,-1-4 935,-4-9 6646,2 1 326,9 12-8012,2 7 1228,1 1 1,-11 40 0,1 47-2194,13 112-8774,5-149 5692,0-15 3292</inkml:trace>
</inkml:ink>
</file>

<file path=ppt/ink/ink2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10.911"/>
    </inkml:context>
    <inkml:brush xml:id="br0">
      <inkml:brushProperty name="width" value="0.05" units="cm"/>
      <inkml:brushProperty name="height" value="0.05" units="cm"/>
      <inkml:brushProperty name="color" value="#008C3A"/>
    </inkml:brush>
  </inkml:definitions>
  <inkml:trace contextRef="#ctx0" brushRef="#br0">103 103 272,'0'0'427,"0"0"-62,0 0-43,0 0 15,0 0 87,0 0 119,11-16 1199,35-49 3216,-39 49 3829,-12 11-6600,-14 7-3375,18-2 1907,-3 1-685,0 1-1,0 0 1,0 0 0,0 0-1,0 0 1,0 0-1,1 1 1,-1 0 0,1-1-1,0 2 1,0-1 0,0 0-1,0 0 1,0 1 0,1 0-1,-1-1 1,-2 9 0,-5 6-13,1 0 0,-10 30 0,8-7-186,1 0 0,3 0 0,1 1 0,2 0 0,2 0 0,1 0 0,7 54 0,-4-88-365,-1 0-1,1-1 0,1 1 1,-1 0-1,1-1 1,0 0-1,1 1 0,0-1 1,0 0-1,1-1 1,0 1-1,0-1 0,0 0 1,1 0-1,0-1 1,9 8-1,11 6-2325,1-1 0,50 26-1,-58-35 2852,36 18-1645</inkml:trace>
</inkml:ink>
</file>

<file path=ppt/ink/ink2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15.994"/>
    </inkml:context>
    <inkml:brush xml:id="br0">
      <inkml:brushProperty name="width" value="0.05" units="cm"/>
      <inkml:brushProperty name="height" value="0.05" units="cm"/>
      <inkml:brushProperty name="color" value="#008C3A"/>
    </inkml:brush>
  </inkml:definitions>
  <inkml:trace contextRef="#ctx0" brushRef="#br0">0 745 280,'0'0'615,"0"0"42,0 0 662,0 0 2697,0 0-243,0 0-1945,0 0-1780,0 0 0,0 0 0,1 0 0,-1 0 0,0 0 0,0 0 0,0 0 0,0 0 0,0 0 0,1-1 0,-1 1 0,0 0 0,0 0 0,0 0 0,0 0 0,0 0 0,1 1 0,-1-1 0,0 0 0,0 0 0,0 0 0,0 0 0,0 0 0,0 0 0,1 0 0,-1 0 0,0 0 0,0 0 0,0 0 0,0 0 0,0 0 0,0 1 0,0-1 0,1 0 0,-1 0 0,0 0 0,0 0 0,0 0 0,0 0 0,0 1 0,79-259 234,-51 180-291,-4-1 1,-3 0 0,18-136-1,-39 189-79,-2 15 267,-3 10 879,-3 12-914,1 1 0,0 0 1,1 0-1,0 0 1,-7 21-1,-19 78 543,20-66-464,-1 20 82,2 1 0,2 0 0,4 1 0,4 83-1,1-141-285,0 0-1,1-1 1,0 1-1,1 0 1,0-1-1,0 1 1,0-1-1,1 0 1,1 0-1,-1 0 0,1 0 1,1 0-1,9 12 1,-10-14-26,1-1 0,1 0 0,-1-1 0,1 1 0,-1-1 0,1 0 0,0 0 0,1-1 0,-1 1 0,1-2 0,-1 1 0,1-1 0,0 0 0,0 0 0,0-1-1,0 1 1,8-1 0,-3 0-369,0 0 0,0-1 0,-1 0 0,24-4 0,-32 3 140,1-1 0,-1 1 1,0 0-1,1-1 0,-1 0 0,0 1 1,0-1-1,0-1 0,0 1 0,-1 0 1,1-1-1,0 1 0,-1-1 0,0 0 1,1 0-1,-1 0 0,0 0 0,1-4 0,17-35-4837,-9 2-1083</inkml:trace>
</inkml:ink>
</file>

<file path=ppt/ink/ink2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16.349"/>
    </inkml:context>
    <inkml:brush xml:id="br0">
      <inkml:brushProperty name="width" value="0.05" units="cm"/>
      <inkml:brushProperty name="height" value="0.05" units="cm"/>
      <inkml:brushProperty name="color" value="#008C3A"/>
    </inkml:brush>
  </inkml:definitions>
  <inkml:trace contextRef="#ctx0" brushRef="#br0">44 1 696,'0'0'428,"0"0"570,0 0 4656,0 0-2346,-8 0-1397,7 0-1805,-1 0 0,1 0 0,-1 0 0,1 0 0,-1 0 0,1 0 1,0 1-1,-1-1 0,1 0 0,-1 1 0,1-1 0,0 1 0,-1 0 0,1-1 1,0 1-1,0 0 0,-1 0 0,1 0 0,0 0 0,0 0 0,0 0 0,0 0 1,0 0-1,0 0 0,1 1 0,-2 1 0,1-1-12,1 1 0,0-1-1,0 1 1,0-1 0,0 1 0,0-1 0,0 1 0,0-1-1,1 0 1,0 1 0,-1-1 0,1 1 0,0-1 0,0 0-1,0 0 1,0 0 0,1 1 0,-1-1 0,0 0 0,3 2-1,2 3-47,0-1-1,1 1 0,-1-1 0,2 0 0,-1 0 0,1-1 1,-1 0-1,1 0 0,1-1 0,-1 0 0,1 0 0,-1-1 0,1-1 1,0 1-1,0-1 0,15 1 0,14 1-426,0-2 0,63-5 0,-67 1-97,81-9-3068,-6-11-3644</inkml:trace>
</inkml:ink>
</file>

<file path=ppt/ink/ink2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16.715"/>
    </inkml:context>
    <inkml:brush xml:id="br0">
      <inkml:brushProperty name="width" value="0.05" units="cm"/>
      <inkml:brushProperty name="height" value="0.05" units="cm"/>
      <inkml:brushProperty name="color" value="#008C3A"/>
    </inkml:brush>
  </inkml:definitions>
  <inkml:trace contextRef="#ctx0" brushRef="#br0">0 1 336,'0'0'6023,"0"0"-1732,0 0-2045,0 0-339,0 0-213,0 0-369,12 26-414,0-1-718,72 146 699,-52-116-688,33 70 136,-59-111-434,0 0 1,-2 0 0,0 1-1,0 0 1,-1 0 0,-1 0-1,0 19 1,-2-30-13,-1 0 1,0 1-1,1-1 1,-2 0-1,1 0 1,0 0-1,-1 0 1,0 0-1,1-1 1,-2 1-1,1-1 1,0 1-1,-1-1 1,1 1-1,-1-1 1,0 0-1,0 0 1,-4 2-1,-9 7-969,0-1 0,-29 16 0,23-15-603,-46 25-4908</inkml:trace>
</inkml:ink>
</file>

<file path=ppt/ink/ink2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17.129"/>
    </inkml:context>
    <inkml:brush xml:id="br0">
      <inkml:brushProperty name="width" value="0.05" units="cm"/>
      <inkml:brushProperty name="height" value="0.05" units="cm"/>
      <inkml:brushProperty name="color" value="#008C3A"/>
    </inkml:brush>
  </inkml:definitions>
  <inkml:trace contextRef="#ctx0" brushRef="#br0">0 30 1016,'0'0'7651,"0"0"-3781,0 0-1536,0 0-552,0 0-585,0 0-387,4 0-162,2 1-492,1 0 0,0 0 0,-1 0-1,1 1 1,8 4 0,38 7 148,-15-11-469,-1-1-1,39-4 1,-3-11-2936,-62 10 983,1 0 1,-1 0-1,21-13 0,-14 5-4505</inkml:trace>
</inkml:ink>
</file>

<file path=ppt/ink/ink2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17.465"/>
    </inkml:context>
    <inkml:brush xml:id="br0">
      <inkml:brushProperty name="width" value="0.05" units="cm"/>
      <inkml:brushProperty name="height" value="0.05" units="cm"/>
      <inkml:brushProperty name="color" value="#008C3A"/>
    </inkml:brush>
  </inkml:definitions>
  <inkml:trace contextRef="#ctx0" brushRef="#br0">0 16 544,'0'0'7362,"0"0"-3305,0 0-1937,0 0-464,0 0-543,0 0-369,0 0-272,89 10-224,-30-10-248,5 0 0,14 0-1120,21 0-1537,-21-10-4552,-14-6 703</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53.979"/>
    </inkml:context>
    <inkml:brush xml:id="br0">
      <inkml:brushProperty name="width" value="0.05" units="cm"/>
      <inkml:brushProperty name="height" value="0.05" units="cm"/>
      <inkml:brushProperty name="color" value="#E71224"/>
    </inkml:brush>
  </inkml:definitions>
  <inkml:trace contextRef="#ctx0" brushRef="#br0">0 94 4441,'131'31'1314,"-104"-25"-389,-27 4 546,0-7-1370,0 90 1071,-3 1 0,-4-1 0,-7 11-1172,10-93-1751,7-36 476,83-340-280,-84 352 1936,1-1 0,0 0 0,1 1 0,1-1 0,0 1 1,0 1-1,2-1 0,-1 1 0,6-8-381,-11 19 9,-1 1 1,1-1 0,-1 0-1,1 1 1,-1-1-1,1 1 1,-1-1-1,1 0 1,-1 1-1,1-1 1,0 1 0,-1 0-1,1-1 1,0 1-1,-1-1 1,1 1-1,0 0 1,0 0-1,-1-1 1,1 1-1,0 0 1,0 0 0,0 0-1,-1 0 1,1 0-1,0 0 1,0 0-1,-1 0 1,1 0-1,1 0-9,-1 1 4,1 0-1,-1 0 0,1 0 0,-1 0 0,1 1 1,-1-1-1,0 0 0,0 0 0,1 1 0,-1-1 1,0 1-1,0-1 0,0 1-3,20 47 27,-13-21 102,-1 0 0,-1 1 0,-1 0 1,-2 0-1,-1 0 0,-2 0 1,0 0-1,-2 1 0,-1-1 0,-2-1 1,-1 1-1,0-1 0,-3 0 0,-1 4-129,-1-6 33,7-17-29,-1 1 0,2 0-1,-1 1 1,2-1 0,-1 1-1,1-1 1,0 8-4,2-16-104,0-2-85,3 0-102,2-1 177,0 0 1,0-1-1,0 1 0,-1-1 0,1 0 1,-1-1-1,1 1 0,-1-1 0,0 0 1,0 0-1,0 0 0,-1 0 1,1-1-1,-1 1 0,1-1 0,-1 0 1,0 0-1,-1-1 0,2-1 114,2-2-236,33-46-2700,-1-3-3411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43.920"/>
    </inkml:context>
    <inkml:brush xml:id="br0">
      <inkml:brushProperty name="width" value="0.05" units="cm"/>
      <inkml:brushProperty name="height" value="0.05" units="cm"/>
      <inkml:brushProperty name="color" value="#E71224"/>
    </inkml:brush>
  </inkml:definitions>
  <inkml:trace contextRef="#ctx0" brushRef="#br0">0 102 8090,'0'0'2256,"0"0"-245,0 0 232,0 0-429,0 0-540,0 0-109,0 0-120,0 0-308,0 0-167,0 0-46,0 0-91,0 0-86,0 0-122,25 0-25,7-1-96,0-1-1,0-1 1,0-1-1,-1-2 0,1-2 1,-1 0-1,13-8-103,-11 5-158,0 1-1,0 1 0,1 1 0,0 3 0,0 0 0,0 2 0,20 2 159,-30 1-123,-10-1 100,0 1 0,-1 0 1,1 1-1,-1 1 0,0 0 0,1 1 1,-1 0-1,3 2 23,16 4-3,0-1 0,1-2 0,0-1 1,1-2-1,-1-1 0,33-2 3,43 4-14,67 1-307,18-7 321,-15-1 52,181 1 480,-180 0-1282,-1 1-3811,-170 6-1393,-6 1 963</inkml:trace>
</inkml:ink>
</file>

<file path=ppt/ink/ink2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18.699"/>
    </inkml:context>
    <inkml:brush xml:id="br0">
      <inkml:brushProperty name="width" value="0.05" units="cm"/>
      <inkml:brushProperty name="height" value="0.05" units="cm"/>
      <inkml:brushProperty name="color" value="#008C3A"/>
    </inkml:brush>
  </inkml:definitions>
  <inkml:trace contextRef="#ctx0" brushRef="#br0">8 1 80,'0'0'8923,"0"0"-4933,0 0-1740,0 0-636,0 0-539,0 0-456,-2 13-94,-1 9-411,1 1 1,1-1-1,2 1 1,0 0-1,1 0 0,1-1 1,9 30-1,12 38 70,5-1 0,44 93 0,-51-134-620,3-1 0,2-1 0,2-1 1,2-2-1,41 46 0,-66-83-61,0 0 0,0-1 0,0 1 0,0-2 0,1 1 1,0-1-1,0 0 0,8 3 0,-6-3-937,1-1-1,0 0 1,0-1 0,0 0 0,16 0-1,6-1-1839</inkml:trace>
</inkml:ink>
</file>

<file path=ppt/ink/ink2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19.149"/>
    </inkml:context>
    <inkml:brush xml:id="br0">
      <inkml:brushProperty name="width" value="0.05" units="cm"/>
      <inkml:brushProperty name="height" value="0.05" units="cm"/>
      <inkml:brushProperty name="color" value="#008C3A"/>
    </inkml:brush>
  </inkml:definitions>
  <inkml:trace contextRef="#ctx0" brushRef="#br0">576 1 4473,'0'0'4869,"0"0"-2410,0 0-822,0 0-181,0 0-419,0 0-187,-9 7-227,-4 7-417,0 1 0,1 0 1,0 1-1,-16 29 0,-40 87 214,30-54-374,-110 178-799,120-217-1331,-35 37-1,39-50-1310,-2-1 0,-31 24 0,21-22 601</inkml:trace>
</inkml:ink>
</file>

<file path=ppt/ink/ink2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20.030"/>
    </inkml:context>
    <inkml:brush xml:id="br0">
      <inkml:brushProperty name="width" value="0.05" units="cm"/>
      <inkml:brushProperty name="height" value="0.05" units="cm"/>
      <inkml:brushProperty name="color" value="#008C3A"/>
    </inkml:brush>
  </inkml:definitions>
  <inkml:trace contextRef="#ctx0" brushRef="#br0">414 5 3849,'0'0'2650,"0"0"-460,0 0-139,0 0-332,0 0-260,0 0-334,-1-1-1027,0 1 1,0-1-1,0 1 0,0-1 1,0 1-1,0 0 0,-1-1 0,1 1 1,0 0-1,0 0 0,0 0 0,0 0 1,0 0-1,-1 0 0,1 0 0,0 0 1,0 1-1,0-1 0,0 0 0,0 1 1,-1 0-1,-9 21 321,-16 47 1,6-13-117,3-13-217,-1 0 0,-3-2 0,-1 0 0,-2-2 0,-35 43 0,56-78-122,0 1 0,0-1 0,-1 0 0,0 0 0,1-1 0,-2 1 0,1-1 1,0 0-1,-1-1 0,1 1 0,-1-1 0,1 0 0,-1 0 0,0-1 0,0 0 0,0 0 1,0 0-1,0-1 0,0 0 0,0 0 0,0 0 0,-8-2 0,12 1-2,0 0 0,1 1 0,-1-1 0,1 0 0,-1 0 0,1-1-1,-1 1 1,1 0 0,0 0 0,-1-1 0,1 1 0,0-1 0,0 1 0,0-1 0,0 1-1,1-1 1,-1 1 0,0-1 0,0 0 0,1 0 0,-1 1 0,1-1 0,0 0 0,0 0 0,-1-2-1,-2-55-399,3 51 359,0-9-39,0-10-31,1 0 0,4-29-1,-3 46 139,0 0 0,1 0 0,0 0-1,1 1 1,0-1 0,0 1 0,1 0-1,11-16 1,-13 22 5,0 1-1,0-1 1,0 1-1,0-1 1,0 1-1,1 0 1,-1 0-1,0 0 1,1 1-1,0-1 1,-1 1-1,1 0 1,0 0-1,4 0 1,-5 0 14,-1 0 0,1 1 1,0 0-1,-1 0 0,1-1 0,0 2 0,-1-1 0,1 0 1,0 0-1,-1 1 0,1-1 0,0 1 0,-1 0 0,1 0 1,-1 0-1,1 0 0,-1 1 0,0-1 0,0 0 0,1 1 1,1 2-1,16 23 124,-2 1 0,-1 0 0,27 62 0,-29-56-17,2-1 1,40 61 0,-54-91-209,-1 0 0,1 0 0,0 0 0,0 0 0,0-1 0,1 0 0,-1 1 1,1-1-1,-1 0 0,1 0 0,0-1 0,0 1 0,0-1 0,0 0 0,4 1 0,-2-1-1127,-1-1-1,1 1 0,-1-1 0,1 0 1,-1-1-1,10-1 0,10-6-4575</inkml:trace>
</inkml:ink>
</file>

<file path=ppt/ink/ink2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20.449"/>
    </inkml:context>
    <inkml:brush xml:id="br0">
      <inkml:brushProperty name="width" value="0.05" units="cm"/>
      <inkml:brushProperty name="height" value="0.05" units="cm"/>
      <inkml:brushProperty name="color" value="#008C3A"/>
    </inkml:brush>
  </inkml:definitions>
  <inkml:trace contextRef="#ctx0" brushRef="#br0">0 15 6553,'0'0'2345,"0"0"-505,0 0-407,0 0-121,0 0-272,0 0-392,0 0-192,25-10-336,-15 10 88,0 0-200,-1 0 48,6 0-56,10 0-16,4 0-648,25 0-1184,0 0-1417,-9-5-5105</inkml:trace>
</inkml:ink>
</file>

<file path=ppt/ink/ink2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20.818"/>
    </inkml:context>
    <inkml:brush xml:id="br0">
      <inkml:brushProperty name="width" value="0.05" units="cm"/>
      <inkml:brushProperty name="height" value="0.05" units="cm"/>
      <inkml:brushProperty name="color" value="#008C3A"/>
    </inkml:brush>
  </inkml:definitions>
  <inkml:trace contextRef="#ctx0" brushRef="#br0">0 1 6241,'0'0'2097,"0"0"-209,0 0-263,0 0-265,0 0-88,0 0-440,0 0-272,0 236-408,0-195-80,0-1-72,0-5-1136,0 0-1248,0-9-3922,0-6 657</inkml:trace>
</inkml:ink>
</file>

<file path=ppt/ink/ink2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21.246"/>
    </inkml:context>
    <inkml:brush xml:id="br0">
      <inkml:brushProperty name="width" value="0.05" units="cm"/>
      <inkml:brushProperty name="height" value="0.05" units="cm"/>
      <inkml:brushProperty name="color" value="#008C3A"/>
    </inkml:brush>
  </inkml:definitions>
  <inkml:trace contextRef="#ctx0" brushRef="#br0">0 0 4841,'0'0'6841,"0"0"-4128,0 0-1161,0 0-711,0 0-313,0 0-392,0 0-136,10 60-720,-10-44-2337,5-6-6297,0-5 5361</inkml:trace>
</inkml:ink>
</file>

<file path=ppt/ink/ink2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22.570"/>
    </inkml:context>
    <inkml:brush xml:id="br0">
      <inkml:brushProperty name="width" value="0.05" units="cm"/>
      <inkml:brushProperty name="height" value="0.05" units="cm"/>
      <inkml:brushProperty name="color" value="#008C3A"/>
    </inkml:brush>
  </inkml:definitions>
  <inkml:trace contextRef="#ctx0" brushRef="#br0">155 181 1280,'0'0'7268,"0"0"-3872,0 0-1297,0 0-359,0 0-507,0 0-469,0 0-733,0-1 0,0 1 0,0 0 1,0-1-1,0 1 0,0 0 0,0-1 0,0 1 1,0 0-1,0-1 0,0 1 0,1 0 0,-1-1 1,0 1-1,0 0 0,0 0 0,0-1 0,0 1 0,1 0 1,-1-1-1,0 1 0,0 0 0,0 0 0,1 0 1,-1-1-1,0 1 0,0 0 0,1 0 0,-1 0 1,0-1-1,1 1 0,-1 0 0,0 0 0,0 0 1,1 0-1,-1 0 0,0 0 0,1 0 0,-1 0 1,1 0-1,7 2 22,1 2 1,-1-1 0,0 1-1,0 0 1,8 7 0,23 10-22,-21-14-36,0-1-1,0-1 1,1 0-1,0-1 1,0-1-1,20 0 1,6-2-210,64-6-1,-97 3 143,0 0 0,0-1 0,0 0 0,0-1 0,0 0 0,18-10 0,-23 10 22,0 1 0,-1-1 0,1-1 0,-1 1 0,0-1 0,0 0 0,-1-1 0,1 1 0,-1-1 0,0 0 0,-1 0 0,5-7-1,-8 10 40,0 0 0,1 1 0,-1-1 0,0 0 0,0 1 0,-1-1 0,1 0 0,0 0 0,-1 0 0,0 0 0,0 0 0,0 0 0,0 0-1,0 0 1,0 0 0,-1 0 0,0 1 0,1-1 0,-1 0 0,0 0 0,0 0 0,-1 1 0,1-1 0,0 1 0,-1-1 0,0 1 0,1-1 0,-1 1-1,0 0 1,0 0 0,-1 0 0,1 0 0,0 0 0,-1 1 0,1-1 0,-1 0 0,-3-1 0,-9-4-34,0 1 0,-1 0 0,1 1 0,-1 0 0,-22-3 0,0 3 1,0 2 1,1 1-1,-1 2 1,-45 5-1,67-2 43,1 0 0,0 1 0,0 0 0,0 1 0,1 1 0,-1 0-1,2 1 1,-1 1 0,1 0 0,0 0 0,0 2 0,1-1 0,0 2 0,1-1-1,0 2 1,1-1 0,-9 14 0,5-6 69,1 1-1,1 1 0,0-1 1,2 2-1,0-1 1,1 2-1,2-1 1,0 1-1,1 0 0,-3 34 1,7-40 57,-1 8 57,2 0 1,0 0-1,4 43 0,-2-61-168,1 0-1,-1 0 0,1 0 0,1 0 1,-1 0-1,1 0 0,0-1 1,1 1-1,-1-1 0,1 0 0,1 0 1,-1 0-1,1-1 0,0 0 0,0 1 1,1-2-1,6 6 0,1-2-26,1 0 0,1 0 0,0-2-1,0 1 1,0-2 0,1 0 0,-1-1 0,24 3-1,17 0-604,57-1 0,-81-5 160,97 3-2963,-14-3-3008</inkml:trace>
</inkml:ink>
</file>

<file path=ppt/ink/ink2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23.251"/>
    </inkml:context>
    <inkml:brush xml:id="br0">
      <inkml:brushProperty name="width" value="0.05" units="cm"/>
      <inkml:brushProperty name="height" value="0.05" units="cm"/>
      <inkml:brushProperty name="color" value="#008C3A"/>
    </inkml:brush>
  </inkml:definitions>
  <inkml:trace contextRef="#ctx0" brushRef="#br0">1 0 7154,'0'0'2976,"0"0"-863,0 0-377,0 0-8,0 0-295,0 0-177,0 0-512,14 41-64,6-31-360,0 5 32,9-10-264,1 5 16,9-10-104,10 0-464,49 0-568,-14 0-1568,-5-15-3074</inkml:trace>
</inkml:ink>
</file>

<file path=ppt/ink/ink2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23.853"/>
    </inkml:context>
    <inkml:brush xml:id="br0">
      <inkml:brushProperty name="width" value="0.05" units="cm"/>
      <inkml:brushProperty name="height" value="0.05" units="cm"/>
      <inkml:brushProperty name="color" value="#008C3A"/>
    </inkml:brush>
  </inkml:definitions>
  <inkml:trace contextRef="#ctx0" brushRef="#br0">0 508 8218,'0'0'2742,"0"0"-859,0 0-504,0 0-510,0 0-257,0 0-261,4-19-195,-2 2-141,-1 7-13,1-1-1,0 0 1,0 1 0,1-1-1,1 1 1,0 0 0,0 0 0,1 0-1,8-12 1,4-4-49,18-24-500,-1-1 0,-3-3-1,-3 0 1,26-68 0,-83 235 2227,12-49-1554,3 0-1,3 1 1,2 0 0,4 1-1,3 84 1,2-149-160,0 0-1,0 1 1,0-1 0,0 0 0,0 1 0,1-1 0,-1 0 0,0 0 0,1 1 0,-1-1-1,1 0 1,-1 0 0,1 0 0,0 0 0,0 0 0,-1 1 0,1-1 0,0-1-1,0 1 1,0 0 0,0 0 0,0 0 0,0 0 0,0-1 0,0 1 0,1 0-1,-1-1 1,0 1 0,0-1 0,0 1 0,1-1 0,1 0 0,45 2-1617,-31-3 1139,29-4-1981,-1-16-1329</inkml:trace>
</inkml:ink>
</file>

<file path=ppt/ink/ink2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24.277"/>
    </inkml:context>
    <inkml:brush xml:id="br0">
      <inkml:brushProperty name="width" value="0.05" units="cm"/>
      <inkml:brushProperty name="height" value="0.05" units="cm"/>
      <inkml:brushProperty name="color" value="#008C3A"/>
    </inkml:brush>
  </inkml:definitions>
  <inkml:trace contextRef="#ctx0" brushRef="#br0">0 0 128,'0'0'5841,"0"0"-3328,0 0-329,0 0-471,0 0-401,0 0-448,0 0-408,0 0-96,0 0-360,5 0 0,20 0-152,4 0 144,20 0 8,10 5-200,54-5-904,-14 0-928,-11 0-3194</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51.022"/>
    </inkml:context>
    <inkml:brush xml:id="br0">
      <inkml:brushProperty name="width" value="0.05" units="cm"/>
      <inkml:brushProperty name="height" value="0.05" units="cm"/>
      <inkml:brushProperty name="color" value="#E71224"/>
    </inkml:brush>
  </inkml:definitions>
  <inkml:trace contextRef="#ctx0" brushRef="#br0">1 0 3577,'0'0'3136,"0"0"-1973,0 0-201,0 0 89,0 0-171,0 0-205,0 0 42,0 0-39,0 0-97,0 0 98,0 0 57,0 0-250,0 0-182,3 6-230,9 90-65,-4 1-1,-4 65-8,-2-47 129,3 18-193,2 113-269,-4-84-4773,-3-129 2110</inkml:trace>
</inkml:ink>
</file>

<file path=ppt/ink/ink2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24.699"/>
    </inkml:context>
    <inkml:brush xml:id="br0">
      <inkml:brushProperty name="width" value="0.05" units="cm"/>
      <inkml:brushProperty name="height" value="0.05" units="cm"/>
      <inkml:brushProperty name="color" value="#008C3A"/>
    </inkml:brush>
  </inkml:definitions>
  <inkml:trace contextRef="#ctx0" brushRef="#br0">817 0 5737,'0'0'2729,"0"0"-1033,0 0-512,0 0-367,0 0-377,0 0 120,0 0-200,-153 187-8,85-102-144,-11 16-120,0 10-48,-4-1-40,-1 6-104,6-5-736,-6 9-849,20-24-3832,20-25 384</inkml:trace>
</inkml:ink>
</file>

<file path=ppt/ink/ink2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25.596"/>
    </inkml:context>
    <inkml:brush xml:id="br0">
      <inkml:brushProperty name="width" value="0.05" units="cm"/>
      <inkml:brushProperty name="height" value="0.05" units="cm"/>
      <inkml:brushProperty name="color" value="#008C3A"/>
    </inkml:brush>
  </inkml:definitions>
  <inkml:trace contextRef="#ctx0" brushRef="#br0">1 558 720,'0'0'6594,"0"0"-3538,0 0-1501,0 0-441,0 0-47,0 0-72,0 4-98,0-9-116,0-43-485,1 1 0,3-1 0,16-79 0,-8 93-417,1 0 0,29-54 0,-36 76 32,1 1-1,0 1 1,0-1-1,1 1 1,1 1-1,0-1 1,0 1-1,1 1 1,0 0-1,0 0 1,12-6-1,-18 12 75,-1 1 0,0-1 0,1 1 1,-1 0-1,1 0 0,-1 0 0,1 1 0,0-1 0,-1 1 0,1 0 0,0 0 0,-1 0 0,1 0 1,0 1-1,-1 0 0,1-1 0,-1 1 0,1 1 0,-1-1 0,1 0 0,-1 1 0,0 0 0,0-1 0,0 1 1,0 1-1,0-1 0,0 0 0,0 1 0,-1-1 0,1 1 0,-1 0 0,0 0 0,3 5 0,-1-3 66,-1 0-1,0 0 1,-1 0-1,1 0 0,-1 1 1,0-1-1,-1 1 0,1 0 1,-1 0-1,0-1 0,-1 1 1,1 11-1,-3-14-84,-1-1-1,1 1 0,-1-1 1,0 0-1,0 0 0,0 0 1,0 0-1,0 0 0,0-1 1,0 1-1,-1-1 0,1 0 1,-7 2-1,-7 3-433,-2 2-12,-21 10-949,39-17 1375,-1 0 0,1 0 0,0 1 0,-1-1 0,1 0 0,0 0 0,0 1 0,0-1 0,0 1 0,0-1 1,0 1-1,0-1 0,1 1 0,-1 0 0,0-1 0,1 1 0,-1 0 0,1-1 0,0 1 0,0 0 0,-1 2 0,1 1-55,0 0-1,0 0 1,0 0-1,1 0 1,0 0-1,0-1 1,0 1-1,0 0 1,1 0-1,3 7 1,-2-8 114,-1-1 0,1-1 0,0 1 0,0 0 0,0-1 0,0 1 0,0-1 0,1 0 0,-1 0 1,1 0-1,0 0 0,-1-1 0,8 2 0,102 25 67,-99-25-68,-14-2-2,0-1-1,-1 0 1,1 0 0,0 0 0,0 0 0,0 1 0,-1-1 0,1 0-1,0 0 1,0 1 0,0-1 0,-1 0 0,1 1 0,0-1 0,0 0-1,0 0 1,0 1 0,0-1 0,0 0 0,0 1 0,0-1-1,0 0 1,0 1 0,0-1 0,0 0 0,0 0 0,0 1 0,0-1-1,0 0 1,0 1 0,0-1 0,0 0 0,0 1 0,0-1-1,0 0 1,1 0 0,-1 1 0,0-1 0,0 0 0,0 0 0,1 1-1,-1-1 1,0 0 0,0 0 0,1 1 0,-1-1 0,0 0-1,0 0 1,1 0 0,-1 0 0,0 0 0,1 1 0,-1-1 0,0 0-1,0 0 1,1 0 0,-1 0 0,0 0 0,1 0 0,-1 0 0,0 0-1,1 0 1,-1 0 0,0 0 0,1 0 0,-1 0 0,1-1-1,-25 13 110,-23-1-933,-90 9 1,61-11-2040,10 1-1878</inkml:trace>
</inkml:ink>
</file>

<file path=ppt/ink/ink2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26.883"/>
    </inkml:context>
    <inkml:brush xml:id="br0">
      <inkml:brushProperty name="width" value="0.05" units="cm"/>
      <inkml:brushProperty name="height" value="0.05" units="cm"/>
      <inkml:brushProperty name="color" value="#008C3A"/>
    </inkml:brush>
  </inkml:definitions>
  <inkml:trace contextRef="#ctx0" brushRef="#br0">18 0 6025,'0'0'2357,"0"0"-414,0 0-437,0 0-312,0 0-265,0 0-85,0 0-212,1 15 600,14-12-818,-14-3-435,-1 0 0,0 0 0,1 0 0,-1 0 0,0 0 0,0 0 0,1 0 0,-1 0 0,0 0 0,1 1 0,-1-1 0,0 0 0,0 0 0,1 0 0,-1 0 0,0 1 0,0-1 0,0 0-1,1 0 1,-1 0 0,0 1 0,0-1 0,0 0 0,0 0 0,0 1 0,1-1 0,-1 0 0,0 1 0,0-1 0,0 0 0,0 0 0,0 1 0,0-1 0,0 0 0,0 1 0,0-1 0,0 0 0,0 0 0,0 1 0,0-1 0,0 0 0,0 1 0,0-1 0,0 0 0,-1 0 0,1 1-1,0-1 1,0 0 0,0 0 0,0 1 0,-1-1 0,1 0 0,0 0 0,0 0 0,0 1 0,-1-1 0,1 0 0,0 0 0,-1 0 0,1 0-18,0 0 0,1 0 0,-1 0 0,0 0 0,0 0 0,0 0-1,0-1 1,0 1 0,0 0 0,0 0 0,0 0 0,1 0 0,-1 0 0,0 0 0,0 0 0,0 0 0,0 0 0,0-1-1,0 1 1,1 0 0,-1 0 0,0 0 0,0 0 0,0 0 0,0 0 0,0 0 0,1 0 0,-1 0 0,0 0 0,0 0-1,0 0 1,0 0 0,1 0 0,-1 0 0,0 0 0,0 0 0,0 1 0,0-1 0,0 0 0,1 0 0,-1 0 0,0 0-1,0 0 1,0 0 0,0 0 0,0 0 0,0 0 0,0 1 0,1-1 0,-1 0 0,0 0 0,0 0 0,0 0 0,0 0-1,0 0 1,0 1 0,0-1 0,0 0 0,0 0 0,0 0 0,0 0 0,0 1 0,0-1 0,0 0 0,0 0 0,0 0-1,0 0 1,0 1 0,-7 12-578,-13 1 2139,4-1-8351,17-12 6502,1-1 1,-1 1-1,0-1 1,1 1-1,-1-1 1,1 0-1,-1 1 0,1-1 1,-1 0-1,1 0 1,-1 0-1,0 0 1,1 0-1,-1-1 1,1 1-1,-1 0 0,2-1 1,31-3-989</inkml:trace>
</inkml:ink>
</file>

<file path=ppt/ink/ink2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28.366"/>
    </inkml:context>
    <inkml:brush xml:id="br0">
      <inkml:brushProperty name="width" value="0.05" units="cm"/>
      <inkml:brushProperty name="height" value="0.05" units="cm"/>
      <inkml:brushProperty name="color" value="#008C3A"/>
    </inkml:brush>
  </inkml:definitions>
  <inkml:trace contextRef="#ctx0" brushRef="#br0">5 0 7017,'0'0'3889,"0"0"-2272,0 0 175,0 0-448,0 0-263,0 0-185,0 0-88,0 116-360,0-76-48,5 0-288,5 1-64,-5-6-48,5 0-320,-10 0-592,0-4-1337,0 9-3072,-5-15-3401,-25 0 6818</inkml:trace>
</inkml:ink>
</file>

<file path=ppt/ink/ink2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28.816"/>
    </inkml:context>
    <inkml:brush xml:id="br0">
      <inkml:brushProperty name="width" value="0.05" units="cm"/>
      <inkml:brushProperty name="height" value="0.05" units="cm"/>
      <inkml:brushProperty name="color" value="#008C3A"/>
    </inkml:brush>
  </inkml:definitions>
  <inkml:trace contextRef="#ctx0" brushRef="#br0">1 0 6705,'0'0'1982,"0"0"-822,0 0-275,0 0-160,0 0-137,0 0-68,29 5-74,3 1-306,16 3 108,1-2 0,51 1 0,820-5 1334,-480-6-2160,-432 3 525,37-1-471,1 1 0,-1 3 0,-1 1 0,1 2 0,62 18 0,-85-17 262,44 12-4509,-63-18 4510,0-1-1,1 1 0,-1-1 1,0 0-1,0 0 0,0-1 1,0 1-1,0 0 0,1-1 1,-1 0-1,0 0 0,0 0 1,0 0-1,-1 0 0,1-1 1,0 1-1,0-1 0,3-3 1,15-22-581</inkml:trace>
</inkml:ink>
</file>

<file path=ppt/ink/ink2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29.402"/>
    </inkml:context>
    <inkml:brush xml:id="br0">
      <inkml:brushProperty name="width" value="0.05" units="cm"/>
      <inkml:brushProperty name="height" value="0.05" units="cm"/>
      <inkml:brushProperty name="color" value="#008C3A"/>
    </inkml:brush>
  </inkml:definitions>
  <inkml:trace contextRef="#ctx0" brushRef="#br0">0 4 5281,'0'0'5099,"0"0"-2618,0 0-863,0 0-499,0 0-447,0 0-344,13 0-82,-3-1-200,6-1-17,-1 1-1,1 1 1,-1 1 0,1 0 0,-1 0 0,24 7 0,7 5-97,1-1 1,1-3-1,70 5 1,149-8-279,-216-6 330,-51 0-18,-2 15-97,-7-5-218,0 0-1,-1-1 1,-21 17-1,-14 12-1627,-39 35-4532,48-43 2394</inkml:trace>
</inkml:ink>
</file>

<file path=ppt/ink/ink2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29.783"/>
    </inkml:context>
    <inkml:brush xml:id="br0">
      <inkml:brushProperty name="width" value="0.05" units="cm"/>
      <inkml:brushProperty name="height" value="0.05" units="cm"/>
      <inkml:brushProperty name="color" value="#008C3A"/>
    </inkml:brush>
  </inkml:definitions>
  <inkml:trace contextRef="#ctx0" brushRef="#br0">133 0 5401,'0'0'3017,"0"0"-1465,0 0-584,0 0-143,0 0 103,0 0 40,0 0 128,-83 277-320,73-201-32,0 4-351,0 6-113,5-6-240,-4 6-40,4-11-456,5-4-569,0-6-903,0-15-1945,0-14-2800</inkml:trace>
</inkml:ink>
</file>

<file path=ppt/ink/ink2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30.377"/>
    </inkml:context>
    <inkml:brush xml:id="br0">
      <inkml:brushProperty name="width" value="0.05" units="cm"/>
      <inkml:brushProperty name="height" value="0.05" units="cm"/>
      <inkml:brushProperty name="color" value="#008C3A"/>
    </inkml:brush>
  </inkml:definitions>
  <inkml:trace contextRef="#ctx0" brushRef="#br0">202 1 1320,'0'0'6223,"0"0"-3265,0 0-1235,0 0-77,0 0-227,0 0-337,-9 7-244,-3 6-667,-1-1 0,1 1 0,1 1 1,1 0-1,-18 30 0,10-6-213,1 1 0,2 0 1,1 1-1,3 0 0,1 1 1,2 1-1,1-1 0,3 1 1,1 0-1,4 48 0,0-87-86,-1-1-1,1 0 1,0 0-1,0 0 1,0 0-1,1 0 1,-1 0-1,0 0 1,1 0-1,-1 0 1,1-1 0,0 1-1,0-1 1,-1 1-1,1-1 1,0 0-1,0 1 1,0-1-1,1 0 1,-1 0-1,0-1 1,0 1-1,0 0 1,1-1-1,-1 1 1,0-1 0,1 0-1,-1 0 1,0 0-1,3 0 1,14 1-1103,0-1 0,29-3 0,-37 2 468,50-7-4479</inkml:trace>
</inkml:ink>
</file>

<file path=ppt/ink/ink2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31.098"/>
    </inkml:context>
    <inkml:brush xml:id="br0">
      <inkml:brushProperty name="width" value="0.05" units="cm"/>
      <inkml:brushProperty name="height" value="0.05" units="cm"/>
      <inkml:brushProperty name="color" value="#008C3A"/>
    </inkml:brush>
  </inkml:definitions>
  <inkml:trace contextRef="#ctx0" brushRef="#br0">455 1 2625,'0'0'3508,"0"0"-1597,0 0-366,0 0-161,0 0-176,0 0-127,-11 11-121,-101 136 860,34-39-1280,66-94-489,1 0 0,-2 0 0,0-2 0,-27 22 0,33-29-88,-1 0 0,0-1 0,0 0 0,0 0 1,0-1-1,0 0 0,0 0 0,-1-1 0,0 0 1,1-1-1,-1 0 0,-11 0 0,18-1-21,1 1 0,-1-1 1,0 0-1,1 0 0,-1 0 0,0 0 0,1-1 0,-1 1 0,0 0 0,1-1 1,-1 1-1,1-1 0,-1 0 0,1 1 0,-1-1 0,1 0 0,-1 0 1,1 0-1,-1 0 0,1 0 0,0 0 0,0 0 0,0-1 0,-2-1 0,2-1-36,0 0-1,0 0 0,0 0 0,0-1 0,1 1 0,-1 0 0,1-1 0,1-5 0,-1 5 88,-1-31-197,0 20 189,1 0 0,3-32 0,-2 44 18,0-1 0,0 1 0,0 0 0,0 0 0,1 0 0,-1 1 0,1-1 1,0 0-1,0 0 0,1 1 0,-1 0 0,1-1 0,0 1 0,0 0 0,0 0 1,3-3-1,-3 5-15,0-2 80,0 0 1,0 0 0,1 0 0,-1 1 0,1-1 0,0 1 0,-1 0 0,1 1-1,0-1 1,0 0 0,0 1 0,0 0 0,1 0 0,-1 0 0,0 1-1,0-1 1,1 1 0,-1 0 0,0 0 0,1 1 0,5 0 0,-9 0-49,1 0 0,-1 0 1,1 0-1,-1 1 0,1-1 1,-1 0-1,0 1 0,1-1 1,-1 0-1,0 1 0,0 0 1,0-1-1,0 1 0,0 0 1,-1-1-1,1 1 0,0 0 1,-1 0-1,1 2 0,9 46 312,-7-36-241,2 11 0,0 1 0,2-1 0,11 24 0,-16-44-175,0 1 0,0-1-1,1 0 1,0 0 0,0 0 0,0 0 0,1 0-1,0-1 1,0 0 0,0 0 0,0 0 0,1 0-1,-1 0 1,1-1 0,0 0 0,0 0-1,0 0 1,0-1 0,9 4 0,16-1-2550,0-5-2540</inkml:trace>
</inkml:ink>
</file>

<file path=ppt/ink/ink2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31.550"/>
    </inkml:context>
    <inkml:brush xml:id="br0">
      <inkml:brushProperty name="width" value="0.05" units="cm"/>
      <inkml:brushProperty name="height" value="0.05" units="cm"/>
      <inkml:brushProperty name="color" value="#008C3A"/>
    </inkml:brush>
  </inkml:definitions>
  <inkml:trace contextRef="#ctx0" brushRef="#br0">0 0 4273,'0'0'2054,"0"0"-593,0 0 82,0 0 83,0 0-46,0 0-61,19 29-228,59 97-283,-71-112-866,0 0-1,-1 1 0,0-1 0,-1 1 0,-1 0 0,0 0 0,-1 1 0,-1-1 0,0 1 0,-1 0 0,-1-1 1,-1 1-1,-2 17 0,1 26-60,2-45-84,0-7-120,0 1 1,0 0-1,0-1 1,-1 1-1,-4 14 1,4-20-266,0 1-1,-1 0 1,1 0-1,-1-1 1,0 1 0,0-1-1,0 1 1,0-1 0,0 0-1,0 0 1,-1 0 0,1 0-1,-1 0 1,1-1 0,-1 1-1,0-1 1,-5 3 0,-22 7-8824</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51.398"/>
    </inkml:context>
    <inkml:brush xml:id="br0">
      <inkml:brushProperty name="width" value="0.05" units="cm"/>
      <inkml:brushProperty name="height" value="0.05" units="cm"/>
      <inkml:brushProperty name="color" value="#E71224"/>
    </inkml:brush>
  </inkml:definitions>
  <inkml:trace contextRef="#ctx0" brushRef="#br0">0 1 4417,'0'0'1162,"0"0"-396,0 0-174,0 0-65,0 0 41,0 0-26,23 8-169,73 29 142,4 7-515,-90-39 27,11 4 43,0 1 0,-1 1 0,-1 1 0,0 1 0,0 0 0,6 8-70,-23-19 23,-1 0 0,1 0 1,-1 1-1,1-1 1,-1 0-1,0 1 0,0-1 1,0 1-1,-1-1 0,1 1 1,0 0-1,-1-1 0,0 1 1,0 0-1,1-1 0,-2 1 1,1 0-1,0-1 0,0 1 1,-1 0-1,0-1 1,1 1-1,-1-1 0,0 1 1,0-1-1,0 1 0,-1-1 1,1 1-1,-1-1 0,1 0 1,-1 0-1,-1 2-23,-7 9 288,-1 0-1,0 0 1,-1-1-1,-7 5-287,17-16-1,-73 63 277,37-33-1554,1 1 0,-14 19 1278,35-34-2716</inkml:trace>
</inkml:ink>
</file>

<file path=ppt/ink/ink2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32.201"/>
    </inkml:context>
    <inkml:brush xml:id="br0">
      <inkml:brushProperty name="width" value="0.05" units="cm"/>
      <inkml:brushProperty name="height" value="0.05" units="cm"/>
      <inkml:brushProperty name="color" value="#008C3A"/>
    </inkml:brush>
  </inkml:definitions>
  <inkml:trace contextRef="#ctx0" brushRef="#br0">21 0 1432,'0'0'8074,"0"0"-5001,0 0-233,0 0-239,0 0-849,0 0-151,0 0-433,-20 0-360,20 0-400,0 0-216,0 0-192,0 0-80,0 0-888,0 0-1017,0 10-2191,20 0-5907</inkml:trace>
</inkml:ink>
</file>

<file path=ppt/ink/ink2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32.765"/>
    </inkml:context>
    <inkml:brush xml:id="br0">
      <inkml:brushProperty name="width" value="0.05" units="cm"/>
      <inkml:brushProperty name="height" value="0.05" units="cm"/>
      <inkml:brushProperty name="color" value="#008C3A"/>
    </inkml:brush>
  </inkml:definitions>
  <inkml:trace contextRef="#ctx0" brushRef="#br0">0 21 4153,'0'0'3087,"0"0"-784,0 0-558,0 0-458,0 0-324,0 0-205,20 0-140,205 1 780,547-11-464,-314-1-2605,-446 11 1392,54 4-915,-62-4 900,-1 1-1,0 0 1,1 0-1,-1 0 1,0 0-1,0 1 1,0-1-1,0 1 1,0 0-1,0 0 1,0 0-1,-1 0 1,1 0-1,-1 1 1,5 4-1,0 9-5414</inkml:trace>
</inkml:ink>
</file>

<file path=ppt/ink/ink2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33.848"/>
    </inkml:context>
    <inkml:brush xml:id="br0">
      <inkml:brushProperty name="width" value="0.05" units="cm"/>
      <inkml:brushProperty name="height" value="0.05" units="cm"/>
      <inkml:brushProperty name="color" value="#008C3A"/>
    </inkml:brush>
  </inkml:definitions>
  <inkml:trace contextRef="#ctx0" brushRef="#br0">40 1057 624,'0'0'6007,"0"0"-2597,0 0-1071,0 0-53,0 0-295,0 0-432,0-4-490,-2-22-408,0 0-1,-8-33 0,-5-41-424,5-368-776,10 433 357,0 3-116,1-1 0,2 1 0,9-40 0,-10 61 176,1 0 1,0 1-1,1-1 1,0 1-1,0 0 1,1 0-1,1 0 1,-1 1-1,2 0 1,-1 0-1,1 0 1,1 1-1,9-9 1,-9 13 99,-1 0 1,1 1 0,0 0-1,0 0 1,0 1 0,1 0-1,-1 0 1,0 1 0,1 0-1,-1 0 1,1 1 0,0 0-1,-1 1 1,9 1 0,19 0-3,-20-1 29,0 1 0,0 1 1,0 0-1,-1 1 1,1 1-1,-1 1 0,20 9 1,-10-4-3,-23-10-2,0-1 0,0 1 0,0 0 0,0-1-1,0 1 1,0 0 0,0 0 0,-1 1 0,1-1 0,0 0 0,-1 0 0,1 1-1,-1-1 1,0 1 0,1-1 0,-1 1 0,0 0 0,0 0 0,0-1 0,0 1-1,1 2 1,-2-2-1,0 0 0,-1 0 0,1 0-1,0-1 1,-1 1 0,1 0-1,-1-1 1,1 1 0,-1 0 0,0-1-1,1 1 1,-1 0 0,0-1 0,0 0-1,0 1 1,-1-1 0,1 1-1,0-1 1,-2 2 0,-11 8-54,0-1-1,-1 0 1,-31 15 0,26-14-85,-17 10-475,15-10-166,0 1-1,0 2 1,1 0 0,1 1 0,1 1 0,0 1 0,-30 34 0,37-24-390,12-26 1165,0-1 0,0 1 0,-1-1 0,1 1 0,0-1 0,0 1 0,0 0 0,0-1 0,0 1 0,0-1 0,0 1 0,0-1 0,0 1 0,1 0 0,-1-1 0,0 1 0,0-1 0,0 1 0,1-1 0,-1 1 0,0-1 0,1 1 0,-1-1 0,0 1 0,1-1 0,-1 1 0,1-1 0,-1 0-1,0 1 1,1-1 0,-1 0 0,1 1 0,-1-1 0,1 0 0,-1 1 0,1-1 0,0 0 0,-1 0 0,1 0 0,-1 0 0,1 0 0,-1 0 0,1 1 0,0-1 0,-1 0 0,2-1 0,219 1 4504,-219 0-4434,1 0 0,-1 0 1,0 0-1,1 0 0,-1 1 0,0-1 0,0 1 0,1-1 0,-1 1 0,0 0 1,0 0-1,0 0 0,0 0 0,0 0 0,0 0 0,0 0 0,0 1 0,0-1 0,0 1 1,-1 0-1,1-1 0,-1 1 0,1 0 0,-1 0 0,0 0 0,1 0 0,-1 0 1,0 0-1,-1 0 0,1 0 0,1 3 0,-1 4 57,0-1 0,0 1-1,0 0 1,-1 0 0,0 0 0,-1 0-1,-2 9 1,1-10-103,0 0 0,-1-1 0,0 1 0,0-1-1,-1 1 1,0-1 0,-1 0 0,1-1 0,-1 1 0,0-1 0,-1 0-1,1 0 1,-1-1 0,-12 9 0,0-1-120,0 0 0,0-2 0,-1 0 1,-27 11-1,36-19-272,0 0 1,-1 0 0,1-1-1,-1 0 1,1-1-1,-15 0 1,-31-7-6298,31-7 539</inkml:trace>
</inkml:ink>
</file>

<file path=ppt/ink/ink2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34.631"/>
    </inkml:context>
    <inkml:brush xml:id="br0">
      <inkml:brushProperty name="width" value="0.05" units="cm"/>
      <inkml:brushProperty name="height" value="0.05" units="cm"/>
      <inkml:brushProperty name="color" value="#008C3A"/>
    </inkml:brush>
  </inkml:definitions>
  <inkml:trace contextRef="#ctx0" brushRef="#br0">386 0 4489,'0'0'3127,"0"0"-806,0 0-353,0 0-150,0 0-139,0 0-288,-2 22 465,-6-2-1776,0-1 0,-2 0 0,0-1 0,-1 1-1,-1-2 1,-17 21 0,3-9-63,-1-1 0,-46 39 0,64-59-94,0-1-1,0 0 1,0 0 0,-1-1 0,0-1-1,0 1 1,0-2 0,-1 1-1,1-1 1,-1-1 0,0 0 0,-1-1-1,-20 2 1,31-7-76,0-1 0,0 1 0,0-1 0,0 0 0,1 0 0,-1 0 1,1 1-1,0-1 0,0 0 0,0 0 0,1-4 0,0 1-47,0-9 116,1 0 0,1 0-1,1 0 1,0 0 0,1 0 0,0 1 0,2 0-1,0 0 1,0 0 0,1 1 0,1 1 0,1-1-1,16-18 1,-26 32 83,0-1-1,1 1 0,-1-1 1,0 1-1,1-1 0,-1 1 1,0 0-1,1-1 0,-1 1 1,1 0-1,-1-1 1,1 1-1,-1 0 0,1-1 1,-1 1-1,1 0 0,-1 0 1,1 0-1,-1-1 0,1 1 1,-1 0-1,1 0 1,-1 0-1,1 0 0,-1 0 1,1 0-1,0 0 0,-1 0 1,1 0-1,-1 0 0,1 0 1,-1 1-1,1-1 1,-1 0-1,1 0 0,-1 0 1,1 1-1,-1-1 0,1 0 1,-1 1-1,1-1 0,-1 0 1,0 1-1,1-1 1,-1 1-1,1 0 0,10 25 110,-9-17-67,9 16-40,1 0-1,2 0 0,0-1 1,1-1-1,2 0 0,0-2 1,2 0-1,0 0 0,1-2 1,1-1-1,32 23 0,-47-37-740,-1-1-1,1 0 1,0 0-1,1 0 1,-1-1-1,0 1 1,8 0-1,12-1-6246</inkml:trace>
</inkml:ink>
</file>

<file path=ppt/ink/ink2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1:35.318"/>
    </inkml:context>
    <inkml:brush xml:id="br0">
      <inkml:brushProperty name="width" value="0.05" units="cm"/>
      <inkml:brushProperty name="height" value="0.05" units="cm"/>
      <inkml:brushProperty name="color" value="#008C3A"/>
    </inkml:brush>
  </inkml:definitions>
  <inkml:trace contextRef="#ctx0" brushRef="#br0">138 0 6265,'0'0'5594,"0"0"-3394,0 0-688,0 0-191,0 0-625,0 0-8,0 0-464,-54 237 24,25-147-248,9 6 0,0 0-280,10 9-1088,5-19-2401,5-21-4961</inkml:trace>
</inkml:ink>
</file>

<file path=ppt/ink/ink2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03.032"/>
    </inkml:context>
    <inkml:brush xml:id="br0">
      <inkml:brushProperty name="width" value="0.05" units="cm"/>
      <inkml:brushProperty name="height" value="0.05" units="cm"/>
      <inkml:brushProperty name="color" value="#008C3A"/>
    </inkml:brush>
  </inkml:definitions>
  <inkml:trace contextRef="#ctx0" brushRef="#br0">150 1220 9706,'0'0'2925,"0"0"-601,0 0-463,-7 3 2252,-11 4-2619,16-7-1433,-1 0-1,0 0 0,1 0 0,-1 0 1,1-1-1,-1 1 0,1-1 1,-1 0-1,1 1 0,-1-1 0,1 0 1,-1 0-1,1-1 0,0 1 0,0 0 1,0-1-1,0 1 0,-3-3 0,2-2-69,-1 1-1,1 0 0,0-1 0,0 0 0,0 0 1,-3-12-1,-7-29-177,1 0 0,2-1 0,3 0 0,-2-61 0,9-201-1265,2 235 1174,0 42 138,0 0 1,3 0-1,1 1 0,1-1 1,17-45-1,-19 61 100,2 1 1,0 0-1,1 0 0,1 1 0,0 0 1,1 1-1,1-1 0,0 2 0,1 0 1,0 0-1,28-20 0,-29 27 25,1 0 0,-1 1 1,1 0-1,0 1 0,1 1 0,-1 0 0,1 0 0,-1 2 0,1-1 0,0 2 1,0-1-1,14 3 0,-25-2 14,0 0 1,-1 0-1,1 0 1,0 0-1,-1 1 0,1-1 1,-1 0-1,1 1 1,0-1-1,-1 1 1,1 0-1,-1 0 0,0-1 1,1 1-1,-1 0 1,0 0-1,1 0 1,-1 1-1,0-1 0,0 0 1,0 0-1,0 1 1,0-1-1,0 0 1,0 1-1,0-1 0,-1 1 1,1-1-1,-1 1 1,1-1-1,0 4 1,0 5 6,1-1 1,-2 0 0,0 1-1,-1 15 1,0-4-10,1-16-1,0 0-1,-1 0 1,0 0 0,0 0 0,0 0 0,-1 0 0,0 0-1,0-1 1,0 1 0,0-1 0,-1 1 0,-4 5 0,-48 49-275,47-52-238,0-1 1,1 1-1,0 1 0,0-1 0,1 1 0,0 0 1,0 1-1,1-1 0,0 1 0,0 0 1,1 1-1,-4 13 0,7-20 377,1-1-1,-1 1 1,1-1-1,-1 1 1,1-1 0,0 1-1,0-1 1,0 1-1,1 0 1,-1-1 0,0 1-1,1-1 1,0 1-1,0-1 1,-1 0 0,1 1-1,1-1 1,-1 0 0,0 1-1,1-1 1,-1 0-1,1 0 1,-1 0 0,5 3-1,-1-2 294,1 0-1,0 0 1,0-1-1,1 1 1,-1-1 0,0-1-1,13 2 1,13 5 468,-12-3 12,-9-3-89,0 1 0,0 0 0,18 8 0,-27-10-464,0 0 0,0 0 0,0 1 0,0-1 1,0 0-1,0 1 0,-1-1 0,1 1 0,0-1 1,-1 1-1,0 0 0,1 0 0,-1-1 1,0 1-1,0 0 0,0 0 0,0 0 0,0 1 1,0-1-1,-1 0 0,1 0 0,-1 0 1,1 1-1,-1 2 0,0 1-31,-1 1-1,0-1 1,0 0 0,-1 0 0,0 0-1,0 0 1,0 0 0,0-1-1,-1 1 1,0 0 0,-1-1-1,1 0 1,-1 0 0,0 0 0,-5 5-1,-10 9-117,-1-2 0,-30 22 0,25-20-132,12-10-141,1 0 0,-2 0 0,1-1 0,-1-1 0,-1 0 0,-23 8 1,24-12-765,1 0 0,-1-1 0,1 0 1,-24 0-1,16-2-4152</inkml:trace>
</inkml:ink>
</file>

<file path=ppt/ink/ink2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03.384"/>
    </inkml:context>
    <inkml:brush xml:id="br0">
      <inkml:brushProperty name="width" value="0.05" units="cm"/>
      <inkml:brushProperty name="height" value="0.05" units="cm"/>
      <inkml:brushProperty name="color" value="#008C3A"/>
    </inkml:brush>
  </inkml:definitions>
  <inkml:trace contextRef="#ctx0" brushRef="#br0">0 0 5977,'0'0'4889,"0"0"-3296,0 0 15,0 0-128,0 0-407,0 0-217,0 0-608,25 35-96,-15-25-48,0-5-208,0 1-656,-6-6-1633,1 0-3096,-5 0-960</inkml:trace>
</inkml:ink>
</file>

<file path=ppt/ink/ink2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03.711"/>
    </inkml:context>
    <inkml:brush xml:id="br0">
      <inkml:brushProperty name="width" value="0.05" units="cm"/>
      <inkml:brushProperty name="height" value="0.05" units="cm"/>
      <inkml:brushProperty name="color" value="#008C3A"/>
    </inkml:brush>
  </inkml:definitions>
  <inkml:trace contextRef="#ctx0" brushRef="#br0">74 0 7882,'-73'312'3152,"73"-312"-2087,5 0-329,5 5-656,-1 5-80,11-10-776,-5 0-3577,-1 0-2097</inkml:trace>
</inkml:ink>
</file>

<file path=ppt/ink/ink2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04.917"/>
    </inkml:context>
    <inkml:brush xml:id="br0">
      <inkml:brushProperty name="width" value="0.05" units="cm"/>
      <inkml:brushProperty name="height" value="0.05" units="cm"/>
      <inkml:brushProperty name="color" value="#008C3A"/>
    </inkml:brush>
  </inkml:definitions>
  <inkml:trace contextRef="#ctx0" brushRef="#br0">213 25 432,'0'0'800,"0"0"1147,0 0 3685,0 0-2971,0 0-1329,0 0-376,32 0-296,196-1-186,-16-23-1798,-217 29 843,-52 47 315,-101 71 0,50-42 126,-38 39-1,145-120 37,1 0 0,-1 0 0,1 1 0,0-1-1,-1 0 1,1 1 0,-1-1 0,1 0 0,0 1 0,-1-1 0,1 0-1,0 1 1,-1-1 0,1 0 0,0 1 0,0-1 0,-1 1 0,1-1 0,0 1-1,0-1 1,0 1 0,0-1 0,0 1 0,0-1 0,0 1 0,-1-1-1,1 1 1,1-1 0,-1 0 0,0 1 0,0-1 0,0 1 0,0-1-1,0 1 1,1 0 0,18 6 226,45-7 538,-49 0-623,12-2 66,0-1 1,-1-1 0,0-2 0,32-10 0,-33 9 20,1 0 0,0 1 0,0 2 0,33-2 0,-57 6-152,-2 0 134,0 0-75,-8 8-208,0 1 1,1-1-1,0 1 0,0 0 0,1 1 0,-5 11 1,6-15 57,1-1 1,-1 1 0,0-1 0,-1 0 0,1 0 0,-1-1-1,0 0 1,0 0 0,0 0 0,-1 0 0,-9 3-1,-12 8-70,-400 224-1256,420-236 1533,5-2 25,0 0-1,1 0 1,-1 0 0,1 0-1,-1 0 1,1 1-1,0-1 1,0 1-1,-1-1 1,1 1-1,0 0 1,-3 4 0,5-5 165,0-1-254,0 0-120,0 0 0,-1 1 0,1-1-1,0 0 1,0 0 0,0 1-1,0-1 1,0 0 0,0 1 0,0-1-1,0 0 1,0 0 0,0 1-1,0-1 1,0 0 0,0 1 0,0-1-1,0 0 1,0 0 0,0 1-1,0-1 1,0 0 0,1 1 0,-1-1-1,0 0 1,0 0 0,0 1-1,0-1 1,1 0 0,-1 0 0,0 0-1,0 1 1,0-1 0,1 0-1,-1 0 1,0 0 0,0 0 0,1 1-1,-1-1 1,0 0 0,1 0-1,18 7 83,0-2 0,0 0 0,1-1 0,-1 0 0,24 0 0,105-2 729,-92-3-652,133 1 82,-183 0-424,0 0 0,0-1 0,0 0 0,-1 0 0,1-1 0,0 0 0,0 0 0,-1 0 0,1 0 0,-1-1 0,1 0 0,-1 0 0,0-1 0,0 1 0,-1-1 0,1 0 0,-1 0 0,0-1 0,0 1 0,0-1 0,5-8 0,-4 3-925,1 0 0,-1 0 0,-1 0-1,0-1 1,0 0 0,-1 0 0,-1 0-1,0 0 1,0 0 0,0-22 0,-7-5-591,-20 6 417</inkml:trace>
</inkml:ink>
</file>

<file path=ppt/ink/ink2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05.247"/>
    </inkml:context>
    <inkml:brush xml:id="br0">
      <inkml:brushProperty name="width" value="0.05" units="cm"/>
      <inkml:brushProperty name="height" value="0.05" units="cm"/>
      <inkml:brushProperty name="color" value="#008C3A"/>
    </inkml:brush>
  </inkml:definitions>
  <inkml:trace contextRef="#ctx0" brushRef="#br0">207 0 5345,'0'0'2598,"0"0"-496,0 0-339,0 0-400,0 0-412,0 0-418,-8 5-199,4-2-298,0 0 0,0 1 0,0-1 0,0 1 0,0 0 1,1 0-1,0 1 0,-1-1 0,2 1 0,-1 0 0,1-1 1,-1 1-1,1 0 0,0 1 0,-1 7 0,-4 16 151,-5 53 0,7-46-143,-27 308 381,5-32-3078,-9-108-4777,7-95 1127</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51.813"/>
    </inkml:context>
    <inkml:brush xml:id="br0">
      <inkml:brushProperty name="width" value="0.05" units="cm"/>
      <inkml:brushProperty name="height" value="0.05" units="cm"/>
      <inkml:brushProperty name="color" value="#E71224"/>
    </inkml:brush>
  </inkml:definitions>
  <inkml:trace contextRef="#ctx0" brushRef="#br0">0 0 5249,'0'0'1432,"0"0"169,0 0-401,0 0-416,0 0-272,0 0-208,0 0-192,9 11-112,-6-6-352,0 6-1184,0-6-3329</inkml:trace>
</inkml:ink>
</file>

<file path=ppt/ink/ink2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05.579"/>
    </inkml:context>
    <inkml:brush xml:id="br0">
      <inkml:brushProperty name="width" value="0.05" units="cm"/>
      <inkml:brushProperty name="height" value="0.05" units="cm"/>
      <inkml:brushProperty name="color" value="#008C3A"/>
    </inkml:brush>
  </inkml:definitions>
  <inkml:trace contextRef="#ctx0" brushRef="#br0">0 132 8890,'0'0'3865,"0"0"-2513,0 0-184,0 0-320,0 0-231,0 0-465,0 0 40,108 25-184,-73-25-16,4 0-753,10 0-535,0-10-928,-4-20-2137,-11-6-576,-14-9 3368,-11 10 225</inkml:trace>
</inkml:ink>
</file>

<file path=ppt/ink/ink2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06.266"/>
    </inkml:context>
    <inkml:brush xml:id="br0">
      <inkml:brushProperty name="width" value="0.05" units="cm"/>
      <inkml:brushProperty name="height" value="0.05" units="cm"/>
      <inkml:brushProperty name="color" value="#008C3A"/>
    </inkml:brush>
  </inkml:definitions>
  <inkml:trace contextRef="#ctx0" brushRef="#br0">36 443 5881,'0'0'3510,"0"0"-1487,0 0-252,0 0-393,0 0-311,-6 50-342,-16 158-118,18-177-396,1-1 0,3 38 1,1-34-95,-1-33-120,0 0-1,1-1 1,-1 1 0,0 0-1,1 0 1,-1-1 0,1 1-1,-1 0 1,1-1-1,-1 1 1,1 0 0,0-1-1,-1 1 1,1-1 0,0 1-1,-1-1 1,1 1-1,0-1 1,0 0 0,0 1-1,-1-1 1,1 0 0,0 1-1,0-1 1,0 0-1,0 0 1,-1 0 0,1 0-1,0 0 1,0 0 0,0 0-1,0 0 1,1-1-1,34-4-464,-29 1 383,0-1 0,-1 1 0,1-1-1,-1 0 1,0-1 0,0 0 0,0 1 0,-1-2-1,0 1 1,5-8 0,3-3-126,82-106-1901,-5-3 1,-5-4-1,100-209 0,-173 316 2336,-10 19-26,1 1 0,-1-1-1,0 0 1,0 0-1,-1 0 1,1 0 0,-1 0-1,0 0 1,1-6-1,-2 8 766,0 2-72,0 0-308,0 14 401,-2 14-391,-2 1 0,0-1 0,-2 0 0,-17 48 0,14-47-419,0-1 0,2 1 0,2 1 1,-5 53-1,10-82-176,0-1-18,151 0-1073,-150 0 1084,0 1 1,1-1-1,-1 1 1,0-1-1,0 1 1,0 0 0,0 0-1,1-1 1,-1 1-1,0 0 1,-1 0-1,1 0 1,0 0-1,0 0 1,0 0-1,-1 1 1,1-1 0,0 0-1,-1 0 1,1 0-1,-1 1 1,1-1-1,-1 0 1,0 1-1,1 1 1,6 38-4,-2 16 229,-4 1 0,-7 88 1,-2-101-181,-2-1 0,-1 0 0,-34 82 0,33-93-135,8-22-136,0 0 0,-1 0-1,0-1 1,-1 0-1,-8 11 1,13-19 19,0-1 1,0 1 0,-1-1 0,1 1-1,-1-1 1,1 0 0,-1 0-1,0 0 1,1 0 0,-1 0-1,0 0 1,0 0 0,0 0-1,0-1 1,-3 2 0,3-2-162,0-1 1,0 1-1,0 0 0,0 0 1,0-1-1,0 1 0,0-1 1,1 0-1,-1 0 1,0 1-1,0-1 0,0 0 1,1 0-1,-1-1 1,0 1-1,1 0 0,-1-1 1,1 1-1,-2-2 1,-20-30-2157,2-6 1064</inkml:trace>
</inkml:ink>
</file>

<file path=ppt/ink/ink2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06.615"/>
    </inkml:context>
    <inkml:brush xml:id="br0">
      <inkml:brushProperty name="width" value="0.05" units="cm"/>
      <inkml:brushProperty name="height" value="0.05" units="cm"/>
      <inkml:brushProperty name="color" value="#008C3A"/>
    </inkml:brush>
  </inkml:definitions>
  <inkml:trace contextRef="#ctx0" brushRef="#br0">1 0 9530,'0'0'2457,"0"0"-905,0 0-176,0 0-448,0 0-319,0 0-153,0 0-392,14 96 144,1-96-192,5 0-32,4 0-704,1 0-1057,-5-15-1392,-1-20-3992,-14 9 4488</inkml:trace>
</inkml:ink>
</file>

<file path=ppt/ink/ink2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06.953"/>
    </inkml:context>
    <inkml:brush xml:id="br0">
      <inkml:brushProperty name="width" value="0.05" units="cm"/>
      <inkml:brushProperty name="height" value="0.05" units="cm"/>
      <inkml:brushProperty name="color" value="#008C3A"/>
    </inkml:brush>
  </inkml:definitions>
  <inkml:trace contextRef="#ctx0" brushRef="#br0">109 0 8042,'-108'257'3232,"108"-252"-1719,0 0-65,0 5-552,0 0-248,0 5-456,5-5-8,14-5-184,1 0-208,9 0-1344,6-5-2673,-6 0-2768,1 0 4560</inkml:trace>
</inkml:ink>
</file>

<file path=ppt/ink/ink2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09.086"/>
    </inkml:context>
    <inkml:brush xml:id="br0">
      <inkml:brushProperty name="width" value="0.05" units="cm"/>
      <inkml:brushProperty name="height" value="0.05" units="cm"/>
      <inkml:brushProperty name="color" value="#008C3A"/>
    </inkml:brush>
  </inkml:definitions>
  <inkml:trace contextRef="#ctx0" brushRef="#br0">285 182 128,'0'0'8311,"0"0"-4489,0 0-1908,0 0-536,0 0-381,0 0-575,-2 6-108,-3 0-616,0-1-1,-1 0 1,1 0-1,-1 0 1,0-1-1,0 0 1,-1 0 0,-9 4-1,-64 24-7574,53-22 5036,-2-1 1568,23-8 1154,0 1 0,0 0 0,0-1 1,0 2-1,0-1 0,0 1 1,1 0-1,-1 0 0,1 1 1,-6 4-1,10-7 511,1 5 5454,0 19-3206,20 230 3194,-20-125-4952,0-129-935,0 0 1,-1 0-1,1 0 0,0-1 1,0 1-1,-1 0 1,1 0-1,0 0 0,-1-1 1,1 1-1,-1 0 1,1-1-1,-1 1 0,1 0 1,-1-1-1,1 1 1,-1-1-1,0 1 0,1-1 1,-1 1-1,0-1 1,1 1-1,-1-1 0,0 0 1,0 1-1,1-1 0,-1 0 1,0 0-1,0 1 1,0-1-1,1 0 0,-1 0 1,0 0-1,0 0 1,0 0-1,0 0 0,0 0-133,1 0-1,-1 0 1,1-1-1,-1 1 1,1 0-1,-1 0 1,1 0-1,-1 0 1,1 0 0,-1 0-1,1-1 1,-1 1-1,1 0 1,-1 0-1,1-1 1,0 1-1,-1 0 1,1-1-1,0 1 1,-1 0-1,1-1 1,0 1-1,-1-1 1,1 1-1,0 0 1,0-1-1,-1 1 1,1-1-1,0 1 1,0-1-1,0 1 1,0-1-1,-1 0 1,1-32-2286,2-60-609,-1 78 3063,0 0 0,1-1 0,1 1 0,1 0 0,0 0 0,1 0 0,7-14 0,-10 24 469,0 0 0,1 1 1,-1-1-1,1 0 0,0 1 1,0 0-1,0-1 1,1 1-1,7-6 0,-7 8 151,0 0-1,0 1 1,0-1-1,1 1 1,-1 0-1,0 0 1,1 0-1,-1 1 1,1 0-1,-1 0 1,7 0-1,-6 0-370,1 0 0,-1 0 0,0 0-1,0 1 1,1 0 0,-1 0-1,0 0 1,0 1 0,0 0 0,0 0-1,6 3 1,-8-2-169,0-1-1,0 1 1,0 0-1,-1 0 1,1 0 0,-1 0-1,0 0 1,1 1-1,-2-1 1,1 1-1,0-1 1,-1 1 0,1 0-1,-1 0 1,0 0-1,0 5 1,1-2-74,0 0-1,-1 0 1,0 0 0,0 0 0,-1 1-1,0-1 1,-1 0 0,1 1-1,-3 9 1,2-15-76,0 1-1,0-1 1,-1 1-1,1-1 1,0 0 0,-1 0-1,0 1 1,1-1-1,-1 0 1,0 0-1,0-1 1,0 1-1,0 0 1,-1-1-1,1 1 1,0-1 0,-1 0-1,1 1 1,-1-1-1,1-1 1,-1 1-1,1 0 1,-1 0-1,0-1 1,1 0 0,-1 1-1,-4-1 1,-75 1-2994,81-1 2658,1-3 93,0 1 316,1 0 0,0 0 1,0 0-1,0 1 0,0-1 0,0 0 1,0 1-1,0-1 0,0 0 0,1 1 1,-1-1-1,0 1 0,1 0 1,-1 0-1,1-1 0,0 1 0,0 0 1,-1 0-1,1 0 0,0 1 0,0-1 1,2 0-1,9-6 7,110-68 303,-3-6 1,183-158-1,-288 225-697,0 0 0,-1-1 1,-1-1-1,0 0 0,-1 0 0,-1-1 1,-1-1-1,16-36 0,-25 52 73,-1 2 251,-4 0 147,-1 1-1,0 0 1,1 0-1,-1 0 1,0 1-1,1 0 1,0 0-1,-1 0 1,1 0-1,0 1 1,0-1-1,0 1 0,1 0 1,-1 0-1,-4 6 1,-47 59 574,50-62-541,-4 7 193,1 1 0,0-1 0,1 1 0,0 1 0,1 0 1,0 0-1,2 0 0,0 0 0,0 1 0,1-1 0,1 1 0,1 0 0,1 28 0,0-42-281,0 0-1,1 0 0,-1 0 0,1 0 1,-1 0-1,1 0 0,0 0 0,-1 0 1,1-1-1,0 1 0,0 0 0,1 0 1,-1-1-1,0 1 0,1-1 0,-1 1 1,1-1-1,-1 1 0,3 0 0,39 24 19,-10-7-11,-23-11 26,-1 1 1,0 0 0,0 1-1,-1 0 1,0 0 0,-1 0-1,0 1 1,-1 0 0,0 1-1,-1-1 1,7 24 0,-5-11 71,-2 2 0,0-1 0,-2 0 0,0 50 0,-3-73-103,0 1 0,0-1 1,-1 1-1,1 0 0,-1-1 1,0 1-1,1-1 0,-1 1 1,0-1-1,-1 0 0,1 1 1,0-1-1,-1 0 0,1 0 1,-1 0-1,1 0 0,-1 0 1,-4 3-1,2-1 5,-2-1-1,1 0 1,0 0 0,-1 0 0,1 0-1,-1-1 1,-10 3 0,-5-1-36,1 0 0,-1-2 0,-37 1 0,50-3-91,0 0 1,0 0 0,0 0-1,0-1 1,1-1 0,-1 1-1,0-1 1,-10-4 0,16 4 46,-1 0 1,0 0-1,1 0 1,-1 0-1,1 0 1,0 0-1,-1-1 1,1 0 0,0 1-1,1-1 1,-1 0-1,0 0 1,1 0-1,0 0 1,0 0-1,0 0 1,0 0 0,0 0-1,0-1 1,1 1-1,-1 0 1,1-7-1,0 5-11,-1-1 0,1 1 0,0-1 0,0 0 0,0 1 0,1-1 0,0 1 0,0-1 1,0 1-1,1-1 0,0 1 0,0 0 0,5-10 0,-2 10 57,-1 0 0,0 1 0,1 0 0,0-1 0,0 2 0,0-1 0,0 1 0,1-1 0,-1 2 0,1-1 0,0 0 0,6-1 0,14-4-77,0 1 1,0 1-1,1 1 0,0 1 1,46 0-1,13 8-6280,-85-4 6261,-1 0 0,1 0 0,0 0 0,0 1 0,0-1 0,0 0 0,0 0 0,0 1 0,0-1 0,0 0 0,0 1 0,-1-1 0,1 1 0,0-1 0,0 1 0,-1 0 0,1-1 0,0 1 0,-1 0 0,1-1 0,0 1 0,-1 0 0,1 0 0,-1 0 0,1-1 0,-1 1 0,0 0 0,1 0 0,-1 0 0,0 0 0,0 0 0,1 0 0,-1 0 0,0 0 0,0 0 0,0 1 0,1 14-1502</inkml:trace>
</inkml:ink>
</file>

<file path=ppt/ink/ink2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10.298"/>
    </inkml:context>
    <inkml:brush xml:id="br0">
      <inkml:brushProperty name="width" value="0.05" units="cm"/>
      <inkml:brushProperty name="height" value="0.05" units="cm"/>
      <inkml:brushProperty name="color" value="#008C3A"/>
    </inkml:brush>
  </inkml:definitions>
  <inkml:trace contextRef="#ctx0" brushRef="#br0">0 15 10778,'0'0'2381,"0"0"-886,0 0-434,0 0-327,0 0-137,0 0-201,32 0-48,236 5-69,-116-5-351,32 0-5318,-184 0 5333,2 1-271,-1-1 0,0 0 1,0 0-1,1 0 0,-1 0 0,0 0 1,0 0-1,1 0 0,-1 0 1,0 0-1,0-1 0,1 1 0,-1 0 1,0-1-1,0 1 0,0-1 0,0 1 1,0-1-1,1 0 0,-1 1 1,0-1-1,-1 0 0,1 0 0,0 0 1,1-1-1,0-8-2877</inkml:trace>
</inkml:ink>
</file>

<file path=ppt/ink/ink2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10.631"/>
    </inkml:context>
    <inkml:brush xml:id="br0">
      <inkml:brushProperty name="width" value="0.05" units="cm"/>
      <inkml:brushProperty name="height" value="0.05" units="cm"/>
      <inkml:brushProperty name="color" value="#008C3A"/>
    </inkml:brush>
  </inkml:definitions>
  <inkml:trace contextRef="#ctx0" brushRef="#br0">138 1 5577,'0'0'3225,"0"0"-1593,0 0-656,0 0-303,0 0-377,0 0-168,0 0-24,-88 261-96,78-220-16,0-6-16,0-10-216,1-5-521,-1-10-231,10-10-264,0 0-96,0 0-1113,0 0-744,0-25 1321</inkml:trace>
</inkml:ink>
</file>

<file path=ppt/ink/ink2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10.964"/>
    </inkml:context>
    <inkml:brush xml:id="br0">
      <inkml:brushProperty name="width" value="0.05" units="cm"/>
      <inkml:brushProperty name="height" value="0.05" units="cm"/>
      <inkml:brushProperty name="color" value="#008C3A"/>
    </inkml:brush>
  </inkml:definitions>
  <inkml:trace contextRef="#ctx0" brushRef="#br0">4 1 1568,'-2'142'2235,"2"-141"-2124,-1 0 0,1 1 0,0-1 0,0 0 0,0 0 0,0 0 0,0 0-1,0 0 1,0 1 0,1-1 0,-1 0 0,0 0 0,1 0 0,-1 0-1,0 0 1,1 0 0,0 0 0,-1 0 0,1 0 0,-1 0 0,1 0-1,0 0 1,0 0 0,0-1 0,-1 1 0,1 0 0,0 0 0,0-1-1,0 1 1,0-1 0,0 1 0,0-1 0,0 1 0,0-1 0,1 0 0,-1 1-1,0-1 1,0 0 0,0 0 0,0 0 0,0 0 0,1 0 0,-1 0-1,0 0 1,0 0 0,0 0 0,0-1 0,0 1 0,0 0 0,2-1-1,7 0 829,-8 2-853,0 1 1,0-1-1,1 1 1,-1 0 0,0 0-1,-1 0 1,1 0-1,0 0 1,0 0 0,-1 1-1,0-1 1,1 1-1,-1-1 1,0 1 0,0-1-1,0 1 1,0 0-1,-1-1 1,1 5 0,8 54 785,-9-60-910,0 0 0,0 0 0,0 0-1,0-1 1,0 1 0,-1 0 0,1 0 0,0-1 0,0 1-1,-1 0 1,1 0 0,0-1 0,-1 1 0,1 0 0,0-1-1,-1 1 1,1 0 0,-1-1 0,0 1 0,1-1-1,-1 1 1,1-1 0,-1 1 0,0-1 0,1 1 0,-1-1-1,0 0 1,0 1 0,1-1 0,-1 0 0,-1 1 0,-29 0-3916,18-1 839,-7 0-1331</inkml:trace>
</inkml:ink>
</file>

<file path=ppt/ink/ink2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11.296"/>
    </inkml:context>
    <inkml:brush xml:id="br0">
      <inkml:brushProperty name="width" value="0.05" units="cm"/>
      <inkml:brushProperty name="height" value="0.05" units="cm"/>
      <inkml:brushProperty name="color" value="#008C3A"/>
    </inkml:brush>
  </inkml:definitions>
  <inkml:trace contextRef="#ctx0" brushRef="#br0">0 1 3385,'0'0'2902,"0"0"-815,0 0-380,0 0-300,0 0-415,0 0-77,3 39-190,8 131 57,-5-90-415,4 0-1,2-1 1,31 100 0,-31-140-340,29 67 0,-36-95-190,1 0 0,0 0-1,0-1 1,1 0 0,0 0-1,1 0 1,0-1 0,1-1 0,-1 1-1,14 9 1,-17-16-251,0 1 1,0-1-1,0 0 0,1 0 0,-1 0 1,0-1-1,1 0 0,-1 0 0,0 0 1,1-1-1,-1 0 0,10 0 1,-9 0-434,-5 0 651,0 0 1,0 0 0,1 0-1,-1-1 1,0 1-1,0 0 1,0 0 0,0 0-1,0-1 1,0 1-1,0-1 1,0 1 0,0-1-1,0 1 1,0-1-1,0 0 1,0 1 0,0-1-1,0 0 1,0 0-1,0 0 1,11-28-1260,-11 26 1330,18-66-1566</inkml:trace>
</inkml:ink>
</file>

<file path=ppt/ink/ink2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11.618"/>
    </inkml:context>
    <inkml:brush xml:id="br0">
      <inkml:brushProperty name="width" value="0.05" units="cm"/>
      <inkml:brushProperty name="height" value="0.05" units="cm"/>
      <inkml:brushProperty name="color" value="#008C3A"/>
    </inkml:brush>
  </inkml:definitions>
  <inkml:trace contextRef="#ctx0" brushRef="#br0">20 5 2056,'0'0'5978,"0"0"-3394,0 0-1063,0 0-465,0 0-808,0 0-248,0 0-176,-19-5-856,19 30-1337,0 6-4360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52.232"/>
    </inkml:context>
    <inkml:brush xml:id="br0">
      <inkml:brushProperty name="width" value="0.05" units="cm"/>
      <inkml:brushProperty name="height" value="0.05" units="cm"/>
      <inkml:brushProperty name="color" value="#E71224"/>
    </inkml:brush>
  </inkml:definitions>
  <inkml:trace contextRef="#ctx0" brushRef="#br0">260 657 3961,'0'0'3617,"0"0"-1794,0 0 65,0 0 207,0 0-329,0 0-396,-1-3 899,-7-15-2498,3 13 69,0 0-1,0 1 1,0 0 0,0 0-1,0 0 1,-1 0-1,0 1 1,0 0 0,0 0-1,0 1 1,0-1 0,0 1-1,-6-1 161,0 1-101,1 0-1,-1 1 0,0 0 0,1 1 1,-1 0-1,0 1 0,-6 1 102,16-1-14,-1 1 0,1-1 0,0 0 0,-1 1 0,1-1 0,0 1 0,0 0 0,0-1-1,0 1 1,0 0 0,0 1 0,1-1 0,-1 0 0,1 0 0,-1 1 0,1-1 0,0 0 0,0 1-1,0 0 1,0-1 0,0 2 14,-16 60-212,17-63 211,-5 35-148,1 1 0,2 1 0,1 13 149,2-51 3,-1 1 0,0-1 0,1 1 0,-1-1 0,1 1 0,-1-1 0,1 0 0,-1 1 0,1-1 0,0 1 0,-1-1 0,1 0 0,-1 0 0,1 1 0,0-1 0,-1 0 0,1 0 0,0 0 0,-1 0 0,1 0 0,0 1-1,-1-1 1,1 0 0,0-1 0,-1 1 0,2 0-3,26 0 83,-19 0-88,-6-1-21,1 0 1,0 0-1,-1 0 1,1 0-1,-1 0 1,0-1-1,1 0 1,-1 1-1,0-1 1,0 0-1,0-1 1,0 1-1,0 0 0,-1-1 1,1 0-1,-1 1 1,0-1-1,1 0 1,0-3 25,40-69-1355,-38 65 1125,20-42-605,-3-1 0,-2-1 0,-2-1 0,-3-1 0,4-31 835,-5-2 575,-5 0 1,-3 0 0,-5-20-576,-1 108 484,0 1-183,0 0-134,0 11-81,-4 80 1666,-16 87-1752,1-16 1082,4 85 155,12 11-1237,3-255-124,0 0 0,0 1 1,0-1-1,1 0 1,-1 0-1,1 0 1,0 0-1,0 0 0,0-1 1,0 1-1,1 2 124,16 11-4159,-9-15-634</inkml:trace>
</inkml:ink>
</file>

<file path=ppt/ink/ink2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11.948"/>
    </inkml:context>
    <inkml:brush xml:id="br0">
      <inkml:brushProperty name="width" value="0.05" units="cm"/>
      <inkml:brushProperty name="height" value="0.05" units="cm"/>
      <inkml:brushProperty name="color" value="#008C3A"/>
    </inkml:brush>
  </inkml:definitions>
  <inkml:trace contextRef="#ctx0" brushRef="#br0">384 0 1536,'0'0'5025,"0"0"-3384,0 0 63,0 0-352,0 0-463,0 0-121,0 0-80,-138 176 0,113-150-376,-4-11 32,4 5-328,-4 0-32,-6-5-400,-4 5-1312,5 0-2665,4-10-2993</inkml:trace>
</inkml:ink>
</file>

<file path=ppt/ink/ink2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12.311"/>
    </inkml:context>
    <inkml:brush xml:id="br0">
      <inkml:brushProperty name="width" value="0.05" units="cm"/>
      <inkml:brushProperty name="height" value="0.05" units="cm"/>
      <inkml:brushProperty name="color" value="#008C3A"/>
    </inkml:brush>
  </inkml:definitions>
  <inkml:trace contextRef="#ctx0" brushRef="#br0">0 0 7530,'0'0'2723,"0"0"-1152,0 0-555,0 0-476,0 0-170,0 0-160,12 0-72,305 0 299,-317 0-397,0 0 48,-2 2-45,-11 10-23,1 0-1,1 1 1,0 0 0,1 1 0,0 1-1,1-1 1,1 1 0,0 1 0,1-1-1,-9 30 1,14-35-13,0 1 0,1-1 0,0 1-1,2 15 1,-1-14-19,26-11-461,-19-2 297,1 0-1,-1-1 1,1 0-1,-1 0 0,0-1 1,0 0-1,0 0 1,0 0-1,-1-1 0,1 0 1,7-7-1,70-60-3478,21-40-2847,-68 65 4690</inkml:trace>
</inkml:ink>
</file>

<file path=ppt/ink/ink2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12.696"/>
    </inkml:context>
    <inkml:brush xml:id="br0">
      <inkml:brushProperty name="width" value="0.05" units="cm"/>
      <inkml:brushProperty name="height" value="0.05" units="cm"/>
      <inkml:brushProperty name="color" value="#008C3A"/>
    </inkml:brush>
  </inkml:definitions>
  <inkml:trace contextRef="#ctx0" brushRef="#br0">0 1 4705,'0'0'3507,"0"0"-1796,0 0-492,0 0-453,0 0-286,0 0-119,7 4 23,7 3-237,1 0 0,0-1-1,1-1 1,-1 0 0,1-1-1,16 2 1,43 11 289,-72-16-412,1 0-1,-1 0 1,1 0-1,-1 1 1,0-1-1,0 1 1,0 0-1,0 0 1,0 0-1,0 0 1,-1 0-1,1 1 1,0-1-1,-1 1 1,0 0-1,0 0 0,0 0 1,0 0-1,0 0 1,2 6-1,-2 0 32,0 0 0,0 0 0,-1 1-1,-1-1 1,1 1 0,-2 10-1,0 3-15,1-20-164,-1-1 0,1 1 0,-1-1-1,0 0 1,0 1 0,0-1 0,0 0-1,0 0 1,-1 0 0,1 1 0,-1-1-1,1-1 1,-1 1 0,0 0-1,0 0 1,1-1 0,-1 1 0,-1-1-1,1 1 1,0-1 0,0 0 0,0 0-1,-1 0 1,1 0 0,0 0 0,-1-1-1,1 1 1,-1-1 0,1 1 0,-4-1-1,-11 3-3027,-1-1 0,-34 0-1,48-2 2542,-21 0-872</inkml:trace>
</inkml:ink>
</file>

<file path=ppt/ink/ink2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13.051"/>
    </inkml:context>
    <inkml:brush xml:id="br0">
      <inkml:brushProperty name="width" value="0.05" units="cm"/>
      <inkml:brushProperty name="height" value="0.05" units="cm"/>
      <inkml:brushProperty name="color" value="#008C3A"/>
    </inkml:brush>
  </inkml:definitions>
  <inkml:trace contextRef="#ctx0" brushRef="#br0">10 56 728</inkml:trace>
  <inkml:trace contextRef="#ctx0" brushRef="#br0" timeOffset="1">10 56 728,'177'-55'5905,"-192"55"-4032,-4 10-873,-6 20 112,1 5-464,-6 5-159,10 1-345,1 4-32,4-5-112,10 0-433,-5-4-1455,10-16-3289,-5-5 984</inkml:trace>
</inkml:ink>
</file>

<file path=ppt/ink/ink2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14.002"/>
    </inkml:context>
    <inkml:brush xml:id="br0">
      <inkml:brushProperty name="width" value="0.05" units="cm"/>
      <inkml:brushProperty name="height" value="0.05" units="cm"/>
      <inkml:brushProperty name="color" value="#008C3A"/>
    </inkml:brush>
  </inkml:definitions>
  <inkml:trace contextRef="#ctx0" brushRef="#br0">0 0 3881,'0'0'3857,"0"0"-1762,0 0-734,0 0-308,0 0-243,0 0-19,0 0-96,48 10-69,153 37-118,-187-44-431,-1 2 0,0-1 0,0 2 0,14 7 1,9 19 279,-23-18-247,8 10-47,0 1-1,-2 1 1,-1 1-1,-1 1 1,-1 0-1,-1 1 1,-2 1-1,-1 0 1,15 58-1,-10-9 97,-3 1-1,7 142 0,-20-191-161,-2-16-2,2 0 1,0-1 0,1 1-1,5 21 1,-5-35-11,-1 0-1,1 0 1,-1-1-1,1 1 1,0 0 0,0-1-1,-1 1 1,1-1-1,0 1 1,0-1 0,0 0-1,-1 0 1,1 0-1,0 0 1,0 0 0,0 0-1,0-1 1,-1 1-1,1-1 1,0 1-1,0-1 1,-1 1 0,1-1-1,0 0 1,-1 0-1,2-1 1,5-18 19,0 0-1,-2-1 1,-1 1-1,5-34 1,-7 29-26,2 1 0,1-1 0,13-33 1,-5 25-226,2 1 1,1 0-1,2 1 1,0 1-1,3 0 0,0 2 1,32-31-1,-41 46 191,1 1 0,1 0-1,0 1 1,0 1 0,1 0-1,1 1 1,-1 1 0,1 0-1,1 1 1,-1 1-1,1 1 1,0 1 0,0 0-1,1 1 1,33-1 0,-42 4 59,0-1 1,1 1 0,-1 1 0,0 0-1,1 1 1,-1 0 0,0 0 0,0 1-1,0 0 1,-1 1 0,1 0 0,-1 0-1,0 1 1,0 0 0,15 12 0,77 76 43,-65-58-42,52 39 0,-74-64-5,0 0 0,1-1 1,0-1-1,0-1 0,1 0 0,0-1 0,30 7 0,-6-8-2,0-1 0,0-2 0,50-4 0,-62 1-18,-8-1-256,1 0 0,-1-2 0,0 0 0,0-1 0,-1-1 0,0-1 0,0-1 0,0 0 0,-1-2 0,0 0 0,-1-1 0,21-16 0,-10 4-829,-1-1 0,-1-2 0,-1 0 0,-1-2 0,36-55 0,-2-15-1037</inkml:trace>
</inkml:ink>
</file>

<file path=ppt/ink/ink2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15.402"/>
    </inkml:context>
    <inkml:brush xml:id="br0">
      <inkml:brushProperty name="width" value="0.05" units="cm"/>
      <inkml:brushProperty name="height" value="0.05" units="cm"/>
      <inkml:brushProperty name="color" value="#008C3A"/>
    </inkml:brush>
  </inkml:definitions>
  <inkml:trace contextRef="#ctx0" brushRef="#br0">113 0 6233,'0'0'4180,"0"0"-1757,0 0-397,0 0-279,0 0-454,0 0-296,0 0-268,15 1 509,-8 1-1204,-1 1 0,0 0 0,-1 0 1,1 0-1,0 0 0,-1 1 0,10 9 1,22 13 46,-20-19-71,0 0 1,0-1-1,22 4 1,12 5-272,-50-15 230,-1 1 0,1-1 0,0 0 0,0 1 0,0-1 0,-1 0 0,1 1 0,0-1 0,-1 1 0,1-1 0,0 1 0,-1 0 0,1-1 0,-1 1 0,1 0 0,-1-1 0,1 1 0,-1 0 0,1-1-1,-1 1 1,0 0 0,1 0 0,-1 0 0,0-1 0,0 1 0,1 0 0,-1 0 0,0 0 0,0 0 0,0 0 0,0-1 0,0 1 0,0 0 0,-1 0 0,1 0 0,0 0 0,0-1 0,-1 1 0,1 0 0,0 0 0,-1 0 0,1-1 0,0 1 0,-1 0 0,1-1 0,-1 1 0,0 0 0,1-1 0,-2 2 0,-31 30-635,18-21 446,-285 222-3450,295-229 3649,4-4 19,0 1 1,0 0-1,0-1 1,0 1-1,0 0 0,0 0 1,0 0-1,0 0 1,0 0-1,1 0 0,-1 0 1,0 0-1,1 0 1,-1 0-1,0 1 0,1-1 1,0 0-1,-1 0 0,1 2 1,0-2 83,0 0 1,1-1 0,-1 1-1,0-1 1,1 1-1,-1 0 1,1-1 0,-1 0-1,1 1 1,-1-1-1,1 1 1,-1-1 0,1 1-1,-1-1 1,1 0-1,0 1 1,-1-1 0,1 0-1,-1 0 1,1 0 0,0 1-1,-1-1 1,1 0-1,0 0 1,0 0 0,-1 0-1,1 0 1,0 0-1,0 0 1,25 1 425,129 4 597,-77-1-2844,-2-3-4297,-41-1-1521</inkml:trace>
</inkml:ink>
</file>

<file path=ppt/ink/ink2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15.738"/>
    </inkml:context>
    <inkml:brush xml:id="br0">
      <inkml:brushProperty name="width" value="0.05" units="cm"/>
      <inkml:brushProperty name="height" value="0.05" units="cm"/>
      <inkml:brushProperty name="color" value="#008C3A"/>
    </inkml:brush>
  </inkml:definitions>
  <inkml:trace contextRef="#ctx0" brushRef="#br0">11 0 7706,'0'0'3120,"0"0"-1111,0 0 303,0 0-575,0 0-641,0 0-448,0 0-416,-10 61-8,10-56-216,0 5-16,10-5-664,14-5-1593,-9 0-2432,0 0-3712</inkml:trace>
</inkml:ink>
</file>

<file path=ppt/ink/ink2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16.066"/>
    </inkml:context>
    <inkml:brush xml:id="br0">
      <inkml:brushProperty name="width" value="0.05" units="cm"/>
      <inkml:brushProperty name="height" value="0.05" units="cm"/>
      <inkml:brushProperty name="color" value="#008C3A"/>
    </inkml:brush>
  </inkml:definitions>
  <inkml:trace contextRef="#ctx0" brushRef="#br0">1 197 6689,'0'0'4777,"0"0"-2736,0 0-1049,0 0-176,0 0-600,0 0-136,0 0-80,88-96-576,-48 56-1208,-11 10-2409,-4 0-2945</inkml:trace>
</inkml:ink>
</file>

<file path=ppt/ink/ink2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16.419"/>
    </inkml:context>
    <inkml:brush xml:id="br0">
      <inkml:brushProperty name="width" value="0.05" units="cm"/>
      <inkml:brushProperty name="height" value="0.05" units="cm"/>
      <inkml:brushProperty name="color" value="#008C3A"/>
    </inkml:brush>
  </inkml:definitions>
  <inkml:trace contextRef="#ctx0" brushRef="#br0">99 0 280,'0'0'7091,"0"0"-4234,0 0-1853,0 0-364,0 0-353,0 0-129,-13 27-122,-5 8-35,-1 0-7,-19 54-1,35-80-309,1-1-1,0 1 0,1 0 1,0 0-1,0-1 1,1 18-1,0-19-250,1-6 509,-1 1 0,1-1 0,-1 0 0,1 0 0,0 0 0,0 0 0,0 0 1,0 0-1,-1 0 0,1 0 0,0-1 0,1 1 0,-1 0 0,0 0 0,0-1 0,0 1 0,0-1 0,0 1 0,1-1 0,-1 1 0,0-1 0,0 0 0,1 0 1,-1 1-1,0-1 0,1 0 0,1 0 0,43 2-21,-44-2 58,214 0 4413,-215 1-4335,1 1 0,-1-1 0,1 0 0,-1 1 0,0-1 1,1 1-1,-1-1 0,0 1 0,0 0 0,0 0 0,-1-1 0,1 1 0,0 0 0,-1 0 0,1 0 1,-1 0-1,0 0 0,1 0 0,-1-1 0,0 1 0,0 0 0,0 0 0,0 0 0,-1 2 0,1 5-161,1-1-1,-2 1 1,1-1-1,-1 1 1,-3 9-1,1-13-347,-1-1-1,0 1 1,0-1-1,0 0 1,-1 0-1,1 0 1,-1 0 0,0-1-1,0 0 1,0 0-1,-1 0 1,1-1-1,-1 1 1,-5 1 0,1 0-1096,-24 7-2026</inkml:trace>
</inkml:ink>
</file>

<file path=ppt/ink/ink2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16.763"/>
    </inkml:context>
    <inkml:brush xml:id="br0">
      <inkml:brushProperty name="width" value="0.05" units="cm"/>
      <inkml:brushProperty name="height" value="0.05" units="cm"/>
      <inkml:brushProperty name="color" value="#008C3A"/>
    </inkml:brush>
  </inkml:definitions>
  <inkml:trace contextRef="#ctx0" brushRef="#br0">246 1 5049,'0'0'2449,"0"0"-921,0 0-232,0 0-608,0 0-136,0 0-424,-132 277 17,107-237-145,1-5-128,4-10-1305,0-10-1407,6-5-2586,4-10 3418</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52.683"/>
    </inkml:context>
    <inkml:brush xml:id="br0">
      <inkml:brushProperty name="width" value="0.05" units="cm"/>
      <inkml:brushProperty name="height" value="0.05" units="cm"/>
      <inkml:brushProperty name="color" value="#E71224"/>
    </inkml:brush>
  </inkml:definitions>
  <inkml:trace contextRef="#ctx0" brushRef="#br0">236 79 4241,'0'0'2878,"0"0"-1582,0 0-325,0 0-163,0 0-164,0 0-9,1-11-35,-1-35-264,0 45-328,0 0 0,0 0 0,0 0 0,-1 0 0,1 0-1,0 0 1,-1 0 0,1 0 0,-1 0 0,1 0 0,-1 0-1,0 0 1,1 1 0,-1-1 0,0 0 0,1 0 0,-1 1 0,0-1-1,0 0 1,0 1 0,0-1 0,1 1 0,-1-1 0,0 1-1,0 0 1,0-1 0,0 1 0,0 0 0,0-1 0,0 1-1,-1 0-7,-33 0 187,27 1-167,6-1-19,1 0 0,-1 0 1,0 1-1,1-1 0,-1 1 0,0-1 1,1 1-1,-1 0 0,0-1 0,1 1 1,-1 0-1,1 0 0,0 0 1,-1 0-1,1 0 0,0 1 0,0-1 1,-1 0-1,1 1 0,0-1-1,-20 41 63,14-20 16,2 0 0,-3 23-79,-1 29 165,3 0 0,4 0 0,3 0-1,4 11-164,-2-63 52,1 1 0,2-1 0,0 0-1,3 6-51,-2-9 61,-2-1-1,0 1 0,0 0 0,-2 0 0,-1 1 0,0 3-60,-2-21-27,-1 0 0,0 0 0,1 0 0,-1 0 0,0 0 0,0 0 0,0 0 0,0 0 0,-1 0 0,1-1 0,0 1 0,-1 0 0,1-1 0,-1 1 0,0-1 0,1 0 0,-1 1 0,0-1 0,0 0 0,0 0 0,0 0 0,0 0 0,0-1 0,0 1 0,0 0 0,0-1 0,0 0 0,0 1 0,0-1 0,-1 0 27,-67 6-3887,42-6 701</inkml:trace>
</inkml:ink>
</file>

<file path=ppt/ink/ink2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17.095"/>
    </inkml:context>
    <inkml:brush xml:id="br0">
      <inkml:brushProperty name="width" value="0.05" units="cm"/>
      <inkml:brushProperty name="height" value="0.05" units="cm"/>
      <inkml:brushProperty name="color" value="#008C3A"/>
    </inkml:brush>
  </inkml:definitions>
  <inkml:trace contextRef="#ctx0" brushRef="#br0">0 1 2865,'0'0'4040,"0"0"-2399,0 0-25,0 0-568,0 0-95,0 0-545,0 0-56,118 146-288,-73-131-64,19-10-544,-15-5-2217,-5 0-4825</inkml:trace>
</inkml:ink>
</file>

<file path=ppt/ink/ink2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17.952"/>
    </inkml:context>
    <inkml:brush xml:id="br0">
      <inkml:brushProperty name="width" value="0.05" units="cm"/>
      <inkml:brushProperty name="height" value="0.05" units="cm"/>
      <inkml:brushProperty name="color" value="#008C3A"/>
    </inkml:brush>
  </inkml:definitions>
  <inkml:trace contextRef="#ctx0" brushRef="#br0">1 0 832,'0'0'8466,"0"0"-5921,0 0-1153,0 0-176,0 0-336,0 0-528,0 0-208,0 16-144,4-11-80,6-5-1048,0 0-704,0 0-2209,0 0-1136,-5 0 4097,-5 0 199,0 0-223,0 0 600</inkml:trace>
</inkml:ink>
</file>

<file path=ppt/ink/ink2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18.983"/>
    </inkml:context>
    <inkml:brush xml:id="br0">
      <inkml:brushProperty name="width" value="0.05" units="cm"/>
      <inkml:brushProperty name="height" value="0.05" units="cm"/>
      <inkml:brushProperty name="color" value="#008C3A"/>
    </inkml:brush>
  </inkml:definitions>
  <inkml:trace contextRef="#ctx0" brushRef="#br0">104 0 1824,'-45'131'4620,"43"-128"-4294,1 0 0,0-1 0,0 1 0,0 0-1,1 0 1,-1 0 0,1 0 0,-1 0 0,1-1 0,0 1 0,0 0 0,0 0 0,1 0-1,-1 0 1,1 0 0,-1 0 0,1 0 0,0-1 0,0 1 0,3 4 0,-2-4-326,0-1 1,0 0 0,1 0-1,-1 0 1,1-1 0,0 1-1,-1-1 1,1 1 0,0-1-1,0 0 1,6 2-1,3 1 356,-1-1-337,0 0-1,0-1 1,0 0-1,0 0 1,0-1 0,0-1-1,20-1 1,-3 0-903,-27 1-63,-1 0-496,-31 12-3208,4-1 3913,1 1 1,0 1 0,1 1-1,0 2 1,1 0 0,-28 26-1,50-41 741,2-1-2,-1 1 1,1-1-1,-1 0 1,1 1 0,-1-1-1,1 1 1,-1-1 0,1 1-1,-1-1 1,1 1 0,0-1-1,-1 1 1,1-1-1,0 1 1,0-1 0,-1 1-1,1 0 1,0-1 0,0 1-1,0-1 1,0 1 0,-1 0-1,1 0 1,0 0 1069,0-1 2249,0 0-804,0 0-536,0 0-409,0 0-489,0 0-266,0 0-59,0 0-141,0 0-114,0 0-23,0 0-89,0 0-32,0 45 382,0 32-623,1-76-113,1 0-1,-1 0 0,0 0 0,0 0 1,1-1-1,-1 1 0,1 0 0,-1 0 1,0-1-1,1 1 0,0-1 0,-1 1 1,1-1-1,-1 0 0,1 0 0,-1 1 1,1-1-1,-1 0 0,1 0 0,0-1 1,-1 1-1,1 0 0,2-1 0,-2 1-4,1-1 0,-1 1 0,1 0 0,0 1 0,-1-1-1,1 0 1,-1 1 0,1-1 0,-1 1 0,3 1 0,-4-1 30,24 29-341,-11-23 277,-12-5-10,0-1 0,-1 0 0,1 1 0,0-1 1,0 0-1,0 0 0,0 0 0,0-1 0,0 1 0,0 0 0,1-1 0,-1 1 0,3-1 0,52-1-1998,-46 0 773,0 0-1,1-1 1,-1 0 0,0 0 0,0-1 0,0-1-1,-1 0 1,20-10 0,0-2-812</inkml:trace>
</inkml:ink>
</file>

<file path=ppt/ink/ink2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19.382"/>
    </inkml:context>
    <inkml:brush xml:id="br0">
      <inkml:brushProperty name="width" value="0.05" units="cm"/>
      <inkml:brushProperty name="height" value="0.05" units="cm"/>
      <inkml:brushProperty name="color" value="#008C3A"/>
    </inkml:brush>
  </inkml:definitions>
  <inkml:trace contextRef="#ctx0" brushRef="#br0">75 0 1528,'0'0'6874,"0"0"-4234,0 0-1143,0 0-57,0 0-264,0 0-576,0 0-136,9 186-400,-9-130 49,0-1-113,0 6-105,0-6-1191,-14 0-1584,-11 16-4026,5-16 4098,-4-10 687</inkml:trace>
</inkml:ink>
</file>

<file path=ppt/ink/ink2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20.451"/>
    </inkml:context>
    <inkml:brush xml:id="br0">
      <inkml:brushProperty name="width" value="0.05" units="cm"/>
      <inkml:brushProperty name="height" value="0.05" units="cm"/>
      <inkml:brushProperty name="color" value="#008C3A"/>
    </inkml:brush>
  </inkml:definitions>
  <inkml:trace contextRef="#ctx0" brushRef="#br0">39 161 8,'0'0'432,"0"0"-52,0 0-65,0 0 1200,0 0 2379,0 0-1428,6-6-1143,-3 2-1097,0 0 1,1 1-1,-1 0 0,1-1 0,0 1 1,0 1-1,7-5 0,-10 6-148,1 0-1,0 1 0,0-1 0,-1 1 1,1 0-1,0-1 0,0 1 0,0 0 0,0 0 1,-1 0-1,1 0 0,0 0 0,0 0 1,0 1-1,0-1 0,-1 1 0,1-1 1,0 1-1,-1 0 0,1 0 0,0 0 0,-1-1 1,1 1-1,-1 1 0,1-1 0,-1 0 1,1 0-1,1 3 0,1 1 10,0 0 1,0 0-1,0 0 1,-1 1-1,0-1 0,0 1 1,0 0-1,-1 0 0,0 0 1,0 0-1,0 0 1,0 9-1,0 7 89,0 0 0,-3 29 0,0-13-50,1-34-154,0 0 1,-1 0 0,0 1-1,0-1 1,0 0-1,0 0 1,0 0 0,-1 0-1,0-1 1,1 1-1,-2 0 1,1-1 0,0 1-1,-1-1 1,1 0-1,-1 1 1,0-1 0,0-1-1,0 1 1,-1 0-1,1-1 1,-1 0 0,1 1-1,-8 2 1,0-1-442,1 0-1,-1 0 1,0-1 0,0 0 0,0-1 0,-1-1-1,1 1 1,-12-2 0,22-30-1021,2 26 1462,-1 1 0,1-1-1,0 0 1,0 0 0,0 1-1,1-1 1,-1 1 0,1-1 0,0 1-1,0 0 1,0-1 0,0 1-1,4-3 1,41-41 22,-25 26-22,-3 0-9,-16 16-23,1 0 0,0 0 0,0 0-1,0 1 1,1-1 0,0 1 0,0 0 0,0 1 0,0-1 0,0 1 0,1 0 0,-1 0-1,1 1 1,0-1 0,0 1 0,0 1 0,0-1 0,8 0 0,-12 5 112,-1 1 1,0 0-1,0-1 1,0 1 0,-1 0-1,1-1 1,-1 1-1,0 0 1,0 0-1,0-1 1,-2 5-1,2 0 105,0 19 254,1-10-313,0 0 0,-2 0 0,0-1 0,-1 1 0,-1 0 0,-6 19 0,8-31-3224,7-11 1268,18-33 753,31-56 989,-15 22-109,95-128 0,-133 198 231,1 0 0,-1 0 0,1 1 0,-1-1 0,1 0 0,0 1-1,0 0 1,0 0 0,0 0 0,1 0 0,-1 0 0,0 1 0,1-1 0,6-1-1,19 0 3120,-26 7-2802,0 0-1,-1-1 0,1 1 1,0 0-1,-1 0 1,0 0-1,0 1 1,2 8-1,1-2 263,8 18 178,-2 0-1,-1 1 1,-1 0-1,-1 1 1,5 57-1,-2 162 932,-7-83-1296,32 162-991,-25-243-1185,-9-45-1738,-2-30-759,-1-11 4087,-1 0 1,1 0-1,0 0 1,-1 0-1,1 0 1,0 0-1,0 0 0,-1 0 1,1-1-1,0 1 1,0 0-1,0-1 0,-1 1 1,-1-2-1,-5-6-30,1-1 0,0 0-1,0 0 1,0-1 0,1 0 0,1 0-1,0 0 1,0-1 0,1 0-1,-4-12 1,-5-12-169,-22-42-515</inkml:trace>
</inkml:ink>
</file>

<file path=ppt/ink/ink2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20.795"/>
    </inkml:context>
    <inkml:brush xml:id="br0">
      <inkml:brushProperty name="width" value="0.05" units="cm"/>
      <inkml:brushProperty name="height" value="0.05" units="cm"/>
      <inkml:brushProperty name="color" value="#008C3A"/>
    </inkml:brush>
  </inkml:definitions>
  <inkml:trace contextRef="#ctx0" brushRef="#br0">65 1 184,'0'0'180,"0"0"-57,0 0 73,0 0 139,0 0 453,0 0 939,-3 2 3613,-9 12-2425,12-12-2743,0 0 1,-1 0-1,1 0 1,1 0-1,-1 0 1,0 1-1,0-1 1,1 0-1,-1 0 1,1 0-1,0 0 1,0 0-1,1 3 1,0-4-462,-1 0 0,1 0 0,0 0 0,-1-1 0,1 1 0,0 0 1,0-1-1,0 1 0,0-1 0,-1 0 0,1 1 0,0-1 0,0 0 0,0 0 1,4-1-1,-5 6-3996,-1-3 4106,0 0 1,0 0 0,-1 0 0,1 0 0,-1-1 0,1 1 0,-1 0 0,0-1 0,1 1-1,-1 0 1,0-1 0,0 1 0,0-1 0,0 1 0,-2 1 0,-34 23-978,-3 0 2</inkml:trace>
</inkml:ink>
</file>

<file path=ppt/ink/ink2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21.114"/>
    </inkml:context>
    <inkml:brush xml:id="br0">
      <inkml:brushProperty name="width" value="0.05" units="cm"/>
      <inkml:brushProperty name="height" value="0.05" units="cm"/>
      <inkml:brushProperty name="color" value="#008C3A"/>
    </inkml:brush>
  </inkml:definitions>
  <inkml:trace contextRef="#ctx0" brushRef="#br0">232 1 280,'-231'282'1144,"236"-282"3545,9 0-3224,6 0-385,0 0-112,4 0-464,6 0-240,-6 0-264,6 0-368,-10 0-1320,-1 0-409,-9 0 81,-10 0 352,0-11 415,0 6-55</inkml:trace>
</inkml:ink>
</file>

<file path=ppt/ink/ink2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21.480"/>
    </inkml:context>
    <inkml:brush xml:id="br0">
      <inkml:brushProperty name="width" value="0.05" units="cm"/>
      <inkml:brushProperty name="height" value="0.05" units="cm"/>
      <inkml:brushProperty name="color" value="#008C3A"/>
    </inkml:brush>
  </inkml:definitions>
  <inkml:trace contextRef="#ctx0" brushRef="#br0">67 37 56,'0'0'1372,"0"0"2669,0 0-817,0 0-993,0 0-364,0 0-323,-11 35-348,-31 109-505,28-88-169,15-36-189,2-10-185,-3-9-142,1 0-1,-1 0 1,1 0 0,-1 0 0,1 0-1,-1 0 1,1 0 0,0 0 0,-1-1-1,1 1 1,0 0 0,0-1-1,0 1 1,-1 0 0,1-1 0,0 1-1,0-1 1,0 1 0,0-1 0,0 0-1,0 1 1,0-1 0,0 0-1,0 0 1,0 1 0,0-1 0,1 0-1,36 0-84,-25-1 17,-3 1-78,1-2 1,-1 1-1,1-2 1,-1 1 0,0-1-1,0-1 1,0 0-1,0 0 1,-1-1 0,0 0-1,0-1 1,0 0-1,0 0 1,-1-1 0,10-10-1,-7 6-78,-1 0-1,-1 0 0,0 0 1,-1-1-1,0-1 0,0 1 1,-2-1-1,1-1 0,-2 1 1,8-26-1,-12 31 192,1 1-1,-1-1 1,-1 1-1,0-1 1,0 1-1,0-1 0,-2-9 1,1 16 33,1 0-1,-1 1 1,0-1-1,1 0 1,-1 1 0,1-1-1,-1 0 1,0 1 0,0-1-1,1 1 1,-1-1-1,0 1 1,0-1 0,0 1-1,1-1 1,-1 1-1,0 0 1,0 0 0,0-1-1,0 1 1,0 0 0,0 0-1,-1 0 1,-27-1 195,24 1-150,-2 0-34,1 0 0,0 0 1,-1 0-1,1 1 0,0 0 1,0 0-1,0 1 0,0 0 1,0 0-1,0 0 0,0 0 1,0 1-1,1 0 0,-1 1 1,1-1-1,0 1 0,0 0 1,1 0-1,-1 0 0,1 1 1,0 0-1,0 0 0,0 0 1,0 0-1,1 0 1,0 1-1,-3 8 0,3-7 20,-1-1 1,2 2-1,-1-1 0,1 0 0,0 0 0,1 1 1,0-1-1,0 1 0,0 0 0,1 8 1,4-15-52,-1 0 0,0 1 0,1-1 0,-1-1 0,1 1 0,0 0 0,-1-1 0,1 0 1,0 0-1,-1 0 0,1 0 0,5-1 0,0 0-117,60 1-5408,129-20 0,-172 15 4051</inkml:trace>
</inkml:ink>
</file>

<file path=ppt/ink/ink2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26.895"/>
    </inkml:context>
    <inkml:brush xml:id="br0">
      <inkml:brushProperty name="width" value="0.05" units="cm"/>
      <inkml:brushProperty name="height" value="0.05" units="cm"/>
      <inkml:brushProperty name="color" value="#008C3A"/>
    </inkml:brush>
  </inkml:definitions>
  <inkml:trace contextRef="#ctx0" brushRef="#br0">1 191 256,'0'0'197,"0"0"-78,0 0-3,0-7 87,0 4-189,0 0 0,0 1 0,0-1 1,0 0-1,1 0 0,-1 1 0,1-1 1,0 0-1,0 1 0,0-1 0,0 1 0,0-1 1,0 1-1,1 0 0,-1-1 0,1 1 0,0 0 1,0 0-1,-1 0 0,1 0 0,1 0 0,3-2 1,9-14 871,-10-14 9613,-5 32-9592,0 0-174,0 0-306,-2 22-150,-16 65-49,9-48 83,1 0-1,3 0 0,-2 47 1,6-58-106,3 38 99,-2-64-290,1-1 0,0 0 0,-1 0 0,1 0 0,0 0 0,0 0 0,0 0 0,0 0 0,0 0 0,0 0 0,0-1 0,0 1 0,0 0 0,0-1 0,0 1 0,1-1 0,-1 1 0,0-1 0,0 1 0,1-1 0,-1 0 0,0 0 0,1 1 0,-1-1 0,0 0 0,2-1 0,45 1 201,-34-1-174,-7 0-58,-1 0 0,1-1 1,-1 1-1,1-2 1,-1 1-1,0-1 0,0 0 1,0 0-1,0 0 0,-1-1 1,1 0-1,-1 0 0,0 0 1,0-1-1,0 0 0,-1 0 1,8-10-1,4-8-466,0 0-1,23-49 1,-32 56 350,-1 0-1,-1-1 1,0 0 0,-1 0-1,-1 0 1,-1 0 0,0-1-1,-1 1 1,-1-1-1,-1 1 1,-4-27 0,4 41 129,0-1 0,-1 0 0,1 0 0,-1 1 0,0-1 0,0 1 1,0-1-1,0 1 0,-1 0 0,1 0 0,-1 0 0,0 0 0,0 1 1,0-1-1,0 1 0,0-1 0,-1 1 0,1 0 0,-1 0 0,0 1 0,1-1 1,-1 1-1,-5-1 0,-4-2 35,-1 0 1,0 2-1,0 0 1,-1 0-1,-16 1 1,30 1-15,0 1 0,0-1 0,0 0 0,0 1 0,0-1 0,0 1 0,0-1 1,0 1-1,1-1 0,-1 1 0,0 0 0,0-1 0,0 1 0,0 0 0,1 0 0,-1 0 0,0-1 0,1 1 1,-1 0-1,1 0 0,-1 0 0,1 0 0,0 0 0,-1 0 0,1 0 0,0 0 0,-1 0 0,1 0 1,0 0-1,0 1 0,0 1 0,-1 43 718,2-33-513,-1 5-146,2 0 0,-1 0-1,2 0 1,1 0 0,11 33 0,-13-30-425,1 6-1159,-3-27 1388,0 1 1,0 0 0,1-1-1,-1 1 1,1 0 0,-1-1-1,0 1 1,1 0-1,-1-1 1,1 1 0,0-1-1,-1 1 1,1-1-1,-1 1 1,1-1 0,0 1-1,-1-1 1,1 0 0,0 1-1,0-1 1,-1 0-1,1 0 1,0 1 0,0-1-1,-1 0 1,1 0-1,0 0 1,0 0 0,0 0-1,9 0-736,-5 1 108,1-1 0,-1 0 0,0 0 0,0 0 0,0-1 0,0 0 0,9-2 0,16-18-1654</inkml:trace>
</inkml:ink>
</file>

<file path=ppt/ink/ink2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27.567"/>
    </inkml:context>
    <inkml:brush xml:id="br0">
      <inkml:brushProperty name="width" value="0.05" units="cm"/>
      <inkml:brushProperty name="height" value="0.05" units="cm"/>
      <inkml:brushProperty name="color" value="#008C3A"/>
    </inkml:brush>
  </inkml:definitions>
  <inkml:trace contextRef="#ctx0" brushRef="#br0">0 174 2577,'0'0'3650,"0"0"-2213,0 0-446,0 0 53,0 0-258,0 0-286,30 3-39,98 11-138,-120-13-311,-1-1-1,1 1 1,0-1 0,-1 0-1,1-1 1,0 0-1,-1 0 1,1 0-1,-1-1 1,0 0 0,1-1-1,-1 0 1,0 0-1,0 0 1,-1-1-1,1 0 1,9-8 0,4-2-83,-15 11-168,0 0 0,0-1 0,0 0 1,-1 0-1,1-1 0,-1 1 1,0-1-1,0 0 0,5-9 0,-7 10-217,0 0 0,-1-1 0,1 1 0,-1 0-1,0-1 1,0 1 0,-1 0 0,1-1 0,-1 1-1,0-1 1,0 1 0,0-1 0,-2-7 0,1 10 395,0 1 0,1 0 0,-1 0 0,0 0 0,0 0 1,0 0-1,0 0 0,0 0 0,0 0 0,0 0 0,0 0 1,-1 1-1,1-1 0,0 0 0,0 1 0,-1-1 0,1 1 0,0 0 1,-1-1-1,1 1 0,0 0 0,-1 0 0,1 0 0,0-1 1,-3 2-1,-47-1 117,36 1-67,0-2-113,12 1 360,1-1 0,-1 1 0,0 0 0,0 0 0,0 0 0,0 0 1,0 0-1,0 0 0,0 1 0,0 0 0,0-1 0,0 1 0,0 0 0,0 1 1,1-1-1,-1 0 0,0 1 0,1-1 0,-1 1 0,1 0 0,0 0 0,0 0 1,-1 0-1,1 0 0,0 1 0,-2 3 0,-10 21 944,1 1 0,1 0 1,-13 50-1,13-41-872,-24 57 0,34-90-270,0 0-1,1 0 1,0 0-1,-1 1 1,2-1-1,-1 0 0,0 1 1,1-1-1,0 7 1,17-10 110,13-1-206,137-6-2199,-145 3-258,0-1 0,42-12-1,-32 5 182</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53.030"/>
    </inkml:context>
    <inkml:brush xml:id="br0">
      <inkml:brushProperty name="width" value="0.05" units="cm"/>
      <inkml:brushProperty name="height" value="0.05" units="cm"/>
      <inkml:brushProperty name="color" value="#E71224"/>
    </inkml:brush>
  </inkml:definitions>
  <inkml:trace contextRef="#ctx0" brushRef="#br0">1 1 3961,'0'0'2192,"0"0"-1696,0 0 417,0 0 15,0 0-32,0 0-200,0 0-160,122 47-200,-84-42-240,9 0-96,-12 1-1608,-6-6-7290</inkml:trace>
</inkml:ink>
</file>

<file path=ppt/ink/ink2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27.929"/>
    </inkml:context>
    <inkml:brush xml:id="br0">
      <inkml:brushProperty name="width" value="0.05" units="cm"/>
      <inkml:brushProperty name="height" value="0.05" units="cm"/>
      <inkml:brushProperty name="color" value="#008C3A"/>
    </inkml:brush>
  </inkml:definitions>
  <inkml:trace contextRef="#ctx0" brushRef="#br0">1 137 912,'0'0'875,"0"0"1199,0 0 661,0 0-969,0 0-739,0 0-188,13 1-203,65 3-422,0-3 1,1-4 0,-1-3 0,151-32-1,-190 28-1586,42-18 1,-7-9-4461,-47 17 2958</inkml:trace>
</inkml:ink>
</file>

<file path=ppt/ink/ink2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28.436"/>
    </inkml:context>
    <inkml:brush xml:id="br0">
      <inkml:brushProperty name="width" value="0.05" units="cm"/>
      <inkml:brushProperty name="height" value="0.05" units="cm"/>
      <inkml:brushProperty name="color" value="#008C3A"/>
    </inkml:brush>
  </inkml:definitions>
  <inkml:trace contextRef="#ctx0" brushRef="#br0">291 1 4657,'0'0'3815,"0"0"-1862,0 0-677,0 0 39,0 0-119,0 0-141,3 32-236,23 199 335,-18-126-640,-7 134 0,-1-232-589,0 0 0,0-1 1,-1 1-1,0 0 0,0 0 0,-1-1 0,0 1 1,0-1-1,-1 1 0,0-1 0,0 0 0,0 0 1,-1 0-1,0 0 0,0-1 0,0 0 0,-1 1 1,1-1-1,-1-1 0,0 1 0,-1-1 0,1 0 1,-1 0-1,0-1 0,0 1 0,0-2 0,-1 1 1,1 0-1,0-1 0,-1 0 0,0-1 0,1 1 1,-1-1-1,0-1 0,-10 1 0,13-1-45,-4 0-257,0 0 0,0 0 0,-1-1 0,1 0 0,-11-3-1,16 3 295,0-1-1,0 1 0,1-1 0,-1 1 0,0-1 0,1 0 0,-1 0 0,1 0 0,0 0 1,0 0-1,0-1 0,0 1 0,0-1 0,0 1 0,0-1 0,1 0 0,-2-4 0,-10-27 93,1-1-1,2 0 0,2 0 0,1-1 0,2 0 0,-1-72 0,6 107 201,0 1-114,3 0-70,0 0 0,1-1 0,-1 1 0,0 0 1,0 1-1,0-1 0,0 1 0,1-1 1,-1 1-1,5 2 0,-3-2-9,27 7-347,0-3 1,53 4-1,-66-8-736,0-2 0,0 0-1,24-6 1,32-18-3279</inkml:trace>
</inkml:ink>
</file>

<file path=ppt/ink/ink2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28.851"/>
    </inkml:context>
    <inkml:brush xml:id="br0">
      <inkml:brushProperty name="width" value="0.05" units="cm"/>
      <inkml:brushProperty name="height" value="0.05" units="cm"/>
      <inkml:brushProperty name="color" value="#008C3A"/>
    </inkml:brush>
  </inkml:definitions>
  <inkml:trace contextRef="#ctx0" brushRef="#br0">168 1 824,'0'0'6141,"0"0"-2693,0 0-1804,0 0-227,0 0-163,-17 52-196,-56 173-263,53-154-352,3 0 0,-15 134 0,24 102-633,8-214-376,0-92 443,0 1-1,0-1 1,0 1-1,0 0 1,0-1-1,0 1 0,0-1 1,0 1-1,1-1 1,-1 1-1,1-1 1,-1 1-1,1-1 1,0 1-1,-1-1 1,1 0-1,0 1 0,1 0 1,0-1-345,0 0-1,-1-1 1,1 1 0,0-1-1,0 1 1,-1-1-1,1 0 1,0 0 0,0 0-1,0 0 1,0 0 0,-1 0-1,1 0 1,4-1 0,9-4-4841</inkml:trace>
</inkml:ink>
</file>

<file path=ppt/ink/ink2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29.250"/>
    </inkml:context>
    <inkml:brush xml:id="br0">
      <inkml:brushProperty name="width" value="0.05" units="cm"/>
      <inkml:brushProperty name="height" value="0.05" units="cm"/>
      <inkml:brushProperty name="color" value="#008C3A"/>
    </inkml:brush>
  </inkml:definitions>
  <inkml:trace contextRef="#ctx0" brushRef="#br0">74 0 208,'0'0'1915,"0"0"2214,0 0-480,0 0-1933,0 0-906,0 0-302,0 0-165,3 0-63,2 1-226,-1 0 0,0 0 0,0 0 0,0 0 0,0 1 0,0-1 0,0 1 0,0 0 0,0 1 0,0-1 0,-1 0 0,1 1 0,-1 0 0,0 0 1,5 7-1,47 60 106,-42-51-123,-3-5-51,0 1-1,-1 0 0,0 1 1,-1-1-1,-1 2 0,-1-1 1,0 1-1,-1 0 0,-1 0 1,0 1-1,-2-1 0,0 1 1,-1 35-1,-1-51 6,-1 1 0,0-1-1,-1 1 1,1-1 0,0 1-1,-1-1 1,1 0 0,-1 0 0,0 0-1,1 0 1,-1 0 0,0 0-1,0 0 1,0-1 0,-1 1 0,1-1-1,0 1 1,-1-1 0,1 0-1,-1 0 1,1 0 0,-4 1 0,-62 15-575,44-12 129,-61 8-2098,79-12 1595,0-1 0,0 0 0,0-1 0,0 1 0,0-1 0,-9-2 0,-6-10-1130</inkml:trace>
</inkml:ink>
</file>

<file path=ppt/ink/ink2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29.584"/>
    </inkml:context>
    <inkml:brush xml:id="br0">
      <inkml:brushProperty name="width" value="0.05" units="cm"/>
      <inkml:brushProperty name="height" value="0.05" units="cm"/>
      <inkml:brushProperty name="color" value="#008C3A"/>
    </inkml:brush>
  </inkml:definitions>
  <inkml:trace contextRef="#ctx0" brushRef="#br0">1 7 80,'0'0'731,"0"0"240,0 0 1164,0 0-239,0 0-563,0 0-304,6-1-47,95-5 3762,7 7-4444,-29 0-2085,-60 2-379,-17 6-834,-3-8 2791,0 1 0,-1 0 0,1-1 0,-1 1 0,1-1 0,-1 0 0,0 1 0,0-1 0,1 0 0,-1 0 0,0 0 0,0 0 0,0 0 0,-3 0 0,-37 13-1718</inkml:trace>
</inkml:ink>
</file>

<file path=ppt/ink/ink2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29.916"/>
    </inkml:context>
    <inkml:brush xml:id="br0">
      <inkml:brushProperty name="width" value="0.05" units="cm"/>
      <inkml:brushProperty name="height" value="0.05" units="cm"/>
      <inkml:brushProperty name="color" value="#008C3A"/>
    </inkml:brush>
  </inkml:definitions>
  <inkml:trace contextRef="#ctx0" brushRef="#br0">89 1 7610,'-89'252'2480,"104"-252"-880,5 0 241,4 0-449,6-16-384,-6 6-511,1 0-129,4 0-312,-4 0-112,4 0-441,-4 0-951,9 0-1072,10-20-2625,-9 5 1872,-6 0 1392</inkml:trace>
</inkml:ink>
</file>

<file path=ppt/ink/ink2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30.247"/>
    </inkml:context>
    <inkml:brush xml:id="br0">
      <inkml:brushProperty name="width" value="0.05" units="cm"/>
      <inkml:brushProperty name="height" value="0.05" units="cm"/>
      <inkml:brushProperty name="color" value="#008C3A"/>
    </inkml:brush>
  </inkml:definitions>
  <inkml:trace contextRef="#ctx0" brushRef="#br0">172 0 704,'0'0'1006,"0"0"825,0 0 3050,0 0-2314,0 0-1529,0 0-141,-13 27 169,-8 14-655,-1 0 325,-24 68 1,38-89-497,-4 8 47,1 0 0,2 1 1,0 1-1,2-1 0,2 1 1,-4 41-1,10-70-296,-1 0 0,0 0 0,1-1-1,-1 1 1,0 0 0,1-1 0,-1 1-1,1-1 1,-1 1 0,1-1 0,-1 1 0,1 0-1,0-1 1,-1 0 0,1 1 0,0-1-1,-1 1 1,1-1 0,0 0 0,-1 0 0,1 1-1,0-1 1,0 0 0,-1 0 0,1 0-1,0 0 1,0 0 0,-1 0 0,1 0 0,0 0-1,0 0 1,0 0 0,-1 0 0,1 0-1,0-1 1,1 1 0,-1-1-50,5 1-201,0-1 0,0 0-1,0-1 1,0 0 0,0 0-1,0 0 1,0 0 0,0-1 0,-1 0-1,1-1 1,-1 1 0,0-1 0,0 0-1,0 0 1,-1 0 0,1-1-1,-1 0 1,0 1 0,-1-2 0,5-5-1,4-8-1224,-1-1-1,0 0 0,-2-1 0,10-28 0,-14 31 964,-1-1 0,-1 1-1,-1-1 1,0 0 0,-2-35-1,-1 32 94,-3 1-146,-16 5-117</inkml:trace>
</inkml:ink>
</file>

<file path=ppt/ink/ink2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30.579"/>
    </inkml:context>
    <inkml:brush xml:id="br0">
      <inkml:brushProperty name="width" value="0.05" units="cm"/>
      <inkml:brushProperty name="height" value="0.05" units="cm"/>
      <inkml:brushProperty name="color" value="#008C3A"/>
    </inkml:brush>
  </inkml:definitions>
  <inkml:trace contextRef="#ctx0" brushRef="#br0">148 0 96,'-104'67'565,"82"-55"-1095,2-7 6687,19-7-317,13 1-4852,49-1-498,-36 0-388,1 1 0,-1 2-1,1 0 1,33 7 0,-55-7-59,-1 0-1,0 1 1,1-1 0,-1 1 0,0 0-1,0 0 1,0 0 0,0 0 0,0 1-1,-1-1 1,1 1 0,-1 0-1,0-1 1,1 1 0,-1 0 0,0 0-1,-1 1 1,1-1 0,0 0 0,-1 1-1,1 3 1,3 9 78,-1 0-1,-1 0 1,2 23-1,-3-21-22,5 88 74,-7 149-1,-2-179-160,-5 2-530,-2 1 0,-4-1 0,-3-1 0,-32 90 0,45-156 290,0-1-154,0 0 0,-1 0-1,0-1 1,-8 15 0,11-22 58,-1 0 1,0 0-1,1 1 1,-1-1-1,0-1 1,0 1 0,0 0-1,0 0 1,-1-1-1,1 1 1,0-1-1,-1 0 1,1 0-1,-1 0 1,1 0-1,-1 0 1,1 0-1,-1-1 1,0 1 0,1-1-1,-1 0 1,-3 0-1,-13 0-2677</inkml:trace>
</inkml:ink>
</file>

<file path=ppt/ink/ink2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30.899"/>
    </inkml:context>
    <inkml:brush xml:id="br0">
      <inkml:brushProperty name="width" value="0.05" units="cm"/>
      <inkml:brushProperty name="height" value="0.05" units="cm"/>
      <inkml:brushProperty name="color" value="#008C3A"/>
    </inkml:brush>
  </inkml:definitions>
  <inkml:trace contextRef="#ctx0" brushRef="#br0">10 10 808,'0'0'904,"0"0"697,0 0 2832,0 0-2689,0 0-688,0 0-408,0 0-400,-10-10 89,10 20-185,0 10-24,15-5-128,5 0-232,-1 0-697,6-4-1311,-6-11-809,6 0 1073,0 0 439,-6 0-39</inkml:trace>
</inkml:ink>
</file>

<file path=ppt/ink/ink2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31.232"/>
    </inkml:context>
    <inkml:brush xml:id="br0">
      <inkml:brushProperty name="width" value="0.05" units="cm"/>
      <inkml:brushProperty name="height" value="0.05" units="cm"/>
      <inkml:brushProperty name="color" value="#008C3A"/>
    </inkml:brush>
  </inkml:definitions>
  <inkml:trace contextRef="#ctx0" brushRef="#br0">74 0 7874,'0'0'2664,"0"0"-1672,0 0-231,0 0 47,0 0-368,0 0 32,0 0-408,-64 227 64,60-197-128,-1-5 0,5-10-344,0-10-752,0-5-969,0 0-1143,9 0-1537</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53.465"/>
    </inkml:context>
    <inkml:brush xml:id="br0">
      <inkml:brushProperty name="width" value="0.05" units="cm"/>
      <inkml:brushProperty name="height" value="0.05" units="cm"/>
      <inkml:brushProperty name="color" value="#E71224"/>
    </inkml:brush>
  </inkml:definitions>
  <inkml:trace contextRef="#ctx0" brushRef="#br0">0 131 3729,'0'0'2923,"0"0"-1389,0 0-349,0 0-148,0 0-183,0 0-87,12-13-40,38-40-43,-46 50-574,0 0 0,0 0 1,1 0-1,-1 1 0,1-1 0,0 1 0,0 0 0,0 1 0,0-1 0,0 1 1,0 0-1,0 0 0,0 1 0,0 0 0,0 0 0,1 0 0,-1 0 0,0 1 0,5 1-109,15-1 397,174-3 1073,1-9-1,15-11-1470,-172 18-1614,1 1-1,14 3 1615,-44 0-1236,2 4-2609,-11 13-452</inkml:trace>
</inkml:ink>
</file>

<file path=ppt/ink/ink2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31.568"/>
    </inkml:context>
    <inkml:brush xml:id="br0">
      <inkml:brushProperty name="width" value="0.05" units="cm"/>
      <inkml:brushProperty name="height" value="0.05" units="cm"/>
      <inkml:brushProperty name="color" value="#008C3A"/>
    </inkml:brush>
  </inkml:definitions>
  <inkml:trace contextRef="#ctx0" brushRef="#br0">0 50 720,'54'-41'4041,"-44"32"-2006,11 28 2105,5-8-3076,-9-4-437,1 1 1,-1 0-1,24 17 0,-37-23-564,-1 1-1,1 0 1,-1 0-1,0 0 1,0 0-1,0 0 0,0 1 1,0 0-1,-1-1 1,1 1-1,-1 0 1,0 0-1,-1 0 1,1 0-1,-1 0 0,1 1 1,-1-1-1,-1 0 1,1 1-1,0 5 1,-1-6-32,0 0 0,0 0 1,0 0-1,-1 0 0,1 0 1,-1 0-1,0 0 0,0 0 1,0 0-1,-1-1 0,1 1 1,-1 0-1,-3 4 0,-1-2-72,0 0 0,0-1-1,0 1 1,-1-2-1,-11 8 1,12-8-23,-7 4-733,0 0 0,-1-1 0,-15 6 0,-23-1-5681,27-11 2205</inkml:trace>
</inkml:ink>
</file>

<file path=ppt/ink/ink2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31.900"/>
    </inkml:context>
    <inkml:brush xml:id="br0">
      <inkml:brushProperty name="width" value="0.05" units="cm"/>
      <inkml:brushProperty name="height" value="0.05" units="cm"/>
      <inkml:brushProperty name="color" value="#008C3A"/>
    </inkml:brush>
  </inkml:definitions>
  <inkml:trace contextRef="#ctx0" brushRef="#br0">0 20 3681,'0'0'3280,"0"0"-1271,0 0-713,0 0-152,0 0-471,0 0-185,0 0-56,20 0-176,-5 0-120,4 0-88,-4 0-96,5 0-240,-1 0-656,1 0-1041,5-5-391,-6-5-1857,-9 5 2776</inkml:trace>
  <inkml:trace contextRef="#ctx0" brushRef="#br0" timeOffset="1">0 20 1672</inkml:trace>
</inkml:ink>
</file>

<file path=ppt/ink/ink2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32.248"/>
    </inkml:context>
    <inkml:brush xml:id="br0">
      <inkml:brushProperty name="width" value="0.05" units="cm"/>
      <inkml:brushProperty name="height" value="0.05" units="cm"/>
      <inkml:brushProperty name="color" value="#008C3A"/>
    </inkml:brush>
  </inkml:definitions>
  <inkml:trace contextRef="#ctx0" brushRef="#br0">15 0 1672,'-14'111'4337,"14"-111"-2840,0 0-97,0 5 0,0-5-464,4 5-303,6-5-497,10 0-136,4 0-8,26 0-1017,-6 0-1399,-10 0-3265</inkml:trace>
</inkml:ink>
</file>

<file path=ppt/ink/ink2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2:33.445"/>
    </inkml:context>
    <inkml:brush xml:id="br0">
      <inkml:brushProperty name="width" value="0.05" units="cm"/>
      <inkml:brushProperty name="height" value="0.05" units="cm"/>
      <inkml:brushProperty name="color" value="#008C3A"/>
    </inkml:brush>
  </inkml:definitions>
  <inkml:trace contextRef="#ctx0" brushRef="#br0">35 100 184,'0'0'1403,"0"0"3638,0 0-1571,0 0-1537,0 0-232,-6-6-307,-16-18-365,16 18-504,7 7-477,1-1 0,-1 0 0,1 1 0,-1-1 1,1 1-1,-1 0 0,0 0 0,1-1 0,-1 1 1,0 0-1,0 0 0,0 0 0,2 2 0,11 15 46,-11-13-59,-1-1 0,1 1 0,1-1 1,-1 0-1,1 0 0,-1 0 1,1 0-1,0 0 0,1-1 0,-1 0 1,1 0-1,-1 0 0,1 0 1,0-1-1,0 1 0,0-1 0,0-1 1,0 1-1,11 1 0,-11-2-64,1-1 0,-1 0 0,1 1 0,-1-2 0,1 1 0,-1-1 0,1 0 0,-1 0 0,1 0 0,-1-1 0,0 0 0,0 0 0,0 0 0,0-1-1,0 1 1,0-1 0,-1-1 0,1 1 0,-1 0 0,0-1 0,0 0 0,3-4 0,8-10-214,38-38-601,-49 52 732,0 0-1,1 0 1,-1 0 0,1 1 0,0 0-1,0 0 1,1 0 0,-1 0 0,11-2-1,-13 4 88,1 0-1,-1 0 1,1 1-1,0-1 1,-1 1-1,1 0 1,0 0-1,-1 0 1,1 1-1,0-1 1,-1 1-1,1 0 1,-1 0-1,5 2 1,-4-1 75,0 1 1,-1 0 0,1 0-1,-1 1 1,0-1 0,0 1-1,0-1 1,0 1 0,-1 0-1,3 4 1,15 41 515,-18-42-533,1 1 0,0-1-1,0 0 1,0 1 0,1-2 0,0 1-1,8 9 1,-10-14-44,0-1 0,0 0 0,1 0 0,-1 0 1,0 0-1,1 0 0,-1 0 0,1-1 0,0 1 0,-1-1 0,1 0 0,-1 0 0,1 0 0,0 0 0,-1 0 0,1 0 0,-1-1 1,5 0-1,1-1-132,-1 0 1,1 0 0,-1-1-1,0 1 1,9-6 0,5-4-307,-7 2-94,1 0-1,1 1 0,-1 1 0,1 1 1,0 0-1,1 1 0,0 1 0,0 1 0,0 0 1,0 1-1,19-1 0,-32 5 480,0 0 1,0 1-1,0-1 0,0 1 0,0-1 1,0 1-1,-1 0 0,1 1 0,-1-1 1,1 1-1,-1-1 0,0 1 1,0 0-1,0 0 0,0 1 0,-1-1 1,1 0-1,-1 1 0,4 6 0,12 14-1715,2-2-2346</inkml:trace>
</inkml:ink>
</file>

<file path=ppt/ink/ink2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9:20.539"/>
    </inkml:context>
    <inkml:brush xml:id="br0">
      <inkml:brushProperty name="width" value="0.05" units="cm"/>
      <inkml:brushProperty name="height" value="0.05" units="cm"/>
      <inkml:brushProperty name="color" value="#E71224"/>
    </inkml:brush>
  </inkml:definitions>
  <inkml:trace contextRef="#ctx0" brushRef="#br0">16 73 120,'0'0'2208,"0"0"2892,0 0-2003,0 0-1206,0 0-231,-3-9-327,0-1-951,1 6-174,1 0-1,-1 1 1,1-1 0,0 0 0,1 0 0,-1 1-1,1-1 1,-1-6 0,1 9 295,0 1-120,0 0-34,0 0-97,0 0-24,0 0-90,0 0 8,0 20 325,0-12-375,-1 2 43,1-1 1,0 1 0,1 0-1,0 0 1,0-1 0,1 1 0,0 0-1,0-1 1,1 0 0,1 0 0,6 13-1,-8-19-118,1 0 0,0 0 0,0 0-1,0 0 1,0 0 0,0-1 0,1 0-1,-1 0 1,1 1 0,0-2 0,-1 1 0,1 0-1,0-1 1,0 0 0,0 0 0,7 1-1,7 0-71,0 0-1,27-2 0,-28 0-123,-13 0 143,0 0 0,-1 0-1,1 0 1,0 0 0,0-1 0,0 0 0,0 0 0,-1 0-1,1 0 1,0 0 0,-1-1 0,6-3 0,-3 0 4,-1 0 1,0 0 0,0-1 0,-1 1 0,8-12 0,-10 14 16,27-38-132,49-54-1,-77 94 140,1 0 0,-1 0 0,0 0 0,0 0 0,0 0 0,1 0-1,-1 0 1,0 0 0,1 0 0,-1 0 0,1 1 0,-1-1 0,1 0 0,1 1 0,-2 0-3,-1 0 1,1 0-1,-1 0 1,1 0-1,-1 0 1,1 0-1,-1 1 1,1-1-1,-1 0 1,0 0-1,1 1 1,-1-1-1,1 0 1,-1 0-1,0 1 1,1-1-1,-1 1 1,0-1 0,1 0-1,-1 1 1,0-1-1,1 1 1,-1-1-1,0 1 1,0-1-1,0 1 1,0-1-1,1 1 1,2 51-314,-3-31 400,1 12-26,-1-19 18,1 0 1,0 0-1,1 0 0,0 0 1,1 0-1,1 0 1,6 16-1,-5-28-47,-1-1 0,1 1 0,0-1 0,0 0 0,-1-1 0,1 1 0,0-1 0,0 0 0,0 0 0,9-2-1,-4 1-42,18 2-236,-1-2-1,0-1 0,54-11 0,-51-1 207,19-8-80,-47 21 119,-1 1 1,0 0-1,1 0 0,-1-1 1,1 1-1,-1 0 1,0 0-1,1 0 0,-1 1 1,0-1-1,1 0 1,-1 0-1,0 1 0,1-1 1,-1 1-1,0-1 0,1 1 1,-1 0-1,0-1 1,0 1-1,0 0 0,0 0 1,0 0-1,0 0 1,0 0-1,0 0 0,0 0 1,0 0-1,0 0 1,-1 0-1,2 3 0,24 64-110,-22-53 148,1 0 1,0 0-1,1-1 0,16 27 0,-19-40-3,-1 0 0,0 0 0,1 1 0,-1-1 0,1-1 0,-1 1 0,1 0 0,0-1 0,-1 1 0,1-1 0,0 0-1,-1 0 1,1 0 0,5 0 0,38-6 188,-31-1-202,0-1 0,-1-1 0,0 0 0,0-1 0,20-18 0,10-8-30,-34 29-37,0 0 0,1 0 0,0 1 0,0 0-1,0 1 1,0 1 0,1-1 0,0 2 0,0 0-1,0 0 1,0 1 0,0 0 0,1 1-1,15 1 1,-26 0 51,-1 0 0,1 1 0,0-1 0,0 1 0,-1-1 0,1 1 0,-1-1-1,1 1 1,0 0 0,-1 0 0,1 0 0,-1 0 0,1 0 0,-1 0 0,0 0 0,1 0 0,-1 1-1,0-1 1,0 0 0,0 1 0,0-1 0,1 3 0,19 46 223,-20-44-142,1 1-1,1-1 1,-1 0-1,1 0 1,0 0-1,7 10 0,16 13-449,-3-4-5556,-13-19-963</inkml:trace>
</inkml:ink>
</file>

<file path=ppt/ink/ink2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9:37.399"/>
    </inkml:context>
    <inkml:brush xml:id="br0">
      <inkml:brushProperty name="width" value="0.05" units="cm"/>
      <inkml:brushProperty name="height" value="0.05" units="cm"/>
      <inkml:brushProperty name="color" value="#E71224"/>
    </inkml:brush>
  </inkml:definitions>
  <inkml:trace contextRef="#ctx0" brushRef="#br0">1 57 256,'0'0'204,"0"0"176,0 0 195,0 0-227,0 0 315,0 0 1316,0 0 2325,0 0-1797,0 0-834,0 0-296,0 0-316,0 0-259,0 0-269,0 0-106,0 0-218,0 0-22,0 0-66,0 0 7,39 0 479,182 10-239,-192-10-340,221-10 16,-243 10-74,1-1 34,-1 0 1,0 0-1,0 0 0,0-1 0,9-3 0,-13 3-60,0 1-1,0-1 0,-1 0 1,1 0-1,0 0 0,-1-1 1,0 1-1,1-1 0,-1 1 1,0-1-1,0 0 0,-1 0 1,1 1-1,1-6 0,-7 4-10533,-10 3 7865,-19 4 1523,7 9 81,4 3-151</inkml:trace>
</inkml:ink>
</file>

<file path=ppt/ink/ink2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9:37.833"/>
    </inkml:context>
    <inkml:brush xml:id="br0">
      <inkml:brushProperty name="width" value="0.05" units="cm"/>
      <inkml:brushProperty name="height" value="0.05" units="cm"/>
      <inkml:brushProperty name="color" value="#E71224"/>
    </inkml:brush>
  </inkml:definitions>
  <inkml:trace contextRef="#ctx0" brushRef="#br0">182 1 512,'0'0'418,"0"0"-145,0 0-86,-8 0 109,-8 0-1227,-43 0 15466,58 3-14473,0-1 0,0 1 0,0 0 0,0-1 0,0 1 0,1 0 0,-1 0 0,1 0 0,0 0 0,0 0 0,0 0 0,0 0 0,0-1 0,1 4 0,-1 0 53,0 7-85,2 28-214,-2 0 0,-2 0 0,-2 0 0,-2 0 0,-1 0 0,-16 47 0,20-79-202,-7 16-1396,1 1 0,1 1 0,1 0 0,1 0 1,2 0-1,-2 31 0,6-33-436</inkml:trace>
</inkml:ink>
</file>

<file path=ppt/ink/ink2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9:38.866"/>
    </inkml:context>
    <inkml:brush xml:id="br0">
      <inkml:brushProperty name="width" value="0.05" units="cm"/>
      <inkml:brushProperty name="height" value="0.05" units="cm"/>
      <inkml:brushProperty name="color" value="#E71224"/>
    </inkml:brush>
  </inkml:definitions>
  <inkml:trace contextRef="#ctx0" brushRef="#br0">0 137 264,'0'0'607,"0"0"-183,0 0-243,0 0-97,0 0-22,0 0-28,0-18 60,0-42-253,0 36 5186,0-9 5423,0 32-9764,0 1-263,0 0-264,0 0-107,0 0-237,0 0-648,0 0-1008,0 0-1079,0 0-1422,0 4-1465,0 22 5182,0 44-760,0-35 4162,6-35 5347,4 4-5726,-6-2-5037,7 12-4198,4 12 4465,-8-12 1770,-1-3-217</inkml:trace>
</inkml:ink>
</file>

<file path=ppt/ink/ink2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9:47.232"/>
    </inkml:context>
    <inkml:brush xml:id="br0">
      <inkml:brushProperty name="width" value="0.05" units="cm"/>
      <inkml:brushProperty name="height" value="0.05" units="cm"/>
      <inkml:brushProperty name="color" value="#E71224"/>
    </inkml:brush>
  </inkml:definitions>
  <inkml:trace contextRef="#ctx0" brushRef="#br0">0 0 96,'0'0'860,"0"0"312,0 0 1837,0 0 1771,0 0-2222,0 0-1015,5 0-327,24 0 904,-28 0-1637,28 1 257,4 8-724,-10-3 23,1 0 0,-1-1-1,2-1 1,30 0 0,776 12 22,-151-47-248,-314 21-52,-269 10 422,-96 0-133,-1 0-141,0 0-236,-17 0-2353,-77 0-7537,-1 0 5931,35 0 3232</inkml:trace>
</inkml:ink>
</file>

<file path=ppt/ink/ink2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9:41.751"/>
    </inkml:context>
    <inkml:brush xml:id="br0">
      <inkml:brushProperty name="width" value="0.05" units="cm"/>
      <inkml:brushProperty name="height" value="0.05" units="cm"/>
      <inkml:brushProperty name="color" value="#E71224"/>
    </inkml:brush>
  </inkml:definitions>
  <inkml:trace contextRef="#ctx0" brushRef="#br0">149 100 208,'0'0'429,"0"0"-80,0 0-71,0 0-88,0 0 39,0 0 75,-1 5 123,-6 16 873,6-16 2584,1-5-534,0 0-836,0 0-318,0 0-448,0 0-315,0 0-348,0 0-247,0 0-285,0 0-251,162 12 170,-1 1-1142,-63-13-659,-96-1 1317,0 1 0,0-1 0,0 1 1,0-1-1,0 0 0,0 0 1,0 0-1,0 0 0,-1 0 0,1 0 1,0 0-1,-1-1 0,1 1 1,-1 0-1,1-1 0,-1 0 0,0 1 1,0-1-1,0 0 0,0 1 0,0-1 1,0 0-1,0 0 0,0 0 1,-1 0-1,1 0 0,-1 0 0,0 0 1,1 0-1,-1-2 0,5-66-51,-5 66 26,0 2 21,-1 1 0,1 0 1,-1-1-1,0 1 1,0 0-1,0-1 1,0 1-1,0 0 1,0 0-1,0 0 1,0 0-1,0 0 1,0 0-1,-1 0 1,1 0-1,0 1 1,-1-1-1,1 0 1,-1 1-1,1-1 0,-1 1 1,1-1-1,-1 1 1,1 0-1,-4 0 1,-43-7-26,45 7 27,-49-4 7,-1 2 0,-77 9 1,115-4 4,0 0 1,1 1-1,0 1 1,0 1-1,0 0 1,0 1-1,1 0 1,0 1-1,1 1 1,-1 0-1,2 0 1,-1 1-1,1 1 1,1 0-1,0 0 1,1 1-1,0 0 1,0 1-1,2 0 1,-1 0-1,2 1 1,0-1-1,0 2 0,1-1 1,1 0-1,1 1 1,0 0-1,1 0 1,-1 18-1,2-28 8,1 0-1,0 0 0,0 0 0,0-1 0,1 1 0,-1 0 0,1 0 1,0 0-1,1 0 0,-1-1 0,1 1 0,0-1 0,0 1 1,0-1-1,1 0 0,0 0 0,-1 0 0,1 0 0,1 0 0,-1 0 1,0-1-1,1 0 0,0 0 0,0 0 0,0 0 0,0 0 0,0-1 1,8 4-1,4 1 26,0 0 1,0 0-1,0-2 1,1 0-1,-1-1 1,1 0-1,29 1 1,128-2-934,-99-5-1460,-54 1-2280,0 0 0,26-6-1,-35 6 2371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0:53.895"/>
    </inkml:context>
    <inkml:brush xml:id="br0">
      <inkml:brushProperty name="width" value="0.05" units="cm"/>
      <inkml:brushProperty name="height" value="0.05" units="cm"/>
      <inkml:brushProperty name="color" value="#E71224"/>
    </inkml:brush>
  </inkml:definitions>
  <inkml:trace contextRef="#ctx0" brushRef="#br0">0 1 6609,'0'0'1425,"0"0"-537,0 0-8,0 0-480,0 0-272,0 0-40,0 0 312,94 16 432,-39-6-55,15 6-241,15-11-248,17 6-160,55-11-128,-23 0-784,-14 0-3225</inkml:trace>
</inkml:ink>
</file>

<file path=ppt/ink/ink2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9:42.283"/>
    </inkml:context>
    <inkml:brush xml:id="br0">
      <inkml:brushProperty name="width" value="0.05" units="cm"/>
      <inkml:brushProperty name="height" value="0.05" units="cm"/>
      <inkml:brushProperty name="color" value="#E71224"/>
    </inkml:brush>
  </inkml:definitions>
  <inkml:trace contextRef="#ctx0" brushRef="#br0">59 0 440,'0'0'594,"0"0"-238,0 0-86,0 0 521,0 0 1847,0 0 1364,-12 0-1330,-31 0-1071,39 0 5274,127 11-8297,1-1-6771,-59-10 2294,-8 5 2998</inkml:trace>
</inkml:ink>
</file>

<file path=ppt/ink/ink2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9:42.972"/>
    </inkml:context>
    <inkml:brush xml:id="br0">
      <inkml:brushProperty name="width" value="0.05" units="cm"/>
      <inkml:brushProperty name="height" value="0.05" units="cm"/>
      <inkml:brushProperty name="color" value="#E71224"/>
    </inkml:brush>
  </inkml:definitions>
  <inkml:trace contextRef="#ctx0" brushRef="#br0">1 361 704,'0'0'910,"0"0"825,0 0 2658,0 0-1591,0 0-1109,0 0-162,0 0-313,0 0-345,0 0-268,0 0-148,6-11 20,16-26-659,-1-2 0,-2-1-1,-1 0 1,-3-1 0,-1-1-1,13-64 1,-26 102-375,-1 6 210,1 21 143,-2 57 762,0-21-452,2-48-184,0 0 1,1 0-1,0 0 0,1 0 1,0-1-1,1 1 0,0-1 1,0 0-1,1 0 0,1 0 1,-1-1-1,2 0 0,-1 0 1,1 0-1,1-1 0,13 12 1,-14-15 677,-6-5-1121,0 0-1,0 1 0,0-1 0,0 0 0,0 0 1,0 1-1,0-1 0,0 0 0,0 0 0,0 0 0,0 0 1,0 0-1,0-1 0,0 1 0,0 0 0,0 0 0,0 0 1,-1-1-1,1 1 0,2-1 0,1-8-1208,-3-5 764</inkml:trace>
</inkml:ink>
</file>

<file path=ppt/ink/ink2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9:43.488"/>
    </inkml:context>
    <inkml:brush xml:id="br0">
      <inkml:brushProperty name="width" value="0.05" units="cm"/>
      <inkml:brushProperty name="height" value="0.05" units="cm"/>
      <inkml:brushProperty name="color" value="#E71224"/>
    </inkml:brush>
  </inkml:definitions>
  <inkml:trace contextRef="#ctx0" brushRef="#br0">59 71 232,'0'0'304,"0"0"48,0 0-42,0 0 3,0 0-4,0 0-30,-3-5-62,-11-28 354,12 11 4240,-1 20-4203,1 1 0,0 0 1,-1 0-1,1 0 0,0 0 1,-1 0-1,1 0 0,-1 1 1,1-1-1,-1 1 0,0 0 1,1 0-1,-4 0 1,4 0 696,7-1-707,6 2-764,323-1-11280,-298 0 9486,11 0 95</inkml:trace>
</inkml:ink>
</file>

<file path=ppt/ink/ink2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9:44.024"/>
    </inkml:context>
    <inkml:brush xml:id="br0">
      <inkml:brushProperty name="width" value="0.05" units="cm"/>
      <inkml:brushProperty name="height" value="0.05" units="cm"/>
      <inkml:brushProperty name="color" value="#E71224"/>
    </inkml:brush>
  </inkml:definitions>
  <inkml:trace contextRef="#ctx0" brushRef="#br0">610 0 328,'0'0'1931,"0"0"1931,0 0-896,0 0-1089,0 0-429,0 0-197,0 0-158,0 0-236,0 0-184,0 0-126,-15 0 102,11 1-630,1 0 0,0 0-1,-1 0 1,1 0-1,0 1 1,0-1-1,0 1 1,0 0-1,0 0 1,0 0 0,1 0-1,-1 0 1,1 1-1,-1-1 1,-1 4-1,-41 51 36,31-38-17,-179 249-182,71-83-4457,91-139 2108,-73 106-5449,68-99 5457</inkml:trace>
</inkml:ink>
</file>

<file path=ppt/ink/ink2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9:48.937"/>
    </inkml:context>
    <inkml:brush xml:id="br0">
      <inkml:brushProperty name="width" value="0.05" units="cm"/>
      <inkml:brushProperty name="height" value="0.05" units="cm"/>
      <inkml:brushProperty name="color" value="#E71224"/>
    </inkml:brush>
  </inkml:definitions>
  <inkml:trace contextRef="#ctx0" brushRef="#br0">5 643 1584,'0'0'5487,"0"0"-2749,0 0-1037,0 0-290,0 0-248,0 0-317,0-10-155,-5-177 76,6-183-1029,0 365 236,0-1 0,0 0 0,1 1-1,0-1 1,0 1 0,1-1 0,-1 1 0,1 0 0,7-9 0,-8 11 7,2 1-18,0 1 0,0-1 0,0 1 1,0 0-1,1 0 0,-1 1 0,1-1 0,-1 1 0,0 0 0,1 0 0,-1 0 0,9 2 1,1-1-53,-10-1 69,-1 0 0,1 0 0,-1 0 0,1 0 0,-1 0 0,1 1 0,-1-1 0,0 1 0,1 0-1,4 2 1,-7-1 4,0-1 0,0 1 0,1-1 0,-1 1 0,0 0 0,0 0 0,-1-1 0,1 1 0,0 0 0,-1 0 0,1 0 0,-1 0 0,1 0 0,-1 0 0,0 0 0,0 0 0,0 0 0,0 0 0,-1 3-1,1 9 22,1-3-163,-1 0 1,0 0-1,0 1 1,-1-1-1,-1 0 1,0 0-1,0-1 1,-1 1-1,-1 0 1,-7 15-1,9-22-127,0 1-1,1 0 1,-1 0-1,1 1 1,0-1-1,0 0 1,1 0-1,-1 0 1,1 1-1,1 6 1,-1-4-404,5-1 691,1 1 0,-1-1 0,2-1 0,8 9 0,-8-9 32,-6-5-30,0 0 0,0 0 0,0 0 0,0 0 0,0 0-1,0 0 1,0 0 0,0 1 0,-1-1 0,1 0 0,0 0-1,-1 1 1,1-1 0,-1 0 0,1 1 0,-1-1 0,0 1 0,0-1-1,1 0 1,-1 1 0,0-1 0,0 1 0,0-1 0,-1 3 0,0-2 2,0-1 1,0 1-1,0 0 1,-1-1 0,1 1-1,0-1 1,-1 0-1,1 0 1,-1 1 0,1-1-1,-1 0 1,0 0-1,1 0 1,-1 0 0,-4 1-1,-9 3 19,-1-1 0,0-1 0,-24 3 0,28-4-41,-24 7 13,33-7-6269,16-2 4598</inkml:trace>
</inkml:ink>
</file>

<file path=ppt/ink/ink2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9:49.431"/>
    </inkml:context>
    <inkml:brush xml:id="br0">
      <inkml:brushProperty name="width" value="0.05" units="cm"/>
      <inkml:brushProperty name="height" value="0.05" units="cm"/>
      <inkml:brushProperty name="color" value="#E71224"/>
    </inkml:brush>
  </inkml:definitions>
  <inkml:trace contextRef="#ctx0" brushRef="#br0">0 0 9274,'0'0'3225,"0"0"-617,0 0-679,0 0-697,0 0-696,0 0-168,0 0-240,0 0-128,5 6 0,15 4-872,-6 5-1697,1-10-4528</inkml:trace>
</inkml:ink>
</file>

<file path=ppt/ink/ink2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9:49.965"/>
    </inkml:context>
    <inkml:brush xml:id="br0">
      <inkml:brushProperty name="width" value="0.05" units="cm"/>
      <inkml:brushProperty name="height" value="0.05" units="cm"/>
      <inkml:brushProperty name="color" value="#E71224"/>
    </inkml:brush>
  </inkml:definitions>
  <inkml:trace contextRef="#ctx0" brushRef="#br0">0 51 1880,'0'0'3755,"0"0"-1934,0 0-962,0 0-384,0 0-222,0 0 159,6 0 239,115 1 1681,-23 1-1230,1-3 0,136-21 1,-56-3-1293,-59 19-4065,-118 8 423,-2 6-3636</inkml:trace>
</inkml:ink>
</file>

<file path=ppt/ink/ink2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9:50.904"/>
    </inkml:context>
    <inkml:brush xml:id="br0">
      <inkml:brushProperty name="width" value="0.05" units="cm"/>
      <inkml:brushProperty name="height" value="0.05" units="cm"/>
      <inkml:brushProperty name="color" value="#E71224"/>
    </inkml:brush>
  </inkml:definitions>
  <inkml:trace contextRef="#ctx0" brushRef="#br0">143 558 3305,'0'0'2219,"0"0"-384,0 0-277,0 0-178,0 0-237,0 0-130,-1 0-835,0 0 0,0-1 0,0 1 0,0 0 0,-1 0 0,1-1 0,0 1-1,0-1 1,0 1 0,0-1 0,0 0 0,0 1 0,0-1 0,0 0 0,0 0 0,0 1-1,-1-3 1,-9-73 207,3-1-1,3-115 1,6 181-458,0 0 0,1 0 0,1 0 0,-1 0 0,2 1-1,-1-1 1,2 1 0,-1-1 0,8-10 0,-9 15 37,0 0 1,1 1-1,-1-1 0,1 1 0,1 0 0,-1 0 0,1 0 0,0 0 0,0 1 1,0 0-1,0 0 0,1 1 0,0-1 0,0 1 0,0 0 0,9-3 1,3 4-5,0 0 1,1 1 0,34 3 0,-4 0-31,-48 23-34,-1-22 104,0 0 0,0 0 0,-1-1 0,1 1-1,-1-1 1,1 1 0,-1 0 0,0-1 0,0 1 0,-1-1 0,1 0 0,0 1 0,-1-1 0,1 0-1,-1 0 1,-2 3 0,-36 25-934,35-28 757,1 0 0,0 1 0,0-1 0,0 1 0,0 0 0,0 0 0,0 1 0,1-1 0,0 1 0,0 0 0,0 0 0,0 0 0,0 0 0,1 0 0,-4 8 0,5-10 146,1 0 0,-1 0-1,0 0 1,1 0 0,0 0 0,-1 0-1,1 1 1,0-1 0,0 0-1,0 0 1,0 0 0,1 0-1,-1 0 1,0 0 0,1 0-1,0 0 1,-1 0 0,1 0-1,0 0 1,0 0 0,0 0 0,0 0-1,0-1 1,1 1 0,-1 0-1,0-1 1,4 3 0,0-1 112,1 0 0,-1-1 0,1 0 1,0 0-1,0 0 0,0-1 0,11 1 1,-10-1 26,1 0 1,-1 1 0,0 0 0,0 0 0,1 0-1,8 6 1,-15-7-88,0 0 0,1 0 0,-1 0 0,0 1 0,-1-1 0,1 0 0,0 1 0,0-1 0,-1 0 0,1 1 0,0-1 0,-1 1 0,0-1 0,1 1 0,-1-1 1,0 1-1,0 0 0,0-1 0,0 1 0,0-1 0,0 1 0,0-1 0,0 1 0,-1 0 0,1-1 0,-1 1 0,1-1 0,-1 0 0,1 1 0,-1-1 0,0 1 0,0-1 0,0 0 0,0 1 0,0-1 0,0 0 0,0 0 0,0 0 0,0 0 0,0 0 0,-1 0 0,1 0 0,0 0 0,-1-1 0,-2 2 0,-38 18-95,0-3 0,-57 16-1,57-22-1426,-42 6 0,40-12-1313,12-4-2011</inkml:trace>
</inkml:ink>
</file>

<file path=ppt/ink/ink2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9:51.334"/>
    </inkml:context>
    <inkml:brush xml:id="br0">
      <inkml:brushProperty name="width" value="0.05" units="cm"/>
      <inkml:brushProperty name="height" value="0.05" units="cm"/>
      <inkml:brushProperty name="color" value="#E71224"/>
    </inkml:brush>
  </inkml:definitions>
  <inkml:trace contextRef="#ctx0" brushRef="#br0">11 0 3809,'0'0'4657,"0"0"-2489,0 0-495,0 0-121,0 0-536,0 0-128,0 0-255,-5 45-65,5-4-160,-5 9-192,5 5-112,0 6-104,0-1-8,0 31-1032,0-21-1297,0-9-3144</inkml:trace>
</inkml:ink>
</file>

<file path=ppt/ink/ink2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09:59.372"/>
    </inkml:context>
    <inkml:brush xml:id="br0">
      <inkml:brushProperty name="width" value="0.05" units="cm"/>
      <inkml:brushProperty name="height" value="0.05" units="cm"/>
      <inkml:brushProperty name="color" value="#E71224"/>
    </inkml:brush>
  </inkml:definitions>
  <inkml:trace contextRef="#ctx0" brushRef="#br0">0 72 160,'0'0'1186,"0"0"13,0 0 1145,0 0 2776,0 0-2436,0-4-1451,5-11 1444,6 19-1502,21 35-1092,-11-12 180,-14-20-302,0 1 0,0-1 0,0 0 0,1-1-1,0 0 1,1 0 0,-1 0 0,1-1 0,0-1 0,0 0 0,1 0 0,-1 0 0,1-1 0,0-1-1,0 0 1,0 0 0,0-1 0,17 0 0,-18-1-33,1-2 0,-1 1 0,0-1-1,1 0 1,-1-1 0,0 0 0,-1-1 0,1 0-1,-1 0 1,1-1 0,-1 0 0,0 0 0,-1-1 0,12-10-1,4-2-114,-17 13 144,-1 1 0,1 0-1,0 0 1,0 0 0,1 1-1,-1 0 1,1 0 0,-1 1-1,1 0 1,0 0 0,0 0-1,0 1 1,0 0 0,0 0-1,0 1 1,1 0 0,10 1-1,-15 1 51,1-1-1,-1 1 0,0 0 1,1 0-1,-1 0 1,0 1-1,0-1 0,-1 1 1,1-1-1,0 1 0,-1 0 1,0 0-1,1 0 1,1 5-1,-1-4 4,-1 0 0,1 0 0,0 0 0,0-1 0,0 1 0,1-1 0,-1 0 0,1 0 0,0 0 0,0 0 0,7 3 0,-2-3 20,-1-1 0,0 0 0,1-1 0,-1 0 0,1 0 0,-1-1 0,1 0 0,-1 0 0,1-1 0,-1 0 0,14-4 0,2-2-219,0-2 1,34-18-1,-36 17 7,-1 0-1,1 1 1,26-6-1,-37 13 215,1 1-1,0 0 1,0 1 0,14 1 0,5 1 709,-28-2-716,0 0 1,0 1-1,-1 0 0,1 0 0,0 0 0,0 0 0,0 0 1,-1 1-1,1-1 0,-1 1 0,1-1 0,4 5 0,-5-4-15,1 1 0,0-1 0,0 0 0,0 0-1,0-1 1,0 1 0,1 0 0,-1-1 0,0 0-1,1 0 1,-1 0 0,1 0 0,5 0-1,25-1 113,-20 2-199,0-2 0,0 0 0,1 0 0,-1-2 0,0 0 0,0 0 0,-1-1 0,1-1 0,14-5 0,-12 0 133,0 0 1,0 2-1,0 0 0,1 1 0,0 0 0,1 1 0,-1 1 0,1 1 0,0 1 1,22-1-1,21 5 243,-39 0-438,-1-1-1,1-1 1,0-1-1,-1-1 1,1-1-1,-1 0 1,37-12 0,-48 10 84,0 1 0,1 0 0,-1 1 0,1 0 0,0 0 0,0 1-1,0 1 1,0 0 0,0 0 0,1 1 0,15 2 0,-21-1 56,-1 1-1,1 0 1,-1 1-1,0-1 1,0 1-1,5 3 1,-5-2 12,1-1 0,-1 0 0,1 0 0,0-1 0,9 3 0,26 1-41,0-1 1,0-2 0,69-5 0,-28 0-772,-69 4 696,0 0 1,-1 1 0,1 0 0,-1 1 0,0 0 0,23 12 0,30 10-3991,-39-20-1324</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06.042"/>
    </inkml:context>
    <inkml:brush xml:id="br0">
      <inkml:brushProperty name="width" value="0.05" units="cm"/>
      <inkml:brushProperty name="height" value="0.05" units="cm"/>
      <inkml:brushProperty name="color" value="#E71224"/>
    </inkml:brush>
  </inkml:definitions>
  <inkml:trace contextRef="#ctx0" brushRef="#br0">1 32 5385,'0'0'2929,"0"0"-1577,0 0-57,0 0 39,0 0-266,0-1-872,0 0 0,0 1-1,0-1 1,0 0 0,0 0 0,0 1 0,0-1 0,0 0 0,1 0 0,-1 1-1,0-1 1,0 0 0,1 1 0,-1-1 0,1 0 0,-1 1 0,0-1-1,1 1 1,-1-1 0,1 1 0,0-1 0,-1 1 0,1-1-196,470 17 133,-425-16-165,61 0 14,66-10 18,-104 6-441,1 2 1,21 5 440,17-1-284,588-7-891,-423-11 1177,289 16-738,-550 1 461,0 0 1,-1 1-1,1 0 1,-1 1 0,1 0-1,-1 1 1,0 0-1,0 1 275,56 17-1113,-10-21-1073,-33-1 618,-3 0-1581</inkml:trace>
</inkml:ink>
</file>

<file path=ppt/ink/ink2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08.508"/>
    </inkml:context>
    <inkml:brush xml:id="br0">
      <inkml:brushProperty name="width" value="0.05" units="cm"/>
      <inkml:brushProperty name="height" value="0.05" units="cm"/>
      <inkml:brushProperty name="color" value="#E71224"/>
    </inkml:brush>
  </inkml:definitions>
  <inkml:trace contextRef="#ctx0" brushRef="#br0">270 523 728,'0'0'6141,"0"0"-3083,0 0-1376,0 0-271,0 0-145,0 0-251,0 0-43,-44 0 2273,-54 11-3241,87-11-46,9 0 23,0 0 0,0 1 1,0-1-1,0 0 0,0 0 0,0 0 1,0 0-1,0 0 0,0-1 0,0 1 1,0-1-1,0 1 0,0-1 0,0 0 1,0 0-1,0 0 0,0 0 0,0 0 1,0 0-1,1 0 0,-1-1 0,1 1 1,-1-1-1,1 1 0,-1-1 0,1 0 1,0 1-1,-2-4 0,-6-11-41,1-1 1,0-1-1,1 1 1,1-1-1,0 0 1,2-1-1,0 1 0,1-1 1,1 0-1,1 0 1,1-25-1,-2 1-43,1 28-103,0 0 0,1-1 0,1 1 0,3-22 0,-2 31 125,0 1 1,0-1-1,1 1 0,0 0 1,0 0-1,0 0 1,1 0-1,0 1 1,0-1-1,6-5 1,46-35 68,-46 41-1,-1 1-1,1 0 0,0 0 1,-1 1-1,1 0 1,0 1-1,0 0 1,0 0-1,0 1 1,1 1-1,13 2 1,17-2-144,-36 0 158,0-1-1,0 1 0,0 0 1,0 1-1,0-1 0,0 1 0,0 0 1,-1 1-1,1-1 0,-1 1 1,0-1-1,1 1 0,-1 1 1,-1-1-1,1 0 0,0 1 0,-1 0 1,0 0-1,0 0 0,0 0 1,0 0-1,0 1 0,-1 0 0,3 8 1,1 1 14,-1 1 1,0-1 0,-1 1-1,-1 0 1,0 0-1,-1 0 1,0 19-1,-1-7-4,-4 37 145,2-60-200,0-1 0,0 1 1,0 0-1,-1 0 0,0-1 0,1 1 1,-1-1-1,0 0 0,-1 0 1,1 1-1,-1-1 0,1-1 0,-1 1 1,-4 4-1,-44 30-3884,-5-8-3976,31-19 5014</inkml:trace>
</inkml:ink>
</file>

<file path=ppt/ink/ink2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11.024"/>
    </inkml:context>
    <inkml:brush xml:id="br0">
      <inkml:brushProperty name="width" value="0.05" units="cm"/>
      <inkml:brushProperty name="height" value="0.05" units="cm"/>
      <inkml:brushProperty name="color" value="#E71224"/>
    </inkml:brush>
  </inkml:definitions>
  <inkml:trace contextRef="#ctx0" brushRef="#br0">0 1 656,'0'0'2174,"0"0"3018,0 0-2240,0 0-1110,0 0-400,0 0-447,3 21 1281,1-15-2203,1 1 0,0-1 0,0-1 0,1 1 0,0-1 0,0 0 1,0 0-1,1 0 0,-1-1 0,1 0 0,0 0 0,0-1 0,1 0 0,-1 0 0,0-1 0,1 0 0,12 2 0,13 1-60,1-1-1,60-2 1,-73-3 60,108 2 72,475-17 4,-479 11 581,-70 5-8974,-41 0 3584,-9 0-1927</inkml:trace>
</inkml:ink>
</file>

<file path=ppt/ink/ink2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12.254"/>
    </inkml:context>
    <inkml:brush xml:id="br0">
      <inkml:brushProperty name="width" value="0.05" units="cm"/>
      <inkml:brushProperty name="height" value="0.05" units="cm"/>
      <inkml:brushProperty name="color" value="#E71224"/>
    </inkml:brush>
  </inkml:definitions>
  <inkml:trace contextRef="#ctx0" brushRef="#br0">0 1 6313,'0'0'2025,"0"0"-689,0 0-185,0 0-312,0 0-226,0 0-77,17 0 21,16 0-386,278 10 968,585 50-1404,-794-55 242,10-5-1353,-108 0 93,-4 0-1552,0 0-3046</inkml:trace>
</inkml:ink>
</file>

<file path=ppt/ink/ink2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13.102"/>
    </inkml:context>
    <inkml:brush xml:id="br0">
      <inkml:brushProperty name="width" value="0.05" units="cm"/>
      <inkml:brushProperty name="height" value="0.05" units="cm"/>
      <inkml:brushProperty name="color" value="#E71224"/>
    </inkml:brush>
  </inkml:definitions>
  <inkml:trace contextRef="#ctx0" brushRef="#br0">323 1 3273,'0'0'4533,"0"0"-1875,0 0-635,0 0-224,0 0-298,0 0-415,0 0-318,0 0-224,0 0-176,0 0-69,0 0-90,-21 2 63,10 3-277,0 0-1,1 1 0,0 0 1,0 1-1,1 0 0,-11 11 1,-31 21-226,22-20-4,-1-1 1,-1-1 0,-40 14-1,71-31 233,-1 0 0,1 1 0,-1-1 0,1 0 0,-1 0 0,1 1 0,-1-1-1,1 0 1,0 1 0,-1-1 0,1 0 0,-1 1 0,1-1 0,0 0 0,-1 1 0,1-1-1,0 1 1,-1-1 0,1 1 0,0-1 0,0 1 0,0-1 0,-1 1 0,1-1 0,0 1 0,0-1-1,0 1 1,0-1 0,0 1 0,0-1 0,0 1 0,0-1 0,0 1 0,0-1 0,0 1 0,1-1-1,-1 1 1,0-1 0,0 1 0,0-1 0,1 1 0,-1-1 0,0 1 0,0-1 0,1 1 0,-1-1-1,0 0 1,1 1 0,-1-1 0,1 1 0,23 18 31,-6-12-240,1-1 1,-1 0 0,1-2 0,0 0 0,20 1 0,53-1-6411,-47-4-631</inkml:trace>
</inkml:ink>
</file>

<file path=ppt/ink/ink2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14.082"/>
    </inkml:context>
    <inkml:brush xml:id="br0">
      <inkml:brushProperty name="width" value="0.05" units="cm"/>
      <inkml:brushProperty name="height" value="0.05" units="cm"/>
      <inkml:brushProperty name="color" value="#E71224"/>
    </inkml:brush>
  </inkml:definitions>
  <inkml:trace contextRef="#ctx0" brushRef="#br0">1 558 7762,'0'0'2463,"0"0"-699,0 0-206,0 0-370,0 0-449,0 0-168,15-17-178,2-1-303,-3 3-46,-1 0 0,-1 0 0,0-1 0,19-36 0,39-70-202,-36 68-343,-3-2 1,-2-1-1,21-64 0,-64 170 936,2 1 0,2 0 0,2 1 0,-1 61 0,10 51-406,-35 271 0,26-410-1078,1-37-464,1-47-869,6-47-2216,0 53 281</inkml:trace>
</inkml:ink>
</file>

<file path=ppt/ink/ink2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14.705"/>
    </inkml:context>
    <inkml:brush xml:id="br0">
      <inkml:brushProperty name="width" value="0.05" units="cm"/>
      <inkml:brushProperty name="height" value="0.05" units="cm"/>
      <inkml:brushProperty name="color" value="#E71224"/>
    </inkml:brush>
  </inkml:definitions>
  <inkml:trace contextRef="#ctx0" brushRef="#br0">16 181 4217,'0'0'3851,"0"0"-1601,0 0-721,0 0-243,0 0-149,0 0-136,-15-41 2457,15 39-3436,0-5 8,0-1-1,0 1 1,1 0-1,0 0 1,2-10-1,-2 14-55,0 0 1,1 0-1,0 1 0,-1-1 0,1 0 0,0 0 1,0 1-1,0 0 0,1-1 0,-1 1 0,1 0 1,-1 0-1,1 0 0,3-2 0,6-3-68,0 1-1,1 0 1,0 1 0,0 0-1,0 1 1,0 0-1,1 1 1,-1 1-1,1 0 1,0 1 0,-1 1-1,1 0 1,0 0-1,0 1 1,13 4-1,-24-5 107,1 1-1,-1 0 1,0 0-1,0 1 0,0-1 1,-1 0-1,1 1 1,0 0-1,-1-1 0,1 1 1,-1 0-1,1 1 1,-1-1-1,0 0 0,0 1 1,0-1-1,0 1 1,0 0-1,0-1 0,-1 1 1,0 0-1,1 0 1,-1 0-1,0 0 0,0 5 1,2 6 96,-1 1 0,0-1 1,-2 1-1,0 20 0,-1-12 93,1-18-172,-1-1 0,0 1 0,0-1-1,0 1 1,-1-1 0,0 1 0,1-1-1,-2 0 1,1 0 0,0 0 0,-1 0 0,0 0-1,0-1 1,0 1 0,0-1 0,0 1 0,-1-1-1,1 0 1,-1-1 0,0 1 0,0-1-1,0 1 1,0-1 0,-8 2 0,-1 2 1,0-1-1,-1-1 1,1-1 0,-1 1 0,0-2-1,0 0 1,-18 0 0,30-2-37,0 0 0,1 1 0,-1-1 0,1 0 0,-1 0 0,1-1 0,-1 1 1,0 0-1,1 0 0,-1-1 0,1 1 0,-1-1 0,1 0 0,0 1 0,-1-1 0,1 0 0,-1 0 0,1 1 1,0-1-1,0 0 0,0-1 0,-1 1 0,0-2 0,1 0-81,-1-1 1,2 0-1,-1 1 0,0-1 0,1 0 0,0 1 1,0-1-1,0-6 0,0-4-209,0-8-441,3-48-3945,9 33-2277</inkml:trace>
</inkml:ink>
</file>

<file path=ppt/ink/ink2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21.033"/>
    </inkml:context>
    <inkml:brush xml:id="br0">
      <inkml:brushProperty name="width" value="0.05" units="cm"/>
      <inkml:brushProperty name="height" value="0.05" units="cm"/>
      <inkml:brushProperty name="color" value="#E71224"/>
    </inkml:brush>
  </inkml:definitions>
  <inkml:trace contextRef="#ctx0" brushRef="#br0">163 428 72,'0'0'312,"0"0"-176,-123-322 48,83 217-184</inkml:trace>
</inkml:ink>
</file>

<file path=ppt/ink/ink2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27.076"/>
    </inkml:context>
    <inkml:brush xml:id="br0">
      <inkml:brushProperty name="width" value="0.05" units="cm"/>
      <inkml:brushProperty name="height" value="0.05" units="cm"/>
      <inkml:brushProperty name="color" value="#0000FF"/>
    </inkml:brush>
  </inkml:definitions>
  <inkml:trace contextRef="#ctx0" brushRef="#br0">1 2 4401,'0'0'2629,"0"0"-589,0 0-421,0 0-313,0 0-301,0 0-183,30 5 2582,-23 1-3368,-1 0 0,0 0 0,0 0 0,-1 1 0,1 0 0,-1 0 0,-1 1 0,0-1 0,0 1 0,3 9 0,-2-7 3,0 0-1,0 0 1,1 0-1,0-1 1,10 12-1,-14-19-51,0-1-1,0 1 1,1-1-1,-1 1 1,0-1-1,0 0 1,0 0-1,1 0 1,-1 0-1,1-1 1,-1 1-1,1-1 1,-1 1-1,1-1 1,-1 0-1,1 0 1,-1 0-1,1 0 0,-1 0 1,1-1-1,-1 1 1,5-2-1,-2 0-47,1 0 0,-1 0 0,0 0 0,-1 0 0,1-1 0,0 0 0,-1 0 0,1 0 0,5-6 0,29-40-256,-34 40 284,1 0 1,0 0-1,1 1 1,0 0-1,0 1 0,0 0 1,1 0-1,0 0 1,1 1-1,14-8 1,-23 14 43,1-1 0,0 1 0,0 0 0,-1-1 0,1 1 0,0 0 0,0 0 0,0 0 0,-1 0 0,1 0 0,0 0 0,0 0 0,0 0 0,0 0 1,-1 0-1,1 0 0,0 1 0,0-1 0,-1 0 0,1 0 0,0 1 0,0-1 0,-1 1 0,1-1 0,0 1 0,-1-1 0,1 1 0,0-1 0,-1 1 0,1-1 0,-1 1 0,1 0 0,0 0 0,8 31 420,-1-4-93,-8-27-329,0-1 1,1 1-1,-1 0 0,1 0 1,-1-1-1,0 1 0,1 0 0,0-1 1,-1 1-1,1-1 0,-1 1 1,1-1-1,0 1 0,-1-1 0,1 1 1,0-1-1,-1 1 0,1-1 1,0 0-1,0 1 0,-1-1 0,1 0 1,0 0-1,0 0 0,1 1 0,28-1-440,-23 1 283,0 0 0,1-1 0,-1 0 0,0-1 0,0 1 1,1-1-1,-1-1 0,0 1 0,0-1 0,0-1 0,11-5 1,-5 1 12,44-21-210,-54 26 349,1 1-1,-1 0 1,1 0-1,0 0 1,0 1-1,0-1 0,-1 1 1,1 0-1,0 0 1,0 0-1,0 0 1,0 1-1,5 1 1,-8-1 42,0 0 0,0-1 0,0 1 0,0 0 0,0 0 0,0 0 1,-1 0-1,1 0 0,0 0 0,-1 1 0,1-1 0,0 0 0,-1 0 0,0 0 0,1 1 1,-1-1-1,0 0 0,1 2 0,-1-2 28,0 0 0,0 0 0,0 0 0,0 0-1,1 0 1,-1 0 0,0 0 0,1 0 0,-1 0 0,0 0 0,1 0 0,-1-1 0,1 1 0,0 0 0,-1 0 0,1 0 0,0-1 0,-1 1-1,1 0 1,0 0 0,0-1 0,0 1 0,-1-1 0,1 1 0,0-1 0,0 1 0,2 0 0,-3-1 109,30 0-138,131-21-3714,-110 22 3739,96 9-10799,-88-4 8741,-10 3 124</inkml:trace>
</inkml:ink>
</file>

<file path=ppt/ink/ink2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28.634"/>
    </inkml:context>
    <inkml:brush xml:id="br0">
      <inkml:brushProperty name="width" value="0.05" units="cm"/>
      <inkml:brushProperty name="height" value="0.05" units="cm"/>
      <inkml:brushProperty name="color" value="#0000FF"/>
    </inkml:brush>
  </inkml:definitions>
  <inkml:trace contextRef="#ctx0" brushRef="#br0">1 0 1016,'0'0'4684,"0"0"-786,0 0-2040,0 0-735,0 0-216,0 0-289,0 17 397,0 247 1268,0-263-2485,0-1-56,0 0-103,0 0 5,0 0 9,0 0 68,0-3 70,0-12 81,0 0 0,1 0 0,0 1 0,1-1 0,1 0 1,0 0-1,1 1 0,0 0 0,9-17 0,-9 22 359,21-34-1248,-23 42 1064,0-1 0,-1 0 0,1 1 0,0-1 0,0 1 0,0-1 0,1 1 0,-1 0 0,0 0 0,0 0 0,1 0 0,-1 1 0,0-1 0,1 0 0,-1 1 0,1 0 0,-1-1 0,3 1 0,-2 3-17,-2 0 1,1 0 0,0 0 0,0 0-1,-1 0 1,0 0 0,0 0-1,0 1 1,0-1 0,0 0-1,-1 1 1,1 5 0,2 5 91,7 22-2,-7-21-108,1 1 0,1-1 1,0 0-1,2 0 0,-1 0 0,13 19 1,-7-24-95,-8-9-881,-1 0-1,0 0 0,1 0 0,-1 0 1,1 0-1,-1-1 0,1 1 0,0-1 0,-1 0 1,1 0-1,-1-1 0,7 0 0,8-7-279,-2-9 224</inkml:trace>
</inkml:ink>
</file>

<file path=ppt/ink/ink2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29.443"/>
    </inkml:context>
    <inkml:brush xml:id="br0">
      <inkml:brushProperty name="width" value="0.05" units="cm"/>
      <inkml:brushProperty name="height" value="0.05" units="cm"/>
      <inkml:brushProperty name="color" value="#0000FF"/>
    </inkml:brush>
  </inkml:definitions>
  <inkml:trace contextRef="#ctx0" brushRef="#br0">1 0 728,'0'0'2725,"0"0"2252,0 0-2169,0 0-1058,0 0-332,0 0-361,0 0-253,0 0-219,0 20 151,0 53-3298,0-49-2020,0-1-3491,0-17 6878</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54.363"/>
    </inkml:context>
    <inkml:brush xml:id="br0">
      <inkml:brushProperty name="width" value="0.05" units="cm"/>
      <inkml:brushProperty name="height" value="0.05" units="cm"/>
      <inkml:brushProperty name="color" value="#E71224"/>
    </inkml:brush>
  </inkml:definitions>
  <inkml:trace contextRef="#ctx0" brushRef="#br0">1 0 1728,'0'0'6386,"0"0"-4186,0 0-607,0 0-449,0 0-160,0 0-264,0 0-352,0 0-136,58 0-32,-26 0-88,6 0-16,0 0-88,-6 0-8,-6 0-576,-17 21-1448,-6-5-945,-3 0-2392</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06.641"/>
    </inkml:context>
    <inkml:brush xml:id="br0">
      <inkml:brushProperty name="width" value="0.05" units="cm"/>
      <inkml:brushProperty name="height" value="0.05" units="cm"/>
      <inkml:brushProperty name="color" value="#E71224"/>
    </inkml:brush>
  </inkml:definitions>
  <inkml:trace contextRef="#ctx0" brushRef="#br0">0 1 3321,'0'0'3008,"0"0"-1110,0 0-207,0 0 122,0 0-132,0 0-255,0 0-375,0 0-356,0 0-301,0 0-224,0 0-228,2 2-144,29 35 206,1-2 0,1-1 1,2-2-1,31 21-4,-26-20 49,-37-31-81,1 1 0,-1 0-1,0-1 1,0 2-1,0-1 1,0 0 0,0 0-1,-1 1 1,1 0 0,-1-1-1,0 1 1,0 0 0,0 0-1,-1 0 1,0 1 0,0-1-1,0 0 1,0 0-1,0 1 1,-1-1 0,0 0-1,0 1 1,0-1 0,0 0-1,-1 1 1,1-1 0,-1 0-1,0 0 1,-1 1-1,1-1 1,-1 0 0,0 0-1,0 0 1,-2 2 32,-10 23-1221,-3 0 0,-8 10 1221,20-31-575,0-1 0,0 0 1,-1-1-1,0 0 0,0 1 0,-1-2 1,0 1-1,0-1 0,0 0 0,-1-1 1,-5 4 574,1-7-2385</inkml:trace>
</inkml:ink>
</file>

<file path=ppt/ink/ink2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29.987"/>
    </inkml:context>
    <inkml:brush xml:id="br0">
      <inkml:brushProperty name="width" value="0.05" units="cm"/>
      <inkml:brushProperty name="height" value="0.05" units="cm"/>
      <inkml:brushProperty name="color" value="#0000FF"/>
    </inkml:brush>
  </inkml:definitions>
  <inkml:trace contextRef="#ctx0" brushRef="#br0">20 1 96,'0'0'225,"0"0"27,0 0 639,0 0 1725,0 0 53,0 0-705,-1 0-1611,0 0 1,0 0 0,0 0 0,0 0 0,0 0 0,0 0 0,0 0 0,0 1 0,0-1 0,0 0 0,0 1 0,0-1 0,0 0 0,0 1 0,0 0 0,1-1 0,-1 1 0,-1 1 0,2 85 79,0 46-10140,0-65 5515,0-26 2500</inkml:trace>
</inkml:ink>
</file>

<file path=ppt/ink/ink2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37.275"/>
    </inkml:context>
    <inkml:brush xml:id="br0">
      <inkml:brushProperty name="width" value="0.05" units="cm"/>
      <inkml:brushProperty name="height" value="0.05" units="cm"/>
      <inkml:brushProperty name="color" value="#0000FF"/>
    </inkml:brush>
  </inkml:definitions>
  <inkml:trace contextRef="#ctx0" brushRef="#br0">0 40 544,'0'0'4642,"0"0"-2122,0 0-883,0 0-310,0 0-205,4-1-151,3 0-264,1-1 0,-1 1 0,0 1 1,1-1-1,-1 1 0,10 1 0,-15 0-642,1-1 0,0 1 0,-1 0 0,1 0 0,0 0 0,-1 0 1,0 0-1,1 1 0,-1-1 0,0 1 0,1-1 0,-1 1 0,0 0 0,0 0 0,0 0 0,-1 0 0,1 0 0,0 0 0,-1 1 0,1-1 0,0 3 0,35 79 323,24 45-294,-58-125-110,-1 0 1,0 0 0,1 0 0,0-1 0,0 1 0,0-1 0,0 0 0,1 0-1,-1 0 1,1 0 0,0 0 0,-1-1 0,1 0 0,0 1 0,1-2 0,-1 1-1,0 0 1,1-1 0,-1 0 0,0 0 0,1 0 0,0-1 0,-1 1 0,1-1-1,-1 0 1,1 0 0,-1-1 0,1 1 0,-1-1 0,1 0 0,-1 0 0,8-4-1,11-4-268,-1-2 0,-1 0-1,0-2 1,38-28 0,-36 24 108,114-68-632,-133 83 852,1 1 0,-1-1 0,0 1 0,1 0 0,-1 1 0,1-1 0,-1 1 0,1 0 0,0 0 0,7 1 0,5 0 124,-14 0-154,1 0 0,-1 1 0,1-1 0,-1 1 0,0-1 0,1 1 0,-1 0 0,0 1 0,0-1 0,3 4 0,20 12 39,-10-12-213,-1-1 0,1-1 1,0 0-1,0-1 1,1-1-1,19 1 0,102-6-1903,-125 1 1879,0 0-1,0-1 1,0-1-1,20-7 1,-22 6 197,1 1 0,-1 0 1,1 1-1,0 1 0,0 0 0,15-1 1,-19 2 111,0 1 0,0 0 0,0 1 1,0 0-1,0 0 0,-1 0 0,1 1 1,0 1-1,0-1 0,-1 1 0,0 0 1,1 1-1,8 5 0,-3-1-39,-1-1-1,1-1 0,0 0 1,1-1-1,-1 0 0,1-1 1,0-1-1,16 2 0,0-2 7,1-2 0,53-3 0,-66-1-92,0-1 0,-1 0 0,0-1 0,0-1 0,0-1-1,-1 0 1,20-13 0,32-12-17,-63 30 45,0 0 1,0 0-1,0 1 1,1 0-1,-1 0 1,0 0-1,1 1 0,-1 0 1,1 0-1,-1 0 1,0 1-1,1 0 1,-1 0-1,0 0 1,0 0-1,0 1 0,0 0 1,0 0-1,0 0 1,5 4-1,-5-1 13,1-1-1,0 1 1,-1-1-1,2-1 1,-1 1-1,0-1 1,1 0-1,-1 0 0,1-1 1,0 0-1,0 0 1,0 0-1,9 0 1,14 0-75,-1-1 0,30-2 0,-8-1-275,93-10-244,7-1 1550,46 28-271,-147-14-749,-1-3 1,0-2-1,1-2 0,49-14 1,-70 13 3,72-21-45,167-22 0,-168 35-920,-96 16 144,1-1 0,0-1 1,-1 1-1,1-1 0,-1 0 1,1 0-1,-1 0 0,1-1 1,-1 1-1,0-1 1,1 0-1,-1 0 0,4-4 1,14-14-1553,3-6 295</inkml:trace>
</inkml:ink>
</file>

<file path=ppt/ink/ink2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39.207"/>
    </inkml:context>
    <inkml:brush xml:id="br0">
      <inkml:brushProperty name="width" value="0.05" units="cm"/>
      <inkml:brushProperty name="height" value="0.05" units="cm"/>
      <inkml:brushProperty name="color" value="#0000FF"/>
    </inkml:brush>
  </inkml:definitions>
  <inkml:trace contextRef="#ctx0" brushRef="#br0">94 0 24,'0'0'61,"0"0"-41,0 0 6,0 0 62,0 0 82,5 10 1780,-4-10-1541,-1 1 0,1-1-1,0 0 1,-1 0 0,1 0-1,0 0 1,-1 1 0,1-1-1,0 0 1,-1 1 0,1-1-1,0 0 1,-1 1 0,1-1-1,-1 1 1,1-1 0,-1 1-1,1-1 1,-1 1 0,1-1-1,-1 1 1,0 0 0,1-1-1,0 2 1,5 25 3379,-6 42-4247,-1-45 1652,1 450 33,0-159-6949,0-309 4932,0 1-1,-1-1 0,1 1 0,-1-1 0,0 1 0,-1-1 1,-2 8-1,4-13 669,-1 1 1,0-1-1,0 0 0,0 1 1,0-1-1,0 0 0,0 0 1,0 0-1,0 0 1,0 0-1,0 0 0,-1 0 1,1 0-1,0 0 0,-1 0 1,1-1-1,-1 1 1,1-1-1,-1 1 0,1-1 1,-1 0-1,1 1 0,-1-1 1,1 0-1,-1 0 1,1 0-1,-1 0 0,1 0 1,-1 0-1,1-1 0,-1 1 1,1 0-1,-1-1 1,1 1-1,-1-1 0,-1-1 1,0 1 63,1-1 0,0 1 0,0-1 0,0 0 0,0 0 0,0 0 0,0 0 0,0 0 0,1 0 0,-1-1 0,1 1 1,0 0-1,0-1 0,-1 1 0,2-1 0,-3-4 0,-11-50-598,13 50 646,-13-66-29,14 25 40</inkml:trace>
</inkml:ink>
</file>

<file path=ppt/ink/ink2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40.271"/>
    </inkml:context>
    <inkml:brush xml:id="br0">
      <inkml:brushProperty name="width" value="0.05" units="cm"/>
      <inkml:brushProperty name="height" value="0.05" units="cm"/>
      <inkml:brushProperty name="color" value="#0000FF"/>
    </inkml:brush>
  </inkml:definitions>
  <inkml:trace contextRef="#ctx0" brushRef="#br0">97 181 16,'0'0'61,"0"0"37,0 0 67,0 0 24,0 0-27,0 0-19,6-19 19,43-137 641,-43 152-1973,12 9 8906,-3-2-2207,-11 8-2527,-5 40-2721,-4-43-246,1 0 0,-1-1 0,-1 1 0,1-1 0,-1 0 0,-1 0 0,1-1 0,-15 11 1,-5 7 27,-77 72-391,104-96 309,-1 1-1,0-1 1,0 0 0,0 1 0,1-1 0,-1 0 0,0 1 0,0-1-1,1 0 1,-1 1 0,0-1 0,1 0 0,-1 0 0,0 0 0,1 1 0,-1-1-1,0 0 1,1 0 0,-1 0 0,1 0 0,-1 0 0,0 1 0,1-1-1,-1 0 1,1 0 0,-1 0 0,0 0 0,1 0 0,-1 0 0,1 0 0,-1-1-1,0 1 1,1 0 0,-1 0 0,1 0 0,-1 0 0,0 0 0,1-1-1,-1 1 1,1 0 0,23-4 82,19-12-74,1 2 0,0 2-1,73-11 1,-42 23 84,-75 0-19,0 0 128,0-17 553,0 12-701,1-4 11,-1 1 0,0-1 0,-1 0 0,0 0 0,-1 1 0,-2-10 0,2 14-53,1 1 0,-1-1 0,0 1 0,-1 0 0,1 0 0,0 0 0,-1 0 0,0 0 0,0 0-1,0 1 1,0-1 0,0 1 0,0 0 0,-1 0 0,1 0 0,-7-2 0,-104-37-2911,71 26-2433,15 10-956,17 5 4138</inkml:trace>
</inkml:ink>
</file>

<file path=ppt/ink/ink2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41.372"/>
    </inkml:context>
    <inkml:brush xml:id="br0">
      <inkml:brushProperty name="width" value="0.05" units="cm"/>
      <inkml:brushProperty name="height" value="0.05" units="cm"/>
      <inkml:brushProperty name="color" value="#0000FF"/>
    </inkml:brush>
  </inkml:definitions>
  <inkml:trace contextRef="#ctx0" brushRef="#br0">0 240 64,'0'0'269,"0"0"-42,0 0-14,0 0-26,0 0-63,0 0 6,0-14 30,0-106 280,0 63 8474,2 57-7335,11 3-194,-9 11-1168,-1 1 1,0 0-1,-1-1 0,0 1 0,-1 0 0,-1 0 1,-3 28-1,1 3 168,2 108 1109,-1-180-1605,2 0 0,1 1 0,1-1 0,1 1 0,1 0 0,16-45 0,-13 48-29,26-60-175,-31 75 299,0 0 0,1 1 0,0-1 0,0 1-1,1 0 1,0 0 0,0 1 0,0 0 0,7-6-1,-11 10 8,0 1 0,1-1 0,-1 1 0,0-1 0,1 1 0,-1-1-1,0 1 1,1 0 0,-1-1 0,1 1 0,-1 0 0,0 0 0,1 0-1,-1 0 1,1 0 0,-1 1 0,0-1 0,1 0 0,-1 1 0,1-1-1,-1 1 1,0-1 0,0 1 0,1 0 0,-1-1 0,0 1 0,0 0-1,0 0 1,0 0 0,0 0 0,0 0 0,0 0 0,0 0 0,0 0-1,0 1 1,0-1 0,-1 0 0,1 0 0,-1 1 0,1-1 0,-1 0-1,1 1 1,-1-1 0,0 0 0,1 1 0,-1-1 0,0 3 0,13 63 470,-3 1 0,1 99 0,-11-165-526,0 1 1,1 0 0,-1 0 0,1-1-1,-1 1 1,1 0 0,0-1-1,0 1 1,0 0 0,0-1 0,0 1-1,1-1 1,-1 0 0,1 1 0,0-1-1,-1 0 1,5 3 0,40 25-6516,-26-20 1543,-5-3 1487</inkml:trace>
</inkml:ink>
</file>

<file path=ppt/ink/ink2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42.777"/>
    </inkml:context>
    <inkml:brush xml:id="br0">
      <inkml:brushProperty name="width" value="0.05" units="cm"/>
      <inkml:brushProperty name="height" value="0.05" units="cm"/>
      <inkml:brushProperty name="color" value="#0000FF"/>
    </inkml:brush>
  </inkml:definitions>
  <inkml:trace contextRef="#ctx0" brushRef="#br0">1 49 200,'0'0'451,"0"0"158,0 0-123,0 0-73,0 0-114,0 0 308,5-2 1622,2-1-1021,-1-1 0,0 0 0,0 0-1,-1-1 1,1 0 0,7-8-1,-13 12-1148,1 1 0,-1-1 1,1 0-1,-1 1 0,1-1 0,0 1 0,-1-1 0,1 1 0,0-1 0,0 1 0,-1-1 0,1 1 0,0 0 0,0-1 0,0 1 1,-1 0-1,1 0 0,0-1 0,0 1 0,0 0 0,0 0 0,0 0 0,-1 0 0,1 0 0,0 0 0,0 1 0,0-1 1,0 0-1,0 0 0,-1 1 0,1-1 0,0 0 0,0 1 0,-1-1 0,1 0 0,0 1 0,0 0 0,-1-1 0,1 1 1,0-1-1,-1 1 0,1 0 0,-1-1 0,1 1 0,-1 0 0,1-1 0,-1 1 0,1 1 0,20 49 459,-14-30-225,-1-10-202,-4-7-18,-1 0 1,1 0 0,0 0 0,1 0-1,-1 0 1,1 0 0,0-1 0,4 5-1,-4-7-48,0 1-1,0-1 0,0 1 0,0-1 0,0 0 0,0 0 0,1-1 0,-1 1 0,0-1 0,1 0 0,-1 1 0,0-1 0,4-1 0,-2 1-84,0-1 0,0 1-1,0-1 1,0 0-1,0-1 1,0 1 0,-1-1-1,1 0 1,-1 0 0,1 0-1,-1-1 1,1 1 0,-1-1-1,0 0 1,-1-1-1,1 1 1,3-5 0,0 2-110,1 0 0,-1 0 1,1 0-1,11-5 0,-16 9 166,1 1 0,0 0 0,0 0 0,0 0 0,0 1 0,0 0 0,0-1 0,-1 1-1,1 1 1,0-1 0,0 0 0,0 1 0,0 0 0,0 0 0,0 0 0,-1 1 0,1-1 0,-1 1 0,1 0 0,5 3 0,-3-2-7,0 0 0,0 0 0,0-1 0,0 0 1,0 0-1,1 0 0,-1-1 0,9 1 1,119-2-2988,-45 0-4016,-75 1 4347,-7 3 630</inkml:trace>
</inkml:ink>
</file>

<file path=ppt/ink/ink2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43.273"/>
    </inkml:context>
    <inkml:brush xml:id="br0">
      <inkml:brushProperty name="width" value="0.05" units="cm"/>
      <inkml:brushProperty name="height" value="0.05" units="cm"/>
      <inkml:brushProperty name="color" value="#0000FF"/>
    </inkml:brush>
  </inkml:definitions>
  <inkml:trace contextRef="#ctx0" brushRef="#br0">1 72 416,'0'0'260,"0"0"-64,0 0 30,0 0-33,0 0 40,0 0 71,2-9 54,1-3-199,12-32 1025,-14 43-804,-1 1 0,1-1 0,0 1 0,0-1 0,-1 1 0,1-1 1,0 1-1,0-1 0,0 1 0,0 0 0,0 0 0,-1-1 0,1 1 0,0 0 1,0 0-1,0 0 0,0 0 0,0 0 0,0 0 0,0 0 0,0 0 0,0 0 1,0 1-1,-1-1 0,1 0 0,0 1 0,0-1 0,0 0 0,0 1 0,-1-1 1,1 1-1,1 0 0,2 17-23,1 0 1,-2 0 0,-1 0-1,0 1 1,-1 26-1,1 16-122,15 213-533,-15-183-4166,-1 0-6226,-1-89 9827,-6-3-215,-3-3 354</inkml:trace>
</inkml:ink>
</file>

<file path=ppt/ink/ink2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44.222"/>
    </inkml:context>
    <inkml:brush xml:id="br0">
      <inkml:brushProperty name="width" value="0.05" units="cm"/>
      <inkml:brushProperty name="height" value="0.05" units="cm"/>
      <inkml:brushProperty name="color" value="#0000FF"/>
    </inkml:brush>
  </inkml:definitions>
  <inkml:trace contextRef="#ctx0" brushRef="#br0">78 168 104,'0'0'113,"0"0"33,0 0 10,0 0 72,0 0-9,0 0 55,1-16-30,3-49 40,0 43-2435,4 8 8605,-2 19 2447,-4 6-6704,-3-8-2133,1 0 0,-1 0 0,0 0 0,-1 0-1,1 0 1,0 0 0,-1 0 0,1-1 0,-1 1 0,0-1 0,0 1 0,0-1 0,0 0-1,-5 4 1,-40 32-234,37-30 190,-8 11-867,40-17 164,-10-2 901,266 15-1105,-277-15 932,0 1 1,-1-1-1,1 0 0,0 0 0,-1 0 1,1 0-1,0 0 0,-1 0 0,1 0 1,0 0-1,0 0 0,-1 0 0,1 0 1,0 0-1,-1 0 0,1-1 0,0 1 1,-1 0-1,1-1 0,-1 1 0,1 0 1,0-1-1,-1 1 0,1 0 0,-1-1 1,1 1-1,0-2 0,-14-14 1299,3 6-1754,-56-65-265,0 0-5779,65 74 6249,0 0-1,0 0 1,0 0 0,0 0-1,0 1 1,0-1-1,0 0 1,0 1-1,0-1 1,0 0-1,0 1 1,-1-1-1,1 1 1,0 0 0,0-1-1,-1 1 1,1 0-1,0 0 1,0 0-1,-1 0 1,1 0-1,0 0 1,0 0-1,-1 0 1,1 1 0,0-1-1,0 0 1,-1 1-1,1-1 1,0 1-1,0-1 1,0 1-1,0 0 1,0-1-1,0 1 1,0 0 0,-2 2-1,-1 1-42,0 0 1,0 1-1,1 0 1,-1 0-1,1 0 0,-4 8 1,-13 27-1063</inkml:trace>
</inkml:ink>
</file>

<file path=ppt/ink/ink2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45.172"/>
    </inkml:context>
    <inkml:brush xml:id="br0">
      <inkml:brushProperty name="width" value="0.05" units="cm"/>
      <inkml:brushProperty name="height" value="0.05" units="cm"/>
      <inkml:brushProperty name="color" value="#0000FF"/>
    </inkml:brush>
  </inkml:definitions>
  <inkml:trace contextRef="#ctx0" brushRef="#br0">1 311 464,'0'0'1986,"0"0"3176,0 0-1868,0 0-1348,0 0-495,0 0-385,7-4-390,2-3-569,0-1-1,-1-1 1,0 1 0,0-1 0,-1-1 0,-1 1-1,1-1 1,-1-1 0,-1 1 0,8-21 0,70-153-1666,-79 194 1435,-2 9 345,11 328 733,-4-270-1295,3 0-1,32 110 0,-39-172 155,-2-5-333,0 0 0,0 1-1,-1 0 1,2 18 0,-4-29 250,0 0-44,0 0-276,0-3-562,-7-68-4672,-8-2 3509,3 14 1635,-7-19-341,8 50 400</inkml:trace>
</inkml:ink>
</file>

<file path=ppt/ink/ink2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45.583"/>
    </inkml:context>
    <inkml:brush xml:id="br0">
      <inkml:brushProperty name="width" value="0.05" units="cm"/>
      <inkml:brushProperty name="height" value="0.05" units="cm"/>
      <inkml:brushProperty name="color" value="#0000FF"/>
    </inkml:brush>
  </inkml:definitions>
  <inkml:trace contextRef="#ctx0" brushRef="#br0">10 191 512,'0'0'503,"0"0"10,0 0 266,0 0 972,0 0 670,0 0-352,-1-16-333,1 16-1730,-6-66 1954,3 8 2458,4 57-4374,-1 0 0,0 0 0,1 0 0,-1 0 0,1 0 0,-1 0 0,1 0 0,0 0 0,-1 0 0,1 0 0,0 0 0,0 0 0,0 1 0,-1-1 0,1 0 0,0 0 1,0 1-1,0-1 0,0 1 0,0-1 0,0 1 0,2-1 0,31-11 251,-23 8-195,7-1-68,1 2 1,-1-1-1,1 2 0,-1 1 1,1 0-1,0 1 0,20 3 1,18-1-23,-51-2 7,1 0-17,-1 0 0,0 0 0,1 0-1,-1 1 1,1 0 0,-1 0-1,7 3 1,-11-3 7,0 0 0,-1 0 0,1 0 0,0 1 0,-1-1 0,1 0 0,-1 1 0,0-1 0,1 1 0,-1 0 0,0-1 0,0 1 0,0 0 0,0 0 0,0-1 0,0 1 0,-1 0 0,1 0 0,-1 0 0,1 0 0,-1 0 0,0 0 0,0 0 0,0 0 0,0 0 0,0 4 0,0-2 11,0 0 0,0 0 0,0 0 0,-1 0 0,0 0 0,0 0 0,0 0 1,0 0-1,0-1 0,-1 1 0,1 0 0,-1 0 0,0-1 0,0 0 0,-4 5 0,2-4 0,0 0-1,-1-1 1,1 0 0,-1 0 0,1 0 0,-1-1 0,0 1 0,0-1-1,0 0 1,-1-1 0,-6 3 0,-5 0-293,-1-1-1,1 0 1,0-1-1,-1-1 1,1-1-1,-34-3 1,49 2 70,0 1 0,0-1 0,0 0 0,0 1 0,0-1 0,1 0 1,-1 0-1,0 0 0,0-1 0,1 1 0,-1 0 0,1-1 0,-1 1 0,1 0 1,0-1-1,0 0 0,-1 1 0,1-1 0,0 0 0,0 0 0,1 1 0,-2-5 1,-7-46-6648,8 12 3933</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07.071"/>
    </inkml:context>
    <inkml:brush xml:id="br0">
      <inkml:brushProperty name="width" value="0.05" units="cm"/>
      <inkml:brushProperty name="height" value="0.05" units="cm"/>
      <inkml:brushProperty name="color" value="#E71224"/>
    </inkml:brush>
  </inkml:definitions>
  <inkml:trace contextRef="#ctx0" brushRef="#br0">0 1 4761,'0'0'1408,"0"0"-239,0 0-296,0 0-311,0 0-221,0 0 31,5 7 61,13 27 135,-2 1-1,-2 1 0,5 16-567,31 77 872,34 27-549,-77-133-705,-8-18-5097,-7-5-52</inkml:trace>
</inkml:ink>
</file>

<file path=ppt/ink/ink2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51.537"/>
    </inkml:context>
    <inkml:brush xml:id="br0">
      <inkml:brushProperty name="width" value="0.05" units="cm"/>
      <inkml:brushProperty name="height" value="0.05" units="cm"/>
      <inkml:brushProperty name="color" value="#0000FF"/>
    </inkml:brush>
  </inkml:definitions>
  <inkml:trace contextRef="#ctx0" brushRef="#br0">0 0 5025,'0'0'4350,"0"0"-2159,0 0-544,0 0-6,0 0-216,0 5-268,1 4-835,1 0-1,0-1 1,0 1 0,1-1 0,0 0 0,0 0 0,6 9 0,15 43 179,-19-36-394,15 49 46,-18-68-143,0 0 0,0 1 1,1-1-1,0 0 0,0 0 1,0-1-1,0 1 1,1-1-1,0 1 0,6 5 1,-7-9-21,0 0-1,0 0 1,1 1 0,-1-2 0,0 1 0,0 0 0,0-1-1,1 1 1,-1-1 0,0 0 0,1 0 0,-1 0-1,0-1 1,0 1 0,1-1 0,-1 0 0,0 0 0,0 0-1,0 0 1,0 0 0,0-1 0,0 1 0,0-1-1,0 0 1,-1 0 0,1 0 0,-1 0 0,1 0 0,2-4-1,57-88-647,-48 70 438,1 0 0,1 1 0,25-27-1,-41 49 214,1 0-1,-1 1 0,1-1 1,0 1-1,-1-1 1,1 1-1,0-1 0,-1 1 1,1-1-1,0 1 0,-1 0 1,1-1-1,0 1 0,0 0 1,-1 0-1,1 0 1,0-1-1,0 1 0,-1 0 1,1 0-1,0 0 0,0 0 1,0 0-1,-1 0 0,1 1 1,0-1-1,0 0 1,-1 0-1,1 0 0,0 1 1,0-1-1,-1 0 0,1 1 1,0-1-1,-1 1 0,1-1 1,0 1-1,-1-1 1,1 1-1,-1-1 0,1 1 1,-1 0-1,1-1 0,-1 1 1,1 0-1,-1-1 0,1 2 1,17 40 82,-15-34-65,1 3 27,-2-5-17,-1 0 1,1-1-1,1 0 0,-1 1 1,1-1-1,-1 0 1,2 0-1,-1 0 1,0-1-1,8 8 0,-10-11-16,1-1-1,0 1 1,-1-1-1,1 1 1,0-1-1,0 1 1,0-1-1,-1 0 1,1 0-1,0 0 0,0 0 1,0 0-1,-1-1 1,1 1-1,0 0 1,0-1-1,0 1 1,-1-1-1,1 0 1,0 0-1,-1 1 0,1-1 1,-1 0-1,1 0 1,1-2-1,31-34-376,-26 27 259,2-1-91,-4 2 79,1 1 1,1-1 0,0 1 0,0 1-1,0-1 1,1 1 0,0 1 0,1 0-1,-1 0 1,12-4 0,-19 9 161,0 1 0,1 0 1,-1 0-1,0 0 0,0 0 0,1 0 1,-1 1-1,0-1 0,0 1 0,0-1 0,0 1 1,1 0-1,-1 0 0,0 0 0,0 0 1,-1 0-1,1 0 0,0 1 0,0-1 0,0 1 1,-1-1-1,1 1 0,-1-1 0,1 1 1,-1 0-1,0 0 0,0 0 0,0 0 1,0 0-1,1 2 0,0 0-10,1 0 0,-1-1 0,1 1 0,0-1 0,0 0 0,0 0 0,0 0 0,0 0 0,1 0 0,-1-1 0,7 4 0,6-1-582,0-1 1,0-1-1,1-1 0,-1 0 1,1-1-1,16-1 0,36 3-5091,-31 2 682,-6 0 1631</inkml:trace>
</inkml:ink>
</file>

<file path=ppt/ink/ink2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55.089"/>
    </inkml:context>
    <inkml:brush xml:id="br0">
      <inkml:brushProperty name="width" value="0.05" units="cm"/>
      <inkml:brushProperty name="height" value="0.05" units="cm"/>
      <inkml:brushProperty name="color" value="#0000FF"/>
    </inkml:brush>
  </inkml:definitions>
  <inkml:trace contextRef="#ctx0" brushRef="#br0">408 690 72,'0'0'172,"0"0"108,0 0 99,0 0-82,0 0 46,0 0 8,0 6 634,0 53 11778,0-58-12292,-1 14 1168,-34-14-1542,19 1-92,0-2-1,1 0 1,-25-4 0,34 2-15,0 0 0,1 0 0,0-1 0,-1 1 0,1-1 0,0-1 0,0 1-1,1-1 1,-8-7 0,-37-43-212,13 13 76,15 16 26,-32-47 0,46 61 96,2 0 0,-1 0-1,1 0 1,1-1 0,0 0 0,1 1-1,0-1 1,-1-16 0,-8-38 130,8 46-123,0 1 0,1-1 0,0-20-1,4 33-23,-1 0 0,1 0 0,0 0-1,0 0 1,1 1 0,0-1 0,0 0 0,0 1-1,1 0 1,0-1 0,0 1 0,1 0 0,0 1-1,0-1 1,0 0 0,1 1 0,-1 0 0,10-7-1,12-13-84,2 2 0,0 1 0,41-24 0,-60 43 107,1-1 0,0 2-1,-1 0 1,1 0-1,0 0 1,0 1 0,0 1-1,0 0 1,0 0-1,16 3 1,13-1 40,-7-3 58,-17 1 77,-1-1 0,1 2 0,-1 0 0,21 4 0,-31-4-123,1 1 1,0-1-1,-1 1 0,0 0 1,1 1-1,-1-1 0,0 0 1,0 1-1,0 0 0,-1 0 1,1 1-1,-1-1 1,1 0-1,-1 1 0,0 0 1,-1 0-1,5 6 0,9 24 43,-1 0-1,-1 0 0,-2 1 0,-1 1 1,-2 0-1,-1 1 0,-3-1 1,0 1-1,-3 1 0,-1 36 0,-2-68-77,0 0 0,-1-1 0,1 1 0,-1-1 0,0 0 0,-1 1 0,1-1 0,-1 0 0,0 0 0,0-1 0,0 1 0,-1-1 0,0 1 0,0-1 0,0 0 0,0 0 0,-1-1 0,1 0 0,-10 5 0,-7 6-395,-1-2 0,-1 0 0,-25 8 0,30-13-1396,-1-1 1,1-1-1,-30 4 0,38-7 1093,1-1 0,-1-1 0,1 0 0,-1 0 0,0-1-1,1 0 1,0 0 0,-1-1 0,-11-4 0,-9-12-318</inkml:trace>
</inkml:ink>
</file>

<file path=ppt/ink/ink2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56.857"/>
    </inkml:context>
    <inkml:brush xml:id="br0">
      <inkml:brushProperty name="width" value="0.05" units="cm"/>
      <inkml:brushProperty name="height" value="0.05" units="cm"/>
      <inkml:brushProperty name="color" value="#0000FF"/>
    </inkml:brush>
  </inkml:definitions>
  <inkml:trace contextRef="#ctx0" brushRef="#br0">417 652 304,'0'0'441,"0"0"334,0 0 1236,0 0 739,0 0-629,0 0-613,0 10-509,-1 26-447,1-33-319,-1-1 0,-1 0 0,1 0-1,0 0 1,0 0 0,-1 0 0,0 0 0,1-1-1,-1 1 1,0 0 0,1-1 0,-1 0 0,0 1-1,0-1 1,0 0 0,-4 2 0,-36 15 407,26-16-505,1 0-1,-1-2 1,0 0-1,1 0 1,-20-4-1,28 1-117,-1-1 0,1 1-1,0-2 1,0 1-1,0-1 1,1 0 0,-1 0-1,1-1 1,1 0 0,-1 0-1,-4-7 1,-5-2 15,4 1-11,1 0-1,0-1 0,1 0 0,1 0 1,1-1-1,-11-30 0,-8-15 9,19 42-21,1-1-1,0 1 1,2-1 0,0 0 0,1-1-1,1 1 1,1 0 0,1-1-1,3-22 1,-3-10 27,2 47-41,-1 0 1,0 0-1,1 0 1,0 0-1,1 0 0,-1 0 1,1 0-1,0 1 0,1-1 1,-1 1-1,1 0 0,0 0 1,0 1-1,1-1 1,-1 1-1,10-7 0,5-4-50,0 1 0,1 1 0,24-12 0,-34 20 29,1 0 0,0 1 0,0 1 0,1-1 0,-1 2 0,0 0 0,1 0 0,0 1 0,0 0 0,-1 1 0,1 0 0,0 1 0,-1 1 0,1 0 0,-1 0 0,1 1 0,-1 0 0,0 1 0,0 1 0,11 5 0,-10-4 88,-1 0 1,0 0-1,-1 1 0,1 0 0,-1 1 1,-1 0-1,0 0 0,0 1 1,0 1-1,-1-1 0,-1 1 0,0 1 1,0-1-1,7 16 0,-8-12-15,-1 1-1,-1 0 1,0 0 0,0 0-1,-2 0 1,0 0 0,-1 0-1,0 1 1,-1-1 0,-1 0-1,-4 27 1,3-35 238,0 0 1,0 0-1,-1 1 0,1-1 0,-8 12 0,4-11-1059,0 1 0,0-1 0,-1 0 0,0 0 0,-1-1 0,-10 9 0,-7 2-3388,-1-1 0,-47 22 0,58-31 3634,-11 7-382</inkml:trace>
</inkml:ink>
</file>

<file path=ppt/ink/ink2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58.385"/>
    </inkml:context>
    <inkml:brush xml:id="br0">
      <inkml:brushProperty name="width" value="0.05" units="cm"/>
      <inkml:brushProperty name="height" value="0.05" units="cm"/>
      <inkml:brushProperty name="color" value="#0000FF"/>
    </inkml:brush>
  </inkml:definitions>
  <inkml:trace contextRef="#ctx0" brushRef="#br0">30 61 8618,'0'0'2324,"0"0"-539,0 0-273,0 0-412,0 0-268,0 0-242,-3-4-163,2 4-412,1-1 0,-1 1 0,1-1 0,-1 0 0,1 1 1,-1-1-1,1 1 0,-1-1 0,1 0 0,-1 0 0,1 1 1,0-1-1,-1 0 0,1 0 0,0 1 0,0-1 0,-1 0 1,1 0-1,0 1 0,0-1 0,0 0 0,0 0 0,0 0 1,0 0-1,0 1 0,1-1 0,-1 0 0,0-1 0,26-6 176,-16 6-244,40-7-19,0 2 0,78-2 0,-127 34 76,-2-19 3,1 0 0,-2 0 0,1 0 0,-1 0 0,0 0 0,0 0-1,-1-1 1,1 1 0,-1-1 0,-1 0 0,-5 8 0,-51 58-297,34-42-146,2 0-277,-2 0 0,-1-1 0,-58 46 0,80-73 778,4-1 266,1 0 6,0 0 39,0 0-70,0 0-94,31 0 41,-27 0-270,56 1-789,75-11 1,-119 9-2025,-1 1-2545</inkml:trace>
</inkml:ink>
</file>

<file path=ppt/ink/ink2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58.717"/>
    </inkml:context>
    <inkml:brush xml:id="br0">
      <inkml:brushProperty name="width" value="0.05" units="cm"/>
      <inkml:brushProperty name="height" value="0.05" units="cm"/>
      <inkml:brushProperty name="color" value="#0000FF"/>
    </inkml:brush>
  </inkml:definitions>
  <inkml:trace contextRef="#ctx0" brushRef="#br0">40 0 5577,'0'0'2937,"0"0"-913,0 0-607,0 0-809,0 0-248,0 0-152,0 0-200,0 81-8,0-66-656,-10-5-1609,-4-10-4520,-1 0 3816</inkml:trace>
</inkml:ink>
</file>

<file path=ppt/ink/ink2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59.423"/>
    </inkml:context>
    <inkml:brush xml:id="br0">
      <inkml:brushProperty name="width" value="0.05" units="cm"/>
      <inkml:brushProperty name="height" value="0.05" units="cm"/>
      <inkml:brushProperty name="color" value="#0000FF"/>
    </inkml:brush>
  </inkml:definitions>
  <inkml:trace contextRef="#ctx0" brushRef="#br0">109 0 4009,'0'0'2590,"0"0"-811,0 0-356,0 0-232,0 0-350,0 0-269,2 6-101,-2-4-429,1 0 0,-1 0 1,1 0-1,0 0 0,0 0 0,0-1 0,0 1 0,1 0 1,-1-1-1,0 1 0,1 0 0,-1-1 0,1 0 1,-1 1-1,1-1 0,3 2 0,37 12 1157,-26-10-880,-10-4-169,0 1 9,1 0 0,-1 0 0,0 0 0,1 1-1,-1 0 1,6 4 0,-11-6-146,0-1-1,-1 1 0,1 0 1,0 0-1,0 0 1,-1 0-1,1 0 0,-1 0 1,1 0-1,0 0 0,-1 0 1,0 0-1,1 0 1,-1 0-1,0 0 0,1 0 1,-1 0-1,0 0 0,0 0 1,0 1-1,0-1 1,0 0-1,0 0 0,0 0 1,-1 0-1,1 0 0,0 0 1,-1 1-1,1-1 1,0 0-1,-1 0 0,1 0 1,-1 0-1,0 0 1,1 0-1,-1-1 0,0 1 1,0 0-1,1 0 0,-1 0 1,0-1-1,0 1 1,0 0-1,-1 0 0,-48 40-362,41-36 180,0 1 0,0 0-1,1 0 1,0 1 0,1 1 0,0-1 0,0 1-1,0 0 1,1 0 0,0 1 0,-5 11 0,11-19 161,0 0 0,0-1 0,0 1 1,0 0-1,1-1 0,-1 1 0,0 0 0,0-1 1,1 1-1,-1 0 0,0-1 0,1 1 0,-1 0 1,1-1-1,-1 1 0,1-1 0,-1 1 0,1-1 1,-1 1-1,1-1 0,0 1 0,-1-1 0,1 0 1,0 1-1,-1-1 0,1 0 0,0 0 0,-1 1 1,1-1-1,0 0 0,-1 0 0,1 0 0,0 0 1,0 0-1,-1 0 0,1 0 0,0 0 0,0 0 1,0-1-1,43 2 588,-35-1-354,-8 0-175,1-1 0,0 1 1,0 0-1,0 0 0,0 0 1,0 0-1,0 1 0,0-1 0,0 0 1,-1 1-1,1 0 0,0-1 1,0 1-1,0 0 0,-1 0 0,1 0 1,-1 0-1,4 2 0,-4 0-7,0 0 1,0 0-1,0 0 0,0 0 0,0 1 0,-1-1 1,0 0-1,1 0 0,-1 1 0,0-1 0,-1 4 1,0-2-44,0-1 0,-1 0 1,1 1-1,-1-1 1,0 0-1,0 0 1,0 0-1,-1 0 1,0 0-1,1 0 0,-1-1 1,0 1-1,-1-1 1,1 0-1,-1 0 1,-4 3-1,-69 48-2122,67-48 1429,0 1-67,-27 16-2991,34-21 2851,0-1 1,-1 1-1,1-1 1,0 0-1,-1 0 1,1 0-1,-1 0 1,-4 0 0,7-1-151</inkml:trace>
</inkml:ink>
</file>

<file path=ppt/ink/ink2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0:59.752"/>
    </inkml:context>
    <inkml:brush xml:id="br0">
      <inkml:brushProperty name="width" value="0.05" units="cm"/>
      <inkml:brushProperty name="height" value="0.05" units="cm"/>
      <inkml:brushProperty name="color" value="#0000FF"/>
    </inkml:brush>
  </inkml:definitions>
  <inkml:trace contextRef="#ctx0" brushRef="#br0">1 1 856,'0'0'5713,"0"0"-3656,0 0-225,0 0-279,0 0-281,0 0-128,0 0-200,14 50-248,-14-40-359,0 0-209,0 0-32,0 0-96,0 0-585,0-5-1071,0 0-624,0-5-3738,0 0 1929,0 0 2089</inkml:trace>
</inkml:ink>
</file>

<file path=ppt/ink/ink2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00.083"/>
    </inkml:context>
    <inkml:brush xml:id="br0">
      <inkml:brushProperty name="width" value="0.05" units="cm"/>
      <inkml:brushProperty name="height" value="0.05" units="cm"/>
      <inkml:brushProperty name="color" value="#0000FF"/>
    </inkml:brush>
  </inkml:definitions>
  <inkml:trace contextRef="#ctx0" brushRef="#br0">1 1 6057</inkml:trace>
</inkml:ink>
</file>

<file path=ppt/ink/ink2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00.421"/>
    </inkml:context>
    <inkml:brush xml:id="br0">
      <inkml:brushProperty name="width" value="0.05" units="cm"/>
      <inkml:brushProperty name="height" value="0.05" units="cm"/>
      <inkml:brushProperty name="color" value="#0000FF"/>
    </inkml:brush>
  </inkml:definitions>
  <inkml:trace contextRef="#ctx0" brushRef="#br0">1 222 6057,'286'-185'2155,"-228"149"-428,-61 95 2010,2-51-3659,0 0-1,-1 0 1,0-1-1,0 1 1,-1 0-1,0-1 1,0 0-1,-8 12 1,-2 2-6,7-13-76,0 1 1,1-1-1,-1 1 0,2 0 1,0 0-1,0 0 0,0 0 0,1 1 1,1 0-1,-1-1 0,0 12 1,3-20-107,0-1 77,14 2 67,0-1 0,0 0 0,0-1 1,22-2-1,5 0 72,-24 3 10,0-2 0,0 1 0,0-2 0,-1 0 0,1-1 0,-1-1 0,1-1 0,-1 0 0,0-1-1,24-12 1,-35 13-126,-5 5-126,-2-15-3766,-3 11 2466,0 0 0,0 0 0,0 0 0,1-1 0,-8-9 0,1-2-847</inkml:trace>
</inkml:ink>
</file>

<file path=ppt/ink/ink2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00.755"/>
    </inkml:context>
    <inkml:brush xml:id="br0">
      <inkml:brushProperty name="width" value="0.05" units="cm"/>
      <inkml:brushProperty name="height" value="0.05" units="cm"/>
      <inkml:brushProperty name="color" value="#0000FF"/>
    </inkml:brush>
  </inkml:definitions>
  <inkml:trace contextRef="#ctx0" brushRef="#br0">143 0 4385,'0'0'3847,"0"0"-1485,0 0-639,0 0-572,0 0-395,0 0-155,0 0-16,-3 16-185,-4 18-381,-1 0 1,-1 0-1,-18 39 0,23-65-209,-38 77-3901,6-37-4844,29-38 7144</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07.476"/>
    </inkml:context>
    <inkml:brush xml:id="br0">
      <inkml:brushProperty name="width" value="0.05" units="cm"/>
      <inkml:brushProperty name="height" value="0.05" units="cm"/>
      <inkml:brushProperty name="color" value="#E71224"/>
    </inkml:brush>
  </inkml:definitions>
  <inkml:trace contextRef="#ctx0" brushRef="#br0">248 1 1120,'0'0'4049,"0"0"-2849,0 0 9,0 0-129,0 0-216,0 0-304,0 0-40,-96 121-192,75-85-232,-2 6-88,-18 21-8,6-10-96,3-11-3056</inkml:trace>
</inkml:ink>
</file>

<file path=ppt/ink/ink2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01.105"/>
    </inkml:context>
    <inkml:brush xml:id="br0">
      <inkml:brushProperty name="width" value="0.05" units="cm"/>
      <inkml:brushProperty name="height" value="0.05" units="cm"/>
      <inkml:brushProperty name="color" value="#0000FF"/>
    </inkml:brush>
  </inkml:definitions>
  <inkml:trace contextRef="#ctx0" brushRef="#br0">1 0 176</inkml:trace>
  <inkml:trace contextRef="#ctx0" brushRef="#br0" timeOffset="1">1 0 176,'162'317'5377,"-162"-302"-2592,0 5-737,-5 1-760,-5-1-623,0-5-457,5 0-64,0-5-136,1 0-16,4-5-464,-5-5-1433,5 0-3120,0 0 3017,0 0-505</inkml:trace>
</inkml:ink>
</file>

<file path=ppt/ink/ink2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01.734"/>
    </inkml:context>
    <inkml:brush xml:id="br0">
      <inkml:brushProperty name="width" value="0.05" units="cm"/>
      <inkml:brushProperty name="height" value="0.05" units="cm"/>
      <inkml:brushProperty name="color" value="#0000FF"/>
    </inkml:brush>
  </inkml:definitions>
  <inkml:trace contextRef="#ctx0" brushRef="#br0">40 0 656,'0'0'5049,"0"0"-1823,0 0-1264,0 0-599,0 0-292,0 0-326,0 0-275,0 10-138,0 176-152,10-180-254,-1-1 0,1-1 0,20 6 0,-30-9 74,29 4 22,2 4 134,-29-8-116,-1-1 0,0 1-1,0 0 1,0 1 0,0-1 0,0 0 0,-1 0-1,1 0 1,0 1 0,0-1 0,-1 0 0,1 0-1,-1 1 1,1-1 0,-1 1 0,0-1 0,1 0-1,-1 1 1,0-1 0,0 1 0,0-1 0,0 3-1,0 6 175,0 1-1,0-1 1,-1 1-1,-4 18 1,3-24-206,0-1 1,0 1-1,-1-1 1,1 0-1,-1 0 1,0 0-1,0 0 1,0-1-1,0 1 1,-1-1-1,1 0 1,-7 5-1,4-4-98,-1 1 0,1-1 1,-1 0-1,1 0 0,-1-1 0,0 0 0,-1 0 0,-7 2 1,-10-1-3430,-3-3-4538,27-2 6283,1-3-401</inkml:trace>
</inkml:ink>
</file>

<file path=ppt/ink/ink2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02.194"/>
    </inkml:context>
    <inkml:brush xml:id="br0">
      <inkml:brushProperty name="width" value="0.05" units="cm"/>
      <inkml:brushProperty name="height" value="0.05" units="cm"/>
      <inkml:brushProperty name="color" value="#0000FF"/>
    </inkml:brush>
  </inkml:definitions>
  <inkml:trace contextRef="#ctx0" brushRef="#br0">9 36 424,'0'0'2165,"0"0"1934,0 0-1466,0 0-690,0 0-379,0 0-346,-8 0 857,23 0-2158,1-1-1,-1 0 1,0-1 0,1 0-1,-1-1 1,23-8 0,-10 1-3194,13 5-5921,-26 5 6639</inkml:trace>
</inkml:ink>
</file>

<file path=ppt/ink/ink2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16.024"/>
    </inkml:context>
    <inkml:brush xml:id="br0">
      <inkml:brushProperty name="width" value="0.05" units="cm"/>
      <inkml:brushProperty name="height" value="0.05" units="cm"/>
      <inkml:brushProperty name="color" value="#0000FF"/>
    </inkml:brush>
  </inkml:definitions>
  <inkml:trace contextRef="#ctx0" brushRef="#br0">1 0 4905,'0'0'0,"0"0"-1008,0 0-873</inkml:trace>
</inkml:ink>
</file>

<file path=ppt/ink/ink2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20.955"/>
    </inkml:context>
    <inkml:brush xml:id="br0">
      <inkml:brushProperty name="width" value="0.05" units="cm"/>
      <inkml:brushProperty name="height" value="0.05" units="cm"/>
      <inkml:brushProperty name="color" value="#0000FF"/>
    </inkml:brush>
  </inkml:definitions>
  <inkml:trace contextRef="#ctx0" brushRef="#br0">192 0 2497,'0'0'6150,"0"0"-2824,0 0-871,0 0-359,0 0-577,0 0-417,0 0-148,0 0-173,0 0-147,0 0-86,0 0-196,0 0-108,0 31-66,1 9-305,-2 1 0,-3-1 0,0 0 0,-13 46 0,-25 59-808,-37 154-2653,78-297 3425,-9 38-813,10-40 849,0 1 0,0 0 0,0-1 0,-1 1 0,1 0 0,0 0-1,0-1 1,0 1 0,-1 0 0,1-1 0,0 1 0,-1-1 0,1 1-1,-1 0 1,1-1 0,-1 1 0,1-1 0,-1 1 0,1-1 0,-1 1-1,1-1 1,-1 0 0,0 1 0,1-1 0,-1 0 0,1 1-1,-1-1 1,0 0 0,0 0 0,1 1 0,-1-1 0,0 0 0,1 0-1,-1 0 1,0 0 0,0 0 0,1 0 0,-1 0 0,0 0 0,1 0-1,-1-1 1,0 1 0,-1-1 0,1 0-275,0-1 0,0 1-1,0-1 1,0 1 0,0-1-1,1 0 1,-1 0 0,0 1 0,1-1-1,-1 0 1,1 0 0,0 0 0,0 0-1,0 0 1,0 1 0,0-5 0,0 0-530,-1-28-1539</inkml:trace>
</inkml:ink>
</file>

<file path=ppt/ink/ink2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21.756"/>
    </inkml:context>
    <inkml:brush xml:id="br0">
      <inkml:brushProperty name="width" value="0.05" units="cm"/>
      <inkml:brushProperty name="height" value="0.05" units="cm"/>
      <inkml:brushProperty name="color" value="#0000FF"/>
    </inkml:brush>
  </inkml:definitions>
  <inkml:trace contextRef="#ctx0" brushRef="#br0">207 76 4033,'0'0'2259,"0"0"-448,0 0-369,0 0-465,0 0-267,0 0-230,-3-6-173,-7-18-126,8 18-57,2 6-83,0 0 17,0 0-13,0 45 1599,-1-43-1571,1 0-1,0 0 0,-1 0 1,0 0-1,1 0 0,-1 0 1,0-1-1,0 1 0,0 0 1,0 0-1,0-1 0,-1 1 1,1 0-1,-1-1 0,1 0 1,-1 1-1,1-1 1,-1 0-1,1 1 0,-4 0 1,-45 23 81,27-16-66,-69 27-157,116-37-834,35-3 1238,-24-4-136,45-5 1,26-5-55,-105 17-149,1 0 1,-1 0-1,0-1 1,1 1-1,-1 0 1,0-1 0,0 1-1,0-1 1,0 1-1,0-1 1,0 1-1,0-1 1,-1 0-1,1 1 1,0-1-1,-1 0 1,0 0 0,1 1-1,-1-1 1,0 0-1,0 0 1,0 0-1,0 1 1,0-1-1,0 0 1,-1-2-1,1-2-304,-1 1-1,0 0 1,0-1-1,0 1 1,0 0-1,-1-1 1,1 1-1,-6-9 1,-15-10-4265,-2 3-3589</inkml:trace>
</inkml:ink>
</file>

<file path=ppt/ink/ink2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23.591"/>
    </inkml:context>
    <inkml:brush xml:id="br0">
      <inkml:brushProperty name="width" value="0.05" units="cm"/>
      <inkml:brushProperty name="height" value="0.05" units="cm"/>
      <inkml:brushProperty name="color" value="#0000FF"/>
    </inkml:brush>
  </inkml:definitions>
  <inkml:trace contextRef="#ctx0" brushRef="#br0">0 6 7138,'0'0'4167,"0"0"-1886,0 0-518,0 0-368,0 0-467,0 0-229,0 7-151,2 18-177,1-1 1,1 1-1,11 34 1,-8-32-262,-1 0 1,-1 0-1,2 43 1,-7-36-299,0-28-386,0-22 211,-1-46-83,-1 31 123,1-1 1,8-56-1,-7 83 312,1 0 0,0 0 0,0 0 0,1 0 0,0 0 0,0 0 0,0 0 0,0 1 0,1-1 1,-1 1-1,1-1 0,1 1 0,-1 0 0,0 0 0,1 1 0,0-1 0,0 1 0,0-1 0,0 1 0,0 0 0,1 1 0,0-1 0,-1 1 0,1 0 1,0 0-1,0 0 0,0 1 0,0 0 0,7-1 0,-9 2 7,-1 1 1,0 0 0,1-1-1,-1 1 1,0 0 0,0 0-1,1 0 1,-1 1-1,0-1 1,0 0 0,0 1-1,-1-1 1,1 1-1,0 0 1,0 0 0,-1-1-1,1 1 1,-1 0 0,0 0-1,1 1 1,-1-1-1,0 0 1,0 0 0,-1 1-1,2 3 1,5 15 66,-2 0 1,5 25-1,0 1 90,-8-30 487,0-6-2129,-1-7-4857,-1-4-605</inkml:trace>
</inkml:ink>
</file>

<file path=ppt/ink/ink2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23.959"/>
    </inkml:context>
    <inkml:brush xml:id="br0">
      <inkml:brushProperty name="width" value="0.05" units="cm"/>
      <inkml:brushProperty name="height" value="0.05" units="cm"/>
      <inkml:brushProperty name="color" value="#0000FF"/>
    </inkml:brush>
  </inkml:definitions>
  <inkml:trace contextRef="#ctx0" brushRef="#br0">0 0 5169,'0'0'3917,"0"0"-1511,0 0-408,0 0-282,0 0-246,0 0-329,5 20-275,10 56-164,5 91 0,-10-21-408,9 244-447,-14-339-3418,-4-61-5067,3-10 4870,1-5 2467,0-10-809</inkml:trace>
</inkml:ink>
</file>

<file path=ppt/ink/ink2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24.456"/>
    </inkml:context>
    <inkml:brush xml:id="br0">
      <inkml:brushProperty name="width" value="0.05" units="cm"/>
      <inkml:brushProperty name="height" value="0.05" units="cm"/>
      <inkml:brushProperty name="color" value="#0000FF"/>
    </inkml:brush>
  </inkml:definitions>
  <inkml:trace contextRef="#ctx0" brushRef="#br0">26 11 3473,'0'0'4339,"0"0"-1862,0 0-685,0 0-237,0 0-274,0 0-223,-1-1-1010,1 1-1,0 0 0,0-1 0,0 1 0,0-1 1,0 1-1,1 0 0,-1-1 0,0 1 0,0 0 1,0-1-1,0 1 0,0 0 0,0-1 0,1 1 1,-1 0-1,0-1 0,0 1 0,0 0 0,1-1 1,-1 1-1,0 0 0,0 0 0,1-1 0,-1 1 0,0 0 1,1 0-1,-1 0 0,0-1 0,1 1 0,-1 0 1,0 0-1,1 0 0,-1 0 0,1 0 0,155 10 398,17-10-320,-172 0-121,1 0 0,-1 0 0,0 0-1,1 0 1,-1 1 0,0-1 0,0 0 0,0 1 0,1-1 0,-1 1 0,0 0-1,0-1 1,0 1 0,0 0 0,0 0 0,0-1 0,0 1 0,0 0 0,0 0 0,0 0-1,-1 0 1,1 0 0,0 0 0,-1 0 0,1 1 0,-1-1 0,1 0 0,-1 0-1,1 0 1,-1 1 0,1 0 0,-1 1 9,0 0 0,1 0 0,-1-1-1,0 1 1,0 0 0,-1 0 0,1-1 0,-1 1 0,1 0-1,-1 0 1,0-1 0,0 1 0,0-1 0,0 1-1,-2 3 1,-5 4 2,0-1 0,0 0-1,-1 0 1,0-1 0,-18 13-1,-61 37-114,65-44 12,-49 27-562,48-29-1273,0 1 0,-42 32-1,51-25-7016,14-14 5939</inkml:trace>
</inkml:ink>
</file>

<file path=ppt/ink/ink2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24.793"/>
    </inkml:context>
    <inkml:brush xml:id="br0">
      <inkml:brushProperty name="width" value="0.05" units="cm"/>
      <inkml:brushProperty name="height" value="0.05" units="cm"/>
      <inkml:brushProperty name="color" value="#0000FF"/>
    </inkml:brush>
  </inkml:definitions>
  <inkml:trace contextRef="#ctx0" brushRef="#br0">1 1 7282</inkml:trace>
  <inkml:trace contextRef="#ctx0" brushRef="#br0" timeOffset="1">1 1 7282,'353'337'3288,"-348"-337"-871,0 0-289,-5 0-463,0 0-585,0 5-336,0 5-384,0-5-240,0 0-120,0 0-696,0 0-1601,0-5-3768,0 0-1136</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08.624"/>
    </inkml:context>
    <inkml:brush xml:id="br0">
      <inkml:brushProperty name="width" value="0.05" units="cm"/>
      <inkml:brushProperty name="height" value="0.05" units="cm"/>
      <inkml:brushProperty name="color" value="#E71224"/>
    </inkml:brush>
  </inkml:definitions>
  <inkml:trace contextRef="#ctx0" brushRef="#br0">0 1 3081,'0'0'860,"0"0"-52,0 0-18,0 0 20,0 0-36,0 0-10,5 11-25,5 27-123,-1-1-1,-2 1 1,-2 0 0,0 27-616,17 720 5001,-20-668-4546,23 290-78,0-49-174,-22-185-738,-8 0 0,-6 0-1,-18 60 536,28-223-383,-5 27 247,5-36-91,1 0 0,0 0 1,0 0-1,0 0 0,-1 0 0,1 0 0,0 0 0,-1 0 0,1 0 0,-1 0 0,1 0 0,-1-1 0,0 1 0,1 0 0,-1 0 0,0-1 0,0 1 0,1 0 0,-1-1 0,0 1 0,0-1 0,0 1 0,0-1 0,0 1 0,0-1 1,1 0-1,-2 1 227,-2-1-3312</inkml:trace>
</inkml:ink>
</file>

<file path=ppt/ink/ink2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25.654"/>
    </inkml:context>
    <inkml:brush xml:id="br0">
      <inkml:brushProperty name="width" value="0.05" units="cm"/>
      <inkml:brushProperty name="height" value="0.05" units="cm"/>
      <inkml:brushProperty name="color" value="#0000FF"/>
    </inkml:brush>
  </inkml:definitions>
  <inkml:trace contextRef="#ctx0" brushRef="#br0">1 0 9994,'0'0'2809,"0"0"-486,0 0-379,0 0-554,0 0-371,0 0-347,0 0-308,10 45-196,34 143-76,-37-150-73,-1-1 1,-1 1-1,-1 52 0,-3-24-11,0 49-1876,-1-136 1489,0 4 74,0 1 0,1-1 0,5-28-1,-4 39 279,-1 0-1,1 0 0,1 0 0,-1 0 1,1 0-1,1 1 0,-1-1 0,0 1 1,1 0-1,0 0 0,1 1 0,-1-1 0,9-6 1,-6 5 13,1 1 0,0 1 0,0 0-1,0 0 1,0 0 0,1 1 0,-1 0 0,1 0 0,16-2 0,4 2 398,48 1 0,-72 2-309,-4 0-55,1 0 1,-1 1-1,0-1 0,0 1 0,1-1 0,-1 1 0,0 0 0,0-1 0,0 1 0,0 0 0,0 0 0,0 0 0,0 0 0,0 0 0,0 0 0,0 0 0,0 0 0,-1 0 0,1 0 0,0 1 0,-1-1 0,1 0 0,-1 0 0,1 1 0,-1-1 0,0 0 0,1 1 0,-1-1 0,0 0 0,0 1 0,0 1 0,1 53 414,-1-45-255,0-7-161,-1-1-1,0 1 1,1-1-1,-1 0 1,0 0-1,-1 1 1,1-1-1,-1 0 1,1 0 0,-1 0-1,0 0 1,0-1-1,0 1 1,-1 0-1,1-1 1,-1 1-1,1-1 1,-1 0-1,0 0 1,0 0 0,0 0-1,0-1 1,0 1-1,0-1 1,0 0-1,0 0 1,-7 2-1,-5 1-246,0-1-1,-1 0 0,1-1 0,-31 1 1,31-2-215,-9-3-4038,23 2 4125,1 0 1,-1-1-1,0 1 0,1 0 0,-1-1 0,1 1 0,-1-1 1,0 1-1,1-1 0,-1 0 0,1 1 0,0-1 0,-1 1 0,1-1 1,-1 0-1,1 1 0,0-1 0,0 0 0,-1 0 0,1 1 0,0-1 1,0 0-1,0 0 0,0 1 0,0-1 0,0 0 0,0 0 1,0 0-1,0-5-1888</inkml:trace>
</inkml:ink>
</file>

<file path=ppt/ink/ink2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25.984"/>
    </inkml:context>
    <inkml:brush xml:id="br0">
      <inkml:brushProperty name="width" value="0.05" units="cm"/>
      <inkml:brushProperty name="height" value="0.05" units="cm"/>
      <inkml:brushProperty name="color" value="#0000FF"/>
    </inkml:brush>
  </inkml:definitions>
  <inkml:trace contextRef="#ctx0" brushRef="#br0">35 1 4001,'0'0'4641,"0"0"-1949,0 0-656,0 0-361,0 0-399,0 0-340,-2 34-361,-15 172-123,16-184 1818,0-1-12585,-7-36 2146,3 3 6099</inkml:trace>
</inkml:ink>
</file>

<file path=ppt/ink/ink2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26.320"/>
    </inkml:context>
    <inkml:brush xml:id="br0">
      <inkml:brushProperty name="width" value="0.05" units="cm"/>
      <inkml:brushProperty name="height" value="0.05" units="cm"/>
      <inkml:brushProperty name="color" value="#0000FF"/>
    </inkml:brush>
  </inkml:definitions>
  <inkml:trace contextRef="#ctx0" brushRef="#br0">207 237 1776</inkml:trace>
  <inkml:trace contextRef="#ctx0" brushRef="#br0" timeOffset="1">207 237 1776,'-206'-207'6794,"206"202"-4274,0 5-367,0 0-233,14 0-623,1 0-457,0 0-384,-5 0-456,4-5-40,1 0-1120,0-5-2681,-5 5-5473</inkml:trace>
</inkml:ink>
</file>

<file path=ppt/ink/ink2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27.128"/>
    </inkml:context>
    <inkml:brush xml:id="br0">
      <inkml:brushProperty name="width" value="0.05" units="cm"/>
      <inkml:brushProperty name="height" value="0.05" units="cm"/>
      <inkml:brushProperty name="color" value="#0000FF"/>
    </inkml:brush>
  </inkml:definitions>
  <inkml:trace contextRef="#ctx0" brushRef="#br0">1 18 5257,'0'0'3584,"0"0"-1419,0 0-683,0 0-443,0 0-366,0 0-50,0 0-115,0 42-108,0 177 250,0-219-550,0 0 137,0 0 49,0-12 123,0-20-376,-1 3-57,2 0-1,4-33 1,-3 54 14,-1-1 0,1 1 0,1 0 0,-1 0 0,1 0 0,1 0 0,-1 1 0,1-1 0,1 1 0,0 0 1,0 0-1,6-6 0,-9 11 31,-1 1 1,1 0 0,0 1-1,0-1 1,-1 0 0,1 0-1,0 1 1,0-1-1,0 1 1,0 0 0,0 0-1,0-1 1,0 1 0,-1 0-1,1 0 1,0 1 0,0-1-1,0 0 1,0 1 0,0-1-1,0 1 1,0 0-1,-1-1 1,1 1 0,0 0-1,0 0 1,-1 0 0,1 0-1,-1 1 1,1-1 0,-1 0-1,0 1 1,1-1 0,0 2-1,20 83 235,-19-67-495,1 0-1,1 0 1,1 0-1,9 19 1,-12-31-460,10 15-2188,0-16-8761,-12-6 9854</inkml:trace>
</inkml:ink>
</file>

<file path=ppt/ink/ink2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27.660"/>
    </inkml:context>
    <inkml:brush xml:id="br0">
      <inkml:brushProperty name="width" value="0.05" units="cm"/>
      <inkml:brushProperty name="height" value="0.05" units="cm"/>
      <inkml:brushProperty name="color" value="#0000FF"/>
    </inkml:brush>
  </inkml:definitions>
  <inkml:trace contextRef="#ctx0" brushRef="#br0">25 41 568,'0'0'6311,"0"0"-3099,0 0-1324,0 0-291,0 0-378,0 0-231,0 13-142,-15 161 968,10-132-1348,1 51 1,4-93-464,1 1 1,0 0-1,-1-1 0,1 1 1,0-1-1,-1 1 0,1-1 0,0 1 1,0-1-1,0 0 0,0 1 1,-1-1-1,1 0 0,0 1 1,0-1-1,0 0 0,0 0 0,0 0 1,0 0-1,0 0 0,0 0 1,0 0-1,-1 0 0,1-1 0,0 1 1,1 0-1,-1 0-8,3 0-23,-1 0 0,1-1 0,0 1 0,-1 0 1,1-1-1,-1 0 0,1 0 0,-1 0 0,1 0 0,-1-1 0,0 1 0,1-1 0,-1 0 0,5-3 0,-3-1-43,1 1 0,-1-2-1,0 1 1,0 0 0,6-13-1,0 0 15,13-20-411,22-50 0,-40 74 382,0 1 0,-2-1 0,1 0 0,-2 0 0,0-1 0,-1 1 0,1-23 0,-4 37 86,1 1 1,0-1-1,0 1 1,-1-1-1,1 0 1,0 1 0,-1-1-1,1 1 1,-1-1-1,1 1 1,0-1 0,-1 1-1,1-1 1,-1 1-1,0-1 1,1 1-1,-1 0 1,1-1 0,-1 1-1,0 0 1,1 0-1,-1-1 1,1 1-1,-1 0 1,0 0 0,1 0-1,-1 0 1,0 0-1,1 0 1,-1 0 0,-1 0-1,-27 0 26,22 0-24,-29 0-213,-13 0-982,16 0-3176,33 0 1126,0 0-920,0 0 1884</inkml:trace>
</inkml:ink>
</file>

<file path=ppt/ink/ink2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28.439"/>
    </inkml:context>
    <inkml:brush xml:id="br0">
      <inkml:brushProperty name="width" value="0.05" units="cm"/>
      <inkml:brushProperty name="height" value="0.05" units="cm"/>
      <inkml:brushProperty name="color" value="#0000FF"/>
    </inkml:brush>
  </inkml:definitions>
  <inkml:trace contextRef="#ctx0" brushRef="#br0">0 6 6105,'0'0'2996,"0"0"-561,0 0-327,0 0-419,0 0-338,0 0-362,3 28-346,9 204 262,-12-200-857,-1-44-267,4-52-246,-2 54 327,1 0 1,1 0-1,0 0 0,0 0 0,1 0 0,1 1 1,-1-1-1,1 1 0,1 1 0,0-1 0,0 1 1,1 0-1,-1 0 0,10-8 0,-14 15 149,0 0-1,-1 0 1,1-1-1,0 1 1,0 1-1,0-1 1,0 0-1,-1 0 0,1 1 1,0-1-1,0 1 1,0-1-1,0 1 1,1 0-1,-1 0 1,0 0-1,0 0 1,0 0-1,0 1 1,0-1-1,0 1 1,0-1-1,0 1 1,0 0-1,-1-1 1,1 1-1,0 0 0,0 0 1,0 0-1,-1 1 1,1-1-1,-1 0 1,1 1-1,-1-1 1,1 1-1,-1-1 1,0 1-1,0 0 1,0-1-1,0 1 1,0 0-1,0 0 1,0 0-1,0 0 1,-1 0-1,1 0 0,-1 2 1,1 100 1087,-1-103-1091,0-1 1,0 1-1,0-1 1,0 0-1,0 1 1,-1-1 0,1 0-1,0 1 1,0-1-1,-1 1 1,1-1-1,0 0 1,0 0-1,-1 1 1,1-1 0,0 0-1,-1 0 1,1 1-1,0-1 1,-1 0-1,1 0 1,0 0 0,-1 1-1,1-1 1,-1 0-1,1 0 1,0 0-1,-1 0 1,1 0 0,-1 0-1,1 0 1,-1 0-1,1 0 1,0 0-1,-1 0 1,1 0-1,-1 0 1,1 0 0,0 0-1,-1-1 1,1 1-1,-1 0 1,-8-1 49,8-25-824,1 21 679,1 0-1,0 1 0,0-1 0,0 0 0,1 0 0,0 1 0,0-1 0,0 1 0,0-1 0,1 1 0,0 0 0,3-4 0,46-51-499,-27 32 428,-22 24 183,-2 0 6,1 0 1,1 0 0,-1 1-1,0-1 1,1 1-1,-1-1 1,1 1-1,0 0 1,-1 0-1,1 0 1,0 0-1,1 1 1,-1-1-1,0 1 1,0 0-1,1 0 1,-1 0-1,0 0 1,6 0 0,-8 3 62,0 0 0,1 1 0,-1-1 0,-1 1 0,1-1 0,0 1 0,0-1 0,-1 1 1,0-1-1,1 1 0,-1-1 0,0 1 0,0 3 0,0-3-1,3 59 334,-2-31-472,1-1-1,1 0 1,2 0-1,10 37 1,-14-64-207,0-1-2699,3-1-6423,-4-1 6788</inkml:trace>
</inkml:ink>
</file>

<file path=ppt/ink/ink2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29.302"/>
    </inkml:context>
    <inkml:brush xml:id="br0">
      <inkml:brushProperty name="width" value="0.05" units="cm"/>
      <inkml:brushProperty name="height" value="0.05" units="cm"/>
      <inkml:brushProperty name="color" value="#0000FF"/>
    </inkml:brush>
  </inkml:definitions>
  <inkml:trace contextRef="#ctx0" brushRef="#br0">1 26 416,'0'0'1592,"0"0"8155,0 0-6635,0 0-1015,0 0-737,0 0-672,0 0-320,5 10-312,-5-10-56,5 0-296,5 0-1080,-5 0-2761,4-5-3049,1-10 4482,-5 0-201</inkml:trace>
</inkml:ink>
</file>

<file path=ppt/ink/ink2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49.129"/>
    </inkml:context>
    <inkml:brush xml:id="br0">
      <inkml:brushProperty name="width" value="0.05" units="cm"/>
      <inkml:brushProperty name="height" value="0.05" units="cm"/>
      <inkml:brushProperty name="color" value="#0000FF"/>
    </inkml:brush>
  </inkml:definitions>
  <inkml:trace contextRef="#ctx0" brushRef="#br0">1 1 392,'0'0'1318,"0"0"701,0 0 347,0 0-795,0 0-330,0 0-122,0 0-200,0 0-129,0 0 7,0 0-29,0 0 84,0 0 86,0 0-190,0 0-164,0 0-150,0 0-97,0 0-89,0 0-48,0 0-75,0 0-10,0 0-16,0 0-28,0 0 10,0 0-22,0 0-7,0 0-27,1 0 22,2 0-5,-2 0-26,8 5 350,-9 31-450,10 485-2454,-10-461 868,0-58 934,0-2-404,0 0-762,0 0-580,0 0 399,3-3-1551,9-9 2199,-12 6 400</inkml:trace>
</inkml:ink>
</file>

<file path=ppt/ink/ink2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49.738"/>
    </inkml:context>
    <inkml:brush xml:id="br0">
      <inkml:brushProperty name="width" value="0.05" units="cm"/>
      <inkml:brushProperty name="height" value="0.05" units="cm"/>
      <inkml:brushProperty name="color" value="#0000FF"/>
    </inkml:brush>
  </inkml:definitions>
  <inkml:trace contextRef="#ctx0" brushRef="#br0">7 13 624,'0'0'780,"0"0"301,0 0 1151,0 0-193,0 0-480,0 0-371,0-1-1412,0 0 539,1 1-1,-1-1 1,0 1-1,0-1 0,0 1 1,1-1-1,-1 1 0,0-1 1,1 1-1,-1 0 1,0-1-1,1 1 0,-1-1 1,0 1-1,1 0 1,-1-1-1,1 1 0,-1 0 1,1 0-1,-1-1 0,1 1 1,-1 0-1,1 0 1,-1 0-1,1 0 0,0 0 1,42-2-338,-19 1-253,0 1 1,25 3-1,-45-2 248,-1 0 1,0 1-1,0-1 0,0 0 0,-1 1 0,1 0 0,0-1 0,0 1 1,-1 0-1,1 0 0,-1 1 0,0-1 0,0 1 0,0-1 1,0 1-1,0-1 0,0 1 0,-1 0 0,3 4 0,-3-5 24,0 0 0,0 1 0,0-1 0,-1 0 0,1 0 0,0 1 0,-1-1 1,0 0-1,1 1 0,-1-1 0,0 1 0,0-1 0,0 0 0,-1 1 0,1-1 0,0 1 0,-1-1 0,0 0 0,1 0 0,-1 1 0,0-1 0,0 0 0,0 0 0,-1 0 0,1 0 0,0 0 0,-4 3 0,-20 16 35,-1-2-1,-1-1 1,-1-1 0,-48 22 0,61-34-2166,13-8-4856,10-8 609,1 2 8125,14-12-3518</inkml:trace>
</inkml:ink>
</file>

<file path=ppt/ink/ink2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50.722"/>
    </inkml:context>
    <inkml:brush xml:id="br0">
      <inkml:brushProperty name="width" value="0.05" units="cm"/>
      <inkml:brushProperty name="height" value="0.05" units="cm"/>
      <inkml:brushProperty name="color" value="#0000FF"/>
    </inkml:brush>
  </inkml:definitions>
  <inkml:trace contextRef="#ctx0" brushRef="#br0">0 21 536,'0'0'1163,"0"0"880,0 0 2102,0 0-1603,0 0-928,0 0-210,0 0-284,0 3-333,0 154 684,0-96-4537,2-77 2984,-1 1 1,2 0-1,0 0 0,1 0 0,1 0 1,0 1-1,1 0 0,0 0 1,1 0-1,10-14 0,-16 27 89,0 0 0,1 1 0,-1-1 0,0 0 0,0 1 0,1-1 0,-1 1 0,0-1 0,1 1-1,-1-1 1,0 1 0,1 0 0,-1 0 0,1 0 0,-1 0 0,0 0 0,1 0 0,-1 0 0,1 0 0,-1 0 0,0 1 0,1-1 0,-1 0 0,0 1 0,1 0 0,-1-1-1,0 1 1,0 0 0,0-1 0,1 1 0,-1 0 0,0 0 0,0 0 0,0 0 0,0 0 0,0 0 0,-1 0 0,2 2 0,3 15 297,-1-1 0,-1 0 0,-1 1 0,-1 0 0,-1 29 0,0-46-344,0-1-60,0 0-169,0 0-150,0 0-62,0 0 64,10-25 23,-2 4 377,0 0 0,2 1 0,0 0 0,2 1 1,0 0-1,1 1 0,21-24 0,-34 41 29,1 1 0,-1 0 0,0-1-1,0 1 1,0 0 0,1-1 0,-1 1 0,0 0 0,0-1 0,1 1-1,-1 0 1,0-1 0,0 1 0,1 0 0,-1 0 0,0-1 0,1 1-1,-1 0 1,1 0 0,-1 0 0,0 0 0,1 0 0,-1-1 0,1 1-1,-1 0 1,0 0 0,1 0 0,-1 0 0,1 0 0,-1 0-1,0 0 1,1 0 0,-1 0 0,1 0 0,-1 1 0,0-1 0,1 0-1,-1 0 1,0 0 0,1 0 0,-1 1 0,1-1 0,-1 0 0,0 0-1,1 1 1,-1-1 0,0 0 0,0 0 0,1 1 0,-1-1 0,0 0-1,0 1 1,0-1 0,1 1 0,-1-1 0,0 0 0,0 1 0,0-1-1,0 0 1,0 1 0,0-1 0,1 1 0,-1 0 0,2 28 650,-2-26-716,-1 45 504,-1-30-330,1 1 1,1-1 0,0 0 0,2 1-1,0-1 1,1 0 0,1 0 0,8 22-1,-11-38-72,3-2-113,-4 0-722,0-34-5805,0-39 1367,0 34 2331</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09.292"/>
    </inkml:context>
    <inkml:brush xml:id="br0">
      <inkml:brushProperty name="width" value="0.05" units="cm"/>
      <inkml:brushProperty name="height" value="0.05" units="cm"/>
      <inkml:brushProperty name="color" value="#E71224"/>
    </inkml:brush>
  </inkml:definitions>
  <inkml:trace contextRef="#ctx0" brushRef="#br0">202 1 1808,'0'0'3112,"0"0"-1441,0 0-160,0 0-230,0 0-300,0 0-108,0 0-114,0 0-124,0 0-75,0 0-41,0 0-86,0 0-149,-15 12-120,-99 157-591,65-98-3962,32-47 1495,11-17-866</inkml:trace>
</inkml:ink>
</file>

<file path=ppt/ink/ink2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51.438"/>
    </inkml:context>
    <inkml:brush xml:id="br0">
      <inkml:brushProperty name="width" value="0.05" units="cm"/>
      <inkml:brushProperty name="height" value="0.05" units="cm"/>
      <inkml:brushProperty name="color" value="#0000FF"/>
    </inkml:brush>
  </inkml:definitions>
  <inkml:trace contextRef="#ctx0" brushRef="#br0">300 34 280,'0'0'7494,"0"0"-2816,0 0-2444,0 0-577,0 0-446,0 0-413,1-1-731,0 0-1,-1 0 1,1 0-1,0 0 1,-1 0 0,1 0-1,-1 0 1,1 0-1,-1 0 1,1 0 0,-1 0-1,0-1 1,0 1-1,0 0 1,1 0 0,-1-2-1,-5 1-139,0 0 0,1 0-1,-1 0 1,0 1 0,0-1-1,0 1 1,0 0 0,0 1-1,-10-1 1,-56 3-1953,33 0 526,36-2 1503,1 0 1,0 1 0,-1-1 0,1 0-1,0 1 1,0-1 0,-1 0 0,1 1-1,0 0 1,0-1 0,0 1 0,0 0-1,0-1 1,0 1 0,0 0 0,0 0-1,0 0 1,0 0 0,0 0 0,0 0-1,1 0 1,-1 0 0,1 1 0,-1-1-1,0 0 1,1 0 0,0 0 0,-1 1-1,1-1 1,0 0 0,0 1 0,-1-1-1,1 2 1,1 54 1414,0-38-1364,2 107 82,-3 84-311,-2-167-578,-2-1 1,-17 77-1,20-114 772,-1 3-642,-1 0 1,1 0-1,-1 0 1,-8 15 0,10-22 397,1 1 1,-1-1 0,0 0 0,0 0 0,0 1 0,0-1 0,0 0 0,0 0 0,-1 0 0,1 0-1,0 0 1,0 0 0,-1-1 0,1 1 0,-1 0 0,1-1 0,-1 1 0,1-1 0,-1 1 0,1-1-1,-1 0 1,1 1 0,-1-1 0,1 0 0,-1 0 0,1 0 0,-1 0 0,1-1 0,-1 1 0,0 0-1,1-1 1,-1 1 0,-2-2 0,-8-8-1051,5-8-176</inkml:trace>
</inkml:ink>
</file>

<file path=ppt/ink/ink2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51.805"/>
    </inkml:context>
    <inkml:brush xml:id="br0">
      <inkml:brushProperty name="width" value="0.05" units="cm"/>
      <inkml:brushProperty name="height" value="0.05" units="cm"/>
      <inkml:brushProperty name="color" value="#0000FF"/>
    </inkml:brush>
  </inkml:definitions>
  <inkml:trace contextRef="#ctx0" brushRef="#br0">0 1 256,'0'0'644,"0"0"434,0 0 1537,0 0 210,0 0-517,0 0-373,0 0-301,16 9 2024,7-6-3255,0-1 1,0-1-1,41-4 0,0 1-3719,7 2-7681,-50 0 7528</inkml:trace>
</inkml:ink>
</file>

<file path=ppt/ink/ink2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56.392"/>
    </inkml:context>
    <inkml:brush xml:id="br0">
      <inkml:brushProperty name="width" value="0.05" units="cm"/>
      <inkml:brushProperty name="height" value="0.05" units="cm"/>
      <inkml:brushProperty name="color" value="#0000FF"/>
    </inkml:brush>
  </inkml:definitions>
  <inkml:trace contextRef="#ctx0" brushRef="#br0">165 0 728,'0'0'5705,"0"0"-2407,0 0-1284,0 0-456,0 0-385,0 0-411,-3 2-161,1 0-516,-1 1 0,1-1 0,0 1 0,0 0 0,0 0 0,1 0-1,-1 0 1,1 0 0,0 0 0,-1 0 0,1 1 0,1-1-1,-1 0 1,0 1 0,1-1 0,0 1 0,0-1 0,0 1 0,0 4-1,0-2 73,0 0-1,0 0 0,-1 0 0,0 0 1,0 0-1,-1-1 0,0 1 0,0 0 0,0-1 1,-5 10-1,-11 8 108,1 1 0,2 1 0,-17 34 0,25-44-255,1-1 0,1 1 0,0 0 0,2 0 0,-1 1 0,2-1 0,-2 31 0,4-11 4,-2-22-97,2 0 1,-1 0-1,2 0 0,0 1 1,0-1-1,2 0 1,-1 0-1,2 0 0,0-1 1,9 23-1,0-15-874,1-1 0,1 0 0,0-1-1,2 0 1,-1-2 0,2 0 0,1-1 0,35 23-1,9-1-2820,103 43-1,-96-49 2351</inkml:trace>
</inkml:ink>
</file>

<file path=ppt/ink/ink2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57.892"/>
    </inkml:context>
    <inkml:brush xml:id="br0">
      <inkml:brushProperty name="width" value="0.05" units="cm"/>
      <inkml:brushProperty name="height" value="0.05" units="cm"/>
      <inkml:brushProperty name="color" value="#0000FF"/>
    </inkml:brush>
  </inkml:definitions>
  <inkml:trace contextRef="#ctx0" brushRef="#br0">60 249 432,'0'0'6568,"0"0"-3382,0 0-1281,0 0-230,0 0-280,0 0-286,0 1-949,1 0 0,0 0 1,-1 0-1,1 0 0,0 0 0,0 0 0,-1 0 0,1 0 0,0 0 0,0 0 0,0 0 1,0-1-1,0 1 0,3 1 0,8 1-60,1 0 1,0-1-1,0 0 0,0-1 0,0-1 1,15-1-1,-1 1-61,-20-1-37,-1 0 0,0-1 0,0 1 0,0-1 0,0-1 0,0 1-1,0-1 1,-1 0 0,1 0 0,-1-1 0,0 1 0,0-1-1,0 0 1,0-1 0,-1 1 0,1-1 0,-1 0 0,0 0-1,4-8 1,8-12-167,-1 0-1,20-48 0,-32 67 133,0 0-1,-1-1 0,0 1 0,0-1 0,-1 1 1,0-1-1,0 0 0,0-12 0,-3 18 24,1 0-1,-1 1 1,1-1-1,-1 0 1,0 1 0,0-1-1,1 1 1,-1-1-1,0 1 1,0 0-1,1 0 1,-1 0-1,0 0 1,0 0-1,0 0 1,-3 1-1,3-1 5,-3 0 6,0 0-1,1 0 1,-1 1-1,0-1 1,1 1-1,-1 0 1,1 0-1,-1 1 1,1 0 0,-1-1-1,1 1 1,0 1-1,-5 2 1,4 0-1,0 0 0,0 0 0,0 0 1,0 1-1,1 0 0,0 0 0,0 0 1,-4 9-1,-14 38 11,1 0 0,3 2 0,2 0 0,-15 102 0,-22 75-549,44-193-464,-7 20-1270,15-55 1708,0-1 0,-1 0 0,1 0 1,-1 0-1,0 0 0,0-1 0,0 1 0,0 0 0,0-1 0,-1 0 0,1 1 0,-1-1 0,1 0 0,-6 3 0,-16-4-4585,19-1 4087</inkml:trace>
</inkml:ink>
</file>

<file path=ppt/ink/ink2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58.493"/>
    </inkml:context>
    <inkml:brush xml:id="br0">
      <inkml:brushProperty name="width" value="0.05" units="cm"/>
      <inkml:brushProperty name="height" value="0.05" units="cm"/>
      <inkml:brushProperty name="color" value="#0000FF"/>
    </inkml:brush>
  </inkml:definitions>
  <inkml:trace contextRef="#ctx0" brushRef="#br0">1 0 1088,'0'0'5421,"0"0"-2285,0 0-1353,0 0-510,0 0-258,0 0-231,39 0 363,147 0-925,-184 1-210,0-1-1,-1 1 1,1-1 0,0 1 0,-1 0 0,1 0-1,0 0 1,-1 0 0,1 0 0,-1 1-1,0-1 1,1 0 0,-1 1 0,0-1 0,0 1-1,0-1 1,0 1 0,0-1 0,0 1 0,0 0-1,0-1 1,-1 1 0,1 0 0,-1 0 0,1 0-1,-1-1 1,0 1 0,0 0 0,0 0 0,0 0-1,0 3 1,0-1 12,1 0-1,-1 0 0,0 0 0,0 0 1,-1 0-1,1 0 0,-1 0 1,0 0-1,0 0 0,0-1 0,0 1 1,-1 0-1,0 0 0,-2 4 1,-8 1-280,0 0 0,0-1 0,-1-1 1,0 0-1,0 0 0,-1-1 0,1-1 0,-26 6 1,38-11 183,1 1 0,-1-1 0,1 0 0,-1 0 0,1 1 0,-1-1 0,0 0 0,1 0 0,0 1-1,-1-1 1,1 1 0,-1-1 0,1 0 0,-1 1 0,1-1 0,0 1 0,-1-1 0,1 1 0,0-1 0,-1 1 0,1-1 0,0 1 0,0-1 0,0 1 0,-1 0 0,1-1 0,0 1 0,0-1 0,0 1 0,0 0 0,0 0 0,7 25 301,21 19 1093,-15-32-1021,0 0-1,23 17 0,10 10-1457,-41-33-2137,-5 1-4114,0-8 5402</inkml:trace>
</inkml:ink>
</file>

<file path=ppt/ink/ink2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59.029"/>
    </inkml:context>
    <inkml:brush xml:id="br0">
      <inkml:brushProperty name="width" value="0.05" units="cm"/>
      <inkml:brushProperty name="height" value="0.05" units="cm"/>
      <inkml:brushProperty name="color" value="#0000FF"/>
    </inkml:brush>
  </inkml:definitions>
  <inkml:trace contextRef="#ctx0" brushRef="#br0">5 5 80,'0'0'755,"0"0"40,0 0 114,0 0 580,0 0 466,0 0-452,-4-4 4975,19 8-5995,0 0 0,0 0 0,31 1 0,17-3-6756,-61-2 3813,-2 0 451,0 0 126,0 0 148</inkml:trace>
</inkml:ink>
</file>

<file path=ppt/ink/ink2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1:59.513"/>
    </inkml:context>
    <inkml:brush xml:id="br0">
      <inkml:brushProperty name="width" value="0.05" units="cm"/>
      <inkml:brushProperty name="height" value="0.05" units="cm"/>
      <inkml:brushProperty name="color" value="#0000FF"/>
    </inkml:brush>
  </inkml:definitions>
  <inkml:trace contextRef="#ctx0" brushRef="#br0">0 1 576,'0'0'1031,"0"0"-4,0 0 575,0 0 1449,0 0-1136,0 0-584,0 0-190,0 0-51,0 0-79,0 0-140,0 1-779,0 1 1,1-1-1,-1 0 1,1 1-1,-1-1 1,1 0-1,-1 0 1,1 1-1,-1-1 0,1 0 1,0 0-1,0 0 1,0 0-1,1 1 1,56 2-2951,-55-4 2217,0 0 0,0 0 0,0 0-1,0-1 1,0 1 0,0-1 0,0 0-1,0 0 1,0 0 0,-1 0 0,1 0-1,0-1 1,-1 1 0,1-1 0,4-3-1,-2-1-1953</inkml:trace>
</inkml:ink>
</file>

<file path=ppt/ink/ink2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2:00.675"/>
    </inkml:context>
    <inkml:brush xml:id="br0">
      <inkml:brushProperty name="width" value="0.05" units="cm"/>
      <inkml:brushProperty name="height" value="0.05" units="cm"/>
      <inkml:brushProperty name="color" value="#0000FF"/>
    </inkml:brush>
  </inkml:definitions>
  <inkml:trace contextRef="#ctx0" brushRef="#br0">286 0 3689,'0'0'5648,"0"0"-2773,0 0-1075,0 0-522,0 0-514,0 0-277,-6 0-198,-115 0-2029,120 0 1541,1 0 92,-10 6 61,-10 396 310,20-376-251,-19 551-857,10-522 851,-2 0 1,-22 66-1,19-79-5,2 1-1,3 0 1,0 1 0,-2 72 0,11 161 2057,54-253-1768,-13 1-2412,11 20-8201,-51-45 10174,-1 1 0,1 0 0,0-1 0,0 1 0,0-1 0,0 1 0,-1-1 0,1 1 0,0-1 0,0 1 0,0-1 0,0 0 0,0 0 0,0 1 0,0-1 0,0 0 0,0 0 0,0 0 0,0 0 0,0 0 0,0 0 0,0-1 0,0 1 0,2-1 0,1-3-261</inkml:trace>
</inkml:ink>
</file>

<file path=ppt/ink/ink2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2:01.555"/>
    </inkml:context>
    <inkml:brush xml:id="br0">
      <inkml:brushProperty name="width" value="0.05" units="cm"/>
      <inkml:brushProperty name="height" value="0.05" units="cm"/>
      <inkml:brushProperty name="color" value="#0000FF"/>
    </inkml:brush>
  </inkml:definitions>
  <inkml:trace contextRef="#ctx0" brushRef="#br0">20 15 440,'0'0'786,"0"0"394,0 0 995,0 0 707,0 0-438,0 0-695,14-14 2409,-10 17-3956,0 1 1,0-1-1,0 1 0,-1 0 1,0 0-1,0 0 0,0 0 0,3 6 1,14 20 363,-15-27-537,-1 1 0,0-1 1,1 0-1,-1 0 0,1 0 0,0-1 0,0 1 0,7 1 0,22 13-41,-33-15-46,0 1 0,0-1 0,0 0 0,0 1 0,0-1 0,-1 1 0,0-1 0,1 1 0,-1 0 0,0-1 0,0 1 0,0-1 0,-1 1 0,1 0 0,0-1 0,-1 1 0,0-1 0,0 1 0,0-1 0,0 0 0,0 1 0,-2 2 0,-21 26-800,-50 48 1,54-59 477,-1-1 205,19-18 202,0 0 0,0 1 1,0-1-1,0 1 1,0-1-1,0 1 1,1 0-1,-1-1 1,1 1-1,-1 0 1,1 0-1,0 0 0,0 0 1,0 1-1,0-1 1,0 0-1,0 0 1,1 1-1,-1-1 1,1 0-1,-1 1 1,1 2-1,2-4-4,1 0-1,-1 0 1,1-1-1,-1 1 1,1 0-1,-1-1 1,1 0-1,-1 1 1,1-1-1,-1 0 1,4-1-1,-5 1-13,20 0-78,28 0-1215,-17 0-5081,-30 0 4163,-2 4-130,0 13 363</inkml:trace>
</inkml:ink>
</file>

<file path=ppt/ink/ink2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2:02.310"/>
    </inkml:context>
    <inkml:brush xml:id="br0">
      <inkml:brushProperty name="width" value="0.05" units="cm"/>
      <inkml:brushProperty name="height" value="0.05" units="cm"/>
      <inkml:brushProperty name="color" value="#0000FF"/>
    </inkml:brush>
  </inkml:definitions>
  <inkml:trace contextRef="#ctx0" brushRef="#br0">70 16 720,'0'0'732,"0"0"26,0 0 665,0 0 1892,0 0-338,0 0-971,15-15 794,170 30-2855,-184-14-12,-1 0 0,0 0-1,0 0 1,0 1 0,0-1-1,0 0 1,0 0-1,0 0 1,0 0 0,0 0-1,-1 1 1,1-1-1,0 0 1,-1 0 0,1 0-1,-2 2 1,-8 6-269,-1-1 0,0-1 0,-1 1 0,-22 9 0,-26 18-857,44-26 754,13-8 370,0 0-1,1 0 1,-1 0-1,1 0 1,-1 1-1,1-1 1,0 1-1,-1 0 1,1 0-1,0 0 1,0 0-1,0 0 1,0 0-1,1 0 1,-3 5-1,4-6-67,0-1 21,7 0 428,103 0 3334,-111 40-2994,-1-35-717,-1 0-1,0 0 1,1 0-1,-1 0 0,-1-1 1,1 0-1,-1 1 1,0-1-1,0 0 1,0-1-1,0 1 1,-1-1-1,-5 4 0,-64 36-4775,73-43 4799,-17 8-1337,13-5 766,0-1 0,0 0 1,0 1-1,0 0 0,1 0 1,-8 7-1,11-9-662</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09.642"/>
    </inkml:context>
    <inkml:brush xml:id="br0">
      <inkml:brushProperty name="width" value="0.05" units="cm"/>
      <inkml:brushProperty name="height" value="0.05" units="cm"/>
      <inkml:brushProperty name="color" value="#E71224"/>
    </inkml:brush>
  </inkml:definitions>
  <inkml:trace contextRef="#ctx0" brushRef="#br0">36 1 4425</inkml:trace>
  <inkml:trace contextRef="#ctx0" brushRef="#br0" timeOffset="1">36 1 4425,'-20'10'1026,"4"-2"-401,17-8-528,-1 0 1,0 0-1,0 0 0,0 0 1,0-1-1,0 1 0,0 0 0,0 0 1,0 0-1,1 0 0,-1 0 1,0 0-1,0 0 0,0 0 1,0 0-1,0 1 0,0-1 1,0 0-1,1 0 0,-1 0 0,0 0 1,0 0-1,0 0 0,0 0 1,0 0-1,0 0 0,0 0 1,0 0-1,0 0 0,1 0 0,-1 0 1,0 0-1,0 1 0,0-1 1,0 0-1,0 0 0,0 0 1,0 0-1,0 0 0,0 0 0,0 0 1,0 1-1,0-1 0,0 0 1,0 0-1,0 0 0,0 0 1,0 0-1,0 0 0,0 0 0,0 0 1,0 1-1,0-1-97,2 1 46,0 0-1,0 1 1,0-1-1,0 1 0,-1 0 1,1 0-1,0-1 1,-1 1-1,1 0 1,-1 0-1,0 0 1,0 1-1,0-1 1,0 0-1,0 0 1,0 1-1,0-1 1,-1 0-1,1 1 1,-1 1-46,3 5 180,11 26 266,2-1 0,1-1 0,1 0 0,3 0-446,-12-20-175,0 0-1,1-1 1,0 0-1,1-1 1,0 0 0,1-1-1,0 0 1,1-1-1,0-1 1,0 1-1,1-2 176,13 5-3047</inkml:trace>
</inkml:ink>
</file>

<file path=ppt/ink/ink2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2:02.977"/>
    </inkml:context>
    <inkml:brush xml:id="br0">
      <inkml:brushProperty name="width" value="0.05" units="cm"/>
      <inkml:brushProperty name="height" value="0.05" units="cm"/>
      <inkml:brushProperty name="color" value="#0000FF"/>
    </inkml:brush>
  </inkml:definitions>
  <inkml:trace contextRef="#ctx0" brushRef="#br0">49 1 384,'0'0'695,"0"0"-67,0 0-147,0 0-91,0 0 355,0 0 1527,0 10 3936,-4 16-4723,-12 10-835,11-27-670,1 1 0,0 0-1,0 1 1,1-1-1,0 1 1,1-1 0,1 1-1,-2 15 1,3-25-9,0 0-1,1-1 30,0 1 0,0 0 0,0-1 0,0 1 0,1-1 0,-1 1 0,0-1 0,0 0 0,0 1 0,0-1 0,0 0 0,1 0 0,-1 0 0,0 0-1,0 0 1,0 0 0,1 0 0,1-1 0,4 2 11,33 3 15,1-2 1,51-3 0,-27 0-688,-65 1 525,1 0-1,-1 0 0,0 0 0,0 0 0,1 1 1,-1-1-1,0 0 0,1 0 0,-1 0 0,0 0 0,1 0 1,-1 0-1,0 0 0,1 0 0,-1 0 0,0 0 0,1-1 1,-1 1-1,0 0 0,0 0 0,1 0 0,-1 0 1,0 0-1,1 0 0,-1-1 0,0 1 0,0 0 0,1 0 1,-1-1-1,0 1 0,0 0 0,0 0 0,1-1 0,-1 1 1,0 0-1,0 0 0,0-1 0,0 1 0,1 0 1,-1-1-1,0 1 0,0 0 0,0-1 0,0 1 0,0 0 1,0-1-1,0 1 0,0-1 0,-1 1-32,1-1 0,0 1-1,-1-1 1,1 1 0,-1-1-1,1 1 1,-1-1 0,0 1-1,1-1 1,-1 1 0,1 0 0,-1-1-1,0 1 1,1 0 0,-1-1-1,0 1 1,1 0 0,-1 0-1,0 0 1,0 0 0,1 0 0,-2 0-1,-65 0-1274,66 0 649</inkml:trace>
</inkml:ink>
</file>

<file path=ppt/ink/ink2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2:03.306"/>
    </inkml:context>
    <inkml:brush xml:id="br0">
      <inkml:brushProperty name="width" value="0.05" units="cm"/>
      <inkml:brushProperty name="height" value="0.05" units="cm"/>
      <inkml:brushProperty name="color" value="#0000FF"/>
    </inkml:brush>
  </inkml:definitions>
  <inkml:trace contextRef="#ctx0" brushRef="#br0">0 1 200</inkml:trace>
</inkml:ink>
</file>

<file path=ppt/ink/ink2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2:04.529"/>
    </inkml:context>
    <inkml:brush xml:id="br0">
      <inkml:brushProperty name="width" value="0.05" units="cm"/>
      <inkml:brushProperty name="height" value="0.05" units="cm"/>
      <inkml:brushProperty name="color" value="#0000FF"/>
    </inkml:brush>
  </inkml:definitions>
  <inkml:trace contextRef="#ctx0" brushRef="#br0">140 1 200,'119'107'476,"-118"-106"-447,0 0 0,0 0 0,0 0 0,0 0 0,0-1 0,0 1 0,0 0 0,1-1 0,-1 1-1,0-1 1,0 1 0,0-1 0,1 1 0,-1-1 0,3 1 0,-4-2-18,0 1-1,1 0 1,-1 0 0,0 0-1,1-1 1,-1 1-1,0 0 1,0 0 0,1-1-1,-1 1 1,0 0-1,0-1 1,1 1 0,-1 0-1,0-1 1,0 1-1,0 0 1,0-1 0,0 1-1,1 0 1,-1-1 0,0 1-1,0-1 1,0 1-1,0 0 1,0-1 0,0 1-1,0 0 1,0-1-1,0 0 1,-8-26 563,7 26-431,1 1 0,-1-1 0,0 0 0,0 1 0,0-1 1,0 1-1,0-1 0,0 1 0,0-1 0,0 1 0,0 0 0,0-1 0,0 1 0,0 0 1,0 0-1,0 0 0,-1 0 0,1 0 0,0 0 0,0 0 0,0 0 0,0 1 1,0-1-1,0 0 0,0 0 0,0 1 0,0-1 0,0 1 0,0-1 0,0 1 1,0 0-1,0-1 0,0 1 0,1 0 0,-1-1 0,0 1 0,0 0 0,1 0 1,-1 0-1,0 0 0,1 0 0,-1 0 0,1-1 0,-1 1 0,1 1 0,0-1 1,-1 0-1,1 0 0,0 0 0,0 0 0,0 0 0,0 0 0,0 2 0,-3 10 773,2 0 0,-1 0 1,2 19-1,0-27-797,0 7 294,-1 1 1,-1-1-1,-5 24 1,-19 34-2899,-47 60-6367,65-117 8156,3-4 501,1 0-1,0 1 0,1-1 0,0 1 0,1 0 0,0 0 1,0 0-1,1 0 0,0 0 0,1 0 0,1 16 0,-1-7 8,1-19 181,-1 1 0,0-1-1,0 1 1,0-1 0,1 1-1,-1-1 1,0 1-1,1-1 1,-1 1 0,0-1-1,1 1 1,-1-1-1,1 0 1,-1 1 0,1-1-1,-1 1 1,1-1 0,-1 0-1,1 0 1,-1 1-1,1-1 1,-1 0 0,1 0-1,-1 0 1,1 0-1,0 1 1,-1-1 0,1 0-1,-1 0 1,1 0 0,0 0-1,26 0 300,-20 0-97,13-40-21,-9 24-8,8-20 270,-12 22 9717,-9 31-7492,-8 31-2229,-15 3 311,18-39-657,0 1-1,1 0 0,-7 24 0,12-36-109,1 0 1,0 0-1,-1 0 0,1 0 0,0 0 1,0 0-1,0-1 0,0 1 0,0 0 1,0 0-1,0 0 0,0 0 0,0 0 1,0 0-1,1 0 0,-1 0 0,0 0 0,1 0 1,-1-1-1,0 1 0,1 0 0,-1 0 1,1 0-1,-1-1 0,1 1 0,0 0 1,-1-1-1,2 2 0,26 6-312,-26-8 325,0 0 0,0 0 0,1 0 0,-1 1 0,0-1 0,0 1 0,1 0 0,-1-1 0,0 1 0,0 0 0,0 0 0,0 0 0,0 1 0,0-1 0,0 0 0,-1 1 0,1-1 0,0 1 0,-1 0 0,2 2 0,0 2 15,-1 0 0,0 0 1,0 1-1,-1-1 0,1 1 1,-1-1-1,-1 1 0,0-1 1,0 1-1,0 0 0,0-1 1,-4 13-1,3-17 24,-1 0 0,1 0-1,-1-1 1,0 1 0,0 0 0,0-1 0,0 1 0,0-1-1,0 0 1,0 0 0,0 0 0,-1 0 0,1 0 0,0 0-1,-3 0 1,-47 13-152,41-11-288,0-2-1457,1 0 1,-1 0-1,1-1 0,-18-1 0,1-1-68,26 2 1858,1 0 0,-1-1-1,0 1 1,0 0 0,1-1-1,-1 1 1,0-1 0,1 1 0,-1-1-1,0 0 1,1 1 0,-1-1 0,1 0-1,-1 1 1,1-1 0,-1 0-1,1 0 1,-1 1 0,1-1 0,0 0-1,-1 0 1,1 0 0,0 1 0,0-1-1,0 0 1,0 0 0,0 0-1,0 0 1,0 0 0,0 1 0,0-1-1,0-1 1,0-1 12,0 1 0,0-1-1,0 0 1,1 1 0,-1-1 0,1 0 0,-1 1-1,1-1 1,0 1 0,2-4 0,9-7 56,1 1 1,0 0-1,1 1 0,1 0 1,17-9-1,6-6 8,-18 13 49,-17 12-7,1-1 0,-1 0-1,0 0 1,1 0 0,-1 0 0,0 0 0,-1 0 0,1-1 0,0 0 0,-1 1-1,1-1 1,-1 0 0,0 0 0,0-1 0,0 1 0,0 0 0,-1-1 0,1 1-1,-1-1 1,0 1 0,0-1 0,0 1 0,0-8 0,-1-44 913,-15 56-235,8-2 1756,11 1 6278,20 0-8701,0-1 0,0-2 0,30-7 0,28-15-7305,-66 19 3089,-16 6 2043</inkml:trace>
</inkml:ink>
</file>

<file path=ppt/ink/ink2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2:07.075"/>
    </inkml:context>
    <inkml:brush xml:id="br0">
      <inkml:brushProperty name="width" value="0.05" units="cm"/>
      <inkml:brushProperty name="height" value="0.05" units="cm"/>
      <inkml:brushProperty name="color" value="#0000FF"/>
    </inkml:brush>
  </inkml:definitions>
  <inkml:trace contextRef="#ctx0" brushRef="#br0">148 1 1216,'0'0'1753,"0"0"1753,0 0-1194,0 0-646,0 0-222,0 0-132,0 0-7,16-1 2500,17 2-2839,-24 3-993,0 0-1,0-1 1,1-1-1,-1 1 1,1-1-1,0-1 0,-1 0 1,1-1-1,19 0 1,-25 0-34,-3 0 42,0 1 0,0 0-1,0 0 1,0 0-1,-1 0 1,1 0 0,0 0-1,0 0 1,-1 0-1,1 0 1,-1 1 0,1-1-1,-1 0 1,0 0-1,1 1 1,-1-1 0,0 0-1,0 0 1,0 1-1,0-1 1,0 0 0,0 0-1,0 1 1,0 0-1,-1 50 148,1-37-173,0 689-178,-1-682 219,-2 1-1,-8 38 1,6-38-6,1-1 0,-2 42 0,6-58 3,-9 326-96,-6-5 96,5-94 463,10-176-448,0-35 9,0-18 35,0-8 46,0 3-146,-1 0 0,1-1 1,-1 1-1,1 0 1,-1 0-1,0-1 0,1 1 1,-1 0-1,0 0 0,0 0 1,0 0-1,0 0 1,0 0-1,0 0 0,0 0 1,0 0-1,0 1 0,-1-1 1,1 0-1,0 1 1,0-1-1,-1 1 0,1-1 1,0 1-1,-1 0 1,1-1-1,-1 1 0,1 0 1,0 0-1,-1 0 0,-1 0 1,-58-1-4475,46 1 2378,5 0 1398,1 1-1,0 0 1,0 0-1,0 0 1,0 1-1,0 1 1,0 0 0,1 0-1,-15 7 1,-22 16-2155</inkml:trace>
</inkml:ink>
</file>

<file path=ppt/ink/ink2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12:07.912"/>
    </inkml:context>
    <inkml:brush xml:id="br0">
      <inkml:brushProperty name="width" value="0.05" units="cm"/>
      <inkml:brushProperty name="height" value="0.05" units="cm"/>
      <inkml:brushProperty name="color" value="#0000FF"/>
    </inkml:brush>
  </inkml:definitions>
  <inkml:trace contextRef="#ctx0" brushRef="#br0">344 31 64,'0'0'148,"0"0"-27,0 0-37,0 0 26,0 0 14,0 0 43,-4-5 11,-16-15-32,15 15-68,5 5 42,0 0 1109,0 0 3494,0 0-1889,6 1 543,19 13-1966,-15-8-1133,0 1-1,-1 0 1,0 1-1,0 0 1,-1 0 0,0 1-1,8 11 1,-13-15-265,0 1 0,0-1 0,-1 0 0,0 1 0,0 0 0,-1-1 0,1 1 0,-1 0 0,0 0 0,-1 0 0,1 0 0,-1-1 0,-1 1 0,1 0 0,-1 0 0,-2 10 0,2-13-116,0 0 0,0-1 1,0 1-1,0 0 0,-1-1 1,0 1-1,1-1 0,-1 1 1,0-1-1,0 0 0,0 0 1,0 0-1,0 0 0,-5 3 1,-40 21-2256,33-19 1284,-152 68-7463,71-35 6729,5 0-23</inkml:trace>
</inkml:ink>
</file>

<file path=ppt/ink/ink2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5:58.602"/>
    </inkml:context>
    <inkml:brush xml:id="br0">
      <inkml:brushProperty name="width" value="0.05" units="cm"/>
      <inkml:brushProperty name="height" value="0.05" units="cm"/>
      <inkml:brushProperty name="color" value="#0000FF"/>
    </inkml:brush>
  </inkml:definitions>
  <inkml:trace contextRef="#ctx0" brushRef="#br0">143 21 6649,'0'0'3041,"0"0"-1361,0 0-687,0 0 103,0 0 128,0 0-232,-25-20-159,25 20-305,0 0 80,0 0-304,0 0-88,-5 0-216,-5 0-416,-24 40-2105,4 10-4968,-9 6 727</inkml:trace>
</inkml:ink>
</file>

<file path=ppt/ink/ink2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01.535"/>
    </inkml:context>
    <inkml:brush xml:id="br0">
      <inkml:brushProperty name="width" value="0.05" units="cm"/>
      <inkml:brushProperty name="height" value="0.05" units="cm"/>
      <inkml:brushProperty name="color" value="#0000FF"/>
    </inkml:brush>
  </inkml:definitions>
  <inkml:trace contextRef="#ctx0" brushRef="#br0">533 130 536,'0'0'5485,"0"0"-774,0 0-1893,0 0-729,0 0-411,0-6-344,0-43 1837,-4 46-3152,1-1 0,0 1 0,-1 0 0,1 0 0,-1 1 0,0-1 0,0 1 0,-5-2 0,2 0-5,-6-3-63,-1 0-1,0 1 0,-1 1 0,0 1 0,1 0 0,-1 0 1,-1 2-1,1 0 0,0 0 0,0 2 0,-1 0 1,1 0-1,-24 5 0,29-2 51,0-1 0,1 1 0,0 1 0,0 0 0,0 0 0,0 1 0,1 0 0,0 1 0,0 0 0,0 0 0,1 0 0,-1 1 0,2 0 0,-9 10 0,2-1-5,1 1 1,1 0 0,0 1-1,1 0 1,-15 37 0,14-15-22,1 0 0,2 1 0,2 0 0,2 1 1,2-1-1,3 45 0,-1-80 26,0 0-1,1 0 0,-1 0 1,1 0-1,1 0 0,-1-1 1,1 1-1,0 0 0,0-1 1,1 1-1,0-1 0,0 0 0,0 0 1,0 0-1,5 4 1,-2-2-7,0-1 1,1-1 0,0 1 0,0-1 0,1 0 0,-1-1 0,1 0 0,0 0 0,12 4 0,-2-2-281,1-2-1,-1 1 0,1-2 0,0-1 0,1 0 1,-1-2-1,0 0 0,35-5 0,-49 4-45,0 0-1,-1-1 1,1 0-1,-1 0 0,0 0 1,0 0-1,1-1 1,-2 0-1,1 0 0,0 0 1,0 0-1,-1-1 1,0 1-1,0-1 1,0 0-1,0 0 0,2-5 1,0 3-688,-2-1 0,1 0 1,-1 0-1,0 0 0,-1-1 0,0 1 1,0 0-1,0-1 0,-1 0 0,0-8 1,-1 10 229</inkml:trace>
</inkml:ink>
</file>

<file path=ppt/ink/ink2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02.137"/>
    </inkml:context>
    <inkml:brush xml:id="br0">
      <inkml:brushProperty name="width" value="0.05" units="cm"/>
      <inkml:brushProperty name="height" value="0.05" units="cm"/>
      <inkml:brushProperty name="color" value="#0000FF"/>
    </inkml:brush>
  </inkml:definitions>
  <inkml:trace contextRef="#ctx0" brushRef="#br0">20 127 1744,'0'0'4435,"0"0"-1941,0 0-719,0 0-156,0 0-175,0 0-325,-5-2-356,-10-5-402,18 5 42,34 2 228,-11 1-567,4-1 4,0-1 1,0-1 0,0-1 0,-1-2 0,1-1 0,-1-1 0,35-15-1,53-34-1901,-97 46-221,-27 10-5689,-8-1 5119,-26-2 3223,39 3-220,0-1-1,0 1 1,0 0-1,0 0 0,0 0 1,-1 1-1,1-1 1,0 0-1,0 1 0,0-1 1,0 1-1,0 0 1,0 0-1,0 0 0,1 0 1,-1 0-1,0 0 1,0 0-1,1 0 1,-2 2-1,1 1 54,0 0 0,0 0 0,1 0 0,0 0 0,0 0 0,0 1 0,1-1 0,-1 9 0,0-6-491,-37 299 1820,38-262-6358,0-42 474,1-2 1546,2 0-1276,4-2 3019,11-7-338</inkml:trace>
</inkml:ink>
</file>

<file path=ppt/ink/ink2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02.463"/>
    </inkml:context>
    <inkml:brush xml:id="br0">
      <inkml:brushProperty name="width" value="0.05" units="cm"/>
      <inkml:brushProperty name="height" value="0.05" units="cm"/>
      <inkml:brushProperty name="color" value="#0000FF"/>
    </inkml:brush>
  </inkml:definitions>
  <inkml:trace contextRef="#ctx0" brushRef="#br0">108 5 128,'0'0'648,"0"0"2,0 0 1994,0 0 1624,0 0-1689,0 0-859,-11-1-390,4 0-1150,5 1-134,0-1-1,0 1 1,0-1-1,0 1 0,0 0 1,0 0-1,0 0 1,0 0-1,0 0 0,0 0 1,0 1-1,0-1 1,0 0-1,0 1 0,0 0 1,0-1-1,1 1 1,-1 0-1,0 0 0,0 0 1,1 0-1,-1 1 1,0-1-1,1 0 0,-1 1 1,1-1-1,0 1 1,-1-1-1,1 1 1,0 0-1,0-1 0,0 1 1,0 0-1,1 0 1,-1 0-1,0 2 0,-9 36 539,3 1-1,-4 76 0,9-30-7608,2-86 2045,0-2 1741,6-12 2582,17-49-578,-13 22 794</inkml:trace>
</inkml:ink>
</file>

<file path=ppt/ink/ink2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02.799"/>
    </inkml:context>
    <inkml:brush xml:id="br0">
      <inkml:brushProperty name="width" value="0.05" units="cm"/>
      <inkml:brushProperty name="height" value="0.05" units="cm"/>
      <inkml:brushProperty name="color" value="#0000FF"/>
    </inkml:brush>
  </inkml:definitions>
  <inkml:trace contextRef="#ctx0" brushRef="#br0">114 323 208,'-30'-171'551,"11"108"-266,0 34 3359,-1-4 1861,17 27-4855,3 5-471,0 0 0,0 0 1,0 0-1,0 0 0,-1 0 0,1 0 0,0 0 0,-1 1 0,1-1 0,0 0 0,-1 0 1,1 1-1,-1-1 0,0 0 0,1 0 0,-1 1 0,1-1 0,-1 1 0,0-1 0,0 0 1,1 1-1,-1-1 0,0 1 0,0 0 0,0-1 0,1 1 0,-1 0 0,0-1 0,0 1 0,0 0 1,0 0-1,0 0 0,-1 0 0,1 12-162,1-1 242,0 0-1684,0-1 0,1 1 1,0 0-1,2 11 1,-2-18 948,0-1 0,1 1 0,-1-1 0,1 0 0,0 0 0,-1 0 0,1 0 0,0 0 0,1 0 1,-1 0-1,1 0 0,-1-1 0,1 1 0,0-1 0,6 4 0,21 11-1059</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10.439"/>
    </inkml:context>
    <inkml:brush xml:id="br0">
      <inkml:brushProperty name="width" value="0.05" units="cm"/>
      <inkml:brushProperty name="height" value="0.05" units="cm"/>
      <inkml:brushProperty name="color" value="#E71224"/>
    </inkml:brush>
  </inkml:definitions>
  <inkml:trace contextRef="#ctx0" brushRef="#br0">182 121 5225,'0'0'1877,"0"0"-245,0 0-124,0 0-232,0 0-163,0 0 44,0 0-129,0-5-170,0 2-574,0 0-1,-1-1 1,1 1-1,-1 0 1,1-1-1,-1 1 1,0 0 0,0 0-1,-1 0 1,0-2-284,-2-2-107,-1 1 0,1 0 0,-1 1-1,0-1 1,-1 1 0,-5-4 107,1 0-295,8 7 131,-1-1 1,0 1 0,0-1 0,0 1-1,0 0 1,0 0 0,-1 1 0,1-1-1,0 1 1,-1-1 0,1 1 0,-1 0-1,0 1 1,1-1 0,-1 0 0,0 1-1,-1 0 164,4 8-155,0 1 0,0-1-1,0 1 1,1 0 0,1 5 155,-1-9-80,16 295-91,0-8 284,-15-274-29,-1-5-197,0 0 0,0 1 0,-1-1 0,-1 0 0,0 1 0,-2 2 113,4-14-132,-1 0 0,1 0 0,-1-1 0,0 1 0,0 0 0,0 0 0,0 0 0,0-1 0,0 1 0,0-1 0,-1 1 0,1-1 1,0 1-1,-1-1 0,1 0 0,-1 1 0,0-1 0,1 0 0,-1 0 0,0 0 0,0-1 0,0 1 0,0 0 0,1-1 1,-1 1-1,0-1 0,0 1 0,0-1 0,0 0 0,0 0 0,0 0 0,0 0 0,0 0 0,0-1 0,0 1 0,0-1 0,0 1 1,0-1-1,0 1 0,0-1 0,1 0 0,-1 0 0,-1-1 132,-9-7-2310</inkml:trace>
</inkml:ink>
</file>

<file path=ppt/ink/ink2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03.166"/>
    </inkml:context>
    <inkml:brush xml:id="br0">
      <inkml:brushProperty name="width" value="0.05" units="cm"/>
      <inkml:brushProperty name="height" value="0.05" units="cm"/>
      <inkml:brushProperty name="color" value="#0000FF"/>
    </inkml:brush>
  </inkml:definitions>
  <inkml:trace contextRef="#ctx0" brushRef="#br0">0 48 616,'0'0'531,"0"0"732,0 0 3342,0 0-1597,0 0-1096,0 0-444,1 27 1343,3 10-2545,2-1 1,1 0-1,2 0 1,2-1-1,1 0 0,22 43 1,-30-72-227,-3-7 15,-1 0 1,1-1 0,0 1-1,-1 0 1,1-1 0,-1 1-1,1-1 1,-1 1 0,1-1 0,-1 1-1,0-1 1,0 1 0,0-1-1,0 1 1,0-1 0,-1-2-1,1-44 93,-1 7-134,1 0 0,2 0 0,2 0 0,11-50 0,-14 88-97,0 1 0,0-1-1,0 1 1,1 0 0,-1-1 0,1 1 0,-1 0 0,1 0 0,0 0 0,0 0 0,0 0-1,0 0 1,0 1 0,0-1 0,0 1 0,1-1 0,-1 1 0,0 0 0,1 0 0,-1 0-1,1 0 1,4-1 0,-5 2-306,0-1-1,0 1 0,0 0 1,0 0-1,0-1 1,0 1-1,1 1 1,-1-1-1,0 0 0,0 0 1,0 1-1,0-1 1,0 1-1,0 0 0,0 0 1,0-1-1,0 1 1,-1 1-1,1-1 0,0 0 1,0 0-1,-1 1 1,1-1-1,-1 0 0,1 1 1,-1 0-1,3 3 1,6 20-3084,0 4 1275</inkml:trace>
</inkml:ink>
</file>

<file path=ppt/ink/ink2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03.499"/>
    </inkml:context>
    <inkml:brush xml:id="br0">
      <inkml:brushProperty name="width" value="0.05" units="cm"/>
      <inkml:brushProperty name="height" value="0.05" units="cm"/>
      <inkml:brushProperty name="color" value="#0000FF"/>
    </inkml:brush>
  </inkml:definitions>
  <inkml:trace contextRef="#ctx0" brushRef="#br0">0 0 2296</inkml:trace>
</inkml:ink>
</file>

<file path=ppt/ink/ink2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04.087"/>
    </inkml:context>
    <inkml:brush xml:id="br0">
      <inkml:brushProperty name="width" value="0.05" units="cm"/>
      <inkml:brushProperty name="height" value="0.05" units="cm"/>
      <inkml:brushProperty name="color" value="#0000FF"/>
    </inkml:brush>
  </inkml:definitions>
  <inkml:trace contextRef="#ctx0" brushRef="#br0">0 43 2296,'237'151'6107,"-194"-120"-3093,-43-31-2889,0 0 0,-1 0 0,1 0 0,0 0 0,0 0 0,-1 0 0,1 0 0,0 0 0,-1 0 1,1 1-1,0-1 0,0 0 0,-1 0 0,1 0 0,0 0 0,0 0 0,-1 1 0,1-1 0,0 0 0,0 0 0,0 0 0,0 1 0,-1-1 0,1 0 0,0 0 0,0 1 0,0-1 0,0 0 0,0 0 0,0 1 0,-1-1 0,1 0 0,0 1 0,0-1 1,0 0-1,0 0 0,0 1 0,0-1 0,0 0 0,0 1 0,0-1 0,1 0 0,12 5 1530,23-4-1784,-35-1 288,4 0-145,0 0 1,-1 0 0,1 0-1,0-1 1,-1 0 0,1 0-1,-1 0 1,0-1 0,1 0-1,-1 1 1,0-2 0,0 1-1,6-4 1,-1-2-67,0-1 0,0 0 0,14-20 0,-23 29 49,6-6-63,0-1-1,-1 1 0,1-1 0,-2 0 0,1 0 1,-1-1-1,0 1 0,0-1 0,-1 0 1,0 0-1,-1 0 0,0 0 0,0 0 1,-1-1-1,0 1 0,0-13 0,-1 20 66,0-1-1,-1 1 1,1 0-1,-1 0 1,0 0 0,1-1-1,-1 1 1,0 0-1,0 0 1,0 0-1,0 0 1,0 0-1,0 0 1,0 1-1,0-1 1,0 0-1,0 0 1,0 1-1,0-1 1,-1 1-1,1-1 1,0 1 0,0-1-1,-1 1 1,1 0-1,0 0 1,-1 0-1,1-1 1,0 1-1,-1 0 1,1 1-1,-2-1 1,-53 2 177,50-1-130,2 0-30,0 0 1,-1 1-1,1-1 1,1 1-1,-1 0 1,0 0-1,0 1 0,1-1 1,-1 1-1,1 0 1,0 0-1,0 0 1,0 0-1,0 1 1,0-1-1,1 1 1,0-1-1,-1 1 1,1 0-1,1 0 0,-1 0 1,0 0-1,0 5 1,-3 5 27,1 0 0,0 0 0,1 1 1,1-1-1,-1 26 0,1-1 58,1-21-45,1-1 0,0 1-1,4 20 1,-3-36-51,0 0 0,0 0 0,0 0 0,1-1 0,-1 1 0,1 0-1,-1-1 1,1 1 0,0-1 0,0 1 0,-1-1 0,1 0 0,0 0 0,0 0 0,0 0-1,1 0 1,-1 0 0,0-1 0,0 1 0,0-1 0,0 1 0,1-1 0,-1 0 0,0 0-1,4 0 1,3 0 2,-1 1 0,0-1-1,0-1 1,0 0 0,1 0-1,7-2 1,-9-1-31,-1 1 0,1-1-1,-1 0 1,1 0 0,-1-1 0,0 1 0,-1-1-1,1-1 1,7-9 0,44-63-578,-41 54 338,11-13-117,-17 26 322,-1-1 0,0-1 1,-1 0-1,-1 0 0,11-25 0,-18 38 67,0 0 1,0-1-1,0 1 0,0 0 0,0 0 1,0 0-1,0 0 0,0-1 1,0 1-1,0 0 0,0 0 1,0 0-1,0-1 0,0 1 0,0 0 1,0 0-1,0 0 0,0 0 1,0 0-1,1-1 0,-1 1 1,0 0-1,0 0 0,0 0 1,0 0-1,0 0 0,0 0 0,1-1 1,-1 1-1,0 0 0,0 0 1,0 0-1,0 0 0,0 0 1,1 0-1,-1 0 0,0 0 0,0 0 1,0 0-1,1 0 0,-1 0 1,0 0-1,0 0 0,0 0 1,0 0-1,1 0 0,-1 0 0,0 0 1,0 0-1,0 0 0,0 0 1,1 0-1,5 12 209,3 19-56,-9-30-124,11 59 242,-9-44-153,1 0 0,0 1 1,1-1-1,11 25 0,-15-40-126,0-1 0,0 0 0,1 1 1,-1-1-1,0 0 0,1 1 0,-1-1 0,0 0 0,0 0 0,1 1 0,-1-1 1,0 0-1,1 0 0,-1 0 0,1 0 0,-1 1 0,0-1 0,1 0 0,-1 0 1,0 0-1,1 0 0,-1 0 0,1 0 0,-1 0 0,0 0 0,1 0 0,-1 0 1,1 0-1,-1 0 0,0 0 0,1 0 0,-1-1 0,0 1 0,1 0 0,-1 0 1,0 0-1,1-1 0,-1 1 0,0 0 0,1 0 0,-1-1 0,0 1 0,1 0 1,-1 0-1,0-1 0,0 1 0,1 0 0,-1-1 0,0 1 0,0 0 0,0-1 1,0 1-1,0-1 0,1 1 0,-1 0 0,0-1 0,12-22-104,-9 18 74,8-23-136,2 2-1,0-1 0,2 2 1,24-32-1,-38 56 167,0 0 1,0 0-1,0 0 0,0 0 1,0 0-1,0 0 0,0 0 1,0 0-1,1 1 0,-1-1 1,0 0-1,1 1 0,-1-1 1,0 1-1,1-1 1,-1 1-1,1 0 0,-1 0 1,0 0-1,1 0 0,-1 0 1,1 0-1,-1 0 0,1 0 1,-1 0-1,0 1 1,1-1-1,-1 1 0,1-1 1,-1 1-1,0-1 0,1 1 1,-1 0-1,0 0 0,0-1 1,0 1-1,0 0 0,0 0 1,0 0-1,0 0 1,0 0-1,0 1 0,0-1 1,0 0-1,-1 0 0,1 1 1,0-1-1,-1 0 0,1 1 1,0 1-1,13 66 714,-12-53-524,0-1-1,2 0 0,0 1 1,10 23-1,-13-38-197,0 0 1,0 0-1,0 0 0,0 0 0,1 0 1,-1 0-1,0 0 0,1 0 0,-1 0 0,0-1 1,1 1-1,-1-1 0,1 1 0,-1-1 1,1 1-1,0-1 0,-1 0 0,1 0 0,-1 0 1,3 0-1,39-1-1609,-30 0 360,18-1-4032,-2-11-3497</inkml:trace>
</inkml:ink>
</file>

<file path=ppt/ink/ink2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05.431"/>
    </inkml:context>
    <inkml:brush xml:id="br0">
      <inkml:brushProperty name="width" value="0.05" units="cm"/>
      <inkml:brushProperty name="height" value="0.05" units="cm"/>
      <inkml:brushProperty name="color" value="#0000FF"/>
    </inkml:brush>
  </inkml:definitions>
  <inkml:trace contextRef="#ctx0" brushRef="#br0">397 0 8754,'0'0'2242,"0"0"-821,0 0-665,0 0-170,0 0-130,0 0-108,0 0-121,-17 43 41,-57 135-4,69-165-228,-1 0 0,0-1 0,0 1 0,-2-1 0,1 0 0,-2-1 0,0 0 0,-10 11 0,-6 5 17,16-17-27,0 1 0,0-1 0,-1-1-1,-22 17 1,26-22-66,0-1-1,0 0 1,0 0-1,0-1 1,-1 1-1,1-2 1,-1 1-1,0 0 1,1-1-1,-1-1 0,-11 1 1,16-1 14,1 0-1,-1 0 1,1 0-1,-1-1 1,0 1 0,1 0-1,-1-1 1,1 1-1,-1-1 1,1 0 0,0 1-1,-1-1 1,1 0-1,0 0 1,-1 0 0,1 0-1,0 0 1,0 0 0,0 0-1,-2-2 1,1-1-52,0 1-1,0-1 1,1 1 0,-1-1 0,1 0 0,0 0 0,0 0 0,-1-5 0,0-13-376,1 1 0,3-36 1,-1 25 94,-1 25 347,0-1-1,0 1 0,1 0 1,0 0-1,0 0 0,4-10 0,-4 15 43,-1 0-1,1 0 1,0 0-1,0 1 1,0-1-1,1 0 1,-1 1-1,0-1 1,1 1-1,-1-1 1,0 1-1,1 0 0,0 0 1,-1 0-1,1-1 1,0 1-1,0 1 1,-1-1-1,1 0 1,0 0-1,0 1 1,0-1-1,0 1 1,0 0-1,0-1 1,0 1-1,4 0 0,29-1 445,39 1 9,-70 0-460,0 1 1,0 0-1,0 0 1,0 0-1,0 0 1,0 0-1,0 1 0,-1 0 1,1-1-1,0 2 1,-1-1-1,0 0 1,1 1-1,4 4 1,42 65 163,-36-50 6,1 0 0,23 25 1,-34-42-540,1 0 1,0-1 0,0 1-1,0-1 1,0 0 0,1-1-1,0 1 1,-1-1 0,1-1-1,0 1 1,1-1 0,-1 0-1,0 0 1,7 1 0,7-2-6475</inkml:trace>
</inkml:ink>
</file>

<file path=ppt/ink/ink2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05.856"/>
    </inkml:context>
    <inkml:brush xml:id="br0">
      <inkml:brushProperty name="width" value="0.05" units="cm"/>
      <inkml:brushProperty name="height" value="0.05" units="cm"/>
      <inkml:brushProperty name="color" value="#0000FF"/>
    </inkml:brush>
  </inkml:definitions>
  <inkml:trace contextRef="#ctx0" brushRef="#br0">1 31 2737,'0'0'4335,"0"0"-1910,0 0-805,0 0-217,0 0-269,0 0-261,0 0-844,0 0 0,0 0-1,0 0 1,0 0 0,-1-1 0,1 1 0,0 0-1,0 0 1,0 0 0,0 0 0,0 0 0,0 0-1,0-1 1,0 1 0,0 0 0,0 0-1,0 0 1,0 0 0,0 0 0,0 0 0,0-1-1,0 1 1,0 0 0,0 0 0,0 0-1,0 0 1,0 0 0,0 0 0,1-1 0,-1 1-1,0 0 1,0 0 0,0 0 0,0 0 0,0 0-1,0 0 1,0 0 0,0 0 0,0-1-1,1 1 1,-1 0 0,0 0 0,0 0 0,0 0-1,0 0 1,0 0 0,0 0 0,1 0 0,-1 0-1,0 0 1,0 0 0,0 0 0,0 0-1,0 0 1,1 0 0,-1 0 0,0 0 0,0 0-1,0 0 1,36 1 198,-8 0-152,44-5 1,-64 3-1351,0 0 1,0-1-1,0 0 1,0-1-1,13-5 1,-10 2-4878</inkml:trace>
</inkml:ink>
</file>

<file path=ppt/ink/ink2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06.180"/>
    </inkml:context>
    <inkml:brush xml:id="br0">
      <inkml:brushProperty name="width" value="0.05" units="cm"/>
      <inkml:brushProperty name="height" value="0.05" units="cm"/>
      <inkml:brushProperty name="color" value="#0000FF"/>
    </inkml:brush>
  </inkml:definitions>
  <inkml:trace contextRef="#ctx0" brushRef="#br0">1 0 2513</inkml:trace>
</inkml:ink>
</file>

<file path=ppt/ink/ink2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06.532"/>
    </inkml:context>
    <inkml:brush xml:id="br0">
      <inkml:brushProperty name="width" value="0.05" units="cm"/>
      <inkml:brushProperty name="height" value="0.05" units="cm"/>
      <inkml:brushProperty name="color" value="#0000FF"/>
    </inkml:brush>
  </inkml:definitions>
  <inkml:trace contextRef="#ctx0" brushRef="#br0">5 0 2513,'-5'86'3968,"5"-86"-1983,0 0-353,0 0-248,0 0-255,0 0-361,0 0-264,5 0-288,10 0-104,-1 0-104,11 0-16,0 0-96,9 0-648,25 0-1129,-5 0-3288,-5 0-536</inkml:trace>
</inkml:ink>
</file>

<file path=ppt/ink/ink2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06.905"/>
    </inkml:context>
    <inkml:brush xml:id="br0">
      <inkml:brushProperty name="width" value="0.05" units="cm"/>
      <inkml:brushProperty name="height" value="0.05" units="cm"/>
      <inkml:brushProperty name="color" value="#0000FF"/>
    </inkml:brush>
  </inkml:definitions>
  <inkml:trace contextRef="#ctx0" brushRef="#br0">1 29 6569,'0'0'2729,"0"0"-483,0 0-528,0 0-316,0 0-356,0 0-342,0 0-332,4-4-196,0 1-157,0 0 0,1 1 0,-1-1 0,1 1 0,-1 0 0,1 0 0,0 0 0,0 1 0,0 0 0,0 0 0,0 0 0,0 0 0,9 1 0,86 1-3,-49 1-300,-53 21-686,-5-8 764,0-1-1,-1 0 0,-1 0 1,0-1-1,0 0 1,-2-1-1,0 0 1,-15 13-1,-7 11-473,-55 49 951,87-84 330,1-1 43,0 0-110,0 0-93,0 0-61,0 0-114,16 0 76,15-2-326,1-1-1,-1-2 0,38-10 0,-34 6-3705,69-6-1,-63 14-3142</inkml:trace>
</inkml:ink>
</file>

<file path=ppt/ink/ink2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07.241"/>
    </inkml:context>
    <inkml:brush xml:id="br0">
      <inkml:brushProperty name="width" value="0.05" units="cm"/>
      <inkml:brushProperty name="height" value="0.05" units="cm"/>
      <inkml:brushProperty name="color" value="#0000FF"/>
    </inkml:brush>
  </inkml:definitions>
  <inkml:trace contextRef="#ctx0" brushRef="#br0">54 1 5601,'0'0'3929,"0"0"-2345,0 0-207,0 0-169,0 0-280,0 0-496,0 0-208,0 55-152,0-40-72,-20 11-784,1-6-1672,4 0-5706</inkml:trace>
</inkml:ink>
</file>

<file path=ppt/ink/ink2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08.156"/>
    </inkml:context>
    <inkml:brush xml:id="br0">
      <inkml:brushProperty name="width" value="0.05" units="cm"/>
      <inkml:brushProperty name="height" value="0.05" units="cm"/>
      <inkml:brushProperty name="color" value="#0000FF"/>
    </inkml:brush>
  </inkml:definitions>
  <inkml:trace contextRef="#ctx0" brushRef="#br0">111 897 6537,'0'0'1926,"0"0"-387,0 0-459,0 0-226,0 0-114,0 0-187,-5-11-155,-12-23-210,2-1 0,1-1 0,-12-51 0,10-12-37,5-2 1,5 1-1,9-165 1,-3 259-160,0 1 0,1-1 0,0 1 0,0 0 0,0-1 0,1 1 0,-1 0 0,1 0 0,0-1 0,1 1 0,-1 1 0,1-1 0,0 0 0,0 1 0,1-1 0,-1 1 0,9-7 0,-6 7-5,0 0 1,0 1 0,0 0 0,0 0 0,1 0 0,-1 1 0,1 0 0,0 0 0,-1 0 0,1 1 0,0 0 0,0 1 0,11-1 0,-3 1-4,-9 0 4,1 0 1,-1 0-1,0 0 1,1 1-1,-1 0 1,7 2-1,-10-2 9,-1 1 0,1-1-1,0 1 1,-1-1-1,1 1 1,-1 0-1,0 0 1,1 0 0,-1 0-1,0 1 1,0-1-1,-1 1 1,1-1-1,0 1 1,1 4-1,2 4 9,0 1-1,-1 0 0,-1 0 0,0 0 0,-1 0 0,0 0 0,-1 1 1,0-1-1,-2 25 0,1-35 1,0 0 1,-1 0-1,1 0 1,-1 0-1,0 0 0,0 0 1,0 0-1,0 0 1,0 0-1,0-1 1,0 1-1,0 0 1,-1-1-1,1 1 0,-1-1 1,1 1-1,-1-1 1,-2 2-1,-45 27-165,3-1-1301,45-27 1257,-1 0-1,0 0 1,1 0 0,0 0-1,-1 0 1,1 1 0,0-1-1,0 0 1,0 0 0,0 1-1,1-1 1,-1 1 0,1-1-1,-1 1 1,1-1-1,0 1 1,0-1 0,0 1-1,1 2 1,-1-2-24,3-2 221,0 0 0,0 0 1,0 0-1,0 0 0,0-1 1,0 1-1,0-1 0,1 0 1,-1 0-1,0 0 1,0 0-1,6-1 0,0 1 124,11 0 239,-6-2-184,1 2 0,-1 0 0,0 1 0,0 0 0,1 2 0,-1-1 0,-1 1 0,1 1 1,22 10-1,-34-13-162,0 0-1,0 0 1,-1 0 0,1 1 0,0-1 0,-1 1 0,1-1 0,-1 1 0,1 0 0,-1 0 0,0-1 0,0 1 0,0 0 0,0 0-1,0 0 1,0 0 0,-1 0 0,1 0 0,-1 1 0,1-1 0,-1 0 0,0 0 0,0 0 0,0 0 0,0 1 0,0-1 0,0 0-1,0 0 1,-1 0 0,1 0 0,-2 4 0,0-1 2,0-1 0,0 1 0,0-1 0,0 0 0,-1 0-1,0 0 1,1 0 0,-2 0 0,1 0 0,0-1 0,-1 0 0,-6 6 0,-30 16-1094,-2-2 1,-54 23-1,55-30-2732</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10.839"/>
    </inkml:context>
    <inkml:brush xml:id="br0">
      <inkml:brushProperty name="width" value="0.05" units="cm"/>
      <inkml:brushProperty name="height" value="0.05" units="cm"/>
      <inkml:brushProperty name="color" value="#E71224"/>
    </inkml:brush>
  </inkml:definitions>
  <inkml:trace contextRef="#ctx0" brushRef="#br0">1 16 3393,'0'0'1051,"0"0"-110,0 0-38,0 0-149,0 0-16,0 0-34,0 0-107,0 0-115,0 0-123,0 0-91,18 0 424,43 1 150,-22 0-1917,0-1 1,0-2-1,17-4 1075,-14-4-4723</inkml:trace>
</inkml:ink>
</file>

<file path=ppt/ink/ink2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08.599"/>
    </inkml:context>
    <inkml:brush xml:id="br0">
      <inkml:brushProperty name="width" value="0.05" units="cm"/>
      <inkml:brushProperty name="height" value="0.05" units="cm"/>
      <inkml:brushProperty name="color" value="#0000FF"/>
    </inkml:brush>
  </inkml:definitions>
  <inkml:trace contextRef="#ctx0" brushRef="#br0">0 0 2817,'0'0'5913,"0"0"-3633,0 0-239,0 0-585,0 0-272,0 0-504,0 0-255,5 0-225,15 0-48,5 0-72,4 0-64,1 0-16,4 0-408,0 0-665,-4 0-863,-6 0-673,-4 0-2272,-10 0-200</inkml:trace>
</inkml:ink>
</file>

<file path=ppt/ink/ink2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08.935"/>
    </inkml:context>
    <inkml:brush xml:id="br0">
      <inkml:brushProperty name="width" value="0.05" units="cm"/>
      <inkml:brushProperty name="height" value="0.05" units="cm"/>
      <inkml:brushProperty name="color" value="#0000FF"/>
    </inkml:brush>
  </inkml:definitions>
  <inkml:trace contextRef="#ctx0" brushRef="#br0">5 0 2713</inkml:trace>
  <inkml:trace contextRef="#ctx0" brushRef="#br0" timeOffset="1">5 0 2713,'-4'186'3992,"4"-186"-1967,0 0-369,0 0-311,0 0-265,0 0-328,0 0-216,0 0-224,9 0-32,11 0-272,0 0-8,9 0-96,25 0-968,-5 0-1433,-4-15-4896</inkml:trace>
</inkml:ink>
</file>

<file path=ppt/ink/ink2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09.499"/>
    </inkml:context>
    <inkml:brush xml:id="br0">
      <inkml:brushProperty name="width" value="0.05" units="cm"/>
      <inkml:brushProperty name="height" value="0.05" units="cm"/>
      <inkml:brushProperty name="color" value="#0000FF"/>
    </inkml:brush>
  </inkml:definitions>
  <inkml:trace contextRef="#ctx0" brushRef="#br0">183 1 384,'0'0'6031,"0"0"-2941,0 0-1329,0 0-392,0 0-326,0 0-305,0 0-236,-16 21-226,-49 67-112,51-70-126,2 0-1,0 1 1,1 1-1,-10 22 1,5-7-21,13-27-28,0 1 0,0-1 0,1 1 0,1-1-1,-1 1 1,1-1 0,1 1 0,-1 0 0,2 10-1,4-18 20,0 1 0,-1-1 0,1 0 0,0 0 0,0-1 0,0 1 0,0-1 0,0 0 1,6-1-1,9 1-1,183 4 47,-137-4-356,-61 0 42,0-1 0,1 1-1,-1-1 1,0 0-1,0 0 1,0-1 0,0 1-1,7-5 1,4-3-3442,-2-3-3874,-13 11 6162</inkml:trace>
</inkml:ink>
</file>

<file path=ppt/ink/ink2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09.867"/>
    </inkml:context>
    <inkml:brush xml:id="br0">
      <inkml:brushProperty name="width" value="0.05" units="cm"/>
      <inkml:brushProperty name="height" value="0.05" units="cm"/>
      <inkml:brushProperty name="color" value="#0000FF"/>
    </inkml:brush>
  </inkml:definitions>
  <inkml:trace contextRef="#ctx0" brushRef="#br0">153 0 1720,'0'0'6098,"0"0"-3690,0 0-639,0 0-385,0 0-448,0 0-304,0 0-264,-88 171-232,68-110-56,5-1-80,5 15-1024,1-14-1512,-1-16-5330</inkml:trace>
</inkml:ink>
</file>

<file path=ppt/ink/ink2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11.167"/>
    </inkml:context>
    <inkml:brush xml:id="br0">
      <inkml:brushProperty name="width" value="0.05" units="cm"/>
      <inkml:brushProperty name="height" value="0.05" units="cm"/>
      <inkml:brushProperty name="color" value="#0000FF"/>
    </inkml:brush>
  </inkml:definitions>
  <inkml:trace contextRef="#ctx0" brushRef="#br0">0 0 216,'0'0'4173,"0"0"-1102,0 0-945,0 0-528,0 0-313,4 50-232,10 158-324,-5-15 50,4-1-1113,-12-186 35,7 42-1780,7-23-3800,-1-22 1494,-8-3 3147</inkml:trace>
</inkml:ink>
</file>

<file path=ppt/ink/ink2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11.701"/>
    </inkml:context>
    <inkml:brush xml:id="br0">
      <inkml:brushProperty name="width" value="0.05" units="cm"/>
      <inkml:brushProperty name="height" value="0.05" units="cm"/>
      <inkml:brushProperty name="color" value="#0000FF"/>
    </inkml:brush>
  </inkml:definitions>
  <inkml:trace contextRef="#ctx0" brushRef="#br0">0 41 360,'0'0'734,"0"0"693,0 0 2725,0 0-1100,0 0-996,0 0-618,0-6-454,0-28-33,12 34-744,42 0-159,102 4-19,-137-2-28,-1 1-1,0 0 0,0 2 1,0 0-1,-1 1 0,25 12 1,-40-17-2,-1 0 1,1 0 0,-1 0-1,1 0 1,-1 0 0,0 0-1,1 1 1,-1-1 0,0 0-1,0 1 1,0-1 0,0 1 0,0-1-1,0 1 1,0 0 0,0-1-1,-1 1 1,1 0 0,0 0-1,-1-1 1,0 1 0,1 0-1,-1 0 1,0 0 0,0-1-1,0 1 1,0 0 0,-1 0-1,1 0 1,-1 2 0,0 0-4,0 0 0,0 0 1,-1-1-1,0 1 0,0 0 1,0-1-1,0 0 0,0 1 1,0-1-1,-1 0 0,0 0 1,0 0-1,-4 3 0,-22 13-478,0-2 0,-2-1 0,0-1 0,0-1 0,-2-2 0,-58 14 0,36-20-7463,54-6 6595,1 0 520</inkml:trace>
</inkml:ink>
</file>

<file path=ppt/ink/ink2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12.168"/>
    </inkml:context>
    <inkml:brush xml:id="br0">
      <inkml:brushProperty name="width" value="0.05" units="cm"/>
      <inkml:brushProperty name="height" value="0.05" units="cm"/>
      <inkml:brushProperty name="color" value="#0000FF"/>
    </inkml:brush>
  </inkml:definitions>
  <inkml:trace contextRef="#ctx0" brushRef="#br0">11 4 160,'0'0'3333,"0"0"888,0 0-1721,0 0-787,0 0-376,0 0-206,2-3-275,0 3 63,1 11-292,-1 33 1,-2 55-165,-10 8-304,5-74-193,2 1-1,1 0 0,5 59 0,-2-90-45,-1 1 0,1-1 1,0 0-1,0 1 0,0-1 0,1 0 1,-1 0-1,1 0 0,-1 0 0,1 0 1,0-1-1,0 1 0,1 0 0,-1-1 1,1 0-1,-1 1 0,1-1 0,-1 0 1,1 0-1,0 0 0,0-1 0,0 1 1,0-1-1,0 0 0,1 1 0,2-1 1,8 3-897,0-2-1,-1 0 1,1 0 0,25-2 0,26 0-5141,-5 0 2672</inkml:trace>
</inkml:ink>
</file>

<file path=ppt/ink/ink2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12.833"/>
    </inkml:context>
    <inkml:brush xml:id="br0">
      <inkml:brushProperty name="width" value="0.05" units="cm"/>
      <inkml:brushProperty name="height" value="0.05" units="cm"/>
      <inkml:brushProperty name="color" value="#0000FF"/>
    </inkml:brush>
  </inkml:definitions>
  <inkml:trace contextRef="#ctx0" brushRef="#br0">354 3 3673,'0'0'2660,"0"0"-517,0 0-501,0 0-315,0 0-175,0 0-165,0 0-885,0 0 0,0 0 0,0 0 0,0 0 0,1 0 0,-1 0 0,0 0 1,0 0-1,0 0 0,0 0 0,0 0 0,0 0 0,0 1 0,1-1 0,-1 0 0,0 0 0,0 0 0,0 0 0,0 0 0,0 0 0,0 0 0,1 0 0,-1 0 0,0 0 0,0-1 0,0 1 0,0 0 0,0 0 0,0 0 0,0 0 0,1 0 0,-1 0 0,0 0 0,0 0 0,0 0 0,0 0 0,0 0 1,0 0-1,0 0 0,0-1 0,0 1 0,1 0 0,-1 0 0,0 0 0,0 0 0,0 0 0,0 0 0,0 0 0,0-1 0,0 1 0,0 0 0,0 0 0,-1 7-66,1-1 0,-1 1 0,-1-1-1,1 0 1,-1 1 0,0-1 0,-1 0 0,0 0 0,0 0 0,0 0 0,-8 10-1,-55 60 97,26-33-75,-3 9-111,-90 105-3592,111-137-132,4-9-4989,13-11 6217</inkml:trace>
</inkml:ink>
</file>

<file path=ppt/ink/ink2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13.239"/>
    </inkml:context>
    <inkml:brush xml:id="br0">
      <inkml:brushProperty name="width" value="0.05" units="cm"/>
      <inkml:brushProperty name="height" value="0.05" units="cm"/>
      <inkml:brushProperty name="color" value="#0000FF"/>
    </inkml:brush>
  </inkml:definitions>
  <inkml:trace contextRef="#ctx0" brushRef="#br0">11 1 808,'0'0'3641,"0"0"-1435,0 0-531,0 0-352,0 0-283,0 0-267,-1 0-696,0 0 0,1 1 0,-1-1 0,0 0 0,1 1 0,-1-1 0,1 1 0,-1-1 0,1 1-1,-1-1 1,1 1 0,-1 0 0,1-1 0,0 1 0,-1 0 0,1-1 0,0 1 0,-1 0 0,1-1 0,0 1-1,0 0 1,0-1 0,0 1 0,0 0 0,0 0 0,0 0 0,0 7 80,1-1-1,0 0 1,1 0 0,0 0-1,0 0 1,1 0 0,-1-1-1,1 1 1,6 9 0,42 58 690,-35-51-642,19 27-291,43 57 207,-68-96-1215,-1 0-1,2-1 0,-1 0 1,1-1-1,1-1 1,23 15-1,-9-12-4943</inkml:trace>
</inkml:ink>
</file>

<file path=ppt/ink/ink2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13.818"/>
    </inkml:context>
    <inkml:brush xml:id="br0">
      <inkml:brushProperty name="width" value="0.05" units="cm"/>
      <inkml:brushProperty name="height" value="0.05" units="cm"/>
      <inkml:brushProperty name="color" value="#0000FF"/>
    </inkml:brush>
  </inkml:definitions>
  <inkml:trace contextRef="#ctx0" brushRef="#br0">1 1 4201,'0'0'2931,"0"0"-762,0 0-649,0 0-464,0 0-353,0 0-331,0 1-343,0 0 0,0 1 1,-1-1-1,1 1 0,0 0 0,1-1 0,-1 1 0,0-1 1,0 0-1,1 1 0,-1-1 0,0 1 0,1-1 0,1 3 1,7-1 19,0 1 1,0-1 0,0-1 0,1 0-1,-1 0 1,1-1 0,0-1 0,-1 1 0,1-1-1,11-2 1,-2 2 43,187 0 277,-206 0-299,0 0 22,0 0 83,-1 2-158,-1 1 0,0-1 0,0 1 0,-1-1 0,1 0 0,0 0 0,-1 0 0,1 0 0,-1 0 0,0 0 0,1-1 0,-1 1 0,0-1 0,-5 2 0,-1 1 6,-96 64-669,41-16-3690,47-36-366</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11.322"/>
    </inkml:context>
    <inkml:brush xml:id="br0">
      <inkml:brushProperty name="width" value="0.05" units="cm"/>
      <inkml:brushProperty name="height" value="0.05" units="cm"/>
      <inkml:brushProperty name="color" value="#E71224"/>
    </inkml:brush>
  </inkml:definitions>
  <inkml:trace contextRef="#ctx0" brushRef="#br0">103 1 5529,'0'0'1603,"0"0"-387,0 0-321,0 0-312,0 0-243,0 0-41,-8 1-36,6-1-246,0 0 0,0 0 0,-1 1 0,1-1 0,0 1 0,0 0 0,0 0 1,0 0-1,0 0 0,0 0 0,0 0 0,0 0 0,0 1 0,1-1 0,-1 1 1,0-1-1,0 2-17,-2 3 39,0 0 0,1 0 0,0 0 0,0 0 0,1 0 0,0 1 0,0 1-39,-8 27 25,2 0 0,1 1-1,2-1 1,2 1 0,1 1 0,2 10-25,0-45-16,0 0-1,0-1 1,0 1-1,1-1 1,-1 1-1,1 0 1,-1-1-1,1 1 0,-1-1 1,1 1-1,0-1 1,0 0-1,0 1 1,0-1-1,0 0 1,0 1-1,0-1 1,0 0-1,1 0 1,-1 0-1,0 0 1,1 0-1,-1 0 1,1-1-1,-1 1 1,1 0-1,-1-1 1,1 1-1,-1-1 1,1 0-1,1 1 17,57 4-2617,-52-6 1776,16 1-2549</inkml:trace>
</inkml:ink>
</file>

<file path=ppt/ink/ink2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14.183"/>
    </inkml:context>
    <inkml:brush xml:id="br0">
      <inkml:brushProperty name="width" value="0.05" units="cm"/>
      <inkml:brushProperty name="height" value="0.05" units="cm"/>
      <inkml:brushProperty name="color" value="#0000FF"/>
    </inkml:brush>
  </inkml:definitions>
  <inkml:trace contextRef="#ctx0" brushRef="#br0">0 16 3697,'0'0'2464,"0"0"-455,0 0-177,0 0-280,0 0-367,0 0-473,0 0-384,49 0-192,-24 0-128,4 0 40,11 0-48,-1 0-8,30 0-744,-15-10-1505,-5 5-5648</inkml:trace>
</inkml:ink>
</file>

<file path=ppt/ink/ink2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14.919"/>
    </inkml:context>
    <inkml:brush xml:id="br0">
      <inkml:brushProperty name="width" value="0.05" units="cm"/>
      <inkml:brushProperty name="height" value="0.05" units="cm"/>
      <inkml:brushProperty name="color" value="#0000FF"/>
    </inkml:brush>
  </inkml:definitions>
  <inkml:trace contextRef="#ctx0" brushRef="#br0">0 1 5777,'0'0'2502,"0"0"-316,0 0-552,0 0-385,0 0-361,0 0-109,7 0-180,260 0 223,-267 0-828,1 1 0,0-1 1,-1 1-1,1-1 1,-1 1-1,1-1 1,-1 1-1,1 0 1,-1-1-1,1 1 1,-1 0-1,1-1 1,-1 1-1,0 0 1,0 0-1,1-1 1,-1 1-1,0 0 1,0 0-1,0 0 1,0-1-1,0 1 1,0 0-1,0 0 1,0 0-1,0-1 1,0 1-1,-1 1 1,-5 29-229,-6-15 144,0-1-1,-1 0 1,-1-1-1,-24 21 1,-19 19-311,36-32 190,12-13 77,-1 0-1,1 1 1,0 1-1,1 0 0,1 0 1,0 0-1,-11 25 1,18-36 132,0 1 0,1 0 0,-1-1 0,1 1 0,-1-1 0,1 0 0,-1 1 0,1-1 0,-1 1 1,1-1-1,-1 0 0,1 1 0,0-1 0,-1 0 0,1 0 0,-1 0 0,1 1 0,0-1 0,-1 0 0,1 0 1,0 0-1,-1 0 0,1 0 0,0 0 0,-1 0 0,1 0 0,0 0 0,1-1 0,24 0 194,-8-3-22,1-1 1,-1-1-1,0-1 0,-1 0 1,0-1-1,20-13 1,14-5-104,84-33-708,-6 2-5773,-83 36 315</inkml:trace>
</inkml:ink>
</file>

<file path=ppt/ink/ink2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15.370"/>
    </inkml:context>
    <inkml:brush xml:id="br0">
      <inkml:brushProperty name="width" value="0.05" units="cm"/>
      <inkml:brushProperty name="height" value="0.05" units="cm"/>
      <inkml:brushProperty name="color" value="#0000FF"/>
    </inkml:brush>
  </inkml:definitions>
  <inkml:trace contextRef="#ctx0" brushRef="#br0">94 1 1824,'0'0'5350,"0"0"-2666,0 0-1033,0 0-273,0 0-207,0 0-171,-11 16-164,-37 57-100,44-65-632,-1 1-1,1-1 0,1 1 1,0 0-1,0-1 1,1 1-1,0 1 0,0-1 1,0 12-1,-1 1 21,1 61 89,3-51-127,-1-31-83,0 0 0,0-1 0,0 1 0,1 0 0,-1 0 0,0 0 0,0-1 0,1 1 0,-1 0 0,1 0 0,-1-1 0,1 1 0,-1 0 0,1-1 0,-1 1 0,1-1 0,-1 1 0,1 0 0,0-1 0,-1 1 0,1-1 0,0 0 0,0 1 0,-1-1 0,1 0 0,1 1 0,31 5 26,-22-5-56,0-2 1,-1 1 0,1-1 0,13-3-1,-15 0-49,0 0 0,0 0 0,-1 0 0,1-1 0,-1 0 0,0-1 0,0 0 0,-1 0 0,1-1 0,-2 0 0,1 0-1,-1-1 1,0 1 0,0-1 0,-1-1 0,0 1 0,-1-1 0,1 0 0,-2 0 0,1 0 0,-1 0 0,-1-1 0,0 1 0,0-1 0,-1 0 0,0 1 0,-1-1-1,-1-16 1,1 25 47,0-1 0,-1 0 0,1 0 0,-1 1 0,1-1 0,-1 0 0,0 1 0,1-1 0,-1 1 0,0-1 0,0 1 0,0-1 0,0 1 0,-1 0 0,1-1 0,0 1 0,-1 0 0,1 0 0,-3-2 0,0 1 26,-1 0 1,0-1-1,0 1 0,0 1 1,0-1-1,-10-1 0,-8 1-1244,-1 0 0,-31 2 0,36 0-1521,9 0-3350</inkml:trace>
</inkml:ink>
</file>

<file path=ppt/ink/ink2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15.855"/>
    </inkml:context>
    <inkml:brush xml:id="br0">
      <inkml:brushProperty name="width" value="0.05" units="cm"/>
      <inkml:brushProperty name="height" value="0.05" units="cm"/>
      <inkml:brushProperty name="color" value="#0000FF"/>
    </inkml:brush>
  </inkml:definitions>
  <inkml:trace contextRef="#ctx0" brushRef="#br0">1 0 4081,'0'0'4481,"0"0"-2006,0 0-757,0 0-301,0 0-232,0 0-399,17 9-256,9 6-443,0 1 0,-1 0 1,-1 2-1,25 24 0,-37-29-93,0 0 0,-1 1 0,0 0 0,-1 1 0,0 0 0,-2 1 0,0-1 1,12 34-1,-18-41-227,1 1 1,-2-1-1,1 1 1,-1-1-1,0 1 1,-1 0 0,0 0-1,-1-1 1,0 1-1,0 0 1,0-1-1,-1 1 1,-1-1 0,1 0-1,-1 0 1,-1 0-1,0 0 1,0 0-1,0-1 1,-6 8 0,-33 34-4153,-1-11-932</inkml:trace>
</inkml:ink>
</file>

<file path=ppt/ink/ink2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16.636"/>
    </inkml:context>
    <inkml:brush xml:id="br0">
      <inkml:brushProperty name="width" value="0.05" units="cm"/>
      <inkml:brushProperty name="height" value="0.05" units="cm"/>
      <inkml:brushProperty name="color" value="#0000FF"/>
    </inkml:brush>
  </inkml:definitions>
  <inkml:trace contextRef="#ctx0" brushRef="#br0">1 0 4721,'0'0'2434,"0"0"-611,0 0-345,0 0-231,0 0-163,0 0-225,17 5-254,22 2-313,1-1-1,61 2 1,-75-8-393,26 0-709,99-11-1,-145 8 207,-3 2-1087,-1 0-2422,-2 1-1411</inkml:trace>
</inkml:ink>
</file>

<file path=ppt/ink/ink2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16.982"/>
    </inkml:context>
    <inkml:brush xml:id="br0">
      <inkml:brushProperty name="width" value="0.05" units="cm"/>
      <inkml:brushProperty name="height" value="0.05" units="cm"/>
      <inkml:brushProperty name="color" value="#0000FF"/>
    </inkml:brush>
  </inkml:definitions>
  <inkml:trace contextRef="#ctx0" brushRef="#br0">0 16 6129,'0'0'2257,"0"0"-409,0 0-408,0 0-151,0 0-329,0 0-96,0 0-416,54 0-136,-29 0-264,-1 0-48,6 0-32,4 0-648,30 0-1072,-5 0-2545,-5-15-1880</inkml:trace>
</inkml:ink>
</file>

<file path=ppt/ink/ink2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17.521"/>
    </inkml:context>
    <inkml:brush xml:id="br0">
      <inkml:brushProperty name="width" value="0.05" units="cm"/>
      <inkml:brushProperty name="height" value="0.05" units="cm"/>
      <inkml:brushProperty name="color" value="#0000FF"/>
    </inkml:brush>
  </inkml:definitions>
  <inkml:trace contextRef="#ctx0" brushRef="#br0">0 93 3673,'0'0'2295,"0"0"-527,0 0-563,0 0-292,0 0-193,0 0-138,0-10-238,0-31-88,0 39-231,0 1-1,1 0 1,-1 0 0,0 0 0,1-1-1,-1 1 1,1 0 0,-1 0-1,1 0 1,0 0 0,-1 0 0,1 0-1,0 0 1,0 0 0,-1 0 0,1 0-1,0 0 1,0 0 0,0 1-1,0-1 1,0 0 0,1 1 0,-1-1-1,0 1 1,2-1 0,31-8 382,-29 8-285,29-3 765,1 2-1,60 2 1,-35 1-302,-58-1-571,-1 0 1,1 0-1,-1 0 1,1 1 0,-1-1-1,1 0 1,-1 1-1,0-1 1,1 1-1,-1-1 1,0 1-1,1-1 1,-1 1-1,0 0 1,0 0 0,1 0-1,-1 0 1,0 0-1,0 0 1,0 0-1,0 0 1,0 0-1,1 2 1,-1 0 11,0 0 0,0 0 0,0 0 0,0 0 0,0 0 0,0 1 0,-1-1 0,0 0 0,0 0 0,0 6 0,0-2 4,-1 0 0,0 0-1,0 0 1,-1 0 0,0 0 0,0 0 0,-1 0 0,0-1-1,-6 11 1,-72 79-2152,50-62-1186,6-8-1743</inkml:trace>
</inkml:ink>
</file>

<file path=ppt/ink/ink2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17.850"/>
    </inkml:context>
    <inkml:brush xml:id="br0">
      <inkml:brushProperty name="width" value="0.05" units="cm"/>
      <inkml:brushProperty name="height" value="0.05" units="cm"/>
      <inkml:brushProperty name="color" value="#0000FF"/>
    </inkml:brush>
  </inkml:definitions>
  <inkml:trace contextRef="#ctx0" brushRef="#br0">1 1 1136,'0'0'6962,"0"0"-3786,0 0-847,0 0-689,0 0-800,0 0-560,0 0-71,44 15-209,-29-5-249,-5 0-1647,-5 5-3665</inkml:trace>
</inkml:ink>
</file>

<file path=ppt/ink/ink2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21.518"/>
    </inkml:context>
    <inkml:brush xml:id="br0">
      <inkml:brushProperty name="width" value="0.05" units="cm"/>
      <inkml:brushProperty name="height" value="0.05" units="cm"/>
      <inkml:brushProperty name="color" value="#0000FF"/>
    </inkml:brush>
  </inkml:definitions>
  <inkml:trace contextRef="#ctx0" brushRef="#br0">29 144 16,'0'0'168,"0"0"-40,0 0 97,0 0 98,0 0 152,0 0 1299,0 0 2676,-6 1 331,5-1-4716,1 1 0,-1-1 0,0 0 0,0 0-1,1 0 1,-1 1 0,0-1 0,1 0 0,-1 1 0,1-1-1,-1 1 1,0-1 0,1 1 0,-1-1 0,1 1-1,-1-1 1,1 1 0,0-1 0,-1 1 0,0 1 0,-4 37 986,2 0 1,2 1 0,3 41 0,0-4-729,-2-75-321,0 0 1,0 0 0,0 0-1,1-1 1,-1 1-1,1 0 1,-1 0 0,1 0-1,0 0 1,0 0-1,0-1 1,0 1 0,0 0-1,0-1 1,0 1-1,0-1 1,1 1-1,-1-1 1,1 0 0,-1 1-1,1-1 1,-1 0-1,1 0 1,0 0 0,0 0-1,-1 0 1,1-1-1,0 1 1,0-1 0,4 2-1,5 0-65,0-1 0,1 1 0,-1-2 0,15 0-1,-14 0-18,-7-1 49,0 1 0,0-1 0,0-1 0,-1 1 0,1-1 0,0 0 0,0 0 0,-1 0 0,1 0 0,-1-1 0,0 0 0,0 0 0,0 0 0,0 0 0,0-1 0,-1 0 0,1 1 0,-1-1 0,0 0 0,4-9 0,4-5-207,-1 0 0,-1-2 1,12-34-1,-11 18-155,-2-1 0,-1 0 0,-2 0-1,-2 0 1,-2-63 0,-1 99 393,0 0 0,0 0-1,0 0 1,-1 0 0,1 1 0,0-1-1,-1 0 1,1 0 0,-1 0 0,1 1 0,0-1-1,-1 0 1,0 1 0,1-1 0,-1 0-1,1 1 1,-1-1 0,0 1 0,0-1 0,1 1-1,-1-1 1,0 1 0,0-1 0,1 1 0,-1 0-1,-1-1 1,-35-6-15,27 7 6,-1 0 1,0 1 0,1 0 0,-18 3 0,24-2-78,0 0-1,0 0 1,0 1 0,0-1-1,0 1 1,0 0 0,1 0-1,0 0 1,-1 0 0,1 1 0,0-1-1,-4 9 1,4-8-488,0 0 0,1 0 0,0 1 0,0-1 0,0 1 0,1 0 0,-2 5 0,3 2-5062</inkml:trace>
</inkml:ink>
</file>

<file path=ppt/ink/ink2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21.830"/>
    </inkml:context>
    <inkml:brush xml:id="br0">
      <inkml:brushProperty name="width" value="0.05" units="cm"/>
      <inkml:brushProperty name="height" value="0.05" units="cm"/>
      <inkml:brushProperty name="color" value="#0000FF"/>
    </inkml:brush>
  </inkml:definitions>
  <inkml:trace contextRef="#ctx0" brushRef="#br0">0 1 8530,'0'0'2776,"0"0"-935,0 0-473,0 0-440,0 0-520,0 0-152,0 0-256,25 70-432,-10-65-1672,-6-5-3017</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11.723"/>
    </inkml:context>
    <inkml:brush xml:id="br0">
      <inkml:brushProperty name="width" value="0.05" units="cm"/>
      <inkml:brushProperty name="height" value="0.05" units="cm"/>
      <inkml:brushProperty name="color" value="#E71224"/>
    </inkml:brush>
  </inkml:definitions>
  <inkml:trace contextRef="#ctx0" brushRef="#br0">1 1 4041</inkml:trace>
  <inkml:trace contextRef="#ctx0" brushRef="#br0" timeOffset="1">1 1 4041,'84'94'984,"-78"-83"112,3 10 129,0 0-65,2 0-344,4 5-144,-1-5-56,4 5-184,-1 0-184,1-5-128,-1 0-56,1 0-16,-6-10 56,-4-1-104,-2-10-528,-6 0-544,0 0-512,0 0-1265</inkml:trace>
</inkml:ink>
</file>

<file path=ppt/ink/ink2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22.173"/>
    </inkml:context>
    <inkml:brush xml:id="br0">
      <inkml:brushProperty name="width" value="0.05" units="cm"/>
      <inkml:brushProperty name="height" value="0.05" units="cm"/>
      <inkml:brushProperty name="color" value="#0000FF"/>
    </inkml:brush>
  </inkml:definitions>
  <inkml:trace contextRef="#ctx0" brushRef="#br0">0 1 4657</inkml:trace>
</inkml:ink>
</file>

<file path=ppt/ink/ink2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22.520"/>
    </inkml:context>
    <inkml:brush xml:id="br0">
      <inkml:brushProperty name="width" value="0.05" units="cm"/>
      <inkml:brushProperty name="height" value="0.05" units="cm"/>
      <inkml:brushProperty name="color" value="#0000FF"/>
    </inkml:brush>
  </inkml:definitions>
  <inkml:trace contextRef="#ctx0" brushRef="#br0">0 262 4657,'171'-178'2477,"-145"155"-1405,-18 22-208,-15 21 476,6-19-1086,-3 29 1245,1 1-1,1-1 1,4 51 0,0-13-796,-2-65-692,0 0 1,0 0-1,1-1 0,-1 1 0,1 0 0,-1-1 0,1 1 0,0-1 0,0 1 0,0-1 0,0 1 0,1-1 0,-1 1 0,1-1 0,0 0 0,-1 0 1,1 0-1,0 0 0,0 0 0,0 0 0,0-1 0,1 1 0,-1-1 0,0 1 0,1-1 0,-1 0 0,1 0 0,-1 0 0,1 0 0,-1 0 0,1-1 0,4 1 1,9 1-263,-1 0 1,0-1 0,1-1-1,22-3 1,-38 3 250,3-1-94,0 1 0,0-1 1,-1 1-1,1-1 0,0 0 1,0 0-1,-1-1 0,1 1 1,-1 0-1,1-1 0,-1 1 1,0-1-1,1 0 0,-1 0 1,0 0-1,0 0 0,-1 0 1,4-4-1,-1 0-67,0-1-1,-1 0 1,1-1 0,-1 1 0,0-1-1,2-11 1,0-6-2,-1 0 1,-1 0-1,-1-32 0,-2 37 115,0 8 101,0 1 0,0-1 0,-1 0 0,0 1 0,-5-17 0,5 25-6,0 0-1,0 0 1,-1 0-1,1 0 1,-1 0 0,0 0-1,0 1 1,0-1-1,0 1 1,-1-1-1,1 1 1,0 0-1,-1 0 1,0 0-1,1 0 1,-1 0-1,0 1 1,0-1-1,0 1 1,0 0-1,0 0 1,-1 0 0,-3-1-1,-58-3 115,56 5-375,8 0-613,1 0-796,0 0-1915,0 0-2900</inkml:trace>
</inkml:ink>
</file>

<file path=ppt/ink/ink2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22.919"/>
    </inkml:context>
    <inkml:brush xml:id="br0">
      <inkml:brushProperty name="width" value="0.05" units="cm"/>
      <inkml:brushProperty name="height" value="0.05" units="cm"/>
      <inkml:brushProperty name="color" value="#0000FF"/>
    </inkml:brush>
  </inkml:definitions>
  <inkml:trace contextRef="#ctx0" brushRef="#br0">21 0 7218,'0'0'2832,"0"0"-671,0 0-574,0 0-320,0 0-289,0 0-351,0 0-187,6 23-154,20 74-108,-23-86-161,-1 1-1,0 0 0,-1 0 1,-1 0-1,1 0 0,-2 0 0,0 0 1,0-1-1,-1 1 0,-1 0 1,0 0-1,-1-1 0,0 0 0,-9 18 1,-10 34-30,21-57-10,1 0-1,0 0 0,0 0 0,0 0 1,1 1-1,0 6 0,0-7-35,34-5 154,-4 0-99,0-2 1,-1-1-1,1-2 1,-1-1-1,0-1 0,0-1 1,-1-2-1,43-18 1,-41 14-459,-23 11 48,0-1 0,-1 0 0,0 0 0,1 0 0,-1-1 0,0 0 0,7-6 0,-12 10-709,-1 0-492,-3 0-1515,-9 0-2944</inkml:trace>
</inkml:ink>
</file>

<file path=ppt/ink/ink2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23.338"/>
    </inkml:context>
    <inkml:brush xml:id="br0">
      <inkml:brushProperty name="width" value="0.05" units="cm"/>
      <inkml:brushProperty name="height" value="0.05" units="cm"/>
      <inkml:brushProperty name="color" value="#0000FF"/>
    </inkml:brush>
  </inkml:definitions>
  <inkml:trace contextRef="#ctx0" brushRef="#br0">5 1 4417,'0'0'4353,"0"0"-2617,0 0-167,0 0-369,0 0-232,0 0-464,0 0-152,-5 287-248,5-222-32,0-4-64,0-6-8,0-10-152,0-4-992,0-11-864,0-10-2481</inkml:trace>
</inkml:ink>
</file>

<file path=ppt/ink/ink2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24.406"/>
    </inkml:context>
    <inkml:brush xml:id="br0">
      <inkml:brushProperty name="width" value="0.05" units="cm"/>
      <inkml:brushProperty name="height" value="0.05" units="cm"/>
      <inkml:brushProperty name="color" value="#0000FF"/>
    </inkml:brush>
  </inkml:definitions>
  <inkml:trace contextRef="#ctx0" brushRef="#br0">506 0 8546,'0'0'2219,"0"0"-412,0 0-393,0 0-225,0 0-278,0 0-251,-9 10-137,-25 22-46,-76 53 1,-149 100-462,191-135-45,43-35 23,24-14 18,20 0-11,0 0-1,-1 2 0,1 0 0,-1 1 1,0 1-1,0 1 0,0 1 1,18 9-1,8 2-485,85 24 0,-107-38-1388,0 0 0,1-1 0,29 1 0,-30-4-4876</inkml:trace>
</inkml:ink>
</file>

<file path=ppt/ink/ink2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25.150"/>
    </inkml:context>
    <inkml:brush xml:id="br0">
      <inkml:brushProperty name="width" value="0.05" units="cm"/>
      <inkml:brushProperty name="height" value="0.05" units="cm"/>
      <inkml:brushProperty name="color" value="#0000FF"/>
    </inkml:brush>
  </inkml:definitions>
  <inkml:trace contextRef="#ctx0" brushRef="#br0">461 0 7962,'0'0'2856,"0"0"-698,0 0-686,0 0-374,0 0-270,0 0-165,-8 19-164,-11 27-272,-3-1 0,-2-2 0,-2 0 0,-41 52 0,66-94-229,-18 22 60,-1-1 0,-38 33 0,52-50-92,-2 0 1,1 0-1,0-1 0,-1 1 0,0-2 0,0 1 0,0-1 0,0 0 1,0-1-1,-1 0 0,1 0 0,-1-1 0,-13 1 0,18-2-7,1 0-1,0 0 1,0 0-1,0 0 1,0 0-1,0-1 1,0 1-1,0-1 0,0 0 1,0 0-1,0 0 1,0 0-1,0 0 1,1-1-1,-6-3 1,6 2 19,0 1 0,1-1 0,-1 0 1,1-1-1,-1 1 0,1 0 0,0 0 1,0-1-1,0 1 0,1 0 0,-1-1 1,1 1-1,0 0 0,0-5 0,-2-7-21,-1-81-189,4 87 209,-1 1 0,1 0-1,0 0 1,1 0 0,0 0-1,0 0 1,1 0 0,0 1 0,5-9-1,-6 13 15,0 1 0,0-1 0,1 1-1,-1 0 1,1 0 0,-1 0 0,1 0-1,0 0 1,0 0 0,0 1 0,6-3-1,-8 3 4,1 1 0,-1-1 0,1 1 0,-1-1 0,0 1 0,1 0 0,-1-1 0,1 1 0,-1 0 0,1 0-1,-1 0 1,1 0 0,-1 0 0,1 1 0,-1-1 0,0 0 0,1 1 0,-1-1 0,1 1 0,-1-1 0,0 1 0,1 0-1,-1-1 1,0 1 0,0 0 0,1 0 0,-1 0 0,0 0 0,1 1 0,46 90-67,-36-65 85,31 51 0,-37-69-2,1-1 1,-1 0-1,1 0 1,1 0-1,15 13 1,-18-18-128,0 0 1,0 0-1,1 0 1,-1-1-1,1 0 1,-1 0-1,1 0 1,0-1-1,0 0 1,0 0-1,8 0 1,35 0-3476,-4-1-4216</inkml:trace>
</inkml:ink>
</file>

<file path=ppt/ink/ink2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26.621"/>
    </inkml:context>
    <inkml:brush xml:id="br0">
      <inkml:brushProperty name="width" value="0.05" units="cm"/>
      <inkml:brushProperty name="height" value="0.05" units="cm"/>
      <inkml:brushProperty name="color" value="#0000FF"/>
    </inkml:brush>
  </inkml:definitions>
  <inkml:trace contextRef="#ctx0" brushRef="#br0">1 10 8874,'0'0'3633,"0"0"-1090,0 0-719,0 0-482,0 0-371,0 0-267,9 5-123,1 0-492,0 0-1,0-1 0,1 0 1,-1-1-1,1 0 0,0-1 0,0 0 1,0-1-1,13 0 0,140 2 34,-1-1-3036,-160-2 2539,0 0 0,0 0 1,0 0-1,0 0 0,0-1 1,0 0-1,0 1 1,0-1-1,0 0 0,0 0 1,-1-1-1,1 1 0,0-1 1,-1 1-1,1-1 0,-1 0 1,1 0-1,-1 0 1,0 0-1,0 0 0,0-1 1,0 1-1,2-4 0,6-10-6355</inkml:trace>
</inkml:ink>
</file>

<file path=ppt/ink/ink2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27.086"/>
    </inkml:context>
    <inkml:brush xml:id="br0">
      <inkml:brushProperty name="width" value="0.05" units="cm"/>
      <inkml:brushProperty name="height" value="0.05" units="cm"/>
      <inkml:brushProperty name="color" value="#0000FF"/>
    </inkml:brush>
  </inkml:definitions>
  <inkml:trace contextRef="#ctx0" brushRef="#br0">4 141 3097,'0'0'2536,"0"0"-851,0 0-405,0 0-48,0 0-66,0 0-134,-1 0-940,1 0 1,0 1-1,0-1 1,0 0-1,-1 0 1,1 0-1,0 1 1,0-1-1,0 0 1,-1 0-1,1 0 1,0 1-1,0-1 1,0 0-1,0 1 1,0-1-1,0 0 1,0 0-1,-1 1 1,1-1-1,0 0 1,0 0-1,0 1 1,0-1-1,0 0 1,0 1-1,0-1 1,1 0-1,-1 0 1,0 1-1,0-1 1,0 0-1,0 1 1,0-1-1,0 0 1,0 0-1,1 1 1,-1-1-1,27 0 1028,3 1-838,0-1-1,0-2 1,0 0-1,-1-3 0,33-8 1,-2-5-439,252-89-1924,-311 107 2359,6-4-3514,-16 3-4516,-14 1 2680</inkml:trace>
</inkml:ink>
</file>

<file path=ppt/ink/ink2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27.639"/>
    </inkml:context>
    <inkml:brush xml:id="br0">
      <inkml:brushProperty name="width" value="0.05" units="cm"/>
      <inkml:brushProperty name="height" value="0.05" units="cm"/>
      <inkml:brushProperty name="color" value="#0000FF"/>
    </inkml:brush>
  </inkml:definitions>
  <inkml:trace contextRef="#ctx0" brushRef="#br0">1 4 5337,'0'0'2381,"0"0"-364,0 0-474,0 0-297,0 0-192,0 0-140,2-1 3223,17-1-3878,-9 6-243,0 1 0,0 0 1,-1 1-1,18 13 0,-16-10-13,1 0-1,1-1 1,13 6 0,12 1-79,2-2 1,66 13-1,1 0-66,-103-25 132,-1 0 1,0 0 0,1 0 0,-1 0-1,0 1 1,0 0 0,0-1 0,0 1-1,-1 0 1,1 0 0,0 1 0,-1-1-1,1 1 1,-1-1 0,0 1 0,0 0-1,0-1 1,0 1 0,0 0 0,-1 0-1,0 1 1,2 4 0,-1 0 4,-1 0-1,0 1 1,0-1-1,-1 1 1,0-1-1,-1 1 1,0-1 0,-2 13-1,-1-9 6,1 1 0,-1 0 0,-1-1 0,-1 0-1,1 0 1,-11 15 0,-53 70 0,12-17-93,43-61-125,11-16-55,0 0 1,1 1-1,-1-1 0,1 1 0,0-1 1,0 1-1,0 0 0,0 0 1,1 0-1,0 0 0,-2 8 0,3-11-2416,1-3-1816,7-11-480</inkml:trace>
</inkml:ink>
</file>

<file path=ppt/ink/ink2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27.981"/>
    </inkml:context>
    <inkml:brush xml:id="br0">
      <inkml:brushProperty name="width" value="0.05" units="cm"/>
      <inkml:brushProperty name="height" value="0.05" units="cm"/>
      <inkml:brushProperty name="color" value="#0000FF"/>
    </inkml:brush>
  </inkml:definitions>
  <inkml:trace contextRef="#ctx0" brushRef="#br0">0 0 6121,'0'0'4231,"0"0"-1787,0 0-573,0 0-381,0 0-449,8 49-357,26 158-218,1 163 94,-29-258-588,-5-51-2571,-1-59 458,0-7-2380,0-9 2613,0 10 637,0-29-2024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19.426"/>
    </inkml:context>
    <inkml:brush xml:id="br0">
      <inkml:brushProperty name="width" value="0.05" units="cm"/>
      <inkml:brushProperty name="height" value="0.05" units="cm"/>
      <inkml:brushProperty name="color" value="#E71224"/>
    </inkml:brush>
  </inkml:definitions>
  <inkml:trace contextRef="#ctx0" brushRef="#br0">1 74 5521,'0'0'3626,"0"0"-1753,0 0-682,0 0-86,0 0 10,0 0-127,0 0-254,0 0-143,0 0-191,0 0-83,0 0-110,2-5-105,0 3-101,1 0 0,-1-1 0,0 1-1,1 0 1,0 1 0,-1-1 0,1 0-1,0 1 1,0-1 0,0 1 0,0 0-1,0 0 1,0 0 0,0 1-1,1-1 1,-1 1 0,0 0 0,0-1-1,3 2 0,84 0-1,-50 0 19,905-1 51,-916-1-60,0-2 0,27-6-9,-28 4-2,1 1 0,28 0 2,153-6 12,3-1-24,275 11 87,-487 0 1,-1 0 42,0 0 30,0 0 2,0 0-52,0 0-68,0 0-6,0 0 14,0 0-319,0 0-879,-6 0-5390,-2 0 797</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54.760"/>
    </inkml:context>
    <inkml:brush xml:id="br0">
      <inkml:brushProperty name="width" value="0.05" units="cm"/>
      <inkml:brushProperty name="height" value="0.05" units="cm"/>
      <inkml:brushProperty name="color" value="#E71224"/>
    </inkml:brush>
  </inkml:definitions>
  <inkml:trace contextRef="#ctx0" brushRef="#br0">138 0 5817,'0'0'2251,"0"0"-862,0 0-512,0 0-155,0 0-54,0 0-137,15 1-227,47 3-175,-60-4-130,0 0 1,0 0-1,0 0 1,0 0-1,-1 0 0,1 1 1,0-1-1,0 1 1,0 0-1,0-1 0,0 1 1,-1 0-1,1 0 1,0 0-1,-1 0 0,1 0 1,-1 0-1,1 1 1,-1-1 0,0 1-9,0-1 1,-1 0 0,1 0 0,-1 1-1,1-1 1,-1 0 0,1 1 0,-1-1-1,0 1 1,0-1 0,0 0 0,0 1 0,0-1-1,0 0 1,0 1 0,0-1 0,-1 1-1,1-1 1,-1 1 8,-1 6-39,-2-1-1,1 0 1,-1 0-1,0 0 1,0-1-1,-4 6 40,7-11 5,-26 32-257,21-27 186,1-1-1,0 1 0,1 0 0,-1 0 0,1 1 1,0-1-1,1 1 0,-1 0 0,1 0 1,1 0-1,-1 0 0,1 0 0,1 1 0,-1-1 1,1 1-1,0-1 0,1 3 67,0 12-3,1 1 0,1-1 0,1 1 0,1-1 1,1 0-1,3 5 3,0 1 175,-3-15-70,-1 0 1,0 1-1,-1-1 0,-1 1 0,0 0 0,-1 4-105,-1-17 9,-1 1 0,1-1 0,-1 0 0,0 0 0,0 0-1,0 0 1,1 0 0,-1 0 0,0 0 0,0-1-1,0 1 1,0 0 0,-1 0 0,1-1 0,0 1-1,0-1 1,0 1 0,0-1 0,-1 1 0,1-1 0,0 0-1,-2 1-8,-31 7-154,-61 2-2957,56-9-539</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12.088"/>
    </inkml:context>
    <inkml:brush xml:id="br0">
      <inkml:brushProperty name="width" value="0.05" units="cm"/>
      <inkml:brushProperty name="height" value="0.05" units="cm"/>
      <inkml:brushProperty name="color" value="#E71224"/>
    </inkml:brush>
  </inkml:definitions>
  <inkml:trace contextRef="#ctx0" brushRef="#br0">114 1 3969,'0'0'1000,"0"0"-168,0 0 16,0 0-167,0 0-121,0 0-104,0 0-136,0 0-168,-78 194-144,66-173 0,3 0-8,0-5-176,4-11-1521</inkml:trace>
</inkml:ink>
</file>

<file path=ppt/ink/ink3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28.481"/>
    </inkml:context>
    <inkml:brush xml:id="br0">
      <inkml:brushProperty name="width" value="0.05" units="cm"/>
      <inkml:brushProperty name="height" value="0.05" units="cm"/>
      <inkml:brushProperty name="color" value="#0000FF"/>
    </inkml:brush>
  </inkml:definitions>
  <inkml:trace contextRef="#ctx0" brushRef="#br0">0 1 6081,'0'0'3894,"0"0"-1509,0 0-657,0 0-362,0 0-390,0 0-294,5 0-114,10 2-348,-1 0 1,0 2-1,0 0 1,0 0 0,-1 1-1,20 11 1,36 11 159,-48-21-323,-6-2-28,1 1-1,-1 0 0,-1 1 1,27 14-1,-39-18-51,-1-1 0,1 0 0,-1 1 0,0-1-1,0 1 1,0 0 0,0-1 0,0 1 0,0 0 0,0 0 0,0-1 0,-1 1 0,1 0 0,-1 0-1,1 0 1,-1 0 0,0 0 0,1 0 0,-1 0 0,0 0 0,-1 0 0,1 0 0,0 0 0,0 0 0,-1 0-1,1 0 1,-1-1 0,-1 4 0,0 1-47,0-1-1,-1 1 1,1-1-1,-1 0 1,0 0-1,-1 0 1,1-1-1,-6 6 1,-45 38-613,35-33 485,1 0 0,0 2 0,1 0 1,1 1-1,-26 37 0,40-51 233,1-1-1,-1 1 1,1-1-1,0 1 1,0 0 0,0-1-1,0 1 1,1 0 0,-1 0-1,1 0 1,0-1 0,0 1-1,0 0 1,1 0 0,0 0-1,-1-1 1,1 1 0,2 5-1,0-3 71,0 1 0,0-1 0,1 0 0,0 0 0,0 0 0,0-1 0,1 0 0,9 9 0,-8-8-149,1-1 0,0 1 0,0-1 0,1-1 0,0 0 0,-1 0 0,1 0 0,1-1 0,-1 0 0,0-1 1,1 1-1,0-2 0,-1 1 0,1-1 0,0-1 0,0 1 0,-1-2 0,1 1 0,14-3 0,-21 2-407,1 1 1,-1 0-1,1-1 1,-1 0-1,0 1 0,1-1 1,-1 0-1,0 0 0,0-1 1,1 1-1,-1 0 1,0-1-1,0 1 0,0-1 1,-1 0-1,1 1 0,0-1 1,1-3-1,9-15-6684</inkml:trace>
</inkml:ink>
</file>

<file path=ppt/ink/ink3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28.991"/>
    </inkml:context>
    <inkml:brush xml:id="br0">
      <inkml:brushProperty name="width" value="0.05" units="cm"/>
      <inkml:brushProperty name="height" value="0.05" units="cm"/>
      <inkml:brushProperty name="color" value="#0000FF"/>
    </inkml:brush>
  </inkml:definitions>
  <inkml:trace contextRef="#ctx0" brushRef="#br0">0 62 4113,'0'0'4573,"0"0"-2075,0 0-746,0 0-350,0 0-286,0 0-293,19 11-236,6 4-420,-14-7-92,1-1 0,1 0 0,-1-1 0,1 0 0,16 4 0,-19-8-23,0 0 1,0 0-1,1-1 1,-1-1-1,21 0 1,-7-1 1,-22 0-73,-1 1-1,1-1 0,0 0 0,-1 0 1,1 1-1,-1-1 0,1 0 0,-1-1 0,0 1 1,1 0-1,-1 0 0,0 0 0,0-1 1,0 1-1,0-1 0,0 1 0,0-1 0,0 1 1,0-1-1,-1 0 0,1 1 0,-1-1 1,1 0-1,-1 1 0,0-1 0,1 0 0,-1 0 1,0-3-1,1-3-141,0 0 1,-1-1 0,0 1-1,0 0 1,-1-9-1,0 15 155,0 0 0,0 0 0,0 1 1,0-1-1,0 0 0,0 0 0,0 1 0,0-1 0,-1 1 0,1-1 0,-1 1 0,1-1 0,-1 1 0,1 0 1,-1 0-1,0 0 0,0 0 0,1 0 0,-1 0 0,0 0 0,0 1 0,0-1 0,0 1 0,0-1 1,-3 1-1,-57-4 103,53 4-74,8 0-18,-1-1 0,0 1 1,1 0-1,-1 0 0,0 0 0,1 0 1,-1 0-1,0 0 0,1 0 0,-1 0 0,0 1 1,1-1-1,-1 1 0,1-1 0,-1 1 1,0 0-1,1-1 0,0 1 0,-1 0 1,1 0-1,-1 0 0,1 0 0,0 0 1,0 1-1,0-1 0,-1 0 0,1 1 1,1-1-1,-1 0 0,0 1 0,0-1 1,0 1-1,1-1 0,-1 1 0,1 0 1,-1-1-1,1 1 0,-1 0 0,1-1 0,0 1 1,0 0-1,0 2 0,-1 3 39,-4 18 173,0 1 0,2 0 0,1 1 0,1-1 0,4 52 0,-2-77-218,0 0 0,0 0 0,0 0-1,0 0 1,0 0 0,0 0 0,0 0 0,1-1 0,-1 1 0,0 0 0,0-1 0,1 1 0,-1-1 0,0 1-1,1-1 1,-1 1 0,0-1 0,1 0 0,-1 0 0,1 0 0,-1 0 0,1 0 0,1 0 0,2 0-203,0 0-1,-1 0 1,1-1 0,0 1 0,0-1 0,-1 0 0,7-2 0,-4-2-657,0 0-1,0 0 1,0-1 0,-1 1 0,0-2 0,0 1 0,8-12-1,12-17-5328</inkml:trace>
</inkml:ink>
</file>

<file path=ppt/ink/ink3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29.401"/>
    </inkml:context>
    <inkml:brush xml:id="br0">
      <inkml:brushProperty name="width" value="0.05" units="cm"/>
      <inkml:brushProperty name="height" value="0.05" units="cm"/>
      <inkml:brushProperty name="color" value="#0000FF"/>
    </inkml:brush>
  </inkml:definitions>
  <inkml:trace contextRef="#ctx0" brushRef="#br0">65 0 6041,'0'0'2475,"0"0"-402,0 0-499,0 0-335,0 0-286,14 52-246,49 170-203,16 25 12,-49-159-211,28 136 0,-55-204-478,-1-1 1,-1 35-1,-1-45 105,-18-8-1358,8 0 885,-1-2-1,1 1 1,0-1-1,-1-1 1,1 0-1,0 0 1,0-1-1,0-1 1,0 1-1,1-1 1,-1-1-1,1 0 0,0 0 1,-13-11-1,-7-6-1331,-41-40-1,34 22 360</inkml:trace>
</inkml:ink>
</file>

<file path=ppt/ink/ink3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29.736"/>
    </inkml:context>
    <inkml:brush xml:id="br0">
      <inkml:brushProperty name="width" value="0.05" units="cm"/>
      <inkml:brushProperty name="height" value="0.05" units="cm"/>
      <inkml:brushProperty name="color" value="#0000FF"/>
    </inkml:brush>
  </inkml:definitions>
  <inkml:trace contextRef="#ctx0" brushRef="#br0">1 10 1256,'0'0'6354,"0"0"-4450,0 0-384,0 0-591,0 0-81,0 0-296,0 0-216,39-10-264,-20 10-72,6 0-96,0 0-1064,-6 0-3249</inkml:trace>
</inkml:ink>
</file>

<file path=ppt/ink/ink3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30.136"/>
    </inkml:context>
    <inkml:brush xml:id="br0">
      <inkml:brushProperty name="width" value="0.05" units="cm"/>
      <inkml:brushProperty name="height" value="0.05" units="cm"/>
      <inkml:brushProperty name="color" value="#0000FF"/>
    </inkml:brush>
  </inkml:definitions>
  <inkml:trace contextRef="#ctx0" brushRef="#br0">1 0 6425</inkml:trace>
</inkml:ink>
</file>

<file path=ppt/ink/ink3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30.465"/>
    </inkml:context>
    <inkml:brush xml:id="br0">
      <inkml:brushProperty name="width" value="0.05" units="cm"/>
      <inkml:brushProperty name="height" value="0.05" units="cm"/>
      <inkml:brushProperty name="color" value="#0000FF"/>
    </inkml:brush>
  </inkml:definitions>
  <inkml:trace contextRef="#ctx0" brushRef="#br0">1 0 6425,'247'206'2260,"-212"-177"-1577,-10-9 1022,-18-18-801,66 28 3276,-58-26-4093,1 0 1,1-1-1,-1-1 1,0-1 0,17 0-1,-19-1-19,-10 1-158,0-1 0,0 0 0,0 0 0,0-1 0,0 1 0,0-1 0,0 0-1,4-1 1,-7 1 54,1 0-1,-1 0 0,0 0 0,0 0 1,0 0-1,0 0 0,0 0 1,0 0-1,0-1 0,-1 1 0,1 0 1,0 0-1,-1-1 0,1 1 0,0-1 1,-1 1-1,0-1 0,1 1 1,-1-1-1,0 1 0,0 0 0,0-1 1,0 1-1,0-1 0,0-1 1,0-7-35,0 2 40,0 0-1,0-1 1,-1 1 0,0 0 0,0 0-1,-4-12 1,4 17 38,0 1-1,0 0 0,0 0 1,-1 0-1,1 1 1,0-1-1,-1 0 1,0 0-1,1 1 0,-1-1 1,0 1-1,0-1 1,0 1-1,0 0 1,0 0-1,0 0 0,0 0 1,0 0-1,0 0 1,-1 0-1,1 1 1,0-1-1,0 1 0,-1 0 1,1 0-1,0 0 1,-5 0-1,4 0 43,-1-1 0,1 1 0,0 0 0,0 1 1,0-1-1,0 0 0,0 1 0,0 0 0,-1 0 0,2 0 0,-1 0 0,0 0 0,0 0 0,0 1 0,0-1 0,1 1 0,-5 3 1,4-1 26,1 1 1,-1 0-1,1-1 1,0 1-1,0 0 1,0 0-1,1 0 1,-1 0-1,0 11 1,-1 8 206,1 0 0,2 48 0,0-31-86,0-40-207,1 0 0,-1 1 0,1-1 0,-1 0-1,1 1 1,0-1 0,-1 0 0,1 0-1,0 1 1,0-1 0,0 0 0,0 0 0,0 0-1,0 0 1,0 0 0,0 0 0,0-1-1,0 1 1,0 0 0,1 0 0,-1-1 0,0 1-1,1-1 1,-1 1 0,0-1 0,1 0 0,-1 1-1,1-1 1,-1 0 0,0 0 0,1 0-1,1 0 1,64 0-2121,-43-1 692,-6 1-371,0-1-1,0 0 1,0-1 0,23-6 0,9-10-2626</inkml:trace>
</inkml:ink>
</file>

<file path=ppt/ink/ink3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30.799"/>
    </inkml:context>
    <inkml:brush xml:id="br0">
      <inkml:brushProperty name="width" value="0.05" units="cm"/>
      <inkml:brushProperty name="height" value="0.05" units="cm"/>
      <inkml:brushProperty name="color" value="#0000FF"/>
    </inkml:brush>
  </inkml:definitions>
  <inkml:trace contextRef="#ctx0" brushRef="#br0">164 1 6737,'0'0'2461,"0"0"-465,0 0-390,0 0-234,0 0-198,0 0-234,0 0-218,-23 40-184,-72 127-166,86-150-265,0 0-1,1 0 0,-7 23 1,13-33-69,1-1 0,0 1 1,1 0-1,-1-1 1,2 14-1,-1 4-1,1-23-60,-1 0 0,1 0 0,0 0 0,-1 0 0,1 0 0,0-1 0,-1 1 0,1 0 0,0 0 0,0-1 0,-1 1 0,1-1 0,0 1 0,0-1 0,0 1 0,0-1 0,0 1 0,0-1 0,0 0 0,0 0 0,0 1 0,0-1 0,0 0 0,0 0 0,0 0 0,0 0 0,0 0 0,0 0 0,0 0 0,0-1 0,0 1 0,2-1 0,2 1-225,17 0-713,-12 1 134,0-1 1,0 0-1,0-1 0,0 0 0,0 0 0,0-1 1,-1 0-1,1-1 0,11-5 0,23-15-4451</inkml:trace>
</inkml:ink>
</file>

<file path=ppt/ink/ink3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31.116"/>
    </inkml:context>
    <inkml:brush xml:id="br0">
      <inkml:brushProperty name="width" value="0.05" units="cm"/>
      <inkml:brushProperty name="height" value="0.05" units="cm"/>
      <inkml:brushProperty name="color" value="#0000FF"/>
    </inkml:brush>
  </inkml:definitions>
  <inkml:trace contextRef="#ctx0" brushRef="#br0">1 283 4025,'139'276'3779,"-111"-220"-1766,-28-56-665,9-139 2096,26-62-4020,-21 134 442,-5 22-27,-2-1 1,2-69 0,-9 114 425,0 1 198,0 3-361,-1-1 1,0 1-1,1 0 1,0 0-1,0 0 1,0 0-1,0 0 1,0 0-1,1 3 1,0 10 120,-15 192 1939,13-155-1785,-1-18-191,2 0 0,2 0 0,11 66 0,-11-92-184,1 0-1,0 0 1,0 0-1,0-1 1,1 1-1,1-1 1,-1 0-1,1 0 1,1 0-1,0-1 0,0 1 1,0-1-1,1-1 1,-1 1-1,2-1 1,-1-1-1,1 1 1,0-1-1,11 5 1,-12-7-213,0 0 0,0-1 0,1 0 0,-1 0 0,0-1 1,14 1-1,-19-2-5,0 0 0,0 1-1,0-1 1,0 0 0,0 0 0,0-1 0,0 1 0,0 0 0,-1 0 0,1-1 0,0 0-1,0 1 1,0-1 0,0 0 0,-1 0 0,1 0 0,0 0 0,-1 0 0,1 0 0,-1 0 0,1-1-1,-1 1 1,1 0 0,-1-1 0,0 1 0,0-1 0,0 0 0,1-2 0,3-23-4159,-4 1 1003</inkml:trace>
</inkml:ink>
</file>

<file path=ppt/ink/ink3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31.454"/>
    </inkml:context>
    <inkml:brush xml:id="br0">
      <inkml:brushProperty name="width" value="0.05" units="cm"/>
      <inkml:brushProperty name="height" value="0.05" units="cm"/>
      <inkml:brushProperty name="color" value="#0000FF"/>
    </inkml:brush>
  </inkml:definitions>
  <inkml:trace contextRef="#ctx0" brushRef="#br0">1 166 3169,'0'0'4398,"0"0"-2006,0 0-691,0 0-180,0 0-76,0 0-30,0 0-1350,0 0 1,0 0-1,0 0 1,0 0-1,0 0 1,0 0-1,1 0 1,-1 0-1,0 0 1,0 0-1,0 0 1,0 0-1,0 0 0,0 0 1,0 0-1,1 0 1,-1 0-1,0 0 1,0 0-1,0 0 1,0-1-1,0 1 1,0 0-1,0 0 1,0 0-1,1 0 1,-1 0-1,0 0 1,0 0-1,0 0 1,0-1-1,0 1 1,0 0-1,0 0 1,0 0-1,0 0 0,0 0 1,0 0-1,0-1 1,0 1-1,0 0 1,0 0-1,0 0 1,0 0-1,0 0 1,0 0-1,0-1 1,0 1-1,0 0 1,0 0-1,12 4-32,1 0 1,-1-1-1,1-1 0,0 0 0,0-1 1,0 0-1,0-1 0,19-2 0,3 1 2,-16 1-66,1-2 1,-1 0 0,0-1 0,-1-1-1,1-1 1,-1-1 0,0 0 0,22-11-1,-2-3-2134,-2-1-1,56-43 0,-60 38-4457</inkml:trace>
</inkml:ink>
</file>

<file path=ppt/ink/ink3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37.873"/>
    </inkml:context>
    <inkml:brush xml:id="br0">
      <inkml:brushProperty name="width" value="0.05" units="cm"/>
      <inkml:brushProperty name="height" value="0.05" units="cm"/>
      <inkml:brushProperty name="color" value="#0000FF"/>
    </inkml:brush>
  </inkml:definitions>
  <inkml:trace contextRef="#ctx0" brushRef="#br0">1 36 3937,'0'0'3879,"0"0"-1584,0 0-491,0 0-229,0 0-74,0 0-230,5 1-323,22 3-83,-1-1-1,53-1 1,-69-2-974,-7 0-11,-1-1 0,1 1 0,0-1 0,-1 1-1,1-1 1,-1 0 0,1 0 0,-1 0 0,0 0 0,1 0 0,-1 0 0,0-1 0,0 1 0,4-4 0,13-18-7013,-14 17 189</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12.473"/>
    </inkml:context>
    <inkml:brush xml:id="br0">
      <inkml:brushProperty name="width" value="0.05" units="cm"/>
      <inkml:brushProperty name="height" value="0.05" units="cm"/>
      <inkml:brushProperty name="color" value="#E71224"/>
    </inkml:brush>
  </inkml:definitions>
  <inkml:trace contextRef="#ctx0" brushRef="#br0">0 111 4417,'149'-110'2609,"-146"115"-2065,6 11 264,5 5-32,1 5-256,5 16-304,1 5-152,-7 42-64,-2-10-320,-9 0-1456</inkml:trace>
</inkml:ink>
</file>

<file path=ppt/ink/ink3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38.202"/>
    </inkml:context>
    <inkml:brush xml:id="br0">
      <inkml:brushProperty name="width" value="0.05" units="cm"/>
      <inkml:brushProperty name="height" value="0.05" units="cm"/>
      <inkml:brushProperty name="color" value="#0000FF"/>
    </inkml:brush>
  </inkml:definitions>
  <inkml:trace contextRef="#ctx0" brushRef="#br0">1 1 1536</inkml:trace>
</inkml:ink>
</file>

<file path=ppt/ink/ink3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38.532"/>
    </inkml:context>
    <inkml:brush xml:id="br0">
      <inkml:brushProperty name="width" value="0.05" units="cm"/>
      <inkml:brushProperty name="height" value="0.05" units="cm"/>
      <inkml:brushProperty name="color" value="#0000FF"/>
    </inkml:brush>
  </inkml:definitions>
  <inkml:trace contextRef="#ctx0" brushRef="#br0">1 1 1536,'45'104'3821,"-36"-83"-1571,-9-21-614,0 0-225,0 1-1206,0 0 0,0-1-1,0 1 1,1-1 0,-1 1 0,0-1-1,0 1 1,1-1 0,-1 0-1,0 1 1,1-1 0,-1 1 0,0-1-1,1 1 1,-1-1 0,1 0-1,-1 1 1,1-1 0,-1 0-1,1 0 1,-1 1 0,1-1 0,-1 0-1,1 0 1,0 0 0,4 0-169,63-2-1213,-59 1 334,-1 0-1,1-1 1,-1 0-1,0-1 1,13-5-1,5-3-4946</inkml:trace>
</inkml:ink>
</file>

<file path=ppt/ink/ink3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38.937"/>
    </inkml:context>
    <inkml:brush xml:id="br0">
      <inkml:brushProperty name="width" value="0.05" units="cm"/>
      <inkml:brushProperty name="height" value="0.05" units="cm"/>
      <inkml:brushProperty name="color" value="#0000FF"/>
    </inkml:brush>
  </inkml:definitions>
  <inkml:trace contextRef="#ctx0" brushRef="#br0">0 28 5049,'0'0'2518,"0"0"-544,0 0-531,0 0-407,0 0-188,0 0-144,0 0-161,0-5-111,0-11 57,0 9 133,0 14-391,2-6-304,-1 0 0,0-1 0,1 1 0,-1 0 0,1 0 1,-1-1-1,1 1 0,-1-1 0,1 1 0,0-1 0,-1 0 0,1 0 1,0 0-1,-1 0 0,1 0 0,0 0 0,-1 0 0,1 0 0,2-1 1,1 1-400,21-1-3175,3-3-3489</inkml:trace>
</inkml:ink>
</file>

<file path=ppt/ink/ink3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40.019"/>
    </inkml:context>
    <inkml:brush xml:id="br0">
      <inkml:brushProperty name="width" value="0.05" units="cm"/>
      <inkml:brushProperty name="height" value="0.05" units="cm"/>
      <inkml:brushProperty name="color" value="#0000FF"/>
    </inkml:brush>
  </inkml:definitions>
  <inkml:trace contextRef="#ctx0" brushRef="#br0">5 41 1768,'0'0'1962,"0"0"-225,0 0-265,0 0-312,0 0-188,0 0-189,-4 0 7271,25 0-8388,46-3-3259,-63 3 3329,-1-1 0,0 0-1,0 0 1,1 0 0,-1 0-1,0 0 1,0-1 0,0 1-1,0-1 1,-1 0 0,1 0-1,0 0 1,-1 0-1,1 0 1,-1-1 0,4-5-1,-1 2-5109</inkml:trace>
</inkml:ink>
</file>

<file path=ppt/ink/ink3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40.703"/>
    </inkml:context>
    <inkml:brush xml:id="br0">
      <inkml:brushProperty name="width" value="0.05" units="cm"/>
      <inkml:brushProperty name="height" value="0.05" units="cm"/>
      <inkml:brushProperty name="color" value="#0000FF"/>
    </inkml:brush>
  </inkml:definitions>
  <inkml:trace contextRef="#ctx0" brushRef="#br0">64 147 1176,'0'0'3918,"0"0"-1798,0 0-729,0 0-314,0 0-239,0 0-169,-1 36 3057,-25 42-928,0-1-1914,21-44-724,1 1 0,2 56-1,2-81-159,0-8 2,0 0 0,1 1-1,-1-1 1,0 1 0,0-1 0,1 0-1,-1 1 1,1-1 0,-1 0 0,1 1-1,0-1 1,0 0 0,-1 0 0,1 0-1,0 0 1,0 0 0,0 0 0,0 0-1,0 0 1,0 0 0,0 0 0,1 0-1,0 0 1,2 1-9,0 0 1,0-1-1,-1 1 0,1-1 0,0 0 0,0 0 1,1-1-1,4 1 0,-4-1-45,0 1 0,0-1 0,-1 0 1,1-1-1,0 1 0,-1-1 0,1 0 0,-1 0 1,1 0-1,-1-1 0,1 0 0,-1 1 0,0-2 1,0 1-1,7-5 0,-1-6-113,-1 0-1,0-1 1,-1 0 0,-1-1-1,0 1 1,0-2 0,-2 1 0,0 0-1,-1-1 1,0 0 0,1-17-1,1-26-118,-3-100-1,-4 107 183,2 37 42,-1 13 94,0-1 0,0 1 1,0-1-1,0 1 0,0-1 0,0 1 0,-1 0 1,1-1-1,-1 1 0,1-1 0,-3-3 1,2 5-7,-1 0 0,1 0 0,-1 0 0,0 0 0,1 0 0,-1 0 0,0 1 0,0-1 0,0 1 0,1-1 0,-1 1 0,0 0 0,0 0 0,0-1 0,0 1 0,0 1 0,-3-1 0,1 1-7,1-1-1,-1 1 1,1 0 0,-1 0 0,1 0 0,-1 1 0,1-1 0,0 1 0,-1 0 0,1 0 0,0 0 0,0 0 0,1 0 0,-1 1 0,0-1 0,1 1 0,-1 0 0,1 0 0,0 0 0,0 0 0,0 0 0,0 0 0,1 0 0,-2 5 0,-14 41-1389,12-4-5086,5-30 333</inkml:trace>
</inkml:ink>
</file>

<file path=ppt/ink/ink3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41.036"/>
    </inkml:context>
    <inkml:brush xml:id="br0">
      <inkml:brushProperty name="width" value="0.05" units="cm"/>
      <inkml:brushProperty name="height" value="0.05" units="cm"/>
      <inkml:brushProperty name="color" value="#0000FF"/>
    </inkml:brush>
  </inkml:definitions>
  <inkml:trace contextRef="#ctx0" brushRef="#br0">0 0 8562,'0'0'2912,"0"0"-599,0 0-753,0 0-463,0 0-385,0 0-416,0 0-160,10 71-120,-10-66-32,0 0-96,0 0-1057,0 0-1607,0-5-3681,0 5 783</inkml:trace>
</inkml:ink>
</file>

<file path=ppt/ink/ink3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41.623"/>
    </inkml:context>
    <inkml:brush xml:id="br0">
      <inkml:brushProperty name="width" value="0.05" units="cm"/>
      <inkml:brushProperty name="height" value="0.05" units="cm"/>
      <inkml:brushProperty name="color" value="#0000FF"/>
    </inkml:brush>
  </inkml:definitions>
  <inkml:trace contextRef="#ctx0" brushRef="#br0">45 11 392,'0'0'4256,"0"0"-222,0 0-1875,0 0-711,0 0-231,0 0-148,-4 19-199,-30 154 907,30-143-1432,1 0-1,3 53 1,1-36-149,1-46-226,0 0 1,0 0-1,1 0 0,-1 0 1,0-1-1,0 1 0,1-1 1,-1 1-1,0-1 1,1 0-1,-1 0 0,1 0 1,-1 0-1,0 0 0,1 0 1,2-1-1,2 0-162,-3 1 114,0-1 1,0 0 0,0 0-1,-1 0 1,1 0 0,0-1-1,-1 1 1,1-1-1,-1 0 1,0 0 0,1-1-1,-1 1 1,0-1 0,-1 1-1,1-1 1,0 0-1,-1 0 1,1 0 0,-1 0-1,0-1 1,0 1 0,0 0-1,2-8 1,5-9-252,-2 0 1,10-41 0,-12 43 450,-2-2 0,0 1 1,-1 0-1,-1 0 0,-1-1 1,-5-35-1,5 54-79,-1-1 1,1 1-1,-1 0 1,0-1-1,0 1 0,1 0 1,-1 0-1,0 0 1,0 0-1,0 0 0,0 0 1,0 0-1,-1 0 1,1 0-1,0 0 0,0 0 1,-1 1-1,1-1 1,0 1-1,-1-1 0,1 1 1,-1-1-1,1 1 1,0 0-1,-1-1 1,-1 1-1,-22-11-1346,18-7-3951,7 5-2198,0 12 5663</inkml:trace>
</inkml:ink>
</file>

<file path=ppt/ink/ink3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42.258"/>
    </inkml:context>
    <inkml:brush xml:id="br0">
      <inkml:brushProperty name="width" value="0.05" units="cm"/>
      <inkml:brushProperty name="height" value="0.05" units="cm"/>
      <inkml:brushProperty name="color" value="#0000FF"/>
    </inkml:brush>
  </inkml:definitions>
  <inkml:trace contextRef="#ctx0" brushRef="#br0">40 1 464,'0'0'1858,"0"0"3116,0 0-1900,0 0-1441,0 0-400,0 0-289,0 0-859,1 1 1,0-1-1,-1 1 0,1-1 0,0 1 0,-1-1 0,1 1 0,-1-1 0,1 1 0,-1 0 1,1-1-1,-1 1 0,0 0 0,1 0 0,-1-1 0,0 1 0,1 0 0,-1 0 0,0-1 1,0 1-1,0 1 0,-1 32 253,-1 0 0,-9 43 1,6 9-247,5-75-64,0-10-27,1 0 0,0 1 0,0-1 1,0 0-1,0 1 0,0-1 0,0 0 1,0 0-1,0 0 0,0 0 0,0 0 1,1 0-1,-1 0 0,0 0 0,1 0 1,-1-1-1,1 1 0,-1-1 0,1 1 1,-1-1-1,1 1 0,-1-1 0,3 0 1,49 11 16,-39-8 14,20 1-17,-24-3-13,-1 0-1,1 0 1,-1 1 0,16 5-1,-23-7-1,0 1 1,-1 0-1,1 0 0,0 0 1,0 0-1,-1 0 1,1 0-1,-1 0 0,1 1 1,-1-1-1,0 0 0,1 1 1,-1-1-1,0 1 0,0 0 1,0-1-1,0 1 0,0 0 1,0 0-1,-1 0 1,1-1-1,-1 1 0,1 0 1,-1 0-1,1 0 0,-1 0 1,0 3-1,-1 1 30,0 0 1,0 0-1,0-1 0,-1 1 1,0 0-1,0-1 0,0 0 1,0 1-1,-1-1 1,0 0-1,-1 0 0,1 0 1,-1-1-1,1 1 0,-1-1 1,-1 0-1,1 0 0,-1 0 1,1-1-1,-1 0 0,0 1 1,-8 2-1,1 1-212,0-2 1,0 0-1,-24 7 0,24-9-881,0 0 0,0-1-1,-22 0 1,9-2-7174,15 0 5800</inkml:trace>
</inkml:ink>
</file>

<file path=ppt/ink/ink3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42.617"/>
    </inkml:context>
    <inkml:brush xml:id="br0">
      <inkml:brushProperty name="width" value="0.05" units="cm"/>
      <inkml:brushProperty name="height" value="0.05" units="cm"/>
      <inkml:brushProperty name="color" value="#0000FF"/>
    </inkml:brush>
  </inkml:definitions>
  <inkml:trace contextRef="#ctx0" brushRef="#br0">14 71 664,'0'0'524,"0"0"207,0 0 1280,0 0 336,0 0-493,0 0-411,-13 5 3562,19-4-4882,1 0 0,-1 0-1,1 0 1,0-1 0,-1 0 0,1 0-1,9-2 1,9 0-37,-8 2-228,0-2 0,0 0 0,0-1 0,0 0 0,-1-1 0,18-8 0,-23 8-1311,0-1 1,0 0 0,0-1-1,-1-1 1,13-8 0,-19 8-2753,-4 7 2527</inkml:trace>
</inkml:ink>
</file>

<file path=ppt/ink/ink3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43.601"/>
    </inkml:context>
    <inkml:brush xml:id="br0">
      <inkml:brushProperty name="width" value="0.05" units="cm"/>
      <inkml:brushProperty name="height" value="0.05" units="cm"/>
      <inkml:brushProperty name="color" value="#0000FF"/>
    </inkml:brush>
  </inkml:definitions>
  <inkml:trace contextRef="#ctx0" brushRef="#br0">58 1 1528,'0'0'2877,"0"0"-603,0 0-457,0 0-215,0 0-218,0 0-167,3 0 4118,-1 8-4288,-6 9-1032,0 0 0,-13 30-1,10-28-6,1 1 0,-6 24-1,6 2-1,2 1 0,2-1 0,1 1 0,8 52-1,-5-85-61,1-1 0,0 1 0,1-1-1,1 0 1,0 0 0,1-1-1,0 1 1,1-1 0,0-1-1,1 1 1,0-1 0,10 10-1,-5-8-519,1 1 0,0-2-1,18 13 1,-17-15-833,1 0-1,0-1 1,19 7-1,10 1-5907</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13.107"/>
    </inkml:context>
    <inkml:brush xml:id="br0">
      <inkml:brushProperty name="width" value="0.05" units="cm"/>
      <inkml:brushProperty name="height" value="0.05" units="cm"/>
      <inkml:brushProperty name="color" value="#E71224"/>
    </inkml:brush>
  </inkml:definitions>
  <inkml:trace contextRef="#ctx0" brushRef="#br0">3 46 3897,'0'0'1388,"0"0"-206,0 0 27,0 0-196,0 0-255,0 0-111,0 5-96,0 178 1877,0-182-2569,0-1-83,0 0 5,0 0 62,0-5 24,3-71-4,2 1 0,4-4 137,-14 228 158,-3-86-2340,1-9-2638</inkml:trace>
</inkml:ink>
</file>

<file path=ppt/ink/ink3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44.453"/>
    </inkml:context>
    <inkml:brush xml:id="br0">
      <inkml:brushProperty name="width" value="0.05" units="cm"/>
      <inkml:brushProperty name="height" value="0.05" units="cm"/>
      <inkml:brushProperty name="color" value="#0000FF"/>
    </inkml:brush>
  </inkml:definitions>
  <inkml:trace contextRef="#ctx0" brushRef="#br0">94 1 2272,'0'0'6822,"0"0"-4079,0 0-1090,0 0-363,0 0-317,0 0-407,41 47-233,131 149-87,-95-113-98,-65-71-130,-1 0 0,0 1-1,-1 0 1,0 0 0,-1 1 0,9 20-1,-13-23-130,0 0 0,-1 1 0,-1-1 0,0 1 0,-1 0 0,0 0 0,0 0 0,-1 0 0,-1 0 0,0 0 0,-1 0 0,0 0 1,-1 1-1,0-2 0,-1 1 0,-1 0 0,-6 15 0,1-13-354,-1 1 1,0-1 0,-2-1 0,1 0-1,-2-1 1,-19 16 0,-89 60-3571,90-67 2850,-83 55-2145,9-9 871</inkml:trace>
</inkml:ink>
</file>

<file path=ppt/ink/ink3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34.475"/>
    </inkml:context>
    <inkml:brush xml:id="br0">
      <inkml:brushProperty name="width" value="0.05" units="cm"/>
      <inkml:brushProperty name="height" value="0.05" units="cm"/>
      <inkml:brushProperty name="color" value="#0000FF"/>
    </inkml:brush>
  </inkml:definitions>
  <inkml:trace contextRef="#ctx0" brushRef="#br0">0 1 5329,'0'0'4474,"0"0"-1838,0 0-501,0 0-348,0 0-231,0 0-342,2 8-283,4 10-539,1 0 0,0 0 0,14 22 1,-1-1-2312,-19-35 755,-1-4-2461,0 1-3554,0-1-277</inkml:trace>
</inkml:ink>
</file>

<file path=ppt/ink/ink3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34.825"/>
    </inkml:context>
    <inkml:brush xml:id="br0">
      <inkml:brushProperty name="width" value="0.05" units="cm"/>
      <inkml:brushProperty name="height" value="0.05" units="cm"/>
      <inkml:brushProperty name="color" value="#0000FF"/>
    </inkml:brush>
  </inkml:definitions>
  <inkml:trace contextRef="#ctx0" brushRef="#br0">0 61 5097</inkml:trace>
  <inkml:trace contextRef="#ctx0" brushRef="#br0" timeOffset="1">0 61 5097,'162'-61'3009,"-162"61"-985,0 0-303,0 16-185,0-1 48,5 5-432,5 0-351,0 0-401,5 5-216,4-5-24,-4-5-160,0 1-176,4-16-1649,1 0-2087,-5 0-4002</inkml:trace>
</inkml:ink>
</file>

<file path=ppt/ink/ink3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35.591"/>
    </inkml:context>
    <inkml:brush xml:id="br0">
      <inkml:brushProperty name="width" value="0.05" units="cm"/>
      <inkml:brushProperty name="height" value="0.05" units="cm"/>
      <inkml:brushProperty name="color" value="#0000FF"/>
    </inkml:brush>
  </inkml:definitions>
  <inkml:trace contextRef="#ctx0" brushRef="#br0">356 0 6065,'0'0'2760,"0"0"-677,0 0-434,0 0-228,0 0-281,0 0-301,0 0-219,0 41-117,0 129-151,0-158-293,-1 1 0,0 0 0,-1-1 1,0 1-1,-1-1 0,0 0 0,-9 20 0,1-5 65,2-1 15,-6 21 105,-26 52 0,36-88-220,0-1-1,-1 1 1,0-1 0,-1-1-1,0 1 1,-1-1 0,0 0-1,0-1 1,0 0-1,-16 11 1,17-17-13,1 1-1,-1-1 1,0 0-1,0 0 1,0-1-1,0 0 1,0-1 0,0 1-1,-1-1 1,1-1-1,-14-1 1,19 1-14,-1 0 0,0 0 1,1-1-1,-1 1 1,1-1-1,-1 1 0,1-1 1,-1 0-1,1 0 0,0 0 1,0 0-1,0 0 0,0 0 1,1 0-1,-1-1 1,0 1-1,1-1 0,0 1 1,-1-1-1,1 0 0,-1-3 1,-2-5-21,0 0 1,1 0-1,1-1 1,-3-12-1,3-17-112,2-42 0,1 32-131,-1 50 261,0-1 0,0 0 0,0 0 0,0 0 0,0 0 0,0 0-1,1 1 1,-1-1 0,1 0 0,0 0 0,-1 0 0,1 1 0,0-1 0,0 1 0,0-1 0,0 0 0,0 1 0,0-1 0,1 1 0,-1 0 0,0 0-1,1-1 1,-1 1 0,1 0 0,0 0 0,-1 0 0,1 0 0,0 1 0,1-2 0,5 0-9,-1 1 0,1 0 0,0 0-1,-1 0 1,15 1 0,-13 0 0,-7 1 8,1-1-1,-1 1 1,1 0 0,-1-1-1,0 1 1,1 0 0,-1 0-1,0 1 1,0-1-1,0 0 1,0 1 0,0-1-1,0 1 1,0 0 0,0-1-1,-1 1 1,1 0 0,-1 0-1,2 3 1,27 48-28,-23-38 28,8 13-60,-8-12 8,0-2 0,1 1 1,0-1-1,1 0 0,1-1 0,0 0 0,23 22 0,-29-32-636,0-1 1,-1-1-1,1 1 0,0 0 0,1-1 0,-1 0 1,0 0-1,0 0 0,1-1 0,-1 1 1,0-1-1,1 0 0,-1 0 0,0-1 1,0 1-1,1-1 0,-1 0 0,5-1 1,11-15-3515</inkml:trace>
</inkml:ink>
</file>

<file path=ppt/ink/ink3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36.031"/>
    </inkml:context>
    <inkml:brush xml:id="br0">
      <inkml:brushProperty name="width" value="0.05" units="cm"/>
      <inkml:brushProperty name="height" value="0.05" units="cm"/>
      <inkml:brushProperty name="color" value="#0000FF"/>
    </inkml:brush>
  </inkml:definitions>
  <inkml:trace contextRef="#ctx0" brushRef="#br0">1 1 5297,'0'0'4665,"0"0"-2576,0 0-161,0 0-424,0 0-351,0 0-449,0 0-184,5 55-328,10-50-24,-1 0-120,6-5-48,0 0 0,4 0-488,1 0-1209,-1-20-1031,1 0-2953,-10 5-937</inkml:trace>
</inkml:ink>
</file>

<file path=ppt/ink/ink3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36.786"/>
    </inkml:context>
    <inkml:brush xml:id="br0">
      <inkml:brushProperty name="width" value="0.05" units="cm"/>
      <inkml:brushProperty name="height" value="0.05" units="cm"/>
      <inkml:brushProperty name="color" value="#0000FF"/>
    </inkml:brush>
  </inkml:definitions>
  <inkml:trace contextRef="#ctx0" brushRef="#br0">31 0 56,'0'0'448,"0"0"90,0 0 171,0 0 311,0 0 327,0 0 83,-4 2-26,-1 0-2173,-5 2 2547,9-3-1325,0 0 1,0-1 0,0 1 0,1 0 0,-1 0 0,0 0 0,0 0 0,1 0 0,-1 0 0,1 0-1,-1 0 1,1 0 0,-1 0 0,1 0 0,0 0 0,-1 0 0,1 0 0,0 0 0,0 0 0,0 0 0,0 0-1,0 0 1,0 1 0,0 1 0,3-2-435,-1 0-1,0 0 0,1 0 1,0 0-1,-1-1 1,1 1-1,-1-1 0,1 1 1,0-1-1,-1 0 1,1 0-1,0 0 1,5-1-1,-6 0-34,21 2-542,30-3-2863,-49 1 2686,-1 0 0,0 0 1,0 0-1,0 0 1,0 0-1,0-1 0,0 1 1,4-4-1,13-15-5527</inkml:trace>
</inkml:ink>
</file>

<file path=ppt/ink/ink3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47.208"/>
    </inkml:context>
    <inkml:brush xml:id="br0">
      <inkml:brushProperty name="width" value="0.05" units="cm"/>
      <inkml:brushProperty name="height" value="0.05" units="cm"/>
      <inkml:brushProperty name="color" value="#0000FF"/>
    </inkml:brush>
  </inkml:definitions>
  <inkml:trace contextRef="#ctx0" brushRef="#br0">0 11 7058,'0'0'2439,"0"0"-887,0 0-440,0 0-234,0 0-297,0 0-299,27-2-173,181-6 35,-207 8-138,1 0-1,-1-1 1,1 1-1,0 0 1,-1 1-1,1-1 1,-1 0-1,1 0 1,-1 1-1,1-1 1,-1 1-1,1-1 1,-1 1-1,1-1 1,-1 1 0,0 0-1,1 0 1,-1 0-1,0 0 1,0 0-1,1 0 1,-1 0-1,0 0 1,0 0-1,1 3 1,-1 0 22,1 0-1,-2 0 1,1 0-1,-1 0 1,1 1 0,-1-1-1,0 0 1,-1 5 0,1 8 42,-1-10-44,0-1-1,0 0 1,0 1 0,0-1 0,-1 0 0,0 0 0,-1 0-1,1 0 1,-6 7 0,-35 52 92,24-39-102,-18 26 56,-33 52-8,68-102-110,-2 7 1661,13-9-40,-2-1-1930,3-2 468,1 0 1,-1 0 0,1-1 0,-1 0-1,0-1 1,16-11 0,18-7-66,28-12-899,-4 2-4962,-32 17-1805</inkml:trace>
</inkml:ink>
</file>

<file path=ppt/ink/ink3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47.567"/>
    </inkml:context>
    <inkml:brush xml:id="br0">
      <inkml:brushProperty name="width" value="0.05" units="cm"/>
      <inkml:brushProperty name="height" value="0.05" units="cm"/>
      <inkml:brushProperty name="color" value="#0000FF"/>
    </inkml:brush>
  </inkml:definitions>
  <inkml:trace contextRef="#ctx0" brushRef="#br0">79 1 40,'0'0'1344,"0"0"7850,0 0-6777,0 0-1017,0 0-568,0 0-520,0 0-312,-10 90-920,-14-79-3049,-1-6-832,5 0 2353</inkml:trace>
</inkml:ink>
</file>

<file path=ppt/ink/ink3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48.339"/>
    </inkml:context>
    <inkml:brush xml:id="br0">
      <inkml:brushProperty name="width" value="0.05" units="cm"/>
      <inkml:brushProperty name="height" value="0.05" units="cm"/>
      <inkml:brushProperty name="color" value="#0000FF"/>
    </inkml:brush>
  </inkml:definitions>
  <inkml:trace contextRef="#ctx0" brushRef="#br0">145 842 936,'0'0'5373,"0"0"-1170,0 0-1972,0 0-446,0 0-220,0 0-361,-1-4-392,-30-71-543,3-2 0,3 0 0,-26-153 0,45 171-658,3-1 0,7-100-1,-3 155 369,-1 1 1,1 0-1,-1-1 0,1 1 1,1 0-1,-1 0 0,1 0 0,-1 0 1,1 0-1,0 0 0,1 0 0,-1 0 1,1 1-1,-1-1 0,1 1 1,0 0-1,0 0 0,1 0 0,-1 0 1,5-3-1,-2 3 49,0 0 0,1 1 0,-1 0 0,0 0 0,1 0 0,0 1 0,-1 0-1,1 0 1,-1 1 0,1 0 0,0 0 0,9 2 0,-11-1-7,-1 0 0,1 0 0,-1 1-1,1 0 1,-1 0 0,0 0 0,0 0 0,0 1 0,0 0-1,0 0 1,0 0 0,-1 0 0,0 0 0,1 1-1,-1-1 1,0 1 0,-1 0 0,1 0 0,-1 0 0,4 8-1,-3-6-15,-1 0 0,1 0-1,-1 0 1,0 0-1,-1 1 1,0-1 0,0 0-1,0 0 1,0 1-1,-1-1 1,0 1 0,-1-1-1,1 0 1,-1 1-1,-3 8 1,1-10-60,-1 0-1,0 0 1,0 0 0,0-1-1,0 0 1,-1 1-1,0-2 1,1 1 0,-2 0-1,1-1 1,0 0 0,-1 0-1,-5 2 1,-20 12-588,13-5 233,-36 29-1200,52-39 1503,-1 1 1,1-1 0,0 1 0,0 0 0,0 0-1,0 0 1,0 0 0,1 0 0,-1 0 0,1 0-1,0 0 1,0 1 0,0-1 0,0 1 0,1-1-1,-1 5 1,18-6 6,319-2 5316,-335 0-5205,0 0 0,-1 0 1,1 0-1,0 0 0,0 1 0,-1-1 1,1 0-1,0 0 0,-1 1 0,1-1 0,0 0 1,-1 1-1,1-1 0,0 1 0,-1-1 1,1 0-1,-1 1 0,1 0 0,0-1 1,-1 1-1,0-1 0,1 1 0,-1 0 0,1-1 1,-1 1-1,0 0 0,1-1 0,-1 1 1,0 0-1,0-1 0,0 1 0,1 0 1,-1 0-1,0-1 0,0 3 0,0-1 0,0 0-1,-1 0 0,1 1 1,0-1-1,-1 0 0,1 0 1,-1 0-1,1 0 1,-1 0-1,0 0 0,0 0 1,0 0-1,-2 2 0,-11 10-10,0 0-1,-1-2 0,-1 0 1,0-1-1,-24 13 1,10-6-79,17-9-193,-20 12-844,-51 25 1,72-41-938,0 0 0,0-1 1,-1 0-1,-22 3 0,18-6-678</inkml:trace>
</inkml:ink>
</file>

<file path=ppt/ink/ink3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48.973"/>
    </inkml:context>
    <inkml:brush xml:id="br0">
      <inkml:brushProperty name="width" value="0.05" units="cm"/>
      <inkml:brushProperty name="height" value="0.05" units="cm"/>
      <inkml:brushProperty name="color" value="#0000FF"/>
    </inkml:brush>
  </inkml:definitions>
  <inkml:trace contextRef="#ctx0" brushRef="#br0">1 0 1360,'0'0'7490,"0"0"-4393,0 0-625,0 0-447,0 0-441,0 0-616,0 0-280,44 0-296,-19 0-224,-6 0-48,6 0-120,4 0 0,1 0-560,-6 0-592,6 0-1321,-11 0-2448,-4 0-440,-5 0 2625</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13.708"/>
    </inkml:context>
    <inkml:brush xml:id="br0">
      <inkml:brushProperty name="width" value="0.05" units="cm"/>
      <inkml:brushProperty name="height" value="0.05" units="cm"/>
      <inkml:brushProperty name="color" value="#E71224"/>
    </inkml:brush>
  </inkml:definitions>
  <inkml:trace contextRef="#ctx0" brushRef="#br0">33 1 5985,'0'0'1797,"0"0"-345,0 0-176,0 0-278,0 0-226,0 0-248,0 0-243,0 4-91,0 26 90,1 6-42,-2 0 1,-1-1-1,-1 1 1,-2-1-1,-3 5-238,8-40-132,0 0 0,-1 1-1,1-1 1,0 0 0,0 1-1,0-1 1,0 0 0,-1 0 0,1 1-1,0-1 1,0 0 0,0 0-1,-1 1 1,1-1 0,0 0 0,0 0-1,-1 0 1,1 1 0,0-1-1,-1 0 1,1 0 0,0 0 0,-1 0-1,1 0 1,0 0 0,-1 0-1,1 0 1,0 0 0,-1 0-1,1 0 1,0 0 0,-1 0 0,1 0-1,0 0 1,0 0 0,-1 0 132,0 0-1050,-2 0-2580</inkml:trace>
</inkml:ink>
</file>

<file path=ppt/ink/ink3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49.322"/>
    </inkml:context>
    <inkml:brush xml:id="br0">
      <inkml:brushProperty name="width" value="0.05" units="cm"/>
      <inkml:brushProperty name="height" value="0.05" units="cm"/>
      <inkml:brushProperty name="color" value="#0000FF"/>
    </inkml:brush>
  </inkml:definitions>
  <inkml:trace contextRef="#ctx0" brushRef="#br0">11 0 328</inkml:trace>
  <inkml:trace contextRef="#ctx0" brushRef="#br0" timeOffset="1">11 0 328,'-10'292'1128,"10"-292"3689,0 5-2360,10-5-713,9 0-399,1 0-377,0 0-496,4 0-472,1 0-416,-1 0-1977,21 0-2136,-6-10 2209,-5 0 247</inkml:trace>
</inkml:ink>
</file>

<file path=ppt/ink/ink3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49.820"/>
    </inkml:context>
    <inkml:brush xml:id="br0">
      <inkml:brushProperty name="width" value="0.05" units="cm"/>
      <inkml:brushProperty name="height" value="0.05" units="cm"/>
      <inkml:brushProperty name="color" value="#0000FF"/>
    </inkml:brush>
  </inkml:definitions>
  <inkml:trace contextRef="#ctx0" brushRef="#br0">373 0 856,'0'0'1770,"0"0"2392,0 0-194,0 0-2160,0 0-833,0 0-282,0 0-169,-24 24-227,-173 173-31,165-168-254,19-18-10,1 0 0,0 0-1,0 1 1,1 1 0,0 0 0,1 0-1,1 1 1,0 1 0,-12 26 0,22-40 7,-1-1 0,1 1 1,-1 0-1,1-1 1,0 1-1,-1 0 0,1-1 1,0 1-1,-1-1 1,1 1-1,0-1 0,-1 1 1,1-1-1,0 0 1,0 1-1,0-1 0,0 0 1,-1 1-1,1-1 1,0 0-1,0 0 0,0 0 1,0 0-1,0 0 0,-1 0 1,1 0-1,0 0 1,0 0-1,1-1 0,43 1-19,-36 0 49,28-2-35,0-2-1,62-14 1,-16 2 17,-7 4 44,190-37 21,-264 49-172,-1 0 0,0 0 0,1-1 0,-1 1 0,1-1 0,-1 1 0,0-1 0,1 0 0,-1 1 0,0-1 0,0 0 0,0 0 0,1 0 1,-1 0-1,0 0 0,1-2 0,-2 3-104,0-1-1,1 1 1,-1-1 0,0 0 0,0 1 0,0-1 0,0 0 0,0 1 0,0-1 0,0 1 0,0-1 0,0 0 0,0 1 0,-1-1-1,1 1 1,0-1 0,0 0 0,-1 1 0,1-1 0,0 1 0,0-1 0,-1 1 0,1-1 0,-1 1 0,0-1 0,-20-16-5056,6 11 5165,-48-17-1952,32 12 938</inkml:trace>
</inkml:ink>
</file>

<file path=ppt/ink/ink3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50.148"/>
    </inkml:context>
    <inkml:brush xml:id="br0">
      <inkml:brushProperty name="width" value="0.05" units="cm"/>
      <inkml:brushProperty name="height" value="0.05" units="cm"/>
      <inkml:brushProperty name="color" value="#0000FF"/>
    </inkml:brush>
  </inkml:definitions>
  <inkml:trace contextRef="#ctx0" brushRef="#br0">27 1 1040,'-1'0'454,"1"0"-1,-1 0 1,0 0-1,1 0 1,-1 0-1,1 1 1,-1-1-1,1 0 1,-1 0-1,1 1 1,-1-1-1,1 0 0,-1 1 1,1-1-1,-1 0 1,1 1-1,0-1 1,-1 1-1,1-1 1,0 1-1,-1-1 1,1 1-1,-1 0 1,-5 20 3454,4 32-4542,1-34 2068,-4 235 985,5-145-5087,1-45-2220,-1 0-3394,0-62 7045</inkml:trace>
</inkml:ink>
</file>

<file path=ppt/ink/ink3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50.849"/>
    </inkml:context>
    <inkml:brush xml:id="br0">
      <inkml:brushProperty name="width" value="0.05" units="cm"/>
      <inkml:brushProperty name="height" value="0.05" units="cm"/>
      <inkml:brushProperty name="color" value="#0000FF"/>
    </inkml:brush>
  </inkml:definitions>
  <inkml:trace contextRef="#ctx0" brushRef="#br0">1 1 784,'0'0'5573,"0"0"-592,0 0-2217,0 0-795,0 0-594,0 0-329,0 7-261,0 103 482,0-84-6763,0-3-5939,0-23 8862</inkml:trace>
</inkml:ink>
</file>

<file path=ppt/ink/ink3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51.187"/>
    </inkml:context>
    <inkml:brush xml:id="br0">
      <inkml:brushProperty name="width" value="0.05" units="cm"/>
      <inkml:brushProperty name="height" value="0.05" units="cm"/>
      <inkml:brushProperty name="color" value="#0000FF"/>
    </inkml:brush>
  </inkml:definitions>
  <inkml:trace contextRef="#ctx0" brushRef="#br0">1 1 520</inkml:trace>
</inkml:ink>
</file>

<file path=ppt/ink/ink3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6:51.523"/>
    </inkml:context>
    <inkml:brush xml:id="br0">
      <inkml:brushProperty name="width" value="0.05" units="cm"/>
      <inkml:brushProperty name="height" value="0.05" units="cm"/>
      <inkml:brushProperty name="color" value="#0000FF"/>
    </inkml:brush>
  </inkml:definitions>
  <inkml:trace contextRef="#ctx0" brushRef="#br0">1 31 520,'260'-31'1224,"-260"47"3617,0 9-1984,0-5-921,0 10-343,0 0-577,0-5-384,0 6-328,5-6-240,0 0-64,-5-5-40,5-10-1928,-5-5-3345,0-5 2704,0 0-7</inkml:trace>
</inkml:ink>
</file>

<file path=ppt/ink/ink3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2T06:18:52.900"/>
    </inkml:context>
    <inkml:brush xml:id="br0">
      <inkml:brushProperty name="width" value="0.05" units="cm"/>
      <inkml:brushProperty name="height" value="0.05" units="cm"/>
      <inkml:brushProperty name="color" value="#E71224"/>
    </inkml:brush>
  </inkml:definitions>
  <inkml:trace contextRef="#ctx0" brushRef="#br0">239 462 2168,'0'0'432,"-92"-300"-240,21 195-192,-5 49-216</inkml:trace>
</inkml:ink>
</file>

<file path=ppt/ink/ink3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2T06:18:53.916"/>
    </inkml:context>
    <inkml:brush xml:id="br0">
      <inkml:brushProperty name="width" value="0.05" units="cm"/>
      <inkml:brushProperty name="height" value="0.05" units="cm"/>
      <inkml:brushProperty name="color" value="#E71224"/>
    </inkml:brush>
  </inkml:definitions>
  <inkml:trace contextRef="#ctx0" brushRef="#br0">888 111 2264,'0'0'135,"0"0"-102,0 0-2,0 0 149,0 0 286,-24-9 125,-71-30-179,92 38-386,1 0 0,-1 0 0,1 1 0,0-1 1,-1-1-1,1 1 0,0 0 0,0-1 0,-1 1 0,1-1 0,0 1 0,1-1 0,-1 0 1,0 0-1,0 0 0,1 0 0,-1 0 0,1 0 0,-2-5 0,2 6-17,1 0-1,0 0 0,-1 0 0,1 1 1,0-1-1,-1 0 0,1 0 0,-1 1 1,1-1-1,-1 0 0,0 1 0,1-1 1,-1 0-1,0 1 0,1-1 1,-1 1-1,0-1 0,0 1 0,0-1 1,1 1-1,-1 0 0,0-1 0,0 1 1,-1 0-1,-21-5-47,0 2-1,0 0 1,0 2-1,0 0 1,-37 4-1,-9 0-19,20-2 59,0 3 0,-74 14 0,94-16 7,26-2-7,-1 0 0,1 0 0,0 0 0,0 0 0,0 1 0,-1 0 0,1-1 0,0 1 0,0 0 0,-4 2 0,2 0 5,0 0 0,0-1 0,-1 0 0,1 0 0,-1-1 0,1 0 0,-8 1 0,12-1-17,-1 0 1,1-1-1,0 1 1,-1 0-1,1 0 0,0 0 1,-1 0-1,1 0 1,0 0-1,0 0 0,0 0 1,0 1-1,0-1 1,0 0-1,0 1 0,0 0 1,-1 1-13,1-1-1,-1 0 1,0 0 0,1 1-1,-1-1 1,0-1 0,0 1 0,0 0-1,-5 2 1,3-2-9,-1-1 1,1 1-1,-1-1 1,0 0-1,0-1 1,1 1-1,-1-1 1,0 0-1,-6-1 1,10 1 184,1 0 89,-5-31 672,5 37-868,0 0 0,0 0 1,-1 0-1,0 1 0,0-1 0,0-1 0,-1 1 1,0 0-1,-4 8 0,-5 14 331,12-28-285,-1 1-1,0-1 1,0 1 0,0-1-1,0 0 1,0 1-1,1-1 1,-1 1 0,0-1-1,0 0 1,1 1 0,-1-1-1,0 0 1,0 1-1,1-1 1,-1 0 0,1 1-1,-1-1 1,0 0 0,1 0-1,-1 1 1,0-1-1,1 0 1,-1 0 0,1 0-1,-1 0 1,1 0 0,-1 1-1,0-1 1,1 0-1,-1 0 1,1 0 0,-1 0-1,1 0 1,-1 0 0,1 0-1,-1-1 1,1 1-1,27 0 295,-20 0 97,3 0-426</inkml:trace>
</inkml:ink>
</file>

<file path=ppt/ink/ink3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2T06:18:54.532"/>
    </inkml:context>
    <inkml:brush xml:id="br0">
      <inkml:brushProperty name="width" value="0.05" units="cm"/>
      <inkml:brushProperty name="height" value="0.05" units="cm"/>
      <inkml:brushProperty name="color" value="#E71224"/>
    </inkml:brush>
  </inkml:definitions>
  <inkml:trace contextRef="#ctx0" brushRef="#br0">1 32 4801,'0'0'1128,"0"0"-268,0 0 7,0 0-35,0 0-221,0 0-156,5-1-100,36-18 963,-32 8 7872,-9 10-8914,0 1-2,0 0-54,0 0 94,0 0-18,0 0-88,0 0 43,0 0 98,-16 0-777,7 0-7718,4 0 1060</inkml:trace>
</inkml:ink>
</file>

<file path=ppt/ink/ink3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2T06:18:57.398"/>
    </inkml:context>
    <inkml:brush xml:id="br0">
      <inkml:brushProperty name="width" value="0.05" units="cm"/>
      <inkml:brushProperty name="height" value="0.05" units="cm"/>
      <inkml:brushProperty name="color" value="#E71224"/>
    </inkml:brush>
  </inkml:definitions>
  <inkml:trace contextRef="#ctx0" brushRef="#br0">1 9 1936,'0'0'2430,"0"0"-1420,0 0-365,0 0-16,0 0 21,0 0 74,0 0-23,0 0-127,0 0 48,5-6 5288,0 4-6377,35 2 617,159 7 186,-129-3-240,-47-3-70,1 0-1,45 10 1,10 2 159,-64-12-152,0 1-1,0 0 1,0 1-1,20 7 1,-7-8 74,-27-3-100,0 1-1,1-1 1,-1 1 0,0 0-1,1 0 1,-1 0 0,1 0-1,-1 0 1,0 0-1,1 0 1,-1 0 0,1 1-1,-1-1 1,0 1 0,1-1-1,-1 1 1,0-1 0,0 1-1,1 0 1,-1-1 0,0 1-1,0 0 1,2 2 0,-2-2 3,0-1 1,-1 1-1,1 0 1,0 0-1,0-1 1,0 1-1,0 0 1,0-1-1,0 1 1,0-1-1,1 1 1,-1-1-1,0 0 1,0 1-1,0-1 1,0 0-1,1 0 1,0 0-1,18 7 143,-17-5-124,1 0-1,-1-1 1,1 1 0,0-1 0,0 0 0,0 0 0,0 0 0,0 0 0,6 0-1,18 3 117,98 42 3,-111-43-98,0-2 1,0 1-1,1-2 0,29-2 0,1 0 182,411 2 45,-356-17-104,-86 16-149,-1 0 0,1-1 0,-1-1 0,19-6 0,-20 5-18,1 0 1,0 1-1,0 1 0,19-1 0,57-5-14,-88 8-11,-1 0 1,1 1-1,-1-1 1,0 0-1,1 0 1,-1-1-1,0 1 1,1 0-1,-1 0 1,0-1-1,1 1 1,-1 0-1,0-1 0,1 1 1,-1-1-1,0 0 1,0 0-1,0 1 1,0-1-1,1 0 1,-1 0-1,0 0 1,-1 0-1,1 0 1,0 0-1,0 0 0,1-2 1,-2 2-191,0-1-1,0 1 1,-1-1 0,1 1 0,0-1-1,0 1 1,-1-1 0,1 1 0,-1-1-1,1 1 1,-1 0 0,0-1 0,0 1-1,1 0 1,-1 0 0,0 0 0,0-1-1,0 1 1,0 0 0,-1 0 0,1 0-1,0 0 1,0 1 0,0-1 0,-2-1-1,-22-14-5492</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14.655"/>
    </inkml:context>
    <inkml:brush xml:id="br0">
      <inkml:brushProperty name="width" value="0.05" units="cm"/>
      <inkml:brushProperty name="height" value="0.05" units="cm"/>
      <inkml:brushProperty name="color" value="#E71224"/>
    </inkml:brush>
  </inkml:definitions>
  <inkml:trace contextRef="#ctx0" brushRef="#br0">7 46 5249,'0'0'1179,"0"0"1,0 0-63,0 0-119,0 0 8,0 0-18,0 12-130,0 71 953,-6-223-2777,6 252 355,0-39-3024,0-40-1210</inkml:trace>
</inkml:ink>
</file>

<file path=ppt/ink/ink3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2T06:18:59.676"/>
    </inkml:context>
    <inkml:brush xml:id="br0">
      <inkml:brushProperty name="width" value="0.05" units="cm"/>
      <inkml:brushProperty name="height" value="0.05" units="cm"/>
      <inkml:brushProperty name="color" value="#E71224"/>
    </inkml:brush>
  </inkml:definitions>
  <inkml:trace contextRef="#ctx0" brushRef="#br0">11 883 1264,'0'0'5013,"0"0"-2518,0 0-942,0 0-312,0 0-173,0 0-72,0-8-107,-10-276 2767,10 120-3571,31-243 1,-31 406-77,0 0 1,0 0 0,1 0-1,-1 0 1,0 0-1,0 0 1,1 0 0,-1 0-1,0 0 1,1 0 0,-1 0-1,1 0 1,0 0-1,-1 0 1,1 0 0,0 1-1,1-2 1,-1 2-39,-1 0-62,0 0-73,0 0 60,0 0 79,0 0-14,36 0-497,-29-1 536,22 1 18,1 0-1,-1 2 1,0 1-1,34 9 1,-43-8-12,1-1 1,39 1-1,1 0-1,7 0 22,104-5 0,-60-1-105,313-6 102,-399 10-24,-1 1 0,0 1 1,0 1-1,0 2 0,31 11 0,-25-7 20,65 13-1,-20-9-52,6-7 58,-77-7-31,0 0 0,0 0 0,0 0 0,0 1 0,-1 0 1,1 0-1,0 0 0,-1 0 0,8 6 0,25 12-11,88 34-10,-124-53-3,0 0 1,1 0-1,-1 1 0,0-1 0,0 1 0,0-1 0,0 1 0,0-1 0,0 1 0,-1 0 0,1-1 1,-1 1-1,1 0 0,-1 0 0,1-1 0,-1 1 0,0 0 0,0 0 0,0 0 0,0 2 0,-1 50-217,0-38 272,-24 559-16,25-485 41,1-68-78,-1 0 0,0 0 0,-2 0 0,0 0 1,-8 28-1,10-47-146,-1-1 0,0 0 0,0 0 0,0 1 1,0-1-1,-1 0 0,1 0 0,0 0 0,-1 0 1,1-1-1,-1 1 0,0 0 0,0-1 0,0 1 1,0-1-1,0 1 0,0-1 0,0 0 0,0 0 1,0 0-1,-1 0 0,1 0 0,0-1 0,-1 1 1,1-1-1,0 1 0,-1-1 0,1 0 0,-1 0 1,-2 0-1,-15 0-3675</inkml:trace>
</inkml:ink>
</file>

<file path=ppt/ink/ink3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2T06:19:01.777"/>
    </inkml:context>
    <inkml:brush xml:id="br0">
      <inkml:brushProperty name="width" value="0.05" units="cm"/>
      <inkml:brushProperty name="height" value="0.05" units="cm"/>
      <inkml:brushProperty name="color" value="#E71224"/>
    </inkml:brush>
  </inkml:definitions>
  <inkml:trace contextRef="#ctx0" brushRef="#br0">0 1 4224,'0'0'917,"0"0"-204,0 0-42,8 0-44,1 0-465,0 0 30,0-1 0,0 2 0,0-1 0,0 1 0,0 0 0,16 5 0,-17-3 3,1 0-1,0-1 0,0 0 0,1-1 0,-1 0 0,13-1 1,19 3 252,65 9 747,195-5 0,-200-8-484,-84 0-586,0-1-1,0 0 0,17-6 1,-18 5 29,1 0 1,32-2 0,119-4 191,192 9-89,-278 9-244,-24 0-6,-22-1-1,86 16 19,87 17-20,-194-35 6,-14-4-34,1-1 0,0-1 1,-1 1-1,1 0 0,0 0 0,0-1 0,-1 1 1,1 0-1,0-1 0,0 0 0,0 0 1,3 1-1,-13-2-814,1 0 0,-1 0 1,1 0-1,0-1 0,-1 0 1,-12-7-1,-16-7-7625</inkml:trace>
</inkml:ink>
</file>

<file path=ppt/ink/ink3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2T06:19:02.763"/>
    </inkml:context>
    <inkml:brush xml:id="br0">
      <inkml:brushProperty name="width" value="0.05" units="cm"/>
      <inkml:brushProperty name="height" value="0.05" units="cm"/>
      <inkml:brushProperty name="color" value="#E71224"/>
    </inkml:brush>
  </inkml:definitions>
  <inkml:trace contextRef="#ctx0" brushRef="#br0">1 25 5505,'0'0'1660,"0"0"-411,0 0-254,0 0-17,4 0 2505,18 0-2381,737 0 1305,-438-8-2452,-269 0 59,-40 6-58,0-1 1,-1 2-1,23-1 1,-33 2-715,-1 0-495,-12 10-2691,-10 12 1536,0 2-578</inkml:trace>
</inkml:ink>
</file>

<file path=ppt/ink/ink3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2T06:19:03.598"/>
    </inkml:context>
    <inkml:brush xml:id="br0">
      <inkml:brushProperty name="width" value="0.05" units="cm"/>
      <inkml:brushProperty name="height" value="0.05" units="cm"/>
      <inkml:brushProperty name="color" value="#E71224"/>
    </inkml:brush>
  </inkml:definitions>
  <inkml:trace contextRef="#ctx0" brushRef="#br0">0 14 4464,'0'0'1358,"0"0"-251,0 0-151,0 0-160,0 0-170,0 0-114,0-13 499,15 370-549,1 2 32,-11-5-199,-5-351-277,0-2 28,0 5-152,0-5-647,0-1-1012,0 0-1339</inkml:trace>
</inkml:ink>
</file>

<file path=ppt/ink/ink3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2T06:19:06.244"/>
    </inkml:context>
    <inkml:brush xml:id="br0">
      <inkml:brushProperty name="width" value="0.05" units="cm"/>
      <inkml:brushProperty name="height" value="0.05" units="cm"/>
      <inkml:brushProperty name="color" value="#E71224"/>
    </inkml:brush>
  </inkml:definitions>
  <inkml:trace contextRef="#ctx0" brushRef="#br0">1 2 4713,'0'0'1989,"0"0"-999,0 0-468,0 0-14,0 0-3,3 1 13,-1 0-449,0 1 0,0-1 0,0 1 0,0-1 0,0 1 0,-1 0 0,1 0 0,0-1 0,-1 1 0,0 0 0,1 1 0,-1-1 0,0 0 0,0 0 0,1 4 0,0-2 14,-1 0-1,1 0 0,1-1 1,-1 1-1,0 0 1,1-1-1,0 1 1,6 5-1,2 0 24,-8-6-90,1 0 1,-1 0-1,0 0 0,1-1 1,0 1-1,0-1 0,-1 0 1,1 0-1,1-1 0,-1 1 1,0-1-1,0 0 0,0 0 1,1 0-1,-1 0 0,0-1 1,1 0-1,5 0 0,-3 0-9,-1 0-1,1-1 1,0 1-1,0-1 1,-1-1 0,1 1-1,-1-1 1,1-1-1,-1 1 1,0-1-1,10-6 1,-4 0-10,-1 0 1,0-1 0,0 0-1,11-16 1,-19 24-9,0-1 0,-1 1-1,1 0 1,0-1 0,0 1 0,0 0-1,0 1 1,0-1 0,1 1 0,-1-1-1,1 1 1,-1 0 0,1 0 0,-1 0-1,1 1 1,-1-1 0,1 1 0,-1 0-1,1 0 1,0 0 0,4 2 0,7-2-22,2 13 55,-3-1 4,-7-9-19,-1 0 0,1-1 0,0 0 0,-1 0 1,1-1-1,0 0 0,0 0 0,11-1 0,144 0-552,-159 1 527,1 0 0,-1 0 0,1 0-1,-1 1 1,1-1 0,-1 1 0,0 0 0,0 0 0,0 0 0,0 1 0,0-1 0,-1 0 0,1 1 0,0 0 0,-1 0 0,2 3 0,-2-3 23,0 0 1,1 0 0,-1-1-1,1 1 1,0-1-1,-1 1 1,1-1 0,0 0-1,0 0 1,0 0-1,1 0 1,-1-1 0,0 1-1,1-1 1,6 2-1,22-2 171,-19 0-154,-1-1 1,1 0-1,0 0 1,-1-2-1,1 1 0,-1-1 1,0-1-1,24-9 1,-24 8-49,1 1 0,0 0 0,0 0 0,-1 1 0,2 1 0,-1 0 0,0 1 1,20 2-1,4-1-59,-31 0 84,-1 0 0,0 1-1,0 0 1,0 0 0,0 0-1,-1 1 1,1-1 0,-1 1 0,1 0-1,5 6 1,-4-5 0,-1 1 1,2-1-1,-1 0 1,0-1-1,11 5 1,2-5 15,-1-1 0,1 0 0,0-1-1,0-1 1,0-1 0,0-1 0,-1 0 0,1-2 0,-1 0 0,0-1 0,0 0-1,28-14 1,-32 15-25,0 1-1,0 1 1,0 0-1,0 1 0,0 1 1,0 0-1,17 2 1,12 0-2,-38-2-22,-1 1-1,1 0 0,-1 0 0,1 0 0,0 1 1,-1-1-1,0 1 0,1 0 0,-1 0 1,0 1-1,0-1 0,4 5 0,21 10-2546,-22-11 124</inkml:trace>
</inkml:ink>
</file>

<file path=ppt/ink/ink3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2T06:19:10.876"/>
    </inkml:context>
    <inkml:brush xml:id="br0">
      <inkml:brushProperty name="width" value="0.05" units="cm"/>
      <inkml:brushProperty name="height" value="0.05" units="cm"/>
      <inkml:brushProperty name="color" value="#E71224"/>
    </inkml:brush>
  </inkml:definitions>
  <inkml:trace contextRef="#ctx0" brushRef="#br0">13 666 3864,'0'0'3465,"0"0"-1569,0 0-538,0-48 3962,-10-284-4804,9 266-518,-1 28-3,2 1 0,2-1-1,8-49 1,-10 87-20,0-1 0,0 0 0,0 0 0,0 0-1,1 1 1,-1-1 0,0 0 0,0 0 0,1 0 0,-1 1-1,0-1 1,1 0 0,-1 1 0,0-1 0,1 0 0,-1 1-1,1-1 1,-1 0 0,1 1 0,0-1 0,-1 1 0,1-1-1,0 1 1,-1 0 0,1-1 0,0 1 0,-1-1 0,1 1-1,0 0 1,0 0 0,-1-1 0,1 1 0,0 0 0,0 0-1,0 0 1,-1 0 0,1 0 0,0 0 0,0 0-1,0 0 1,-1 0 0,1 1 0,0-1 0,0 0 0,11 1 159,44 2-147,-1 2 0,80 19 0,-80-13-215,1-2 0,84 3 0,-42-9 67,-34-1 182,84-8-1,-107-1-54,24-1-17,-25 6 72,47-8 0,-51 5-34,65-3 25,154 7-1,-113 3-10,34-2 7,-129-8-32,75 8-263,-122 34-10,-16 79 251,-14 104 107,-19 266-1735,48-474 1647,0-1-558,0-1 0,-1 0 0,0 0 0,0 1 0,-6 11 0,8-18 531,-5 8-3010</inkml:trace>
</inkml:ink>
</file>

<file path=ppt/ink/ink3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2T06:19:26.310"/>
    </inkml:context>
    <inkml:brush xml:id="br0">
      <inkml:brushProperty name="width" value="0.05" units="cm"/>
      <inkml:brushProperty name="height" value="0.05" units="cm"/>
      <inkml:brushProperty name="color" value="#E71224"/>
    </inkml:brush>
  </inkml:definitions>
  <inkml:trace contextRef="#ctx0" brushRef="#br0">1 1 5049,'0'0'2163,"10"0"2648,15 0-4516,128 16-39,668-16-215,-642-8-719,-168 8 456,1 0 0,-1 0 0,0 2 0,1-1 1,13 5-1,-19-4-159,-1 0-1,0 1 1,1 0 0,-1 0-1,0 0 1,0 1 0,-1-1-1,1 1 1,-1 1 0,1-1-1,3 6 1,-1 0-4465</inkml:trace>
</inkml:ink>
</file>

<file path=ppt/ink/ink3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2T06:19:28.876"/>
    </inkml:context>
    <inkml:brush xml:id="br0">
      <inkml:brushProperty name="width" value="0.05" units="cm"/>
      <inkml:brushProperty name="height" value="0.05" units="cm"/>
      <inkml:brushProperty name="color" value="#E71224"/>
    </inkml:brush>
  </inkml:definitions>
  <inkml:trace contextRef="#ctx0" brushRef="#br0">0 135 4777,'0'0'1767,"0"0"-258,0 0-171,0 0-40,0 0 35,0 0 137,0 0-67,0 0 128,0 0-12,0 0-149,0 0-336,0 0-319,0 0-230,0 0-213,31 0-356,126 16 252,50-16-237,-195-2 68,0 0-1,0 0 1,0-2-1,-1 1 1,0-1-1,1-1 1,16-10-1,16-5-2,-4 5 18,1 1 0,65-12-1,97-6-70,-182 29-56,0 1-1,1 0 1,0 2-1,23 3 1,12-1-356,39-2-439,-91 2 879,-1-1 0,1 1 1,0 0-1,-1 0 0,1 0 0,-1 1 1,0-1-1,0 1 0,0 0 0,0 0 0,5 6 1,21 14-287,-11-12 134,0 2-1,28 23 1,25 19-380,-19-19 181,-45-30 358,-1 1-1,1-2 1,0 1-1,1-1 1,-1 0-1,1-1 1,0 0-1,0 0 1,0-1-1,1 0 1,-1-1-1,1 0 1,-1-1-1,14 1 1,358-2-118,-197-16 137,79 16-153,-185 8 285,-43-10-560,-32 1 50,0 0 1,0-1-1,-1 1 0,1 0 0,0-1 1,-1 0-1,1 1 0,-1-1 0,0 0 1,0 0-1,0 0 0,0-1 0,0 1 1,2-4-1,7-10-3084</inkml:trace>
</inkml:ink>
</file>

<file path=ppt/ink/ink3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2T06:19:50.933"/>
    </inkml:context>
    <inkml:brush xml:id="br0">
      <inkml:brushProperty name="width" value="0.05" units="cm"/>
      <inkml:brushProperty name="height" value="0.05" units="cm"/>
      <inkml:brushProperty name="color" value="#E71224"/>
    </inkml:brush>
  </inkml:definitions>
  <inkml:trace contextRef="#ctx0" brushRef="#br0">1 53 5161,'0'0'2333,"0"0"-1039,0 0-245,2 0 7467,6 1-4425,43 6-4140,-3 3-23,0-3 1,0-1 0,0-3 0,82-4 0,-52 0-59,-62 0 145,1-2-1,-1 0 1,1-1-1,-1-1 1,0 0-1,25-13 1,28-7-113,-32 17 48,0 2 0,1 2 0,-1 2-1,74 4 1,-30-1-19,10 7 205,21 1-133,402-9-78,-492 1 78,1 2-1,0 1 1,-1 0-1,28 10 1,31 7-12,-50-15 11,-11-2-38,0-1 1,38 1 0,180-4-27,-226-1 29,1 0 1,-1-1 0,0 0-1,13-5 1,17-3-129,12 3-762,-17 5-3518,-36 2 2982,-1 0-441,0 0-402,0 0-732</inkml:trace>
</inkml:ink>
</file>

<file path=ppt/ink/ink3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7:33.108"/>
    </inkml:context>
    <inkml:brush xml:id="br0">
      <inkml:brushProperty name="width" value="0.05" units="cm"/>
      <inkml:brushProperty name="height" value="0.05" units="cm"/>
      <inkml:brushProperty name="color" value="#0000FF"/>
    </inkml:brush>
  </inkml:definitions>
  <inkml:trace contextRef="#ctx0" brushRef="#br0">59 651 864,'0'0'3550,"0"0"524,0 0-1634,0 0-725,0 0-326,-6-4-156,-16-9-127,16 9-168,6 4-116,-10-31 5407,-5-151-5910,15-62-478,0 237 97,1 1 0,-1 0 0,1 0 0,0 0 0,1 0 0,0 1 0,0-1 0,0 0 0,0 1 0,1-1 0,0 1 0,0 0 0,0 0 1,1 0-1,0 0 0,0 0 0,0 1 0,0 0 0,1 0 0,0 0 0,-1 0 0,1 1 0,10-5 0,0 0 17,0 1 1,1 0-1,0 2 1,0 0-1,0 0 0,1 2 1,23-3-1,-35 6 35,1-1 1,-1 1-1,0 0 0,1 1 0,-1 0 1,1-1-1,-1 2 0,0-1 0,0 0 1,1 1-1,-1 0 0,0 1 0,-1-1 1,1 1-1,0 0 0,-1 0 0,1 0 1,-1 0-1,0 1 0,0 0 0,0 0 1,-1 0-1,0 0 0,1 1 0,-1-1 1,3 9-1,-4-7 4,0 0 1,0 0 0,-1 0-1,0 1 1,-1-1-1,1 0 1,-1 1 0,0-1-1,-1 7 1,0 8 19,0-17-7,0-1 0,0 0 0,0 0 0,0 0 0,-1 0 0,1 0 0,-1 0 0,0 0 0,1 0 0,-1 0 0,-1-1 0,1 1 0,0-1 0,-1 0 0,1 0 0,-1 0 0,0 0 0,1 0 0,-1 0 0,-4 1 0,-4 3-26,0-1 0,0 0-1,0 0 1,-19 4-1,-61-4-426,86-5 153,16 0-149,-9 0 387,32 0 27,0 2-1,39 8 1,-59-8 15,1 2 1,-1-1 0,0 2 0,0 0 0,0 1 0,0 0 0,16 11-1,-29-16 19,-1 0 0,1-1-1,0 1 1,0 0 0,-1-1-1,1 1 1,0 0-1,-1 0 1,1-1 0,-1 1-1,1 0 1,-1 0 0,1 0-1,-1 0 1,0 0-1,0 0 1,1 0 0,-1 0-1,0 0 1,0 0 0,0 0-1,0 0 1,0 0-1,0 0 1,0 0 0,0-1-1,0 1 1,-1 0 0,1 0-1,0 0 1,-1 0-1,1 0 1,0 0 0,-1 0-1,1 0 1,-1 0 0,0-1-1,0 2 1,-26 24 160,10-17-133,-1-1 0,0-1 0,-25 7 0,32-12-198,0 1 1,1 0-1,-1 1 0,1 0 1,0 0-1,0 1 1,1 1-1,-1-1 0,1 2 1,0-1-1,1 1 1,-1 1-1,-9 11 0,13 2-1735,4-18-2469,1-2-4038,0-1 8382,0 0-2707</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15.503"/>
    </inkml:context>
    <inkml:brush xml:id="br0">
      <inkml:brushProperty name="width" value="0.05" units="cm"/>
      <inkml:brushProperty name="height" value="0.05" units="cm"/>
      <inkml:brushProperty name="color" value="#E71224"/>
    </inkml:brush>
  </inkml:definitions>
  <inkml:trace contextRef="#ctx0" brushRef="#br0">227 1 5121,'0'0'3017,"0"0"-1374,0 0-278,0 0-316,0 0-509,0 0-359,-10 9-142,-94 166-38,97-164 11,-1 0-1,0-1 1,-1-1-1,0 1 0,0-1 1,-1-1-1,0 0 1,0 0-1,-1-1 1,-11 6-12,82-7 548,-43-7-546,-1 0-1,0 2 1,1 0-1,-1 1 1,0 0 0,0 1-1,0 1 1,0 1-1,-1 0 1,8 4-2,-20-7 1,1 1-2,1-1 1,-1 0-1,0-1 0,1 1 1,-1-1-1,1 0 0,-1 0 1,1 0-1,0 0 1,-1-1 0,-3 0-338,-1 0-854,0 0-1155,0 0-1693</inkml:trace>
</inkml:ink>
</file>

<file path=ppt/ink/ink3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7:33.805"/>
    </inkml:context>
    <inkml:brush xml:id="br0">
      <inkml:brushProperty name="width" value="0.05" units="cm"/>
      <inkml:brushProperty name="height" value="0.05" units="cm"/>
      <inkml:brushProperty name="color" value="#0000FF"/>
    </inkml:brush>
  </inkml:definitions>
  <inkml:trace contextRef="#ctx0" brushRef="#br0">1 106 1120,'0'0'708,"0"0"-381,0 0 228,0 0 1228,0 0 887,0 0-492,0-4-519,0 3-1494,0 0-1,0 0 1,0 1 0,0-1 0,0 0 0,0 0 0,0 1 0,1-1-1,-1 0 1,0 0 0,0 1 0,1-1 0,-1 0 0,0 1-1,1-1 1,-1 0 0,1 1 0,-1-1 0,0 0 0,1 1 0,0-1-1,-1 1 1,1-1 0,-1 1 0,1-1 0,0 1 0,-1 0 0,1-1-1,0 1 1,1-1 0,29-1 4957,-15 3-6162,4-3 755,0 0 0,0-1 0,0-1 0,-1-1 0,1 0 0,-1-2 0,19-9 0,-8 4-1154,-16 7-135,1 0 1,-1 1-1,1 1 1,1 0-1,-1 1 1,26-1-1,-41 3 1501,1 0 0,0 0 0,0 0 0,-1 1 0,1-1 0,0 0-1,-1 0 1,1 1 0,0-1 0,-1 0 0,1 0 0,0 1 0,-1-1-1,1 1 1,0-1 0,-1 1 0,1-1 0,-1 1 0,1-1 0,-1 1-1,0-1 1,1 1 0,-1 0 0,1-1 0,-1 1 0,0 0 0,0-1-1,1 1 1,-1 0 0,0-1 0,0 1 0,0 0 0,0-1 0,0 1-1,0 0 1,0 0 0,0-1 0,0 1 0,0 0 0,0 1 0,0 2-337,1 26-1640</inkml:trace>
</inkml:ink>
</file>

<file path=ppt/ink/ink3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7:34.304"/>
    </inkml:context>
    <inkml:brush xml:id="br0">
      <inkml:brushProperty name="width" value="0.05" units="cm"/>
      <inkml:brushProperty name="height" value="0.05" units="cm"/>
      <inkml:brushProperty name="color" value="#0000FF"/>
    </inkml:brush>
  </inkml:definitions>
  <inkml:trace contextRef="#ctx0" brushRef="#br0">35 66 312,'0'0'772,"0"0"-321,0 0 122,0 0 812,0 0 2209,0 0-1166,-6-1-922,-17-2-347,17 2-182,19 1 2179,50-2-3795,50-24-4161,-79 17 2957,0 1 1,0 2-1,61-4 0,-40 10 531,-9 0-335</inkml:trace>
</inkml:ink>
</file>

<file path=ppt/ink/ink3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7:35.640"/>
    </inkml:context>
    <inkml:brush xml:id="br0">
      <inkml:brushProperty name="width" value="0.05" units="cm"/>
      <inkml:brushProperty name="height" value="0.05" units="cm"/>
      <inkml:brushProperty name="color" value="#0000FF"/>
    </inkml:brush>
  </inkml:definitions>
  <inkml:trace contextRef="#ctx0" brushRef="#br0">11 328 80,'0'0'783,"0"0"24,0 0 53,0 0 790,0 0 1913,0 0-1148,-4 1-987,-3 1 1786,23-15-2659,29-29-891,-22 8-121,-1-2-1,30-69 0,-28 55-144,-18 111 2370,-2 149-206,-4-210-1530,0 1 0,0 0 0,0 0-1,0 0 1,0-1 0,0 1 0,0 0 0,0 0 0,0-1-1,0 1 1,0 0 0,0 0 0,1-1 0,-1 1 0,0 0-1,0-1 1,1 1 0,-1 0 0,1 0 0,-1-1-1,0 1 1,1-1 0,-1 1 0,1-1 0,-1 1 0,1 0-1,0-1 1,-1 0 0,1 1 0,0-1 0,-1 1 0,1-1-1,0 0 1,0 1 0,1-1-28,0-1 0,0 1 0,0 0 1,0-1-1,0 0 0,0 1 0,0-1 0,0 0 0,0 0 0,-1 0 1,1 0-1,2-2 0,46-43-825,-33 25 411,0 0 1,-2-1-1,25-47 0,-34 55 395,1 0 0,-2-1 0,0 1 0,-1-1 0,0 0-1,-1-1 1,-1 1 0,1-20 0,-3 35 8,0 0 9,0 0 40,0 0 22,0 0-4,0 0 14,0 0-33,0 0 79,0 0 105,0 0 61,0 0-14,0 0-20,0 0-71,0 0-19,0 0-38,0 0-4,0 0-78,0 0 17,0 0-8,-1 26 63,-11 66 194,0 107-1,18-198-1471,-1 1-1,1-1 1,0 0-1,-1 0 1,1-1-1,0 0 1,0 0-1,10-1 1,-8 1-42,119 0-3290,-78 0 3433</inkml:trace>
</inkml:ink>
</file>

<file path=ppt/ink/ink3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7:36.394"/>
    </inkml:context>
    <inkml:brush xml:id="br0">
      <inkml:brushProperty name="width" value="0.05" units="cm"/>
      <inkml:brushProperty name="height" value="0.05" units="cm"/>
      <inkml:brushProperty name="color" value="#0000FF"/>
    </inkml:brush>
  </inkml:definitions>
  <inkml:trace contextRef="#ctx0" brushRef="#br0">142 127 80,'0'0'152,"0"0"29,0 0-3,0 0-20,0 0-36,0 0 9,-10-7-23,-30-20-8,37 26-55,0-1-1,0 1 1,-1-1 0,1 1 0,0 0 0,0 0 0,-1 1 0,1-1 0,0 1 0,-1-1 0,1 1 0,-1 0 0,-5 1 0,-14-3 618,22 1-621,1-1-1,-1 1 1,0 0-1,0 0 1,0 0 0,1-1-1,-1 1 1,1 0-1,-1 0 1,1-1 0,-1 1-1,1-1 1,0 1-1,0 0 1,-1-1 0,1 1-1,0-1 1,0 1-1,1-3 1,-4-6-541,-3 5 4460,8 4 7543,15 0-11445,0-1 1,-1-1-1,31-8 0,5-1-1892,2 6-4366,-53 6 5966,0 0 0,0 0 0,0-1 1,0 1-1,0 1 0,0-1 0,0 0 0,0 0 0,0 0 0,0 0 1,0 1-1,0-1 0,0 0 0,0 1 0,0-1 0,0 1 0,-1-1 1,1 1-1,0 0 0,0-1 0,0 1 0,-1 0 0,1 0 1,1 0-1,0 25-1934,-3-11 1988,1-9 76,1 0-11,-1 0 1,0-1-1,-1 1 1,1 0-1,-1-1 1,0 1-1,0-1 0,-1 1 1,1-1-1,-1 0 1,-4 8-1,-5 8-758</inkml:trace>
</inkml:ink>
</file>

<file path=ppt/ink/ink3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7:36.892"/>
    </inkml:context>
    <inkml:brush xml:id="br0">
      <inkml:brushProperty name="width" value="0.05" units="cm"/>
      <inkml:brushProperty name="height" value="0.05" units="cm"/>
      <inkml:brushProperty name="color" value="#0000FF"/>
    </inkml:brush>
  </inkml:definitions>
  <inkml:trace contextRef="#ctx0" brushRef="#br0">35 136 216,'0'0'356,"0"0"-68,0 0-100,0 0-64,0 0-61,-15-9 117,15 8-63,-12-2 2387,7 2 1473,3-1 4196,2 1-8072,1-1 0,-1 1-1,1-1 1,0 1 0,0-1 0,0 1-1,-1-1 1,1 1 0,1 0 0,-1 0 0,0-1-1,0 1 1,0 0 0,1 0 0,-1 0-1,0 0 1,1 0 0,-1 1 0,1-1-1,-1 0 1,1 1 0,-1-1 0,1 1-1,3-1 1,57-14-1246,-27 7-906,122-35-8039,-110 34 9137,0 1 0,0 3 0,49 1 0,-54 4-182</inkml:trace>
</inkml:ink>
</file>

<file path=ppt/ink/ink3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7:38.172"/>
    </inkml:context>
    <inkml:brush xml:id="br0">
      <inkml:brushProperty name="width" value="0.05" units="cm"/>
      <inkml:brushProperty name="height" value="0.05" units="cm"/>
      <inkml:brushProperty name="color" value="#0000FF"/>
    </inkml:brush>
  </inkml:definitions>
  <inkml:trace contextRef="#ctx0" brushRef="#br0">133 222 208,'0'0'272,"0"0"15,0 0-83,0 0-99,0 0 9,0 0 59,6-16 12,21-48-53,-24 50 9153,-4 5-3894,1 9-5285,-1-1 0,1 1 0,0-1 0,-1 1 0,1 0 0,0-1 0,-1 1 0,1 0 0,-1-1 1,1 1-1,-1 0 0,1 0 0,-1-1 0,1 1 0,-1 0 0,1 0 0,-1 0 0,1 0 1,-1 0-1,1 0 0,-1 0 0,1 0 0,-1 0 0,1 0 0,-1 0 0,-27 10-1048,13 7 948,0 1 1,2 0-1,0 1 0,-19 38 1,28-50-16,-1 2-53,0 0 1,0 0 0,1 1 0,0-1 0,1 1-1,0 0 1,0 0 0,-1 11 0,4-20 10,0-1-8,0 0 33,12 0-24,47 2 54,-36-1 15,0 0 0,0-1 0,1-1 0,-1-1 1,0-2-1,31-7 0,39-33-56,-62 27-1066,-16 15-4500,-12 12 59,-8 5 2139,-3-3 4219,3-8-860,0 0 1,0 0 0,0 0-1,-1-1 1,0 0-1,1 0 1,-1 0-1,0-1 1,-1 0-1,1 0 1,0-1-1,0 1 1,-1-1-1,1-1 1,-1 1-1,1-1 1,-1 0-1,1-1 1,-1 1 0,-10-4-1,14 3 38,1 0-1,0 0 1,-1 0-1,1 0 1,0-1 0,0 1-1,0-1 1,0 1 0,0-1-1,0 0 1,1 0-1,-1 0 1,1 0 0,-1 0-1,1 0 1,-1 0-1,1 0 1,0-1 0,0 1-1,0 0 1,1-1 0,-1 1-1,0-1 1,1 1-1,-1-5 1,0-8 102,0-1-1,1 0 1,1-17-1,0 6 363,-3-27-239,-1-10 4411,9 6 4157,-6 57-8742,1 1 1,-1-1 0,0 0-1,1 1 1,-1-1-1,0 0 1,1 1-1,-1-1 1,1 1 0,-1-1-1,1 0 1,-1 1-1,1 0 1,0-1 0,-1 1-1,1-1 1,-1 1-1,1 0 1,0-1 0,-1 1-1,1 0 1,0 0-1,0-1 1,-1 1 0,1 0-1,0 0 1,0 0-1,-1 0 1,1 0 0,1 0-1,8-3 3211,-11 7-3204,0 0 0,0 0 0,1 0 0,0 0 1,-1 1-1,2-1 0,-1 0 0,1 7 0,1 7 16,-23 234 29,2-72-2968,10-50-5425,-1 12 1817,5-1 4613,5-77 342</inkml:trace>
</inkml:ink>
</file>

<file path=ppt/ink/ink3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8:58.525"/>
    </inkml:context>
    <inkml:brush xml:id="br0">
      <inkml:brushProperty name="width" value="0.05" units="cm"/>
      <inkml:brushProperty name="height" value="0.05" units="cm"/>
      <inkml:brushProperty name="color" value="#E71224"/>
    </inkml:brush>
  </inkml:definitions>
  <inkml:trace contextRef="#ctx0" brushRef="#br0">1379 1339 1032,'0'0'4805,"0"0"-2243,0 0-792,0 0-211,0 0-50,0 0-128,0 0-165,0 0-310,0 30 1355,0 51-1571,-1-79-658,0 0 0,1 0 0,-1 0 1,0-1-1,0 1 0,0 0 0,0 0 0,-1-1 0,1 1 1,0-1-1,-1 1 0,1-1 0,-1 1 0,1-1 1,-1 0-1,0 0 0,0 0 0,1 0 0,-1 0 0,0 0 1,0 0-1,0 0 0,0-1 0,-4 1 0,-9 6 147,-137 87 38,144-89-206,0-1-1,-1 0 0,0 0 1,0-1-1,0 0 0,0-1 1,0 1-1,0-2 1,-10 1-1,-30 8 23,29-5-1,-1-1 0,-1-1 0,-25 0 0,-41 6 73,65-6-47,-1-1 0,1-1 0,-40-4 1,1 1 24,4 4-83,36 0 3,1-1-1,-1-1 1,-38-6-1,47 2 12,1-1-1,0-1 1,0 0-1,0-1 0,1 0 1,-16-13-1,-6-4 3,2 5-14,2-2 1,-38-34-1,54 42-8,0-1 0,0 0 0,2-1-1,0-1 1,0 0 0,-10-23 0,4 1-8,2 0 1,2-2-1,1 0 1,3 0-1,1 0 1,-3-46-1,1-252-67,10 253 106,-1 38-62,0 20 14,5-51 0,-3 70 15,0 0 1,1-1-1,0 1 1,1 0-1,0 0 0,0 0 1,1 1-1,0-1 0,0 1 1,7-9-1,-2 6-11,0 1 0,1 1 0,1-1 0,-1 2 0,1-1 0,1 1-1,-1 1 1,17-7 0,33-19-35,63-35 36,-76 43 14,-29 16-10,1 1 1,0 0-1,42-7 0,-1 0-7,-13 1-3,203-49 16,-224 58-23,0 3-1,40 1 1,-42 1 49,0-1 0,0-1 0,30-5-1,16-4-27,1 3 0,0 3-1,85 7 1,-27 0 21,-108-3-25,1 1 0,-1 1-1,0 2 1,0 0 0,-1 1 0,1 1 0,-1 1 0,0 1 0,-1 1 0,0 0 0,24 17-1,3 6-27,64 58 0,-54-42 22,-50-41 20,0 0 0,-1 0 0,1 1 0,7 13 0,-9-14 0,0 1 0,1-1 0,0 0 0,0 0 0,9 7 0,-7-6 1,-1 0-1,1 0 1,-2 1-1,1 0 0,-2 0 1,1 0-1,-1 1 0,0 0 1,-1 0-1,3 11 0,33 101 2,-33-89 23,-1-1 0,-2 1 1,-1 0-1,-1 0 0,-4 36 1,2-25-16,-2-36-11,0 0-1,-1 0 0,0 0 1,0-1-1,0 1 1,-7 7-1,2 3-1,-7 24 1,13-36 3,1 0-1,-1 0 1,-1 0 0,1 0 0,-1 0-1,0 0 1,0-1 0,0 1-1,-9 8 1,-42 48 92,26-32-87,-32 30 6,26-25-70,30-29 38,-1-1-1,0 1 1,-1-1-1,1 0 0,-1 0 1,0-1-1,0 0 1,-12 7-1,-1-1 15,0 1 1,1 1-1,0 0 0,1 2 1,1 0-1,-18 19 0,22-20 10,-1 0-1,0-1 1,-1-1 0,0 0-1,-1-1 1,0-1 0,-27 13-1,16-10 11,18-7-5,0-2 0,0 1 0,0-1-1,-1 0 1,-13 2 0,11-2-10,1 1 0,0 0 0,0 0 1,0 1-1,0 0 0,1 1 0,0 0 0,-11 10 0,9-8 3,0 0-1,0-1 1,0 0 0,-22 9-1,21-13 97,0-1-1,0 0 0,0-1 1,0-1-1,0 0 1,-12-1-1,-8 0-100,31 1 38,1 0 0,-1 0-1,0 0 1,0 0 0,0 0 0,1 0 0,-1 0-1,0 0 1,0 0 0,0 0 0,1-1 0,-1 1-1,0 0 1,0 0 0,1-1 0,-1 1 0,0-1 0,1 1-1,-1-1 1,0 1 0,1-1 0,-1 1 0,1-1-1,-1 1 1,1-1 0,-1 0 0,1 1 0,-1-1 0,1 0-1,-1-1 1,-2-8-4707,2 2-4262,1 8 3224</inkml:trace>
</inkml:ink>
</file>

<file path=ppt/ink/ink3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03.444"/>
    </inkml:context>
    <inkml:brush xml:id="br0">
      <inkml:brushProperty name="width" value="0.05" units="cm"/>
      <inkml:brushProperty name="height" value="0.05" units="cm"/>
      <inkml:brushProperty name="color" value="#E71224"/>
    </inkml:brush>
  </inkml:definitions>
  <inkml:trace contextRef="#ctx0" brushRef="#br0">20 70 160,'0'0'1064,"0"0"2629,0 0-1018,0 0-996,0 0-469,0 0-367,-4-4-116,-9-9-66,10 9-14,3 4-64,0 0 35,0 0 56,0 0-22,0 0-33,0 0-128,0 0-33,0 0-92,0 0-5,0 0-133,1 26 338,2-14-526,1 0-1,1-1 1,0 0 0,0 0 0,1-1 0,0 1 0,1-1 0,0-1 0,1 1 0,9 8-1,-12-16-43,0 1 0,0-1 0,0 0 0,1 0 0,-1-1 0,0 0 0,1 0 0,0 0 0,-1 0 0,1-1 0,8 0 0,-12-1 3,-1 0 0,0 1 0,0-1 0,0 1 0,0-1 0,0 0 0,0 0 0,-1 0-1,1 0 1,0 0 0,0 0 0,0 0 0,-1 0 0,1 0 0,-1 0 0,1 0 0,-1 0-1,1 0 1,0-2 0,10-30 3,-9 26-2,5-12-19,-4 7-26,0 0 0,2 0 0,-1 1 0,1-1 0,1 1 1,0 0-1,1 1 0,0 0 0,14-16 0,-20 25 29,0 0-1,0 0 1,1 0-1,-1 0 1,0 1-1,1-1 1,-1 0-1,0 1 1,1-1-1,-1 1 1,1-1-1,-1 1 1,1 0-1,0 0 1,-1-1-1,1 1 1,-1 0-1,1 0 1,-1 1-1,1-1 1,-1 0-1,1 0 1,-1 1-1,1-1 1,-1 1-1,1-1 1,-1 1-1,1 0 1,-1 0-1,0-1 1,0 1-1,1 0 1,0 2-1,4 3-3,0 0 0,-1 0 0,0 1-1,0 0 1,4 9 0,4 5 110,-1-5-90,-11-13 29,0 0 0,1 0 0,0-1 0,0 1 0,0 0 0,0-1 0,0 1 1,0-1-1,1 0 0,-1 0 0,1 0 0,0 0 0,-1 0 0,1-1 0,0 1 1,0-1-1,0 1 0,0-1 0,0 0 0,0-1 0,1 1 0,-1 0 0,0-1 1,0 0-1,1 1 0,-1-1 0,3-1 0,6 2-31,-1-2 1,0 1-1,0-1 1,0-1-1,0 0 0,0 0 1,0-1-1,0 0 0,-1-1 1,0 0-1,1-1 1,-2 0-1,1-1 0,0 0 1,-1-1-1,0 1 0,11-13 1,-17 16-9,1 0 1,-1 0-1,1 0 0,0 1 1,0-1-1,0 1 1,0 0-1,1 0 0,-1 0 1,1 0-1,-1 1 1,1 0-1,-1 0 1,1 0-1,0 1 0,-1-1 1,1 1-1,0 0 1,0 1-1,-1-1 0,1 1 1,0 0-1,-1 0 1,1 0-1,-1 1 0,1-1 1,-1 1-1,0 0 1,0 1-1,0-1 1,0 1-1,0-1 0,0 1 1,-1 0-1,1 1 1,4 5-1,0 1 13,1 1 16,1-1-1,-1 1 1,15 10-1,-20-18-13,0 0-1,0-1 0,0 1 0,0-1 0,0 0 1,1-1-1,-1 1 0,1-1 0,-1 0 0,1 0 0,0 0 1,-1 0-1,8-1 0,-6 1-18,-1-1-1,1 1 1,-1-2-1,1 1 1,-1 0-1,1-1 1,-1 0-1,1 0 1,-1-1-1,1 0 1,-1 0-1,0 0 1,0 0-1,0-1 1,0 0-1,-1 0 1,1 0-1,-1 0 1,1-1-1,4-5 1,-5 4-19,1 1 0,0-1 0,0 1 0,0 0-1,1 1 1,-1-1 0,1 1 0,0 0 0,-1 0 0,10-2 0,-2 2-27,-1 1 0,1 1 0,-1 0 0,18 1 0,-21 0 92,0 2-1,0-1 1,-1 1 0,1 0-1,10 5 1,-9-3 8,-1-1 0,0-1 0,0 0 0,1 0-1,14 1 1,-11-4-31,0 0 0,0-1 0,-1 0-1,1-1 1,-1 0 0,1-1 0,-1 0-1,0-1 1,-1-1 0,1 0 0,12-9-1,-19 12-6,6-2-21,0 0 1,1 1 0,-1 1-1,1-1 1,0 2-1,0-1 1,0 2-1,0 0 1,0 0-1,0 1 1,0 0-1,19 4 1,-25-2 54,0 0 1,0 0-1,0 1 1,-1-1-1,1 1 1,-1 1-1,0-1 0,6 5 1,-6-4-4,0 0 0,0-1 0,0 1 0,0-1 0,1-1 0,-1 1 0,1-1 1,0 0-1,10 3 0,58 1 23,141-6-1,-92-2-241,-109 3 174,0 0-1,0 1 0,-1 1 1,17 5-1,-16-4 35,0-1-1,0 0 0,0-1 0,17 1 0,175-12-21,-161 6-98,61 3 0,-35 2-73,-69-2-171,1-1-1,0 1 1,0-1 0,0 1 0,0-1-1,0 0 1,-1 0 0,1 0-1,0 0 1,-1-1 0,5-2 0,15-7-5916,-3 5-145</inkml:trace>
</inkml:ink>
</file>

<file path=ppt/ink/ink3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05.793"/>
    </inkml:context>
    <inkml:brush xml:id="br0">
      <inkml:brushProperty name="width" value="0.05" units="cm"/>
      <inkml:brushProperty name="height" value="0.05" units="cm"/>
      <inkml:brushProperty name="color" value="#E71224"/>
    </inkml:brush>
  </inkml:definitions>
  <inkml:trace contextRef="#ctx0" brushRef="#br0">358 35 432,'0'0'831,"0"0"-168,0 0-86,0 0 391,0 0 1070,0 0 2215,3-5-1583,7-19-996,-8 18-302,-2 6-329,0 0-320,0 0-291,0 0-112,2 1-247,-1 0 1,1 0-1,-1 0 1,1 0-1,-1 0 1,0 0-1,1 1 1,-1-1-1,0 0 0,0 1 1,0-1-1,0 1 1,0-1-1,0 1 1,0-1-1,0 1 1,-1 0-1,1-1 1,-1 1-1,1 0 1,-1 0-1,0-1 1,0 1-1,1 2 0,5 50 599,-6-37-551,1-1-70,-1 0 0,0 0 0,-1 0 0,-1 0 0,0 0 0,-1 0 0,-1-1 0,0 1 0,-12 24 0,-96 147 58,95-162-150,-1-2 0,-1 0 0,-1-1 0,-1-1 0,-31 24 0,48-42-7,0 1-1,-1-1 1,0 0 0,0 0-1,0-1 1,0 1 0,0-1-1,0 0 1,-1 0 0,1-1-1,-1 0 1,1 0 0,-1 0 0,0 0-1,1-1 1,-1 0 0,-9-1-1,14 0 35,0-1 0,0 1 0,0 0 0,1 0 0,-1 0 0,0-1 0,0 1 0,1 0 0,-1-1 0,1 1 0,-1 0 0,1-1 0,0 1-1,-1-1 1,1 1 0,0-1 0,0 1 0,0-1 0,0 1 0,1-3 0,-2-1-32,1-220-1284,1 214 1263,1 1 0,0-1 0,0 1 0,1-1 0,1 1 0,-1 0 0,10-16 0,-12 23 43,1-1 1,0 0 0,1 1 0,-1-1-1,0 1 1,1 0 0,0 0-1,0 0 1,0 0 0,0 0 0,0 1-1,1-1 1,-1 1 0,1 0-1,-1 0 1,1 0 0,0 0-1,0 1 1,0 0 0,0-1 0,0 1-1,7 0 1,-7 0 10,0 1 1,0-1-1,0 1 0,1 0 0,-1 1 1,0-1-1,0 1 0,0 0 0,0 0 1,0 0-1,0 0 0,0 1 0,0 0 1,0-1-1,0 1 0,-1 1 0,1-1 1,-1 1-1,1-1 0,-1 1 0,0 0 1,0 0-1,0 0 0,-1 0 0,1 1 1,3 6-1,58 99 97,-53-86-177,1 0 0,2-1 0,0-1 1,1 0-1,1 0 0,0-2 0,39 35 0,-50-50-1124,1-1-1,-1 0 0,1 0 1,0 0-1,0-1 0,0 1 1,0-2-1,0 1 0,11 1 1,16-1-998,-13-2 1592</inkml:trace>
</inkml:ink>
</file>

<file path=ppt/ink/ink3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06.294"/>
    </inkml:context>
    <inkml:brush xml:id="br0">
      <inkml:brushProperty name="width" value="0.05" units="cm"/>
      <inkml:brushProperty name="height" value="0.05" units="cm"/>
      <inkml:brushProperty name="color" value="#E71224"/>
    </inkml:brush>
  </inkml:definitions>
  <inkml:trace contextRef="#ctx0" brushRef="#br0">45 71 224,'0'0'544,"0"0"-25,0 0-4,0 0-86,0 0 1,0 0 150,-6-4 744,-32-17 4517,58 24 2391,31-5-7979,-13 0-148,-11 3-709,0-2 1,50-8-1,-63 5-1279,-1 1 0,1-2 0,-1 0 0,16-8 0,-20 9-67,-7 3-1787,-2 5 1878</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15.883"/>
    </inkml:context>
    <inkml:brush xml:id="br0">
      <inkml:brushProperty name="width" value="0.05" units="cm"/>
      <inkml:brushProperty name="height" value="0.05" units="cm"/>
      <inkml:brushProperty name="color" value="#E71224"/>
    </inkml:brush>
  </inkml:definitions>
  <inkml:trace contextRef="#ctx0" brushRef="#br0">27 1 4305,'0'0'1384,"0"0"-264,0 0-47,0 0-457,0 0-176,0 0-104,0 0 160,3 100-128,-3-32-88,0 5-136,0 1-56,-12 26-88,3-16-208,0-21-1728</inkml:trace>
</inkml:ink>
</file>

<file path=ppt/ink/ink3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06.621"/>
    </inkml:context>
    <inkml:brush xml:id="br0">
      <inkml:brushProperty name="width" value="0.05" units="cm"/>
      <inkml:brushProperty name="height" value="0.05" units="cm"/>
      <inkml:brushProperty name="color" value="#E71224"/>
    </inkml:brush>
  </inkml:definitions>
  <inkml:trace contextRef="#ctx0" brushRef="#br0">0 1 328</inkml:trace>
</inkml:ink>
</file>

<file path=ppt/ink/ink3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06.955"/>
    </inkml:context>
    <inkml:brush xml:id="br0">
      <inkml:brushProperty name="width" value="0.05" units="cm"/>
      <inkml:brushProperty name="height" value="0.05" units="cm"/>
      <inkml:brushProperty name="color" value="#E71224"/>
    </inkml:brush>
  </inkml:definitions>
  <inkml:trace contextRef="#ctx0" brushRef="#br0">0 1 328,'37'104'754,"-33"-89"582,-2-4 5037,0-9 1737,8-4-9156,65 4 2987,37-1-3563,-91-1-1775,1-2 0,40-9 0,-26 1 719</inkml:trace>
</inkml:ink>
</file>

<file path=ppt/ink/ink3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08.528"/>
    </inkml:context>
    <inkml:brush xml:id="br0">
      <inkml:brushProperty name="width" value="0.05" units="cm"/>
      <inkml:brushProperty name="height" value="0.05" units="cm"/>
      <inkml:brushProperty name="color" value="#E71224"/>
    </inkml:brush>
  </inkml:definitions>
  <inkml:trace contextRef="#ctx0" brushRef="#br0">40 13 4737,'0'0'2733,"0"0"-517,0 0-445,0 0-107,0 0-110,0 0-252,0 0-383,0 0-282,0 0-182,0 0-120,0 0-123,0 0-55,0 0-48,0 0-47,39 0 47,-35 0-108,-3 0 14,-1 0 33,-20 14-60,11-12-42,0-1 0,1-1 1,-1 0-1,0 0 0,-11-2 0,35-12-92,-12 13 491,24-11-1719,-28 12 1298,1 0 1,0 1-1,0-1 1,-1 0-1,1 0 1,0 0 0,0 1-1,0-1 1,-1 0-1,1 1 1,0-1-1,0 0 1,0 0-1,0 1 1,0-1 0,0 0-1,0 1 1,0-1-1,0 0 1,0 1-1,0-1 1,0 0-1,0 0 1,0 1-1,0-1 1,0 0 0,0 1-1,0-1 1,0 0-1,0 1 1,0-1-1,0 0 1,1 0-1,-1 1 1,0-1 0,0 0-1,0 0 1,0 1-1,1-1 1,-1 0-1,0 0 1,0 1-1,1-1 1,-1 0 0,0 0-1,0 0 1,1 0-1,-1 0 1,0 1-1,1-1 1,-1 0-1,0 0 1,1 0-1,-1 0 1,0 0 0,0 0-1,1 0 1,-1 0-1,0 0 1,1 0-1,-1 0 1,0 0-1,1 0 1,-1 0 0,0-1-1,1 1 1,-13 15-4616,-3 0-2313</inkml:trace>
</inkml:ink>
</file>

<file path=ppt/ink/ink3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09.400"/>
    </inkml:context>
    <inkml:brush xml:id="br0">
      <inkml:brushProperty name="width" value="0.05" units="cm"/>
      <inkml:brushProperty name="height" value="0.05" units="cm"/>
      <inkml:brushProperty name="color" value="#E71224"/>
    </inkml:brush>
  </inkml:definitions>
  <inkml:trace contextRef="#ctx0" brushRef="#br0">10 0 880,'0'0'4600,"0"0"-1985,0 0-652,0 0-253,0 0-134,0 0-306,6 4-251,-3-2-1039,-1-2 126,1 1 0,-1 1 1,0-1-1,0 0 1,0 0-1,0 1 1,0-1-1,-1 1 1,1 0-1,0 0 1,-1-1-1,1 1 0,-1 0 1,1 0-1,-1 1 1,0-1-1,0 0 1,0 0-1,0 0 1,-1 1-1,1-1 1,0 0-1,-1 1 0,0-1 1,0 1-1,1-1 1,-2 4-1,2 28 279,0-18-347,-1 0-1,0 0 1,-1-1 0,-1 1-1,-6 25 1,7-35-164,-1 1-1,1 0 0,0-1 1,1 1-1,0 12 1,0-11-606,0-7 452,34-1-531,-1-2 527,-23 1 152,-1 0-1,1 1 1,0 0 0,-1 0 0,1 1 0,13 3 0,-21-3 120,0 0 0,0 1 0,0-1 0,0 1 0,0 0 1,-1-1-1,1 1 0,0 0 0,-1 0 0,1 0 0,-1 0 0,0 0 1,0 0-1,0 1 0,0-1 0,0 0 0,0 0 0,-1 1 0,1-1 1,-1 1-1,1-1 0,-1 0 0,0 6 0,0-4 23,0-1-1,1 1 1,-2 0-1,1 0 0,0-1 1,-1 1-1,0 0 1,0 0-1,0-1 1,0 1-1,0-1 1,-1 1-1,0-1 0,0 0 1,-2 4-1,-14 11-342,-1-1 0,0-1 0,-1 0 0,-1-2 0,-38 21 0,31-28-1663,12-9-3408,15-2 930</inkml:trace>
</inkml:ink>
</file>

<file path=ppt/ink/ink3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09.811"/>
    </inkml:context>
    <inkml:brush xml:id="br0">
      <inkml:brushProperty name="width" value="0.05" units="cm"/>
      <inkml:brushProperty name="height" value="0.05" units="cm"/>
      <inkml:brushProperty name="color" value="#E71224"/>
    </inkml:brush>
  </inkml:definitions>
  <inkml:trace contextRef="#ctx0" brushRef="#br0">0 86 2617,'0'0'3944,"0"0"-2047,0 0-153,0 0-223,0 0 39,0 0-296,0 0-496,0-5-352,10 0-184,0 0-104,10-5 8,4 4-128,6 1-8,4 0-104,5 0-848,30-10-1520,-5 5-3514,-5-5 65</inkml:trace>
</inkml:ink>
</file>

<file path=ppt/ink/ink3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10.381"/>
    </inkml:context>
    <inkml:brush xml:id="br0">
      <inkml:brushProperty name="width" value="0.05" units="cm"/>
      <inkml:brushProperty name="height" value="0.05" units="cm"/>
      <inkml:brushProperty name="color" value="#E71224"/>
    </inkml:brush>
  </inkml:definitions>
  <inkml:trace contextRef="#ctx0" brushRef="#br0">84 1 5905,'0'0'2561,"0"0"-465,0 0-239,0 0-201,0 0-464,0 0-392,0 0-335,34 5-201,-34 5-40,0 5-144,0 10 64,0 0-144,0 5-48,-10 6-825,-29 4-1119,5-5-1929,-1-5-3904</inkml:trace>
</inkml:ink>
</file>

<file path=ppt/ink/ink3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11.145"/>
    </inkml:context>
    <inkml:brush xml:id="br0">
      <inkml:brushProperty name="width" value="0.05" units="cm"/>
      <inkml:brushProperty name="height" value="0.05" units="cm"/>
      <inkml:brushProperty name="color" value="#E71224"/>
    </inkml:brush>
  </inkml:definitions>
  <inkml:trace contextRef="#ctx0" brushRef="#br0">0 0 1344,'0'0'4795,"0"0"-2163,0 0-782,0 0-236,0 0-197,0 0-215,0 3 2113,0 22-2707,4 48-192,27 143 0,-17-132-641,-2-39-1017,1-29-2113,7-10-5665,-11-6 5237</inkml:trace>
</inkml:ink>
</file>

<file path=ppt/ink/ink3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11.591"/>
    </inkml:context>
    <inkml:brush xml:id="br0">
      <inkml:brushProperty name="width" value="0.05" units="cm"/>
      <inkml:brushProperty name="height" value="0.05" units="cm"/>
      <inkml:brushProperty name="color" value="#E71224"/>
    </inkml:brush>
  </inkml:definitions>
  <inkml:trace contextRef="#ctx0" brushRef="#br0">104 0 520,'0'0'5617,"0"0"-3432,0 0-433,0 0-280,0 0-207,0 0-433,0 0-456,14 81-192,-14-56-80,0-5-104,0 5-736,-5 1-920,-34 19-2377,0-5-240,4-5 2344</inkml:trace>
</inkml:ink>
</file>

<file path=ppt/ink/ink3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12.441"/>
    </inkml:context>
    <inkml:brush xml:id="br0">
      <inkml:brushProperty name="width" value="0.05" units="cm"/>
      <inkml:brushProperty name="height" value="0.05" units="cm"/>
      <inkml:brushProperty name="color" value="#E71224"/>
    </inkml:brush>
  </inkml:definitions>
  <inkml:trace contextRef="#ctx0" brushRef="#br0">1 51 88,'0'0'315,"0"0"258,0 0 1265,0 0 1456,0 0-923,0 0-576,1-9-403,2-24-161,-2 24-204,-1 9-181,0 0-147,0 0-201,0 0-48,0 4-57,0 342 1979,0-229-4104,0 0-3594,6-116-537,24-9 3477,-2-24 1174,1 1-11</inkml:trace>
</inkml:ink>
</file>

<file path=ppt/ink/ink3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12.861"/>
    </inkml:context>
    <inkml:brush xml:id="br0">
      <inkml:brushProperty name="width" value="0.05" units="cm"/>
      <inkml:brushProperty name="height" value="0.05" units="cm"/>
      <inkml:brushProperty name="color" value="#E71224"/>
    </inkml:brush>
  </inkml:definitions>
  <inkml:trace contextRef="#ctx0" brushRef="#br0">16 1 208,'0'0'357,"0"0"-16,0 0 15,0 0 912,0 0 2558,0 0-1087,-1 0-2522,0 0 1,0 0-1,1 0 0,-1 1 0,0-1 1,1 0-1,-1 0 0,0 1 0,1-1 0,-1 0 1,0 1-1,1-1 0,-1 1 0,0-1 0,1 1 1,-1-1-1,1 1 0,-1-1 0,1 1 1,0 0-1,-1-1 0,1 1 0,-1 1 0,1 68 4609,0-56-8887,0-7-5879,2-30 7428,6-11 963</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18.302"/>
    </inkml:context>
    <inkml:brush xml:id="br0">
      <inkml:brushProperty name="width" value="0.05" units="cm"/>
      <inkml:brushProperty name="height" value="0.05" units="cm"/>
      <inkml:brushProperty name="color" value="#E71224"/>
    </inkml:brush>
  </inkml:definitions>
  <inkml:trace contextRef="#ctx0" brushRef="#br0">134 49 3737,'0'0'2018,"0"0"-670,0 0 24,0 0-108,0 0-106,0 0-27,-1-3 78,0 2-1106,1-1-1,-1 1 0,0 0 0,0 0 0,1 0 0,-1 0 0,0 0 0,0 0 0,0 0 0,0 0 0,0 0 0,0 0 0,0 1 1,0-1-1,-1 0 0,1 1 0,0-1 0,0 1 0,0-1 0,-1 1 0,1-1 0,0 1 0,-1 0 0,1 0 0,0 0 0,-1 0 0,1 0 1,0 0-1,-1 0 0,0 0-102,-1 1 14,1-1 0,0 1 0,-1 0 1,1 0-1,0 0 0,0 0 0,0 0 1,-1 0-1,1 1 0,0-1 0,1 1 1,-1-1-1,0 1 0,0 0 0,1 0 0,-1 0 1,1 0-1,-1 0 0,0 1-14,-10 20 8,0 0 0,2 1 0,0 1-8,7-18-40,1 1 0,-1 0 0,2 1 0,-1-1 0,1 0-1,0 0 1,1 1 0,0-1 0,0 0 0,1 1 0,1 3 40,-1-8 4,1 0 0,-1 0 0,1 0-1,0-1 1,0 1 0,0-1 0,1 1 0,-1-1 0,1 0 0,0 0 0,0 0 0,0 0 0,0 0-1,0-1 1,1 1 0,-1-1 0,1 0 0,0 0 0,-1-1 0,1 1 0,0-1 0,0 1 0,2-1-4,8 3 54,0-1 1,0 0 0,1-1 0,-1-1 0,14 0-55,-24-1 19,0 0 1,0 1-1,0-2 0,0 1 1,-1 0-1,1-1 1,0 0-1,0 0 0,-1 0 1,1 0-1,0 0 1,-1-1-1,2 0-19,-3-1 17,1 0-1,-1 0 1,0 0 0,0 0 0,0 0-1,0 0 1,-1-1 0,1 1-1,-1 0 1,0-1 0,0 0 0,0 1-1,0-3-16,6-29 85,-1 0 1,-2 0-1,-1 0 0,-2-1 0,-2-10-85,1 32 60,0 12-68,0 0 0,-1 1 1,1-1-1,-1 0 0,0 1 0,1-1 1,-1 0-1,0 1 0,0-1 0,0 1 1,0-1-1,0 1 0,0 0 0,0-1 1,-1 1-1,1 0 0,0 0 0,-1 0 1,1 0-1,-1 0 0,1 0 0,-1 0 1,1 0-1,-1 1 0,0-1 1,1 1-1,-1-1 0,0 1 0,0-1 1,1 1-1,-1 0 0,0 0 0,0 0 8,-13-2-174,0 2-1,0-1 1,-13 2 174,9 0 57,18-1-117,0 0 0,0 0 0,-1 1 0,1-1 0,0 0 0,-1 1 0,1-1 0,0 1 0,0-1 0,0 1 0,-1 0 0,1-1-1,0 1 1,0 0 0,0 0 0,0 0 0,0-1 0,0 1 0,1 0 0,-1 1 0,0-1 0,0 0 0,1 0 0,-1 0 0,0 0 0,1 0 0,-1 1 0,1-1 0,0 0-1,-1 1 1,1-1 0,0 0 0,0 2 60,-1 53-3513,2-37 1215,-1 7-2090</inkml:trace>
</inkml:ink>
</file>

<file path=ppt/ink/ink3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13.648"/>
    </inkml:context>
    <inkml:brush xml:id="br0">
      <inkml:brushProperty name="width" value="0.05" units="cm"/>
      <inkml:brushProperty name="height" value="0.05" units="cm"/>
      <inkml:brushProperty name="color" value="#E71224"/>
    </inkml:brush>
  </inkml:definitions>
  <inkml:trace contextRef="#ctx0" brushRef="#br0">1 35 232,'0'0'1016,"0"0"3102,0 0-117,0 0-1788,0 0-618,0 0-238,0-8-412,1 0-860,1-10 605,-1 38-96,-1 220 13,0-240-826,0 0-82,0 0-52,21 0-265,9 0 500,-9-1 58,1 2 0,0 0 0,26 5-1,-41-5 49,0 1 0,-1 0 0,1 1 0,-1-1 0,1 1 0,-1 0 0,0 1 0,0-1 0,-1 1 0,1 0 0,-1 1 0,0-1 0,0 1 0,6 8 0,-9-11 23,0 1-1,0-1 1,-1 0 0,1 1-1,-1-1 1,0 1-1,0 0 1,0-1 0,0 1-1,0 0 1,-1 0-1,1 0 1,-1-1-1,1 1 1,-1 0 0,0 0-1,0 0 1,-1 0-1,1 0 1,-1 0 0,1-1-1,-1 1 1,0 0-1,0 0 1,-2 3 0,0-1 30,0 0 0,-1 1 0,1-1 0,-1-1 0,-1 1 0,1-1 1,-1 1-1,1-1 0,-11 7 0,-2 0 75,-1-1 0,-27 12-1,1-10-2605,39-11 1121,0-1 0,0 1 1,0-2-1,0 1 1,0 0-1,-9-3 0,13 3 1251,0 0 0,0-1 0,0 1 0,1-1 0,-1 1 0,0-1 0,0 1 0,1-1 1,-1 0-1,0 1 0,1-1 0,-1 0 0,1 1 0,-1-1 0,1 0 0,-1 0 0,1 1 0,-1-1 0,1 0 0,0 0 0,-1 0 0,1 0 0,0 0 0,0 0 0,0-1 0,-1-13-1201</inkml:trace>
</inkml:ink>
</file>

<file path=ppt/ink/ink3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14.110"/>
    </inkml:context>
    <inkml:brush xml:id="br0">
      <inkml:brushProperty name="width" value="0.05" units="cm"/>
      <inkml:brushProperty name="height" value="0.05" units="cm"/>
      <inkml:brushProperty name="color" value="#E71224"/>
    </inkml:brush>
  </inkml:definitions>
  <inkml:trace contextRef="#ctx0" brushRef="#br0">24 101 912,'0'0'4529,"0"0"-2179,0 0-726,0 0-291,0 0-309,0 0-243,-4 0-207,2 0-471,-15 5 219,17-5-314,0 0 0,1 0-1,-1 0 1,0 0 0,0 0 0,0 0 0,1 0 0,-1 0 0,0 1 0,0-1 0,0 0 0,0 0 0,1 0 0,-1 0 0,0 0 0,0 0 0,0 1-1,0-1 1,0 0 0,1 0 0,-1 0 0,0 0 0,0 0 0,0 1 0,0-1 0,0 0 0,0 0 0,0 0 0,0 1 0,0-1 0,0 0 0,0 0-1,0 0 1,0 1 0,0-1 0,0 0 0,0 0 0,0 0 0,0 1 0,0-1 0,0 0 0,0 0 0,0 0 0,0 1 0,0-1 0,0 0-1,0 0 1,-1 0 0,1 0 0,0 1 0,0-1 0,0 0 0,0 0 0,0 0 0,0 0 0,-1 0 0,1 0 0,0 1 0,0-1 0,0 0 0,-1 0-1,1 0 1,0 0 0,0 0 0,0 0 0,0 0 0,-1 0 0,1 0 0,6 2 109,0-1 0,0 0 0,0-1 1,1 0-1,-1 0 0,0 0 0,10-2 0,8 1 113,-12-1-218,1 0-1,-1 0 1,1-2 0,-1 1 0,0-2 0,0 0-1,0 0 1,-1-1 0,0 0 0,14-11-1,-11 8-1082,1 0-1,-1 1 1,1 1-1,0 0 1,32-8-1,24 11-5600,-51 4 5786,11 0-154</inkml:trace>
</inkml:ink>
</file>

<file path=ppt/ink/ink3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14.595"/>
    </inkml:context>
    <inkml:brush xml:id="br0">
      <inkml:brushProperty name="width" value="0.05" units="cm"/>
      <inkml:brushProperty name="height" value="0.05" units="cm"/>
      <inkml:brushProperty name="color" value="#E71224"/>
    </inkml:brush>
  </inkml:definitions>
  <inkml:trace contextRef="#ctx0" brushRef="#br0">157 1 144,'0'0'1656,"0"0"3321,0 0-2688,0 0-449,0 0-279,0 0-441,0 0-328,5 136-352,-5-116-272,0 0-72,-10-5-96,-4-5-864,-6-5-1713,-24 5-4928,9 0 5472,-4-5 673</inkml:trace>
</inkml:ink>
</file>

<file path=ppt/ink/ink3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15.607"/>
    </inkml:context>
    <inkml:brush xml:id="br0">
      <inkml:brushProperty name="width" value="0.05" units="cm"/>
      <inkml:brushProperty name="height" value="0.05" units="cm"/>
      <inkml:brushProperty name="color" value="#E71224"/>
    </inkml:brush>
  </inkml:definitions>
  <inkml:trace contextRef="#ctx0" brushRef="#br0">0 40 624,'0'0'7015,"0"0"-3400,0 0-1401,0 0-549,0 0-437,0 0-281,0-1-798,0 0 1,0-1-1,0 1 1,1-1-1,-1 1 1,0 0 0,1-1-1,-1 1 1,0 0-1,1-1 1,0 1-1,-1 0 1,2-2-1,241-17-489,-241 21 325,-1-1-1,0 1 0,0 0 0,1 0 1,-1 0-1,0-1 0,0 1 0,0 0 1,0 0-1,0 1 0,0-1 0,-1 0 1,1 0-1,0 0 0,0 1 1,-1-1-1,1 0 0,-1 1 0,1-1 1,-1 0-1,0 1 0,1-1 0,-1 1 1,0-1-1,0 1 0,0-1 0,0 0 1,0 1-1,0-1 0,-1 3 0,-5 54-126,0-40 65,-1 0 1,-1-1-1,-1 0 1,0 0-1,-22 30 1,1-3-182,-4 9-43,-23 42 116,55-87 191,2-6 54,0-2 15,0 0 58,0 0-55,0 0 2,0 0-31,0 0-34,3 0-9,17-1-203,0-1-1,0-1 0,0-1 1,-1 0-1,0-2 0,23-9 0,112-55-4240,-115 50 2232,13-6-4303</inkml:trace>
</inkml:ink>
</file>

<file path=ppt/ink/ink3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16.112"/>
    </inkml:context>
    <inkml:brush xml:id="br0">
      <inkml:brushProperty name="width" value="0.05" units="cm"/>
      <inkml:brushProperty name="height" value="0.05" units="cm"/>
      <inkml:brushProperty name="color" value="#E71224"/>
    </inkml:brush>
  </inkml:definitions>
  <inkml:trace contextRef="#ctx0" brushRef="#br0">114 0 5513,'0'0'2705,"0"0"-481,0 0-575,0 0-545,0 0-360,0 0-312,0 0-168,0 86-152,-15-76-112,0-5-48,-14 5-1080,-1-5-1769,6 0-4496</inkml:trace>
</inkml:ink>
</file>

<file path=ppt/ink/ink3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17.280"/>
    </inkml:context>
    <inkml:brush xml:id="br0">
      <inkml:brushProperty name="width" value="0.05" units="cm"/>
      <inkml:brushProperty name="height" value="0.05" units="cm"/>
      <inkml:brushProperty name="color" value="#E71224"/>
    </inkml:brush>
  </inkml:definitions>
  <inkml:trace contextRef="#ctx0" brushRef="#br0">17 5 2657,'0'0'4949,"0"0"-2153,0 0-877,0 0-177,0 0-226,0 0-170,-16 0 1271,266-5-3008,-248 18-160,-3-3 421,0 1 1,0-1-1,-1 1 0,0-1 1,-1 1-1,-1-1 0,1 0 0,-1-1 1,-1 1-1,0-1 0,0 1 1,-1-2-1,0 1 0,-1 0 1,-7 6-1,-133 162-1257,146-176 1386,1 0 1,-1 0-1,0 0 1,0 0 0,0 0-1,1 1 1,-1-1-1,0 0 1,1 0-1,-1 0 1,1 1-1,-1-1 1,1 0-1,0 1 1,0-1-1,-1 0 1,1 0-1,0 1 1,0-1-1,0 0 1,1 1-1,-1 1 1,1-3 16,-1 1 1,1 0-1,0 0 1,0-1-1,0 1 1,0 0-1,0-1 1,-1 1-1,1-1 1,0 1-1,0-1 1,0 0-1,1 1 1,-1-1-1,0 0 1,0 0-1,0 1 1,0-1-1,0 0 1,2-1-1,11 1 118,0-1 0,-1-1 0,18-5 0,-19 5-272,37-9-28,-12 3-1936,-1 2-4287,-19 5-681</inkml:trace>
</inkml:ink>
</file>

<file path=ppt/ink/ink3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17.673"/>
    </inkml:context>
    <inkml:brush xml:id="br0">
      <inkml:brushProperty name="width" value="0.05" units="cm"/>
      <inkml:brushProperty name="height" value="0.05" units="cm"/>
      <inkml:brushProperty name="color" value="#E71224"/>
    </inkml:brush>
  </inkml:definitions>
  <inkml:trace contextRef="#ctx0" brushRef="#br0">1 0 2601,'0'0'6129,"0"0"-3577,0 0-639,0 0-473,0 0-232,0 0-31,0 0-505,0 15-240,0-10-312,0-5-120,0 5 0,0-5-592,0 0-1297,0 0-2224,9 0-4136</inkml:trace>
</inkml:ink>
</file>

<file path=ppt/ink/ink3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18.455"/>
    </inkml:context>
    <inkml:brush xml:id="br0">
      <inkml:brushProperty name="width" value="0.05" units="cm"/>
      <inkml:brushProperty name="height" value="0.05" units="cm"/>
      <inkml:brushProperty name="color" value="#E71224"/>
    </inkml:brush>
  </inkml:definitions>
  <inkml:trace contextRef="#ctx0" brushRef="#br0">64 0 5817,'0'0'2345,"0"0"-468,0 0-443,0 0-168,0 0-99,0 0-144,-3 12-270,-48 187 1323,48-190-2070,1 1-1,1-1 0,0 1 0,0 12 0,0-20-43,1 0 0,0 0 1,0 0-1,0-1 0,0 1 0,0 0 1,1 0-1,-1-1 0,0 1 0,1 0 1,-1 0-1,1-1 0,0 1 0,-1-1 1,1 1-1,0 0 0,0-1 0,0 1 1,0-1-1,0 0 0,1 1 0,-1-1 0,0 0 1,1 0-1,-1 0 0,1 0 0,-1 0 1,3 1-1,58 9-177,-44-9 197,-1 0 1,1 1-1,0 2 0,-1-1 1,0 2-1,0 0 1,0 1-1,21 14 0,-36-19 46,-1 0-1,0 1 0,-1-1 0,1 1 0,0-1 0,0 1 0,-1-1 1,0 1-1,1-1 0,-1 1 0,0-1 0,0 1 0,-1 0 0,1-1 1,0 1-1,-1-1 0,0 1 0,1-1 0,-1 1 0,0-1 0,0 0 0,-3 5 1,-12 8-424,0 0 0,0-1 0,-2-1 0,1 0 0,-34 17 0,22-21-3147,8-8-2814,7-1 2789</inkml:trace>
</inkml:ink>
</file>

<file path=ppt/ink/ink3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18.895"/>
    </inkml:context>
    <inkml:brush xml:id="br0">
      <inkml:brushProperty name="width" value="0.05" units="cm"/>
      <inkml:brushProperty name="height" value="0.05" units="cm"/>
      <inkml:brushProperty name="color" value="#E71224"/>
    </inkml:brush>
  </inkml:definitions>
  <inkml:trace contextRef="#ctx0" brushRef="#br0">1 31 1856,'0'0'3542,"0"0"-1512,0 0-396,0 0-156,0 0-245,0 0-203,0 0-952,0 0 0,0 1 0,0-1 0,0 0 1,0 1-1,0-1 0,0 1 0,0-1 0,0 0 0,0 1 1,0-1-1,0 0 0,0 1 0,0-1 0,1 0 0,-1 1 1,0-1-1,0 0 0,1 1 0,-1-1 0,0 0 0,0 0 1,1 1-1,-1-1 0,0 0 0,0 0 0,1 0 0,-1 1 1,0-1-1,1 0 0,-1 0 0,1 0 0,-1 0 0,0 0 0,1 1 1,32-1-893,0-1 0,0-1 0,51-11 0,-31-1-3692,-11 3-180</inkml:trace>
</inkml:ink>
</file>

<file path=ppt/ink/ink3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19.394"/>
    </inkml:context>
    <inkml:brush xml:id="br0">
      <inkml:brushProperty name="width" value="0.05" units="cm"/>
      <inkml:brushProperty name="height" value="0.05" units="cm"/>
      <inkml:brushProperty name="color" value="#E71224"/>
    </inkml:brush>
  </inkml:definitions>
  <inkml:trace contextRef="#ctx0" brushRef="#br0">79 1 3209,'0'0'5129,"0"0"-2721,0 0-455,0 0-561,0 0-536,0 0-320,0 0-432,-25 95-104,15-75-272,-9 0-1536,9 1-2873,-5-1-1857</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19.182"/>
    </inkml:context>
    <inkml:brush xml:id="br0">
      <inkml:brushProperty name="width" value="0.05" units="cm"/>
      <inkml:brushProperty name="height" value="0.05" units="cm"/>
      <inkml:brushProperty name="color" value="#E71224"/>
    </inkml:brush>
  </inkml:definitions>
  <inkml:trace contextRef="#ctx0" brushRef="#br0">53 1 2272,'0'0'1299,"0"0"-457,0 0-349,0 0-195,0 0 18,0 0 84,9 0 330,-6 2 4383,-6 12-4887,0 0 1,-1-1 0,0 0-1,-1 0 1,0 0 0,-1-1 0,-3 3-227,-1 7 90,-5 14-649,15-35-515,0-1-223,7-2-1235,-4 0 2299,0 0 0,0 0 0,0 0 1,-1-1-1,1 1 0,-1-1 0,0 0 1,0 0-1,0 0 0,0 0 0,0 0 1,-1 0-1,1 0 233,-1 0-218,17-29-2844</inkml:trace>
</inkml:ink>
</file>

<file path=ppt/ink/ink3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20.505"/>
    </inkml:context>
    <inkml:brush xml:id="br0">
      <inkml:brushProperty name="width" value="0.05" units="cm"/>
      <inkml:brushProperty name="height" value="0.05" units="cm"/>
      <inkml:brushProperty name="color" value="#E71224"/>
    </inkml:brush>
  </inkml:definitions>
  <inkml:trace contextRef="#ctx0" brushRef="#br0">19 6 472,'0'0'1146,"0"0"663,0 0 2366,0 0-1429,0 0-993,0 0-398,-18-5 2018,285 20-2528,-267-16-850,1 1-1,0 0 0,0 0 1,-1 0-1,1 0 0,0-1 1,0 1-1,0 0 0,-1 0 1,1 1-1,0-1 0,0 0 0,-1 0 1,1 0-1,0 0 0,0 1 1,-1-1-1,1 0 0,0 1 1,0-1-1,-1 0 0,1 1 1,-1-1-1,1 1 0,0-1 0,-1 1 1,1 0-1,-1-1 0,1 1 1,-1-1-1,1 1 0,-1 0 1,0-1-1,1 1 0,-1 0 0,0 0 1,0-1-1,1 1 0,-1 0 1,0 0-1,0-1 0,0 1 1,0 0-1,0 0 0,0 0 1,0-1-1,0 1 0,0 0 0,0 0 1,-1-1-1,1 1 0,0 0 1,0 0-1,-1-1 0,1 1 1,0 0-1,-1 0 0,-1 3-99,-1 0-1,1 0 0,-1 0 0,1-1 0,-1 1 1,0-1-1,-4 4 0,-9 3-411,2 1-1,-1 0 1,2 1-1,-1 1 1,2 0 0,0 1-1,0 0 1,-11 19-1,23-33 502,0 0 0,0 1-1,0-1 1,0 0 0,0 1 0,0-1-1,-1 0 1,1 1 0,0-1 0,0 0-1,0 1 1,0-1 0,0 0 0,0 0-1,0 1 1,1-1 0,-1 0 0,0 1-1,0-1 1,0 0 0,0 1 0,0-1-1,0 0 1,0 0 0,1 1 0,-1-1-1,0 0 1,0 0 0,0 1-1,1-1 1,-1 0 0,0 0 0,0 1-1,1-1 1,-1 0 0,0 0 0,0 0-1,1 0 1,19 5-69,31-5 507,-38 0-401,7 0 105,5-1-15,1 2-1,38 6 1,-58-7-99,0 1 1,0 1-1,-1-1 0,1 1 0,0 0 0,-1 1 1,1-1-1,-1 1 0,0 0 0,0 0 0,0 1 1,0-1-1,-1 1 0,0 0 0,1 1 0,5 6 1,-9-8 41,1-1 1,-1 1 0,0 0 0,0-1 0,0 1 0,0 0 0,0 0 0,0-1-1,-1 1 1,1 0 0,-1 0 0,0 0 0,0 0 0,0 0 0,0 0-1,0 0 1,-1-1 0,0 1 0,1 0 0,-1 0 0,0 0 0,0-1 0,0 1-1,-1 0 1,1-1 0,-1 1 0,1-1 0,-1 0 0,0 1 0,0-1 0,0 0-1,0 0 1,0 0 0,-3 2 0,-9 6-24,0 0 1,-1 0-1,0-1 0,-22 9 1,28-13-70,2-2-115,-25 12-1144,-41 15 0,63-27-396,-1 0-1,1-1 0,-1 0 1,-21 1-1,27-3 511</inkml:trace>
</inkml:ink>
</file>

<file path=ppt/ink/ink3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20.958"/>
    </inkml:context>
    <inkml:brush xml:id="br0">
      <inkml:brushProperty name="width" value="0.05" units="cm"/>
      <inkml:brushProperty name="height" value="0.05" units="cm"/>
      <inkml:brushProperty name="color" value="#E71224"/>
    </inkml:brush>
  </inkml:definitions>
  <inkml:trace contextRef="#ctx0" brushRef="#br0">104 0 328,'0'0'574,"0"0"8,0 0 636,0 0 2713,0 0-1083,0 0-1111,1 8-478,3 8-763,-2 1-1,0 0 0,0 30 0,-2-41-620,-1 1 0,1-1 0,-1 0 0,0 0 0,-1 0 0,1 0-1,-1 0 1,-1 0 0,1 0 0,-1 0 0,0-1 0,0 1 0,0-1-1,-7 8 1,8-12-380,0 1 0,0-1 0,-1 1 0,1-1 0,0 0 0,0 0 0,-1 0-1,1-1 1,-1 1 0,1 0 0,-1-1 0,1 1 0,-1-1 0,1 0 0,-1 0-1,1 0 1,-1 0 0,-4-2 0,-8 2-12,0 0-630</inkml:trace>
</inkml:ink>
</file>

<file path=ppt/ink/ink3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21.380"/>
    </inkml:context>
    <inkml:brush xml:id="br0">
      <inkml:brushProperty name="width" value="0.05" units="cm"/>
      <inkml:brushProperty name="height" value="0.05" units="cm"/>
      <inkml:brushProperty name="color" value="#E71224"/>
    </inkml:brush>
  </inkml:definitions>
  <inkml:trace contextRef="#ctx0" brushRef="#br0">0 0 120,'0'0'207,"0"0"-327,1 0-52,3 0 137,0 1 35,-4 0 9,0-1-1,0 0 1,0 1 0,0-1 0,0 1-1,0-1 1,0 0 0,0 1 0,0-1-1,0 0 1,0 1 0,0-1 0,0 0-1,0 1 1,-1-1 0,1 0-1,0 1 1,0-1 0,-1 0 0,1 1-1,0-1 1,0 0 0,-1 0 0,1 1-1,0-1 1,0 0 0,-1 0 0,1 0-1,0 1 1,-1-1 0,1 0 0,0 0-1,-1 0 1,1 0 0,-1 0-1,1 0 1,0 0 0,-1 0 0,0 0-1,1 5-197</inkml:trace>
</inkml:ink>
</file>

<file path=ppt/ink/ink3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21.725"/>
    </inkml:context>
    <inkml:brush xml:id="br0">
      <inkml:brushProperty name="width" value="0.05" units="cm"/>
      <inkml:brushProperty name="height" value="0.05" units="cm"/>
      <inkml:brushProperty name="color" value="#E71224"/>
    </inkml:brush>
  </inkml:definitions>
  <inkml:trace contextRef="#ctx0" brushRef="#br0">0 0 96</inkml:trace>
  <inkml:trace contextRef="#ctx0" brushRef="#br0" timeOffset="1">0 0 96,'108'86'192,"-108"-86"-8,0-5-88,0-5-88,0 5-8,0-5-264,0 5 40,0 0 136,0 0 88,0 5 0</inkml:trace>
</inkml:ink>
</file>

<file path=ppt/ink/ink3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22.249"/>
    </inkml:context>
    <inkml:brush xml:id="br0">
      <inkml:brushProperty name="width" value="0.05" units="cm"/>
      <inkml:brushProperty name="height" value="0.05" units="cm"/>
      <inkml:brushProperty name="color" value="#E71224"/>
    </inkml:brush>
  </inkml:definitions>
  <inkml:trace contextRef="#ctx0" brushRef="#br0">1 81 8,'0'0'0,"0"0"8,0 0-8,0 0 8,0 0-8,0 0 0,0 0 0,0 0-8,5-81-8</inkml:trace>
</inkml:ink>
</file>

<file path=ppt/ink/ink3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22.595"/>
    </inkml:context>
    <inkml:brush xml:id="br0">
      <inkml:brushProperty name="width" value="0.05" units="cm"/>
      <inkml:brushProperty name="height" value="0.05" units="cm"/>
      <inkml:brushProperty name="color" value="#E71224"/>
    </inkml:brush>
  </inkml:definitions>
  <inkml:trace contextRef="#ctx0" brushRef="#br0">1 212 40,'19'-191'120,"-24"185"-24,5 1-40,0 0 0,0 0-48,0 5 8,0 0-16,-5 0 0,5 0-392</inkml:trace>
</inkml:ink>
</file>

<file path=ppt/ink/ink3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22.945"/>
    </inkml:context>
    <inkml:brush xml:id="br0">
      <inkml:brushProperty name="width" value="0.05" units="cm"/>
      <inkml:brushProperty name="height" value="0.05" units="cm"/>
      <inkml:brushProperty name="color" value="#E71224"/>
    </inkml:brush>
  </inkml:definitions>
  <inkml:trace contextRef="#ctx0" brushRef="#br0">6 0 480,'0'0'382,"0"0"566,0 0 2328,0 0-319,0 0-662,-1 3 4938,0 3-3641,-2 25-3354,8-26-5909,27-4-1224,-25-1 3547,13 0-323</inkml:trace>
  <inkml:trace contextRef="#ctx0" brushRef="#br0" timeOffset="1">6 0 144</inkml:trace>
</inkml:ink>
</file>

<file path=ppt/ink/ink3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23.274"/>
    </inkml:context>
    <inkml:brush xml:id="br0">
      <inkml:brushProperty name="width" value="0.05" units="cm"/>
      <inkml:brushProperty name="height" value="0.05" units="cm"/>
      <inkml:brushProperty name="color" value="#E71224"/>
    </inkml:brush>
  </inkml:definitions>
  <inkml:trace contextRef="#ctx0" brushRef="#br0">1 0 144,'258'21'1162,"-207"-16"3236,-51-5 298,0 0-2148,0 0-1017,0 0-324,0 0-337,0 0-349,45 0-7916,55 0-518,1 0 5241,-1 0 5210,1 0 5184,-81 0-13302</inkml:trace>
</inkml:ink>
</file>

<file path=ppt/ink/ink3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23.605"/>
    </inkml:context>
    <inkml:brush xml:id="br0">
      <inkml:brushProperty name="width" value="0.05" units="cm"/>
      <inkml:brushProperty name="height" value="0.05" units="cm"/>
      <inkml:brushProperty name="color" value="#E71224"/>
    </inkml:brush>
  </inkml:definitions>
  <inkml:trace contextRef="#ctx0" brushRef="#br0">0 0 96,'0'0'696,"0"0"248,0 0 6050,0 0-4210,0 0-735,0 0-785,0 0-752,0 0-136,30 0-328,-21 0-48,6 0-80,0 0-696,5 0-1160,-6 0-2209,6 0 56,0 0 2513,9 0-161,-4 0 441</inkml:trace>
</inkml:ink>
</file>

<file path=ppt/ink/ink3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23.944"/>
    </inkml:context>
    <inkml:brush xml:id="br0">
      <inkml:brushProperty name="width" value="0.05" units="cm"/>
      <inkml:brushProperty name="height" value="0.05" units="cm"/>
      <inkml:brushProperty name="color" value="#E71224"/>
    </inkml:brush>
  </inkml:definitions>
  <inkml:trace contextRef="#ctx0" brushRef="#br0">59 86 592,'0'0'10314,"0"0"-4704,0 0-3234,0 0-800,0 0-679,0 0-505,0 0-392,5-61-200,-15 56-1433,-14-5-3976,-6 0-5625</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19.517"/>
    </inkml:context>
    <inkml:brush xml:id="br0">
      <inkml:brushProperty name="width" value="0.05" units="cm"/>
      <inkml:brushProperty name="height" value="0.05" units="cm"/>
      <inkml:brushProperty name="color" value="#E71224"/>
    </inkml:brush>
  </inkml:definitions>
  <inkml:trace contextRef="#ctx0" brushRef="#br0">62 27 1808</inkml:trace>
  <inkml:trace contextRef="#ctx0" brushRef="#br0" timeOffset="1">62 27 1808,'49'-22'2209,"-40"18"-1097,-9 4-169,0 0 89,-1 0-913,-1 1-1,1 0 0,0 0 0,-1 0 1,1 1-1,0-1 0,-1 0 1,1 0-1,0 1 0,0-1 1,0 0-1,0 1 0,0-1 1,0 1-1,1 0 0,-1-1 1,0 1-1,1 0 0,-1 0-118,-1 3 295,-17 31 82,2 0 0,1 1 0,2 1 0,2 0 0,-5 27-377,16-39-2693,1-19-657</inkml:trace>
</inkml:ink>
</file>

<file path=ppt/ink/ink3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25.405"/>
    </inkml:context>
    <inkml:brush xml:id="br0">
      <inkml:brushProperty name="width" value="0.05" units="cm"/>
      <inkml:brushProperty name="height" value="0.05" units="cm"/>
      <inkml:brushProperty name="color" value="#E71224"/>
    </inkml:brush>
  </inkml:definitions>
  <inkml:trace contextRef="#ctx0" brushRef="#br0">5 323 672,'0'0'692,"0"0"-190,0 0-81,0 0 187,0 0 1050,-5 2 8221,6 7-8189,11 7-1356,-1 1-1,-1 0 1,0 1-1,-1 1 1,-1-1-1,-1 1 1,-1 0 0,-1 1-1,5 29 1,-3 12-214,0 113 0,-7-165-174,-1 0 1,0 1 0,0-1 0,-1 0-1,0 0 1,-1 0 0,0 0 0,0-1-1,-1 1 1,0-1 0,0 0 0,-7 10-1,56-87-2103,14 10 2107,-49 51 48,0 0 0,-1-1 0,0 0-1,0-1 1,-1 0 0,-1 0 0,1 0 0,-1-1 0,-1-1 0,0 1 0,8-24 0,73-327-3720,-84 348 1882,0 0 1,-2-1 0,0-21-1,-5-48-1827,0 7 3355,4 46-962</inkml:trace>
</inkml:ink>
</file>

<file path=ppt/ink/ink3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26.089"/>
    </inkml:context>
    <inkml:brush xml:id="br0">
      <inkml:brushProperty name="width" value="0.05" units="cm"/>
      <inkml:brushProperty name="height" value="0.05" units="cm"/>
      <inkml:brushProperty name="color" value="#E71224"/>
    </inkml:brush>
  </inkml:definitions>
  <inkml:trace contextRef="#ctx0" brushRef="#br0">1 31 1112,'0'0'3726,"0"0"1649,0 0-2026,0 0-1237,0 0-529,0 0-519,84 0 346,-35 1-2255,49-1-982,-90 0 709,1-2 0,0 1-1,-1-1 1,1 0 0,-1 0 0,0-1 0,0 0 0,13-7 0,-11 4-2301</inkml:trace>
</inkml:ink>
</file>

<file path=ppt/ink/ink3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26.728"/>
    </inkml:context>
    <inkml:brush xml:id="br0">
      <inkml:brushProperty name="width" value="0.05" units="cm"/>
      <inkml:brushProperty name="height" value="0.05" units="cm"/>
      <inkml:brushProperty name="color" value="#E71224"/>
    </inkml:brush>
  </inkml:definitions>
  <inkml:trace contextRef="#ctx0" brushRef="#br0">26 1 280,'0'0'683,"0"0"236,0 0 1264,0 0 203,0 0-515,0 0-328,-5 9-254,1 1-527,1-1 0,0 1 0,0 0 0,1 1 0,0-1 0,0 0 0,1 11 0,35-20-448,-14-1-956,0-1 1,0-1 0,20-4-1,-26 2-1343,0 0-1,0-1 1,-1 0-1,23-13 0,-5 2-619</inkml:trace>
</inkml:ink>
</file>

<file path=ppt/ink/ink3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28.140"/>
    </inkml:context>
    <inkml:brush xml:id="br0">
      <inkml:brushProperty name="width" value="0.05" units="cm"/>
      <inkml:brushProperty name="height" value="0.05" units="cm"/>
      <inkml:brushProperty name="color" value="#E71224"/>
    </inkml:brush>
  </inkml:definitions>
  <inkml:trace contextRef="#ctx0" brushRef="#br0">40 1 56,'0'0'15,"0"0"27,0 0 5,-5 0-32,-24 0-22,29 0-26,0 0 11,0 0-12,0 0 19,0 0 6,0 0-10,-1 4-17,-3-3 36</inkml:trace>
</inkml:ink>
</file>

<file path=ppt/ink/ink3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34.085"/>
    </inkml:context>
    <inkml:brush xml:id="br0">
      <inkml:brushProperty name="width" value="0.05" units="cm"/>
      <inkml:brushProperty name="height" value="0.05" units="cm"/>
      <inkml:brushProperty name="color" value="#E71224"/>
    </inkml:brush>
  </inkml:definitions>
  <inkml:trace contextRef="#ctx0" brushRef="#br0">281 458 40,'1'-14'0,"19"-4"337,-25 30 480,-6 8-513,7-6 320,-6 15 281,9-29-575,1 1 0,-1 0 0,1-1-1,-1 1 1,1-1 0,-1 1 0,1-1 0,-1 1 0,1-1-1,-1 0 1,0 1 0,1-1 0,-1 0 0,0 1 0,1-1-1,-1 0 1,0 0 0,0 0 0,1 1 0,-1-1 0,-1 0 0,2 0 2506,0 0-777,0 0-398,0 0-417,0 0-407,0 0-200,0 0-225,0 0-135,0 0-62,-36 0 642,-144-20-927,178 20 55,0 1 1,0-1-1,0 1 1,1 0-1,-1 0 1,0 0 0,0 0-1,1 0 1,-1 0-1,0 1 1,1-1 0,-1 0-1,1 1 1,0-1-1,-1 1 1,1 0 0,0-1-1,0 1 1,0 0-1,0 0 1,0 0-1,1-1 1,-1 1 0,0 0-1,1 0 1,0 0-1,-1 0 1,1 0 0,0 0-1,0 3 1,-4 76-201,4-69 180,0 108-91,8-118 11,-1 0 0,1-1 0,-1 0 0,1-1 0,0 1 0,0-1 0,13-2 0,-19 1 92,1 0 0,0 0 0,0 0 0,-1-1 0,1 1 0,-1-1 0,1 1 0,-1-1 0,1 0 0,-1 0 0,0 0 0,0 0 0,0 0 0,0-1 0,-1 1 0,3-4 1,26-49-321,-24 41 207,28-60-1024,-3-2 0,26-99 0,-47 126 1129,-2-1 1,-3-1 0,-2-99 0,-3 123 33,0 27 47,0 0-32,0 0-3,0 0 20,0 0 5,0 0 96,0 26 353,24 379 1708,-20-357-2002,-2-26-121,0 1-1,1-1 1,1 0-1,11 31 0,-14-51-234,0 0-1,0 0 1,1-1-1,-1 1 1,1 0-1,-1-1 1,1 1-1,-1-1 1,1 1-1,0-1 1,0 0-1,0 0 1,0 0-1,0 0 1,0 0-1,0 0 1,0 0-1,0-1 1,0 1-1,0-1 1,5 1-1,24 10-6619,-22-3 5829,0 0-1,0 1 0,-1 0 1,0 0-1,12 19 1,20 22 163,-28-38 596,-10-8 144,1-1 1,0 0-1,0 1 0,0-1 0,0-1 0,0 1 1,0 0-1,1-1 0,-1 0 0,1 0 1,0 0-1,0 0 0,0 0 0,-1-1 1,1 0-1,1 0 0,-1 0 0,0 0 1,7 0-1,-9-2 49,-1 0-1,1 0 1,0 0 0,-1 0 0,1 0-1,-1-1 1,0 1 0,1 0 0,-1-1 0,0 1-1,0-1 1,0 1 0,0-1 0,0 0-1,0 1 1,0-1 0,-1 0 0,1 0-1,-1 0 1,1 1 0,-1-4 0,10-46 14,-5-89 1538,-6 136-1373,0-1-1,0 1 0,-1-1 0,1 1 1,-1 0-1,0-1 0,0 1 0,0 0 1,0 0-1,-1 0 0,0 1 0,-5-7 1,-20-11 3330,26 21-3083,1-1 1,-1 1-1,1-1 1,-1 1-1,1-1 1,-1 1-1,1 0 1,-1 0-1,1 0 1,-1 0-1,1 0 1,-1 0-1,0 1 1,1-1-1,-1 0 1,1 1-1,-1-1 1,-1 2-1,2-1-367,-1 0 0,1 0 1,0 1-1,-1-1 0,1 1 0,0-1 0,0 1 1,0-1-1,0 1 0,0 0 0,1-1 0,-1 1 0,0 0 1,1 0-1,-1-1 0,1 3 0,-7 37 343,6-26-182,-5 27 164,2 72-1,4-114-376,0 0-2,39-3 71,-32-3-92,0 0-1,-1 0 0,1-1 0,-2 0 1,1 0-1,-1-1 0,0 0 1,0 0-1,-1 0 0,0 0 1,0 0-1,3-15 0,-1 5-24,-2-1-1,0 0 1,-1 0 0,1-38-1,-3 36 30,-1 14 17,1 0 0,-1-1 0,-1 1 0,1 0 1,-1 0-1,-3-12 0,3 17-12,0 0 0,0 0 1,0 1-1,0-1 0,0 0 1,-1 1-1,1-1 0,0 1 1,-1-1-1,1 1 0,-1 0 0,0-1 1,1 1-1,-1 0 0,0 0 1,0 0-1,0 0 0,1 1 1,-1-1-1,0 0 0,0 1 0,0-1 1,0 1-1,0 0 0,0 0 1,0 0-1,-1 0 0,-1 0 1,2 0-150,0 0 0,0 0 1,1 1-1,-1-1 0,0 0 1,1 1-1,-1-1 1,0 1-1,1-1 0,-1 1 1,1 0-1,-1 0 1,1-1-1,-1 1 0,1 0 1,-2 2-1,1-1-464,0 1-1,0-1 1,0 1-1,1 0 1,-1 0-1,1 0 1,0 0-1,0 0 1,0 0-1,0 0 1,0 0-1,1 0 1,-1 5-1,1 49-6300,3-23 7413,-2-30 85,-1-1-610,1 1 0,0-1 1,0 0-1,0 0 1,0 0-1,1 0 1,-1 0-1,1 0 0,-1 0 1,1-1-1,0 1 1,0-1-1,0 1 1,1-1-1,-1 0 0,1 1 1,-1-1-1,1 0 1,0-1-1,-1 1 1,1 0-1,0-1 0,6 2 2,-3 0 33,1 1 0,-1 0 0,0 0 0,0 0 0,8 8-1,-14-12 8,1 1 0,-1-1 0,1 1 1,0-1-1,-1 0 0,1 1 0,0-1 0,-1 0 0,1 1 0,0-1 1,-1 0-1,1 0 0,0 1 0,0-1 0,0 0 0,-1 0 0,1 0 1,0 0-1,0 0 0,-1 0 0,1 0 0,0-1 0,1 1 1,14 0-5,-15-1 2,-1-2 2,0 2 5,0 1 2,0 0 18,0 0-19,0 0-7,0 0 0,0-3-12,0 0 0,1 1 0,-1-1 0,0 0 1,-1 1-1,1-1 0,0 1 0,-1-1 0,1 0 0,-1 1 0,0-1 0,0 1 0,0-1 0,0 1 1,-3-4-1,2 5 8,0 0 0,0 0 0,0 0 1,0 1-1,0-1 0,-1 0 1,1 1-1,0 0 0,0-1 0,-1 1 1,1 0-1,0 0 0,0 1 0,-3-1 1,-8 0-14,12 0 3,1 0 0,0 0 0,0 0 1,-1-1-1,1 1 0,0 0 0,0 0 0,0 0 0,0-1 0,-1 1 0,1 0 0,0 0 0,0-1 0,0 1 0,0 0 0,0-1 0,0 1 0,0 0 0,0 0 0,0-1 0,0 1 0,0 0 0,0-1 0,0 1 0,0 0 0,0 0 0,0-1 0,0 1 0,0 0 0,0-1 0,0 1 0,0 0 0,0 0 0,0-1 1,1 1-1,-1 0 0,0 0 0,0-1 0,0 1 0,1 0 0,-1 0 0,0 0 0,0-1 0,0 1 0,1 0 0,-1 0 0,0 0 0,1 0 0,-1 0 0,0-1 0,1 1 0,11-13-13,247-137 19,-259 150 0,0 0 0,1 0 0,-1 0 0,0 0 0,0-1 0,0 1 0,0 0 0,0 0 0,0 0 0,0 0 0,0 0 0,1 0 0,-1-1 0,0 1-1,0 0 1,0 0 0,0 0 0,0 0 0,0 0 0,0-1 0,0 1 0,0 0 0,0 0 0,0 0-1,0 0 1,0-1 0,0 1 0,0 0 0,0 0 0,0 0 0,0 0 0,-1 0 0,1-1 0,0 1-1,0 0 1,0 0 0,0 0 0,0 0 0,0 0 0,0 0 0,0-1 0,0 1 0,-1 0 0,1 0-1,0 0 1,0 0 0,0 0 0,0 0 0,0 0 0,-1 0 0,1 0 0,0 0 0,0 0 0,0 0-1,0 0 1,0 0 0,-1 0 0,1 0 0,0 0 0,0 0 0,0 0 0,0 0 0,-1 0 0,1 0-1,0 0 1,0 0 0,-23-5 17,-33 0 156,55 5-164,1-1 5,0-4-12,0 0 0,0 0 0,0 0 0,0 0-1,1-1 1,0 1 0,0 0 0,0 0 0,0 0 0,1 0 0,0 1 0,0-1 0,1 0 0,-1 1 0,1-1 0,0 1 0,0 0 0,0 0 0,0 0 0,1 0 0,0 1 0,0-1 0,0 1 0,0 0 0,0 0-1,1 1 1,8-5 0,-7 6 27,-5 1-21,0 0-1,0 0 1,0 0-1,0 0 1,0-1-1,0 1 1,0 0-1,0-1 1,0 1-1,0 0 1,0-1-1,0 1 1,0-1 0,0 1-1,0-1 1,-1 0-1,1 1 1,0-1-1,0 0 1,-1 0-1,1 1 1,0-1-1,-1 0 1,1 0-1,-1 0 1,1 0-1,-1 0 1,0 0-1,1 0 1,-1 0-1,0 0 1,0 0-1,1 0 1,-1 0-1,0 0 1,0-1-1,1 2-8,-1 0 0,1 0-1,0 0 1,0 0 0,0 0 0,0 0 0,0 0-1,-1 0 1,1-1 0,0 1 0,0 0-1,0-1 1,-1 1 0,1 0 0,0-1-1,0 1 1,-1-1 0,1 1 0,0-1 0,-1 0-1,1 1 1,-1-1 0,1 0 0,-1 1-1,1-2 1,7-32 15,-7 33-13,-1 0 0,1-1-1,-1 1 1,1 0 0,0 0-1,-1 0 1,1 0 0,0-1 0,0 1-1,0 1 1,0-1 0,0 0-1,0 0 1,0 0 0,0 0 0,0 1-1,1-1 1,-1 0 0,0 1 0,0-1-1,1 1 1,-1 0 0,0-1-1,3 1 1,-4-5 46,-1 3-44,1 1-1,0 0 1,0-1 0,0 1 0,0-1-1,0 1 1,0 0 0,0-1 0,0 1-1,1 0 1,-1-1 0,1 1-1,-1 0 1,1-1 0,-1 1 0,1 0-1,1-2 1,0 1 15,0 1-1,0-1 1,0 1-1,0-1 1,-1 0-1,1 0 1,0 0 0,-1 0-1,1 0 1,-1 0-1,0-1 1,1 1-1,-1 0 1,-1-1-1,1 1 1,0-1-1,0 1 1,-1-1 0,1 1-1,-1-1 1,0 1-1,0-1 1,0 1-1,0-1 1,0 0-1,-1-2 1,0 2-12,1-1 0,0 0-1,0 1 1,1-1 0,-1 0 0,1 1 0,0-1 0,0 1 0,0-1 0,0 1-1,2-4 1,16-18-4,-18 24 16,-1 1 50,0 0 22,0 0 31,0 0-9,0 0 5,0 0 7,-20 10 581,20 39 754,0-48-911,0-1 1215,0 0 2203,0 0-1166,0 0-787,-2 1-1626,0-1 0,-1 1 0,1-1-1,0 1 1,0-1 0,-1 0 0,1 0 0,0 0 0,-1-1 0,1 1 0,0 0-1,0-1 1,-1 1 0,-2-2 0,-44-18-633,-12-3-251,60 23 463,0 0 0,1 0 0,-1 0 1,1 1-1,-1-1 0,1 0 0,-1 0 1,1 1-1,-1-1 0,1 0 0,-1 1 1,1-1-1,-1 1 0,1-1 0,0 1 1,-1-1-1,1 1 0,0-1 0,-1 1 1,1-1-1,0 1 0,0-1 0,-1 1 1,1-1-1,0 1 0,0 0 0,0-1 1,0 1-1,0-1 0,0 1 0,0 0 1,0-1-1,0 1 0,0-1 0,0 1 1,0 0-1,0 36 272,1-25-348,18 434-151,-5-302-698,7 144-4263,-22-287 4989,0 0 1,0 0 0,0-1-1,0 1 1,0 0 0,0 0-1,0-1 1,0 1-1,0-1 1,0 1 0,0-1-1,0 1 1,0-1 0,-1 0-1,1 1 1,0-1 0,0 0-1,-1 0 1,1 0-1,0 0 1,-2 0 0,-33 1-1353,34-1 1352,-1 0 136,1 0 0,-1 1 0,1-1 0,-1-1 0,0 1 0,1 0 0,-1-1 0,1 1 0,-1-1 0,1 0 0,-1 0 0,1 0 0,0 0 0,-1 0 0,1 0-1,0-1 1,0 1 0,0-1 0,0 1 0,0-1 0,0 0 0,0 0 0,1 0 0,-1 0 0,1 0 0,-1 0 0,1-1 0,0 1 0,0 0 0,0-1 0,0 1 0,0-1 0,1 1 0,-1-1 0,1 1 0,-1-1-1,1 1 1,0-4 0,-3-38-309,1 1 0,9-85 0,0-4 510,-7 119 94,-1-1 1,-1 1 0,0-1-1,-1 1 1,-8-25 0,6 19 180,5 17-327,0 0 1,-1-1-1,1 1 0,-1 0 0,1 0 0,-1-1 0,0 1 0,0 0 1,0 0-1,0 0 0,0 0 0,-1 0 0,1 0 0,0 0 0,-1 0 1,0 1-1,1-1 0,-1 0 0,0 1 0,0 0 0,0-1 0,0 1 1,0 0-1,-3-2 0,-3-1-2398,2-5 10042,5 7 1496,0 13-6397,6-9-2788,-1-1 0,1 0-1,0 0 1,-1 0 0,1 0 0,0-1 0,-1 0 0,1 0 0,0 0 0,4-2-1,1 2-177,140-5-8082,-17-1 9,-44 8 6836,-42 3 797,-1 2 1,-1 3-1,71 23 1,-114-33 603,1 0 1,-1 1 0,0-1-1,1 1 1,-1 0-1,1 0 1,-1 0-1,0 0 1,0 0 0,0 0-1,0 1 1,0-1-1,0 1 1,0-1-1,0 1 1,0 0 0,-1 0-1,1 0 1,-1 0-1,1 0 1,-1 0 0,0 0-1,0 0 1,0 1-1,0-1 1,1 5-1,-2-6 14,0-1 22,0 0 86,0 0 9,11-25 327,13 41-276,2-13-175,-1 0 0,2-1 0,-1-2 0,0 0 1,26-5-1,-11-6 37,-32 9 95,-29 11 43,14-8-92,-1 0 0,1 0-1,0 0 1,-1-1 0,1 1 0,-1-2 0,-6 0 0,-38 1 267,49 1-336,1-1-1,-1 0 1,0 0-1,0 1 1,1-1-1,-1 1 1,0 0 0,1 0-1,-1-1 1,0 1-1,1 0 1,-1 0-1,1 0 1,-1 1-1,1-1 1,0 0-1,0 1 1,-1-1 0,1 0-1,-2 4 1,3-4 16,-1 0 1,0 0 0,1-1 0,-1 1 0,0 0 0,0 0-1,0 0 1,0-1 0,1 1 0,-1-1 0,0 1-1,0-1 1,0 1 0,-1-1 0,1 1 0,0-1-1,0 0 1,0 1 0,0-1 0,0 0 0,0 0 0,0 0-1,0 0 1,-1 0 0,1 0 0,0 0 0,0-1-1,0 1 1,-2-1 0,-5 1 112,7 0 3733,1 0-1288,0 0-911,0 0-428,0 0-288,0 0-151,16 0 188,-2 0-1112,0-2 0,0 1 0,-1-1 0,1-1 0,14-5-1,7-5-5487,64-34-1,-82 38 4127,14-7-1121</inkml:trace>
</inkml:ink>
</file>

<file path=ppt/ink/ink3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34.564"/>
    </inkml:context>
    <inkml:brush xml:id="br0">
      <inkml:brushProperty name="width" value="0.05" units="cm"/>
      <inkml:brushProperty name="height" value="0.05" units="cm"/>
      <inkml:brushProperty name="color" value="#E71224"/>
    </inkml:brush>
  </inkml:definitions>
  <inkml:trace contextRef="#ctx0" brushRef="#br0">10 26 656,'0'0'658,"0"0"698,0 0 1906,0 0-1040,0 0-618,-10 25 2628,10-24-4190,0-1 1,1 1 0,-1 0 0,0-1 0,0 1-1,0-1 1,1 1 0,-1 0 0,1-1-1,-1 1 1,0-1 0,1 1 0,-1-1 0,1 1-1,-1-1 1,1 1 0,-1-1 0,1 0 0,-1 1-1,1-1 1,-1 0 0,1 1 0,0-1-1,-1 0 1,1 0 0,0 1 0,0-1 0,29 4 276,30-8-1175,-46-1-256,-1 0 0,0 0 0,21-12 0,4-3-3272,-7 9 1302</inkml:trace>
</inkml:ink>
</file>

<file path=ppt/ink/ink3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35.914"/>
    </inkml:context>
    <inkml:brush xml:id="br0">
      <inkml:brushProperty name="width" value="0.05" units="cm"/>
      <inkml:brushProperty name="height" value="0.05" units="cm"/>
      <inkml:brushProperty name="color" value="#E71224"/>
    </inkml:brush>
  </inkml:definitions>
  <inkml:trace contextRef="#ctx0" brushRef="#br0">32 51 80,'0'0'772,"0"0"-97,0 0 644,0 0 2146,0 0-777,0 0-827,-5-8-578,-15-26-259,15 26-91,5 8-167,0 0-46,0 0 100,0 0-32,0 0-64,-1 119 367,3 129-1046,1-207-3469,17 78-1,-19-116 2868,0 4-463,1 0 0,-1 0 0,2 0-1,-1-1 1,1 1 0,0-1-1,0 1 1,1-1 0,4 7 0,1-7-10</inkml:trace>
</inkml:ink>
</file>

<file path=ppt/ink/ink3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36.447"/>
    </inkml:context>
    <inkml:brush xml:id="br0">
      <inkml:brushProperty name="width" value="0.05" units="cm"/>
      <inkml:brushProperty name="height" value="0.05" units="cm"/>
      <inkml:brushProperty name="color" value="#E71224"/>
    </inkml:brush>
  </inkml:definitions>
  <inkml:trace contextRef="#ctx0" brushRef="#br0">0 21 328,'0'0'399,"0"0"24,0 0 77,0 0 683,0 0 2836,0 0-719,5-3-816,-2 0-1854,-1 1-429,-1 1 0,0 0 0,1 0 0,-1 0 0,1 0 0,-1 0 0,1 0 0,-1 0 0,1 0 0,0 0 0,-1 1 0,1-1 0,0 1 0,2-1 0,1 25 1939,-1 41-2663,-9-31-3123,4-33 2971,0 1 1,1 0 0,-1 0-1,0 0 1,0 0 0,0-1 0,0 1-1,0 0 1,0-1 0,-1 1-1,-2 2 1,-19 11-2981</inkml:trace>
</inkml:ink>
</file>

<file path=ppt/ink/ink3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37.298"/>
    </inkml:context>
    <inkml:brush xml:id="br0">
      <inkml:brushProperty name="width" value="0.05" units="cm"/>
      <inkml:brushProperty name="height" value="0.05" units="cm"/>
      <inkml:brushProperty name="color" value="#E71224"/>
    </inkml:brush>
  </inkml:definitions>
  <inkml:trace contextRef="#ctx0" brushRef="#br0">9 41 128,'0'0'437,"0"0"30,0 0 40,0 0-12,0 0-147,0 0-117,-8-12 3476,9 9 6051,42 1-9737,0-2 0,64-14 0,-107 17-24,0 1 0,1 0 0,-1 0 0,0 0 0,0 0 0,1 0 1,-1 0-1,0 0 0,1 0 0,-1 0 0,0 0 0,1 0 0,-1 0 0,0 0 0,0 0 1,1 0-1,-1 0 0,0 0 0,1 0 0,-1 1 0,0-1 0,0 0 0,1 0 0,-1 0 0,0 0 1,0 1-1,1-1 0,-1 0 0,0 0 0,0 0 0,0 1 0,0-1 0,1 0 0,-1 0 1,0 1-1,0-1 0,0 0 0,0 1 0,0-1 0,0 0 0,0 0 0,1 1 0,-1-1 1,0 0-1,0 1 0,-5 20-15,-15 16 11,-49 53-470,47-64 147,1 1 0,2 1 0,-21 38 0,39-66 347,1 1 1,0-1 0,0 0-1,-1 1 1,1-1-1,0 1 1,0-1 0,0 1-1,-1-1 1,1 1-1,0-1 1,0 1 0,0-1-1,0 1 1,0-1-1,0 1 1,0-1 0,0 1-1,0-1 1,0 1-1,1-1 1,-1 1 0,0-1-1,0 1 1,0-1-1,1 1 1,-1-1 0,0 1-1,0-1 1,1 1 0,-1-1-1,0 0 1,1 1-1,-1-1 1,0 0 0,1 1-1,-1-1 1,1 0-1,-1 1 1,2-1 0,28 3 501,-21-4-464,0 0-1,-1-1 1,1 0 0,0-1 0,11-4-1,5-7-839,49-17 0,-55 24-1144,2 1 0,-1 1-1,1 0 1,-1 2 0,39-2 0,-58 5 1898,-1 1 0,1-1 1,0 0-1,-1 1 0,1-1 0,0 0 1,-1 1-1,1-1 0,0 1 0,-1-1 1,1 1-1,-1-1 0,1 1 1,-1-1-1,1 1 0,-1 0 0,1-1 1,-1 1-1,1 0 0,-1-1 0,0 1 1,1 0-1,-1-1 0,0 1 0,0 0 1,0 0-1,0-1 0,1 1 0,-1 2 1,2 30-382,-2-20 50,4 13-552</inkml:trace>
</inkml:ink>
</file>

<file path=ppt/ink/ink3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37.696"/>
    </inkml:context>
    <inkml:brush xml:id="br0">
      <inkml:brushProperty name="width" value="0.05" units="cm"/>
      <inkml:brushProperty name="height" value="0.05" units="cm"/>
      <inkml:brushProperty name="color" value="#E71224"/>
    </inkml:brush>
  </inkml:definitions>
  <inkml:trace contextRef="#ctx0" brushRef="#br0">10 32 360,'0'0'301,"0"0"16,0 0-45,0 0-106,0 0-60,0 0-44,8-6-39,26-14 0,-33 20 534,0-1 0,0 0 0,0 0 1,1 1-1,-1-1 0,0 1 0,0-1 0,1 1 1,-1 0-1,0 0 0,1-1 0,-1 1 1,1 0-1,-1 0 0,0 0 0,1 0 0,-1 1 1,3-1-1,-3 1-348,-1-1 1,1 1-1,0 0 0,0-1 1,0 1-1,0 0 1,-1 0-1,1-1 1,0 1-1,-1 0 0,1 0 1,0 0-1,-1 0 1,1 0-1,-1 0 1,0 0-1,1 0 0,-1 1 1,2 6-215,-1-1 0,-1 1 1,1-1-1,-1 1 0,-1 8 1,0-6 644,-1 24-1622,1-26 76,-1 0 0,0 0 1,-1 0-1,0-1 0,0 1 0,-1-1 0,1 0 0,-2 0 0,1 0 0,-1 0 0,0-1 0,0 1 0,-7 5 0,-22 23-2069</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55.113"/>
    </inkml:context>
    <inkml:brush xml:id="br0">
      <inkml:brushProperty name="width" value="0.05" units="cm"/>
      <inkml:brushProperty name="height" value="0.05" units="cm"/>
      <inkml:brushProperty name="color" value="#E71224"/>
    </inkml:brush>
  </inkml:definitions>
  <inkml:trace contextRef="#ctx0" brushRef="#br0">1 1 5057,'0'0'2755,"0"0"-1321,0 0-520,0 0-66,0 0-176,0 0-244,4 0-200,0 0-197,-1 1 1,0-1-1,1 1 1,-1 0-1,0 0 1,0 0-1,0 0 1,0 0-1,0 1 1,0 0-1,0-1 1,-1 1-1,1 0 1,0 0-1,-1 1-31,41 42 377,-8-7-264,-34-37-233,0 0 0,0 1 0,-1-1 0,1 0 1,0 1-1,-1-1 0,1 1 0,-1-1 1,1 0-1,-1 1 0,0-1 0,1 1 1,-1-1-1,0 1 0,0 0 0,0-1 1,0 1-1,0-1 0,-1 1 0,1-1 1,0 1-1,-1-1 0,1 1 0,-1-1 1,1 0-1,-1 1 0,0-1 0,0 0 1,0 1-1,1-1 0,-1 0 0,0 0 1,-1 0-1,1 0 0,0 0 0,0 0 1,0 0-1,-1 0 0,0 0 120,-15 10-3714</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20.218"/>
    </inkml:context>
    <inkml:brush xml:id="br0">
      <inkml:brushProperty name="width" value="0.05" units="cm"/>
      <inkml:brushProperty name="height" value="0.05" units="cm"/>
      <inkml:brushProperty name="color" value="#E71224"/>
    </inkml:brush>
  </inkml:definitions>
  <inkml:trace contextRef="#ctx0" brushRef="#br0">1 1 3681,'0'0'1679,"0"0"-494,0 0-80,0 0-225,0 0-283,0 0-113,0 0-56,0 7 45,0-1-407,-1 2 99,1 0 0,0-1-1,1 1 1,-1 0 0,2 0-1,-1-1 1,1 1 0,0-1 0,0 1-1,1-1 1,0 0 0,0 0-1,1 0 1,1 1-165,3 1-10,0-1-1,1 0 1,0 0-1,1-1 1,0 0-1,0-1 1,0 0-1,1 0 1,0-1-1,9 3 11,-4-1-866,12 8-2669</inkml:trace>
</inkml:ink>
</file>

<file path=ppt/ink/ink3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38.781"/>
    </inkml:context>
    <inkml:brush xml:id="br0">
      <inkml:brushProperty name="width" value="0.05" units="cm"/>
      <inkml:brushProperty name="height" value="0.05" units="cm"/>
      <inkml:brushProperty name="color" value="#E71224"/>
    </inkml:brush>
  </inkml:definitions>
  <inkml:trace contextRef="#ctx0" brushRef="#br0">1 8 40,'0'0'373,"0"0"-143,0 0-178,0 0-16,0 0 177,0 0 257,6-1 826,37-3 9195,2 2-5186,12 1-3714,30 2-3688,3 1 2561,-89-2-771,-1 3 166,-1 0 1,1-1-1,-1 1 0,0 0 0,0 0 0,0 0 1,-1-1-1,1 1 0,-1 0 0,1-1 0,-1 1 1,0-1-1,0 0 0,-3 3 0,-39 34-852,18-16 127,1 1 103,18-18 448,-1 0 1,2 1 0,-1 0-1,1 1 1,0-1 0,-8 15-1,19-21 391,0 1-1,0-1 1,0 0-1,0-1 1,0 1-1,1-1 1,9-1-1,-12 1-16,143 0 5112,-145 25-4310,-2-18-830,0 0-1,0 1 0,-1-1 1,0 0-1,0 0 0,-1-1 1,0 1-1,0 0 0,0-1 1,-1 0-1,0 0 1,0 0-1,0 0 0,-11 9 1,6-5-283,-1-1-1,0 0 1,0-1 0,-1-1 0,0 1 0,0-2 0,-18 9-1,-6-7-3261,28-7 2130,1-1 1,0 1 0,-1-1-1,1-1 1,0 1-1,0-1 1,-7-2 0,7-1-263</inkml:trace>
</inkml:ink>
</file>

<file path=ppt/ink/ink3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39.265"/>
    </inkml:context>
    <inkml:brush xml:id="br0">
      <inkml:brushProperty name="width" value="0.05" units="cm"/>
      <inkml:brushProperty name="height" value="0.05" units="cm"/>
      <inkml:brushProperty name="color" value="#E71224"/>
    </inkml:brush>
  </inkml:definitions>
  <inkml:trace contextRef="#ctx0" brushRef="#br0">0 1 256,'0'0'396,"0"0"-56,0 0-169,0 0-71,0 0 795,0 0 2920,7 5-949,-4-3-2659,0-1 0,0 1 0,0 0 0,0 0 0,-1 1 0,1-1 1,-1 1-1,0-1 0,0 1 0,0 0 0,0-1 0,0 1 0,0 0 0,-1 0 0,0 1 0,1-1 0,-1 0 0,0 0 0,-1 1 0,1-1 0,0 0 0,-1 1 0,0 4 0,0 101 1990,0-108-2924,0-1-1711,-3 0-5308,-13 0 4463,11 0 1472</inkml:trace>
</inkml:ink>
</file>

<file path=ppt/ink/ink3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39.895"/>
    </inkml:context>
    <inkml:brush xml:id="br0">
      <inkml:brushProperty name="width" value="0.05" units="cm"/>
      <inkml:brushProperty name="height" value="0.05" units="cm"/>
      <inkml:brushProperty name="color" value="#E71224"/>
    </inkml:brush>
  </inkml:definitions>
  <inkml:trace contextRef="#ctx0" brushRef="#br0">74 1 368,'0'0'7144,"0"0"-3467,0 0-1436,0 0-461,0 0-348,0 0-414,-6 15-291,-9 27-436,1 0 0,2 1 0,3 1 1,-9 82-1,18-56-344,6-68-22,0 0 0,1-1 0,-1 0 0,1-1 0,-1 1 1,0-1-1,1 0 0,7-2 0,-5 2 22,55 2-248,-40 0 237,0-1-1,-1-1 1,1-1-1,-1-1 1,0-1-1,1-1 1,32-11 0,-40 10-379,18-10-626,-33 14 789,-1 0 0,1 1-1,0-1 1,0 0 0,-1 0 0,1 0 0,-1 0 0,1 0 0,-1 0 0,1 0 0,-1 0 0,1 0 0,-1 0 0,0 0-1,0 0 1,1 0 0,-1 0 0,0-2 0,0-2-4268</inkml:trace>
</inkml:ink>
</file>

<file path=ppt/ink/ink3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40.296"/>
    </inkml:context>
    <inkml:brush xml:id="br0">
      <inkml:brushProperty name="width" value="0.05" units="cm"/>
      <inkml:brushProperty name="height" value="0.05" units="cm"/>
      <inkml:brushProperty name="color" value="#E71224"/>
    </inkml:brush>
  </inkml:definitions>
  <inkml:trace contextRef="#ctx0" brushRef="#br0">133 1 256,'0'0'5767,"0"0"-2792,0 0-1093,0 0-346,0 0-269,0 0-162,-5 11-220,-83 234 828,81-227-2224,-18 46 275,20-42-2961,3-2-3406,2-13 772</inkml:trace>
</inkml:ink>
</file>

<file path=ppt/ink/ink3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40.738"/>
    </inkml:context>
    <inkml:brush xml:id="br0">
      <inkml:brushProperty name="width" value="0.05" units="cm"/>
      <inkml:brushProperty name="height" value="0.05" units="cm"/>
      <inkml:brushProperty name="color" value="#E71224"/>
    </inkml:brush>
  </inkml:definitions>
  <inkml:trace contextRef="#ctx0" brushRef="#br0">64 0 2497,'0'0'5097,"0"0"-2985,0 0-368,0 0-223,0 0-489,0 0-536,0 0-256,-24 111-160,14-96-80,5 0-112,-5 0-1024,1 0-1201,4-4-5176</inkml:trace>
</inkml:ink>
</file>

<file path=ppt/ink/ink3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41.746"/>
    </inkml:context>
    <inkml:brush xml:id="br0">
      <inkml:brushProperty name="width" value="0.05" units="cm"/>
      <inkml:brushProperty name="height" value="0.05" units="cm"/>
      <inkml:brushProperty name="color" value="#E71224"/>
    </inkml:brush>
  </inkml:definitions>
  <inkml:trace contextRef="#ctx0" brushRef="#br0">89 0 6473,'0'0'3630,"0"0"-1333,0 0-402,0 0-197,0 0-398,0 0-421,-8 29-343,-57 188 356,61-207-951,1 0-1,1 0 1,-1 0 0,2 1-1,-2 13 1,3-23-192,105-3-1107,114 5 1007,-217-3 348,0 0 1,0 1-1,0-1 1,0 0 0,0 1-1,0 0 1,0-1-1,0 1 1,0 0-1,0 0 1,-1 0 0,1 0-1,0 0 1,-1 0-1,1 1 1,-1-1 0,1 1-1,-1-1 1,1 1-1,-1-1 1,0 1-1,0 0 1,0-1 0,0 1-1,0 0 1,1 3-1,0 3 17,-1 0-1,1 0 1,-1 1-1,-1-1 1,0 11-1,0-12 13,0-5-13,-1 0 1,1 0-1,-1 0 1,1 0-1,-1 0 0,0 0 1,0 0-1,0 0 0,0 0 1,0 0-1,0 0 1,-1 0-1,1-1 0,-1 1 1,1-1-1,-1 1 1,1-1-1,-1 1 0,-3 1 1,-43 24 69,27-17-77,-39 19-897,19-13-3822,16-5-2300,14-6 2580</inkml:trace>
</inkml:ink>
</file>

<file path=ppt/ink/ink3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42.181"/>
    </inkml:context>
    <inkml:brush xml:id="br0">
      <inkml:brushProperty name="width" value="0.05" units="cm"/>
      <inkml:brushProperty name="height" value="0.05" units="cm"/>
      <inkml:brushProperty name="color" value="#E71224"/>
    </inkml:brush>
  </inkml:definitions>
  <inkml:trace contextRef="#ctx0" brushRef="#br0">10 0 232,'0'0'6393,"0"0"-4080,0 0-433,0 0-391,0 0-137,0 0-328,0 0-256,-10 0-352,10 0-192,0 0 32,15 5 65,14-5-113,6 0-160,14 0-48,0 0-817,35 0-1903,-11 0-5178</inkml:trace>
</inkml:ink>
</file>

<file path=ppt/ink/ink3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42.640"/>
    </inkml:context>
    <inkml:brush xml:id="br0">
      <inkml:brushProperty name="width" value="0.05" units="cm"/>
      <inkml:brushProperty name="height" value="0.05" units="cm"/>
      <inkml:brushProperty name="color" value="#E71224"/>
    </inkml:brush>
  </inkml:definitions>
  <inkml:trace contextRef="#ctx0" brushRef="#br0">0 1 7426,'0'0'3064,"0"0"-703,0 0-513,0 0-528,0 0-447,0 0-369,0 0-232,0 80-152,0-55-56,0 0-64,0 1-560,0 9-1081,0-10-1447,0 0-4970</inkml:trace>
</inkml:ink>
</file>

<file path=ppt/ink/ink3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43.928"/>
    </inkml:context>
    <inkml:brush xml:id="br0">
      <inkml:brushProperty name="width" value="0.05" units="cm"/>
      <inkml:brushProperty name="height" value="0.05" units="cm"/>
      <inkml:brushProperty name="color" value="#E71224"/>
    </inkml:brush>
  </inkml:definitions>
  <inkml:trace contextRef="#ctx0" brushRef="#br0">110 32 936,'0'0'4105,"0"0"-1699,0 0-595,0 0-216,0 0-143,0 0-131,0-6-211,0 1-532,0-12-826,0 14 1531,-1 8 2384,-8 47-3423,-2 0 1,-20 60-1,17-71-224,2 0 1,2 1-1,2 0 1,-4 75-1,11-115-23,1-1-1,0 1 1,0 0-1,0 0 0,0 0 1,0 0-1,0 0 1,1 0-1,-1 0 1,1-1-1,-1 1 1,1 0-1,0 0 1,-1 0-1,1-1 1,0 1-1,0 0 1,2 1-1,0-2-1,-1 0-1,0 0 0,1 0 1,-1-1-1,1 1 1,-1-1-1,1 1 1,-1-1-1,1 0 0,-1 0 1,5-1-1,9 1-1,0 0-76,1-1-1,-1 0 1,0-1 0,1-1 0,-1-1 0,20-6-1,-28 6 3,1 1 0,-1-1 0,0-1-1,0 0 1,0 0 0,-1 0-1,0-1 1,0 0 0,0-1 0,-1 1-1,0-1 1,10-14 0,-14 16 47,0 0 1,0 0-1,0-1 0,-1 1 1,1 0-1,-1-1 1,0-7-1,0 12 33,-1-1 0,0 1-1,1-1 1,-1 1 0,0-1 0,0 0-1,0 1 1,0-1 0,0 1-1,-1-1 1,1 1 0,0-1 0,-1 0-1,1 1 1,-1-1 0,1 1 0,-1 0-1,0-1 1,0 1 0,1-1-1,-1 1 1,0 0 0,0 0 0,-1 0-1,1 0 1,0-1 0,0 1 0,-2-1-1,-16-1-178,0 1 0,0 1-1,-1 0 1,-36 4 0,50-1-214,0 0 0,0 0 0,1 1 0,0 0-1,-1 0 1,1 0 0,0 0 0,0 1 0,1 0 0,-1 0 0,1 0 0,0 1 0,0-1 0,-4 6 0,-9 9-3907,3-4-1143</inkml:trace>
</inkml:ink>
</file>

<file path=ppt/ink/ink3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44.377"/>
    </inkml:context>
    <inkml:brush xml:id="br0">
      <inkml:brushProperty name="width" value="0.05" units="cm"/>
      <inkml:brushProperty name="height" value="0.05" units="cm"/>
      <inkml:brushProperty name="color" value="#E71224"/>
    </inkml:brush>
  </inkml:definitions>
  <inkml:trace contextRef="#ctx0" brushRef="#br0">138 1 5129,'0'0'2865,"0"0"-785,0 0-456,0 0-39,0 0-345,0 0-256,0 0-312,-15 105-231,-5-74-217,1-6-224,-1 0-120,-4-10-1001,4 0-1791,0-10-5706</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21.133"/>
    </inkml:context>
    <inkml:brush xml:id="br0">
      <inkml:brushProperty name="width" value="0.05" units="cm"/>
      <inkml:brushProperty name="height" value="0.05" units="cm"/>
      <inkml:brushProperty name="color" value="#E71224"/>
    </inkml:brush>
  </inkml:definitions>
  <inkml:trace contextRef="#ctx0" brushRef="#br0">1 1 6481,'0'0'1837,"0"0"-233,0 0-66,0 0-171,0 0-143,0 0-102,0 0-226,0 0-216,0 0-263,21 0-302,53 2 26,-37 0-1503,-1-1-3542,-26-1 870</inkml:trace>
</inkml:ink>
</file>

<file path=ppt/ink/ink3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44.933"/>
    </inkml:context>
    <inkml:brush xml:id="br0">
      <inkml:brushProperty name="width" value="0.05" units="cm"/>
      <inkml:brushProperty name="height" value="0.05" units="cm"/>
      <inkml:brushProperty name="color" value="#E71224"/>
    </inkml:brush>
  </inkml:definitions>
  <inkml:trace contextRef="#ctx0" brushRef="#br0">1 46 1168,'0'0'4309,"0"0"-1347,0 0-716,0 0-412,0 0-317,0 0-258,0 0-279,0 0-229,0 0-255,0 0-169,20 3-344,11-3-3760,-24-2 2445,0-1 0,0 1 0,-1-1 0,1-1 0,-1 1-1,10-8 1,9-10-1662</inkml:trace>
</inkml:ink>
</file>

<file path=ppt/ink/ink3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45.411"/>
    </inkml:context>
    <inkml:brush xml:id="br0">
      <inkml:brushProperty name="width" value="0.05" units="cm"/>
      <inkml:brushProperty name="height" value="0.05" units="cm"/>
      <inkml:brushProperty name="color" value="#E71224"/>
    </inkml:brush>
  </inkml:definitions>
  <inkml:trace contextRef="#ctx0" brushRef="#br0">1 31 208,'0'0'754,"0"0"586,0 0 2119,0 0-403,0 0-904,0 0-530,7 0 2215,25 0-3507,-18-1-2690,1 0 0,-1-1-1,0-1 1,20-5 0,6-2 354,-19 5 887</inkml:trace>
</inkml:ink>
</file>

<file path=ppt/ink/ink3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45.797"/>
    </inkml:context>
    <inkml:brush xml:id="br0">
      <inkml:brushProperty name="width" value="0.05" units="cm"/>
      <inkml:brushProperty name="height" value="0.05" units="cm"/>
      <inkml:brushProperty name="color" value="#E71224"/>
    </inkml:brush>
  </inkml:definitions>
  <inkml:trace contextRef="#ctx0" brushRef="#br0">0 40 360,'0'0'176,"0"0"620,0 0 2284,0 0 1853,0 0-2237,0 0-1118,5 0-421,30 0 487,-20-1-4336,0 0 0,0-1 0,0 0 1,16-6-1,9-7 1851,-14 4-159</inkml:trace>
</inkml:ink>
</file>

<file path=ppt/ink/ink3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39:46.138"/>
    </inkml:context>
    <inkml:brush xml:id="br0">
      <inkml:brushProperty name="width" value="0.05" units="cm"/>
      <inkml:brushProperty name="height" value="0.05" units="cm"/>
      <inkml:brushProperty name="color" value="#E71224"/>
    </inkml:brush>
  </inkml:definitions>
  <inkml:trace contextRef="#ctx0" brushRef="#br0">1 1 576,'0'0'6377,"0"0"-3176,0 0-656,0 0-393,0 0-728,0 0-711,0 0-289,59 0-296,-50 0-72,-4 0-56,10 0-736,5 0-1409,-5 0-2816,4 0-1224</inkml:trace>
</inkml:ink>
</file>

<file path=ppt/ink/ink3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17.578"/>
    </inkml:context>
    <inkml:brush xml:id="br0">
      <inkml:brushProperty name="width" value="0.05" units="cm"/>
      <inkml:brushProperty name="height" value="0.05" units="cm"/>
      <inkml:brushProperty name="color" value="#E71224"/>
    </inkml:brush>
  </inkml:definitions>
  <inkml:trace contextRef="#ctx0" brushRef="#br0">42 687 1304,'0'0'1435,"0"0"2034,0 0 2674,0 0-3228,0 0-1621,-7 4-397,-19 10-146,25-12-703,0-1 0,0 1 0,0-1 1,1 1-1,-1 0 0,0 0 0,1-1 0,-1 1 0,1 0 0,-1 0 1,1 0-1,0 0 0,0-1 0,0 1 0,0 0 0,0 0 0,0 0 1,1 0-1,-1 0 0,1-1 0,-1 1 0,1 0 0,-1 0 1,1-1-1,0 1 0,0 0 0,2 2 0,3-2-31,1 0-1,-1-1 1,1 0-1,-1 0 1,1 0-1,0-1 1,-1 0 0,1 0-1,0-1 1,-1 0-1,1 0 1,-1 0-1,1-1 1,-1 0-1,0 0 1,11-6 0,14-14-30,-2-1 1,0-2-1,-2 0 1,33-41-1,-55 60 0,54-59-453,-3-3 0,-3-2 0,72-125 0,-125 194 464,3-3 3,-1-1 0,0 1-1,0 0 1,0-1 0,-1 0 0,1 1-1,-1-1 1,0 0 0,0 1 0,-1-1-1,0 0 1,0 0 0,0-6-1,0 10 62,-6 18-141,-13 485 509,19-424-320,0-74-106,0 0 1,0 0-1,0 0 0,1 0 0,0 1 0,-1-1 1,1 0-1,1 0 0,-1-1 0,0 1 0,1 0 1,0 0-1,0-1 0,0 1 0,3 3 0,-3-5-2,1 0-1,-1 0 1,0-1-1,1 1 1,0-1-1,-1 0 1,1 1-1,0-1 1,-1 0-1,1-1 1,0 1-1,0 0 1,0-1-1,0 1 1,0-1-1,-1 0 1,1 0-1,0 0 1,0-1-1,0 1 1,4-2-1,-5 2-2,-1-1 0,1 0 0,0 0 0,-1 0 0,1 0-1,-1 0 1,1 0 0,-1 0 0,0 0 0,1-1 0,-1 1 0,0 0 0,0-1-1,0 1 1,0-1 0,0 1 0,0-1 0,0 0 0,0-3 0,14-41-71,-12 33 36,15-72-462,-3 0 1,-4-1 0,0-92 0,7-68-720,-15 226 1563,-4 44 671,0 9-656,-1 135 907,5 197 302,-1-350-1540,0-1 1,0 1-1,1-1 1,1 0-1,0 0 0,1 0 1,10 19-1,-13-28-62,1 1-1,1-1 1,-1 0 0,1 0-1,0 0 1,0-1-1,0 1 1,1-1-1,-1 0 1,1 0 0,0-1-1,0 1 1,1-1-1,-1 0 1,1 0 0,-1-1-1,1 0 1,0 0-1,0 0 1,7 1-1,-5-2-669,0 0-1,1-1 0,-1 1 1,0-2-1,0 1 0,16-4 1,-20 3 269,-1 0 0,1 0 0,-1 0 0,0-1 0,0 0 0,0 1 0,0-1 0,0-1 0,0 1 0,0 0 0,0-1 0,-1 1 0,0-1 0,1 0 0,-1 0 0,0 1 0,2-6 0,8-17-305,-2 0-1,-1-1 0,-2 0 0,0 0 0,-1-1 1,2-30-1,-3 18 179,20-67-1,-15 70 552</inkml:trace>
</inkml:ink>
</file>

<file path=ppt/ink/ink3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17.944"/>
    </inkml:context>
    <inkml:brush xml:id="br0">
      <inkml:brushProperty name="width" value="0.05" units="cm"/>
      <inkml:brushProperty name="height" value="0.05" units="cm"/>
      <inkml:brushProperty name="color" value="#E71224"/>
    </inkml:brush>
  </inkml:definitions>
  <inkml:trace contextRef="#ctx0" brushRef="#br0">1 76 280,'0'0'147,"0"0"-65,0 0-35,0 0 94,0 0 132,0 0 52,1-13-32,8-50 259,-9 63-254,0 0-21,5 1 636,0 0-1,0 1 1,0-1-1,0 1 1,0 0-1,0 0 1,0 1-1,-1-1 1,1 1-1,-1 0 1,0 0-1,0 1 1,0-1-1,0 1 1,6 7-1,11 10 1889,2-4-3780,-12-13 1012,0 1-1,0-2 0,1 0 0,-1 0 0,1-1 0,-1 0 0,1-1 1,0 0-1,-1-1 0,20-2 0,5 1-611,-29 1-14,0-1 0,-1 0 0,1 0 0,-1 0 0,1-1 0,11-4 0,-16 5-346,1 0 0,0-1 0,-1 1 0,0-1 0,1 1 0,-1-1 0,0 0 0,0 0 0,1 0 0,-2 0 0,3-3 0,-7 5-2289,-22 13 3228,-4 18-78,-1 0-85</inkml:trace>
</inkml:ink>
</file>

<file path=ppt/ink/ink3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18.280"/>
    </inkml:context>
    <inkml:brush xml:id="br0">
      <inkml:brushProperty name="width" value="0.05" units="cm"/>
      <inkml:brushProperty name="height" value="0.05" units="cm"/>
      <inkml:brushProperty name="color" value="#E71224"/>
    </inkml:brush>
  </inkml:definitions>
  <inkml:trace contextRef="#ctx0" brushRef="#br0">1 1 264</inkml:trace>
</inkml:ink>
</file>

<file path=ppt/ink/ink3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18.610"/>
    </inkml:context>
    <inkml:brush xml:id="br0">
      <inkml:brushProperty name="width" value="0.05" units="cm"/>
      <inkml:brushProperty name="height" value="0.05" units="cm"/>
      <inkml:brushProperty name="color" value="#E71224"/>
    </inkml:brush>
  </inkml:definitions>
  <inkml:trace contextRef="#ctx0" brushRef="#br0">1 1 264,'142'188'163,"-118"-155"-101,-24-28 9,-7-5 697,-18 3 167,25-1-608,-1-1 1,0 0 0,0 0 0,1 0 0,-1 0 0,0 1 0,1-1 0,0 0 0,-1 0 0,1 1 0,0-1 0,-1 0 0,1 1 0,0-1 0,0 0 0,0 1 0,0-1 0,1 2 0,9 10 4313,22 1-3523,-20-9-470,-2 0-576,1 0 0,0-1 0,0-1 0,1 0 0,-1-1 1,1 0-1,-1 0 0,1-1 0,0-1 0,14 0 1,-18-1-714,0 0 0,0 0 1,0-1-1,0 0 1,-1-1-1,1 1 0,0-1 1,-1-1-1,11-5 1,47-39-4079,11-7 2834,-32 33 440</inkml:trace>
</inkml:ink>
</file>

<file path=ppt/ink/ink3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19.280"/>
    </inkml:context>
    <inkml:brush xml:id="br0">
      <inkml:brushProperty name="width" value="0.05" units="cm"/>
      <inkml:brushProperty name="height" value="0.05" units="cm"/>
      <inkml:brushProperty name="color" value="#E71224"/>
    </inkml:brush>
  </inkml:definitions>
  <inkml:trace contextRef="#ctx0" brushRef="#br0">484 1 1168,'0'0'6832,"0"0"-2173,0 0-2188,0 0-929,0 0-428,0 0-261,-9 44-205,-36 142-236,43-175-368,-1 1 0,-1-1 0,0 0 0,0 0 0,-1 0 0,-1-1 0,1 0 0,-11 14 0,0-2 40,9-12-69,-90 131 61,82-122-86,-1 0 0,0-1-1,-2-1 1,-36 28 0,49-41-89,0-1-1,0 0 1,0 0 0,-1-1-1,1 1 1,-1-1 0,0 0-1,0-1 1,0 1-1,1-1 1,-1-1 0,0 1-1,-11-1 1,14-1 61,1 1 0,0-1 0,0 0 0,0-1 1,0 1-1,0 0 0,0 0 0,0-1 0,0 1 0,1-1 0,-1 0 0,0 0 0,1 1 0,-1-1 1,1 0-1,0 0 0,0 0 0,0-1 0,0 1 0,0 0 0,0 0 0,0 0 0,1-1 0,-1 1 0,1-5 1,-11-66-462,10 61 449,-2-32-176,7-88 0,-3 129 241,-1 0 0,1 0 0,0 0 0,-1 0 0,1 0 0,1 0 0,-1 0 1,0 1-1,1-1 0,-1 0 0,1 1 0,0-1 0,0 1 0,0-1 0,0 1 0,0 0 0,0 0 0,1 0 0,-1 0 0,1 1 0,-1-1 0,1 1 0,0-1 0,0 1 0,0 0 0,-1 0 0,1 0 0,0 0 0,0 1 0,0-1 0,0 1 0,0 0 0,1 0 0,-1 0 0,0 0 0,0 0 0,0 1 0,0-1 0,0 1 1,0 0-1,0 0 0,-1 0 0,1 0 0,0 1 0,0-1 0,-1 1 0,3 1 0,53 54 277,-45-42-188,0-1 0,1 0 0,1-1-1,0-1 1,0-1 0,1 0 0,1 0 0,0-2 0,30 13 0,1-12 296,-37-8-1086,0 0-1,0 1 0,0 0 1,16 7-1,-24-9 159,0 1 0,0 0 0,-1-1 0,1 1 0,-1 0 0,1 0 0,-1 0 0,0 1 0,0-1 0,0 0 0,0 1 0,0 0 0,-1-1 0,1 1 0,-1 0 0,0 0 0,0-1 0,0 1 0,0 0 0,1 7 0,1 19-1605,1-3-508</inkml:trace>
</inkml:ink>
</file>

<file path=ppt/ink/ink3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19.626"/>
    </inkml:context>
    <inkml:brush xml:id="br0">
      <inkml:brushProperty name="width" value="0.05" units="cm"/>
      <inkml:brushProperty name="height" value="0.05" units="cm"/>
      <inkml:brushProperty name="color" value="#E71224"/>
    </inkml:brush>
  </inkml:definitions>
  <inkml:trace contextRef="#ctx0" brushRef="#br0">0 0 1688,'0'0'9386,"0"0"-5145,0 0-2488,0 0-321,0 0-296,0 0-376,0 0-344,5 30-176,0-25-159,-5-5-81,5 5-8,5-5-625,0 0-1055,14 0-2233,-4 0-4753,0-10 3193</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21.531"/>
    </inkml:context>
    <inkml:brush xml:id="br0">
      <inkml:brushProperty name="width" value="0.05" units="cm"/>
      <inkml:brushProperty name="height" value="0.05" units="cm"/>
      <inkml:brushProperty name="color" value="#E71224"/>
    </inkml:brush>
  </inkml:definitions>
  <inkml:trace contextRef="#ctx0" brushRef="#br0">13 28 1760</inkml:trace>
  <inkml:trace contextRef="#ctx0" brushRef="#br0" timeOffset="1">13 28 1760,'-12'-17'2101,"14"8"156,29 8 895,-9 1-3512,-7 1 590,0 1 0,-1 0 0,1 1 0,-1 0 0,2 2-230,-2-1 157,0 0 1,1-1-1,-1-1 0,1 0 0,2-1-157,20-1-1727,-24 0-1559</inkml:trace>
</inkml:ink>
</file>

<file path=ppt/ink/ink3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20.547"/>
    </inkml:context>
    <inkml:brush xml:id="br0">
      <inkml:brushProperty name="width" value="0.05" units="cm"/>
      <inkml:brushProperty name="height" value="0.05" units="cm"/>
      <inkml:brushProperty name="color" value="#E71224"/>
    </inkml:brush>
  </inkml:definitions>
  <inkml:trace contextRef="#ctx0" brushRef="#br0">156 948 6233,'0'0'4057,"0"0"-1708,0 0-660,0 0-382,0 0-402,0 0-288,-9 0-169,6 1-430,0-1-1,0 0 0,0 1 1,0-1-1,0-1 1,0 1-1,0 0 1,0-1-1,0 0 1,1 1-1,-1-1 1,0 0-1,0-1 0,1 1 1,-1 0-1,0-1 1,1 0-1,0 1 1,-1-1-1,1 0 1,0 0-1,0 0 1,0 0-1,0-1 0,0 1 1,1-1-1,-1 1 1,1-1-1,-1 1 1,1-1-1,0 0 1,0 0-1,-1-3 1,-12-31-5,2-1 0,1 0 1,2-1-1,1 0 1,-3-59-1,9-201-779,4 157 155,-2 118 511,-1 11 55,1 1-1,1 0 1,-1-1-1,2 1 1,3-15 0,-4 24 38,0 0 1,0 0 0,0 0 0,1 1 0,-1-1 0,1 1 0,-1-1 0,1 1 0,0-1 0,0 1-1,0 0 1,0 0 0,1 0 0,-1 0 0,0 0 0,1 1 0,-1-1 0,1 1 0,0-1 0,-1 1-1,1 0 1,0 0 0,0 0 0,0 1 0,0-1 0,4 0 0,-2 1 26,0-1 0,0 1 0,0 0 0,1 0 0,-1 0 0,0 0 0,0 1 0,0 0 0,0 0 0,-1 1 0,1-1 0,0 1 0,0 0 0,7 5 0,-2 0 57,-1 1 0,-1-1 0,0 2 0,14 17 0,-3-5-39,-14-15 4,0 1 0,0-1 0,-1 1 0,1 0 0,-1 0 1,6 14-1,-10-18-30,1-1 0,0 1-1,-1 0 1,1-1 0,-1 1 0,0-1 0,0 1 0,0 0 0,0 0 0,0-1 0,0 1 0,-1-1 0,0 1 0,1 0 0,-1-1 0,0 1 0,0-1 0,0 1-1,-1-1 1,1 0 0,0 0 0,-1 1 0,0-1 0,-3 3 0,-39 32-112,-13 13-842,54-46 729,-1 0 1,1 0-1,-1 0 0,1 0 0,0 1 1,1-1-1,-1 1 0,1 0 1,0-1-1,-3 11 0,5-14 164,0-1 0,0 1-1,0 0 1,0-1 0,0 1 0,0 0 0,0-1-1,0 1 1,1 0 0,-1-1 0,0 1 0,0 0-1,1-1 1,-1 1 0,0-1 0,0 1-1,1-1 1,-1 1 0,1 0 0,-1-1 0,1 0-1,-1 1 1,1-1 0,-1 1 0,1-1 0,-1 1-1,1-1 1,-1 0 0,1 1 0,-1-1 0,1 0-1,1 1 1,33 4 92,42-10 1680,-70 4-1594,-5 0-74,0 1 0,0-1 0,0 1 0,0 0 1,0 0-1,-1 0 0,1-1 0,0 2 0,0-1 1,0 0-1,0 0 0,0 1 0,0-1 0,-1 1 0,1-1 1,0 1-1,0 0 0,-1 0 0,1 0 0,0 0 0,-1 0 1,1 0-1,-1 0 0,1 1 0,1 2 0,-1-1-18,-1 1-1,-1 0 1,1-1-1,-1 1 1,1 0-1,-1 0 1,0 0-1,0-1 1,-1 1-1,1 0 1,-1 0-1,0-1 1,-1 5 0,-1 0-34,1-1 0,-1 0 0,-1 0 0,0 0 0,0 0 1,0 0-1,-1-1 0,1 0 0,-2 0 0,1 0 1,-1 0-1,1-1 0,-2 0 0,1 0 0,-7 3 1,2-1-611,1-1 1,-1 0-1,0-1 1,0 0-1,0-1 1,-1 0 0,0-1-1,1 0 1,-15 1-1,-4-4-4302,9 0 1572</inkml:trace>
</inkml:ink>
</file>

<file path=ppt/ink/ink3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22.566"/>
    </inkml:context>
    <inkml:brush xml:id="br0">
      <inkml:brushProperty name="width" value="0.05" units="cm"/>
      <inkml:brushProperty name="height" value="0.05" units="cm"/>
      <inkml:brushProperty name="color" value="#E71224"/>
    </inkml:brush>
  </inkml:definitions>
  <inkml:trace contextRef="#ctx0" brushRef="#br0">0 46 128,'0'0'219,"0"0"34,0 0-6,0 0 52,0 0 39,0 0 92,5-8 57,1 0 40,0 0-2190,-2 2 3695,0-1 3512,1-2 4906,-6 14-10304,0 1-1,0-1 1,1 0 0,-1 0 0,2 0 0,-1 0-1,0 0 1,2 7 0,0 2-22,20 147 38,-2-20-168,-6 87-598,-6-74-2162,6 0-6379,-11-138 6114,-4-26 743,-3-24 1203,-9-2 297,3 1-388</inkml:trace>
</inkml:ink>
</file>

<file path=ppt/ink/ink3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23.500"/>
    </inkml:context>
    <inkml:brush xml:id="br0">
      <inkml:brushProperty name="width" value="0.05" units="cm"/>
      <inkml:brushProperty name="height" value="0.05" units="cm"/>
      <inkml:brushProperty name="color" value="#E71224"/>
    </inkml:brush>
  </inkml:definitions>
  <inkml:trace contextRef="#ctx0" brushRef="#br0">84 144 128,'0'0'232,"0"0"1,0 0 14,0 0 23,0 0-45,0 0-37,0-14 35,0-54 145,0 30 3993,0 37-3998,0 0 0,0 0 0,0 0 0,1 0 0,-1 0 0,0 0 0,0 0 0,0 0 0,1 0 1,-1 0-1,0 0 0,1 0 0,-1 0 0,1 1 0,-1-1 0,1 0 0,0 0 0,-1 0 0,1 1 0,1-2 0,-1 1-251,0 1 0,0-1 0,-1 1-1,1 0 1,0-1 0,0 1-1,0 0 1,0 0 0,0 0 0,0 0-1,0-1 1,0 1 0,0 1 0,0-1-1,0 0 1,0 0 0,1 1-1,0-1-102,-1 0-1,1 1 1,-1 0-1,1-1 0,-1 1 1,1 0-1,-1 0 0,0 0 1,0-1-1,1 2 1,-1-1-1,0 0 0,0 0 1,0 0-1,0 0 0,0 1 1,-1-1-1,1 0 1,0 1-1,0-1 0,-1 1 1,1-1-1,-1 1 0,1-1 1,-1 1-1,0-1 0,1 3 1,-2-1 6,1 0-1,0 1 1,-1-1 0,0 0-1,0 0 1,0 0 0,0 0-1,0 0 1,-1 0 0,1 0-1,-1 0 1,0 0 0,1 0-1,-4 2 1,-39 36 33,-4 3-77,46-41 29,0 0 0,0 0 0,0 0 1,0 1-1,0-1 0,0 0 0,1 1 0,0-1 0,-1 1 0,1-1 1,1 1-1,-1 0 0,0 0 0,1 3 0,-5 14-16,5-21-49,0 0 37,25 0 28,0-2 0,0-1 0,-1-2-1,1 0 1,36-13 0,111-54 7,-122 48-6,-36 16 62,-24 8 72,6 0-115,0 0 1,0 0 0,-1 0 0,1 0-1,0-1 1,0 1 0,-5-2 0,-3-3-27,-30-12-470,-55-31 0,88 42 1280,-21-9-8152,28 15 7091,1-1-1,0 1 1,-1 0-1,1 0 1,0 0-1,0 0 1,-1 1-1,1-1 1,0 0 0,-1 1-1,1-1 1,0 0-1,0 1 1,0 0-1,-1-1 1,1 1-1,0 0 1,0-1 0,0 1-1,0 0 1,0 0-1,0 0 1,0 0-1,-1 2 1,-12 19-891,-1 3-614</inkml:trace>
</inkml:ink>
</file>

<file path=ppt/ink/ink3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24.228"/>
    </inkml:context>
    <inkml:brush xml:id="br0">
      <inkml:brushProperty name="width" value="0.05" units="cm"/>
      <inkml:brushProperty name="height" value="0.05" units="cm"/>
      <inkml:brushProperty name="color" value="#E71224"/>
    </inkml:brush>
  </inkml:definitions>
  <inkml:trace contextRef="#ctx0" brushRef="#br0">41 26 360,'0'0'440,"0"0"64,0 0 15,0 0-30,0 0-110,0 0 189,-6 7 1610,-21 24 1959,21-24-1635,6-7-2398,0 0-1,-1 1 1,1-1 0,0 0 0,0 0-1,0 0 1,0 0 0,0 0-1,0 1 1,0-1 0,0 0 0,0 0-1,-1 0 1,1 1 0,0-1-1,0 0 1,0 0 0,0 0 0,0 0-1,0 1 1,0-1 0,0 0-1,0 0 1,0 0 0,0 1 0,0-1-1,1 0 1,-1 0 0,0 0-1,0 0 1,0 1 0,0-1 0,0 0-1,0 0 1,0 0 0,0 0-1,1 1 1,-1-1 0,0 0 0,0 0-1,0 0 1,0 0 0,1 0-1,11 6 1165,15 0-900,9-3-388,0-3 0,-1 0 0,1-3 0,0-1 0,-1-1 0,0-2 0,0-2 0,-1-1 0,53-23 0,-26 14-2407,-32 17-6107,-28 4 5531,-3 9 2394,-1-3 488,0-1-1,0 1 1,-1-1-1,0 0 1,0 0-1,-1 0 0,0-1 1,-6 7-1,6-7-4,-30 36-940</inkml:trace>
</inkml:ink>
</file>

<file path=ppt/ink/ink3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24.560"/>
    </inkml:context>
    <inkml:brush xml:id="br0">
      <inkml:brushProperty name="width" value="0.05" units="cm"/>
      <inkml:brushProperty name="height" value="0.05" units="cm"/>
      <inkml:brushProperty name="color" value="#E71224"/>
    </inkml:brush>
  </inkml:definitions>
  <inkml:trace contextRef="#ctx0" brushRef="#br0">0 1 496</inkml:trace>
</inkml:ink>
</file>

<file path=ppt/ink/ink3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24.900"/>
    </inkml:context>
    <inkml:brush xml:id="br0">
      <inkml:brushProperty name="width" value="0.05" units="cm"/>
      <inkml:brushProperty name="height" value="0.05" units="cm"/>
      <inkml:brushProperty name="color" value="#E71224"/>
    </inkml:brush>
  </inkml:definitions>
  <inkml:trace contextRef="#ctx0" brushRef="#br0">0 1 496,'90'289'403,"-72"-231"-3,-18-58 55,0 0-59,0 0-123,0 0 733,4 0 5808,11 1-4133,2-1-1311,15 3 253,45-1 0,-44-2-1607,44 5 0,-76-5-35,0 0 0,0 0 1,0 1-1,0-1 0,0 0 1,0 1-1,0-1 0,0 1 0,0-1 1,0 1-1,0 0 0,0-1 1,0 1-1,0 0 0,-1-1 1,1 1-1,0 0 0,0 0 0,-1 0 1,1 0-1,-1 0 0,1 0 1,-1 0-1,1 0 0,0 1 1,-1 1-21,1 0-1,-1 0 1,1 0 0,-1 0 0,0 1 0,0-1 0,0 0 0,-1 0 0,0 4 0,0-1-27,-1 1-1,0-1 1,0 1 0,-1-1-1,0 0 1,0 0 0,0 0-1,-5 6 1,-54 54-295,-37 43 309,97-107 108,1 0 1,0 0 0,0 0-1,0 0 1,0 0-1,0 0 1,1 0 0,-1 0-1,1 0 1,-1 0 0,1 0-1,0 0 1,0 1-1,0-1 1,0 4 0,0-3 120,36-2 387,-7 0-492,-22 0-102,0 0 1,0-1-1,0 1 1,0-1-1,0-1 1,0 1-1,0-1 1,-1-1-1,1 1 1,0-1-1,0 0 1,-1-1-1,1 0 1,-1 0-1,0 0 1,8-6-1,-7 2-917,0 0-1,0 0 0,-1-1 0,1 0 1,-2 0-1,1 0 0,-1-1 0,0 0 1,4-12-1,-6 11-512,0-1 1,-1 0-1,2-20 1,-2-18 1346,-2 18-1361</inkml:trace>
</inkml:ink>
</file>

<file path=ppt/ink/ink3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25.613"/>
    </inkml:context>
    <inkml:brush xml:id="br0">
      <inkml:brushProperty name="width" value="0.05" units="cm"/>
      <inkml:brushProperty name="height" value="0.05" units="cm"/>
      <inkml:brushProperty name="color" value="#E71224"/>
    </inkml:brush>
  </inkml:definitions>
  <inkml:trace contextRef="#ctx0" brushRef="#br0">1 322 360,'0'0'408,"0"0"-46,0 0-52,0 0 56,0 0 14,0 0-100,0 0-77,0-7 687,0-19 2496,0 19-488,0 7-925,0 0-463,5 16 665,3 8-1603,-1 0 0,-2 1 0,0 0 0,2 48 1,-5 71-1097,-2-133-181,1-15 692,1-1 1,0 1-1,0 0 0,0 0 0,1 0 1,-1 1-1,1-1 0,0 0 0,0 1 1,0 0-1,1-1 0,-1 1 1,1 1-1,0-1 0,7-4 0,16-14 9,-2-5 17,-1 0 0,39-56 0,-56 70-52,0 1 0,-1-1 1,-1 0-1,0 0 0,0-1 1,-1 1-1,-1-1 0,0 0 1,-1 0-1,-1 0 0,1-17 1,-2-115-2708,0 50-1831,0 93 2400,0 2-1068,0 0 1034</inkml:trace>
</inkml:ink>
</file>

<file path=ppt/ink/ink3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26.518"/>
    </inkml:context>
    <inkml:brush xml:id="br0">
      <inkml:brushProperty name="width" value="0.05" units="cm"/>
      <inkml:brushProperty name="height" value="0.05" units="cm"/>
      <inkml:brushProperty name="color" value="#E71224"/>
    </inkml:brush>
  </inkml:definitions>
  <inkml:trace contextRef="#ctx0" brushRef="#br0">1 0 1016,'0'0'4607,"0"0"-2334,0 0-919,0 0-259,0 0-232,0 0-66,0 0-35,4 30 1644,1-20-2359,-1 1 1,-1-1 0,0 1 0,0-1 0,1 22 0,-2-3-3186,-1-2-3991,-1-16 4024</inkml:trace>
</inkml:ink>
</file>

<file path=ppt/ink/ink3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27.194"/>
    </inkml:context>
    <inkml:brush xml:id="br0">
      <inkml:brushProperty name="width" value="0.05" units="cm"/>
      <inkml:brushProperty name="height" value="0.05" units="cm"/>
      <inkml:brushProperty name="color" value="#E71224"/>
    </inkml:brush>
  </inkml:definitions>
  <inkml:trace contextRef="#ctx0" brushRef="#br0">29 0 2104,'0'0'4084,"0"0"-2073,0 0-784,0 0-172,0 0-192,0 0-115,-5 5-141,3-1-516,-1-1 0,1 1 0,-1-1 0,1 1 0,0 0 0,1 0 1,-1 0-1,1 0 0,-1 0 0,1 0 0,1 0 0,-2 7 0,2 65 1017,4-46-959,2 1 0,1-2 0,1 1 0,2-1 0,16 34-1,-9-20-518,16 58-1,-24-38-1617,-8-42-1406,0-1-3801,-3-19 6153,-6-1-178</inkml:trace>
</inkml:ink>
</file>

<file path=ppt/ink/ink3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27.998"/>
    </inkml:context>
    <inkml:brush xml:id="br0">
      <inkml:brushProperty name="width" value="0.05" units="cm"/>
      <inkml:brushProperty name="height" value="0.05" units="cm"/>
      <inkml:brushProperty name="color" value="#E71224"/>
    </inkml:brush>
  </inkml:definitions>
  <inkml:trace contextRef="#ctx0" brushRef="#br0">187 0 80,'0'0'4384,"0"0"-1389,0 0-817,0 0-486,0 0-290,0 0-253,-8 11-275,-112 165 1757,96-140-2619,-10 12-24,33-47-40,1-1 1,0 0 10,0 0-48,0 0 42,0 0-46,0 0 15,0 0 9,20 0-232,-2-2 231,0 0 0,0-2 0,-1 0 0,1-1 1,-1 0-1,30-16 0,25-6 53,-52 20 18,-13 4-2,0 1 1,1 0-1,0 0 0,-1 0 0,1 1 1,15 0-1,-22 1 66,-1 0 74,0 0 71,0 0-8,0 0-86,0 0-40,0 0-48,-19-7 84,13-1-109,0 1-1,0-1 0,1-1 1,1 1-1,-6-13 0,8 15-279,0-1 0,-1 1 0,0 0 0,0 0 0,-1 0 0,0 1-1,0-1 1,0 1 0,-1 0 0,1 0 0,-1 1 0,-9-7 0,12 10-513,-1 0 0,1 0 0,-1 0 0,0 1 0,1-1 0,-1 1 1,0-1-1,0 1 0,1 0 0,-4 1 0,-1-1-426,-8 0-1333</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22.830"/>
    </inkml:context>
    <inkml:brush xml:id="br0">
      <inkml:brushProperty name="width" value="0.05" units="cm"/>
      <inkml:brushProperty name="height" value="0.05" units="cm"/>
      <inkml:brushProperty name="color" value="#E71224"/>
    </inkml:brush>
  </inkml:definitions>
  <inkml:trace contextRef="#ctx0" brushRef="#br0">200 92 6681,'0'0'2428,"0"0"-451,0 0-14,0 0-433,0 0-526,0 0-302,0 0-222,0-3-276,0-1-219,0 1 0,-1-1 0,1 1 1,-1-1-1,0 1 0,0-1 0,0 1 0,0 0 0,-1 0 1,1 0-1,-1 0 0,0 0 0,0 0 0,0 0 0,-1 0 0,1 1 1,0-1-1,-1 1 0,0-1 0,1 1 0,-1 0 0,0 0 1,0 1-1,0-1 0,-1 0 0,0 1 15,-3-2-88,0 0-1,-1 1 0,1 0 1,0 1-1,-1-1 1,1 1-1,-1 1 1,1 0-1,-1 0 1,1 0-1,-1 1 1,-5 1 88,11-1-29,0 0 0,0 0 0,0 1 0,0-1 0,0 1 0,0-1 0,1 1 0,-1-1 0,1 1 0,-1 0 0,1 0 1,-1 0-1,1 0 0,0 0 0,0 0 0,0 1 0,0-1 0,0 0 0,1 0 0,-1 1 0,0 1 29,-9 54-406,7-36 314,2 1 1,0 0-1,1 0 0,2 0 0,0-1 0,3 12 92,-4-28-2,1-1-1,-1 1 1,1-1-1,0 1 1,0-1-1,0 0 1,1 0-1,0 0 1,0 0-1,0 0 1,1-1-1,-1 1 1,1-1-1,0 0 1,0 0-1,1-1 0,-1 1 1,1-1-1,0 0 1,0 0-1,0 0 1,0-1-1,0 0 1,1 0-1,-1 0 1,1 0-1,-1-1 1,5 0 2,6 1-274,1 0 1,-1-2 0,0 0 0,1 0 0,3-2 273,-9 0-846,0 0 1,0-1 0,-1 0 0,1-1 0,0 0 845,42-25-7998</inkml:trace>
</inkml:ink>
</file>

<file path=ppt/ink/ink3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28.587"/>
    </inkml:context>
    <inkml:brush xml:id="br0">
      <inkml:brushProperty name="width" value="0.05" units="cm"/>
      <inkml:brushProperty name="height" value="0.05" units="cm"/>
      <inkml:brushProperty name="color" value="#E71224"/>
    </inkml:brush>
  </inkml:definitions>
  <inkml:trace contextRef="#ctx0" brushRef="#br0">6 0 200,'0'0'1000,"0"0"8466,0 0-5217,0 0-2480,0 0-753,0 0-520,0 0-136,-5 0-224,5 0-136,0 0-256,0 0-808,0 21-1793,0 4-3912,5 0 2216,4-5 2488</inkml:trace>
</inkml:ink>
</file>

<file path=ppt/ink/ink3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29.298"/>
    </inkml:context>
    <inkml:brush xml:id="br0">
      <inkml:brushProperty name="width" value="0.05" units="cm"/>
      <inkml:brushProperty name="height" value="0.05" units="cm"/>
      <inkml:brushProperty name="color" value="#E71224"/>
    </inkml:brush>
  </inkml:definitions>
  <inkml:trace contextRef="#ctx0" brushRef="#br0">1 47 232,'0'0'1723,"0"0"2815,0 0-1398,0 0-1153,0 0-515,0 0-366,0-1-1029,0 1 1,0-1-1,0 0 0,0 1 1,0-1-1,-1 1 1,1-1-1,0 0 0,1 1 1,-1-1-1,0 0 1,0 1-1,0-1 0,0 1 1,0-1-1,1 0 1,-1 1-1,0-1 0,0 1 1,1-1-1,-1 1 1,0-1-1,2 0 0,16-6 23,0 1-1,1 1 0,0 0 0,0 2 0,1 0 0,-1 1 1,0 1-1,30 3 0,-47-2-98,-1 8-42,-3 10 62,0-1 0,-1 1 1,-1 0-1,0-1 0,-1 0 0,-1 0 1,-1-1-1,0 1 0,-14 20 1,3-1-2,17-33-19,-7 10-2,2 0-1,-1 1 1,2 0 0,0 0-1,1 0 1,0 1 0,1 0 0,0-1-1,0 27 1,23-42 104,-10-2-247,0-2 0,-1 0 1,1 0-1,15-12 0,22-12-2543,47-11-6954,-54 25 6760</inkml:trace>
</inkml:ink>
</file>

<file path=ppt/ink/ink3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30.696"/>
    </inkml:context>
    <inkml:brush xml:id="br0">
      <inkml:brushProperty name="width" value="0.05" units="cm"/>
      <inkml:brushProperty name="height" value="0.05" units="cm"/>
      <inkml:brushProperty name="color" value="#E71224"/>
    </inkml:brush>
  </inkml:definitions>
  <inkml:trace contextRef="#ctx0" brushRef="#br0">0 453 56,'0'0'161,"0"0"-143,0 0 1211,0 0 3375,10-1 1248,1 0-5003,10-1 832,0 1 0,-1 0 0,25 3 0,-43-1-1652,1 0 0,-1 0 0,0 0 0,0 0 0,1 0 0,-1 1 0,0-1 0,-1 1 0,1-1 0,0 1 0,0 0 0,-1 0 0,1 0 0,-1 0 0,1 0 0,-1 0 0,0 0 0,0 0 0,0 1 0,0-1 0,1 5 0,-1-4-16,0 0 0,1 0 0,-1 0 0,1 0 0,-1 0 1,1 0-1,0 0 0,0-1 0,0 1 0,1-1 1,-1 1-1,0-1 0,6 4 0,-7-6-34,-1 1 0,1-1 0,0 0 1,-1 0-1,1 1 0,0-1 0,-1 0 0,1 0 0,0 0 0,0 0 1,-1 0-1,1 0 0,0 0 0,0 0 0,-1 0 0,1 0 0,0 0 1,0 0-1,-1-1 0,1 1 0,0 0 0,-1 0 0,1-1 0,0 1 1,-1-1-1,1 1 0,0 0 0,-1-1 0,1 1 0,-1-1 0,1 0 1,-1 1-1,1-1 0,0 0 0,12-28-307,-9 19 240,11-25-150,1 2 0,2 0-1,2 2 1,33-44 0,-45 66 216,-1 0 0,1 0 0,1 1 0,-1 1 0,2-1 1,-1 1-1,1 1 0,0 0 0,0 0 0,0 1 0,1 1 0,0-1 1,0 2-1,0-1 0,0 2 0,1-1 0,-1 2 0,17-2 0,-20 3 86,0 0-1,0 0 1,0 0-1,0 1 1,0 1-1,0-1 0,0 1 1,0 0-1,-1 1 1,1 0-1,-1 0 1,1 1-1,-1 0 0,0 0 1,10 8-1,21 13 176,-24-17-121,0 1-1,-1 0 1,15 14 0,-26-21-148,-1-1 0,0 0 1,0 1-1,0-1 0,0 1 0,0 0 1,-1-1-1,1 1 0,0 0 0,-1-1 1,1 1-1,-1 0 0,0 0 0,0-1 1,1 1-1,-1 0 0,0 0 0,-1 3 1,1 1-589,0-6 498,-1 0 1,1 0-1,0 0 0,-1 0 1,1 0-1,-1-1 0,1 1 1,0 0-1,-1 0 0,1 0 1,0 0-1,-1 0 0,1 0 1,0-1-1,-1 1 0,1 0 1,0 0-1,-1-1 0,1 1 1,0 0-1,-1 0 0,1-1 1,0 1-1,0 0 0,0-1 1,-1 1-1,1 0 0,0-1 1,0 1-1,0 0 0,0-1 1,-1 1-1,1-1 0,0 1 1,0 0-1,0-1 0,0 1 1,0 0-1,0-2 1,1-3 71,0-1 1,0 0 0,1 0-1,0 0 1,0 1 0,0-1-1,0 1 1,1-1 0,0 1 0,0 0-1,1 0 1,-1 0 0,1 1-1,0-1 1,0 1 0,6-4 0,12-12 271,48-31 1,-60 44-180,3-1-20,1 1 0,0 0 0,0 1 0,1 0 0,-1 1 0,1 1 0,1 0 0,27-3 0,-6 4 316,0 2 0,60 5-1,16 24 602,-104-26-933,1-1 0,-1-1 0,1 1 0,-1-1 0,1-1 1,-1 0-1,1 0 0,-1-1 0,0-1 0,0 1 0,0-1 1,0-1-1,0 1 0,-1-1 0,15-10 0,47-35-3015,-37 27-1400,-7 2-980</inkml:trace>
</inkml:ink>
</file>

<file path=ppt/ink/ink3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32.146"/>
    </inkml:context>
    <inkml:brush xml:id="br0">
      <inkml:brushProperty name="width" value="0.05" units="cm"/>
      <inkml:brushProperty name="height" value="0.05" units="cm"/>
      <inkml:brushProperty name="color" value="#E71224"/>
    </inkml:brush>
  </inkml:definitions>
  <inkml:trace contextRef="#ctx0" brushRef="#br0">39 278 1008,'0'0'6035,"0"0"-1842,0 0-1769,0 0-542,0 0-510,0 0-353,0-1-951,0 1 0,1 0 0,-1-1 1,0 1-1,0 0 0,0-1 0,0 1 0,0 0 0,0-1 0,1 1 0,-1 0 0,0 0 0,0-1 0,0 1 0,1 0 1,-1 0-1,0-1 0,0 1 0,1 0 0,-1 0 0,0 0 0,1 0 0,-1-1 0,0 1 0,1 0 0,-1 0 0,0 0 1,1 0-1,-1 0 0,0 0 0,1 0 0,-1 0 0,0 0 0,1 0 0,-1 0 0,0 0 0,1 0 0,-1 0 0,4 9-14,-1 1 0,0-1-1,0 1 1,-1-1 0,0 1-1,-1 0 1,0 10 0,-3 79 18,0-37-37,2-57-90,0 0 0,0-1 0,0 1 1,-1 0-1,0-1 0,0 1 1,0-1-1,0 1 0,-1-1 1,1 1-1,-1-1 0,-1 0 1,1 0-1,0 0 0,-1 0 1,0 0-1,0-1 0,0 1 1,0-1-1,-1 1 0,1-1 1,-1-1-1,0 1 0,0 0 1,0-1-1,-5 3 0,14-17-3701,-3 6 3763,1 0 1,0 0-1,0 0 1,0 1-1,1 0 0,0-1 1,0 1-1,0 1 1,6-6-1,8 1 94,0 0 1,1 1-1,23-6 0,37-17 405,-65 24-422,0-1-1,0 0 1,-1-1 0,-1-1-1,1 0 1,-2-1 0,1 0-1,-2 0 1,13-18 0,-16 19-83,0-1 0,-1 0 0,-1-1 0,0 1 0,0-1 0,-1 0 0,-1 0 0,0 0 1,-1-1-1,0 1 0,-1-1 0,0-14 0,-1-23-504,0-41 427,0 33-8019,0 56 4039,0 2 1989,0 0 376</inkml:trace>
</inkml:ink>
</file>

<file path=ppt/ink/ink3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35.699"/>
    </inkml:context>
    <inkml:brush xml:id="br0">
      <inkml:brushProperty name="width" value="0.05" units="cm"/>
      <inkml:brushProperty name="height" value="0.05" units="cm"/>
      <inkml:brushProperty name="color" value="#E71224"/>
    </inkml:brush>
  </inkml:definitions>
  <inkml:trace contextRef="#ctx0" brushRef="#br0">182 172 864,'0'0'479,"0"0"1080,0 0 3675,0 0-1025,0 0-1910,0 0-806,0-5-349,0-15-234,0 15-145,0 7-213,1 31-175,2 0 1,1 0-1,2-1 0,14 49 1,54 125-247,-64-180-102,-8-22-57,0 1-1,-1-1 0,0 1 1,1 0-1,-2 0 1,1-1-1,0 7 0,-1-10 4,0 0 0,0 0 0,0 0 0,-1 0 0,1 0 0,0 0-1,-1 0 1,1 0 0,0 0 0,-1 0 0,1 0 0,-1 0 0,0-1-1,1 1 1,-1 0 0,0 0 0,1 0 0,-1-1 0,0 1 0,0 0 0,0-1-1,1 1 1,-1-1 0,0 1 0,0-1 0,0 1 0,0-1 0,0 0 0,0 1-1,0-1 1,0 0 0,0 0 0,0 0 0,0 0 0,-2 0 0,-16 2-235,0 0 0,0-2 0,0 0 0,0-2 0,-28-4 1,40 4 188,0 0 1,0 0-1,0-1 0,1 0 1,-1 0-1,1-1 1,-1 0-1,1 0 1,0 0-1,0-1 1,1 1-1,0-1 1,0-1-1,0 1 1,0-1-1,1 0 1,-5-7-1,4 2 1,0 0-1,0-1 1,2 1-1,-1-1 1,1 0-1,1 0 1,0 0-1,0-16 1,1 3 94,1 0 0,8-50 1,-5 62 33,0 0 1,1 1 0,1 0-1,0 0 1,1 0-1,0 0 1,1 1 0,0 0-1,1 0 1,0 1 0,11-11-1,-8 9 16,1 1 0,0 0 0,0 1 0,1 1-1,0 0 1,1 0 0,0 2 0,27-12 0,-25 14-73,1 0-1,-1 0 1,1 2-1,0 0 1,0 1-1,22 0 1,-24 2-1004,1-1 0,31-6 0,-36 5-886,0-1 1,0-1-1,-1 0 1,19-10-1,-3-1-798</inkml:trace>
</inkml:ink>
</file>

<file path=ppt/ink/ink3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36.311"/>
    </inkml:context>
    <inkml:brush xml:id="br0">
      <inkml:brushProperty name="width" value="0.05" units="cm"/>
      <inkml:brushProperty name="height" value="0.05" units="cm"/>
      <inkml:brushProperty name="color" value="#E71224"/>
    </inkml:brush>
  </inkml:definitions>
  <inkml:trace contextRef="#ctx0" brushRef="#br0">1 0 656,'0'0'1783,"0"0"3286,0 0-1659,0 0-1423,0 0-601,0 0-366,8 0-180,161 0 193,-177 26-1866,1-15 591,0 1-1,-1-1 0,0 0 1,-14 13-1,-20 27-929,35-40 930,1-1-1,0 1 1,1 0 0,0 0 0,1 1 0,-4 13 0,42-27 1613,-26 0-1278,-1-1 1,0 0-1,-1 0 1,1-1 0,10-8-1,-11 8-251,0 0 0,0 0-1,1 1 1,-1-1 0,1 1 0,0 1 0,10-4-1,32 5-8130,-30 1 5569</inkml:trace>
</inkml:ink>
</file>

<file path=ppt/ink/ink3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36.747"/>
    </inkml:context>
    <inkml:brush xml:id="br0">
      <inkml:brushProperty name="width" value="0.05" units="cm"/>
      <inkml:brushProperty name="height" value="0.05" units="cm"/>
      <inkml:brushProperty name="color" value="#E71224"/>
    </inkml:brush>
  </inkml:definitions>
  <inkml:trace contextRef="#ctx0" brushRef="#br0">1 45 368,'0'0'2047,"0"0"3649,0 0-1598,0 0-2111,0 0-677,0 0-310,29 0 795,-4 1-2082,-13 0 375,1 0 1,-1-1 0,0-1 0,13-2 0,-23 2-466,1 1 0,-1-1 0,1 0 1,-1 0-1,0 0 0,1 0 0,-1 0 1,0-1-1,0 1 0,3-3 0,-4 3-246,0 0-1,0-1 0,0 1 1,0-1-1,0 1 0,0-1 1,-1 1-1,1-1 1,0 1-1,-1-1 0,1 1 1,-1-1-1,0 0 0,1 1 1,-1-1-1,0-3 0,0 4-1031</inkml:trace>
</inkml:ink>
</file>

<file path=ppt/ink/ink3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37.081"/>
    </inkml:context>
    <inkml:brush xml:id="br0">
      <inkml:brushProperty name="width" value="0.05" units="cm"/>
      <inkml:brushProperty name="height" value="0.05" units="cm"/>
      <inkml:brushProperty name="color" value="#E71224"/>
    </inkml:brush>
  </inkml:definitions>
  <inkml:trace contextRef="#ctx0" brushRef="#br0">1 0 360</inkml:trace>
</inkml:ink>
</file>

<file path=ppt/ink/ink3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37.409"/>
    </inkml:context>
    <inkml:brush xml:id="br0">
      <inkml:brushProperty name="width" value="0.05" units="cm"/>
      <inkml:brushProperty name="height" value="0.05" units="cm"/>
      <inkml:brushProperty name="color" value="#E71224"/>
    </inkml:brush>
  </inkml:definitions>
  <inkml:trace contextRef="#ctx0" brushRef="#br0">15 0 360,'-15'182'1408,"20"-182"5106,5 0-4170,0 0-519,-1 0-433,6 0-216,-5-5-456,5-5-312,-1 5-224,1-6-103,5 1-73,0 0-8,-1 5-417,6 5-1479,-6-5-3217,1 5-160,-5 0 3752</inkml:trace>
</inkml:ink>
</file>

<file path=ppt/ink/ink3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37.996"/>
    </inkml:context>
    <inkml:brush xml:id="br0">
      <inkml:brushProperty name="width" value="0.05" units="cm"/>
      <inkml:brushProperty name="height" value="0.05" units="cm"/>
      <inkml:brushProperty name="color" value="#E71224"/>
    </inkml:brush>
  </inkml:definitions>
  <inkml:trace contextRef="#ctx0" brushRef="#br0">331 17 392,'0'0'607,"0"0"732,0 0 2796,0 0-939,0 0-1179,0 0-610,1-4-397,3-9-257,-3 20 97,-5 29-157,-11 5-443,-1 0 0,-2-1 0,-45 71 0,51-90-209,-2 0-10,0 0 1,-1-1-1,-1-1 0,0 0 1,-2-1-1,-32 25 1,47-41-80,-1 1 1,1-2 0,0 1-1,-1 0 1,0-1 0,1 1-1,-1-1 1,0 0 0,0 0-1,0-1 1,1 1 0,-1-1-1,-7 0 1,10-2-47,0 0-1,0 0 1,0 0 0,0 0-1,0 0 1,1 0 0,-1-1 0,1 1-1,0 0 1,-1 0 0,1-1-1,0 1 1,0 0 0,0 0-1,1-1 1,0-2 0,-1-1-53,-1-52-191,3-73 161,-2 128 174,1 0 0,-1 0-1,1 0 1,0 0-1,0 0 1,0 0-1,0 0 1,1 0-1,-1 0 1,1 0-1,0 1 1,-1-1-1,1 1 1,0-1 0,1 1-1,-1 0 1,0 0-1,5-4 1,-5 5 33,-1 1-1,1-1 1,-1 0 0,1 1 0,0-1 0,-1 1 0,1-1 0,0 1 0,-1 0-1,1 0 1,0-1 0,-1 1 0,1 0 0,0 1 0,0-1 0,-1 0-1,1 0 1,0 1 0,-1-1 0,1 1 0,-1 0 0,1-1 0,0 1 0,-1 0-1,0 0 1,1 0 0,-1 0 0,1 0 0,-1 0 0,0 0 0,0 0 0,0 1-1,0-1 1,0 0 0,2 3 0,42 75 1634,-37-63-1425,0-1-1,1 1 1,1-2 0,16 21-1,-21-30-305,0-1-1,0 1 0,0-1 0,1 0 0,-1 0 0,1-1 0,0 0 0,0 0 0,0 0 0,1-1 1,-1 0-1,0 0 0,1 0 0,0-1 0,12 1 0,31-1-4102,-33-1 1195,12 0-3952</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24.317"/>
    </inkml:context>
    <inkml:brush xml:id="br0">
      <inkml:brushProperty name="width" value="0.05" units="cm"/>
      <inkml:brushProperty name="height" value="0.05" units="cm"/>
      <inkml:brushProperty name="color" value="#E71224"/>
    </inkml:brush>
  </inkml:definitions>
  <inkml:trace contextRef="#ctx0" brushRef="#br0">0 4 2080,'0'0'2441,"0"0"-990,0 0-35,0 0-143,0 0-311,0 0-153,0 0 20,0 0-53,0 0-224,0 0-194,0 0-49,32 0 859,16-1-854,-31-1-294,1 1 0,-1 1 0,1 1-1,-1 1 1,0 0 0,0 1 0,9 3-20,-3 1 85,0-2 0,0-1 0,0-1 0,0-1 0,0-1 0,0-1 0,3-1-85,-5 1 325,591 6 1027,-612-6-1336,1 0 31,0 0-86,10 0-1729,-10 1 1627,0-1 1,0 0 0,0 1-1,0-1 1,-1 0 0,1 0-1,0 0 1,0 0 0,0 1 0,0-1-1,0 0 1,0 0 0,0-1-1,0 1 1,-1 0 0,1 0-1,0 0 1,0-1 0,0 1 0,0 0-1,0-1 1,-1 1 0,1-1-1,0 1 1,0-1 0,-1 1-1,1-1 1,0 1 0,-1-1 0,1 0-1,-1 1 1,1-1 0,-1 0-1,1 0 1,-1 1 0,1-1-1,-1 0 1,1 0 0,-1 0-1,0 0 1,0 1 0,0-1 0,1 0-1,-1-1 141,0-8-4630</inkml:trace>
</inkml:ink>
</file>

<file path=ppt/ink/ink3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38.826"/>
    </inkml:context>
    <inkml:brush xml:id="br0">
      <inkml:brushProperty name="width" value="0.05" units="cm"/>
      <inkml:brushProperty name="height" value="0.05" units="cm"/>
      <inkml:brushProperty name="color" value="#E71224"/>
    </inkml:brush>
  </inkml:definitions>
  <inkml:trace contextRef="#ctx0" brushRef="#br0">101 864 5129,'0'0'4166,"0"0"-1717,0 0-763,0 0-322,0 0-217,0 0-208,4 6 21,-4-6-953,0 0 1,0 0-1,1-1 0,-1 1 1,0 0-1,0 0 0,0 0 1,0 0-1,0 0 0,0 0 1,0 0-1,0 0 0,0-1 1,0 1-1,0 0 0,0 0 1,0 0-1,0 0 0,0 0 1,1 0-1,-1 0 0,0 0 1,0 0-1,0 0 0,0 0 1,0 0-1,0 0 0,0 0 1,0 0-1,0 0 0,1-1 1,-1 1-1,0 0 0,0 0 1,0 0-1,0 0 0,0 0 1,0 1-1,0-1 0,1 0 1,-1 0-1,0 0 0,0 0 1,0 0-1,0 0 0,0 0 1,0 0-1,0 0 0,0 0 1,1 0-1,-1 0 0,0 0 1,0 0-1,0 0 0,0 0 1,0 1-1,0-1 0,0 0 1,0 0-1,0 0 0,0 0 1,0 0-1,0 0 0,0 0 1,0 1-1,-1-14 89,-1 0-1,-1 0 1,0 1 0,-1-1-1,0 1 1,-7-13 0,-10-34 1,2-18-277,3-2 1,4 0-1,3 0 0,4-1 1,8-135-1,-3 211 170,0 0 0,1 0 1,-1 0-1,1 0 0,0 0 0,0 0 0,1 1 0,-1-1 1,1 0-1,-1 0 0,1 1 0,0-1 0,1 1 0,-1 0 1,1 0-1,-1 0 0,1 0 0,0 0 0,0 0 0,0 1 0,0-1 1,1 1-1,-1 0 0,1 0 0,-1 0 0,1 0 0,0 1 1,6-2-1,7-1 32,0 1 0,1 1 1,-1 1-1,1 1 0,22 1 1,-4 0 171,-34-1-179,0 0 1,-1 1-1,1-1 1,0 0 0,-1 1-1,1-1 1,-1 1-1,1-1 1,-1 1-1,1 0 1,-1 0-1,1 0 1,-1 0-1,0 0 1,1 0-1,-1 0 1,0 0-1,0 0 1,0 0-1,0 1 1,0-1 0,0 0-1,0 1 1,0-1-1,-1 1 1,1-1-1,-1 1 1,1 0-1,-1-1 1,1 1-1,-1 2 1,1-1-10,-1 0 0,1 0-1,-1 0 1,0 0 0,0 0 0,-1 0 0,1 0 0,-1 1 0,1-1 0,-1 0 0,0-1-1,0 1 1,0 0 0,-1 0 0,1 0 0,-1-1 0,-2 5 0,-24 24-516,18-22 255,1 1 1,0 0-1,0 1 1,1 0 0,1 0-1,0 1 1,0-1-1,1 2 1,-5 13 0,11-25 243,0 0-1,-1 0 1,1 0 0,0 0 0,-1 0 0,1 0 0,0 0 0,0 0 0,0 0-1,0 0 1,0 0 0,0 0 0,0 0 0,0 0 0,0 0 0,0 0 0,1 1-1,-1-1 1,0 0 0,1 0 0,-1-1 0,1 1 0,-1 0 0,1 0 0,0 0 0,-1 0-1,1 0 1,0 0 0,-1-1 0,1 1 0,0 0 0,0-1 0,0 1 0,0 0-1,1 0 1,3 0 32,-1 0-1,1-1 1,0 1-1,-1-1 1,1 0-1,9-1 1,5 0 72,12 0 224,-23 0-200,0 0 0,0 0 0,0 1 1,0 1-1,1-1 0,-1 1 0,0 1 1,13 3-1,-20-4-98,0 1-1,1-1 1,-1 1 0,0-1 0,0 1-1,0 0 1,0-1 0,0 1 0,0 0-1,-1 0 1,1 0 0,-1-1 0,1 1-1,-1 0 1,1 0 0,-1 0-1,0 0 1,0 0 0,0 3 0,0 0-5,0-1 0,-1 0 0,1 0 0,-1 0 0,1 0 0,-1 1 0,-1-1 0,-1 5 0,-2-2-57,-1 1 0,0-1-1,-1 0 1,0 0 0,0-1-1,0 0 1,-1 0 0,0-1-1,-11 6 1,-1 0-940,-2-1 0,-38 13 0,50-20-171,0 0-1,0-1 1,0-1-1,0 1 1,-12-2-1,-4 0-3746</inkml:trace>
</inkml:ink>
</file>

<file path=ppt/ink/ink3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39.447"/>
    </inkml:context>
    <inkml:brush xml:id="br0">
      <inkml:brushProperty name="width" value="0.05" units="cm"/>
      <inkml:brushProperty name="height" value="0.05" units="cm"/>
      <inkml:brushProperty name="color" value="#E71224"/>
    </inkml:brush>
  </inkml:definitions>
  <inkml:trace contextRef="#ctx0" brushRef="#br0">0 1 9458,'0'0'2985,"0"0"-733,0 0-594,0 0-410,0 0-309,0 0-246,21 0-228,138 0-45,-158 0-429,0 0 0,0 0-1,0 0 1,-1 0 0,1 0 0,0 1 0,0-1 0,0 0 0,-1 0 0,1 1 0,0-1 0,0 1 0,-1-1 0,1 1 0,0-1 0,-1 1 0,1-1 0,0 1 0,-1-1-1,1 1 1,-1 0 0,1-1 0,-1 1 0,0 0 0,1-1 0,-1 1 0,1 0 0,-1 0 0,0 0 0,0-1 0,0 1 0,1 0 0,-1 0 0,0 0 0,0-1 0,0 1-1,0 0 1,0 0 0,0 0 0,-1 0 0,1-1 0,0 1 0,0 0 0,0 0 0,-1 1 0,0 2-71,-1 0 0,1 1 0,-1-1 0,1 0 0,-1 0 0,-1 0 0,-3 6 0,-19 18-290,19-24 291,1 1 1,0 0-1,0 0 0,0 1 1,1-1-1,0 1 0,0 0 1,0 0-1,1 0 1,0 1-1,0-1 0,0 1 1,1 0-1,0-1 1,-2 12-1,4-17 150,25-1 234,-12-2-234,-1 0-1,1-1 0,-1 0 1,1-1-1,-1-1 1,-1 0-1,1-1 1,-1 0-1,0 0 1,19-16-1,-14 11-607,1 1-1,0 0 1,27-11-1,-19 13-4131,-9 6-4367</inkml:trace>
</inkml:ink>
</file>

<file path=ppt/ink/ink3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41.905"/>
    </inkml:context>
    <inkml:brush xml:id="br0">
      <inkml:brushProperty name="width" value="0.05" units="cm"/>
      <inkml:brushProperty name="height" value="0.05" units="cm"/>
      <inkml:brushProperty name="color" value="#E71224"/>
    </inkml:brush>
  </inkml:definitions>
  <inkml:trace contextRef="#ctx0" brushRef="#br0">0 0 5169,'0'0'3809,"0"0"-1701,0 0-629,0 0-364,0 0-316,0 0-267,17 0-222,192 0 359,-210 23-147,-4-12-529,0 1 0,0-1 0,-1-1 1,-1 1-1,0-1 0,0 0 1,-1 0-1,-16 15 0,-13 18-199,18-19 116,-41 61-366,56-77 529,-1-1 0,2 1 0,-1 0 0,1 0 0,1 0 1,-1 1-1,1-1 0,1 0 0,-2 17 0,34-24 618,-18-1-615,1-1 1,0 0-1,-1-1 0,1 0 0,-1-1 1,0 0-1,20-8 0,-27 8-276,1 0 0,-1-1 0,-1 0 0,1 1 0,0-2 0,-1 1 0,0-1 0,0 1-1,0-2 1,0 1 0,-1 0 0,0-1 0,0 0 0,-1 0 0,1 0 0,3-11 0,3-13-4820,-4 4-3474</inkml:trace>
</inkml:ink>
</file>

<file path=ppt/ink/ink3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40.463"/>
    </inkml:context>
    <inkml:brush xml:id="br0">
      <inkml:brushProperty name="width" value="0.05" units="cm"/>
      <inkml:brushProperty name="height" value="0.05" units="cm"/>
      <inkml:brushProperty name="color" value="#E71224"/>
    </inkml:brush>
  </inkml:definitions>
  <inkml:trace contextRef="#ctx0" brushRef="#br0">0 11 3337,'0'0'7544,"0"0"-3304,0 0-2193,0 0-558,0 0-314,0 0-309,11 2-379,5 2-614,1-2 0,0 0 0,0-1 1,0 0-1,0-1 0,0-1 1,0-1-1,0-1 0,30-8 1,-20 6-2101,-24 5-2273,-2 0-4126,-1 0 5773</inkml:trace>
</inkml:ink>
</file>

<file path=ppt/ink/ink3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40.792"/>
    </inkml:context>
    <inkml:brush xml:id="br0">
      <inkml:brushProperty name="width" value="0.05" units="cm"/>
      <inkml:brushProperty name="height" value="0.05" units="cm"/>
      <inkml:brushProperty name="color" value="#E71224"/>
    </inkml:brush>
  </inkml:definitions>
  <inkml:trace contextRef="#ctx0" brushRef="#br0">0 1 9090</inkml:trace>
  <inkml:trace contextRef="#ctx0" brushRef="#br0" timeOffset="1">0 1 9090,'89'312'4137,"-75"-312"-2289,6 0-335,5 0-585,-6 0-280,6 0-384,4 0-264,1 0-64,14-5-1024,0-10-2097,-9 4-5969</inkml:trace>
</inkml:ink>
</file>

<file path=ppt/ink/ink3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41.300"/>
    </inkml:context>
    <inkml:brush xml:id="br0">
      <inkml:brushProperty name="width" value="0.05" units="cm"/>
      <inkml:brushProperty name="height" value="0.05" units="cm"/>
      <inkml:brushProperty name="color" value="#E71224"/>
    </inkml:brush>
  </inkml:definitions>
  <inkml:trace contextRef="#ctx0" brushRef="#br0">1 196 3569,'0'0'4069,"0"0"-1821,0 0-622,0 0-91,0 0-176,0 0-204,0 0-267,13 2-220,101 6 287,-98-8-908,0-1 0,0 0 1,0-1-1,0-1 0,-1-1 0,19-5 1,19-16-10,73-44 0,-48 23-2176,3 6-4825,-68 35 1206,-11 4 2136</inkml:trace>
</inkml:ink>
</file>

<file path=ppt/ink/ink3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42.728"/>
    </inkml:context>
    <inkml:brush xml:id="br0">
      <inkml:brushProperty name="width" value="0.05" units="cm"/>
      <inkml:brushProperty name="height" value="0.05" units="cm"/>
      <inkml:brushProperty name="color" value="#E71224"/>
    </inkml:brush>
  </inkml:definitions>
  <inkml:trace contextRef="#ctx0" brushRef="#br0">6 398 5945,'0'0'5387,"0"0"-2457,0 0-1034,0 0-418,0 0-302,0 0-244,10 17-233,34 60-254,-40-69-403,-1 1 0,0-1-1,0 1 1,-1 0-1,0 0 1,-1 0-1,0 0 1,0 1-1,-1-1 1,0 0-1,-3 17 1,1 11-19,2-13-137,1-11 108,-1 1 0,0-1 0,-1 1 0,-1-1 0,-3 15-1,4-25-150,0-1-1,0 1 1,0-1-1,0 1 1,0-1-1,0 1 1,-1-1-1,0 0 1,1 1-1,-1-1 0,0 0 1,0 0-1,0 0 1,0-1-1,0 1 1,0 0-1,-1-1 1,1 0-1,0 1 1,-1-1-1,1 0 0,-1 0 1,0 0-1,1 0 1,-1-1-1,0 1 1,1-1-1,-1 0 1,0 0-1,-3 0 0,5 0-512,1 0 71,2-19-72,8 10 840,-1 1-1,1 0 1,0 1 0,1 0-1,0 0 1,0 1-1,0 1 1,13-5 0,-11 4-68,0-1-1,0-1 1,0 0 0,-1 0 0,0-1 0,-1-1-1,0 0 1,0 0 0,15-21 0,-14 13-73,0 0 1,-1-1-1,-1 0 1,-1-1 0,14-40-1,-11 10-837,-1-1 0,-3 0 0,-2 0 0,0-92 0,-5 117 218,0 15 197,-1 0 0,0 1 0,-2-21-1,2 29 242,0 0 0,-1 0-1,1 1 1,-1-1-1,1 0 1,-1 1-1,0-1 1,1 0-1,-1 1 1,0-1 0,0 1-1,0-1 1,0 1-1,0 0 1,0 0-1,-1-1 1,1 1-1,0 0 1,-1 0 0,1 0-1,-1 0 1,1 0-1,-1 0 1,1 1-1,-1-1 1,0 0-1,1 1 1,-1 0-1,-2-1 1,-15 0-2858</inkml:trace>
</inkml:ink>
</file>

<file path=ppt/ink/ink3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43.244"/>
    </inkml:context>
    <inkml:brush xml:id="br0">
      <inkml:brushProperty name="width" value="0.05" units="cm"/>
      <inkml:brushProperty name="height" value="0.05" units="cm"/>
      <inkml:brushProperty name="color" value="#E71224"/>
    </inkml:brush>
  </inkml:definitions>
  <inkml:trace contextRef="#ctx0" brushRef="#br0">0 1 10490,'0'0'4969,"0"0"-2952,0 0-409,0 0-632,0 0-456,0 0-264,0 0-256,20 5-24,-10 0-776,-1 0-1120,1 0-3569</inkml:trace>
</inkml:ink>
</file>

<file path=ppt/ink/ink3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43.961"/>
    </inkml:context>
    <inkml:brush xml:id="br0">
      <inkml:brushProperty name="width" value="0.05" units="cm"/>
      <inkml:brushProperty name="height" value="0.05" units="cm"/>
      <inkml:brushProperty name="color" value="#E71224"/>
    </inkml:brush>
  </inkml:definitions>
  <inkml:trace contextRef="#ctx0" brushRef="#br0">272 0 8994,'0'0'3015,"0"0"-828,0 0-629,0 0-554,0 0-456,0 0-296,-12 18-150,5-7-95,-17 26 1,-42 48-1,59-76-2,-23 24-247,2 1 0,1 1 0,-37 65 1,64-99 228,-1 1-29,0 0-1,0 0 0,0 0 1,1 0-1,-1 0 1,1 0-1,-1 1 1,1-1-1,0 0 1,0 0-1,0 0 1,0 3-1,30-5 403,-23-1-318,0-1 0,1 1 0,-1-1 0,0 0 0,0-1 0,0 0 0,-1 0 0,8-4 0,25-10 60,203-89 100,-68 26-4,-173 80-254,0 0-1,-1-1 0,1 1 0,0 0 1,0-1-1,-1 1 0,1-1 0,0 1 1,0-1-1,-1 1 0,1-1 0,0 1 1,-1-1-1,1 0 0,-1 1 0,1-1 1,-1 0-1,1 0 0,-1 1 0,0-1 1,1 0-1,-1-1 0,1-14-5526,-1 15 5359,0-8-6057</inkml:trace>
</inkml:ink>
</file>

<file path=ppt/ink/ink3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44.328"/>
    </inkml:context>
    <inkml:brush xml:id="br0">
      <inkml:brushProperty name="width" value="0.05" units="cm"/>
      <inkml:brushProperty name="height" value="0.05" units="cm"/>
      <inkml:brushProperty name="color" value="#E71224"/>
    </inkml:brush>
  </inkml:definitions>
  <inkml:trace contextRef="#ctx0" brushRef="#br0">1 1 7538,'0'0'4441,"0"0"-2697,0 0-456,0 0-408,0 0-143,0 0-289,0 0-200,0 131-48,0-81-80,0 5-8,0 1-112,0 4 0,0 1-272,0 9-688,0-15-1449,0-9-2944</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25.857"/>
    </inkml:context>
    <inkml:brush xml:id="br0">
      <inkml:brushProperty name="width" value="0.05" units="cm"/>
      <inkml:brushProperty name="height" value="0.05" units="cm"/>
      <inkml:brushProperty name="color" value="#E71224"/>
    </inkml:brush>
  </inkml:definitions>
  <inkml:trace contextRef="#ctx0" brushRef="#br0">0 1 4201,'0'0'2416,"0"0"-1319,0 0 255,0 0-128,0 0-104,0 0-103,0 0-225,0 0-224,0 5-192,0 6-216,3-1-72,0 6-80,0 5 88,-3 5-96,3 11-280,-3 21-1584,0-11-801,0-5-1904</inkml:trace>
</inkml:ink>
</file>

<file path=ppt/ink/ink3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45.259"/>
    </inkml:context>
    <inkml:brush xml:id="br0">
      <inkml:brushProperty name="width" value="0.05" units="cm"/>
      <inkml:brushProperty name="height" value="0.05" units="cm"/>
      <inkml:brushProperty name="color" value="#E71224"/>
    </inkml:brush>
  </inkml:definitions>
  <inkml:trace contextRef="#ctx0" brushRef="#br0">1 26 184,'0'0'7708,"0"0"-3709,0 0-1339,0 0-714,0 0-531,0 0-410,4 0-449,67 2-184,36 1-1968,-40-10-3011,-23-10-5502,-33 11 7368</inkml:trace>
</inkml:ink>
</file>

<file path=ppt/ink/ink3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45.594"/>
    </inkml:context>
    <inkml:brush xml:id="br0">
      <inkml:brushProperty name="width" value="0.05" units="cm"/>
      <inkml:brushProperty name="height" value="0.05" units="cm"/>
      <inkml:brushProperty name="color" value="#E71224"/>
    </inkml:brush>
  </inkml:definitions>
  <inkml:trace contextRef="#ctx0" brushRef="#br0">1 1 3017</inkml:trace>
</inkml:ink>
</file>

<file path=ppt/ink/ink3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45.931"/>
    </inkml:context>
    <inkml:brush xml:id="br0">
      <inkml:brushProperty name="width" value="0.05" units="cm"/>
      <inkml:brushProperty name="height" value="0.05" units="cm"/>
      <inkml:brushProperty name="color" value="#E71224"/>
    </inkml:brush>
  </inkml:definitions>
  <inkml:trace contextRef="#ctx0" brushRef="#br0">1 1 3017,'98'206'5649,"-98"-206"-3449,0 0-71,0 0-145,0 0-207,10 0-649,4 0-464,1 0-288,0 0-256,5 0-120,4 0-32,6-5-440,4-10-584,5-5-1057,15-10-2488,-9 0-3176,-6 9 4784</inkml:trace>
</inkml:ink>
</file>

<file path=ppt/ink/ink3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46.378"/>
    </inkml:context>
    <inkml:brush xml:id="br0">
      <inkml:brushProperty name="width" value="0.05" units="cm"/>
      <inkml:brushProperty name="height" value="0.05" units="cm"/>
      <inkml:brushProperty name="color" value="#E71224"/>
    </inkml:brush>
  </inkml:definitions>
  <inkml:trace contextRef="#ctx0" brushRef="#br0">40 35 5857,'0'0'4212,"0"0"-1849,0 0-679,0 0-435,0 0-363,0 0-309,0 0-207,8 0-127,75-15 77,-50 8-300,1 2-1,43-3 1,-77 8-21,0 0 1,0 0-1,1 0 0,-1 0 1,0 0-1,1 0 0,-1 1 1,0-1-1,1 0 0,-1 0 1,0 0-1,1 0 0,-1 0 1,0 0-1,0 1 0,1-1 1,-1 0-1,0 0 0,0 1 1,0-1-1,1 0 0,-1 0 1,0 1-1,0-1 0,0 0 1,1 0-1,-1 1 0,0-1 1,0 0-1,0 1 0,0-1 1,0 0-1,0 1 1,0-1-1,0 0 0,0 0 1,0 1-1,0-1 0,0 0 1,0 1-1,0-1 0,0 0 1,0 1-1,0-1 0,0 0 1,-1 1-1,1 2 0,0 3 7,-1 1 1,0 0-1,-1 0 0,0-1 1,0 1-1,0 0 0,0-1 1,-7 11-1,-34 52-21,18-31-58,-20 34-158,18-32-16,1 1 0,3 1 0,1 2 0,-20 57 0,41-96 235,-1 0-1,1 0 0,0 0 0,1 1 0,-1-1 0,1 0 1,0 6-1,40-13 850,-12-10-537,0-1-1,-1-1 1,38-27-1,12-7-332,-28 17-1695,-21 7-2195,-6-1-4376</inkml:trace>
</inkml:ink>
</file>

<file path=ppt/ink/ink3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3:40:47.310"/>
    </inkml:context>
    <inkml:brush xml:id="br0">
      <inkml:brushProperty name="width" value="0.05" units="cm"/>
      <inkml:brushProperty name="height" value="0.05" units="cm"/>
      <inkml:brushProperty name="color" value="#E71224"/>
    </inkml:brush>
  </inkml:definitions>
  <inkml:trace contextRef="#ctx0" brushRef="#br0">36 222 824,'0'0'7336,"0"0"-4060,0 0-1381,0 0-297,0 0-324,0 0-428,7 22-361,4 6-388,4 9 37,-2 2-1,9 47 1,-17-51-98,-2 0-1,-1 1 1,-2-1 0,-6 49 0,5-77-39,-1 0 1,0 0 0,0 0 0,-1 0 0,0 0 0,0 0 0,-1-1 0,1 1 0,-8 7 0,-45 49-472,51-57 378,5-6 53,0 0 0,0 0 1,0 1-1,0-1 0,0 0 1,-1 0-1,1 0 0,0 1 0,0-1 1,0 0-1,0 0 0,-1 0 1,1 0-1,0 1 0,0-1 0,0 0 1,-1 0-1,1 0 0,0 0 1,0 0-1,-1 0 0,1 0 0,0 0 1,0 0-1,0 0 0,-1 0 1,1 0-1,0 0 0,0 0 1,-1 0-1,1 0 0,0 0 0,0 0 1,-1 0-1,1 0 0,0 0 1,0 0-1,0 0 0,-1 0 0,1 0 1,0-1-1,0 1 0,0 0 1,-1 0-1,1 0 0,0-1 0,-3-13-332,6-23 525,1 28-133,0 0-1,0 0 0,1 0 1,0 0-1,1 1 0,-1-1 1,2 1-1,-1 1 0,1-1 1,0 1-1,1 1 1,0-1-1,0 1 0,0 1 1,1-1-1,0 1 0,0 1 1,13-6-1,-10 4 102,-1-1-1,1 0 1,-1-1-1,-1 0 1,0 0-1,17-19 1,50-66 16,-77 92-135,10-10-42,0-1 0,-1 0 0,-1-1 0,0 0 0,-1 0 0,-1-1 0,0 0 0,0 0 0,-2 0 0,1-1 0,-2 1 0,0-1 0,-1 0 0,1-27 0,-2-7-704,0 30-364,0 0-1,-1-1 1,-1 1 0,-1 1-1,-7-34 1,3 31-2842</inkml:trace>
</inkml:ink>
</file>

<file path=ppt/ink/ink3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00.664"/>
    </inkml:context>
    <inkml:brush xml:id="br0">
      <inkml:brushProperty name="width" value="0.05" units="cm"/>
      <inkml:brushProperty name="height" value="0.05" units="cm"/>
    </inkml:brush>
  </inkml:definitions>
  <inkml:trace contextRef="#ctx0" brushRef="#br0">1 16 5577,'0'0'4057,"0"0"-2449,0 0-167,0 0 23,0 0-248,0 0-224,4-15-471,-4 15-49,5 0-328,-5 0 112,0 0-208,0 0-40,0 0-8,0 0-248,5 0-552,0 0-1633,0 0-1984</inkml:trace>
</inkml:ink>
</file>

<file path=ppt/ink/ink3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03.863"/>
    </inkml:context>
    <inkml:brush xml:id="br0">
      <inkml:brushProperty name="width" value="0.05" units="cm"/>
      <inkml:brushProperty name="height" value="0.05" units="cm"/>
    </inkml:brush>
  </inkml:definitions>
  <inkml:trace contextRef="#ctx0" brushRef="#br0">1 19 11586,'0'0'3913,"0"0"-2079,0 0-734,0 0-64,0 0-313,0 0-116,0 0-277,6 0 38,32 0-256,485-9 314,-385 8-406,-138 0 20,0 1-48,1-1-1,-1 1 0,0-1 0,0 1 0,0 0 1,0-1-1,0 1 0,1 0 0,-1-1 0,0 1 1,0 0-1,0-1 0,1 1 0,-1 0 0,0-1 1,1 1-1,-1 0 0,0 0 0,1-1 0,-1 1 1,0 0-1,1 0 0,-1 0 0,0 0 0,1-1 1,-1 1-1,1 0 0,-1 0 0,0 0 0,1 0 1,0 0-1,5 1-1446,-23 12 1378,2 1-1,-1 0 1,2 1-1,0 1 1,-22 32 0,-5 6 69,-102 113 84,-153 192-24,289-350-63,-8 10-94,0 1 0,2 0 0,0 0 0,-15 38 0,8-33 124,12-17-19,7-7-45,1-1-104,0 0 17,0 0-64,0 0 127,26 0-94,10 0 155,29 1 144,0-3 1,114-18-1,-95 0 132,48-8 169,-132 28-514,0 0 1,0 0 0,0 0 0,0 0 0,0-1 0,0 1 0,0 0 0,0 0-1,0 0 1,0 0 0,0 0 0,0 0 0,0 0 0,-22 0-817,-27-1-2455,10-3-2537</inkml:trace>
</inkml:ink>
</file>

<file path=ppt/ink/ink3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04.402"/>
    </inkml:context>
    <inkml:brush xml:id="br0">
      <inkml:brushProperty name="width" value="0.05" units="cm"/>
      <inkml:brushProperty name="height" value="0.05" units="cm"/>
    </inkml:brush>
  </inkml:definitions>
  <inkml:trace contextRef="#ctx0" brushRef="#br0">0 1 968,'0'0'5808,"0"0"-2779,0 0-1029,0 0-219,0 0-426,0 0-485,12 0 131,0 2-844,-1 1 1,0 0 0,0 0 0,0 2 0,0-1-1,-1 1 1,0 1 0,16 11 0,24 10 130,-29-16-210,-16-7-73,1-1 0,-1 0-1,1-1 1,0 1 0,0-1-1,0 0 1,0-1-1,9 2 1,-14 6-2830,-2-2-2168,-3 2-2820</inkml:trace>
</inkml:ink>
</file>

<file path=ppt/ink/ink3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04.980"/>
    </inkml:context>
    <inkml:brush xml:id="br0">
      <inkml:brushProperty name="width" value="0.05" units="cm"/>
      <inkml:brushProperty name="height" value="0.05" units="cm"/>
    </inkml:brush>
  </inkml:definitions>
  <inkml:trace contextRef="#ctx0" brushRef="#br0">0 1 4137,'0'0'5513,"0"0"-3160,0 0 47,0 0-536,0 0-439,0 0-505,0 0-336,0 0-160,0 0-360,0 0-8,0 0-56,0 0-200,0 0-1232,0 0-1161,10 0-3400</inkml:trace>
</inkml:ink>
</file>

<file path=ppt/ink/ink3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05.311"/>
    </inkml:context>
    <inkml:brush xml:id="br0">
      <inkml:brushProperty name="width" value="0.05" units="cm"/>
      <inkml:brushProperty name="height" value="0.05" units="cm"/>
    </inkml:brush>
  </inkml:definitions>
  <inkml:trace contextRef="#ctx0" brushRef="#br0">0 1 2801</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1:26.197"/>
    </inkml:context>
    <inkml:brush xml:id="br0">
      <inkml:brushProperty name="width" value="0.05" units="cm"/>
      <inkml:brushProperty name="height" value="0.05" units="cm"/>
      <inkml:brushProperty name="color" value="#E71224"/>
    </inkml:brush>
  </inkml:definitions>
  <inkml:trace contextRef="#ctx0" brushRef="#br0">1 1 5385,'0'0'1641,"0"0"-137,0 0-344,0 0-176,0 0 137,0 0-345,0 0-480,3 0-208,-3 5-80,0 11-8,0 10-400,0 6-1561,0-6-1864</inkml:trace>
</inkml:ink>
</file>

<file path=ppt/ink/ink3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05.680"/>
    </inkml:context>
    <inkml:brush xml:id="br0">
      <inkml:brushProperty name="width" value="0.05" units="cm"/>
      <inkml:brushProperty name="height" value="0.05" units="cm"/>
    </inkml:brush>
  </inkml:definitions>
  <inkml:trace contextRef="#ctx0" brushRef="#br0">0 1 2801,'15'159'6497,"-15"-159"-3544,0 0-553,0 0-327,0 0-689,0 0-472,0 0-336,0 0-296,0 0-104,0 0-168,0 0-16,0 0-1000,0 0-792,0 0-3305</inkml:trace>
</inkml:ink>
</file>

<file path=ppt/ink/ink3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09.099"/>
    </inkml:context>
    <inkml:brush xml:id="br0">
      <inkml:brushProperty name="width" value="0.05" units="cm"/>
      <inkml:brushProperty name="height" value="0.05" units="cm"/>
    </inkml:brush>
  </inkml:definitions>
  <inkml:trace contextRef="#ctx0" brushRef="#br0">550 1 7986,'0'0'4063,"0"0"-1666,0 0-588,0 0-294,0 0-218,0 0-334,0 0-386,0 0-182,0 0-191,0 0 5,-29 0-163,-4 0-503,13-1-68,0 1 1,-37 6-1,50-5 447,1 1-1,-1-1 1,1 2 0,0-1-1,0 1 1,0 0 0,0 0-1,0 1 1,1-1 0,-1 1 0,1 1-1,-7 5 1,11 27-322,-55 430 344,-52 312-2729,104-760 2741,4-11 39,-2 0 0,1-1 1,-1 1-1,0-1 0,-1 1 1,0-1-1,0 0 0,-6 11 1,8-17-7,-1 0 0,1 0 0,0-1 0,-1 1 0,1 0 0,0-1 1,-1 1-1,1-1 0,-1 1 0,1-1 0,-1 1 0,0-1 0,1 0 0,-1 0 1,1 0-1,-1 0 0,1 0 0,-1 0 0,1 0 0,-1-1 0,1 1 1,-1 0-1,1-1 0,-1 0 0,1 1 0,-1-1 0,1 0 0,0 1 0,-1-1 1,1 0-1,0 0 0,0 0 0,-2-2 0,-7-17-1394,1-1 0,-11-33 1,16 39 201,-16-44-5350</inkml:trace>
</inkml:ink>
</file>

<file path=ppt/ink/ink3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09.598"/>
    </inkml:context>
    <inkml:brush xml:id="br0">
      <inkml:brushProperty name="width" value="0.05" units="cm"/>
      <inkml:brushProperty name="height" value="0.05" units="cm"/>
    </inkml:brush>
  </inkml:definitions>
  <inkml:trace contextRef="#ctx0" brushRef="#br0">1 35 760,'0'0'5747,"0"0"-2832,0 0-1064,0 0-247,0 0-89,0 0-242,0 0-189,0 0-1048,0 0 0,0 1 1,0-1-1,0 0 0,0 0 0,0 0 1,0 0-1,0 0 0,0 0 0,0 1 0,0-1 1,-1 0-1,1 0 0,0 0 0,0 0 1,0 0-1,0 1 0,0-1 0,0 0 0,0 0 1,0 0-1,0 0 0,0 0 0,0 0 1,1 1-1,-1-1 0,0 0 0,0 0 1,0 0-1,0 0 0,0 0 0,0 1 0,0-1 1,0 0-1,0 0 0,0 0 0,0 0 1,1 0-1,-1 0 0,0 0 0,0 0 0,0 0 1,0 1-1,0-1 0,0 0 0,1 0 1,-1 0-1,0 0 0,0 0 0,0 0 1,0 0-1,0 0 0,0 0 0,1 0 0,-1 0 1,0 0-1,0 0 0,0 0 0,0 0 1,0 0-1,1 0 0,-1 0 0,0 0 0,0 0 1,0-1-1,0 1 0,59 0 42,31 1-1511,143-17 0,-57-7-3762,-115 21 835</inkml:trace>
</inkml:ink>
</file>

<file path=ppt/ink/ink3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10.465"/>
    </inkml:context>
    <inkml:brush xml:id="br0">
      <inkml:brushProperty name="width" value="0.05" units="cm"/>
      <inkml:brushProperty name="height" value="0.05" units="cm"/>
    </inkml:brush>
  </inkml:definitions>
  <inkml:trace contextRef="#ctx0" brushRef="#br0">112 0 432,'0'0'7228,"0"0"-3876,0 0-1544,0 0-332,0 0-243,0 0-330,0 0-254,0 0-306,0 0-47,0 0-168,0 0 1,16 0 35,167 0 160,-182 0-374,-1 0-12,0 30-2041,-1-24 2088,1-1 1,-1 1-1,0-1 0,-1 0 1,1 1-1,-1-1 0,0 0 1,-1 0-1,1 0 0,-6 8 1,-40 49-140,17-25 36,-173 247-1315,198-269 499,47-15 1404,-3 0-416,144-5-2171,-156 5-1994</inkml:trace>
</inkml:ink>
</file>

<file path=ppt/ink/ink3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11.234"/>
    </inkml:context>
    <inkml:brush xml:id="br0">
      <inkml:brushProperty name="width" value="0.05" units="cm"/>
      <inkml:brushProperty name="height" value="0.05" units="cm"/>
    </inkml:brush>
  </inkml:definitions>
  <inkml:trace contextRef="#ctx0" brushRef="#br0">1 0 2841,'0'0'2615,"0"0"-651,0 0-335,0 0-229,0 0-275,0 0-144,0 0-161,0 0-27,0 0-122,0 0-47,0 0-120,0 0-73,0 0-41,30 0 191,-24 1-597,1 0 0,0 0 0,-1 0 0,0 1 0,1 0 0,-1 0 1,10 6-1,32 8-1409,26-6-2728,-44-9 483</inkml:trace>
</inkml:ink>
</file>

<file path=ppt/ink/ink3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12.098"/>
    </inkml:context>
    <inkml:brush xml:id="br0">
      <inkml:brushProperty name="width" value="0.05" units="cm"/>
      <inkml:brushProperty name="height" value="0.05" units="cm"/>
    </inkml:brush>
  </inkml:definitions>
  <inkml:trace contextRef="#ctx0" brushRef="#br0">147 1 4865,'0'0'3695,"0"0"-1329,0 0-187,0 0-198,0 0-378,0 0-544,0 0-287,0 0-237,0 0-179,-3 2-137,-5 6-199,0 1 0,0 0 0,0 0 0,1 1 0,1 0 0,0 0 0,-10 22 0,3-7 45,3-7-238,1 1 0,1 0 0,0 0 1,2 0-1,0 1 0,1 0 0,1 0 0,1 0 0,-1 41 1,4-59 99,0 0 0,0 0 0,1 0 0,-1 0 0,1 0 0,-1 0 0,1 0 0,0 0 0,0 0 0,0-1 0,0 1 1,0 0-1,0 0 0,0-1 0,1 1 0,-1-1 0,1 1 0,-1-1 0,1 0 0,-1 1 0,1-1 0,2 1 0,45 19-2372,-41-18 1691,27 7-3422</inkml:trace>
</inkml:ink>
</file>

<file path=ppt/ink/ink3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13.251"/>
    </inkml:context>
    <inkml:brush xml:id="br0">
      <inkml:brushProperty name="width" value="0.05" units="cm"/>
      <inkml:brushProperty name="height" value="0.05" units="cm"/>
    </inkml:brush>
  </inkml:definitions>
  <inkml:trace contextRef="#ctx0" brushRef="#br0">21 1 7154,'0'0'3822,"0"0"-1602,0 0-685,0 0-433,0 0-345,0 0-243,36 0-140,157 0 70,-197 25-953,-8-11 72,0-1 0,-2 0 0,1 0 0,-2-1 0,-26 16 0,21-18-20,19-9 402,1-1 12,0 0-55,0 0 31,0 0-85,2 31-564,64 94 485,-59-107 134,-2 0-1,-1 0 1,0 1 0,-1 0-1,-1 0 1,-1 0-1,-2 34 1,1-29 72,-1-19 26,1 0-1,-1 0 1,0 0 0,0 0 0,-1 0-1,0-1 1,0 1 0,0 0-1,0-1 1,0 0 0,-1 1 0,0-1-1,0 0 1,0 0 0,-1-1-1,1 1 1,-1-1 0,0 0 0,0 1-1,0-2 1,0 1 0,0 0 0,-8 2-1,4-1 2,0 0-1,-1-1 0,1 0 1,-1 0-1,0-1 0,0-1 1,1 1-1,-1-1 0,0-1 1,0 0-1,0 0 0,-15-2 1,23 1-1,0 1 1,0-1 0,1 0 0,-1 0-1,0 1 1,0-1 0,0 0 0,1 0-1,-1 0 1,1 0 0,-1 0 0,1 0 0,-1 0-1,1 0 1,-1 0 0,1 0 0,0 0-1,0 0 1,-1 0 0,1 0 0,0-1-1,0 1 1,0 0 0,0-2 0,1-37 37,0 28-60,-1 8-1,1 0-1,-1 0 0,1 0 1,1 1-1,-1-1 1,0 0-1,1 1 0,0-1 1,0 1-1,0 0 0,0-1 1,0 1-1,1 0 1,-1 0-1,1 0 0,0 1 1,0-1-1,0 1 1,0 0-1,0-1 0,1 1 1,6-3-1,9-4-63,1 1 1,39-11-1,-48 15 68,9-1-394,0 0-1,0 1 1,1 1-1,-1 1 1,24 0-1,-23 2-2533</inkml:trace>
</inkml:ink>
</file>

<file path=ppt/ink/ink3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13.849"/>
    </inkml:context>
    <inkml:brush xml:id="br0">
      <inkml:brushProperty name="width" value="0.05" units="cm"/>
      <inkml:brushProperty name="height" value="0.05" units="cm"/>
    </inkml:brush>
  </inkml:definitions>
  <inkml:trace contextRef="#ctx0" brushRef="#br0">0 1 6513,'0'0'2972,"0"0"-801,0 0-604,0 0-524,0 0 18,0 0-151,16 13-178,3 2-564,10 7 141,0 2-1,28 31 1,-51-48-320,-1 1 0,-1-1 0,1 0 1,-1 1-1,-1 0 0,1 0 0,-1 0 1,-1 1-1,1-1 0,-2 1 1,1-1-1,-1 1 0,0-1 0,-1 1 1,0 0-1,0 0 0,-1-1 0,0 1 1,0 0-1,-1-1 0,-1 0 1,1 1-1,-6 10 0,-9 8-1526,-1-1 0,-1-1 0,-29 29 0,-1-6-5999</inkml:trace>
</inkml:ink>
</file>

<file path=ppt/ink/ink3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14.333"/>
    </inkml:context>
    <inkml:brush xml:id="br0">
      <inkml:brushProperty name="width" value="0.05" units="cm"/>
      <inkml:brushProperty name="height" value="0.05" units="cm"/>
    </inkml:brush>
  </inkml:definitions>
  <inkml:trace contextRef="#ctx0" brushRef="#br0">1 35 1584,'0'0'5896,"0"0"-2450,0 0-1056,0 0-384,0 0-555,0 0-314,0 0-343,0 0-267,0 0-271,16 0-127,37 0-472,1-2-1,-1-3 1,93-21 0,-129 25-4578,-16 1 577</inkml:trace>
</inkml:ink>
</file>

<file path=ppt/ink/ink3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14.684"/>
    </inkml:context>
    <inkml:brush xml:id="br0">
      <inkml:brushProperty name="width" value="0.05" units="cm"/>
      <inkml:brushProperty name="height" value="0.05" units="cm"/>
    </inkml:brush>
  </inkml:definitions>
  <inkml:trace contextRef="#ctx0" brushRef="#br0">11 0 5457</inkml:trace>
  <inkml:trace contextRef="#ctx0" brushRef="#br0" timeOffset="1">11 0 5457,'-10'130'2633,"15"-130"-953,4 0-104,6 0-319,4 0-17,6 0-456,-1-5-296,5 0-192,5-5-232,10 0-64,10-5-816,-6 0-1416,-9 5-4314</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49.767"/>
    </inkml:context>
    <inkml:brush xml:id="br0">
      <inkml:brushProperty name="width" value="0.05" units="cm"/>
      <inkml:brushProperty name="height" value="0.05" units="cm"/>
      <inkml:brushProperty name="color" value="#E71224"/>
    </inkml:brush>
  </inkml:definitions>
  <inkml:trace contextRef="#ctx0" brushRef="#br0">1 136 3961,'0'0'4099,"0"0"-2637,0 0-600,0 0 79,0 0-170,0-1-554,0 1-1,0-1 1,0 1 0,0 0-1,0-1 1,0 1 0,0-1-1,0 1 1,0-1 0,1 1 0,-1 0-1,0-1 1,0 1 0,0-1-1,1 1 1,-1 0 0,0-1-1,1 1 1,-1 0 0,0-1-1,1 1 1,-1 0 0,0 0-1,1-1 1,-1 1 0,1 0 0,-1 0-1,0 0 1,1-1-217,234-3 1130,0-10-1,197-40-1129,-283 32 55,1 7-1,126 4-54,10 6-60,213 5-80,-429 7 88,0 3-1,49 14 53,-51-9-34,1-3 0,57 2 34,96-7 73,-46-4-114,102 19 41,-24 0-47,2-11-1,26-11 48,-146-1-134,9-4 197,41-12-63,82-4 43,-189 19-39,647-16 163,-211 39 0,-339-13 188,56-9-355,-70 0-85,-161 0 33,-1 1-1,1 0 1,0 0-1,-1 0 1,1-1-1,0 1 1,-1 0-1,1-1 1,-1 1-1,1-1 0,-1 1 1,1 0-1,-1-1 1,1 1-1,-1-1 1,0 0-1,1 1 1,-1-1-1,0 1 1,1-1-1,-1 1 1,0-1-1,0 0 0,1 1 1,-1-1-1,0 0 1,0 1-1,0-1 1,0 0-1,0 1 1,0-1-1,0 0 1,0 1-1,0-1 0,0 1 1,0-1-1,-1 0 53,-4-26-2548,-20-1-2051,-7-2-737</inkml:trace>
</inkml:ink>
</file>

<file path=ppt/ink/ink3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17.588"/>
    </inkml:context>
    <inkml:brush xml:id="br0">
      <inkml:brushProperty name="width" value="0.05" units="cm"/>
      <inkml:brushProperty name="height" value="0.05" units="cm"/>
    </inkml:brush>
  </inkml:definitions>
  <inkml:trace contextRef="#ctx0" brushRef="#br0">124 265 8490,'0'0'4193,"0"0"-1909,0 0-650,0 0-430,0 0-258,0 0-422,0 0-175,0 0-277,4 0-82,77 2-10,-41 1 17,1-3 0,0-1 0,77-13 0,-74 5-26,-33 8 33,1 0 0,-1-1 0,0-1 1,0 0-1,-1 0 0,1-1 0,-1-1 0,0 0 0,0 0 1,0-1-1,14-11 0,-23 17 37,-1-4-67,1 0 0,-1 0 0,0 0-1,0 0 1,0 0 0,0 1 0,-1-1-1,-1-6 1,-3 5 12,0 0 1,0 0-1,-1 1 0,1 0 0,-1 0 0,0 0 0,-12-5 1,10 5 13,0 0 0,1 0 1,-1-1-1,1 0 1,-8-8-1,14 12 1,-9-10 46,-1 1 0,0 0 0,-17-12 0,23 19-51,-1 0 1,1 1-1,0 0 0,-1 0 0,0 0 0,0 0 0,1 1 0,-1 0 0,0 0 1,0 0-1,-8 1 0,-7 0-39,-2 0 84,-1 0 1,-38 7-1,53-5-37,0 0 0,0 1 1,0 0-1,1 1 0,-1 0 1,1 0-1,0 1 0,0 0 0,1 0 1,-8 7-1,-6 7 27,1 1 0,1 1 0,0 0 1,-28 46-1,41-52-33,0 0 0,1 1 0,1 0 0,1 0 0,0 0 0,1 0 0,0 1 0,1-1 0,3 27 0,-2-24-9,0-3-8,-1-13 6,1 1 0,-1 0 0,1 0 0,0-1 0,1 1 0,-1 0 1,0 0-1,1-1 0,0 1 0,0 0 0,0-1 0,0 1 0,1-1 0,-1 1 0,1-1 0,0 0 0,0 0 0,0 0 0,1 0 0,4 6 0,15 10 51,1-1-1,1-1 0,1 0 0,0-2 0,1-1 1,29 11-1,-41-20-123,0 0 1,0-1 0,0 0 0,1-1-1,-1-1 1,1 0 0,-1-1 0,1-1-1,0 0 1,-1-1 0,1-1-1,-1 0 1,1-1 0,15-5 0,32-23-2085,-7-4-1956</inkml:trace>
</inkml:ink>
</file>

<file path=ppt/ink/ink3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18.347"/>
    </inkml:context>
    <inkml:brush xml:id="br0">
      <inkml:brushProperty name="width" value="0.05" units="cm"/>
      <inkml:brushProperty name="height" value="0.05" units="cm"/>
    </inkml:brush>
  </inkml:definitions>
  <inkml:trace contextRef="#ctx0" brushRef="#br0">1 6 2721,'0'0'2935,"0"0"-836,0 0-516,0 0-329,0 0-19,0 0-74,0 0 51,0 0-170,0 0-101,0 0-195,0 0-138,0 0-124,15 0 144,123-1-1277,-50-2-5886,-47 2-3426</inkml:trace>
</inkml:ink>
</file>

<file path=ppt/ink/ink3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19.097"/>
    </inkml:context>
    <inkml:brush xml:id="br0">
      <inkml:brushProperty name="width" value="0.05" units="cm"/>
      <inkml:brushProperty name="height" value="0.05" units="cm"/>
    </inkml:brush>
  </inkml:definitions>
  <inkml:trace contextRef="#ctx0" brushRef="#br0">0 40 1696,'0'0'4335,"0"0"-1725,0 0-767,0 0-270,0 0-314,0 0-213,0 0-311,0 0-295,0 0-106,0 0-128,0 0-1,0 0-113,12 0-12,37-1-724,70-10 0,-9-12-5833,-93 18 1661</inkml:trace>
</inkml:ink>
</file>

<file path=ppt/ink/ink3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20.012"/>
    </inkml:context>
    <inkml:brush xml:id="br0">
      <inkml:brushProperty name="width" value="0.05" units="cm"/>
      <inkml:brushProperty name="height" value="0.05" units="cm"/>
    </inkml:brush>
  </inkml:definitions>
  <inkml:trace contextRef="#ctx0" brushRef="#br0">1 2 3913,'0'0'2392,"0"0"-685,0 0-397,0 0-335,0 0-362,0 0-282,0 0-183,33 0 1242,75 0-71,-108-1-1345,1 1 0,0 0 1,-1 0-1,1 0 0,0 0 1,-1 0-1,1 0 1,0 0-1,-1 0 0,1 0 1,-1 0-1,1 0 0,0 0 1,-1 1-1,1-1 0,0 0 1,-1 0-1,1 1 0,-1-1 1,1 0-1,-1 1 0,1-1 1,-1 1-1,1-1 1,-1 0-1,1 1 0,-1-1 1,1 1-1,-1 0 0,0-1 1,1 1-1,-1-1 0,0 1 1,0-1-1,1 1 0,-1 0 1,0-1-1,0 1 0,0 0 1,0-1-1,0 1 1,0-1-1,0 1 0,0 0 1,0-1-1,0 1 0,0 0 1,0-1-1,0 1 0,-1 0 1,1-1-1,-1 2 0,0 1 27,0 0-1,-1-1 0,1 1 0,-1 0 0,0-1 0,0 1 1,0-1-1,0 0 0,-4 4 0,-7 5-297,0 0 0,-20 24-1,8-8-458,25-27 776,0 1 0,-1-1 0,1 0 1,0 0-1,0 0 0,-1 1 0,1-1 0,0 0 1,0 1-1,0-1 0,-1 0 0,1 1 0,0-1 1,0 0-1,0 1 0,0-1 0,0 0 0,0 1 1,0-1-1,0 0 0,0 1 0,0-1 0,0 0 1,0 1-1,0-1 0,0 0 0,0 1 1,0-1-1,0 0 0,0 1 0,0-1 0,0 0 1,0 1-1,1-1 0,-1 0 0,0 1 0,0-1 1,0 0-1,1 0 0,-1 1 0,0-1 0,0 0 1,1 0-1,-1 1 0,0-1 0,1 0 0,-1 0 1,0 0-1,1 0 0,-1 1 0,0-1 1,1 0-1,-1 0 0,0 0 0,1 0 0,-1 0 1,0 0-1,1 0 0,29 5 131,-20-4-14,55 10-299,-20-8-4030,-29-3-2122</inkml:trace>
</inkml:ink>
</file>

<file path=ppt/ink/ink3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20.800"/>
    </inkml:context>
    <inkml:brush xml:id="br0">
      <inkml:brushProperty name="width" value="0.05" units="cm"/>
      <inkml:brushProperty name="height" value="0.05" units="cm"/>
    </inkml:brush>
  </inkml:definitions>
  <inkml:trace contextRef="#ctx0" brushRef="#br0">14 19 1064,'0'0'2962,"0"0"-881,0 0-682,0 0-232,0 0-210,0 0-61,-9-18 5414,7 27-6375,1 0 0,0 0 1,0 0-1,1 0 1,1 0-1,1 13 1,-1 3-989,-1 1-1725,0-6-2653</inkml:trace>
</inkml:ink>
</file>

<file path=ppt/ink/ink3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22.181"/>
    </inkml:context>
    <inkml:brush xml:id="br0">
      <inkml:brushProperty name="width" value="0.05" units="cm"/>
      <inkml:brushProperty name="height" value="0.05" units="cm"/>
    </inkml:brush>
  </inkml:definitions>
  <inkml:trace contextRef="#ctx0" brushRef="#br0">45 1 3745,'0'0'2984,"0"0"-768,0 0-536,0 0-460,0 0-192,0 0-297,0 0-124,31 0 696,-25 0-1269,1 0 0,0 1 0,0 0 0,0 0 0,-1 1 0,1 0 0,-1 0 0,1 0 0,-1 1 0,0 0 0,0 0 0,0 1 0,0 0 0,-1 0 0,11 9 0,-16-13-35,1 1 0,-1-1 0,1 1 1,0-1-1,-1 1 0,1-1 0,-1 1 0,0-1 0,1 1 0,-1 0 0,1-1 1,-1 1-1,0 0 0,1 0 0,-1-1 0,0 1 0,0 0 0,0-1 0,0 1 1,0 0-1,1 0 0,-1-1 0,-1 1 0,1 0 0,0 0 0,0 0 0,0-1 1,0 1-1,0 0 0,-1-1 0,1 1 0,0 0 0,-1-1 0,1 1 0,0 0 0,-1-1 1,1 1-1,-1 0 0,-20 12-33,18-12 7,-24 11-154,12-6-316,1 1 1,-1 0-1,1 0 1,1 1-1,-23 19 1,35-27 154,1 0 174,0 0-5,0 0 148,0 0 113,49 0 220,-48 1-333,1 0 1,-1-1 0,1 1-1,0 0 1,-1 0 0,1 0-1,-1 0 1,0 0 0,1 0-1,-1 1 1,0-1 0,0 0 0,0 1-1,0-1 1,0 1 0,0-1-1,0 1 1,0-1 0,-1 1-1,1 0 1,0-1 0,-1 1-1,0 0 1,1 0 0,-1 2-1,10 57-832,-9-49 468,6 59-1675,-4 88 0,-3-121 2179,0-37-88,0 1 0,-1-1 0,1 0 0,0 0 1,-1 0-1,1 0 0,-1 0 0,0 0 0,1 0 0,-1 0 1,0 0-1,0 0 0,1-1 0,-1 1 0,0 0 0,0 0 1,0-1-1,0 1 0,0 0 0,0-1 0,0 1 0,0-1 1,0 1-1,0-1 0,0 0 0,-1 0 0,1 1 0,0-1 1,0 0-1,0 0 0,0 0 0,-2 0 0,-49 0 11,36-1-157,14 1 103,1 0 0,0-1 1,-1 1-1,1 0 0,0-1 1,-1 1-1,1-1 1,0 1-1,0-1 0,-1 0 1,1 0-1,0 1 0,0-1 1,0 0-1,0 0 1,0 0-1,0 0 0,0 0 1,0-1-1,0 1 0,1 0 1,-1 0-1,0 0 1,1-1-1,-1 1 0,1 0 1,0-1-1,-1 1 0,1 0 1,0-1-1,0 1 1,-1-3-1,1-57 251,1 41-230,-1 18-7,0-1 1,1 0 0,0 1 0,-1-1 0,1 1-1,0-1 1,0 1 0,0-1 0,1 1 0,-1 0 0,1 0-1,-1-1 1,1 1 0,0 0 0,-1 1 0,1-1-1,0 0 1,0 0 0,0 1 0,1-1 0,-1 1 0,0 0-1,4-2 1,8-4 9,0 1 0,29-8 0,-20 8 3,-13 3-63,0 0 0,0 1-1,1 1 1,-1 0 0,14 0 0,-7 1-1138</inkml:trace>
</inkml:ink>
</file>

<file path=ppt/ink/ink3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23.209"/>
    </inkml:context>
    <inkml:brush xml:id="br0">
      <inkml:brushProperty name="width" value="0.05" units="cm"/>
      <inkml:brushProperty name="height" value="0.05" units="cm"/>
    </inkml:brush>
  </inkml:definitions>
  <inkml:trace contextRef="#ctx0" brushRef="#br0">1 1 5721,'0'0'2626,"0"0"-620,0 0-612,0 0-314,0 0-352,0 0-249,0 0-297,0 0-283,0 0 61,15 0 27,116 0 1205,-131 2-1171,0-1 0,0 1 1,0 0-1,0-1 0,-1 1 0,1 0 1,0-1-1,-1 1 0,0 0 0,1-1 1,-1 1-1,0-1 0,-1 4 0,-28 24-1072,17-18 291,1 1 1,1 0 0,0 1-1,0 0 1,2 0 0,-13 22 0,27-33 968,-1-1 0,1 0 0,0 0 0,0 0 0,0-1 0,-1 0 0,1 0 1,7-1-1,-9 1-88,74 0-3059,-52 0-2191</inkml:trace>
</inkml:ink>
</file>

<file path=ppt/ink/ink3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24.694"/>
    </inkml:context>
    <inkml:brush xml:id="br0">
      <inkml:brushProperty name="width" value="0.05" units="cm"/>
      <inkml:brushProperty name="height" value="0.05" units="cm"/>
    </inkml:brush>
  </inkml:definitions>
  <inkml:trace contextRef="#ctx0" brushRef="#br0">30 0 6729,'0'0'2189,"0"0"-671,0 0-506,0 0-275,0 0-199,0 0-244,14 1 2844,-56 27-3048,41-27-141,1-1 63,0 0-56,0 0-25,0 0 1,0 0-10,0 0 2,0 0 16,0 0-56,0 0-441,5 0-5650,4 0-1964</inkml:trace>
</inkml:ink>
</file>

<file path=ppt/ink/ink3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25.526"/>
    </inkml:context>
    <inkml:brush xml:id="br0">
      <inkml:brushProperty name="width" value="0.05" units="cm"/>
      <inkml:brushProperty name="height" value="0.05" units="cm"/>
    </inkml:brush>
  </inkml:definitions>
  <inkml:trace contextRef="#ctx0" brushRef="#br0">0 51 4065,'0'0'2676,"0"0"-854,0 0-454,0 0-399,0 0-56,0 0-115,7 0-77,83 0 1543,144-1 559,121-23-3089,-354 24 250,138-18-2548,-48 12-2084,-35 5-1692</inkml:trace>
</inkml:ink>
</file>

<file path=ppt/ink/ink3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26.679"/>
    </inkml:context>
    <inkml:brush xml:id="br0">
      <inkml:brushProperty name="width" value="0.05" units="cm"/>
      <inkml:brushProperty name="height" value="0.05" units="cm"/>
    </inkml:brush>
  </inkml:definitions>
  <inkml:trace contextRef="#ctx0" brushRef="#br0">0 324 6889,'0'0'4380,"0"0"-1998,0 0-1006,0 0-426,0 0-454,4-9-429,-1 4-312,-1-1 0,1 1 0,0 0 0,1 0 1,-1 0-1,1 0 0,0 0 0,1 1 1,-1 0-1,1 0 0,-1 0 0,1 0 0,0 1 1,0 0-1,1 0 0,-1 0 0,1 1 1,0 0-1,-1 0 0,1 0 0,0 1 0,0-1 1,11 1-1,-12 18 650,3 51 482,9 139 1670,-17-205-2528,0 0-1,-1 0 1,2 0 0,-1 0 0,0 0 0,0 0-1,1 0 1,-1 0 0,1 0 0,-1 0 0,1 0 0,0 0-1,0-1 1,0 1 0,1 2 0,-1-4-49,-1 1 0,1-1 1,0 1-1,-1-1 0,1 0 0,0 1 1,-1-1-1,1 0 0,0 0 0,-1 0 1,1 1-1,0-1 0,0 0 0,-1 0 1,1 0-1,0 0 0,-1 0 0,1 0 1,0 0-1,0 0 0,-1-1 0,1 1 1,0 0-1,-1 0 0,1-1 0,0 1 1,0-1-1,3-1-113,-1 0 0,1-1 0,-1 0 0,1 0 0,-1 0 0,0 0 0,0 0 0,0-1 0,-1 1-1,1-1 1,2-5 0,6-17-179,-1 1 0,-1-1 0,-1-1 0,6-35 0,6-110 199,-19 127 367,2-26 499,-3 67-701,1 0 0,-1 0 1,1 0-1,0 0 0,0 0 1,1 0-1,-1 0 0,1 0 1,0 1-1,0-1 0,0 1 0,4-5 1,5 5 2706,23 6-2380,81 8-23,204-6 0,-176-7-276,56-8-27,-101 3-1572,0 4-3556,-73 3 88</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50.148"/>
    </inkml:context>
    <inkml:brush xml:id="br0">
      <inkml:brushProperty name="width" value="0.05" units="cm"/>
      <inkml:brushProperty name="height" value="0.05" units="cm"/>
      <inkml:brushProperty name="color" value="#E71224"/>
    </inkml:brush>
  </inkml:definitions>
  <inkml:trace contextRef="#ctx0" brushRef="#br0">1 0 4417,'0'0'1212,"0"0"64,0 0-42,0 0-23,0 0-24,0 0 76,23 28-7,76 87-82,-94-109-1010,0-1 1,0 0 0,1 0 0,0 0-1,-1 0 1,1-1 0,1 0 0,-1 0-1,1-1 1,-1 0 0,1 0 0,0-1-1,0 1 1,0-1 0,0-1 0,5 1-165,14 3 544,9 4 81,48 14 769,-82-23-1375,0 0-1,-1 0 0,1 1 0,0-1 0,-1 0 0,1 1 0,0-1 0,-1 0 0,1 1 1,-1-1-1,1 1 0,-1-1 0,1 1 0,-1-1 0,1 1 0,-1-1 0,1 1 0,-1 0 1,1-1-1,-1 1 0,0 0 0,0-1 0,1 1 0,-1 0 0,0-1 0,0 1 0,0 0 0,0 0 1,1-1-1,-1 1 0,0 0 0,-1 0 0,1-1 0,0 1 0,0 0 0,0-1 0,0 1 1,0 0-1,-1 0 0,1-1 0,0 1 0,-1-1 0,1 1 0,0 0 0,-1-1 0,1 1 1,-1-1-1,1 1 0,-1 0 0,1-1 0,-1 0 0,1 1 0,-1-1 0,0 1 0,1-1 0,-1 0 1,0 1-1,0-1-18,-46 32-57,37-26 168,-26 18-323,2 2 0,1 2 0,1 1 1,-19 22 211,20-16-2517,2 2-1,-11 17 2518,4 1-4586</inkml:trace>
</inkml:ink>
</file>

<file path=ppt/ink/ink3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27.481"/>
    </inkml:context>
    <inkml:brush xml:id="br0">
      <inkml:brushProperty name="width" value="0.05" units="cm"/>
      <inkml:brushProperty name="height" value="0.05" units="cm"/>
    </inkml:brush>
  </inkml:definitions>
  <inkml:trace contextRef="#ctx0" brushRef="#br0">0 0 4537,'0'0'3577,"0"0"-1756,0 0-808,0 0-230,0 0-142,0 0-206,5 0-75,252 10 3085,-257-9-3467,0-1 0,0 1 1,1-1-1,-1 1 1,0-1-1,0 1 1,0-1-1,0 1 0,0 0 1,0-1-1,0 1 1,0-1-1,0 1 0,0 0 1,0-1-1,0 1 1,0-1-1,-1 1 1,1-1-1,0 1 0,0-1 1,-1 1-1,1-1 1,0 1-1,-1-1 1,1 1-1,-1 0 0,-14 12-173,0-1-1,-28 18 1,-11 8-163,16-10 104,25-20 217,0 2 0,1-1 0,1 1 0,-1 1 0,-10 13 0,22-23 65,-1-1-1,1 1 1,0-1-1,0 1 1,-1-1-1,1 1 1,0-1-1,0 1 1,0-1-1,-1 1 1,1-1-1,0 1 1,0-1-1,0 1 1,0-1-1,0 1 1,0 0-1,0-1 1,1 1-1,-1-1 1,0 1-1,0-1 1,0 1-1,0-1 1,1 1-1,-1-1 1,0 1-1,0-1 1,1 1-1,-1-1 1,0 1-1,1-1 0,-1 0 1,1 1-1,-1-1 1,1 1-1,27 13 432,33-2-205,50-12-4370,-86 0-603</inkml:trace>
</inkml:ink>
</file>

<file path=ppt/ink/ink3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27.931"/>
    </inkml:context>
    <inkml:brush xml:id="br0">
      <inkml:brushProperty name="width" value="0.05" units="cm"/>
      <inkml:brushProperty name="height" value="0.05" units="cm"/>
    </inkml:brush>
  </inkml:definitions>
  <inkml:trace contextRef="#ctx0" brushRef="#br0">0 16 1664,'0'0'3665,"0"0"-1770,0 0-587,0 0-59,0 0-232,0 0-79,0 0-178,0 0-217,0 0-132,8 0 211,207 15 2094,-186-14-2832,43-1-688,-69 0 495,0-1 0,1 1 0,-1 0 0,0-1 0,0 0 0,0 0 0,0 0 0,0 0-1,0 0 1,-1-1 0,1 1 0,0-1 0,-1 1 0,1-1 0,-1 0 0,1 0 0,2-4 0,-3 1-3216,-2 4-2855</inkml:trace>
</inkml:ink>
</file>

<file path=ppt/ink/ink3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28.262"/>
    </inkml:context>
    <inkml:brush xml:id="br0">
      <inkml:brushProperty name="width" value="0.05" units="cm"/>
      <inkml:brushProperty name="height" value="0.05" units="cm"/>
    </inkml:brush>
  </inkml:definitions>
  <inkml:trace contextRef="#ctx0" brushRef="#br0">39 1 5217,'0'0'3137,"0"0"-937,0 0-567,0 0-201,0 0-448,0 0-176,0 0-504,-24 89-80,19-69-120,0 0-104,5 0-144,-4-5-1000,4-5-880,0-5-2129</inkml:trace>
</inkml:ink>
</file>

<file path=ppt/ink/ink3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28.597"/>
    </inkml:context>
    <inkml:brush xml:id="br0">
      <inkml:brushProperty name="width" value="0.05" units="cm"/>
      <inkml:brushProperty name="height" value="0.05" units="cm"/>
    </inkml:brush>
  </inkml:definitions>
  <inkml:trace contextRef="#ctx0" brushRef="#br0">0 1 1632</inkml:trace>
</inkml:ink>
</file>

<file path=ppt/ink/ink3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28.929"/>
    </inkml:context>
    <inkml:brush xml:id="br0">
      <inkml:brushProperty name="width" value="0.05" units="cm"/>
      <inkml:brushProperty name="height" value="0.05" units="cm"/>
    </inkml:brush>
  </inkml:definitions>
  <inkml:trace contextRef="#ctx0" brushRef="#br0">0 41 1632,'98'-40'4225,"-98"40"-2648,0 0-217,0 5 16,0 20-384,0 0 217,0 4-433,0 6-192,-5-5-384,5 0 56,0-10-96,0 0-8,0-5-152,0-10-152,0-5-1128,0 0-2889</inkml:trace>
</inkml:ink>
</file>

<file path=ppt/ink/ink3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29.343"/>
    </inkml:context>
    <inkml:brush xml:id="br0">
      <inkml:brushProperty name="width" value="0.05" units="cm"/>
      <inkml:brushProperty name="height" value="0.05" units="cm"/>
    </inkml:brush>
  </inkml:definitions>
  <inkml:trace contextRef="#ctx0" brushRef="#br0">132 2 640,'0'0'3692,"0"0"-1369,0 0-575,0 0-60,0 0-194,0 0 25,0 0-245,-1 0-1227,1 0 0,-1-1 0,1 1 0,0 0 0,-1 0 0,1 0 0,-1 0 0,1 0 0,0 0 0,-1 0 0,1 0 0,-1 0 0,1 0 0,-1 0 0,1 0 0,0 0 0,-1 0 0,1 0 0,-1 1 0,1-1 0,0 0 0,-1 0 0,1 0 0,0 1 0,-1-1-1,1 0 1,0 0 0,-1 1 0,1-1 0,0 0 0,-1 1 0,1-1 0,0 1 0,-4 7 88,0 0-1,1 1 0,0-1 1,1 1-1,0-1 1,0 1-1,-1 15 0,0 0 156,-53 226 715,25-120-6529,25-103-1832</inkml:trace>
</inkml:ink>
</file>

<file path=ppt/ink/ink3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33.930"/>
    </inkml:context>
    <inkml:brush xml:id="br0">
      <inkml:brushProperty name="width" value="0.05" units="cm"/>
      <inkml:brushProperty name="height" value="0.05" units="cm"/>
    </inkml:brush>
  </inkml:definitions>
  <inkml:trace contextRef="#ctx0" brushRef="#br0">414 0 264,'0'0'7384,"0"0"-3980,0 0-1653,0 0-356,0 0-286,0 0-142,0 8-193,0 14-410,-1-1 1,-1 1-1,-1-1 0,-1 1 1,0-1-1,-13 33 1,-188 365 131,126-285-2913,-4-4-3358,67-107 1042</inkml:trace>
</inkml:ink>
</file>

<file path=ppt/ink/ink3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34.317"/>
    </inkml:context>
    <inkml:brush xml:id="br0">
      <inkml:brushProperty name="width" value="0.05" units="cm"/>
      <inkml:brushProperty name="height" value="0.05" units="cm"/>
    </inkml:brush>
  </inkml:definitions>
  <inkml:trace contextRef="#ctx0" brushRef="#br0">0 1 5617,'0'0'2301,"0"0"-473,0 0-192,0 0-169,0 0-49,0 0-264,16 33-214,54 108-251,-56-112-382,2 0-1,1-1 0,1-1 0,1 0 1,34 36-1,-7-22-194,-32-29-201,1 1-1,15 19 1,-27-28-588,0-1 1,-1 1 0,1-1 0,-1 1 0,0 0 0,-1 0 0,1 0 0,2 8 0,-3-1-5202</inkml:trace>
</inkml:ink>
</file>

<file path=ppt/ink/ink3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34.647"/>
    </inkml:context>
    <inkml:brush xml:id="br0">
      <inkml:brushProperty name="width" value="0.05" units="cm"/>
      <inkml:brushProperty name="height" value="0.05" units="cm"/>
    </inkml:brush>
  </inkml:definitions>
  <inkml:trace contextRef="#ctx0" brushRef="#br0">1 0 960,'0'0'8306,"0"0"-5793,0 0-561,0 0-512,0 0-392,0 0-311,0 0-313,0 25-16,0-15-392,9 0 216,1 0-232,5 0 0,-1-5-328,1 0-1017,-5-5-1879,-6 0-5402</inkml:trace>
</inkml:ink>
</file>

<file path=ppt/ink/ink3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35.230"/>
    </inkml:context>
    <inkml:brush xml:id="br0">
      <inkml:brushProperty name="width" value="0.05" units="cm"/>
      <inkml:brushProperty name="height" value="0.05" units="cm"/>
    </inkml:brush>
  </inkml:definitions>
  <inkml:trace contextRef="#ctx0" brushRef="#br0">1 0 1512,'2'84'2663,"0"-2"-155,-2-4 4511,7-70-6536,-1-1 1,1 0 0,1 0 0,-1-1 0,13 8 0,0-1-491,0-1 1,1-1 0,44 16-1,-32-14-842,-32-13 775,-1 0 1,1 0-1,0 1 0,0-1 1,0 0-1,0 1 1,-1-1-1,1 0 0,0 1 1,0-1-1,-1 1 0,1-1 1,0 1-1,-1 0 1,1-1-1,-1 1 0,1 0 1,-1-1-1,1 1 0,-1 0 1,1 0-1,-1-1 0,1 1 1,-1 0-1,0 0 1,0 0-1,1 0 0,-1-1 1,0 1-1,0 0 0,0 0 1,0 0-1,0 0 0,0 0 1,0-1-1,0 1 1,0 0-1,-1 0 0,1 0 1,0 0-1,-1 0 0,1-1 1,0 1-1,-1 0 0,1 0 1,-1-1-1,1 1 1,-1 0-1,1-1 0,-1 1 1,0 0-1,1-1 0,-1 1 1,0-1-1,-1 1 0,-51 37 243,37-28-398,-105 83 883,108-81 1801,20-6 569,8 3-3131,6 6 356,-1-1 1,37 19-1,14-5-3012,-50-19-1720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50.622"/>
    </inkml:context>
    <inkml:brush xml:id="br0">
      <inkml:brushProperty name="width" value="0.05" units="cm"/>
      <inkml:brushProperty name="height" value="0.05" units="cm"/>
      <inkml:brushProperty name="color" value="#E71224"/>
    </inkml:brush>
  </inkml:definitions>
  <inkml:trace contextRef="#ctx0" brushRef="#br0">1 0 6113,'0'0'1790,"0"0"-366,0 0-18,0 0 316,0 0-27,0 0-319,25 44-284,81 140-13,-59-99 311,4-3-1,42 52-1389,-83-122 22,1 1-302,-8-7-6450,-5-15 1788</inkml:trace>
</inkml:ink>
</file>

<file path=ppt/ink/ink3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36.419"/>
    </inkml:context>
    <inkml:brush xml:id="br0">
      <inkml:brushProperty name="width" value="0.05" units="cm"/>
      <inkml:brushProperty name="height" value="0.05" units="cm"/>
    </inkml:brush>
  </inkml:definitions>
  <inkml:trace contextRef="#ctx0" brushRef="#br0">517 0 7274,'0'0'2919,"0"0"-865,0 0-570,0 0-198,0 0-320,0 0-161,-3 10 288,-117 171 30,-100 145-527,133-202-2056,3 0-3616,82-121 2066,2-3-1059</inkml:trace>
</inkml:ink>
</file>

<file path=ppt/ink/ink3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36.936"/>
    </inkml:context>
    <inkml:brush xml:id="br0">
      <inkml:brushProperty name="width" value="0.05" units="cm"/>
      <inkml:brushProperty name="height" value="0.05" units="cm"/>
    </inkml:brush>
  </inkml:definitions>
  <inkml:trace contextRef="#ctx0" brushRef="#br0">1 0 4673,'0'0'2790,"0"0"-706,0 0-425,0 0-200,0 0 40,0 0-117,0 0-124,0 0-448,0 0-176,0 0-195,0 0-111,0 0-96,0 0-132,0 0-36,0 0-22,5 7 8,98 158 117,-13-19-737,-82-135 320,106 141-5739,-79-115 234</inkml:trace>
</inkml:ink>
</file>

<file path=ppt/ink/ink3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37.598"/>
    </inkml:context>
    <inkml:brush xml:id="br0">
      <inkml:brushProperty name="width" value="0.05" units="cm"/>
      <inkml:brushProperty name="height" value="0.05" units="cm"/>
    </inkml:brush>
  </inkml:definitions>
  <inkml:trace contextRef="#ctx0" brushRef="#br0">0 46 5065,'0'0'2929,"0"0"-985,0 0-528,0 0-207,0 0-369,0 0-160,0 0-368,0 5 80,10 0-288,10-5 120,9 0-160,0 0 232,15 0-224,0 0-72,-1 0-456,11-20-776,-15 0-1041,-10 5-2424</inkml:trace>
</inkml:ink>
</file>

<file path=ppt/ink/ink3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38.083"/>
    </inkml:context>
    <inkml:brush xml:id="br0">
      <inkml:brushProperty name="width" value="0.05" units="cm"/>
      <inkml:brushProperty name="height" value="0.05" units="cm"/>
    </inkml:brush>
  </inkml:definitions>
  <inkml:trace contextRef="#ctx0" brushRef="#br0">1 0 1664,'0'0'2372,"0"0"-627,0 0-403,0 0-199,0 0-199,0 0-39,3 5-206,-2-3-624,0 0-1,1-1 1,-1 1-1,0-1 1,1 1-1,-1-1 1,1 0-1,-1 1 1,1-1 0,0 0-1,0 0 1,-1 0-1,1 0 1,0 0-1,0-1 1,2 2-1,43 1 1304,-35-3-1164,94-4 591,-36-10-3730,-40 7-1346</inkml:trace>
</inkml:ink>
</file>

<file path=ppt/ink/ink3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39.468"/>
    </inkml:context>
    <inkml:brush xml:id="br0">
      <inkml:brushProperty name="width" value="0.05" units="cm"/>
      <inkml:brushProperty name="height" value="0.05" units="cm"/>
    </inkml:brush>
  </inkml:definitions>
  <inkml:trace contextRef="#ctx0" brushRef="#br0">0 106 7522,'0'0'2569,"0"0"-905,0 0-247,0 0-329,0 0-287,0 0-357,7 0-23,26-1-81,1-2 0,-1 0 0,36-10 0,-7-2 28,113-44-1,-166 56-420,1 1-1,-1 0 1,0 0 0,18 0-1,-27 2-55,0 0 57,0 0-55,0 0-39,0 0-4,0 0 17,-1 4 121,-1 0 0,1 0 1,-1 0-1,0-1 0,0 1 0,-1 0 0,1-1 1,-1 1-1,0-1 0,1 0 0,-5 3 0,-6 9-5,-181 292-35,179-285 53,-13 21-1,-2-1 0,-48 52 1,67-79-57,15-7-8,28-6-27,-3-1 115,-17 1-118,101 13 202,-102-14-773,1-1 0,-1 0 0,1 0 0,-1-1 0,1-1 0,-1 0 0,19-6-1,-4-9-6175</inkml:trace>
</inkml:ink>
</file>

<file path=ppt/ink/ink3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40.099"/>
    </inkml:context>
    <inkml:brush xml:id="br0">
      <inkml:brushProperty name="width" value="0.05" units="cm"/>
      <inkml:brushProperty name="height" value="0.05" units="cm"/>
    </inkml:brush>
  </inkml:definitions>
  <inkml:trace contextRef="#ctx0" brushRef="#br0">1 0 4049,'0'0'2188,"0"0"-519,0 0-46,0 0-232,0 0-154,0 0-174,0 0 13,0 0-45,0 0-100,0 0-113,0 0-229,0 0-90,0 21 196,2-17-690,-1 0 1,0 0-1,1 0 1,0 0 0,0 0-1,0 0 1,0 0-1,1-1 1,-1 1-1,1-1 1,0 1 0,0-1-1,0 0 1,0-1-1,1 1 1,-1 0-1,1-1 1,0 0 0,0 0-1,6 3 1,2-1-1004,0 1 1,0-2 0,1 0 0,-1 0-1,24 1 1,-2-3-4777</inkml:trace>
</inkml:ink>
</file>

<file path=ppt/ink/ink3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41.300"/>
    </inkml:context>
    <inkml:brush xml:id="br0">
      <inkml:brushProperty name="width" value="0.05" units="cm"/>
      <inkml:brushProperty name="height" value="0.05" units="cm"/>
    </inkml:brush>
  </inkml:definitions>
  <inkml:trace contextRef="#ctx0" brushRef="#br0">0 1 1008,'0'0'5269,"0"0"-2253,0 0-1176,0 0-301,0 0-267,0 0-130,0 0-175,0 0-216,0 0-87,0 0-147,0 0-49,0 0-224,0 0-33,20 0-140,86 0-614,-106 45-1489,-4-39 1856,0 0 1,0 0 0,0 0 0,-1-1-1,0 1 1,0-1 0,-11 9 0,0 0 86,-3 1 90,17-15-20,1 1 0,0 0-1,0 0 1,-1-1-1,1 1 1,0 0-1,0 0 1,0 0-1,0 0 1,0 1-1,0-1 1,0 0-1,1 0 1,-1 1-1,0-1 1,1 0-1,-1 1 1,0-1-1,1 0 1,0 1 0,-1-1-1,1 1 1,0-1-1,0 1 1,0-1-1,0 1 1,0-1-1,0 3 1,-1 12-738,1-2 1682,23-10-114,-8-5-969,0-1 1,0-1 0,-1 0-1,1-1 1,0-1 0,-1 0 0,0-1-1,23-13 1,-24 12-446,37-18-3201</inkml:trace>
</inkml:ink>
</file>

<file path=ppt/ink/ink3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48.200"/>
    </inkml:context>
    <inkml:brush xml:id="br0">
      <inkml:brushProperty name="width" value="0.05" units="cm"/>
      <inkml:brushProperty name="height" value="0.05" units="cm"/>
    </inkml:brush>
  </inkml:definitions>
  <inkml:trace contextRef="#ctx0" brushRef="#br0">1 1 5761,'0'0'3133,"0"0"-809,0 0-415,0 0-157,0 0-404,0 0-397,0 0-324,0 0-187,0 0-94,0 0-149,0 7 27,1 8-151,1 0 1,0 0-1,2 0 0,-1-1 0,2 1 1,0-1-1,10 20 0,10 30-4197,-23-59 1346,2-4-1468</inkml:trace>
</inkml:ink>
</file>

<file path=ppt/ink/ink3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48.663"/>
    </inkml:context>
    <inkml:brush xml:id="br0">
      <inkml:brushProperty name="width" value="0.05" units="cm"/>
      <inkml:brushProperty name="height" value="0.05" units="cm"/>
    </inkml:brush>
  </inkml:definitions>
  <inkml:trace contextRef="#ctx0" brushRef="#br0">1 1 3289,'0'0'2291,"0"0"-600,0 0-151,0 0 27,0 0-82,0 0-267,0 0-164,0 0-182,0 0-162,0 0-222,10 40 188,6 49-759,-13-31-2867,-3-31-1144</inkml:trace>
</inkml:ink>
</file>

<file path=ppt/ink/ink3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49.333"/>
    </inkml:context>
    <inkml:brush xml:id="br0">
      <inkml:brushProperty name="width" value="0.05" units="cm"/>
      <inkml:brushProperty name="height" value="0.05" units="cm"/>
    </inkml:brush>
  </inkml:definitions>
  <inkml:trace contextRef="#ctx0" brushRef="#br0">375 1 6009,'0'0'2310,"0"0"-461,0 0-384,0 0-157,0 0-150,0 0-222,0 0-144,0 0-253,0 0-60,0 17 216,0-6-586,-2 1 1,1-1 0,-2 0 0,1 0-1,-2 0 1,1 0 0,-11 20-1,-45 73 154,35-65-179,-183 272-504,172-261-295,23-37 290,6-11-1066,4-7-4501,2-12 1152</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55.478"/>
    </inkml:context>
    <inkml:brush xml:id="br0">
      <inkml:brushProperty name="width" value="0.05" units="cm"/>
      <inkml:brushProperty name="height" value="0.05" units="cm"/>
      <inkml:brushProperty name="color" value="#E71224"/>
    </inkml:brush>
  </inkml:definitions>
  <inkml:trace contextRef="#ctx0" brushRef="#br0">1 1 5017,'29'310'2681,"-23"-310"-1281,-1 0-344,4 0-48,0 0-191,3 0-313,-1-6-320,4-4-184,2 5-72,10-6-1321,-4 1-807,0-6-1649</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51.409"/>
    </inkml:context>
    <inkml:brush xml:id="br0">
      <inkml:brushProperty name="width" value="0.05" units="cm"/>
      <inkml:brushProperty name="height" value="0.05" units="cm"/>
      <inkml:brushProperty name="color" value="#E71224"/>
    </inkml:brush>
  </inkml:definitions>
  <inkml:trace contextRef="#ctx0" brushRef="#br0">525 0 7466,'0'0'2272,"0"0"-624,0 0 249,0 0-113,0 0-808,-198 158-648,145-95-199,-2 5-129,-30 32-265,12-21-2399,12-11-2705</inkml:trace>
</inkml:ink>
</file>

<file path=ppt/ink/ink3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49.751"/>
    </inkml:context>
    <inkml:brush xml:id="br0">
      <inkml:brushProperty name="width" value="0.05" units="cm"/>
      <inkml:brushProperty name="height" value="0.05" units="cm"/>
    </inkml:brush>
  </inkml:definitions>
  <inkml:trace contextRef="#ctx0" brushRef="#br0">1 0 4729,'0'0'2522,"0"0"-354,0 0-381,0 0-186,0 0-82,0 0-199,0 0-301,0 0-364,0 0-90,1 4-194,50 109 451,24 51-519,-63-143-689,0-1 1,2 0-1,0 0 1,1-2-1,24 24 1,-34-37-361,1 0 1,1-1-1,-1 0 1,1 0-1,-1 0 1,15 5-1,-6-3-2150,0 0-4473</inkml:trace>
</inkml:ink>
</file>

<file path=ppt/ink/ink3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50.477"/>
    </inkml:context>
    <inkml:brush xml:id="br0">
      <inkml:brushProperty name="width" value="0.05" units="cm"/>
      <inkml:brushProperty name="height" value="0.05" units="cm"/>
    </inkml:brush>
  </inkml:definitions>
  <inkml:trace contextRef="#ctx0" brushRef="#br0">312 1 6001,'0'0'3069,"0"0"-858,0 0-305,0 0-275,0 0-284,0 0-354,0 0-313,0 0-138,0 0-215,-16 1 25,-3 4-382,0 0-1,1 2 1,-1 0 0,2 2 0,-1 0 0,1 0 0,-20 16 0,-7 3-309,-44 26-85,105-56 282,-1 2 1,1 0 0,-1 1 0,18 3-1,-22-2-78,109-1-3765,-67-2 131,-34 1 902</inkml:trace>
</inkml:ink>
</file>

<file path=ppt/ink/ink3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50.984"/>
    </inkml:context>
    <inkml:brush xml:id="br0">
      <inkml:brushProperty name="width" value="0.05" units="cm"/>
      <inkml:brushProperty name="height" value="0.05" units="cm"/>
    </inkml:brush>
  </inkml:definitions>
  <inkml:trace contextRef="#ctx0" brushRef="#br0">0 41 1272,'0'0'5697,"0"0"-3232,0 0-585,0 0-343,0 0-489,0 0-264,0 0-384,0 0-200,10 0-136,0 0-128,4 0 128,6 0-16,9 0-40,0 0-8,0 0-344,25-10-920,-10-5-664,-5 0-3098</inkml:trace>
</inkml:ink>
</file>

<file path=ppt/ink/ink3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51.927"/>
    </inkml:context>
    <inkml:brush xml:id="br0">
      <inkml:brushProperty name="width" value="0.05" units="cm"/>
      <inkml:brushProperty name="height" value="0.05" units="cm"/>
    </inkml:brush>
  </inkml:definitions>
  <inkml:trace contextRef="#ctx0" brushRef="#br0">1 91 4545,'0'0'4384,"0"0"-1987,0 0-723,0 0-531,0 0-253,0 0-389,1-7-245,3 2-273,0-1 1,-1 1-1,2 0 0,-1 1 1,1-1-1,-1 1 0,1 0 1,0 0-1,1 0 0,-1 1 1,1 0-1,-1 0 0,1 0 1,0 0-1,0 1 0,0 0 1,8-1-1,6-2-128,1 1-1,0 1 1,41 0 0,-58 4 188,-1-1 0,1 1 1,-1 0-1,1 1 1,-1-1-1,0 0 1,0 1-1,0 0 0,0 0 1,0 0-1,0 0 1,0 0-1,-1 1 1,1-1-1,-1 1 1,0-1-1,1 1 0,-1 0 1,2 4-1,36 67 331,-33-60-362,95 198 273,-79-181-1668,-22-30-47,-1-1-795,0 0-1375</inkml:trace>
</inkml:ink>
</file>

<file path=ppt/ink/ink3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52.415"/>
    </inkml:context>
    <inkml:brush xml:id="br0">
      <inkml:brushProperty name="width" value="0.05" units="cm"/>
      <inkml:brushProperty name="height" value="0.05" units="cm"/>
    </inkml:brush>
  </inkml:definitions>
  <inkml:trace contextRef="#ctx0" brushRef="#br0">322 1 4609,'0'0'2403,"0"0"-565,0 0-210,0 0-225,0 0 78,0 0-139,0 0-183,0 0-306,0 0-156,0 0-127,0 0-100,0 0-28,0 0-165,0 0-44,-12 2 101,2 7-320,0 0-1,0 0 1,0 0 0,2 2-1,-1-1 1,1 1 0,-7 13-1,-10 11-101,-74 82-1114,28-46-2405,36-39-878</inkml:trace>
</inkml:ink>
</file>

<file path=ppt/ink/ink3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53.002"/>
    </inkml:context>
    <inkml:brush xml:id="br0">
      <inkml:brushProperty name="width" value="0.05" units="cm"/>
      <inkml:brushProperty name="height" value="0.05" units="cm"/>
    </inkml:brush>
  </inkml:definitions>
  <inkml:trace contextRef="#ctx0" brushRef="#br0">1 0 3689,'0'0'4977,"0"0"-2569,0 0-535,0 0-249,0 0-384,0 0-223,0 0-225,0 45-400,0-30-96,0-5-248,0-5 0,0 0-48,0 5-688,0-5-1545,0 0-3168</inkml:trace>
</inkml:ink>
</file>

<file path=ppt/ink/ink3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53.328"/>
    </inkml:context>
    <inkml:brush xml:id="br0">
      <inkml:brushProperty name="width" value="0.05" units="cm"/>
      <inkml:brushProperty name="height" value="0.05" units="cm"/>
    </inkml:brush>
  </inkml:definitions>
  <inkml:trace contextRef="#ctx0" brushRef="#br0">1 0 5945</inkml:trace>
</inkml:ink>
</file>

<file path=ppt/ink/ink3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53.661"/>
    </inkml:context>
    <inkml:brush xml:id="br0">
      <inkml:brushProperty name="width" value="0.05" units="cm"/>
      <inkml:brushProperty name="height" value="0.05" units="cm"/>
    </inkml:brush>
  </inkml:definitions>
  <inkml:trace contextRef="#ctx0" brushRef="#br0">1 45 5945,'180'-44'2929,"-180"44"-905,0 0-287,0 0-353,0 10-648,0 0-240,0 5-416,0 9-80,0-4-1104,0 0-2105</inkml:trace>
</inkml:ink>
</file>

<file path=ppt/ink/ink3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54.345"/>
    </inkml:context>
    <inkml:brush xml:id="br0">
      <inkml:brushProperty name="width" value="0.05" units="cm"/>
      <inkml:brushProperty name="height" value="0.05" units="cm"/>
    </inkml:brush>
  </inkml:definitions>
  <inkml:trace contextRef="#ctx0" brushRef="#br0">0 0 1512,'0'0'6491,"0"0"-3046,0 0-1114,0 0-413,0 0-375,0 0-479,0 0-280,0 0-322,12 0-109,167 3-161,-2-1-5519,-151-2 737</inkml:trace>
</inkml:ink>
</file>

<file path=ppt/ink/ink3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54.785"/>
    </inkml:context>
    <inkml:brush xml:id="br0">
      <inkml:brushProperty name="width" value="0.05" units="cm"/>
      <inkml:brushProperty name="height" value="0.05" units="cm"/>
    </inkml:brush>
  </inkml:definitions>
  <inkml:trace contextRef="#ctx0" brushRef="#br0">0 61 3409,'0'0'3605,"0"0"-1321,0 0-546,0 0-135,0 0-247,0 0-241,0 0-328,0 0-270,25 0 286,19-2-675,0-1 0,71-15 0,16-12-4303,-96 23-417</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51.870"/>
    </inkml:context>
    <inkml:brush xml:id="br0">
      <inkml:brushProperty name="width" value="0.05" units="cm"/>
      <inkml:brushProperty name="height" value="0.05" units="cm"/>
      <inkml:brushProperty name="color" value="#E71224"/>
    </inkml:brush>
  </inkml:definitions>
  <inkml:trace contextRef="#ctx0" brushRef="#br0">1 1 7890,'0'0'2614,"0"0"-1001,0 0-74,0 0-322,0 0-512,0 0-400,1 7-122,11 70 1770,2 72-1953,2 22 356,-10-109-2175,-6-22-4276,0-27 243</inkml:trace>
</inkml:ink>
</file>

<file path=ppt/ink/ink3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39:55.500"/>
    </inkml:context>
    <inkml:brush xml:id="br0">
      <inkml:brushProperty name="width" value="0.05" units="cm"/>
      <inkml:brushProperty name="height" value="0.05" units="cm"/>
    </inkml:brush>
  </inkml:definitions>
  <inkml:trace contextRef="#ctx0" brushRef="#br0">1 1 6737,'0'0'3749,"0"0"-1291,0 0-268,0 0-360,0 0-397,0 0-434,0 0-239,0 0-172,0 0-187,0 0-53,0 0-218,2 11-99,6-2-43,1 0 0,0 0 0,0-1 0,1 0 0,0 0 0,0-1 0,1-1 0,19 9 0,-21-10-16,6 4-74,78 38-824,-82-43 732,-1 0 1,1 0-1,1-1 1,-1 0-1,0-1 0,23 1 1,-34-3 199,1 0 1,-1 0 0,1 0 0,-1 0-1,1 0 1,-1 0 0,1 0-1,-1 0 1,1 0 0,-1 1 0,1-1-1,-1 0 1,0 0 0,1 0-1,-1 0 1,1 1 0,-1-1 0,1 0-1,-1 1 1,0-1 0,1 0 0,-1 1-1,0-1 1,1 0 0,-1 1-1,0-1 1,0 0 0,1 1 0,-1-1-1,0 1 1,0-1 0,0 1-1,1-1 1,-1 1 0,0-1 0,0 0-1,0 1 1,0-1 0,0 1-1,0-1 1,0 1 0,0-1 0,0 1-1,0-1 1,0 1 0,0-1-1,-1 1 1,1-1 0,0 1 0,0-1-1,0 0 1,-1 1 0,1-1-1,0 1 1,0-1 0,-1 0 0,1 1-1,0-1 1,-1 0 0,1 1-1,-1-1 1,0 1 0,-22 24 127,-10 2-626,1 1 0,-47 54 0,2-2-4705,42-49-1293</inkml:trace>
</inkml:ink>
</file>

<file path=ppt/ink/ink3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06.861"/>
    </inkml:context>
    <inkml:brush xml:id="br0">
      <inkml:brushProperty name="width" value="0.05" units="cm"/>
      <inkml:brushProperty name="height" value="0.05" units="cm"/>
    </inkml:brush>
  </inkml:definitions>
  <inkml:trace contextRef="#ctx0" brushRef="#br0">0 1 5537,'0'0'5275,"0"0"-2097,0 0-859,0 0-616,0 0-292,0 0-302,0 0-271,0 0-385,0 0-182,0 0-108,0 0-114,12 0-38,58 18 55,-53-13-47,1 0-1,0-1 0,29 3 1,182-6-911,-125-2-77,-104 2 974,1-1 0,-1 0 0,0 1 0,0-1 0,0 1 0,1-1 0,-1 0 0,0 1 0,0-1-1,0 1 1,0-1 0,0 0 0,0 1 0,0-1 0,0 1 0,0-1 0,0 0 0,0 1 0,0-1 0,0 1-1,0-1 1,0 0 0,0 1 0,0-1 0,-1 1 0,1-1 0,0 0 0,0 1 0,0-1 0,-1 0-1,1 1 1,0-1 0,0 0 0,-1 1 0,1-1 0,0 0 0,-1 0 0,1 1 0,-1-1 0,-11 16-132,-37 34-182,3 2-1,2 2 1,2 2 0,-37 69 0,-4 0-90,65-100 322,10-15-77,0 1 0,1-1 0,0 1 0,-9 22 0,16-33 162,0 1-1,0-1 0,0 1 1,1-1-1,-1 1 0,0-1 1,0 1-1,0-1 0,0 1 1,1-1-1,-1 0 0,0 1 1,0-1-1,1 1 1,-1-1-1,0 1 0,1-1 1,-1 0-1,0 1 0,1-1 1,-1 0-1,0 1 0,1-1 1,-1 0-1,1 0 0,-1 0 1,1 1-1,-1-1 0,1 0 1,-1 0-1,1 0 0,-1 0 1,1 0-1,-1 0 0,1 0 1,-1 0-1,1 0 0,-1 0 1,1 0-1,-1 0 0,1 0 0,33 0-22,-24-1 83,38 2-143,-16 0 301,0-1 0,40-6 0,-62 4-631,-1 0 0,1 0-1,0-1 1,-1 0-1,0-1 1,1 0 0,-1 0-1,-1-1 1,1 0-1,-1-1 1,12-9 0,0-5-3815</inkml:trace>
</inkml:ink>
</file>

<file path=ppt/ink/ink3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07.446"/>
    </inkml:context>
    <inkml:brush xml:id="br0">
      <inkml:brushProperty name="width" value="0.05" units="cm"/>
      <inkml:brushProperty name="height" value="0.05" units="cm"/>
    </inkml:brush>
  </inkml:definitions>
  <inkml:trace contextRef="#ctx0" brushRef="#br0">1 1 1136,'0'0'2023,"0"0"-110,0 0-210,0 0-168,0 0-146,0 0-232,0 0-323,0 0-225,1 30 3552,76 20-1602,-64-40-3060,0-1 0,1-1 1,0 0-1,22 8 0,3 2-4896,-13-3-1992</inkml:trace>
</inkml:ink>
</file>

<file path=ppt/ink/ink3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08.334"/>
    </inkml:context>
    <inkml:brush xml:id="br0">
      <inkml:brushProperty name="width" value="0.05" units="cm"/>
      <inkml:brushProperty name="height" value="0.05" units="cm"/>
    </inkml:brush>
  </inkml:definitions>
  <inkml:trace contextRef="#ctx0" brushRef="#br0">0 0 6769,'0'0'3663,"0"0"-1684,0 0-514,0 0-288,0 0-272,0 0-382,0 2-191,0 5-264,0-6-66,0 0 1,0 0-1,0 0 1,0 0-1,1 1 0,-1-1 1,0 0-1,0 0 1,1 0-1,-1 0 1,0 0-1,1 0 0,0 0 1,-1 0-1,1 0 1,-1 0-1,1 0 0,0 0 1,0 0-1,-1 0 1,1-1-1,0 1 1,0 0-1,0 0 0,0-1 1,0 1-1,2 0 1,32 4 60,-33-5-70,1 0 0,0 0 1,-1 0-1,1 0 0,0 1 1,0-1-1,-1 1 0,1 0 1,-1-1-1,1 1 0,-1 0 1,1 1-1,3 1 0,-5 4-196,0-1-1,-1 1 0,1-1 0,-1 1 1,-1 0-1,1-1 0,-4 13 1,0-10 176,0 1 0,-1-1 0,0 0 0,-1 0 1,-11 13-1,10-14 25,1 0 0,-1 1 1,2 0-1,-1 1 1,-6 16-1,11-16 71,1-9-53,0-1 24,0 0-12,0 0 12,0 0-89,0 0-3,0 0-83,21 0-192,114-1-3105,-101-3-939</inkml:trace>
</inkml:ink>
</file>

<file path=ppt/ink/ink3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09.030"/>
    </inkml:context>
    <inkml:brush xml:id="br0">
      <inkml:brushProperty name="width" value="0.05" units="cm"/>
      <inkml:brushProperty name="height" value="0.05" units="cm"/>
    </inkml:brush>
  </inkml:definitions>
  <inkml:trace contextRef="#ctx0" brushRef="#br0">425 0 6529,'0'0'3550,"0"0"-1572,0 0-403,0 0-230,0 0-440,0 0-205,-4 0-281,-10 1-366,0 1 0,1 0 0,-1 1 1,1 0-1,0 1 0,0 0 0,0 1 0,-13 7 0,-102 62-173,64-35 122,-28 21-545,91-60 524,1 0 0,0 0 0,0 0 0,0 0 0,0 0 0,0 0 0,-1 0 0,1 0 0,0 0 0,0 1 0,0-1-1,0 0 1,0 0 0,0 0 0,0 0 0,0 0 0,-1 0 0,1 0 0,0 1 0,0-1 0,0 0 0,0 0 0,0 0 0,0 0 0,0 0 0,0 1-1,0-1 1,0 0 0,0 0 0,0 0 0,0 0 0,0 0 0,0 1 0,0-1 0,0 0 0,0 0 0,0 0 0,0 0 0,0 0 0,0 1 0,0-1 0,0 0-1,0 0 1,0 0 0,1 0 0,-1 0 0,0 1 0,0-1 0,0 0 0,0 0 0,0 0 0,0 0 0,0 0 0,1 0 0,-1 0 0,0 0 0,0 0-1,0 0 1,0 0 0,1 1 0,15 2 155,29-2 997,-39-1-1209,51-2-98,79-12 1,-10-9-4678,-95 17 1787</inkml:trace>
</inkml:ink>
</file>

<file path=ppt/ink/ink3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09.466"/>
    </inkml:context>
    <inkml:brush xml:id="br0">
      <inkml:brushProperty name="width" value="0.05" units="cm"/>
      <inkml:brushProperty name="height" value="0.05" units="cm"/>
    </inkml:brush>
  </inkml:definitions>
  <inkml:trace contextRef="#ctx0" brushRef="#br0">1 50 5249,'0'0'4249,"0"0"-2569,0 0-119,0 0-609,0 0-72,0 0-400,0 0-48,0 0-304,19 0 64,1 0-16,9 0-168,5 0 64,5 0-72,19-20-920,-9 5-2120,-5 0-6162</inkml:trace>
</inkml:ink>
</file>

<file path=ppt/ink/ink3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10.137"/>
    </inkml:context>
    <inkml:brush xml:id="br0">
      <inkml:brushProperty name="width" value="0.05" units="cm"/>
      <inkml:brushProperty name="height" value="0.05" units="cm"/>
    </inkml:brush>
  </inkml:definitions>
  <inkml:trace contextRef="#ctx0" brushRef="#br0">1 75 4561,'0'0'5635,"0"0"-2866,0 0-1207,0 0-351,0 0-237,0 0-394,2-15-488,61-15-1305,-21 11 116,-40 18 1101,1-1 0,-1 1 0,0 0 0,1 0 0,-1 0 0,1 0 0,-1 1 0,1-1 0,-1 1 0,1-1 0,-1 1 1,1 0-1,0 0 0,-1 0 0,1 0 0,0 1 0,-1-1 0,1 1 0,-1-1 0,1 1 0,-1 0 0,1 0 0,-1 0 0,0 0 0,1 1 0,-1-1 0,0 0 0,0 1 0,0 0 0,0-1 1,0 1-1,2 4 0,4 5 196,-1 0 0,0 1 1,-1 0-1,-1 0 0,7 18 0,2 8-331,11 20 161,-15-32-19,2 0 0,0 0 0,2-1 0,25 35 1,-18-45-5347,-21-28 1083</inkml:trace>
</inkml:ink>
</file>

<file path=ppt/ink/ink3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10.553"/>
    </inkml:context>
    <inkml:brush xml:id="br0">
      <inkml:brushProperty name="width" value="0.05" units="cm"/>
      <inkml:brushProperty name="height" value="0.05" units="cm"/>
    </inkml:brush>
  </inkml:definitions>
  <inkml:trace contextRef="#ctx0" brushRef="#br0">356 0 1512,'0'0'2876,"0"0"-1123,0 0-844,0 0-328,0 0-100,0 0 126,0 0-15,0 0 273,0 0 55,0 0-11,0 0 111,0 0-26,0 0-30,0 0-141,0 0 11,-6 3 244,-6 11-909,0 1 0,-16 28 0,-13 18-205,-80 80-1680,36-51-3617,34-38-1958</inkml:trace>
</inkml:ink>
</file>

<file path=ppt/ink/ink3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11.515"/>
    </inkml:context>
    <inkml:brush xml:id="br0">
      <inkml:brushProperty name="width" value="0.05" units="cm"/>
      <inkml:brushProperty name="height" value="0.05" units="cm"/>
    </inkml:brush>
  </inkml:definitions>
  <inkml:trace contextRef="#ctx0" brushRef="#br0">1 0 2657,'0'0'4945,"0"0"-2977,0 0-264,0 0-343,0 0-145,0 0-240,0 0-128,9 20-87,-9-5-241,5 0-48,-5 0-464,5-5 160,-5 5-168,0-5-8,0 5-1136,0-5-1817,0 0-4265</inkml:trace>
</inkml:ink>
</file>

<file path=ppt/ink/ink3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12.162"/>
    </inkml:context>
    <inkml:brush xml:id="br0">
      <inkml:brushProperty name="width" value="0.05" units="cm"/>
      <inkml:brushProperty name="height" value="0.05" units="cm"/>
    </inkml:brush>
  </inkml:definitions>
  <inkml:trace contextRef="#ctx0" brushRef="#br0">1 1 2721,'0'0'3856,"0"0"-1387,0 0-682,0 0-336,0 0-327,0 0-224,0 0-298,0 0-265,0 0-54,0 0-30,0 0 59,0 0-197,0 0 40,0 0-153,0 20-292,0-6 261,0 0-664,0 0 0,1 0 0,0 0 1,6 26-1,-1-16-2841</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52.320"/>
    </inkml:context>
    <inkml:brush xml:id="br0">
      <inkml:brushProperty name="width" value="0.05" units="cm"/>
      <inkml:brushProperty name="height" value="0.05" units="cm"/>
      <inkml:brushProperty name="color" value="#E71224"/>
    </inkml:brush>
  </inkml:definitions>
  <inkml:trace contextRef="#ctx0" brushRef="#br0">41 289 6905,'0'0'3033,"0"0"-1254,0 0 3,0 0-104,0 0-467,0 0-289,0 0-79,-1 2-219,-9 34-241,2 1-1,1-1 1,2 1-1,1 0 1,2 23-383,0-35 28,1-17-34,1 1 0,-1-1 0,1 1 0,1-1 0,0 1 1,1 6 5,-1-13 13,0 0 0,-1 0 0,1 0 0,0 0 1,0 0-1,0-1 0,1 1 0,-1 0 0,0 0 1,1-1-1,-1 1 0,1-1 0,-1 0 1,1 1-1,0-1 0,-1 0 0,1 0 0,0 0 1,0 0-1,0 0 0,0 0 0,0-1 0,0 1 1,0 0-1,0-1 0,0 0 0,0 0 1,2 1-14,1-1-6,1 0 1,-1 0 0,0-1 0,1 0 0,-1 0 0,0 0 0,0 0 0,0-1 0,0 0 0,0 0 0,0 0 0,0-1 0,0 1 0,-1-1 0,0 0 0,1-1 0,-1 1 0,0-1 0,-1 0 0,1 0 0,-1 0 0,1 0 0,-1 0-1,0-1 1,-1 0 0,2-1 5,6-14-330,-1 0-1,0 0 0,-2-1 1,0 0-1,-1 0 0,-1-1 331,0-1-246,0 0 0,-2-1-1,-1 0 1,-1 0-1,-1 0 1,-1 0 0,0 1-1,-6-21 247,5 32-242,-1 1-1,0 0 0,-1 0 1,0 1-1,-1-1 0,0 1 1,0 0-1,-1 0 0,-1 0 1,0 1-1,0 0 0,-1 0 1,0 1-1,0 0 1,-1 1-1,0-1 0,0 2 1,-1-1-1,0 1 243,-27-12-2486,8 7-959</inkml:trace>
</inkml:ink>
</file>

<file path=ppt/ink/ink3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13.029"/>
    </inkml:context>
    <inkml:brush xml:id="br0">
      <inkml:brushProperty name="width" value="0.05" units="cm"/>
      <inkml:brushProperty name="height" value="0.05" units="cm"/>
    </inkml:brush>
  </inkml:definitions>
  <inkml:trace contextRef="#ctx0" brushRef="#br0">0 0 616,'0'0'7010,"0"0"-4338,0 0-807,0 0-169,0 0-456,0 0-64,0 0-383,0 0-441,0 0-192,0 0-152,0 0-16,0 10 80,0 5-152,0 0-216,0 0-721,0 0-959,5-5-865,-5-5-4400</inkml:trace>
</inkml:ink>
</file>

<file path=ppt/ink/ink3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13.350"/>
    </inkml:context>
    <inkml:brush xml:id="br0">
      <inkml:brushProperty name="width" value="0.05" units="cm"/>
      <inkml:brushProperty name="height" value="0.05" units="cm"/>
    </inkml:brush>
  </inkml:definitions>
  <inkml:trace contextRef="#ctx0" brushRef="#br0">0 0 6649</inkml:trace>
</inkml:ink>
</file>

<file path=ppt/ink/ink3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13.683"/>
    </inkml:context>
    <inkml:brush xml:id="br0">
      <inkml:brushProperty name="width" value="0.05" units="cm"/>
      <inkml:brushProperty name="height" value="0.05" units="cm"/>
    </inkml:brush>
  </inkml:definitions>
  <inkml:trace contextRef="#ctx0" brushRef="#br0">0 35 6649,'112'-35'2913,"-112"40"-1425,0 0-583,0 5-137,0 0-312,0 0-216,0 0-240,0 0-8,0-5-1104,0 0-3305</inkml:trace>
</inkml:ink>
</file>

<file path=ppt/ink/ink3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14.320"/>
    </inkml:context>
    <inkml:brush xml:id="br0">
      <inkml:brushProperty name="width" value="0.05" units="cm"/>
      <inkml:brushProperty name="height" value="0.05" units="cm"/>
    </inkml:brush>
  </inkml:definitions>
  <inkml:trace contextRef="#ctx0" brushRef="#br0">0 0 8858,'0'0'2734,"0"0"-718,0 0-362,0 0-312,0 0-385,0 0-358,0 0-128,8 1-66,-3 0-377,0 1 0,-1 0 0,1 0-1,0 0 1,-1 1 0,7 4 0,27 12 41,-12-12-21,0-1 1,0-1-1,1-2 0,49 1 0,48-9-2891,-119 5 2074,0-1-1,0 0 1,-1 0-1,1 0 1,0-1-1,0 0 1,-1 0-1,1 0 1,4-3-1,7-2-7257</inkml:trace>
</inkml:ink>
</file>

<file path=ppt/ink/ink3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14.752"/>
    </inkml:context>
    <inkml:brush xml:id="br0">
      <inkml:brushProperty name="width" value="0.05" units="cm"/>
      <inkml:brushProperty name="height" value="0.05" units="cm"/>
    </inkml:brush>
  </inkml:definitions>
  <inkml:trace contextRef="#ctx0" brushRef="#br0">0 125 2969,'0'0'2842,"0"0"-662,0 0-248,0 0-394,0 0-95,0 0-148,26 0 1156,-23 0-2399,25 1 102,1-1 0,-1-1 0,0-2 0,1 0 0,-1-2 0,45-15 0,-46 11-366,58-26-752,-79 32 310,-1 0-1,0-1 0,1 0 0,-1 0 0,0 0 0,7-9 0,-1-1-3235</inkml:trace>
</inkml:ink>
</file>

<file path=ppt/ink/ink3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15.268"/>
    </inkml:context>
    <inkml:brush xml:id="br0">
      <inkml:brushProperty name="width" value="0.05" units="cm"/>
      <inkml:brushProperty name="height" value="0.05" units="cm"/>
    </inkml:brush>
  </inkml:definitions>
  <inkml:trace contextRef="#ctx0" brushRef="#br0">1 0 5985,'0'0'2302,"0"0"-209,0 0-198,0 0-82,0 0-218,0 0-352,0 0-540,0 0-249,0 0-197,6 21 35,3-10-264,1 0 0,1-1 0,-1-1 0,2 0 1,-1 0-1,1-1 0,0-1 0,15 7 0,18 7-127,49 14 1,-14-5-845,-79-30 934,0 0 0,0 1 0,0-1 0,0 1-1,0-1 1,0 1 0,0-1 0,0 1 0,0 0 0,-1 0 0,1-1-1,0 1 1,-1 0 0,1 0 0,0 0 0,-1-1 0,1 1 0,-1 0-1,1 0 1,-1 0 0,1 0 0,-1 0 0,0 0 0,0 0 0,0 0-1,1 0 1,-1 0 0,0 0 0,0 0 0,0 1 0,0-1 0,-1 0-1,1 0 1,0 0 0,0 0 0,-1 0 0,1 0 0,0 0 0,-1 0-1,1 0 1,-1-1 0,1 1 0,-1 0 0,-1 1 0,-37 44-462,29-35 40,-107 132-6765,113-139 6773,-30 42-7662</inkml:trace>
</inkml:ink>
</file>

<file path=ppt/ink/ink3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16.403"/>
    </inkml:context>
    <inkml:brush xml:id="br0">
      <inkml:brushProperty name="width" value="0.05" units="cm"/>
      <inkml:brushProperty name="height" value="0.05" units="cm"/>
    </inkml:brush>
  </inkml:definitions>
  <inkml:trace contextRef="#ctx0" brushRef="#br0">0 119 6953,'0'0'2769,"0"0"-1033,0 0-242,0 0-292,0 0-218,0 0-312,20 0-128,19 1-303,0-3 0,-1-1 1,1-1-1,44-12 0,174-73 275,-256 88-513,1 0-1,0 0 1,-1 1 0,1-1 0,0 1 0,0-1-1,-1 1 1,1 0 0,0 0 0,0-1-1,0 1 1,-1 1 0,3-1 0,-3 0-2,-1 0 1,0 1-1,1-1 1,-1 0 0,0 1-1,0-1 1,1 0-1,-1 1 1,0-1 0,0 0-1,0 1 1,0-1-1,1 0 1,-1 1-1,0-1 1,0 1 0,0-1-1,0 0 1,0 1-1,0-1 1,0 0 0,0 1-1,0-1 1,0 1-1,0-1 1,0 0-1,0 1 1,0-1 0,0 1-1,-1-1 1,1 0-1,0 1 1,0-1-1,-1 1 1,-28 43 24,24-37-51,-95 131-568,-118 216 0,77-86-421,137-260 1082,3-6-11,0-1 0,0 1 0,0-1 1,1 1-1,-1-1 0,0 1 0,1 0 0,0 0 1,-1-1-1,1 1 0,0 0 0,0 0 1,0-1-1,0 1 0,0 2 0,2-6-63,0 1 1,0-1-1,0 1 0,1 0 0,-1 0 0,0 0 0,1 0 0,-1 0 0,0 0 0,1 0 1,-1 1-1,1-1 0,3 1 0,-2-1 2,209-34 338,-30 6-2623,-177 27-1079,-5-2-2880</inkml:trace>
</inkml:ink>
</file>

<file path=ppt/ink/ink3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16.922"/>
    </inkml:context>
    <inkml:brush xml:id="br0">
      <inkml:brushProperty name="width" value="0.05" units="cm"/>
      <inkml:brushProperty name="height" value="0.05" units="cm"/>
    </inkml:brush>
  </inkml:definitions>
  <inkml:trace contextRef="#ctx0" brushRef="#br0">13 1 5881,'0'0'2083,"0"0"-570,0 0-340,0 0-331,0 0-377,0 0-207,-11 0 120,9 0 2336,16 1-2242,1 2 0,-1 0-1,0 1 1,-1 0-1,1 1 1,25 13 0,26 8-1511,-27-15-1422,-7 3-2318</inkml:trace>
</inkml:ink>
</file>

<file path=ppt/ink/ink3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17.606"/>
    </inkml:context>
    <inkml:brush xml:id="br0">
      <inkml:brushProperty name="width" value="0.05" units="cm"/>
      <inkml:brushProperty name="height" value="0.05" units="cm"/>
    </inkml:brush>
  </inkml:definitions>
  <inkml:trace contextRef="#ctx0" brushRef="#br0">286 0 7114,'0'0'2839,"0"0"-644,0 0-403,0 0-191,0 0-508,0 0-518,-6 3-335,-11 6-219,0 1 1,1 0-1,1 1 0,-1 1 0,2 1 1,-17 17-1,-51 41-29,53-53-66,-14 10-213,106-23 667,-22-4-137,-26 0-278,0 0 0,-1-1 0,1-1 0,0 0 0,-1-1 0,27-7-1,-18 4-918,-17 5-5644,-6 0 1089</inkml:trace>
</inkml:ink>
</file>

<file path=ppt/ink/ink3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18.028"/>
    </inkml:context>
    <inkml:brush xml:id="br0">
      <inkml:brushProperty name="width" value="0.05" units="cm"/>
      <inkml:brushProperty name="height" value="0.05" units="cm"/>
    </inkml:brush>
  </inkml:definitions>
  <inkml:trace contextRef="#ctx0" brushRef="#br0">1 30 5233,'0'0'3073,"0"0"-849,0 0-447,0 0-249,0 0 64,0 0-231,0 0-225,14 0-584,1 0-56,4 0-352,1 5-16,9 0-128,0-5-32,1 0-488,18 0-736,-4-20-1361,-15 0-3424</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55.562"/>
    </inkml:context>
    <inkml:brush xml:id="br0">
      <inkml:brushProperty name="width" value="0.05" units="cm"/>
      <inkml:brushProperty name="height" value="0.05" units="cm"/>
      <inkml:brushProperty name="color" value="#E71224"/>
    </inkml:brush>
  </inkml:definitions>
  <inkml:trace contextRef="#ctx0" brushRef="#br0">7 0 3665,'0'0'1464,"0"0"-104,0 0 33,0 0-121,0 0-272,0 0 0,0 0-79,0 69-401,0-48-224,0 0-168,0-6-32,0 1-96,0 0-128,0 0-1553,-6-11-1967</inkml:trace>
</inkml:ink>
</file>

<file path=ppt/ink/ink3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19.180"/>
    </inkml:context>
    <inkml:brush xml:id="br0">
      <inkml:brushProperty name="width" value="0.05" units="cm"/>
      <inkml:brushProperty name="height" value="0.05" units="cm"/>
    </inkml:brush>
  </inkml:definitions>
  <inkml:trace contextRef="#ctx0" brushRef="#br0">0 579 5577,'0'0'4635,"0"0"-2318,0 0-850,0 0-421,0 0-258,0 0-319,20-25 132,-11 14-703,0-1 1,-1 1-1,0-1 0,7-15 1,-9 14-212,1 1 0,1 0 0,0 1 0,11-13 0,-17 23 302,-1 0-1,0 1 1,1-1-1,-1 0 1,1 1-1,0-1 1,-1 1-1,1-1 1,-1 1-1,1 0 1,0 0-1,-1 0 1,1 0-1,0 0 1,-1 0-1,1 0 1,-1 0-1,1 1 1,0-1-1,-1 0 1,1 1 0,-1 0-1,1-1 1,-1 1-1,1 0 1,-1 0-1,0 0 1,1 0-1,-1 0 1,0 0-1,0 0 1,1 0-1,-1 0 1,0 1-1,1 1 1,41 109 1202,1 3-813,-44-114-374,1 0-1,-1 0 0,0-1 0,1 1 1,-1 0-1,0 0 0,1-1 0,-1 1 1,1 0-1,-1-1 0,1 1 0,-1-1 1,1 1-1,-1-1 0,1 1 0,0-1 1,-1 1-1,1-1 0,0 1 0,-1-1 1,2 1-1,6-11-99,-3-26-33,11-105-174,45-183 1,-57 304 602,-2 1 0,2-37 0,-4 55-9,0 1-135,0 0-11,0 0-69,0 0 93,0 0-23,0 0 124,0 0 20,0 0 71,0 0 42,0 0-143,0 0-28,0 0-155,0 0 25,25 0-150,354 0 266,-364 0-343,0 0-1,-1-1 1,1-1-1,0 0 1,-1-2-1,1 1 0,-1-2 1,0 1-1,-1-2 1,1 0-1,13-9 0,-22 9-995,-5 5-3485,0 1-840</inkml:trace>
</inkml:ink>
</file>

<file path=ppt/ink/ink3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19.683"/>
    </inkml:context>
    <inkml:brush xml:id="br0">
      <inkml:brushProperty name="width" value="0.05" units="cm"/>
      <inkml:brushProperty name="height" value="0.05" units="cm"/>
    </inkml:brush>
  </inkml:definitions>
  <inkml:trace contextRef="#ctx0" brushRef="#br0">5 1 4217,'0'0'2586,"0"0"-603,0 0-468,0 0-386,0 0-187,0 0-238,-4 15 848,4-10-1414,0-1-1,1 0 0,0 0 1,0-1-1,0 1 0,0 0 1,1 0-1,-1 0 0,1-1 1,0 1-1,0-1 0,1 1 1,-1-1-1,6 6 0,42 43 505,-18-24-614,38 26-1,2-7-3788,-69-45 3242,5 7-3164,-8-4-1258</inkml:trace>
</inkml:ink>
</file>

<file path=ppt/ink/ink3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20.036"/>
    </inkml:context>
    <inkml:brush xml:id="br0">
      <inkml:brushProperty name="width" value="0.05" units="cm"/>
      <inkml:brushProperty name="height" value="0.05" units="cm"/>
    </inkml:brush>
  </inkml:definitions>
  <inkml:trace contextRef="#ctx0" brushRef="#br0">1 1 4185</inkml:trace>
</inkml:ink>
</file>

<file path=ppt/ink/ink3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20.370"/>
    </inkml:context>
    <inkml:brush xml:id="br0">
      <inkml:brushProperty name="width" value="0.05" units="cm"/>
      <inkml:brushProperty name="height" value="0.05" units="cm"/>
    </inkml:brush>
  </inkml:definitions>
  <inkml:trace contextRef="#ctx0" brushRef="#br0">1 26 4185,'209'-25'2760,"-209"25"-839,0 0-113,0 0-471,0 10 95,0 5-344,-10 5-120,-4 5-416,-6 4-151,-4 1 127,-1 0-456,6 0 32,-1-5-104,1 5-120,4-5-1265,6-10-3176</inkml:trace>
</inkml:ink>
</file>

<file path=ppt/ink/ink3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21.235"/>
    </inkml:context>
    <inkml:brush xml:id="br0">
      <inkml:brushProperty name="width" value="0.05" units="cm"/>
      <inkml:brushProperty name="height" value="0.05" units="cm"/>
    </inkml:brush>
  </inkml:definitions>
  <inkml:trace contextRef="#ctx0" brushRef="#br0">228 1 7362,'0'0'2745,"0"0"-687,0 0-416,0 0-236,0 0-155,0 0-355,0 0-175,0 0-173,0 0-46,-7 11 145,-19 11-667,0 0 0,-2-2 0,-42 25 0,-1-1-1287,144-39 502,76-10 1004,-52-10-3852,-77 11 691,-9 3-1615</inkml:trace>
</inkml:ink>
</file>

<file path=ppt/ink/ink3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21.685"/>
    </inkml:context>
    <inkml:brush xml:id="br0">
      <inkml:brushProperty name="width" value="0.05" units="cm"/>
      <inkml:brushProperty name="height" value="0.05" units="cm"/>
    </inkml:brush>
  </inkml:definitions>
  <inkml:trace contextRef="#ctx0" brushRef="#br0">1 31 6569,'0'0'2450,"0"0"-404,0 0-478,0 0-267,0 0-172,0 0-355,24 1 407,13 4-1861,1-1 0,-1-2 0,1-1 0,46-6 0,-76 4-54,0-1 0,0 0 0,0-1 0,0 1 0,-1-2 0,1 1 0,9-6 0,8-3-5804</inkml:trace>
</inkml:ink>
</file>

<file path=ppt/ink/ink3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22.402"/>
    </inkml:context>
    <inkml:brush xml:id="br0">
      <inkml:brushProperty name="width" value="0.05" units="cm"/>
      <inkml:brushProperty name="height" value="0.05" units="cm"/>
    </inkml:brush>
  </inkml:definitions>
  <inkml:trace contextRef="#ctx0" brushRef="#br0">1 16 1592,'0'0'8474,"0"0"-5569,0 0-1041,0 0-608,0 0-551,0 0-177,0 0-368,9 0-96,6 0 8,9 0-24,6 0-96,-1 0-520,24 0-449,-9-5-1311,-5-5-2465</inkml:trace>
</inkml:ink>
</file>

<file path=ppt/ink/ink3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23.301"/>
    </inkml:context>
    <inkml:brush xml:id="br0">
      <inkml:brushProperty name="width" value="0.05" units="cm"/>
      <inkml:brushProperty name="height" value="0.05" units="cm"/>
    </inkml:brush>
  </inkml:definitions>
  <inkml:trace contextRef="#ctx0" brushRef="#br0">0 366 6585,'0'0'3925,"0"0"-1902,0 0-865,0 0-343,0 0-414,1-7-191,2 0-357,-1-1-1,2 1 1,-1 0 0,1 0 0,0 0 0,0 0 0,1 0 0,-1 1 0,2 0 0,-1 0 0,1 0 0,-1 1 0,2 0 0,-1 0 0,1 1 0,-1-1 0,1 1 0,10-4 0,-15 8 148,-1 0 1,1-1 0,0 1 0,0 0 0,-1 0 0,1 0 0,0 0-1,0 0 1,-1 0 0,1 1 0,0-1 0,-1 1 0,1-1 0,0 1-1,-1 0 1,1-1 0,-1 1 0,1 0 0,-1 0 0,1 0 0,-1 0-1,0 0 1,1 1 0,-1-1 0,0 0 0,0 1 0,0-1-1,0 0 1,0 1 0,0-1 0,0 1 0,-1 0 0,1-1 0,0 1-1,0 3 1,2 7 178,0 0-1,0 1 0,1 25 0,-2-21-184,1 16 78,0-7 14,1 1 0,10 40 0,-14-66-122,1 0 0,-1 0 0,0 0 1,1 0-1,-1 0 0,0 0 0,1 0 0,-1 0 0,1 0 1,0 0-1,-1-1 0,1 1 0,0 0 0,-1 0 1,1-1-1,0 1 0,0 0 0,0-1 0,0 1 0,0-1 1,0 1-1,0-1 0,0 1 0,0-1 0,0 0 0,0 1 1,0-1-1,0 0 0,0 0 0,0 0 0,0 0 0,0 0 1,0 0-1,0 0 0,0 0 0,0 0 0,0 0 1,0-1-1,0 1 0,0 0 0,0-1 0,0 1 0,0-1 1,0 1-1,0-1 0,0 1 0,0-1 0,-1 0 0,1 1 1,0-1-1,0 0 0,-1 0 0,1 0 0,0 0 1,-1 1-1,1-1 0,-1 0 0,1 0 0,-1 0 0,0 0 1,1-1-1,8-34-267,-1 0 0,-2 0 0,-2 0 0,-1 0 0,-3-64 0,0 71 677,-1-14 336,-1 27-280,1 0 1,1 0-1,1 0 1,0 1-1,1-1 1,0 0 0,1 1-1,6-16 1,-2 20 695,-1 15 590,12 8-1351,5-5-334,1-2 0,0 0 0,0-2 0,0 0 0,1-2 0,-1-1 0,29-3 0,7 2-76,47-6-782,-2-1-5891,-98 8 1037</inkml:trace>
</inkml:ink>
</file>

<file path=ppt/ink/ink3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23.819"/>
    </inkml:context>
    <inkml:brush xml:id="br0">
      <inkml:brushProperty name="width" value="0.05" units="cm"/>
      <inkml:brushProperty name="height" value="0.05" units="cm"/>
    </inkml:brush>
  </inkml:definitions>
  <inkml:trace contextRef="#ctx0" brushRef="#br0">0 1 2921,'0'0'3107,"0"0"-795,0 0-650,0 0-408,0 0-154,0 0-22,0 0 38,0 0-139,0 6 808,1-1-1655,0 0 1,0 0-1,0 0 1,1 0-1,0 0 1,-1-1-1,2 1 0,-1-1 1,0 1-1,1-1 1,5 7-1,46 51 213,-28-33-258,18 33-705,-32-60-4038,-9-2-184,-3 0-1078</inkml:trace>
</inkml:ink>
</file>

<file path=ppt/ink/ink3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24.166"/>
    </inkml:context>
    <inkml:brush xml:id="br0">
      <inkml:brushProperty name="width" value="0.05" units="cm"/>
      <inkml:brushProperty name="height" value="0.05" units="cm"/>
    </inkml:brush>
  </inkml:definitions>
  <inkml:trace contextRef="#ctx0" brushRef="#br0">0 1 912</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56.234"/>
    </inkml:context>
    <inkml:brush xml:id="br0">
      <inkml:brushProperty name="width" value="0.05" units="cm"/>
      <inkml:brushProperty name="height" value="0.05" units="cm"/>
      <inkml:brushProperty name="color" value="#E71224"/>
    </inkml:brush>
  </inkml:definitions>
  <inkml:trace contextRef="#ctx0" brushRef="#br0">1 0 1112,'0'0'6002,"0"0"-4378,0 0-88,0 0 457,0 0-457,0 0-384,0 0-264,17 0-111,-17 0-177,0 11-240,0 5-192,0 10 72,3 5-216,3 6 112,3 5-136,11 16-960,-2-6-3009,2-10-3193</inkml:trace>
</inkml:ink>
</file>

<file path=ppt/ink/ink3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24.513"/>
    </inkml:context>
    <inkml:brush xml:id="br0">
      <inkml:brushProperty name="width" value="0.05" units="cm"/>
      <inkml:brushProperty name="height" value="0.05" units="cm"/>
    </inkml:brush>
  </inkml:definitions>
  <inkml:trace contextRef="#ctx0" brushRef="#br0">25 26 912,'138'-21'3801,"-110"17"-1585,-28 4-677,0 0-61,0 0-228,0 0-181,0 0-131,0 0 27,0 0-130,0 0-148,-1 34 740,-3-24-1414,0 0 1,0-1-1,-1 1 0,-1-1 1,1-1-1,-1 1 0,-1-1 1,0 0-1,0 0 0,-10 8 1,14-13-42,-76 78-4977,44-45-3857</inkml:trace>
</inkml:ink>
</file>

<file path=ppt/ink/ink3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34.905"/>
    </inkml:context>
    <inkml:brush xml:id="br0">
      <inkml:brushProperty name="width" value="0.05" units="cm"/>
      <inkml:brushProperty name="height" value="0.05" units="cm"/>
    </inkml:brush>
  </inkml:definitions>
  <inkml:trace contextRef="#ctx0" brushRef="#br0">0 50 9762,'0'0'3429,"0"0"-1687,0 0-385,0 0-209,0 0-145,0 0-285,0 0-157,0 0-174,0 0-124,0 0-109,0 0-100,0 0-77,4 1 34,54 17 23,-36-11-8,1 0 1,0-1-1,29 3 1,120-6 36,-98-4-97,-58 1-94,0 0 0,-1-1 0,1-1 1,0-1-1,-1 0 0,1-1 0,-1 0 0,0-2 0,14-6 0,-28 12 7,0-1 0,0 1 0,-1-1 1,1 0-1,0 1 0,-1-1 0,1 0 0,0 1 0,-1-1 0,1 0 0,-1 0 0,1 1 0,-1-1 0,0 0 1,1 0-1,-1 0 0,0 0 0,0 0 0,1 1 0,-1-1 0,0 0 0,0 0 0,0 0 0,0 0 0,0 0 1,0 0-1,0 0 0,-1 0 0,1 0 0,0 1 0,0-1 0,-1 0 0,1 0 0,0 0 0,-2-1 0,1 0-315,0 0 0,0 0-1,0 0 1,0 0 0,-1 0 0,1 0-1,-1 0 1,1 1 0,-1-1-1,0 0 1,1 1 0,-3-2-1,-20-7-6097</inkml:trace>
</inkml:ink>
</file>

<file path=ppt/ink/ink3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35.330"/>
    </inkml:context>
    <inkml:brush xml:id="br0">
      <inkml:brushProperty name="width" value="0.05" units="cm"/>
      <inkml:brushProperty name="height" value="0.05" units="cm"/>
    </inkml:brush>
  </inkml:definitions>
  <inkml:trace contextRef="#ctx0" brushRef="#br0">9 1 3345,'0'0'4066,"0"0"-1814,0 0-839,0 0-310,0 0-267,0 0-409,-1 7-133,-5 80 961,5 1-1,12 115 1,0 34-832,-11-116-416,0 50-179,0-55-3203,0-116 3279,0 0-1,0 0 0,1 1 1,-1-1-1,0 0 1,0 0-1,0 0 1,0 0-1,0 1 0,0-1 1,0 0-1,0 0 1,0 0-1,0 1 1,0-1-1,0 0 0,0 0 1,0 0-1,0 1 1,0-1-1,0 0 1,0 0-1,-1 0 1,1 0-1,0 1 0,0-1 1,0 0-1,0 0 1,0 0-1,0 0 1,0 1-1,-1-1 0,1 0 1,0 0-1,0 0 1,0 0-1,0 0 1,-1 0-1,1 0 1,0 0-1,0 0 0,0 1 1,-1-1-1,1 0 1,0 0-1,0 0 1,0 0-1,0 0 0,-1 0 1,1 0-1,0 0 1,0 0-1,-1 0 1,-4 0-5368</inkml:trace>
</inkml:ink>
</file>

<file path=ppt/ink/ink3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36.052"/>
    </inkml:context>
    <inkml:brush xml:id="br0">
      <inkml:brushProperty name="width" value="0.05" units="cm"/>
      <inkml:brushProperty name="height" value="0.05" units="cm"/>
    </inkml:brush>
  </inkml:definitions>
  <inkml:trace contextRef="#ctx0" brushRef="#br0">0 48 5873,'0'0'2307,"0"0"-553,0 0-344,0 0-159,0 0-256,0 0-77,0 0-231,0 0-179,0 0-142,0 0-60,0 0-39,0 0-52,0 0 38,0 0-86,0 0-22,12 0 53,44 2-66,-21-1-508,57-4 1,-89 2 198,0 0 0,0 0 1,0 0-1,0 0 0,0-1 0,-1 1 0,1-1 1,0 1-1,-1-1 0,0 0 0,1 0 0,-1 0 1,0 0-1,3-5 0,1 1-586,-5 6 479,-1 0 201,-1-1 262,1 1 0,-1-1 0,1 1 0,-1-1 0,1 1-1,0-1 1,-1 1 0,1-1 0,0 1 0,-1-1 0,1 1 0,0-1 0,0 0 0,-1 1 0,1-1 0,0 1 0,0-1 0,0 0 0,0 1 0,0-1 0,0-1-1,1 16 643,-1 129-768,0-48-5453,0-64-2188</inkml:trace>
</inkml:ink>
</file>

<file path=ppt/ink/ink3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36.614"/>
    </inkml:context>
    <inkml:brush xml:id="br0">
      <inkml:brushProperty name="width" value="0.05" units="cm"/>
      <inkml:brushProperty name="height" value="0.05" units="cm"/>
    </inkml:brush>
  </inkml:definitions>
  <inkml:trace contextRef="#ctx0" brushRef="#br0">136 0 360,'0'0'5141,"0"0"-2810,0 0-1089,0 0-136,0 0-265,0 0-143,1 7 3918,0-4-4511,-1 0 0,0 1 0,0-1-1,0 0 1,0 0 0,-1 1 0,1-1 0,-2 6-1,-14 20-199,-1-1 0,-2-1 0,0-1 1,-34 36-1,52-62-24,-6 6-1568,4-6-2881,3 0 123</inkml:trace>
</inkml:ink>
</file>

<file path=ppt/ink/ink3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36.952"/>
    </inkml:context>
    <inkml:brush xml:id="br0">
      <inkml:brushProperty name="width" value="0.05" units="cm"/>
      <inkml:brushProperty name="height" value="0.05" units="cm"/>
    </inkml:brush>
  </inkml:definitions>
  <inkml:trace contextRef="#ctx0" brushRef="#br0">0 0 656</inkml:trace>
</inkml:ink>
</file>

<file path=ppt/ink/ink3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37.279"/>
    </inkml:context>
    <inkml:brush xml:id="br0">
      <inkml:brushProperty name="width" value="0.05" units="cm"/>
      <inkml:brushProperty name="height" value="0.05" units="cm"/>
    </inkml:brush>
  </inkml:definitions>
  <inkml:trace contextRef="#ctx0" brushRef="#br0">136 0 656,'-113'25'1701,"90"-20"539,23-5-386,0 0-486,0 0-186,0 0-74,0 0-132,0 0-269,0 0-32,0 0-166,0 0-49,0 0-68,0 0 51,4 3-327,0-1 0,-1 1 0,1-1 0,-1 1 0,0 0 1,0 1-1,0-1 0,0 0 0,0 1 0,-1 0 0,0-1 0,4 8 0,5 7-27,3-1-403,1 0-1,29 26 1,-34-34-1206,1-1 0,0 0 0,15 7 0,-7-8-4765</inkml:trace>
</inkml:ink>
</file>

<file path=ppt/ink/ink3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37.702"/>
    </inkml:context>
    <inkml:brush xml:id="br0">
      <inkml:brushProperty name="width" value="0.05" units="cm"/>
      <inkml:brushProperty name="height" value="0.05" units="cm"/>
    </inkml:brush>
  </inkml:definitions>
  <inkml:trace contextRef="#ctx0" brushRef="#br0">68 1 2785,'0'0'2088,"0"0"-249,0 0-333,0 0-287,0 0-146,0 0-250,0 0 5,1 4 5894,2 24-6170,-7-4-397,-1 0-1,-1 1 1,-13 30 0,10-30-186,1 0 0,-8 47-1,11 18-1052,5-89 995,1 0-1,-1 1 1,0-1-1,1 0 1,-1 0-1,1 0 1,-1 0-1,1 0 1,-1 0-1,1 0 1,0 0-1,-1 0 1,1 0-1,0 0 1,0 0-1,0 0 1,0-1-1,0 1 1,0 0-1,0-1 1,0 1-1,0-1 1,0 1-1,0-1 1,0 1 0,1-1-1,-1 0 1,0 0-1,0 1 1,3-1-1,43 3-4235,-39-3 2757,31 0-7025</inkml:trace>
</inkml:ink>
</file>

<file path=ppt/ink/ink3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38.282"/>
    </inkml:context>
    <inkml:brush xml:id="br0">
      <inkml:brushProperty name="width" value="0.05" units="cm"/>
      <inkml:brushProperty name="height" value="0.05" units="cm"/>
    </inkml:brush>
  </inkml:definitions>
  <inkml:trace contextRef="#ctx0" brushRef="#br0">1 66 1792,'0'0'5567,"0"0"-2758,0 0-910,0 0-130,0 0-330,0 0-338,0 0-341,0 0-118,0 0-337,7-15-132,0 9-413,1 0 0,-1 1 0,1 1 0,0-1 0,0 1 0,1 0 0,-1 1-1,1 0 1,0 0 0,0 1 0,0 0 0,0 1 0,17-1 0,-25 2 234,0 1 0,0-1 0,0 0 0,0 1 0,0-1 0,0 1 0,0 0 0,0-1 0,0 1 0,0 0 0,-1-1 0,1 1-1,0 0 1,0 0 0,-1 0 0,1 0 0,-1 0 0,1 0 0,-1 0 0,1 0 0,0 1 0,11 29 115,-8-19-50,7 19 160,13 56 1,-18-60-240,2 0 1,0 0-1,13 26 0,-20-51-150,-1 0 0,1-1-1,0 1 1,0-1 0,0 1 0,0-1 0,0 1-1,0-1 1,1 0 0,-1 1 0,0-1 0,1 0 0,-1 0-1,1 0 1,-1 0 0,1 0 0,-1 0 0,1-1-1,0 1 1,0 0 0,-1-1 0,1 1 0,0-1-1,0 0 1,-1 0 0,1 1 0,0-1 0,0 0 0,0 0-1,3-1 1,5 1-3771</inkml:trace>
</inkml:ink>
</file>

<file path=ppt/ink/ink3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38.763"/>
    </inkml:context>
    <inkml:brush xml:id="br0">
      <inkml:brushProperty name="width" value="0.05" units="cm"/>
      <inkml:brushProperty name="height" value="0.05" units="cm"/>
    </inkml:brush>
  </inkml:definitions>
  <inkml:trace contextRef="#ctx0" brushRef="#br0">210 1 3873,'0'0'2250,"0"0"-563,0 0-147,0 0-182,0 0-274,0 0-217,0 0 41,-15 11 1543,-111 131-1204,83-91-1380,26-26-912,10-6-3594,6-13-2088</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53.786"/>
    </inkml:context>
    <inkml:brush xml:id="br0">
      <inkml:brushProperty name="width" value="0.05" units="cm"/>
      <inkml:brushProperty name="height" value="0.05" units="cm"/>
      <inkml:brushProperty name="color" value="#E71224"/>
    </inkml:brush>
  </inkml:definitions>
  <inkml:trace contextRef="#ctx0" brushRef="#br0">24 1 5601,'0'0'4713,"0"0"-2888,0 0-49,0 0-232,0 0-391,0 0-25,0 0 16,0 141-224,0-104-544,0 0-176,0-6 24,0 1-224,0-1-8,-6 6-2224,-2-5-3657,-1-6-1473</inkml:trace>
</inkml:ink>
</file>

<file path=ppt/ink/ink3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39.097"/>
    </inkml:context>
    <inkml:brush xml:id="br0">
      <inkml:brushProperty name="width" value="0.05" units="cm"/>
      <inkml:brushProperty name="height" value="0.05" units="cm"/>
    </inkml:brush>
  </inkml:definitions>
  <inkml:trace contextRef="#ctx0" brushRef="#br0">1 1 5369</inkml:trace>
</inkml:ink>
</file>

<file path=ppt/ink/ink3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39.435"/>
    </inkml:context>
    <inkml:brush xml:id="br0">
      <inkml:brushProperty name="width" value="0.05" units="cm"/>
      <inkml:brushProperty name="height" value="0.05" units="cm"/>
    </inkml:brush>
  </inkml:definitions>
  <inkml:trace contextRef="#ctx0" brushRef="#br0">1 165 5369,'24'-137'2589,"-19"109"-626,-5 28-352,0 0-299,11 14 2189,4 7-3089,49 34 288,-49-44-628,0 1 0,0 1-1,16 19 1,-27-26-103,0-1 0,0 1 0,0 1 0,0-1 0,-1 1 0,0-1 0,-1 1 0,1 0 0,-1 0 0,-1 0 0,1 0 0,0 12 0,-2-8-265,0 1-1,0-1 1,-1 0-1,0 0 1,-1 0 0,-1 0-1,1 0 1,-9 19-1,1-10-1012,-1 1 0,0-2 0,-18 23 0,-11 11-5968</inkml:trace>
</inkml:ink>
</file>

<file path=ppt/ink/ink3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39.850"/>
    </inkml:context>
    <inkml:brush xml:id="br0">
      <inkml:brushProperty name="width" value="0.05" units="cm"/>
      <inkml:brushProperty name="height" value="0.05" units="cm"/>
    </inkml:brush>
  </inkml:definitions>
  <inkml:trace contextRef="#ctx0" brushRef="#br0">1 80 6361,'0'0'2321,"0"0"-689,0 0-320,0 0-167,0 0 39,0 0-296,0 0 32,0 0-360,165 0-199,-116-5-289,0-10-72,-5 0-433,9-5-1103,-9 5-936,-15 5-3074</inkml:trace>
</inkml:ink>
</file>

<file path=ppt/ink/ink3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40.333"/>
    </inkml:context>
    <inkml:brush xml:id="br0">
      <inkml:brushProperty name="width" value="0.05" units="cm"/>
      <inkml:brushProperty name="height" value="0.05" units="cm"/>
    </inkml:brush>
  </inkml:definitions>
  <inkml:trace contextRef="#ctx0" brushRef="#br0">0 5 280,'0'0'5756,"0"0"-2899,0 0-1001,0 0-322,0 0-427,0 0-358,1 5-168,0-2-502,1 0-1,-1 1 0,1-1 1,0 0-1,0 0 0,0 0 1,1 0-1,-1 0 0,1 0 0,0 0 1,-1-1-1,1 0 0,0 1 1,0-1-1,1 0 0,-1-1 0,0 1 1,1 0-1,-1-1 0,1 0 1,-1 0-1,1 0 0,0 0 1,-1-1-1,8 1 0,9 2 21,0-1-1,1-2 1,31-2-1,-46 2-278,0-1 0,0-1 0,0 1 0,0-1 0,0 0 0,-1 0 0,1-1 0,-1 0 0,1 0 0,-1 0 0,0 0 0,8-8 0,9-5-1827,7-1-2338</inkml:trace>
</inkml:ink>
</file>

<file path=ppt/ink/ink3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41.465"/>
    </inkml:context>
    <inkml:brush xml:id="br0">
      <inkml:brushProperty name="width" value="0.05" units="cm"/>
      <inkml:brushProperty name="height" value="0.05" units="cm"/>
    </inkml:brush>
  </inkml:definitions>
  <inkml:trace contextRef="#ctx0" brushRef="#br0">137 0 7874,'0'0'2699,"0"0"-919,0 0-358,0 0-131,0 0-382,0 0-356,0 0-303,0 4-18,-1-1-208,1 1 0,-1-1 0,0 1 0,-1-1-1,1 0 1,0 1 0,-1-1 0,0 0 0,0 0-1,0 0 1,0 0 0,0 0 0,-4 3 0,-44 42 45,24-24-32,16-15-27,8-7 0,-1-1-1,1 1 0,0 1 0,-1-1 1,1 0-1,0 0 0,1 1 1,-1-1-1,0 1 0,1 0 0,-2 3 1,3-5-54,0-1-14,0 0 21,0 0-72,0 0-37,0 0 10,0 0-104,0 0 118,0 0-38,0 0 73,0 0 3,237 0 953,-236 0-801,-1 0-32,0 0 31,34-16 206,-30 13-169,-3 2 32,-3-35 777,-1 30-1090,-1-1 1,1 1-1,-2 1 0,1-1 1,-1 0-1,0 1 1,0 0-1,0 0 1,-1 0-1,0 1 0,0 0 1,0 0-1,0 1 1,0-1-1,-1 1 1,0 1-1,1-1 0,-1 1 1,-10-2-1,2-2-3034,0-3-2276</inkml:trace>
</inkml:ink>
</file>

<file path=ppt/ink/ink3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42.185"/>
    </inkml:context>
    <inkml:brush xml:id="br0">
      <inkml:brushProperty name="width" value="0.05" units="cm"/>
      <inkml:brushProperty name="height" value="0.05" units="cm"/>
    </inkml:brush>
  </inkml:definitions>
  <inkml:trace contextRef="#ctx0" brushRef="#br0">0 0 8026,'0'0'3555,"0"0"-1640,0 0-436,0 0-292,0 0-167,0 0-353,6 42-183,17 137-244,-17-104-129,-5 116 0,-3-91-134,3-51-123,-1 19-1501,-10 88-1,9-140-3553,-3-15 944</inkml:trace>
</inkml:ink>
</file>

<file path=ppt/ink/ink3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42.615"/>
    </inkml:context>
    <inkml:brush xml:id="br0">
      <inkml:brushProperty name="width" value="0.05" units="cm"/>
      <inkml:brushProperty name="height" value="0.05" units="cm"/>
    </inkml:brush>
  </inkml:definitions>
  <inkml:trace contextRef="#ctx0" brushRef="#br0">1 0 4353,'0'0'3814,"0"0"-1441,0 0-632,0 0-351,0 0-279,0 0-308,9 0 458,9 2-844,-1 1-1,1 0 1,0 1 0,-1 1-1,31 13 1,27 7 149,-11-10-349,-27-7-158,39 14 0,-75-21-58,1-1-1,0 1 1,-1-1-1,1 1 1,0 0-1,-1 0 1,1 0-1,-1 0 1,1 0-1,-1 0 1,0 1-1,1-1 1,-1 0-1,0 1 1,0-1-1,0 1 1,0-1-1,0 1 1,0-1-1,0 1 1,-1 0-1,1-1 1,0 4-1,-1-2 2,0 0-1,0 0 0,0 1 0,0-1 1,-1 0-1,1 0 0,-1 0 1,0 0-1,0 0 0,0 0 1,0 0-1,-3 4 0,-3 4-13,0 1 0,-2-1 0,1 0 0,-19 18 0,6-10-403,-1 0-1,0-1 0,-2-2 0,-37 21 1,40-26-1683,0-2 1,0 0-1,-31 7 0,36-11-4264</inkml:trace>
</inkml:ink>
</file>

<file path=ppt/ink/ink3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43.402"/>
    </inkml:context>
    <inkml:brush xml:id="br0">
      <inkml:brushProperty name="width" value="0.05" units="cm"/>
      <inkml:brushProperty name="height" value="0.05" units="cm"/>
    </inkml:brush>
  </inkml:definitions>
  <inkml:trace contextRef="#ctx0" brushRef="#br0">0 56 3241,'0'0'3748,"0"0"-1708,0 0-491,0 0-295,0 0-210,0 0-402,11 30-194,3 9-342,-1-6 80,17 69-1,-27-91-84,-1 1-1,0 0 1,0 0-1,-1 15 1,-1-26-408,0-1-89,0 0 57,0-42-770,-1 8 928,0 14 92,1-1-1,1 1 0,1 0 1,6-33-1,-6 47 88,-1 1 0,1-1 0,1 1 0,-1 0 0,1 0 0,-1 0 0,1 0 0,1 0 0,-1 1 0,1-1 0,0 1 0,0 0 0,0 0 0,0 1 0,1-1 0,-1 1 0,1 0 1,0 0-1,0 0 0,0 1 0,9-3 0,15-14 641,-10 8-3211,-18 11-1169</inkml:trace>
</inkml:ink>
</file>

<file path=ppt/ink/ink3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44.013"/>
    </inkml:context>
    <inkml:brush xml:id="br0">
      <inkml:brushProperty name="width" value="0.05" units="cm"/>
      <inkml:brushProperty name="height" value="0.05" units="cm"/>
    </inkml:brush>
  </inkml:definitions>
  <inkml:trace contextRef="#ctx0" brushRef="#br0">10 195 2657,'0'0'3732,"0"0"-1646,0 0-464,0 0-293,0 0-334,0 0-203,-1-7-221,-4-34-25,1-60-1,5 98-550,-1 1 0,1 0 0,0 0 0,0 0-1,0 0 1,-1 1 0,2-1 0,-1 0 0,0 0 0,0 0 0,1 1-1,-1-1 1,1 1 0,-1-1 0,1 1 0,-1 0 0,1-1 0,0 1-1,0 0 1,0 0 0,0 0 0,0 0 0,0 1 0,0-1 0,0 0 0,0 1-1,0 0 1,0-1 0,4 1 0,70-5 1279,-71 5-974,-4 0-253,1 1-1,-1 0 1,0-1 0,0 1-1,0 0 1,0 0-1,0 0 1,0 0-1,0 0 1,0 0-1,0 0 1,0 0-1,-1 0 1,1 0-1,0 1 1,-1-1-1,1 0 1,-1 0-1,1 1 1,-1-1-1,0 0 1,1 1-1,-1-1 1,0 0-1,0 1 1,0-1-1,0 2 1,2 42 586,-2-43-588,1 7 93,-1 1 0,-1-1-1,1 1 1,-2 0 0,1-1 0,-1 0 0,-7 18-1,7-24-149,1 0 0,-1 0 0,0 0-1,0 0 1,0-1 0,-1 1-1,1-1 1,-1 0 0,1 0 0,-1 0-1,0 0 1,0 0 0,0 0-1,0-1 1,0 1 0,0-1-1,0 0 1,-1 0 0,1 0 0,0-1-1,-1 1 1,1-1 0,0 0-1,-1 1 1,-5-2 0,8 1-44,0 0 0,0 0 0,-1 0 0,1 0 0,0 0 0,0 0-1,0 0 1,0 0 0,0-1 0,0 1 0,0-1 0,0 1 0,0 0 0,0-1 0,0 1 0,0-1 0,0 0 0,0 1 0,0-1 0,1 0 0,-1 0 0,0 1 0,0-1 0,1 0 0,-1 0 0,0 0 0,1 0 0,-1-2 0,-2-31-3033,4 20 691,-1 3-2556</inkml:trace>
</inkml:ink>
</file>

<file path=ppt/ink/ink3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44.884"/>
    </inkml:context>
    <inkml:brush xml:id="br0">
      <inkml:brushProperty name="width" value="0.05" units="cm"/>
      <inkml:brushProperty name="height" value="0.05" units="cm"/>
    </inkml:brush>
  </inkml:definitions>
  <inkml:trace contextRef="#ctx0" brushRef="#br0">1 0 6633,'0'0'2601,"0"0"-743,0 0-465,0 0-102,0 0 39,0 0-115,0 18-134,9 329 780,-9 14-2327,0-359 260,0-2-41,0 0-62,0 0-184,0 0-135,0-45-1429,0 25 1781,-1 4 81,1 0 0,1 1 0,0-1 0,2 0 0,3-16 0,-5 29 208,0 0 1,0-1 0,0 1-1,0 0 1,1 0-1,0 1 1,-1-1-1,1 0 1,0 0-1,0 1 1,1-1 0,-1 1-1,0 0 1,1-1-1,0 1 1,-1 1-1,1-1 1,0 0-1,0 0 1,0 1-1,0 0 1,0 0 0,0 0-1,0 0 1,1 0-1,-1 0 1,0 1-1,0 0 1,1-1-1,3 1 1,25-1 954,-22 0-748,1 0 0,-1 1 0,0 0 0,1 0-1,-1 1 1,12 3 0,-20-2-158,1-1 0,-1 1-1,0 0 1,0 0 0,0 0 0,0 0 0,0 1-1,0-1 1,0 0 0,-1 1 0,1-1-1,-1 1 1,0 0 0,1-1 0,-1 1-1,-1 0 1,1 0 0,0 0 0,-1 0-1,1-1 1,-1 1 0,0 0 0,0 6 0,0-2 8,0-1 1,0 1-1,0 0 1,-1-1 0,0 1-1,-1-1 1,1 1-1,-1-1 1,-1 1 0,-2 6-1,1-7-156,0 1-1,-1-1 0,1 0 0,-1 0 1,0-1-1,0 0 0,-1 0 0,0 0 1,0 0-1,0-1 0,0 0 0,-1 0 1,0-1-1,0 0 0,0 0 0,0 0 1,0-1-1,0 0 0,0 0 0,-1-1 1,1 0-1,-9 0 0,15-1-15,-1-1 0,1 1 0,-1 0 0,1-1 0,-1 1 0,1-1-1,0 1 1,-1-1 0,1 0 0,0 1 0,-1-1 0,1 0 0,0 0 0,0 0-1,0 0 1,0 0 0,0 0 0,0 0 0,0 0 0,0-1 0,0 1 0,0 0-1,1-1 1,-1 1 0,1 0 0,-2-3 0,-9-43-2647,10 40 2115,-4-38-4011</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54.332"/>
    </inkml:context>
    <inkml:brush xml:id="br0">
      <inkml:brushProperty name="width" value="0.05" units="cm"/>
      <inkml:brushProperty name="height" value="0.05" units="cm"/>
      <inkml:brushProperty name="color" value="#E71224"/>
    </inkml:brush>
  </inkml:definitions>
  <inkml:trace contextRef="#ctx0" brushRef="#br0">286 2 4337,'0'0'2495,"0"0"-1113,0 0-167,0 0 305,0 0 164,0 0-65,-5-1 2245,2 1-3772,0 0-1,1 0 0,-1 0 0,0 0 1,1 0-1,-1 1 0,0-1 0,1 1 1,-1 0-1,1 0 0,-2 0-91,-11 9 158,0 1 0,2 0-1,-1 1 1,1 1 0,-5 7-158,-17 15 58,7-10-42,18-18-317,0 1 0,0 0 0,1 1 0,0 0 0,1 1 0,0 0 0,1 0 0,0 0 0,0 1 0,1 0 0,1 1 301,5-12-43,0 0 1,0 1 0,1-1 0,-1 1-1,0-1 1,0 1 0,1-1 0,-1 0-1,0 1 1,1-1 0,-1 0-1,1 1 1,-1-1 0,0 0 0,1 1-1,-1-1 1,1 0 0,-1 0 0,1 0-1,-1 1 1,1-1 0,-1 0 0,1 0-1,-1 0 1,1 0 0,-1 0 0,1 0-1,-1 0 1,1 0 0,-1 0 0,1 0-1,-1 0 1,1 0 42,26 0 280,-21 0-358,405 0 453,-408 0-372,1 0 0,-1 0 0,0 0-1,1 0 1,-1-1 0,0 1 0,0-1 0,1 0 0,-1 0 0,0 0-1,0 0 1,0-1 0,0 1 0,0-1 0,0 0 0,-1 0 0,2-1-3,-3 2-105,0 0 0,0 0 0,0 0 0,-1-1 0,1 1 0,0 0 0,-1-1 0,1 1 0,-1 0 0,1-1 0,-1 1 0,0-1 0,0 1 0,0-1 0,1 1 0,-1-1 105,-9-31-4968,1 17 186</inkml:trace>
</inkml:ink>
</file>

<file path=ppt/ink/ink3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45.470"/>
    </inkml:context>
    <inkml:brush xml:id="br0">
      <inkml:brushProperty name="width" value="0.05" units="cm"/>
      <inkml:brushProperty name="height" value="0.05" units="cm"/>
    </inkml:brush>
  </inkml:definitions>
  <inkml:trace contextRef="#ctx0" brushRef="#br0">79 0 6769,'0'0'3225,"0"0"-1168,0 0-425,0 0 48,0 0-519,-39 254-137,24-189-456,5 5-224,1-5-176,4 4-120,5-9-40,0-10 80,0-5-176,0-10-96,29-20-728,-5-10-1577,-4-5-2296</inkml:trace>
</inkml:ink>
</file>

<file path=ppt/ink/ink3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45.971"/>
    </inkml:context>
    <inkml:brush xml:id="br0">
      <inkml:brushProperty name="width" value="0.05" units="cm"/>
      <inkml:brushProperty name="height" value="0.05" units="cm"/>
    </inkml:brush>
  </inkml:definitions>
  <inkml:trace contextRef="#ctx0" brushRef="#br0">463 0 6057,'0'0'3841,"0"0"-1503,0 0-495,0 0-112,0 0-367,0 0-499,-9 16-291,-267 408 1005,105-173-8072,165-239 1756</inkml:trace>
</inkml:ink>
</file>

<file path=ppt/ink/ink3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46.385"/>
    </inkml:context>
    <inkml:brush xml:id="br0">
      <inkml:brushProperty name="width" value="0.05" units="cm"/>
      <inkml:brushProperty name="height" value="0.05" units="cm"/>
    </inkml:brush>
  </inkml:definitions>
  <inkml:trace contextRef="#ctx0" brushRef="#br0">0 1 2697,'0'0'4735,"0"0"-1822,0 0-805,0 0-214,0 0-312,0 0-205,0 0-375,10 3 484,-3 7-1206,0 1 1,0 0 0,-1 0-1,8 21 1,3 5-116,-7-18-400,71 127 669,-33-79-2308,6-8-4282,-37-47 19</inkml:trace>
</inkml:ink>
</file>

<file path=ppt/ink/ink3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47.199"/>
    </inkml:context>
    <inkml:brush xml:id="br0">
      <inkml:brushProperty name="width" value="0.05" units="cm"/>
      <inkml:brushProperty name="height" value="0.05" units="cm"/>
    </inkml:brush>
  </inkml:definitions>
  <inkml:trace contextRef="#ctx0" brushRef="#br0">302 0 6129,'0'0'4485,"0"0"-1689,0 0-672,0 0-516,0 0-521,0 0-251,-7 9-250,-22 25-504,-1-1 0,-2-1 0,-1-2 0,-1-2 0,-63 40 0,94-66-162,1-1-25,0 0 0,-1 0-1,1 1 1,0-1 0,-1 0 0,1 1-1,0 0 1,0-1 0,0 1-1,0 0 1,1 0 0,-1 0-1,0 0 1,1 1 0,-1-1-1,1 0 1,0 1 0,-1 2 0,2-4-104,0-1 1,0 0 130,207 0 259,-118 0-6388,-79 0 2035</inkml:trace>
</inkml:ink>
</file>

<file path=ppt/ink/ink3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47.534"/>
    </inkml:context>
    <inkml:brush xml:id="br0">
      <inkml:brushProperty name="width" value="0.05" units="cm"/>
      <inkml:brushProperty name="height" value="0.05" units="cm"/>
    </inkml:brush>
  </inkml:definitions>
  <inkml:trace contextRef="#ctx0" brushRef="#br0">1 0 1720,'0'0'6418,"0"0"-4242,0 0-471,0 0-121,0 0 256,0 0-423,0 0-249,83 20-592,-54-20-120,0 0-312,5 0-144,0 0-72,15 0-704,-5-5-1168,-10-10-2745</inkml:trace>
</inkml:ink>
</file>

<file path=ppt/ink/ink3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48.153"/>
    </inkml:context>
    <inkml:brush xml:id="br0">
      <inkml:brushProperty name="width" value="0.05" units="cm"/>
      <inkml:brushProperty name="height" value="0.05" units="cm"/>
    </inkml:brush>
  </inkml:definitions>
  <inkml:trace contextRef="#ctx0" brushRef="#br0">0 120 8266,'0'0'2780,"0"0"-918,0 0-536,0 0-330,0 0-471,2-6-345,0-1-294,1 1 1,0 1-1,0-1 0,1 0 0,-1 1 0,1 0 0,0 0 0,1 0 0,-1 0 0,1 0 0,0 1 0,0 0 0,7-4 1,-5 3-170,-1 1 0,2-1 1,-1 2-1,0-1 0,1 1 1,0 0-1,0 0 1,0 1-1,0 0 0,0 1 1,11-1-1,-18 2 340,0 0 0,0 1 0,0-1 0,0 0 0,0 1 0,0 0 0,0-1 0,0 1 0,0-1 0,0 1 0,-1 0 0,1 0 0,0 0 0,0-1 0,-1 1 0,1 0 0,0 0 0,-1 0 1,1 0-1,-1 0 0,0 0 0,1 0 0,-1 1 0,12 33 499,-7-19-337,22 61 370,-16-40 77,33 68 0,-40-97-626,0 0 0,1 0 0,0 0 0,1-1 0,-1 0 0,1 0-1,1 0 1,-1-1 0,1 0 0,0 0 0,0-1 0,1 1 0,11 4 0,6-3-1470,-11-9-3463,-13-2 660</inkml:trace>
</inkml:ink>
</file>

<file path=ppt/ink/ink3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48.553"/>
    </inkml:context>
    <inkml:brush xml:id="br0">
      <inkml:brushProperty name="width" value="0.05" units="cm"/>
      <inkml:brushProperty name="height" value="0.05" units="cm"/>
    </inkml:brush>
  </inkml:definitions>
  <inkml:trace contextRef="#ctx0" brushRef="#br0">361 1 5761,'0'0'2625,"0"0"-553,0 0-511,0 0 127,0 0-544,0 0-384,0 0-368,-151 224-96,112-174-31,-5-5-257,5-6-8,5-4-48,10 0-153,9-5-935,5-15-664,5-5-1249</inkml:trace>
</inkml:ink>
</file>

<file path=ppt/ink/ink3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49.340"/>
    </inkml:context>
    <inkml:brush xml:id="br0">
      <inkml:brushProperty name="width" value="0.05" units="cm"/>
      <inkml:brushProperty name="height" value="0.05" units="cm"/>
    </inkml:brush>
  </inkml:definitions>
  <inkml:trace contextRef="#ctx0" brushRef="#br0">0 1 1280,'0'0'5629,"0"0"-2627,0 0-1117,0 0-285,0 0-286,0 0-311,11 33-79,40 105-245,-48-129-582,1 0 0,1 0 0,0 0 1,0-1-1,0 0 0,1 0 0,0 0 0,1-1 1,0 0-1,0 0 0,0 0 0,15 9 1,11 10 246,-27-20-313,0 0 0,0 0 0,0 1 0,-1 0 0,0 0 0,-1 0 1,1 1-1,-2-1 0,1 1 0,-1 0 0,0 0 0,2 11 0,-1 3 13,-2 1-1,0-1 1,-2 30-1,0-30-3,-1-1-157,0 0 1,-2 0 0,0 0 0,-2 0 0,0 0 0,-1-1 0,-1 0 0,-1 0 0,-17 29 0,-9 7-4355,-72 90 1,102-142 4157,-31 42-6413</inkml:trace>
</inkml:ink>
</file>

<file path=ppt/ink/ink3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50.235"/>
    </inkml:context>
    <inkml:brush xml:id="br0">
      <inkml:brushProperty name="width" value="0.05" units="cm"/>
      <inkml:brushProperty name="height" value="0.05" units="cm"/>
    </inkml:brush>
  </inkml:definitions>
  <inkml:trace contextRef="#ctx0" brushRef="#br0">0 1 6601,'0'0'4281,"0"0"-2352,0 0-105,0 0-320,0 0-447,0 0-409,0 0 96,29 20-224,-9-10 88,9 5-432,5-10 128,5 5-296,5-5-16,0-5-168,0 0-712,4 0-1056,-14 0-2401,-9 0-2617</inkml:trace>
</inkml:ink>
</file>

<file path=ppt/ink/ink3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50.700"/>
    </inkml:context>
    <inkml:brush xml:id="br0">
      <inkml:brushProperty name="width" value="0.05" units="cm"/>
      <inkml:brushProperty name="height" value="0.05" units="cm"/>
    </inkml:brush>
  </inkml:definitions>
  <inkml:trace contextRef="#ctx0" brushRef="#br0">0 0 144,'0'0'5323,"0"0"-2596,0 0-1072,0 0-308,0 0-327,0 0-145,0 0-144,10 25 2191,-7-22-2800,1 0 0,0 0 1,0-1-1,0 1 0,0-1 1,0 0-1,0 0 0,0-1 1,1 1-1,-1-1 1,1 0-1,-1 0 0,9 1 1,67-3-2,-41-1-130,-24 1-792,1 0 0,-1-1 0,0-1 1,0 0-1,27-11 0,-25 9-1349,18-6-6591</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54.667"/>
    </inkml:context>
    <inkml:brush xml:id="br0">
      <inkml:brushProperty name="width" value="0.05" units="cm"/>
      <inkml:brushProperty name="height" value="0.05" units="cm"/>
      <inkml:brushProperty name="color" value="#E71224"/>
    </inkml:brush>
  </inkml:definitions>
  <inkml:trace contextRef="#ctx0" brushRef="#br0">147 0 6361,'0'0'2793,"0"0"-1777,0 0 689,0 0-217,0 0-496,0 0-504,0 0-288,-85 305-200,62-237-176,5-21-2656,-2-10-3986</inkml:trace>
</inkml:ink>
</file>

<file path=ppt/ink/ink3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51.284"/>
    </inkml:context>
    <inkml:brush xml:id="br0">
      <inkml:brushProperty name="width" value="0.05" units="cm"/>
      <inkml:brushProperty name="height" value="0.05" units="cm"/>
    </inkml:brush>
  </inkml:definitions>
  <inkml:trace contextRef="#ctx0" brushRef="#br0">3 1 6937,'0'0'3041,"0"0"-776,0 0-530,0 0-363,0 0-266,0 0-338,-2 11 47,1 20-210,2 0 1,0 0-1,13 59 1,2 36-14,-6 423-1507,-10-438-906,-3-48-988,-3-22-2291,0-14-2980</inkml:trace>
</inkml:ink>
</file>

<file path=ppt/ink/ink3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51.756"/>
    </inkml:context>
    <inkml:brush xml:id="br0">
      <inkml:brushProperty name="width" value="0.05" units="cm"/>
      <inkml:brushProperty name="height" value="0.05" units="cm"/>
    </inkml:brush>
  </inkml:definitions>
  <inkml:trace contextRef="#ctx0" brushRef="#br0">0 1 7906,'0'0'2791,"0"0"-784,0 0-521,0 0-315,0 0-274,0 0-63,14 5-178,10 5-524,0-1 0,0-1 0,1-1 0,0-2 0,1 0 0,26 0 0,82-5-32,-133 1-105,0 0 1,-1-1-1,1 1 1,0-1-1,-1 1 1,1 0-1,-1-1 1,1 1-1,-1 0 1,1 0-1,-1-1 1,1 1-1,-1 0 1,0 0-1,1 0 0,-1 0 1,0 0-1,0-1 1,0 1-1,0 0 1,0 0-1,0 0 1,0 0-1,0 0 1,0 0-1,0 0 1,0 0-1,-1 0 1,-4 31-40,-8-15 64,0-1 0,-1 0 0,0 0 1,-1-2-1,-22 17 0,22-18-51,2-1-374,0-1 0,-1-1 1,0 0-1,-23 11 1,25-19-4950,12-2-1243</inkml:trace>
</inkml:ink>
</file>

<file path=ppt/ink/ink3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52.337"/>
    </inkml:context>
    <inkml:brush xml:id="br0">
      <inkml:brushProperty name="width" value="0.05" units="cm"/>
      <inkml:brushProperty name="height" value="0.05" units="cm"/>
    </inkml:brush>
  </inkml:definitions>
  <inkml:trace contextRef="#ctx0" brushRef="#br0">1 52 24,'0'0'4137,"0"0"-1566,0 0-529,0 0-184,0 0-247,0 0-215,4 7-2,13 21-169,-9-16-917,0-1 1,-1 2 0,0-1-1,-1 1 1,0 0-1,-1 1 1,-1-1 0,0 1-1,2 16 1,-6 103-1865,0-132 1141,0-1-48,0-13-210,3-17 561,0 1-1,2 1 1,1-1 0,1 1 0,14-35-1,16-68-1530,-36 130 1525,-1 0 0,0 0 0,0 1-1,0-1 1,1 0 0,-1 1 0,0-1 0,1 0-1,-1 1 1,1-1 0,-1 0 0,1 1 0,-1-1-1,1 1 1,-1-1 0,1 1 0,-1-1 0,1 1-1,0 0 1,-1-1 0,1 1 0,0 0-1,-1-1 1,1 1 0,0 0 0,0 0 0,-1 0-1,1 0 1,0-1 0,0 1 0,-1 0 0,1 0-1,0 0 1,0 1 0,-1-1 0,1 0-1,0 0 1,1 1 0,4-1-1321,4 0-2143</inkml:trace>
</inkml:ink>
</file>

<file path=ppt/ink/ink3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52.932"/>
    </inkml:context>
    <inkml:brush xml:id="br0">
      <inkml:brushProperty name="width" value="0.05" units="cm"/>
      <inkml:brushProperty name="height" value="0.05" units="cm"/>
    </inkml:brush>
  </inkml:definitions>
  <inkml:trace contextRef="#ctx0" brushRef="#br0">1 126 4761,'0'0'2387,"0"0"-272,0 0-257,0 0-424,0 0-302,0 0-272,0-44 1054,0 40-1943,0 1 0,0 0 0,0 0 0,0 0 0,1 0 1,-1 0-1,1 0 0,0 0 0,-1 0 0,1 0 0,1 0 0,-1 0 0,0 0 0,4-4 1,-2 4 30,1 0 0,0 0 0,0 1 0,0-1 0,0 1 0,0 0 0,0 0 1,1 1-1,6-2 0,-1 0 201,0 2 1,0-1-1,0 1 1,0 1 0,16 1-1,-7-1 336,-18 0-468,-1 8 90,0 1 0,-1-1 1,0 1-1,0-1 0,-1 1 1,0-1-1,0 0 0,-1 0 1,-7 14-1,8-18-192,0-1-1,-1 1 1,1-1 0,-1 0 0,0 0-1,0 0 1,0-1 0,0 1-1,0-1 1,0 0 0,-1 1-1,1-1 1,-1-1 0,1 1-1,-1 0 1,0-1 0,0 0-1,0 0 1,0 0 0,0 0-1,0-1 1,0 0 0,-5 0-1,8 0-151,1 0 0,-1 0 0,0 0-1,0 0 1,0 0 0,1-1 0,-1 1-1,0 0 1,1 0 0,-1-1 0,0 1 0,0-1-1,1 1 1,-1-1 0,1 1 0,-1-1-1,0 1 1,1-1 0,-1 1 0,1-1-1,-1 0 1,1 1 0,0-1 0,-1 0 0,1 1-1,0-1 1,-1 0 0,1 0 0,0 1-1,0-1 1,0 0 0,-1 0 0,1 1-1,0-1 1,0 0 0,0 0 0,0 0 0,1 1-1,-1-1 1,0 0 0,0 0 0,0 1-1,1-1 1,-1 0 0,1-1 0,0-10-1225,-1-3-3808</inkml:trace>
</inkml:ink>
</file>

<file path=ppt/ink/ink3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53.586"/>
    </inkml:context>
    <inkml:brush xml:id="br0">
      <inkml:brushProperty name="width" value="0.05" units="cm"/>
      <inkml:brushProperty name="height" value="0.05" units="cm"/>
    </inkml:brush>
  </inkml:definitions>
  <inkml:trace contextRef="#ctx0" brushRef="#br0">1 0 6345,'0'0'2904,"0"0"-697,0 0-404,0 0-227,0 0-213,0 0-479,5 36-302,14 116-380,-14-98 56,-3 98 0,-4-78 76,2-73-339,0-1-95,0 0-158,0 0 5,0 0-153,0 0-108,0 0-65,1-11 420,0 1 1,0 0-1,1 0 0,0 1 1,1-1-1,0 0 1,1 1-1,0 0 0,0 0 1,7-10-1,-8 15 246,0-1 0,0 2 0,1-1 0,-1 0 0,1 0-1,0 1 1,0 0 0,0 0 0,1 0 0,-1 0 0,1 1 0,-1 0 0,1 0 0,0 0-1,0 0 1,0 1 0,0 0 0,0 0 0,0 0 0,0 0 0,6 1 0,3 0 167,-8 0-125,1-1 1,-1 2-1,0-1 0,0 1 1,1 0-1,10 3 0,-14-3-91,-1 1-1,1-1 0,-1 1 0,1-1 0,-1 1 0,0 0 0,0 0 0,0 1 0,0-1 0,0 0 0,0 0 0,-1 1 1,1-1-1,-1 1 0,0 0 0,1-1 0,-1 1 0,0 3 0,2 4 153,-1 0-1,0 0 1,-1 1-1,-1-1 1,1 0 0,-3 19-1,1-1 4,1-26-199,0-1-1,-1 1 0,1 0 1,-1-1-1,0 1 0,1-1 1,-1 1-1,0-1 0,0 1 1,0-1-1,0 1 0,0-1 1,0 0-1,0 0 0,0 1 1,-1-1-1,1 0 0,0 0 1,-1 0-1,1 0 0,-1-1 1,1 1-1,-1 0 1,1 0-1,-1-1 0,0 1 1,1-1-1,-1 0 0,0 1 1,1-1-1,-3 0 0,-61 3-1275,53-4 606,-12 1-1990,3-5-2087</inkml:trace>
</inkml:ink>
</file>

<file path=ppt/ink/ink3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54.398"/>
    </inkml:context>
    <inkml:brush xml:id="br0">
      <inkml:brushProperty name="width" value="0.05" units="cm"/>
      <inkml:brushProperty name="height" value="0.05" units="cm"/>
    </inkml:brush>
  </inkml:definitions>
  <inkml:trace contextRef="#ctx0" brushRef="#br0">146 0 6913,'0'0'4229,"0"0"-1777,0 0-544,0 0-425,0 0-332,0 0-246,-12 42-232,-4 11-459,-52 201 612,49-156-621,5 0 1,4 2-1,3 101 0,7-197-284,0 1 1,0 0-1,1 0 0,-1-1 0,1 1 0,0-1 0,2 8 1,-1-10-141,-1 0 0,0 0 0,0 0 0,1 0 0,-1 0 0,1-1 0,0 1 1,0-1-1,-1 1 0,1-1 0,0 1 0,0-1 0,0 0 0,0 0 0,1 0 1,3 1-1,22 8-4674</inkml:trace>
</inkml:ink>
</file>

<file path=ppt/ink/ink3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56.234"/>
    </inkml:context>
    <inkml:brush xml:id="br0">
      <inkml:brushProperty name="width" value="0.05" units="cm"/>
      <inkml:brushProperty name="height" value="0.05" units="cm"/>
    </inkml:brush>
  </inkml:definitions>
  <inkml:trace contextRef="#ctx0" brushRef="#br0">0 1 5433,'0'0'4779,"0"0"-2316,0 0-676,0 0-208,0 0-248,0 0-270,9 15 430,-7-11-1372,0 0 0,0 0 0,0 0 0,1 0 0,-1 0 0,1-1 0,0 1 0,0-1 1,1 1-1,-1-1 0,1 0 0,-1-1 0,8 5 0,-5-4-172,1-1 1,0 0 0,0-1 0,0 1-1,0-1 1,0-1 0,0 1 0,10-2 0,-4 1-434,0-1 0,1-1 0,-1 0 0,-1-1 0,1 0 0,0-1 0,-1 0 0,0-1 0,17-10 0,6 0-3900</inkml:trace>
</inkml:ink>
</file>

<file path=ppt/ink/ink3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57.154"/>
    </inkml:context>
    <inkml:brush xml:id="br0">
      <inkml:brushProperty name="width" value="0.05" units="cm"/>
      <inkml:brushProperty name="height" value="0.05" units="cm"/>
    </inkml:brush>
  </inkml:definitions>
  <inkml:trace contextRef="#ctx0" brushRef="#br0">0 474 7906,'0'0'3012,"0"0"-805,0 0-498,0 0-466,0 0-283,0 0-436,0 0-268,15-16-148,1 8-49,42-20-568,-55 27 435,0 0 0,0 0 0,0 0 0,0 0 0,0 1 0,1-1 0,-1 1 0,0 0 0,0 0 1,1 0-1,-1 0 0,0 1 0,0-1 0,1 1 0,-1 0 0,3 1 0,-1 3 78,-1 0 0,0 0 0,-1 0 0,1 1 0,-1 0-1,0-1 1,0 1 0,-1 0 0,0 1 0,0-1 0,2 11 0,0-2 44,11 48 173,-13-49-170,0-1 0,2 0 0,-1 0 0,1 0 0,1 0 1,10 18-1,-15-31-73,0 0 0,0 1 1,0-1-1,0 1 0,0-1 1,1 1-1,-1-1 0,0 0 1,0 1-1,0-1 1,1 1-1,-1-1 0,0 0 1,0 1-1,1-1 0,-1 0 1,0 1-1,1-1 0,-1 0 1,1 0-1,-1 1 0,0-1 1,1 0-1,-1 0 1,1 0-1,-1 1 0,0-1 1,1 0-1,-1 0 0,1 0 1,-1 0-1,1 0 0,-1 0 1,1 0-1,-1 0 0,1 0 1,-1 0-1,0 0 1,1 0-1,-1 0 0,1-1 1,-1 1-1,1 0 0,-1 0 1,0 0-1,1-1 0,-1 1 1,1 0-1,-1 0 0,0-1 1,1 1-1,-1 0 0,0-1 1,0 1-1,1 0 1,-1-2-1,10-24-1532,-9 24 1497,11-58-112,-3 0 0,-3-1 1,-2-117-1,-4 100 548,16-126 0,-16 204-312,0-1 1,-1 0-1,1 0 0,0 0 1,0 1-1,0-1 1,0 0-1,1 0 0,-1 0 1,0 1-1,0-1 1,0 0-1,1 0 1,-1 1-1,0-1 0,1 0 1,-1 1-1,1-1 1,-1 0-1,1 1 0,-1-1 1,1 0-1,-1 1 1,1-1-1,-1 1 1,1-1-1,0 1 0,-1 0 1,1-1-1,0 1 1,0 0-1,-1-1 1,1 1-1,0 0 0,0 0 1,-1-1-1,1 1 1,0 0-1,0 0 0,-1 0 1,1 0-1,0 0 1,0 0-1,0 0 1,-1 1-1,1-1 0,0 0 1,0 0-1,-1 0 1,1 1-1,0-1 1,0 0-1,-1 1 0,1-1 1,0 1-1,-1-1 1,2 2-1,12 3-277,16 0 348,1 0 0,-1-2-1,1-1 1,0-2 0,34-3-1,12 1-509,-74 2-341,24 0 603,-17-1-8413,-10-3 1393</inkml:trace>
</inkml:ink>
</file>

<file path=ppt/ink/ink3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57.575"/>
    </inkml:context>
    <inkml:brush xml:id="br0">
      <inkml:brushProperty name="width" value="0.05" units="cm"/>
      <inkml:brushProperty name="height" value="0.05" units="cm"/>
    </inkml:brush>
  </inkml:definitions>
  <inkml:trace contextRef="#ctx0" brushRef="#br0">1 0 1584,'0'0'4068,"0"0"-2000,0 0-401,0 0-202,0 0-309,0 0-236,1 16-130,1-2-579,0 1 0,1-1 0,1 1 0,0-1 0,1 0 0,13 24 0,44 91 995,-61-127-1470,-1-1-45,0-1 0,0 0 0,0 1 0,1-1 0,-1 1 0,0-1 0,0 0 0,0 1 0,1-1 0,-1 0 0,0 1 0,0-1 0,1 0 0,-1 1 0,0-1 0,1 0 0,-1 0 0,0 1 0,1-1 0,-1 0 0,1 0 0,-1 0-1,0 1 1,1-1 0,-1 0 0,1 0 0,0 0 0,0 0-5367</inkml:trace>
</inkml:ink>
</file>

<file path=ppt/ink/ink3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57.903"/>
    </inkml:context>
    <inkml:brush xml:id="br0">
      <inkml:brushProperty name="width" value="0.05" units="cm"/>
      <inkml:brushProperty name="height" value="0.05" units="cm"/>
    </inkml:brush>
  </inkml:definitions>
  <inkml:trace contextRef="#ctx0" brushRef="#br0">1 0 1744</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56.883"/>
    </inkml:context>
    <inkml:brush xml:id="br0">
      <inkml:brushProperty name="width" value="0.05" units="cm"/>
      <inkml:brushProperty name="height" value="0.05" units="cm"/>
      <inkml:brushProperty name="color" value="#E71224"/>
    </inkml:brush>
  </inkml:definitions>
  <inkml:trace contextRef="#ctx0" brushRef="#br0">16 1 6953,'0'0'2049,"0"0"-145,0 0 73,0 0-161,0 0-576,0 0-559,0 0-193,0 84-184,0-58-120,0 0-80,0 6-104,0-1-152,0 27-1569,-6-11-2039,-3-10-2690</inkml:trace>
</inkml:ink>
</file>

<file path=ppt/ink/ink3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58.234"/>
    </inkml:context>
    <inkml:brush xml:id="br0">
      <inkml:brushProperty name="width" value="0.05" units="cm"/>
      <inkml:brushProperty name="height" value="0.05" units="cm"/>
    </inkml:brush>
  </inkml:definitions>
  <inkml:trace contextRef="#ctx0" brushRef="#br0">54 30 1744,'121'-30'5193,"-121"30"-3463,0 0-208,0 0-239,0 0-251,0 0-10,1 8 2100,-3 12-2591,2-19-352,-5 7-107,1 0 0,-2 0 0,1-1 0,-1 0 0,0 0 0,-13 11-1,-11 15-31,14-14-254,1 0-496,-24 39-1,35-51-374,0 1 1,0 0-1,1 0 0,1 0 1,-3 10-1,4-7-3248</inkml:trace>
</inkml:ink>
</file>

<file path=ppt/ink/ink3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58.753"/>
    </inkml:context>
    <inkml:brush xml:id="br0">
      <inkml:brushProperty name="width" value="0.05" units="cm"/>
      <inkml:brushProperty name="height" value="0.05" units="cm"/>
    </inkml:brush>
  </inkml:definitions>
  <inkml:trace contextRef="#ctx0" brushRef="#br0">234 1 5457,'0'0'3958,"0"0"-1877,0 0-608,0 0-423,0 0-295,0 0-450,-12 6-199,-12 9-113,1 0 1,0 2 0,1 1 0,1 0-1,-19 23 1,13-14 120,-14 19 688,41-46-796,0 0-1,1 0 0,-1 0 0,0 0 0,0 0 1,1 0-1,-1 0 0,0 0 0,1 0 0,-1 0 1,0 0-1,0 0 0,1 1 0,-1-1 1,0 0-1,1 0 0,-1 0 0,0 0 0,0 0 1,1 1-1,-1-1 0,0 0 0,0 0 0,0 0 1,1 1-1,-1-1 0,0 0 0,0 0 0,0 1 1,0-1-1,0 0 0,1 0 0,-1 1 0,0-1 1,0 0-1,0 1 0,0-1 0,0 0 0,0 1 1,0-1-1,0 0 0,0 0 0,0 1 0,0-1 1,0 0-1,0 1 0,0-1 0,0 0 0,-1 0 1,1 1-1,0-1 0,0 0 0,0 1 0,0-1 1,0 0-1,-1 0 0,15 0 221,44 1 240,71-3-1098,-96-7-1958,-14 0-1935,-17 8 3720,4-4-4430</inkml:trace>
</inkml:ink>
</file>

<file path=ppt/ink/ink3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0:59.215"/>
    </inkml:context>
    <inkml:brush xml:id="br0">
      <inkml:brushProperty name="width" value="0.05" units="cm"/>
      <inkml:brushProperty name="height" value="0.05" units="cm"/>
    </inkml:brush>
  </inkml:definitions>
  <inkml:trace contextRef="#ctx0" brushRef="#br0">1 36 7482,'0'0'3240,"0"0"-1215,0 0-425,0 0-208,0 0-463,0 0-73,0 0-496,53 24 8,-33-14-280,4-10 80,0 0-168,6 0-168,-6 0-448,10-20-1193,-10-4-1199,1-1-2857</inkml:trace>
</inkml:ink>
</file>

<file path=ppt/ink/ink3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00.467"/>
    </inkml:context>
    <inkml:brush xml:id="br0">
      <inkml:brushProperty name="width" value="0.05" units="cm"/>
      <inkml:brushProperty name="height" value="0.05" units="cm"/>
    </inkml:brush>
  </inkml:definitions>
  <inkml:trace contextRef="#ctx0" brushRef="#br0">0 120 11626,'0'0'4109,"0"0"-1903,0 0-844,0 0-222,0 0-352,0 0-293,0 0-223,12 0-33,10 0-252,-1-1 1,1 0-1,-1-2 1,0 0 0,0-1-1,0-2 1,-1 0-1,24-10 1,11-9-341,-25 10-153,1 1 0,40-11 0,-70 25 496,-1 0 0,0 0 0,0 0-1,1 0 1,-1 0 0,0 0 0,0 0 0,0 0 0,1 0 0,-1 0 0,0 0 0,0 0 0,1 0 0,-1 0 0,0 0 0,0 0 0,1 1 0,-1-1 0,0 0 0,0 0 0,0 0 0,0 0 0,1 0 0,-1 1 0,0-1 0,0 0-1,0 0 1,0 0 0,1 1 0,-1-1 0,0 0 0,0 0 0,0 0 0,0 1 0,0-1 0,0 0 0,0 0 0,0 1 0,0-1 0,0 0 0,0 0 0,0 1 0,0-1 0,0 0 0,0 0 0,0 1 0,0-1 0,0 0-1,0 0 1,0 0 0,0 1 0,0-1 0,0 0 0,-1 0 0,1 1 0,0-1 0,0 0 0,-7 16-7,-66 116-424,-46 85 69,-55 139-417,175-355 741,1 0 0,0 0 0,-1-1 1,1 1-1,0 0 0,-1-1 0,1 1 0,0-1 1,0 0-1,-1 1 0,1-1 0,0 0 0,0 0 1,0 0-1,2-1 0,47 2 120,-45-1-165,0 0-69,56-3-850,-58 2 527,0 1 1,0-1 0,-1 0 0,1 0 0,0 0-1,0 0 1,0-1 0,-1 0 0,1 1-1,-1-1 1,1-1 0,4-2 0,-3-1-3456</inkml:trace>
</inkml:ink>
</file>

<file path=ppt/ink/ink3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01.052"/>
    </inkml:context>
    <inkml:brush xml:id="br0">
      <inkml:brushProperty name="width" value="0.05" units="cm"/>
      <inkml:brushProperty name="height" value="0.05" units="cm"/>
    </inkml:brush>
  </inkml:definitions>
  <inkml:trace contextRef="#ctx0" brushRef="#br0">1 1 3017,'0'0'1867,"0"0"-642,0 0-311,0 0 74,0 0 259,0 0-3,0 0-10,0 0 66,0 0-40,5 35 5751,1-30-6995,1 0 0,0-1 0,0 1-1,0-1 1,1-1 0,0 1 0,0-1 0,0-1-1,0 1 1,0-1 0,0-1 0,12 1 0,19 6-3052,-23 0-2222</inkml:trace>
</inkml:ink>
</file>

<file path=ppt/ink/ink3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01.906"/>
    </inkml:context>
    <inkml:brush xml:id="br0">
      <inkml:brushProperty name="width" value="0.05" units="cm"/>
      <inkml:brushProperty name="height" value="0.05" units="cm"/>
    </inkml:brush>
  </inkml:definitions>
  <inkml:trace contextRef="#ctx0" brushRef="#br0">267 1 1304,'0'0'6315,"0"0"-3308,0 0-1249,0 0-147,0 0-149,0 0-317,-7 2 65,-34 44-544,10-9-485,30-36-181,-23 25-26,0-2-1,-2 0 1,-1-2-1,-58 38 1,108-58 122,1 2 1,32 8 0,9 2-106,2-9-579,-38-5-3379,-14 0-591,-14 0-936</inkml:trace>
</inkml:ink>
</file>

<file path=ppt/ink/ink3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02.385"/>
    </inkml:context>
    <inkml:brush xml:id="br0">
      <inkml:brushProperty name="width" value="0.05" units="cm"/>
      <inkml:brushProperty name="height" value="0.05" units="cm"/>
    </inkml:brush>
  </inkml:definitions>
  <inkml:trace contextRef="#ctx0" brushRef="#br0">1 1 6137,'0'0'2041,"0"0"-196,0 0-136,0 0 109,0 0-122,0 0-405,6 4-432,24 21-163,-24-19-656,0-1-1,1 1 0,-1-1 1,1 0-1,0 0 0,1-1 1,-1 0-1,1 0 0,-1-1 0,1 0 1,0 0-1,1-1 0,-1 0 1,0-1-1,11 2 0,-1-3-385,0-1-1,0 0 0,20-4 1,20-17-6485,-52 21 112</inkml:trace>
</inkml:ink>
</file>

<file path=ppt/ink/ink3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03.702"/>
    </inkml:context>
    <inkml:brush xml:id="br0">
      <inkml:brushProperty name="width" value="0.05" units="cm"/>
      <inkml:brushProperty name="height" value="0.05" units="cm"/>
    </inkml:brush>
  </inkml:definitions>
  <inkml:trace contextRef="#ctx0" brushRef="#br0">1 678 5569,'0'0'4216,"0"0"-1628,0 0-421,0 0-293,0 0-480,0 0-430,0 0-172,0 0-217,0 0-60,0 0-221,0 0-48,0 0-179,2-6-42,21-19-725,0 1 0,36-29 1,-58 51 660,1 1 0,-1 0 1,1-1-1,-1 1 0,1 0 1,0 0-1,-1 0 0,1 0 1,0 0-1,0 1 0,-1-1 0,1 0 1,0 1-1,0 0 0,0-1 1,0 1-1,0 0 0,3 0 1,-4 0 28,0 1 0,1-1 0,-1 1 0,0 0 0,0-1 0,1 1-1,-1 0 1,0 0 0,0 0 0,0 0 0,0 0 0,0 0 0,0 0 0,0 0 0,0 0 0,-1 0 0,1 0 0,0 1 0,0 1 0,3 8 68,0 1-1,-1-1 0,-1 1 0,3 22 1,-3-15-9,9 42 177,-4-25-181,-1 0 0,0 38 0,-5-73-124,-1-1 0,1 1 0,-1 0-1,1-1 1,0 1 0,-1-1 0,1 1 0,0-1 0,0 1-1,-1-1 1,1 1 0,0-1 0,0 0 0,0 0 0,-1 1-1,1-1 1,0 0 0,0 0 0,0 0 0,0 0 0,0 0-1,-1 0 1,1 0 0,0 0 0,0 0 0,0 0 0,0 0-1,0-1 1,-1 1 0,1 0 0,0-1 0,0 1 0,0-1-1,-1 1 1,2-2 0,2-2-101,-1-1 1,0 0-1,0 0 0,-1 0 0,1-1 1,-1 1-1,-1-1 0,1 1 1,1-7-1,9-57-342,-12 64 458,40-489-408,-31 318 1365,-8 95 2908,34 81-3007,1 2-527,0 2 1,50 12 0,-21-3-178,35 2-405,-99-15 182,0 0 0,0 1 0,-1-1 0,1 0-1,0 0 1,-1 0 0,1 1 0,0-1 0,-1 0-1,1 1 1,0-1 0,-1 0 0,1 1-1,-1-1 1,1 1 0,0-1 0,-1 1 0,1-1-1,-1 1 1,0-1 0,1 1 0,-1 0 0,1-1-1,-1 1 1,0 0 0,1-1 0,-1 1-1,0 0 1,0-1 0,0 1 0,0 0 0,1 0-1,-1-1 1,0 1 0,0 1 0,0 3-3843</inkml:trace>
</inkml:ink>
</file>

<file path=ppt/ink/ink3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04.218"/>
    </inkml:context>
    <inkml:brush xml:id="br0">
      <inkml:brushProperty name="width" value="0.05" units="cm"/>
      <inkml:brushProperty name="height" value="0.05" units="cm"/>
    </inkml:brush>
  </inkml:definitions>
  <inkml:trace contextRef="#ctx0" brushRef="#br0">1 1 7346,'0'0'2944,"0"0"-687,0 0-532,0 0-408,0 0-441,0 0-129,1 9-101,8 28-160,1-2 0,2 1 0,1-2 0,35 64 0,-14-61-411,-30-33-520,0-1 1,1 2 0,-1-1 0,-1 0 0,7 10-1,-8-11-519,-1-1 0,0 1 0,0 0 0,0 0 1,-1-1-1,1 1 0,-1 0 0,1 0 0,-1 5 0,0-3-5198</inkml:trace>
</inkml:ink>
</file>

<file path=ppt/ink/ink3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04.715"/>
    </inkml:context>
    <inkml:brush xml:id="br0">
      <inkml:brushProperty name="width" value="0.05" units="cm"/>
      <inkml:brushProperty name="height" value="0.05" units="cm"/>
    </inkml:brush>
  </inkml:definitions>
  <inkml:trace contextRef="#ctx0" brushRef="#br0">175 0 5409,'0'0'2641,"0"0"-748,0 0-559,0 0-466,0 0-162,0 0-21,0 0 11,0 0 30,0 0-171,0 0 1,0 16 996,-3-9-1446,1-1 0,-1 0 0,0 1 0,0-1 0,-1 0 0,-6 8 0,-10 18-62,-42 81 180,3-3-4223,58-109 2066,0-1-839,-3 0-1338</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3:58.602"/>
    </inkml:context>
    <inkml:brush xml:id="br0">
      <inkml:brushProperty name="width" value="0.05" units="cm"/>
      <inkml:brushProperty name="height" value="0.05" units="cm"/>
      <inkml:brushProperty name="color" value="#E71224"/>
    </inkml:brush>
  </inkml:definitions>
  <inkml:trace contextRef="#ctx0" brushRef="#br0">65 47 4185,'0'0'1571,"0"0"-181,0 0-73,0 0-95,0 0 15,0 0 30,1-19 5914,3 12-6779,7 2-392,1 2 0,0-1 1,0 2-1,0-1 0,0 2 0,1 0 0,-1 0 0,0 1 0,0 0 1,11 3-11,15-2-220,-37-1 121,-1 0-95,-7 28-147,4-22 175,-1 1 0,0-1 1,0 1-1,0-1 0,-1-1 0,1 1 0,-2-1 0,1 0 0,0 0 1,-1 0-1,0-1 0,0 1 0,0-1 0,-1-1 0,0 0 0,1 0 1,-1 0-1,0 0 0,0-1 0,0 0 0,-1-1 0,-4 1 166,12-2-92,0 0 58,0 0 18,0 0 9,0 0 24,0 0 49,0 0-8,4-2-41,0 1 0,1 0 0,-1 0 0,0 0 0,1 0 0,-1 1 0,0 0 0,1 0-1,-1 0 1,1 0 0,2 1-17,0 0 64,5-1 19,0 0 1,0 1-1,-1 1 1,1 0-1,0 0 1,0 1-1,-1 1 1,4 2-84,-11-5 10,0 1 0,1 0 0,-1 1 0,0-1 0,-1 1 0,1 0 0,0 0 0,-1 0 0,1 0 0,-1 1 0,0-1 0,0 1 0,-1 0 0,1 0 0,-1 0 0,0 0 0,0 0 0,0 0 0,0 1 0,-1-1 0,0 1 0,0-1 1,1 3-11,-2-3 43,0 0 1,0 0-1,0 0 1,0 0-1,-1 0 1,1 0-1,-1 0 1,0 0-1,0-1 1,-1 1-1,1 0 1,-1 0-1,1-1 1,-1 1-1,-1-1 1,1 1-44,-4 3 81,1 0 1,-1-1-1,0 0 0,0 0 1,-1 0-1,0-1 1,-7 4-82,0 0-66,-2 0 0,1-2 0,-1 0 0,0-1 0,0 0 0,-1-1 0,-15 2 66,23-6-257,1 1-210,0 0-1,0-1 1,0 0-1,0-1 1,0 0-1,0 0 1,0-1-1,0 0 1,0 0-1,-7-2 468,-12-19-3598</inkml:trace>
</inkml:ink>
</file>

<file path=ppt/ink/ink3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05.403"/>
    </inkml:context>
    <inkml:brush xml:id="br0">
      <inkml:brushProperty name="width" value="0.05" units="cm"/>
      <inkml:brushProperty name="height" value="0.05" units="cm"/>
    </inkml:brush>
  </inkml:definitions>
  <inkml:trace contextRef="#ctx0" brushRef="#br0">64 0 4001,'0'0'5314,"0"0"-3248,0 0-1262,0 0-168,0 0-55,0 0-33,6 10-162,55 76 1101,-30-46-531,30 54 1,-56-81-916,0 0 0,-1 0 0,-1 1 0,0-1-1,-1 1 1,-1 0 0,0-1 0,-1 1 0,-2 25 0,1 1 14,0-15-38,-2-1 1,-1 0-1,-1 0 1,0 0-1,-2-1 1,-1 1-1,-1-2 1,-18 34-1,-41 60-1647,-3-13-3473,36-56-3024</inkml:trace>
</inkml:ink>
</file>

<file path=ppt/ink/ink3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07.601"/>
    </inkml:context>
    <inkml:brush xml:id="br0">
      <inkml:brushProperty name="width" value="0.05" units="cm"/>
      <inkml:brushProperty name="height" value="0.05" units="cm"/>
    </inkml:brush>
  </inkml:definitions>
  <inkml:trace contextRef="#ctx0" brushRef="#br0">0 6 40,'0'0'6312,"0"0"-3211,0 0-1490,0 0-452,0 0-131,0 0 29,4 0-23,8 1-366,-1 0-1,0 1 1,18 6 0,-17-5-485,1 0 1,0 0-1,23 1 1,-14-4-48,93-3-1333,-94 1-308,0-1 1,0 0 0,27-9 0,-18 5-2243</inkml:trace>
</inkml:ink>
</file>

<file path=ppt/ink/ink3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08.230"/>
    </inkml:context>
    <inkml:brush xml:id="br0">
      <inkml:brushProperty name="width" value="0.05" units="cm"/>
      <inkml:brushProperty name="height" value="0.05" units="cm"/>
    </inkml:brush>
  </inkml:definitions>
  <inkml:trace contextRef="#ctx0" brushRef="#br0">0 40 5025,'0'0'2214,"0"0"-543,0 0-113,0 0-78,0 0-28,0 0-34,8 2-54,17 2-813,-1-1 0,1-1-1,0-2 1,45-4 0,-32 0-1908,-1-3 1,60-18-1,-61 14-3043</inkml:trace>
</inkml:ink>
</file>

<file path=ppt/ink/ink3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09.283"/>
    </inkml:context>
    <inkml:brush xml:id="br0">
      <inkml:brushProperty name="width" value="0.05" units="cm"/>
      <inkml:brushProperty name="height" value="0.05" units="cm"/>
    </inkml:brush>
  </inkml:definitions>
  <inkml:trace contextRef="#ctx0" brushRef="#br0">424 29 7946,'0'0'5055,"0"0"-2333,0 0-915,0 0-544,0 0-197,0 0-283,3-11 324,-14 7-1390,0 0 0,-1 2 1,1-1-1,-1 1 0,0 1 1,0 0-1,1 1 0,-25 2 1,1-1 54,33 4 212,0 0-1,0 0 1,1 0-1,0 1 1,0-1-1,0 1 1,1-1-1,-1 1 1,2 6-1,-1 115 19,-8 347-6,1-379-54,-4 1 0,-45 176 0,53-259-119,-1 0-1,-1 0 1,0-1 0,-1 0 0,0 0-1,-11 16 1,12-22-200,0 0 1,-1 0-1,1-1 0,-1 0 1,-1 0-1,1 0 1,0-1-1,-1 0 0,0 0 1,0 0-1,0-1 0,-9 3 1,-19 4-4409</inkml:trace>
</inkml:ink>
</file>

<file path=ppt/ink/ink3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10.690"/>
    </inkml:context>
    <inkml:brush xml:id="br0">
      <inkml:brushProperty name="width" value="0.05" units="cm"/>
      <inkml:brushProperty name="height" value="0.05" units="cm"/>
    </inkml:brush>
  </inkml:definitions>
  <inkml:trace contextRef="#ctx0" brushRef="#br0">283 5 9330,'0'0'3811,"0"0"-1677,0 0-671,0 0-289,0 0-331,0 0-207,4 0-143,-6 0-913,-128-5-1255,129 8 1666,0 0-1,-1 0 1,1 0 0,0 0-1,0 1 1,1-1 0,-1 0-1,1 0 1,-1 1 0,1-1-1,0 5 1,0 0 20,-9 133-20,9 147 0,-2 59-96,-9-242-582,9-95 438,0 0-1,0 0 0,-1 0 1,0 0-1,-1-1 0,0 0 0,-1 0 1,-7 11-1,10-17-38,0-1 0,0 0 0,-1 1 0,1-1 0,0 0 0,-1-1 0,0 1 0,0 0 0,1-1 0,-1 1 0,0-1 0,0 0 0,0 0 0,0 0 0,-1 0 0,1-1 0,0 0 0,0 1 0,0-1 0,-5 0 0,-15 0-4102</inkml:trace>
</inkml:ink>
</file>

<file path=ppt/ink/ink3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11.224"/>
    </inkml:context>
    <inkml:brush xml:id="br0">
      <inkml:brushProperty name="width" value="0.05" units="cm"/>
      <inkml:brushProperty name="height" value="0.05" units="cm"/>
    </inkml:brush>
  </inkml:definitions>
  <inkml:trace contextRef="#ctx0" brushRef="#br0">0 21 8794,'0'0'3065,"0"0"-1241,0 0-64,0 0-423,0 0-169,0 0-648,0 0-16,108-10-360,-65 5-16,11 0-80,4 5-48,1 0 0,14 0-664,-15 0-1072,-14 0-3794</inkml:trace>
</inkml:ink>
</file>

<file path=ppt/ink/ink3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12.036"/>
    </inkml:context>
    <inkml:brush xml:id="br0">
      <inkml:brushProperty name="width" value="0.05" units="cm"/>
      <inkml:brushProperty name="height" value="0.05" units="cm"/>
    </inkml:brush>
  </inkml:definitions>
  <inkml:trace contextRef="#ctx0" brushRef="#br0">22 1 6369,'0'0'2993,"0"0"-1211,0 0-759,0 0-137,0 0-152,0 0-194,5 0-93,198 0 674,-202 0-1361,-1 0 54,0 0-97,0 11 78,-1 3 203,-1 0 0,-1 0 1,0-1-1,0 1 1,-2-1-1,1 0 1,-14 24-1,-2 9-79,-149 331-2219,169-376 2302,-1-1 0,1 0 0,0 1 1,0-1-1,0 0 0,-1 1 0,1-1 1,0 1-1,0-1 0,0 0 0,0 1 1,0-1-1,0 1 0,0-1 0,0 0 1,0 1-1,0-1 0,0 1 0,0-1 1,0 1-1,0-1 0,0 0 0,0 1 1,1-1-1,-1 1 0,0-1 0,0 0 1,0 1-1,1-1 0,-1 0 0,0 1 1,0-1-1,1 0 0,-1 1 0,0-1 1,1 0-1,-1 0 0,0 1 0,1-1 1,-1 0-1,0 0 0,1 0 0,-1 0 1,1 1-1,-1-1 0,1 0 0,31 0 221,-22-2-878,0 0 0,-1 0 0,1-1 1,13-6-1,-12 3-2369</inkml:trace>
</inkml:ink>
</file>

<file path=ppt/ink/ink3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12.690"/>
    </inkml:context>
    <inkml:brush xml:id="br0">
      <inkml:brushProperty name="width" value="0.05" units="cm"/>
      <inkml:brushProperty name="height" value="0.05" units="cm"/>
    </inkml:brush>
  </inkml:definitions>
  <inkml:trace contextRef="#ctx0" brushRef="#br0">1 1 3161,'0'0'2610,"0"0"-629,0 0-439,0 0-315,0 0-4,0 0 28,0 0-54,0 0-127,0 0-127,0 0-258,0 0-241,0 0 38,34 1 1129,87 14-2835,-98-10-2237,-7 4-3199</inkml:trace>
</inkml:ink>
</file>

<file path=ppt/ink/ink3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13.321"/>
    </inkml:context>
    <inkml:brush xml:id="br0">
      <inkml:brushProperty name="width" value="0.05" units="cm"/>
      <inkml:brushProperty name="height" value="0.05" units="cm"/>
    </inkml:brush>
  </inkml:definitions>
  <inkml:trace contextRef="#ctx0" brushRef="#br0">130 0 8330,'0'0'2688,"0"0"-493,0 0-457,0 0-344,0 0-415,0 0-186,-6 4-271,-2 2-449,0 1 1,0 0 0,1 0 0,0 1 0,1 0 0,-1 0 0,1 0-1,1 1 1,0 0 0,0 0 0,1 1 0,0-1 0,0 1-1,1 0 1,-3 15 0,-3 19-54,1 1-1,-2 56 1,9-87-63,0-5-13,0 0 0,0-1 1,1 1-1,0 0 0,1 0 0,3 17 0,-3-25-45,1 0 0,-1 0 0,0 0-1,1 0 1,-1-1 0,1 1 0,-1 0-1,1-1 1,0 1 0,-1-1-1,1 0 1,0 1 0,-1-1 0,1 0-1,0 0 1,-1 0 0,1 0-1,-1 0 1,1-1 0,2 0 0,2 1-501,24-4-2565,0-12-1517</inkml:trace>
</inkml:ink>
</file>

<file path=ppt/ink/ink3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14.174"/>
    </inkml:context>
    <inkml:brush xml:id="br0">
      <inkml:brushProperty name="width" value="0.05" units="cm"/>
      <inkml:brushProperty name="height" value="0.05" units="cm"/>
    </inkml:brush>
  </inkml:definitions>
  <inkml:trace contextRef="#ctx0" brushRef="#br0">12 1 7762,'0'0'2926,"0"0"-775,0 0-430,0 0-176,0 0-342,0 0-279,7 3-329,13 5-263,0-1 1,31 6-1,21 6-282,-71-18-97,0 0-1,-1 1 1,1-1 0,0 0 0,-1 0 0,1 0 0,0 1 0,-1-1 0,0 0 0,1 1 0,-1-1 0,0 0 0,0 1 0,0-1 0,1 1 0,-1-1-1,-1 0 1,1 3 0,-2 29-436,2-33 483,-1 5-28,-1 0 0,1 1-1,-1-1 1,0 0 0,-1-1 0,1 1 0,-1 0 0,0-1 0,0 1-1,0-1 1,0 0 0,-6 5 0,-51 43-73,52-45 41,14-7-162,12-1 245,-14 1-36,0-1 0,0 2 0,1-1 0,-1 0 0,0 1 0,0 0 0,0 0 0,0 0 0,0 0-1,0 1 1,6 3 0,-8-3-15,0-1 0,0 1 0,0 0 0,-1 0 0,1 0 0,-1 1 0,1-1 0,-1 0 0,0 0 0,0 1 0,0-1 0,0 1 0,0-1 0,0 1 0,-1-1 0,1 1 0,-1-1 0,0 1 0,0 0 0,0 4 0,0 23-163,1-7 143,-1 1 1,-1-1-1,-8 41 0,9-59 19,-2 0 0,1 0 0,0 0 0,-1 0-1,0-1 1,0 1 0,0-1 0,-1 1-1,0-1 1,1 0 0,-1 0 0,-1 0 0,1 0-1,-1-1 1,1 1 0,-1-1 0,0 0-1,0 0 1,-1 0 0,1-1 0,0 1 0,-1-1-1,-6 2 1,9-3-38,-1 0-1,1 0 0,-1 0 1,1 0-1,-1 0 1,0-1-1,1 0 1,-1 1-1,0-1 1,1 0-1,-1 0 1,0 0-1,1-1 1,-1 1-1,1 0 1,-1-1-1,0 0 0,1 0 1,-1 0-1,1 0 1,0 0-1,-1 0 1,1-1-1,0 1 1,0-1-1,0 1 1,0-1-1,0 0 1,0 0-1,0 0 0,0 0 1,1 0-1,-1 0 1,1 0-1,0-1 1,-1 1-1,1-1 1,-1-3-1,-1-6-60,1 0-1,0 0 1,1 0-1,1 0 1,0 0-1,0 0 0,2-13 1,-1 22 113,-1 0 1,1 0-1,0 0 0,-1 0 0,1 0 1,1 0-1,-1 0 0,0 1 1,1-1-1,-1 0 0,1 1 1,0-1-1,0 1 0,0 0 0,0-1 1,0 1-1,0 0 0,1 0 1,-1 0-1,1 1 0,0-1 1,-1 1-1,1-1 0,0 1 0,0 0 1,0 0-1,0 0 0,0 1 1,3-2-1,11 0 42,0 0 0,0 1 0,0 0 0,20 3 0,-4-1 168,-20-1-277,71-5-2412,-55 0-2698</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55.810"/>
    </inkml:context>
    <inkml:brush xml:id="br0">
      <inkml:brushProperty name="width" value="0.05" units="cm"/>
      <inkml:brushProperty name="height" value="0.05" units="cm"/>
      <inkml:brushProperty name="color" value="#E71224"/>
    </inkml:brush>
  </inkml:definitions>
  <inkml:trace contextRef="#ctx0" brushRef="#br0">56 0 3233,'0'0'3471,"0"0"-1689,0 0-926,0 0-416,0 0-167,0 0 34,1 4 43,2 8-248,-1 1 1,0 0-1,-1 0 1,0 0-1,-1-1 1,-1 1-1,0 0 1,0 0 0,-1 0-1,-2 3-102,-5 16 61,-1 0 1,-1-1-1,-8 14-61,12-29 16,7-15 19,0-1-20,0 0 3,193 0-236,-191 0-1155,-3 2-869,-4 6-1201</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4:00.648"/>
    </inkml:context>
    <inkml:brush xml:id="br0">
      <inkml:brushProperty name="width" value="0.05" units="cm"/>
      <inkml:brushProperty name="height" value="0.05" units="cm"/>
      <inkml:brushProperty name="color" value="#E71224"/>
    </inkml:brush>
  </inkml:definitions>
  <inkml:trace contextRef="#ctx0" brushRef="#br0">60 410 3545,'0'0'2048,"0"0"-942,0 0-178,0 0-19,0 0-36,0 0-4,-3-4-55,-3-9-224,1 0 1,0 1 0,0-2 0,2 1-1,0 0 1,0-1 0,1 0 0,0 0-591,-2-116 66,4 112-89,0 13-20,0-1 1,1 1 0,-1 0-1,1 0 1,0 0 0,1 0-1,-1 0 1,1 0-1,0 0 1,0 0 0,0 0-1,1 1 1,0-1 0,0 1-1,0 0 1,0 0 0,1 0-1,0 0 1,-1 1-1,1-1 1,1 1 0,-1 0-1,1 0 43,4-2 32,0 1 0,0-1-1,0 2 1,0 0-1,1 0 1,-1 0 0,1 1-1,0 1 1,-1 0-1,1 0 1,6 1-32,-15 0 5,0 0-1,0 1 1,0-1 0,0 0 0,-1 1-1,1-1 1,0 1 0,-1 0 0,1-1-1,0 1 1,-1-1 0,1 1-1,0 0 1,-1 0 0,1-1 0,-1 1-1,1 0 1,-1 0 0,0 0 0,1-1-1,-1 1 1,0 0 0,0 0 0,1 0-1,-1 0 1,0 0 0,0 0 0,0 0-1,0-1 1,0 2-5,1 33 38,-2-30-11,2 23 9,-4 54 218,2-75-246,-1-1 0,1 0 0,-1 1 0,0-1 0,-1 0 0,1 0-1,-1 0 1,0-1 0,-1 1 0,1-1 0,-4 3-8,4-5-4,-1-1 1,1 0-1,-1 0 0,0 0 1,0-1-1,0 1 0,0-1 1,0 0-1,0 0 0,0 0 0,-1-1 1,1 1-1,0-1 0,0 0 1,-1 0-1,1-1 0,0 1 1,0-1-1,0 0 0,0 0 1,0 0-1,0-1 0,0 1 0,0-1 1,0 0-1,0 0 0,1-1 1,-1 1-1,1-1 0,-1 0 4,-1-6-208,0-1-1,0 0 0,1 0 1,0 0-1,1 0 1,0-1-1,1 1 0,0-1 1,0 0-1,1 0 0,1 1 1,-1-1-1,2 0 1,0 0-1,0 0 0,2-4 209,-3 13-9,1-1 0,0 0 0,0 1 0,0-1 0,0 1 0,0-1 0,0 1 0,1 0 0,-1-1 0,1 1 0,0 0 0,-1 0 0,1 0 0,0 0 0,0 0 0,0 1 0,1-1 0,-1 1 0,0-1 0,1 1 0,-1 0 0,1 0 0,-1 0 0,1 0 0,2 0 9,5-1 119,1 0 0,0 1 0,1 0 0,-1 1 1,9 1-120,5 0 299,-24-1-292,0 1 1,1-1-1,-1 1 0,0-1 1,1 1-1,-1 0 1,0 0-1,0-1 0,0 1 1,0 0-1,0 0 0,0 0 1,0 0-1,0 1 1,0-1-1,0 0 0,0 0 1,-1 0-1,1 1 1,0-1-1,-1 0 0,1 1 1,-1-1-1,0 0 1,1 1-1,-1-1 0,0 1 1,0-1-1,0 1 0,0-1 1,0 1-8,2 57 381,-2-47-242,-1-2-61,-1-1-1,0 1 1,-1 0-1,0-1 0,0 0 1,-1 1-1,0-1 1,0-1-1,-1 1 0,-1-1 1,1 0-1,-1 0 1,-1 0-1,1-1 1,-1 0-1,0 0 0,-1-1 1,0 0-1,0 0 1,-4 2-78,6-6-3,0-1-1,-1 0 1,1 0 0,0 0 0,0-1 0,0 0 0,-6 0 3,-3-1-102,15 1 94,-1 0 0,0 0 0,1 0 0,-1-1 1,0 1-1,0 0 0,1-1 0,-1 1 0,0 0 1,1-1-1,-1 1 0,1-1 0,-1 1 0,0-1 1,1 1-1,-1-1 0,1 0 0,0 1 0,-1-1 1,1 0-1,-1 1 0,1-1 0,0 0 0,0 1 1,-1-1-1,1 0 0,0 0 0,0 1 1,0-1-1,0 0 0,0 0 0,0 1 0,0-1 8,-1-34-464,1 24 263,0-10-62,-1 11 113,1 0 0,0-1 0,1 1 0,0 0 0,1 0 0,1-7 150,-2 14-11,0 1 0,1-1-1,-1 0 1,0 1-1,1-1 1,-1 1-1,1 0 1,0-1 0,0 1-1,0 0 1,0 0-1,0 0 1,0 1 0,1-1-1,-1 0 1,1 1-1,-1-1 1,1 1 0,-1 0-1,1 0 1,0 0-1,0 0 1,-1 1 0,1-1-1,0 1 1,0-1 11,68-1 185,-40 3-9,-30 0-167,0-1-1,1 1 1,-1-1 0,0 1-1,0 0 1,0-1 0,1 1-1,-1 0 1,0 0 0,0 0-1,0 0 1,0 0 0,0 0-1,-1 0 1,1 0 0,0 0-1,0 0 1,-1 0 0,1 1-1,0-1 1,-1 0 0,0 1-1,1-1 1,-1 0 0,0 1-1,1-1 1,-1 0-1,0 1 1,0-1 0,0 0-1,0 1 1,-1 0-9,0 55 462,1-50-337,-1-3-77,0 1-1,0-1 1,0 0-1,-1 1 1,1-1-1,-1 0 1,0 0 0,0 0-1,0-1 1,-1 1-1,1 0 1,-1-1-1,0 0 1,0 1-1,0-1 1,-1 0-1,1-1 1,-2 2-48,1-1-11,-1 1 0,0-1 0,0 0 1,-1-1-1,1 1 0,-1-1 0,1 0 0,-1 0 0,0-1 1,0 1-1,1-1 0,-1-1 0,-2 1 11,7-3-144,0 1-1,0 0 0,0-1 1,1 1-1,-1-1 1,0 0-1,1 1 0,-1-1 1,1 1-1,0-1 1,-1 0-1,1 0 0,0 1 1,0-1-1,0 0 1,0 1-1,0-1 0,1-1 145,1-40-560,-2 39 538,1-1 0,1 0 0,-1 0 0,1 0 0,-1 1 0,1-1 0,1 1 0,-1-1 1,1 1-1,-1 0 0,1 0 0,0 0 0,1 0 0,-1 1 0,1-1 0,-1 1 0,1 0 0,0 0 0,1 0 1,-1 1-1,0-1 0,1 1 0,-1 0 0,1 0 0,0 1 0,-1-1 0,1 1 0,0 0 0,0 0 0,1 1 22,-16 30-4014,-4-13-1898</inkml:trace>
</inkml:ink>
</file>

<file path=ppt/ink/ink3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14.823"/>
    </inkml:context>
    <inkml:brush xml:id="br0">
      <inkml:brushProperty name="width" value="0.05" units="cm"/>
      <inkml:brushProperty name="height" value="0.05" units="cm"/>
    </inkml:brush>
  </inkml:definitions>
  <inkml:trace contextRef="#ctx0" brushRef="#br0">0 0 3273,'0'0'4495,"0"0"-1911,0 0-444,0 0-74,0 0-261,0 0-602,25 22-406,125 105 347,-148-125-1095,6 4 157,-1 0-1,1 1 1,-1 0-1,7 9 1,-11-13-169,-1 1 0,0 0-1,0-1 1,-1 1 0,1 0 0,-1 0 0,0 0 0,0 0 0,0 0 0,0 0 0,-1 0 0,1 1 0,-1 3-1,0 0-131,-1 0-1,1-1 1,-2 1-1,1 0 1,-1-1-1,0 0 1,0 1-1,-1-1 1,-3 8-1,-5 3-1208,0 0 0,-17 19-1,24-31 792,-30 39-5828</inkml:trace>
</inkml:ink>
</file>

<file path=ppt/ink/ink3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15.881"/>
    </inkml:context>
    <inkml:brush xml:id="br0">
      <inkml:brushProperty name="width" value="0.05" units="cm"/>
      <inkml:brushProperty name="height" value="0.05" units="cm"/>
    </inkml:brush>
  </inkml:definitions>
  <inkml:trace contextRef="#ctx0" brushRef="#br0">244 379 696,'0'0'5928,"0"0"-2961,0 0-1450,0 0-470,0 0-191,0 0-261,-4 0-203,-5 0-324,1 0-68,1-1 0,-1 1 1,1 1-1,0-1 0,-1 1 0,1 1 0,-1-1 0,1 1 1,0 1-1,0-1 0,0 1 0,0 0 0,-7 5 0,1 1 100,-1 1 0,2 0 1,0 1-1,-20 23 0,28-29-26,0 1 0,0-1 0,0 1 1,1 1-1,-1-1 0,2 0 1,-1 1-1,1 0 0,0-1 1,0 1-1,1 0 0,0 0 0,-1 12 1,2-18-43,0 0 0,0 0 1,0 0-1,0 0 1,0 0-1,0 0 0,0 0 1,0 0-1,0 0 0,1 0 1,-1 0-1,0 0 1,1 0-1,-1 0 0,1 0 1,-1 0-1,1-1 0,-1 1 1,1 0-1,-1 0 1,1 0-1,0-1 0,1 2 1,22 0 192,-8-2-276,-11-1-47,0 0 1,1 0-1,-1 0 1,0 0 0,0-1-1,0 0 1,0 0 0,0 0-1,0-1 1,0 0-1,-1 0 1,0 0 0,1 0-1,-1-1 1,0 1-1,-1-1 1,1 0 0,-1 0-1,1-1 1,3-7 0,6-8-456,-2-1 1,0-1 0,11-32-1,52-182-1384,-56 174 1428,-14 45 988,-1 0-1,-1 0 1,-1 0-1,0-28 1,-1 34 336,0 11-359,0 0 171,0 0 120,0 0-97,0 0-128,0 17 255,-6 110-161,-5 0 0,-34 149-1,40-246-596,2 0-1,0 35 0,3-65-637,7-1-3362,10-9-494,3-9-3110</inkml:trace>
</inkml:ink>
</file>

<file path=ppt/ink/ink3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16.914"/>
    </inkml:context>
    <inkml:brush xml:id="br0">
      <inkml:brushProperty name="width" value="0.05" units="cm"/>
      <inkml:brushProperty name="height" value="0.05" units="cm"/>
    </inkml:brush>
  </inkml:definitions>
  <inkml:trace contextRef="#ctx0" brushRef="#br0">1 1 9074,'0'0'3635,"0"0"-1548,0 0-610,0 0-186,0 0-299,0 0-319,10 0-260,3-1-353,57 4 218,-66-3-278,-1 1-1,1-1 1,0 1 0,-1 0 0,1 0 0,-1 1-1,1-1 1,-1 1 0,1-1 0,-1 1 0,0 0-1,0 1 1,0-1 0,0 0 0,0 1-1,4 5 1,-6-7-16,-1 0 1,1 0-1,0 0 0,-1 1 0,1-1 1,-1 0-1,1 0 0,-1 1 0,0-1 0,1 0 1,-1 1-1,0-1 0,0 0 0,0 1 0,0-1 1,0 0-1,-1 1 0,1-1 0,0 0 0,0 1 1,-1-1-1,1 0 0,-1 0 0,1 1 0,-1-1 1,0 0-1,1 0 0,-1 0 0,0 0 0,0 0 1,-1 2-1,-39 26-9,24-19-108,-45 34-815,61-43 672,1-1 60,0 0-76,0 0 77,0 0-11,0 0 132,6 0 77,0 0 1,0 0-1,0 1 0,-1-1 0,1 2 0,0-1 0,0 0 1,-1 1-1,1 0 0,-1 0 0,1 1 0,-1 0 0,0 0 1,0 0-1,0 0 0,-1 1 0,6 4 0,-4-1-37,-1 0 0,0 1-1,0 0 1,0 0 0,-1 0 0,0 1-1,-1-1 1,0 1 0,0 0-1,2 12 1,1 21 220,-1 0 0,-3 0 0,-1 0 0,-6 53 0,4-87-96,0-1 0,-1 1 1,0-1-1,0 1 0,0-1 1,-1 0-1,-1 0 0,1 0 1,-1 0-1,0-1 0,-9 12 1,9-14-55,1 0 1,-1 0 0,1 0 0,-1-1-1,0 1 1,-1-1 0,1 0 0,0 0-1,-1-1 1,0 1 0,1-1 0,-1 0-1,0 0 1,0-1 0,0 0 0,-1 0-1,-9 1 1,14-2-25,-1 0-1,1 0 1,-1-1-1,0 1 1,1 0-1,-1-1 1,1 1-1,-1-1 1,1 0-1,0 1 0,-1-1 1,1 0-1,0 0 1,-1 0-1,1 0 1,0 0-1,0 0 1,0 0-1,0-1 1,0 1-1,0 0 1,0-1-1,1 1 1,-1 0-1,0-1 1,1 1-1,-1-1 1,1 1-1,-1-1 1,1 1-1,0-1 1,-1 0-1,1-1 1,-1-10-89,0 0 1,1-1-1,2-17 0,-1 4-14,0 20 71,0-1-1,0 1 1,0 0-1,1 0 0,0 0 1,1 0-1,-1 1 0,1-1 1,1 1-1,-1-1 1,1 1-1,0 0 0,0 0 1,11-9-1,0-1-27,1 1 1,1 1-1,32-21 0,-42 32 59,0-1-1,0 2 0,0-1 1,0 1-1,0 0 0,1 0 0,-1 1 1,1 0-1,-1 0 0,1 1 1,13 0-1,-18 1-200,-1 0 0,1 1 0,-1-1-1,1 0 1,-1 1 0,0-1 0,0 1-1,0 0 1,0-1 0,0 1 0,0 0 0,0 0-1,0 1 1,-1-1 0,1 0 0,-1 0-1,0 1 1,0-1 0,0 1 0,0-1 0,1 6-1,0-6-452,4 19-6394</inkml:trace>
</inkml:ink>
</file>

<file path=ppt/ink/ink3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17.988"/>
    </inkml:context>
    <inkml:brush xml:id="br0">
      <inkml:brushProperty name="width" value="0.05" units="cm"/>
      <inkml:brushProperty name="height" value="0.05" units="cm"/>
    </inkml:brush>
  </inkml:definitions>
  <inkml:trace contextRef="#ctx0" brushRef="#br0">0 1 6657,'0'0'2741,"0"0"-638,0 0-415,0 0-11,0 0-277,0 0-254,3 14-465,11 43-174,-14-56-477,1 1-1,-1-1 1,1 1-1,-1-1 1,1 0 0,0 0-1,0 1 1,-1-1-1,1 0 1,0 0 0,0 0-1,0 0 1,0 0-1,0 0 1,0 0 0,0 0-1,1 0 1,-1-1 0,0 1-1,0 0 1,1-1-1,-1 1 1,1-1 0,-1 1-1,3 0 1,32-2 891,-24-1-770,11 2-1013,0-2 0,0-1 0,-1 0 0,1-2 0,32-11 0,-15 5-4782</inkml:trace>
</inkml:ink>
</file>

<file path=ppt/ink/ink3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18.891"/>
    </inkml:context>
    <inkml:brush xml:id="br0">
      <inkml:brushProperty name="width" value="0.05" units="cm"/>
      <inkml:brushProperty name="height" value="0.05" units="cm"/>
    </inkml:brush>
  </inkml:definitions>
  <inkml:trace contextRef="#ctx0" brushRef="#br0">1 404 9122,'0'0'3090,"0"0"-750,0 0-577,0 0-494,0 0-464,0 0-241,0 0-386,0-25-312,0 22 0,0-1 0,0 1 0,0 0 0,1-1 0,-1 1 0,1 0 0,0 0 0,0-1 0,0 1 0,1 0 0,-1 0 0,1 0 0,-1 0 0,1 0-1,0 1 1,0-1 0,0 0 0,1 1 0,-1 0 0,1-1 0,-1 1 0,1 0 0,0 0 0,0 1 0,-1-1 0,1 0 0,1 1 0,-1 0 0,0 0 0,0 0 0,0 0-1,1 0 1,-1 1 0,0-1 0,1 1 0,-1 0 0,0 0 0,1 0 0,-1 0 0,0 1 0,4 0 0,-5 0 141,-1 0 1,1 0-1,-1 0 1,1 1-1,-1-1 1,0 0-1,0 1 1,1-1-1,-1 1 1,0-1-1,0 1 1,0-1-1,-1 1 1,1 0-1,0-1 0,-1 1 1,1 0-1,0 2 1,7 40 435,-6-30-399,-1-12-129,5 22 274,-6-23-263,0-1 1,0 0-1,0 1 0,1-1 0,-1 1 0,0-1 1,0 0-1,0 1 0,1-1 0,-1 0 0,0 1 0,0-1 1,1 0-1,-1 1 0,0-1 0,0 0 0,1 1 1,-1-1-1,0 0 0,1 0 0,-1 0 0,0 1 0,1-1 1,-1 0-1,1 0 0,-1 0 0,0 0 0,1 0 1,-1 0-1,1 1 0,-1-1 0,0 0 0,1 0 0,-1 0 1,1-1-1,-1 1 0,1 0 0,-1 0 0,0 0 1,1 0-1,-1 0 0,1 0 0,-1 0 0,0-1 1,1 1-1,-1 0 0,0 0 0,1-1 0,-1 1 0,0 0 1,1 0-1,-1-1 0,1 0 0,0-3 111,0 0-1,1 0 0,-1 0 1,-1 0-1,1 0 1,-1 0-1,1-1 0,-1 1 1,0 0-1,-1 0 1,0-6-1,0-15 239,8-49 65,3 1 0,26-100-1,-36 172-253,1 0 1,-1 0-1,1 0 0,-1 0 0,1 0 0,0 0 0,-1 0 1,1 0-1,0 1 0,-1-1 0,1 0 0,0 0 0,0 1 0,0-1 1,0 0-1,0 1 0,-1-1 0,1 1 0,0-1 0,0 1 1,1 0-1,-1-1 0,0 1 0,0 0 0,0 0 0,0 0 1,0 0-1,0 0 0,0 0 0,0 0 0,2 0 0,40 9 652,-22-4-581,11-3-85,56-2-1,-34-2-4282,-53 2 1304</inkml:trace>
</inkml:ink>
</file>

<file path=ppt/ink/ink3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19.481"/>
    </inkml:context>
    <inkml:brush xml:id="br0">
      <inkml:brushProperty name="width" value="0.05" units="cm"/>
      <inkml:brushProperty name="height" value="0.05" units="cm"/>
    </inkml:brush>
  </inkml:definitions>
  <inkml:trace contextRef="#ctx0" brushRef="#br0">0 1 1584,'0'0'2940,"0"0"-935,0 0-222,0 0-230,0 0-302,0 0-248,0 4 15,1 1-739,0 0-1,0 0 0,0-1 1,0 1-1,1 0 0,0-1 0,0 1 1,0-1-1,1 0 0,-1 1 0,1-1 1,0 0-1,0-1 0,5 5 0,1 3-279,14 20-87,15 17 287,-12-19-5816,-26-27 2686,0 2-1533</inkml:trace>
</inkml:ink>
</file>

<file path=ppt/ink/ink3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20.008"/>
    </inkml:context>
    <inkml:brush xml:id="br0">
      <inkml:brushProperty name="width" value="0.05" units="cm"/>
      <inkml:brushProperty name="height" value="0.05" units="cm"/>
    </inkml:brush>
  </inkml:definitions>
  <inkml:trace contextRef="#ctx0" brushRef="#br0">181 1 1064,'0'0'2158,"0"0"-99,0 0-413,0 0-387,0 0-314,0 0-117,0 0-230,0 0-78,0 0-103,0 0-2,0 0-92,0 0-80,0 0 29,0 0-3,0 0 189,0 0 150,-15 31 1239,8-18-1775,0 0-1,0-1 1,-1 1 0,-1-1 0,0-1 0,-19 20 0,-38 27-2624,42-38-1838</inkml:trace>
</inkml:ink>
</file>

<file path=ppt/ink/ink3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21.736"/>
    </inkml:context>
    <inkml:brush xml:id="br0">
      <inkml:brushProperty name="width" value="0.05" units="cm"/>
      <inkml:brushProperty name="height" value="0.05" units="cm"/>
    </inkml:brush>
  </inkml:definitions>
  <inkml:trace contextRef="#ctx0" brushRef="#br0">0 305 6329,'0'0'3993,"0"0"-1959,0 0-627,0 0-79,0 0-310,0 0-234,20-6 666,-15-3-1878,1 1 0,0-1 0,1 1 0,10-10 0,-14 15 291,0 1-1,0 0 0,1 0 0,-1 0 0,0 0 1,1 0-1,-1 1 0,1 0 0,0-1 0,-1 1 1,1 1-1,0-1 0,-1 1 0,9-1 0,-9 3 139,1 0 0,-1 0 0,1 0 0,-1 1 0,0-1 0,0 1 0,0 0 0,-1 0 0,1 0 0,-1 0 0,1 0 0,-1 1 0,0-1 0,3 7 0,-1-2-33,5 8-89,-1 1 0,0 0 1,-1 0-1,-1 1 0,-1 0 0,4 30 1,12 33 325,-21-80-196,-1-1 0,1 0 0,0 0 0,0 1 0,0-1-1,0 0 1,1 1 0,-1-1 0,0 0 0,0 0 0,0 1 0,0-1 0,0 0 0,0 0 0,0 1 0,0-1 0,1 0 0,-1 0 0,0 1 0,0-1-1,0 0 1,1 0 0,-1 0 0,0 1 0,0-1 0,0 0 0,1 0 0,-1 0 0,0 0 0,0 1 0,1-1 0,-1 0 0,0 0 0,0 0-1,1 0 1,-1 0 0,0 0 0,1 0 0,-1 0 0,0 0 0,0 0 0,1 0 0,-1 0 0,0 0 0,1 0 0,-1 0 0,0 0 0,0 0 0,1-1-1,-1 1 1,0 0 0,0 0 0,1 0 0,-1 0 0,0 0 0,0-1 0,1 1 0,-1 0 0,0 0 0,0 0 0,0-1 0,0 1 0,1 0-1,-1 0 1,0-1 0,0 1 0,0 0 0,0 0 0,0-1 0,8-22 199,-5-30-206,2-1 0,23-93 0,3-31-154,-30 165 165,-1 8 1,0 1-1,0 0 0,1 0 1,-1-1-1,1 1 0,0 0 0,0 0 1,0 0-1,3-4 0,-3 7 23,29 5 1803,-9-1-2987,1-1-1,37-1 1,-36-1-65,-13 0-2858</inkml:trace>
</inkml:ink>
</file>

<file path=ppt/ink/ink3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22.321"/>
    </inkml:context>
    <inkml:brush xml:id="br0">
      <inkml:brushProperty name="width" value="0.05" units="cm"/>
      <inkml:brushProperty name="height" value="0.05" units="cm"/>
    </inkml:brush>
  </inkml:definitions>
  <inkml:trace contextRef="#ctx0" brushRef="#br0">0 0 1376,'0'0'1789,"0"0"76,0 0-20,0 0-119,0 0-65,0 0-265,4 11-203,5 13-687,51 150 4022,-49-124-4169,-8-46-491,-2-3-712,-1-1-889,0 0-1337,0 0-2193</inkml:trace>
</inkml:ink>
</file>

<file path=ppt/ink/ink3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22.835"/>
    </inkml:context>
    <inkml:brush xml:id="br0">
      <inkml:brushProperty name="width" value="0.05" units="cm"/>
      <inkml:brushProperty name="height" value="0.05" units="cm"/>
    </inkml:brush>
  </inkml:definitions>
  <inkml:trace contextRef="#ctx0" brushRef="#br0">195 0 264,'0'0'4441,"0"0"-1800,0 0-702,0 0-507,0 0-406,0 0-316,0 0-152,0 0-182,0 0-75,0 0-35,0 0-60,0 0 25,0 0 40,0 0 261,0 0-15,0 0-18,0 0-139,-20 32 750,-63 61-1924,26-34-2472,22-24-1604</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4:01.509"/>
    </inkml:context>
    <inkml:brush xml:id="br0">
      <inkml:brushProperty name="width" value="0.05" units="cm"/>
      <inkml:brushProperty name="height" value="0.05" units="cm"/>
      <inkml:brushProperty name="color" value="#E71224"/>
    </inkml:brush>
  </inkml:definitions>
  <inkml:trace contextRef="#ctx0" brushRef="#br0">1 6 4393,'0'0'1266,"0"0"-309,0 0-37,0 0 40,0 0-90,0 0-23,2-2 5059,17-2-6000,422 4 1546,-296 0-5334,-148 1 3397,1-1 1,-1 0-1,1 1 0,-1-1 1,1 1-1,0 0 0,-1 0 1,1 0-1,0 0 0,-1 0 1,1 1-1,0-1 0,-2 2 485,0 0-1433,-7 7-3484</inkml:trace>
</inkml:ink>
</file>

<file path=ppt/ink/ink3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25.857"/>
    </inkml:context>
    <inkml:brush xml:id="br0">
      <inkml:brushProperty name="width" value="0.05" units="cm"/>
      <inkml:brushProperty name="height" value="0.05" units="cm"/>
    </inkml:brush>
  </inkml:definitions>
  <inkml:trace contextRef="#ctx0" brushRef="#br0">0 25 6209,'0'0'2017,"0"0"-566,0 0-332,0 0-43,0 0-69,0 0 54,1 6 3492,4 22-3733,-1-26-806,0 0-1,0 0 0,0-1 0,0 1 0,1-1 0,-1 0 0,0 0 0,1 0 1,-1-1-1,1 0 0,-1 0 0,0 0 0,1 0 0,6-2 0,6 2 21,16 0-24,-15 1-295,1 0-1,-1-2 1,0 0-1,0-1 1,0 0-1,0-2 1,0 0-1,22-9 1,40-21-5414,-53 23-250</inkml:trace>
</inkml:ink>
</file>

<file path=ppt/ink/ink3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26.441"/>
    </inkml:context>
    <inkml:brush xml:id="br0">
      <inkml:brushProperty name="width" value="0.05" units="cm"/>
      <inkml:brushProperty name="height" value="0.05" units="cm"/>
    </inkml:brush>
  </inkml:definitions>
  <inkml:trace contextRef="#ctx0" brushRef="#br0">0 0 4065,'0'0'1911,"0"0"-255,0 0-195,0 0-192,0 0-99,0 0 27,5 0 124,158 0 4599,4 0-12452,-147 0 1432</inkml:trace>
</inkml:ink>
</file>

<file path=ppt/ink/ink3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28.337"/>
    </inkml:context>
    <inkml:brush xml:id="br0">
      <inkml:brushProperty name="width" value="0.05" units="cm"/>
      <inkml:brushProperty name="height" value="0.05" units="cm"/>
    </inkml:brush>
  </inkml:definitions>
  <inkml:trace contextRef="#ctx0" brushRef="#br0">3 175 7818,'0'0'2350,"0"0"-482,0 0-22,0 0-214,0 0-250,0 0-418,-1-4 1785,-1-22-2976,5 19 185,0 0 0,1 0 0,0 0 1,0 0-1,0 1 0,1 0 0,0 0 0,0 0 1,1 1-1,6-7 0,-1 3-12,0 1 1,0 0-1,0 0 0,25-11 1,-25 15 7,1 1 0,0 0 0,0 0 0,1 1 0,-1 1 0,0 0 0,21 2 0,-19-1 36,-11 0 18,-1 1-1,0 0 1,1-1-1,-1 1 1,0 0-1,0 0 1,1 0-1,-1 0 1,0 1-1,0-1 1,0 1-1,0-1 1,-1 1-1,1 0 1,0-1-1,-1 1 1,1 0-1,-1 0 1,1 0-1,-1 0 1,0 0-1,0 1 1,0-1-1,0 0 1,0 1-1,-1-1 1,1 0-1,-1 1 1,1-1-1,-1 5 1,3 12 102,-1 0 0,-1 35 0,-1-42-82,1 30 16,0-29-32,0 0-1,0 1 1,-2-1 0,1 0 0,-2 0-1,0 0 1,0 0 0,-1 0 0,-1-1 0,-7 19-1,0-12-234,0 0 0,-1 0 0,0-2 0,-2 1-1,0-2 1,-1 0 0,-1-1 0,0 0 0,-1-1 0,0-1 0,-1 0-1,-1-2 1,0 0 0,-31 12 0,121-23 1675,-29 1-1002,6 1-244,-1 2 0,1 2 0,-1 2 0,53 16 1,-93-22-675,1-1 1,0 1-1,0-1 1,0-1-1,9 0 1,-9 0-923,6 0-3959</inkml:trace>
</inkml:ink>
</file>

<file path=ppt/ink/ink3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28.821"/>
    </inkml:context>
    <inkml:brush xml:id="br0">
      <inkml:brushProperty name="width" value="0.05" units="cm"/>
      <inkml:brushProperty name="height" value="0.05" units="cm"/>
    </inkml:brush>
  </inkml:definitions>
  <inkml:trace contextRef="#ctx0" brushRef="#br0">1 0 8810,'0'0'3961,"0"0"-1793,0 0-423,0 0-161,0 0-432,0 0-216,0 0-448,49 125-344,-40-110-144,6-15-536,0 0-1080,-1 0-3969</inkml:trace>
</inkml:ink>
</file>

<file path=ppt/ink/ink3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29.575"/>
    </inkml:context>
    <inkml:brush xml:id="br0">
      <inkml:brushProperty name="width" value="0.05" units="cm"/>
      <inkml:brushProperty name="height" value="0.05" units="cm"/>
    </inkml:brush>
  </inkml:definitions>
  <inkml:trace contextRef="#ctx0" brushRef="#br0">463 36 4913,'0'0'4601,"0"0"-2170,0 0-788,0 0-254,0 0-419,0 0-401,-1-6-51,1 5-494,0 0 0,0 0-1,0 0 1,0-1-1,-1 1 1,1 0 0,0 0-1,-1 0 1,1 0 0,-1 0-1,1-1 1,-1 1-1,0 0 1,1 0 0,-1 0-1,0 1 1,0-1 0,0 0-1,0 0 1,1 0-1,-1 1 1,0-1 0,0 0-1,-3 0 1,-36-3 545,29 4-554,-3 0 65,5 0-61,0 0 0,1 0-1,-1 1 1,1 0 0,-16 4-1,20-4-19,1 1 0,-1 0 1,1-1-1,0 1 0,0 1 0,0-1 0,0 0 0,0 1 0,1 0 1,-1 0-1,1-1 0,0 1 0,-1 1 0,1-1 0,1 0 0,-4 6 1,0 6 5,1 0 0,1 0 1,0 1-1,0-1 0,2 1 1,0 0-1,1 0 0,3 29 0,-1 5 96,20 212 270,0-1-292,-21-204-88,0-27 10,0 0-1,-2 0 1,-2-1 0,-5 32 0,6-53-54,-1 0-1,1 0 1,-1 0-1,0 0 0,-1 0 1,0 0-1,0-1 1,-1 0-1,0 0 1,0 0-1,-1 0 0,0-1 1,0 0-1,0 0 1,-1-1-1,0 0 1,0 0-1,-13 7 1,9-7-439,0 0 1,-1-1 0,1 0-1,-1-1 1,-24 4 0,-28-4-4650,43-3-724</inkml:trace>
</inkml:ink>
</file>

<file path=ppt/ink/ink3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30.423"/>
    </inkml:context>
    <inkml:brush xml:id="br0">
      <inkml:brushProperty name="width" value="0.05" units="cm"/>
      <inkml:brushProperty name="height" value="0.05" units="cm"/>
    </inkml:brush>
  </inkml:definitions>
  <inkml:trace contextRef="#ctx0" brushRef="#br0">69 1 4185,'0'0'4262,"0"0"-1667,0 0-876,0 0-196,0 0-206,0 0-240,-4 7-186,-9 24-308,1-1 1,2 2-1,1 0 0,1 0 0,-4 41 1,12-26-970,34-50-518,-27-1 742,0-1 0,0 0 1,-1-1-1,1 0 0,-1 0 0,0 0 1,-1-1-1,1 0 0,-1 0 0,-1 0 1,6-11-1,1 0-218,-7 11 351,-1-1 0,0 0 0,0 1 0,-1-1 0,0 0-1,0-1 1,-1 1 0,0 0 0,-1 0 0,0 0 0,-1-14-1,1 2 703,-48 20-91,47 0-671,1 0 1,0 0-1,-1 0 1,1 1-1,-1-1 1,1 0-1,-1 0 1,1 0-1,-1 0 1,1 0-1,-1 0 0,1 0 1,-1 0-1,1 0 1,0 0-1,-1 0 1,1 0-1,-1 0 1,1-1-1,-1 1 1,1 0-1,-1 0 1,1 0-1,0-1 1,-1 1-1,1 0 1,-1 0-1,1-1 1,0 1-1,-1 0 1,1-1-1,0 1 1,0 0-1,-1-1 1,1 1-1,0-1 1,0 1-1,-1 0 1,1-1-1,0 1 1,0-1-1,0 1 1,0-1-1,0 1 1,0-1-1,0 1 1,-1-1-1,2 1 1,-1-1-1,0 1 1,0 0-1,0-1 1,0 1-1,0-1 1,0 0-1,0 0-204,0-9-3970</inkml:trace>
</inkml:ink>
</file>

<file path=ppt/ink/ink3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31.569"/>
    </inkml:context>
    <inkml:brush xml:id="br0">
      <inkml:brushProperty name="width" value="0.05" units="cm"/>
      <inkml:brushProperty name="height" value="0.05" units="cm"/>
    </inkml:brush>
  </inkml:definitions>
  <inkml:trace contextRef="#ctx0" brushRef="#br0">1 375 6145,'0'0'3890,"0"0"-2106,0 0-688,0 0-152,0 0 18,0 0-392,1-6-220,0 3-369,0-1 0,0 1 1,0 0-1,0 0 0,0 0 1,1 0-1,-1 0 0,1 0 1,0 0-1,0 0 0,0 1 1,0-1-1,1 1 0,-1-1 1,1 1-1,-1 0 0,1 0 1,0 0-1,0 0 0,0 1 1,0-1-1,0 1 0,0 0 1,0-1-1,0 2 0,1-1 1,-1 0-1,0 1 0,1-1 1,3 1-1,-4 0-18,0-1 0,0 1 0,0 1 0,0-1 0,0 0 1,-1 1-1,1-1 0,0 1 0,0 0 0,-1 0 0,1 0 0,0 0 0,-1 0 0,5 3 0,-5-1 37,1 0 0,-1 1 0,0-1 0,0 0 0,0 1 0,0 0 0,0-1 0,-1 1-1,0 0 1,2 6 0,4 20 237,-2 2 0,0-1 0,-2 1-1,-2-1 1,-2 38 0,0-17-392,2-52-205,0 0 231,0 1 0,0-1 0,0 0 1,1 0-1,-1 0 0,0 0 1,0 0-1,0 0 0,0 0 0,0 0 1,1 0-1,-1-1 0,0 1 0,0 0 1,0-1-1,1 0 0,11-20-107,-2-1 0,0 0 0,-2-1 0,-1 0 0,0-1-1,-2 0 1,6-35 0,7-180-59,-14 152 447,8-4 2506,26 101-1940,-20-6-697,-1-1-1,1 0 1,0-1-1,0-1 1,34-3-1,-11 1-205,8 1-2971,-40 0 308</inkml:trace>
</inkml:ink>
</file>

<file path=ppt/ink/ink3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32.153"/>
    </inkml:context>
    <inkml:brush xml:id="br0">
      <inkml:brushProperty name="width" value="0.05" units="cm"/>
      <inkml:brushProperty name="height" value="0.05" units="cm"/>
    </inkml:brush>
  </inkml:definitions>
  <inkml:trace contextRef="#ctx0" brushRef="#br0">1 0 2817,'0'0'2814,"0"0"-918,0 0-408,0 0-153,0 0-197,0 0-141,2 18 65,6 54-81,-7-65-690,0 0 0,1-1 0,0 1-1,0 0 1,1-1 0,0 0 0,0 1-1,0-1 1,1 0 0,5 6-1,11 21 497,-3 13-427,-13-34-488,0 0 0,1 0 0,0-1 1,0 1-1,1-1 0,1 0 0,12 15 0,-18-25-1372,-1-1-863,0 0-1166,0 0-2592</inkml:trace>
</inkml:ink>
</file>

<file path=ppt/ink/ink3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32.506"/>
    </inkml:context>
    <inkml:brush xml:id="br0">
      <inkml:brushProperty name="width" value="0.05" units="cm"/>
      <inkml:brushProperty name="height" value="0.05" units="cm"/>
    </inkml:brush>
  </inkml:definitions>
  <inkml:trace contextRef="#ctx0" brushRef="#br0">1 0 3321</inkml:trace>
</inkml:ink>
</file>

<file path=ppt/ink/ink3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32.856"/>
    </inkml:context>
    <inkml:brush xml:id="br0">
      <inkml:brushProperty name="width" value="0.05" units="cm"/>
      <inkml:brushProperty name="height" value="0.05" units="cm"/>
    </inkml:brush>
  </inkml:definitions>
  <inkml:trace contextRef="#ctx0" brushRef="#br0">54 0 3321,'52'12'1098,"-1"-1"392,-3 1 4993,-50 33-3421,-6-26-2878,-2 0 0,0-1 0,-1 0 1,-1-1-1,-27 31 0,12-15-588,-33 42-4753,34-48-1552</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4:02.195"/>
    </inkml:context>
    <inkml:brush xml:id="br0">
      <inkml:brushProperty name="width" value="0.05" units="cm"/>
      <inkml:brushProperty name="height" value="0.05" units="cm"/>
      <inkml:brushProperty name="color" value="#E71224"/>
    </inkml:brush>
  </inkml:definitions>
  <inkml:trace contextRef="#ctx0" brushRef="#br0">1 16 3481,'0'0'2692,"0"0"-1293,0 0-332,0 0-99,0 0-153,0 0-159,4-16 442,195 24 3042,-1 0-3112,56-7-580,-206 0-4762,-63 7 1201,3 3-851</inkml:trace>
</inkml:ink>
</file>

<file path=ppt/ink/ink3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33.813"/>
    </inkml:context>
    <inkml:brush xml:id="br0">
      <inkml:brushProperty name="width" value="0.05" units="cm"/>
      <inkml:brushProperty name="height" value="0.05" units="cm"/>
    </inkml:brush>
  </inkml:definitions>
  <inkml:trace contextRef="#ctx0" brushRef="#br0">342 32 7586,'0'0'4141,"0"0"-2205,0 0-852,0 0-162,0 0-154,0 0-264,0 0-235,0-1-169,1 0 0,0-1 0,-1 1 0,1-1 0,-1 1 0,0-1 0,1 1 0,-1-1 0,0 1 0,0-1 0,0 1 0,0-1 0,0 1-1,0-1 1,-1-1 0,-6 1-78,1 1 0,-1-1 0,1 2 0,-1-1 0,0 1 0,-12 1 0,16-1-23,1 1 0,-1-1 0,1 1 0,-1-1 0,1 1 0,0 0 0,-1 0 0,1 0 0,0 1 1,0-1-1,0 1 0,0-1 0,0 1 0,0-1 0,0 1 0,0 0 0,1 0 0,-1 0 0,0 0 1,1 0-1,-2 3 0,-6 17-4,0 0 0,2 1 0,0 0 0,1 0 0,2 0 0,-3 38 0,6 149 70,3-142-142,-8 92 1,0-114-145,-17 68-1,18-97 46,0 0 0,-1 0 1,-1 0-1,-1-1 0,0 0 0,-20 28 0,25-41-127,0 0 1,0 1-1,0-1 0,0 0 0,0-1 0,0 1 0,-1 0 0,1-1 0,-1 0 1,0 0-1,0 0 0,0 0 0,0-1 0,0 1 0,0-1 0,0 0 0,-5 0 0,-10 0-4149</inkml:trace>
</inkml:ink>
</file>

<file path=ppt/ink/ink3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34.249"/>
    </inkml:context>
    <inkml:brush xml:id="br0">
      <inkml:brushProperty name="width" value="0.05" units="cm"/>
      <inkml:brushProperty name="height" value="0.05" units="cm"/>
    </inkml:brush>
  </inkml:definitions>
  <inkml:trace contextRef="#ctx0" brushRef="#br0">0 1 432,'0'0'4228,"0"0"-1373,0 0-692,0 0-400,0 0-117,0 0-225,8 0 1013,153 0-293,-53 0-7076,-93 0 725</inkml:trace>
</inkml:ink>
</file>

<file path=ppt/ink/ink3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35.171"/>
    </inkml:context>
    <inkml:brush xml:id="br0">
      <inkml:brushProperty name="width" value="0.05" units="cm"/>
      <inkml:brushProperty name="height" value="0.05" units="cm"/>
    </inkml:brush>
  </inkml:definitions>
  <inkml:trace contextRef="#ctx0" brushRef="#br0">37 1 1744,'0'0'6652,"0"0"-3786,0 0-1453,0 0-416,0 0-181,0 0-289,5 0-172,185 0-2614,-190 2 2262,0 1 0,0-1 0,0 0 0,-1 1 0,1-1 0,-1 0 0,1 1 0,-1-1 0,0 0 0,1 1 0,-1-1 0,0 0 0,-3 4 0,-210 290 538,213-295-522,1-1 1,-1 1-1,0-1 1,1 1-1,-1-1 0,1 1 1,-1 0-1,1-1 1,0 1-1,-1 0 1,1 0-1,0-1 1,-1 1-1,1 0 1,0 0-1,0-1 1,0 1-1,0 0 1,0 0-1,0 0 1,0-1-1,0 1 1,0 0-1,0 0 1,0-1-1,0 1 1,0 0-1,1 0 0,-1-1 1,0 1-1,1 0 1,-1 0-1,0-1 1,1 1-1,-1 0 1,1-1-1,-1 1 1,1-1-1,-1 1 1,1-1-1,0 1 1,-1-1-1,1 1 1,-1-1-1,1 1 1,0-1-1,0 0 1,-1 1-1,1-1 1,0 0-1,0 0 0,-1 1 1,1-1-1,0 0 1,1 0-1,58 0-1225,-40-1-1870,-14 1-497</inkml:trace>
</inkml:ink>
</file>

<file path=ppt/ink/ink3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35.816"/>
    </inkml:context>
    <inkml:brush xml:id="br0">
      <inkml:brushProperty name="width" value="0.05" units="cm"/>
      <inkml:brushProperty name="height" value="0.05" units="cm"/>
    </inkml:brush>
  </inkml:definitions>
  <inkml:trace contextRef="#ctx0" brushRef="#br0">5 0 576,'0'0'4453,"0"0"-2482,0 0-999,0 0-133,0 0-11,0 0-249,-4 35 4716,5-31-5208,0-1 0,0 1 0,0-1 0,0 0 0,1 0 0,0 1 0,0-1 0,0 0 0,0-1 0,0 1 0,0 0 0,1-1 0,0 1 0,-1-1 0,1 0 0,0 0 1,0 0-1,0 0 0,0 0 0,0 0 0,1-1 0,-1 0 0,5 2 0,37 4-1963,-1-6-3847,-35-1 3864,2 0-4853</inkml:trace>
</inkml:ink>
</file>

<file path=ppt/ink/ink3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36.606"/>
    </inkml:context>
    <inkml:brush xml:id="br0">
      <inkml:brushProperty name="width" value="0.05" units="cm"/>
      <inkml:brushProperty name="height" value="0.05" units="cm"/>
    </inkml:brush>
  </inkml:definitions>
  <inkml:trace contextRef="#ctx0" brushRef="#br0">155 0 6369,'0'0'3700,"0"0"-1602,0 0-561,0 0-124,0 0-457,0 0-319,-9 7-142,-4 2-407,1 1-1,0 0 1,1 0 0,0 1 0,1 1-1,0 0 1,1 0 0,0 1-1,1 0 1,1 1 0,0-1 0,-6 17-1,8-2-88,1 2 0,1-1 0,2 0-1,3 45 1,-1-12-215,-1-60 133,0 0 1,0-1-1,0 1 1,0 0-1,1-1 1,-1 1 0,1 0-1,-1-1 1,1 1-1,-1 0 1,1-1-1,0 1 1,0-1-1,0 1 1,0-1 0,0 0-1,0 1 1,0-1-1,1 0 1,-1 0-1,3 2 1,0-1-596,0 0-1,0 0 1,0 0 0,0 0-1,1-1 1,-1 0 0,6 1-1,16 0-6794</inkml:trace>
</inkml:ink>
</file>

<file path=ppt/ink/ink3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37.515"/>
    </inkml:context>
    <inkml:brush xml:id="br0">
      <inkml:brushProperty name="width" value="0.05" units="cm"/>
      <inkml:brushProperty name="height" value="0.05" units="cm"/>
    </inkml:brush>
  </inkml:definitions>
  <inkml:trace contextRef="#ctx0" brushRef="#br0">27 1 8602,'0'0'2680,"0"0"-859,0 0-494,0 0-302,0 0-250,0 0-381,6 7-166,12 11-176,0-1 1,36 25-1,-53-41-62,1 1 0,0-1-1,0 0 1,-1 0 0,1 1 0,-1-1-1,1 1 1,-1-1 0,0 1 0,0 0 0,1 0-1,-1-1 1,0 1 0,-1 0 0,1 0 0,0 0-1,0 0 1,-1 0 0,0 0 0,1 0 0,-1 0-1,0 1 1,0-1 0,0 0 0,0 0-1,0 0 1,0 0 0,-1 0 0,1 0 0,-1 0-1,1 0 1,-1 0 0,0 0 0,0 0 0,0 0-1,0 0 1,0-1 0,0 1 0,0 0 0,-1-1-1,1 1 1,-3 1 0,-2 4-38,0-1 0,0 0 1,0-1-1,-1 0 0,0 0 1,0 0-1,-1-1 0,1 0 0,-11 4 1,21-7-19,0 0 0,0 1 1,0-1-1,0 1 0,0 0 0,0-1 1,0 1-1,-1 1 0,1-1 0,-1 0 1,0 1-1,1-1 0,-1 1 1,0-1-1,0 1 0,1 3 0,7 8 102,0 0-1,13 26 1,-16-19 9,-2-1-1,1 1 1,-2 0 0,-1 0-1,-1 0 1,0 0 0,-3 36-1,1-51-29,0 0-36,-1 0-1,0 0 1,-1 0-1,1 1 1,-1-2-1,0 1 1,0 0 0,-1 0-1,0-1 1,0 1-1,0-1 1,-1 0 0,0 0-1,0 0 1,0 0-1,0-1 1,-1 0-1,1 0 1,-1 0 0,0 0-1,-1-1 1,1 0-1,-1 0 1,1 0 0,-1-1-1,0 1 1,0-2-1,0 1 1,0-1-1,0 1 1,0-2 0,-9 1-1,13-1 8,1 0 0,0-1 0,-1 1 0,1-1 0,0 0 0,-1 1 0,1-1 0,0 0 0,0 0 0,0 0 0,0 0-1,0 0 1,0 0 0,0 0 0,0 0 0,0 0 0,0 0 0,0 0 0,1-1 0,-1 1 0,0 0 0,1-1 0,-1 1 0,1 0 0,0-1 0,-1 1 0,1-1 0,0 1 0,0-1-1,0 1 1,0 0 0,0-3 0,0-64 125,2 44-142,1 21 120,1 1-1,-1 0 1,1 0 0,0 0 0,0 1-1,0-1 1,0 1 0,0 0-1,1 0 1,5 0 0,-1-1-3,13-3-73,-1 2 1,32-1 0,20-4-3396,-47 3-396</inkml:trace>
</inkml:ink>
</file>

<file path=ppt/ink/ink3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38.249"/>
    </inkml:context>
    <inkml:brush xml:id="br0">
      <inkml:brushProperty name="width" value="0.05" units="cm"/>
      <inkml:brushProperty name="height" value="0.05" units="cm"/>
    </inkml:brush>
  </inkml:definitions>
  <inkml:trace contextRef="#ctx0" brushRef="#br0">35 1 2777,'0'0'2998,"0"0"-507,0 0-577,0 0-249,0 0-56,0 0 35,0 8-238,-1 3-1062,1-3-101,-1-1-1,1 0 1,0 0 0,1 0 0,-1 0 0,1 0 0,1 0-1,0 0 1,0 0 0,0 0 0,5 9 0,10 4 224,34 33 0,11 10-231,-59-58-224,-1 0-1,1 0 0,-1 0 0,0 1 0,0-1 0,-1 1 1,0-1-1,0 1 0,0 0 0,0-1 0,-1 1 0,0 7 1,0-2-18,-1 0 1,0 0 0,-1 0 0,0 0 0,-5 15 0,0-9-251,-2 0 0,0 0 0,-1-1 0,-1-1-1,-16 20 1,-35 34-4025,47-53 2157,-21 21-6964</inkml:trace>
</inkml:ink>
</file>

<file path=ppt/ink/ink3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39.801"/>
    </inkml:context>
    <inkml:brush xml:id="br0">
      <inkml:brushProperty name="width" value="0.05" units="cm"/>
      <inkml:brushProperty name="height" value="0.05" units="cm"/>
    </inkml:brush>
  </inkml:definitions>
  <inkml:trace contextRef="#ctx0" brushRef="#br0">230 265 6265,'0'0'5123,"0"0"-2645,0 0-1154,0 0-276,0 0-130,0 0-316,-53-10 29,48 10-652,1 0-1,-1 0 0,1 1 1,0-1-1,-1 1 0,1 0 1,-1 0-1,1 1 0,0-1 1,0 1-1,0 0 0,0 0 1,-4 3-1,2 1 23,0-1 0,0 1 0,1 0-1,-1 0 1,2 1 0,-7 9 0,2-3-7,0 1 1,2 1-1,-1-1 1,2 1-1,0 1 1,0-1-1,2 1 0,0 0 1,1 0-1,0 0 1,0 31-1,4-46 2,0 0 0,-1 0-1,1 0 1,0-1 0,0 1 0,0 0-1,0-1 1,0 1 0,0-1 0,1 1-1,-1-1 1,0 1 0,0-1 0,0 0-1,0 0 1,0 1 0,1-1 0,-1 0-1,0 0 1,0 0 0,2 0 0,31 1-88,-20-1 5,-6 0-151,-1 1 0,0-2 0,0 1 1,0-1-1,10-2 0,-15 1 150,1 1-1,0 0 1,0-1 0,0 1 0,-1-1 0,1 0 0,-1 0-1,1 0 1,-1 0 0,0 0 0,0-1 0,0 1 0,0-1-1,0 1 1,1-5 0,15-28-321,-2-1 0,-1 0-1,12-48 1,19-48-402,-37 112 897,-4 10 74,0 0 1,-1 0 0,-1 0-1,1 0 1,-2-1 0,1 0-1,-2 1 1,1-1-1,-1-11 1,-1-27 1233,0 48-1062,0 1 1,0 0 133,0 0-8,0 0-71,0 41-6,0 7-85,1 26 226,-16 132 1,10-157-1411,0 85-1,9-133-2786,10-1 700,-3 0-2544</inkml:trace>
</inkml:ink>
</file>

<file path=ppt/ink/ink3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40.838"/>
    </inkml:context>
    <inkml:brush xml:id="br0">
      <inkml:brushProperty name="width" value="0.05" units="cm"/>
      <inkml:brushProperty name="height" value="0.05" units="cm"/>
    </inkml:brush>
  </inkml:definitions>
  <inkml:trace contextRef="#ctx0" brushRef="#br0">15 0 6953,'0'0'3505,"0"0"-1635,0 0-424,0 0-61,0 0-225,0 0-341,1 4-147,-1-2-637,1 0-1,-1 0 0,1-1 0,0 1 0,0-1 0,0 1 0,0-1 1,0 1-1,0-1 0,0 1 0,0-1 0,0 0 0,1 1 1,-1-1-1,0 0 0,1 0 0,-1 0 0,1 0 0,-1 0 0,1-1 1,0 1-1,-1 0 0,1-1 0,3 1 0,53 6 201,-5 0-215,-52-5-40,0 0 0,0 0 0,0-1 0,0 1 0,-1 0 1,1 0-1,-1 0 0,0 0 0,1 0 0,-1 0 0,0 0 0,0 0 1,0 0-1,0 0 0,-1 0 0,1 0 0,0 0 0,-1 0 1,1 0-1,-1 0 0,0-1 0,0 1 0,0 0 0,0 0 0,-1 2 1,-121 119-2682,123-123 2672,0 0 6,0 0-24,0 0-3,0 0-76,0 0 60,0 0 6,0 0 70,0 0-55,8 0-22,0 0 0,0 1-1,0 0 1,1 0 0,-1 0 0,0 1 0,14 5-1,-19-5 45,0 0 0,1 0 0,-1 0 0,0 0-1,0 0 1,-1 1 0,1 0 0,0-1 0,-1 1-1,0 0 1,0 0 0,0 0 0,0 0 0,0 1-1,0-1 1,-1 0 0,1 1 0,-1 0 0,1 5-1,4 29 330,-1 0 0,-2 1-1,-2-1 1,-7 72 0,6-106-301,-1 0 1,0 0-1,1 0 1,-1 0-1,-1 0 1,1 0 0,-1 0-1,1-1 1,-1 1-1,0-1 1,-1 1-1,1-1 1,0 1-1,-1-1 1,0 0-1,0 0 1,0 0 0,0-1-1,0 1 1,0-1-1,-1 0 1,-4 3-1,2-3-55,0 1-1,0-1 0,0 0 0,0-1 1,-1 1-1,1-1 0,0 0 0,-1-1 1,1 1-1,-1-2 0,1 1 0,-1 0 1,-7-3-1,12 2 51,1 1 0,0-1 0,0 0 0,-1 0 0,1 0 0,0-1 0,0 1 0,0 0 0,0 0 0,0-1 0,1 1 0,-1 0 0,0-1 0,1 1 0,-1-1 0,1 1 0,-1-1 0,1 1 0,-1-1 0,1 1 0,0-1-1,0 1 1,0-3 0,-3-41 31,3 43-33,1-95-209,0 96 209,-1-1 1,1 1-1,0-1 0,-1 0 0,1 1 0,0 0 1,0-1-1,0 1 0,0-1 0,0 1 1,0 0-1,1 0 0,-1 0 0,0 0 0,1 0 1,-1 0-1,0 0 0,1 0 0,-1 0 0,1 1 1,0-1-1,-1 0 0,1 1 0,-1 0 1,1-1-1,2 1 0,49-3 341,-44 3-187,27 1 278,-25 0-380,0 0 0,0-1 0,-1-1 0,1 1 0,0-2 0,0 1 0,0-1 0,-1-1 0,16-5 0,-25 7-131,1 0 0,-1 0 0,1 0 0,-1 0 0,1 0 0,-1 0 0,0 0 0,1 0 0,-1-1 0,0 1 0,0-1 0,0 1 0,0 0 0,0-1 0,0 0 0,-1 1 0,1-1 0,0 1 0,0-4 0,2-3-1732,2-6-3448</inkml:trace>
</inkml:ink>
</file>

<file path=ppt/ink/ink3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43.522"/>
    </inkml:context>
    <inkml:brush xml:id="br0">
      <inkml:brushProperty name="width" value="0.05" units="cm"/>
      <inkml:brushProperty name="height" value="0.05" units="cm"/>
    </inkml:brush>
  </inkml:definitions>
  <inkml:trace contextRef="#ctx0" brushRef="#br0">0 1 8186,'0'0'3991,"0"0"-1697,0 0-768,0 0-175,0 0-380,0 0-291,0 0-364,0 0-84,0 0-105,0 0-70,0 0-41,0 0-101,0 0-53,0 0-86,0 0 97,0 0-62,0 0 33,0 0-169,0 0-754,0 2-1682,0 6-2684</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4:03.613"/>
    </inkml:context>
    <inkml:brush xml:id="br0">
      <inkml:brushProperty name="width" value="0.05" units="cm"/>
      <inkml:brushProperty name="height" value="0.05" units="cm"/>
      <inkml:brushProperty name="color" value="#E71224"/>
    </inkml:brush>
  </inkml:definitions>
  <inkml:trace contextRef="#ctx0" brushRef="#br0">41 216 2785,'0'0'1304,"0"0"-285,0 0-54,0 0 26,0 0-53,0 0-83,0-16 6573,1-57-7068,0 67-387,0 0 0,0 1 0,0-1-1,1 1 1,0 0 0,0 0 0,0-1 0,1 1 0,0 0 0,0 1 0,0-1-1,0 1 1,1-1 0,0 1 0,0 0 0,0 0 0,0 1 0,1-1 0,1 0 27,1 0-53,0-1 0,1 2 0,-1-1 0,1 1 0,0 0 0,0 1 0,0 0 0,0 0 0,1 1 0,-1 0 0,0 0 0,5 1 53,-12 0-1,0 0 0,0 1-1,-1-1 1,1 1 0,0-1 0,-1 1 0,1-1-1,0 1 1,-1-1 0,1 1 0,-1-1 0,1 1 0,-1 0-1,1-1 1,-1 1 0,0 0 0,1 0 0,-1-1-1,0 1 1,1 0 0,-1 0 0,0 0 0,0-1-1,0 1 1,0 0 0,0 0 0,0 0 0,0-1-1,0 1 1,0 0 1,0 34 20,0-27 3,0 11 45,1-10 75,-1-1 0,0 0 1,-1 0-1,0 0 1,0 1-1,-2 4-143,2-10 51,0 0 0,-1 0 0,1 0 0,-1-1 0,0 1 0,1 0 0,-1-1 0,0 0 0,-1 1 0,1-1 0,0 0 0,-1 0 0,1 0 0,-1 0 0,1-1 0,-1 1 0,0-1 0,0 0 0,-2 1-51,-6 2-176,1-1-1,-1 0 1,0-1-1,0 0 0,0-1 1,0-1-1,-11 0 177,21-3-348,0-1 1,0 0-1,0 0 0,1 0 1,-1 0-1,1 0 0,0 0 1,0 1-1,1-4 348,-1 1-254,1 2 223,-1 0 0,1-1 0,0 1 0,0 0 0,0 0 0,1 0 0,0 0 0,-1 0 0,1 0 0,1 0 0,-1 1 0,0-1 0,1 1 0,0-1 0,3-2 31,-4 4 23,0 0 1,0 0-1,0 0 0,1 0 1,-1 0-1,1 0 1,-1 1-1,1-1 1,0 1-1,0 0 1,-1 0-1,1 0 0,0 0 1,0 0-1,0 1 1,0-1-1,0 1 1,0 0-1,0 0 1,1 0-1,-1 0 0,2 1-23,-4 0 9,1-1 1,-1 1-1,0 0 0,0 0 0,0 0 0,0 0 0,0 1 0,0-1 0,0 0 0,0 0 0,0 1 0,0-1 0,-1 0 0,1 1 1,-1-1-1,1 1 0,-1-1 0,1 0 0,-1 1 0,0-1 0,0 1-9,6 36 109,-6-36-95,2 15 116,-1 0 0,0 0 1,-1-1-1,-1 1 0,-1 0 1,-2 11-131,3-24 41,0-1 1,0 1-1,0 0 1,-1-1-1,1 1 1,-1-1 0,0 0-1,0 0 1,0 1-1,0-1 1,-1 0-1,1-1 1,-1 1-1,0 0 1,0-1-1,1 0 1,-2 1-1,1-1 1,0 0 0,0-1-1,-1 1 1,1 0-1,-1-1 1,1 0-1,-1 0 1,0 0-1,1 0 1,-1-1-1,0 1 1,0-1-1,1 0 1,-3 0-42,-4 0 110,7 0-153,1 0 1,-1 0-1,0 0 1,0 0-1,1 0 0,-1 0 1,0-1-1,1 1 0,-1-1 1,0 0-1,1 0 0,-2 0 43,3-1-77,-1 0 0,1 1 0,0-1-1,0 0 1,0 0 0,1 0-1,-1 1 1,0-1 0,1 0 0,-1 0-1,1 0 1,0 0 0,0 0 0,-1 0-1,1 0 1,1 0 0,-1 0-1,0 0 1,0 0 77,0-14-454,0 1 0,1-1 0,1 0 0,0 1 0,2 0-1,-1 0 1,3-4 454,-5 15 22,1 0 0,-1 1 0,1-1 0,0 0 0,0 1 0,1-1 0,-1 1-1,1-1 1,0 1 0,0 0 0,0 0 0,0 1 0,0-1 0,1 0 0,-1 1 0,1 0 0,-1 0-1,1 0 1,0 0 0,0 1 0,0 0 0,0-1 0,0 1 0,0 1 0,0-1 0,1 1-1,-1-1 1,4 1-22,-5 0 111,-1 0-1,1 0 1,0 0 0,-1 0-1,1 1 1,0-1-1,-1 1 1,1-1 0,-1 1-1,1 0 1,-1 0-1,1 0 1,-1 0-1,0 1 1,0-1 0,1 1-1,-1-1 1,0 1-1,2 1-110,-2 1 108,0 0 0,0-1 0,0 1 0,-1 0 0,1 0 0,-1 0 0,0 0 0,0 0 0,0 1 0,-1-1 0,0 0 0,1 4-108,0 2 280,-1 0-1,1 0 1,-2 1 0,1-1 0,-1 0-1,-2 4-279,2-10 90,0 0-1,-1 0 0,0-1 0,0 1 0,0 0 1,0-1-1,-1 1 0,1-1 0,-1 0 1,0 1-1,0-1 0,0-1 0,0 1 1,0 0-1,-1-1 0,-1 1-89,-2 2 60,-1-1-1,0 0 1,0 0 0,0-1-1,0 0 1,-1 0 0,1-1-1,-1 0 1,1-1 0,-1 0 0,0 0-1,0 0 1,0-2 0,1 1-1,-1-1 1,-2 0-60,10 0-4,-1 0 0,1 1 0,0-1 1,-1 0-1,1 0 0,0 0 0,0 0 0,0 0 0,0 0 0,0 0 1,0 0-1,0 0 0,0-1 0,0 1 0,0 0 0,0 0 0,1-1 1,-1 1-1,1-1 0,-1 1 0,1-1 0,0 1 0,-1-1 1,1 1-1,0-1 0,0 1 0,0-1 4,-2-52-323,2 43 220,0 1 20,1 0-1,0-1 1,0 1-1,1 0 0,1 0 1,-1 1-1,2-1 0,-1 0 1,2 0 83,-3 4-24,1 1 0,0 0 1,1-1-1,-1 1 0,1 0 1,0 1-1,1-1 0,-1 1 0,1 0 1,-1 0-1,1 0 0,0 1 1,1-1-1,-1 1 0,5-2 24,3 2-8,-1 1-1,1 0 1,0 0-1,-1 1 1,1 1 0,0 0-1,0 1 1,0 0-1,-1 1 9,-10-1 9,0-1 0,0 1-1,0-1 1,0 1-1,0 0 1,0 0 0,0 0-1,-1 0 1,1 0 0,0 0-1,-1 0 1,1 1 0,-1-1-1,1 0 1,-1 1 0,0-1-1,0 1 1,0 0 0,1-1-1,-1 2-8,2 2 24,-1 1-1,0-1 0,0 1 1,0-1-1,0 1 0,-1 0 1,0 0-1,0 0-23,0 0 67,-1-1-1,1 1 1,-1 0 0,0 0 0,0-1-1,-1 1 1,1 0 0,-1 0-1,-1-1 1,1 1 0,-1-1-1,0 1 1,0-1 0,-1 1-1,1-1 1,-2 1-67,-2-1 114,0 1-1,0-1 0,-1-1 1,0 1-1,0-1 0,0 0 1,0 0-1,-1-1 0,1 0 1,-1-1-1,0 0 0,0 0 1,0 0-1,0-1 1,0 0-1,0-1 0,0 1 1,-4-2-114,11-2-74,0 1 0,0-1 0,1 0 0,-1 0 0,1 0 0,-1 0 1,1 0-1,0 0 0,0 0 0,0 1 0,1-1 0,-1-1 74,0 0-144,0 0 60,0 1 0,0-1 1,1 1-1,-1-1 0,1 1 0,0-1 1,0 1-1,0-1 0,0 1 0,1 0 1,-1-1-1,1 1 0,0 0 1,0 0-1,0 0 0,0 0 0,1 1 1,-1-1-1,1 0 0,-1 1 1,1 0-1,0 0 0,1-1 84,2 0-95,0 0 0,0 0 0,0 1 0,1 0 0,-1 0 0,1 0 1,0 1-1,-1 0 0,1 0 0,0 1 0,4 0 95,-9 8-670,-2 2-186,-1 0 0,0 0 0,0 0 0,-1 0 0,0 0 0,-1 0 0,-3 7 856,-16 29-6006</inkml:trace>
</inkml:ink>
</file>

<file path=ppt/ink/ink3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48.523"/>
    </inkml:context>
    <inkml:brush xml:id="br0">
      <inkml:brushProperty name="width" value="0.05" units="cm"/>
      <inkml:brushProperty name="height" value="0.05" units="cm"/>
    </inkml:brush>
  </inkml:definitions>
  <inkml:trace contextRef="#ctx0" brushRef="#br0">3991 1 1640,'0'0'2836,"0"0"-801,0 0-274,0 0-154,0 0-162,0 0-389,19 0 964,-12 0 2571,-4 0-4317,-2 31-107,11 41 39,-5-38-135,2 45 0,-6 527-56,-5-313-156,2-238 92,-1 111-969,26 202 0,-18-299 639,-4 88 1,-3-118 447,-1-26-66,-1-1 0,0 0 0,-1 0 0,-1 0 0,1 0 0,-2 0 0,-6 12 0,5-9 8,-1 0 0,2 1 0,-5 23 0,8-33 97,-1 0 1,1 1-1,-1-1 0,-1 0 0,1-1 1,-1 1-1,0-1 0,0 1 0,0-1 1,-1 0-1,0-1 0,0 1 1,0-1-1,0 0 0,-1 0 0,-6 3 1,-24 21-262,7-4 210,0-1 0,-1-1 0,-1-2 0,-34 16-1,45-26 12,1-2 0,-2 0 0,1-1 0,-1-1 0,1-1 0,-2-1 0,1-1 1,-30 1-1,-446 16 1360,-213 30-1448,637-42 1,0 3 0,-139 39 1,148-31 8,-1-3-1,0-3 1,-1-3 0,-70 2 0,-16-13 67,-173 3-58,75 26-181,82-7 171,9-6 30,-177 19-288,283-28 316,-56-1 0,109-5-33,0 0-43,0 0 109,0 0-77,0 0 50,0 0-78,0 0 7,-1 87-328,10 333-82,-2-332 225,4-1 0,40 153-1,41 211-53,-47-201-66,9-27-404,-30-138 650,-5 0 1,-2 2-1,4 93 0,9 218 21,-4-176 357,-3 271 0,-19-410-319,28 154-1,-14-121 28,73 721 2,-108-255 381,10-211-444,8-242 46,13 657-122,-14-408-9,-14-311 88,3-31 42,8-26 2,0 0 0,1 0 0,0 0 0,-2 17 0,3-16-83,-1 0 0,0 0 0,-1-1 0,0 1 0,-8 17 0,0 2 42,3-8 21,3-10 4,1 1-1,0 0 1,1-1-1,-3 24 1,6-36-23,0 0-145,0 0-6,0 0-69,0 0-88,0 0 37,0 0 15,0 0 77,0 0-122,0 0 128,0 45 2101,0 548-2065,2-540 179,11 57 1,-6-58 8,0 56 1,-8-83-23,1-1 0,1 0 1,1 0-1,2 0 0,0 0 1,1-1-1,1 1 0,11 24 1,-15-42 18,-1-1 0,0 1 1,-1 0-1,1-1 1,-1 1-1,0 0 0,-1-1 1,0 8-1,-1 10 7,2-6-20,1 15-87,-2 0 0,-1 0 0,-10 48 0,10-65 117,0-1 1,1 1 0,0 26 0,2-20 232,-6 33-424,53-54-3,-5-3-28,-1-1-1,0-2 1,43-13-1,11-1-40,78-12 228,14-4-37,212-13 0,-210 36 73,167-4-65,-246 15 99,132 4 35,-56 28 361,-85-21-139,-2 6 1,1 4 0,-2 4-1,120 44 1,-208-63-528,-6-3-157,-1 0-1,0 0 1,0 1 0,0-1 0,0 1-1,0 0 1,0 0 0,0 0-1,-1 0 1,5 4 0,-8-6-5579</inkml:trace>
</inkml:ink>
</file>

<file path=ppt/ink/ink3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49.769"/>
    </inkml:context>
    <inkml:brush xml:id="br0">
      <inkml:brushProperty name="width" value="0.05" units="cm"/>
      <inkml:brushProperty name="height" value="0.05" units="cm"/>
    </inkml:brush>
  </inkml:definitions>
  <inkml:trace contextRef="#ctx0" brushRef="#br0">0 9 6209,'0'0'2446,"0"0"-413,0 0-273,0 0-432,0 0-233,0 0-249,0-8 671,4 69-897,2 0-1,21 88 0,-15-88-600,-1 0 0,2 93 0,-13-25 26,6-1 0,26 154 0,-26-242-44,-3 1 0,-2 44 0,-1-46-79,1 0 0,10 54 0,-8-70-754,0 1 0,-1 33 0,-2-56-796,0-1-1090</inkml:trace>
</inkml:ink>
</file>

<file path=ppt/ink/ink3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51.450"/>
    </inkml:context>
    <inkml:brush xml:id="br0">
      <inkml:brushProperty name="width" value="0.05" units="cm"/>
      <inkml:brushProperty name="height" value="0.05" units="cm"/>
    </inkml:brush>
  </inkml:definitions>
  <inkml:trace contextRef="#ctx0" brushRef="#br0">0 484 3169,'0'0'2023,"0"0"-567,0 0-280,0 0 138,0 0 20,0 0-197,0 0-390,0 0-135,0 0-22,0 0 256,0 0 185,35 0 2179,166 2-2785,221-5-382,-357-4-32,-1-4 0,-1-2 0,0-3 0,86-34 0,78-20 278,-198 65-256,1 1-1,-1 2 1,44 0-1,-49 3-17,-1-1-1,1-1 0,-1-1 0,0-1 0,1-1 1,31-11-1,87-51 32,4-1-43,-127 60-8,0 1 1,0 1 0,1 1 0,-1 0 0,1 2 0,23-1 0,-14 3 10,1-1 0,-1-2-1,0-1 1,29-7 0,-19 0 89,-1 3 0,1 1-1,79-2 1,-4 9-86,449-15 59,-92 7 13,-270 11-60,669-3 47,-600-20 442,-1 0-197,-93 20-77,-173 0-245,1 0 1,0 1 0,0-1-1,0 1 1,-1 0 0,1 0-1,-1 1 1,1-1 0,-1 1-1,1 0 1,-1-1 0,0 1-1,0 1 1,0-1 0,0 0 0,5 6-1,-7-7-224,-1-1-135,0 11-6006,0-2 424</inkml:trace>
</inkml:ink>
</file>

<file path=ppt/ink/ink3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1:53.408"/>
    </inkml:context>
    <inkml:brush xml:id="br0">
      <inkml:brushProperty name="width" value="0.05" units="cm"/>
      <inkml:brushProperty name="height" value="0.05" units="cm"/>
    </inkml:brush>
  </inkml:definitions>
  <inkml:trace contextRef="#ctx0" brushRef="#br0">0 2 1016,'0'0'3574,"0"0"-1885,0 0-676,0 0-51,0 0 126,0 0-218,0 0-72,0 0 11,0 0 160,0 0 75,0 0 30,0 0 59,0 0-200,0 0-95,0 0-252,0 0-125,0 0-213,0 0 6,0 0-66,3-1-172,-1 1-1,0 0 1,0 0 0,1 0-1,-1 0 1,0 0 0,1 1-1,-1-1 1,0 1 0,0-1-1,3 2 1,78 58 45,-36-23-75,-28-23 11,0-1-25,-2 1 0,26 24 0,-34-29-17,-3-4 10,-1 0 0,0 0 0,0 0 0,0 1 0,-1-1-1,0 1 1,0 0 0,0 0 0,-1 1 0,0-1 0,0 1 0,-1 0-1,0-1 1,0 1 0,1 10 0,27 442 85,-17-187 15,7 532 456,-6-416-291,-14 229-344,-7-657-3041,-10-3-1912</inkml:trace>
</inkml:ink>
</file>

<file path=ppt/ink/ink3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05.760"/>
    </inkml:context>
    <inkml:brush xml:id="br0">
      <inkml:brushProperty name="width" value="0.05" units="cm"/>
      <inkml:brushProperty name="height" value="0.05" units="cm"/>
    </inkml:brush>
  </inkml:definitions>
  <inkml:trace contextRef="#ctx0" brushRef="#br0">303 0 5145,'0'0'4968,"0"0"-2213,0 0-509,0 0-344,0 0-374,0 0-426,-13 1 2104,-47 3-3824,-73 6-1374,132-6 1914,0 0 1,0 0 0,0 1-1,1-1 1,-1 0-1,1 0 1,0 1 0,0-1-1,1 6 1,-1-2 29,0 905-2959,0-895 2649,0 1 1,-2-1 0,-7 35-1,8-49 181,1 0 0,-1 0 0,0-1 0,-1 1 0,1-1 0,-1 1 0,1-1 0,-1 1 0,0-1 0,0 0 0,0 0 0,-1 0 0,1 0 0,-1 0 0,0-1 0,0 1 0,0-1 0,0 0 0,0 0 0,0 0 0,0 0 0,-1 0 0,1-1 0,-1 1 0,-5 0 0,-6-1-3467</inkml:trace>
</inkml:ink>
</file>

<file path=ppt/ink/ink3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06.206"/>
    </inkml:context>
    <inkml:brush xml:id="br0">
      <inkml:brushProperty name="width" value="0.05" units="cm"/>
      <inkml:brushProperty name="height" value="0.05" units="cm"/>
    </inkml:brush>
  </inkml:definitions>
  <inkml:trace contextRef="#ctx0" brushRef="#br0">3 50 1344,'0'0'4984,"0"0"-2243,0 0-733,0 0-257,0 0-92,0 0-385,-3 0 2087,11 0-2849,10 0-468,44 1-1481,0-3-1,76-12 1,-56-5-3116,-11 3-3491</inkml:trace>
</inkml:ink>
</file>

<file path=ppt/ink/ink3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06.654"/>
    </inkml:context>
    <inkml:brush xml:id="br0">
      <inkml:brushProperty name="width" value="0.05" units="cm"/>
      <inkml:brushProperty name="height" value="0.05" units="cm"/>
    </inkml:brush>
  </inkml:definitions>
  <inkml:trace contextRef="#ctx0" brushRef="#br0">234 0 5633,'0'0'4025,"0"0"-2321,0 0-39,0 0-345,0 0-184,0 0-656,0 0 185,-39 30-505,24-5 0,-4 10-112,-1 5 8,-4 5-56,-5-5-681,-5 4-879,4-9-1432,6-10-4530</inkml:trace>
</inkml:ink>
</file>

<file path=ppt/ink/ink3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06.984"/>
    </inkml:context>
    <inkml:brush xml:id="br0">
      <inkml:brushProperty name="width" value="0.05" units="cm"/>
      <inkml:brushProperty name="height" value="0.05" units="cm"/>
    </inkml:brush>
  </inkml:definitions>
  <inkml:trace contextRef="#ctx0" brushRef="#br0">1 0 3753</inkml:trace>
</inkml:ink>
</file>

<file path=ppt/ink/ink3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07.319"/>
    </inkml:context>
    <inkml:brush xml:id="br0">
      <inkml:brushProperty name="width" value="0.05" units="cm"/>
      <inkml:brushProperty name="height" value="0.05" units="cm"/>
    </inkml:brush>
  </inkml:definitions>
  <inkml:trace contextRef="#ctx0" brushRef="#br0">195 0 3753,'-195'30'2680,"195"-30"-959,0 0-217,0 0-368,0 0-528,0 0-183,5 0-105,5 5 336,-1 10-208,6 0 248,0 5-168,-1 0 104,6 5-408,-1 0-176,1 0-48,14 14-480,-5-9-1600,-5-5-4074</inkml:trace>
</inkml:ink>
</file>

<file path=ppt/ink/ink3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09.935"/>
    </inkml:context>
    <inkml:brush xml:id="br0">
      <inkml:brushProperty name="width" value="0.05" units="cm"/>
      <inkml:brushProperty name="height" value="0.05" units="cm"/>
    </inkml:brush>
  </inkml:definitions>
  <inkml:trace contextRef="#ctx0" brushRef="#br0">0 0 992,'0'0'7474,"0"0"-5090,0 0-975,0 0 71,0 0-208,0 0-528,0 0 65,0 30-233,20-20 72,4-5-416,5 5 88,0-5-272,10-5 40,-5 0-88,5 0-1016,15-5-1081,-15-20-1808,-5 0-1952</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4:09.861"/>
    </inkml:context>
    <inkml:brush xml:id="br0">
      <inkml:brushProperty name="width" value="0.05" units="cm"/>
      <inkml:brushProperty name="height" value="0.05" units="cm"/>
      <inkml:brushProperty name="color" value="#E71224"/>
    </inkml:brush>
  </inkml:definitions>
  <inkml:trace contextRef="#ctx0" brushRef="#br0">28 825 5177,'0'0'1196,"0"0"-131,0 0-145,0 0-188,0 0-109,1-11 80,-1 8-690,3-79 3350,-5-20-3363,-8 21-1484,1 17 282,3 1 0,2-1 0,3-1 0,4-16 1202,-1-26-921,-2 54-329,0 5-1102</inkml:trace>
</inkml:ink>
</file>

<file path=ppt/ink/ink3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10.268"/>
    </inkml:context>
    <inkml:brush xml:id="br0">
      <inkml:brushProperty name="width" value="0.05" units="cm"/>
      <inkml:brushProperty name="height" value="0.05" units="cm"/>
    </inkml:brush>
  </inkml:definitions>
  <inkml:trace contextRef="#ctx0" brushRef="#br0">1 0 6857,'0'0'4249,"0"0"-2864,0 0-89,0 0-432,0 0-264,0 0-168,0 0-72,63 0-7,-38 5-353,9 0 0,24-5-617,-4 0-1527,-6 0-3449</inkml:trace>
</inkml:ink>
</file>

<file path=ppt/ink/ink3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11.189"/>
    </inkml:context>
    <inkml:brush xml:id="br0">
      <inkml:brushProperty name="width" value="0.05" units="cm"/>
      <inkml:brushProperty name="height" value="0.05" units="cm"/>
    </inkml:brush>
  </inkml:definitions>
  <inkml:trace contextRef="#ctx0" brushRef="#br0">341 449 8570,'0'0'4138,"0"0"-1795,0 0-573,0 0-391,0 0-203,0 0-365,0 0-155,0 0-330,-7-2-10,-13-4-532,1 1 0,-1 2 1,0 0-1,-1 0 1,1 2-1,0 1 0,-24 2 1,-2-1-43,42-1 236,1 0 0,0 0 0,0 1 0,0-1 0,0 1 0,0 0 0,0 0 0,0 0 0,0 0 0,0 0 0,0 1 0,0 0 0,1-1 0,-1 1 0,1 0 0,-1 0 0,1 0 0,-3 4 0,1-1 4,0 1 0,0 0 1,0 0-1,1 0 1,0 0-1,0 1 0,1-1 1,-2 8-1,-1 10-105,1-1 0,1 1 0,0 46 0,29-70 87,-16-1-1,0-1 1,1 0-1,-1-1 0,0 0 0,0 0 1,0-1-1,-1 0 0,1-1 0,-1 0 0,0 0 1,-1-1-1,1 0 0,-1-1 0,0 0 0,13-15 1,7-10-439,-1-1 0,36-56 1,-49 67 200,-2-1 1,0 0-1,-1-1 1,-2 0 0,0 0-1,7-37 1,-9 17 518,-1 0 0,0-84 0,-6 126 147,0 2 5,0 0 5,0 0 122,0 0 73,0 0-229,0 0-18,-8 81 438,-6 24-656,6 0 0,4 116 0,4-186-117,0-33-37,0 0 1,0 1-1,-1-1 1,1 1-1,1-1 1,-1 1-1,0-1 1,1 0 0,-1 1-1,1-1 1,0 0-1,-1 1 1,1-1-1,1 0 1,-1 0-1,0 0 1,0 0-1,1 0 1,-1 0-1,1 0 1,-1 0-1,4 2 1,0-2-415,0 0 1,0-1 0,-1 0-1,1 0 1,0 0-1,0-1 1,0 1-1,0-1 1,7-1 0,-6 1-326,19 0-4359</inkml:trace>
</inkml:ink>
</file>

<file path=ppt/ink/ink3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11.706"/>
    </inkml:context>
    <inkml:brush xml:id="br0">
      <inkml:brushProperty name="width" value="0.05" units="cm"/>
      <inkml:brushProperty name="height" value="0.05" units="cm"/>
    </inkml:brush>
  </inkml:definitions>
  <inkml:trace contextRef="#ctx0" brushRef="#br0">1 95 5513,'0'0'2915,"0"0"-837,0 0-789,0 0-337,0 0-193,0 0-115,13 11 595,-5-7-1083,0 0 0,1 0 1,0-1-1,0 1 0,0-2 0,0 0 1,0 0-1,17 1 0,83-2 439,-64-1-429,-17 0-257,0 0 0,0-2 1,0-1-1,-1-1 0,1-1 1,51-18-1,99-48-5144,-116 44-1130</inkml:trace>
</inkml:ink>
</file>

<file path=ppt/ink/ink3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12.613"/>
    </inkml:context>
    <inkml:brush xml:id="br0">
      <inkml:brushProperty name="width" value="0.05" units="cm"/>
      <inkml:brushProperty name="height" value="0.05" units="cm"/>
    </inkml:brush>
  </inkml:definitions>
  <inkml:trace contextRef="#ctx0" brushRef="#br0">252 248 9274,'0'0'2913,"0"0"-501,0 0-481,0 0-358,0 0-495,0 0-251,0 0-361,0 0-161,0 0-153,0 0-71,-34 0-130,20 0-80,0 0 0,0 1 0,1 0 0,-1 1 1,1 1-1,-21 6 0,28-7 95,0 2 0,-1-1 0,1 1-1,0 0 1,1 0 0,-1 0 0,1 1 0,0 0 0,0 0 0,0 1 0,1-1 0,-1 1 0,1 0 0,-4 9 0,5-9-50,0 0 0,1 0 1,-1 0-1,2 1 0,-1-1 1,1 1-1,-2 7 1,3-13 36,0 1 1,0-1 0,-1 0 0,1 0 0,0 1-1,0-1 1,0 0 0,0 0 0,1 1 0,-1-1-1,0 0 1,0 0 0,1 1 0,-1-1 0,1 0-1,-1 0 1,1 0 0,-1 0 0,1 1 0,0-1-1,-1 0 1,1 0 0,0 0 0,0-1 0,0 1-1,0 0 1,0 0 0,0 0 0,0-1 0,0 1-1,0 0 1,0-1 0,1 1 0,-1-1-1,0 1 1,0-1 0,0 0 0,1 0 0,-1 1-1,2-1 1,11 0-297,-1 0 0,0-1 0,18-4 0,-25 4 237,-1-1 1,0 0-1,1 0 0,-1 0 1,0-1-1,-1 0 1,1 0-1,0 0 1,-1 0-1,6-6 0,10-10-211,-2 0-1,0-1 0,-1-1 1,-1-1-1,-1 0 0,0-1 1,-2 0-1,15-38 0,-24 44 470,-1 1 1,0-1-1,-2 0 0,0 0 0,-2-34 1,0 17 1024,1 223 3095,0 59-6007,2-247-1072,6-1-2277</inkml:trace>
</inkml:ink>
</file>

<file path=ppt/ink/ink3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13.062"/>
    </inkml:context>
    <inkml:brush xml:id="br0">
      <inkml:brushProperty name="width" value="0.05" units="cm"/>
      <inkml:brushProperty name="height" value="0.05" units="cm"/>
    </inkml:brush>
  </inkml:definitions>
  <inkml:trace contextRef="#ctx0" brushRef="#br0">1 1 7802,'0'0'2590,"0"0"-573,0 0-430,0 0-109,0 0-374,0 0-156,8 23-235,-2-7-602,7 18 143,1-1 0,1 0 0,21 32-1,-5-11-220,14 22-75,-40-70-1448,0 0-1,0 0 1,0-1-1,1 0 0,8 6 1,-8-6-5802</inkml:trace>
</inkml:ink>
</file>

<file path=ppt/ink/ink3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13.402"/>
    </inkml:context>
    <inkml:brush xml:id="br0">
      <inkml:brushProperty name="width" value="0.05" units="cm"/>
      <inkml:brushProperty name="height" value="0.05" units="cm"/>
    </inkml:brush>
  </inkml:definitions>
  <inkml:trace contextRef="#ctx0" brushRef="#br0">302 1 7034,'0'0'3088,"0"0"-1151,0 0-561,0 0-160,0 0-608,0 0-64,0 0-280,-141 189-192,112-144-24,-6 0 16,-3 0-128,8-15-1136,1-6-2913</inkml:trace>
</inkml:ink>
</file>

<file path=ppt/ink/ink3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14.142"/>
    </inkml:context>
    <inkml:brush xml:id="br0">
      <inkml:brushProperty name="width" value="0.05" units="cm"/>
      <inkml:brushProperty name="height" value="0.05" units="cm"/>
    </inkml:brush>
  </inkml:definitions>
  <inkml:trace contextRef="#ctx0" brushRef="#br0">4 56 4369,'0'0'5581,"0"0"-2538,0 0-857,0 0-592,0 0-443,0 0-474,-1 0-660,1 1-1,-1 0 1,1 0-1,0-1 1,-1 1-1,1 0 1,0 0-1,0 0 1,-1 0-1,1-1 0,0 1 1,0 0-1,0 0 1,0 0-1,0 0 1,0-1-1,0 1 1,1 0-1,-1 0 1,0 0-1,0 0 1,1 1-1,3 1-17,-1-1 0,1 1 1,0-1-1,0 0 0,0 0 0,0 0 1,1-1-1,-1 1 0,0-1 0,1 0 0,6 1 1,58 3 62,-59-4-43,18 1-180,0-1 1,1-1-1,-1-1 1,0-2-1,0-1 1,0-1-1,0-1 1,-1-2-1,30-11 0,-48 15-159,41-22-1430,-23 2-2380,-25 17-523</inkml:trace>
</inkml:ink>
</file>

<file path=ppt/ink/ink3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14.484"/>
    </inkml:context>
    <inkml:brush xml:id="br0">
      <inkml:brushProperty name="width" value="0.05" units="cm"/>
      <inkml:brushProperty name="height" value="0.05" units="cm"/>
    </inkml:brush>
  </inkml:definitions>
  <inkml:trace contextRef="#ctx0" brushRef="#br0">20 1 824,'0'0'6081,"0"0"-4208,0 0-321,0 0-135,0 0-209,0 0 24,0 318-272,0-228-144,0 0-367,0 5 15,-5-6-416,0-9 112,0-15-160,1-15-112,4-11-1009,0-14-1511,0-10-2025</inkml:trace>
</inkml:ink>
</file>

<file path=ppt/ink/ink3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14.905"/>
    </inkml:context>
    <inkml:brush xml:id="br0">
      <inkml:brushProperty name="width" value="0.05" units="cm"/>
      <inkml:brushProperty name="height" value="0.05" units="cm"/>
    </inkml:brush>
  </inkml:definitions>
  <inkml:trace contextRef="#ctx0" brushRef="#br0">1 90 5737,'0'0'2702,"0"0"-731,0 0-600,0 0-124,0 0-80,0 0-40,0 0-251,0 0-278,0 1-555,0 0 1,0-1 0,0 1-1,0 0 1,0-1 0,0 1-1,0 0 1,0-1 0,1 1-1,-1 0 1,0-1 0,1 1-1,-1-1 1,0 1 0,1 0-1,-1-1 1,0 1 0,1-1-1,-1 1 1,1-1 0,-1 1-1,1-1 1,0 1 0,12 2-30,1 0 1,-1-1-1,1-1 0,-1 0 1,1 0-1,0-2 0,16-2 1,19 1-565,-37 2 158,0-1-1,0 0 1,0-1 0,0-1-1,0 0 1,-1 0-1,1-1 1,-1-1 0,19-9-1,-18 7-892,0-1-1,0-1 0,0 0 0,16-17 0,-17 12-2913</inkml:trace>
</inkml:ink>
</file>

<file path=ppt/ink/ink3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15.234"/>
    </inkml:context>
    <inkml:brush xml:id="br0">
      <inkml:brushProperty name="width" value="0.05" units="cm"/>
      <inkml:brushProperty name="height" value="0.05" units="cm"/>
    </inkml:brush>
  </inkml:definitions>
  <inkml:trace contextRef="#ctx0" brushRef="#br0">20 1 4369,'0'0'2681,"0"0"-425,0 0-656,0 0-295,0 0-425,0 0-304,0 0-320,-9 34 24,9-4 208,-5 10-272,5 0 24,-5 0-240,5-5 0,0 0-1072,0-5-1208,0-10-5946</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4:10.790"/>
    </inkml:context>
    <inkml:brush xml:id="br0">
      <inkml:brushProperty name="width" value="0.05" units="cm"/>
      <inkml:brushProperty name="height" value="0.05" units="cm"/>
      <inkml:brushProperty name="color" value="#E71224"/>
    </inkml:brush>
  </inkml:definitions>
  <inkml:trace contextRef="#ctx0" brushRef="#br0">1 1 4769,'0'0'1556,"0"0"-450,0 0-179,0 0-2,0 0-22,0 0-187,0 0-272,0 0-43,0 0 67,0 0-7,0 0-149,0 0-45,0 0-72,7 2-113,-1 2-42,1 1 0,-1 0 0,0 0 0,0 1 0,-1 0 0,3 3-40,24 23 255,-10-14-164,1-2 0,1-1 1,1-1-1,0 0 0,1-2 0,0-2 0,21 7-91,5-2 365,0-2-1,2-2 0,30 1-364,30-3 2506,88-7-2506,-132-2-2783,-66 6-2374,-1 4 890</inkml:trace>
</inkml:ink>
</file>

<file path=ppt/ink/ink3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17.058"/>
    </inkml:context>
    <inkml:brush xml:id="br0">
      <inkml:brushProperty name="width" value="0.05" units="cm"/>
      <inkml:brushProperty name="height" value="0.05" units="cm"/>
    </inkml:brush>
  </inkml:definitions>
  <inkml:trace contextRef="#ctx0" brushRef="#br0">180 2 2985,'0'0'2031,"0"0"-607,0 0-276,0 0-127,0 0-23,0 0-208,0 0-163,0 0-135,0 0-40,0 0 0,0 0-160,0 0-44,1 0-1207,0-1 3903,-4 5 1706,-32 40-4682,-51 67 571,33-35-8585,48-70 3024</inkml:trace>
</inkml:ink>
</file>

<file path=ppt/ink/ink3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17.492"/>
    </inkml:context>
    <inkml:brush xml:id="br0">
      <inkml:brushProperty name="width" value="0.05" units="cm"/>
      <inkml:brushProperty name="height" value="0.05" units="cm"/>
    </inkml:brush>
  </inkml:definitions>
  <inkml:trace contextRef="#ctx0" brushRef="#br0">0 0 1040,'0'0'2970,"0"0"-821,0 0-578,0 0-256,0 0-211,0 0-209,0 0-210,0 0 69,0 0-76,0 0 19,2 7 634,8 13-1147,1 0 0,1-1 0,0-1 1,2 0-1,30 32 0,-34-40-845,1-1 1,0-1-1,0 1 0,1-2 1,0 0-1,20 9 0,3-4-4335</inkml:trace>
</inkml:ink>
</file>

<file path=ppt/ink/ink3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18.136"/>
    </inkml:context>
    <inkml:brush xml:id="br0">
      <inkml:brushProperty name="width" value="0.05" units="cm"/>
      <inkml:brushProperty name="height" value="0.05" units="cm"/>
    </inkml:brush>
  </inkml:definitions>
  <inkml:trace contextRef="#ctx0" brushRef="#br0">171 1 6465,'0'0'3025,"0"0"-810,0 0-405,0 0-283,0 0-355,0 0-469,-10 7 272,2 6-847,1 0 0,0 0 1,1 0-1,-7 25 0,0-5-5,-7 16-85,-39 108 195,52-133-341,1 1 0,1-1 0,1 1 0,-1 44 0,5-68-51,0 1 0,0-1 0,0 1 1,0-1-1,0 0 0,1 1 1,-1-1-1,0 1 0,1-1 1,-1 0-1,1 0 0,0 1 0,-1-1 1,1 0-1,0 0 0,0 0 1,0 1-1,0-1 0,0 0 1,0 0-1,0-1 0,0 1 0,0 0 1,0 0-1,0 0 0,1-1 1,-1 1-1,0-1 0,0 1 1,1-1-1,-1 1 0,1-1 0,-1 0 1,0 1-1,1-1 0,-1 0 1,1 0-1,-1 0 0,0 0 1,3-1-1,25 2-5344</inkml:trace>
</inkml:ink>
</file>

<file path=ppt/ink/ink3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18.671"/>
    </inkml:context>
    <inkml:brush xml:id="br0">
      <inkml:brushProperty name="width" value="0.05" units="cm"/>
      <inkml:brushProperty name="height" value="0.05" units="cm"/>
    </inkml:brush>
  </inkml:definitions>
  <inkml:trace contextRef="#ctx0" brushRef="#br0">0 76 5009,'0'0'4200,"0"0"-1959,0 0-844,0 0-110,0 0-186,0 0-341,0 0-215,0 0-225,3-6-38,14-6-529,-1 1-1,33-16 1,-43 24 191,0 0 1,0 0-1,0 1 1,0 0 0,0 0-1,1 1 1,-1-1 0,1 2-1,-1-1 1,1 1 0,-1 0-1,1 0 1,6 1 0,-11 0 61,1 0 0,-1 1 1,0-1-1,0 1 1,0-1-1,0 1 0,0 0 1,0 0-1,0-1 0,-1 1 1,1 1-1,-1-1 0,1 0 1,1 4-1,20 43 291,-13-25-180,6 11 69,16 30 99,-30-62-254,0 0 0,0 0 0,0 0 0,0 0 0,0 0 1,1-1-1,-1 1 0,1-1 0,0 0 0,0 1 0,0-1 0,0-1 0,0 1 1,7 3-1,4-4-251,-14-1 24,1 0-1,-1 0 0,0 0 0,1 0 1,-1 0-1,1 0 0,-1 0 1,1 0-1,-1 0 0,0-1 1,1 1-1,-1 0 0,1 0 1,-1-1-1,0 1 0,1 0 0,-1 0 1,0-1-1,1 1 0,-1 0 1,0-1-1,0 1 0,1-1 1,-1 1-1,0 0 0,0-1 1,1 1-1,-1-1 0,0 1 1,0 0-1,0-1 0,0 1 0,0-1 1,0 1-1,0-1 0,0 1 1,0-1-1,0-13-4988</inkml:trace>
</inkml:ink>
</file>

<file path=ppt/ink/ink3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19.019"/>
    </inkml:context>
    <inkml:brush xml:id="br0">
      <inkml:brushProperty name="width" value="0.05" units="cm"/>
      <inkml:brushProperty name="height" value="0.05" units="cm"/>
    </inkml:brush>
  </inkml:definitions>
  <inkml:trace contextRef="#ctx0" brushRef="#br0">244 0 2705,'0'0'2325,"0"0"-532,0 0-510,0 0-20,0 0-28,0 0-98,-2 31 2459,-2-23-3228,-1-1 0,1 0 0,-1 0 0,-1-1 0,1 0 0,-11 10 0,-11 12 0,15-14-496,-82 105 421,42-36-4748,40-61-814</inkml:trace>
</inkml:ink>
</file>

<file path=ppt/ink/ink3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19.483"/>
    </inkml:context>
    <inkml:brush xml:id="br0">
      <inkml:brushProperty name="width" value="0.05" units="cm"/>
      <inkml:brushProperty name="height" value="0.05" units="cm"/>
    </inkml:brush>
  </inkml:definitions>
  <inkml:trace contextRef="#ctx0" brushRef="#br0">1 0 6873,'0'0'4281,"0"0"-2856,0 0 23,0 0-208,0 0-136,0 0-351,0 0-369,73 100 32,-49-75-336,1 0 64,-1 0-56,-5 0-104,-4 5 32,-10-1-16,-5 6 0,0 25-408,-29-10-1089,-10-5-4056</inkml:trace>
</inkml:ink>
</file>

<file path=ppt/ink/ink3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20.692"/>
    </inkml:context>
    <inkml:brush xml:id="br0">
      <inkml:brushProperty name="width" value="0.05" units="cm"/>
      <inkml:brushProperty name="height" value="0.05" units="cm"/>
    </inkml:brush>
  </inkml:definitions>
  <inkml:trace contextRef="#ctx0" brushRef="#br0">0 1 1616,'0'0'6048,"0"0"-2696,0 0-952,0 0-275,0 0-509,0 0-478,0 0-460,0 0-199,0 0-213,0 0-102,3 0-108,7 1-43,0 0 0,-1 1 1,1 0-1,0 1 1,-1 0-1,14 7 1,46 12-410,-41-18-784,1-2-1,42-2 0,-32 0-1346,6 0-2710</inkml:trace>
</inkml:ink>
</file>

<file path=ppt/ink/ink3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21.152"/>
    </inkml:context>
    <inkml:brush xml:id="br0">
      <inkml:brushProperty name="width" value="0.05" units="cm"/>
      <inkml:brushProperty name="height" value="0.05" units="cm"/>
    </inkml:brush>
  </inkml:definitions>
  <inkml:trace contextRef="#ctx0" brushRef="#br0">0 1 4689,'0'0'3666,"0"0"-1739,0 0-1016,0 0-376,0 0-275,0 0 35,0 4-85,0-1-169,0 0 0,0 0 0,0-1 0,1 1 0,-1 0 0,1-1 0,-1 1 0,1-1 0,0 1 0,0 0 0,0-1 0,1 0 0,-1 1 0,0-1 0,1 0 0,-1 0 0,3 3 0,-1-3 28,0 0 1,0 0-1,0 0 0,0-1 0,1 1 1,-1-1-1,0 0 0,1 0 0,-1 0 1,0 0-1,1 0 0,-1-1 0,1 0 1,0 1-1,4-2 0,81 1-820,-31 0-2677,-17 0-2851</inkml:trace>
</inkml:ink>
</file>

<file path=ppt/ink/ink3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29.258"/>
    </inkml:context>
    <inkml:brush xml:id="br0">
      <inkml:brushProperty name="width" value="0.05" units="cm"/>
      <inkml:brushProperty name="height" value="0.05" units="cm"/>
    </inkml:brush>
  </inkml:definitions>
  <inkml:trace contextRef="#ctx0" brushRef="#br0">6 45 6209,'0'0'3781,"0"0"-2039,0 0-507,0 0 64,0 0-143,0 0-1106,0 0-1,0 0 1,0 0 0,0 0 0,0-1-1,0 1 1,0 0 0,0 0 0,0 0-1,-1 0 1,1 0 0,0-1-1,0 1 1,0 0 0,0 0 0,0 0-1,0 0 1,0-1 0,0 1 0,0 0-1,0 0 1,0 0 0,0 0 0,0-1-1,1 1 1,-1 0 0,0 0-1,0 0 1,0 0 0,0 0 0,0 0-1,0-1 1,0 1 0,0 0 0,0 0-1,1 0 1,-1 0 0,0 0-1,0 0 1,0 0 0,0-1 0,0 1-1,0 0 1,1 0 0,-1 0 0,0 0-1,0 0 1,0 0 0,0 0 0,0 0-1,1 0 1,-1 0 0,0 0-1,0 0 1,0 0 0,0 0 0,1 0-1,-1 0 1,0 0 0,0 0 0,0 0-1,56-12-60,79-14 1,-63 25-77,-71 1 33,-1 0-26,0 26 304,-1-18-194,-1 0 0,0 1 0,-1-2 0,0 1 1,0 0-1,-1 0 0,1-1 0,-2 0 0,1 0 1,-7 8-1,-6 13-1,-14 26-282,-3-1-1,-1-1 1,-75 82-1,110-134 254,-1 1-1,1-1 0,-1 1 0,1-1 0,-1 1 0,1-1 1,0 1-1,-1-1 0,1 1 0,0-1 0,-1 1 0,1 0 0,0-1 1,0 1-1,-1-1 0,1 1 0,0 0 0,0-1 0,0 1 0,0 0 1,0-1-1,0 1 0,0 0 0,0-1 0,0 1 0,0 0 1,1-1-1,-1 1 0,0-1 0,0 1 0,1 0 0,-1-1 0,0 1 1,0-1-1,1 1 0,-1 0 0,1-1 0,-1 1 0,1-1 0,-1 0 1,1 1-1,-1-1 0,1 1 0,-1-1 0,1 0 0,-1 1 1,1-1-1,0 0 0,0 1 0,36 12-14,-33-12 28,16 3 0,0 0 0,0-1 0,0 0-1,0-2 1,1-1 0,30-2 0,-38 0-476,-1-1 0,1 1 1,-1-2-1,0 0 1,0 0-1,21-11 1,17-15-4074</inkml:trace>
</inkml:ink>
</file>

<file path=ppt/ink/ink3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29.771"/>
    </inkml:context>
    <inkml:brush xml:id="br0">
      <inkml:brushProperty name="width" value="0.05" units="cm"/>
      <inkml:brushProperty name="height" value="0.05" units="cm"/>
    </inkml:brush>
  </inkml:definitions>
  <inkml:trace contextRef="#ctx0" brushRef="#br0">0 1 2905,'0'0'8201,"0"0"-5664,0 0-265,0 0-615,0 0-521,0 0-680,0 0-400,0 0-56,0 0 0,0 5-792,0 5-2225,0-5-5641</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4:11.398"/>
    </inkml:context>
    <inkml:brush xml:id="br0">
      <inkml:brushProperty name="width" value="0.05" units="cm"/>
      <inkml:brushProperty name="height" value="0.05" units="cm"/>
      <inkml:brushProperty name="color" value="#E71224"/>
    </inkml:brush>
  </inkml:definitions>
  <inkml:trace contextRef="#ctx0" brushRef="#br0">67 1 6113,'0'0'1466,"0"0"-434,0 0-218,0 0-138,0 0-103,0 0-137,1 0-391,0 0-1,0-1 0,0 1 0,0 0 0,0 0 0,0 0 0,0 0 1,0 0-1,0 0 0,0 1 0,0-1 0,0 0 0,-1 0 1,1 1-1,0-1 0,0 1 0,0-1 0,0 1-44,9 37 344,-1 1 1,-1 0-1,-3 0 0,1 36-344,-1-18 314,4 100 1613,-10 102-1927,-1-94 312,3-102-218,-4 0 0,-2 0 0,-3-1 0,-2 0-1,-3 0 1,-12 30-94,5-51-1041,18-38 697,0-1-1,0 0 1,0 1 0,0-1 0,-1 0 0,1-1-1,0 1 1,-1 0 0,0-1 0,1 1 0,-1-1 0,0 0-1,-2 1 345,-10 0-3504</inkml:trace>
</inkml:ink>
</file>

<file path=ppt/ink/ink3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36.745"/>
    </inkml:context>
    <inkml:brush xml:id="br0">
      <inkml:brushProperty name="width" value="0.05" units="cm"/>
      <inkml:brushProperty name="height" value="0.05" units="cm"/>
    </inkml:brush>
  </inkml:definitions>
  <inkml:trace contextRef="#ctx0" brushRef="#br0">312 524 6161,'0'0'4812,"0"0"-2457,0 0-972,0 0-43,0 0-66,0 0-458,0 0-272,0 0-276,0 0-9,0 0-151,0 0 78,0 0-100,0 0 60,0 0-6,0 0 24,-4 0-28,-235-5-640,236 5 495,1 0 1,-1 1 0,1-1 0,-1 0 0,1 1 0,0 0-1,-1-1 1,1 1 0,-1 0 0,1 0 0,0 0 0,0 1-1,0-1 1,0 0 0,0 1 0,0-1 0,0 1 0,0 0-1,0 0 1,1 0 0,-1 0 0,1 0 0,-1 0 0,1 0-1,-1 3 1,-1 2-17,0-1 0,1 1 0,0 0 0,1 0-1,0 0 1,0 0 0,0 0 0,1 9 0,0-14 19,1-1 0,0 1 0,-1 0 0,1-1-1,0 1 1,0-1 0,0 1 0,0-1 0,1 1 0,-1-1 0,0 1 0,0-1 0,1 0 0,-1 0 0,1 0 0,-1 0 0,1 0 0,0 0 0,-1 0 0,1 0 0,0-1-1,0 1 1,-1-1 0,1 1 0,3-1 0,51 9-514,-15-8 208,46-2-806,-81 1 1004,-1-1 0,1 0 0,0 0 0,-1-1 0,1 0 0,-1 0 0,1 0 0,-1-1 0,0 1 0,0-1 0,0 0 0,5-5 0,-2-1-24,0 1 0,0-2 0,-1 1 0,0-1 0,0 0 0,-1-1 0,-1 1 0,0-1 0,5-16 0,2-13 148,10-56 0,-10 37 3,37-183 1032,-45 225-787,-2 0-1,2-29 0,-4 45-35,0 1-1,0 0 137,0 0-200,0 0 13,0 0-100,-1 42 122,-15 92-432,-7 94 258,19 11 931,4-135-5276,0-54-1329,0-45-2027</inkml:trace>
</inkml:ink>
</file>

<file path=ppt/ink/ink3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37.324"/>
    </inkml:context>
    <inkml:brush xml:id="br0">
      <inkml:brushProperty name="width" value="0.05" units="cm"/>
      <inkml:brushProperty name="height" value="0.05" units="cm"/>
    </inkml:brush>
  </inkml:definitions>
  <inkml:trace contextRef="#ctx0" brushRef="#br0">0 1 2681,'0'0'4770,"0"0"-2236,0 0-946,0 0-205,0 0-112,0 0-112,0 0-366,0 0-200,0 0-308,0 0-45,16 5-57,6 4-272,0-1-1,0-1 1,1-2 0,0 0 0,34 2 0,116-3-5515,-110-5 1569,-12 1-3271</inkml:trace>
</inkml:ink>
</file>

<file path=ppt/ink/ink3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38.502"/>
    </inkml:context>
    <inkml:brush xml:id="br0">
      <inkml:brushProperty name="width" value="0.05" units="cm"/>
      <inkml:brushProperty name="height" value="0.05" units="cm"/>
    </inkml:brush>
  </inkml:definitions>
  <inkml:trace contextRef="#ctx0" brushRef="#br0">220 235 576,'0'0'6607,"0"0"-3557,0 0-1559,0 0-80,0 0-47,0 0-394,-9 1 1580,-32 3-2541,21-4 71,11-1-92,0 1 0,0 0 0,0 1 0,0 0 0,-15 4 0,20-4-3,1 1-1,-1 0 1,1-1-1,0 1 0,0 0 1,0 1-1,0-1 1,0 1-1,0-1 0,1 1 1,-1 0-1,1 0 1,0 0-1,0 0 1,0 0-1,0 1 0,-1 3 1,-2 2-13,0 0 0,1 0-1,1 1 1,-1-1 0,2 1 0,-1 0 0,1 0 0,1 0 0,0 0 0,0 0 0,1 13-1,40-23-315,-11 2 299,36-4-1290,-62 2 1237,1-1 0,-1 0-1,0 1 1,0-1 0,0-1-1,0 1 1,-1 0 0,1-1-1,0 1 1,0-1 0,-1 0-1,1 0 1,-1 0 0,0 0-1,1-1 1,-1 1 0,2-4-1,8-13-24,-1-1-1,-1 0 1,-2-1-1,0 0 1,0 0-1,5-35 1,-5 14 158,-3 1-1,0-70 1,0 91 1086,-2 21 842,-1 13-1282,-2 474-532,2-427-1230,5-22-5301,-6-29 136</inkml:trace>
</inkml:ink>
</file>

<file path=ppt/ink/ink3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39.006"/>
    </inkml:context>
    <inkml:brush xml:id="br0">
      <inkml:brushProperty name="width" value="0.05" units="cm"/>
      <inkml:brushProperty name="height" value="0.05" units="cm"/>
    </inkml:brush>
  </inkml:definitions>
  <inkml:trace contextRef="#ctx0" brushRef="#br0">1 0 600,'0'0'4813,"0"0"-2142,0 0-869,0 0-335,0 0-380,0 0-179,0 8 531,1 10-1102,1 0 0,0 0 0,2-1 0,0 1 0,1-1 0,13 32 0,56 99-1221,-62-126 485,25 33-7001,-31-44 1538</inkml:trace>
</inkml:ink>
</file>

<file path=ppt/ink/ink3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39.436"/>
    </inkml:context>
    <inkml:brush xml:id="br0">
      <inkml:brushProperty name="width" value="0.05" units="cm"/>
      <inkml:brushProperty name="height" value="0.05" units="cm"/>
    </inkml:brush>
  </inkml:definitions>
  <inkml:trace contextRef="#ctx0" brushRef="#br0">161 1 4033,'0'0'3217,"0"0"-913,0 0-776,0 0-351,0 0-353,0 0-40,0 0-400,-14 5-32,9 10 24,-5 10 152,0 0-56,1 5-336,-6 0 24,0-1-112,-4 6-96,-5 15-1024,4-15-1472,1 0-4410</inkml:trace>
</inkml:ink>
</file>

<file path=ppt/ink/ink3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41.026"/>
    </inkml:context>
    <inkml:brush xml:id="br0">
      <inkml:brushProperty name="width" value="0.05" units="cm"/>
      <inkml:brushProperty name="height" value="0.05" units="cm"/>
    </inkml:brush>
  </inkml:definitions>
  <inkml:trace contextRef="#ctx0" brushRef="#br0">448 5 6161,'0'0'2960,"0"0"-948,0 0-316,0 0-134,0 0-135,0 0-367,-1-1 2757,-17-3-3862,8 5-2,0 0 1,0 1-1,0 0 0,0 0 1,1 1-1,-1 1 1,1-1-1,0 1 1,0 1-1,0 0 1,1 0-1,-1 1 0,1 0 1,1 0-1,-9 10 1,7-8 15,0 1-1,1 0 1,1 1 0,-1 0 0,2 0 0,-1 1 0,2 0 0,-1 0 0,1 0 0,1 1-1,0-1 1,-3 16 0,-2 56-44,4 1-1,7 99 0,0-57 71,12 297-979,-14-416 912,0-1 1,-1 0-1,0 0 1,0 0-1,0 0 1,-1 0-1,0 0 1,0 0-1,0 0 1,-1-1-1,0 1 1,0-1-1,0 0 1,-1 0-1,1 0 1,-2 0-1,1-1 1,-5 5-1,0-2-430,-1 0 0,1-1-1,-1 0 1,0 0 0,-1-1-1,1-1 1,-1 0-1,-19 5 1,-5-2-3300</inkml:trace>
</inkml:ink>
</file>

<file path=ppt/ink/ink3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41.859"/>
    </inkml:context>
    <inkml:brush xml:id="br0">
      <inkml:brushProperty name="width" value="0.05" units="cm"/>
      <inkml:brushProperty name="height" value="0.05" units="cm"/>
    </inkml:brush>
  </inkml:definitions>
  <inkml:trace contextRef="#ctx0" brushRef="#br0">24 1 5641,'0'0'3573,"0"0"-1522,0 0-697,0 0 27,0 0-272,0 0-329,-13 12 51,11-4-740,0-1 1,0 1-1,0 0 1,1 0-1,0 0 1,1-1-1,0 1 1,1 9-1,-2 16 26,0 112-304,6-143-178,1-1 0,-1 0 0,0 0-1,1 0 1,-1-1 0,1 0 0,-1 0 0,1 0 0,-1-1-1,10-2 1,-12 2 292,1-1 1,-1 0-1,0 0 0,0 0 0,0-1 0,-1 1 1,1-1-1,-1 0 0,1 1 0,-1-1 0,0 0 0,0-1 1,0 1-1,0 0 0,-1 0 0,1-1 0,-1 1 1,0-1-1,0 1 0,1-5 0,0-8 262,0 0 0,0 0-1,-2-22 1,0 26 269,-1 12-373,0-1 0,0 0-1,0 0 1,0 1 0,-1-1-1,1 1 1,0-1 0,0 1-1,0 0 1,-1-1 0,1 1-1,0 0 1,0 0 0,-1 0-1,1-1 1,0 1 0,0 1-1,-3-1 1,-35 0 139,31 1-20,6-1-187,0-1 1,0 1-1,0 0 1,0 0-1,1-1 1,-1 1-1,0-1 1,0 1-1,1-1 1,-1 0-1,0 0 1,1 0 0,-1 0-1,1 0 1,-1 0-1,1 0 1,-1 0-1,1-1 1,0 1-1,0-1 1,0 1-1,-1-1 1,1 1-1,1-1 1,-1 1-1,0-1 1,-1-3-1,0-1-640,1 0-1,-1-1 0,1 0 0,0 1 1,0-1-1,1-8 0,0 10-3403</inkml:trace>
</inkml:ink>
</file>

<file path=ppt/ink/ink3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43.190"/>
    </inkml:context>
    <inkml:brush xml:id="br0">
      <inkml:brushProperty name="width" value="0.05" units="cm"/>
      <inkml:brushProperty name="height" value="0.05" units="cm"/>
    </inkml:brush>
  </inkml:definitions>
  <inkml:trace contextRef="#ctx0" brushRef="#br0">0 559 6873,'0'0'3699,"0"0"-1668,0 0-276,0 0-228,0 0-214,0 0-495,0 0-267,0 0-291,0 0-63,0 0-78,0 0-42,2-26-228,0 20 115,0-1-1,1 1 0,0 0 0,1 0 1,-1 0-1,6-6 0,-8 9-67,1 1 0,0 0 0,0 0-1,-1 0 1,1 0 0,0 0 0,1 0 0,-1 1 0,0-1-1,0 1 1,1-1 0,-1 1 0,1 0 0,-1 0-1,1 0 1,0 0 0,4-1 0,-6 2-265,-1 0 8,11 25 201,26 95 412,-37-120-296,0 1-1,0-1 1,0 0-1,0 1 0,1-1 1,-1 0-1,0 1 0,0-1 1,0 0-1,1 1 1,-1-1-1,0 0 0,0 0 1,1 1-1,-1-1 0,0 0 1,0 0-1,1 0 0,-1 1 1,0-1-1,1 0 1,-1 0-1,0 0 0,1 0 1,-1 0-1,0 1 0,1-1 1,-1 0-1,0 0 1,1 0-1,-1 0 0,0 0 1,1 0-1,-1 0 0,1 0 1,-1 0-1,0-1 0,1 1 1,-1 0-1,0 0 1,1 0-1,-1 0 0,0 0 1,1-1-1,-1 1 0,0 0 1,0 0-1,1 0 0,-1-1 1,0 1-1,0 0 1,1-1-1,-1 1 0,0 0 1,0 0-1,0-1 0,1 1 1,-1 0-1,0-1 1,0 1-1,0 0 0,0-1 1,0 1-1,0 0 0,0-1 1,10-24-826,10-71 839,-4 0 1,4-135-1,-14 158 144,-6-2 737,0 74-694,0 1-7,0 0-74,0 0 85,31 0 1744,126 5-1814,-1 0-4863,-130-5 490</inkml:trace>
</inkml:ink>
</file>

<file path=ppt/ink/ink3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43.877"/>
    </inkml:context>
    <inkml:brush xml:id="br0">
      <inkml:brushProperty name="width" value="0.05" units="cm"/>
      <inkml:brushProperty name="height" value="0.05" units="cm"/>
    </inkml:brush>
  </inkml:definitions>
  <inkml:trace contextRef="#ctx0" brushRef="#br0">1 0 4785,'0'0'2307,"0"0"-810,0 0-656,0 0-209,0 0-156,0 0 48,0 13-88,0 1-251,0 1 0,2 0 0,0-1 0,1 1 0,0-1-1,1 0 1,0 0 0,1 0 0,10 19 0,0-8-4,-2 1 1,17 48 0,-5 15-5543,-20-69 727</inkml:trace>
</inkml:ink>
</file>

<file path=ppt/ink/ink3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44.502"/>
    </inkml:context>
    <inkml:brush xml:id="br0">
      <inkml:brushProperty name="width" value="0.05" units="cm"/>
      <inkml:brushProperty name="height" value="0.05" units="cm"/>
    </inkml:brush>
  </inkml:definitions>
  <inkml:trace contextRef="#ctx0" brushRef="#br0">220 0 1488,'0'0'1702,"0"0"-388,0 0-215,0 0-125,0 0-113,0 0-207,0 0 84,0 0-55,0 0 42,0 0 38,0 0-65,0 0 52,0 0-31,-16 21 1519,3 3-2472,-1-1 1,-2-1-1,0 0 0,-38 38 1,23-25-1374,-2 2-2102,7-2-3645</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4:13.770"/>
    </inkml:context>
    <inkml:brush xml:id="br0">
      <inkml:brushProperty name="width" value="0.05" units="cm"/>
      <inkml:brushProperty name="height" value="0.05" units="cm"/>
      <inkml:brushProperty name="color" value="#E71224"/>
    </inkml:brush>
  </inkml:definitions>
  <inkml:trace contextRef="#ctx0" brushRef="#br0">0 1 4857,'0'0'1503,"0"0"-147,0 0-111,0 0-99,0 0 27,0 0-85,0 0-133,0 0-99,0 0-206,0 0-220,0 0-159,0 0-147,3 1-136,17 6-34,-1 1 0,1 1 0,10 8 46,54 24 37,-40-28 92,1-1 1,0-2 0,1-2 0,0-3-1,0-1 1,1-2 0,9-3-130,-40 1 33,-1 1 0,1 1 0,-1 0 1,1 1-1,-1 1 0,0 0 0,0 1 0,-1 1 1,8 3-34,-8-3 44,1-1 0,1-1 0,-1 0 1,1-1-1,-1 0 0,1-2 1,0 0-1,0 0 0,1-2-44,-16 1 7,-1 0-22,0 0-66,0 0-140,0 0-115,0 0 1,0 0-48,-1 5-2273,1 1-4429,-2-6 2964</inkml:trace>
</inkml:ink>
</file>

<file path=ppt/ink/ink3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45.270"/>
    </inkml:context>
    <inkml:brush xml:id="br0">
      <inkml:brushProperty name="width" value="0.05" units="cm"/>
      <inkml:brushProperty name="height" value="0.05" units="cm"/>
    </inkml:brush>
  </inkml:definitions>
  <inkml:trace contextRef="#ctx0" brushRef="#br0">0 1 6305,'0'0'4473,"0"0"-2944,0 0 383,0 0-256,0 0-239,0 0-737,0 0-544,0 0-48,0 0-88,0 0-384,0 0-2057,0 0-2808</inkml:trace>
</inkml:ink>
</file>

<file path=ppt/ink/ink3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46.125"/>
    </inkml:context>
    <inkml:brush xml:id="br0">
      <inkml:brushProperty name="width" value="0.05" units="cm"/>
      <inkml:brushProperty name="height" value="0.05" units="cm"/>
    </inkml:brush>
  </inkml:definitions>
  <inkml:trace contextRef="#ctx0" brushRef="#br0">404 75 9130,'0'0'2826,"0"0"-763,0 0-281,0 0-421,0 0-396,0 0-404,-2-25 83,-1 21-695,-1 0-1,1 1 0,-1-1 1,0 1-1,0 0 0,0 0 1,0 0-1,0 0 1,0 1-1,-1 0 0,0 0 1,1 0-1,-1 0 1,-10-2-1,-2 2-223,-1 0-1,-33 0 1,50 3 267,0-1-1,0 1 1,1 0 0,-1 0 0,0 0 0,1-1 0,-1 1-1,0 0 1,1 0 0,-1 0 0,1 0 0,0 0 0,-1 0 0,1 0-1,0 0 1,0 0 0,-1 0 0,1 0 0,0 0 0,0 0-1,0 0 1,0 0 0,0 1 0,0 3-26,-19 267-184,9-78 199,2-99 44,0 22-24,-5-1 0,-42 171 0,54-283-52,1-1 0,-1 1 0,-1-1 0,1 1 0,0-1 0,-1 0 1,0 1-1,0-1 0,0 0 0,0 0 0,0 0 0,-1-1 0,1 1 0,-1 0 0,1-1 0,-1 0 0,0 1 0,0-1 0,-6 3 0,4-4-420,0 0-1,1 1 1,-1-2-1,0 1 0,0 0 1,1-1-1,-1 0 1,0 0-1,-6-2 0,-10-2-5597</inkml:trace>
</inkml:ink>
</file>

<file path=ppt/ink/ink3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46.589"/>
    </inkml:context>
    <inkml:brush xml:id="br0">
      <inkml:brushProperty name="width" value="0.05" units="cm"/>
      <inkml:brushProperty name="height" value="0.05" units="cm"/>
    </inkml:brush>
  </inkml:definitions>
  <inkml:trace contextRef="#ctx0" brushRef="#br0">5 1 5025,'0'0'3969,"0"0"-1913,0 0-463,0 0-113,0 0-488,0 0-296,0 0-176,-5 0-239,5 0-145,15 0-80,9 0 96,10 9-152,5-4 0,5-5-216,0 0-601,24 0-999,-15 0-1041,-9-10-3584</inkml:trace>
</inkml:ink>
</file>

<file path=ppt/ink/ink3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47.442"/>
    </inkml:context>
    <inkml:brush xml:id="br0">
      <inkml:brushProperty name="width" value="0.05" units="cm"/>
      <inkml:brushProperty name="height" value="0.05" units="cm"/>
    </inkml:brush>
  </inkml:definitions>
  <inkml:trace contextRef="#ctx0" brushRef="#br0">11 0 1792,'0'0'6638,"0"0"-4076,0 0-1743,0 0-301,0 0-80,0 0-42,98 0-236,42 0 1466,-146 27-1426,-7-4-312,-2 0 0,0-1 0,-20 22 1,-22 31-433,-35 69-266,78-104-535,13-39 1090,1-1 483,0 0 240,0 0-176,0 0-189,30 0-37,55 2 20,-1 1-5605,-64-3-1169</inkml:trace>
</inkml:ink>
</file>

<file path=ppt/ink/ink3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48.157"/>
    </inkml:context>
    <inkml:brush xml:id="br0">
      <inkml:brushProperty name="width" value="0.05" units="cm"/>
      <inkml:brushProperty name="height" value="0.05" units="cm"/>
    </inkml:brush>
  </inkml:definitions>
  <inkml:trace contextRef="#ctx0" brushRef="#br0">1 1 4561,'0'0'1930,"0"0"-579,0 0-74,0 0-86,0 0-204,0 0-168,0 0 61,25 5 1863,11 24-2101,-30-24-891,-1 0 0,1 0 1,0 0-1,1-1 0,-1 1 0,1-2 0,0 1 1,0-1-1,0 0 0,14 4 0,3-6-3537</inkml:trace>
</inkml:ink>
</file>

<file path=ppt/ink/ink3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48.887"/>
    </inkml:context>
    <inkml:brush xml:id="br0">
      <inkml:brushProperty name="width" value="0.05" units="cm"/>
      <inkml:brushProperty name="height" value="0.05" units="cm"/>
    </inkml:brush>
  </inkml:definitions>
  <inkml:trace contextRef="#ctx0" brushRef="#br0">166 0 5089,'0'0'2746,"0"0"-707,0 0-569,0 0-154,0 0-129,0 0-17,-16 2 1117,6 7-2028,1 1 0,-1 0 0,2 1 1,-1 0-1,1 0 0,-7 15 0,3-6-213,2-4-64,1 0-1,0 1 0,2 1 1,0-1-1,1 1 1,0 0-1,2 1 1,0-1-1,1 1 1,-1 29-1,5-45-135,-1 0-1,1-1 1,-1 1-1,1 0 1,0 0-1,0-1 1,0 1-1,1-1 1,-1 1-1,0-1 1,1 1-1,0-1 1,-1 0-1,1 0 1,0 0-1,0 0 1,1 0-1,-1 0 1,0 0-1,0-1 1,1 1 0,-1-1-1,1 0 1,-1 0-1,1 0 1,0 0-1,0 0 1,-1 0-1,6 0 1,31 10-4314</inkml:trace>
</inkml:ink>
</file>

<file path=ppt/ink/ink3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49.953"/>
    </inkml:context>
    <inkml:brush xml:id="br0">
      <inkml:brushProperty name="width" value="0.05" units="cm"/>
      <inkml:brushProperty name="height" value="0.05" units="cm"/>
    </inkml:brush>
  </inkml:definitions>
  <inkml:trace contextRef="#ctx0" brushRef="#br0">16 1 3833,'0'0'3027,"0"0"-832,0 0-336,0 0-324,0 0-9,0 0-304,-5 34 1852,5-32-3051,1 1 1,-1-1-1,1 0 1,-1 0-1,1 0 1,0 0-1,0-1 1,0 1-1,0 0 0,0 0 1,0 0-1,1-1 1,-1 1-1,1-1 1,-1 1-1,1-1 1,-1 0-1,3 2 1,41 26 81,-7-5-512,-37-22 302,0-1 1,0 0-1,-1 1 1,1-1-1,-1 0 1,1 1-1,-1-1 1,0 0 0,1 1-1,-1-1 1,0 1-1,0-1 1,0 1-1,0-1 1,0 1-1,0-1 1,0 0-1,-1 1 1,1-1 0,-1 1-1,1-1 1,-1 2-1,-15 24-814,6-19 346,5-4 470,0-1 0,0 1 0,0 0 0,1 1 0,-1-1 0,1 1 0,-6 9 0,45 22 803,-23-14-583,-1-1-1,-1 2 1,-1-1-1,-1 1 1,0 1-1,7 45 1,-8-12 201,-1 104-1,-6-160-306,0 0-1,-1 1 1,1-1-1,-1 0 1,0 0-1,1 0 1,-1 0-1,0 0 1,1-1-1,-1 1 1,0 0-1,0 0 1,0 0-1,0-1 1,0 1-1,0 0 1,0-1-1,0 1 0,0-1 1,0 1-1,0-1 1,0 0-1,0 1 1,-1-1-1,1 0 1,0 0-1,0 0 1,0 0-1,-1 0 1,0 0-1,-46 1 37,39-1-67,-5 0-6,10 1 22,-1-1 0,1 0 0,-1 0 0,1-1 0,-1 1 0,1-1 0,-1 0 0,-4-2 0,7 2-25,0 0-1,0-1 1,1 1-1,-1-1 0,0 1 1,1-1-1,-1 0 0,1 0 1,0 1-1,0-1 0,0 0 1,0 0-1,0 0 1,0 0-1,0-1 0,1 1 1,-1 0-1,1 0 0,-1-5 1,0 5-14,1 0 0,0 0 1,-1 0-1,1 0 0,0 0 0,0 0 1,1-1-1,-1 1 0,0 0 1,1 0-1,-1 0 0,1 0 0,-1 0 1,1 0-1,0 0 0,0 0 1,0 0-1,0 0 0,0 1 0,1-1 1,-1 0-1,0 1 0,1-1 1,0 1-1,-1-1 0,3 0 1,4-3 54,0 0 1,0 1-1,1 0 1,-1 1-1,10-3 1,20-8 0,-17 3-279,0-1 0,-1-1-1,32-25 1,-21 12-2387</inkml:trace>
</inkml:ink>
</file>

<file path=ppt/ink/ink3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50.706"/>
    </inkml:context>
    <inkml:brush xml:id="br0">
      <inkml:brushProperty name="width" value="0.05" units="cm"/>
      <inkml:brushProperty name="height" value="0.05" units="cm"/>
    </inkml:brush>
  </inkml:definitions>
  <inkml:trace contextRef="#ctx0" brushRef="#br0">1 1 3241,'0'0'3028,"0"0"-878,0 0-442,0 0-498,0 0-328,0 0-270,4 7-97,45 78 630,-18-33-251,27 63 0,-49-96-782,-2 1 0,-1-1-1,0 1 1,-1 1-1,-2-1 1,0 1-1,0 27 1,-2-43-138,-2 0-1,1 1 1,0-1 0,-1 0 0,0 0 0,0 0 0,-1 0 0,1-1-1,-1 1 1,0 0 0,-1-1 0,1 1 0,-4 4 0,-2 0-465,0 0 1,-1 0 0,0-1-1,-13 9 1,-17 14-3710</inkml:trace>
</inkml:ink>
</file>

<file path=ppt/ink/ink3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51.689"/>
    </inkml:context>
    <inkml:brush xml:id="br0">
      <inkml:brushProperty name="width" value="0.05" units="cm"/>
      <inkml:brushProperty name="height" value="0.05" units="cm"/>
    </inkml:brush>
  </inkml:definitions>
  <inkml:trace contextRef="#ctx0" brushRef="#br0">264 323 3105,'0'0'4118,"0"0"-1894,0 0-439,0 0 76,0 0 43,0 0-271,-7 1 1978,-26 3-3765,30-4 124,-3-1-7,-1 1 0,1 0 0,0 0 0,-1 0 1,1 1-1,0-1 0,0 2 0,0-1 0,0 1 1,0 0-1,0 0 0,0 0 0,0 1 0,1 0 1,-1 0-1,1 0 0,0 1 0,-6 5 0,2 0-4,-1 0-1,1 0 1,1 1-1,0 0 1,1 1-1,0 0 1,0 0-1,1 1 0,1 0 1,0 0-1,0 0 1,1 0-1,1 1 1,0-1-1,1 1 0,0 0 1,0 18-1,27-26-2,78-3-57,-56-3-634,-43 1 680,0-1 0,0 0 0,0 0 0,0 0 0,-1-1 0,1 0 0,0 1 0,-1-1-1,1 0 1,-1 0 0,0-1 0,0 1 0,0-1 0,0 0 0,0 0 0,0 0 0,-1 0 0,1 0 0,-1 0 0,0-1 0,2-5 0,6-9-243,0-2-1,10-33 1,2-27 116,-3 0-1,16-157 1,-29 188 171,-4 66 193,16 189 1584,-18-68-1441,0 156-2308,0-293-799,0-1-2445</inkml:trace>
</inkml:ink>
</file>

<file path=ppt/ink/ink3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52.673"/>
    </inkml:context>
    <inkml:brush xml:id="br0">
      <inkml:brushProperty name="width" value="0.05" units="cm"/>
      <inkml:brushProperty name="height" value="0.05" units="cm"/>
    </inkml:brush>
  </inkml:definitions>
  <inkml:trace contextRef="#ctx0" brushRef="#br0">3 0 3273,'0'0'5285,"0"0"-2563,0 0-1031,0 0-408,0 0-210,0 0-442,7 15 76,102 74-300,-106-87-409,-1 1 1,0-1 0,1 1 0,-1-1 0,0 1-1,0 0 1,-1-1 0,1 1 0,0 0-1,-1 0 1,0 0 0,0 1 0,0-1-1,1 3 1,-2-4 1,-1 0 0,1-1-1,-1 1 1,1-1 0,-1 1 0,0-1-1,1 1 1,-1-1 0,0 0-1,0 1 1,0-1 0,0 0 0,0 0-1,-1 0 1,1 0 0,0 0-1,0 0 1,-1 0 0,1 0 0,-1 0-1,1 0 1,-1-1 0,1 1-1,-1-1 1,1 1 0,-1-1 0,1 0-1,-4 1 1,-5 2-63,1-1-9,0 0 1,1 1-1,-1 0 0,1 0 0,0 1 0,0 0 0,-11 8 1,24-12-112,-1 1 0,1-1 0,-1 2 0,1-1 0,-1 0 1,1 1-1,-1 0 0,0-1 0,0 2 0,6 3 0,-1 3 197,1 0-1,-1 0 0,-1 2 0,0-1 0,-1 1 0,0 0 0,0 0 1,-1 1-1,0 0 0,-1 0 0,-1 0 0,0 0 0,-1 1 1,4 24-1,-2 8 86,-2 0 1,-6 87 0,3-123-77,-1 0 1,0 0-1,-1 0 1,0 1-1,-1-1 1,1-1 0,-2 1-1,1 0 1,-1-1-1,-1 0 1,1 0 0,-7 8-1,7-11 6,0 0 0,0-1-1,-1 0 1,1 0 0,-1 0 0,0-1-1,0 1 1,0-1 0,-1 0 0,1-1-1,-1 1 1,0-1 0,1 0 0,-1-1-1,0 1 1,0-1 0,0 0 0,0-1-1,-8 1 1,12-2-19,1 1 0,0-1 1,-1 1-1,1-1 0,0 1 0,0-1 1,-1 0-1,1 0 0,0 0 0,0 1 0,0-1 1,0 0-1,0-1 0,0 1 0,0 0 1,1 0-1,-1 0 0,0 0 0,1-1 0,-1 1 1,1 0-1,-1 0 0,1-1 0,-1 1 1,1-1-1,0 1 0,0 0 0,0-1 0,0 1 1,0 0-1,0-3 0,-1-57-23,2 44-76,-1 1 28,-1 13 44,1 1 0,-1 0-1,1 0 1,0-1 0,0 1 0,0 0 0,0 0-1,0-1 1,0 1 0,1 0 0,-1 0 0,1-1-1,-1 1 1,1 0 0,0 0 0,0 0 0,0 0-1,0 0 1,0 0 0,1 0 0,-1 0 0,1 1-1,-1-1 1,1 0 0,-1 1 0,1-1 0,0 1 0,3-2-1,19-8-537,43-13-1,12-5 471,-69 25-137,17-9 539,-10 10-3039,-17 3-1877</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4:17.622"/>
    </inkml:context>
    <inkml:brush xml:id="br0">
      <inkml:brushProperty name="width" value="0.05" units="cm"/>
      <inkml:brushProperty name="height" value="0.05" units="cm"/>
      <inkml:brushProperty name="color" value="#E71224"/>
    </inkml:brush>
  </inkml:definitions>
  <inkml:trace contextRef="#ctx0" brushRef="#br0">0 1 5561,'0'0'3185,"0"0"-1486,0 0-264,0 0 159,0 0-65,0 0-343,33 0 439,-10 1-1341,0 2-1,-1 0 0,0 2 1,0 0-1,11 5-283,-3-1-1021,0-2-1,13 1 1022,-31-6-2310,1-1 0,-1-1-1,0 0 1,11-2 2310,-23 2-5779</inkml:trace>
</inkml:ink>
</file>

<file path=ppt/ink/ink3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53.706"/>
    </inkml:context>
    <inkml:brush xml:id="br0">
      <inkml:brushProperty name="width" value="0.05" units="cm"/>
      <inkml:brushProperty name="height" value="0.05" units="cm"/>
    </inkml:brush>
  </inkml:definitions>
  <inkml:trace contextRef="#ctx0" brushRef="#br0">1 1 5825,'0'0'3241,"0"0"-1257,0 0-359,0 0-201,0 0-208,0 0-208,0 0-479,14 30-9,6-21-296,4 1 80,1 0-240,4-5 120,5 0-128,0-5-56,5 0-600,5 0-1073,-5 0-1135,-10 0-3033</inkml:trace>
</inkml:ink>
</file>

<file path=ppt/ink/ink3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54.036"/>
    </inkml:context>
    <inkml:brush xml:id="br0">
      <inkml:brushProperty name="width" value="0.05" units="cm"/>
      <inkml:brushProperty name="height" value="0.05" units="cm"/>
    </inkml:brush>
  </inkml:definitions>
  <inkml:trace contextRef="#ctx0" brushRef="#br0">88 1 568</inkml:trace>
  <inkml:trace contextRef="#ctx0" brushRef="#br0" timeOffset="1">88 1 568,'-88'244'8442,"88"-244"-6274,0 0-1279,0 0 151,0 0-352,0 0 104,5 0 96,19 10-216,10 10-135,10 5-265,0-5-256,5-5-16,24-6-1377,-15-4-1599,-9-5-4650</inkml:trace>
</inkml:ink>
</file>

<file path=ppt/ink/ink3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56.193"/>
    </inkml:context>
    <inkml:brush xml:id="br0">
      <inkml:brushProperty name="width" value="0.05" units="cm"/>
      <inkml:brushProperty name="height" value="0.05" units="cm"/>
    </inkml:brush>
  </inkml:definitions>
  <inkml:trace contextRef="#ctx0" brushRef="#br0">1 40 7586,'0'0'4559,"0"0"-2313,0 0-636,0 0-230,0 0-330,0 0-397,0 0-345,0 0-150,0 0-82,0 0-143,0 0-11,0 0 25,3 0-83,14-1 122,0-2 0,0 0 0,31-9 1,19-4-33,-41 13-32,48 1 0,-56 2 22,-17 2 50,0-1 0,0 1 0,-1 0 0,1 0 0,0-1 0,-1 1 0,0 0 0,1 0 0,-1 0 0,0-1 1,0 1-1,0 0 0,0 0 0,0 0 0,0 0 0,-1 2 0,1 0 5,-1 7-1,0 0-1,0 0 0,-1 0 0,0 0 0,-1 0 1,0 0-1,-1-1 0,-6 13 0,-6 8-13,-26 36 0,14-24 16,-4 9-37,-109 196-948,149-246 1332,1-1 0,0 1-1,-1-2 1,1 1-1,10-2 1,-17 1-269,165 0-4468,-112 0-678</inkml:trace>
</inkml:ink>
</file>

<file path=ppt/ink/ink3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58.141"/>
    </inkml:context>
    <inkml:brush xml:id="br0">
      <inkml:brushProperty name="width" value="0.05" units="cm"/>
      <inkml:brushProperty name="height" value="0.05" units="cm"/>
    </inkml:brush>
  </inkml:definitions>
  <inkml:trace contextRef="#ctx0" brushRef="#br0">0 1 9154,'0'0'4281,"0"0"-2481,0 0-63,0 0-257,0 0-464,0 0-64,0 0-568,0 0-103,0 0-209,0 0-144,0 0-201,0 5-847,0 5-1848,0 0-3778</inkml:trace>
</inkml:ink>
</file>

<file path=ppt/ink/ink3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58.837"/>
    </inkml:context>
    <inkml:brush xml:id="br0">
      <inkml:brushProperty name="width" value="0.05" units="cm"/>
      <inkml:brushProperty name="height" value="0.05" units="cm"/>
    </inkml:brush>
  </inkml:definitions>
  <inkml:trace contextRef="#ctx0" brushRef="#br0">336 51 6129,'0'0'4585,"0"0"-2296,0 0-920,0 0-208,0 0-273,0 0-161,-3-26-94,0 23-659,-1 1 0,1-1 0,-1 1 0,0 0 0,0 0 0,0 0 0,-1 1 0,1-1 0,0 1 0,0 0 0,-1 0 0,1 0 0,-6 1 0,-68-1-978,51 1 738,25 0 270,1 0 0,0 0-1,0 1 1,0-1 0,0 0-1,0 0 1,0 1 0,0-1-1,0 1 1,0-1-1,0 1 1,0-1 0,0 1-1,0 0 1,0-1 0,0 1-1,0 0 1,0 0 0,1 0-1,-1-1 1,0 1-1,1 0 1,-1 0 0,0 0-1,1 0 1,0 0 0,-1 0-1,1 1 1,-1-1 0,1 0-1,0 0 1,0 0-1,0 2 1,0 51 122,1-27-114,-1 964-102,0-963-24,1 11-518,-6 46 1,4-76 463,-1 1-1,0-1 1,0 0 0,-1 1 0,0-1 0,0 0 0,-1-1 0,0 1-1,-1 0 1,-6 7 0,9-14 19,0 0-1,0 0 1,0 0 0,0-1-1,0 1 1,-1-1 0,1 1-1,-1-1 1,1 0-1,-1 0 1,0 0 0,1 0-1,-1-1 1,0 1 0,0-1-1,1 1 1,-1-1 0,0 0-1,0 0 1,0 0-1,1-1 1,-1 1 0,0-1-1,0 0 1,1 1 0,-5-3-1,-17-13-3676</inkml:trace>
</inkml:ink>
</file>

<file path=ppt/ink/ink3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59.337"/>
    </inkml:context>
    <inkml:brush xml:id="br0">
      <inkml:brushProperty name="width" value="0.05" units="cm"/>
      <inkml:brushProperty name="height" value="0.05" units="cm"/>
    </inkml:brush>
  </inkml:definitions>
  <inkml:trace contextRef="#ctx0" brushRef="#br0">0 0 6513,'0'0'2353,"0"0"-561,0 0-535,0 0 79,0 0-504,0 0-128,0 0-8,5 10 128,14 5 33,11 0-561,4-5 0,10 0-296,-1-5 0,11-5-1064,19 0-705,-10 0-951,-14-5-3482</inkml:trace>
</inkml:ink>
</file>

<file path=ppt/ink/ink3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00.303"/>
    </inkml:context>
    <inkml:brush xml:id="br0">
      <inkml:brushProperty name="width" value="0.05" units="cm"/>
      <inkml:brushProperty name="height" value="0.05" units="cm"/>
    </inkml:brush>
  </inkml:definitions>
  <inkml:trace contextRef="#ctx0" brushRef="#br0">0 0 2681,'0'0'4250,"0"0"-2330,0 0-607,0 0-60,0 0 163,0 0-150,0 0-52,0 0-286,0 0-349,0 0-217,22 0-156,180 0-4514,-202 2 4380,0-1 0,0 1 1,0-1-1,0 1 0,0-1 0,-1 0 0,1 1 0,0-1 1,-1 0-1,0 1 0,1-1 0,-1 0 0,0 1 0,1-1 1,-1 0-1,-1 2 0,1-3-17,-23 38-168,1 1 1,2 1-1,-23 60 0,24-54-351,-13 15 100,38-59 270,0-1 0,0 0 1,0 0-1,0-1 1,0 0-1,0 1 0,0-1 1,8-2-1,49-12-4551,-46 9 1931</inkml:trace>
</inkml:ink>
</file>

<file path=ppt/ink/ink3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00.964"/>
    </inkml:context>
    <inkml:brush xml:id="br0">
      <inkml:brushProperty name="width" value="0.05" units="cm"/>
      <inkml:brushProperty name="height" value="0.05" units="cm"/>
    </inkml:brush>
  </inkml:definitions>
  <inkml:trace contextRef="#ctx0" brushRef="#br0">0 1 280,'0'0'3998,"0"0"-1928,0 0-899,0 0-328,0 0 30,0 0-134,0 0-232,6 31 1840,48-17-2225,3-9-3881,-33-5 849</inkml:trace>
</inkml:ink>
</file>

<file path=ppt/ink/ink3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01.706"/>
    </inkml:context>
    <inkml:brush xml:id="br0">
      <inkml:brushProperty name="width" value="0.05" units="cm"/>
      <inkml:brushProperty name="height" value="0.05" units="cm"/>
    </inkml:brush>
  </inkml:definitions>
  <inkml:trace contextRef="#ctx0" brushRef="#br0">124 0 6481,'0'0'2542,"0"0"-860,0 0-302,0 0-87,0 0-49,0 0-323,-7 7-131,-3 4-461,0 0 1,1 0-1,0 1 0,1 1 1,-12 22-1,13-21-277,0 0-1,0 0 0,2 1 1,0 0-1,0 0 0,1 0 1,1 0-1,1 1 0,-1 26 1,2-22-129,0 27 93,1-45-97,0 0 0,0 0 0,0 0 0,1 0-1,-1 0 1,1 0 0,0 0 0,-1 0 0,1 0 0,0 0 0,0 0 0,1 0 0,-1 0 0,0 0 0,0-1 0,1 1-1,1 1 1,51 20-3747,-44-20 2566,19 7-3684</inkml:trace>
</inkml:ink>
</file>

<file path=ppt/ink/ink3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02.681"/>
    </inkml:context>
    <inkml:brush xml:id="br0">
      <inkml:brushProperty name="width" value="0.05" units="cm"/>
      <inkml:brushProperty name="height" value="0.05" units="cm"/>
    </inkml:brush>
  </inkml:definitions>
  <inkml:trace contextRef="#ctx0" brushRef="#br0">14 1 4745,'0'0'2853,"0"0"-982,0 0-466,0 0-395,0 0-266,0 0-221,0 0-242,0 0 11,10 10 18,91 103 24,-100-112-335,0 0 0,0-1 0,-1 1 0,1 0 0,-1-1 0,1 1 0,-1 0 0,1 0 0,-1-1-1,1 1 1,-1 0 0,1 0 0,-1 0 0,0 0 0,0-1 0,1 1 0,-1 0 0,0 0 0,0 0-1,0 0 1,0 0 0,0 0 0,0 0 0,0 0 0,-1 0 0,1-1 0,0 1 0,0 0 0,-1 0-1,1 0 1,0 0 0,-1 0 0,1-1 0,-1 1 0,1 0 0,-1 0 0,1-1 0,-1 1 0,0 0-1,1-1 1,-1 1 0,-1 0 0,-35 20-72,27-17 60,1 1-7,-2 1-1,-1 1-1,1 0 0,1 1 0,-14 11 0,83 0-524,-52-17 573,0 1 0,0 0 0,-1 1 0,1-1 0,-1 1-1,0 1 1,0-1 0,0 1 0,0 0 0,-1 0 0,0 1 0,0 0-1,-1-1 1,1 2 0,-1-1 0,0 0 0,5 13 0,-3-5 6,-1 1 1,0 0-1,-1 0 1,-1 0 0,0 0-1,-1 0 1,0 27-1,-1-13 64,0-16-79,0 1 0,-1-1 1,-1 0-1,-4 24 0,4-35-23,1 1 0,-1-1 0,0 0 0,0 1 0,0-1 0,0 0 0,0 0 0,0 0 0,-1 0 0,1 0 0,-1 0 0,1 0 0,-1 0 0,0-1 0,0 1 0,0-1 0,0 1 0,0-1 0,0 0-1,0 1 1,0-1 0,0 0 0,-1-1 0,1 1 0,0 0 0,-1-1 0,1 1 0,-1-1 0,1 0 0,0 1 0,-4-2 0,2 1-8,-2 1-1,-1-1 1,1 0 0,-1-1-1,0 1 1,1-1-1,-1-1 1,-7-1 0,11 1 34,1 1 0,0-1 0,-1 0 0,1 0 0,0 0 0,0 0 0,0 0 0,0 0 0,1 0 0,-1-1 0,0 1 0,1 0 0,0-1 0,-1 0 0,1 1 0,0-1 0,1 0 0,-1 1 0,0-5 0,-3-13 40,1 1 0,0-1 0,2 0 1,1-24-1,0 28-202,4 14 29,1 0 0,-1 1-1,0-1 1,1 1-1,-1 0 1,1 1-1,-1-1 1,1 1 0,0-1-1,6 2 1,-4-2-26,15-2-577,1-1 0,-2 0 0,1-2 0,-1-1 0,30-14 1,-11 2-2922</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4:18.118"/>
    </inkml:context>
    <inkml:brush xml:id="br0">
      <inkml:brushProperty name="width" value="0.05" units="cm"/>
      <inkml:brushProperty name="height" value="0.05" units="cm"/>
      <inkml:brushProperty name="color" value="#E71224"/>
    </inkml:brush>
  </inkml:definitions>
  <inkml:trace contextRef="#ctx0" brushRef="#br0">209 0 6657,'0'0'1510,"0"0"-706,0 0-237,0 0 85,0 0-9,0 0-335,-7 7-187,-23 17-108,-6 5-5,2 0 0,1 3-1,1 0 1,1 4-8,28-31-8,2-4-7,1 0-1,-1-1 0,1 1 1,0 0-1,0 0 1,0 0-1,-1 0 0,1 0 1,0 0-1,0 0 0,0 0 1,0 0-1,0 0 0,1 0 1,-1 0-1,0 0 0,0 0 1,1 0-1,-1 0 0,0-1 1,1 1-1,-1 0 1,1 0-1,-1 0 0,1 0 1,0-1-1,-1 1 0,1 0 1,0-1-1,-1 1 0,1 0 1,0-1-1,0 1 0,0-1 1,0 1 15,32 16 247,-29-16-213,33 11 325,1-2 0,1-1-1,-1-2 1,1-2 0,0-2 0,1-1 0,27-3-359,-67 1-65,0-7-1852,0-6-42,-3 2-1107</inkml:trace>
</inkml:ink>
</file>

<file path=ppt/ink/ink3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03.308"/>
    </inkml:context>
    <inkml:brush xml:id="br0">
      <inkml:brushProperty name="width" value="0.05" units="cm"/>
      <inkml:brushProperty name="height" value="0.05" units="cm"/>
    </inkml:brush>
  </inkml:definitions>
  <inkml:trace contextRef="#ctx0" brushRef="#br0">1 1 7714,'0'0'2654,"0"0"-762,0 0-473,0 0-147,0 0-460,0 0-220,2 3-311,49 50 261,-37-40-348,0 0 0,18 24 0,-29-32-167,1 0-1,-1 0 1,0 0 0,-1 0 0,1 1-1,-1-1 1,0 1 0,-1 0 0,1 0 0,-1-1-1,0 1 1,0 10 0,-1 0-33,1-9-32,0 0 0,-1 0 0,0 0 0,0 0 0,-1 0 0,0 0 0,0-1 0,-1 1 0,1 0 0,-1 0 0,-1-1 0,0 1 0,1-1 0,-2 0 0,1 1 0,-1-2 0,-7 10 0,2-6-584,-2 1 0,1-1 0,-1-1-1,-13 8 1,-6-4-3163</inkml:trace>
</inkml:ink>
</file>

<file path=ppt/ink/ink3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04.056"/>
    </inkml:context>
    <inkml:brush xml:id="br0">
      <inkml:brushProperty name="width" value="0.05" units="cm"/>
      <inkml:brushProperty name="height" value="0.05" units="cm"/>
    </inkml:brush>
  </inkml:definitions>
  <inkml:trace contextRef="#ctx0" brushRef="#br0">0 0 4081,'0'0'4381,"0"0"-2210,0 0-1232,0 0-254,0 0-91,0 0-59,7 13-33,12 27-20,-1 1-1,-3 0 0,18 73 1,20 149 602,65 698-810,-77-556-3019,10-5-4164,-36-316 2288</inkml:trace>
</inkml:ink>
</file>

<file path=ppt/ink/ink3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05.508"/>
    </inkml:context>
    <inkml:brush xml:id="br0">
      <inkml:brushProperty name="width" value="0.05" units="cm"/>
      <inkml:brushProperty name="height" value="0.05" units="cm"/>
    </inkml:brush>
  </inkml:definitions>
  <inkml:trace contextRef="#ctx0" brushRef="#br0">13 1 3633,'0'0'2074,"0"0"-298,0 0-304,0 0-381,0 0-551,0 0-270,20 13-137,7 4-90,-7-4 17,0 0 0,28 25 0,-46-37 42,-1 0 0,1 0 0,0 1 1,-1-1-1,1 0 0,-1 1 0,1 0 1,-1-1-1,0 1 0,1 0 0,-1 0 1,0-1-1,0 1 0,0 0 0,-1 0 1,1 0-1,0 0 0,-1 1 0,1-1 1,-1 0-1,0 0 0,0 0 0,0 0 1,0 0-1,0 0 0,0 1 0,0-1 1,-1 0-1,0 3 0,-2-1 22,0 1 0,0 0 0,0-1 0,-1 0-1,1 0 1,-1 0 0,0 0 0,0-1 0,-9 6 0,9-6-182,0 1 1,0-1-1,0 1 0,0-1 1,1 1-1,0 0 0,0 0 1,0 1-1,-4 6 0,6-9 33,1-1-1,-1 1 0,1-1 1,-1 1-1,1 0 1,0-1-1,0 1 0,-1-1 1,1 1-1,0 0 1,1-1-1,-1 1 0,0 0 1,0-1-1,1 1 0,-1-1 1,1 1-1,-1-1 1,1 1-1,-1-1 0,1 1 1,0-1-1,0 0 0,0 1 1,0-1-1,0 0 1,0 0-1,0 1 0,0-1 1,1 0-1,-1 0 0,0 0 1,1-1-1,-1 1 1,2 1-1,3 0 97,0 1 1,-1 0-1,1 1 1,-1-1-1,0 1 0,0 0 1,-1 0-1,1 1 1,-1-1-1,0 1 0,0 0 1,0 0-1,-1 0 1,1 1-1,-1-1 0,-1 1 1,1 0-1,-1 0 1,0-1-1,0 2 0,-1-1 1,0 0-1,0 0 1,0 0-1,-1 1 0,0-1 1,-1 9-1,1-8-71,-1 1 0,0-1 0,0 0 0,-1 0 0,0 0 0,0-1 0,0 1-1,-1 0 1,0-1 0,-1 1 0,1-1 0,-1 0 0,0 0 0,-1-1 0,1 1 0,-1-1 0,0 0 0,-1 0 0,1-1 0,-1 1-1,0-1 1,0 0 0,0-1 0,-1 0 0,1 0 0,-1 0 0,1-1 0,-1 1 0,0-2 0,0 1 0,0-1 0,0 0 0,-11 0-1,16-2-34,1 1-1,-1-1 0,1 1 0,-1-1 0,1 1 0,0-1 0,-1 0 0,1 0 0,0 0 1,0 0-1,0 0 0,-1 0 0,1 0 0,0 0 0,0 0 0,0-1 0,1 1 0,-1 0 1,0-1-1,0 1 0,1 0 0,-1-1 0,1 1 0,-1-1 0,1 1 0,0-1 1,-1 1-1,1-1 0,0 0 0,0 1 0,0-1 0,1-2 0,2-60-267,-2 62 271,0 0-1,0 0 1,0 0-1,0 1 1,0-1-1,0 0 1,1 0-1,-1 1 1,0-1-1,1 1 1,-1-1-1,1 1 1,0 0-1,-1-1 1,1 1-1,0 0 1,0 0-1,0 0 0,0 1 1,0-1-1,0 0 1,0 1-1,0-1 1,2 1-1,65-10-1437,-42 7 957,33-11-2809,-39 8-1191</inkml:trace>
</inkml:ink>
</file>

<file path=ppt/ink/ink3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06.044"/>
    </inkml:context>
    <inkml:brush xml:id="br0">
      <inkml:brushProperty name="width" value="0.05" units="cm"/>
      <inkml:brushProperty name="height" value="0.05" units="cm"/>
    </inkml:brush>
  </inkml:definitions>
  <inkml:trace contextRef="#ctx0" brushRef="#br0">0 6 3929,'0'0'4601,"0"0"-2441,0 0-807,0 0 39,0 0-352,0 0-40,0 0-456,0 0-208,0 0-191,0 0-145,15 0 88,5 0-24,4 0-128,0 0-209,1 0-503,4 0-1176,-10 0-641,-4-5-2120</inkml:trace>
</inkml:ink>
</file>

<file path=ppt/ink/ink3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06.457"/>
    </inkml:context>
    <inkml:brush xml:id="br0">
      <inkml:brushProperty name="width" value="0.05" units="cm"/>
      <inkml:brushProperty name="height" value="0.05" units="cm"/>
    </inkml:brush>
  </inkml:definitions>
  <inkml:trace contextRef="#ctx0" brushRef="#br0">0 1 1664</inkml:trace>
  <inkml:trace contextRef="#ctx0" brushRef="#br0" timeOffset="1">0 1 1664,'5'119'5634,"-5"-119"-3378,0 0-872,0 0-479,0 0-241,0 0-320,0 0-64,10 0-200,10 0 120,9 0-200,0-5-200,10-4-1168,0-1-897,-10 5-4120</inkml:trace>
</inkml:ink>
</file>

<file path=ppt/ink/ink3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07.387"/>
    </inkml:context>
    <inkml:brush xml:id="br0">
      <inkml:brushProperty name="width" value="0.05" units="cm"/>
      <inkml:brushProperty name="height" value="0.05" units="cm"/>
    </inkml:brush>
  </inkml:definitions>
  <inkml:trace contextRef="#ctx0" brushRef="#br0">0 374 8370,'0'0'2243,"0"0"-789,0 0-406,0 0-395,0 0-214,0 0-339,0 0-60,0-5-25,0 4-20,0 0-1,0 0 1,1 0 0,-1 0 0,0 0 0,0-1 0,0 1 0,1 0-1,-1 0 1,1 0 0,-1 0 0,1 1 0,-1-1 0,1 0-1,-1 0 1,1 0 0,0 0 0,0 0 0,-1 1 0,1-1-1,0 0 1,0 1 0,0-1 0,0 1 0,0-1 0,-1 1 0,2-1-1,1 0-59,0 0 0,0 1-1,0-1 1,0 1 0,0 0-1,0-1 1,0 2 0,0-1-1,0 0 1,0 1 0,0-1 0,4 2-1,-5-1 64,1 0 0,-1 0 0,1 0 0,-1 1 0,0-1 0,0 1 0,0 0 0,0-1 0,0 1 0,0 0 0,0 0 0,0 0 0,-1 0-1,1 1 1,-1-1 0,0 0 0,2 5 0,17 49 148,-13-34-111,18 81 140,-24-98-184,-1-5 13,0 0 1,1 1 0,-1-1-1,0 1 1,1-1 0,-1 1-1,0-1 1,1 0 0,-1 1-1,1-1 1,-1 0 0,1 1-1,-1-1 1,1 0 0,-1 0-1,1 1 1,-1-1 0,1 0-1,-1 0 1,1 0 0,-1 0-1,1 0 1,-1 0 0,1 0-1,0 0 1,1-17-272,9-54-260,29-100 0,9-47 533,-48 212 66,-1 5-21,0-1 0,0 1 0,0 0 0,0 0 0,0-1 0,0 1 0,0 0 0,0 0 0,0 0 0,1-1 0,-1 1 0,1 0 0,-1 0 0,1 0 0,-1 0 0,1 0 0,-1 0 0,1 0 0,0 0 0,0 0 0,0 0 0,-1 0 1,1 0-1,0 0 0,0 1 0,2-2 0,-2 2 142,-1 0 44,0 0-25,0 0-38,0 0-46,0 0 125,0 0-22,38 0 736,-6 0-689,-7 1-397,47-6 0,-63 4-262,0-1 1,-1 0 0,0-1 0,1 1 0,-1-2-1,0 1 1,0-1 0,-1 0 0,8-6 0,5-4-3488,-4 7-3639</inkml:trace>
</inkml:ink>
</file>

<file path=ppt/ink/ink3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07.873"/>
    </inkml:context>
    <inkml:brush xml:id="br0">
      <inkml:brushProperty name="width" value="0.05" units="cm"/>
      <inkml:brushProperty name="height" value="0.05" units="cm"/>
    </inkml:brush>
  </inkml:definitions>
  <inkml:trace contextRef="#ctx0" brushRef="#br0">1 0 5217,'0'0'2091,"0"0"-449,0 0-411,0 0-196,0 0-270,0 0-38,1 10-73,1 3-449,0 0 1,1-1 0,1 0 0,0 1 0,1-2-1,0 1 1,13 20 0,-3-9-809,0-1 1,1-1-1,25 26 0,-17-14-4544,-19-23-615</inkml:trace>
</inkml:ink>
</file>

<file path=ppt/ink/ink3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08.202"/>
    </inkml:context>
    <inkml:brush xml:id="br0">
      <inkml:brushProperty name="width" value="0.05" units="cm"/>
      <inkml:brushProperty name="height" value="0.05" units="cm"/>
    </inkml:brush>
  </inkml:definitions>
  <inkml:trace contextRef="#ctx0" brushRef="#br0">1 0 2801</inkml:trace>
</inkml:ink>
</file>

<file path=ppt/ink/ink3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08.524"/>
    </inkml:context>
    <inkml:brush xml:id="br0">
      <inkml:brushProperty name="width" value="0.05" units="cm"/>
      <inkml:brushProperty name="height" value="0.05" units="cm"/>
    </inkml:brush>
  </inkml:definitions>
  <inkml:trace contextRef="#ctx0" brushRef="#br0">15 0 2801,'136'30'2528,"-146"-15"-1208,-4 5-295,-1 0-73,0 0 144,-4 5-512,0 0-144,-1-5-264,1 0-168,9 0-8,0-10-888,10 0-1376,0-5-5514</inkml:trace>
</inkml:ink>
</file>

<file path=ppt/ink/ink3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09.219"/>
    </inkml:context>
    <inkml:brush xml:id="br0">
      <inkml:brushProperty name="width" value="0.05" units="cm"/>
      <inkml:brushProperty name="height" value="0.05" units="cm"/>
    </inkml:brush>
  </inkml:definitions>
  <inkml:trace contextRef="#ctx0" brushRef="#br0">1 0 4545,'0'0'2044,"0"0"-369,0 0-226,0 0-133,0 0-234,0 0-25,0 0-150,0 0-68,0 0-120,0 0-77,0 0 51,0 0-81,0 0-59,0 0-211,0 0 12,0 0-156,0 0-64,0 0-76,0 0-182,0 0-151,0 0 22,0 0-189,0 0 127,0 0-15,0 0 170,0 0-163,15 0-4002,-6 0 767</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56.158"/>
    </inkml:context>
    <inkml:brush xml:id="br0">
      <inkml:brushProperty name="width" value="0.05" units="cm"/>
      <inkml:brushProperty name="height" value="0.05" units="cm"/>
      <inkml:brushProperty name="color" value="#E71224"/>
    </inkml:brush>
  </inkml:definitions>
  <inkml:trace contextRef="#ctx0" brushRef="#br0">1 90 4393,'0'0'2411,"0"0"-991,0 0-415,0 0-85,0 0-9,0 0-170,22 0 1288,74 2-1575,-48 1-414,0-3-1,0-1 0,0-3 1,8-3-40,-41 4-35,0-1 1,-1 0-1,1-1 1,-1-1-1,0 0 1,9-6 34,-22 11-94,0 1-1,0-1 1,-1 1 0,1-1-1,0 1 1,0-1 0,0 0-1,-1 1 1,1-1-1,0 0 1,-1 1 0,1-1-1,-1 0 1,1 0 0,-1 0-1,1 1 1,-1-1 0,1 0-1,-1 0 1,0 0-1,0 0 1,1 0 0,-1 0-1,0 0 1,0 0 0,0 0-1,0 0 1,0 0 0,0 0-1,0 0 1,0 0-1,-1 0 1,1 0 0,0 1-1,-1-1 1,1 0 0,-1-1 94,-11-8-3550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4:18.450"/>
    </inkml:context>
    <inkml:brush xml:id="br0">
      <inkml:brushProperty name="width" value="0.05" units="cm"/>
      <inkml:brushProperty name="height" value="0.05" units="cm"/>
      <inkml:brushProperty name="color" value="#E71224"/>
    </inkml:brush>
  </inkml:definitions>
  <inkml:trace contextRef="#ctx0" brushRef="#br0">0 37 4801</inkml:trace>
  <inkml:trace contextRef="#ctx0" brushRef="#br0" timeOffset="1">0 37 4801,'59'-36'3345,"-59"36"-2849,0 5-128,0 26 408,0 6 200,0 10-296,-6 1-271,-3 4-145,0 1-216,3-6 56,1-5-104,-1-5-72,3-11-1113,0-5-1167,0-16-3873</inkml:trace>
</inkml:ink>
</file>

<file path=ppt/ink/ink3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10.359"/>
    </inkml:context>
    <inkml:brush xml:id="br0">
      <inkml:brushProperty name="width" value="0.05" units="cm"/>
      <inkml:brushProperty name="height" value="0.05" units="cm"/>
    </inkml:brush>
  </inkml:definitions>
  <inkml:trace contextRef="#ctx0" brushRef="#br0">266 429 24,'0'0'7199,"0"0"-3476,0 0-1681,0 0-539,0 0-455,0 0-293,-10-7-247,-31-24-142,36 28-366,0 1 0,0 0 1,-1 0-1,1 0 0,0 1 1,-1-1-1,1 1 0,-1 1 1,1-1-1,-1 1 0,0 0 1,1 0-1,-1 0 0,-8 3 1,-11-2-117,22 0 136,0 0 1,0 0-1,0 0 1,0 0-1,0 0 1,0 1-1,0-1 1,1 1-1,-1 0 1,1-1-1,-1 1 1,1 1-1,0-1 1,0 0-1,-1 0 1,2 1-1,-1-1 0,0 1 1,0 0-1,-1 3 1,-31 65 272,30-60-259,3-9-36,0 0-1,0 0 0,0 0 0,0 0 0,0 0 1,0 0-1,1 1 0,-1-1 0,1 0 0,0 0 1,-1 0-1,1 1 0,0-1 0,1 0 0,-1 0 1,0 1-1,0-1 0,1 0 0,0 0 0,-1 0 1,1 0-1,0 0 0,0 0 0,0 0 0,0 0 1,0 0-1,1 0 0,-1 0 0,0 0 0,1-1 0,-1 1 1,1-1-1,0 1 0,0-1 0,0 0 0,-1 1 1,1-1-1,0 0 0,0 0 0,4 1 0,6 1-490,-1 0-1,1-1 0,0 0 0,0 0 1,0-1-1,14-1 0,-25 0 465,1-1 1,-1 1-1,1 0 0,-1-1 1,0 1-1,1 0 0,-1-1 1,0 0-1,1 1 0,-1-1 0,0 0 1,0 0-1,1 1 0,-1-1 1,0 0-1,0 0 0,0 0 1,0-1-1,0 1 0,0 0 1,-1 0-1,1 0 0,0-1 0,-1 1 1,1 0-1,0-3 0,11-43 66,-9 27-91,137-451 130,-136 454-283,1 4 1818,-4 29-820,-1 370 440,0-380-1235,0-1 0,1 0 1,-1 0-1,1 0 0,0 0 0,0 0 1,1 0-1,-1-1 0,1 1 0,0 0 1,0-1-1,4 6 0,-3-6-426,0 0 1,0-1-1,1 1 0,-1-1 1,1 0-1,-1 0 1,8 4-1,0-1-2587</inkml:trace>
</inkml:ink>
</file>

<file path=ppt/ink/ink3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11.022"/>
    </inkml:context>
    <inkml:brush xml:id="br0">
      <inkml:brushProperty name="width" value="0.05" units="cm"/>
      <inkml:brushProperty name="height" value="0.05" units="cm"/>
    </inkml:brush>
  </inkml:definitions>
  <inkml:trace contextRef="#ctx0" brushRef="#br0">1 105 5337,'0'0'3616,"0"0"-1555,0 0-552,0 0-82,0 0-176,0 0-250,1 2-879,0-1 0,0 0 0,1 1 0,-1-1 0,0 0 0,1 0 0,-1 0 0,1 0 0,-1 0 0,1 0 0,0 0 0,2 0 0,33 6 103,0-2 1,0-2-1,72-2 1,-58-2-152,-32 1-356,0-2 0,0 0-1,0-2 1,0 0 0,0 0 0,18-9 0,103-50-4056,-78 32 2252,-35 20-4398</inkml:trace>
</inkml:ink>
</file>

<file path=ppt/ink/ink3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12.003"/>
    </inkml:context>
    <inkml:brush xml:id="br0">
      <inkml:brushProperty name="width" value="0.05" units="cm"/>
      <inkml:brushProperty name="height" value="0.05" units="cm"/>
    </inkml:brush>
  </inkml:definitions>
  <inkml:trace contextRef="#ctx0" brushRef="#br0">123 295 568,'0'0'6383,"0"0"-3281,0 0-1403,0 0-459,0 0-134,0 0-279,0-2-579,0 1 0,0 0 1,0-1-1,0 1 0,-1 0 1,1-1-1,0 1 0,-1 0 1,1-1-1,-1 1 0,1 0 1,-1 0-1,-1-2 0,-15 2 21,13 0-194,0 1 1,1-1 0,-1 1 0,0 0 0,0 0 0,0 0 0,0 1 0,0 0 0,0-1 0,1 1 0,-1 0 0,0 1-1,0-1 1,1 1 0,-5 2 0,-4 8-122,10-11 28,0 0 0,1 1 0,-1-1 0,0 1 0,1 0 0,0-1 0,-1 1 0,1 0 0,0 0 0,0 0 0,0 0 0,0 0-1,0 0 1,0 0 0,1 0 0,-1 0 0,1 0 0,-1 1 0,1-1 0,0 0 0,0 0 0,0 5 0,0 5 37,3 16-627,-2-27 542,0-1-1,0 1 1,0 0 0,-1 0 0,1 0-1,0-1 1,1 1 0,-1 0-1,0-1 1,0 1 0,0-1-1,0 0 1,0 1 0,0-1-1,1 0 1,-1 1 0,0-1 0,0 0-1,1 0 1,-1 0 0,0 0-1,2-1 1,8 1-511,-8 1 471,-1 0-1,1-1 0,-1 0 0,1 0 0,-1 0 0,1 0 1,-1 0-1,1 0 0,-1-1 0,0 1 0,1-1 0,-1 0 0,1 1 1,-1-1-1,0 0 0,0 0 0,0-1 0,1 1 0,-1 0 1,0-1-1,-1 1 0,1-1 0,0 0 0,0 0 0,-1 1 0,1-1 1,-1 0-1,1 0 0,-1-1 0,1-1 0,57-136 171,-41 93-160,1 1 1,46-78-1,-61 120-68,-3 3 162,-1 1 188,0 0 164,0 0-6,0 0 57,0 0-163,0 0 162,0 0-67,-9 25 1101,0 22-1207,1 2-1,3-1 1,1 58-1,4 2-2931,1-38-2670,-1-70-2096</inkml:trace>
</inkml:ink>
</file>

<file path=ppt/ink/ink3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12.545"/>
    </inkml:context>
    <inkml:brush xml:id="br0">
      <inkml:brushProperty name="width" value="0.05" units="cm"/>
      <inkml:brushProperty name="height" value="0.05" units="cm"/>
    </inkml:brush>
  </inkml:definitions>
  <inkml:trace contextRef="#ctx0" brushRef="#br0">0 0 5025,'0'0'2318,"0"0"-351,0 0-344,0 0-291,0 0-75,0 0-141,0 11-23,1 3-796,0 0 0,1 0-1,1 0 1,0-1 0,1 1-1,6 13 1,9 22-206,5 15-915,40 75 0,-63-137 606,1 0 0,-1 0 0,0-1-1,0 1 1,1 0 0,-1-1 0,1 1-1,-1-1 1,1 0 0,0 1 0,0-1-1,0 0 1,-1 0 0,1 0-1,0 0 1,0-1 0,0 1 0,0 0-1,0-1 1,3 1 0,-4-1-1539,-1-11-2760,0-3 851</inkml:trace>
</inkml:ink>
</file>

<file path=ppt/ink/ink3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12.872"/>
    </inkml:context>
    <inkml:brush xml:id="br0">
      <inkml:brushProperty name="width" value="0.05" units="cm"/>
      <inkml:brushProperty name="height" value="0.05" units="cm"/>
    </inkml:brush>
  </inkml:definitions>
  <inkml:trace contextRef="#ctx0" brushRef="#br0">0 0 4609</inkml:trace>
</inkml:ink>
</file>

<file path=ppt/ink/ink3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13.205"/>
    </inkml:context>
    <inkml:brush xml:id="br0">
      <inkml:brushProperty name="width" value="0.05" units="cm"/>
      <inkml:brushProperty name="height" value="0.05" units="cm"/>
    </inkml:brush>
  </inkml:definitions>
  <inkml:trace contextRef="#ctx0" brushRef="#br0">25 0 4609,'153'18'2650,"-152"-19"-2525,0 1 1,0 0-1,0 0 1,0 0-1,0 0 1,0 0-1,0 1 0,0-1 1,-1 0-1,1 0 1,0 1-1,0-1 1,0 0-1,0 1 1,-1-1-1,1 1 1,0-1-1,0 1 0,0-1 1,-1 1-1,1-1 1,0 1-1,-1 0 1,1-1-1,-1 1 1,1 0-1,-1 0 0,1 0 1,-1-1-1,0 1 1,1 0-1,-1 0 1,0 0-1,1 1 1,-11 19 2014,7-16-1471,-72 143 3779,18-54-5426,5-9-6479,47-74-646</inkml:trace>
</inkml:ink>
</file>

<file path=ppt/ink/ink3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14.931"/>
    </inkml:context>
    <inkml:brush xml:id="br0">
      <inkml:brushProperty name="width" value="0.05" units="cm"/>
      <inkml:brushProperty name="height" value="0.05" units="cm"/>
    </inkml:brush>
  </inkml:definitions>
  <inkml:trace contextRef="#ctx0" brushRef="#br0">2 663 9218,'0'0'2786,"0"0"-659,0 0-521,0 0-257,0 0-367,0 0-453,0 0-181,0 0-205,0-17 77,-1 9-273,1-1 0,0 1 0,0-1-1,1 0 1,0 1 0,1-1 0,0 1 0,0 0-1,0 0 1,1 0 0,1 0 0,-1 0 0,1 0 0,1 1-1,-1 0 1,8-9 0,-11 15 7,1-1 0,-1 1 0,1-1 0,-1 1 0,1 0 0,0 0 0,-1 0 0,1 0 0,0 0 0,0 0 0,0 0 1,0 1-1,0-1 0,0 1 0,0 0 0,0-1 0,0 1 0,0 0 0,0 0 0,0 0 0,0 0 0,0 0 0,0 1 0,0-1 0,0 1 0,0-1 0,0 1 0,0 0 0,0 0 0,0 0 0,-1 0 0,1 0 1,0 0-1,-1 0 0,1 0 0,0 1 0,-1-1 0,0 1 0,1-1 0,1 3 0,5 6 57,0 0 0,-1 0 0,0 1 0,10 21 1,7 18 51,-6-10 10,27 43 0,-44-82-110,-1 1 0,1-1 0,0 0 0,0 1 0,0-1 0,0 0 0,0 0 0,0 0 0,0 0 0,0 0 0,0 0 0,0 0 0,1 0 0,-1 0 0,0-1 0,1 1 0,-1 0 0,1-1 0,-1 1 0,1-1 0,2 1 0,-3-2-57,1 1-1,-1 0 0,0-1 1,1 1-1,-1-1 0,0 0 1,1 1-1,-1-1 0,0 0 1,0 0-1,0 0 1,1 1-1,-1-1 0,0-1 1,0 1-1,-1 0 0,1 0 1,1-2-1,3-5-354,-1 0-1,0 0 1,0-1 0,-1 0-1,4-12 1,13-79 588,-4-1 0,3-123-1,-17 193 105,-1-74 2776,-1 104-2843,0 1-64,0 0-24,0 0-30,0 0 83,0 0-68,0 0 63,0 0-54,0 0 91,0 0-106,477 5 1190,-471-5-1367,-1-1-1,1 0 1,-1 1 0,1-2-1,-1 1 1,0 0-1,1-1 1,-1 0-1,0-1 1,0 1-1,0-1 1,0 0-1,-1 0 1,1 0-1,4-6 1,0 0-1021,0 0 1,-1-1-1,0 0 0,-1-1 1,10-18-1,-6 8-4507</inkml:trace>
</inkml:ink>
</file>

<file path=ppt/ink/ink3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15.470"/>
    </inkml:context>
    <inkml:brush xml:id="br0">
      <inkml:brushProperty name="width" value="0.05" units="cm"/>
      <inkml:brushProperty name="height" value="0.05" units="cm"/>
    </inkml:brush>
  </inkml:definitions>
  <inkml:trace contextRef="#ctx0" brushRef="#br0">2 0 1696,'0'0'4213,"0"0"-1580,0 0-685,0 0-359,0 0-282,0 0-254,0 3-856,-1-1 1,1 0-1,0 1 1,0-1-1,0 1 0,0-1 1,0 0-1,0 1 0,0-1 1,1 1-1,-1-1 1,1 0-1,1 3 0,28 44 56,3-2-1,1-1 1,79 79-1,-109-121-364,-3-2 7,0-1-1,0 0 0,0 0 1,1 0-1,-1 1 1,0-1-1,0 0 1,0 0-1,1-1 1,-1 1-1,1 0 0,-1 0 1,1-1-1,-1 1 1,1-1-1,-1 1 1,1-1-1,-1 1 1,1-1-1,2 0 0,-3 0-1607,-1 0-666,0-1-1198,0-3-2268</inkml:trace>
</inkml:ink>
</file>

<file path=ppt/ink/ink3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15.811"/>
    </inkml:context>
    <inkml:brush xml:id="br0">
      <inkml:brushProperty name="width" value="0.05" units="cm"/>
      <inkml:brushProperty name="height" value="0.05" units="cm"/>
    </inkml:brush>
  </inkml:definitions>
  <inkml:trace contextRef="#ctx0" brushRef="#br0">0 0 5921</inkml:trace>
</inkml:ink>
</file>

<file path=ppt/ink/ink3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16.142"/>
    </inkml:context>
    <inkml:brush xml:id="br0">
      <inkml:brushProperty name="width" value="0.05" units="cm"/>
      <inkml:brushProperty name="height" value="0.05" units="cm"/>
    </inkml:brush>
  </inkml:definitions>
  <inkml:trace contextRef="#ctx0" brushRef="#br0">15 10 5921,'195'-8'2730,"-156"6"-523,-39 2-540,0 0-169,0 0-412,0 0-250,0 0-203,0 0 105,0 0-169,0 0-90,0 0-186,-15 32 55,-1-3-484,0 0-1,-2-1 0,-40 47 1,-33 20-8220,57-64-211</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4:18.785"/>
    </inkml:context>
    <inkml:brush xml:id="br0">
      <inkml:brushProperty name="width" value="0.05" units="cm"/>
      <inkml:brushProperty name="height" value="0.05" units="cm"/>
      <inkml:brushProperty name="color" value="#E71224"/>
    </inkml:brush>
  </inkml:definitions>
  <inkml:trace contextRef="#ctx0" brushRef="#br0">32 1 6185,'0'0'2473,"0"0"-2193,0 0-56,0 0 216,0 0-40,12 268-208,-12-174-144,-6 37-48,-11-21-1392,-4-20-5170</inkml:trace>
</inkml:ink>
</file>

<file path=ppt/ink/ink3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22.391"/>
    </inkml:context>
    <inkml:brush xml:id="br0">
      <inkml:brushProperty name="width" value="0.05" units="cm"/>
      <inkml:brushProperty name="height" value="0.05" units="cm"/>
    </inkml:brush>
  </inkml:definitions>
  <inkml:trace contextRef="#ctx0" brushRef="#br0">0 0 6857,'0'0'4900,"0"0"-2106,0 0-1183,0 0-371,0 0-265,0 0-280,0 0-140,0 0-239,0 0-21,0 0-186,0 0 64,0 0-77,15 5-42,9 1-216,0-1 0,0-2 0,1 0 0,36-1 0,-33-3-3194,47-7-1,-49 3-2965</inkml:trace>
</inkml:ink>
</file>

<file path=ppt/ink/ink3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22.976"/>
    </inkml:context>
    <inkml:brush xml:id="br0">
      <inkml:brushProperty name="width" value="0.05" units="cm"/>
      <inkml:brushProperty name="height" value="0.05" units="cm"/>
    </inkml:brush>
  </inkml:definitions>
  <inkml:trace contextRef="#ctx0" brushRef="#br0">5 0 5473,'0'0'4361,"0"0"-2649,0 0-103,0 0-409,0 0-64,0 0-536,0 0 73,-5 0-385,5 0 80,0 0-264,20 5 16,4 0-120,0-5-24,10 0-600,30 0-1209,-16 0-591,1 0-2745</inkml:trace>
</inkml:ink>
</file>

<file path=ppt/ink/ink3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24.337"/>
    </inkml:context>
    <inkml:brush xml:id="br0">
      <inkml:brushProperty name="width" value="0.05" units="cm"/>
      <inkml:brushProperty name="height" value="0.05" units="cm"/>
    </inkml:brush>
  </inkml:definitions>
  <inkml:trace contextRef="#ctx0" brushRef="#br0">35 25 8282,'0'0'4146,"0"0"-1840,0 0-666,0 0-176,0 0-414,0 0-203,0 0-822,-1 0-1,1-1 1,0 1 0,0-1-1,-1 1 1,1-1 0,0 1-1,0 0 1,0-1 0,0 1 0,0-1-1,0 1 1,0-1 0,0 1-1,0-1 1,0 1 0,0-1-1,0 1 1,0-1 0,0 1-1,1-1 1,-1 1 0,0-1 0,0 1-1,0 0 1,1-1 0,-1 1-1,0-1 1,1 1 0,-1 0-1,0-1 1,1 1 0,229-10-1456,-229 10 1297,-1 21-92,1-7 219,-2 0 0,0 0 0,0 0 0,-1-1 0,-1 1 0,0 0 0,-1-1 0,-1 0 0,0 0 1,-10 20-1,-44 75-19,-91 155-67,132-237 72,17-25 111,1-1 58,0 0 18,0 0-109,0 0-102,0 0-50,0 0 64,3 0 2,238 0-608,-235-1 225,0 1 0,-1-1-1,1 0 1,0-1 0,-1 1 0,1-1 0,0 0 0,-1-1 0,0 1 0,0-1 0,0 0 0,0 0 0,7-6 0,-4 3-904,12-5-6093</inkml:trace>
</inkml:ink>
</file>

<file path=ppt/ink/ink3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24.809"/>
    </inkml:context>
    <inkml:brush xml:id="br0">
      <inkml:brushProperty name="width" value="0.05" units="cm"/>
      <inkml:brushProperty name="height" value="0.05" units="cm"/>
    </inkml:brush>
  </inkml:definitions>
  <inkml:trace contextRef="#ctx0" brushRef="#br0">1 10 8194,'0'0'4745,"0"0"-2881,0 0 113,0 0-577,0 0-48,0 0-600,0 0-160,0 0-279,0 0-241,0 0-16,0 0-56,0 0 0,0 0-1073,9-5-1143,1 0-4930</inkml:trace>
</inkml:ink>
</file>

<file path=ppt/ink/ink3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25.727"/>
    </inkml:context>
    <inkml:brush xml:id="br0">
      <inkml:brushProperty name="width" value="0.05" units="cm"/>
      <inkml:brushProperty name="height" value="0.05" units="cm"/>
    </inkml:brush>
  </inkml:definitions>
  <inkml:trace contextRef="#ctx0" brushRef="#br0">414 48 6953,'0'0'4408,"0"0"-2174,0 0-695,0 0-320,0 0-320,0 0-326,0-3-501,0 0 0,0 0 1,0 0-1,-1-1 0,1 1 0,-1 0 0,0 0 0,-2-6 1,-1 7-88,1 0 0,-1 0 0,0 1 0,0-1 1,0 1-1,0 0 0,0 0 0,0 0 0,0 1 1,0-1-1,-4 1 0,-56 2-812,30-1 495,31-1 323,0 0-1,0 0 0,0 0 0,0 0 0,1 1 1,-1-1-1,0 0 0,0 1 0,0 0 0,1 0 1,-1 0-1,0 0 0,1 0 0,-1 1 0,1-1 0,0 1 1,-5 3-1,4 0 0,0 0 1,0 0-1,0 1 0,0 0 1,1-1-1,0 1 0,-2 8 1,2-8-3,-3 15 19,2-1 0,0 1 0,1 0 0,1 0 0,4 35 0,-2-4 0,-1 861 223,0-910-250,0-1 0,-1 1 1,1 0-1,-1 0 1,0-1-1,0 1 0,0 0 1,0-1-1,0 1 0,0-1 1,-1 1-1,1-1 1,-1 0-1,0 0 0,0 0 1,0 1-1,0-2 0,0 1 1,0 0-1,0 0 1,-1-1-1,1 1 0,0-1 1,-1 0-1,1 0 0,-1 1 1,0-2-1,-5 2 1,-4 2-789,-1-2 1,0 0-1,0 0 1,-23-1-1,6-1-2855</inkml:trace>
</inkml:ink>
</file>

<file path=ppt/ink/ink3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26.225"/>
    </inkml:context>
    <inkml:brush xml:id="br0">
      <inkml:brushProperty name="width" value="0.05" units="cm"/>
      <inkml:brushProperty name="height" value="0.05" units="cm"/>
    </inkml:brush>
  </inkml:definitions>
  <inkml:trace contextRef="#ctx0" brushRef="#br0">1 0 4745,'0'0'4385,"0"0"-2425,0 0-319,0 0-177,0 0-416,0 0-320,0 0-408,5 0 297,14 0-241,11 10 48,4-5-344,5 0 16,4-5-96,11 0-944,14 0-953,-10 0-2024,-9 0-4856</inkml:trace>
</inkml:ink>
</file>

<file path=ppt/ink/ink3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27.259"/>
    </inkml:context>
    <inkml:brush xml:id="br0">
      <inkml:brushProperty name="width" value="0.05" units="cm"/>
      <inkml:brushProperty name="height" value="0.05" units="cm"/>
    </inkml:brush>
  </inkml:definitions>
  <inkml:trace contextRef="#ctx0" brushRef="#br0">31 35 7009,'0'0'2938,"0"0"-1212,0 0-362,0 0-271,0 0-341,0 0-344,0 0-276,0 0 9,15 0 205,0-1-264,-1 0 1,0-1 0,1-1-1,26-9 1,14-3-90,-54 15 12,-1 0-1,1 0 0,-1 0 0,1-1 0,-1 1 0,1 0 0,-1 0 1,1 0-1,-1 0 0,1 0 0,0 0 0,-1 0 0,1 0 0,-1 1 1,1-1-1,-1 0 0,1 0 0,-1 0 0,1 0 0,-1 1 0,0-1 0,1 0 1,-1 1-1,1-1 0,-1 0 0,1 1 0,-1-1 0,0 0 0,1 1 1,-1-1-1,0 1 0,0-1 0,1 1 0,-1-1 0,0 0 0,0 1 0,1-1 1,-1 1-1,0-1 0,0 1 0,0-1 0,0 1 0,0 0 0,0-1 1,0 1-1,0-1 0,0 1 0,0-1 0,0 1 0,0-1 0,0 1 0,0-1 1,-1 1-1,1-1 0,0 1 0,0-1 0,-1 1 0,1-1 0,0 0 1,0 1-1,-1 0 0,-18 34 118,-89 135-101,34-48-11,70-117-27,3-3 19,0-1-1,0 1 1,0-1 0,0 0-1,1 1 1,-1-1 0,1 1-1,-1 0 1,1-1 0,0 1-1,-1-1 1,1 1 0,0 0 0,0-1-1,0 1 1,0-1 0,1 3-1,95-3-1365,-57-1-4524,-33 0 1715</inkml:trace>
</inkml:ink>
</file>

<file path=ppt/ink/ink3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27.942"/>
    </inkml:context>
    <inkml:brush xml:id="br0">
      <inkml:brushProperty name="width" value="0.05" units="cm"/>
      <inkml:brushProperty name="height" value="0.05" units="cm"/>
    </inkml:brush>
  </inkml:definitions>
  <inkml:trace contextRef="#ctx0" brushRef="#br0">1 1 1632,'0'0'2736,"0"0"-557,0 0-542,0 0-230,0 0-281,0 0-254,0 0-332,0 0-36,0 0 71,0 0 21,0 0-77,0 0-67,0 0 103,0 0-111,0 0 88,0 0-56,0 0 54,0 0-158,0 0-15,0 0-118,0 0-131,0 0-15,0 0-69,24 9-24,38-3-4334,-46-1-939</inkml:trace>
</inkml:ink>
</file>

<file path=ppt/ink/ink3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28.947"/>
    </inkml:context>
    <inkml:brush xml:id="br0">
      <inkml:brushProperty name="width" value="0.05" units="cm"/>
      <inkml:brushProperty name="height" value="0.05" units="cm"/>
    </inkml:brush>
  </inkml:definitions>
  <inkml:trace contextRef="#ctx0" brushRef="#br0">127 0 1632,'0'0'3961,"0"0"-1936,0 0-561,0 0-106,0 0-226,0 0-429,0 0-122,0 0-178,0 0 29,0 0 135,0 0 238,-5 20 2999,-4-13-3720,0 0 0,1 1 0,0-1 0,0 2 0,1-1 0,0 1 0,0 0 0,1 1 0,0-1 0,1 1 0,0 0 0,1 1 0,-6 17 0,4-2-371,0 0 1,2 0-1,1 0 1,0 47 0,3-72 194,0 0 0,0 0 0,0 0 0,1 0 0,-1 0 0,0 0 0,1 0 1,-1 0-1,1 0 0,-1 0 0,1 0 0,-1 0 0,1 0 0,-1 0 0,1 0 1,0 0-1,0-1 0,-1 1 0,1 0 0,0-1 0,0 1 0,0 0 0,0-1 1,0 1-1,0-1 0,0 0 0,0 1 0,0-1 0,2 1 0,38 4-3317,-30-5 2046,28 1-4910</inkml:trace>
</inkml:ink>
</file>

<file path=ppt/ink/ink3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29.881"/>
    </inkml:context>
    <inkml:brush xml:id="br0">
      <inkml:brushProperty name="width" value="0.05" units="cm"/>
      <inkml:brushProperty name="height" value="0.05" units="cm"/>
    </inkml:brush>
  </inkml:definitions>
  <inkml:trace contextRef="#ctx0" brushRef="#br0">1 624 5857,'0'0'3614,"0"0"-1616,0 0-511,0 0-317,0 0-2,0 0-217,0-11-268,0 10-675,0-10 74,0 1 1,1-1-1,0 1 1,0-1-1,6-17 0,-6 25-102,0 0-1,0 0 1,1 0-1,-1 0 1,1 1-1,-1-1 1,1 0-1,0 1 0,0 0 1,0-1-1,0 1 1,1 0-1,-1 0 1,1 0-1,-1 0 1,1 1-1,0-1 0,-1 1 1,1-1-1,0 1 1,0 0-1,0 0 1,0 0-1,0 1 0,0-1 1,0 1-1,0-1 1,6 1-1,-6 0-35,-1 0 0,1 0 0,0 0-1,0 0 1,0 0 0,0 1 0,0-1-1,0 1 1,0 0 0,-1 0 0,1 0-1,0 0 1,0 0 0,2 2 0,-2 1 82,0 0 0,0-1 0,-1 1 0,1 0 0,-1 1 0,0-1 0,4 9 0,61 170 452,-65-182-673,0 1 0,0 0 0,0 0 0,0-1 0,0 0 0,0 1 0,1-1 0,-1 0 0,1 0 0,-1 0 0,0 0 0,1-1 0,0 1 0,-1-1 0,1 1 0,-1-1 0,1 0 0,0 0 1,-1 0-1,1 0 0,-1-1 0,1 1 0,0-1 0,-1 1 0,1-1 0,-1 0 0,0 0 0,1 0 0,-1 0 0,4-3 0,-2-4-11,0 0 0,-1 0 0,1 0 0,-2-1 0,1 0 0,-1 1 0,0-1 1,0-13-1,1-79 314,-3 79-58,2-150 1457,1-4 5176,3 171-6688,1 0-1,0 1 1,1 0 0,-1 0 0,1 0 0,14-4 0,153-3 30,-51 6-40,-116 4-130,-1 0 0,0-1 0,1 1-1,-1-1 1,0-1 0,0 1 0,0-1-1,0-1 1,0 1 0,-1-1 0,9-7-1,-6 4-1191,0-1 0,-1 0 0,13-16 0,-4-1-5385</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4:19.415"/>
    </inkml:context>
    <inkml:brush xml:id="br0">
      <inkml:brushProperty name="width" value="0.05" units="cm"/>
      <inkml:brushProperty name="height" value="0.05" units="cm"/>
      <inkml:brushProperty name="color" value="#E71224"/>
    </inkml:brush>
  </inkml:definitions>
  <inkml:trace contextRef="#ctx0" brushRef="#br0">397 3 6289,'0'0'1577,"0"0"-500,0 0-190,0 0-56,0 0-276,0 0-338,-4-2-146,1 2-71,1 0 0,0 0 0,0 0 0,0 0 0,0 0 0,0 0-1,-1 1 1,1-1 0,0 1 0,0-1 0,0 1 0,0 0 0,0 0 0,0 0 0,0 0 0,1 0 0,-1 0 0,0 1 0,0-1 0,1 0 0,-1 1 0,1-1 0,0 1 0,-1 0 0,1 0 0,0-1 0,-1 2 0,-43 68-2,32-49 7,-53 87 24,-130 221-456,192-323 143,2-4-109,0 1 0,0 0-1,0-1 1,0 1 0,0 0 0,1 0 0,0 0-1,0 1 1,0-1 0,0 1 393,1-3-2979</inkml:trace>
</inkml:ink>
</file>

<file path=ppt/ink/ink3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30.514"/>
    </inkml:context>
    <inkml:brush xml:id="br0">
      <inkml:brushProperty name="width" value="0.05" units="cm"/>
      <inkml:brushProperty name="height" value="0.05" units="cm"/>
    </inkml:brush>
  </inkml:definitions>
  <inkml:trace contextRef="#ctx0" brushRef="#br0">0 1 3409,'0'0'3003,"0"0"-562,0 0-517,0 0-220,0 0-135,0 0-146,7 13-386,11 22-150,26 36 0,-34-56-813,1 0-1,0-1 1,1-1 0,1 0 0,26 22 0,-33-30-591,3 0-6957,-9-5 1475</inkml:trace>
</inkml:ink>
</file>

<file path=ppt/ink/ink3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30.840"/>
    </inkml:context>
    <inkml:brush xml:id="br0">
      <inkml:brushProperty name="width" value="0.05" units="cm"/>
      <inkml:brushProperty name="height" value="0.05" units="cm"/>
    </inkml:brush>
  </inkml:definitions>
  <inkml:trace contextRef="#ctx0" brushRef="#br0">0 1 3265</inkml:trace>
</inkml:ink>
</file>

<file path=ppt/ink/ink3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31.172"/>
    </inkml:context>
    <inkml:brush xml:id="br0">
      <inkml:brushProperty name="width" value="0.05" units="cm"/>
      <inkml:brushProperty name="height" value="0.05" units="cm"/>
    </inkml:brush>
  </inkml:definitions>
  <inkml:trace contextRef="#ctx0" brushRef="#br0">0 1 3265,'190'0'3905,"-190"0"-2169,-5 5-176,0 0-352,1 0-7,-6 5-81,0 0-72,-5 10-616,1 0-80,-6-1-344,-4 6 48,0-5-56,4 0 0,6 0-912,-1-5-1984,10-5-6915</inkml:trace>
</inkml:ink>
</file>

<file path=ppt/ink/ink3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31.540"/>
    </inkml:context>
    <inkml:brush xml:id="br0">
      <inkml:brushProperty name="width" value="0.05" units="cm"/>
      <inkml:brushProperty name="height" value="0.05" units="cm"/>
    </inkml:brush>
  </inkml:definitions>
  <inkml:trace contextRef="#ctx0" brushRef="#br0">69 1 9274,'0'0'2893,"0"0"-1037,0 0-448,0 0-365,0 0-140,0 0-267,0 0-324,11 23-176,-4-6-111,71 173 144,-72-166-234,-1 0 0,-1 0 1,-1 1-1,-1-1 1,-1 1-1,-2-1 0,0 1 1,-5 27-1,4-46-28,0 1 0,-1-1 0,1 0 0,-1 0 0,0 0 0,-1 0 0,0 0-1,1-1 1,-2 1 0,1-1 0,-1 0 0,-6 5 0,-7 5-1734,-1-1 0,-22 13 0,29-19-152,-24 14-7208</inkml:trace>
</inkml:ink>
</file>

<file path=ppt/ink/ink3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32.028"/>
    </inkml:context>
    <inkml:brush xml:id="br0">
      <inkml:brushProperty name="width" value="0.05" units="cm"/>
      <inkml:brushProperty name="height" value="0.05" units="cm"/>
    </inkml:brush>
  </inkml:definitions>
  <inkml:trace contextRef="#ctx0" brushRef="#br0">1 1 6873,'0'0'5050,"0"0"-2122,0 0-911,0 0-449,0 0-440,0 0-328,0 0-112,0 45-463,4-40-89,-4-5-136,5 0-8,-5 0-1193,5 0-2712,-5 0-4192</inkml:trace>
</inkml:ink>
</file>

<file path=ppt/ink/ink3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33.759"/>
    </inkml:context>
    <inkml:brush xml:id="br0">
      <inkml:brushProperty name="width" value="0.05" units="cm"/>
      <inkml:brushProperty name="height" value="0.05" units="cm"/>
    </inkml:brush>
  </inkml:definitions>
  <inkml:trace contextRef="#ctx0" brushRef="#br0">1 55 3689,'0'0'4118,"0"0"-1469,0 0-805,0 0-204,0 0-258,0 0-147,0 0-315,0 0-148,0 0-294,0 0-93,0 0-122,0 0-88,0 0-50,3 0-36,104 4 256,-69-1-623,-1-1 0,1-3 0,0 0-1,0-3 1,62-13 0,5-13-4060,-69 19-74</inkml:trace>
</inkml:ink>
</file>

<file path=ppt/ink/ink3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34.512"/>
    </inkml:context>
    <inkml:brush xml:id="br0">
      <inkml:brushProperty name="width" value="0.05" units="cm"/>
      <inkml:brushProperty name="height" value="0.05" units="cm"/>
    </inkml:brush>
  </inkml:definitions>
  <inkml:trace contextRef="#ctx0" brushRef="#br0">28 0 7818,'0'0'2886,"0"0"-735,0 0-434,0 0-314,0 0-310,0 0-412,93 26 95,-6-17-590,-88 27-1064,-3-26 823,0 0-1,-1 0 0,-1 0 1,1-1-1,-1 0 1,-1 0-1,0 0 1,-12 12-1,-8 11-21,-10 12 50,22-26 37,0 0 0,1 1 0,-17 31 0,30-49 33,1 0 0,-1 0 1,1 0-1,-1 0 0,1 0 0,-1 0 0,1 1 0,0-1 1,-1 0-1,1 0 0,0 0 0,0 0 0,0 0 0,0 1 0,0-1 1,0 0-1,1 0 0,-1 0 0,0 0 0,0 1 0,1-1 1,-1 0-1,1 0 0,-1 0 0,2 1 0,-1-1-4,1 1 0,-1-1 1,1 0-1,-1 0 0,1 1 0,0-1 0,0-1 0,0 1 0,-1 0 0,1 0 0,0-1 0,0 1 0,3 0 0,10 1-75,0-1 1,1-1-1,19-1 0,-17 0-244,-14 1-42,0-1 0,1 1 0,-1-1-1,0 0 1,0-1 0,0 1 0,0 0 0,0-1 0,0 0 0,0 0 0,0 0 0,-1-1 0,1 1 0,-1-1 0,1 0 0,-1 0 0,0 0 0,0 0 0,-1-1 0,6-6 0,12-16-5653</inkml:trace>
</inkml:ink>
</file>

<file path=ppt/ink/ink3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35.048"/>
    </inkml:context>
    <inkml:brush xml:id="br0">
      <inkml:brushProperty name="width" value="0.05" units="cm"/>
      <inkml:brushProperty name="height" value="0.05" units="cm"/>
    </inkml:brush>
  </inkml:definitions>
  <inkml:trace contextRef="#ctx0" brushRef="#br0">1 1 4369,'0'0'2072,"0"0"-563,0 0-305,0 0 31,0 0-195,0 0-210,0 8 3681,0 40-4136,0 175 203,0-75-6905,0-122 748</inkml:trace>
</inkml:ink>
</file>

<file path=ppt/ink/ink3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35.629"/>
    </inkml:context>
    <inkml:brush xml:id="br0">
      <inkml:brushProperty name="width" value="0.05" units="cm"/>
      <inkml:brushProperty name="height" value="0.05" units="cm"/>
    </inkml:brush>
  </inkml:definitions>
  <inkml:trace contextRef="#ctx0" brushRef="#br0">0 0 6913,'0'0'4890,"0"0"-2890,0 0-312,0 0-896,0 0-199,0 0-497,0 0-96,0 0-48,0 0-1265,0 0-3264</inkml:trace>
</inkml:ink>
</file>

<file path=ppt/ink/ink3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36.495"/>
    </inkml:context>
    <inkml:brush xml:id="br0">
      <inkml:brushProperty name="width" value="0.05" units="cm"/>
      <inkml:brushProperty name="height" value="0.05" units="cm"/>
    </inkml:brush>
  </inkml:definitions>
  <inkml:trace contextRef="#ctx0" brushRef="#br0">0 0 6937,'0'0'2617,"0"0"-633,0 0-295,0 0-220,0 0-128,0 0-305,0 0-232,0 0-362,0 0-128,16 9-11,10 18-146,-1 1 0,-1 2 0,22 34 0,-31-42-78,49 82 2,14 21-509,-67-111-1093,0-1-1,1 0 1,19 17 0,-20-20-2992</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4:19.767"/>
    </inkml:context>
    <inkml:brush xml:id="br0">
      <inkml:brushProperty name="width" value="0.05" units="cm"/>
      <inkml:brushProperty name="height" value="0.05" units="cm"/>
      <inkml:brushProperty name="color" value="#E71224"/>
    </inkml:brush>
  </inkml:definitions>
  <inkml:trace contextRef="#ctx0" brushRef="#br0">455 0 5121,'0'0'1576,"0"0"-727,0 0 175,0 0 200,0 0-88,0 0-351,-160 336-233,113-257-160,-2-11-272,5 1-72,3-17-40,9-5-8,3-5-488,3-10-769,8-6-663,9-15-1177</inkml:trace>
</inkml:ink>
</file>

<file path=ppt/ink/ink3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37.109"/>
    </inkml:context>
    <inkml:brush xml:id="br0">
      <inkml:brushProperty name="width" value="0.05" units="cm"/>
      <inkml:brushProperty name="height" value="0.05" units="cm"/>
    </inkml:brush>
  </inkml:definitions>
  <inkml:trace contextRef="#ctx0" brushRef="#br0">346 15 104,'0'0'4572,"0"0"-1820,0 0-805,0 0-484,0 0-325,0 0-195,-6-15 2907,-29 73-2046,-34 59-1715,-59 95 149,35-78-8616,78-116 1593</inkml:trace>
</inkml:ink>
</file>

<file path=ppt/ink/ink3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37.742"/>
    </inkml:context>
    <inkml:brush xml:id="br0">
      <inkml:brushProperty name="width" value="0.05" units="cm"/>
      <inkml:brushProperty name="height" value="0.05" units="cm"/>
    </inkml:brush>
  </inkml:definitions>
  <inkml:trace contextRef="#ctx0" brushRef="#br0">1 60 6793,'0'0'2518,"0"0"-643,0 0-500,0 0-153,0 0-100,0 0-1,0 0-203,0 0-96,0 0-185,0 0-20,0 0-220,0 0-406,0-1 0,1 0 0,-1 0 0,1 0 0,-1 0-1,1 1 1,-1-1 0,1 0 0,-1 0 0,1 1 0,0-1-1,-1 0 1,1 1 0,0-1 0,0 1 0,-1-1 0,1 1-1,0-1 1,0 1 0,0 0 0,0-1 0,-1 1 0,3 0-1,121-35-5788,-80 25 1265</inkml:trace>
</inkml:ink>
</file>

<file path=ppt/ink/ink3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38.373"/>
    </inkml:context>
    <inkml:brush xml:id="br0">
      <inkml:brushProperty name="width" value="0.05" units="cm"/>
      <inkml:brushProperty name="height" value="0.05" units="cm"/>
    </inkml:brush>
  </inkml:definitions>
  <inkml:trace contextRef="#ctx0" brushRef="#br0">1 16 4401,'0'0'2607,"0"0"-606,0 0-412,0 0-291,0 0-269,0 0-87,35 5 708,2-5-1687,72-2-1234,-38-10-2873,-46 6-88</inkml:trace>
</inkml:ink>
</file>

<file path=ppt/ink/ink3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39.477"/>
    </inkml:context>
    <inkml:brush xml:id="br0">
      <inkml:brushProperty name="width" value="0.05" units="cm"/>
      <inkml:brushProperty name="height" value="0.05" units="cm"/>
    </inkml:brush>
  </inkml:definitions>
  <inkml:trace contextRef="#ctx0" brushRef="#br0">1 0 4281,'0'0'2508,"0"0"-540,0 0-419,0 0-537,0 0-365,0 0-325,0 0 6,0 0-48,39 15 1407,-8-6-1500,-24-8-260,1 0 0,-1 1 0,0 1 0,0-1 0,0 1-1,0 0 1,0 1 0,11 7 0,-17-10 35,0 0 0,0 0 0,0 1 0,0-1 1,0 0-1,0 0 0,-1 1 0,1-1 0,0 0 0,-1 1 0,1-1 0,-1 1 1,1-1-1,-1 1 0,0-1 0,0 1 0,0-1 0,0 1 0,0-1 0,0 1 0,0-1 1,0 1-1,0-1 0,-1 1 0,1-1 0,-1 1 0,1-1 0,-1 1 0,1-1 0,-1 0 1,-1 2-1,-2 3 83,0-1 1,0 0 0,-1 0-1,0 0 1,-7 5-1,3-1-130,-54 65-66,63-74 144,0 0 11,0 0-36,0 0 66,0 0 131,0 0-53,0 0-25,0 0-31,0 0-24,0 0-44,0 0 36,0 0-63,0 0 75,29 10-34,-16-10-60,44-4-104,-54 3 52,1 0-1,0 0 1,-1-1 0,1 1-1,-1-1 1,0 0 0,1 0-1,-1 0 1,0-1 0,0 1-1,0-1 1,4-5 0,11-12-3078,-2 5-3096</inkml:trace>
</inkml:ink>
</file>

<file path=ppt/ink/ink3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40.070"/>
    </inkml:context>
    <inkml:brush xml:id="br0">
      <inkml:brushProperty name="width" value="0.05" units="cm"/>
      <inkml:brushProperty name="height" value="0.05" units="cm"/>
    </inkml:brush>
  </inkml:definitions>
  <inkml:trace contextRef="#ctx0" brushRef="#br0">10 0 6009,'0'0'2753,"0"0"-665,0 0-551,0 0-57,0 0-80,0 0-552,0 0-159,0 5-385,0 20-16,0 5-216,0 10-72,0 15-488,-5-10-1225,0-1-2584</inkml:trace>
</inkml:ink>
</file>

<file path=ppt/ink/ink3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48.510"/>
    </inkml:context>
    <inkml:brush xml:id="br0">
      <inkml:brushProperty name="width" value="0.05" units="cm"/>
      <inkml:brushProperty name="height" value="0.05" units="cm"/>
      <inkml:brushProperty name="color" value="#E71224"/>
    </inkml:brush>
  </inkml:definitions>
  <inkml:trace contextRef="#ctx0" brushRef="#br0">0 120 2841,'0'0'2485,"0"0"-920,0 0-672,0 0-195,0 0 77,0 0 140,3 26-134,13 84-194,-16-107-434,0 1 0,1-1 0,0 0 0,-1 1 0,1-1 0,0 0 0,1 0 0,-1 0 0,1 0 0,-1 0 0,1 0 0,0 0 0,0 0 0,0-1 0,0 1 0,1-1 0,-1 1 0,1-1 0,-1 0 0,1 0 0,0 0 0,0 0 0,0-1 0,5 3 0,-1-3 36,0 0 1,0 0-1,0-1 0,1 0 1,-1 0-1,0-1 0,0 1 1,10-4-1,20 0-1095,-33 4 889,-1 0 0,1 0 0,-1 0 0,0 0 0,1 1-1,-1-1 1,1 1 0,-1 0 0,0 0 0,1 0-1,-1 1 1,4 1 0,-3 1 23,0 0 0,0 0 0,0 0 0,-1 1 0,0-1 1,0 1-1,3 5 0,-4-6 22,1 0 0,0 0 0,-1-1 0,2 1 0,-1-1 0,0 0 0,1 1 0,3 1 0,-6-4-8,1 0 0,-1 0 0,1 0 0,-1-1 0,1 1 0,0 0 0,-1-1 0,1 0 0,-1 1-1,1-1 1,0 0 0,-1 0 0,1 0 0,0 0 0,-1 0 0,1 0 0,0 0 0,-1-1 0,1 1 0,0-1 0,-1 1 0,1-1 0,-1 1 0,1-1 0,-1 0 0,1 0 0,2-2 0,19-14 14,-16 10-124,0 1 0,0 1 0,1-1 0,0 1 0,0 1 0,0-1 0,0 1 0,1 1 0,0-1 0,0 2 0,0-1 0,0 1-1,0 0 1,17 0 0,-18 1 37,1 1 0,0 0 0,0 1 0,0 0 0,0 0 0,-1 1 0,1 0-1,-1 0 1,1 1 0,11 6 0,-7-2 193,-1-1 1,1 0-1,1-1 0,-1 0 1,1-1-1,-1 0 0,1-2 1,0 1-1,23 0 0,-25-4-120,1 0 1,-1-1-1,0-1 0,0 1 1,0-2-1,0 0 0,-1 0 1,1-1-1,11-8 0,11-2-59,-19 9-114,1 0 0,0 2 0,1 0 0,-1 1 0,1 0-1,20 0 1,6 2-263,52 6 0,-84-3 510,-1 0 0,0 0 0,0 2 0,0-1 1,0 1-1,-1 0 0,1 1 0,10 8 0,-11-8 140,-1 0 0,1 0-1,-1-1 1,1 0 0,1 0-1,-1-1 1,0 0 0,1-1-1,0 0 1,14 1 0,4-3 12,-14 1-186,-1-1 1,1 0 0,-1-1-1,0 0 1,1-1-1,-1 0 1,25-9 0,-27 6-49,132-53 117,-123 51-140,1 2 0,0 0 0,0 2 0,0 0-1,27 0 1,188 3 355,-230-1-316,0 0 0,0-1 0,0 0 0,-1 0 0,1 0-1,0-1 1,-1 0 0,9-5 0,17-9 35,-18 11-83,1 1 1,0 0-1,1 0 1,-1 1-1,1 1 0,0 1 1,0 0-1,21 0 1,17 4-5,-21-1 138,53-5 0,-75 2-94,1-1 0,-1-1 0,0 0-1,0 0 1,-1-1 0,1 0 0,9-8 0,24-11 24,-27 15-78,-1 1 1,1 1 0,1 1 0,0 0 0,-1 1 0,2 1 0,-1 1 0,0 0 0,23 0 0,-36 3 23,5 0 13,0 1 0,0-2 0,0 1-1,0-1 1,0 0 0,0-1 0,0 0 0,0-1 0,0 0-1,11-5 1,118-47-1690,-127 48 598,-12 0-4217,-3 6-3535</inkml:trace>
</inkml:ink>
</file>

<file path=ppt/ink/ink3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49.259"/>
    </inkml:context>
    <inkml:brush xml:id="br0">
      <inkml:brushProperty name="width" value="0.05" units="cm"/>
      <inkml:brushProperty name="height" value="0.05" units="cm"/>
      <inkml:brushProperty name="color" value="#E71224"/>
    </inkml:brush>
  </inkml:definitions>
  <inkml:trace contextRef="#ctx0" brushRef="#br0">1 0 4297,'0'0'4645,"0"0"-1967,0 0-784,0 0-359,0 0-323,0 0-153,0 0-356,0 0-105,1 1-544,-1-1 1,1 0-1,0 0 0,0 1 0,0-1 0,-1 0 0,1 1 0,0-1 0,0 0 0,-1 1 0,1 0 0,0-1 1,-1 1-1,1-1 0,0 1 0,-1 0 0,1-1 0,-1 1 0,1 0 0,-1-1 0,0 1 0,1 1 1,8 18-193,47 118 310,-25-46-7344,-25-70 957</inkml:trace>
</inkml:ink>
</file>

<file path=ppt/ink/ink3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49.813"/>
    </inkml:context>
    <inkml:brush xml:id="br0">
      <inkml:brushProperty name="width" value="0.05" units="cm"/>
      <inkml:brushProperty name="height" value="0.05" units="cm"/>
      <inkml:brushProperty name="color" value="#E71224"/>
    </inkml:brush>
  </inkml:definitions>
  <inkml:trace contextRef="#ctx0" brushRef="#br0">0 1 5497,'0'0'2705,"0"0"-729,0 0-359,0 0-337,0 0-104,0 0-88,0 0-392,29 84-191,-24-59-345,5 0 40,-5-5-136,5 0-128,-6 5-769,1-10-1935,-5 0-6954</inkml:trace>
</inkml:ink>
</file>

<file path=ppt/ink/ink3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52.928"/>
    </inkml:context>
    <inkml:brush xml:id="br0">
      <inkml:brushProperty name="width" value="0.05" units="cm"/>
      <inkml:brushProperty name="height" value="0.05" units="cm"/>
      <inkml:brushProperty name="color" value="#E71224"/>
    </inkml:brush>
  </inkml:definitions>
  <inkml:trace contextRef="#ctx0" brushRef="#br0">1 149 6873,'0'0'4040,"0"0"-1832,0 0-555,0 0-41,0 0-449,0 0-291,0 0-384,0 0-185,0 0-182,7 6-57,6 1-47,0-1-1,0 0 0,1-1 0,-1-1 1,1 0-1,0 0 0,0-2 0,18 2 1,121-1-151,-90-4-145,-56 1 297,46-4-531,-51 3 501,-1 1 1,0 0-1,1 0 1,-1-1-1,1 1 1,-1-1-1,0 1 0,0-1 1,1 0-1,-1 0 1,0 1-1,0-1 1,0 0-1,0 0 0,0 0 1,0 0-1,0 0 1,0 0-1,0-1 1,0 1-1,-1 0 0,1 0 1,0-1-1,-1 1 1,1 0-1,-1-1 1,1 1-1,-1 0 0,0-1 1,1-2-1,-1-105 268,-1 108-251,1 0 0,-1 0 0,0 0 0,1 0 0,-1 0 0,0 0 0,0 1 0,1-1 0,-1 0 0,0 0 0,0 1-1,0-1 1,0 0 0,0 1 0,0-1 0,0 1 0,0-1 0,0 1 0,0-1 0,0 1 0,-1 0 0,1 0 0,0 0 0,0-1 0,0 1 0,0 0-1,-2 1 1,-47-4 82,30 2-34,-29-5 661,-72-18 0,118 23-687,-1 0 1,1 0-1,-1 1 1,1-1-1,-1 1 1,1-1-1,-1 1 1,1 0-1,-1 1 1,0-1-1,1 0 1,0 1-1,-1 0 1,1 0-1,-1 0 1,1 0-1,0 1 0,0-1 1,-1 1-1,1 0 1,0 0-1,1 0 1,-1 0-1,0 1 1,1-1-1,-1 1 1,1-1-1,0 1 1,-3 4-1,-4 5-46,1 0 0,1 0-1,0 1 1,0 0 0,1 0-1,1 0 1,0 1 0,1-1 0,1 1-1,0 1 1,1-1 0,0 0-1,1 0 1,1 20 0,-1 20-63,-1-32 70,1-1 0,2 1 0,4 37 0,-3-55 21,0 0 0,-1 0 0,2 0 0,-1 0 0,0 0 0,1-1 0,0 1 0,0-1-1,0 1 1,0-1 0,1 0 0,-1-1 0,1 1 0,-1 0 0,1-1 0,5 3 0,5 2 38,0-1 0,0 0 0,20 6 0,2-3-248,1-2-1,0-1 0,51 1 0,43-5-4492,-117-2 3817,27 0-5135</inkml:trace>
</inkml:ink>
</file>

<file path=ppt/ink/ink3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53.508"/>
    </inkml:context>
    <inkml:brush xml:id="br0">
      <inkml:brushProperty name="width" value="0.05" units="cm"/>
      <inkml:brushProperty name="height" value="0.05" units="cm"/>
      <inkml:brushProperty name="color" value="#E71224"/>
    </inkml:brush>
  </inkml:definitions>
  <inkml:trace contextRef="#ctx0" brushRef="#br0">5 0 6913,'0'0'3905,"0"0"-2480,0 0 199,0 0-456,0 0-32,0 0-255,0 0-89,-5 0-344,5 0-8,0 10-72,0-5-208,5 5-72,10-5 16,9-5-208,0 0-408,35 0-776,-11 0-1401,-4-10-2168</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4:20.103"/>
    </inkml:context>
    <inkml:brush xml:id="br0">
      <inkml:brushProperty name="width" value="0.05" units="cm"/>
      <inkml:brushProperty name="height" value="0.05" units="cm"/>
      <inkml:brushProperty name="color" value="#E71224"/>
    </inkml:brush>
  </inkml:definitions>
  <inkml:trace contextRef="#ctx0" brushRef="#br0">257 1 6585,'0'0'1745,"0"0"-641,0 0-256,0 0-160,0 0-272,-163 268-272,137-221-128,2-5-16,7-5-304,2 5-744,6-16-472,7-5-1385</inkml:trace>
</inkml:ink>
</file>

<file path=ppt/ink/ink3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54.210"/>
    </inkml:context>
    <inkml:brush xml:id="br0">
      <inkml:brushProperty name="width" value="0.05" units="cm"/>
      <inkml:brushProperty name="height" value="0.05" units="cm"/>
      <inkml:brushProperty name="color" value="#E71224"/>
    </inkml:brush>
  </inkml:definitions>
  <inkml:trace contextRef="#ctx0" brushRef="#br0">0 11 3105,'0'0'2968,"0"0"-715,0 0-334,0 0-440,0 0-114,0 0-131,0 0-18,0 0-301,21 0 476,63 2-1279,11 0-2279,-3-8-3293,-58-2 627</inkml:trace>
</inkml:ink>
</file>

<file path=ppt/ink/ink3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55.110"/>
    </inkml:context>
    <inkml:brush xml:id="br0">
      <inkml:brushProperty name="width" value="0.05" units="cm"/>
      <inkml:brushProperty name="height" value="0.05" units="cm"/>
      <inkml:brushProperty name="color" value="#E71224"/>
    </inkml:brush>
  </inkml:definitions>
  <inkml:trace contextRef="#ctx0" brushRef="#br0">2 0 6465,'0'0'2313,"0"0"-447,0 0-605,0 0-233,0 0-250,0 0-371,0 0-336,0 1-1,0-1 1,0 0 0,-1 1 0,1-1 0,0 0 0,0 0 0,0 1 0,0-1 0,0 0 0,0 1 0,0-1-1,0 0 1,0 1 0,0-1 0,0 0 0,0 1 0,0-1 0,0 0 0,0 1 0,0-1 0,0 0-1,0 1 1,0-1 0,1 0 0,-1 0 0,0 1 0,0-1 0,0 0 0,0 0 0,1 1 0,-1-1 0,0 0-1,0 0 1,1 1 0,9 1-44,0-1 0,0 0 0,0-1 0,20-2-1,-20 1-173,1 1-1,0 0 1,-1 0-1,1 1 1,10 2-1,-20-3 106,0 0-1,0 1 0,0-1 0,0 0 0,0 1 1,0-1-1,0 1 0,-1-1 0,1 1 0,0-1 0,0 1 1,-1 0-1,1-1 0,0 1 0,-1 0 0,1 0 1,-1 0-1,1-1 0,-1 1 0,1 0 0,-1 0 0,1 0 1,-1 0-1,0 0 0,1 0 0,-1 0 0,0 0 1,0 0-1,0 0 0,0-1 0,0 1 0,0 0 0,0 0 1,0 0-1,0 0 0,-1 0 0,1 0 0,0 0 1,-1 0-1,1 0 0,0 0 0,-2 1 0,1 2 53,-1 0-1,0 0 1,0 0-1,-1 0 0,1-1 1,-1 1-1,-5 4 1,-4 3-260,-1 1 1,1 0 0,1 1 0,0 1 0,1-1-1,0 2 1,-10 19 0,17-29 253,3-5 32,-1 0 0,1 1 0,0-1 0,-1 1 0,1-1 0,0 1 1,-1-1-1,1 1 0,0-1 0,0 1 0,-1-1 0,1 1 0,0 0 0,0-1 0,0 1 0,0-1 1,0 1-1,0-1 0,0 1 0,0 0 0,0-1 0,0 1 0,0-1 0,0 1 0,0 0 0,0-1 0,0 1 1,1-1-1,-1 1 0,0-1 0,1 1 0,-1-1 0,0 1 0,1-1 0,-1 1 0,0-1 0,1 1 0,0-1 1,13 10 82,2-6-411,1-2 0,0 0 1,-1-1-1,1 0 0,0-1 1,0-1-1,25-5 0,-3-7-2424,-4-2-2700</inkml:trace>
</inkml:ink>
</file>

<file path=ppt/ink/ink3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55.656"/>
    </inkml:context>
    <inkml:brush xml:id="br0">
      <inkml:brushProperty name="width" value="0.05" units="cm"/>
      <inkml:brushProperty name="height" value="0.05" units="cm"/>
      <inkml:brushProperty name="color" value="#E71224"/>
    </inkml:brush>
  </inkml:definitions>
  <inkml:trace contextRef="#ctx0" brushRef="#br0">1 1 1456,'0'0'4032,"0"0"-1957,0 0-527,0 0-185,0 0-165,0 0-242,0 0-34,0 0-45,0 0 9,0 7 729,4 124 227,0-62-3032,-3-2-4291,-1-32-2889</inkml:trace>
</inkml:ink>
</file>

<file path=ppt/ink/ink3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57.608"/>
    </inkml:context>
    <inkml:brush xml:id="br0">
      <inkml:brushProperty name="width" value="0.05" units="cm"/>
      <inkml:brushProperty name="height" value="0.05" units="cm"/>
      <inkml:brushProperty name="color" value="#E71224"/>
    </inkml:brush>
  </inkml:definitions>
  <inkml:trace contextRef="#ctx0" brushRef="#br0">0 0 7466,'0'0'4313,"0"0"-2025,0 0-528,0 0-175,0 0-617,0 0-232,0 0-128,0 0-240,0 0-56,0 0-304,0 0-16,0 0 152,0 0-288,0 0-376,0 0-672,0 0-1889,10 5-3112</inkml:trace>
</inkml:ink>
</file>

<file path=ppt/ink/ink3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58.479"/>
    </inkml:context>
    <inkml:brush xml:id="br0">
      <inkml:brushProperty name="width" value="0.05" units="cm"/>
      <inkml:brushProperty name="height" value="0.05" units="cm"/>
      <inkml:brushProperty name="color" value="#E71224"/>
    </inkml:brush>
  </inkml:definitions>
  <inkml:trace contextRef="#ctx0" brushRef="#br0">1 1 3441,'0'0'2938,"0"0"-540,0 0-449,0 0-364,0 0-189,0 0-98,0 0-216,0 0-237,0 0-88,0 0-227,0 0-10,0 25 512,1-15-949,0 0 1,1 0-1,1 0 1,0 0-1,0-1 1,0 0-1,1 1 1,1-1-1,0 0 1,10 13-1,-5-7-107,1 0 0,1-1 0,0 0 1,1-2-1,15 14 0,-22-22-219,-1 0 0,0-1 0,1 0 0,0 1 0,0-2 0,0 1 0,0-1 0,1 0 0,-1 0 0,13 1 0,39 0-9170,-43-3 953</inkml:trace>
</inkml:ink>
</file>

<file path=ppt/ink/ink3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59.056"/>
    </inkml:context>
    <inkml:brush xml:id="br0">
      <inkml:brushProperty name="width" value="0.05" units="cm"/>
      <inkml:brushProperty name="height" value="0.05" units="cm"/>
      <inkml:brushProperty name="color" value="#E71224"/>
    </inkml:brush>
  </inkml:definitions>
  <inkml:trace contextRef="#ctx0" brushRef="#br0">195 0 5737,'0'0'2650,"0"0"-481,0 0-446,0 0-355,0 0-287,0 0-280,-5 0 4176,4 0-4966,-1 0 1,1 0 0,-1 0 0,1 1 0,-1-1 0,1 0-1,-1 1 1,1-1 0,-1 1 0,1-1 0,0 1 0,-1 0 0,1-1-1,0 1 1,-3 2 0,-23 35-225,1 1 0,-21 45 0,2-5-3342,26-49-1103</inkml:trace>
</inkml:ink>
</file>

<file path=ppt/ink/ink3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3:59.844"/>
    </inkml:context>
    <inkml:brush xml:id="br0">
      <inkml:brushProperty name="width" value="0.05" units="cm"/>
      <inkml:brushProperty name="height" value="0.05" units="cm"/>
      <inkml:brushProperty name="color" value="#E71224"/>
    </inkml:brush>
  </inkml:definitions>
  <inkml:trace contextRef="#ctx0" brushRef="#br0">1 15 6705,'0'0'6170,"0"0"-4138,0 0-1112,0 0-608,0 0-152,0 0-160,0 0-1192,0-14-4017</inkml:trace>
</inkml:ink>
</file>

<file path=ppt/ink/ink3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01.262"/>
    </inkml:context>
    <inkml:brush xml:id="br0">
      <inkml:brushProperty name="width" value="0.05" units="cm"/>
      <inkml:brushProperty name="height" value="0.05" units="cm"/>
      <inkml:brushProperty name="color" value="#E71224"/>
    </inkml:brush>
  </inkml:definitions>
  <inkml:trace contextRef="#ctx0" brushRef="#br0">0 65 6953,'0'0'4640,"0"0"-2054,0 0-903,0 0-307,0 0-435,0 0-313,19 0-147,139 4 104,-87 0-519,-1-3 1,0-3-1,125-20 1,-121 6-1542,-1 3-1,137-7 1,-131 20-2884,-17 0-2186</inkml:trace>
</inkml:ink>
</file>

<file path=ppt/ink/ink3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02.444"/>
    </inkml:context>
    <inkml:brush xml:id="br0">
      <inkml:brushProperty name="width" value="0.05" units="cm"/>
      <inkml:brushProperty name="height" value="0.05" units="cm"/>
      <inkml:brushProperty name="color" value="#E71224"/>
    </inkml:brush>
  </inkml:definitions>
  <inkml:trace contextRef="#ctx0" brushRef="#br0">1 319 6953,'0'0'4184,"0"0"-2113,0 0-588,0 0-304,0 0-145,0 0-428,0-30-503,1 27-163,0-1 0,1 0 1,-1 0-1,1 1 0,0-1 0,0 1 0,0-1 1,0 1-1,0 0 0,1 0 0,0 0 0,-1 0 1,1 0-1,0 1 0,1-1 0,-1 1 0,5-3 0,62-34-1211,-68 38 1270,-1 0 1,1 0 0,0 0 0,0 0 0,0 0 0,-1 1 0,1-1-1,0 1 1,0-1 0,0 1 0,0 0 0,0 0 0,0 0-1,0 0 1,0 0 0,0 0 0,0 0 0,0 1 0,0-1 0,0 1-1,0 0 1,0-1 0,-1 1 0,1 0 0,0 0 0,0 0 0,2 2-1,0 2 90,-1 0 0,0 0 0,0 0 0,0 1-1,-1-1 1,0 0 0,3 12 0,8 17-46,10 31 37,-18-48-69,1 0 0,0-1 1,1 0-1,10 16 0,-17-31-154,1 1 0,-1-1 0,1 0 0,0 0 0,0 1 0,0-1-1,0 0 1,0 0 0,0 0 0,0 0 0,0 0 0,0 0 0,0 0 0,0-1 0,1 1 0,-1 0 0,0-1-1,1 1 1,-1-1 0,0 1 0,1-1 0,-1 0 0,1 1 0,-1-1 0,1 0 0,2 0 0,1-25-32,-2-236 1879,-6 134-837,3 126-847,0 1-1,0-1 1,0 0 0,0 1-1,0-1 1,0 0 0,0 1 0,0-1-1,0 0 1,0 1 0,0-1-1,0 0 1,0 0 0,1 1-1,-1-1 1,0 1 0,0-1-1,1 0 1,-1 1 0,1-1-1,-1 1 1,0-1 0,1 0-1,-1 1 1,1-1 0,-1 1-1,1 0 1,-1-1 0,1 1-1,0-1 1,-1 1 0,1 0-1,0-1 1,-1 1 0,1 0-1,0 0 1,-1 0 0,1 0-1,0-1 1,0 1-35,28 0 925,-23 1-846,0 0 0,-1 0 1,1 0-1,-1 0 0,0 1 1,1 0-1,-1 0 0,7 5 1,32 9 43,-6-11 27,0-2 1,0-1-1,41-4 1,-8 0 107,-33 0-513,-1-2-1,0-2 0,0-1 1,39-13-1,0 0-2671,-25 9-1166</inkml:trace>
</inkml:ink>
</file>

<file path=ppt/ink/ink3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03.356"/>
    </inkml:context>
    <inkml:brush xml:id="br0">
      <inkml:brushProperty name="width" value="0.05" units="cm"/>
      <inkml:brushProperty name="height" value="0.05" units="cm"/>
      <inkml:brushProperty name="color" value="#E71224"/>
    </inkml:brush>
  </inkml:definitions>
  <inkml:trace contextRef="#ctx0" brushRef="#br0">1 1 6433,'0'0'2945,"0"0"-813,0 0-778,0 0-416,0 0-316,0 0 13,4 0-136,210 20-683,-213-20 159,0 0 0,-1 1 1,1-1-1,0 0 0,0 1 0,-1-1 0,1 1 0,0-1 1,-1 1-1,1 0 0,-1-1 0,1 1 0,0 0 1,-1-1-1,0 1 0,1 0 0,-1 0 0,1-1 0,-1 1 1,0 0-1,0 0 0,1 0 0,-1 0 0,0-1 1,0 1-1,0 0 0,0 0 0,0 0 0,0 0 0,0 0 1,0-1-1,0 1 0,-1 1 0,1 2-14,0-1-1,-1 0 1,1 0 0,-1 0-1,0 0 1,0 0 0,0 0-1,0 0 1,-2 4-1,-19 19-422,-1-1 0,-40 33-1,-1 2 246,52-49 223,9-8 11,0-1 1,0 0-1,1 1 0,-1-1 1,0 1-1,1 0 0,0 0 1,0 0-1,0 0 0,0 0 0,0 0 1,0 1-1,1-1 0,0 1 1,0-1-1,0 1 0,-1 4 0,5-5 51,0-1 0,0 1 0,0-1 0,0 0 0,0 1 0,0-1 1,1-1-1,0 1 0,-1 0 0,1-1 0,4 1 0,7 2-344,0-1-1,0-1 1,1 0 0,-1-1 0,31-2 0,-13 0-2970,-8 1-2708</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4:20.500"/>
    </inkml:context>
    <inkml:brush xml:id="br0">
      <inkml:brushProperty name="width" value="0.05" units="cm"/>
      <inkml:brushProperty name="height" value="0.05" units="cm"/>
      <inkml:brushProperty name="color" value="#E71224"/>
    </inkml:brush>
  </inkml:definitions>
  <inkml:trace contextRef="#ctx0" brushRef="#br0">263 1 6153,'0'0'1577,"0"0"-457,0 0-48,0 0 72,0 0-479,0 0-369,-126 315-296,74-221-264,5-20-1937,9-6-4224</inkml:trace>
</inkml:ink>
</file>

<file path=ppt/ink/ink3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03.893"/>
    </inkml:context>
    <inkml:brush xml:id="br0">
      <inkml:brushProperty name="width" value="0.05" units="cm"/>
      <inkml:brushProperty name="height" value="0.05" units="cm"/>
      <inkml:brushProperty name="color" value="#E71224"/>
    </inkml:brush>
  </inkml:definitions>
  <inkml:trace contextRef="#ctx0" brushRef="#br0">2 1 6833,'0'0'2932,"0"0"-989,0 0-575,0 0-292,0 0-25,0 0-301,-1 2-664,1 0 0,0 0 1,0 0-1,0 0 0,0 0 0,0 0 1,0 0-1,1 0 0,-1 1 0,1-1 1,-1 0-1,2 2 0,3-2-49,-1 1-1,1-1 1,0 0-1,0 0 1,0 0-1,0-1 1,0 1 0,0-1-1,1 0 1,9 0-1,65-3-335,-39 0-478,-36 3 403,0-1 1,0 0 0,0-1 0,0 1 0,0-1-1,0 0 1,0 0 0,0-1 0,-1 1 0,1-1 0,0 0-1,-1 0 1,1-1 0,-1 0 0,0 1 0,7-7-1,0-1-3304</inkml:trace>
</inkml:ink>
</file>

<file path=ppt/ink/ink3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04.227"/>
    </inkml:context>
    <inkml:brush xml:id="br0">
      <inkml:brushProperty name="width" value="0.05" units="cm"/>
      <inkml:brushProperty name="height" value="0.05" units="cm"/>
      <inkml:brushProperty name="color" value="#E71224"/>
    </inkml:brush>
  </inkml:definitions>
  <inkml:trace contextRef="#ctx0" brushRef="#br0">1 1 8002</inkml:trace>
</inkml:ink>
</file>

<file path=ppt/ink/ink3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04.557"/>
    </inkml:context>
    <inkml:brush xml:id="br0">
      <inkml:brushProperty name="width" value="0.05" units="cm"/>
      <inkml:brushProperty name="height" value="0.05" units="cm"/>
      <inkml:brushProperty name="color" value="#E71224"/>
    </inkml:brush>
  </inkml:definitions>
  <inkml:trace contextRef="#ctx0" brushRef="#br0">1 1 8002,'92'124'3857,"-92"-114"-1937,0 5-280,0 5-351,0 0-633,0 0-112,0 0-480,0 0 48,0-5-112,-5 5-184,5 0-736,0-10-1185,0-1-2352</inkml:trace>
</inkml:ink>
</file>

<file path=ppt/ink/ink3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04.893"/>
    </inkml:context>
    <inkml:brush xml:id="br0">
      <inkml:brushProperty name="width" value="0.05" units="cm"/>
      <inkml:brushProperty name="height" value="0.05" units="cm"/>
      <inkml:brushProperty name="color" value="#E71224"/>
    </inkml:brush>
  </inkml:definitions>
  <inkml:trace contextRef="#ctx0" brushRef="#br0">0 0 3593,'0'0'3248,"0"0"-879,0 0-561,0 0-391,0 0 111,0 0-240,0 0-416,0 0-431,0 135-169,0-105-272,0 0 64,0-5 16,0-6-160,0-4-344,0-5-1345,0-5-3248</inkml:trace>
</inkml:ink>
</file>

<file path=ppt/ink/ink3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05.392"/>
    </inkml:context>
    <inkml:brush xml:id="br0">
      <inkml:brushProperty name="width" value="0.05" units="cm"/>
      <inkml:brushProperty name="height" value="0.05" units="cm"/>
      <inkml:brushProperty name="color" value="#E71224"/>
    </inkml:brush>
  </inkml:definitions>
  <inkml:trace contextRef="#ctx0" brushRef="#br0">1 0 7890,'0'0'5025,"0"0"-2961,0 0-519,0 0-249,0 0-432,0 0-112,0 0-552,0 185-8,0-125-192,0 4-16,0 26-1144,0-20-1889,0-5-6305</inkml:trace>
</inkml:ink>
</file>

<file path=ppt/ink/ink3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15.444"/>
    </inkml:context>
    <inkml:brush xml:id="br0">
      <inkml:brushProperty name="width" value="0.05" units="cm"/>
      <inkml:brushProperty name="height" value="0.05" units="cm"/>
      <inkml:brushProperty name="color" value="#AB008B"/>
    </inkml:brush>
  </inkml:definitions>
  <inkml:trace contextRef="#ctx0" brushRef="#br0">0 1 6977,'0'0'3869,"0"0"-1922,0 0-580,0 0-154,0 0-130,0 0-377,0 0-59,2 39 1699,0-37-2342,0 0 1,0 0-1,0 0 0,1-1 0,-1 1 1,1 0-1,-1-1 0,1 0 1,-1 1-1,1-1 0,0 0 0,0 0 1,0-1-1,-1 1 0,1-1 1,0 1-1,5-1 0,60 0-701,-42-2 55,-10 2 93,73-1-2626,-31-3-2012,-12-1-3603</inkml:trace>
</inkml:ink>
</file>

<file path=ppt/ink/ink3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15.994"/>
    </inkml:context>
    <inkml:brush xml:id="br0">
      <inkml:brushProperty name="width" value="0.05" units="cm"/>
      <inkml:brushProperty name="height" value="0.05" units="cm"/>
      <inkml:brushProperty name="color" value="#AB008B"/>
    </inkml:brush>
  </inkml:definitions>
  <inkml:trace contextRef="#ctx0" brushRef="#br0">1 0 5249,'0'0'4425,"0"0"-2713,0 0-407,0 0-489,0 0 128,0 0-464,0 0 24,0 5-248,14 5-88,11-5-48,9 5-56,10-10-64,4 0-400,20 0-544,-4 0-1376,-16 0-3146</inkml:trace>
</inkml:ink>
</file>

<file path=ppt/ink/ink3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17.399"/>
    </inkml:context>
    <inkml:brush xml:id="br0">
      <inkml:brushProperty name="width" value="0.05" units="cm"/>
      <inkml:brushProperty name="height" value="0.05" units="cm"/>
      <inkml:brushProperty name="color" value="#AB008B"/>
    </inkml:brush>
  </inkml:definitions>
  <inkml:trace contextRef="#ctx0" brushRef="#br0">0 1 9938,'0'0'3472,"0"0"-1611,0 0-478,0 0-289,0 0-303,0 0-289,0 13 188,1 15-271,1 1 0,1-1 0,10 43 0,4-14-51,3-1-1,29 60 0,-39-95-752,2-1-1,0 0 0,1 0 0,1-1 0,0-1 1,2-1-1,0 0 0,25 20 0,-14-17-2934,-10-5-2731</inkml:trace>
</inkml:ink>
</file>

<file path=ppt/ink/ink3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17.908"/>
    </inkml:context>
    <inkml:brush xml:id="br0">
      <inkml:brushProperty name="width" value="0.05" units="cm"/>
      <inkml:brushProperty name="height" value="0.05" units="cm"/>
      <inkml:brushProperty name="color" value="#AB008B"/>
    </inkml:brush>
  </inkml:definitions>
  <inkml:trace contextRef="#ctx0" brushRef="#br0">468 1 808,'0'0'6180,"0"0"-3111,0 0-1398,0 0-443,0 0-169,0 0-391,-4 4-89,-1 2-322,1 0-1,1 1 1,-1 0-1,1-1 1,1 1 0,-1 0-1,-1 8 1,-13 32 768,-26 34-825,-4-1 1,-105 136-1,61-91-2545,42-55-2070,12-17-3933</inkml:trace>
</inkml:ink>
</file>

<file path=ppt/ink/ink3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18.775"/>
    </inkml:context>
    <inkml:brush xml:id="br0">
      <inkml:brushProperty name="width" value="0.05" units="cm"/>
      <inkml:brushProperty name="height" value="0.05" units="cm"/>
      <inkml:brushProperty name="color" value="#AB008B"/>
    </inkml:brush>
  </inkml:definitions>
  <inkml:trace contextRef="#ctx0" brushRef="#br0">0 6 7762,'0'0'2968,"0"0"-678,0 0-596,0 0-325,0 0-307,0 0-246,0 0-133,0 0-74,0 0-44,0 0-245,0 0-59,0 0-172,0 0-57,3 0-4,61 0-745,83-1-6450,-93-3 536</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4:22.568"/>
    </inkml:context>
    <inkml:brush xml:id="br0">
      <inkml:brushProperty name="width" value="0.05" units="cm"/>
      <inkml:brushProperty name="height" value="0.05" units="cm"/>
      <inkml:brushProperty name="color" value="#E71224"/>
    </inkml:brush>
  </inkml:definitions>
  <inkml:trace contextRef="#ctx0" brushRef="#br0">9 0 4161,'0'0'1530,"0"0"-158,0 0-85,0 0-156,0 0-123,0 0-240,1 1-671,0 1 1,-1-1-1,1 0 0,0 1 0,-1-1 0,1 0 1,-1 1-1,1-1 0,-1 1 0,0-1 0,1 1 1,-1-1-1,0 0 0,0 1 0,0-1 0,0 1 1,0-1-1,-1 1 0,1 0-97,2 115 803,0-34-419,-3 0-1,-8 55-383,5-130-4797,2-21 3169,-1-23-22,3 0-100</inkml:trace>
</inkml:ink>
</file>

<file path=ppt/ink/ink3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19.428"/>
    </inkml:context>
    <inkml:brush xml:id="br0">
      <inkml:brushProperty name="width" value="0.05" units="cm"/>
      <inkml:brushProperty name="height" value="0.05" units="cm"/>
      <inkml:brushProperty name="color" value="#AB008B"/>
    </inkml:brush>
  </inkml:definitions>
  <inkml:trace contextRef="#ctx0" brushRef="#br0">1 25 4081,'0'0'3666,"0"0"-1391,0 0-628,0 0-383,0 0-111,0 0-254,6 0 2009,196-16-9136,-174 12 4205,8-1-3770</inkml:trace>
</inkml:ink>
</file>

<file path=ppt/ink/ink3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20.401"/>
    </inkml:context>
    <inkml:brush xml:id="br0">
      <inkml:brushProperty name="width" value="0.05" units="cm"/>
      <inkml:brushProperty name="height" value="0.05" units="cm"/>
      <inkml:brushProperty name="color" value="#AB008B"/>
    </inkml:brush>
  </inkml:definitions>
  <inkml:trace contextRef="#ctx0" brushRef="#br0">1 1 3873,'0'0'2878,"0"0"-835,0 0-532,0 0-539,0 0-273,0 0-211,0 0-57,0 0 88,0 0-14,0 0 23,0 0 3,0 0 82,0 0-178,0 0-17,19 4 159,8-1-641,48 0 0,-74-3-64,0 0-1,0 0 1,0 1 0,0-1 0,0 1 0,0-1-1,1 1 1,-1 0 0,-1-1 0,1 1-1,0 0 1,0 0 0,0-1 0,0 1-1,0 0 1,-1 0 0,1 0 0,0 0-1,-1 0 1,1 0 0,-1 0 0,1 0-1,-1 0 1,1 1 0,-1-1 0,0 0-1,0 0 1,1 0 0,-1 0 0,0 1 0,0-1-1,0 0 1,-1 2 0,2 0 71,-1 0-1,0 0 1,-1 0 0,1-1-1,0 1 1,-1 0 0,0 0-1,1 0 1,-1-1 0,0 1-1,0 0 1,-1-1 0,-2 5 0,-15 13-189,-2 0 0,-35 25 0,55-45 339,0 1 0,0-1 0,0 1 0,0-1 1,1 1-1,-1 0 0,0-1 0,1 1 0,-1 0 0,0 0 0,1-1 0,-1 1 0,1 0 1,-1 0-1,1 0 0,-1 0 0,1-1 0,0 1 0,-1 0 0,1 0 0,0 0 0,0 0 1,0 0-1,-1 0 0,1 0 0,0 0 0,1 1 0,-1 0-55,1-1 0,0 1 0,0-1 1,-1 1-1,1-1 0,0 1 0,1-1 0,-1 0 0,0 1 0,0-1 0,0 0 0,1 0 0,-1 0 1,3 1-1,0 1-59,1 0 0,1 0 0,-1-1 0,0 0 1,1 0-1,-1 0 0,1-1 0,11 2 0,-8-3-412,0 1 0,1-2 0,-1 1 0,0-1 0,0 0 0,0-1 0,1 0 0,-2-1 0,1 0 0,0 0 0,0-1 0,-1 0 0,13-9 0,14-16-7489</inkml:trace>
</inkml:ink>
</file>

<file path=ppt/ink/ink3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20.956"/>
    </inkml:context>
    <inkml:brush xml:id="br0">
      <inkml:brushProperty name="width" value="0.05" units="cm"/>
      <inkml:brushProperty name="height" value="0.05" units="cm"/>
      <inkml:brushProperty name="color" value="#AB008B"/>
    </inkml:brush>
  </inkml:definitions>
  <inkml:trace contextRef="#ctx0" brushRef="#br0">0 1 4481,'0'0'3177,"0"0"-841,0 0-632,0 0-487,0 0 15,0 0-344,0 0 96,0 94-479,0-54-161,0-5-272,0 5-72,0 10-352,0-5-1809,0-10-3184</inkml:trace>
</inkml:ink>
</file>

<file path=ppt/ink/ink3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21.559"/>
    </inkml:context>
    <inkml:brush xml:id="br0">
      <inkml:brushProperty name="width" value="0.05" units="cm"/>
      <inkml:brushProperty name="height" value="0.05" units="cm"/>
      <inkml:brushProperty name="color" value="#AB008B"/>
    </inkml:brush>
  </inkml:definitions>
  <inkml:trace contextRef="#ctx0" brushRef="#br0">0 0 7962,'0'0'5209,"0"0"-2473,0 0-831,0 0-297,0 0-736,0 0-264,0 0-447,0 10-73,0-10-88,0 0-985,0 0-1623,0 5-6954</inkml:trace>
</inkml:ink>
</file>

<file path=ppt/ink/ink3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23.248"/>
    </inkml:context>
    <inkml:brush xml:id="br0">
      <inkml:brushProperty name="width" value="0.05" units="cm"/>
      <inkml:brushProperty name="height" value="0.05" units="cm"/>
      <inkml:brushProperty name="color" value="#AB008B"/>
    </inkml:brush>
  </inkml:definitions>
  <inkml:trace contextRef="#ctx0" brushRef="#br0">0 201 7938,'0'0'3614,"0"0"-1428,0 0-802,0 0-388,0 0-410,0 0-196,0 0-160,0 0-106,0 0 33,4 9 177,1-5-302,0-1 1,0-1 0,1 1 0,0-1 0,-1 0 0,1 0-1,0 0 1,0-1 0,0 0 0,11 0 0,71-1 15,-43-2-45,-29 2 38,201-5 728,-217-40-957,0 38 186,-1 0 0,-1 1 0,1-1-1,-1 1 1,0-1 0,-1 1 0,1 0 0,-1 0-1,0 0 1,-1 0 0,0 0 0,1 1-1,-2-1 1,1 1 0,-8-7 0,3 4 9,0 0 1,0 0 0,-1 1 0,0 0 0,0 1-1,-1 0 1,-21-8 0,15 10 117,0 1 0,0 0-1,0 1 1,0 2 0,-28 1 0,15-1 185,26 1-305,1 0-1,0 0 1,0 0 0,0 0-1,-1 1 1,1 0 0,1-1-1,-1 1 1,0 0 0,0 1 0,1-1-1,-1 0 1,1 1 0,0-1-1,-1 1 1,1 0 0,0 0-1,1-1 1,-1 1 0,1 1-1,-1-1 1,-1 5 0,-4 9-31,0 1-1,-7 32 1,3 9-42,2 0 0,3 1-1,2 70 1,3-127 49,1 0 0,0 0-1,0 0 1,-1 0 0,2 0 0,-1 0 0,0 0 0,1 0 0,-1 0-1,1 0 1,0 0 0,0 0 0,0 0 0,1 0 0,-1 0-1,0-1 1,1 1 0,0 0 0,0-1 0,0 0 0,0 1 0,0-1-1,0 0 1,1 0 0,-1 0 0,1 0 0,-1-1 0,1 1 0,0-1-1,-1 1 1,1-1 0,0 0 0,0 0 0,0 0 0,5 0-1,23 6-370,0-1 0,1-2 0,-1-1-1,1-2 1,-1-1 0,1-1 0,36-7-1,-55 5-761,1 0-1,-1-1 1,15-7-1,28-14-7415</inkml:trace>
</inkml:ink>
</file>

<file path=ppt/ink/ink3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23.911"/>
    </inkml:context>
    <inkml:brush xml:id="br0">
      <inkml:brushProperty name="width" value="0.05" units="cm"/>
      <inkml:brushProperty name="height" value="0.05" units="cm"/>
      <inkml:brushProperty name="color" value="#AB008B"/>
    </inkml:brush>
  </inkml:definitions>
  <inkml:trace contextRef="#ctx0" brushRef="#br0">0 1 6433,'0'0'3313,"0"0"-1136,0 0-849,0 0 56,0 0-440,0 0 89,0 0-465,0 0-120,10 5-144,14-5-128,6 0-176,23 0-232,-4 0-1176,-5 0-3001</inkml:trace>
</inkml:ink>
</file>

<file path=ppt/ink/ink3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24.540"/>
    </inkml:context>
    <inkml:brush xml:id="br0">
      <inkml:brushProperty name="width" value="0.05" units="cm"/>
      <inkml:brushProperty name="height" value="0.05" units="cm"/>
      <inkml:brushProperty name="color" value="#AB008B"/>
    </inkml:brush>
  </inkml:definitions>
  <inkml:trace contextRef="#ctx0" brushRef="#br0">5 65 3697,'0'0'3847,"0"0"-1452,0 0-758,0 0-190,0 0-222,0 0-270,-1 0-407,-2 0-186,21 0-188,13 1-318,-1-1 0,0-2 1,0-1-1,0-1 0,50-14 1,19-14-4693,-64 25 664</inkml:trace>
</inkml:ink>
</file>

<file path=ppt/ink/ink3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25.418"/>
    </inkml:context>
    <inkml:brush xml:id="br0">
      <inkml:brushProperty name="width" value="0.05" units="cm"/>
      <inkml:brushProperty name="height" value="0.05" units="cm"/>
      <inkml:brushProperty name="color" value="#AB008B"/>
    </inkml:brush>
  </inkml:definitions>
  <inkml:trace contextRef="#ctx0" brushRef="#br0">1 1 3649,'0'0'1910,"0"0"-414,0 0-291,0 0-88,0 0-220,0 0-203,15 0 118,129 0 631,-143 0-1264,0 2-35,-1 0 0,0-1 0,1 1 0,-1 0 1,0 0-1,0 0 0,0 0 0,-1 0 1,1 0-1,0 0 0,-1 0 0,-1 4 1,-117 89-83,118-94-49,0 0 0,0-1 1,0 1-1,0 0 0,0 0 0,0 0 0,0 0 0,0 0 0,0 0 0,0 1 0,1-1 0,-1 0 1,0 0-1,1 0 0,-1 1 0,1-1 0,0 0 0,-1 1 0,1-1 0,0 0 0,0 1 0,-1-1 0,1 0 1,0 1-1,1-1 0,-1 1 0,0-1 0,0 0 0,1 1 0,-1-1 0,1 2 0,0-1 3,1-1-1,-1 1 0,0-1 1,1 1-1,-1-1 0,1 0 1,-1 1-1,1-1 1,0 0-1,-1 0 0,1 0 1,0 0-1,0-1 0,0 1 1,0-1-1,0 1 0,0-1 1,0 1-1,0-1 0,0 0 1,0 0-1,2 0 0,126-1-6824,-95-3-317</inkml:trace>
</inkml:ink>
</file>

<file path=ppt/ink/ink3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25.900"/>
    </inkml:context>
    <inkml:brush xml:id="br0">
      <inkml:brushProperty name="width" value="0.05" units="cm"/>
      <inkml:brushProperty name="height" value="0.05" units="cm"/>
      <inkml:brushProperty name="color" value="#AB008B"/>
    </inkml:brush>
  </inkml:definitions>
  <inkml:trace contextRef="#ctx0" brushRef="#br0">44 1 472,'0'0'6682,"0"0"-3874,0 0-775,0 0-393,0 0 32,0 0-559,0 0-169,-9 19-400,4 6 0,0 10-128,-5 5-216,5 5-160,1-5-40,-1-5 0,5 0-936,0-10-1177,0-5-3792</inkml:trace>
</inkml:ink>
</file>

<file path=ppt/ink/ink3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26.491"/>
    </inkml:context>
    <inkml:brush xml:id="br0">
      <inkml:brushProperty name="width" value="0.05" units="cm"/>
      <inkml:brushProperty name="height" value="0.05" units="cm"/>
      <inkml:brushProperty name="color" value="#AB008B"/>
    </inkml:brush>
  </inkml:definitions>
  <inkml:trace contextRef="#ctx0" brushRef="#br0">9 0 3913,'0'0'3762,"0"0"-1256,0 0-696,0 0-57,0 0-275,0 0-370,-1 15-257,-1 13-598,-1 8 168,1 1 0,2 0 1,5 39-1,-2-67-521,1 0 1,1-1 0,0 1-1,0-1 1,0 0-1,1-1 1,0 1 0,1-1-1,0-1 1,0 1-1,0-1 1,1 0 0,-1-1-1,2 0 1,-1 0-1,14 6 1,48 8-4709,-44-17 837</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4:22.902"/>
    </inkml:context>
    <inkml:brush xml:id="br0">
      <inkml:brushProperty name="width" value="0.05" units="cm"/>
      <inkml:brushProperty name="height" value="0.05" units="cm"/>
      <inkml:brushProperty name="color" value="#E71224"/>
    </inkml:brush>
  </inkml:definitions>
  <inkml:trace contextRef="#ctx0" brushRef="#br0">1 0 2777</inkml:trace>
  <inkml:trace contextRef="#ctx0" brushRef="#br0" timeOffset="1">1 0 2777,'9'26'1552,"-9"-26"-440,0 0-440,0 0-8,0 0 177,3 0 55,-3 0-344,0 0-216,3 0-192,-3 16 72,0 21 120,0 10-56,0 11-144,0 10-32,0 27-104,-3-17-368,-3-15-2392</inkml:trace>
</inkml:ink>
</file>

<file path=ppt/ink/ink3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26.959"/>
    </inkml:context>
    <inkml:brush xml:id="br0">
      <inkml:brushProperty name="width" value="0.05" units="cm"/>
      <inkml:brushProperty name="height" value="0.05" units="cm"/>
      <inkml:brushProperty name="color" value="#AB008B"/>
    </inkml:brush>
  </inkml:definitions>
  <inkml:trace contextRef="#ctx0" brushRef="#br0">239 1 2681,'0'0'4024,"0"0"-2303,0 0 159,0 0-479,0 0 159,0 0-8,0 0-328,-39 70-511,29-46-337,0 6-48,-9-5-320,4 0 64,-9 0-72,0 0-152,-15 5-1009,10-10-1655,-1 0-5690</inkml:trace>
</inkml:ink>
</file>

<file path=ppt/ink/ink3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27.940"/>
    </inkml:context>
    <inkml:brush xml:id="br0">
      <inkml:brushProperty name="width" value="0.05" units="cm"/>
      <inkml:brushProperty name="height" value="0.05" units="cm"/>
      <inkml:brushProperty name="color" value="#AB008B"/>
    </inkml:brush>
  </inkml:definitions>
  <inkml:trace contextRef="#ctx0" brushRef="#br0">1 1 264,'0'0'9650,"0"0"-7105,0 0-1721,0 0-824,0 0-480,0 0-1809,0 0-7569</inkml:trace>
</inkml:ink>
</file>

<file path=ppt/ink/ink3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29.178"/>
    </inkml:context>
    <inkml:brush xml:id="br0">
      <inkml:brushProperty name="width" value="0.05" units="cm"/>
      <inkml:brushProperty name="height" value="0.05" units="cm"/>
      <inkml:brushProperty name="color" value="#AB008B"/>
    </inkml:brush>
  </inkml:definitions>
  <inkml:trace contextRef="#ctx0" brushRef="#br0">1 0 4641,'0'0'4806,"0"0"-2441,0 0-645,0 0-165,0 0-194,0 0-469,0 6-256,0-5-614,0 1 1,0-1 0,0 0-1,0 1 1,0-1-1,0 1 1,1-1 0,-1 0-1,0 1 1,1-1-1,-1 0 1,1 0 0,-1 1-1,1-1 1,0 0-1,0 0 1,-1 0 0,1 0-1,0 0 1,0 0-1,0 0 1,0 0 0,0 0-1,0 0 1,1 0-1,-1-1 1,1 2-1,4-1 22,0 1 0,0-1 0,-1 0 0,1 0 0,0-1 0,11 0 0,147 2 591,89-1-1575,-91-9-4299,-110 3 557</inkml:trace>
</inkml:ink>
</file>

<file path=ppt/ink/ink3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30.246"/>
    </inkml:context>
    <inkml:brush xml:id="br0">
      <inkml:brushProperty name="width" value="0.05" units="cm"/>
      <inkml:brushProperty name="height" value="0.05" units="cm"/>
      <inkml:brushProperty name="color" value="#AB008B"/>
    </inkml:brush>
  </inkml:definitions>
  <inkml:trace contextRef="#ctx0" brushRef="#br0">0 467 6601,'0'0'3991,"0"0"-1343,0 0-483,0 0-476,0 0-696,0 0-436,1-7-245,1 2-335,0 0 0,0 0 0,1 0 1,0 0-1,-1 0 0,2 0 0,-1 1 0,1 0 0,-1 0 1,1 0-1,0 0 0,6-4 0,59-40-847,-68 47 865,0 0-1,1 0 0,-1 1 1,0-1-1,0 0 1,1 1-1,-1-1 0,0 1 1,1-1-1,-1 1 1,1 0-1,-1 0 0,0 0 1,1 0-1,-1 0 1,1 0-1,-1 0 0,1 0 1,-1 0-1,0 1 1,1-1-1,-1 0 0,0 1 1,1-1-1,-1 1 1,0 0-1,1-1 0,-1 1 1,0 0-1,0 0 1,0 0-1,0 0 0,0 0 1,0 0-1,0 0 1,0 0-1,0 0 1,0 0-1,-1 1 0,1-1 1,0 0-1,-1 1 1,1-1-1,-1 2 0,5 9 133,-2-1-1,1 1 0,-2 1 0,3 13 1,-3-10-227,8 47 164,-8-42-78,1-1-1,1 1 0,12 33 1,-15-53-74,-1 1 0,1-1 1,0 0-1,0 1 0,0-1 1,0 0-1,0 0 0,0 0 1,0 0-1,0 0 0,1 0 1,-1 0-1,0 0 0,0-1 1,1 1-1,-1 0 0,1-1 1,-1 1-1,1-1 0,-1 0 1,1 1-1,-1-1 0,1 0 1,-1 0-1,1 0 1,-1 0-1,1 0 0,-1 0 1,1 0-1,-1-1 0,1 1 1,-1 0-1,1-1 0,1 0 1,0 0-144,0 0 1,0 0 0,0-1-1,0 1 1,0-1 0,0 1-1,0-1 1,-1 0 0,1 0-1,-1 0 1,1 0-1,-1-1 1,0 1 0,0-1-1,3-3 1,4-16-312,0-1 1,-1-1-1,-1 1 0,-2-1 1,4-33-1,4-127 1937,-10 111-560,-4 13 348,0 46-467,0-1 0,2 1 0,-1 0 0,2-1 0,4-23-1,-4 36-639,-1 1-1,0-1 1,1 1-1,-1-1 0,1 1 1,-1 0-1,1-1 1,0 1-1,-1 0 0,1 0 1,0 0-1,0 1 1,0-1-1,0 0 1,0 1-1,-1-1 0,1 1 1,0 0-1,1-1 1,-1 1-1,0 0 0,0 0 1,0 0-1,4 1 1,52 7 1026,28 9-367,127 9 1,-9-19-3925,-200-7 3051,6 0-486,0 0-1,0 0 1,0-1-1,0-1 0,0 1 1,0-2-1,10-3 1,20-16-4065</inkml:trace>
</inkml:ink>
</file>

<file path=ppt/ink/ink3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31.049"/>
    </inkml:context>
    <inkml:brush xml:id="br0">
      <inkml:brushProperty name="width" value="0.05" units="cm"/>
      <inkml:brushProperty name="height" value="0.05" units="cm"/>
      <inkml:brushProperty name="color" value="#AB008B"/>
    </inkml:brush>
  </inkml:definitions>
  <inkml:trace contextRef="#ctx0" brushRef="#br0">46 0 4281,'0'0'2821,"0"0"-705,0 0-538,0 0-333,0 0-90,0 0-59,1 10 31,-1-8-1055,0 0 0,0 1 0,0-1-1,0 1 1,1-1 0,-1 1 0,1-1 0,-1 0-1,1 1 1,0-1 0,0 0 0,0 0 0,0 1-1,1-1 1,-1 0 0,0 0 0,1 0-1,0-1 1,-1 1 0,1 0 0,0-1 0,0 1-1,0-1 1,0 1 0,0-1 0,0 0 0,0 0-1,1 0 1,-1 0 0,0 0 0,1-1-1,-1 1 1,0 0 0,5-1 0,53 9 454,-46-8-741,-1 1-1,0 0 0,17 5 1,-29-6 149,-1-1 1,1 1 0,0 0 0,-1 0-1,1 0 1,-1 0 0,1-1-1,-1 1 1,0 0 0,1 0-1,-1 0 1,0 0 0,0 0-1,1 0 1,-1 0 0,0 0-1,0 0 1,0 0 0,0 0 0,0 0-1,-1 0 1,1 0 0,0 0-1,0 0 1,-1 0 0,1 0-1,0 0 1,-1 0 0,1 0-1,-1-1 1,1 1 0,-1 0-1,0 0 1,1 0 0,-1-1 0,0 1-1,1 0 1,-2 0 0,-77 49-646,55-36 590,1 0 0,0 2 0,1 0-1,-22 23 1,43-38 171,0 0 0,0 0-1,0 1 1,0-1 0,0 0-1,0 1 1,0-1 0,0 1-1,1-1 1,-1 1 0,1 0-1,-1-1 1,1 1 0,0 0-1,-1-1 1,1 1 0,0 0-1,0-1 1,0 1 0,0 0-1,1-1 1,-1 1 0,0 0-1,1-1 1,-1 1 0,1-1-1,-1 1 1,1 0 0,0-1-1,0 1 1,0-1 0,0 0-1,0 1 1,0-1 0,2 2-1,-1 0 4,1-1 0,-1 1 0,1-1 0,0 0 0,0 0 0,0 0 0,0 0 0,0 0 0,1-1 0,-1 1 0,1-1 0,-1 0 0,1 0 0,-1 0 0,1-1 0,3 1 0,63-1-223,-24 0-5097,-25 0-3749</inkml:trace>
</inkml:ink>
</file>

<file path=ppt/ink/ink3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31.476"/>
    </inkml:context>
    <inkml:brush xml:id="br0">
      <inkml:brushProperty name="width" value="0.05" units="cm"/>
      <inkml:brushProperty name="height" value="0.05" units="cm"/>
      <inkml:brushProperty name="color" value="#AB008B"/>
    </inkml:brush>
  </inkml:definitions>
  <inkml:trace contextRef="#ctx0" brushRef="#br0">0 0 6753,'0'0'2905,"0"0"-943,0 0-423,0 0-138,0 0-214,0 0-256,2 4-363,0 0-519,1-1 0,0 0-1,-1 1 1,1-1 0,1-1 0,-1 1-1,0 0 1,1-1 0,-1 0-1,1 1 1,-1-1 0,1-1 0,0 1-1,0-1 1,0 1 0,0-1-1,0 0 1,7 0 0,86 11-764,-77-10 287,97 1-2512,-106-4 1798,-1 0-1,0 0 0,0-1 1,19-6-1,-12 2-3504</inkml:trace>
</inkml:ink>
</file>

<file path=ppt/ink/ink3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31.809"/>
    </inkml:context>
    <inkml:brush xml:id="br0">
      <inkml:brushProperty name="width" value="0.05" units="cm"/>
      <inkml:brushProperty name="height" value="0.05" units="cm"/>
      <inkml:brushProperty name="color" value="#AB008B"/>
    </inkml:brush>
  </inkml:definitions>
  <inkml:trace contextRef="#ctx0" brushRef="#br0">15 1 8026,'0'0'2872,"0"0"-1191,0 0-313,0 0-56,0 0-448,0 0-111,0 0-529,-14 174-24,14-144-200,0-5-120,0-5-1121,0-10-1103,0-5-2169</inkml:trace>
</inkml:ink>
</file>

<file path=ppt/ink/ink3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32.176"/>
    </inkml:context>
    <inkml:brush xml:id="br0">
      <inkml:brushProperty name="width" value="0.05" units="cm"/>
      <inkml:brushProperty name="height" value="0.05" units="cm"/>
      <inkml:brushProperty name="color" value="#AB008B"/>
    </inkml:brush>
  </inkml:definitions>
  <inkml:trace contextRef="#ctx0" brushRef="#br0">0 1 2817</inkml:trace>
</inkml:ink>
</file>

<file path=ppt/ink/ink3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32.510"/>
    </inkml:context>
    <inkml:brush xml:id="br0">
      <inkml:brushProperty name="width" value="0.05" units="cm"/>
      <inkml:brushProperty name="height" value="0.05" units="cm"/>
      <inkml:brushProperty name="color" value="#AB008B"/>
    </inkml:brush>
  </inkml:definitions>
  <inkml:trace contextRef="#ctx0" brushRef="#br0">0 6 2817,'151'-5'4297,"-151"20"-2137,-5 5-312,0 5-95,0-1 23,1 1-512,4 0-79,0-5-641,0 5 64,0-5-448,0 0 64,0 0-224,0-5-16,0 5-704,0-5-1897,0 0-3752</inkml:trace>
</inkml:ink>
</file>

<file path=ppt/ink/ink3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4:32.900"/>
    </inkml:context>
    <inkml:brush xml:id="br0">
      <inkml:brushProperty name="width" value="0.05" units="cm"/>
      <inkml:brushProperty name="height" value="0.05" units="cm"/>
      <inkml:brushProperty name="color" value="#AB008B"/>
    </inkml:brush>
  </inkml:definitions>
  <inkml:trace contextRef="#ctx0" brushRef="#br0">25 1 6873,'0'0'4305,"0"0"-2328,0 0-97,0 0 9,0 0-257,0 0-632,0 0-16,0 0-664,0 289-79,0-225-185,0 1-112,-10 20-233,0-20-1247,5-6-3521</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4:26.266"/>
    </inkml:context>
    <inkml:brush xml:id="br0">
      <inkml:brushProperty name="width" value="0.05" units="cm"/>
      <inkml:brushProperty name="height" value="0.05" units="cm"/>
      <inkml:brushProperty name="color" value="#E71224"/>
    </inkml:brush>
  </inkml:definitions>
  <inkml:trace contextRef="#ctx0" brushRef="#br0">967 1654 7146,'0'0'1333,"0"0"-243,0 0 185,0 0 229,0 0 28,0 0-201,-4-1 4420,-23-3-5412,5 5-412,-1 1 1,1 1 0,0 1 0,0 1 0,1 0 0,-1 2-1,1 1 1,0 0 0,-17 11 72,19-10-146,0-1 0,-1-1 0,1-1-1,-1-1 1,0 0 0,-1-2 0,1 0 0,-1-1 0,1-2-1,-1 0 147,15 0 1,1-1-1,0 1 1,-1-2-1,1 1 1,0 0-1,0-1 1,0 0 0,0 0-1,0-1 1,0 0-1,0 1 1,1-1-1,-1-1 0,-59-52 5,30 23 17,-6-2-240,1-2 0,2-1 0,-8-14 218,28 30-94,1 0-1,2-1 1,0 0-1,1-1 1,2-1-1,0 0 1,-2-12 94,2-1-10,2-1 0,2 0 1,1-1-1,1-16 10,1-160-59,4 157 51,2 19-47,1-1 0,3 0-1,1 1 1,1 0-1,3 1 1,1 0-1,11-23 56,15-24-321,4 2 1,40-61 320,-75 133-22,1 1 0,0-1-1,0 1 1,1 1 0,1 0 0,0 0 0,0 1-1,6-4 23,-8 8-21,-1 0 0,1 1 0,0 0 0,1 0 0,-1 1 0,1 0 0,0 0-1,-1 1 1,1 0 0,0 1 0,0 0 0,0 0 0,5 1 21,-4-1-17,-1 1 0,1 0 0,0 1 0,-1 0 0,1 1 0,-1 0 0,1 0 0,-1 1 0,0 0 0,0 1 0,0 0 0,0 0 0,-1 1-1,1 0 1,-1 0 0,0 1 0,0 1 17,53 43-1,-3 2 0,-2 2-1,-2 3 1,19 29 1,-55-62-6,0 1 0,-2 0 1,-1 2-1,-1 0 1,-1 0-1,-1 1 0,-2 1 1,-1 0-1,-1 0 0,-1 1 1,-2 0-1,2 28 6,-5-13 58,-1 0-1,-3 0 1,-2 0-1,-1-1 1,-2 1-1,-13 38-57,-12 15 209,-5-2 0,-4-2-1,-4-1 1,-14 16-209,-60 87-4503,91-153 86</inkml:trace>
</inkml:ink>
</file>

<file path=ppt/ink/ink3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5:02.831"/>
    </inkml:context>
    <inkml:brush xml:id="br0">
      <inkml:brushProperty name="width" value="0.05" units="cm"/>
      <inkml:brushProperty name="height" value="0.05" units="cm"/>
      <inkml:brushProperty name="color" value="#008C3A"/>
    </inkml:brush>
  </inkml:definitions>
  <inkml:trace contextRef="#ctx0" brushRef="#br0">0 15 8330,'0'0'2715,"0"0"-1331,0 0-741,0 0 123,0 0 44,0 0-145,0 0-220,0 0-126,0 0-42,0 0-45,2 15 586,0-11-765,0-1 1,0 1 0,0-1-1,1 0 1,-1 0 0,1 0-1,0 0 1,0 0 0,0-1-1,0 1 1,1-1-1,-1 0 1,1 1 0,-1-2-1,1 1 1,6 2 0,64 18 199,-40-18-219,0-1-1,0-1 1,46-4 0,-10 0-74,232-13-4,-178 18 268,-71 1-199,0-3 0,0-3 0,58-8 0,-64 4-76,0 3 0,83 4 0,-42 1-33,-75-1 74,-1 1 1,1 0 0,-1 1-1,0 1 1,0 0 0,20 9-1,23 8-11,-22-13 66,1-1-1,1-1 1,50 1-1,108-8-67,-76-1-32,715-3-350,-810 6 382,0 2-1,-1 0 1,0 1 0,26 9 0,-21-5 22,0-2 0,38 5 0,174-9-381,-128-4 292,276-8-98,-312 11 210,0-4 0,123-19 0,264-52-14,-274 70-86,-114 4 122,107-12 0,-58-3 13,174 0 0,-276 16-65,-14-1 7,-1 1-1,1-1 0,0 0 0,0 0 1,0-1-1,0 0 0,-1 0 0,10-3 0,-14 4-7,-1 0 0,0 0 0,1 0 0,-1-1 0,1 1 0,-1 0 0,0 0 0,1 0 0,-1-1 0,0 1 0,1 0 0,-1 0 0,0-1 0,0 1 0,1 0 0,-1-1 0,0 1 0,0 0 0,1-1 0,-1 1 0,0 0 0,0-1 0,0 1 0,1 0 0,-1-1 0,0 1 0,0-1 0,0 1 0,0 0 0,0-1 0,0 1 0,0-1-1,0 1 1,0-1 0,0 1 0,0 0 0,0-1 0,-1 1 0,1-1 0,0 1 0,0 0 0,0-1 0,0 1 0,-1 0 0,1-1 0,0 1 0,0 0 0,-1-1 0,1 1 0,0 0 0,0-1 0,-1 1 0,1 0 0,0 0 0,-1 0 0,1-1 0,-1 1 0,1 0 0,0 0 0,-1 0 0,-26-12-3455,-18 2-4703</inkml:trace>
</inkml:ink>
</file>

<file path=ppt/ink/ink3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5:08.261"/>
    </inkml:context>
    <inkml:brush xml:id="br0">
      <inkml:brushProperty name="width" value="0.05" units="cm"/>
      <inkml:brushProperty name="height" value="0.05" units="cm"/>
      <inkml:brushProperty name="color" value="#008C3A"/>
    </inkml:brush>
  </inkml:definitions>
  <inkml:trace contextRef="#ctx0" brushRef="#br0">1 1730 5817,'0'0'2414,"0"0"-556,0 0-497,0 0-86,0 0-162,0 0-369,0 0-141,0 0-127,0 0 5,0 0-69,13-2 1541,-5-15-1798,-1-1 1,-1 0 0,-1 0-1,-1 0 1,4-30 0,0-100 549,1 0-205,12-367 741,-4 45-1210,12 226 8,-28 232-47,-2 8 14,1 0-1,0 1 1,0-1-1,1 0 1,-1 1-1,1-1 1,0 0-1,0 1 1,0-1-1,0 1 1,3-6-1,-3 9-35,-1 0 86,0 0-102,0 0 68,0 0 3,0 0 38,0 0-82,0 0 83,16 0-315,3544-5-497,-3559 51 48,13 164 1038,1 3 23,-10 907 116,-5-1119-485,0-1 63,0 0-98,0 0 95,0 0-68,0 0 46,0 0-45,0 0-89,0 0-103,0 0-350,0 0-494,0-1-1319,0-3-2036</inkml:trace>
</inkml:ink>
</file>

<file path=ppt/ink/ink3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5:14.611"/>
    </inkml:context>
    <inkml:brush xml:id="br0">
      <inkml:brushProperty name="width" value="0.05" units="cm"/>
      <inkml:brushProperty name="height" value="0.05" units="cm"/>
      <inkml:brushProperty name="color" value="#008C3A"/>
    </inkml:brush>
  </inkml:definitions>
  <inkml:trace contextRef="#ctx0" brushRef="#br0">1 0 6529,'0'0'3744,"0"0"-2117,0 0-326,0 0-40,0 0 122,0 0-212,0 0-60,0 0-163,0 0-151,0 0-130,0 0-247,0 0-121,0 0-174,0 0-31,0 0-6,25 20-38,4-9 7,2-2 0,31 5 0,39 12-185,-76-18 133,1-2 0,0-1 0,0-1 1,36 1-1,112-6-139,-70-1-33,465 2-51,-351 17 214,2 1-111,359-18 44,-409-10 15,-152 9 54,1-1 1,33-7-1,-33 5-24,1 0 0,38-1 0,-54 1 52,-7 3-6378,-13 1 2332</inkml:trace>
</inkml:ink>
</file>

<file path=ppt/ink/ink3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07.649"/>
    </inkml:context>
    <inkml:brush xml:id="br0">
      <inkml:brushProperty name="width" value="0.05" units="cm"/>
      <inkml:brushProperty name="height" value="0.05" units="cm"/>
    </inkml:brush>
  </inkml:definitions>
  <inkml:trace contextRef="#ctx0" brushRef="#br0">147 1 7034,'0'0'2631,"0"0"-855,0 0-446,0 0-249,0 0-127,0 0-183,0 0 57,-24 2 1700,19 1-2476,-1 1 0,1 0-1,0 0 1,1 1 0,-1-1-1,1 1 1,0 0 0,0 0 0,-6 11-1,-25 52-88,28-48-139,0 0 0,1 0-1,1 0 1,1 0-1,1 1 1,1 0-1,1-1 1,1 32-1,0-49 74,0-1 0,1 1 0,-1 0 1,1 0-1,-1 0 0,1-1 0,0 1 0,0 0 0,0-1 0,0 1 0,0-1 0,1 1 1,-1-1-1,1 1 0,0-1 0,2 3 0,41 27-3445,-16-17-1194</inkml:trace>
</inkml:ink>
</file>

<file path=ppt/ink/ink3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2:09.056"/>
    </inkml:context>
    <inkml:brush xml:id="br0">
      <inkml:brushProperty name="width" value="0.05" units="cm"/>
      <inkml:brushProperty name="height" value="0.05" units="cm"/>
    </inkml:brush>
  </inkml:definitions>
  <inkml:trace contextRef="#ctx0" brushRef="#br0">0 1 4585,'0'0'2219,"0"0"-599,0 0-394,0 0-115,0 0-141,0 0 134,6 9-87,14 19 255,40 42 0,-39-47-757,0 1 0,-2 0-1,0 2 1,14 27-1,-31-48-502,1 0-1,-2 1 0,1-1 0,0 0 0,-1 1 1,0-1-1,-1 1 0,1-1 0,-1 1 0,0-1 0,0 1 1,-1-1-1,1 1 0,-1-1 0,-1 1 0,1-1 1,-1 0-1,0 1 0,0-1 0,-4 8 0,-3 1-411,0 0 0,-1-1 0,-1 0 0,0-1 0,-18 17 0,-33 26-4281</inkml:trace>
</inkml:ink>
</file>

<file path=ppt/ink/ink3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5:24.159"/>
    </inkml:context>
    <inkml:brush xml:id="br0">
      <inkml:brushProperty name="width" value="0.05" units="cm"/>
      <inkml:brushProperty name="height" value="0.05" units="cm"/>
    </inkml:brush>
  </inkml:definitions>
  <inkml:trace contextRef="#ctx0" brushRef="#br0">1 0 1320,'0'0'3634,"0"0"-1413,0 0-774,0 0-244,0 0-266,0 0-198,0 0-317,0 0-64,0 0-22,0 0 167,0 0 172,0 0 140,0 0 150,0 0-152,0 0-79,0 0-203,0 0-52,0 0-239,0 0-77,0 0-69,0 0-48,0 0 79,0 0 19,0 0-45,0 0 65,0 0-84,0 0 74,0 0-63,0 0-8,0 0-39,1 27-32,6-5-122,0 0 0,2 0 0,0-1 1,2 0-1,0 0 0,1-1 0,1-1 0,1 0 1,0-1-1,2 0 0,30 26 0,-11-20-1325,-25-19 549,-1 1-1,-1 0 1,1 1 0,-1 0-1,8 8 1,-9 0-3096</inkml:trace>
</inkml:ink>
</file>

<file path=ppt/ink/ink3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5:25.118"/>
    </inkml:context>
    <inkml:brush xml:id="br0">
      <inkml:brushProperty name="width" value="0.05" units="cm"/>
      <inkml:brushProperty name="height" value="0.05" units="cm"/>
    </inkml:brush>
  </inkml:definitions>
  <inkml:trace contextRef="#ctx0" brushRef="#br0">361 5 1144,'0'0'3684,"0"0"-1270,0 0-450,0 0-170,0 0-397,0 0-236,-7-4 6229,0 6-7926,-11 13 510,2 0 0,-1 0 0,2 2 0,-15 20-1,-20 21-819,-69 46-4247,83-75 1904,-9 7-3851</inkml:trace>
</inkml:ink>
</file>

<file path=ppt/ink/ink3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9:21.203"/>
    </inkml:context>
    <inkml:brush xml:id="br0">
      <inkml:brushProperty name="width" value="0.05" units="cm"/>
      <inkml:brushProperty name="height" value="0.05" units="cm"/>
      <inkml:brushProperty name="color" value="#E71224"/>
    </inkml:brush>
  </inkml:definitions>
  <inkml:trace contextRef="#ctx0" brushRef="#br0">1 0 1712</inkml:trace>
</inkml:ink>
</file>

<file path=ppt/ink/ink3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9:49.158"/>
    </inkml:context>
    <inkml:brush xml:id="br0">
      <inkml:brushProperty name="width" value="0.05" units="cm"/>
      <inkml:brushProperty name="height" value="0.05" units="cm"/>
      <inkml:brushProperty name="color" value="#E71224"/>
    </inkml:brush>
  </inkml:definitions>
  <inkml:trace contextRef="#ctx0" brushRef="#br0">6138 4147 3977,'0'0'4693,"0"0"-2375,0 0-830,0 0-224,0 0-277,0 0-332,-12 0-226,-31 0 419,0 2 0,-66 12 0,66-4-730,-77 20 37,-1-6 0,-165 13-1,109-34 317,70-2-343,-110 15-1,46-4-142,129-12 16,0 2-1,1 2 0,-1 1 0,1 3 0,-53 15 1,41-6 8,-65 12 1,54-15-3,1-3-1,0-2 1,-72-1-1,12 0-5,-191 9 43,-69 6 22,247-13-55,-200-10 0,282-5 12,1-1 0,-73-19 1,-102-39-32,-348-123 470,541 171-425,1-1 0,0-1 0,1-2 0,1-1 0,-48-42 0,-7-3 191,51 43-145,-1 2 0,-76-32 0,64 32-25,-60-35 0,94 47-50,1-1-1,0 0 0,1 0 0,0-2 1,1 0-1,1 0 0,-1-1 0,-11-18 1,-117-201 35,-87-124 124,198 315-152,2-2-1,2-1 0,2-1 1,-22-57-1,-54-197 36,76 215-181,3-1 0,4-1 1,-8-130-1,22 182 119,0-26-14,-3 0 1,-14-63 0,5 37 58,4 0 0,4-1 1,8-137-1,0 77-11,-1 123-36,1 0 0,1 0 1,1 0-1,1 1 1,2-1-1,0 1 1,1 1-1,1 0 0,1 0 1,1 0-1,15-21 1,11-18-23,2 3 0,68-80 0,64-44-139,36-42 130,-191 205 34,0 2 1,1 0 0,1 1-1,29-21 1,-34 32-40,-1 0-1,2 1 1,-1 0 0,0 1 0,1 0 0,-1 1 0,23 0-1,-2-1 31,66-10-39,281-19-4,587 32 365,-722 15-275,-210-13-37,1 2 0,54 12 1,10 2 27,-60-13-25,-1 1 0,0 3 0,-1 1 0,0 2 0,0 1-1,-1 3 1,55 30 0,4 11 20,-2 5 1,92 79-1,-76-53-53,24 21 79,-10 1-67,157 107 1,-261-204-2,0-1 1,1-1-1,0-1 1,1-1-1,26 7 1,122 23-161,-112-31 146,63 2 1,55 8 18,-104-7 46,32 7-55,139 55 29,-202-57-6,-1 2 1,0 1 0,62 42 0,-77-46 0,1-1 0,1-2 0,0-1 0,1-1 0,0-1 1,58 9-1,58 19 4,-36-9 62,-84-24-34,0 2 1,-1 0-1,0 2 0,-1 0 0,33 17 0,27 15-20,-60-31 30,0 1-1,30 20 0,-46-26-34,0 1 1,0 0-1,-1 1 0,0 0 0,0 0 0,-1 0 1,0 0-1,0 1 0,0 0 0,-1 0 0,5 11 1,1 1 17,0-1 1,24 33 0,-25-40-7,-1 0 0,0 1 1,0 0-1,-2 0 0,1 0 0,-2 1 0,0 0 0,0 0 0,4 22 1,-8-29-13,1 1 0,0-1 1,0 0-1,1 0 1,0 0-1,0-1 0,0 1 1,6 7-1,-5-7 13,0-1-1,-1 1 1,1 0-1,-1 0 1,-1 0-1,1 1 1,-1-1-1,2 11 1,-2-9-8,0 1 0,1 0 0,0-1 0,0 1 0,0-1 0,1 0 1,6 8-1,5 14 8,-11-21 33,-1 1 0,-1 1 0,0-1 0,0 0 0,-1 1 0,-1-1 0,1 0 0,-3 12 0,5 39 5,20 32-48,-8 56 87,-13-126-36,0-1-1,-1 1 0,-3 37 0,-1-1 48,3-46-110,1 31 17,-2 0 1,-2 0 0,-13 68-1,-9 50 20,14-104 35,-3 1 1,-2-2 0,-3 0 0,-40 83 0,-12 33-30,0 2 1,-52 34 137,121-204-165,0-1 0,0 1 0,-1-1 0,1 0 0,-1 0 0,0 0 0,0 0 0,-1 0 0,1-1 0,-1 1 0,1-1 0,-9 5 0,6-6 15,0 0 0,0 0-1,-1 0 1,1-1 0,-1 0-1,1 0 1,-1 0 0,0-1 0,-6-1-1,-27 1 239,39 0-262,1 0 0,-1 0-1,1-1 1,0 1 0,-1 0 0,1-1 0,0 1 0,-1 0 0,1-1 0,0 1 0,-1 0-1,1-1 1,0 1 0,0-1 0,-1 1 0,1-1 0,0 1 0,0 0 0,0-1 0,0 1-1,0-1 1,0 1 0,0-1 0,0 1 0,0-1 0,0 0 0,0 0-9,0 1 0,0-1 1,0 1-1,0-1 0,0 1 0,-1-1 1,1 0-1,0 1 0,0-1 0,0 1 1,0-1-1,-1 1 0,1-1 1,0 1-1,-1-1 0,1 1 0,0-1 1,-1 1-1,1 0 0,0-1 0,-1 1 1,1-1-1,-1 1 0,1 0 1,-1-1-1,1 1 0,-1 0 0,0-1 1,-11 1-959,0 0 1,-1 0 0,1 1-1,0 1 1,0 0 0,-22 7 0,-13 1-1836,26-8 100,5 2-2026</inkml:trace>
</inkml:ink>
</file>

<file path=ppt/ink/ink3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9:37.090"/>
    </inkml:context>
    <inkml:brush xml:id="br0">
      <inkml:brushProperty name="width" value="0.05" units="cm"/>
      <inkml:brushProperty name="height" value="0.05" units="cm"/>
      <inkml:brushProperty name="color" value="#E71224"/>
    </inkml:brush>
  </inkml:definitions>
  <inkml:trace contextRef="#ctx0" brushRef="#br0">364 0 4601,'0'0'2750,"0"0"-707,0 0-312,0 0-128,0 0 195,0 0-229,0 0-251,0 0-335,0 0-176,0 0-112,0 0-185,0 0-27,0 7-180,-1 28-221,-3 1-1,0-1 1,-2 0 0,-2 0-1,-1-1 1,-17 40 0,-97 194-85,98-219-9,-27 50-230,-54 118-2806,108-225-3869,12-37 3653,10-1-607</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7:43.823"/>
    </inkml:context>
    <inkml:brush xml:id="br0">
      <inkml:brushProperty name="width" value="0.05" units="cm"/>
      <inkml:brushProperty name="height" value="0.05" units="cm"/>
      <inkml:brushProperty name="color" value="#E71224"/>
    </inkml:brush>
  </inkml:definitions>
  <inkml:trace contextRef="#ctx0" brushRef="#br0">1 295 6505,'0'0'2038,"0"0"-235,0 0 178,0 0 40,0 0-18,0 0-7,0 0-232,0 0-285,0 0-255,0 0-70,0 0-254,0 0-279,0 0-202,0 0-203,0 0-97,0 0-84,0 0-7,0 0 36,0 0-36,0 0-12,0 0-19,0-12-169,0 6 157,1 0 1,0 1-1,1 0 1,-1-1-1,1 1 1,0 0-1,1-1 1,-1 1-1,1 1 1,0-1-1,2-2 15,42-55-62,-32 44-55,-10 12 68,1 0 0,-1 0-1,1 1 1,1 0 0,-1 0-1,1 0 1,0 1 0,0 0-1,0 1 1,0-1 0,1 1 0,0 1-1,-1-1 1,9-1 49,2 2-68,0-1 0,0 2 0,1 0 0,-1 2 1,0 0-1,4 1 68,-16-1-22,0 1 1,-1 0-1,1 0 1,-1 0 0,1 1-1,-1 0 1,0 0-1,0 0 1,0 1-1,0 0 1,0-1 0,-1 2-1,2 0 22,57 68-95,-46-52 73,-11-14 12,0 0 1,1 0 0,0 0 0,0 0 0,1-1 0,-1-1-1,1 1 1,1-1 0,0 0 9,-5-3-62,1-1 0,-1 1 1,1-1-1,0 0 0,-1 0 0,1 0 0,0-1 0,0 1 0,0-1 0,0 0 1,-1-1-1,1 1 0,0-1 0,0 0 0,-1 0 0,1-1 0,0 1 1,-1-1-1,1 0 0,-1 0 0,1-1 62,21-16-976,0 0 0,-2-1 0,0-2 0,-2 0 0,0-2 0,4-8 976,59-71-5983</inkml:trace>
</inkml:ink>
</file>

<file path=ppt/ink/ink3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9:37.457"/>
    </inkml:context>
    <inkml:brush xml:id="br0">
      <inkml:brushProperty name="width" value="0.05" units="cm"/>
      <inkml:brushProperty name="height" value="0.05" units="cm"/>
      <inkml:brushProperty name="color" value="#E71224"/>
    </inkml:brush>
  </inkml:definitions>
  <inkml:trace contextRef="#ctx0" brushRef="#br0">1 0 1376,'0'0'2813,"0"0"-689,0 0-683,0 0-214,0 0 33,0 0-380,0 0-177,0 0-219,0 0 156,2 3 202,6 6-273,0 1 1,1-1 0,0-1 0,0 0-1,13 8 1,19 18-13,136 123-943,-98-95-6661,-70-56 2716</inkml:trace>
</inkml:ink>
</file>

<file path=ppt/ink/ink3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9:37.959"/>
    </inkml:context>
    <inkml:brush xml:id="br0">
      <inkml:brushProperty name="width" value="0.05" units="cm"/>
      <inkml:brushProperty name="height" value="0.05" units="cm"/>
      <inkml:brushProperty name="color" value="#E71224"/>
    </inkml:brush>
  </inkml:definitions>
  <inkml:trace contextRef="#ctx0" brushRef="#br0">0 1 2537,'0'0'4641,"0"0"-2753,0 0-184,0 0-671,0 0 279,0 0-448,0 0 216,30 20-496,-10-5-40,-1 5-271,1-5-185,4-5-8,-4 0-72,0 1-16,-1-6-761,6-5-471,-5 0-928,-6 0-2249</inkml:trace>
</inkml:ink>
</file>

<file path=ppt/ink/ink3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9:38.310"/>
    </inkml:context>
    <inkml:brush xml:id="br0">
      <inkml:brushProperty name="width" value="0.05" units="cm"/>
      <inkml:brushProperty name="height" value="0.05" units="cm"/>
      <inkml:brushProperty name="color" value="#E71224"/>
    </inkml:brush>
  </inkml:definitions>
  <inkml:trace contextRef="#ctx0" brushRef="#br0">0 1 4337</inkml:trace>
</inkml:ink>
</file>

<file path=ppt/ink/ink3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9:38.736"/>
    </inkml:context>
    <inkml:brush xml:id="br0">
      <inkml:brushProperty name="width" value="0.05" units="cm"/>
      <inkml:brushProperty name="height" value="0.05" units="cm"/>
      <inkml:brushProperty name="color" value="#E71224"/>
    </inkml:brush>
  </inkml:definitions>
  <inkml:trace contextRef="#ctx0" brushRef="#br0">0 1 4337,'0'154'1836,"0"-66"3328,1-87-5107,-1 0-1,1 0 1,-1 1 0,1-1 0,-1 0-1,1-1 1,0 1 0,-1 0-1,1 0 1,0 0 0,0 0-1,0 0 1,-1-1 0,1 1-1,0 0 1,0-1 0,0 1-1,0-1 1,0 1 0,0-1 0,2 1-1,31 11 358,-23-8-243,2 0-119,0-1-1,0-1 0,0 0 1,0 0-1,0-1 0,18-1 0,-15 0-224,0 0-1,0 1 0,24 6 0,-39-7 169,0 1 0,0-1 0,-1 1 0,1-1-1,0 1 1,0 0 0,0-1 0,-1 1 0,1 0-1,0 0 1,-1-1 0,1 1 0,-1 0-1,1 0 1,-1 0 0,1 0 0,-1 0 0,0 0-1,1 0 1,-1 0 0,0 0 0,0 0 0,0 0-1,0 0 1,1 0 0,-1 0 0,-1 0 0,1 0-1,0 0 1,0 0 0,0 0 0,-1 0 0,1 0-1,0 0 1,-1 0 0,1 0 0,-1-1-1,1 1 1,-2 2 0,0 2-16,0-1-1,0 1 1,-1 0-1,0-1 1,0 0-1,-6 7 1,-27 22-23,1 1 1,2 1 0,-42 59-1,82-92 188,0-1 0,0 0 0,0 0 0,0 0 0,0-1 0,12 0 0,-18 0-118,19 1 54,-1 1-1,32 7 1,-32-5-1270,0 0 0,34 1-1,-32-5-2843</inkml:trace>
</inkml:ink>
</file>

<file path=ppt/ink/ink3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9:39.696"/>
    </inkml:context>
    <inkml:brush xml:id="br0">
      <inkml:brushProperty name="width" value="0.05" units="cm"/>
      <inkml:brushProperty name="height" value="0.05" units="cm"/>
      <inkml:brushProperty name="color" value="#E71224"/>
    </inkml:brush>
  </inkml:definitions>
  <inkml:trace contextRef="#ctx0" brushRef="#br0">1 338 5153,'0'0'3905,"0"0"-1710,0 0-976,0 0-327,0 0-468,0 0-158,0 0-64,15-3 64,9-1-201,-1-1 0,0-1 0,0-1 0,-1-1 0,29-14 1,-12 1-40,-22 13 10,-1-1 0,0-1-1,-1 0 1,0 0 0,19-19 0,-31 25-18,-1-1 0,0 1 0,0-1 1,0 0-1,0 0 0,-1 0 0,1 0 0,-1 0 0,-1 0 1,1 0-1,-1 0 0,0-1 0,0 1 0,0 0 0,-1 0 1,0 0-1,0 0 0,0 0 0,0 0 0,-1 0 0,0 0 1,0 1-1,-4-8 0,-12-7-37,16 16 11,-1-1 0,1 1 0,-1 0 0,1 1 0,-1-1 0,0 0 0,0 1 0,-1 0 0,1-1 0,0 1 0,-1 1 0,1-1 0,-1 0 0,1 1 0,-1 0 0,0 0 0,0 0 0,0 0 0,0 0 0,1 1 0,-9 0 0,8 0 10,-1 1-1,1 0 0,-1 0 1,1 0-1,-1 0 0,1 1 1,0-1-1,0 1 0,0 1 1,0-1-1,0 0 0,0 1 1,0 0-1,1 0 0,0 0 1,-1 0-1,1 0 0,0 1 1,1 0-1,-1-1 0,-4 9 1,-5 10 9,2 0 1,0 0-1,-7 25 1,6-15-4,-6 16 95,3 1 1,1 1-1,-10 94 0,12 35-1384,9-58-2910,2-120 1337,-4-1-1975</inkml:trace>
</inkml:ink>
</file>

<file path=ppt/ink/ink3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9:40.456"/>
    </inkml:context>
    <inkml:brush xml:id="br0">
      <inkml:brushProperty name="width" value="0.05" units="cm"/>
      <inkml:brushProperty name="height" value="0.05" units="cm"/>
      <inkml:brushProperty name="color" value="#E71224"/>
    </inkml:brush>
  </inkml:definitions>
  <inkml:trace contextRef="#ctx0" brushRef="#br0">0 146 3873,'0'0'2166,"0"0"-731,0 0-331,0 0-420,0 0-317,0 0-153,8 0-43,11 0-47,-4 1 3,-1-1 0,1 0 1,-1-1-1,1 0 1,-1-1-1,1-1 1,-1 0-1,0-1 0,21-9 1,30-29 426,-48 29-475,0 1 0,1 1-1,1 1 1,0 1 0,36-13 0,-55 22-64,0 0 0,1 0 0,-1 1 1,1-1-1,-1 0 0,1 0 0,-1 1 1,0-1-1,1 0 0,-1 1 0,0-1 1,1 1-1,-1-1 0,0 0 0,0 1 1,1-1-1,-1 1 0,0-1 0,0 1 0,0-1 1,0 1-1,1-1 0,-1 0 0,0 1 1,0-1-1,0 1 0,0-1 0,0 1 1,0-1-1,0 1 0,0-1 0,-1 2 1,1 23-23,0-19 84,1 5-26,0 1 0,-1-1 0,-1 1 0,0-1 0,-1 1-1,0-1 1,0 0 0,-1 0 0,-1 0 0,0 0 0,0 0 0,-8 13 0,7-16-116,1-1 1,-1 0-1,0 0 1,0 0-1,-1 0 1,0-1-1,0 0 1,0-1-1,-1 1 1,0-1 0,0 0-1,0-1 1,-1 0-1,0 0 1,0 0-1,0-1 1,0 0-1,0-1 1,0 0-1,-1 0 1,1-1 0,-1 0-1,-15 0 1,23-1-88,1 0-36,0 0 124,0 0 94,0 0 16,0 0 47,0 0 132,0 0 33,0 0 46,0 0-122,0 0-144,0 0-8,0 0 70,0 0-64,24 31 465,-17-19-387,2-1 0,0 0 0,0 0 0,17 15 0,13-5-1154,-33-19 314,0 0-1,0-1 1,0 0 0,0 0-1,12 0 1,3-1-5099</inkml:trace>
</inkml:ink>
</file>

<file path=ppt/ink/ink3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9:41.010"/>
    </inkml:context>
    <inkml:brush xml:id="br0">
      <inkml:brushProperty name="width" value="0.05" units="cm"/>
      <inkml:brushProperty name="height" value="0.05" units="cm"/>
      <inkml:brushProperty name="color" value="#E71224"/>
    </inkml:brush>
  </inkml:definitions>
  <inkml:trace contextRef="#ctx0" brushRef="#br0">0 31 4673,'0'0'2890,"0"0"-744,0 0-519,0 0-308,0 0-291,0 0-187,0 0-379,26 0 355,-11 0-700,13 1-282,-1-2-1,0 0 1,0-1-1,0-2 1,51-14-1,-57 13-1113,-7 4-2647,-14 1 37</inkml:trace>
</inkml:ink>
</file>

<file path=ppt/ink/ink3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9:41.339"/>
    </inkml:context>
    <inkml:brush xml:id="br0">
      <inkml:brushProperty name="width" value="0.05" units="cm"/>
      <inkml:brushProperty name="height" value="0.05" units="cm"/>
      <inkml:brushProperty name="color" value="#E71224"/>
    </inkml:brush>
  </inkml:definitions>
  <inkml:trace contextRef="#ctx0" brushRef="#br0">0 1 520</inkml:trace>
</inkml:ink>
</file>

<file path=ppt/ink/ink3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9:41.670"/>
    </inkml:context>
    <inkml:brush xml:id="br0">
      <inkml:brushProperty name="width" value="0.05" units="cm"/>
      <inkml:brushProperty name="height" value="0.05" units="cm"/>
      <inkml:brushProperty name="color" value="#E71224"/>
    </inkml:brush>
  </inkml:definitions>
  <inkml:trace contextRef="#ctx0" brushRef="#br0">0 1 520,'0'206'4809,"0"-206"-3177,0 0-439,0 0-313,0 0 272,0 0-384,0 0-40,0 0-303,0 0-209,5 0 16,10 0-184,5 0 24,9 0-72,6 0-104,4 0-640,20-25-457,-10 5-895,-10-6-1953</inkml:trace>
</inkml:ink>
</file>

<file path=ppt/ink/ink3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49:42.024"/>
    </inkml:context>
    <inkml:brush xml:id="br0">
      <inkml:brushProperty name="width" value="0.05" units="cm"/>
      <inkml:brushProperty name="height" value="0.05" units="cm"/>
      <inkml:brushProperty name="color" value="#E71224"/>
    </inkml:brush>
  </inkml:definitions>
  <inkml:trace contextRef="#ctx0" brushRef="#br0">0 0 6209,'0'0'2713,"0"0"-849,0 0-591,0 0-25,0 0-208,0 0 120,0 0-440,0 0 17,0 15-433,0 15 216,0 1-368,0 9-32,0 0-120,0 0-312,0 21-672,0-11-1401,0 0-2552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56.514"/>
    </inkml:context>
    <inkml:brush xml:id="br0">
      <inkml:brushProperty name="width" value="0.05" units="cm"/>
      <inkml:brushProperty name="height" value="0.05" units="cm"/>
      <inkml:brushProperty name="color" value="#E71224"/>
    </inkml:brush>
  </inkml:definitions>
  <inkml:trace contextRef="#ctx0" brushRef="#br0">39 0 5377,'0'0'2833,"0"0"-1849,0 0-232,0 0 40,0 0 193,0 0-89,0 0-312,-3 205-192,-3-126-144,0 5-128,0 10-64,-2 32-56,2-16-1696,3-20-1761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7:47.389"/>
    </inkml:context>
    <inkml:brush xml:id="br0">
      <inkml:brushProperty name="width" value="0.05" units="cm"/>
      <inkml:brushProperty name="height" value="0.05" units="cm"/>
      <inkml:brushProperty name="color" value="#E71224"/>
    </inkml:brush>
  </inkml:definitions>
  <inkml:trace contextRef="#ctx0" brushRef="#br0">290 1 7850,'0'0'2743,"0"0"-1324,0 0-24,0 0-90,0 0-339,0 0-262,-18 20-85,16-17-590,-17 18 169,1 1-1,1 1 1,1 1 0,1 0-1,1 0 1,-10 28-198,-7 27 148,4 1 0,4 2 0,3 0 0,3 2 0,4-1 0,4 2 0,4 8-148,4-71-27,1 1 0,1 0 0,2-1 0,0 0 0,2 5 27,-3-19-97,1 0 1,-1 0-1,2 0 1,-1 0 0,1 0-1,1-1 1,-1 1-1,1-1 1,0 0-1,1-1 1,0 1 0,0-1-1,0 0 1,1-1-1,6 5 97,20 9-1135,0-2 0,1-1-1,1-2 1,0-2 0,0 0-1,21 2 1136,80 10-5569</inkml:trace>
</inkml:ink>
</file>

<file path=ppt/ink/ink3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50:00.744"/>
    </inkml:context>
    <inkml:brush xml:id="br0">
      <inkml:brushProperty name="width" value="0.05" units="cm"/>
      <inkml:brushProperty name="height" value="0.05" units="cm"/>
      <inkml:brushProperty name="color" value="#E71224"/>
    </inkml:brush>
  </inkml:definitions>
  <inkml:trace contextRef="#ctx0" brushRef="#br0">1 2663 7090,'0'0'2596,"0"0"-1064,0 0-395,0 0-154,0 0-6,0 0-302,0 0-83,39 4 1422,72 18-991,200 14 1,-266-32-1081,814 20 334,-824-24-280,250 16 43,-113-6-66,94 0 64,157-5-40,-347 5-11,-20-1 10,33-5 38,-56-4-38,0 2 0,0 1 0,40 9 1,14 6-58,-62-15 44,0 2 1,-1 1-1,0 1 1,46 19-1,-36-10 30,-25-12-24,0 0 0,0 0 0,0 1 0,0 1 0,-1-1 0,0 1 0,9 9 0,-7-7 9,1 0 0,-1-1 0,1 0 1,1 0-1,17 6 0,-8-2-18,16 5 29,1-2 1,0-2-1,0-1 1,1-3-1,47 6 1,-27-5 5,74 23 1,224 103-13,-336-126-10,0-1 0,1-1 0,-1-1 0,1-1 0,1-1 0,-1-1 0,34 1 0,106 6-186,-120-10 147,-8 1-35,1-1 0,64-10 0,-77 4 53,-1-1 0,1-1-1,27-15 1,40-14-62,-80 34 81,1 0 0,-1-1 0,0 0 1,0 0-1,0-1 0,0 0 0,-1-1 1,0 0-1,0-1 0,0 1 0,9-13 0,119-131 6,-125 136 7,-1 0 1,0 0 0,-2-1-1,1 0 1,-2-1-1,10-26 1,20-104-15,-22 80 67,-8 25-10,-1 1 1,-2-1 0,-3-61-1,-1 46 39,7-57 0,-6 113-86,13-105 703,0-117 0,-15 204-617,-1 0 0,-1 0-1,-1 0 1,-9-25 0,6 20-71,-7-46 0,-3-165-45,8 92 111,4 103-24,-2 1 0,-1-1 0,-16-39 0,5 15 16,1-7-31,4 15 48,-24-61 0,30 97-62,0 1 1,-2 0-1,0 1 0,-1 0 1,0 0-1,-2 1 0,-13-14 1,-16-9-38,0 3 0,-55-35-1,-47-39 354,108 82-300,-2 1 0,-1 2-1,-1 2 1,0 2 0,-71-26 0,65 28-63,0 3 0,-1 1 0,-1 3 0,-96-13 0,57 17 12,-84-3-109,-179-2-110,3 1 145,-523 12 131,821-3-31,1-2 0,-1-3 0,-71-19 0,-23-5 18,-54-16 17,99 21-39,61 20-28,0 2-1,-1 2 1,1 2-1,-53 4 1,5-1-1,11-3-61,1 4-1,-124 21 0,178-20 75,-97 18-62,1 5 1,-181 69-1,267-84-47,0 2 0,-38 23 0,58-30 53,-1 0 0,2 0 1,-1 1-1,1 0 0,0 0 0,1 1 1,0 0-1,0 0 0,1 0 1,-6 14-1,-45 118-423,-8 14 306,55-138 141,2 0 1,0 1-1,1 0 1,1 1 0,0-1-1,2 1 1,0 0-1,1 1 1,1-1 0,0 25-1,1-33 28,1-1 0,0 0-1,0 1 1,1-1-1,0 0 1,1 1 0,0-1-1,1 0 1,0 0-1,1 0 1,0-1 0,0 1-1,7 8 1,-5-7 8,0-1 0,-1 1 1,0 1-1,7 22 0,8 19-52,-12-34 67,-1 0-1,-2 1 1,0 0-1,3 26 0,9 32 5,-11-45-14,-2-1 0,-1 1 1,-1 0-1,-5 61 0,0-13 88,4-37-75,0-18-10,0-1-1,-2 1 0,-1-1 1,0 1-1,-2-1 0,-2 0 1,-10 34-1,-4 13-6,5 53 1,7-79 1,2-1 0,3 1 0,3 89 1,2-50 7,-2-84-63,0-1 32,5 40 121,-5-31-57,0-8-89,0-1 94,0 0-64,0 0 85,5 31 99,-6-21-185,1 16-56,0-25 66,0-1-1,0 1 1,0-1 0,0 1 0,0-1 0,0 1 0,0-1 0,0 1 0,0-1 0,1 1 0,-1-1 0,0 1 0,0-1 0,1 1 0,-1-1 0,0 1 0,0-1 0,1 0 0,-1 1 0,0-1 0,1 1 0,-1-1 0,1 0-1,-1 1 1,0-1 0,1 0 0,-1 0 0,1 1 0,-1-1 0,1 0 0,-1 0 0,2 1 0,-2-1-89,0 0 5,0 0 108,0 0-66,0 0 96,1 0-64,3 0 3,-1-1-437,-1 0 0,1 0-1,0 0 1,0 0 0,0-1-1,-1 1 1,1-1 0,-1 0 0,1 1-1,-1-1 1,0 0 0,0-1 0,1 1-1,1-4 1,1 2-1224,9-15-5240</inkml:trace>
</inkml:ink>
</file>

<file path=ppt/ink/ink3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50:02.304"/>
    </inkml:context>
    <inkml:brush xml:id="br0">
      <inkml:brushProperty name="width" value="0.05" units="cm"/>
      <inkml:brushProperty name="height" value="0.05" units="cm"/>
      <inkml:brushProperty name="color" value="#E71224"/>
    </inkml:brush>
  </inkml:definitions>
  <inkml:trace contextRef="#ctx0" brushRef="#br0">0 0 5801,'0'0'3606,"0"0"-1671,0 0-429,0 0-108,0 0-158,0 0-439,0 0-126,0 0-145,0 0-93,0 0-33,0 0-124,0 0 3,0 17-48,4 178-55,7-65-4106,-6-89-297</inkml:trace>
</inkml:ink>
</file>

<file path=ppt/ink/ink3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03:50:03.295"/>
    </inkml:context>
    <inkml:brush xml:id="br0">
      <inkml:brushProperty name="width" value="0.05" units="cm"/>
      <inkml:brushProperty name="height" value="0.05" units="cm"/>
      <inkml:brushProperty name="color" value="#E71224"/>
    </inkml:brush>
  </inkml:definitions>
  <inkml:trace contextRef="#ctx0" brushRef="#br0">1 14 2985,'0'0'2678,"0"0"-729,0 0-611,0 0-219,0 0-106,0 0 73,0-12 384,0 11 3524,2 21-4993,0 0 0,2 0 0,0 0 0,1 0 1,9 22-1,6 20-1304,16 53-3406,-25-64 380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7:47.975"/>
    </inkml:context>
    <inkml:brush xml:id="br0">
      <inkml:brushProperty name="width" value="0.05" units="cm"/>
      <inkml:brushProperty name="height" value="0.05" units="cm"/>
      <inkml:brushProperty name="color" value="#E71224"/>
    </inkml:brush>
  </inkml:definitions>
  <inkml:trace contextRef="#ctx0" brushRef="#br0">42 1 7674,'0'0'2888,"0"0"-1271,0 0 791,148 94-455,-95-47-49,2 16-368,-5 11-600,-4 10-367,-8 16-337,-11 10-32,-19 11-112,-8 10 48,-23 11-136,-38 5-656,-76 42-1385,14-37-2064,1-31-1928</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7:48.743"/>
    </inkml:context>
    <inkml:brush xml:id="br0">
      <inkml:brushProperty name="width" value="0.05" units="cm"/>
      <inkml:brushProperty name="height" value="0.05" units="cm"/>
      <inkml:brushProperty name="color" value="#E71224"/>
    </inkml:brush>
  </inkml:definitions>
  <inkml:trace contextRef="#ctx0" brushRef="#br0">144 0 6881,'0'0'2897,"0"0"-892,0 0 216,0 0-198,0 0-521,0 0-246,-11 11 115,-3 15-1311,1 0 0,1 2 0,1-1 0,-5 25-60,-5 24 96,0 20-96,11-33-290,2 0-1,3 1 0,3 0 0,4 32 291,-1-84-246,1 1 0,0 0 0,0-1 0,1 1 0,1-1 0,0 0 0,1 0 0,0 0 0,1-1 0,0 1-1,1-1 1,0-1 0,1 0 0,0 0 0,1 1 246,10 7-972,0 0-1,1-1 1,1-1-1,1-1 1,0-1-1,20 10 973,57 21-4714</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7:49.221"/>
    </inkml:context>
    <inkml:brush xml:id="br0">
      <inkml:brushProperty name="width" value="0.05" units="cm"/>
      <inkml:brushProperty name="height" value="0.05" units="cm"/>
      <inkml:brushProperty name="color" value="#E71224"/>
    </inkml:brush>
  </inkml:definitions>
  <inkml:trace contextRef="#ctx0" brushRef="#br0">1 0 7394,'0'0'2072,"0"0"313,0 0 151,0 0-287,192 210-153,-142-136-736,2 4-576,-8 1-543,-9 5 23,-12 0-248,-20 5-16,-47 74-1177,-26-21-2119,-20-11-2586</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7:52.200"/>
    </inkml:context>
    <inkml:brush xml:id="br0">
      <inkml:brushProperty name="width" value="0.05" units="cm"/>
      <inkml:brushProperty name="height" value="0.05" units="cm"/>
      <inkml:brushProperty name="color" value="#E71224"/>
    </inkml:brush>
  </inkml:definitions>
  <inkml:trace contextRef="#ctx0" brushRef="#br0">0 1 7378,'0'0'2679,"0"0"-1033,0 0 39,0 0-223,0 0-605,0 0-221,12 15 267,159 225 1317,-22-29-2769,-120-159-4854,-28-50 2765,-1-2-144,0 0-919</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7:52.555"/>
    </inkml:context>
    <inkml:brush xml:id="br0">
      <inkml:brushProperty name="width" value="0.05" units="cm"/>
      <inkml:brushProperty name="height" value="0.05" units="cm"/>
      <inkml:brushProperty name="color" value="#E71224"/>
    </inkml:brush>
  </inkml:definitions>
  <inkml:trace contextRef="#ctx0" brushRef="#br0">301 1 4193,'0'0'3969,"0"0"-3001,0 0-136,0 0-56,0 0-200,0 0 81,0 0-9,-67 184-400,38-111-152,0-5-32,-3 6-64,-3-1-152,-9 6-1081,9-16-815,6-16-1409</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7:52.922"/>
    </inkml:context>
    <inkml:brush xml:id="br0">
      <inkml:brushProperty name="width" value="0.05" units="cm"/>
      <inkml:brushProperty name="height" value="0.05" units="cm"/>
      <inkml:brushProperty name="color" value="#E71224"/>
    </inkml:brush>
  </inkml:definitions>
  <inkml:trace contextRef="#ctx0" brushRef="#br0">1 3 5865,'0'0'3226,"0"0"-1540,0 0 74,0 0-370,0 0-515,0 0-184,3-1-257,1 0-417,1 1 0,-1 0 0,0 0 0,0 0 0,0 0 0,0 1 0,0-1 0,0 1 0,1 0 0,-2 1 0,1-1 0,0 1 0,0-1 0,0 1 0,1 1-17,64 43 111,-18-12-10,-26-22-46,0-2-1,21 6-54,-25-9 23,0 0 1,0 2-1,20 11-23,-40-20-1,0 1 0,0-1 0,0 1-1,0 0 1,0-1 0,-1 1 0,1 0 0,0-1 0,0 1 0,0 0 0,-1 0 0,1 0 0,0 0 0,-1 0-1,1 0 1,-1 0 0,1 0 0,-1 0 0,0 0 0,1 0 0,-1 0 0,0 0 0,0 0 0,1 0 0,-1 0-1,0 0 1,0 0 0,0 1 0,0-1 0,-1 0 0,1 0 0,0 0 0,0 0 0,-1 0 0,1 0-1,-1 0 1,1 0 0,-1 0 0,1 0 0,-1 0 0,1 0 0,-1 0 1,-4 5-24,0 0 0,-1 0-1,0 0 1,0-1 0,-5 4 24,1 0 16,-148 121-1383,47-50-2455,50-41-153</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7:53.272"/>
    </inkml:context>
    <inkml:brush xml:id="br0">
      <inkml:brushProperty name="width" value="0.05" units="cm"/>
      <inkml:brushProperty name="height" value="0.05" units="cm"/>
      <inkml:brushProperty name="color" value="#E71224"/>
    </inkml:brush>
  </inkml:definitions>
  <inkml:trace contextRef="#ctx0" brushRef="#br0">1 142 7138,'0'0'2688,"0"0"-1288,0 0-295,0 0-625,0 0-56,0 0 584,0 0-464,183-26-320,-95-16-224,-12 5-1808,-12 0-2329</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7:53.601"/>
    </inkml:context>
    <inkml:brush xml:id="br0">
      <inkml:brushProperty name="width" value="0.05" units="cm"/>
      <inkml:brushProperty name="height" value="0.05" units="cm"/>
      <inkml:brushProperty name="color" value="#E71224"/>
    </inkml:brush>
  </inkml:definitions>
  <inkml:trace contextRef="#ctx0" brushRef="#br0">60 169 6537,'0'0'2426,"0"0"-1290,0 0 138,0 0-262,0 0-336,0 0-31,-8 37-77,-28 120-220,31-130-255,0 1 1,2-1 0,1 1-1,1 0 1,2-1-1,3 26-93,-3-41 0,-1-9 3,0-1-1,1 1 1,-1-1-1,0 1 1,1-1-1,0 0 1,0 1-1,0-1 1,0 0-1,0 0 1,0 0-1,0 1 1,1-1-1,-1-1 1,1 1-1,0 0 1,-1 0-1,1 0 1,0-1-1,0 1 1,0-1-1,0 0 1,0 1-1,0-1 1,1 0-1,-1 0 1,0 0-1,1-1 1,-1 1-1,0 0 1,1-1-1,-1 0 0,1 1 1,-1-1-1,1 0 1,-1 0-3,3-1-8,0 1-1,0 0 1,0-1 0,0 0 0,-1 0-1,1-1 1,0 1 0,-1-1 0,1 0 0,-1 0-1,0 0 1,0-1 0,1 0 0,-2 0-1,1 0 1,0 0 0,-1 0 0,2-2 8,7-12-68,0-1 0,-2 0 0,0-1 0,-1 1 0,-1-2 1,0 1-1,-2-1 0,0-1 0,-1 1 0,-2-1 0,1-3 68,2-36-199,-2 0 0,-3 0-1,-3-17 200,2 71-47,0 0 0,-1-1-1,0 1 1,0 0 0,0 0-1,-1 0 1,0 0 0,0 0-1,-1 1 1,1-1 0,-1 0-1,0 1 1,-1 0 0,-1-3 47,2 6-134,0-1 0,0 0 1,0 1-1,0 0 0,0-1 1,-1 1-1,1 1 0,-1-1 1,1 0-1,-1 1 0,0 0 1,1 0-1,-1 0 0,0 0 1,0 1-1,0-1 0,0 1 1,0 0-1,0 0 0,0 0 1,0 1-1,-1 0 134,2-1-215,0 1 1,0-1 0,-1 1-1,1 0 1,0 0 0,0 0-1,0 0 1,1 1 0,-1-1-1,0 1 1,0 0 214,-27 30-3226</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7:54.221"/>
    </inkml:context>
    <inkml:brush xml:id="br0">
      <inkml:brushProperty name="width" value="0.05" units="cm"/>
      <inkml:brushProperty name="height" value="0.05" units="cm"/>
      <inkml:brushProperty name="color" value="#E71224"/>
    </inkml:brush>
  </inkml:definitions>
  <inkml:trace contextRef="#ctx0" brushRef="#br0">0 1 5393,'0'0'1248,"0"0"-183,0 0-1,0 0-104,15 304 8,-12-199-344,-3 5-175,0-5-345,0-10 24,0-22-128,0-15-8,0-26-833,3-22-1095,-3-10-2113</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21.709"/>
    </inkml:context>
    <inkml:brush xml:id="br0">
      <inkml:brushProperty name="width" value="0.05" units="cm"/>
      <inkml:brushProperty name="height" value="0.05" units="cm"/>
      <inkml:brushProperty name="color" value="#E71224"/>
    </inkml:brush>
  </inkml:definitions>
  <inkml:trace contextRef="#ctx0" brushRef="#br0">0 1 9282,'0'0'3246,"0"0"-1354,0 0-593,0 0-188,0 0-253,0 0-301,0 2-270,0 14-276,15 778 195,-9-685-4104,-6-109 3844,0 1-128,0 0 0,0-1-1,0 1 1,0-1-1,0 1 1,0-1-1,0 1 1,0-1-1,0 1 1,0-1 0,0 1-1,0-1 1,0 1-1,1-1 1,-1 1-1,0-1 1,0 1 0,1-1-1,-1 1 1,0-1-1,1 1 1,-1-1-1,1 0 1,-1 1 0,0-1-1,1 0 183,-1 0-3557</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7:54.602"/>
    </inkml:context>
    <inkml:brush xml:id="br0">
      <inkml:brushProperty name="width" value="0.05" units="cm"/>
      <inkml:brushProperty name="height" value="0.05" units="cm"/>
      <inkml:brushProperty name="color" value="#E71224"/>
    </inkml:brush>
  </inkml:definitions>
  <inkml:trace contextRef="#ctx0" brushRef="#br0">1 1 744,'0'0'5187,"0"0"-3243,0 0-1134,0 0-224,0 0-91,0 0 137,17 0-29,251 0 1212,-267 0-1814,-1 1 0,1-1-1,-1 0 1,1 1 0,0-1-1,-1 1 1,1-1 0,-1 1 0,1-1-1,-1 1 1,1-1 0,-1 1-1,0-1 1,1 1 0,-1 0 0,0-1-1,1 1 1,-1-1 0,0 1-1,0 0 1,0 0 0,1-1 0,-1 1-1,0 0 1,0-1 0,0 1 0,0 0-1,0-1 0,2 28-56,-2-23 47,1 157-714,-7 1 0,-7-2 0,-24 105 723,31-231-1916,0-15-1089</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7:54.948"/>
    </inkml:context>
    <inkml:brush xml:id="br0">
      <inkml:brushProperty name="width" value="0.05" units="cm"/>
      <inkml:brushProperty name="height" value="0.05" units="cm"/>
      <inkml:brushProperty name="color" value="#E71224"/>
    </inkml:brush>
  </inkml:definitions>
  <inkml:trace contextRef="#ctx0" brushRef="#br0">1 37 6257,'0'0'2897,"0"0"-1721,0 0 16,0 0-143,0 0-33,0 0-296,0 0-304,0-5-128,0 5-160,0 0-128,0 0-72,12 0-232,5 0 24,6-5-744,9-6-648,-8 1-985,-4 5-2120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7:55.300"/>
    </inkml:context>
    <inkml:brush xml:id="br0">
      <inkml:brushProperty name="width" value="0.05" units="cm"/>
      <inkml:brushProperty name="height" value="0.05" units="cm"/>
      <inkml:brushProperty name="color" value="#E71224"/>
    </inkml:brush>
  </inkml:definitions>
  <inkml:trace contextRef="#ctx0" brushRef="#br0">27 0 1632,'-26'231'5898,"26"-231"-4634,0 0-528,0 0-168,8 0-200,10 0 120,5 0-288,3 0-112,7 0-88,7 0-936,-8-10-1128,-5 5-2241</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7:55.656"/>
    </inkml:context>
    <inkml:brush xml:id="br0">
      <inkml:brushProperty name="width" value="0.05" units="cm"/>
      <inkml:brushProperty name="height" value="0.05" units="cm"/>
      <inkml:brushProperty name="color" value="#E71224"/>
    </inkml:brush>
  </inkml:definitions>
  <inkml:trace contextRef="#ctx0" brushRef="#br0">1 189 4617,'0'0'3985,"0"0"-2761,0 0 320,0 0 105,0 0-785,0 0-24,0 0-168,50 0 8,-7 0-167,13 0-257,11-16-128,9-10-128,43-26-1665,-17 4-2808,-5 1-1848</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7:56.006"/>
    </inkml:context>
    <inkml:brush xml:id="br0">
      <inkml:brushProperty name="width" value="0.05" units="cm"/>
      <inkml:brushProperty name="height" value="0.05" units="cm"/>
      <inkml:brushProperty name="color" value="#E71224"/>
    </inkml:brush>
  </inkml:definitions>
  <inkml:trace contextRef="#ctx0" brushRef="#br0">0 0 7322,'0'0'1381,"0"0"-735,0 0-200,0 0 288,0 0 222,17 56-61,59 185-20,-62-199-503,2-1-1,2-1 1,22 37-372,-22-44 148,-18-33-147,94 162 405,-80-140-473,2 0-1,0-1 0,1-1 0,1 0 0,1-2 0,1 0 68,-20-17-59,0-1-1,0 0 1,0 0 0,1 1-1,-1-1 1,0 0 0,0 0 0,0 0-1,0 1 1,0-1 0,1 0 0,-1 0-1,0 0 1,0 0 0,0 1 0,1-1-1,-1 0 1,0 0 0,0 0 0,0 0-1,1 0 1,-1 0 0,0 0 0,0 1-1,1-1 1,-1 0 0,0 0-1,0 0 1,1 0 0,-1 0 0,0 0-1,0 0 1,1 0 0,-1 0 0,0 0-1,0-1 1,1 1 0,-1 0 0,0 0-1,0 0 1,0 0 0,1 0 0,-1 0-1,0 0 1,0-1 0,0 1 0,1 0-1,-1 0 1,0 0 0,0-1 0,0 1 59,-1-15-3513,1 12 3254,-7-31-5537</inkml:trace>
  <inkml:trace contextRef="#ctx0" brushRef="#br0" timeOffset="1">312 74 6561,'0'0'2601,"0"0"-1225,0 0 233,0 0-441,0 0-464,0 0-80,0 0-160,-160 273-144,128-194-184,3-6-136,8-10-8,10-16-624,2-5-1168,9-15-1073,0-12-1832</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7:56.399"/>
    </inkml:context>
    <inkml:brush xml:id="br0">
      <inkml:brushProperty name="width" value="0.05" units="cm"/>
      <inkml:brushProperty name="height" value="0.05" units="cm"/>
      <inkml:brushProperty name="color" value="#E71224"/>
    </inkml:brush>
  </inkml:definitions>
  <inkml:trace contextRef="#ctx0" brushRef="#br0">261 1 6537,'0'0'1757,"0"0"-804,0 0-245,0 0 91,0 0 56,0 0-23,-14 18-133,-112 147 427,102-133-958,10-16-141,1 0 1,1 1 0,0 1-1,1 0 1,1 1-1,1 0 1,-3 10-28,11-27-7,1 0-1,-1 1 0,1-1 1,-1 0-1,1 0 1,0 0-1,0 1 1,0-1-1,0 0 1,0 0-1,0 1 1,1-1-1,-1 0 0,1 0 1,0 0-1,-1 0 1,1 0-1,0 0 1,0 0-1,1 0 1,-1 0-1,1 2 8,1-1 9,0-1 1,1 1-1,-1-1 0,0 0 1,1 0-1,-1 0 0,1 0 0,0 0 1,-1-1-1,1 0 0,0 1 1,2-1-10,16 3 84,0-2 1,-1 0-1,2-1 1,14-2-85,-18 1-13,39 0-1917,-57 0 74,-2 1-720,-6 3-1119</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7:56.762"/>
    </inkml:context>
    <inkml:brush xml:id="br0">
      <inkml:brushProperty name="width" value="0.05" units="cm"/>
      <inkml:brushProperty name="height" value="0.05" units="cm"/>
      <inkml:brushProperty name="color" value="#E71224"/>
    </inkml:brush>
  </inkml:definitions>
  <inkml:trace contextRef="#ctx0" brushRef="#br0">0 48 3721,'0'0'3321,"0"0"-2201,0 0 32,0 0-304,0 0-56,0 0-96,0 0-351,190 15-233,-143-15-112,17-15-777,-12-12-1143,-8 6-3305</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7:57.133"/>
    </inkml:context>
    <inkml:brush xml:id="br0">
      <inkml:brushProperty name="width" value="0.05" units="cm"/>
      <inkml:brushProperty name="height" value="0.05" units="cm"/>
      <inkml:brushProperty name="color" value="#E71224"/>
    </inkml:brush>
  </inkml:definitions>
  <inkml:trace contextRef="#ctx0" brushRef="#br0">248 1 7866,'0'0'1943,"0"0"-683,0 0-120,0 0-217,0 0-248,0 0-74,-13 29 42,-74 178 228,37-98-319,-39 60-552,80-148-6,9-20-1,0-1 1,0 1 0,0-1 0,1 1 0,-1-1 0,0 1 0,0-1 0,0 1 0,0-1 0,1 0-1,-1 1 1,0-1 0,0 1 0,1-1 0,-1 1 0,0-1 0,1 0 0,-1 1 0,0-1 0,1 0-1,-1 0 1,1 1 0,-1-1 0,1 0 0,-1 0 0,0 1 0,1-1 0,-1 0 0,1 0 0,-1 0-1,1 0 1,-1 0 0,1 0 0,0 0 6,23 5-154,-17-4 102,85 11 38,0-5-1,1-3 1,45-6 14,-29 1-362,-96 2-218,0-1 1,0-1 0,0 0-1,0 0 1,0-1 0,0-1-1,0 0 1,0-1 0,-1 0-1,6-3 580,0-5-3798</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7:57.466"/>
    </inkml:context>
    <inkml:brush xml:id="br0">
      <inkml:brushProperty name="width" value="0.05" units="cm"/>
      <inkml:brushProperty name="height" value="0.05" units="cm"/>
      <inkml:brushProperty name="color" value="#E71224"/>
    </inkml:brush>
  </inkml:definitions>
  <inkml:trace contextRef="#ctx0" brushRef="#br0">321 0 7522,'0'0'1408,"0"0"-960,0 0 456,0 0-344,-78 305-224,37-190-208,-35 79-128,12-26-280,3-15-1864</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8:00.129"/>
    </inkml:context>
    <inkml:brush xml:id="br0">
      <inkml:brushProperty name="width" value="0.05" units="cm"/>
      <inkml:brushProperty name="height" value="0.05" units="cm"/>
      <inkml:brushProperty name="color" value="#E71224"/>
    </inkml:brush>
  </inkml:definitions>
  <inkml:trace contextRef="#ctx0" brushRef="#br0">1 1 4873,'0'0'1664,"0"0"-423,0 0-113,0 0-176,0 0-16,46 299-288,-40-215-375,-3 5-97,0 6-40,-3-17-48,3-10-16,-3-15-72,0-16-96,0-16-609,0-21-527,0 0-208,0 0-625</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22.182"/>
    </inkml:context>
    <inkml:brush xml:id="br0">
      <inkml:brushProperty name="width" value="0.05" units="cm"/>
      <inkml:brushProperty name="height" value="0.05" units="cm"/>
      <inkml:brushProperty name="color" value="#E71224"/>
    </inkml:brush>
  </inkml:definitions>
  <inkml:trace contextRef="#ctx0" brushRef="#br0">71 1 5705,'0'0'1398,"0"0"-521,0 0-260,0 0-144,0 0-156,0 0-103,12 0 46,2-1-148,1 2 0,-1-1 0,0 2 0,1 0 0,-1 0 0,0 2 0,0 0 0,0 0 0,0 1 0,6 4-112,-12-4 29,0 0-1,-1 0 1,0 1 0,0 0-1,-1 0 1,1 0 0,-1 1 0,-1 0-1,1 0 1,-1 1 0,-1-1-1,1 1 1,1 5-29,-4-9 50,-1 1 1,1-1-1,-1 1 1,1 0-1,-1 0 1,-1-1-1,1 1 0,-1 0 1,0 0-1,0 0 1,0 0-1,-1 0 1,1 0-1,-1 0 0,0-1 1,-1 1-1,1 0 1,-1-1-1,0 1 1,0-1-1,-1 1 0,1-1 1,-1 0-1,0 0 1,-1 0-51,-12 15 197,0-2 0,-2 0 0,0-1 0,-1-1 0,-18 11-197,-22 9 59,-28 11-59,74-39 8,-1 3 137,1-1-1732,8-7-4353,15-2-89</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8:00.716"/>
    </inkml:context>
    <inkml:brush xml:id="br0">
      <inkml:brushProperty name="width" value="0.05" units="cm"/>
      <inkml:brushProperty name="height" value="0.05" units="cm"/>
      <inkml:brushProperty name="color" value="#E71224"/>
    </inkml:brush>
  </inkml:definitions>
  <inkml:trace contextRef="#ctx0" brushRef="#br0">242 16 4049,'0'0'2458,"0"0"-1251,0 0-236,0 0-82,0 0-249,0 0-213,-10 6-228,7-5-189,-2 1-1,-1 1 0,1 0 1,0 0-1,1 0 0,-1 1 0,1-1 0,-1 1 0,1 0 1,0 1-1,0-1 0,1 0 0,-1 1 0,1 0 0,0 0 1,0 1-10,-22 47 35,5-9-3,-1-1 0,-3 0 0,-1-2-1,-22 26-31,153-71-205,-77 1 170,0 2 0,29 2 35,-33 0-24,-1-1 1,1-1-1,0-1 1,14-4 23,-37 5 26,-1 0-1,0 1 1,0-1-1,0 0 1,-1 0-1,1 0 1,0 0 0,0 0-1,0 0 1,-1 0-1,1 0 1,0 0-1,-1 0 1,1-1-1,-1 1 1,1 0 0,-1 0-1,0 0 1,0-1-1,1 1 1,-1 0-1,0-1 1,0 1 0,0 0-1,0-1-25,-1-46 840,0 30-704,1 11-95,0-32 252,-2 1 0,-1-4-293,1 30 49,0 1-1,0 0 0,-1 0 1,0 0-1,-1 0 1,-1 0-1,1 1 0,-2-1 1,-2-2-49,7 11-34,0 0 1,0 0 0,0 0-1,-1 0 1,1 1-1,0-1 1,-1 1-1,1-1 1,-1 1 0,0-1-1,0 1 1,1 0-1,-1 0 1,0 0-1,0 0 1,0 0 0,0 1-1,0-1 1,0 0-1,-1 1 1,1-1-1,0 1 1,0 0 0,0 0-1,0 0 1,0 0-1,-1 0 1,1 0-1,0 1 1,0-1-1,0 1 1,0 0 0,0-1-1,0 1 1,0 0 33,-4 2-351,1 0 0,1 0 0,-1 1 0,0-1 0,1 1 0,0 0 0,0 0 0,0 1 0,0-1 1,1 1-1,0 0 0,-1 0 351,-18 37-4909</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8:01.412"/>
    </inkml:context>
    <inkml:brush xml:id="br0">
      <inkml:brushProperty name="width" value="0.05" units="cm"/>
      <inkml:brushProperty name="height" value="0.05" units="cm"/>
      <inkml:brushProperty name="color" value="#E71224"/>
    </inkml:brush>
  </inkml:definitions>
  <inkml:trace contextRef="#ctx0" brushRef="#br0">1 16 3633,'0'0'4806,"0"0"-2931,0 0-1137,0 0-192,0 0-141,0 0-108,0 11-38,7 70 336,4-1 1,3 0 0,17 55-596,-30-133 37,-1-2 48,0 0 50,2-38-106,2 1-1,2 0 0,6-19-28,-4 15-29,-5 27 13,0-10-55,2 0 1,1 1-1,1-1 0,1 1 1,1 0-1,3-2 71,-12 24-13,0 0 0,1 1 0,-1-1 0,0 0 1,1 0-1,-1 0 0,1 0 0,0 1 0,-1-1 0,1 0 0,0 1 0,-1-1 0,1 0 1,0 1-1,0-1 0,-1 1 0,1-1 0,0 1 0,0 0 0,0-1 0,0 1 0,0 0 1,0-1-1,0 1 0,0 0 0,-1 0 0,1 0 0,0 0 0,0 0 0,0 0 0,0 0 1,0 0-1,0 0 0,0 1 0,0-1 0,0 0 0,0 0 0,0 1 0,-1-1 1,1 1-1,0-1 0,0 1 0,0-1 0,-1 1 0,1 0 0,0-1 0,0 2 13,2 1-6,0 0-1,0 0 0,0 0 1,-1 1-1,1-1 0,-1 1 1,0 0-1,0 0 1,0 0-1,0 1 7,10 44 267,-1 0 1,2 35-268,5 28-1154,1-41-2695,-14-54 299</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8:01.848"/>
    </inkml:context>
    <inkml:brush xml:id="br0">
      <inkml:brushProperty name="width" value="0.05" units="cm"/>
      <inkml:brushProperty name="height" value="0.05" units="cm"/>
      <inkml:brushProperty name="color" value="#E71224"/>
    </inkml:brush>
  </inkml:definitions>
  <inkml:trace contextRef="#ctx0" brushRef="#br0">0 117 5625,'0'0'2177,"0"0"-1169,0 0-120,0 0-24,0 0-164,0 0-13,0 8 31,0 12-220,5 107 1065,-4-115-1526,1 1 1,0-1-1,1 0 1,0 0-1,1 0 0,0 0 1,1-1-1,0 0 1,3 3-38,-7-12-16,0 0 1,0-1-1,0 1 1,1 0-1,-1-1 0,0 0 1,1 1-1,0-1 1,-1 0-1,1 1 1,0-1-1,-1 0 1,1 0-1,0-1 1,0 1-1,0 0 1,0-1-1,0 1 1,0-1-1,0 1 1,0-1-1,0 0 1,0 0-1,0 0 1,0 0-1,0 0 1,0 0-1,0-1 1,0 1-1,0-1 1,0 1-1,0-1 1,0 0-1,0 0 1,0 0-1,0 0 1,-1 0-1,1 0 1,0 0-1,-1-1 1,1 1-1,-1-1 1,0 1-1,1-1 1,-1 1-1,1-2 16,6-19-162,0 0 0,-1 0 0,-2-1 0,0 0 0,-2 0 0,1-10 162,1-45-302,-4-22 302,0 99 4,-1-1-1,0 0 1,0 0-1,0 0 0,0 1 1,0-1-1,-1 0 0,1 0 1,-1 1-1,1-1 0,-1 0 1,1 0-1,-1 1 1,0-1-1,0 1 0,0-1 1,0 1-1,0-1 0,0 1 1,0-1-1,0 1 0,-1 0 1,1 0-1,0 0 1,-1 0-1,1 0 0,-1 0-3,-3-1-187,0 1-1,0 0 1,0 0-1,0 0 1,0 1-1,0 0 1,0 0-1,-4 0 188,-2 0-779,10 0 672,0 0-1,1 0 1,-1 0-1,0 0 1,1 0-1,-1 0 1,0 0-1,1 1 1,-1-1-1,0 0 1,1 0-1,-1 1 1,0-1-1,1 0 1,-1 1-1,1-1 1,-1 0-1,0 1 1,1-1-1,-1 1 1,1-1-1,-1 1 1,1-1-1,0 1 1,-1 0-1,1-1 1,0 1-1,-1-1 1,1 1 0,0 0-1,-1-1 1,1 1-1,0 0 1,0-1-1,0 1 1,0 0-1,0 0 108,-4 15-3655</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8:02.313"/>
    </inkml:context>
    <inkml:brush xml:id="br0">
      <inkml:brushProperty name="width" value="0.05" units="cm"/>
      <inkml:brushProperty name="height" value="0.05" units="cm"/>
      <inkml:brushProperty name="color" value="#E71224"/>
    </inkml:brush>
  </inkml:definitions>
  <inkml:trace contextRef="#ctx0" brushRef="#br0">1 930 3897,'0'0'2380,"0"0"-1213,0 0-257,0 0-71,0 0 29,0 0 96,6-10-85,5-14-631,-1 0 0,0-1 0,-2 0 0,-1 0 0,1-9-248,23-145 290,-23 130-260,-1 4-22,58-432 42,-64 467-66,-1 8-114,2 23-297,-2 240 200,-1 1 246,3-207-21,4 0-1,1-1 0,12 39 3,-16-78 16,1-1 0,1 0 0,0-1 0,1 1 0,7 11-16,-11-21-29,0-1 1,0 0-1,1 1 0,-1-1 0,1 0 0,0 0 0,0-1 0,0 1 0,0-1 1,0 1-1,0-1 0,1 0 0,-1 0 0,1 0 0,0-1 0,0 1 0,-1-1 1,1 0-1,0 0 0,0 0 0,0-1 0,0 1 0,2-1 29,-5 0-101,1 0-1,-1 0 0,0 0 0,1 0 0,-1-1 1,0 1-1,1 0 0,-1-1 0,0 1 1,0 0-1,0-1 0,1 0 0,-1 1 1,0-1-1,0 0 0,0 0 0,0 1 1,0-1-1,0 0 0,0 0 0,0 0 1,0 0-1,-1 0 0,1 0 0,0-1 1,-1 1-1,1 0 0,-1 0 0,1 0 1,0-2 101,8-27-2536</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8:02.672"/>
    </inkml:context>
    <inkml:brush xml:id="br0">
      <inkml:brushProperty name="width" value="0.05" units="cm"/>
      <inkml:brushProperty name="height" value="0.05" units="cm"/>
      <inkml:brushProperty name="color" value="#E71224"/>
    </inkml:brush>
  </inkml:definitions>
  <inkml:trace contextRef="#ctx0" brushRef="#br0">0 195 4153,'0'0'2736,"0"0"-1831,0 0-9,0 0-24,0 0-208,0 0-112,0 0-304,18 0-112,8 0 433,15 0 143,14 0-104,12 0-264,15 0-152,52-68-192,-14 10-1480,-12-10-2377</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8:08.462"/>
    </inkml:context>
    <inkml:brush xml:id="br0">
      <inkml:brushProperty name="width" value="0.05" units="cm"/>
      <inkml:brushProperty name="height" value="0.05" units="cm"/>
      <inkml:brushProperty name="color" value="#E71224"/>
    </inkml:brush>
  </inkml:definitions>
  <inkml:trace contextRef="#ctx0" brushRef="#br0">342 25 4057,'0'0'6376,"0"0"-2949,0 0-1217,0 0-628,0 0-221,0-1-1157,0 0 0,0 0 0,0 0 0,0-1 0,0 1 0,0 0 0,-1 0 0,1 0-1,0 0 1,-1 0 0,1 0 0,-1 0 0,1 0 0,-1 0 0,1 0 0,-1 0 0,0 0 0,0-1-204,-30 1-641,-40-1-809,68 2 1363,-1 0 0,1 0 0,0 1 0,0-1 1,0 1-1,0 0 0,0 0 0,-1 0 1,1 0-1,1 0 0,-1 1 0,0-1 1,0 1-1,1 0 0,-1 0 0,0 0 0,0 1 87,-2 4-136,1 1-1,-1 0 0,2 0 0,-1 0 1,1 1-1,0-1 0,0 1 0,1 0 0,1 0 1,-1 0-1,1 4 137,-1 24-212,2-1 0,1 11 212,1 5-67,1 52 45,5-1 0,4 0 0,4 0 0,20 58 22,-26-121 5,-1 1-1,-2 0 0,-1 21-4,-5-48 15,-1-1 0,0 0-1,-2 0 1,1 1 0,-2-1-1,1 0 1,-2 0 0,0-1 0,0 1-1,-1-1 1,-1 0 0,-4 8-15,1-6 0,0 0 1,-1 0 0,-1-1 0,0-1-1,-1 1 0,8-9-177,0 0-1,0 0 1,-1-1 0,1 0-1,-1 1 1,0-2-1,0 1 1,0 0-1,0-1 1,0 0 0,-1 0-1,1-1 1,-1 1-1,1-1 1,-1 0-1,-2-1 178,6 0-148,1 0 0,-1 0 0,0 0-1,0-1 1,1 1 0,-1 0-1,0-1 1,1 0 0,-1 1-1,1-1 1,-1 0 0,1 0 0,-1 0-1,1 0 1,-1 0 0,1 0-1,0 0 1,0 0 0,-1-1-1,1 1 1,0 0 0,0-1 0,0 1-1,0-2 149,-14-40-2900,15 39 2679,-10-47-3230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8:08.812"/>
    </inkml:context>
    <inkml:brush xml:id="br0">
      <inkml:brushProperty name="width" value="0.05" units="cm"/>
      <inkml:brushProperty name="height" value="0.05" units="cm"/>
      <inkml:brushProperty name="color" value="#E71224"/>
    </inkml:brush>
  </inkml:definitions>
  <inkml:trace contextRef="#ctx0" brushRef="#br0">1 237 4313,'0'0'3457,"0"0"-1969,0 0 0,0 0-303,0 0 119,0 0-16,0 0-456,11-5-424,13 5 289,8 0-73,9-6-272,11-9-104,12-12-248,50-36-152,-15 6-1897,-5-6-3080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8:09.527"/>
    </inkml:context>
    <inkml:brush xml:id="br0">
      <inkml:brushProperty name="width" value="0.05" units="cm"/>
      <inkml:brushProperty name="height" value="0.05" units="cm"/>
      <inkml:brushProperty name="color" value="#E71224"/>
    </inkml:brush>
  </inkml:definitions>
  <inkml:trace contextRef="#ctx0" brushRef="#br0">113 1 4489,'0'0'4030,"0"0"-2097,0 0-745,0 0-381,0 0-233,0 0-3,-5-1-177,3 2-391,0-1 0,0 0 0,0 0 0,1 1 0,-1-1 0,0 1 0,0-1 0,0 1 1,1 0-1,-1 0 0,1 0 0,-1 0 0,0 0 0,1 0 0,0 0 0,-1 0 0,1 1 1,0-1-1,-1 0 0,1 1 0,0-1 0,0 1 0,0 0 0,0-1 0,1 1 0,-1 0 0,0-1 1,1 1-1,-1 0 0,1 0 0,0 0 0,-1 0 0,1 0-3,-5 18-43,1 0-1,1 1 0,1 4 44,0-7-5,-5 60-22,4 1 0,3 0 0,3 0-1,4-1 1,4 1 0,3-2 0,16 50 27,96 332-87,-121-438 79,0 1-1,-2 0 1,0 0 0,-2 0-1,-1 1 1,0 5 8,-2-15-5,1 0 1,-2 0-1,1 0 1,-2 0-1,0-1 0,0 1 1,-2-1-1,1 0 0,-1-1 1,-8 12 4,-6 6-175,-2 0 0,-1-2 0,-1 0 0,-2-1 0,0-2 0,-29 21 175,55-44-65,1-1 0,0 1 0,-1 0 0,1-1-1,0 1 1,0 0 0,0-1 0,-1 1 0,1-1 0,0 1-1,0-1 1,0 0 0,0 1 0,0-1 0,0 0-1,0 0 1,0 0 0,0 1 0,0-1 0,0 0 0,0 0-1,0-1 1,0 1 0,0 0 0,0 0 65,27 6-4,-24-3 1,1 0 0,-1 0 0,1 1 0,-1 0 0,-1-1 0,1 1 0,0 1 0,-1-1 0,0 0 0,0 1 0,0 0 0,0 0 0,-1 0 0,0 1 3,26 78 111,-27-78-99,13 53 374,-3 1 0,-3-1 0,1 52-386,-8 184 1222,-3-148-668,2 443 230,0-587-811,5 50-69,-5-52 64,0 0 0,0 0 0,0-1-1,0 1 1,0 0 0,1 0 0,-1 0-1,0 0 1,0-1 0,1 1 0,-1 0-1,0 0 1,1 0 0,-1-1 0,1 1-1,-1 0 1,1-1 0,0 1 0,-1-1-1,1 1 1,-1 0 0,1-1 0,0 1-1,0-1 1,-1 1 0,1-1 0,0 0-1,0 1 1,0-1 0,-1 0 0,1 0-1,0 1 1,0-1 0,0 0 0,0 0-1,0 0 1,-1 0 0,1 0 0,0 0-1,0 0 1,0-1 0,0 1 0,-1 0-1,1 0 1,0-1 0,0 1-1,0 0 1,-1-1 0,1 1 0,0-1-1,0 1 1,-1-1 0,1 1 0,0-1 32,7-7-450,-1 0-1,1-1 1,-1 0 0,-1 0 0,0 0 0,0-1 0,-1 0-1,0 0 1,-1-1 0,0 1 0,2-9 450,29-83-7375</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8:10.578"/>
    </inkml:context>
    <inkml:brush xml:id="br0">
      <inkml:brushProperty name="width" value="0.05" units="cm"/>
      <inkml:brushProperty name="height" value="0.05" units="cm"/>
      <inkml:brushProperty name="color" value="#E71224"/>
    </inkml:brush>
  </inkml:definitions>
  <inkml:trace contextRef="#ctx0" brushRef="#br0">0 69 400,'0'0'5859,"0"0"-3167,0 0-731,0 0-240,0 0-331,0 0-187,0 0-258,1 0-891,-1 1-1,0 0 1,1-1-1,-1 1 1,1-1-1,-1 1 1,1 0-1,-1-1 1,1 1-1,-1-1 1,1 1-1,-1-1 0,1 0 1,0 1-1,-1-1 1,1 1-1,0-1 1,0 0-1,-1 0 1,1 1-1,0-1 1,-1 0-1,1 0-53,32 6 350,-1-2 0,0-1 0,1-2 0,-1-1 0,1-1 1,12-3-351,-28 1-167,0-1 0,-1 0 0,1-1 0,-1-1 0,0 0 0,0-1 0,6-5 167,-2 2-2927,2 0 0,-1 2-1,12-3 2928,-18 9-5086</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8:11.043"/>
    </inkml:context>
    <inkml:brush xml:id="br0">
      <inkml:brushProperty name="width" value="0.05" units="cm"/>
      <inkml:brushProperty name="height" value="0.05" units="cm"/>
      <inkml:brushProperty name="color" value="#E71224"/>
    </inkml:brush>
  </inkml:definitions>
  <inkml:trace contextRef="#ctx0" brushRef="#br0">291 1 5121,'0'0'2561,"0"0"-1324,0 0-386,0 0-93,0 0-73,0 0 34,-22 31-104,-74 102-143,50-67 177,4 2 0,-6 18-649,20-35 59,22-37-97,5-14 24,1 1 0,0-1-1,-1 1 1,1-1 0,0 1 0,0-1 0,0 1 0,-1-1 0,1 1 0,0-1-1,0 1 1,0-1 0,0 1 0,0-1 0,0 1 0,0-1 0,0 1-1,0-1 1,0 1 0,0-1 0,1 1 0,-1-1 0,0 1 0,0-1 0,0 1-1,1-1 1,-1 0 0,0 1 0,0-1 0,1 1 0,-1-1 0,0 0-1,1 1 1,-1-1 0,1 0 0,-1 1 0,1-1 14,20 3-53,0-1-1,0-2 1,0 0 0,16-2 53,17 0-6,-47 2 6,31-1-4,0 2-1,0 1 1,0 3 0,35 7 4,-50-11-601,-23-1 547,1 0 0,-1 0 1,1 0-1,-1-1 0,0 1 1,1 0-1,-1 0 0,0-1 1,1 1-1,-1 0 0,0-1 0,1 1 1,-1 0-1,0-1 0,0 1 1,1 0-1,-1-1 0,0 1 0,0-1 1,0 1-1,0-1 0,0 1 1,1 0-1,-1-1 0,0 1 1,0-1-1,0 1 0,0-1 54,-1-2-435,0-1-1,0 0 1,0 1-1,0 0 1,0-1-1,-1 1 1,1 0-1,-1 0 1,-2-3 435,-13-20-4474</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22.514"/>
    </inkml:context>
    <inkml:brush xml:id="br0">
      <inkml:brushProperty name="width" value="0.05" units="cm"/>
      <inkml:brushProperty name="height" value="0.05" units="cm"/>
      <inkml:brushProperty name="color" value="#E71224"/>
    </inkml:brush>
  </inkml:definitions>
  <inkml:trace contextRef="#ctx0" brushRef="#br0">0 0 5569,'0'0'2609,"0"0"-1449,0 0 64,0 0-128,0 0-127,0 0-241,0 0-216,0 58-168,0-37-176,0 0-104,0 5-48,0-5-16,0 0-736,0-16-1208,9 1-1329,2-6-3041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8:11.388"/>
    </inkml:context>
    <inkml:brush xml:id="br0">
      <inkml:brushProperty name="width" value="0.05" units="cm"/>
      <inkml:brushProperty name="height" value="0.05" units="cm"/>
      <inkml:brushProperty name="color" value="#E71224"/>
    </inkml:brush>
  </inkml:definitions>
  <inkml:trace contextRef="#ctx0" brushRef="#br0">3 0 2473,'0'0'4905,"0"0"-3249,0 0-168,0 0-744,0 0-336,0 0-31,0 0 287,3 152-224,-3-78-280,0-6-144,0 0 88,0-10-104,0-11-176,0-5-1088,0-16-681,-6-10-1248</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8:11.725"/>
    </inkml:context>
    <inkml:brush xml:id="br0">
      <inkml:brushProperty name="width" value="0.05" units="cm"/>
      <inkml:brushProperty name="height" value="0.05" units="cm"/>
      <inkml:brushProperty name="color" value="#E71224"/>
    </inkml:brush>
  </inkml:definitions>
  <inkml:trace contextRef="#ctx0" brushRef="#br0">0 0 5513,'0'0'1496,"0"0"-47,0 0-385,0 0 240,0 0-7,0 0-505,44 284-400,-35-190-248,0 11-144,11 53-400,0-27-2193,1-10-6513</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8:12.110"/>
    </inkml:context>
    <inkml:brush xml:id="br0">
      <inkml:brushProperty name="width" value="0.05" units="cm"/>
      <inkml:brushProperty name="height" value="0.05" units="cm"/>
      <inkml:brushProperty name="color" value="#E71224"/>
    </inkml:brush>
  </inkml:definitions>
  <inkml:trace contextRef="#ctx0" brushRef="#br0">126 0 6641,'0'0'1705,"0"0"-393,0 0-192,0 0-520,0 0-103,0 0-217,0 0-96,12 115-160,-59-57-24,4-5-2329,-4 4-5913</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8:14.654"/>
    </inkml:context>
    <inkml:brush xml:id="br0">
      <inkml:brushProperty name="width" value="0.05" units="cm"/>
      <inkml:brushProperty name="height" value="0.05" units="cm"/>
      <inkml:brushProperty name="color" value="#E71224"/>
    </inkml:brush>
  </inkml:definitions>
  <inkml:trace contextRef="#ctx0" brushRef="#br0">138 395 3849,'0'0'1654,"0"0"-274,0 0-1,0 0-82,0 0 6,0 0 28,0-4-116,0-12-383,0 5 4578,-18 21-3490,4 15-1905,1 0 0,1 1 0,2 0 0,0 1-1,2 0 1,-3 16-15,9-37 2,-9 40-35,1 0 1,2 1-1,3 0 1,1 0 0,3 0-1,1 0 1,5 19 32,-5-61-12,1 0 0,-1 0 1,1 0-1,1-1 0,-1 1 1,1 0-1,-1-1 0,1 1 1,0-1-1,1 1 0,-1-1 0,1 0 1,0 0-1,0 0 0,0 0 1,1-1-1,-1 1 0,1-1 0,3 2 12,0-1-37,0-1 0,-1 0-1,1 0 1,1 0 0,-1-1-1,0 0 1,1-1 0,-1 1-1,1-1 1,-1-1-1,1 0 1,3 0 37,-7-1-14,1 0 1,-1 0-1,1-1 0,-1 0 0,1 1 1,-1-2-1,0 1 0,0 0 0,0-1 0,0 0 1,0 0-1,-1 0 0,1 0 0,-1-1 1,0 1-1,0-1 0,0 0 0,0 0 1,-1 0-1,1 0 0,-1 0 0,1-5 14,10-17-91,-2-1 0,0 0 0,0-7 91,-10 29-27,14-46-154,-3 0-1,-2-1 0,-2-1 1,0-36 181,-5-209-175,-4 239 125,1 26 50,-1 0 0,-2 0 0,-1 1-1,-1-1 1,-7-17 0,12 49-27,0 0 0,0 0 0,0-1 0,-1 1-1,1 0 1,0 0 0,-1 0 0,1 0 0,-1 0 0,1 0 0,-1 0 0,1 0-1,-1 0 1,0 0 0,0 0 0,1 0 0,-1 0 0,0 0 0,0 1-1,0-1 1,0 0 0,0 1 0,0-1 0,0 1 0,0-1 0,0 1 0,0-1-1,0 1 1,0 0 0,0-1 0,-1 1 0,1 0 0,0 0 0,0 0-1,0 0 1,0 0 0,-1 0 0,0 0 27,0 1-167,0 1 0,0-1 0,0 0 0,0 1 0,0-1 0,1 1 0,-1-1 0,0 1 0,1 0 0,-1 0 0,1 0 0,0 0 0,-1 0 0,1 0 0,0 0 0,0 0 0,0 1 0,1-1 0,-1 0-1,0 2 169,-8 43-2893,1-1 0,2 5 2892,0 18-4388</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8:15.059"/>
    </inkml:context>
    <inkml:brush xml:id="br0">
      <inkml:brushProperty name="width" value="0.05" units="cm"/>
      <inkml:brushProperty name="height" value="0.05" units="cm"/>
      <inkml:brushProperty name="color" value="#E71224"/>
    </inkml:brush>
  </inkml:definitions>
  <inkml:trace contextRef="#ctx0" brushRef="#br0">193 1 3457,'0'0'5001,"0"0"-3593,0 0-216,0 0 217,0 0 231,0 0-808,0 0-160,3 79-192,-3-32-127,0 11-273,-3 10-80,-17 11-80,-41 41-2073,8-15-1728,-5-10-304</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8:50.744"/>
    </inkml:context>
    <inkml:brush xml:id="br0">
      <inkml:brushProperty name="width" value="0.05" units="cm"/>
      <inkml:brushProperty name="height" value="0.05" units="cm"/>
      <inkml:brushProperty name="color" value="#E71224"/>
    </inkml:brush>
  </inkml:definitions>
  <inkml:trace contextRef="#ctx0" brushRef="#br0">371 20 7858,'0'0'3651,"0"0"-1416,0 0-85,0 0 448,0 0 31,0 0-478,-3-4 2166,-10-7-3424,-9 9-934,0 0 1,-1 1-1,1 2 0,-10 1 41,-24 0-552,48-2 428,0 0-1,0 1 1,0 1-1,0-1 0,0 1 1,0 0-1,1 1 1,-1 0-1,-6 3 125,-61 43-574,69-45 582,5-3-60,0 1-1,0-1 1,0 1-1,0 0 1,0-1-1,0 1 1,0-1-1,1 1 1,-1 0-1,0 0 1,1 0-1,0-1 1,-1 1-1,1 0 1,0 0-1,0 0 1,0 0-1,0-1 1,0 1-1,0 0 1,1 0-1,-1 0 1,0 0-1,1-1 0,0 1 1,-1 0-1,1 0 1,0-1-1,0 1 1,0-1-1,0 1 1,0-1-1,1 1 53,36 50-291,-18-32 179,1 0 0,1-2 1,1-1-1,1-1 0,11 6 112,-8-5-69,0 1-1,-1 1 1,19 19 69,-42-35-23,0 1 0,-1 0 0,1-1 0,-1 1 0,0 0 0,0 0 0,0 0 0,0 0 0,-1 1 0,0-1-1,0 0 1,0 1 0,0-1 0,0 0 0,-1 1 0,0-1 0,0 1 0,0-1 0,-1 1 0,1-1 0,-1 1 0,0-1 0,-1 0 0,1 1 23,-1 2 17,0-1 0,-1 0 0,1 0 0,-1 0 1,-1 0-1,1-1 0,-1 1 0,0-1 0,0 0 0,0 0 0,-1 0 0,0 0 1,0-1-1,0 0 0,-4 3-17,-1-3 40,0 0 0,-1 0 0,0-1-1,1 0 1,-1-1 0,0-1 0,0 1 0,0-2 0,0 1 0,0-1 0,-5-2-40,-3 2-179,17 0 35,0 0 1,0 0-1,0 0 0,-1 0 0,1-1 1,0 1-1,0-1 0,0 1 1,0-1-1,0 0 0,0 0 1,0 0-1,0 0 0,0 0 0,1-1 1,-1 1-1,0 0 0,1-1 1,-1 1-1,1-1 0,-1 0 1,1 1-1,0-1 0,0 0 0,-1 0 1,1 0-1,1 0 0,-1 0 1,0 0-1,0 0 0,1-1 144,-3-8-882,2 1 0,-1-1 1,2 0-1,-1 1 0,2-11 882,-1 4-971,0-51-3893,0 4-1490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8:51.084"/>
    </inkml:context>
    <inkml:brush xml:id="br0">
      <inkml:brushProperty name="width" value="0.05" units="cm"/>
      <inkml:brushProperty name="height" value="0.05" units="cm"/>
      <inkml:brushProperty name="color" value="#E71224"/>
    </inkml:brush>
  </inkml:definitions>
  <inkml:trace contextRef="#ctx0" brushRef="#br0">1 0 4257,'0'0'3715,"0"0"-1816,0 0-608,0 0-177,0 0-189,0 0 93,7 19 220,39 122 835,-16-43-423,18 36-1650,-7-52 241,-36-74-335,0-1 1,-1-1 0,2 1 0,-1-1 0,1 1 0,0-2 0,1 1 0,-1-1 0,5 3 93,12 0-2581,-23-8 2361,1 0-1,0 0 0,0 0 1,0 0-1,-1 0 1,1 0-1,0 0 0,0 0 1,0-1-1,0 1 0,-1 0 1,1 0-1,0-1 1,0 1-1,-1 0 0,1-1 1,0 1-1,-1-1 0,1 1 1,0-1-1,-1 1 1,1-1-1,0 0 0,-1 1 1,1-1-1,-1 0 0,0 1 1,1-1 220,6-26-4600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8:51.471"/>
    </inkml:context>
    <inkml:brush xml:id="br0">
      <inkml:brushProperty name="width" value="0.05" units="cm"/>
      <inkml:brushProperty name="height" value="0.05" units="cm"/>
      <inkml:brushProperty name="color" value="#E71224"/>
    </inkml:brush>
  </inkml:definitions>
  <inkml:trace contextRef="#ctx0" brushRef="#br0">491 1 1176,'0'0'6558,"0"0"-3367,0 0-1201,0 0-335,0 0-394,0 0-158,-3 21-328,-72 422 991,-18-4 1,-22 4-1767,109-423-156,-73 242 401,30-133-2224,-8-10-4452,44-95 1784</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38:51.851"/>
    </inkml:context>
    <inkml:brush xml:id="br0">
      <inkml:brushProperty name="width" value="0.05" units="cm"/>
      <inkml:brushProperty name="height" value="0.05" units="cm"/>
      <inkml:brushProperty name="color" value="#E71224"/>
    </inkml:brush>
  </inkml:definitions>
  <inkml:trace contextRef="#ctx0" brushRef="#br0">3 69 5097,'0'0'1606,"0"0"-503,0 0-314,0 0-110,0 0 93,0 0 100,23 5 2512,-23-5-3328,0 1 1,0-1-1,1 0 1,-1 1-1,0-1 1,0 1-1,0-1 1,-1 0-1,1 1 1,0-1-1,0 0 1,0 1-1,0-1 1,0 1-1,0-1 1,0 0-1,-1 1 1,1-1-1,0 0 1,0 1-1,-1-1 1,1 0-1,0 1 1,0-1-1,-1 0 1,1 0-1,0 1 1,-1-1-1,1 0 1,0 0-1,-1 0 1,1 0-1,0 1 1,-1-1-1,1 0 1,0 0-1,-1 0 1,1 0-1,-1 0 1,1 0 0,0 0-1,-1 0 1,1 0-1,-1 0 1,1 0-1,0 0 1,-1 0-57,0 0-18,1 0 0,-1 0 0,0-1 0,1 1 0,-1 0 0,0 0 0,1-1 1,-1 1-1,0 0 0,1 0 0,-1-1 0,1 1 0,-1-1 0,1 1 1,-1-1-1,1 1 0,-1-1 0,1 1 0,-1-1 0,1 1 0,0-1 1,-1 1-1,1-1 0,0 0 0,-1 1 0,1-1 0,0 1 0,0-1 0,0 0 1,0 1-1,0-1 0,-1 0 0,1 1 0,0-1 18,0-3-25,0 1 0,0 0-1,1 0 1,-1 0 0,1 0-1,-1-1 1,1 1 0,0 0 0,0 0-1,0 0 1,0 0 0,1 1 0,-1-1-1,1 0 1,0 0 0,0 1-1,0-1 1,0 1 0,0 0 0,1 0-1,-1 0 1,1 0 0,1-2 25,-3 3-1235,-1 1-1364,0 0-1326</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0:51.359"/>
    </inkml:context>
    <inkml:brush xml:id="br0">
      <inkml:brushProperty name="width" value="0.05" units="cm"/>
      <inkml:brushProperty name="height" value="0.05" units="cm"/>
    </inkml:brush>
  </inkml:definitions>
  <inkml:trace contextRef="#ctx0" brushRef="#br0">72 1 2705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23.609"/>
    </inkml:context>
    <inkml:brush xml:id="br0">
      <inkml:brushProperty name="width" value="0.05" units="cm"/>
      <inkml:brushProperty name="height" value="0.05" units="cm"/>
      <inkml:brushProperty name="color" value="#E71224"/>
    </inkml:brush>
  </inkml:definitions>
  <inkml:trace contextRef="#ctx0" brushRef="#br0">208 573 7186,'0'0'1877,"0"0"-531,0 0-262,0 0 83,0 0 23,0 0-330,0-5-345,0 3-489,2-10 25,-1 0 0,0 0-1,-1 0 1,-1 1 0,1-1-1,-3-6-50,3 15-20,-1 1-1,0-1 0,1 1 1,-1-1-1,0 1 0,0-1 0,-1 1 1,1 0-1,0-1 0,-1 1 1,0 0-1,1 0 0,-1 0 1,0 0-1,0 1 0,0-1 1,0 0-1,0 1 0,0-1 0,-1 1 1,1 0-1,-1 0 0,1 0 1,0 0-1,-1 0 0,0 0 1,1 1-1,-1-1 0,1 1 1,-1 0-1,0 0 0,1 0 1,-2 0 20,0-1-39,-1 1 1,1 0-1,0 1 1,-1-1-1,1 1 1,0-1-1,0 1 1,-1 1-1,1-1 1,0 1-1,0-1 1,0 1-1,-2 2 39,2-1-18,1 1-1,-1-1 1,1 1-1,0 0 1,0 0 0,1 0-1,-1 1 1,1-1-1,0 0 1,0 1-1,1 0 1,-1 2 18,-10 32-92,1 0 0,3 0 0,1 1 0,2 1 0,2-1 0,1 1 0,2 3 92,0-43-2,1 1 0,-1 0 0,0 0 0,0 0 0,1 0 0,-1 0 0,1 0-1,-1-1 1,1 1 0,0 0 0,0-1 0,0 1 0,0 0 0,0-1 0,0 1 0,0-1 0,0 1 0,1-1 0,-1 0 0,1 1 0,-1-1 0,1 0 0,-1 0 0,1 0 0,0 0 0,-1-1 0,1 1-1,0 0 1,0-1 0,0 1 0,-1-1 0,1 1 0,0-1 0,2 0 2,-1 1-8,1-1-1,0 0 1,-1 0 0,1-1-1,0 1 1,-1-1 0,1 1-1,0-1 1,-1 0 0,1 0-1,-1-1 1,0 1 0,1-1-1,-1 0 1,0 0 0,0 0-1,0 0 1,1-1 8,10-12-96,0-1 0,0 0 0,-2-1 0,0 0 0,-1-1-1,-1 0 1,-1-1 0,0 0 0,-1 0 0,-1-1 0,3-16 96,2-21-17,-2-1 1,-3-1-1,0-33 17,2-26-137,20-82 137,-24 172-22,-5 28 40,0 0 43,0 0-33,0 0-87,0 0-33,0 0 31,0 3 54,-3 63 239,-3 0 0,-5 17-232,-6 46 459,-8 362 939,23-280-6109,2-205 97</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0:46.010"/>
    </inkml:context>
    <inkml:brush xml:id="br0">
      <inkml:brushProperty name="width" value="0.05" units="cm"/>
      <inkml:brushProperty name="height" value="0.05" units="cm"/>
    </inkml:brush>
  </inkml:definitions>
  <inkml:trace contextRef="#ctx0" brushRef="#br0">0 407 616,'0'0'7846,"0"0"-3408,0 0-2188,0 0-550,0 0-471,39 0 2270,-16 0-3227,-8 1-216,0-1 0,-1 0 1,1-1-1,0-1 1,-1 0-1,1-1 0,-1-1 1,12-4-57,69-39-550,-2-5 1,-3-4 0,77-62 549,-96 67-649,-58 42 571,-6 5 26,0 0 0,-1-1 0,0 0 1,1 0-1,-2-1 0,1 0 0,-1 0 0,5-5 52,-10 9-52,0 2 24,0 0 17,0 0-9,0 0-45,0 0-17,0 0-31,0 0 30,0 4 59,-1-1-1,1 0 1,-1 1-1,-1-1 1,1 1-1,0-1 0,-1 0 1,1 0-1,-1 0 1,-2 3 24,-4 8-7,-30 75 144,3 3 0,4 1 0,0 19-137,20-67 73,2 1 0,2 0 0,3 0 0,1 1 1,3 10-74,34-55 109,-30-3-113,0 1-1,0-1 1,0 0-1,1 0 1,-1-1 0,0 1-1,0-1 1,-1 0 0,1 0-1,0 0 1,-1-1 0,1 1-1,-1-1 1,0 0 0,0 1-1,2-3 5,49-61-403,-30 35 157,7-7-354,-1-1 0,-2-1 0,16-32 600,-35 53-74,0 1 0,-1-1-1,-1 0 1,-1-1 0,0 0-1,-2 0 1,0 0 0,-1-1-1,-1 1 1,-1-7 74,-1-23-7,0 49 14,0 1 57,0 0-4,0 0-12,0 0-89,0 6 30,-4 127 1176,-13 67-1165,11-120 312,5 64-312,1-76-41,32-70-1713,-25-3 1106,0 0 0,-1 0 0,0-1-1,0 0 1,0 0 0,-1-1 0,0 1-1,0-1 1,-1 0 0,0-1 0,0 1-1,1-5 649,14-22-4498,24-45 984,-36 62 3074</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0:46.495"/>
    </inkml:context>
    <inkml:brush xml:id="br0">
      <inkml:brushProperty name="width" value="0.05" units="cm"/>
      <inkml:brushProperty name="height" value="0.05" units="cm"/>
    </inkml:brush>
  </inkml:definitions>
  <inkml:trace contextRef="#ctx0" brushRef="#br0">0 0 1680,'0'0'5172,"0"0"-2550,0 0-804,0 0-253,0 0-190,0 0-164,16 11-384,-2-1-641,-8-5-125,1 0 0,-1 0 1,1-1-1,0 0 0,0 0 1,1 0-1,-1-1 0,1-1 1,-1 1-1,1-1 0,0 0 1,0-1-1,8 1-61,107 3 143,98-10-143,-188-1 141,-14 3-3511,-8 2-5868,-34 1 5621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0:46.876"/>
    </inkml:context>
    <inkml:brush xml:id="br0">
      <inkml:brushProperty name="width" value="0.05" units="cm"/>
      <inkml:brushProperty name="height" value="0.05" units="cm"/>
    </inkml:brush>
  </inkml:definitions>
  <inkml:trace contextRef="#ctx0" brushRef="#br0">22 0 8,'0'0'175,"0"0"398,0 0 1593,0 0 559,0 0-762,0 0-451,-3 6-278,1-4-922,0-1-172,1 0 1,-1 1 0,1-1-1,0 1 1,0 0 0,-1-1-1,1 1 1,0 0 0,0-1-1,1 1 1,-1 0-1,0 0 1,0 0 0,1 0-1,-1 0-140,2-1 125,0 0 0,-1 1 0,1-1-1,0 0 1,0 0 0,-1 0 0,1 0-1,0 0 1,0 0 0,0 0 0,0 0-1,1-1 1,-1 1 0,0 0 0,0-1-1,0 1 1,0-1 0,1 1 0,-1-1-1,0 1 1,1-1-125,35 12 860,-30-10-561,17 4-18,1-1 0,0-1 1,0-1-1,0-1 1,8-1-282,78-3-1857,-31 1-2433,-70 1 3569,8 0-1504,-1 0 0,1-1-1,-1-1 1,10-3 2225,13-10-2194</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03.609"/>
    </inkml:context>
    <inkml:brush xml:id="br0">
      <inkml:brushProperty name="width" value="0.05" units="cm"/>
      <inkml:brushProperty name="height" value="0.05" units="cm"/>
    </inkml:brush>
  </inkml:definitions>
  <inkml:trace contextRef="#ctx0" brushRef="#br0">0 0 5569,'0'0'1907,"0"0"-305,0 0-539,0 0-152,0 0-139,4 11 1,-1-1-531,-3-7-137,1 0 0,0 1 0,0-1 0,0 0 0,0 1-1,1-1 1,-1 0 0,1 0 0,0 0 0,0 0 0,0-1 0,2 3-105,3 4 698,0-1 1,0 1-1,-1 0 1,0 0-1,-1 1-698,43 94 109,-16-31 94,-21-50-523,38 71 817,-17-53-2254,6-8-3647,-26-27-113</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04.100"/>
    </inkml:context>
    <inkml:brush xml:id="br0">
      <inkml:brushProperty name="width" value="0.05" units="cm"/>
      <inkml:brushProperty name="height" value="0.05" units="cm"/>
    </inkml:brush>
  </inkml:definitions>
  <inkml:trace contextRef="#ctx0" brushRef="#br0">441 1 4577,'0'0'2287,"0"0"-556,0 0-361,0 0-374,0 0-180,0 0-76,-8 0-154,-26 0 13,32 0-564,0 0 0,0 1 1,1-1-1,-1 1 1,0-1-1,0 1 0,1-1 1,-1 1-1,1 0 0,-1 0 1,0 0-1,1 0 1,0 0-1,-1 0 0,1 1 1,0-1-1,-1 0 1,1 1-1,0-1 0,0 1 1,0-1-1,0 1 1,1-1-1,-1 1 0,0 0 1,0 0-36,-6 10 78,-60 72 166,-52 48-244,41-47-2886,6-1-4840,53-59 4890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04.478"/>
    </inkml:context>
    <inkml:brush xml:id="br0">
      <inkml:brushProperty name="width" value="0.05" units="cm"/>
      <inkml:brushProperty name="height" value="0.05" units="cm"/>
    </inkml:brush>
  </inkml:definitions>
  <inkml:trace contextRef="#ctx0" brushRef="#br0">1 0 3321,'0'0'4601,"0"0"-2529,0 0-480,0 0-375,0 0-177,0 0-232,0 0-152,11 23-504,0-23-152,16 0-248,1 0-2072,-1 0-4618</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05.347"/>
    </inkml:context>
    <inkml:brush xml:id="br0">
      <inkml:brushProperty name="width" value="0.05" units="cm"/>
      <inkml:brushProperty name="height" value="0.05" units="cm"/>
    </inkml:brush>
  </inkml:definitions>
  <inkml:trace contextRef="#ctx0" brushRef="#br0">458 52 6705,'0'0'2926,"0"0"-1097,0 0-729,0 0-497,0 0-188,0 0-246,0-2-176,1 0 1,0 1-1,-1-1 1,1 0-1,-1 0 0,0 0 1,0 0-1,1 1 1,-1-1-1,0 0 1,-1 0-1,1 0 0,0 0 1,-1 0 6,-1 0-29,0-1 1,0 2-1,-1-1 0,1 0 1,-1 0-1,1 1 1,-1-1-1,0 1 0,0 0 1,1 0-1,-1 0 1,0 0-1,0 1 0,0-1 1,0 1-1,-3-1 29,-57 0-508,44 1 334,17 1 164,1-1 1,-1 1-1,0-1 1,1 1-1,-1 0 1,1-1-1,-1 1 1,1 0-1,-1 0 1,1 0-1,0 0 1,0 1-1,-1-1 1,1 0-1,0 1 1,0-1-1,0 0 1,0 1-1,0-1 0,1 1 1,-1-1-1,0 1 1,1 0-1,-1-1 1,1 1-1,-1 0 1,1-1-1,0 1 1,0 0-1,0 0 1,0-1-1,0 2 10,-2 71 459,3-55-192,-1 26-61,1 16 26,-3 1 1,-10 60-233,-30 103-554,-10-3 0,-34 75 554,58-221-592,25-69 471,0-1 0,0 1 0,0-1 0,-1 0 0,0-1 0,0 1 0,-1-1 0,1 1 0,-5 2 121,8-7-218,0-1 0,0 1 0,0 0 0,0-1 0,0 1-1,0 0 1,0-1 0,0 1 0,0-1 0,0 0 0,-1 1-1,1-1 1,0 0 0,0 0 0,0 0 0,-1 0 0,1 0-1,0 0 1,0 0 0,-1 0 0,1 0 0,0-1 0,0 1 0,-1-1 218,-4-3-2870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05.741"/>
    </inkml:context>
    <inkml:brush xml:id="br0">
      <inkml:brushProperty name="width" value="0.05" units="cm"/>
      <inkml:brushProperty name="height" value="0.05" units="cm"/>
    </inkml:brush>
  </inkml:definitions>
  <inkml:trace contextRef="#ctx0" brushRef="#br0">1 40 4177,'0'0'2392,"0"0"-495,0 0-257,0 0-232,0 0-343,0 0 7,0 0-296,0 0 88,27 6-288,12 0 113,5-1-345,17-5-72,10 0-272,12 0-40,44-11-608,-17-12-2161,-17 1-3368</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06.442"/>
    </inkml:context>
    <inkml:brush xml:id="br0">
      <inkml:brushProperty name="width" value="0.05" units="cm"/>
      <inkml:brushProperty name="height" value="0.05" units="cm"/>
    </inkml:brush>
  </inkml:definitions>
  <inkml:trace contextRef="#ctx0" brushRef="#br0">381 1 4625,'0'0'3925,"0"0"-1843,0 0-739,0 0-226,0 0-246,0 0-184,-32 22-120,-100 76-201,115-85-292,1 1 0,1 0 0,0 1 0,0 1 0,2 0 0,0 1 0,1 0 0,0 1 0,-7 18-74,-5 6 48,16-28-179,2 0 0,0 0 0,0 0 1,1 1-1,1 0 0,1 0 0,0 0 0,1 0 0,0 1 1,1-1-1,2 12 131,-1-26-93,0 1 1,1-1-1,-1 0 0,1 0 1,-1 1-1,1-1 0,0 0 1,-1 0-1,1 0 1,0 0-1,0 0 0,0 0 1,0 0-1,0 0 1,0 0-1,0 0 0,0-1 1,0 1-1,0 0 0,1-1 1,-1 1-1,0-1 1,0 1-1,1-1 0,-1 0 1,0 1-1,1-1 0,-1 0 1,0 0-1,1 0 1,0 0 92,50 2-1722,-44-3 1055,47 1-3594,-4 0-644</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06.793"/>
    </inkml:context>
    <inkml:brush xml:id="br0">
      <inkml:brushProperty name="width" value="0.05" units="cm"/>
      <inkml:brushProperty name="height" value="0.05" units="cm"/>
    </inkml:brush>
  </inkml:definitions>
  <inkml:trace contextRef="#ctx0" brushRef="#br0">0 1 3025,'0'0'4101,"0"0"-1816,0 0-774,0 0-301,0 0-107,0 0-158,6 30-254,19 97-152,-23-119-486,1 1 0,-1 0-1,1-1 1,0 0 0,1 0 0,0 0 0,0 0 0,1-1 0,0 1-1,0-1 1,1 0 0,0-1 0,4 4-53,7 9 9,-7-9-99,0 0 1,0-1-1,1 0 0,0-1 0,1 0 1,0 0-1,5 1 90,19 5-3886,1-8-5340,-32-6 6860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37.438"/>
    </inkml:context>
    <inkml:brush xml:id="br0">
      <inkml:brushProperty name="width" value="0.05" units="cm"/>
      <inkml:brushProperty name="height" value="0.05" units="cm"/>
      <inkml:brushProperty name="color" value="#E71224"/>
    </inkml:brush>
  </inkml:definitions>
  <inkml:trace contextRef="#ctx0" brushRef="#br0">1059 9 3929,'0'0'1990,"0"0"-762,0 0-385,0 0-126,0 0-7,0 0 27,0 0-15,0 0-104,0 0-84,0 0-491,1-1 0,-1 1 1,0 0-1,0 0 0,0 0 0,0-1 0,0 1 1,0 0-1,0 0 0,0-1 0,0 1 0,0 0 1,0 0-1,0-1 0,0 1 0,0 0 1,0 0-1,0 0 0,0-1 0,0 1 0,0 0 1,-1 0-1,1-1 0,0 1 0,0 0 0,0 0 1,0 0-1,0-1 0,-1 1 0,1 0 1,0 0-1,0 0 0,0 0 0,0 0 0,-1-1 1,1 1-1,0 0 0,0 0 0,0 0 0,-1 0 1,1 0-1,0 0 0,0 0 0,-1 0 1,1 0-1,0 0 0,0 0 0,-1 0 0,1 0 1,0 0-1,0 0 0,0 0 0,-1 0 0,1 0 1,0 0-1,0 0 0,-1 0 0,1 0 1,0 0-1,0 1 0,0-1 0,-1 0 0,1 0 1,0 0-1,0 0 0,0 0 0,0 1-43,-14 13-44,2 1 0,0 0 0,0 1 0,1 0 0,-6 14 44,-10 15-3,-634 1129-15,636-1127 14,-3 6 1,-57 107-10,-60 165 13,143-311-2674,16-26 3,8-20-509</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23.946"/>
    </inkml:context>
    <inkml:brush xml:id="br0">
      <inkml:brushProperty name="width" value="0.05" units="cm"/>
      <inkml:brushProperty name="height" value="0.05" units="cm"/>
      <inkml:brushProperty name="color" value="#E71224"/>
    </inkml:brush>
  </inkml:definitions>
  <inkml:trace contextRef="#ctx0" brushRef="#br0">1 1 3201,'0'0'3488,"0"0"-1991,0 0-225,0 0-96,0 0-240,0 0-287,0 0-321,0 0-216,0 0-104,0 5-8,0-5-1153,0 0-1479,8 0-5938</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07.126"/>
    </inkml:context>
    <inkml:brush xml:id="br0">
      <inkml:brushProperty name="width" value="0.05" units="cm"/>
      <inkml:brushProperty name="height" value="0.05" units="cm"/>
    </inkml:brush>
  </inkml:definitions>
  <inkml:trace contextRef="#ctx0" brushRef="#br0">0 1 1432</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07.459"/>
    </inkml:context>
    <inkml:brush xml:id="br0">
      <inkml:brushProperty name="width" value="0.05" units="cm"/>
      <inkml:brushProperty name="height" value="0.05" units="cm"/>
    </inkml:brush>
  </inkml:definitions>
  <inkml:trace contextRef="#ctx0" brushRef="#br0">105 1 1432,'292'73'4257,"-297"-73"-2592,5 0-9,-6 6-208,1 5-312,-6 6-287,-6 0-113,-5 11-368,-5 0-88,-12 6-280,-11 0 0,-5 0-408,0-6-1128,-5 0-2553,16-5-1745</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07.799"/>
    </inkml:context>
    <inkml:brush xml:id="br0">
      <inkml:brushProperty name="width" value="0.05" units="cm"/>
      <inkml:brushProperty name="height" value="0.05" units="cm"/>
    </inkml:brush>
  </inkml:definitions>
  <inkml:trace contextRef="#ctx0" brushRef="#br0">1 1 3801,'0'0'2450,"0"0"-502,0 0-174,0 0-279,0 0-138,0 0-190,0 0-169,16 5-237,8 3-415,0 1-1,-1 2 0,-1 0 0,5 4-345,-19-11 61,-1 0 0,0 1 0,0 0 0,-1 1 0,1 0 1,-1 0-1,0 0 0,-1 1 0,0-1 0,0 1 0,0 1 0,-1-1 0,0 1 0,0-1 0,-1 1 0,2 8-61,-2 0-67,0 0 0,-2 1 0,0 0 0,-1-1 0,-1 5 67,1 12-806,0-30 612,-1 1-1,1-1 1,-1 1 0,1-1 0,-1 1 0,0-1 0,-1 0 0,1 0 0,0 1 0,-1-1 0,0 0 0,0 0-1,0 0 1,0-1 0,0 1 0,-2 2 194,-47 35-4871,38-31 3143,-31 20-3471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09.181"/>
    </inkml:context>
    <inkml:brush xml:id="br0">
      <inkml:brushProperty name="width" value="0.05" units="cm"/>
      <inkml:brushProperty name="height" value="0.05" units="cm"/>
    </inkml:brush>
  </inkml:definitions>
  <inkml:trace contextRef="#ctx0" brushRef="#br0">282 485 384,'0'0'4734,"0"0"-2118,0 0-867,0 0-547,0 0-307,0 0-107,0-8-79,-1-27-204,0 34-482,1 0-1,0 0 1,0 0 0,-1 0 0,1 0 0,-1 0 0,1 1 0,-1-1 0,1 0 0,-1 0 0,1 0 0,-1 0 0,0 1 0,1-1 0,-1 0 0,0 1 0,0-1 0,1 1 0,-1-1 0,0 1 0,0-1 0,0 1 0,0-1-1,0 1 1,0 0 0,0-1 0,0 1 0,0 0 0,0 0 0,0 0 0,0 0-23,-34 0 121,26 0-73,8 0-49,-9 0-32,1 0 0,-1 1-1,0-1 1,1 2-1,-3 0 34,8-1-11,0 1-1,1-1 0,-1 1 0,1 0 1,-1 0-1,1 0 0,0 0 0,0 1 1,0-1-1,0 1 0,0 0 0,0 0 0,1 0 1,-1 1 11,-11 13-20,1 1 1,1 1-1,1 0 0,0 0 1,1 1-1,2 0 1,0 1-1,1 0 1,-3 12 19,10-32-11,0 0 0,0-1 0,0 1 0,0-1 0,-1 1 0,1 0 0,0-1 0,0 1 1,0 0-1,0-1 0,0 1 0,1-1 0,-1 1 0,0 0 0,0-1 0,0 1 0,0-1 0,1 1 1,-1-1-1,0 1 0,0 0 0,1-1 0,-1 1 0,1-1 0,-1 1 0,0-1 0,1 0 1,-1 1-1,1-1 0,-1 1 0,1-1 0,-1 0 0,1 1 11,22-2-250,-16-1 205,-1 0 1,0-1-1,0 0 0,0 0 1,0 0-1,5-4 45,34-36-1710,37-42 1710,-24 23-1381,-35 37 1021,-1-1 1,-1 0-1,-2-2 1,-1 0-1,0-1 1,-3-1 0,0-1-1,-2 0 1,-1-1-1,-2 0 1,4-23 359,-7 30 28,-3 12 238,-1 0 0,0 0 0,-1 0 0,0-11-266,-2 23 413,0 1 102,0 0-155,0 0-204,-6 13 39,-10 25 626,2 0-1,0 5-820,-13 34 821,1-8-547,3 1 0,4 2 0,2 0 0,3 0 0,4 2 1,3-1-1,2 50-274,5-121-89,0 0-1,0 0 1,0 0 0,0 0-1,0 0 1,0 0 0,1-1 0,-1 1-1,1 0 1,-1 0 0,1 0-1,0 0 1,0 0 89,0-1-172,0-1-1,0 1 1,0-1-1,0 1 0,0-1 1,0 1-1,0-1 1,0 0-1,0 1 1,1-1-1,-1 0 1,0 0-1,0 0 1,0 0-1,0 0 0,0 0 1,0 0-1,0-1 1,0 1-1,0 0 1,0-1-1,0 1 1,0 0-1,0-1 1,0 1-1,0-1 0,0 1 1,1-2 172,1 0-394,1 0-1,0-1 1,-1 1 0,0-1-1,0 0 1,0 0 0,0-1 0,0 1-1,-1 0 1,1-1 0,-1 0 0,0 1-1,0-1 1,0-2 394,19-32-775</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09.635"/>
    </inkml:context>
    <inkml:brush xml:id="br0">
      <inkml:brushProperty name="width" value="0.05" units="cm"/>
      <inkml:brushProperty name="height" value="0.05" units="cm"/>
    </inkml:brush>
  </inkml:definitions>
  <inkml:trace contextRef="#ctx0" brushRef="#br0">9 0 80,'0'0'355,"0"0"753,0 0 2495,0 0-1241,0 0-783,0 0-232,-2 10-243,0 5-514,-1 0 0,2 0 0,0 0-1,1 0 1,1 0 0,0 0-1,1 0 1,0 0 0,1 0-1,1-1 1,4 11-590,9 14-208,-6-10 485,2-1 0,1 0 0,1-1 1,7 9-278,-16-28-279,0-1 1,0 0-1,0-1 1,1 1 0,0-1-1,0 0 1,5 2 278,-7-5-523,1 0 1,-1 0-1,0-1 1,1 0 0,0 0-1,0 0 1,-1 0-1,1-1 1,0 0-1,0-1 1,0 1 0,1-1 522,11 0-5387</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09.998"/>
    </inkml:context>
    <inkml:brush xml:id="br0">
      <inkml:brushProperty name="width" value="0.05" units="cm"/>
      <inkml:brushProperty name="height" value="0.05" units="cm"/>
    </inkml:brush>
  </inkml:definitions>
  <inkml:trace contextRef="#ctx0" brushRef="#br0">326 1 176,'0'0'153,"0"0"-13,0 0 735,0 0 2766,0 0-1124,0 0-1052,-4 0-370,2 0-950,-1 0-1,1 1 1,0-1-1,-1 1 1,1 0 0,0 0-1,0 0 1,0 0-1,0 0 1,0 0 0,0 1-1,0-1 1,0 1-1,0-1 1,1 1-1,-1-1 1,1 1 0,-1 0-1,1 0 1,0 0-1,-1 0 1,1 0 0,0 0-1,0 0 1,1 1-1,-1-1 1,0 1-145,-4 7-66,-5 6 192,0 0 1,-1-1-1,0 0 0,-1-1 0,-1-1 0,0 1 1,-4 1-127,-19 14-1082,-1-2 0,-12 5 1082,-1-2-3490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11.427"/>
    </inkml:context>
    <inkml:brush xml:id="br0">
      <inkml:brushProperty name="width" value="0.05" units="cm"/>
      <inkml:brushProperty name="height" value="0.05" units="cm"/>
    </inkml:brush>
  </inkml:definitions>
  <inkml:trace contextRef="#ctx0" brushRef="#br0">1014 34 128,'0'0'1139,"0"0"1536,0 0 176,0 0-802,0 0-683,0 0-281,1-4-78,0-2-526,2-18 2948,-38 24-3215,29 1-214,0 0 0,-1 0 0,1 1 1,0-1-1,0 1 0,-1 1 1,2-1-1,-1 1 0,0 0 1,0 0-1,1 1 0,0 0 1,0 0-1,0 0 0,-1 1 0,-15 16-30,0 0 0,-14 20 30,26-29-5,-12 15-45,1 2-1,2 0 0,1 1 0,1 1 0,2 0 0,1 1 0,1 1 0,2 1 51,-21 81-320,-9 81 320,31-147-42,-36 222-185,10-55 210,-16 29 17,25-129-60,18-71 72,-2 0 0,-2-1 0,-2 0 0,-2-1 0,-9 16-12,17-43 11,-25 48 121,-2-2 0,-3-2 0,-8 7-132,45-65 11,-1-1 0,1 1 1,-1-1-1,1 0 0,-1 0 0,1 1 1,-1-1-1,0 0 0,0 0 1,0-1-1,1 1 0,-1 0 0,0 0 1,0-1-1,0 0 0,0 1 1,0-1-1,0 0 0,0 0 0,0 0 1,0 0-1,0 0 0,0 0 1,0-1-1,-1 1-11,-52-20-5722,30 9-350,-1 4 4288,-2 2 267</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12.694"/>
    </inkml:context>
    <inkml:brush xml:id="br0">
      <inkml:brushProperty name="width" value="0.05" units="cm"/>
      <inkml:brushProperty name="height" value="0.05" units="cm"/>
    </inkml:brush>
  </inkml:definitions>
  <inkml:trace contextRef="#ctx0" brushRef="#br0">1 113 288,'0'0'575,"0"0"5,0 0 491,0 0 1959,0 0-656,0 0-493,0 0-302,0 0-282,11 0 3036,17 0-2784,9 1-932,-10 0-988,1-1 0,-1-1 0,0-1 0,1-2 0,-2 0 0,27-9 371,170-60-12514,-165 56 9664</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13.695"/>
    </inkml:context>
    <inkml:brush xml:id="br0">
      <inkml:brushProperty name="width" value="0.05" units="cm"/>
      <inkml:brushProperty name="height" value="0.05" units="cm"/>
    </inkml:brush>
  </inkml:definitions>
  <inkml:trace contextRef="#ctx0" brushRef="#br0">133 23 536,'0'0'3078,"0"0"-81,0 0-783,0 0-742,0 0-288,0 0-256,0 4-221,0 162 684,5-164-1677,-1-1 0,1 0 0,0 0 0,1 0 0,-1-1 0,0 1 0,0-1 0,0-1 0,0 1 0,1-1 286,5 1-43,-6-2 6,1 0 0,-1 0 1,0 0-1,0 0 0,0-1 1,0 0-1,0 0 0,-1-1 1,1 1-1,-1-1 0,0 0 0,0 0 1,3-4 36,38-30-858,-13 22 544,-22 9 302,1 1 0,0 0 0,0 1-1,0 1 1,1-1 0,0 2 0,0 0-1,0 0 1,0 1 0,0 0 0,6 1 12,-17 1 86,-1 0 6,1 23 134,0-20-176,-1 0 1,1 1-1,-1-1 1,1 1 0,-1-1-1,0 1 1,-1-1-1,1 1 1,-1-1-1,1 1 1,-1-1-1,0 0 1,0 1 0,0-1-1,-1 0 1,1 0-1,-1 0 1,0 0-1,0 0 1,0 0-1,-1 1-50,-1-1 21,2-1-15,-1 0-1,1 0 1,-1 0 0,1 0-1,-1 0 1,0-1 0,0 1-1,0-1 1,0 0 0,0 0-1,-1 0 1,1 0-1,0-1 1,0 1 0,-1-1-1,1 0 1,0 1 0,0-2-1,-1 1 1,1 0 0,0-1-1,0 1 1,-1-1-6,0-3 8,0-1 0,1 1 0,-1 0 0,1-1 0,0 0 0,1 0 0,-1 0 0,1 0 0,-2-5-8,-3-4 15,4 7 71,-1 0 1,0 1 0,0 0-1,0-1 1,-1 2-1,0-1 1,0 0 0,-1 1-87,2 2 19,-1 1 1,1 1 0,0-1-1,-1 0 1,1 1-1,-1 0 1,0 0 0,1 0-1,-1 1 1,0 0 0,0 0-1,1 0 1,-3 0-20,-63-1-717,41-1-1587,0-1 0,1-1 0,-1-2 0,-15-5 2304,20 4-1755</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15.483"/>
    </inkml:context>
    <inkml:brush xml:id="br0">
      <inkml:brushProperty name="width" value="0.05" units="cm"/>
      <inkml:brushProperty name="height" value="0.05" units="cm"/>
    </inkml:brush>
  </inkml:definitions>
  <inkml:trace contextRef="#ctx0" brushRef="#br0">149 11 600,'0'0'2986,"0"0"-368,0 0-660,0 0-305,0 0-532,0 0-284,-5-1-150,2-1-625,-26-6 1029,28 8-1064,0 0 0,0 0 0,0 0 0,0 1 0,0-1-1,0 0 1,0 0 0,0 1 0,0-1 0,0 1 0,0-1 0,0 1 0,0-1 0,0 1 0,0 0 0,0-1 0,1 1-1,-1 0 1,0 0 0,0-1 0,1 1 0,-1 0 0,1 0 0,-1 0 0,1 0 0,-1 0 0,1 0 0,-1 0 0,1 0-1,0 1-26,-23 58 494,15-42-423,1 0 0,0 0-1,2 0 1,0 1-1,1 0 1,1 0 0,1 0-1,0 12-70,2-30-62,0-1-174,39-1-493,-31-2 608,1 1-1,-1-1 0,0-1 0,0 0 0,-1 0 0,1 0 0,-1-1 0,3-3 122,32-16-737,-9 10-132,1 2-1,6 0 870,-18 6-150,0-1-1,-1-1 1,0-1 0,0 0 0,-1-2-1,5-3 151,-23 12 28,0 1-1,1 0 0,-1-1 0,1 1 1,-1 0-1,1 0 0,-1 0 0,1 1 0,0-1 1,-1 1-1,1-1 0,0 1 0,0 0 1,0 0-1,-1 0 0,1 0 0,1 1-27,4-1 155,-8 29 220,0-18-334,1 0 0,-1 0 0,-1 0 1,0 0-1,-1 0 0,0 0 0,0 0 1,-1 0-1,-1-1 0,0 0 0,0 1 1,-1-1-1,-1 1-41,-6 10 67,-1-2 0,0 0 0,-1 0 0,-5 4-67,18-22 80,1-1 57,0-41 173,1 19-264,0 17-22,0 0 0,-1-1-1,1 1 1,-1-1 0,-1 1-1,1-1 1,-1 1-1,0 0 1,0-1 0,0 1-1,-1 0 1,1 0-1,-2 0 1,-1-5-24,-4 3 48,0 0-1,-1 0 1,1 1 0,-1 0-1,-1 0 1,1 1 0,-1 0-1,0 1 1,0 0 0,0 1-1,-7-2-47,-8-3 23,10 2-112,0-1 0,0 0 0,1-1 0,0 0 0,1-1 1,0-1-1,-4-4 89,11 10-97,2 2-484,-1 1-1,-1-1 1,1 1-1,0 0 1,0 0 0,0 0-1,-1 0 1,1 1-1,0 0 1,-1 1-1,1-1 1,-6 2 581,-7-1-2296,-1-1 205</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24.797"/>
    </inkml:context>
    <inkml:brush xml:id="br0">
      <inkml:brushProperty name="width" value="0.05" units="cm"/>
      <inkml:brushProperty name="height" value="0.05" units="cm"/>
      <inkml:brushProperty name="color" value="#E71224"/>
    </inkml:brush>
  </inkml:definitions>
  <inkml:trace contextRef="#ctx0" brushRef="#br0">281 111 5337,'0'0'2938,"0"0"-1244,0 0-294,0 0 98,0 0-15,0 0-288,0 0-172,-1-26 733,0 22-1812,0 0-1,0 0 1,0 1 0,0-1 0,-1 0-1,1 1 1,-1-1 0,0 1-1,0-1 1,0 1 0,-1 0 0,1 0-1,-1 0 1,1 0 0,-1 1 0,0-1-1,0 1 1,-1 0 0,1-1-1,0 1 1,-1 1 0,1-1 0,-1 0-1,0 1 1,-1-1 56,-10-1-651,1 0-1,-1 1 1,0 0 0,0 2-1,1-1 1,-1 2 651,9-1-252,4 6 169,1 1-1,1-1 1,-1 1 0,1-1-1,0 1 1,1 4 83,-1-3-84,9 394 107,-20 15 129,4-227 44,6-184-191,1 7 45,0 1 0,-2-1 0,1 0 0,-4 9-50,5-22 7,0 1 0,0-1 0,0 1 0,-1-1 0,1 1 0,0-1-1,-1 1 1,1-1 0,0 1 0,-1-1 0,1 1 0,0-1-1,-1 0 1,1 1 0,-1-1 0,1 0 0,-1 1 0,1-1 0,-1 0-1,1 0 1,-1 1 0,1-1 0,-1 0 0,1 0 0,-1 0 0,1 0-1,-1 0 1,0 0 0,1 0 0,-1 0 0,1 0 0,-1 0 0,1 0-1,-1 0 1,0 0 0,1 0 0,-1 0 0,1-1 0,-1 1 0,1 0-1,-1 0 1,1-1 0,-1 1 0,1 0 0,-1-1 0,1 1-1,0 0 1,-1-1 0,1 1 0,-1-1 0,1 1 0,0-1 0,-1 1-1,1-1-6,-22-24-451,2-20-1225,2-6-1690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16.785"/>
    </inkml:context>
    <inkml:brush xml:id="br0">
      <inkml:brushProperty name="width" value="0.05" units="cm"/>
      <inkml:brushProperty name="height" value="0.05" units="cm"/>
    </inkml:brush>
  </inkml:definitions>
  <inkml:trace contextRef="#ctx0" brushRef="#br0">1 29 304,'0'0'564,"0"0"-72,0 0 3,0 0 1407,0 0 3282,0 0-2216,0 0-1107,4 6-221,-1-3-1493,1 1 1,0 0-1,0-1 1,0 0-1,0 0 1,1 0-1,0 0 1,-1-1-1,1 0 1,0 0-1,0 0 0,0 0 1,0-1-1,0 0 1,0 0-1,1 0 1,-1-1-1,0 0 1,0 0-1,1 0 1,2-1-148,72 3 142,-25-1-824,1-1 0,16-5 682,-58 3-695,0 0 0,0-2 0,-1 0 1,1 0-1,-1-1 0,7-4 695,-12 5-1598,0 0 1,0-1 0,-1 0-1,0-1 1,0 1-1,4-5 1598,-9 8-1102,-8 2 352,-27 3-134,-10 11 89</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17.109"/>
    </inkml:context>
    <inkml:brush xml:id="br0">
      <inkml:brushProperty name="width" value="0.05" units="cm"/>
      <inkml:brushProperty name="height" value="0.05" units="cm"/>
    </inkml:brush>
  </inkml:definitions>
  <inkml:trace contextRef="#ctx0" brushRef="#br0">1 1 368</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17.445"/>
    </inkml:context>
    <inkml:brush xml:id="br0">
      <inkml:brushProperty name="width" value="0.05" units="cm"/>
      <inkml:brushProperty name="height" value="0.05" units="cm"/>
    </inkml:brush>
  </inkml:definitions>
  <inkml:trace contextRef="#ctx0" brushRef="#br0">1 1 368,'96'179'311,"-76"-144"-74,-20-35 66,0 0-54,0 0-7,0 0 423,0 0 1592,0 0-193,10-1 1719,17 2-2218,-20-1-857,2 1-191,0 0 0,0 0 0,-1 1-1,1 0 1,4 3-517,-4-3 80,0 1-1,-1-1 1,1-1-1,0 1 1,5-1-80,135-1-2964,-3 0-7416,-121 0 9022</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19.375"/>
    </inkml:context>
    <inkml:brush xml:id="br0">
      <inkml:brushProperty name="width" value="0.05" units="cm"/>
      <inkml:brushProperty name="height" value="0.05" units="cm"/>
    </inkml:brush>
  </inkml:definitions>
  <inkml:trace contextRef="#ctx0" brushRef="#br0">745 4 3929,'0'0'5564,"0"0"-3081,0 0-1075,0 0-550,0 0-333,0 0-266,3 0-140,1 0-293,-12-1-48,-30-1-288,21 1 339,0 2-1,0-1 0,0 2 0,-2 1 172,16-2-8,0 0-1,1 1 1,-1-1 0,1 1-1,-1 0 1,1-1-1,0 1 1,0 0 0,0 1-1,0-1 1,0 0-1,0 1 1,0-1 0,1 1-1,-1-1 1,1 1-1,0 0 1,0-1 0,0 1-1,0 0 1,0 0 8,-13 69-24,13-62 31,-50 375 1228,-75 265-1235,90-516-61,-24 49 61,38-126-448,-2-1 1,-2-1-1,-3-1 1,-15 19 447,38-64-464,-1 0 1,-1 0-1,0 0 1,0-1-1,-3 3 464,9-10-240,1 1-1,-1 0 1,0-1 0,0 1 0,0-1-1,0 0 1,0 0 0,0 0-1,0 0 1,0 0 0,0 0-1,0 0 1,-1-1 0,1 1 0,0-1-1,0 1 1,-1-1 0,1 0-1,0 0 1,-1 0 0,1 0 0,0-1-1,-1 1 1,1-1 0,0 1-1,0-1 1,-1 0 0,1 0 240,0-1-101,0 0 1,0-1 0,0 1-1,0 0 1,1-1 0,-1 0-1,1 1 1,0-1-1,0 0 1,0 0 0,0 0-1,0 1 1,0-1 0,1 0-1,-1-1 101,-1-6-279,-9-30-937</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20.213"/>
    </inkml:context>
    <inkml:brush xml:id="br0">
      <inkml:brushProperty name="width" value="0.05" units="cm"/>
      <inkml:brushProperty name="height" value="0.05" units="cm"/>
    </inkml:brush>
  </inkml:definitions>
  <inkml:trace contextRef="#ctx0" brushRef="#br0">0 0 4841,'0'0'3014,"0"0"-863,0 0-708,0 0-421,0 0-341,0 0 21,3 9 54,33 81 76,5 0 0,3-3 1,10 8-833,-24-39 3,-14-27-80,-11-17-304,0-1 0,1 0 0,1 0 0,0-1 1,0 0-1,1 0 0,5 4 381,7-7-3010,-6-6-2108,-11-1 3640,3 0-1747</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20.578"/>
    </inkml:context>
    <inkml:brush xml:id="br0">
      <inkml:brushProperty name="width" value="0.05" units="cm"/>
      <inkml:brushProperty name="height" value="0.05" units="cm"/>
    </inkml:brush>
  </inkml:definitions>
  <inkml:trace contextRef="#ctx0" brushRef="#br0">447 1 1272,'0'0'4555,"0"0"-2406,0 0-696,0 0-290,0 0-203,0 0-83,-19 16-162,-86 85 73,-96 85-206,178-167-880,-43 38-1530,62-52 991,0 0 0,0 0 0,0 0 0,0 0 0,1 1 0,0 0 0,0 0 837,0 11-3742,3-5 1323</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21.198"/>
    </inkml:context>
    <inkml:brush xml:id="br0">
      <inkml:brushProperty name="width" value="0.05" units="cm"/>
      <inkml:brushProperty name="height" value="0.05" units="cm"/>
    </inkml:brush>
  </inkml:definitions>
  <inkml:trace contextRef="#ctx0" brushRef="#br0">0 34 4305,'0'0'2336,"0"0"-478,0 0-352,0 0-554,0 0-337,0 0-112,0 0-161,45 0 1069,-27 2-440,-24 2 150,-43 1-617,47-5-617,2 0-193,0 0 18,0-2 219,0 1-1,0-1 1,0 0 0,1 0 0,-1 0 0,1 0 0,-1 0 0,1 0 0,-1 1 0,1-1 0,0 0 0,0 1-1,0-1 1,0 0 0,0 1 0,0-1 0,1 1 0,-1-1 0,0 1 0,1 0 0,-1 0 0,1 0-1,0 0 1,0-1 69,19-3-6390,-21 5 378</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23.603"/>
    </inkml:context>
    <inkml:brush xml:id="br0">
      <inkml:brushProperty name="width" value="0.05" units="cm"/>
      <inkml:brushProperty name="height" value="0.05" units="cm"/>
    </inkml:brush>
  </inkml:definitions>
  <inkml:trace contextRef="#ctx0" brushRef="#br0">1 23 7362,'0'0'2400,"0"0"-684,0 0-293,0 0-314,0 0-145,0 0-388,7 0-23,220 4 317,-67 0-1629,0-6-1,35-10 760,-75 2-3038,3 5 3038,-41 3-3778,-1 2-3837,-80 0 6616</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24.501"/>
    </inkml:context>
    <inkml:brush xml:id="br0">
      <inkml:brushProperty name="width" value="0.05" units="cm"/>
      <inkml:brushProperty name="height" value="0.05" units="cm"/>
    </inkml:brush>
  </inkml:definitions>
  <inkml:trace contextRef="#ctx0" brushRef="#br0">166 0 5673,'0'0'2591,"0"0"-765,0 0-330,0 0-230,0 0-200,0 0-404,-20 57-208,-60 178-253,47-143-106,27-78-77,0 1 1,1-1 0,1 1-1,0 0 1,1 1 0,1-1 0,0 0-1,1 1 1,1 0 0,1 0-19,-1-14-54,0-2-166,0 0-30,0 0-67,0 0 1,0-12-304,4 2 573,0 0 0,1 1 0,0 0 0,0 0 0,1 1 1,0-1-1,0 1 0,1 0 0,0 1 0,1 0 0,-1 0 0,1 0 0,1 1 0,-1 0 0,1 1 0,0 0 0,0 0 0,1 1 0,5-2 47,-10 5-11,0 0 1,1 0-1,-1 1 1,0-1-1,0 1 1,0 0-1,1 1 0,-1-1 1,1 2 10,-5-2 8,1 0 1,-1 1-1,0-1 1,1 1-1,-1-1 1,0 1-1,0 0 1,1 0-1,-1 0 1,0-1-1,0 1 1,0 0 0,0 0-1,0 0 1,0 1-1,0-1 1,-1 0-1,1 0 1,0 0-1,-1 1 1,1-1-1,0 0 1,-1 1-1,0-1 1,1 0-1,-1 1 1,0-1-1,0 1 1,0-1-1,1 1 1,-2-1-1,1 1-8,0 11 66,1-3 114,-1 1 0,-1-1 1,0 1-1,0-1 0,-2 4-180,2-10 50,-1 1 0,0-1 1,0 0-1,0 1 0,0-1 0,-1-1 0,0 1 1,0 0-1,0 0 0,0-1 0,0 0 0,-1 0 0,-2 2-50,-1 1-22,0-1-1,0 0 1,-1-1-1,0 0 1,0 0-1,0 0 1,0-1-1,-1 0 1,1-1-1,-1 0 1,0 0-1,0-1 1,1 0-1,-1-1 1,0 0-1,0 0 1,0 0-1,-1-2 23,10 2-102,-1-1-1,0 1 1,0-1 0,0 1-1,0-1 1,1 0 0,-1 1-1,0-1 1,1 0 0,-1 0-1,0 1 1,1-1-1,-1 0 1,1 0 0,-1 0-1,1 0 1,0 0 0,-1 0-1,1 0 1,0 0 0,0 1-1,0-1 1,-1 0 0,1 0-1,0 0 1,0 0 0,0-1 101,1-34-4031,0 24 1841,-1-12-1037</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24.928"/>
    </inkml:context>
    <inkml:brush xml:id="br0">
      <inkml:brushProperty name="width" value="0.05" units="cm"/>
      <inkml:brushProperty name="height" value="0.05" units="cm"/>
    </inkml:brush>
  </inkml:definitions>
  <inkml:trace contextRef="#ctx0" brushRef="#br0">9 34 544,'0'0'4908,"0"0"-2522,0 0-842,0 0-384,0 0-289,0 0-199,-8-3 218,8 3-839,0 0 1,0 0-1,0 0 0,0 0 1,0 0-1,0 0 1,1 0-1,-1 0 1,0 0-1,0 0 1,0 0-1,0-1 1,0 1-1,0 0 1,0 0-1,0 0 1,0 0-1,0 0 1,0 0-1,0 0 1,-1 0-1,1 0 1,0 0-1,0 0 1,0-1-1,0 1 1,0 0-1,0 0 1,0 0-1,0 0 1,0 0-1,0 0 1,0 0-1,0 0 1,0 0-1,0 0 1,0 0-1,0 0-51,232-6-825,-75-5-6901,-54 0 2781,-64 10 3510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25.148"/>
    </inkml:context>
    <inkml:brush xml:id="br0">
      <inkml:brushProperty name="width" value="0.05" units="cm"/>
      <inkml:brushProperty name="height" value="0.05" units="cm"/>
      <inkml:brushProperty name="color" value="#E71224"/>
    </inkml:brush>
  </inkml:definitions>
  <inkml:trace contextRef="#ctx0" brushRef="#br0">0 0 4617,'0'0'1784,"0"0"-543,0 0-425,0 0-200,0 0-144,0 0-200,0 0-112,44 0 120,-6 0-32,8 0-144,10 0-40,31 0-64,-17 0-504,-8 0-1752</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25.615"/>
    </inkml:context>
    <inkml:brush xml:id="br0">
      <inkml:brushProperty name="width" value="0.05" units="cm"/>
      <inkml:brushProperty name="height" value="0.05" units="cm"/>
    </inkml:brush>
  </inkml:definitions>
  <inkml:trace contextRef="#ctx0" brushRef="#br0">370 23 6225,'0'0'2350,"0"0"-533,0 0-436,0 0-203,0 0-245,0 0-245,-4-3-151,0 0-487,0 1 0,-1 0 1,1 0-1,0 0 1,-1 0-1,1 0 1,-1 1-1,0 0 0,1 0 1,-1 1-1,0-1 1,0 1-1,0 0 1,1 0-1,-1 0 0,0 1 1,0 0-1,1 0 1,-1 0-1,0 0-50,-4 2 7,0 0 0,0 1 0,0 0 0,0 0 0,1 1 0,0 0 0,0 0 0,0 1 0,0 0 0,1 1-7,-28 26-18,2 1 0,2 2 0,-24 34 18,52-65-27,0 0 0,1 0 0,-1 0-1,1 0 1,0 0 0,0 0 0,1 0 0,-1 1 0,1-1 0,0 1 0,1-1 0,0 1 0,-1 5 27,1-11-170,5 0 125,5 1 30,-1-1-1,1 0 1,-1-1 0,1 0-1,-1 0 1,0-1 0,0-1-1,1 1 1,-1-2 0,-1 1-1,1-1 1,8-5 15,4-5-176,0-1 1,-2-1-1,18-17 176,-30 26-54,0-1-1,0 1 1,-1-1 0,-1-1-1,1 1 1,-1-1-1,-1 0 1,1 0-1,-2 0 1,1-1-1,-1-2 55,-1 7 183,0 8-9,1 18 128,-2-11-248,0 0 0,1-1 0,0 0 1,1 1-1,2 5-54,-1-7-56,0-1 0,1 1 0,1-1-1,-1 0 1,1-1 0,0 1 0,1-1 0,-1 0 0,1 0 0,1-1 0,-1 0 0,1-1-1,-1 1 57,4 0-957,-1-1 0,1 0 0,0 0 0,0-1 0,0-1 0,2 1 957,16-1-8010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26.235"/>
    </inkml:context>
    <inkml:brush xml:id="br0">
      <inkml:brushProperty name="width" value="0.05" units="cm"/>
      <inkml:brushProperty name="height" value="0.05" units="cm"/>
    </inkml:brush>
  </inkml:definitions>
  <inkml:trace contextRef="#ctx0" brushRef="#br0">99 0 5217,'0'0'3193,"0"0"-1377,0 0-368,0 0-151,0 0-145,0 0-264,0 0-624,-22 203-56,11-141-160,0-5-96,-11 16-1264,6-16-1585,-1-7-7121</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27.712"/>
    </inkml:context>
    <inkml:brush xml:id="br0">
      <inkml:brushProperty name="width" value="0.05" units="cm"/>
      <inkml:brushProperty name="height" value="0.05" units="cm"/>
    </inkml:brush>
  </inkml:definitions>
  <inkml:trace contextRef="#ctx0" brushRef="#br0">144 74 8,'0'0'220,"0"0"59,0 0 44,0 0 459,0 0 1864,0 0-36,9-3-751,-1 1-1396,-5 2-326,0 0 0,0-1 0,0 1 0,0-1 0,0 0-1,0 0 1,0 0 0,-1 0 0,1 0 0,0-1 0,-1 0 0,1 1 0,-1-1-1,2-2-136,-2 2 222,0 1 0,-1-1 0,1 0 0,-1 0 0,0 0 0,1 0 0,-1 0 0,0 0 0,0-1 0,-1 1 1,1 0-1,0-1 0,-1 1 0,1 0 0,-1-1 0,0 1 0,0 0 0,0-1 0,0 0-222,0 2 49,0 1 30,0 0 67,0 0-39,-13 0-14,7 0-91,0 0 0,0 0 0,0 1-1,0 0 1,0 0 0,0 0-1,0 1 1,1 0 0,-1 0 0,0 1-1,1-1 1,0 1 0,-1 0-1,1 1 1,1-1 0,-1 1 0,0 0-1,1 0 1,0 0 0,0 1-1,-2 2-1,0 0-12,-9 10 12,1 0 0,0 1 0,-1 4 0,11-16-36,1 1 0,0-1 1,0 1-1,0 0 0,1 0 1,0 0-1,0 0 0,1 0 0,0 0 1,0 0-1,1 6 36,33-12-13,-26-1-21,-1 1 0,1-1 0,0-1 0,0 1 1,0-1-1,-1 0 0,1-1 0,0 1 0,-1-1 0,1-1 1,-1 1-1,0-1 0,0 0 0,0-1 0,0 1 0,0-1 1,-1 0-1,1-1 0,-1 1 0,0-1 0,-1 0 0,4-4 34,0-1-194,6-5-44,-1-1-1,-1-1 0,4-6 239,-13 17-41,1-1 0,-1 0-1,0 0 1,0 0 0,-1 0 0,0 0-1,0 0 1,-1-1 0,0 1-1,0-1 1,-1-3 41,0 10-42,0 1 29,0 0 9,0 0-18,0 0 62,0 0 48,0 0 4,0 0-27,0 40 357,0-35-384,0 1 1,0-1-1,0 1 1,1-1-1,0 1 1,0-1-1,0 1 1,1-1 0,0 0-1,0 0 1,0 0-1,0 0 1,4 4-39,-4-6-125,1 0 1,0-1-1,0 1 1,0-1-1,0 0 1,0 0-1,1 0 1,-1 0-1,0-1 1,1 1 0,0-1-1,-1 0 1,1 0-1,0 0 1,0 0-1,-1-1 1,1 0-1,0 1 1,0-1-1,3-1 125,95 1-8906,-73 0 6795</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29.117"/>
    </inkml:context>
    <inkml:brush xml:id="br0">
      <inkml:brushProperty name="width" value="0.05" units="cm"/>
      <inkml:brushProperty name="height" value="0.05" units="cm"/>
    </inkml:brush>
  </inkml:definitions>
  <inkml:trace contextRef="#ctx0" brushRef="#br0">89 1 4353,'0'0'2092,"0"0"-735,0 0-256,0 0-89,0 0-195,0 0-315,-11 42-186,-31 139-49,31-130-80,1 0 0,3 1 1,2 0-1,2 0 0,3 24-187,0-64 72,0-11-26,0-1-114,0 0 13,0 0-78,0 0-165,0 0-76,0 0-75,0-46-608,1 40 1041,1 0 0,-1-1-1,1 1 1,0 0 0,1 0 0,-1 0 0,1 0-1,0 1 1,0-1 0,1 1 0,0 0 0,3-4 16,56-57-42,-53 56 77,-6 5 3,1 0-1,0 1 1,0-1 0,0 1-1,1 0 1,0 0 0,-1 1-1,1-1 1,1 1 0,-1 0-1,0 1 1,1 0 0,-1 0-1,1 0 1,1 1-38,-8 30 471,0 179 370,0-206-825,0 0 0,-1 0 0,1 0 0,-1 0-1,1 0 1,-1 0 0,0 0 0,0 0 0,0 0-1,0 0 1,0 0 0,0 0 0,-1-1 0,1 1 0,-1 0-1,1-1 1,-1 1 0,1-1 0,-1 0 0,0 1-1,0-1 1,0 0 0,0 0 0,0 0 0,0-1 0,0 1-1,0 0 1,0-1 0,0 1 0,0-1 0,0 0-1,-1 1-15,-11 1-11,-1 0-1,0-1 1,0-1-1,-6 0 12,7-1-172,13 1 69,0-1 0,1 0 0,-1 1-1,0-1 1,0 0 0,1 0 0,-1 1-1,1-1 1,-1 0 0,1 0 0,-1 0-1,1 0 1,0 0 0,-1 0 0,1 0-1,0 0 1,0 0 0,0 0 0,-1 0-1,1 0 1,0 0 0,0 0 0,1 0-1,-1 0 1,0 0 0,0 0 0,0 0-1,1 0 1,-1 0 103,1-5-1143,-1-6-2632</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30.767"/>
    </inkml:context>
    <inkml:brush xml:id="br0">
      <inkml:brushProperty name="width" value="0.05" units="cm"/>
      <inkml:brushProperty name="height" value="0.05" units="cm"/>
    </inkml:brush>
  </inkml:definitions>
  <inkml:trace contextRef="#ctx0" brushRef="#br0">276 390 368,'0'0'6305,"0"0"-3055,0 0-1361,0 0-434,0 0-315,0 0-424,1-10-217,1 3-479,0-2 30,0 0 0,0 0 0,-1 0 0,0-1 0,0 1 0,-1 0 0,-1 0 0,0-7-50,0 14-30,0 1 0,0-1-1,-1 1 1,1 0 0,0 0-1,0-1 1,-1 1 0,1 0 0,-1 0-1,1 0 1,-1 0 0,1 0-1,-1 1 1,0-1 0,1 0 0,-1 1-1,0 0 1,1-1 0,-1 1-1,-1 0 31,-37-5-451,20 5 220,6 0 120,1 0-1,0 1 1,-1 0 0,-3 1 111,12 0-8,0-1 0,0 1 0,0 0 0,0 0 0,1 0-1,-1 1 1,0-1 0,1 1 0,0 0 0,0 1 0,0-1 0,-3 4 8,1-3 14,1 1 0,0-1 0,1 1 0,-1 0 0,1 1 0,0-1-1,0 1 1,1 0 0,-1 0 0,1 0 0,1 0 0,-1 1 0,1-1 0,0 1-1,1-1 1,-1 1 0,1 0 0,1 0 0,-1-1 0,1 6-14,0-12-1,0 1 1,1 0-1,-1 0 1,0 0-1,1 0 0,-1 0 1,0 0-1,1-1 1,-1 1-1,1 0 1,-1 0-1,1 0 1,0-1-1,-1 1 1,1 0-1,0-1 1,-1 1-1,1-1 0,0 1 1,0-1-1,0 1 1,-1-1-1,1 0 1,0 1-1,0-1 1,0 0-1,0 1 1,0-1-1,0 0 0,0 0 1,0 0-1,0 0 1,0 0 0,41 0 9,-29-1-22,2 2 18,-9-1-109,0 1 1,0-1-1,0 0 0,0 0 1,0-1-1,0 0 1,0 0-1,0 0 0,0-1 1,0 0-1,-1 0 0,1-1 1,-1 1-1,1-1 0,-1 0 1,1-1 103,17-16-526,-1 0 0,0-1 0,-2-2 1,0 0-1,-2-1 0,-1-1 0,-1 0 1,9-19 525,29-74 222,-51 110 18,-1 0 1,0 0-1,0 0 0,-1 0 0,0 0 1,0 0-1,-1 0 0,0-6-240,0 13 176,0 1 75,0 0-65,0 0 54,0 0-51,0 0 83,0 0-31,-1 0-205,-1 0 0,1 1 0,0-1 0,0 1 0,0-1-1,0 1 1,0-1 0,0 1 0,0 0 0,0 0 0,0-1 0,0 1 0,0 0 0,1 0 0,-1 0 0,0 0 0,1 0 0,-1 0-1,0 0 1,1 0 0,-1 0 0,1 0 0,-1 1-36,-12 34 196,9-23-38,-29 73 551,2-8-203,3 2 0,4 0 0,2 7-506,16-26-276,24-60-2202,9-2 115,5-3-1530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31.250"/>
    </inkml:context>
    <inkml:brush xml:id="br0">
      <inkml:brushProperty name="width" value="0.05" units="cm"/>
      <inkml:brushProperty name="height" value="0.05" units="cm"/>
    </inkml:brush>
  </inkml:definitions>
  <inkml:trace contextRef="#ctx0" brushRef="#br0">1 0 2513,'0'0'2852,"0"0"-761,0 0-429,0 0-416,0 0-288,0 0-221,7 36 2041,3-5-2386,10 29 786,15 32-1178,-27-74 13,1 0 0,1-1 0,0 0-1,2 0 1,0-1 0,0 0 0,3 0-13,-13-14-114,-1-1-1,1 1 1,1 0-1,-1-1 1,0 0 0,0 1-1,0-1 1,1 0 0,-1 0-1,1 0 1,-1 0 0,0-1-1,1 1 1,2-1 114,22 2-5676,-24-2 4771,2 0-5041</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31.583"/>
    </inkml:context>
    <inkml:brush xml:id="br0">
      <inkml:brushProperty name="width" value="0.05" units="cm"/>
      <inkml:brushProperty name="height" value="0.05" units="cm"/>
    </inkml:brush>
  </inkml:definitions>
  <inkml:trace contextRef="#ctx0" brushRef="#br0">1 0 3777</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31.919"/>
    </inkml:context>
    <inkml:brush xml:id="br0">
      <inkml:brushProperty name="width" value="0.05" units="cm"/>
      <inkml:brushProperty name="height" value="0.05" units="cm"/>
    </inkml:brush>
  </inkml:definitions>
  <inkml:trace contextRef="#ctx0" brushRef="#br0">12 0 3777,'217'28'2199,"-169"-24"4619,-57-5-3211,4 1-4975,-9 9 1441,1 0 1,0 0-1,1 1 1,0 1-1,1 0 1,0 0-1,-8 13-73,-28 25 31,-11 14-851,24-19-2510,16-14-2297</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34.398"/>
    </inkml:context>
    <inkml:brush xml:id="br0">
      <inkml:brushProperty name="width" value="0.05" units="cm"/>
      <inkml:brushProperty name="height" value="0.05" units="cm"/>
    </inkml:brush>
  </inkml:definitions>
  <inkml:trace contextRef="#ctx0" brushRef="#br0">0 0 176,'0'0'751,"0"0"1797,0 0 1480,0 0-1474,0 0-720,0 0-154,0 0-246,0 0-174,0 0-312,0 0-315,0 0-128,0 0-169,0 0-26,0 0-167,0 0 34,18 0 44,156 3-848,-89-1-2954,-2-1-6435,-79-1 6902,-4 0 1578</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34.729"/>
    </inkml:context>
    <inkml:brush xml:id="br0">
      <inkml:brushProperty name="width" value="0.05" units="cm"/>
      <inkml:brushProperty name="height" value="0.05" units="cm"/>
    </inkml:brush>
  </inkml:definitions>
  <inkml:trace contextRef="#ctx0" brushRef="#br0">0 0 24</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25.658"/>
    </inkml:context>
    <inkml:brush xml:id="br0">
      <inkml:brushProperty name="width" value="0.05" units="cm"/>
      <inkml:brushProperty name="height" value="0.05" units="cm"/>
      <inkml:brushProperty name="color" value="#E71224"/>
    </inkml:brush>
  </inkml:definitions>
  <inkml:trace contextRef="#ctx0" brushRef="#br0">0 1 7738,'0'0'2248,"0"0"-1480,0 0-768,0 0 0,0 0-1704</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35.061"/>
    </inkml:context>
    <inkml:brush xml:id="br0">
      <inkml:brushProperty name="width" value="0.05" units="cm"/>
      <inkml:brushProperty name="height" value="0.05" units="cm"/>
    </inkml:brush>
  </inkml:definitions>
  <inkml:trace contextRef="#ctx0" brushRef="#br0">6 0 24,'-5'265'407,"5"-266"-199,0 1 0,0-1 0,0 0 0,0 0 0,1 0 0,-1 0 0,0 1 0,0-1 0,1 0 0,-1 0 0,1 0 0,-1 1 0,0-1 0,1 0 0,0 1 0,-1-1 0,1 0 0,-1 1 0,1-1 0,0 1 0,-1-1 0,1 1 0,0-1 0,-1 1 0,1 0 0,0-1 0,0 1 0,0 0 0,-1-1 0,1 1 0,0 0 0,0 0 0,0 0 0,0 0 0,0 0 0,-1 0 0,1 0 0,0 0 0,0 0 0,0 0-208,43 9 8229,-29-5-9683,29 1 1128,0-2-1,-1-2 1,12-2 326,7-3-3920,-3-5-3586,-30 3 4913</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43.529"/>
    </inkml:context>
    <inkml:brush xml:id="br0">
      <inkml:brushProperty name="width" value="0.05" units="cm"/>
      <inkml:brushProperty name="height" value="0.05" units="cm"/>
    </inkml:brush>
  </inkml:definitions>
  <inkml:trace contextRef="#ctx0" brushRef="#br0">35 0 5953,'0'0'2343,"0"0"-425,0 0-189,0 0-305,0 0-231,0 0-286,0 0-309,0 0-225,18 0 7,239 0-2153,-256 0 1577,-1 0 81,-3 0-37,-5 2 131,1 0 0,-1 0 0,1 0 0,0 1 0,-1 0 0,1 1 1,1-1-1,-1 1 0,0 1 0,1-1 0,0 1 0,0 0 0,0 0 0,-2 4 21,-18 13-17,1-3-12,0 0-1,2 1 1,1 1-1,0 2 1,2 0-1,-18 25 30,38-47 10,-1-1 0,1 1-1,0 0 1,-1-1 0,1 1 0,0 0 0,0-1-1,0 1 1,-1 0 0,1-1 0,0 1-1,0 0 1,0-1 0,0 1 0,0 0 0,0-1-1,0 1 1,0 0 0,0 0 0,1-1 0,-1 1-1,0 0 1,0-1 0,1 1 0,-1-1 0,0 1-1,1 0 1,-1-1 0,0 1 0,1-1-1,-1 1 1,1-1 0,-1 1 0,1-1 0,-1 1-1,1-1 1,0 0 0,-1 1 0,1-1 0,-1 0-1,1 1 1,0-1 0,-1 0 0,1 0 0,0 1-1,-1-1 1,1 0 0,0 0 0,0 0-1,-1 0 1,1 0 0,0 0 0,-1 0 0,1 0-1,0-1-9,56 1 769,-38-1-629,147 1 287,-58 0-6162,-85 0-706</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42.733"/>
    </inkml:context>
    <inkml:brush xml:id="br0">
      <inkml:brushProperty name="width" value="0.05" units="cm"/>
      <inkml:brushProperty name="height" value="0.05" units="cm"/>
    </inkml:brush>
  </inkml:definitions>
  <inkml:trace contextRef="#ctx0" brushRef="#br0">2 40 2985,'0'0'4366,"0"0"-1976,0 0-787,0 0-150,0 0-243,0 0-119,0 0-1003,0 1 0,0-1 0,-1 0 0,1 0 0,0 1 0,0-1 0,0 0 0,0 0 0,0 1 0,-1-1-1,1 0 1,0 1 0,0-1 0,0 0 0,0 0 0,0 1 0,0-1 0,0 0 0,0 1 0,0-1 0,0 0 0,0 0 0,0 1 0,0-1 0,0 0 0,1 1 0,-1-1 0,0 0 0,0 0 0,0 1 0,0-1 0,0 0 0,1 0 0,-1 1 0,0-1 0,0 0-1,0 0 1,1 0 0,-1 1 0,0-1 0,0 0 0,1 0 0,-1 0 0,0 0 0,0 0 0,1 0 0,-1 1-88,15 2 19,1 0 0,0-1 1,-1 0-1,1-1 0,0-1 0,0-1 0,13-2-19,23 1-181,-12 2-406,0-2-1,0-1 1,-1-2-1,1-2 0,2-3 588,-11 1-777,33-7-1344,-24 12-2194,-37 4 367,-3 0-226</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44.167"/>
    </inkml:context>
    <inkml:brush xml:id="br0">
      <inkml:brushProperty name="width" value="0.05" units="cm"/>
      <inkml:brushProperty name="height" value="0.05" units="cm"/>
    </inkml:brush>
  </inkml:definitions>
  <inkml:trace contextRef="#ctx0" brushRef="#br0">17 35 2633,'0'0'3103,"0"0"-853,0 0-381,0 0-426,0 0-114,0 0-276,-2-8-154,0 0-943,-3-11 1191,3 38-349,3 103-512,1 39-3315,-6-57-7178,-1-69 7317</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45.248"/>
    </inkml:context>
    <inkml:brush xml:id="br0">
      <inkml:brushProperty name="width" value="0.05" units="cm"/>
      <inkml:brushProperty name="height" value="0.05" units="cm"/>
    </inkml:brush>
  </inkml:definitions>
  <inkml:trace contextRef="#ctx0" brushRef="#br0">199 35 5489,'0'0'2338,"0"0"-534,0 0-483,0 0-174,0 0-150,0 0-35,1-6-280,3-17-1,-3 18-65,-1 5-56,-9 2 60,1 5-588,-1 0 0,1 0 1,1 0-1,-1 1 0,1 0 0,0 1 0,1 0 0,-4 6-32,-44 82 35,49-86-43,-7 16-209,1 0 0,1 0 0,1 2 0,2-1 0,1 1 0,1 0 0,1 0 0,2 0 0,1 1 0,2 5 217,-1-29-531,0 0 0,0-1 0,1 1 0,0-1 0,0 1 0,1-1 0,-1 0 0,1 1 0,1-1 0,-1 0 0,0 0 0,1 0 0,0-1 0,0 1 0,1-1 0,-1 1 0,1-1 0,0 0 0,0 0 0,1-1 0,-1 1 0,4 1 531,31 20-2617</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46.710"/>
    </inkml:context>
    <inkml:brush xml:id="br0">
      <inkml:brushProperty name="width" value="0.05" units="cm"/>
      <inkml:brushProperty name="height" value="0.05" units="cm"/>
    </inkml:brush>
  </inkml:definitions>
  <inkml:trace contextRef="#ctx0" brushRef="#br0">359 58 4801,'0'0'2418,"0"0"-610,0 0-387,0 0-408,0 0-129,0 0-116,1-5-169,-1 4-559,5-27 816,-5 28-814,0-1-1,0 0 0,1 0 0,-1 1 0,0-1 0,0 0 0,0 0 0,0 0 1,0 1-1,0-1 0,0 0 0,0 0 0,0 1 0,0-1 0,-1 0 1,1 0-1,0 0 0,0 1 0,-1-1 0,1 0 0,0 1 0,-1-1 1,1 0-1,-1 1 0,1-1 0,-1 1 0,1-1 0,-1 0 0,0 1 0,1-1 1,-1 1-1,0-1-41,-17 1 141,-4 0-48,0 0 0,0 2 0,-7 1-93,20-1 3,1 0 0,0 1 0,0-1 1,0 1-1,0 1 0,1 0 0,-1 0 0,1 0 1,0 1-1,-3 2-3,-11 10-6,1 0-1,0 1 1,2 1 0,-8 10 6,20-22-18,1 1 0,0 0 1,0-1-1,0 2 0,1-1 0,0 0 0,1 1 0,0 0 0,0-1 1,1 1-1,0 0 0,1 1 0,0-1 0,0 4 18,2-12 5,0 0 1,1-1-1,-1 1 0,1 0 0,-1 0 0,1-1 1,-1 1-1,1-1 0,-1 1 0,1-1 0,0 1 1,-1-1-1,1 0 0,-1 0 0,1 0 0,0 0 1,-1 0-1,1 0 0,0-1 0,-1 1 1,1-1-6,3 1 1,4 0-89,0-1 1,-1 0 0,1 0-1,0-1 1,-1 0 0,0-1-1,1 0 1,-1 0 0,0-1-1,-1 0 1,1 0 0,-1 0-1,1-1 1,-1-1 0,-1 1-1,1-1 1,-1 0-1,0-1 1,0 1 0,-1-1-1,0 0 1,1-3 87,5-5-233,0-1 0,-1 0 0,-1 0 0,-1-1 0,0-1 0,1-7 233,-8 227 2404,5-200-3714,48 3-5914,-31-5 1405</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47.333"/>
    </inkml:context>
    <inkml:brush xml:id="br0">
      <inkml:brushProperty name="width" value="0.05" units="cm"/>
      <inkml:brushProperty name="height" value="0.05" units="cm"/>
    </inkml:brush>
  </inkml:definitions>
  <inkml:trace contextRef="#ctx0" brushRef="#br0">1 12 928,'0'0'4289,"0"0"-2088,0 0-616,0 0-300,0 0-292,0 0-249,18 0 3362,69 0-3975,126 0-971,-211 0 582,18-2-33,-13-6-4333,-7 7 2009,0 1-1421,0 0 1614</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47.666"/>
    </inkml:context>
    <inkml:brush xml:id="br0">
      <inkml:brushProperty name="width" value="0.05" units="cm"/>
      <inkml:brushProperty name="height" value="0.05" units="cm"/>
    </inkml:brush>
  </inkml:definitions>
  <inkml:trace contextRef="#ctx0" brushRef="#br0">1 0 1424</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47.978"/>
    </inkml:context>
    <inkml:brush xml:id="br0">
      <inkml:brushProperty name="width" value="0.05" units="cm"/>
      <inkml:brushProperty name="height" value="0.05" units="cm"/>
    </inkml:brush>
  </inkml:definitions>
  <inkml:trace contextRef="#ctx0" brushRef="#br0">1 163 1424,'156'-132'3094,"-125"105"-903,-31 27-2043,0 0-1,0 0 0,-1 0 1,1 0-1,0 0 0,0 0 1,0 0-1,0 0 0,0 0 1,0 1-1,0-1 0,-1 0 0,1 0 1,0 0-1,0-1 0,0 1 1,0 0-1,0 0 0,0 0 1,0 0-1,0 0 0,-1 0 1,1 0-1,0 0 0,0 0 0,0 0 1,0 0-1,0 0 0,0 0 1,0 0-1,0 0 0,0 0 1,0-1-1,-1 1 0,1 0 1,0 0-1,0 0 0,0 0 0,0 0 1,0 0-1,0 0 0,0 0 1,0-1-1,0 1 0,0 0 1,0 0-1,0 0 0,0 0 1,0 0-1,0 0 0,0 0 0,0 0 1,0-1-1,0 1 0,0 0 1,0 0-1,0 0 0,0 0-147,-8 15 1507,-9 27-2050,-1 11 623,3 1-1,-9 49-79,16-11-7351,8-80 1327</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48.679"/>
    </inkml:context>
    <inkml:brush xml:id="br0">
      <inkml:brushProperty name="width" value="0.05" units="cm"/>
      <inkml:brushProperty name="height" value="0.05" units="cm"/>
    </inkml:brush>
  </inkml:definitions>
  <inkml:trace contextRef="#ctx0" brushRef="#br0">94 1 3969,'0'0'2732,"0"0"-622,0 0-585,0 0-447,0 0-231,0 0 93,0 0-197,-3 24-165,1 1-468,-7 58 697,-10 33-807,-30 113 530,49-246-541,0 13-32,1 1 1,0-1-1,-1 0 0,1 0 0,1 1 0,-1-1 0,0 1 0,1-1 1,0 0 42,3-3 1,-1 1 0,1 0 1,0 1-1,0-1 1,0 1-1,1 0 0,0 0 1,0 1-1,0 0 1,1 0-1,-1 0 0,1 1 1,0 0-1,0 0 1,0 1-1,0 0 0,1 0 1,-1 0-1,0 1 0,1 0 1,-1 1-1,1 0 1,-1 0-1,3 1-1,-9 1 44,0 0 0,0 0 0,0 1 0,0-1 0,0 1 0,-1-1 0,1 1 0,-1-1 0,1 1-1,-1-1 1,0 1 0,0-1 0,0 1 0,-1 1-44,1-4 28,0 14 94,1-12-100,0 1 0,-1-1 0,0 1 0,0-1 0,1 1 0,-1-1 1,-1 1-1,1-1 0,0 1 0,-1-1 0,1 0 0,-1 1 0,0-1 0,0 1 1,1-1-1,-2 0 0,1 0 0,0 0 0,0 1 0,-1-1 0,1-1 0,-1 1 0,0 0 1,1 0-1,-1 0 0,0-1 0,0 1 0,0-1 0,0 0 0,-1 1-22,-8 3 48,-1 0-1,1-1 0,-1-1 1,0 0-1,0 0 1,0-1-1,-2-1-47,-33 1-2863,46-2 2414,0 0 0,0-1 0,0 1 0,0 0 0,1-1 1,-1 1-1,0-1 0,0 1 0,1-1 0,-1 1 0,0-1 0,1 0 0,-1 1 0,0-1 0,1 0 0,-1 0 0,1 1 0,0-1 0,-1 0 0,1 0 1,-1 0-1,1 1 0,0-2 449,-1 0-655,-5-9-1876</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01.175"/>
    </inkml:context>
    <inkml:brush xml:id="br0">
      <inkml:brushProperty name="width" value="0.05" units="cm"/>
      <inkml:brushProperty name="height" value="0.05" units="cm"/>
      <inkml:brushProperty name="color" value="#E71224"/>
    </inkml:brush>
  </inkml:definitions>
  <inkml:trace contextRef="#ctx0" brushRef="#br0">0 1 6721,'0'0'3459,"0"0"-1787,0 0-865,0 0-335,0 0 15,0 0 30,0 14 15,2 77 944,5 0 1,17 88-1477,-24-177 17,0 0 0,1 1 0,-1-1-1,1 0 1,-1 0 0,1 0 0,0 0 0,0 0 0,0 0 0,0 0 0,0 0 0,1-1 0,-1 1 0,0 0 0,1-1 0,-1 1-1,1-1 1,0 1 0,0-1 0,0 1-17,0-2 16,0 1-1,0-1 0,-1 1 1,1-1-1,0 0 1,0 0-1,0 0 0,-1 0 1,1 0-1,0-1 0,0 1 1,-1 0-1,1-1 0,0 1 1,0-1-1,-1 0 1,1 0-1,-1 1 0,1-1 1,-1 0-1,1 0 0,-1-1 1,1 1-1,-1 0 1,1-1-16,102-100 77,-102 101-101,-1-1 0,0 1 0,1 0 0,-1 0 0,1 1 1,-1-1-1,1 0 0,0 0 0,-1 1 0,1-1 0,0 1 0,-1-1 0,1 1 0,0 0 0,-1 0 1,1 0-1,0 0 0,0 0 0,-1 0 0,1 0 0,0 1 0,0-1 0,-1 0 0,1 1 0,0 0 0,-1-1 1,1 1-1,-1 0 0,1 0 0,-1 0 0,1 0 24,3 2-6,0 1-1,0 1 1,0-1 0,0 1-1,-1-1 1,0 1-1,2 3 7,-4-6-9,1 0 0,0 0 0,0 0 0,0 0-1,0 0 1,0 0 0,0-1 0,0 0 0,0 1-1,1-1 1,-1-1 0,0 1 0,1 0-1,-1-1 1,1 1 0,-1-1 0,0 0 0,1-1-1,-1 1 1,1 0 0,-1-1 0,1 0-1,1 0 10,8-2-10,0 0 0,0-1-1,0 0 1,-1-1-1,8-5 11,13-8-72,-17 8 68,1 0 1,0 2-1,7-2 4,-19 8-53,0 0-1,0 1 0,1-1 0,-1 1 1,0 1-1,1-1 0,-1 1 0,1 0 1,-1 0-1,1 0 0,-1 1 1,1 0-1,4 1 54,-8-1-13,0 1 0,0-1 0,0 1-1,0-1 1,0 1 0,0 0 0,0 0 0,-1 0 0,1 0 0,0 0 0,-1 0-1,0 0 1,0 0 0,1 1 0,-1-1 0,-1 0 0,1 1 13,0 0-2,0-1 1,0 1-1,1-1 1,-1 1-1,0-1 1,1 1 0,-1-1-1,1 0 1,0 0-1,0 0 1,0 0-1,0 0 1,0 0-1,1-1 1,-1 1-1,0 0 1,2 0 1,3-1 27,0 1-1,0-1 1,0 0 0,1 0 0,-1 0 0,0-1 0,0-1-1,0 1 1,1-1 0,-1 0 0,0-1 0,0 1-1,0-2 1,1 1-27,11-7 23,1 0-1,-1-1 1,-1-1-1,1-2-22,-8 5-27,0 0 0,1 1-1,0 0 1,0 1 0,0 0-1,1 1 1,0 0 0,0 1-1,0 1 1,0 0 0,0 1-1,5 0 28,645 2-297,-663 8-4277,0 9 3236,0-16 704,0 20-3064</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49.296"/>
    </inkml:context>
    <inkml:brush xml:id="br0">
      <inkml:brushProperty name="width" value="0.05" units="cm"/>
      <inkml:brushProperty name="height" value="0.05" units="cm"/>
    </inkml:brush>
  </inkml:definitions>
  <inkml:trace contextRef="#ctx0" brushRef="#br0">188 1 56,'0'0'1472,"0"0"1625,0 0-885,0 0-602,0 0-242,0 0-239,-6 18 2078,8 0-2802,0 0 0,1 0 0,1-1 0,1 1 0,1-1 0,0 1-405,16 54 292,-8-11-215,-6-33-121,-1 1 1,-2 0-1,-1 0 0,-1 0 0,-1 1 1,-2 18 43,-1-45-98,0 1 0,0-1 1,0 0-1,0 1 1,0-1-1,-1 0 0,1 0 1,-1 0-1,0 0 1,0 0-1,0-1 1,-1 1-1,1 0 0,0-1 1,-1 0-1,0 0 1,1 1-1,-1-1 1,-2 0 97,-64 32-2509,47-24 1160,-54 23-4813,8-3 2556</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8T16:02:06.848"/>
    </inkml:context>
    <inkml:brush xml:id="br0">
      <inkml:brushProperty name="width" value="0.05" units="cm"/>
      <inkml:brushProperty name="height" value="0.05" units="cm"/>
    </inkml:brush>
  </inkml:definitions>
  <inkml:trace contextRef="#ctx0" brushRef="#br0">1 1 8113,'0'0'2185,"0"0"-1137,0 0-192,0 0 136,0 0-248,0 0-359,0 0-257,0 0-128,0 0 0,0 0-288,0 0-753,0 6-447,0 21-24,0-1-809,0-6-735</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27.088"/>
    </inkml:context>
    <inkml:brush xml:id="br0">
      <inkml:brushProperty name="width" value="0.05" units="cm"/>
      <inkml:brushProperty name="height" value="0.05" units="cm"/>
    </inkml:brush>
  </inkml:definitions>
  <inkml:trace contextRef="#ctx0" brushRef="#br0">374 88 4369,'0'0'4981,"0"0"-2231,0 0-771,0 0-389,0 0-454,0-6-381,0-28 461,0 34-1210,-1 0 1,1 0-1,0 1 1,-1-1-1,1 0 0,-1 0 1,1 0-1,0 0 1,-1 0-1,1 0 1,-1 0-1,1 0 0,-1 0 1,1 0-1,-1 0 1,1 0-1,0 0 0,-1 0 1,1 0-1,-1 0 1,1 0-1,-1 0 0,1-1 1,0 1-1,-1 0 1,1 0-1,-1-1 1,1 1-1,0 0 0,-1 0 1,1-1-1,0 1 1,-1 0-1,1-1 0,0 1 1,0 0-1,-1-1-6,-13-10 46,6 7-44,1 0 0,-1 0 0,1 0 0,-1 1 0,-1 0 0,1 0 1,0 1-1,0 0 0,-1 1 0,1 0 0,-1 0 0,0 1 0,1 0 0,-1 0 1,-1 1-3,0-1-6,8 1 3,-1 0 0,1-1-1,0 1 1,-1 0-1,1 0 1,0 1 0,0-1-1,-1 0 1,1 1 0,0-1-1,0 1 1,1 0-1,-1-1 1,0 1 0,0 0-1,1 0 1,0 0 0,-1 0-1,1 1 1,0-1-1,0 0 1,0 1 0,0-1-1,0 3 4,-19 62-64,6 41 153,4 1 1,5 0-1,8 87-89,-1-44 116,1-81 0,11 62-116,-5-63 268,-1 63-268,-8 114 752,-1-246-804,0-1 0,0 1 0,0 0 0,0-1 0,0 1 0,0 0-1,0-1 1,0 1 0,0-1 0,0 0 0,0 1 0,0-1 0,-1 0 0,1 0-1,0 0 1,0 1 0,0-1 0,-1 0 0,1-1 0,0 1 0,0 0 0,0 0-1,0 0 1,-1-1 52,-3 1-330,-3 0-153,1 0 1,0-1 0,0 0-1,0 0 1,0 0-1,0-1 1,0 0 0,0-1-1,0 1 1,-1-2 482,-27-20-5141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27.593"/>
    </inkml:context>
    <inkml:brush xml:id="br0">
      <inkml:brushProperty name="width" value="0.05" units="cm"/>
      <inkml:brushProperty name="height" value="0.05" units="cm"/>
    </inkml:brush>
  </inkml:definitions>
  <inkml:trace contextRef="#ctx0" brushRef="#br0">51 142 2473,'0'0'2973,"0"0"-731,0 0-537,0 0-270,0 0-42,0 0-118,-8-5-91,-25-12-71,24 9 1336,11 4-621,14 2-914,-15 2-1106,38 0 209,0-2-1,0-1 0,0-2 1,-1-2-1,16-6-16,62-17-5336,35 0 5336,-75 15-5456</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28.059"/>
    </inkml:context>
    <inkml:brush xml:id="br0">
      <inkml:brushProperty name="width" value="0.05" units="cm"/>
      <inkml:brushProperty name="height" value="0.05" units="cm"/>
    </inkml:brush>
  </inkml:definitions>
  <inkml:trace contextRef="#ctx0" brushRef="#br0">184 5 6241,'0'0'2601,"0"0"-498,0 0-320,0 0-132,0 0-211,0 0-255,-12-1-313,3 0-715,6 1-122,0-1 0,1 1 0,-1-1 1,0 1-1,1 0 0,-1 0 0,0 0 1,0 0-1,1 0 0,-1 1 0,0-1 1,1 1-1,-1 0 0,0 0 0,1 0 1,-1 0-1,1 0 0,-1 1 1,1-1-1,0 1 0,0-1 0,0 1 1,0 0-1,0 0 0,0 0 0,-1 1-35,-9 13 37,1 0-1,1 0 1,1 0-1,1 2 1,0-1 0,1 1-1,0 0 1,2 0-1,0 1 1,1-1-1,1 1 1,1 0-1,0 10-36,2-18-132,-1-8 36,1 0 0,0 0 0,-1 0 0,1 0 0,0 0-1,1 0 1,-1 0 0,0 0 0,1 0 0,0-1 0,0 1-1,-1 0 1,2 0 0,-1 0 0,0-1 0,1 1-1,-1-1 1,1 1 0,-1-1 0,1 1 0,0-1 0,0 0-1,1 0 1,-1 0 0,0 0 0,0 0 0,1-1 0,1 2 96,18 8-1840,1 0 1,0-2 0,2 0 1839,15 6-5545</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28.539"/>
    </inkml:context>
    <inkml:brush xml:id="br0">
      <inkml:brushProperty name="width" value="0.05" units="cm"/>
      <inkml:brushProperty name="height" value="0.05" units="cm"/>
    </inkml:brush>
  </inkml:definitions>
  <inkml:trace contextRef="#ctx0" brushRef="#br0">0 0 1144,'0'0'3598,"0"0"-1488,0 0-538,0 0-201,0 0-277,0 0-76,8 11 3539,29 40-3351,-34-48-1304,25 34 680,1-2 1,5 2-583,21 9-1933,-47-40 525,0-1-1,0-1 0,1 0 1,-1 0-1,1 0 0,2-1 1409,4-1-7896</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28.907"/>
    </inkml:context>
    <inkml:brush xml:id="br0">
      <inkml:brushProperty name="width" value="0.05" units="cm"/>
      <inkml:brushProperty name="height" value="0.05" units="cm"/>
    </inkml:brush>
  </inkml:definitions>
  <inkml:trace contextRef="#ctx0" brushRef="#br0">0 0 904</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29.239"/>
    </inkml:context>
    <inkml:brush xml:id="br0">
      <inkml:brushProperty name="width" value="0.05" units="cm"/>
      <inkml:brushProperty name="height" value="0.05" units="cm"/>
    </inkml:brush>
  </inkml:definitions>
  <inkml:trace contextRef="#ctx0" brushRef="#br0">0 0 904,'197'34'4729,"-158"-27"-2119,-39-7-762,0 0-410,-6-1 2096,-18 3-2318,16 4-1130,1-1 0,0 1-1,0 1 1,0-1-1,1 1 1,0 1 0,0-1-1,1 1 1,-4 6-86,-6 7 79,-52 80-966,32-28-6170,24-47-920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29.585"/>
    </inkml:context>
    <inkml:brush xml:id="br0">
      <inkml:brushProperty name="width" value="0.05" units="cm"/>
      <inkml:brushProperty name="height" value="0.05" units="cm"/>
    </inkml:brush>
  </inkml:definitions>
  <inkml:trace contextRef="#ctx0" brushRef="#br0">1 0 2777,'0'0'2854,"0"0"-822,0 0-414,0 0-278,0 0-217,0 0-144,0 0-146,15 2-83,-2-1-595,-8-2-117,0 1-1,0 0 1,0 1 0,0-1-1,-1 1 1,1 0 0,0 0-1,0 1 1,-1-1 0,1 1-1,-1 0 1,1 0 0,-1 1-1,0-1 1,0 1 0,0 0-1,0 0 1,-1 0 0,2 1-38,5 8 71,1 1 1,-1-1 0,-1 2 0,-1-1 0,0 1 0,3 6-72,-8-11-66,0 0 0,0 1 0,-1-1 0,0 0 0,0 1 1,-1-1-1,0 1 0,-1 0 0,0-1 0,-1 1 0,-1 9 66,0-9-346,0-1-1,-1 1 1,0-1 0,-1 0-1,0 0 1,0 0 0,0 0-1,-2-1 1,1 0-1,-1 0 1,-4 5 346,-33 37-4312</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30.069"/>
    </inkml:context>
    <inkml:brush xml:id="br0">
      <inkml:brushProperty name="width" value="0.05" units="cm"/>
      <inkml:brushProperty name="height" value="0.05" units="cm"/>
    </inkml:brush>
  </inkml:definitions>
  <inkml:trace contextRef="#ctx0" brushRef="#br0">0 81 4049,'0'0'4217,"0"0"-2321,0 0-231,0 0-401,0 0-168,0 0-216,0 0-208,93 0-184,-58 0-384,-1-10 57,1-5-153,-1 0-16,0 0-88,-4 5-729,-10 0-735,-6 5-1057,-14 5-2904</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03.373"/>
    </inkml:context>
    <inkml:brush xml:id="br0">
      <inkml:brushProperty name="width" value="0.05" units="cm"/>
      <inkml:brushProperty name="height" value="0.05" units="cm"/>
      <inkml:brushProperty name="color" value="#E71224"/>
    </inkml:brush>
  </inkml:definitions>
  <inkml:trace contextRef="#ctx0" brushRef="#br0">1 232 3273,'0'0'2414,"0"0"-869,0 0-4,0 0-138,0 0-75,0 0-159,0 0-35,0 0-118,0 0-209,0 0-127,0 0-106,5-1 553,10-5-961,0 0 0,0 0 0,-1-1 0,5-4-166,47-22 45,3 10-22,0 3 1,1 3-1,58-6-23,23 4-65,44 6 65,-2-7 11,-109 9-66,83 1 55,223 5-140,-380 5 121,0 2-1,0-1 1,0 1-1,0 1 1,9 3 19,28 7-371,-38-12 0,4 1-90,-3-1-5092,-9-1 1387</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30.401"/>
    </inkml:context>
    <inkml:brush xml:id="br0">
      <inkml:brushProperty name="width" value="0.05" units="cm"/>
      <inkml:brushProperty name="height" value="0.05" units="cm"/>
    </inkml:brush>
  </inkml:definitions>
  <inkml:trace contextRef="#ctx0" brushRef="#br0">0 0 4865</inkml:trace>
  <inkml:trace contextRef="#ctx0" brushRef="#br0" timeOffset="1">0 0 4865,'54'136'4489,"-54"-136"-2417,0 0-215,0 0-409,0 0-416,0 0-383,15 0-129,5 0-176,4 0-72,11-5-264,-1-5 136,5 0-144,5 0-224,15 0-808,-14 0-1561,-11 5-2992</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32.472"/>
    </inkml:context>
    <inkml:brush xml:id="br0">
      <inkml:brushProperty name="width" value="0.05" units="cm"/>
      <inkml:brushProperty name="height" value="0.05" units="cm"/>
    </inkml:brush>
  </inkml:definitions>
  <inkml:trace contextRef="#ctx0" brushRef="#br0">72 310 3385,'0'0'5265,"0"0"-2650,0 0-823,0 0-310,0 0-224,0 0-345,0 0-345,8 0-108,112 1 301,34 0-255,37-9-506,-142 4 17,0-3 0,0-1 0,0-3 1,-1-2-1,45-19-17,-82 25 116,-18 2 163,5 4-275,1 0 0,-1 0 0,0 0-1,1 0 1,-1 0 0,0 0 0,1 0-1,0-1 1,-1 1 0,1-1 0,0 1-1,-1-1 1,1 1 0,0-2-4,-14-29 13,6 12-35,-1 0 0,-1 0 0,0 1-1,-2 0 23,9 14-17,0 0-1,0 0 0,0 1 1,0 0-1,-1 0 1,0 0-1,1 0 0,-2 1 1,1-1-1,0 1 1,-1 1-1,1-1 0,-1 1 1,0 0-1,0 0 0,-4 0 18,-3-1-12,0 1-1,0 0 0,0 1 0,0 0 0,0 2 0,0-1 0,0 1 0,0 1 0,1 0 1,-1 1-1,0 1 0,1 0 0,0 0 0,0 1 0,-4 3 13,-7 2 9,1 0 1,-1-1-1,0-2 0,-1 0 1,0-1-1,-14 0-9,28-2 2,0 0-1,1 1 1,-1 0-1,1 0 1,0 1-1,0 0 1,0 0-1,1 1 1,0 1-1,-5 5-1,-5 3-2,4-2-3,0 1 0,1 0 0,0 1 1,2 0-1,0 1 0,0 0 0,-2 9 5,-16 35 52,-10 35-52,30-72 5,3-5 2,1 0-1,1 0 1,1 0-1,1 1 1,0-1-1,2 1 1,0-1-1,2 3-6,-2 18 39,0-38-36,1 0 1,0 0-1,-1 0 0,1 0 1,0 0-1,0-1 0,0 1 1,0 0-1,0-1 1,0 1-1,0-1 0,1 1 1,-1-1-1,1 1 0,-1-1 1,1 0-1,-1 0 1,1 0-1,0 0 0,1 1-3,48 23 105,-24-12-73,5 2-24,1 0 1,0-2-1,0-2 1,32 6-9,33 12 11,-88-25-10,13 5 4,0-1 1,1-2 0,0 0-1,1-1 1,-1-2 0,1 0-1,4-1-5,12-2-48,-14 1 77,0-1 1,1-2-1,12-2-29,-30 2-178,0-1 0,0 0 1,0 0-1,0-1 0,-1 0 0,1 0 0,-1-1 0,0-1 0,0 1 1,-1-2-1,1 1 178,50-47-12850,28-33 12850,-79 77-578,53-53-2162</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33.154"/>
    </inkml:context>
    <inkml:brush xml:id="br0">
      <inkml:brushProperty name="width" value="0.05" units="cm"/>
      <inkml:brushProperty name="height" value="0.05" units="cm"/>
    </inkml:brush>
  </inkml:definitions>
  <inkml:trace contextRef="#ctx0" brushRef="#br0">1 61 128,'0'0'2070,"0"0"1335,0 0-1120,0 0-526,0 0-364,0 0-274,12 0 3610,50 0-4423,-58 0-280,103-3-2494,-84 1-285,-1-1-1,1-1 0,16-5 2752,81-24-5122,-70 26 3735</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33.976"/>
    </inkml:context>
    <inkml:brush xml:id="br0">
      <inkml:brushProperty name="width" value="0.05" units="cm"/>
      <inkml:brushProperty name="height" value="0.05" units="cm"/>
    </inkml:brush>
  </inkml:definitions>
  <inkml:trace contextRef="#ctx0" brushRef="#br0">1 1 184,'0'0'428,"0"0"334,0 0 1531,0 0 312,0 0-634,0 0-481,0 0-278,0 0-30,0 0 13,0 0 49,0 0-135,29 6 2012,-12 9-3026,-1 0 1,-1 1-1,0 1 0,-2 0 1,1 2-96,35 42 0,-25-35-733,2 0 0,0-2 0,2-1 0,12 7 733,15 3-4419,5-9-3421,-50-21 7025,-6-2 619,1 0 0,0 0 0,0 1 0,-1 0 0,1-1 0,-1 1 0,1 1 0,-1-1 0,0 1 0,0 0 0,0 0 0,0 0 0,-1 0 0,1 1 0,-1-1 196,-1 7-327</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34.743"/>
    </inkml:context>
    <inkml:brush xml:id="br0">
      <inkml:brushProperty name="width" value="0.05" units="cm"/>
      <inkml:brushProperty name="height" value="0.05" units="cm"/>
    </inkml:brush>
  </inkml:definitions>
  <inkml:trace contextRef="#ctx0" brushRef="#br0">393 1 24,'0'0'91,"0"0"-2,0 0 52,0 0-51,0 0 71,0 0 114,-1 0 1653,-8 0 11401,6 1-12089,1 0-3643,-58 91 4959,-16 11-2556,-3-13-2319,53-64-2886,-2-2 0,-7 5 5205,30-25-390,0 0 1,-1 0-1,1-1 0,-1 1 1,0-2-1,1 1 1,-1 0-1,-3 0 390,-12-2-1051</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36.177"/>
    </inkml:context>
    <inkml:brush xml:id="br0">
      <inkml:brushProperty name="width" value="0.05" units="cm"/>
      <inkml:brushProperty name="height" value="0.05" units="cm"/>
    </inkml:brush>
  </inkml:definitions>
  <inkml:trace contextRef="#ctx0" brushRef="#br0">10 5 32,'0'0'228,"0"0"113,0 0 500,0 0 1838,0 0 235,0 0-679,10-1 4177,34-3-6427,11 4-281,-56 46-1303,-2-39 1508,-1-1 0,1 1 0,-1 0 0,-1-1 0,1 0 0,-1 0-1,0 0 1,0 0 0,-1-1 0,-3 3 91,-26 31-722,26-27 457,7-9 180,0 0 1,-1 1 0,1-1-1,1 0 1,-1 1-1,0-1 1,1 1 0,0 0-1,0 0 1,0-1-1,0 1 1,0 0 0,1 0-1,0 0 1,-1 0 0,2 2 84,-1-5 18,0-1 52,0 0 32,0 0 61,0 0 22,0 0 79,0 0-78,0 0-26,0 0-72,0 0-21,0 0 13,0 0-46,0 0 32,18-1-314,0-2 0,-1 1-1,1-2 1,2-1 248,61-10-7587,-8 15 5052,-43 0 1643</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48.892"/>
    </inkml:context>
    <inkml:brush xml:id="br0">
      <inkml:brushProperty name="width" value="0.05" units="cm"/>
      <inkml:brushProperty name="height" value="0.05" units="cm"/>
    </inkml:brush>
  </inkml:definitions>
  <inkml:trace contextRef="#ctx0" brushRef="#br0">158 1 224,'0'0'656,"0"0"626,0 0 2517,0 0-151,0 0-1693,6 0-455,23 0 1009,-28 1-2427,1 0 1,-1 0-1,0-1 0,0 2 1,1-1-1,-1 0 1,0 0-1,0 0 0,0 0 1,-1 1-1,1-1 1,0 0-1,0 1 1,-1-1-1,1 1 0,-1-1 1,1 0-1,-1 1 1,1 0-1,-1-1 1,0 1-1,0 0-82,6 38 256,-6-33-382,0 0 0,0-1 0,-1 1 1,1 0-1,-1-1 0,-1 1 0,1-1 0,-1 0 0,-1 2 126,0-3-773,-1 1 0,0-1 0,0 0 1,0 0-1,0 0 0,-1 0 0,0-1 1,0 0-1,-3 2 773,-45 41-5554,-19 30 3374,37-36 696</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54.837"/>
    </inkml:context>
    <inkml:brush xml:id="br0">
      <inkml:brushProperty name="width" value="0.05" units="cm"/>
      <inkml:brushProperty name="height" value="0.05" units="cm"/>
    </inkml:brush>
  </inkml:definitions>
  <inkml:trace contextRef="#ctx0" brushRef="#br0">0 41 232,'0'0'2505,"0"0"4400,0 0-3680,0 0-1900,0 0-331,7-3-335,4-3-670,0 0 1,0 1-1,1 1 1,0 0-1,0 0 1,0 1-1,1 1 1,-1 0-1,4 1 11,96 1-219,-111 1 247,1 0-1,-1 0 0,1 0 0,-1 1 0,0-1 1,0 1-1,0-1 0,0 1 0,0-1 1,0 1-1,0 0 0,0-1 0,-1 1 1,1 0-1,0-1 0,-1 1 0,0 0 1,1 1-28,1 3 40,29 86 249,-13-34-259,3 0 0,3-1 0,24 43-30,-46-97-138,-1 0 0,1-1 0,0 1 1,0 0-1,0 0 0,1-1 0,-1 1 0,1-1 0,-1 0 1,1 0-1,1 1 138,21 2-4708,-16-13-896,-4-16 4737,-4 20 232,5-40-544,-1-1 279</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55.355"/>
    </inkml:context>
    <inkml:brush xml:id="br0">
      <inkml:brushProperty name="width" value="0.05" units="cm"/>
      <inkml:brushProperty name="height" value="0.05" units="cm"/>
    </inkml:brush>
  </inkml:definitions>
  <inkml:trace contextRef="#ctx0" brushRef="#br0">454 56 120,'0'0'268,"0"0"-3,0 0 46,0 0 207,0 0 1273,0 0 1572,2-10-1193,11-36 481,-13 46-1792,0 0-270,0 0-16,0 0 7,-3 6-294,1 0 1,-1 0 0,0 0-1,-1-1 1,1 1 0,-1-1-1,0 0 1,0 0 0,-1 0-1,1-1 1,-1 0-1,-3 2-286,-70 51-65,54-42 293,-68 46-279,-35 22-1964,51-21-5616,74-61 7359,0 1 1,1 0-1,-1 0 0,1 0 1,-1 0-1,1 0 1,0 0-1,0 0 0,-1 0 1,2 0-1,-1 1 0,0-1 1,0 0-1,1 1 0,-1-1 1,1 0-1,0 1 0,0-1 1,0 1-1,0-1 1,0 0-1,1 2 272,-1 6-603,0 5-725</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55.941"/>
    </inkml:context>
    <inkml:brush xml:id="br0">
      <inkml:brushProperty name="width" value="0.05" units="cm"/>
      <inkml:brushProperty name="height" value="0.05" units="cm"/>
    </inkml:brush>
  </inkml:definitions>
  <inkml:trace contextRef="#ctx0" brushRef="#br0">323 17 576,'0'0'2482,"0"0"1803,0 0-1649,0 0-875,0 0-250,0 0-402,-3-12 77,-2 10-1115,0 1-1,-1 1 1,1-1 0,-1 1-1,1-1 1,-1 2 0,1-1-1,0 1 1,-1-1 0,-1 2-71,-5 1 10,0 1 0,1 0 0,-1 0 0,1 1 0,0 1 0,1 0 0,-1 1 0,1 0 0,-2 2-10,-16 13-2,2 1-1,-14 15 3,35-32-14,0 0 0,0 0-1,0 0 1,1 1 0,0-1 0,0 1-1,0 0 1,1 0 0,0 0 0,1 1-1,0-1 1,0 1 0,0 0 0,1-1-1,0 1 1,1 0 0,-1 0 0,2-1-1,-1 1 1,1 0 0,0 0 0,1 0 14,-1-6-9,0 0 0,0-1 1,0 1-1,1 0 0,-1-1 0,0 0 1,1 1-1,0-1 0,-1 0 1,1 0-1,0 1 0,-1-1 1,1-1-1,0 1 0,0 0 0,0 0 1,0-1-1,0 1 0,0-1 1,-1 1-1,1-1 0,1 0 0,1 0 9,55 2-767,-49-2 469,8 1-862,0-2 0,0 0 0,0-1 0,15-5 1160,-24 5-832,0-1-1,-1 0 1,1-1-1,-1 0 1,0 0 0,0-1-1,-1 0 1,1 0-1,-1-1 1,3-3 832,10-11-1659</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04.937"/>
    </inkml:context>
    <inkml:brush xml:id="br0">
      <inkml:brushProperty name="width" value="0.05" units="cm"/>
      <inkml:brushProperty name="height" value="0.05" units="cm"/>
      <inkml:brushProperty name="color" value="#E71224"/>
    </inkml:brush>
  </inkml:definitions>
  <inkml:trace contextRef="#ctx0" brushRef="#br0">0 1827 4049,'0'0'2044,"0"0"-610,0 0-179,0 0-323,0 0-200,0 0 12,0-38 102,0-240 1297,23-1170 2798,-23 1434-4885,0 9-68,0 1 0,0-1-1,0 0 1,0 1 0,1-1-1,0 1 1,0 0 0,0-1-1,1-2 13,-1 6-153,-1 1-112,0 0-67,0 0-109,5 24-828,8 51 586,-9-43 373,2-1 1,1 1-1,1-2 0,2 1 1,4 8 309,-11-34-16,0 0 0,0 0 0,0-1 0,0 0 0,1 1 0,0-1 0,0 0-1,0-1 1,0 1 0,0-1 0,1 0 0,0 0 0,-1 0 0,1 0 0,0-1 0,1 0 0,-1 0 0,0-1 0,0 1 0,1-1 0,1 0 16,17 3 33,1-2 1,-1-1-1,1-1 0,9-1-33,9 0 10,7 1-1,33 1 40,1-3 0,-1-4 0,64-14-49,-15-2 13,22 4-13,85-14 78,-180 18-92,-40 9 35,1 1 0,-1 0 0,1 1 1,17 0-22,152-7-7,8 10-85,-194 0 67,-1 1-1,1-1 0,0 1 1,-1 0-1,1-1 1,0 1-1,-1 1 1,1-1-1,-1 0 0,0 1 1,1-1-1,-1 1 1,0 0 25,1 0-9,-1 0 0,1-1 1,0 1-1,-1-1 0,1 1 1,0-1-1,0 0 0,0 0 0,0 0 1,0 0-1,0-1 0,0 1 1,2-1 8,-5 2 4,1-1 0,0 1 0,-1-1 0,0 1 0,1-1 0,-1 1 0,0-1 0,0 1 0,0 0 0,0-1 0,0 1 0,0-1 0,0 1-4,-1 386-284,0 100-102,3-168-3837,1-238 2713,0-17-860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56.463"/>
    </inkml:context>
    <inkml:brush xml:id="br0">
      <inkml:brushProperty name="width" value="0.05" units="cm"/>
      <inkml:brushProperty name="height" value="0.05" units="cm"/>
    </inkml:brush>
  </inkml:definitions>
  <inkml:trace contextRef="#ctx0" brushRef="#br0">0 81 328,'0'0'458,"0"0"900,0 0 2483,0 0-1311,0 0-699,0 0-338,5-1 4411,21-3-5882,24 3-913,-1-3 1,39-8 890,94-25-8955,-137 27 5473,7-1 1063</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56.979"/>
    </inkml:context>
    <inkml:brush xml:id="br0">
      <inkml:brushProperty name="width" value="0.05" units="cm"/>
      <inkml:brushProperty name="height" value="0.05" units="cm"/>
    </inkml:brush>
  </inkml:definitions>
  <inkml:trace contextRef="#ctx0" brushRef="#br0">15 0 2000,'0'0'3765,"0"0"-1752,0 0-509,0 0-214,0 0-264,0 0-221,-1 33-167,-3 221 811,6-166-1152,0 27-587,-7-42-4402,-3-47-1807,7-16 4681</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57.542"/>
    </inkml:context>
    <inkml:brush xml:id="br0">
      <inkml:brushProperty name="width" value="0.05" units="cm"/>
      <inkml:brushProperty name="height" value="0.05" units="cm"/>
    </inkml:brush>
  </inkml:definitions>
  <inkml:trace contextRef="#ctx0" brushRef="#br0">20 3 592,'0'0'4434,"0"0"-2130,0 0-875,0 0-193,0 0-341,0 0-400,4-1-157,-4 0-301,1 1 1,-1 0 0,1 0 0,0 0-1,-1-1 1,1 1 0,-1 0 0,1 0-1,0 0 1,-1 0 0,1 0 0,0 0-1,-1 0 1,1 0 0,-1 1 0,1-1 0,0 0-1,-1 0 1,1 0 0,-1 1 0,1-1-1,-1 0 1,1 1 0,-1-1 0,1 0-1,-1 1 1,1-1 0,-1 0 0,1 1-1,-1-1 1,0 1 0,1 0-38,1 24 1060,-2-14-1321,0 462 1258,0-471-1195,1 0-1,-1 1 1,-1-1-1,1 0 1,0 1 0,0-1-1,-1 0 1,0 0-1,1 1 1,-1-1-1,0 0 1,0 0 0,0 0-1,0 0 1,-1 1 198,1-2-478,0 0 0,-1 0 0,1 0 0,0-1 0,0 1 0,0 0 0,-1-1 0,1 1 0,0-1 0,0 1 0,-1-1 0,1 1 0,-1-1 0,1 0 0,0 0 0,-1 0 0,1 0 0,-1 0 478,-8 0-2403</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58.544"/>
    </inkml:context>
    <inkml:brush xml:id="br0">
      <inkml:brushProperty name="width" value="0.05" units="cm"/>
      <inkml:brushProperty name="height" value="0.05" units="cm"/>
    </inkml:brush>
  </inkml:definitions>
  <inkml:trace contextRef="#ctx0" brushRef="#br0">4 46 208,'0'0'1932,"0"0"1376,0 0-1300,0 0-543,0 0-228,0 0-259,-4-15 3219,108 11-3162,22-7-1035,-21 1 740,25 4-740,-129 8 32,0-1 1,-1 1-1,1-1 1,0 1-1,0 0 1,-1-1-1,1 1 1,-1 0-1,0-1 1,1 1-1,-1 0 1,0-1-1,0 1 1,0 0-1,0 0 1,0-1-1,-1 3-32,0 34 340,0-34-317,-1 1 1,1-1-1,-1 1 0,0-1 1,0 0-1,0 0 1,0 0-1,-1 0 0,1 0 1,-1-1-1,0 1 1,0-1-1,-1 0 0,1 0 1,-1 0-1,1 0 1,-1-1-1,0 1 0,0-1 1,-3 2-24,-4 1 43,0 0 1,0 0-1,-1-1 1,1-1-1,-1 0 1,0 0-1,-5 0-43,-16-1-223,-1-1 0,-13-2 223,-14 0-481,60 1 388,1 0 54,0 0 16,0 0 63,0 0 140,0 0-17,0 0 84,0 0-24,0 0-31,0 0-16,35 1 232,-30 7-390,0 0 0,0 1 0,-1-1 1,0 1-1,0 0 0,-1 0 0,0 0 1,-1 1-1,0-1 0,0 2-18,9 30 39,-4-17-101,2-2 1,0 1-1,2-1 0,0 0 1,2-1-1,0-1 0,1 0 1,3 1 61,-13-16-245,2-1-1,-1 1 1,0-1 0,1 0 0,0-1 0,-1 1 0,2-1 0,-1 0 0,0-1-1,0 1 1,1-1 0,6 1 245,50 6-5535,-8-7-2210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8:58.431"/>
    </inkml:context>
    <inkml:brush xml:id="br0">
      <inkml:brushProperty name="width" value="0.05" units="cm"/>
      <inkml:brushProperty name="height" value="0.05" units="cm"/>
    </inkml:brush>
  </inkml:definitions>
  <inkml:trace contextRef="#ctx0" brushRef="#br0">139 255 696,'0'0'3990,"0"0"-1680,0 0-583,0 0-145,6-27-126,3-11-907,27-92 2507,-25 89-813,-6 22-46,-3 56-1943,-5 29-219,-3 0 0,-2-1 0,-4 0 0,-6 16-35,-119 571 347,128-599-266,2-1 0,2 1 0,2 37-81,3-89 32,0-1-4,0 0 50,0-4 4,4-75-500,4-1 1,13-56 417,-9 59-404,35-378-1232,-43 348 1536,-3 47-95,3 0 0,10-43 195,-15 83-60,1 18 61,-1 0 0,1 0 0,0 0-1,0 0 1,0-1 0,0 1-1,0 0 1,0 0 0,0 0-1,1 0 1,-1-1 0,1 1-1,0 0 1,-1 0 0,1 0-1,0 0 1,1-1-1,-1 2 63,-1 1 42,0 0-24,0 0-126,0 0 54,7 19 190,53 263 1476,25 43-1675,-37-170 77,7-2 0,64 120-77,-111-264 388,-4-23-298,-3-34-311,-2 38 165,2-3-191,-2 0 0,0 0 1,0 0-1,-1 0 0,-1 1 0,0-1 1,-4-8 246,4 13-512,-1-1 0,-1 1 0,1 1 0,-2-1 0,1 1 0,-1-1 0,0 2 0,0-1 0,-1 1 0,1-1 0,-4 0 512,-14-12-4006</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8:58.977"/>
    </inkml:context>
    <inkml:brush xml:id="br0">
      <inkml:brushProperty name="width" value="0.05" units="cm"/>
      <inkml:brushProperty name="height" value="0.05" units="cm"/>
    </inkml:brush>
  </inkml:definitions>
  <inkml:trace contextRef="#ctx0" brushRef="#br0">99 19 592,'0'0'3576,"0"0"-1424,0 0-513,0 0-88,0 0-189,0 0-191,-7-3-38,-5-1-365,0 1-1,0 0 1,0 1-1,0 0 1,0 1-1,-7 1-767,19 0 14,0 1-1,0-1 1,0 1-1,0-1 1,0 1 0,0-1-1,0 0 1,0 1-1,0-1 1,0 1 0,0-1-1,0 1 1,1-1-1,-1 0 1,0 1 0,0-1-1,0 1 1,1-1-1,-1 0 1,0 1 0,1-1-1,-1 1 1,0-1-1,0 0 1,1 0-1,-1 1 1,1-1 0,-1 0-1,0 0 1,1 1-1,-1-1 1,1 0 0,-1 0-1,0 0 1,1 0-1,-1 1 1,1-1-14,35 4 108,0-1 1,0-2-1,31-3-108,-4 1 40,39-8-283,-3 0-3146,-82 11 779,-9 8-1491</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8:59.661"/>
    </inkml:context>
    <inkml:brush xml:id="br0">
      <inkml:brushProperty name="width" value="0.05" units="cm"/>
      <inkml:brushProperty name="height" value="0.05" units="cm"/>
    </inkml:brush>
  </inkml:definitions>
  <inkml:trace contextRef="#ctx0" brushRef="#br0">1 65 3089,'0'0'2842,"0"0"-546,0 0-450,0 0-326,0 0-278,0 0-139,12-1 1957,51-5-2932,13-3-677,31-11 549,-34 7-7459,32-2 7459,-74 14-5909</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00.229"/>
    </inkml:context>
    <inkml:brush xml:id="br0">
      <inkml:brushProperty name="width" value="0.05" units="cm"/>
      <inkml:brushProperty name="height" value="0.05" units="cm"/>
    </inkml:brush>
  </inkml:definitions>
  <inkml:trace contextRef="#ctx0" brushRef="#br0">6 54 2961,'0'0'1801,"0"0"-368,0 0-333,0 0-184,0 0-6,0 0-24,-5 0 1607,8 0 356,26-3-2792,-1 0 0,1-1 0,-1-2 0,12-5-57,-9 3-647,1 1 1,-1 2 0,15-1 646,12 5-2125,-10 1-1498</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02.457"/>
    </inkml:context>
    <inkml:brush xml:id="br0">
      <inkml:brushProperty name="width" value="0.05" units="cm"/>
      <inkml:brushProperty name="height" value="0.05" units="cm"/>
    </inkml:brush>
  </inkml:definitions>
  <inkml:trace contextRef="#ctx0" brushRef="#br0">231 125 6937,'0'0'2762,"0"0"-596,0 0-399,0 0-289,0 0-453,0 0-344,2-19-325,2-5-235,2-56 356,-6 79-449,-4 1-123,0-1-1,0 1 0,0 0 0,0 1 0,0-1 0,0 1 1,0-1-1,0 1 0,0 0 0,0 1 0,0-1 0,0 1 0,1-1 1,-1 1-1,1 0 0,-1 1 0,1-1 0,0 1 0,0-1 1,0 1-1,0 0 0,0 0 0,0 1 96,-19 14-558,20-17 584,0 0 0,0 1-1,0-1 1,0 0 0,0 1 0,1-1 0,-1 1 0,1 0 0,-1-1 0,1 1 0,-1 0 0,1 0-1,0 0 1,0 0 0,0 0 0,0 0 0,0 0 0,1 0 0,-1 0 0,1 1 0,-1-1 0,1 0 0,0 0-1,0 1 1,0-1-26,0 1194-1021,-1-1195 914,1 1 0,-1-1 1,1 0-1,-1 0 0,0 0 0,1 0 1,-1 0-1,0 0 0,0 0 1,0 0-1,0 0 0,1 0 0,-1-1 1,-1 1-1,1 0 0,0-1 1,0 1-1,0 0 0,0-1 0,0 1 1,0-1-1,-1 0 0,1 1 1,0-1-1,0 0 0,-1 0 0,1 0 1,0 0-1,0 0 0,-1 0 1,1 0-1,0 0 107,-5 0-721,1 0 0,-1 0 0,1 0 0,-1-1 0,1 0 0,0 0 0,-5-1 721,-13-13-5416</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03.011"/>
    </inkml:context>
    <inkml:brush xml:id="br0">
      <inkml:brushProperty name="width" value="0.05" units="cm"/>
      <inkml:brushProperty name="height" value="0.05" units="cm"/>
    </inkml:brush>
  </inkml:definitions>
  <inkml:trace contextRef="#ctx0" brushRef="#br0">1 148 1880,'0'0'4160,"0"0"-1937,0 0-597,0 0-369,0 0-351,0 0-202,0-1-642,0 1 0,0-1-1,0 1 1,0 0 0,0-1 0,0 1-1,0 0 1,0-1 0,0 1 0,0-1-1,0 1 1,0 0 0,0-1 0,0 1-1,0 0 1,0-1 0,1 1 0,-1 0-1,0-1 1,0 1 0,0 0 0,0-1 0,1 1-1,-1 0 1,0-1 0,1 1 0,-1 0-1,0 0 1,0-1 0,1 1 0,-1 0-1,0 0 1,1 0 0,-1-1 0,0 1-1,1 0 1,-1 0 0,0 0 0,1 0-1,-1 0 1,1 0 0,-1 0-62,51-15 1207,46-6-1207,8-2 49,79-19-959,-61 19-2690,-63 11-926</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09.268"/>
    </inkml:context>
    <inkml:brush xml:id="br0">
      <inkml:brushProperty name="width" value="0.05" units="cm"/>
      <inkml:brushProperty name="height" value="0.05" units="cm"/>
      <inkml:brushProperty name="color" value="#E71224"/>
    </inkml:brush>
  </inkml:definitions>
  <inkml:trace contextRef="#ctx0" brushRef="#br0">1 11 984,'0'0'4052,"0"0"-2212,0 0-424,0 0-245,0 0-274,0 0-89,2-10 3022,92 15-2907,1 4 1,52 13-924,42 5 37,64-4 37,133-9-74,82-9-8,-245-21-508,-144 11-1414,-79 5 1254,0 0-490,-21 0-3395,-4 0-1882</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03.576"/>
    </inkml:context>
    <inkml:brush xml:id="br0">
      <inkml:brushProperty name="width" value="0.05" units="cm"/>
      <inkml:brushProperty name="height" value="0.05" units="cm"/>
    </inkml:brush>
  </inkml:definitions>
  <inkml:trace contextRef="#ctx0" brushRef="#br0">186 1 3545,'0'0'2290,"0"0"-363,0 0-230,0 0-320,0 0-89,0 0-142,0 0 31,0 0-206,-18 0 408,14 1-1338,-1 0 1,0 0-1,1 0 1,-1 1-1,1 0 1,-1 0-1,1 1 1,0-1-1,0 1 1,0-1-1,0 1 1,0 1-1,1-1 1,-1 0-1,1 1 0,0 0 1,0 0-1,0 0 1,1 0-1,-1 0 1,1 0-1,-1 3-41,-8 16-1,0 0 0,1 1-1,-3 15 2,2-1-244,3 0 0,1 1 1,2 1-1,1-1 0,2 1 0,2 15 244,0-52-155,0 1 0,0-1 0,0 0 0,0 1 0,1-1 0,0 0 0,-1 1 0,1-1 1,0 0-1,0 1 0,1-1 0,-1 0 0,1 0 0,0 0 0,-1 0 0,1-1 0,1 1 0,-1 0 0,0-1 0,2 2 155,1-1-429,0 0 0,0-1 0,0 1 0,0-1 0,1 0 0,-1-1 0,1 1 0,-1-1 0,1 0 0,0 0 0,-1-1 0,3 0 429,33 1-4978</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04.082"/>
    </inkml:context>
    <inkml:brush xml:id="br0">
      <inkml:brushProperty name="width" value="0.05" units="cm"/>
      <inkml:brushProperty name="height" value="0.05" units="cm"/>
    </inkml:brush>
  </inkml:definitions>
  <inkml:trace contextRef="#ctx0" brushRef="#br0">1 0 2577,'0'0'2553,"0"0"-600,0 0-409,0 0-225,0 0-289,0 0-23,0 12-99,-1-5-764,2 1 1,-1-1 0,1 0 0,0 1-1,1-1 1,-1 0 0,1 0-1,1 0 1,-1 0 0,1 0-1,1-1 1,-1 1 0,1-1 0,0 0-1,1 0 1,2 3-145,19 19 411,1-2-1,1-1 1,2-1-1,15 9-410,-20-17-879,1 0-1,16 6 880,-25-15-2267,0 0 0,0-1-1,0 0 1,9 0 2267,-14-5-5716</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04.413"/>
    </inkml:context>
    <inkml:brush xml:id="br0">
      <inkml:brushProperty name="width" value="0.05" units="cm"/>
      <inkml:brushProperty name="height" value="0.05" units="cm"/>
    </inkml:brush>
  </inkml:definitions>
  <inkml:trace contextRef="#ctx0" brushRef="#br0">1 0 2737</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04.747"/>
    </inkml:context>
    <inkml:brush xml:id="br0">
      <inkml:brushProperty name="width" value="0.05" units="cm"/>
      <inkml:brushProperty name="height" value="0.05" units="cm"/>
    </inkml:brush>
  </inkml:definitions>
  <inkml:trace contextRef="#ctx0" brushRef="#br0">1 0 2737,'317'20'2571,"-254"-16"-659,-68-4 1284,-19 0-1793,21 0-1312,0 0 0,-1 1 1,1-1-1,0 1 1,0 0-1,-1 0 0,1 0 1,0 0-1,0 0 1,0 1-1,0-1 0,1 1 1,-1 0-1,0 0 1,1 0-1,-1 0-91,-36 44 664,12-11-205,-23 24-487,4 1 0,-40 67 28,83-121-595,0-1-1,-1 1 1,2 0 0,-1 0-1,1 1 1,0-1-1,0 0 1,0 3 595,1 6-6352</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05.110"/>
    </inkml:context>
    <inkml:brush xml:id="br0">
      <inkml:brushProperty name="width" value="0.05" units="cm"/>
      <inkml:brushProperty name="height" value="0.05" units="cm"/>
    </inkml:brush>
  </inkml:definitions>
  <inkml:trace contextRef="#ctx0" brushRef="#br0">1 1 1736,'0'0'2634,"0"0"-636,0 0-446,0 0-277,0 0-278,0 0-289,0 0-152,27 8 125,86 26-131,-103-31-469,-1-1 0,1 2 0,-1-1 0,0 2 1,0-1-1,0 1 0,-1 0 0,1 1 0,-1 0 0,0 0 1,-1 1-1,0 0 0,0 0 0,0 1 0,-1-1 0,0 1 1,2 6-82,-2 0 10,-1 1 0,-1-1 0,-1 1 0,0 0 0,-1 0 0,0 0 0,-1 0 1,-1 0-1,-1 10-10,1-16-142,-1 0 0,1 1 1,-2-1-1,0 0 0,0 0 1,0 0-1,-1 0 1,0 0-1,-1-1 0,0 1 142,-6 8-1060,-1 0 0,0-1 0,-1 0-1,-2 1 1061,-32 37-7116</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06.812"/>
    </inkml:context>
    <inkml:brush xml:id="br0">
      <inkml:brushProperty name="width" value="0.05" units="cm"/>
      <inkml:brushProperty name="height" value="0.05" units="cm"/>
    </inkml:brush>
  </inkml:definitions>
  <inkml:trace contextRef="#ctx0" brushRef="#br0">335 548 5449,'0'0'2850,"0"0"-623,0 0-330,0 0-464,0 0-351,0 0-397,2-4-222,1-7-376,-1 0-1,0 1 1,-1-1 0,0 0 0,0 0-1,-1-1-86,-1 11-13,1 0 1,0 0-1,-1 1 0,1-1 0,-1 0 1,1 0-1,-1 1 0,1-1 0,-1 0 1,1 1-1,-1-1 0,0 1 0,1-1 1,-1 1-1,0-1 0,1 1 0,-1-1 1,0 1-1,0 0 0,0-1 0,1 1 1,-1 0-1,0 0 0,0-1 0,0 1 1,0 0-1,1 0 0,-1 0 0,0 0 1,0 0-1,-1 0 13,-35 1-424,27-1 312,2 0 88,-1 0 1,0 0-1,0 1 0,0 0 0,0 1 0,1 0 0,-1 0 0,0 1 1,1 0-1,0 1 0,0-1 0,0 2 0,0-1 0,1 1 0,0 0 1,0 0-1,0 1 0,0 0 0,-5 7 24,1-1 34,0 0-1,1 1 1,0 1 0,0 0-1,2 0 1,0 1 0,1 0 0,0 0-1,1 0 1,1 1 0,0 0-1,1 0 1,1 1 0,0-1 0,2 1-1,0-1 1,0 1 0,2 4-34,-1-20 3,0 0 0,0 0-1,1 1 1,-1-1 0,0 0 0,1 0 0,-1 0 0,0 0 0,1 0 0,-1 0 0,1 0 0,0 0 0,-1 0 0,1 0 0,0 0 0,0 0-1,0 0 1,0-1 0,-1 1 0,1 0 0,0-1 0,0 1 0,0 0 0,0-1 0,1 1 0,0-1-3,2 2 14,1-1 0,-1 1 0,1-1 0,0-1 0,-1 1 0,1-1 1,0 1-1,1-1-14,0 0-12,0 0 0,-1-1 0,1 1 1,0-1-1,0 0 0,-1-1 0,1 1 0,-1-1 1,1 0-1,-1 0 0,1-1 0,-1 0 1,0 0-1,0 0 12,9-14-230,0-1 1,-1 0-1,-1-1 1,0-1-1,-2 1 1,0-2-1,6-20 230,9-30-2672,9-53 2672,8-83-3550,-4 20-1101,-29 142 3161,-6 30 6211,-20 86-401,17 794-765,0-864-4499,3-3-764,12-12-1868,8-17-3195</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07.363"/>
    </inkml:context>
    <inkml:brush xml:id="br0">
      <inkml:brushProperty name="width" value="0.05" units="cm"/>
      <inkml:brushProperty name="height" value="0.05" units="cm"/>
    </inkml:brush>
  </inkml:definitions>
  <inkml:trace contextRef="#ctx0" brushRef="#br0">1 3 4281,'0'0'2086,"0"0"-281,0 0-315,0 0-436,0 0-396,0 0 11,0 0-641,0 0 1,0 0-1,0 0 0,0 0 1,0 0-1,1 1 1,-1-1-1,0 0 1,0 0-1,0 0 1,0 0-1,0 0 1,0 1-1,0-1 1,1 0-1,-1 0 1,0 0-1,0 0 1,0 0-1,0 0 1,1 0-1,-1 0 1,0 0-1,0 0 0,0 0 1,0 0-1,1 0 1,-1 0-1,0 0 1,0 0-1,0 0 1,0 0-1,1 0 1,-1 0-1,0 0 1,0 0-1,0 0 1,0 0-1,1 0 1,-1 0-1,0 0 1,0 0-1,0 0 1,0-1-1,0 1 1,1 0-1,-1 0 0,0 0 1,0 0-1,0 0 1,0 0-1,0-1 1,0 1-1,0 0 1,0 0-1,0 0 1,1 0-1,-1-1 1,0 1-1,0 0 1,0 0-1,0 0 1,0 0-1,0-1 1,0 1-1,0 0 1,0 0-1,0 0-28,26 30 484,-2 1 0,-1 1 0,12 22-484,-8-11 37,2-1 0,7 5-37,-3-18-481,-26-24-660,-1 1-1,1 0 0,-1 0 0,0 0 0,3 6 1142,-3-5-4194</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07.864"/>
    </inkml:context>
    <inkml:brush xml:id="br0">
      <inkml:brushProperty name="width" value="0.05" units="cm"/>
      <inkml:brushProperty name="height" value="0.05" units="cm"/>
    </inkml:brush>
  </inkml:definitions>
  <inkml:trace contextRef="#ctx0" brushRef="#br0">380 1 2064,'0'0'2084,"0"0"-275,0 0-479,0 0-381,0 0-172,0 0-61,-29 7 2644,-121 155 142,13 9-5478,99-117-1399,12-6-3392</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09.533"/>
    </inkml:context>
    <inkml:brush xml:id="br0">
      <inkml:brushProperty name="width" value="0.05" units="cm"/>
      <inkml:brushProperty name="height" value="0.05" units="cm"/>
    </inkml:brush>
  </inkml:definitions>
  <inkml:trace contextRef="#ctx0" brushRef="#br0">726 28 5393,'0'0'2201,"0"0"-578,0 0-242,0 0-387,0 0-198,0 0-185,0 0-191,-6-23 1138,1 22-1454,-1 0 1,0 0 0,0 0 0,1 1 0,-1 0-1,0 0 1,0 0 0,0 1 0,-1 0-105,-14 0 109,14 0-67,1-1 0,-1 1 0,1-1-1,0 2 1,-1-1 0,1 1 0,0 0 0,0 0 0,0 1 0,0 0 0,0 0 0,1 0 0,-1 1 0,-3 3-42,1 0 26,0 0 0,0 1 0,1 0 0,1 1 0,-1 0 0,1 0 0,1 0 0,-4 7-26,-3 13 31,0 1-1,2 0 1,1 1-1,1 0 1,-1 22-31,-11 106 39,7 2-1,6 1-38,5 329-9,3-261 5,-4-194 16,-1-1 0,-3 1 0,0-1 0,-3 0 0,0-1 0,-3 0-1,-4 8-11,7-16 2,-3 5 16,0-2 0,-2 0 0,-2 0 0,-17 23-18,33-50 2,0-1-1,-1 0 0,1 0 1,0 1-1,0-1 0,-1 0 1,1 0-1,0 0 1,-1-1-1,1 1 0,-1 0 1,0 0-1,1-1 0,-1 1 1,1-1-1,-1 0 0,0 1 1,1-1-1,-1 0 0,0 0 1,1 0-1,-1 0 0,0 0 1,1 0-1,-1-1 0,0 1 1,1 0-1,-1-1 1,0 0-1,1 1 0,-2-1-1,-1-1-67,1 0 0,-1 0-1,0 0 1,1-1 0,-1 1 0,1-1-1,0 0 1,0 0 0,0 0-1,0 0 1,1 0 0,-2-2 67,-44-67-2740,11 29-2266,8 17-2185</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10.261"/>
    </inkml:context>
    <inkml:brush xml:id="br0">
      <inkml:brushProperty name="width" value="0.05" units="cm"/>
      <inkml:brushProperty name="height" value="0.05" units="cm"/>
    </inkml:brush>
  </inkml:definitions>
  <inkml:trace contextRef="#ctx0" brushRef="#br0">1 137 2841,'0'0'3038,"0"0"-603,0 0-305,0 0-401,0 0-138,0 0-110,0 0-138,0 0-275,0 0-223,0 0-201,0 0-326,0 0-121,0 0-119,15-2-89,44-17-1711,36-16 1722,-7 2-1787,-24 9-1422,-11 1-2110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10.305"/>
    </inkml:context>
    <inkml:brush xml:id="br0">
      <inkml:brushProperty name="width" value="0.05" units="cm"/>
      <inkml:brushProperty name="height" value="0.05" units="cm"/>
      <inkml:brushProperty name="color" value="#E71224"/>
    </inkml:brush>
  </inkml:definitions>
  <inkml:trace contextRef="#ctx0" brushRef="#br0">0 5 5081,'0'0'1379,"0"0"-231,0 0-205,0 0-365,0 0-149,0 0 27,9 0 119,92-2 1477,-29-1-1627,0 4 0,65 9-425,-56 5 52,-49-8-18,-1-1 0,1-2-1,25 0-33,74-1 377,-41-1 73,1-3 0,32-7-450,134-9 12,-123 6-119,0 5 0,13 7 107,-58 0-815,-84 0 552,-1 0 0,0 0 0,0 1 0,0 0 0,0 0 0,-1 0 0,1 0-1,-1 1 1,1 0 0,-1-1 0,0 1 0,3 3 263,7 5-1568,2 0-1418</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11.283"/>
    </inkml:context>
    <inkml:brush xml:id="br0">
      <inkml:brushProperty name="width" value="0.05" units="cm"/>
      <inkml:brushProperty name="height" value="0.05" units="cm"/>
    </inkml:brush>
  </inkml:definitions>
  <inkml:trace contextRef="#ctx0" brushRef="#br0">75 24 1880,'0'0'3699,"0"0"-1639,0 0-724,0 0-269,0 0-296,0 0-219,0 4-116,0 299 1195,35-305-2522,-31-1 818,0 0-1,0 0 0,-1-1 0,1 1 0,-1-1 0,1 0 0,1-2 74,16-17-196,-6 8 26,0 0-1,-1-2 1,-1 0 0,11-18 170,-12 16-141,2 0 0,1 0 0,0 1 1,3 0 140,-10 9-17,1 1 0,-1 1 1,1 0-1,1 0 1,-1 1-1,1 0 0,1 0 1,-1 1-1,1 1 1,-1 0-1,1 0 1,0 1-1,1 0 0,-1 1 1,0 0-1,1 1 17,-10 2 18,0 0 0,-1 0 0,1 0-1,0 0 1,-1 0 0,1 1 0,-1-1-1,1 1 1,-1-1 0,0 1 0,0-1 0,1 1-1,-1 0 1,0-1 0,-1 1 0,1 0 0,0 0-1,0 0 1,-1 0 0,1 0 0,-1 0-1,1 0 1,-1 0 0,0 0 0,0 0-18,8 57 438,-3 47 912,-5-105-1341,0-1 1,-1 1 0,1 0 0,0 0-1,-1 0 1,1 0 0,-1-1 0,1 1-1,-1 0 1,0 0 0,1-1 0,-1 1-1,0 0 1,1-1 0,-1 1 0,0-1-1,0 1 1,0-1 0,1 1 0,-1-1-1,0 0 1,0 1 0,0-1 0,0 0-1,0 0 1,0 0 0,0 1 0,0-1-1,0 0 1,0 0-10,-36 1 309,32-1-208,-20 1 216,-30-3 432,51 2-713,1-1 0,0 0 0,0 0 0,0 0 1,0-1-1,0 1 0,1 0 0,-1-1 0,0 0 1,1 0-1,-1 0 0,1 0 0,0 0 0,-1 0 1,1-1-1,0 1-36,-10-11 26,-1 0 0,-1 1 0,0 0-1,0 2 1,-1-1 0,0 2 0,-1 0 0,0 1 0,-1 0 0,1 1 0,-2 1 0,-3 0-26,10 3-554,0 1 0,0 1 0,0 0 1,-1 0-1,1 1 0,-7 1 554,-5-1-2681,-8 0-5700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13.467"/>
    </inkml:context>
    <inkml:brush xml:id="br0">
      <inkml:brushProperty name="width" value="0.05" units="cm"/>
      <inkml:brushProperty name="height" value="0.05" units="cm"/>
    </inkml:brush>
  </inkml:definitions>
  <inkml:trace contextRef="#ctx0" brushRef="#br0">87 1 4985,'0'0'1736,"0"0"-318,0 0-140,0 0-273,0 0-162,0 0-193,-6 24 1949,-11 210-1758,17-233-806,0-1-27,0 0-5,0 0-17,0 0-59,18 0-445,-11-1 328,0-1 0,-1 0-1,1 0 1,-1-1 0,1 1-1,-1-2 1,0 1 0,0-1-1,0 1 1,-1-2 0,1 1-1,-1-1 191,23-15-920,-20 14 824,-1 0 0,0-1 0,0 0 0,0 0 0,-1-1 0,2-2 96,19-21-278,-15 18 37,0 1 0,1 1 0,1 0 0,6-3 241,-14 10-71,0 1 0,0-1 0,1 1 0,0 1 0,-1-1 0,1 1 0,0 0 0,0 1 0,0 0 0,1 0 0,-1 0 0,1 1 71,10-1 60,21 1 252,-38 0-304,0 0 0,0 1 0,0-1-1,0 0 1,0 0 0,0 1-1,0-1 1,0 0 0,0 1 0,0-1-1,0 1 1,0-1 0,0 1-1,-1 0 1,1-1 0,0 1 0,0 0-1,-1-1 1,1 1 0,0 0-1,-1 0 1,1 0 0,-1 0-1,1-1 1,-1 1 0,1 0 0,-1 0-1,0 0 1,1 1-8,3 34 1024,-2 1 0,-1 31-1024,-2-38 173,1-29-160,0 1 0,-1-1 0,1 1 0,-1-1 0,0 0 0,1 0 0,-1 1 0,0-1 0,0 0 0,0 0 0,0 0 0,0 0 0,0 0 0,0 0 0,0 0 0,0 0 0,0 0 0,0-1 0,-1 1 0,1 0 1,0-1-1,-1 1 0,1-1 0,0 1 0,-1-1 0,1 0 0,-1 1 0,1-1 0,0 0 0,-1 0 0,1 0 0,-1 0 0,0 0-13,-65-1 654,44 0-541,13 1-111,8 0 14,0 0 0,0 1 0,0-1-1,0 0 1,0 0 0,0 0-1,0-1 1,0 1 0,0 0 0,0-1-1,0 1 1,0-1 0,0 0-1,1 1 1,-1-1 0,0 0-1,0 0 1,1 0 0,-1-1 0,1 1-1,-1 0 1,1 0 0,-1-1-1,1 1 1,0-1 0,-1 0-16,-7-6 66,-1 1 0,0 0 0,0 1-1,0 0 1,-1 1 0,0 0 0,0 0 0,-3 1-66,-49-26 248,56 26-321,0 1 0,0-1 0,0 1 0,0 1 0,-1-1 1,1 1-1,-1 0 0,-2 0 73,-64-1-6583,64 3 5174,-6 0-1433</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16.328"/>
    </inkml:context>
    <inkml:brush xml:id="br0">
      <inkml:brushProperty name="width" value="0.05" units="cm"/>
      <inkml:brushProperty name="height" value="0.05" units="cm"/>
    </inkml:brush>
  </inkml:definitions>
  <inkml:trace contextRef="#ctx0" brushRef="#br0">1 113 3489,'0'0'2816,"0"0"-751,0 0-474,0 0-495,0 0-256,0-1-685,0 1 0,0-1 0,1 0-1,-1 1 1,0-1 0,1 0 0,-1 1 0,1-1 0,-1 1-1,1-1 1,-1 0 0,1 1 0,-1-1 0,1 1 0,-1 0-1,1-1 1,-1 1 0,1-1 0,0 1 0,-1 0-1,1 0 1,0-1-155,27 0 22,-1-2 0,0-1-1,0-1 1,-1-2 0,1 0-1,5-4-21,16-4-439,21-6-1312,0 1-3110,-51 14 96</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16.895"/>
    </inkml:context>
    <inkml:brush xml:id="br0">
      <inkml:brushProperty name="width" value="0.05" units="cm"/>
      <inkml:brushProperty name="height" value="0.05" units="cm"/>
    </inkml:brush>
  </inkml:definitions>
  <inkml:trace contextRef="#ctx0" brushRef="#br0">0 101 4777,'0'0'2024,"0"0"-263,0 0-185,0 0-376,0 0-415,0 0-81,0 0-384,133-12 48,-104 0-368,5 1 0,1-1-64,22-6-872,-5 0-1017,0 1-3240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17.895"/>
    </inkml:context>
    <inkml:brush xml:id="br0">
      <inkml:brushProperty name="width" value="0.05" units="cm"/>
      <inkml:brushProperty name="height" value="0.05" units="cm"/>
    </inkml:brush>
  </inkml:definitions>
  <inkml:trace contextRef="#ctx0" brushRef="#br0">64 196 6649,'0'0'2904,"0"0"-698,0 0-402,0 0-272,0 0-412,0 0-229,-8-8-359,2 3-481,2 2 18,0-1 1,0 1-1,0-1 1,0 1 0,1-1-1,-1 0 1,1 0-1,0-1 1,0 1-1,1-1 1,-1 0-1,1 1 1,0-1-1,0 0 1,0-4-70,1 7-39,1-1 0,0 1 0,0-1 0,0 1 0,1-1 0,-1 1 0,0-1 0,1 1 0,0-1 0,0 1 0,0 0 0,0-1 0,0 1 0,0 0 0,0 0 0,1 0 0,-1 0 0,2-2 39,2 1-82,0 0 0,0 0-1,0 0 1,0 1 0,0-1-1,1 1 1,5-1 82,-8 2 7,35-10-86,0 2 1,1 1-1,0 2 0,0 1 1,1 2-1,31 3 79,-65 0-8,0 0 1,1 1-1,-1-1 0,0 1 1,0 1-1,0-1 0,-1 1 1,1 0-1,0 0 0,-1 1 0,1-1 1,-1 1-1,0 1 0,0-1 1,0 1-1,0 0 0,-1 0 1,1 0-1,-1 0 0,0 1 1,0 0-1,-1 0 0,0 0 1,1 0-1,1 6 8,-3-8-10,-1 0 1,1 1-1,-1 0 0,0-1 1,0 1-1,0 0 1,-1-1-1,1 1 0,-1 0 1,0 0-1,0 0 0,0-1 1,0 1-1,-1 0 1,1 0-1,-1-1 0,0 1 1,0 0-1,-1-1 0,1 1 1,-1-1-1,1 1 1,-1-1-1,0 0 0,-1 0 1,1 0-1,0 0 0,-1 0 1,0 0-1,0-1 0,1 1 1,-4 1 9,-28 17 48,18-13-44,0 1-1,1 1 1,1 0-1,0 1 1,0 1 0,1 0-1,0 1 1,1 0-1,1 1 1,-7 10-4,11-11 26,0-1-1,1 2 1,1-1 0,0 1-1,1 0 1,0 0 0,1 0-1,1 0 1,0 0 0,1 1-1,1-1 1,0 4-26,17 70-3093,-17-63-441,0-1-3175</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18.731"/>
    </inkml:context>
    <inkml:brush xml:id="br0">
      <inkml:brushProperty name="width" value="0.05" units="cm"/>
      <inkml:brushProperty name="height" value="0.05" units="cm"/>
    </inkml:brush>
  </inkml:definitions>
  <inkml:trace contextRef="#ctx0" brushRef="#br0">100 0 3425,'0'0'2840,"0"0"-717,0 0-457,0 0-480,0 0-199,0 0-327,0 0-151,0 0-235,0 0-124,0 0-80,0 0-56,0 0-15,0 0 1,0 0-17,30 6 46,-29-5-7,0 0 1,0 0 0,0-1-1,-1 1 1,1 0-1,0 0 1,-1 0-1,1 0 1,0 0-1,-1 0 1,1 0-1,-1 0 1,0 0-1,1 0 1,-1 0-1,0 0 1,0 1-1,1-1 1,-1 0-1,0 0 1,0 0-1,0 0 1,0 0 0,-1 1-1,1-1 1,0 0-1,0 0 1,-1 0-1,1 0 1,-1 0-1,1 0 1,-1 0-1,1 0 1,-1 0-1,1 0 1,-1 0-1,0 0 1,0 0-1,0-1 1,1 1-1,-1 0 1,0 0-1,0-1 1,0 1 0,0-1-1,0 1 1,0-1-1,0 1 1,0-1-1,0 1 1,-1-1-1,1 0 1,0 0-1,0 1-22,-68 12 255,28-6-69,34-5-124,15-1-39,113-1-7,-121 41 241,-2-35 254,-1-4-1969,2 2-3795,1-4-1796</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4:52.854"/>
    </inkml:context>
    <inkml:brush xml:id="br0">
      <inkml:brushProperty name="width" value="0.05" units="cm"/>
      <inkml:brushProperty name="height" value="0.05" units="cm"/>
    </inkml:brush>
  </inkml:definitions>
  <inkml:trace contextRef="#ctx0" brushRef="#br0">479 41 6281,'0'0'4219,"0"0"-1847,0 0-403,0 0-348,0 0-389,0-1-1151,1 0-1,-1 0 0,0 1 0,1-1 0,-1 0 0,0 0 0,0 0 0,0 0 1,0 0-1,0 0 0,0 0 0,0 0 0,0 0 0,0 0 0,0 0 0,-1 0 1,1 0-1,0 0 0,-1 0 0,1 1 0,-1-1 0,1 0 0,-1 0 0,1 0 1,-1 1-81,-17-5-142,-1 1 0,0 0 0,0 2 0,-1 0 0,1 2 0,0 0 0,0 1 0,-4 1 142,-34 0-605,51-2 569,-1 0 0,1 0 0,0 1 1,0-1-1,0 2 0,0-1 0,0 1 0,0 0 0,0 0 0,1 0 0,-1 1 0,1 0 1,-1 0-1,1 0 0,0 1 0,0 0 0,1 0 0,-1 0 0,1 0 0,0 1 0,0 0 1,0 0-1,0 1 36,3 0-16,-1 0 0,1 1 0,1-1 0,0 1 0,-1-1 0,2 0 0,-1 1 0,2 3 16,-1 11-18,-1 1216 341,-4-1042-307,-9 0 0,-10 15-16,22-206-32,-10 43-98,11-46 73,0 0-1,-1-1 1,1 1 0,-1 0-1,1 0 1,-1-1-1,1 1 1,-1 0 0,1 0-1,-1-1 1,0 1-1,1-1 1,-1 1 0,0 0-1,1-1 1,-1 1-1,0-1 1,0 0 0,1 1-1,-1-1 1,0 0-1,0 1 1,0-1 0,0 0-1,0 0 1,0 0 0,1 0-1,-1 0 1,0 0-1,0 0 1,0 0 0,0 0-1,0 0 1,0 0-1,0 0 1,1-1 0,-1 1-1,0 0 1,0-1-1,0 1 1,1-1 0,-1 1-1,0-1 1,0 1-1,1-1 58,-14-17-2421,-2-14-1624</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4:53.256"/>
    </inkml:context>
    <inkml:brush xml:id="br0">
      <inkml:brushProperty name="width" value="0.05" units="cm"/>
      <inkml:brushProperty name="height" value="0.05" units="cm"/>
    </inkml:brush>
  </inkml:definitions>
  <inkml:trace contextRef="#ctx0" brushRef="#br0">19 7 6281,'0'0'2081,"0"0"-181,0 0-377,0 0-205,0 0-249,0 0-178,-4-2-209,-11-2-165,22 14 26,29 20-194,-26-23-323,1-1 0,1-1-1,-1 0 1,1-1 0,0 0 0,0-1-1,0 0 1,1-1 0,9 1-26,21 0-208,-1-3 0,11-1 208,9 0-851,-41 0 144,0 0 0,0-2-1,0 0 1,3-2 707,44-13-4637,-57 15 3482,27-5-6303</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4:53.744"/>
    </inkml:context>
    <inkml:brush xml:id="br0">
      <inkml:brushProperty name="width" value="0.05" units="cm"/>
      <inkml:brushProperty name="height" value="0.05" units="cm"/>
    </inkml:brush>
  </inkml:definitions>
  <inkml:trace contextRef="#ctx0" brushRef="#br0">216 0 3473,'0'0'3819,"0"0"-1517,0 0-604,0 0-162,0 0-234,0 0-259,0 0-351,0 0-131,0 3-175,-1 10-267,0 0 0,-1 0 1,0 0-1,-1 0 0,-1 0 1,0-1-1,-3 5-119,-43 90 258,14-35-107,21-38-145,-11 23 108,-17 60-114,38-100-21,0 0 0,1 0 0,1 0-1,1 0 1,0 1 0,2 0 0,0-1-1,0 1 1,3 6 21,-3-22-47,1-1 1,0 1-1,0 0 0,0-1 0,0 1 0,0-1 0,0 1 1,1-1-1,-1 1 0,1-1 0,-1 0 0,0 1 0,1-1 1,0 0-1,-1 0 0,1 0 0,0 0 0,-1-1 0,1 1 1,0 0-1,0-1 0,0 1 0,0-1 0,0 0 0,0 0 47,54 8-1833,-50-8 1538,88 1-4989,-53-1-373</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4:54.170"/>
    </inkml:context>
    <inkml:brush xml:id="br0">
      <inkml:brushProperty name="width" value="0.05" units="cm"/>
      <inkml:brushProperty name="height" value="0.05" units="cm"/>
    </inkml:brush>
  </inkml:definitions>
  <inkml:trace contextRef="#ctx0" brushRef="#br0">1 1 4673,'0'0'2183,"0"0"-232,0 0-354,0 0-286,0 0-194,0 0-121,26 28-97,5 7-630,40 45 1116,26 19-1385,-51-59 361,24 14-361,-29-23-710,-2 2-1,12 13 711,-39-36-939,2 4-671,-11 0-3427,-3-9 15</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13.084"/>
    </inkml:context>
    <inkml:brush xml:id="br0">
      <inkml:brushProperty name="width" value="0.05" units="cm"/>
      <inkml:brushProperty name="height" value="0.05" units="cm"/>
      <inkml:brushProperty name="color" value="#E71224"/>
    </inkml:brush>
  </inkml:definitions>
  <inkml:trace contextRef="#ctx0" brushRef="#br0">1 82 7162,'0'0'1709,"0"0"-384,0 0-205,0 0-156,0 0-215,0 0-154,15 27 244,-12-23-769,0 0 1,0 0-1,0-1 1,0 0-1,1 0 0,0 0 1,-1 0-1,1 0 0,0-1 1,0 1-1,1-1 1,-1 0-1,0-1 0,1 1 1,-1-1-1,1 0 1,0 0-1,-1 0 0,1 0 1,0-1-1,-1 0 0,5 0-70,-3 0 32,0 1 0,1-1 0,-1 0 0,0 0 0,1-1 0,-1 0-1,0 0 1,0-1 0,0 1 0,0-1 0,0-1 0,0 1-1,0-1 1,-1 0 0,1 0 0,-1-1 0,5-4-32,19-18 22,0-1-242,2 1 0,13-8 220,-40 32-32,0 0-1,0 1 0,-1 0 0,1 0 1,0 0-1,0 0 0,0 1 0,0-1 0,0 1 1,0 0-1,0 0 0,0 1 0,0-1 1,0 1-1,0 0 0,0 0 0,0 0 0,0 0 1,-1 1-1,1 0 0,0-1 0,-1 1 1,1 1-1,-1-1 0,0 0 0,1 2 33,-1-1 17,0 1-1,0-1 0,0 0 1,1 0-1,-1 0 0,1 0 1,0 0-1,0-1 0,0 1 1,0-1-1,0 0 0,0-1 1,0 1-1,1-1 0,-1 0 1,1 0-1,-1 0 0,1 0 1,-1-1-1,1 0 0,0 0 1,-1 0-1,1-1 0,-1 1 1,3-2-17,12-2-49,-2-1 1,1-2 0,-1 1 0,0-2 0,11-6 48,-10 5-326,-15 7 287,-1 1 1,0 0-1,1 0 1,0 0 0,-1 0-1,1 0 1,0 0 0,-1 1-1,1 0 1,0-1 0,0 1-1,0 0 1,-1 0-1,1 0 1,0 1 0,0-1-1,-1 1 1,1-1 0,0 1-1,-1 0 1,1 0-1,-1 0 1,1 1 0,-1-1-1,1 0 1,-1 1 0,2 1 38,4 5-22,-1 0 0,-1 0 0,1 0 0,-1 1 1,-1 0-1,5 8 22,24 35-67,-31-50 92,1-1-1,0 1 1,0-1-1,0 0 1,0 0-1,1-1 1,-1 1-1,0-1 1,0 0-1,0 0 1,0 0-1,1 0 1,-1-1-1,2 0-24,11 0 89,210 1-144,-222 1 41,0 1-1,1 0 0,-1 0 0,0 0 0,0 1 1,-1 0-1,1-1 0,0 2 0,-1-1 0,0 0 1,0 1-1,0 0 0,0 0 0,2 3 15,33 27 23,-28-32-18,1 0-1,-1 0 0,1-1 1,0 0-1,0-1 0,-1-1 0,1 1 1,0-2-1,-1 0-4,2 0-163,57-5-685,-65 7 559,1 0-1,0 0 1,0 1-1,0 0 1,0 0 0,0 0-1,-1 1 1,1-1 0,-1 1-1,5 3 290,60 38-3386,-35-22-253</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4:54.552"/>
    </inkml:context>
    <inkml:brush xml:id="br0">
      <inkml:brushProperty name="width" value="0.05" units="cm"/>
      <inkml:brushProperty name="height" value="0.05" units="cm"/>
    </inkml:brush>
  </inkml:definitions>
  <inkml:trace contextRef="#ctx0" brushRef="#br0">369 1 5097,'0'0'2190,"0"0"-500,0 0-333,0 0-262,0 0-156,0 0-206,-20 25-63,-5 6-500,-18 23 419,-20 37-589,-26 25 339,57-77-780,2 1-1,-23 41 442,48-71-479,-1 6-493,3-12-3713,3-4 228</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4:55.039"/>
    </inkml:context>
    <inkml:brush xml:id="br0">
      <inkml:brushProperty name="width" value="0.05" units="cm"/>
      <inkml:brushProperty name="height" value="0.05" units="cm"/>
    </inkml:brush>
  </inkml:definitions>
  <inkml:trace contextRef="#ctx0" brushRef="#br0">0 0 4401,'0'0'2050,"0"0"-438,0 0-349,0 0-215,0 0-329,0 0-131,11 10-120,27 21 19,1-2-1,14 7-486,-10-8 271,-2 1-1,-1 3 1,15 16-271,-51-44 22,-1 0 1,1 0-1,-1 1 1,0-1 0,-1 1-1,1 0 1,-1 0-1,0 0 1,0 0-1,0 0 1,-1 0 0,1 4-23,3 64 236,-6-59-214,1-5-37,-2 0 0,1-1 0,-1 0 0,0 1 0,-1-1 0,0 0-1,0 0 1,-1 0 0,0 0 0,0-1 0,-1 0 0,0 1 0,0-2 0,-7 7 15,-13 14-1150,-2 0 1,-27 19 1149,27-23-1025,-25 23-2179,10-8-2151</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4:55.521"/>
    </inkml:context>
    <inkml:brush xml:id="br0">
      <inkml:brushProperty name="width" value="0.05" units="cm"/>
      <inkml:brushProperty name="height" value="0.05" units="cm"/>
    </inkml:brush>
  </inkml:definitions>
  <inkml:trace contextRef="#ctx0" brushRef="#br0">0 47 4945,'0'0'2054,"0"0"-509,0 0-358,0 0-266,0 0-177,0 0-65,15 0-26,35 2-128,-8 0 33,0-1 1,0-2 0,-1-2-1,19-5-558,-19-12 503,-12 4-1888,-13 12-4281,-25 4 248</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4:55.856"/>
    </inkml:context>
    <inkml:brush xml:id="br0">
      <inkml:brushProperty name="width" value="0.05" units="cm"/>
      <inkml:brushProperty name="height" value="0.05" units="cm"/>
    </inkml:brush>
  </inkml:definitions>
  <inkml:trace contextRef="#ctx0" brushRef="#br0">0 0 3937</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4:56.184"/>
    </inkml:context>
    <inkml:brush xml:id="br0">
      <inkml:brushProperty name="width" value="0.05" units="cm"/>
      <inkml:brushProperty name="height" value="0.05" units="cm"/>
    </inkml:brush>
  </inkml:definitions>
  <inkml:trace contextRef="#ctx0" brushRef="#br0">0 0 3937,'3'65'639,"-1"-2"311,-1-3 4228,40-54-2938,0-3-1652,1-2-1,-1-1 1,20-4-588,-45 1-578,1-1-1,0 0 0,-1-1 1,0-1-1,4-3 579,1 1-2644,-1 1-3517</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4:57.270"/>
    </inkml:context>
    <inkml:brush xml:id="br0">
      <inkml:brushProperty name="width" value="0.05" units="cm"/>
      <inkml:brushProperty name="height" value="0.05" units="cm"/>
    </inkml:brush>
  </inkml:definitions>
  <inkml:trace contextRef="#ctx0" brushRef="#br0">0 273 4729,'0'0'3964,"0"0"-1891,0 0-670,0 0-213,0 0-206,0 0-173,0 0-152,0 4-107,0-2-485,0-1 0,0 1 0,0 0 0,0 0 1,1 0-1,-1 0 0,0 0 0,1 0 0,-1 0 0,1-1 1,0 1-1,0 0 0,0 0 0,0-1 0,0 1 0,0 0 1,0-1-1,1 1-67,0 0 39,1 0-1,-1-1 1,1 1 0,0-1-1,0 0 1,-1 0 0,1 0 0,0 0-1,0-1 1,0 1 0,0-1-1,0 1 1,2-1-39,81 4 361,60-5-361,-40-1 45,-66 0-31,-1-2 1,1-2 0,21-6-15,-23 4-2,1 1 1,1 3 0,21 0 1,-60 4 2,0 0 0,-1 0 0,1 0 1,0 0-1,-1 0 0,1-1 0,0 1 0,-1 0 1,1 0-1,0 0 0,-1-1 0,1 1 1,0 0-1,-1-1 0,1 1 0,-1 0 0,1-1 1,-1 1-1,1-1 0,-1 1 0,1-1 1,-1 1-1,1-1 0,-1 1 0,0-1 0,1 1 1,-1-1-1,0 0 0,1 1 0,-1-1 1,0 1-1,0-1 0,0 0 0,1 1 0,-1-1 1,0 0-1,0 1 0,0-1 0,0 0-2,0 0 2,0-34-146,-1 31 137,1 0 0,-1 0 0,0 0 0,0 0 0,-1 0 1,1 1-1,-1-1 0,0 0 0,0 1 0,0 0 1,0-1-1,0 1 0,-1 0 0,-1-1 7,-47-47-83,24 27-1,20 15 50,-1 1 0,0 0 1,0 1-1,0 0 0,-1 0 0,0 1 1,0 0-1,-1 0 0,0 1 0,0 1 1,0-1-1,-1 2 0,1-1 0,-1 1 0,0 1 1,1 0-1,-1 1 0,0 0 0,-4 0 34,1 1-12,3-1 8,-1 1 1,1 0-1,-1 1 1,1 0 0,-1 1-1,1 0 1,0 1-1,0 0 1,0 1-1,0 0 1,-1 1 3,3 0 1,1 0 0,-1 1 1,1 0-1,1 1 0,-1 0 1,1 0-1,0 0 0,0 1 1,0 1-2,-50 82 76,13-20 29,35-60-59,0-1 0,2 2 1,-1-1-1,1 1 0,1 0 0,0 1 0,1 0 0,0 0 1,1 0-1,1 0 0,0 0 0,1 1 0,0 0-46,1-6 15,-3 39 98,1-1 0,3 1 0,5 44-113,-3-82 5,0 0 0,1 0 0,1 0 0,-1 0 0,1 0 0,1-1 0,-1 0 0,2 0 0,-1 0 0,1 0 0,0-1 0,0 0 0,5 3-5,-2-1 3,0-1 0,1 0 1,0-1-1,1 0 0,0 0 0,0-1 1,0-1-1,1 0 0,11 4-3,13-2-18,1-1-1,-1-2 0,1-1 1,0-2-1,0-2 0,7-1 19,-28 0-146,-1 0 0,0 0-1,0-1 1,0-1-1,0-1 1,-1 0 0,1-1-1,-1 0 1,-1-1 0,1-1-1,1-2 147,6-4-1145,-1-1 1,-1-1-1,0-1 0,-1-1 0,-1 0 0,6-10 1145,9-16-6161</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4:57.884"/>
    </inkml:context>
    <inkml:brush xml:id="br0">
      <inkml:brushProperty name="width" value="0.05" units="cm"/>
      <inkml:brushProperty name="height" value="0.05" units="cm"/>
    </inkml:brush>
  </inkml:definitions>
  <inkml:trace contextRef="#ctx0" brushRef="#br0">1 30 4217,'0'0'2464,"0"0"-587,0 0-271,0 0-329,0 0-115,0 0-162,0 6-197,0-5-762,0 1 0,0-1 1,0 1-1,0-1 0,0 1 0,0-1 1,1 1-1,-1-1 0,1 0 0,-1 1 1,1-1-1,-1 1 0,1-1 1,0 0-1,0 0 0,-1 1 0,1-1 1,0 0-1,0 0 0,0 0 0,0 0 1,1 0-1,-1 0 0,0 0 0,0 0-41,3 0 59,0 1 0,0-1 0,1 0 0,-1 0 0,0 0 0,0 0 0,0-1-1,1 0 1,-1 0 0,1 0-59,12 0 115,96-4-545,-101 2-182,0 0 1,0 0-1,0-1 0,0-1 0,0 0 1,-1-1-1,10-4 612,16-14-4829,-2 4-1251</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4:58.706"/>
    </inkml:context>
    <inkml:brush xml:id="br0">
      <inkml:brushProperty name="width" value="0.05" units="cm"/>
      <inkml:brushProperty name="height" value="0.05" units="cm"/>
    </inkml:brush>
  </inkml:definitions>
  <inkml:trace contextRef="#ctx0" brushRef="#br0">1 30 3449,'0'0'1955,"0"0"-251,0 0-350,0 0-243,0 0-311,0 0-217,0 0-111,0 0-185,0 0-45,0 0-92,0 0 14,0 0-44,0 0 45,12 5 166,8-3-119,0 0 1,0-1 0,0-1-1,13-2-212,21 0 193,-30 0-6,0 0 1,0-2-1,0 0 1,0-2-188,48-8-1819,-23 10-4093,-43 4 1388</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4:59.786"/>
    </inkml:context>
    <inkml:brush xml:id="br0">
      <inkml:brushProperty name="width" value="0.05" units="cm"/>
      <inkml:brushProperty name="height" value="0.05" units="cm"/>
    </inkml:brush>
  </inkml:definitions>
  <inkml:trace contextRef="#ctx0" brushRef="#br0">1 0 1008,'0'0'2254,"0"0"-455,0 0-303,0 0-383,0 0-156,0 0-39,0 0-239,0 0-170,0 0-168,0 0-53,0 0-77,0 0-64,0 0 5,0 0 24,0 0 99,35 0 558,91 0 17,-125 3-840,1 0 0,-1 0 0,0 0 0,-1 0 0,1 0 0,0 0 1,-1 0-1,0 0 0,1 0 0,-1 1 0,-1-1 0,1 0 0,0 0 1,-1 2-11,1 0 19,0 0-32,0 0 1,1 0-1,-2 0 1,1 0-1,-1 0 0,1 0 1,-1-1-1,-1 1 1,1 0-1,-1-1 0,1 1 1,-1-1-1,-1 1 1,1-1-1,-1 0 1,1 0-1,-1 0 0,-2 2 13,-15 19-269,-70 79-631,91-104 945,-1 1 1,0-1-1,1 1 0,-1-1 1,0 1-1,1-1 0,-1 0 1,0 1-1,1-1 1,-1 0-1,1 1 0,-1-1 1,1 0-1,-1 1 1,1-1-1,-1 0 0,1 0 1,-1 0-1,1 1 1,-1-1-1,1 0 0,-1 0 1,1 0-1,0 0 1,-1 0-1,1 0 0,-1 0 1,1 0-1,-1 0 0,1 0 1,-1-1-1,1 1 1,-1 0-1,1 0-45,28 1 15,-29-1 14,42 1-40,-21 0-1384,0-1-1,0-1 1,17-2 1395,-9-7-4568</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00.487"/>
    </inkml:context>
    <inkml:brush xml:id="br0">
      <inkml:brushProperty name="width" value="0.05" units="cm"/>
      <inkml:brushProperty name="height" value="0.05" units="cm"/>
    </inkml:brush>
  </inkml:definitions>
  <inkml:trace contextRef="#ctx0" brushRef="#br0">0 0 4129,'0'0'1664,"0"0"-199,0 0-121,0 0-120,0 0-424,0 0-112,0 0-271,0 118-17,0-88-88,0-1-72,0 1-112,0-1-80,0-5-40,0 5-8,0-5-328,0 11-985,0-5-1831,0-1-4914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37.972"/>
    </inkml:context>
    <inkml:brush xml:id="br0">
      <inkml:brushProperty name="width" value="0.05" units="cm"/>
      <inkml:brushProperty name="height" value="0.05" units="cm"/>
      <inkml:brushProperty name="color" value="#E71224"/>
    </inkml:brush>
  </inkml:definitions>
  <inkml:trace contextRef="#ctx0" brushRef="#br0">50 0 4745,'0'0'3393,"0"0"-2425,0 0-184,0 0-200,0 0-56,0 0-152,0 0-160,-44 215-208,44-204 88,-3-1-96,3 1-176,-3-6-784,3-5-576,0 0-1105,0-5-95</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16.964"/>
    </inkml:context>
    <inkml:brush xml:id="br0">
      <inkml:brushProperty name="width" value="0.05" units="cm"/>
      <inkml:brushProperty name="height" value="0.05" units="cm"/>
      <inkml:brushProperty name="color" value="#E71224"/>
    </inkml:brush>
  </inkml:definitions>
  <inkml:trace contextRef="#ctx0" brushRef="#br0">1 384 2393,'0'0'5794,"0"0"-3299,0 0-660,0 0 259,0 0-237,0 0-300,1-6-129,1 2-1295,0 0-1,0-1 0,0 1 0,0 0 0,1 0 0,0 1 0,0-1 0,0 0 0,0 1 0,1 0 0,-1-1 0,1 2 0,0-1 0,-1 0 0,1 1 0,1-1 0,-1 1 0,0 0 0,1 1 0,-1-1 0,2 0-132,57-15-74,0 2 0,0 3 0,1 3 0,0 3 0,4 2 74,-5-1-87,157-5-1411,66 12 1498,-74 1-280,-105 1-444,64 13 724,-65-5-1723,64-3 1723,713-4-326,-831-3 301,0 3-1,26 6 26,-27-3 9,1-2 0,25-1-9,566-5 28,-578-4-26,-1-3 0,-1-2 0,23-8-2,26-4-6,731-106-51,-529 101 83,-154 15 4,16-8-30,41-3-65,0 9 0,97 10 65,-180-2-67,41-10 67,-40 2-46,45 4 46,437 9-2091,-617 0 719,0 0-577,-2 0-993,-10 0-2336</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01.290"/>
    </inkml:context>
    <inkml:brush xml:id="br0">
      <inkml:brushProperty name="width" value="0.05" units="cm"/>
      <inkml:brushProperty name="height" value="0.05" units="cm"/>
    </inkml:brush>
  </inkml:definitions>
  <inkml:trace contextRef="#ctx0" brushRef="#br0">7 0 568,'0'0'2811,"0"0"-861,0 0-547,0 0-367,0 0-265,0 0-117,-6 20 1241,7-8-1717,0 0 1,1 1-1,1-1 1,0-1-1,0 1 1,1 0-1,1-1 1,0 1-1,0-1 1,1-1-1,1 1 0,7 8-178,3 10 192,2 3-126,1 0 1,2-1 0,1-1-1,1-1 1,18 15-67,-36-38-284,1 0 1,-1-1-1,2 0 1,-1 0 0,0 0-1,1-1 1,0-1-1,2 2 284,-9-1-2570,-1-2-1277,0-2-886</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01.890"/>
    </inkml:context>
    <inkml:brush xml:id="br0">
      <inkml:brushProperty name="width" value="0.05" units="cm"/>
      <inkml:brushProperty name="height" value="0.05" units="cm"/>
    </inkml:brush>
  </inkml:definitions>
  <inkml:trace contextRef="#ctx0" brushRef="#br0">318 1 1824,'0'0'2160,"0"0"-407,0 0-422,0 0-227,0 0-258,0 0-67,-12 23 692,-52 133-408,32-98-879,-3 0 1,-2-3 0,-15 14-185,-15 24-180,61-83 34,-3 6-404,6-12-4125,3-4 1014</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02.973"/>
    </inkml:context>
    <inkml:brush xml:id="br0">
      <inkml:brushProperty name="width" value="0.05" units="cm"/>
      <inkml:brushProperty name="height" value="0.05" units="cm"/>
    </inkml:brush>
  </inkml:definitions>
  <inkml:trace contextRef="#ctx0" brushRef="#br0">0 0 3729,'0'0'1633,"0"0"-288,0 0-273,0 0-293,0 0-207,0 0-61,4 0-21,154 0 1296,-157 0-1781,0 0 0,0 1 1,0-1-1,0 0 0,0 0 0,0 0 0,0 1 0,0-1 0,0 0 1,0 1-1,0-1 0,0 1 0,0-1 0,0 1 0,-1-1 0,1 1 1,0 0-1,0-1 0,-1 1 0,1 0 0,0 0 0,-1 0 0,1-1 0,-1 1 1,1 0-1,-1 0 0,0 0 0,1 0 0,-1 0 0,0 0 0,1 0 1,-1 0-1,0 0 0,0 0-5,0 44-116,-1-23-59,-1-18 173,0 0 1,1 0-1,-1 0 0,0-1 0,-1 1 0,1 0 0,-1-1 1,1 0-1,-1 1 0,0-1 0,0 0 0,-1-1 0,1 1 1,-2 0 1,-8 10-5,-11 10-51,14-14-36,0 0 0,1 1 0,0 0 1,0 1-1,1 0 0,-4 7 92,11 0 368,29-18-251,46-2-1185,-3-3-4295,-36 0 145</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15.407"/>
    </inkml:context>
    <inkml:brush xml:id="br0">
      <inkml:brushProperty name="width" value="0.05" units="cm"/>
      <inkml:brushProperty name="height" value="0.05" units="cm"/>
    </inkml:brush>
  </inkml:definitions>
  <inkml:trace contextRef="#ctx0" brushRef="#br0">274 238 5937,'0'0'2354,"0"0"-396,0 0-307,0 0-143,0 0-62,1-18-171,3-53-263,3 49-100,-7 22-889,0-1 1,0 1 0,1 0 0,-1 0 0,0 0 0,0 0 0,0 0 0,0 0 0,0 0-1,0 0 1,1 0 0,-1 0 0,0 0 0,0 0 0,0 0 0,0 0 0,0 0 0,1 0-1,-1 0 1,0 0 0,0 0 0,0 0 0,0 0 0,0 0 0,1 0 0,-1 0-1,0 1 1,0-1 0,0 0 0,0 0 0,0 0 0,0 0 0,0 0 0,1 0 0,-1 0-1,0 0 1,0 1 0,0-1 0,0 0 0,0 0 0,0 0 0,0 0 0,0 0-1,0 0 1,0 1 0,0-1 0,0 0 0,0 0 0,0 0 0,0 0 0,0 0 0,0 1-1,0-1 1,0 0 0,0 0 0,0 0 0,0 0 0,0 0 0,0 0 0,0 1 0,0-1-24,-2 17 14,-1 1 0,-1-1 1,0 0-1,-1 0 1,-1-1-1,-1 1 0,0-1 1,-9 14-15,-5 14 29,-2 7 3,-160 372 18,174-395-150,9-28 91,0 0-1,0 0 0,0 0 1,0 0-1,0 0 0,0 0 0,0 0 1,0 0-1,0 0 0,0 0 0,0 0 1,1 0-1,-1 0 0,0 0 0,0 0 1,0 0-1,0 0 0,0 0 1,0 0-1,0 0 0,0 0 0,0 0 1,0 0-1,0 0 0,0 0 0,1 0 1,-1 0-1,0 0 0,0 0 0,0 0 1,0 0-1,0 1 0,0-1 1,0 0 9,23-41-563,-16 30 589,143-269-4397,4-39 4371,-123 255-84,-21 46 100,-1 1 1,-1-2-1,-1 1 1,0-1-1,3-15-16,-9 32 460,-1 7-101,1 24 127,0 5-185,1 0 1,1-1 0,5 19-302,51 178 995,13 135-995,-58-287 16,-5 1-390,-8-26-2973,-4-36 872,-17-4-1376</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15.857"/>
    </inkml:context>
    <inkml:brush xml:id="br0">
      <inkml:brushProperty name="width" value="0.05" units="cm"/>
      <inkml:brushProperty name="height" value="0.05" units="cm"/>
    </inkml:brush>
  </inkml:definitions>
  <inkml:trace contextRef="#ctx0" brushRef="#br0">1 130 1072,'0'0'2957,"0"0"-581,0 0-579,0 0-190,0 0-334,0 0-240,0 0-79,0 0-39,0 0-77,0 0-123,0 0-45,0 0-145,0 0-109,0 0-162,0 0-42,0 0-105,3 0-23,41-2-924,0-1-1,0-3 1,0-1 0,-1-3-1,0-1 1,36-15 840,14-8-4592,-6 3-2723</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16.341"/>
    </inkml:context>
    <inkml:brush xml:id="br0">
      <inkml:brushProperty name="width" value="0.05" units="cm"/>
      <inkml:brushProperty name="height" value="0.05" units="cm"/>
    </inkml:brush>
  </inkml:definitions>
  <inkml:trace contextRef="#ctx0" brushRef="#br0">0 30 4337,'0'0'1991,"0"0"-653,0 0-337,0 0-150,0 0-125,0 0-120,0 0-63,3 0-28,45 0 533,-10 2-926,-1-3 0,1-1 0,-1-1 1,1-3-1,0-1-122,-29 5-253,50-9-3656,-52 11 201</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16.669"/>
    </inkml:context>
    <inkml:brush xml:id="br0">
      <inkml:brushProperty name="width" value="0.05" units="cm"/>
      <inkml:brushProperty name="height" value="0.05" units="cm"/>
    </inkml:brush>
  </inkml:definitions>
  <inkml:trace contextRef="#ctx0" brushRef="#br0">0 1 3793</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17.007"/>
    </inkml:context>
    <inkml:brush xml:id="br0">
      <inkml:brushProperty name="width" value="0.05" units="cm"/>
      <inkml:brushProperty name="height" value="0.05" units="cm"/>
    </inkml:brush>
  </inkml:definitions>
  <inkml:trace contextRef="#ctx0" brushRef="#br0">35 1 3793,'-34'189'1752,"40"-189"-263,-1 0-297,7 0-184,-1 0-72,1 0-368,5 0-112,0 0-200,7 0-40,-1 0-119,5 0 63,1 0-112,6 0 72,11 0-120,23-24-200,0 1-1113,-11-7-1831</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17.890"/>
    </inkml:context>
    <inkml:brush xml:id="br0">
      <inkml:brushProperty name="width" value="0.05" units="cm"/>
      <inkml:brushProperty name="height" value="0.05" units="cm"/>
    </inkml:brush>
  </inkml:definitions>
  <inkml:trace contextRef="#ctx0" brushRef="#br0">536 118 7578,'0'0'2539,"0"0"-815,0 0-450,0 0-231,0 0-278,0 0-325,0 0-184,0-14-109,0-41-2,0 42-79,0 13-78,0 0-56,0 0 44,0 0 28,0 0-10,0 0 37,0 0-11,0 0 8,0 0 79,0 0 39,0 0 17,0 0 21,-1-2-169,0 0-1,0 0 1,0 0-1,0 0 1,0 1-1,0-1 1,0 0-1,-1 1 1,1-1 0,-1 1-1,1 0 1,-1-1-1,0 1 1,1 0-1,-1 0 1,0 0-1,0 0 1,0 0-1,0 1 1,0-1-1,0 0 1,0 1-1,0-1 1,0 1 0,0 0-1,0 0 1,0 0-1,-1 0-14,-63-5-152,-52 5-167,117 2 314,0 1-1,0-1 0,1 1 1,-1-1-1,0 0 1,1 1-1,-1-1 1,1 1-1,0 0 0,0-1 1,0 1-1,0-1 1,0 1-1,1-1 1,-1 1 5,1 6-7,0 247 7,-3 300 2,-2-476 5,-2 0 1,-5-1-1,-2 0 0,-4-1 0,-6 7-7,23-84-2,-5 15 13,0-1 0,-1 0 0,-1 0 0,-1 2-11,6-15-19,1 1 0,-1 0 1,1 0-1,-1-1 0,0 1 1,0-1-1,0 1 0,-1-1 1,1 0-1,-1 0 0,1 0 1,-1 0-1,1-1 0,-1 1 1,0-1-1,0 1 0,0-1 1,0 0-1,0 0 0,0 0 0,0-1 1,0 1-1,-2-1 19,1 1-177,1-1 0,-1 0-1,1 1 1,-1-2 0,1 1 0,-1 0-1,1-1 1,-1 1 0,1-1-1,0 0 1,-1 0 0,1-1 0,0 1-1,0-1 1,0 1 0,0-1 0,0 0-1,0 0 1,1 0 0,-1-1 0,0 1-1,1 0 1,0-1 0,0 0-1,-2-2 178,-24-29-3320,4 3-2517</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18.509"/>
    </inkml:context>
    <inkml:brush xml:id="br0">
      <inkml:brushProperty name="width" value="0.05" units="cm"/>
      <inkml:brushProperty name="height" value="0.05" units="cm"/>
    </inkml:brush>
  </inkml:definitions>
  <inkml:trace contextRef="#ctx0" brushRef="#br0">0 125 5193,'0'0'1985,"0"0"-481,0 0 64,0 0-424,0 0 41,0 0-241,0 0 64,58 0-168,-24 0-72,7 0-199,-1 0-297,0-6-168,6-6-104,6 0-384,35-23-945,-12 5-1103,-12 1-2745</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17.767"/>
    </inkml:context>
    <inkml:brush xml:id="br0">
      <inkml:brushProperty name="width" value="0.05" units="cm"/>
      <inkml:brushProperty name="height" value="0.05" units="cm"/>
      <inkml:brushProperty name="color" value="#E71224"/>
    </inkml:brush>
  </inkml:definitions>
  <inkml:trace contextRef="#ctx0" brushRef="#br0">1 0 4897,'0'0'1082,"0"0"-60,0 0 109,0 0-12,0 0-237,0 0-129,5 0 54,0 0-457,1 0 0,-1 0-1,1 1 1,-1-1 0,1 1 0,-1 0-1,0 1 1,1-1 0,-1 1 0,0 0-1,0 1 1,2 0-350,132 81 1167,-88-57-915,-2 3 0,-1 2 0,-2 2 0,35 33-252,-48-37 11,-18-17-9,0 1 0,-1 0 1,-1 1-1,0 0 0,-1 1 0,1 2-2,-13-17-12,0-1-22,-3 1-103,-52 15-167,0 3-1,1 3 0,2 2 0,-5 4 305,34-15-67,0 2 1,2 0-1,0 1 1,0 0 0,2 2-1,0 1 1,1 0-1,1 1 1,1 1-1,-2 5 67,15-22-46,-16 22-859,6-18-3756,12-8 1837</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19.006"/>
    </inkml:context>
    <inkml:brush xml:id="br0">
      <inkml:brushProperty name="width" value="0.05" units="cm"/>
      <inkml:brushProperty name="height" value="0.05" units="cm"/>
    </inkml:brush>
  </inkml:definitions>
  <inkml:trace contextRef="#ctx0" brushRef="#br0">226 1 512,'0'0'5949,"0"0"-2904,0 0-1181,0 0-410,0 0-340,0 0-361,-11 10-174,-2 3-459,0 1 0,1 0 0,1 1 0,0 1 0,1 0 0,0 0 0,2 1 0,0 0 0,0 3-120,-25 71 471,-10 55-471,32-102-224,3 0 0,1 1 0,2-1 0,2 28 224,3-71-97,0 1 0,-1 0 1,1 0-1,0 0 0,0 0 0,1 0 1,-1 0-1,0 0 0,1 0 1,-1-1-1,1 1 0,-1 0 0,1 0 1,0-1-1,0 1 0,0 0 1,0-1-1,0 1 0,0-1 1,0 1-1,1-1 0,-1 1 0,0-1 1,2 1 96,1-1-363,0 0 0,0 0 0,0 0 0,1 0 1,-1-1-1,0 1 0,0-1 0,1 0 0,-1 0 0,0-1 363,14 1-1511,16 0-3864</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19.406"/>
    </inkml:context>
    <inkml:brush xml:id="br0">
      <inkml:brushProperty name="width" value="0.05" units="cm"/>
      <inkml:brushProperty name="height" value="0.05" units="cm"/>
    </inkml:brush>
  </inkml:definitions>
  <inkml:trace contextRef="#ctx0" brushRef="#br0">0 0 3713,'0'0'2259,"0"0"-465,0 0-341,0 0-146,0 0-401,0 0-259,21 28-150,65 87-73,-76-103-371,0 1 1,1-2-1,0 1 0,1-2 1,0 1-1,1-2 0,0 0 1,0 0-1,1-1 1,5 2-54,19 10 77,-11-5-265,1-2-1,21 7 189,-4-4-4312,-39-15 1207</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19.772"/>
    </inkml:context>
    <inkml:brush xml:id="br0">
      <inkml:brushProperty name="width" value="0.05" units="cm"/>
      <inkml:brushProperty name="height" value="0.05" units="cm"/>
    </inkml:brush>
  </inkml:definitions>
  <inkml:trace contextRef="#ctx0" brushRef="#br0">375 0 704,'0'0'3329,"0"0"-1089,0 0-647,0 0-425,0 0-112,0 0-328,0 0-312,-144 171-216,104-129-48,0-7-144,5 0-8,0 1-208,1-1-864,5-5-1184,12-13-3417</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20.137"/>
    </inkml:context>
    <inkml:brush xml:id="br0">
      <inkml:brushProperty name="width" value="0.05" units="cm"/>
      <inkml:brushProperty name="height" value="0.05" units="cm"/>
    </inkml:brush>
  </inkml:definitions>
  <inkml:trace contextRef="#ctx0" brushRef="#br0">0 0 1672</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20.473"/>
    </inkml:context>
    <inkml:brush xml:id="br0">
      <inkml:brushProperty name="width" value="0.05" units="cm"/>
      <inkml:brushProperty name="height" value="0.05" units="cm"/>
    </inkml:brush>
  </inkml:definitions>
  <inkml:trace contextRef="#ctx0" brushRef="#br0">0 53 1672,'39'-44'2674,"-32"35"-716,28 10 2048,-8 3-3138,0 1 1,0 1-1,8 4-868,-28-8 129,0 0 1,0 0-1,-1 1 0,1 0 1,-1 0-1,0 1 0,0-1 1,0 1-1,-1 1 0,1-1 1,-1 1-1,0 0 0,0 0 1,-1 1-1,2 2-129,-3-1 64,-1 0 0,0 1-1,0-1 1,-1 1 0,0 0 0,0-1-1,-1 1 1,1 0 0,-2 0 0,1-1-1,-2 3-63,1 21 133,0-21-130,0 0 0,0 1 1,-1-1-1,-1 0 1,1 0-1,-2 0 1,1 0-1,-2-1 0,1 1 1,-6 7-4,-10 15-532,-2-1 0,-10 10 532,1-1-897,-17 26-2317,6-11-3461</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21.292"/>
    </inkml:context>
    <inkml:brush xml:id="br0">
      <inkml:brushProperty name="width" value="0.05" units="cm"/>
      <inkml:brushProperty name="height" value="0.05" units="cm"/>
    </inkml:brush>
  </inkml:definitions>
  <inkml:trace contextRef="#ctx0" brushRef="#br0">354 579 7306,'0'0'2055,"0"0"-351,0 0-200,0 0-159,0 0-340,0 0-342,0 0-244,0-4-182,-1 2-227,1-1-1,0 1 0,-1 0 1,0-1-1,1 1 1,-1 0-1,0 0 1,0 0-1,0 0 1,-1-1-1,1 1 0,0 1 1,-1-1-1,1 0 1,-1 0-1,0 0 1,0 1-1,1-1 1,-1 1-1,0 0 1,0-1-1,0 1 0,-1 0 1,1 0-1,0 0 1,0 1-1,-1-1 1,1 0-1,0 1 1,-1-1-1,1 1 0,0 0 1,-1 0-1,0 0-9,-16-2-35,0 2 0,-1 0 0,1 1 0,-4 1 35,14-1-29,2 0 18,0 1 0,0 0 0,0 1 0,1-1 0,-1 1 0,1 0 0,0 1-1,0 0 1,0 0 0,1 0 0,-1 0 0,1 1 0,0 0 0,0 0 0,0 1 0,1-1 0,0 1 0,0 0-1,1 0 12,-9 12-17,1 1 0,1 0-1,1 1 1,1 0 0,-4 16 17,7-14 16,2-1 1,0 0-1,1 1 1,2 0-1,1 17-16,-1-5 118,1-32-108,-1 0 0,1-1 0,0 1 0,0-1-1,0 1 1,0-1 0,0 1 0,0-1 0,0 0 0,0 1 0,0-1 0,1 0 0,-1 0 0,0 0 0,1 0 0,-1 0-1,1 0 1,-1 0 0,1-1 0,0 1 0,-1 0 0,1-1 0,0 0 0,-1 1 0,1-1 0,0 0 0,0 0 0,-1 0 0,1 0-1,1 0-9,2 1 20,0-1 0,-1 0 0,1 0 0,0 0 0,0 0 0,-1-1 0,1 0-1,0 0 1,-1 0 0,1 0 0,-1-1 0,1 0-20,1-4-28,1 0 0,-1-1 0,-1 0 0,0 0 0,0 0 0,0-1 0,-1 0 0,0 0 0,0 0 0,1-5 28,9-16-175,17-35-647,-3-2 0,-2-1-1,-4-1 1,9-45 822,-6-14-793,-4 0-1,-5-17 794,-15 96-4,-1 47 63,0 1 38,0 0 134,0 0 59,0 0-8,0 0-24,0 4 106,-12 219 2053,1 3-845,11 157-328,0-375-1213,0 1 0,0-1 0,1 0 0,1 1 0,-1-1 0,1 0 0,2 5-31,-3-11-65,0 0 0,0 1 0,0-1 0,0 0 1,1 0-1,-1 0 0,0 0 0,1-1 0,-1 1 0,1 0 0,0-1 0,0 1 0,-1-1 0,1 1 0,0-1 1,0 0-1,0 0 0,1 0 0,-1 0 0,0 0 0,0 0 0,0-1 0,1 1 0,-1-1 0,0 1 0,1-1 1,-1 0-1,1 0 65,-2 0-135,0 0 1,0-1 0,0 1 0,0 0 0,0-1 0,0 1 0,0 0 0,0-1 0,0 0 0,0 1 0,0-1-1,0 1 1,0-1 0,-1 0 0,1 0 0,0 1 0,-1-1 0,1 0 0,0 0 0,-1 0 0,1 0 0,-1 0-1,1 0 1,-1 0 0,1 0 0,-1 0 0,0 0 0,0 0 0,1 0 0,-1 0 134,1-3-460,11-29-3867</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21.726"/>
    </inkml:context>
    <inkml:brush xml:id="br0">
      <inkml:brushProperty name="width" value="0.05" units="cm"/>
      <inkml:brushProperty name="height" value="0.05" units="cm"/>
    </inkml:brush>
  </inkml:definitions>
  <inkml:trace contextRef="#ctx0" brushRef="#br0">0 0 3425,'0'0'2119,"0"0"-207,0 0-139,0 0-272,0 0-260,0 0-121,5 20-64,17 63-97,-18-73-756,0 0-1,0-1 1,1 1 0,1-1 0,-1 0-1,1 0 1,1 0 0,0-1-1,0 0 1,0-1 0,9 8-203,7 6 330,48 48 336,36 25-666,-98-87-133,-4-1-87,1-1 1,1 0-1,-1 0 1,1 0-1,0-1 0,0 0 1,0 0-1,1 0 1,-1-1-1,2 0 220,-8-3-1635,-1 0-529,0 0-1549,0 0-3274</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22.058"/>
    </inkml:context>
    <inkml:brush xml:id="br0">
      <inkml:brushProperty name="width" value="0.05" units="cm"/>
      <inkml:brushProperty name="height" value="0.05" units="cm"/>
    </inkml:brush>
  </inkml:definitions>
  <inkml:trace contextRef="#ctx0" brushRef="#br0">381 1 984,'0'0'3969,"0"0"-2089,0 0-287,0 0-41,0 0-208,0 0-367,0 0-41,-17 0-88,5 23-176,-11 13 32,0 5-168,-12 6-55,1 0-281,-1 0-96,-5 1-104,-23 11-168,17-18-1273,-6-6-3552</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23.308"/>
    </inkml:context>
    <inkml:brush xml:id="br0">
      <inkml:brushProperty name="width" value="0.05" units="cm"/>
      <inkml:brushProperty name="height" value="0.05" units="cm"/>
    </inkml:brush>
  </inkml:definitions>
  <inkml:trace contextRef="#ctx0" brushRef="#br0">565 24 4017,'0'0'2703,"0"0"-622,0 0-126,0 0-210,0 0-192,0 0-406,4-3-309,0 1-705,11-9 651,-13 6-105,-11 3 230,-1 3-1012,1 1-1,-1 0 1,1 0 0,-1 1 0,1 1-1,0 0 1,1 0 0,-1 0 0,0 1-1,1 0 1,0 1 0,1 0 0,-1 0-1,1 1 1,0 0 0,1 0 0,-1 0-1,2 1 1,-5 7 103,7-8-44,1 0 0,1 0 0,-1 0 0,1 0 0,0 0 0,1 0 0,0 1 0,0-1 0,0 0 0,1 0 0,0 1 44,1 19 3,-2 1459-71,-1-1391-65,-5-1 1,-16 91 132,12-131-63,-2-1-1,-3-1 1,-2 0 0,-2-2-1,-23 44 64,35-80-21,0-1 0,-1 0 1,-1 0-1,0-1 0,-1 0 21,7-8-39,0-1 0,-1 0 0,1 0 0,-1 0 0,1 0 0,-1-1 0,0 1 0,0-1 0,0 0 0,0 0 0,0 0 0,0-1 0,-1 1 0,1-1 0,-1 0-1,1-1 1,-1 1 0,-1-1 39,2 1-118,1-2 0,-1 1 0,0 0 0,1-1 0,-1 1 0,0-1 0,1 0-1,-1-1 1,1 1 0,-1 0 0,1-1 0,0 0 0,-1 0 0,1 0 0,0 0-1,0 0 1,1-1 0,-1 1 0,0-1 0,1 0 118,-5-6-412,1-1-1,0 1 1,1-1 0,0-1-1,-3-9 413,0 1-970,-16-40-3199</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23.819"/>
    </inkml:context>
    <inkml:brush xml:id="br0">
      <inkml:brushProperty name="width" value="0.05" units="cm"/>
      <inkml:brushProperty name="height" value="0.05" units="cm"/>
    </inkml:brush>
  </inkml:definitions>
  <inkml:trace contextRef="#ctx0" brushRef="#br0">0 6 4081,'0'0'2912,"0"0"-943,0 0-393,0 0-263,0 0-49,0 0 72,0 0-264,23 53-87,0-47-361,0-6-312,6 0-136,6 0-168,-1 0-8,7 0-392,-1 0-665,12-23-815,-12-1-568,-11 6-2434</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18.449"/>
    </inkml:context>
    <inkml:brush xml:id="br0">
      <inkml:brushProperty name="width" value="0.05" units="cm"/>
      <inkml:brushProperty name="height" value="0.05" units="cm"/>
      <inkml:brushProperty name="color" value="#E71224"/>
    </inkml:brush>
  </inkml:definitions>
  <inkml:trace contextRef="#ctx0" brushRef="#br0">0 2 3649,'0'0'3386,"0"0"-1704,0 0-554,0 0 116,0 0-64,0 0-342,2 0-764,-1-1 0,0 1 1,1 0-1,-1 0 0,0 0 0,1 0 1,-1 0-1,1 0 0,-1 0 0,0 0 1,1 1-1,-1-1 0,0 1 0,0-1 1,1 1-1,-1-1 0,0 1 1,0-1-1,1 1-74,13 26 955,-1-1 0,8 24-955,11 22 864,144 278 243,-176-347-1482,10 24 906,-10-13-8122,-1-4 4197</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24.653"/>
    </inkml:context>
    <inkml:brush xml:id="br0">
      <inkml:brushProperty name="width" value="0.05" units="cm"/>
      <inkml:brushProperty name="height" value="0.05" units="cm"/>
    </inkml:brush>
  </inkml:definitions>
  <inkml:trace contextRef="#ctx0" brushRef="#br0">29 119 720,'0'0'2841,"0"0"-635,0 0-503,0 0-144,0 0-231,0 0-387,0 15-250,0 293 2535,42-307-3610,-38-1 299,1 0 0,-1-1 0,1 1 0,-1-1-1,1 0 1,-1 0 0,0-1 0,1 1 0,-1-1 0,0 0-1,0 0 1,0 0 0,0-1 0,-1 1 85,7-7-250,0 1 0,-1-1 0,0-1 0,4-6 250,44-60-884,-46 59 662,0 0-1,1 1 1,1 0-1,1 0 1,0 2 0,1 0-1,1 0 1,0 2 0,0 0-1,8-4 223,-19 14 19,1 1 0,0-1-1,-1 1 1,1 0 0,0 1-1,0-1 1,-1 1 0,1 0-1,3 1-18,5-1 549,-13 1-501,0-1 0,0 1 0,0 0 0,0-1 0,0 1 0,0 0 0,0 0 0,0-1 0,0 1 1,-1 0-1,1 0 0,0 0 0,-1 0 0,1 0 0,0 0 0,-1 0 0,1 0 0,-1 0 1,0 1-1,1-1 0,-1 0 0,0 0 0,0 0 0,1 2-48,5 31 499,-6-34-457,2 37 1147,-1-1 0,-2 17-1189,0 4 777,1-55-772,0-1 1,-1 0 0,1 0-1,0 1 1,0-1-1,-1 0 1,1 0-1,-1 0 1,1 1 0,-1-1-1,0 0 1,1 0-1,-1 0 1,0 0-1,0 0 1,0 0-1,0 0 1,0 0 0,1-1-1,-2 1 1,1 0-1,0-1 1,0 1-1,0 0-5,-3 1 25,0-1 0,0 1-1,0-1 1,-1 1 0,1-1 0,0 0-1,-1-1 1,-1 1-25,1-1 18,0 1 1,0-1-1,0 0 0,0 0 1,-1-1-1,1 1 0,0-1 1,0 0-1,0-1 1,0 1-1,0-1 0,0 0 1,1 0-1,-2-1-18,-29-30-617,-26-32 617,-21-20-902,41 45-2713,-21-30 3615,15 17-3370,7 11-2084</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26.406"/>
    </inkml:context>
    <inkml:brush xml:id="br0">
      <inkml:brushProperty name="width" value="0.05" units="cm"/>
      <inkml:brushProperty name="height" value="0.05" units="cm"/>
    </inkml:brush>
  </inkml:definitions>
  <inkml:trace contextRef="#ctx0" brushRef="#br0">87 3 912,'0'0'4414,"0"0"-1992,0 0-656,0 0-304,0 0-422,0 0-315,0 0-669,0-1 0,1 1 0,-1 0 0,1 0-1,-1 0 1,1-1 0,-1 1 0,1 0-1,-1 0 1,1 0 0,-1 0 0,1 0 0,-1 0-1,1 0 1,-1 0 0,1 0 0,-1 0 0,1 0-1,-1 0 1,1 0 0,-1 0 0,1 1 0,-1-1-1,0 0 1,1 0 0,-1 0 0,1 1-1,-1-1 1,1 0 0,-1 1 0,0-1 0,1 0-1,-1 1 1,0-1 0,1 0 0,-1 1-56,3 21 460,-1 1 0,-1-1 0,-2 20-460,0-15 207,1 0 1,4 18-208,-4-39 1,2 0 0,-1 0 0,0-1 0,1 1 0,0-1 0,1 1 0,-1-1 0,1 0 0,0 0 0,2 3-1,-4-6-40,1-1-1,-1 1 0,0 0 1,1-1-1,0 1 1,-1-1-1,1 0 0,0 1 1,0-1-1,0 0 1,0 0-1,0 0 1,0 0-1,0-1 0,0 1 1,0 0-1,1-1 1,-1 0-1,0 1 0,0-1 1,0 0-1,1 0 1,-1 0-1,0-1 0,0 1 1,0 0-1,1-1 41,2-1-99,-1-1 0,0 1 0,-1-1 0,1 0 0,0 0 0,-1-1 0,0 1 1,0-1-1,0 0 0,0 1 0,0-1 0,0-3 99,22-24-736,25-15-631,14-23 1367,-6 7-425,-54 61 476,0 0 0,-1-1 0,1 1 0,0 1 0,0-1 0,-1 0 0,1 1 0,0 0 0,1 0-51,-3 0 27,0-1 0,0 1 0,0 0 0,0 0 0,0 0 0,0 0 0,0 0 0,0 1 0,0-1-1,-1 0 1,1 1 0,0 0 0,0-1 0,0 1 0,-1 0 0,1 0 0,0 0 0,-1 0 0,1 0-27,2 18 132,-1-1 1,-1 0-1,-1 1 1,-1-1-1,0 1 1,-3 14-133,1 23 116,2-4 198,-45-51 996,27-2-1268,-1-1 1,1-1-1,0-1 0,0 0 0,0-1-42,-58-12-18,47 11-23,0-2 0,1 0-1,0-2 1,0-1 0,1-1 0,1-2 41,-26-10-307,21 17-2663,26 7-699</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27.636"/>
    </inkml:context>
    <inkml:brush xml:id="br0">
      <inkml:brushProperty name="width" value="0.05" units="cm"/>
      <inkml:brushProperty name="height" value="0.05" units="cm"/>
    </inkml:brush>
  </inkml:definitions>
  <inkml:trace contextRef="#ctx0" brushRef="#br0">0 42 5721,'0'0'2550,"0"0"-475,0 0-562,0 0-224,0 0-141,0 0-283,18 0-256,293 0-300,-298 0-860,0-1 0,0-1 0,-1 1-1,1-2 1,3-1 551,35-15-5816,-27 7-659</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28.218"/>
    </inkml:context>
    <inkml:brush xml:id="br0">
      <inkml:brushProperty name="width" value="0.05" units="cm"/>
      <inkml:brushProperty name="height" value="0.05" units="cm"/>
    </inkml:brush>
  </inkml:definitions>
  <inkml:trace contextRef="#ctx0" brushRef="#br0">0 30 3001,'0'0'2448,"0"0"-591,0 0-481,0 0-272,0 0-264,0 0-360,0 0-120,46 0-232,-17 0-7,6 0-113,5 0 64,6 0-72,6 0 56,0 0-56,0-12-104,-6 0-561,-6 6-1087,-17 6-2153</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30.075"/>
    </inkml:context>
    <inkml:brush xml:id="br0">
      <inkml:brushProperty name="width" value="0.05" units="cm"/>
      <inkml:brushProperty name="height" value="0.05" units="cm"/>
    </inkml:brush>
  </inkml:definitions>
  <inkml:trace contextRef="#ctx0" brushRef="#br0">5 886 3993,'0'0'5028,"0"0"-2717,0 0-855,0 0-220,0 0-370,0 0-506,-5-14-117,6 4-366,0 0 0,0 1 0,0-1 0,2 0 1,-1 1-1,1-1 0,0 1 0,1 0 0,0 0 1,1 0-1,0 0 0,3-4 123,9-18-903,-11 19 617,1 1-1,0 0 1,0 0 0,4-2 286,-10 12-3,4 10 247,3 32 142,2 1-1,2-2 1,2 1 0,5 9-386,-11-35 35,-1 0 0,2 0 0,0-1 0,1 0 0,0 0 0,1-2 0,6 7-35,-17-19-2,0 0 0,1 1 0,-1-1 0,0 0 0,0 0 0,0 0 0,1 1 0,-1-1 0,0 0 0,0 0 0,0 0 0,1 0 0,-1 1 0,0-1 0,0 0 0,1 0 0,-1 0 0,0 0-1,0 0 1,1 0 0,-1 0 0,0 0 0,1 0 0,-1 0 0,0 0 0,0 0 0,1 0 0,-1 0 0,0 0 0,1 0 0,-1 0 0,0 0 0,0 0 0,1 0 0,-1-1 0,0 1 0,0 0 0,1 0 0,-1 0 0,0 0-1,0-1 1,0 1 0,1 0 0,-1 0 0,0 0 0,0-1 0,0 1 0,0 0 0,0 0 0,1-1 0,-1 1 0,0 0 0,0 0 0,0-1 0,0 1 0,0 0 0,0 0 0,0-1 0,0 1 0,0 0 0,0-1 0,0 1-1,0 0 1,0 0 0,0-1 0,0 1 0,0 0 2,1-23-198,-1 21 180,0-644-1942,2 596 1385,2 0 1,4-9 574,-1 11 576,-2-1 1,-3-8-577,-2 56 37,0 1 24,0 0-11,0 0 78,0 0-32,52-6 2016,274 6-184,-50 0-3428,-273 0 124,-3 0-594,0 0-1037</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31.005"/>
    </inkml:context>
    <inkml:brush xml:id="br0">
      <inkml:brushProperty name="width" value="0.05" units="cm"/>
      <inkml:brushProperty name="height" value="0.05" units="cm"/>
    </inkml:brush>
  </inkml:definitions>
  <inkml:trace contextRef="#ctx0" brushRef="#br0">7 0 4457,'0'0'2067,"0"0"-477,0 0-290,0 0-180,0 0-304,0 0-238,0 0-70,0 0-49,0 0 8,29 0 549,131 0-592,-160 42-227,-3-33-184,-1 0 1,0-1-1,0 1 0,-1-1 1,0 0-1,-1 0 0,0 0 1,0-1-1,-1 0 0,0 0 0,-4 3-13,-23 27-23,13-9-199,2 0 0,0 1 0,-9 22 222,27-49-12,0 0-1,0 0 0,1 1 1,-1-1-1,0 0 0,1 1 0,-1-1 1,1 0-1,0 1 0,0-1 1,0 0-1,0 1 0,1 1 13,-1-4-1,0 1-11,0-1 41,0 0 102,0 0 45,0 0 36,138 0-76,-46 0-4825,-52 0-991</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35.838"/>
    </inkml:context>
    <inkml:brush xml:id="br0">
      <inkml:brushProperty name="width" value="0.05" units="cm"/>
      <inkml:brushProperty name="height" value="0.05" units="cm"/>
    </inkml:brush>
  </inkml:definitions>
  <inkml:trace contextRef="#ctx0" brushRef="#br0">1 24 1560,'0'0'2441,"0"0"-614,0 0-447,0 0-189,0 0-25,0 0-194,5 0-179,76 0 3639,6 0-3586,-82-1-842,0 1 1,0-1 0,0 0 0,0-1 0,0 1 0,0-1-1,4-2-4,-4 2 2,0 0-1,0 0 1,1 1-1,-1-1 1,1 1-1,-1 0 1,6 0-2,265 1-991,-271 1 933,0-1 1,0 1-1,0 0 1,0 0-1,-1 1 1,1-1 0,0 1-1,0 1 58,0-1-23,0 0 0,0 0 0,0-1 0,1 1 1,-1-1-1,1 0 0,-1-1 0,3 1 23,174 5-1680,-130-6-3786,-40 0-566</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36.593"/>
    </inkml:context>
    <inkml:brush xml:id="br0">
      <inkml:brushProperty name="width" value="0.05" units="cm"/>
      <inkml:brushProperty name="height" value="0.05" units="cm"/>
    </inkml:brush>
  </inkml:definitions>
  <inkml:trace contextRef="#ctx0" brushRef="#br0">1 83 5641,'0'0'1869,"0"0"-321,0 0-197,0 0-295,0 0-261,0 0-126,15 0-188,247 0 1160,-239-2-1619,-1-1 0,0-1 0,0 0 0,0-2 0,19-8-22,23-5-34,-58 18-133,0 0-1,-1-1 1,1 0-1,-1 0 0,0 0 1,0 0-1,1-1 1,-1 0-1,-1 0 1,1-1-1,2-1 168,-6 4-843,-1 1-244,0 0-1032,0 0-1659</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36.987"/>
    </inkml:context>
    <inkml:brush xml:id="br0">
      <inkml:brushProperty name="width" value="0.05" units="cm"/>
      <inkml:brushProperty name="height" value="0.05" units="cm"/>
    </inkml:brush>
  </inkml:definitions>
  <inkml:trace contextRef="#ctx0" brushRef="#br0">35 0 1568,'0'0'4316,"0"0"-1893,0 0-716,0 0-371,0 0-299,0 0-204,-3 42-255,-9 135-152,-1-64 404,8-68-1933,4-9-3630,1-36-412</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37.342"/>
    </inkml:context>
    <inkml:brush xml:id="br0">
      <inkml:brushProperty name="width" value="0.05" units="cm"/>
      <inkml:brushProperty name="height" value="0.05" units="cm"/>
    </inkml:brush>
  </inkml:definitions>
  <inkml:trace contextRef="#ctx0" brushRef="#br0">0 0 1768</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18.952"/>
    </inkml:context>
    <inkml:brush xml:id="br0">
      <inkml:brushProperty name="width" value="0.05" units="cm"/>
      <inkml:brushProperty name="height" value="0.05" units="cm"/>
      <inkml:brushProperty name="color" value="#E71224"/>
    </inkml:brush>
  </inkml:definitions>
  <inkml:trace contextRef="#ctx0" brushRef="#br0">508 4 6425,'0'0'2329,"0"0"-964,0 0-102,0 0 91,0 0-256,0 0-434,0 0-652,-1-1 0,1 1 1,0 0-1,-1-1 0,1 1 1,-1 0-1,1 0 0,-1 0 1,1-1-1,-1 1 0,1 0 1,-1 0-1,1 0 0,-1 0 1,1 0-1,-1 0 0,1 0 1,-1 0-1,1 0 0,-1 0 1,1 0-1,-1 0 0,1 0 1,-1 1-1,1-1 0,-1 0 1,1 0-1,-1 0 0,1 1 1,-1-1-1,1 0 0,-1 1 1,1-1-1,0 0 0,-1 1 1,1-1-1,0 1 0,-1-1 1,1 0-1,0 1 0,0-1 1,-1 1-1,1-1 0,0 1 1,0-1-13,-24 28 87,2 0 1,2 2 0,-15 27-88,-26 36 166,-168 196 26,217-272-1071,1 0-1,1 0 1,0 1-1,1 0 1,0 2 879,-18 35-3127,18-38 882</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37.675"/>
    </inkml:context>
    <inkml:brush xml:id="br0">
      <inkml:brushProperty name="width" value="0.05" units="cm"/>
      <inkml:brushProperty name="height" value="0.05" units="cm"/>
    </inkml:brush>
  </inkml:definitions>
  <inkml:trace contextRef="#ctx0" brushRef="#br0">0 6 1768,'48'-3'1037,"-1"1"273,-4 1 4760,-43 38-3919,0 209 2094,1-239-4273,1 1 0,-1-1 0,1 1 0,0-1 1,1 0-1,0 1 0,0-1 0,0 0 0,1-1 0,0 1 1,1-1-1,-1 0 0,1 0 0,0 0 0,1 0 0,-1-1 0,7 4 28,-9-7-324,0-1-1,0 1 1,0-1-1,0 0 1,1 0-1,-1-1 1,1 1-1,-1-1 1,0 1-1,1-1 1,-1 0-1,1 0 1,-1-1-1,4 0 325,9 0-2277,13 1-3433</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47.824"/>
    </inkml:context>
    <inkml:brush xml:id="br0">
      <inkml:brushProperty name="width" value="0.05" units="cm"/>
      <inkml:brushProperty name="height" value="0.05" units="cm"/>
    </inkml:brush>
  </inkml:definitions>
  <inkml:trace contextRef="#ctx0" brushRef="#br0">1 89 5337,'0'0'3077,"0"0"-882,0 0-733,0 0-301,0 0-307,0 0-241,0 0-75,0 0-133,0 0-85,0 0-69,30 0 285,63 0-403,-17 3-185,-1-5 0,0-2-1,0-4 1,8-4 52,38-13-2028,76-3 2028,-61 21-6343,-130 6 2531,-5-4-678</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48.453"/>
    </inkml:context>
    <inkml:brush xml:id="br0">
      <inkml:brushProperty name="width" value="0.05" units="cm"/>
      <inkml:brushProperty name="height" value="0.05" units="cm"/>
    </inkml:brush>
  </inkml:definitions>
  <inkml:trace contextRef="#ctx0" brushRef="#br0">0 107 800,'0'0'2314,"0"0"-482,0 0-325,0 0-312,0 0-213,0 0-170,3 3-255,0-1-478,1 0 0,-1 0 0,1 0-1,0 0 1,0-1 0,-1 1-1,1-1 1,0 0 0,0 0-1,1 0 1,-1-1 0,0 1-1,0-1 1,2 0-79,75-2 466,-40 0-281,21 2-90,0-2 1,0-4-1,-1-2 1,0-3-1,4-3-95,-58 12-1,121-31-231,7 4 232,-118 23-1562,-15-6-3771,-2 11 424</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49.270"/>
    </inkml:context>
    <inkml:brush xml:id="br0">
      <inkml:brushProperty name="width" value="0.05" units="cm"/>
      <inkml:brushProperty name="height" value="0.05" units="cm"/>
    </inkml:brush>
  </inkml:definitions>
  <inkml:trace contextRef="#ctx0" brushRef="#br0">1 0 1360,'0'0'2510,"0"0"-501,0 0-276,0 0-39,0 0-182,0 0-217,0 0-267,0 0-225,0 0-187,0 0-210,0 0-125,11 8-11,9 10-251,0-1 0,1 0 0,0-2 0,2-1 0,0 0 1,0-2-1,1-1 0,2 0-19,48 17 67,2-3-1,4-2-66,-58-18 20,-1-1 0,1 0 0,0-2-1,0 0 1,1-2-20,-21 0 19,1 29 150,-3-28-163,1 1 0,-1 0 1,1-1-1,-1 1 0,0 0 1,0 0-1,0-1 1,0 1-1,0 0 0,0 0 1,-1-1-1,1 1 1,0 0-1,-1-1 0,1 1 1,-1 0-1,0-1 0,0 1 1,1-1-1,-1 1 1,0-1-1,0 1 0,-1-1 1,1 0-1,0 0 0,-1 1-6,-44 42-402,-43 29 402,-4 4-1089,-157 152-5616,178-157 814</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13.264"/>
    </inkml:context>
    <inkml:brush xml:id="br0">
      <inkml:brushProperty name="width" value="0.05" units="cm"/>
      <inkml:brushProperty name="height" value="0.05" units="cm"/>
    </inkml:brush>
  </inkml:definitions>
  <inkml:trace contextRef="#ctx0" brushRef="#br0">681 198 1064,'0'0'2567,"0"0"-850,0 0-549,0 0-256,-15-17-29,-45-51-55,57 66-778,0-1 0,1 1-1,-1-1 1,0 1-1,0 0 1,-1 0 0,1 1-1,0-1 1,0 1 0,-1-1-1,1 1 1,-1 0 0,0 0-1,1 1 1,-1-1 0,0 1-1,1 0 1,-1 0-1,0 0 1,1 0 0,-1 1-1,0-1 1,-2 2-50,-13 0 477,5-10 5124,-7-23-2963,18 26-2533,-1 0 0,1-1 0,-1 1 0,0 1 0,0-1 0,-4-3-105,4 6-6,0 0 0,-1 0 1,1 0-1,0 1 0,0-1 0,-1 1 0,1 0 1,-1 1-1,1-1 0,-5 1 6,7-1-4,0 1 0,0 0 0,0 0 0,0 0 0,-1 0 0,1 1 0,0-1 0,0 1 0,0-1 0,0 1 0,1-1 0,-1 1 0,0 0 0,0 0 0,0 0 0,0 0 0,1 0 0,-1 1 0,1-1 0,-1 0 0,1 1 0,-1-1 0,1 1 1,-1 1 2,-10 19-10,9-17 5,0 0 0,0 0-1,1 0 1,0 0 0,0 0 0,0 0-1,1 1 1,0-1 0,0 0-1,0 1 1,0-1 0,1 6 6,-13 293 42,-42 238-42,37-395-25,4-34-320,-14 42 345,15-113-120,12-40 96,0-1 1,1 1-1,-1-1 1,0 0-1,0 1 1,0-1 0,0 0-1,0 0 1,0 1-1,0-1 1,0 0 0,0 0-1,-1 0 1,1-1-1,0 1 1,-1 0 0,1 0-1,-1-1 1,1 1-1,-1-1 1,1 1-1,-1-1 1,1 0 0,-1 1-1,0-1 24,-2 0-312,-1 0 1,0 0-1,1 0 0,-1-1 0,1 0 1,-1 0-1,0 0 0,1 0 0,0-1 1,-1 1-1,1-1 0,0 0 0,0-1 1,0 1-1,0-1 0,0 1 0,1-1 1,-1 0-1,1-1 0,0 1 0,0 0 1,0-1-1,0 0 0,0 0 0,1 0 1,-1-2 311,-25-35-7343</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13.659"/>
    </inkml:context>
    <inkml:brush xml:id="br0">
      <inkml:brushProperty name="width" value="0.05" units="cm"/>
      <inkml:brushProperty name="height" value="0.05" units="cm"/>
    </inkml:brush>
  </inkml:definitions>
  <inkml:trace contextRef="#ctx0" brushRef="#br0">0 1 4505,'0'0'2857,"0"0"-1041,0 0-184,0 0-223,0 0-201,0 0-152,0 0-272,52 23-200,-23-11-352,5-6 105,7 6-169,10-6-112,1-1-56,12 1 0,5 0-641,29-6-1671,-12 0-2505,-11 0-2337</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14.625"/>
    </inkml:context>
    <inkml:brush xml:id="br0">
      <inkml:brushProperty name="width" value="0.05" units="cm"/>
      <inkml:brushProperty name="height" value="0.05" units="cm"/>
    </inkml:brush>
  </inkml:definitions>
  <inkml:trace contextRef="#ctx0" brushRef="#br0">282 24 3577,'0'0'3135,"0"0"-626,0 0-588,0 0-248,0 0-281,0 0-224,3-4-361,3-11-129,-16 11 166,7 4-786,0 1 0,-1 0 0,1 0 0,0 0 0,0 0 0,0 1 0,0-1 0,0 1 0,1 0 0,-1 0 0,0 0 0,-1 1-58,-57 58 592,-15 22-592,54-58 11,13-15-5,1 0 1,1 0 0,0 1 0,0 0-1,1 0 1,0 1 0,1 0-1,1 0 1,0 0 0,-2 10-7,1 7-99,1-1 0,1 0 0,2 1 1,1 7 98,0-33-49,0 0 0,0 0 1,0 0-1,1 0 0,-1-1 1,1 1-1,0 0 0,0 0 1,0 0-1,0 0 0,0-1 0,1 1 1,-1 0-1,1-1 0,0 1 1,-1-1-1,1 0 0,2 2 49,1 0-267,1 0 0,0 0 0,0 0 0,0-1 0,0 0 0,5 2 267,-4-3-1346,-1 1-1,1 1 0,-1-1 1,0 1-1,0 0 0,0 0 0,3 4 1347,-8-7-4068,-1-1 1783</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15.055"/>
    </inkml:context>
    <inkml:brush xml:id="br0">
      <inkml:brushProperty name="width" value="0.05" units="cm"/>
      <inkml:brushProperty name="height" value="0.05" units="cm"/>
    </inkml:brush>
  </inkml:definitions>
  <inkml:trace contextRef="#ctx0" brushRef="#br0">0 1 4609,'0'0'2546,"0"0"-588,0 0-369,0 0-235,0 0-209,0 0-74,13 4-150,-3 0-743,1 1 0,-1 0 0,0 0 1,0 1-1,0 0 0,-1 1 1,0 0-1,0 0 0,-1 1 1,5 5-179,45 65 585,-42-52-566,2-1 1,1-1 0,0-1-1,2-1 1,1-1 0,0 0-1,23 15-19,-45-36-176,1 1 0,-1-1 0,1 0 0,-1 1-1,0-1 1,1 1 0,-1-1 0,1 0-1,-1 1 1,1-1 0,-1 0 0,1 1 0,-1-1-1,1 0 1,0 0 0,-1 0 0,1 1-1,-1-1 1,1 0 0,0 0 0,-1 0 0,1 0-1,-1 0 1,1 0 0,-1 0 0,1 0 0,0 0-1,-1-1 1,1 1 0,-1 0 0,1 0-1,-1 0 1,1-1 0,0 1 0,-1 0 0,1-1-1,-1 1 1,0 0 0,1-1 0,-1 1-1,1-1 1,-1 1 0,1-1 0,-1 1 0,0-1-1,1 1 1,-1-1 0,0 1 0,1-1 176,-1-34-9568,-1 20 11262,1-14-2884</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15.405"/>
    </inkml:context>
    <inkml:brush xml:id="br0">
      <inkml:brushProperty name="width" value="0.05" units="cm"/>
      <inkml:brushProperty name="height" value="0.05" units="cm"/>
    </inkml:brush>
  </inkml:definitions>
  <inkml:trace contextRef="#ctx0" brushRef="#br0">93 55 304</inkml:trace>
  <inkml:trace contextRef="#ctx0" brushRef="#br0" timeOffset="1">93 55 304,'315'-45'2725,"-258"35"744,-71 11-1468,13 0-1824,-1-1-1,1 0 1,-1 0 0,1 1-1,-1-1 1,1 1-1,-1-1 1,1 1 0,-1 0-1,1-1 1,0 1 0,-1 0-1,1 0 1,0 0-1,0 0 1,-1 0 0,1 0-1,0 1 1,0-1 0,0 0-1,1 0 1,-1 1-1,0-1 1,0 1 0,1-1-177,-16 45 934,9-20-236,-2-8-643,0 0 1,0 0-1,-2-1 0,0 0 0,-1-1 0,0 0 1,-2-1-1,0-1 0,0 0 0,-1-1 1,-5 3-56,-3 1-1250,-2 0 1,0-1 0,-6 1 1249,0-2-4613,0-1 1,-18 5 4612,18-8-1942</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15.871"/>
    </inkml:context>
    <inkml:brush xml:id="br0">
      <inkml:brushProperty name="width" value="0.05" units="cm"/>
      <inkml:brushProperty name="height" value="0.05" units="cm"/>
    </inkml:brush>
  </inkml:definitions>
  <inkml:trace contextRef="#ctx0" brushRef="#br0">35 0 984,'0'0'4813,"0"0"-2518,0 0-793,0 0-187,0 0-256,0 0-131,0 0-54,21 25-84,71 77-3,-78-89-635,0-2 1,1 1-1,0-2 0,0 0 0,1-1 1,1 0-1,2 0-152,-10-6 15,0 1 0,-1 0 0,0 1 1,0-1-1,0 1 0,0 1 0,-1 0 1,0 0-1,0 0 0,-1 1 0,1 0 1,-2 0-1,1 1 0,3 6-15,-6-9-30,-1-1 0,0 1 0,0 0-1,0 0 1,0 0 0,-1 0 0,0 0 0,0 0-1,-1 0 1,1 0 0,-1 1 0,0-1-1,-1 0 1,1 0 0,-1 0 0,-1 5 30,0-3-226,-1 1 0,0-1 0,-1 0 0,1 0 0,-1 0 0,-1 0 0,1-1-1,-1 0 1,-1 0 0,-2 3 226,-15 12-1486,-2-1-1,0-1 1,-1-1 0,-1-1-1,-5 1 1487,3-1-1821,-58 32-526,10-6 825</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30.545"/>
    </inkml:context>
    <inkml:brush xml:id="br0">
      <inkml:brushProperty name="width" value="0.05" units="cm"/>
      <inkml:brushProperty name="height" value="0.05" units="cm"/>
      <inkml:brushProperty name="color" value="#E71224"/>
    </inkml:brush>
  </inkml:definitions>
  <inkml:trace contextRef="#ctx0" brushRef="#br0">738 1008 4937,'0'0'2286,"0"0"-1238,0 0-346,0 0-17,0 0-74,0 0-119,-11-10 96,-191 10 1547,192 2-2195,-1 1-1,1 0 0,-1 1 1,1 0-1,1 0 1,-1 1-1,0 1 1,1 0-1,0 0 0,1 0 1,-1 1 60,-15 10-167,14-13 86,0 0 0,0-1 1,-1 0-1,1-1 1,0 0-1,-1-1 0,0 0 1,1 0-1,-1-1 1,0-1-1,1 0 0,-4 0 81,-27-1-25,39 2 22,0-1-1,-1 1 0,1-1 0,0 1 0,0-1 0,-1 0 0,1 0 0,0 0 0,0 0 1,0 0-1,0 0 0,0-1 0,0 1 0,0-1 0,0 1 0,0-2 4,-29-35-93,10 11 56,9 14 38,1-1-1,0 0 1,1-1-1,1 1 0,0-2 1,1 0-1,1 0 0,0 0 1,1 0-1,-2-13 0,2 7 1,2-1 0,0 1-1,2-1 1,0 0 0,1 0-1,1 0 1,2 1 0,0-2-1,2 3 44,1 0 0,1 1 0,4-6-44,5-23 219,-2 10-206,2 0-1,2 2 1,16-29-13,3-4 11,-29 59-13,0 0 1,1 1 0,1 0-1,0 0 1,0 1-1,0 0 1,1 1 0,1 0-1,0 0 1,0 1-1,3-1 2,11-9-16,103-62 68,-117 75-33,0 1-1,0 0 1,0 1 0,0 0 0,1 0 0,-1 1-1,1 1 1,-1 0 0,1 1 0,-1 0 0,5 1-19,28 0 65,-13-2 357,1-2 0,-1-1 0,6-2-422,-6 2 166,-1 1 0,1 1 0,-1 2 0,2 1-166,39 0 177,-63-1-171,1 0 0,-1 1 0,1 0 0,-1 0 1,0 0-1,0 1 0,0 1 0,0-1 0,0 1 0,-1 0 0,1 1 0,-1 0 0,-1 0 0,3 3-6,17 15 45,-1 1 0,20 25-45,-39-42 1,7 10-2,0 0 1,-2 1-1,0 1 0,-1 0 0,-1 1 1,-1-1-1,-1 2 0,0-1 0,-1 6 1,19 49-1,3-8 4,-18-44-3,0 1-1,-2 0 1,0 0 0,-2 0-1,0 2 1,-1 16 19,-2 0 0,-2 1 0,-1-1 0,-4 19-19,2-51 122,-1 0 0,0 0 0,0 0 0,-2 0-1,1 0 1,-1-1 0,0 1 0,-1-1 0,0-1 0,0 1-1,-1-1 1,-4 4-122,-25 36 83,25-33-85,0 0 0,-2-1 0,1-1 0,-2 0 0,0-1 0,0 0 0,-1-1 0,0 0 0,-1-2 0,-1 0 0,-1 1 2,-4 0-1931,-1-1-1,-20 6 1932,27-9-2626</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16.804"/>
    </inkml:context>
    <inkml:brush xml:id="br0">
      <inkml:brushProperty name="width" value="0.05" units="cm"/>
      <inkml:brushProperty name="height" value="0.05" units="cm"/>
    </inkml:brush>
  </inkml:definitions>
  <inkml:trace contextRef="#ctx0" brushRef="#br0">0 36 40,'0'0'728,"0"0"910,0 0 2612,0 0-1908,0 0-978,0 0-333,9 1-49,127 8 2240,56-7-3222,-162-2-35,-29 0 44,6 0-358,0 0 1,1 0 0,-1-1 0,0 0 0,0 0-1,2-1 349,-8 1-336,0 1-1,1-1 1,-1 1 0,0-1-1,1 0 1,-1 0-1,0 0 1,0 1-1,1-1 1,-1 0-1,0-1 1,0 1-1,0 0 1,0 0-1,0 0 1,-1-1-1,1 1 1,0 0 0,-1-1-1,1 1 1,-1 0-1,1-1 1,-1 1-1,1-1 1,-1 1-1,0-1 1,0 1-1,0-1 1,0 1-1,0-1 337,-8-3-984,-31 4 40,-12 1-75</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17.139"/>
    </inkml:context>
    <inkml:brush xml:id="br0">
      <inkml:brushProperty name="width" value="0.05" units="cm"/>
      <inkml:brushProperty name="height" value="0.05" units="cm"/>
    </inkml:brush>
  </inkml:definitions>
  <inkml:trace contextRef="#ctx0" brushRef="#br0">0 0 16</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17.475"/>
    </inkml:context>
    <inkml:brush xml:id="br0">
      <inkml:brushProperty name="width" value="0.05" units="cm"/>
      <inkml:brushProperty name="height" value="0.05" units="cm"/>
    </inkml:brush>
  </inkml:definitions>
  <inkml:trace contextRef="#ctx0" brushRef="#br0">0 0 16,'9'88'150,"-4"-30"2906,-1 55-3056,-4-112 1822,13 5 1906,22-6-2552,-30 0-692,43 0 827,-4 1-1052,0-1 0,0-3 0,0-1-1,0-2 1,16-6-259,-58 12-41,129-35-9724,-77 23 8194,-29 6 719</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18.288"/>
    </inkml:context>
    <inkml:brush xml:id="br0">
      <inkml:brushProperty name="width" value="0.05" units="cm"/>
      <inkml:brushProperty name="height" value="0.05" units="cm"/>
    </inkml:brush>
  </inkml:definitions>
  <inkml:trace contextRef="#ctx0" brushRef="#br0">0 107 8,'0'0'24,"0"0"29,0 0 7,0 0 39,0 0 22,0 0 31,0 0 138,9 0-3,24 0-149,-7 0 4911,-25 0-1228,-1 0-1878,0 0-472,0 0-142,0 0-364,0 0-281,0 0-286,0 0-32,0 0-188,14 0 46,20 0-194,72 1 48,0-4 0,1-4 0,91-21-78,-38-3-458,3 6 458,-93 17-4562,4 3-4541,-74 5 5606</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19.394"/>
    </inkml:context>
    <inkml:brush xml:id="br0">
      <inkml:brushProperty name="width" value="0.05" units="cm"/>
      <inkml:brushProperty name="height" value="0.05" units="cm"/>
    </inkml:brush>
  </inkml:definitions>
  <inkml:trace contextRef="#ctx0" brushRef="#br0">35 384 80,'0'0'204,"0"0"-16,0 0-5,0 0-23,0 0-69,0 0-3,-6 14 60,-17 41 1352,17-41 4198,6-14-2233,0 0-1206,0 0-364,0 0-614,0 0-566,0 0-217,0 0-171,3-5-325,-1 0 0,1 0-1,0 1 1,1-1 0,-1 1 0,1 0 0,0 0 0,0 0-1,0 1 1,0-1 0,5-1-2,-5 2-39,1-2-103,0 1 0,0 0-1,0 1 1,1-1 0,-1 1 0,1 0 0,0 1 0,0-1 0,0 1 0,0 0 0,0 1 0,1 0 0,-1 0 0,6-1 142,-5 34-142,0 27 281,-1 59-139,-6-77 141,2 0 0,2 0 0,1 0-1,2-1 1,7 18-141,-14-57-2,0 0-1,1 0 0,-1-1 1,0 1-1,1 0 1,-1-1-1,0 1 1,1 0-1,-1-1 0,1 1 1,-1 0-1,1-1 1,-1 1-1,1-1 1,-1 1-1,1-1 1,0 1-1,-1-1 0,1 1 1,0-1-1,-1 0 1,1 1-1,0-1 1,0 0-1,-1 0 0,1 0 1,0 1-1,0-1 1,0 0-1,-1 0 1,1 0-1,0 0 1,0 0-1,-1 0 0,1-1 1,0 1-1,0 0 1,0 0 2,0-1-54,1 1 0,-1-1 0,1 0 1,-1 0-1,0 1 0,1-1 0,-1 0 1,0 0-1,1-1 0,-1 1 0,0 0 1,0 0-1,0-1 0,0 1 0,0 0 0,0-1 1,0 1-1,-1-1 0,1 0 54,23-73-1975,-3-1 0,-3 0 0,4-55 1975,-3 22-1463,15-43 1463,17-27 797,-49 171-662,-2 6 94,1 1-1,-1-1 1,0 0-1,1 1 1,-1-1-1,1 0 1,-1 1-1,1-1 1,0 1-1,0-1 1,-1 1-1,1-1 1,0 1-1,1-1-228,28-1 2029,-24 3-2204,535 17 1745,-323-17-6719,-217 0 1071,-1 0-1172,0 0 3206</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20.077"/>
    </inkml:context>
    <inkml:brush xml:id="br0">
      <inkml:brushProperty name="width" value="0.05" units="cm"/>
      <inkml:brushProperty name="height" value="0.05" units="cm"/>
    </inkml:brush>
  </inkml:definitions>
  <inkml:trace contextRef="#ctx0" brushRef="#br0">36 0 280,'0'0'296,"0"0"-66,0 0-33,0 0-10,0 0 47,0 0-6,0 0-62,0 0 67,0 0 838,0 0 2460,0 0-1446,10 0 1873,15 0-2599,6 2-969,0 1 0,-1 1-1,2 2-389,-2-1 41,0 0-1,1-2 1,1-1-41,-31-3 4,0 1-1,0 0 1,1 0 0,-1 0 0,0 0-1,1 0 1,-1 0 0,0 0 0,1 0-1,-1 0 1,0 1 0,0-1-1,1 0 1,-1 1 0,0-1 0,0 1-1,0 0 1,1-1 0,-1 1 0,0 0-1,0 0 1,0 0 0,0 0-1,0 0 1,-1 0 0,1 0 0,0 0-1,0 0-3,-1 1-1,-1 0-1,1 0 1,-1-1-1,1 1 0,-1 0 1,0 0-1,0 0 1,1-1-1,-1 1 0,0 0 1,-1-1-1,1 1 1,0-1-1,0 1 0,-1-1 1,1 0-1,-1 1 1,1-1-1,-1 0 0,1 0 1,-1 0-1,0 0 2,-53 40-266,-81 66-412,115-88 537,1 0-1,1 1 0,1 1 1,1 0-1,-2 6 142,18-26-21,-1 2-5,0 0 0,0-1-1,0 1 1,0 0 0,1 0 0,-1 0 0,1 0 0,0 1 0,0-1 0,0 0 0,0 0 0,0 1 0,1-1 0,-1 0 0,1 1 0,0-1 0,0 1 0,1-1 0,-1 0 0,1 1 0,0 0 26,0-3 13,0 0 0,0-1 0,0 1 0,1 0 1,-1 0-1,0-1 0,1 1 0,-1-1 0,1 1 0,-1-1 1,1 0-1,-1 0 0,1 1 0,-1-1 0,1 0 0,-1 0 0,1 0 1,-1-1-14,39 0 233,-27 1-143,8 0-215,0-1 0,-1 0 0,1-2 0,-1 0 0,1-1 0,-1-1 0,15-7 125,-14 4-306,-4 1-1642,-1 1 1,1 1-1,1 0 0,-1 1 1,1 1-1,13-1 1948,-13 4-784</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21.184"/>
    </inkml:context>
    <inkml:brush xml:id="br0">
      <inkml:brushProperty name="width" value="0.05" units="cm"/>
      <inkml:brushProperty name="height" value="0.05" units="cm"/>
    </inkml:brush>
  </inkml:definitions>
  <inkml:trace contextRef="#ctx0" brushRef="#br0">33 54 112,'0'0'184,"0"0"-9,0 0-43,0 0-26,0 0 19,-4-3 9,-5-4-2091,-10-8 9197,21 11-2568,18 4-2774,47 9-69,1-4 1,25-2-1830,-70-3 3,-1-1 0,1-1 0,12-3-3,-25 3-833,1-1 1,-1 0-1,0 0 0,0-1 0,2-2 833,-12 6-161,0 0 0,0 0 0,0-1-1,-1 1 1,1 0 0,0 0 0,0 0 0,0 0 0,0 0-1,0 0 1,0 0 0,-1 0 0,1-1 0,0 1-1,0 0 1,0 0 0,0 0 0,0 0 0,0 0-1,0 0 1,0-1 0,0 1 0,0 0 0,0 0-1,0 0 1,0 0 0,0-1 0,0 1 0,0 0-1,0 0 1,0 0 0,0 0 0,0-1 0,0 1-1,0 0 1,0 0 0,0 0 0,0 0 0,0 0-1,0-1 1,0 1 0,0 0 0,0 0 0,0 0-1,0 0 1,1 0 0,-1 0 0,0-1 0,0 1-1,0 0 1,0 0 0,0 0 0,0 0 0,1 0-1,-1 0 1,0 0 0,0 0 0,0 0 0,0 0-1,1 0 1,-1 0 0,0 0 0,0 0 0,0 0-1,0 0 1,1 0 161,-24-4-2573,-38 3 4312,54 1-2584,-1 1 833,0 0-1,-1 0 0,1 1 0,0 0 0,0 0 0,1 1 0,-1 0 0,1 1 0,-3 0 13,3 0 152,-1 0 1,1-1 0,-1 0 0,0 0 0,-1-1 0,1 0 0,0-1 0,-1 0 0,-1 0-153,8 0 198,0-1 1,1 1-1,-1 0 0,1-1 1,-1 1-1,1 0 1,-1 0-1,1 0 0,0 0 1,-1 1-1,1-1 0,0 0 1,0 0-1,0 1 0,0-1 1,0 1-1,0-1 1,0 1-1,0-1 0,1 1 1,-1 0-1,1-1 0,-1 1 1,1 0-1,-1-1 1,1 1-1,0 0 0,0-1 1,0 2-199,-5 65 3475,4-52-3208,-4 192 2513,5-170-2676,0-36-629,0-2-753,0 0-1091,-1-5 1420,1 0-1,-1 1 1,1-1-1,0 0 1,0 0 0,0 1-1,1-5 950,11-36-1671,26-37 1822,-34 75-584,1-3 333,7-13-41,0 0-1,2 1 1,0 0-1,14-14 142,-27 33 104,1 0 0,0 0 0,-1 0 0,0 0 0,1 0 0,-1-1 0,-1 1 0,1 0 0,0-1 0,-1 1 0,1 0 0,-1-1 0,0 1 0,-1-1 0,1 0-104,0 3 90,12 1 9959,-7 4-10113,4 19 601,-1 1 0,-1 0 0,-1 0-1,1 20-536,7 25 245,5 34-1341,-17-90-650,-1 1 0,-1-1-1,0 0 1,-1 0-1,0 0 1,-2 10 1746,-8-5-1195,-5-10-80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21.745"/>
    </inkml:context>
    <inkml:brush xml:id="br0">
      <inkml:brushProperty name="width" value="0.05" units="cm"/>
      <inkml:brushProperty name="height" value="0.05" units="cm"/>
    </inkml:brush>
  </inkml:definitions>
  <inkml:trace contextRef="#ctx0" brushRef="#br0">78 10 56,'0'0'13,"0"0"17,0 0-8,0 0 24,0 0-29,-5-2-10,2 1 2,-23-6-16,25 7 31,0 1 0,0-1 1,0 1-1,0-1 0,1 1 1,-1-1-1,0 1 1,0 0-1,0-1 0,0 1 1,1 0-1,-1-1 0,0 1 1,0 0-1,1 0 0,-1 0 1,1 0-1,-1 0 0,1 0 1,-1 0-1,1 0 0,0 0 1,-1 0-1,1 0 1,0 1-25,-11 21 5628,0-3 421,9-1-5599,1 44 1632,-1-21-1639,3 1 0,1-1 0,1 1 0,3-1 0,3 6-443,-6-37-106,26 118-677,-21-41-5941,-8-45-528</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24.163"/>
    </inkml:context>
    <inkml:brush xml:id="br0">
      <inkml:brushProperty name="width" value="0.05" units="cm"/>
      <inkml:brushProperty name="height" value="0.05" units="cm"/>
    </inkml:brush>
  </inkml:definitions>
  <inkml:trace contextRef="#ctx0" brushRef="#br0">0 368 184,'0'0'420,"0"0"76,0 0 476,0 0 2209,0 0 1232,1 1 2275,2-1-3451,17 5-3204,64-4 78,13 0-75,0-4 0,79-13-36,-130 10-14,0 2 0,42 2 14,-87 1 4,0 0-1,0 0 1,0 0 0,0 0-1,0 0 1,-1 0 0,1 0-1,0 0 1,0 0 0,-1 0-1,1 0 1,-1 0 0,1 0-1,-1-1 1,0 1 0,1 0-1,-1 0 1,0-1 0,0 1-1,0 0 1,0 0 0,0-1-1,0 1 1,0 0 0,0-1-4,-1-52-105,1 37-6,0-9-64,1 8-44,-2-1-1,0 1 0,-2-10 220,2 22-52,0 0 0,-1 0 0,0 1 0,0-1 0,0 1-1,-1-1 1,1 1 0,-2 0 0,1 0 0,0 0 0,-1 0 0,-4-4 52,2 3-20,-1 1 0,0-1 0,0 1 0,-1 1 0,1-1 1,-1 1-1,0 0 0,0 1 0,-1 0 0,1 0 0,-1 1 0,1 0 0,-9-1 20,-15 0 4,0 1 0,0 1 0,-7 3-4,-7-2-40,32 2 41,1 0-1,0 1 1,0 1 0,0 0-1,1 0 1,-1 1 0,1 1 0,-1 1-2,0 1 20,1 2-1,0-1 0,1 2 0,0-1 0,0 2-18,7-7 2,-14 14 30,1 2 1,1 0 0,1 0-1,0 3-32,9-13 49,1 1 0,0 0 0,0 1 0,1-1 0,1 1 0,0-1 0,1 1 0,-1 13-49,1 22 413,3 40-413,0-24 255,0-56-239,-1 0 0,1 0 0,1 0 0,-1 0 0,1-1 0,1 1 0,-1-1 0,1 1 0,1-1 0,-1 0 0,1 0 0,1 0-1,-1-1 1,1 0 0,0 1 0,0-2 0,2 2-16,36 50 15,-26-33 5,0-1 1,2-1-1,0-1 0,5 3-20,-17-18 4,0 0 0,0-1-1,0 0 1,0-1-1,1 0 1,0 0-1,0 0 1,0-1-1,0 0 1,0-1-1,1 0 1,-1 0-1,1 0 1,-1-1 0,10-1-4,44 1-463,-5 0-3103,32-4 3566,-70 1-791,-1 0 0,0-2 0,0 0 0,0-1 0,0 0 1,14-8 790,64-38-8882,-65 32 7536</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24.837"/>
    </inkml:context>
    <inkml:brush xml:id="br0">
      <inkml:brushProperty name="width" value="0.05" units="cm"/>
      <inkml:brushProperty name="height" value="0.05" units="cm"/>
    </inkml:brush>
  </inkml:definitions>
  <inkml:trace contextRef="#ctx0" brushRef="#br0">35 0 80,'0'0'220,"0"0"-47,0 0-3,0 0 33,0 0 419,0 0 1383,-5 0 321,-18 0-591,17 0-400,6 0-117,0 0-353,0 0-131,0 0-117,3 1-55,20 6-212,1-2-1,0 0 0,0-2 0,1-1 0,15 0-349,73-2-4893,-51-1-3127,-49 1 6834</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32.610"/>
    </inkml:context>
    <inkml:brush xml:id="br0">
      <inkml:brushProperty name="width" value="0.05" units="cm"/>
      <inkml:brushProperty name="height" value="0.05" units="cm"/>
      <inkml:brushProperty name="color" value="#E71224"/>
    </inkml:brush>
  </inkml:definitions>
  <inkml:trace contextRef="#ctx0" brushRef="#br0">410 961 5169,'0'0'1315,"0"0"-100,0 0 49,0 0 15,0 0-175,0 0-153,-5 0-95,1 0-678,0-1 0,0 0-1,0-1 1,-1 1-1,1-1 1,1 1-1,-1-1 1,0 0-1,0 0 1,1-1 0,-4-2-178,-47-39 403,20 17-431,11 6 33,1 0 0,0-1 0,2-2 0,0 0 0,2-1 0,-10-17-5,6 10 3,4 1-112,1 0-1,1-1 0,-8-25 110,15 34-225,7 13 203,0-1 0,0 0 1,1 1-1,0-1 1,1 0-1,1 0 1,-1 0-1,2-2 22,0-24-88,-1 19 78,0 0-1,1 1 0,1-1 1,1 1-1,1-1 0,0 1 1,1 0-1,1 1 0,0 0 1,2 0-1,0 0 0,0 1 1,1 1-1,1-1 0,1 2 1,0-1-1,0 2 0,1 0 1,1 0-1,11-7 11,-17 16-43,-1 0 0,0 1 0,1 0 0,0 0 0,0 0 0,-1 1 0,1 0 0,0 1 0,7 0 43,71 6-209,-81-5 209,1 1 0,-1 1 0,0-1 0,0 1 0,0-1 0,0 2 0,-1-1 0,1 0 0,-1 1 0,0 0 0,0 0 0,0 0 0,2 3 0,5 6-8,0 1-1,-1 1 1,7 12 8,13 28-19,-3 2 0,17 51 19,-32-74 52,-2 0 0,-2 1 0,-1 0 0,-1 1 0,0 27-52,-4 188 215,-2-243-187,-1-1 1,0 1-1,-1 0 0,0-1 1,0 1-1,-1-1 0,0 1 0,0-1 1,0 0-1,-2 2-28,-48 69 165,37-55-296,0-4-1251,0 0 0,-2-1 0,-2 2 1382,19-19-29,-15 15-3358</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25.544"/>
    </inkml:context>
    <inkml:brush xml:id="br0">
      <inkml:brushProperty name="width" value="0.05" units="cm"/>
      <inkml:brushProperty name="height" value="0.05" units="cm"/>
    </inkml:brush>
  </inkml:definitions>
  <inkml:trace contextRef="#ctx0" brushRef="#br0">1 1 224,'0'0'911,"0"0"2464,0 0-682,0 0-802,0 0-213,0 0-225,29 1 2819,12 10-2970,-23-5-1206,-1-1 1,1-1-1,0-1 1,0 0-1,13-1-96,157 4-3989,-173-5 1666,-1 0-1,1 1 1,-1 0-1,0 1 2324,-6-1-1655,1-1-256</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26.392"/>
    </inkml:context>
    <inkml:brush xml:id="br0">
      <inkml:brushProperty name="width" value="0.05" units="cm"/>
      <inkml:brushProperty name="height" value="0.05" units="cm"/>
    </inkml:brush>
  </inkml:definitions>
  <inkml:trace contextRef="#ctx0" brushRef="#br0">1 0 264,'0'0'2973,"0"0"-650,0 0-756,0 0-255,0 0-153,0 0-207,2 29 2290,7-26-3025,0 0-1,0-1 1,1 0-1,0-1 1,-1 1-1,1-2 1,0 0-1,8 0-216,-11 0 37,-6 0-39,1 0 1,-1 0-1,0 1 1,0-1-1,0 1 1,0-1-1,0 1 1,0-1 0,0 1-1,0 0 1,0-1-1,0 1 1,0 0-1,-1 0 1,1 0-1,0-1 1,0 1 0,-1 0-1,1 0 1,-1 0-1,1 0 1,-1 0-1,1 0 1,-1 1-1,1-1 1,-1 0-1,0 0 1,0 0 0,0 0-1,1 0 1,-1 0-1,-1 2 2,3 46-276,-3-37 104,1-9 156,-1 0-1,1 0 1,-1 0-1,0 0 1,0 0 0,-1 0-1,1-1 1,-1 1 0,1 0-1,-1-1 1,0 1 0,0-1-1,-1 2 17,-36 37-307,10-11 183,23-23 123,3-4 0,0 0 0,0 1-1,0-1 1,1 1 0,-1 0 0,1-1 0,0 1 0,0 1 0,0-1 0,1 0-1,-1 0 2,2-3-9,19 5 1133,189-6-3692,-204 0 2001,1 1 1,-1-2 0,1 1-1,-1 0 1,0-1 0,1 0-1,-1 0 1,0 0-1,0-1 1,0 0 0,0 1-1,0-1 1,0-1 0,0 1-1,0 0 1,2-3 566,23-19-2701</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26.976"/>
    </inkml:context>
    <inkml:brush xml:id="br0">
      <inkml:brushProperty name="width" value="0.05" units="cm"/>
      <inkml:brushProperty name="height" value="0.05" units="cm"/>
    </inkml:brush>
  </inkml:definitions>
  <inkml:trace contextRef="#ctx0" brushRef="#br0">0 1 16,'0'0'1230,"0"0"2586,0 0-1338,0 0-864,0 0-232,0 0-376,0 4-217,0 219 3606,0-124-4969,0-29-3740,0 0-4753,0-53 6624</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27.637"/>
    </inkml:context>
    <inkml:brush xml:id="br0">
      <inkml:brushProperty name="width" value="0.05" units="cm"/>
      <inkml:brushProperty name="height" value="0.05" units="cm"/>
    </inkml:brush>
  </inkml:definitions>
  <inkml:trace contextRef="#ctx0" brushRef="#br0">1 1 4393,'0'0'2039,"0"0"-292,0 0-235,0 0-289,0 0-333,0 0-73,10 12-12,35 41 368,-3 3 0,-3 2 0,8 17-1173,-38-58-78,15 31-463,3-2 1,1 0-1,6 2 541,-19-37-2448,-1-9-5803,-8-2 5393</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28.181"/>
    </inkml:context>
    <inkml:brush xml:id="br0">
      <inkml:brushProperty name="width" value="0.05" units="cm"/>
      <inkml:brushProperty name="height" value="0.05" units="cm"/>
    </inkml:brush>
  </inkml:definitions>
  <inkml:trace contextRef="#ctx0" brushRef="#br0">439 1 208,'0'0'1787,"0"0"644,0 0-434,0 0-525,0 0-229,0 0-184,-5 0 1731,-19 2-1794,12 6-784,0 2 1,1-1-1,0 1 1,1 1-1,0 0 1,-8 12-213,-1-1 77,0 0 502,-27 30-3729,-26 21 3150,56-58-1787,0-1-1,-1-1 1,0-1-1,-1-1 1,-1 0-1,-17 7 1788,6-5-1607</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29.209"/>
    </inkml:context>
    <inkml:brush xml:id="br0">
      <inkml:brushProperty name="width" value="0.05" units="cm"/>
      <inkml:brushProperty name="height" value="0.05" units="cm"/>
    </inkml:brush>
  </inkml:definitions>
  <inkml:trace contextRef="#ctx0" brushRef="#br0">23 0 512,'0'0'1435,"0"0"1174,0 0-712,0 0-602,0 0-210,0 0-197,0 0-105,36 0 3357,48 0-1991,-83 0-2186,0 1 0,0-1 0,0 1 0,0 0 0,-1-1 0,1 1 0,0 0 0,0-1 0,-1 1 0,1 0 0,0 0 0,-1-1 0,1 1 0,-1 0 0,1 0 0,-1 0 0,1 0 0,-1 0 0,0 0 0,1 0 0,-1 0 1,0 0-1,0 0 0,0 0 0,0 0 0,0 0 0,0 0 0,0 0 0,0 0 0,0 0 37,-2 33-397,0-29 326,1 0 0,-1 0 1,0 0-1,0 0 0,-1 0 0,0-1 0,1 1 0,-1-1 0,-1 0 0,1 0 0,-1 0 0,1 0 0,-1 0 0,0-1 1,-1 0-1,1 1 0,-1-1 71,-20 11 56,-24 17-79,47-29 17,0 0 1,0-1-1,0 1 1,0 1-1,0-1 1,0 0-1,1 0 1,-1 1 0,1-1-1,0 1 1,0-1-1,0 1 1,0-1-1,0 1 1,0 0-1,1-1 1,0 1-1,-1 0 1,1 0 5,0-2 33,0-1-35,0 0 31,0 0-34,25 0-7,1 2-154,1 1 0,24 6 166,9 1-1686,-15-4-1611,-8 0-2497</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44.958"/>
    </inkml:context>
    <inkml:brush xml:id="br0">
      <inkml:brushProperty name="width" value="0.05" units="cm"/>
      <inkml:brushProperty name="height" value="0.05" units="cm"/>
    </inkml:brush>
  </inkml:definitions>
  <inkml:trace contextRef="#ctx0" brushRef="#br0">93 1204 6385,'0'0'2236,"0"0"-536,0 0-301,0 0-187,0 0-10,0 0-141,0 0-99,41 0 1660,-35 0-2620,-1 0 1,1-1-1,-1 1 0,1-1 1,-1-1-1,1 1 1,-1-1-1,0 0 1,1 0-1,-1 0 0,0-1 1,-1 1-1,1-1 1,0-1-1,-1 1 1,0-1-1,1 1 1,-2-1-1,1 0 0,0-1 1,-1 1-1,0-1 1,2-3-3,2-2-57,-1-1 1,0 1-1,-1-1 1,0-1 0,-1 1-1,0-1 1,-1 1-1,0-1 1,-1 0 0,0 0-1,-1-1 57,1-33-327,-1 0-1,-3-17 328,0-11-314,0 58 218,1 0 0,-2 0 0,0 0 0,-1 1 0,-1-1 0,-1-1 96,-1-4-24,1-2 1,1 1-1,0-3 24,-40-415 19,45 429-28,-5-28 30,5 38-21,0 1 0,0-1 0,-1 0 0,1 0 0,0 0 0,0 0 0,-1 0 0,1 0 0,0 0 0,-1 0 0,1 0 0,-1 1 0,1-1 0,-1 0 0,0 0 0,1 1 0,-1-1 0,0 0 0,1 1 0,-1-1 0,0 1 0,0-1 0,0 1 0,1-1 0,-1 1 0,0-1 0,0 1 0,0 0 0,-1-1 0,1 1 4,1 0 1,0 0 22,0 0-39,-5-42 127,5 26-149,0 15 37,0 1-6,-24 0 345,21 1-335,1 0 0,0-1 0,0 1 0,0 0 0,0 0 0,0 0 0,1 1 0,-1-1 0,0 0 0,0 1 0,1-1 0,-1 1 0,1-1 0,-1 1 0,1 0 0,0-1 0,0 1 0,0 0 0,-1 1-7,-23 44-7,21-39 17,-4 7-186,-1-1 0,0 0 0,-1 0 1,-1-1-1,-11 11 176,11-15-2737,5-6-3232,6-3 1855</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45.527"/>
    </inkml:context>
    <inkml:brush xml:id="br0">
      <inkml:brushProperty name="width" value="0.05" units="cm"/>
      <inkml:brushProperty name="height" value="0.05" units="cm"/>
    </inkml:brush>
  </inkml:definitions>
  <inkml:trace contextRef="#ctx0" brushRef="#br0">1 3 928,'0'0'1307,"0"0"45,0 0-101,0 0-58,0 0-114,0 0-173,0 0-92,0 0-83,0 0-50,0 0-219,0 0-72,0 0-20,0 0-13,0 0 7,28 0 1475,0-1-533,-21 0-1223,1 1 1,0 0 0,-1 0-1,1 0 1,0 1 0,-1 0-1,1 0 1,-1 1 0,1 0-1,-1 0 1,0 1 0,0 0 0,0 0-1,0 1 1,0 0-84,24 20-675,-2 1 0,0 1 0,-2 1 1,-1 1-1,2 7 675,14 18-2985</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33.343"/>
    </inkml:context>
    <inkml:brush xml:id="br0">
      <inkml:brushProperty name="width" value="0.05" units="cm"/>
      <inkml:brushProperty name="height" value="0.05" units="cm"/>
    </inkml:brush>
  </inkml:definitions>
  <inkml:trace contextRef="#ctx0" brushRef="#br0">0 0 304,'0'0'411,"0"0"94,0 0 802,0 0 2477,0 0-890,0 0-1121,0 0-486,0 0-228,0 0-307,0 0-296,0 4-25,0 307 3887,0-179-5460,0-48-4597,0-14-6014,2-93 11273,8-6 313</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33.841"/>
    </inkml:context>
    <inkml:brush xml:id="br0">
      <inkml:brushProperty name="width" value="0.05" units="cm"/>
      <inkml:brushProperty name="height" value="0.05" units="cm"/>
    </inkml:brush>
  </inkml:definitions>
  <inkml:trace contextRef="#ctx0" brushRef="#br0">208 1 88,'0'0'241,"0"0"27,0 0-30,0 0-15,0 0-46,0 0 46,0 0 59,0 0 9,-10 4 13381,9 2-12761,0 104-425,-5 0-1,-10 42-485,9-98 5,5-27-3200,-2 1 1,-5 18 3194,6-37-797,1-1-1,-1 0 1,0 0 0,-1 0 0,0-1 0,0 1 0,-1-1 0,0 0 0,0 0 0,-5 5 797,1-3-359,0-1 1,0 0-1,0 0 0,-1-1 0,0 0 1,-1-1-1,-7 4 359,0-3-615</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34.059"/>
    </inkml:context>
    <inkml:brush xml:id="br0">
      <inkml:brushProperty name="width" value="0.05" units="cm"/>
      <inkml:brushProperty name="height" value="0.05" units="cm"/>
      <inkml:brushProperty name="color" value="#E71224"/>
    </inkml:brush>
  </inkml:definitions>
  <inkml:trace contextRef="#ctx0" brushRef="#br0">437 953 5489,'0'0'2287,"0"0"-1316,0 0-523,0 0 80,0 0-47,0 0-65,-21-1-206,-63-4-135,77 5-52,0-1 0,0 0 0,0-1 1,1 0-1,-1 0 0,1 0 0,-1-1 0,1 0 0,0 0 0,0-1 0,0 1 1,1-1-1,-1-1 0,1 1 0,0-1 0,0 0 0,-1-1-23,-5-8 68,0-1-1,1-1 1,1 1-1,0-2 0,0-1-67,0 0 60,-21-46 787,2-1 1,4-2 0,2-1 0,3-1 0,-4-38-848,19 65-10,1-1-1,2 0 1,2 0 0,4-18 10,-5 57-40,2 0 0,-1 0 1,0 0-1,1-1 0,0 1 1,0 0-1,0 1 0,0-1 1,1 0-1,0 1 0,-1-1 1,1 1-1,1 0 0,-1 0 0,0 0 1,1 0-1,-1 1 0,1-1 1,0 1-1,0 0 0,0 0 1,0 0-1,0 1 0,0 0 1,3-1 39,14-5-79,-1 2 1,0 0-1,1 2 1,17-2 78,18 3-189,31 2 189,-23 2-19,-55-1 24,1 0-1,-1 1 1,0 0 0,0 1-1,0 0 1,0 0 0,0 1-1,-1 0 1,1 1 0,-1 0-1,0 0 1,-1 1-1,1-1 1,3 5-5,12 12 32,-1 0 0,0 1 0,12 19-32,-20-19 13,0 0 0,-2 1-1,-1 0 1,-1 0 0,-1 1-1,-1 1 1,-1 0 0,2 21-13,0 15 61,-3 1 0,-3 0 1,-3 0-1,-4 27-61,3-76 37,-1 0-1,-1-1 1,0 1 0,-1-1-1,0 0 1,-1 0 0,-1 0-1,0 0 1,-1-1 0,-6 9-37,-16 21-2226,-1-2 1,-14 12 2225,18-21-3331,8-14-980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34.627"/>
    </inkml:context>
    <inkml:brush xml:id="br0">
      <inkml:brushProperty name="width" value="0.05" units="cm"/>
      <inkml:brushProperty name="height" value="0.05" units="cm"/>
    </inkml:brush>
  </inkml:definitions>
  <inkml:trace contextRef="#ctx0" brushRef="#br0">18 272 40,'0'0'233,"0"0"-127,0 0-46,0 0 24,0 0 38,0 0 103,0-15 92,-1-44 116,1 58-299,1 1 0,-1-1 0,0 0 0,0 0 0,0 1 0,0-1 0,0 0 0,0 0 0,0 1 0,0-1 0,0 0 0,-1 0 0,1 1-1,0-1 1,0 0 0,-1 0 0,1 1 0,0-1 0,-1 0 0,1 1 0,-1-1 0,1 1 0,-1-1 0,1 0 0,-1 1 0,1-1 0,-1 1 0,1-1 0,-1 1-1,0 0 1,1-1 0,-1 1 0,0-1-134,0 1 277,1 0 0,0 0 0,-1 0 0,1 0-1,0 0 1,-1 0 0,1-1 0,0 1 0,0 0 0,-1 0 0,1-1-1,0 1 1,0 0 0,-1 0 0,1-1 0,0 1 0,0 0-1,-1 0 1,1-1 0,0 1 0,0 0 0,0-1 0,0 1 0,0 0-1,0-1 1,0 1 0,-1 0 0,1-1 0,0 1 0,0-1-1,0 1 1,0 0 0,0-1 0,0 1 0,1 0 0,-1-1-1,0 1-276,24 36 711,12 34-413,-12-22-114,25 37-184,-40-71 21,1 0 0,0-1-1,1 0 1,1-1 0,0-1-1,0 1 1,14 8-21,-21-18 27,-1-1 0,1 1 0,0-1 0,-1 0 0,1 0 0,0-1 0,0 1 0,0-1 0,0 0 0,0 0 0,-1-1 0,1 1 0,0-1 1,0 0-1,0-1 0,-1 1 0,1-1 0,-1 0 0,1 0 0,-1 0 0,0 0 0,0-1 0,0 0 0,0 0 0,0 0 0,0-1-27,126-124-176,49-52-278,-121 116-72,8-7-1450,-23 24-4957,-42 46 4571,-1 1 482,-18 26-698,-4 7 1699</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40.344"/>
    </inkml:context>
    <inkml:brush xml:id="br0">
      <inkml:brushProperty name="width" value="0.05" units="cm"/>
      <inkml:brushProperty name="height" value="0.05" units="cm"/>
    </inkml:brush>
  </inkml:definitions>
  <inkml:trace contextRef="#ctx0" brushRef="#br0">277 66 960,'0'0'5984,"0"0"-3175,0 0-1296,0 0-230,0 0-189,0 0-207,-1 20 824,-5 25-1343,-2 0 0,-2 0 0,-15 38-368,-54 128 380,75-201-369,-64 166 167,-1 31-178,63-159 117,6-47-69,0-13-66,1-11-132,1 0 0,1 0 0,1 1 0,2-1 0,0 1 0,1-1 150,55-136-1057,-33 89 447,41-112-1124,16-85 1734,-83 256 64,0 0-1,0 0 1,1 0-1,1 0 0,0 1 1,0 0-1,1 0 1,0 0-1,1-1-63,-6 11 40,-1 0 0,0 0 0,0 0-1,0 0 1,0-1 0,0 1 0,1 0 0,-1 0-1,0 0 1,0 0 0,0 0 0,0 0 0,1 0 0,-1 0-1,0 0 1,0-1 0,0 1 0,1 0 0,-1 0 0,0 0-1,0 0 1,0 0 0,1 0 0,-1 0 0,0 1 0,0-1-1,0 0 1,1 0 0,-1 0 0,0 0 0,0 0-1,0 0 1,1 0 0,-1 0 0,0 0 0,0 0 0,0 1-1,0-1 1,0 0 0,1 0 0,-1 0 0,0 0 0,0 1-1,0-1 1,0 0-40,7 14 513,1 21-678,-8-31 367,108 404 567,-38-160-673,-58-208-228,1 10 240,-9-13-4555,-15-37-2319,-14 0 3703,23 0 2952,-1 0-1,1-1 1,-1 1 0,1-1-1,-1 0 1,1 1 0,-1-1-1,1 0 1,-1 0-1,1-1 1,0 1 0,0 0-1,0-1 1,0 0 0,0 1-1,0-1 1,-1-1 111,1 1-74,-16-11-829</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40.778"/>
    </inkml:context>
    <inkml:brush xml:id="br0">
      <inkml:brushProperty name="width" value="0.05" units="cm"/>
      <inkml:brushProperty name="height" value="0.05" units="cm"/>
    </inkml:brush>
  </inkml:definitions>
  <inkml:trace contextRef="#ctx0" brushRef="#br0">1 101 2264,'0'0'4320,"0"0"-2042,0 0-635,0 0-233,0 0-158,0 0-211,0 0-155,0 0-177,0 0-119,0 0-199,12 0 215,79 2-3,-45 1-1397,0-3 0,0-1 0,29-6 794,-51 0-1928,-1 0 1,0-1-1,-1-2 0,0 0 0,-1-1 0,0-1 0,0-2 1928,10-5-1276</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47.962"/>
    </inkml:context>
    <inkml:brush xml:id="br0">
      <inkml:brushProperty name="width" value="0.05" units="cm"/>
      <inkml:brushProperty name="height" value="0.05" units="cm"/>
    </inkml:brush>
  </inkml:definitions>
  <inkml:trace contextRef="#ctx0" brushRef="#br0">0 0 80,'0'0'496,"0"0"132,0 0 1130,0 0 3447,0 0-2560,0 0-1313,29 0 2729,110 6-1754,-71-2-3534,1-2-5044,-69-2 2496,0 0 1036,0 0 1214,-9 13-616,-15 2 1680,0-2 88</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48.397"/>
    </inkml:context>
    <inkml:brush xml:id="br0">
      <inkml:brushProperty name="width" value="0.05" units="cm"/>
      <inkml:brushProperty name="height" value="0.05" units="cm"/>
    </inkml:brush>
  </inkml:definitions>
  <inkml:trace contextRef="#ctx0" brushRef="#br0">1 113 56,'0'0'117,"0"0"33,0 0 168,0 0 533,0 0 1857,0 0-39,10 3-900,29 6-509,-1-2 0,1-2 0,0-1 0,3-2-1260,-15-2 308,37-1-1995,-56 0 1011,1 0-1,-1-1 1,0 0-1,0 0 1,0 0-1,0-1 1,0-1-1,-1 1 1,1-1 0,3-3 676,100-68-3803,-64 40 2215</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49.625"/>
    </inkml:context>
    <inkml:brush xml:id="br0">
      <inkml:brushProperty name="width" value="0.05" units="cm"/>
      <inkml:brushProperty name="height" value="0.05" units="cm"/>
    </inkml:brush>
  </inkml:definitions>
  <inkml:trace contextRef="#ctx0" brushRef="#br0">352 98 304,'0'0'5927,"0"0"-918,0 0-2443,0 0-735,0 0-428,0 0-331,14-6-428,44-24-233,-57 29-402,0 1 1,0-1-1,0 0 1,0 1-1,0-1 1,0 0-1,0 0 1,0 0-1,0 0 1,0 0-1,0 0 1,0 0-1,-1 0 1,1-1-1,0 1 1,-1 0-1,1 0 1,-1 0-1,0-1 1,1 1-1,-1 0 1,0-1-1,0 1 1,1 0-1,-1-1 1,0 1-1,-1 0 1,1-1-1,0 1 1,0 0-1,0-1 1,-1 1 0,1 0-1,-1 0 1,1-1-1,-1 1 1,1 0-1,-1 0 1,0 0-1,0 0 1,1 0-1,-1 0 1,0 0-1,0 0 1,0 0-1,0 0 1,0 0-1,0 1 1,-1-1-1,1 0 1,0 1-1,0-1 1,0 1-1,-1-1-9,-30-2-602,0 2 1,0 1-1,-2 1 602,-24 1-694,57-1 667,2 212-94,-1 178 186,-6-268-32,-5 0 0,-8 14-33,15-110-83,-13 57 49,15-78-152,0-1 0,0 1 0,0-1 0,-1 1-1,0-1 1,0 0 0,0 0 0,-1 0 0,0 0 0,0 0 0,0-1 0,-1 1 186,0-3-658,0 0 1,0 0-1,-1 0 1,1-1-1,0 0 1,0 0-1,-1-1 1,1 1-1,-1-1 1,1 0 0,0-1-1,-1 1 1,-3-2 657,-11 1-2066,18 1 1998,1 0 1,0-1-1,-1 1 1,1 0-1,0-1 1,-1 1-1,1-1 1,0 0-1,-1 1 1,1-1-1,0 0 1,0 0-1,0 0 1,0 0-1,0 0 1,0 0-1,0 0 1,0 0-1,0 0 1,1 0-1,-1 0 1,0-1-1,1 1 1,-1 0-1,1-1 1,-1 1-1,1 0 1,-1-1-1,1 1 1,0-1 67,-6-48-345,6 42 172,-1-47-531,1 2-250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49.973"/>
    </inkml:context>
    <inkml:brush xml:id="br0">
      <inkml:brushProperty name="width" value="0.05" units="cm"/>
      <inkml:brushProperty name="height" value="0.05" units="cm"/>
    </inkml:brush>
  </inkml:definitions>
  <inkml:trace contextRef="#ctx0" brushRef="#br0">3 25 160,'0'0'284,"0"0"31,0 0-16,0 0 171,0 0 812,0 0 2272,0-1-3372,-1 1-1,1 0 1,0 0-1,0-1 1,0 1-1,-1 0 1,1 0 0,0-1-1,0 1 1,0 0-1,0 0 1,0-1-1,0 1 1,0 0 0,0-1-1,0 1 1,0 0-1,0-1 1,0 1-1,0 0 1,0 0 0,0-1-1,0 1 1,0 0-1,0-1 1,0 1-1,0 0 1,0-1 0,0 1-1,1 0 1,-1 0-1,0-1 1,0 1-1,0 0 1,0 0 0,1 0-1,-1-1 1,0 1-1,0 0 1,1 0-1,-1 0 1,0-1 0,0 1-1,1 0 1,-1 0-1,0 0 1,1 0-182,53 2 2476,37 7-2476,-35-2-326,39-2 326,-78-5-25,24 1-2977,0-1 0,0-3 0,0-1 0,0-2-1,13-5 3003,-13-1-1692</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50.475"/>
    </inkml:context>
    <inkml:brush xml:id="br0">
      <inkml:brushProperty name="width" value="0.05" units="cm"/>
      <inkml:brushProperty name="height" value="0.05" units="cm"/>
    </inkml:brush>
  </inkml:definitions>
  <inkml:trace contextRef="#ctx0" brushRef="#br0">240 0 2689,'0'0'5399,"0"0"-2706,0 0-855,0 0-151,0 0-402,0 0-505,-5 2-283,-3 3-448,0 0 0,1 0 0,0 0 1,0 1-1,0 0 0,1 0 0,-1 1 0,2-1 1,-1 1-1,1 1 0,-1 0-49,-57 97 89,49-80-54,2-1-49,0 0 0,2 1 0,0 0 0,2 0 0,1 1 0,1 0 0,1 1 0,1-1 1,1 1-1,2 0 0,1 0 0,0-1 0,4 11 14,-4-35-95,1 1 0,1 0 0,-1-1 0,0 1 0,1-1 1,-1 1-1,1-1 0,0 0 0,-1 0 0,1 1 0,0-1 0,1 0 1,-1-1-1,0 1 0,1 0 0,-1-1 0,0 1 0,1-1 1,0 0-1,-1 0 0,1 0 0,0 0 0,0 0 0,0-1 95,70 15-6427,-72-14 6197,39 3-6292,-28-4 5418</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50.889"/>
    </inkml:context>
    <inkml:brush xml:id="br0">
      <inkml:brushProperty name="width" value="0.05" units="cm"/>
      <inkml:brushProperty name="height" value="0.05" units="cm"/>
    </inkml:brush>
  </inkml:definitions>
  <inkml:trace contextRef="#ctx0" brushRef="#br0">1 0 80,'0'0'5040,"0"0"-2173,0 0-1029,0 0-287,0 0-123,0 0-305,11 15-207,117 171 554,-113-166-1143,1 0 0,1-1 0,16 15-327,-25-28-459,0 1 0,0-1 0,1-1 1,0 1-1,0-1 459,-4-3-1298,0 0-1,1 0 1,-1 0 0,0 0 0,1-1 0,-1 0 0,1 0 0,-1-1 0,3 1 1298,-7-1-1841,-1 0 789</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51.225"/>
    </inkml:context>
    <inkml:brush xml:id="br0">
      <inkml:brushProperty name="width" value="0.05" units="cm"/>
      <inkml:brushProperty name="height" value="0.05" units="cm"/>
    </inkml:brush>
  </inkml:definitions>
  <inkml:trace contextRef="#ctx0" brushRef="#br0">1 0 368</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21.950"/>
    </inkml:context>
    <inkml:brush xml:id="br0">
      <inkml:brushProperty name="width" value="0.05" units="cm"/>
      <inkml:brushProperty name="height" value="0.05" units="cm"/>
      <inkml:brushProperty name="color" value="#E71224"/>
    </inkml:brush>
  </inkml:definitions>
  <inkml:trace contextRef="#ctx0" brushRef="#br0">0 0 5641,'0'0'1220,"0"0"-406,0 0-155,0 0-150,0 0-175,0 0-137,2 0 524,2 11-562,6 97 112,-4 76-271,-1-11 141,33 268 546,34 90-687,-45-315 719,-4 124-719,-14 217 1182,-4-84 655,-3-251-1390,-2-80-318,5 0 1,14 59-130,-16-177-609,-10-45-425,-6-29-953,-4-11-1162</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51.578"/>
    </inkml:context>
    <inkml:brush xml:id="br0">
      <inkml:brushProperty name="width" value="0.05" units="cm"/>
      <inkml:brushProperty name="height" value="0.05" units="cm"/>
    </inkml:brush>
  </inkml:definitions>
  <inkml:trace contextRef="#ctx0" brushRef="#br0">1 35 368,'216'-29'4026,"-173"23"-1213,-43 6-969,0 0-427,0 0-297,0 0-264,0 0-72,-2 9-514,0-1 0,0 0 0,-1 1 0,0-1 1,-1 0-1,1 0 0,-2-1 0,1 1 0,-1-1 0,0 0 0,0 0 0,-2 1-270,-18 27 317,-15 30-82,-20 22-235,11-29-3635,48-56 3357,0-1-360,0 1 1,-1-1 0,1 0 0,0 1 0,-1-1 0,1 0 0,-1 0 0,1 0-1,-1 0 1,1 0 0,-1 0 0,0-1 0,1 1 0,-1 0 0,0-1 0,0 1-1,1-1 638,0 0-1252</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51.905"/>
    </inkml:context>
    <inkml:brush xml:id="br0">
      <inkml:brushProperty name="width" value="0.05" units="cm"/>
      <inkml:brushProperty name="height" value="0.05" units="cm"/>
    </inkml:brush>
  </inkml:definitions>
  <inkml:trace contextRef="#ctx0" brushRef="#br0">0 0 4169,'0'0'2418,"0"0"-743,0 0-247,0 0-114,0 0-186,0 0-139,0 0-176,16 17-104,0-1-591,43 44 631,6 13-749,-42-46 83,-15-19-70,0 0 1,-1 1 0,0-1 0,0 2 0,-1-1-1,0 1 1,-1 0 0,0 0 0,0 0 0,-1 1 0,-1 0-1,0 0 1,0 0 0,-1 3-14,0 6-60,-1 1 0,-1 0 0,-1 0 0,-1-1 60,1-12-159,-1 0 1,0 0-1,0-1 0,-1 1 0,0-1 0,0 1 0,-1-1 1,1 0-1,-2-1 0,1 1 0,-5 4 159,-21 25-3663,-2-2 1,-2-1-1,-34 26 3663,21-27-1819</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52.724"/>
    </inkml:context>
    <inkml:brush xml:id="br0">
      <inkml:brushProperty name="width" value="0.05" units="cm"/>
      <inkml:brushProperty name="height" value="0.05" units="cm"/>
    </inkml:brush>
  </inkml:definitions>
  <inkml:trace contextRef="#ctx0" brushRef="#br0">496 679 8170,'0'0'2240,"0"0"-607,0 0-292,0 0-207,0 0-450,0 0-229,0-10-122,0 6-311,1 0 13,-1 0 1,0 0-1,0 0 0,0 0 0,0 0 1,-1 0-1,0 0 0,0 0 1,0 1-1,0-1 0,0 0 0,-1 1 1,1-1-1,-1 0 0,0 1 1,0 0-1,-1 0 0,1-1 1,-1 1-1,1 0 0,-1 1 0,0-1 1,0 1-1,0-1 0,-3-1-35,-12-3 36,1 0 0,-1 2 0,-1 0 0,1 1 0,-1 0-1,0 2 1,1 0 0,-1 1 0,-16 2-36,28 0-4,-1 0-1,1 1 1,0-1 0,0 2 0,0-1-1,0 1 1,0 0 0,0 0-1,1 1 1,-1 0 0,1 0 0,0 1-1,1-1 1,-1 1 0,1 1-1,0-1 1,0 1 0,0 0 0,1 0-1,-1 1 5,-11 17-19,1 0-1,1 0 1,2 2-1,-8 20 20,9-15 3,2 0 0,0 1 0,3 0 0,1 0 0,1 0 0,1 1 0,3 30-3,0-62 5,0 1-1,1-1 1,-1 0-1,1 0 1,-1 0-1,1 0 0,-1 0 1,1 0-1,0 0 1,0 0-1,-1 0 1,1 0-1,0 0 0,0 0 1,0 0-1,0-1 1,0 1-1,0 0 1,0-1-1,0 1 1,0-1-1,1 1 0,-1-1 1,0 1-1,0-1 1,0 0-1,1 0 1,-1 0-1,0 0 0,0 1 1,1-1-1,-1-1 1,0 1-1,1 0-4,44-5 228,-38 1-218,-1-1 1,0 0-1,-1 0 0,1-1 0,-1 0 1,0 0-1,-1 0 0,1-1 0,-1 1 1,-1-1-1,1-1 0,-1 1 0,3-7-10,3-4-12,59-90-135,75-132-2066,-120 195 1357,-3 0 0,-1-2 0,-3 0 1,5-27 855,-12 26-220,-2 0 1,-3-1 0,-1 0-1,-3-31 220,0 5 2048,-1 75-2000,-1 0-1,1 0 1,-1 0-1,1 0 1,-1 1-1,1-1 0,-1 0 1,1 0-1,-1 0 1,1 1-1,0-1 1,-1 0-1,1 0 0,-1 1 1,1-1-1,0 1 1,-1-1-1,1 0 1,0 1-1,0-1 0,-1 0 1,1 1-1,0-1 1,0 1-1,-1-1 1,1 1-1,0-1 0,0 1 1,0-1-1,0 1 1,0-1-1,0 1-47,-5 53 1213,3 1-1,5 45-1212,0-1 738,-5 56-12,5 172-29,-1-298-1050,1 0 0,1 0 0,2-1 0,6 17 353,-12-44-1457,0 2 3559,0-2-4741,0-2-2499,0 1-3705,0-15 7981</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53.126"/>
    </inkml:context>
    <inkml:brush xml:id="br0">
      <inkml:brushProperty name="width" value="0.05" units="cm"/>
      <inkml:brushProperty name="height" value="0.05" units="cm"/>
    </inkml:brush>
  </inkml:definitions>
  <inkml:trace contextRef="#ctx0" brushRef="#br0">1 1 1744,'0'0'4939,"0"0"-2284,0 0-769,0 0-159,0 0-228,0 0-331,20 23-254,4 6-690,122 137 1044,-126-145-1144,2 0 0,0-2 0,1-1 0,0 0 0,2-2 0,0-1 0,21 10-124,-42-24-545,-1 0 0,0 0 0,0 0 0,1 0 0,-1 0 0,1-1 0,-1 1 0,0-1 0,1 0 0,2 0 545,1-1-914,-6-4-6350,-3-13 5318,2 16 1817,0 0 1,-1 1-1,1-1 1,-1 1-1,0-1 0,0 0 1,0 1-1,1-1 1,-1 1-1,-1 0 0,1-1 1,0 1-1,0 0 0,-1-1 129,-5-6-517,0-8-483</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53.475"/>
    </inkml:context>
    <inkml:brush xml:id="br0">
      <inkml:brushProperty name="width" value="0.05" units="cm"/>
      <inkml:brushProperty name="height" value="0.05" units="cm"/>
    </inkml:brush>
  </inkml:definitions>
  <inkml:trace contextRef="#ctx0" brushRef="#br0">47 1 512</inkml:trace>
  <inkml:trace contextRef="#ctx0" brushRef="#br0" timeOffset="1">47 1 512,'336'0'1166,"-269"0"1112,-67 0 1180,0 0-1405,0 0-635,0 0-162,0 0-161,0 0-136,0 3-141,-1 9-631,-1 0 0,0 0 0,-1 0 0,-1 0 0,0 0 0,0-1 0,-1 0 0,-1 0 0,1 0 0,-2 0 1,0-1-1,-6 8-187,-20 23 47,-1-1 1,-15 10-48,-61 59-3199,-2-9-6639,64-61 7050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54.628"/>
    </inkml:context>
    <inkml:brush xml:id="br0">
      <inkml:brushProperty name="width" value="0.05" units="cm"/>
      <inkml:brushProperty name="height" value="0.05" units="cm"/>
    </inkml:brush>
  </inkml:definitions>
  <inkml:trace contextRef="#ctx0" brushRef="#br0">807 67 88,'0'0'384,"0"0"46,0 0-60,0 0-7,0 0 32,0 0 9,0 0 944,4-4 2681,6-8-3005,-2-15 8982,-7 10-8523,-3 16-1486,1 0-1,-1 0 0,0 0 1,1 1-1,-1-1 0,0 1 1,0-1-1,0 1 1,0 0-1,1 0 0,-1-1 1,0 1-1,0 1 0,0-1 1,0 0-1,0 0 0,0 1 4,0-1-14,-4-1-4,0 1 0,0 0-1,0 0 1,0 1 0,1-1 0,-1 1-1,0 1 1,0-1 0,1 1-1,-1 0 1,1 0 0,0 0-1,-1 1 1,1 0 0,0 0 0,0 0-1,1 1 1,-5 3 18,-10 11-60,2 1-1,0 0 1,1 2-1,0-1 1,2 2-1,1 0 1,1 1 0,0 0-1,2 1 1,1 0-1,1 0 1,0 1-1,0 10 61,2 0-35,2 1-1,0 0 0,3 0 1,1 3 35,-2 38 5,-29 342-149,21-316 132,-26 192-154,28-249 143,-2-1-1,-3 0 1,-1-1 0,-2 0-1,-8 11 24,22-50-2,-1 0-1,1-1 1,-1 1-1,0 0 1,0-1-1,0 0 1,-1 0-1,1 0 0,-1 0 1,0 0-1,0-1 1,0 0-1,-1 1 1,1-2-1,-1 1 1,0 0-1,-1-1 3,-5 1-369,-1 0 0,1-1 0,-1-1 0,0 1-1,1-2 1,-1 0 0,-2 0 369,-29 1-2784,23 0-32,1-1-1,-1 0 1,-16-3 2816,35 2-88,-1 1 1,1-1-1,0 1 0,-1-1 0,1 1 1,0-1-1,0 0 0,0 0 1,-1 1-1,1-1 0,0 0 1,0 0-1,0 0 0,0 0 0,0 0 1,1-1-1,-1 1 0,0 0 1,0 0-1,1 0 0,-1-1 1,1 1-1,-1 0 0,1-1 0,-1 1 1,1-2 87,-4-38-1888,4 41 1872,0-7-425</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55.078"/>
    </inkml:context>
    <inkml:brush xml:id="br0">
      <inkml:brushProperty name="width" value="0.05" units="cm"/>
      <inkml:brushProperty name="height" value="0.05" units="cm"/>
    </inkml:brush>
  </inkml:definitions>
  <inkml:trace contextRef="#ctx0" brushRef="#br0">6 0 16,'0'0'115,"0"0"129,0 0-28,0 0-107,-1 4-2,-3 46 776,3-28 6116,9-14-3483,25 1-1082,79 3 620,-85-12-3598,0-1 1,0-1-1,5-2 544,21-10-2613,-33 4-296,1 0 0,-1-1 0,-1-1 1,13-10 2908,-13 9-1558</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55.929"/>
    </inkml:context>
    <inkml:brush xml:id="br0">
      <inkml:brushProperty name="width" value="0.05" units="cm"/>
      <inkml:brushProperty name="height" value="0.05" units="cm"/>
    </inkml:brush>
  </inkml:definitions>
  <inkml:trace contextRef="#ctx0" brushRef="#br0">156 0 16,'0'0'365,"0"0"-113,0 0-14,0 0 927,0 0 2690,0 0-1243,3 6-1056,1 4-1058,-1 0 0,0 0 0,0 0 0,-1 0 0,-1 1 0,1-1 0,-2 0-1,1 7-497,-7 98 1940,2-28-1064,4 19-109,0-105-731,0-1 4,0 0-61,0 0-175,17-6-1227,3-13 1126,0 0 1,-1-1 0,-1 0 0,11-18 296,-12 15-427,1 1 1,1 1-1,1 1 1,7-5 426,-20 19-59,0 1 1,1 0 0,0 0 0,0 0-1,0 1 1,1 1 0,0-1 0,-1 1-1,1 1 1,0-1 0,0 2 0,1-1-1,-1 1 1,0 0 0,2 1 58,-2 0 27,-6 0 58,0 0 0,1 0 0,-1 0 0,1 0 0,-1 1 0,0-1 0,1 1 0,-1 0 0,2 1-85,-3-1 43,0 0 1,-1 0 0,1 1 0,-1-1-1,0 1 1,1-1 0,-1 1 0,0 0-1,0-1 1,0 1 0,0 0-1,0 0 1,-1 0 0,1 0 0,0 0-1,-1 0 1,1 2-44,5 21 604,-2 0 0,0 1 0,-2 0-1,0 0 1,-3 16-604,0-41 30,0 0 0,0 0 0,0 0-1,0 1 1,-1-1 0,1-1 0,0 1-1,0 0 1,-1 0 0,1 0 0,-1-1-1,1 1 1,-1-1 0,1 1 0,-1-1-1,1 1 1,-1-1 0,1 0 0,-1 0-1,0 0 1,1 0 0,-1 0-30,-41 3 199,38-2-186,0 0 1,0-1-1,0 0 1,-1 0-1,1-1 1,0 0-1,0 0 1,0 0-1,0 0 1,0-1-1,0 1 1,0-1-1,1-1 1,-1 1-1,1-1 1,-1 1-1,1-1 1,0 0-1,0-1 1,0 1-1,1-1 1,-1 0-1,1 0 1,-1-1-14,-64-92 135,-9-10-748,71 101-306,0 0-1,0 1 1,0 0-1,-1 0 1,1 1-1,-1 0 1,0 0-1,-1 0 1,1 1-1,-1 0 1,-5-1 919,-18-5-3378,-1 2 0,-12 0 3378,8 0 311,-11 0-1302</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57.312"/>
    </inkml:context>
    <inkml:brush xml:id="br0">
      <inkml:brushProperty name="width" value="0.05" units="cm"/>
      <inkml:brushProperty name="height" value="0.05" units="cm"/>
    </inkml:brush>
  </inkml:definitions>
  <inkml:trace contextRef="#ctx0" brushRef="#br0">150 162 536,'0'0'695,"0"0"692,0 0 2675,0 0-1289,0 0-1296,0 0-476,0 0-213,0 0-157,0 0-214,0 0-134,0 0-167,0 0-19,0 0-10,0 3 207,0 6-149,0 64 952,3 0-1,5 10-1096,-8-80 26,0-1-1,0 1 0,0-1 0,1 1 1,-1-1-1,1 0 0,-1 1 0,1-1 1,0 0-1,0 1 0,0-1 0,0 0 1,1 0-1,-1 0 0,0 0 1,1 0-1,1 2-25,1-3 16,0 0-1,0 0 1,0 0 0,0 0 0,0 0 0,0-1 0,0 0 0,0 0-1,0 0 1,4 0-16,-8 0-1,3-1-9,0 1 0,0-1 0,0 0 0,-1 0 1,1 0-1,0 0 0,0 0 0,-1-1 0,1 1 0,-1-1 0,1 0 0,-1 1 0,0-1 0,1-1 10,36-36-311,-14 14-98,-9 10 75,15-13-148,0 0 1,2 2-1,1 2 1,1 1-1,9-3 482,-27 17-17,6-3 3,1 0-1,0 1 1,1 2-1,0 0 1,4 1 14,-26 7 20,0 0-1,0 1 1,0-1-1,1 1 1,-1-1 0,0 1-1,0 0 1,1 0-1,-1 1 1,0-1 0,0 1-1,1 0 1,-1-1-1,1 2-19,-3-1 41,0 0-1,1 0 0,-1 1 0,0-1 0,0 0 0,0 1 0,0-1 1,0 1-1,0-1 0,0 1 0,0 0 0,-1-1 0,1 1 0,-1 0 0,1-1 1,-1 1-1,0 0 0,0 0 0,1 0 0,-1-1 0,0 1 0,-1 0 1,1 1-41,1 36 608,0-28-522,0 0 1,0 0-1,-2 0 0,1 0 1,-1 0-1,-1 0 0,0-1 1,0 1-1,-1 0 0,0-1 1,-1 0-1,0 0 1,-1 0-87,1-8 26,0 0 1,0-1-1,-1 0 1,1 1 0,0-1-1,0-1 1,-1 1-1,1-1 1,-1 0 0,1 0-1,0 0 1,-1 0 0,1-1-1,-2 0-26,-9 0 76,6 1-71,0-1 0,-1-1 0,1 1 0,0-1 1,0-1-1,0 0 0,1 0 0,-1-1 0,0 0-5,-79-48 59,64 37-42,-1 0 1,-24-10-18,-15 3-292,37 13-291,1-1 0,-16-8 583,34 13-127,0 1 0,0-1 0,0-1-1,1 1 1,0-1 0,0 0 0,1-1-1,-1 0 1,1 0 0,0-1 127,-13-24-1163,15 24 241,0 0 0,-1 0 0,0 0 0,0 1 0,-1 0 0,0 0 0,-5-5 922,9 11-142,0 0 0,0 0 0,0 0 0,0 0 0,0 0 0,0 0 0,-1 0 0,1 1 0,0-1 0,0 1 0,0-1 0,-1 1 0,1 0-1,0 0 1,0 0 0,-1 0 0,1 0 0,0 1 0,0-1 0,-1 1 0,1-1 0,0 1 0,0 0 0,0 0 0,0 0 0,0 0 0,0 0 0,0 1-1,0-1 1,0 0 0,1 1 0,-1 0 0,1-1 0,-1 1 142,-28 34-1283</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58.308"/>
    </inkml:context>
    <inkml:brush xml:id="br0">
      <inkml:brushProperty name="width" value="0.05" units="cm"/>
      <inkml:brushProperty name="height" value="0.05" units="cm"/>
    </inkml:brush>
  </inkml:definitions>
  <inkml:trace contextRef="#ctx0" brushRef="#br0">1 42 72,'0'0'339,"0"0"-34,0 0-38,0 0 26,0 0-6,0 0 932,1 0 6466,2-1-3796,22-4-2646,107 7 574,149-5-3104,-270 2 738,-1 0-1,0-1 1,0 0 0,0-1 0,7-3 549,24-12-6279,-39 17 3931,-2 1 987,-16 0-754,-14 0 995</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22.630"/>
    </inkml:context>
    <inkml:brush xml:id="br0">
      <inkml:brushProperty name="width" value="0.05" units="cm"/>
      <inkml:brushProperty name="height" value="0.05" units="cm"/>
      <inkml:brushProperty name="color" value="#E71224"/>
    </inkml:brush>
  </inkml:definitions>
  <inkml:trace contextRef="#ctx0" brushRef="#br0">112 8 6289,'0'0'1686,"0"0"-424,0 0-257,0 0-234,0 0-227,0 0-66,0 0-453,0 0 1,0-1-1,0 1 1,0 0 0,0 0-1,1 0 1,-1 0-1,0-1 1,0 1 0,0 0-1,0 0 1,0 0 0,0 0-1,0-1 1,0 1-1,0 0 1,0 0 0,0 0-1,0-1 1,0 1-1,0 0 1,0 0 0,0 0-1,0 0 1,0-1 0,0 1-1,-1 0 1,1 0-1,0 0 1,0 0 0,0-1-1,0 1 1,0 0-1,0 0 1,0 0 0,-1 0-1,1 0 1,0-1 0,0 1-1,0 0 1,0 0-1,-1 0 1,1 0 0,0 0-1,0 0 1,0 0-1,0 0 1,-1 0 0,1 0-1,0 0 1,0 0 0,0 0-1,-1 0 1,1 0-1,0 0 1,0 0 0,0 0-1,-1 0-25,-18 30-137,1 0 0,1 2 0,-8 24 137,1 11-4083,21-55 1330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58.808"/>
    </inkml:context>
    <inkml:brush xml:id="br0">
      <inkml:brushProperty name="width" value="0.05" units="cm"/>
      <inkml:brushProperty name="height" value="0.05" units="cm"/>
    </inkml:brush>
  </inkml:definitions>
  <inkml:trace contextRef="#ctx0" brushRef="#br0">1 1 200,'0'0'267,"0"0"39,0 0-27,0 0-136,0 0-76,0 0 123,0 0 0,0 0-93,0 0 34,0 0 608,0 0 1608,0 0-219,0 0-640,0 0-379,0 0-82,0 0-894,0 1 0,0-1 1,0 1-1,0 0 1,0-1-1,0 1 1,0-1-1,0 1 0,1-1 1,-1 1-1,0-1 1,0 1-1,1-1 0,-1 1 1,0-1-1,1 1 1,-1-1-1,1 0 1,-1 1-1,0-1 0,1 1 1,-1-1-1,1 0 1,-1 1-134,90 2 3219,9 5-3219,-9 0-7431,10-4 7431,73-4-7472,-126 0 5462</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59.775"/>
    </inkml:context>
    <inkml:brush xml:id="br0">
      <inkml:brushProperty name="width" value="0.05" units="cm"/>
      <inkml:brushProperty name="height" value="0.05" units="cm"/>
    </inkml:brush>
  </inkml:definitions>
  <inkml:trace contextRef="#ctx0" brushRef="#br0">23 379 328,'0'0'435,"0"0"-147,0 0-136,0 0 1,0 0-29,0 0 18,-5 2-13,4-1-1205,-5 1 136,-3 3 6749,7-3 226,13-3-4176,-6 0-1844,-1 0 0,0-1 0,0 0 0,0 0 0,0 0 0,0 0 0,0 0 0,-1-1 0,1 0 0,-1 0 0,1 0 0,-1 0 0,2-3-15,39-53-53,-28 36-53,127-189-1047,-125 179 1101,-5 8 138,-9 22 843,-3 11 1009,0 1-1841,0 1 0,1 0-1,0-1 1,0 0 0,1 1 0,3 6-97,-2-5 64,0 0 1,-1 0-1,0 1 1,0 5-65,6 65 300,-1-14 41,-1 54-341,-6-59 39,2 0 1,4-1-1,2 1 0,3-1 0,7 15-39,-12-46-236,-1 0-1,-2 0 0,1 14 237,-3 16-8941,-10-57 4793,-16 1 3068,10-1 451,2 1-9,0 1-114</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7:00.289"/>
    </inkml:context>
    <inkml:brush xml:id="br0">
      <inkml:brushProperty name="width" value="0.05" units="cm"/>
      <inkml:brushProperty name="height" value="0.05" units="cm"/>
    </inkml:brush>
  </inkml:definitions>
  <inkml:trace contextRef="#ctx0" brushRef="#br0">75 0 128,'0'0'116,"0"0"-44,0 0 20,-11 0 64,-52 0 220,62 0-329,1 0 52,3 14 1113,1-9 6336,13 0-6179,0-1 0,0 0 0,1-2 0,10 1-1369,34 0 2002,36-5-2002,-17 0-8,29 2-315,-87 0-4730,1 0-5104,-22 1 10063,0 0-1,0 1 0,0-1 1,0 1-1,-1 0 1,1-1-1,0 1 1,-1 0-1,1 0 1,-1 0-1,0 1 1,0-1-1,0 0 1,0 0-1,0 1 1,0-1-1,0 0 1,-1 1 94,2 2-75,10 23 68</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7:00.611"/>
    </inkml:context>
    <inkml:brush xml:id="br0">
      <inkml:brushProperty name="width" value="0.05" units="cm"/>
      <inkml:brushProperty name="height" value="0.05" units="cm"/>
    </inkml:brush>
  </inkml:definitions>
  <inkml:trace contextRef="#ctx0" brushRef="#br0">1 0 120,'0'0'211,"0"0"-27,0 0-43,0 0-56,0 0 41,0 0 29,10 0 65,33 0 133,-33 0 995,-10 0 3604,0 0-2159,0 0-1554,0 0-521,0 0-442,0 0-617,0 0-1242,0 0-2471,0 0-1609</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07.292"/>
    </inkml:context>
    <inkml:brush xml:id="br0">
      <inkml:brushProperty name="width" value="0.05" units="cm"/>
      <inkml:brushProperty name="height" value="0.05" units="cm"/>
    </inkml:brush>
  </inkml:definitions>
  <inkml:trace contextRef="#ctx0" brushRef="#br0">0 1 4281</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30.633"/>
    </inkml:context>
    <inkml:brush xml:id="br0">
      <inkml:brushProperty name="width" value="0.05" units="cm"/>
      <inkml:brushProperty name="height" value="0.05" units="cm"/>
    </inkml:brush>
  </inkml:definitions>
  <inkml:trace contextRef="#ctx0" brushRef="#br0">0 0 7042,'0'0'2625,"0"0"-742,0 0-397,0 0-284,0 0-245,5 0-39,-3 0-789,0 1 1,1-1-1,-1 1 1,0-1-1,0 1 1,0 0 0,0 0-1,0 0 1,0 0-1,0 0 1,0 0-1,0 0 1,0 1-1,-1-1 1,1 1-1,-1 0 1,1-1-130,28 41 1080,165 270-775,-151-243-291,2-3 0,4-1 0,52 54-14,-100-117-6,-2-2 5,0 1 1,1 0-1,-1-1 0,1 1 1,-1-1-1,1 1 0,-1-1 1,1 1-1,-1-1 0,1 1 1,-1-1-1,1 1 0,0-1 1,-1 0-1,1 1 0,0-1 1,-1 0-1,1 1 0,0-1 1,-1 0-1,1 0 1,0 0-1,0 0 0,0 0 1,0 0-69,-1 0-129,0 0-319,-3-54-5500,-12 14 3</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31.080"/>
    </inkml:context>
    <inkml:brush xml:id="br0">
      <inkml:brushProperty name="width" value="0.05" units="cm"/>
      <inkml:brushProperty name="height" value="0.05" units="cm"/>
    </inkml:brush>
  </inkml:definitions>
  <inkml:trace contextRef="#ctx0" brushRef="#br0">542 0 4321,'0'0'2519,"0"0"-406,0 0-336,0 0-283,0 0-251,0 0-180,-1 0-879,0 0 0,0 0 1,-1 0-1,1 1 1,0-1-1,0 0 0,0 1 1,0-1-1,0 0 0,0 1 1,0-1-1,0 1 0,0 0 1,1-1-1,-1 1 0,0 0 1,0 0-185,-28 33 592,-1 0 1,-2-2 0,-9 5-593,-46 48 173,42-37-325,-94 107 586,114-124-1206,1 2 1,2 1-1,2 0 0,-3 9 772,21-40-844,-2 8 1149,3-7-2848,1 1-3362,0-5 891</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31.695"/>
    </inkml:context>
    <inkml:brush xml:id="br0">
      <inkml:brushProperty name="width" value="0.05" units="cm"/>
      <inkml:brushProperty name="height" value="0.05" units="cm"/>
    </inkml:brush>
  </inkml:definitions>
  <inkml:trace contextRef="#ctx0" brushRef="#br0">1 6 4905,'0'0'2734,"0"0"-500,0 0-527,0 0-603,0 0-268,0 0-213,0 4-15,0-2-547,0 0-1,0 0 1,1 1 0,-1-1-1,1 0 1,-1 0 0,1 0-1,0 0 1,0 0-1,0 0 1,0-1 0,0 1-1,0 0 1,0 0 0,1-1-1,-1 1 1,1-1-1,-1 1 1,1-1 0,1 2-61,2 0 70,1 1-1,0-1 1,0 0 0,0-1 0,0 1-1,0-1 1,4 1-70,13 2 103,0-1 0,1-1 0,19 0-103,439-3 765,-165-11-555,-316-31-3063,-1 14-4308,0 21-273</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32.263"/>
    </inkml:context>
    <inkml:brush xml:id="br0">
      <inkml:brushProperty name="width" value="0.05" units="cm"/>
      <inkml:brushProperty name="height" value="0.05" units="cm"/>
    </inkml:brush>
  </inkml:definitions>
  <inkml:trace contextRef="#ctx0" brushRef="#br0">0 0 5009,'0'0'2189,"0"0"-365,0 0-301,0 0-426,0 0-32,0 0-54,0 0 18,0 0-139,13 2 462,-6 2-1194,0 0 0,0 1 1,-1 0-1,1 0 0,-1 1 0,5 5-158,22 18 242,-17-18-195,0-2 0,1 1 0,0-2 0,0 0 0,1-1 0,0-1-1,15 3-46,-2-3 74,1-2 0,0-1-1,0-2 1,7 0-74,-16-1 268,-23 1-247,-1 1-1,1-1 1,0 1 0,-1-1 0,0 1 0,1-1 0,-1 1-1,0-1 1,0 1 0,0-1 0,0 0 0,0 0 0,0 1-1,0-1 1,0 0 0,0 0-21,-129 90 41,-89 59-5640,160-114 219</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35.443"/>
    </inkml:context>
    <inkml:brush xml:id="br0">
      <inkml:brushProperty name="width" value="0.05" units="cm"/>
      <inkml:brushProperty name="height" value="0.05" units="cm"/>
    </inkml:brush>
  </inkml:definitions>
  <inkml:trace contextRef="#ctx0" brushRef="#br0">0 1 6953,'0'0'2718,"0"0"-589,0 0-258,0 0-421,0 0-264,0 0-376,2 43 1334,2-22-2079,1-1-1,1 0 1,1 0-1,1 0 1,1-1-1,0 0-64,68 111 66,-54-93-64,-4-4-4,3-1 1,0-1-1,2-1 0,1-1 0,1-1 1,8 4 1,-33-30-76,1-1 1,-1 0 0,1 1 0,0-1 0,0 0 0,-1 0 0,1 0 0,0 0 0,0-1 0,0 1 0,0 0 0,0-1 0,0 0 0,2 1 75,-4-1-467,0 0-165,-2-15-2380,-13-10 231,-2 0-1836</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22.978"/>
    </inkml:context>
    <inkml:brush xml:id="br0">
      <inkml:brushProperty name="width" value="0.05" units="cm"/>
      <inkml:brushProperty name="height" value="0.05" units="cm"/>
      <inkml:brushProperty name="color" value="#E71224"/>
    </inkml:brush>
  </inkml:definitions>
  <inkml:trace contextRef="#ctx0" brushRef="#br0">18 6 5129</inkml:trace>
  <inkml:trace contextRef="#ctx0" brushRef="#br0" timeOffset="1">18 6 5129,'-18'0'2585,"18"-5"-1449,3 5 32,0 0-200,3 0-448,3 0-303,2 0-105,4 10 8,2 22-112,4 4-8,14 27-553,-6-10-1511,-3-6-3641</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35.865"/>
    </inkml:context>
    <inkml:brush xml:id="br0">
      <inkml:brushProperty name="width" value="0.05" units="cm"/>
      <inkml:brushProperty name="height" value="0.05" units="cm"/>
    </inkml:brush>
  </inkml:definitions>
  <inkml:trace contextRef="#ctx0" brushRef="#br0">462 0 4825,'0'0'2214,"0"0"-268,0 0-354,0 0-273,0 0-239,0 0-158,-13 0 559,8 0-1405,1 1-1,-1 0 0,1 0 1,-1 0-1,1 1 0,0-1 1,-1 1-1,1 0 0,0 0 1,0 0-1,0 1 0,0 0 1,1-1-1,-2 3-75,-51 51 144,33-32-4,-11 11-148,-93 96-785,1 12 793,120-136-696,-4 4-99,8-3-5588,2-8 380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36.463"/>
    </inkml:context>
    <inkml:brush xml:id="br0">
      <inkml:brushProperty name="width" value="0.05" units="cm"/>
      <inkml:brushProperty name="height" value="0.05" units="cm"/>
    </inkml:brush>
  </inkml:definitions>
  <inkml:trace contextRef="#ctx0" brushRef="#br0">0 0 1016,'0'0'4836,"0"0"-2406,0 0-759,0 0-414,0 0-182,0 0-197,0 0-6,8 7 444,6 1-1160,1-2-1,-1 1 1,1-2-1,0 0 0,1-1 1,-1-1-1,1 0 1,0-1-1,15 1-155,619 5 668,-411-10-201,-237 2-335,-2 0-8,0 0-120,-30 0-1970,-21 0-3473,23 0-868</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37.178"/>
    </inkml:context>
    <inkml:brush xml:id="br0">
      <inkml:brushProperty name="width" value="0.05" units="cm"/>
      <inkml:brushProperty name="height" value="0.05" units="cm"/>
    </inkml:brush>
  </inkml:definitions>
  <inkml:trace contextRef="#ctx0" brushRef="#br0">117 30 1696,'0'0'5355,"0"0"-2857,0 0-1051,0 0-319,0 0-260,0 0-72,2 8-148,5 11-392,0-1-1,1 0 0,1-1 0,0 0 0,2 0 0,10 13-255,-10-16 41,-1 1 0,0 0 0,-1 1 0,0 0 0,-2 0 0,0 1 0,0 0 0,-2 0 0,0 0 0,2 16-41,-5-2 119,-1 0-1,-1 1 1,-3 20-119,2-50 5,0 0 1,1 0-1,-1 0 1,0 0-1,0 0 1,-1 0-1,1 0 1,0-1-1,0 1 1,-1-1-1,1 1 1,-1-1-1,0 1 1,1-1-1,-1 0 1,0 1-1,0-1 1,0 0-1,0 0 1,0-1-1,0 1 1,0 0-1,0-1 1,0 1-1,0-1 1,0 1-1,0-1 1,0 0-1,-1 0-5,-14 2 36,1-2 1,-1 1-1,-11-3-36,6 2 28,18-1-24,1 1 0,-1 0 0,1-1 0,0 0 0,-1 1 0,1-1 0,0-1 0,-1 1 0,1 0-1,0-1 1,0 0 0,0 1 0,0-1 0,1 0 0,-1-1 0,0 1 0,1 0 0,-1-1-4,-2-3 1,0-1 0,0 0-1,0 0 1,1 0 0,0 0 0,1-1-1,-3-7 0,-2-7-4,2-1 0,1 1-1,0-1 1,2 0 0,0-10 4,1-181-256,3 117 154,-1 96 166,0 1-66,0 0-1,122 13 39,-81-7 71,1-1 0,-1-2-1,1-2 1,38-4-107,6 1-98,-36 2-601,49 0-5519,-62 0-606</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41.534"/>
    </inkml:context>
    <inkml:brush xml:id="br0">
      <inkml:brushProperty name="width" value="0.05" units="cm"/>
      <inkml:brushProperty name="height" value="0.05" units="cm"/>
      <inkml:brushProperty name="color" value="#E71224"/>
    </inkml:brush>
  </inkml:definitions>
  <inkml:trace contextRef="#ctx0" brushRef="#br0">1 60 6889,'0'0'2258,"0"0"-437,0 0-296,0 0-334,0 0-18,0 0-248,0-1-799,0 0 0,0 1 1,0-1-1,0 1 0,0-1 0,0 1 0,0-1 1,1 1-1,-1-1 0,0 1 0,0-1 0,1 1 1,-1-1-1,0 1 0,0-1 0,1 1 0,-1-1 1,1 1-1,-1-1 0,0 1 0,1 0 0,-1-1 0,1 1 1,-1 0-127,39 0 975,-12 2-645,0-2-1,0-2 1,-1 0 0,7-2-330,-1-4 7,1 1 0,-1 2 0,1 1 0,16 1-7,138 4 22,-75 1-18,-54-2-5,82 1-16,134-18 17,-170 16-2182,-151 1-4090,24 0 122</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42.215"/>
    </inkml:context>
    <inkml:brush xml:id="br0">
      <inkml:brushProperty name="width" value="0.05" units="cm"/>
      <inkml:brushProperty name="height" value="0.05" units="cm"/>
      <inkml:brushProperty name="color" value="#E71224"/>
    </inkml:brush>
  </inkml:definitions>
  <inkml:trace contextRef="#ctx0" brushRef="#br0">99 24 960,'0'0'2763,"0"0"-593,0 0-304,0 0-240,0 0-115,0 0-87,0-22 3920,0 21-4797,0 1-118,0 0-140,0 0-169,0 0 22,0 0-66,1 6-75,0 0 0,0 1 0,1-1 1,0 0-1,0 0 0,1 0 0,0 0 1,0-1-1,0 1 0,1-1 0,-1 1 1,1-1-1,1-1 0,-1 1 0,1 0 0,0-1 1,0 0-1,2 2-1,9 5 4,0 1 0,0-2 0,1 0 0,0-1 0,10 4-4,0-4-17,-20-7 15,-1 0 1,1 0-1,-1 1 1,0 0 0,0 0-1,0 0 1,-1 1-1,1-1 1,4 5 1,-9-7 38,-1-1-39,0 0 58,0 0-33,0 0-6,0 0 7,-1 1-27,2-1 3,-1 0 0,0 1 1,0-1-1,0 0 0,0 0 0,0 0 1,0 1-1,0-1 0,0 0 1,0 0-1,0 0 0,0 1 1,0-1-1,0 0 0,0 0 1,0 0-1,0 1 0,0-1 0,0 0 1,0 0-1,0 0 0,-1 1 1,1-1-1,0 0 0,0 0 1,0 0-1,0 0 0,0 1 0,0-1 1,-1 0-1,1 0 0,0 0 1,0 0-1,0 0 0,0 0 1,-1 1-1,1-1 0,0 0 1,0 0-1,0 0 0,-1 0 0,1 0 1,0 0-1,0 0 0,0 0 1,-1 0-1,1 0 0,0 0 1,0 0-1,0 0 0,-1 0 0,1 0 1,0 0-2,-41 18-1419,1 1 0,1 2 0,1 2 0,1 1 0,-32 29 1419,46-36-1636,-47 36-5819</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43.250"/>
    </inkml:context>
    <inkml:brush xml:id="br0">
      <inkml:brushProperty name="width" value="0.05" units="cm"/>
      <inkml:brushProperty name="height" value="0.05" units="cm"/>
      <inkml:brushProperty name="color" value="#E71224"/>
    </inkml:brush>
  </inkml:definitions>
  <inkml:trace contextRef="#ctx0" brushRef="#br0">0 0 104,'0'0'4837,"0"0"-2276,0 0-617,0 0-361,0 0-173,0 0-239,0 13 790,0 0-1730,1 0-1,0-1 1,1 1-1,0-1 0,1 1 1,0-1-1,1 0 1,1 0-1,-1 0 0,2-1 1,0 1-1,0-1 1,3 2-231,11 23 87,2-2-1,1 0 1,2-2 0,1-1 0,1 0 0,1-3 0,13 10-87,-25-24-38,-14-11-46,1-1 1,-1 1 0,1-1-1,-1 1 1,1-1 0,0 0-1,0 0 1,0 0 0,0-1-1,0 1 1,1-1 0,-1 1-1,2-1 84,-4-1-703,-1 0-300,0 0-558,0 0-924,0-3-1796,0-12-2475</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43.681"/>
    </inkml:context>
    <inkml:brush xml:id="br0">
      <inkml:brushProperty name="width" value="0.05" units="cm"/>
      <inkml:brushProperty name="height" value="0.05" units="cm"/>
      <inkml:brushProperty name="color" value="#E71224"/>
    </inkml:brush>
  </inkml:definitions>
  <inkml:trace contextRef="#ctx0" brushRef="#br0">473 1 5153,'0'0'2451,"0"0"-393,0 0-468,0 0-319,0 0-127,0 0-89,-26 16-162,-84 52-62,90-55-602,1 1 1,1 1-1,0 0 0,0 2 1,2 0-1,-3 5-229,-16 16 166,-3 1-312,2 1 0,1 3 0,-18 30 146,45-66-646,4-7-7998,4 0 2312</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44.299"/>
    </inkml:context>
    <inkml:brush xml:id="br0">
      <inkml:brushProperty name="width" value="0.05" units="cm"/>
      <inkml:brushProperty name="height" value="0.05" units="cm"/>
      <inkml:brushProperty name="color" value="#E71224"/>
    </inkml:brush>
  </inkml:definitions>
  <inkml:trace contextRef="#ctx0" brushRef="#br0">1 1 1360,'0'0'4976,"0"0"-2397,0 0-768,0 0-433,0 0-395,0 0-168,0 0-181,0 0-48,28 0 351,291 0-56,-227 0-5077,-99 0-610,1 0-2676</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45.349"/>
    </inkml:context>
    <inkml:brush xml:id="br0">
      <inkml:brushProperty name="width" value="0.05" units="cm"/>
      <inkml:brushProperty name="height" value="0.05" units="cm"/>
      <inkml:brushProperty name="color" value="#E71224"/>
    </inkml:brush>
  </inkml:definitions>
  <inkml:trace contextRef="#ctx0" brushRef="#br0">1 549 1240,'0'0'5191,"0"0"-2348,0 0-907,0 0-438,0 0-368,0 0-345,0-5-187,1-3-533,0 1 1,1 0 0,0-1 0,0 1-1,1 0 1,0 0 0,0 0-1,1 1 1,2-5-66,45-67 41,-41 64-24,206-265-1066,-170 222 487,-38 43 433,7-12 79,-14 25 214,-1 1-80,0 0 74,-2 14 10,-25 47 144,20-48-185,0 2 0,0-1 1,2 1-1,-4 13-127,1 27 136,1-1 0,4 1 0,1 0 0,5 24-136,-2 4 190,3-82-151,1-1 0,-1 1 0,1-1 0,-1 0 0,1 0 1,-1-1-1,1 1 0,-1-1 0,2 0-39,5-7-1,0-1 0,0 0 0,-1-1 0,-1 0 0,1 0 0,-2-1 0,5-6 1,2-2-78,3-3-13,-1-1 1,0-1 0,-2 0 0,-1-1 0,-1 0 0,-1-1 0,-1 0 0,-2-1 0,0-1 0,-2 1 0,2-14 90,-4 4 97,-7 61 42,-3 8 59,-2-1 1,-6 18-199,-13 58 383,25-100-346,-4 24 47,1 1 1,1-1-1,2 0 1,1 1-1,2-1 1,1 2-85,-2-30 2,-1 0 0,1 1 0,1-1 0,-1 0 0,0 1-1,1-1 1,0 0 0,0 0 0,0 0 0,0-1 0,0 1 0,0 0 0,1-1 0,-1 0 0,1 1 0,0-1-1,-1 0 1,1 0 0,0 0 0,0-1 0,1 1 0,-1-1 0,0 0 0,4 1-2,5 1-83,0 0-1,1-1 1,0-1 0,-1 0 0,1 0 0,1-2 83,-13 1-64,1 0 1,-1 0 0,1 0-1,-1-1 1,0 1 0,1-1-1,-1 1 1,0-1 0,1 0 0,-1 1-1,0-1 1,0 0 0,0 0-1,1 0 1,-1 0 0,0 0 0,0 0-1,0 0 1,-1 0 0,1 0-1,0-1 1,0 1 0,0 0-1,-1-1 1,1 1 0,-1 0 0,1-1-1,-1 1 1,0-1 63,8-48-3100,-7 41 2050,0-17-3867</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47.048"/>
    </inkml:context>
    <inkml:brush xml:id="br0">
      <inkml:brushProperty name="width" value="0.05" units="cm"/>
      <inkml:brushProperty name="height" value="0.05" units="cm"/>
      <inkml:brushProperty name="color" value="#E71224"/>
    </inkml:brush>
  </inkml:definitions>
  <inkml:trace contextRef="#ctx0" brushRef="#br0">252 1 3441,'0'0'3650,"0"0"-1554,0 0-529,0 0-278,0 0-189,0 0-101,-12 8 4401,-44 32-5475,40-29 75,1 0 1,0 1-1,1 1 1,1 0-1,0 1 1,0 0-1,2 1 1,-1 1-1,2 0 1,0 0-1,1 1 1,1 0 0,-1 4-2,4-2 2,2-1-1,0 0 0,0 1 1,2 0-1,0 0 0,1 0 1,3 15-1,-1 19 0,-3-31-8,1 6-71,0 0-1,2 0 1,1 0 0,1 0-1,2 3 80,-4-23-26,0-1-1,0 0 0,1 0 1,0 0-1,0 0 0,1-1 0,0 1 1,0-1-1,0 0 0,1 0 1,0-1-1,0 1 0,0-1 1,1 0-1,0 0 0,0-1 0,0 0 1,1 0-1,-1 0 0,1-1 1,5 2 26,-4-2-533,1-1 1,0-1 0,0 0 0,0 0 0,0 0-1,0-1 1,9-1 532,4 0-2225,2 1-1861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38.701"/>
    </inkml:context>
    <inkml:brush xml:id="br0">
      <inkml:brushProperty name="width" value="0.05" units="cm"/>
      <inkml:brushProperty name="height" value="0.05" units="cm"/>
      <inkml:brushProperty name="color" value="#E71224"/>
    </inkml:brush>
  </inkml:definitions>
  <inkml:trace contextRef="#ctx0" brushRef="#br0">47 82 4881,'28'-65'1414,"-27"63"-1328,0 1 0,1 0 1,-1-1-1,0 1 0,0 0 1,1 0-1,-1 0 0,0 0 1,1 0-1,-1 1 0,1-1 1,0 0-1,-1 1 0,1-1 1,-1 1-1,1-1 0,0 1 1,-1 0-1,1-1 0,0 1 1,0 0-1,-1 0 1,2 1-87,31 4 832,-23 0-679,0 1 1,-1 0 0,0 0 0,0 1-1,0 1 1,-1 0 0,0 0 0,0 0 0,-1 1-1,4 6-153,-11-14 12,-1 0 0,1 0 0,-1 0 1,1 0-1,-1 1 0,0-1 0,0 0 0,1 0 0,-1 1 0,0-1 0,0 0 0,0 0 0,0 0 0,0 1 0,-1-1 0,1 0 0,0 0 1,-1 0-1,1 1 0,0-1 0,-1 0 0,0 0 0,1 0 0,-1 0 0,0 0 0,1 0 0,-1 0 0,0 0 0,0 0 0,0 0 0,0-1 1,0 1-1,0 0-12,-37 22 189,31-19-159,-8 3-189,-41 20-322,16-19-3596,47-31 2436,-1 11 1735,2 0 0,-1 0 0,1 1 0,1 0 0,0 1 0,1 0 0,0 0 0,0 1-1,1 0 1,0 1 0,1 0 0,0 1 0,0 0 0,0 1 0,1 1 0,0-1 0,0 2 0,0 0-1,1 1 1,-1 0 0,1 1 0,10-1-94,-21 4 57,-1-1 0,1 1 0,-1-1 0,1 1 0,-1 0 0,1 0 0,-1 0 0,0 0 0,0 1 0,1-1 0,-1 0 0,0 1-1,0 0 1,0-1 0,-1 1 0,1 0 0,0 0 0,-1 0 0,1 0 0,-1 0 0,1 1 0,-1-1 0,0 0 0,0 1 0,0-1 0,0 0 0,-1 1 0,1-1 0,-1 1 0,1 0 0,-1-1 0,0 3-57,2 13 231,0 0 0,-2 0 0,0 0 0,-1 7-231,0-21 24,0-1 0,0 1 0,0-1 0,0 1 0,-1-1 0,1 1 0,-1-1 0,0 0 0,0 0 0,0 0 0,0 0 0,-1 0-1,1-1 1,-1 1 0,1 0 0,-1-1 0,0 0 0,0 0 0,0 0 0,0 0 0,-1 0 0,1-1 0,0 1 0,-1-1 0,1 0-1,-1 0 1,0 0-24,-10 3-475,0-1 0,-1 0 0,1-1-1,-1 0 1,0-1 0,-1-1 475,32 7-2284,49 29 3673,-59-33-1180,0 1 0,-1 0 1,1 0-1,-1 1 0,1 0 0,-1 0 1,-1 0-1,1 0 0,1 3-209,-5-6 29,0 0 0,0 1 0,0-1 0,-1 0-1,1 1 1,-1-1 0,1 0 0,-1 1 0,0-1-1,0 0 1,0 1 0,0-1 0,0 1 0,-1-1 0,1 0-1,-1 1 1,1-1 0,-1 0 0,0 0 0,0 1-1,0-1 1,0 0 0,0 0 0,-1 0 0,1 0 0,0 0-1,-1-1 1,0 1 0,-1 1-29,-9 10 5,-1 0 0,0-1-1,-1-1 1,0 0 0,0-1 0,-1-1-1,-1 0 1,0-1 0,0-1 0,0 0-1,-7 1-4,3-2-529,1-1-1,-1-1 1,0-1-1,0 0 1,0-2-1,-5 0 530,-10-1-2722,28 0-53</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24.741"/>
    </inkml:context>
    <inkml:brush xml:id="br0">
      <inkml:brushProperty name="width" value="0.05" units="cm"/>
      <inkml:brushProperty name="height" value="0.05" units="cm"/>
      <inkml:brushProperty name="color" value="#E71224"/>
    </inkml:brush>
  </inkml:definitions>
  <inkml:trace contextRef="#ctx0" brushRef="#br0">39 118 3105,'0'0'2215,"0"0"-836,0 0-250,0 0-216,0 0-220,0 0-160,0 0-130,0-6-24,-1 4-327,1 0 0,0 0 0,0-1 0,-1 1 0,1 0 0,1 0 0,-1-1-1,0 1 1,1 0 0,-1 0 0,1 0 0,0-1 0,-1 1 0,1 0 0,0 0 0,0 0 0,0 0 0,1 0 0,-1 1 0,0-1 0,1 0 0,0 0 0,-1 1 0,1-1-1,0 1 1,-1 0 0,1-1 0,0 1 0,0 0 0,0 0 0,0 0 0,0 0 0,1 1 0,-1-1 0,0 0 0,0 1 0,0 0 0,1-1-52,46 1 29,-97 6 577,47-53-1021,2 47 394,-1-1 0,1 0 0,0 1 0,-1-1 0,1 1 0,-1-1 0,1 1 1,0-1-1,0 1 0,-1 0 0,1-1 0,0 1 0,0 0 0,-1-1 0,1 1 0,0 0 0,0 0 1,0 0-1,-1 0 0,1 0 0,0 0 0,0 0 0,0 0 0,0 0 0,-1 0 0,1 0 0,0 1 0,0-1 1,-1 0-1,1 0 0,0 1 0,0-1 0,-1 1 0,1-1 0,0 1 0,-1-1 0,1 1 0,0-1 1,-1 1-1,1-1 0,-1 1 0,1 0 0,-1-1 0,1 1 0,-1 0 0,0 0 21,1 1-4,-1 0-1,0 0 0,0 0 1,0 0-1,0 0 0,-1 0 1,1 0-1,0 0 0,-1 0 1,1 0-1,-1 0 0,0 0 1,0 0-1,0-1 0,0 1 1,0 0-1,0 0 0,0-1 1,-1 1-1,1-1 0,0 1 1,-1-1-1,-1 2 5,-1-2 2,0 1-1,0-1 1,-1 0 0,1 0-1,0 0 1,-1 0 0,1-1-1,-1 0 1,1 0 0,-4 0-2,-6 0 38,-11-2-889,24 1 820,0 1 0,1-1 0,-1 0 1,0 0-1,1 0 0,-1 0 1,0 1-1,1-1 0,-1 0 1,1 0-1,0 0 0,-1 0 1,1 0-1,0 0 0,0 0 0,-1-1 1,1 1-1,0 0 0,0 0 1,0 0-1,0 0 0,1 0 1,-1 0 30,0 0-233,18 1-3547,-4 0 974</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48.383"/>
    </inkml:context>
    <inkml:brush xml:id="br0">
      <inkml:brushProperty name="width" value="0.05" units="cm"/>
      <inkml:brushProperty name="height" value="0.05" units="cm"/>
      <inkml:brushProperty name="color" value="#E71224"/>
    </inkml:brush>
  </inkml:definitions>
  <inkml:trace contextRef="#ctx0" brushRef="#br0">0 0 3481,'0'0'2160,"0"0"-262,0 0-264,0 0-302,0 0-239,0 0-62,0 0-205,29 7 2112,-18-4-2533,0 1 1,0 1-1,0 0 1,0 0-1,-1 1 0,0 1 1,0-1-1,7 8-405,69 69-148,-62-58 378,-15-16-206,-1 0 1,0 1-1,-1 0 1,0 0-1,-1 1 1,0-1-1,-1 2 1,0-1-1,0 0 1,-1 1-1,-1 0 1,1 5-25,1 15 8,-1 1-1,-2-1 1,-2 31-8,0-35 0,0 71-188,-28-89-989,19-7 436,-18 6-3645,1 2 0,-17 10 4386,8-3-6596</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55.926"/>
    </inkml:context>
    <inkml:brush xml:id="br0">
      <inkml:brushProperty name="width" value="0.05" units="cm"/>
      <inkml:brushProperty name="height" value="0.05" units="cm"/>
    </inkml:brush>
  </inkml:definitions>
  <inkml:trace contextRef="#ctx0" brushRef="#br0">531 109 9282,'0'0'2971,"0"0"-594,0 0-461,0 0-447,0 0-328,0 0-141,1-6-317,3-65 1000,-4 70-1682,-1-1-1,1 1 1,-1 0 0,0 0-1,0 0 1,0-1 0,0 1-1,0 0 1,0 0-1,0 0 1,0 0 0,0 1-1,0-1 1,0 0 0,-1 0-1,1 1 1,0-1 0,-1 1-1,1-1 1,0 1-1,-1-1 1,1 1 0,-2 0-1,-33-8-127,-11 5-1183,-44 3 1310,27 2-453,62-2 449,1 1 1,-1-1-1,0 1 0,0 0 1,0 0-1,1 0 0,-1 0 0,0 0 1,1 0-1,-1 0 0,1 0 0,-1 1 1,1-1-1,-1 1 0,1-1 1,0 1-1,0-1 0,0 1 0,0 0 1,0 0-1,0-1 0,1 1 1,-1 0-1,0 0 0,1 0 0,0 0 1,-1 0-1,1 0 0,0 1 4,-9 73-52,7-57 31,-83 1036-1258,80-986 1165,3-29 34,-2 0-1,-1 0 0,-3 3 81,8-41-37,0-1 0,0 0 0,-1 1 0,1-1 0,0 0 0,0 1 0,-1-1 0,1 0 0,-1 1 0,1-1 0,-1 0 0,0 0 0,1 0 0,-1 0 0,0 0 0,0 1 0,0-1 0,0 0 0,0-1 0,0 1 0,0 0 0,0 0 0,0 0 0,0-1 0,0 1 0,0 0 1,-1-1-1,1 1 0,0-1 0,-1 0 0,1 1 0,0-1 0,0 0 0,-1 0 0,1 0 0,-1 0 0,1 0 0,0 0 0,-1 0 0,1 0 0,0-1 0,-1 1 37,-1-1-253,0-1 1,0 1-1,0-1 0,0 0 1,1 1-1,-1-2 0,0 1 1,1 0-1,0 0 0,-1-1 1,1 1-1,0-1 1,0 0-1,0 0 0,0-1 253,-16-37-4355,1-5-2898</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56.316"/>
    </inkml:context>
    <inkml:brush xml:id="br0">
      <inkml:brushProperty name="width" value="0.05" units="cm"/>
      <inkml:brushProperty name="height" value="0.05" units="cm"/>
    </inkml:brush>
  </inkml:definitions>
  <inkml:trace contextRef="#ctx0" brushRef="#br0">10 4 904,'0'0'6550,"0"0"-3350,0 0-1101,0 0-220,0 0-496,0 0-294,-6-3-81,6 3-995,0 0 0,0 0 0,0 0 0,0 0 0,0 0 0,0 0 0,0 0 0,0 0 0,0 0 0,0 0 0,0 0-1,0 1 1,0-1 0,0 0 0,-1 0 0,1 0 0,0 0 0,0 0 0,0 0 0,0 0 0,0 0 0,0 0-1,0 0 1,0 0 0,0 0 0,0 0 0,0 0 0,0 0 0,-1 0 0,1 0 0,0 0 0,0 0 0,0 0 0,0 0-1,0 0 1,0 0 0,0 0 0,0 0 0,0 0 0,0 0 0,-1 0 0,1 0 0,0 0 0,0 0 0,0 0-1,0 0 1,0 0 0,0 0 0,0 0 0,0-1 0,0 1 0,0 0-13,7 10 41,1 0 1,1-1-1,-1 0 0,1-1 1,1 0-1,0-1 0,0 0 0,0 0 1,1-1-1,0 0 0,0-1 1,0 0-1,1-1 0,4 1-41,13 4 12,1-2-1,1-1 0,-1-2 1,1 0-1,9-2-11,156 2-1152,-66-14-2623,-65-1-651</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56.796"/>
    </inkml:context>
    <inkml:brush xml:id="br0">
      <inkml:brushProperty name="width" value="0.05" units="cm"/>
      <inkml:brushProperty name="height" value="0.05" units="cm"/>
    </inkml:brush>
  </inkml:definitions>
  <inkml:trace contextRef="#ctx0" brushRef="#br0">290 0 5537,'0'0'2977,"0"0"-806,0 0-417,0 0-367,0 0-235,0 0-231,-13 10 0,6-4-791,-5 3 66,-1 1-1,2 1 1,-1 0 0,2 1-1,-1 0 1,-5 10-196,-14 23 226,2 2 0,2 1 0,2 2-1,2 1-225,10-21 11,2 0 0,2 1-1,0 1 1,2-1-1,2 1 1,1 0-1,0 19-10,2-28-14,1 28-73,1-49 50,-1 0 0,0 1 1,1-1-1,-1 0 0,1 0 0,-1 0 0,1 0 0,0 0 0,0 0 1,0 0-1,0 0 0,1 0 0,-1 0 0,0-1 0,1 1 0,-1-1 1,1 1-1,0-1 0,0 1 37,6 2-528,0 0 0,0 0 0,1-1 0,-1-1 0,1 1 0,0-1 0,0-1 0,0 1 0,0-2 0,0 1 0,0-1 0,9-1 528,-11 1-659,23 0-3925</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57.262"/>
    </inkml:context>
    <inkml:brush xml:id="br0">
      <inkml:brushProperty name="width" value="0.05" units="cm"/>
      <inkml:brushProperty name="height" value="0.05" units="cm"/>
    </inkml:brush>
  </inkml:definitions>
  <inkml:trace contextRef="#ctx0" brushRef="#br0">1 0 5369,'0'0'2529,"0"0"-506,0 0-407,0 0-312,0 0-43,0 0-74,5 8-245,26 42-151,3-1 0,2-3 0,14 13-791,-31-38-1,1-1 0,0-1 0,2 0 0,0-2-1,1-1 1,1 0 0,0-2 0,8 3 1,-28-16-408,0 1 1,0-1-1,0 0 1,0 0 0,0-1-1,0 1 1,0-1-1,3 0 408,-5 0-2307,-2 0-1058,0 0-2017</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57.614"/>
    </inkml:context>
    <inkml:brush xml:id="br0">
      <inkml:brushProperty name="width" value="0.05" units="cm"/>
      <inkml:brushProperty name="height" value="0.05" units="cm"/>
    </inkml:brush>
  </inkml:definitions>
  <inkml:trace contextRef="#ctx0" brushRef="#br0">1 30 5921</inkml:trace>
  <inkml:trace contextRef="#ctx0" brushRef="#br0" timeOffset="1">1 30 5921,'317'-24'2087,"-254"19"-290,-66 5-1448,1 0 1,-1 1 0,0 0-1,0-1 1,1 1-1,-1 0 1,1 0-1,-1 1 1,1-1 0,-1 1-1,1-1 1,-2 2-350,-4 4 181,1 0 0,-1 1 0,2 0 0,-1 0 0,1 1-181,-17 19 554,-8 7-212,-166 194-366,186-217-659,10-11-4860,1-1 5531,0 0-5102</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58.043"/>
    </inkml:context>
    <inkml:brush xml:id="br0">
      <inkml:brushProperty name="width" value="0.05" units="cm"/>
      <inkml:brushProperty name="height" value="0.05" units="cm"/>
    </inkml:brush>
  </inkml:definitions>
  <inkml:trace contextRef="#ctx0" brushRef="#br0">0 1 3937,'0'0'2446,"0"0"-533,0 0-275,0 0-435,0 0-137,0 0-224,0 0-108,21 22-150,71 73-108,-76-80-332,0-1-1,2-1 1,0 0-1,10 5-143,-17-11 28,1 0 1,-1 1-1,-1 0 0,1 1 0,2 4-28,-7-7-8,-1 1 1,0-1-1,0 1 1,0 1-1,-1-1 0,0 1 1,0 0-1,-1 0 1,0 0-1,-1 0 0,0 0 1,0 1-1,0-1 1,-1 1-1,0-1 0,-1 1 1,0-1-1,-1 1 1,1-1-1,-2 6 8,1-9-96,0 1 0,-1 0 0,1-1 0,-1 1 0,0-1 0,-1 1 0,1-1 0,-1 0 0,0 0 0,-1 0 0,1 0 0,-1-1 0,0 0 1,0 1-1,0-1 0,0 0 0,-1-1 0,0 1 0,0-1 96,-11 11-456,-49 41-2600,1-7-2970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59.228"/>
    </inkml:context>
    <inkml:brush xml:id="br0">
      <inkml:brushProperty name="width" value="0.05" units="cm"/>
      <inkml:brushProperty name="height" value="0.05" units="cm"/>
    </inkml:brush>
  </inkml:definitions>
  <inkml:trace contextRef="#ctx0" brushRef="#br0">0 0 6481,'0'0'2270,"0"0"-187,0 0-386,0 0-310,0 0-323,0 0-151,5 15 457,1 47 136,-3 55-1506,-2-57-1700,2-1-3410,-3-59 1407</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59.550"/>
    </inkml:context>
    <inkml:brush xml:id="br0">
      <inkml:brushProperty name="width" value="0.05" units="cm"/>
      <inkml:brushProperty name="height" value="0.05" units="cm"/>
    </inkml:brush>
  </inkml:definitions>
  <inkml:trace contextRef="#ctx0" brushRef="#br0">0 0 6089</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59.882"/>
    </inkml:context>
    <inkml:brush xml:id="br0">
      <inkml:brushProperty name="width" value="0.05" units="cm"/>
      <inkml:brushProperty name="height" value="0.05" units="cm"/>
    </inkml:brush>
  </inkml:definitions>
  <inkml:trace contextRef="#ctx0" brushRef="#br0">0 59 6089,'237'-59'1801,"-237"59"55,0 18-616,0 23-151,0 1-345,0 5 96,0 0-432,0-6-112,0 7-224,0-7-72,0-6 0,0 1-632,0-7-824,0-5-1553,-6-12-6129</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27.176"/>
    </inkml:context>
    <inkml:brush xml:id="br0">
      <inkml:brushProperty name="width" value="0.05" units="cm"/>
      <inkml:brushProperty name="height" value="0.05" units="cm"/>
      <inkml:brushProperty name="color" value="#E71224"/>
    </inkml:brush>
  </inkml:definitions>
  <inkml:trace contextRef="#ctx0" brushRef="#br0">1 319 1320,'0'0'2369,"0"0"-1325,0 0-274,0 0-97,0 0-232,0 0-253,1-17-108,2 15-54,-1 0 0,1 1 0,-1-1 0,1 1 0,-1 0 0,1 0 0,0 0 0,0 0 0,0 0 0,0 0 0,-1 1 0,1-1 0,1 1-26,14-4 549,7-11 710,-26 10-538,-17 4-700,18 1-1,0 0 37,0 0 39,0 0 11,0 0 13,0 0 9,0 0-11,0 0-9,0 0-40,0 0-25,0 0-2,0 0 7,0 0 30,0 0 82,0 0 75,0 0 68,0 0-6,0 0-78,0 0-87,0 0-102,0 0-35,0 0-55,0 0-34,0 0 3,0 0 1,38 0 42,702 0 2110,-558-6-1471,47-9-505,-85-1-16,-116 14-25,-1-1 0,1-1 0,18-6-46,29-4 203,86-13 33,-82 12-230,0 3 0,1 4 0,16 3-6,-52 5 3,0-2 1,-1-1-1,29-8-3,-15-1 9,-15 3 3,0 1-1,1 2 1,40-1-12,-9 5-42,16-6 42,-15 1-36,16 3 36,78-6 29,-138 8-22,0-1 0,0-1 1,15-5-8,22-4 21,-37 10-39,0 2 1,1 1 0,9 2 17,24-1-1183,1 4-2170,-37-4-415</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01.018"/>
    </inkml:context>
    <inkml:brush xml:id="br0">
      <inkml:brushProperty name="width" value="0.05" units="cm"/>
      <inkml:brushProperty name="height" value="0.05" units="cm"/>
    </inkml:brush>
  </inkml:definitions>
  <inkml:trace contextRef="#ctx0" brushRef="#br0">66 297 7682,'0'0'3010,"0"0"-348,0 0-377,0 0-719,0 0-363,0 0-326,0 0-86,9 0-187,145 1 903,207-3-1281,-323-2-390,0-2 1,-1-1 0,1-2-1,1-2 164,12-3-290,-50 13 289,0 1 0,0-1 0,0 1 0,0-1 1,0 1-1,0-1 0,-1 0 0,1 1 0,0-1 1,0 0-1,0 0 0,-1 0 0,1 0 0,0 0 1,-1 0-1,1 1 0,-1-2 0,1 1 0,-1 0 1,0 0-1,1 0 0,-1 0 0,0 0 1,0 0-1,0 0 0,0 0 0,0 0 0,0 0 1,0-1-1,0 1 0,0 0 0,0 0 0,0 0 1,-1 0-1,1 0 0,-1 0 1,1-2-2,-1 0 0,0 0 0,0 0 0,0 1 0,0-1 1,0 0-1,-1 1 0,1-1 0,-1 1 0,0-1 0,1 1 0,-1 0 0,-1-1 2,-27-20-90,-1 2 0,-1 0 0,-1 3 0,-1 0 1,0 2-1,-1 2 0,-1 1 0,0 2 0,-8 0 90,7 7-100,0 1 1,-1 2-1,-10 2 100,-5 0-39,40 1 68,1 0-1,0 1 0,-1 0 1,1 1-1,0 0 1,1 1-1,-1 1 0,1-1 1,0 2-1,0 0 0,1 0 1,0 1-1,0 0 1,1 1-1,0 0 0,0 0 1,1 1-1,-4 7-28,3-3 25,2 1 0,-1 0 0,2 1 1,0-1-1,1 1 0,1 0 0,0 1 0,1-1 0,0 11-25,-1 31 127,3 0-1,2 8-126,0 2 32,0-60-28,0 1-1,0-1 1,1 1-1,0-1 1,0 0 0,1 0-1,0 0 1,0 0 0,1 0-1,0-1 1,1 0 0,-1 0-1,1 0 1,1 0-1,-1-1 1,1 0 0,1 0-1,-1 0 1,1-1 0,0 0-1,0 0 1,4 2-4,7 3 12,1 0 0,-1-1 0,2-1 0,-1-1 0,1-1 0,0 0 0,0-1 0,20 1-12,52 0-568,1-3 0,35-6 568,-114 2-309,-1-1 1,1 0 0,-1 0-1,1-2 1,-1 1 0,0-2 0,12-5 308,7-6-2746,0-2 1,8-7 2745,-39 24-58,53-39-6292</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01.511"/>
    </inkml:context>
    <inkml:brush xml:id="br0">
      <inkml:brushProperty name="width" value="0.05" units="cm"/>
      <inkml:brushProperty name="height" value="0.05" units="cm"/>
    </inkml:brush>
  </inkml:definitions>
  <inkml:trace contextRef="#ctx0" brushRef="#br0">11 6 1616,'0'0'2275,"0"0"-418,0 0-531,0 0-213,0 0-111,0 0 139,-11-5 625,12 4 4091,2 2-5774,0-1 0,1 1 0,-1 0 0,0 0 0,1 0 0,-1 0 0,0 1-1,0-1 1,0 1 0,1 1-83,0-1 22,0 0 0,0 0 0,0 0 0,0 0 0,1-1 0,-1 1-1,0-1 1,1 0-22,35 1-759,-1-1 0,3-2 759,7 0-3003,-20-1-1447,-10-8-2503</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02.101"/>
    </inkml:context>
    <inkml:brush xml:id="br0">
      <inkml:brushProperty name="width" value="0.05" units="cm"/>
      <inkml:brushProperty name="height" value="0.05" units="cm"/>
    </inkml:brush>
  </inkml:definitions>
  <inkml:trace contextRef="#ctx0" brushRef="#br0">0 13 2985,'0'0'3043,"0"0"-1015,0 0-351,0 0-393,0 0-164,0 0-77,14 2-187,82 7 218,0-5 0,0-3 0,17-6-1074,-34-6 63,-16 1-2088,-20 8-4569,-43 2 1253</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02.799"/>
    </inkml:context>
    <inkml:brush xml:id="br0">
      <inkml:brushProperty name="width" value="0.05" units="cm"/>
      <inkml:brushProperty name="height" value="0.05" units="cm"/>
    </inkml:brush>
  </inkml:definitions>
  <inkml:trace contextRef="#ctx0" brushRef="#br0">48 1 232,'0'0'5572,"0"0"-2928,0 0-826,0 0-494,0 0-250,0 0-200,6 0-8,19 0-530,0 2-1,0 1 1,-1 1 0,1 1-1,5 3-335,-29-7-9,0 0 0,0 0 0,0 0 0,-1 0 0,1 0 0,0 0 0,-1 0 0,1 1 0,0-1 0,-1 0 0,1 0 0,-1 0 0,0 1 0,1-1 0,-1 0 0,0 1 0,0-1 1,0 0-1,0 0 0,0 1 0,0-1 0,0 0 0,-1 1 0,1-1 0,0 0 0,-1 0 0,1 1 9,-1 2-62,1-1 1,-1 1 0,0-1 0,0 1-1,-1-1 1,1 1 0,-1-1 0,0 0-1,1 0 1,-3 2 61,-21 19-274,-2-1 0,0-2 0,-1 0 0,-16 7 274,40-26 65,1 0 0,0 0-1,0 0 1,-1 1 0,2-1 0,-1 1 0,0 0-1,0 0 1,1 0 0,0 0 0,0 0 0,0 0-1,0 1 1,0-1 0,0 1 0,1-1 0,0 1-1,0 0 1,0 0 0,0-1 0,0 1 0,1 0 0,0 0-1,-1 0 1,2 0 0,-1 0 0,1 2-65,-1-5 34,1 0 0,0 0 1,0 0-1,0-1 0,0 1 0,0-1 1,0 1-1,0 0 0,0-1 1,0 0-1,0 1 0,0-1 0,0 0 1,0 1-1,0-1 0,1 0 1,-1 0-1,0 0 0,0 0 0,0 0 1,0 0-1,0 0 0,1-1-34,2 1 104,59 5 343,45-4-447,-62-2-182,-41 1-62,0 0 0,0-1-1,0 0 1,0 0-1,0 0 1,-1-1 0,1 1-1,0-1 1,-1 0-1,1-1 1,-1 1 0,0-1-1,0 0 1,0 0 0,0 0-1,0 0 1,-1-1-1,2-1 245,3-2-1149,10-11-4004</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03.263"/>
    </inkml:context>
    <inkml:brush xml:id="br0">
      <inkml:brushProperty name="width" value="0.05" units="cm"/>
      <inkml:brushProperty name="height" value="0.05" units="cm"/>
    </inkml:brush>
  </inkml:definitions>
  <inkml:trace contextRef="#ctx0" brushRef="#br0">47 4 1584,'0'0'2594,"0"0"-675,0 0-500,0 0-317,0 0-94,0 0-169,-5-1-199,4 0-586,0 1 1,-1-1-1,1 1 0,-1 0 0,1-1 1,-1 1-1,1 0 0,-1 0 0,1 0 1,-1 0-1,1 0 0,-1 1 0,1-1 1,-1 0-1,1 1 0,-1-1 0,1 1 1,-1 0-1,1-1 0,0 1 0,-1 0-54,1 1 75,-1 0-1,1 0 1,0 1-1,0-1 0,1 0 1,-1 1-1,0-1 0,1 1 1,-1-1-1,1 1 1,0-1-1,0 1 0,0-1 1,0 1-1,0 1-74,0 95 1196,0 25-976,0-42-4865,0-69-949</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03.971"/>
    </inkml:context>
    <inkml:brush xml:id="br0">
      <inkml:brushProperty name="width" value="0.05" units="cm"/>
      <inkml:brushProperty name="height" value="0.05" units="cm"/>
    </inkml:brush>
  </inkml:definitions>
  <inkml:trace contextRef="#ctx0" brushRef="#br0">0 1 104,'0'0'5226,"0"0"-2706,0 0-765,0 0-484,0 0-228,0 0-78,0 4 15,1 8-633,1 0 0,0 0 0,1 0 0,0-1 0,1 1 0,0-1-1,5 9-346,44 80 537,-42-80-516,1-1 1,1 0 0,1-1-1,0-1 1,2 0-1,0-1 1,14 11-22,-10-8-235,5 4-1263,-6-17-6279,-19-6 3908</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04.297"/>
    </inkml:context>
    <inkml:brush xml:id="br0">
      <inkml:brushProperty name="width" value="0.05" units="cm"/>
      <inkml:brushProperty name="height" value="0.05" units="cm"/>
    </inkml:brush>
  </inkml:definitions>
  <inkml:trace contextRef="#ctx0" brushRef="#br0">0 1 4849</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04.631"/>
    </inkml:context>
    <inkml:brush xml:id="br0">
      <inkml:brushProperty name="width" value="0.05" units="cm"/>
      <inkml:brushProperty name="height" value="0.05" units="cm"/>
    </inkml:brush>
  </inkml:definitions>
  <inkml:trace contextRef="#ctx0" brushRef="#br0">81 1 4849,'225'29'2048,"-183"-22"-313,-51-8-441,3 7-996,0 1-1,1-1 1,-1 1 0,1 0-1,0 0 1,1 1 0,0-1-1,0 2-297,-1 0 232,-46 81 458,16-26-463,-3-2 0,-39 49-227,64-93-402,8-11 458,0 0 0,0-1 0,0 1-1,-1-1 1,-5 4-56,9-9-481,1 0-1,-1 1 1,0-1-1,0 0 1,0 0-1,0 0 1,-1-1-1,1 1 0,0 0 1,0-1-1,0 1 1,-1-1-1,1 0 1,-1 0 481,-3 0-6819</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05.285"/>
    </inkml:context>
    <inkml:brush xml:id="br0">
      <inkml:brushProperty name="width" value="0.05" units="cm"/>
      <inkml:brushProperty name="height" value="0.05" units="cm"/>
    </inkml:brush>
  </inkml:definitions>
  <inkml:trace contextRef="#ctx0" brushRef="#br0">0 1 3145,'0'0'2671,"0"0"-895,0 0-367,0 0-274,0 0-275,0 0-166,0 0-107,6 0-27,184 6 1055,-190-6-1618,0 0 1,1 1-1,-1-1 0,0 1 0,0-1 0,0 1 0,1-1 0,-1 1 0,0-1 0,0 0 0,0 1 0,0-1 0,0 1 0,0-1 0,0 1 0,0-1 0,0 1 0,-1-1 0,1 1 0,0-1 0,0 0 0,0 1 1,0-1-1,-1 1 0,1-1 0,0 1 0,0-1 0,-1 0 0,1 1 0,0-1 0,-1 0 0,1 1 0,0-1 3,-10 16-65,-6-1 2,-23 27-228,37-40 236,0 1-1,0 0 1,0 0-1,0 0 1,1 1-1,-1-1 1,1 0-1,0 0 1,-1 1-1,2-1 1,-1 1-1,0-1 1,1 3 55,0-5-55,0 36 90,0-37-36,0 0 0,0 0-1,0 1 1,1-1 0,-1 0 0,0 0 0,0 0 0,0 1 0,0-1-1,1 0 1,-1 0 0,0 1 0,0-1 0,0 0 0,0 1 0,0-1-1,0 0 1,0 0 0,0 1 0,0-1 0,0 0 0,0 1 0,0-1-1,0 0 1,0 0 0,0 1 0,0-1 0,0 0 0,0 1 0,0-1-1,0 0 1,0 0 0,-1 1 0,1-1 0,0 0 0,0 0 0,0 1-1,-1-1 1,1 0 0,0 0 0,0 0 0,0 1 1,29-1-72,-15-1-528,-1 0 0,0-1 1,0 0-1,0-1 0,1 0 600,10-3-3016,4 0-4044</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09.762"/>
    </inkml:context>
    <inkml:brush xml:id="br0">
      <inkml:brushProperty name="width" value="0.05" units="cm"/>
      <inkml:brushProperty name="height" value="0.05" units="cm"/>
    </inkml:brush>
  </inkml:definitions>
  <inkml:trace contextRef="#ctx0" brushRef="#br0">1 0 6329,'0'0'2957,"0"0"-730,0 0-384,0 0-322,0 0-440,0 0-219,0 0-278,0 0-9,0 0-102,0 0-38,0 0-150,28 1 453,6 6-655,-1-3-1,1-1 1,0-1 0,18-2-83,-7 0-2,0 2-1,7 3 3,317 48-701,-268-45 429,1-4-1,49-7 273,-4 0-34,-61 3-507,-86-2 11,0-1 1,0 1-1,0 0 0,0 0 1,0-1-1,-1 1 1,1 0-1,-1 0 1,1-1-1,-1 1 1,0 0-1,0 0 1,0 0-1,-1-1 530,-19-4-6296</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44.916"/>
    </inkml:context>
    <inkml:brush xml:id="br0">
      <inkml:brushProperty name="width" value="0.05" units="cm"/>
      <inkml:brushProperty name="height" value="0.05" units="cm"/>
      <inkml:brushProperty name="color" value="#E71224"/>
    </inkml:brush>
  </inkml:definitions>
  <inkml:trace contextRef="#ctx0" brushRef="#br0">193 40 4201,'0'0'2247,"0"0"-975,0 0-289,0 0-68,0 0-103,0 0-144,-4-5-70,-13-18 262,17 22-831,-1 1 0,1-1 0,-1 0 1,1 1-1,0-1 0,-1 0 0,1 1 0,-1-1 1,0 1-1,1-1 0,-1 0 0,1 1 0,-1-1 1,0 1-1,1 0 0,-1-1 0,0 1 0,0 0 1,1-1-1,-1 1 0,0 0 0,0 0 0,1-1 1,-1 1-1,0 0 0,0 0 0,0 0 0,1 0 1,-1 0-1,0 0 0,0 1 0,0-1 0,1 0 1,-1 0-1,0 0 0,0 1 0,1-1 0,-1 0 1,0 1-1,1-1 0,-1 1 0,0-1 0,1 1 1,-1-1-1,0 1 0,0 0-29,-6 19-49,0 1 1,1 0-1,1 0 0,1 0 1,1 1-1,1-1 0,0 13 49,0-15-20,0 48-27,3 1 1,2-1 0,4 0 0,4 9 46,-5-27 11,-3-32 60,-1 1 0,-1-1-1,0 0 1,-2 1 0,0-1 0,-1 5-71,1-18-4,1-1 1,-1 0-1,0 1 0,0-1 1,0 0-1,-1 0 1,1 0-1,-1 0 1,1 0-1,-1 0 0,0 0 1,0 0-1,-1-1 1,1 1-1,0-1 0,-1 0 1,1 0-1,-1 0 1,0 0-1,0 0 1,0 0-1,0-1 0,0 1 1,0-1-1,0 0 1,0 0-1,-1 0 0,1 0 1,0-1-1,-1 1 1,1-1-1,0 0 0,-1 0 1,0 0 3,-42 0-2694,45 0 2363,1 0 151,0 0 112,0 0 60,15-16 270,-12 16-273,0 1 0,-1-1 1,1 0-1,0 1 1,-1-1-1,1 1 0,0 0 1,-1 0-1,0 0 1,1 0-1,-1 1 0,1-1 1,-1 1-1,0-1 1,0 1-1,0 0 0,0 0 1,0 0 10,2 3-12,0 0 1,0 0-1,0 1 1,-1-1-1,0 1 1,0 0-1,1 6 12,4 13-1,-1 0 1,-2 1-1,3 19 1,-7-32 2,10 94 531,-5 0 0,-5 1 1,-5 13-534,2-64 260,-3 44-25,1-33-74,3 1 0,4 16-161,-3-81 0,0-1 0,1 1-1,-1-1 1,1 1-1,0-1 1,0 1-1,0-1 1,0 0-1,1 0 1,-1 0 0,1 1-1,0-1 1,0-1-1,0 1 1,0 0-1,1 0 1,-1-1 0,1 1-1,0-1 1,-1 0-1,1 0 1,0 0-1,0 0 1,0-1-1,0 1 1,1-1 0,-1 1-1,0-1 1,1 0-1,-1-1 1,1 1-1,1 0 1,1-1-160,0 0 1,0 0-1,0 0 0,-1 0 0,1-1 0,0 0 0,0-1 0,-1 1 0,1-1 0,-1 0 0,1 0 0,-1-1 0,0 1 0,0-1 0,0 0 1,0-1-1,-1 1 0,1-1 0,1-2 160,33-39-5004</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10.335"/>
    </inkml:context>
    <inkml:brush xml:id="br0">
      <inkml:brushProperty name="width" value="0.05" units="cm"/>
      <inkml:brushProperty name="height" value="0.05" units="cm"/>
    </inkml:brush>
  </inkml:definitions>
  <inkml:trace contextRef="#ctx0" brushRef="#br0">6 1 6185,'0'0'2437,"0"0"-466,0 0-228,0 0-441,0 0-201,0 0-186,0 0-116,0 0-156,18 2 183,12 10-551,0 2 0,0 1 0,7 7-275,26 13 82,-19-14-66,1-1 0,0-3-1,2-1 1,0-3-16,-47-12 5,0-1-1,0 0 1,-1 0 0,1 0-1,0 0 1,-1 0 0,1 0-1,0 0 1,0 0 0,0 1-1,-1-1 1,1 0 0,0 0-1,0 0 1,-1 0 0,1 1-1,0-1 1,0 0 0,0 0-1,0 1 1,0-1 0,-1 0-1,1 0 1,0 1 0,0-1-1,0 0 1,0 0 0,0 1-1,0-1 1,0 0 0,0 1-1,0-1 1,0 0 0,0 0-1,0 1 1,0-1 0,0 0-1,0 0 1,0 1 0,0-1-1,0 0 1,0 1 0,1-1 0,-1 0-1,0 0 1,0 0 0,0 1-1,0-1 1,1 0 0,-1 0-1,0 1 1,0-1 0,0 0-1,1 0 1,-1 0 0,0 0-1,0 0 1,1 1 0,-1-1-1,0 0 1,0 0 0,1 0-5,-30 12-53,25-11 71,-199 89-2757,73-24-2851,55-28-1283</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12.983"/>
    </inkml:context>
    <inkml:brush xml:id="br0">
      <inkml:brushProperty name="width" value="0.05" units="cm"/>
      <inkml:brushProperty name="height" value="0.05" units="cm"/>
    </inkml:brush>
  </inkml:definitions>
  <inkml:trace contextRef="#ctx0" brushRef="#br0">192 219 4721,'0'0'5174,"0"0"-2401,0 0-645,0 0-410,0 0-574,0 0-411,0 0-173,3 0-168,404 18 723,-322-17-1068,-26 1-78,0-2 0,17-5 31,-23-7-156,-50 12 146,-1-1-1,1 0 1,0-1 0,0 1-1,0 0 1,0-1-1,-1 1 1,1-1-1,-1 0 1,1 0 0,-1 0-1,0 0 1,0 0-1,0-1 1,1 0 10,-2 1 0,0 0-1,-1 0 1,1-1 0,-1 1 0,1 0-1,-1 0 1,0 0 0,1 0 0,-1 0 0,-1 0-1,1-1 1,0 1 0,0 0 0,-1 0-1,1 0 1,-1 0 0,0 0 0,1 0-1,-1 0 1,0 0 0,0 0 0,0 0-1,-1 1 1,1-1 0,0 0 0,-1 1-1,1-1 1,-1 1 0,1-1 0,-2 0 0,-6-5-12,-1-1 1,0 2 0,0-1-1,-11-4 12,11 5-3,-18-7-3,1 0 0,-2 2 0,1 1 0,-2 1 1,1 1-1,-1 2 0,-19-1 6,-37-1-39,-1 4 0,-1 4 39,79 1 1,0 0 0,1 1 0,-1 0 0,1 0 0,0 1 0,-1 0 0,1 1-1,1 0 1,-1 0 0,0 0 0,1 1 0,0 0 0,0 1 0,1 0 0,-1 0 0,1 0-1,0 1 0,-19 22 69,0 0-1,2 2 0,-3 8-68,26-38 4,-19 26 57,2 1-1,1 0 0,1 2 1,2-1-1,1 1 0,1 1 1,1 0-1,2 1 0,2 0 1,0 0-1,2 0 0,1 17-60,3-27 46,-1-17-41,1 0 0,-1 0 0,1 0 0,0 0 0,0 1 0,1-1 0,0 0 0,0 0 0,0 0 0,0 0 0,1 0 0,0 0 0,0 0 0,0-1 0,0 1 0,1-1 0,0 1 0,0-1 0,0 0 0,4 3-5,4 3 3,1-1 0,0 0 0,0-1 0,1 0 0,0-1 0,0-1 0,1 0 0,0-1 0,0 0-1,0-1 1,0 0 0,11 0-3,24 2 6,0-2-1,1-3 0,7-2-5,-8 1-29,-12 0-220,1-1-1,-1-1 1,0-2-1,0-2 1,0-2-1,-1-1 0,30-11 250,25-19-4170,25-18 4170,-43 20-4833</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23.811"/>
    </inkml:context>
    <inkml:brush xml:id="br0">
      <inkml:brushProperty name="width" value="0.05" units="cm"/>
      <inkml:brushProperty name="height" value="0.05" units="cm"/>
    </inkml:brush>
  </inkml:definitions>
  <inkml:trace contextRef="#ctx0" brushRef="#br0">0 1 7706,'0'0'3699,"0"0"-1382,0 0-582,0 0-328,0 0-353,0 0-133,0 1-728,0 0 0,0 0 1,0 0-1,1 0 0,-1 0 0,0 0 1,0 0-1,1 0 0,-1 0 1,0 0-1,1-1 0,-1 1 1,1 0-1,-1 0 0,1 0 1,-1 0-1,1-1 0,0 1-193,104 2 520,68-1-2846,-78-7-422,-26 0-1832,7-1-3923</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24.427"/>
    </inkml:context>
    <inkml:brush xml:id="br0">
      <inkml:brushProperty name="width" value="0.05" units="cm"/>
      <inkml:brushProperty name="height" value="0.05" units="cm"/>
    </inkml:brush>
  </inkml:definitions>
  <inkml:trace contextRef="#ctx0" brushRef="#br0">0 6 6665,'0'0'3049,"0"0"-368,0 0-227,0 0-411,0 0-506,0 0-343,12 0-291,231 0 1460,-70 0-4285,-119-5-2931,-40 4-19</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25.048"/>
    </inkml:context>
    <inkml:brush xml:id="br0">
      <inkml:brushProperty name="width" value="0.05" units="cm"/>
      <inkml:brushProperty name="height" value="0.05" units="cm"/>
    </inkml:brush>
  </inkml:definitions>
  <inkml:trace contextRef="#ctx0" brushRef="#br0">173 1 3977,'0'0'3993,"0"0"-1597,0 0-611,0 0-450,0 0-123,0 0-217,7 6-99,-1-2-737,0 0 0,0 0 1,0 0-1,0-1 0,1 0 1,0 0-1,0-1 0,-1 0 0,1 0 1,1-1-1,-1 1 0,0-1 0,0-1 1,7 0-160,-1 0 244,0 0-106,0 0 1,0 0-1,0 2 0,0-1 1,7 3-139,-19-4-9,-1 0 0,1 0 0,-1 0 0,0 0 0,1 1 0,-1-1 1,0 0-1,1 0 0,-1 0 0,1 0 0,-1 1 0,0-1 0,0 0 0,1 0 0,-1 1 0,0-1 1,1 0-1,-1 1 0,0-1 0,0 0 0,1 1 0,-1-1 0,0 0 0,0 1 0,0-1 0,0 0 0,1 1 1,-1-1-1,0 0 0,0 1 0,0-1 0,0 1 0,0-1 0,0 0 0,0 1 0,0-1 0,0 1 1,0-1 8,-12 15-485,-20 6-391,-48 18-1631,31-16 241,1 1-1,2 3 1,-16 13 2266,55-35 79,-30 25-1040,35-29 1172,0 1 0,0 0 0,1 0 1,-1 0-1,0 0 0,1 0 0,0 0 0,0 0 0,-1 0 0,1 1 0,0-1 0,1 0 0,-1 1 0,0-1 0,1 0 0,-1 2-211,2-4 85,0 1 0,0 0 0,0-1-1,0 1 1,0-1 0,0 1 0,0-1 0,1 1 0,-1-1-1,0 0 1,0 1 0,0-1 0,0 0 0,1 0 0,-1 0 0,0 0-1,0 0 1,0 0 0,1 0 0,-1 0 0,0-1-85,10 1 257,75 8 1516,33-5-1773,-30-3-1825,-62 0 536,-15 0-3188</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25.487"/>
    </inkml:context>
    <inkml:brush xml:id="br0">
      <inkml:brushProperty name="width" value="0.05" units="cm"/>
      <inkml:brushProperty name="height" value="0.05" units="cm"/>
    </inkml:brush>
  </inkml:definitions>
  <inkml:trace contextRef="#ctx0" brushRef="#br0">35 0 3713,'0'0'5089,"0"0"-2969,0 0-167,0 0-241,0 0-656,0 0-247,0 0-481,-29 36-72,23 5-184,6 0-72,0 1 0,0-1-448,0 12-921,0-18-1727,0 1-8107</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26.630"/>
    </inkml:context>
    <inkml:brush xml:id="br0">
      <inkml:brushProperty name="width" value="0.05" units="cm"/>
      <inkml:brushProperty name="height" value="0.05" units="cm"/>
    </inkml:brush>
  </inkml:definitions>
  <inkml:trace contextRef="#ctx0" brushRef="#br0">347 1 4865,'0'0'2262,"0"0"-219,0 0-391,0 0-238,0 0-155,-32 53-263,-101 171-136,112-189-487,2 0 1,1 2-1,-7 22-373,14-31 175,-8 22-152,3 2 0,1-1-1,3 2 1,3 0 0,1 0-1,3 1 1,2 51-23,2-102-251,1 0 0,0 0-1,0 1 1,1-1 0,-1 0 0,0 0 0,1 0 0,0 0 0,0 0-1,0 0 1,0 0 0,0 0 0,1 0 0,-1 0 0,1 0 0,0-1-1,0 1 1,0-1 0,0 1 0,0-1 0,0 0 0,1 0 0,-1 0-1,1 0 1,0 0 251,20 11-4773</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27.303"/>
    </inkml:context>
    <inkml:brush xml:id="br0">
      <inkml:brushProperty name="width" value="0.05" units="cm"/>
      <inkml:brushProperty name="height" value="0.05" units="cm"/>
    </inkml:brush>
  </inkml:definitions>
  <inkml:trace contextRef="#ctx0" brushRef="#br0">1 0 4137,'0'0'2619,"0"0"-240,0 0-420,0 0-206,0 0-170,0 0-111,4 5-222,13 22-411,-1 2 0,-1-1 0,-1 2 0,-2 0 0,-1 0 0,2 13-839,11 24 651,-23-63-963,0-1 0,0 0 0,1 1 0,-1-1 0,1 0 0,0 0 0,0 0 0,0 0 0,0 0 0,0 0 0,1-1 0,-1 1 0,1-1 0,0 0 0,0 0 0,1 2 312,2-2-914,-1-1 1,1 1-1,0 0 0,-1-1 0,1 0 0,0-1 0,-1 1 1,1-1-1,5-1 914,-5 1-7244</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27.647"/>
    </inkml:context>
    <inkml:brush xml:id="br0">
      <inkml:brushProperty name="width" value="0.05" units="cm"/>
      <inkml:brushProperty name="height" value="0.05" units="cm"/>
    </inkml:brush>
  </inkml:definitions>
  <inkml:trace contextRef="#ctx0" brushRef="#br0">1 0 4889</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27.982"/>
    </inkml:context>
    <inkml:brush xml:id="br0">
      <inkml:brushProperty name="width" value="0.05" units="cm"/>
      <inkml:brushProperty name="height" value="0.05" units="cm"/>
    </inkml:brush>
  </inkml:definitions>
  <inkml:trace contextRef="#ctx0" brushRef="#br0">99 0 4889,'282'53'2785,"-282"-53"-705,0 0-432,-6 0-439,6 0 143,-5 0-376,-7 0-144,-5 0-143,-6 18-169,0 6-136,-12 5-136,1 6-80,-1-5-168,1-6 0,-1 5-520,-17-5-1265,18-1-2256,-1-5-3520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47.204"/>
    </inkml:context>
    <inkml:brush xml:id="br0">
      <inkml:brushProperty name="width" value="0.05" units="cm"/>
      <inkml:brushProperty name="height" value="0.05" units="cm"/>
      <inkml:brushProperty name="color" value="#E71224"/>
    </inkml:brush>
  </inkml:definitions>
  <inkml:trace contextRef="#ctx0" brushRef="#br0">311 192 5369,'0'0'1504,"0"0"-423,0 0-158,0 0-119,0 0-105,0 0 31,0-42 4266,-1 32-4975,0 0 0,-1 0 0,0 0 0,-1 0 0,0 0 0,-1 1 0,0-1 0,0 1 0,-1 0 0,0 0 0,0 1 0,-1-1 1,-4-4-22,6 11-47,1 0 1,-1 1 0,1-1 0,-1 1 0,0-1 0,0 1 0,1 0 0,-1 1-1,0-1 1,0 1 0,0-1 0,0 1 0,0 0 0,0 1 0,0-1 0,0 1 0,0-1-1,0 1 1,1 0 0,-1 1 0,0-1 0,1 1 0,-1-1 0,1 1 0,-1 0-1,1 1 1,0-1 0,0 0 0,0 1 0,0 0 0,-1 0 46,-19 38-66,2 0 0,1 1 0,3 1 1,1 1-1,2 1 0,0 8 66,9-29-10,1 0 0,2 1 0,0-1 0,1 0 0,2 1 0,0-1-1,3 11 11,1-16 12,0 0 0,1 0 0,0-1-1,2 0 1,0 0 0,1 0-1,1-1 1,1-1 0,0 0-1,1 0 1,1-1 0,0 0-1,3 1-11,-10-13-24,0 0-1,-1 1 1,1-2-1,0 1 0,0-1 1,1 0-1,-1 0 0,0 0 1,1-1-1,-1 0 0,1-1 1,-1 1-1,1-1 1,0 0-1,3-1 25,4 0-391,0-1-1,1 0 1,-1-1-1,0-1 1,-1 0 0,7-3 391,-7 1-669,0-1 1,-1 0 0,1-1 0,1-2 668,45-37-4421</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28.314"/>
    </inkml:context>
    <inkml:brush xml:id="br0">
      <inkml:brushProperty name="width" value="0.05" units="cm"/>
      <inkml:brushProperty name="height" value="0.05" units="cm"/>
    </inkml:brush>
  </inkml:definitions>
  <inkml:trace contextRef="#ctx0" brushRef="#br0">1 0 4185,'0'0'3823,"0"0"-1459,0 0-491,0 0-282,0 0-60,0 0-177,0 0-346,4 5-200,1 0-695,0 0-1,0 0 1,1-1 0,-1 0-1,1 0 1,0 0-1,0-1 1,1 1-1,-1-2 1,1 1-1,-1-1 1,1 0 0,0 0-1,0-1 1,0 0-1,4 1-112,24 1 119,1-2 0,33-2-119,-16-1 35,154 2-1564,-138 0-1625,-1 0-3299,-38 0-1830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29.112"/>
    </inkml:context>
    <inkml:brush xml:id="br0">
      <inkml:brushProperty name="width" value="0.05" units="cm"/>
      <inkml:brushProperty name="height" value="0.05" units="cm"/>
    </inkml:brush>
  </inkml:definitions>
  <inkml:trace contextRef="#ctx0" brushRef="#br0">139 19 5393,'0'0'3845,"0"0"-1646,0 0-361,0 0-333,0 0-352,0 0-410,-1 11-194,-1 41-236,1 0-1,3 0 1,5 23-313,-6-69-10,0 0 1,0 0 0,0 0-1,-1 0 1,0 0 0,0 0 0,-1 0-1,-1 4 10,2-9 1,-1 1 1,1-1-1,-1 0 0,0 1 0,0-1 1,0 1-1,0-1 0,0 0 0,0 0 1,0 0-1,0 0 0,0 0 0,0 0 1,-1 0-1,1 0 0,0 0 0,-1 0 0,1 0 1,-1-1-1,1 1 0,-1-1 0,1 1 1,-1-1-1,1 0 0,-1 1 0,1-1 1,-1 0-1,0 0 0,1 0 0,-1 0 1,0-1-2,-85 1 69,86 0-71,0-1 0,0 1 0,0-1 0,0 0 0,0 0 0,0 0 1,0 1-1,0-1 0,0 0 0,0 0 0,0 0 0,0 0 0,1-1 0,-1 1 0,0 0 0,1 0 1,-1 0-1,1 0 0,-1-1 0,1 1 0,0 0 0,-1-1 0,1 1 0,0 0 0,0-1 0,0 1 1,0 0-1,0-1 0,0 1 0,1 0 2,-1-57-95,0 43 72,0-13-17,-1 14 0,1-1 0,1 1-1,0-1 1,3-11 40,-3 21-31,1-1 0,0 1 0,0 0 0,0 0 0,1 0 1,0 0-1,0 1 0,0-1 0,0 1 0,1-1 0,0 1 0,0 0 1,0 1-1,2-3 31,19-21-248,-24 25 239,0 1 0,0-1 0,1 0 0,-1 0 1,1 1-1,-1-1 0,1 0 0,0 1 0,0 0 0,0-1 0,0 1 1,-1 0-1,2 0 0,-1 0 0,0 0 0,0 0 0,0 1 0,0-1 0,0 1 1,1-1-1,-1 1 0,0 0 0,0 0 0,1 0 0,1 0 9,47 2-72,0 1 0,44 10 72,-64-10-1621,0-1-1,24-1 1622,-36-1-1268,22 0-3121</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29.968"/>
    </inkml:context>
    <inkml:brush xml:id="br0">
      <inkml:brushProperty name="width" value="0.05" units="cm"/>
      <inkml:brushProperty name="height" value="0.05" units="cm"/>
    </inkml:brush>
  </inkml:definitions>
  <inkml:trace contextRef="#ctx0" brushRef="#br0">8 2 4609,'0'0'2583,"0"0"-317,0 0-367,0 0-363,0 0-97,0 0-121,0-1-1267,0 1 1,0 0-1,0 0 0,-1 0 0,1 0 0,0 0 1,0 0-1,-1 0 0,1 0 0,0 0 1,0 0-1,-1 0 0,1 0 0,0 0 1,0 0-1,0 0 0,-1 0 0,1 0 1,0 0-1,0 0 0,-1 1 0,1-1 1,0 0-1,0 0 0,0 0 0,-1 0 1,1 0-1,0 0 0,0 1 0,0-1 1,0 0-1,-1 0 0,1 0 0,0 1 1,0-1-1,0 0 0,0 0 0,0 0 1,0 1-1,0-1 0,0 0 0,0 0 1,-1 1-1,1-1 0,0 0 0,0 0 1,0 1-1,0-1 0,0 0 0,0 0 1,1 1-1,-1-1 0,0 0 0,0 0-51,29 23 493,-1 0-1,-1 2 1,-2 1 0,0 1-1,16 23-492,-30-34 7,-1 0-1,0 1 0,-1 0 0,-1 0 0,-1 1 1,0 0-1,-1 1 0,-1-1 0,-1 1 1,0 0-1,-2 0 0,0 1-6,-1-2 6,1 5-387,-1 1 1,-1-1-1,-3 15 381,3-32-223,-1 0-1,-1 0 0,1 0 1,-1 1-1,0-1 0,0-1 1,-1 1-1,0 0 1,0-1-1,0 1 0,0-1 1,-1 0-1,0 0 0,0 0 1,-3 2 223,-98 73-6692,58-48 904</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30.887"/>
    </inkml:context>
    <inkml:brush xml:id="br0">
      <inkml:brushProperty name="width" value="0.05" units="cm"/>
      <inkml:brushProperty name="height" value="0.05" units="cm"/>
    </inkml:brush>
  </inkml:definitions>
  <inkml:trace contextRef="#ctx0" brushRef="#br0">1 0 2777,'0'0'4837,"0"0"-2340,0 0-620,0 0-349,0 0-203,0 0-268,11 3-198,144 40 505,-154-43-1374,-1 0-1,1 0 1,-1 1-1,1-1 1,-1 0 0,1 0-1,0 0 1,-1 0-1,1 1 1,-1-1-1,1 0 1,-1 1 0,1-1-1,-1 0 1,1 1-1,-1-1 1,0 1-1,1-1 1,-1 0 0,0 1-1,1-1 1,-1 1-1,0-1 1,1 1-1,-1-1 1,0 1 0,0 0-1,1-1 1,-1 1-1,0-1 1,0 1-1,0-1 1,0 1 0,0 0-1,0-1 1,0 1-1,0-1 1,0 1-1,0-1 1,0 1 0,-1 0-1,1-1 1,0 1-1,0-1 1,0 1-1,-1-1 1,1 1 0,0-1-1,-1 1 1,1-1-1,0 1 1,-1-1-1,1 1 1,-1-1 0,1 0-1,-1 1 1,1-1-1,-1 0 1,1 1-1,-1-1 1,0 0 10,-42 30-1152,25-20 717,7-1-107,0 0 1,0 0-1,0 1 0,-5 8 542,13-14-66,0 0 1,0 1-1,0-1 0,1 1 0,0-1 1,0 1-1,0 0 0,1-1 0,-1 1 1,1 0-1,0 0 0,1 0 0,-1 0 1,1 5 65,0-9 44,1 0 1,-1 0-1,0 0 1,1 0-1,0 0 1,-1 0-1,1 0 1,-1 0-1,1 0 1,0 0-1,0 0 1,0 0-1,-1-1 0,1 1 1,0 0-1,0-1 1,0 1-1,0-1 1,0 1-1,0-1 1,0 1-1,1-1 1,-1 1-1,0-1 1,0 0-1,0 0 1,0 0-1,0 0 1,1 0-1,-1 0 1,0 0-1,1 0-44,55 0 211,-33-1-242,32 1-2765,-33 0-1292</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40.285"/>
    </inkml:context>
    <inkml:brush xml:id="br0">
      <inkml:brushProperty name="width" value="0.05" units="cm"/>
      <inkml:brushProperty name="height" value="0.05" units="cm"/>
      <inkml:brushProperty name="color" value="#E71224"/>
    </inkml:brush>
  </inkml:definitions>
  <inkml:trace contextRef="#ctx0" brushRef="#br0">231 860 1608,'0'0'2765,"0"0"-822,0 0-516,0 0-283,0 0-158,0 0-270,0 0-104,0 0-149,0 48 4257,0-47-4680,0 0 1,0-1 0,0 1 0,1 0 0,-1-1 0,-1 1 0,1 0 0,0-1 0,0 1 0,0 0 0,0-1-1,0 1 1,-1 0 0,1-1 0,0 1 0,0 0 0,-1-1 0,1 1 0,0-1 0,-1 1 0,1-1 0,-1 1-1,1-1 1,-1 1 0,1-1 0,-1 1 0,1-1 0,-1 0 0,0 1 0,1-1 0,-1 0 0,1 1 0,-1-1-1,0 0 1,1 0 0,-1 0 0,0 1 0,1-1 0,-1 0 0,0 0 0,0 0 0,1 0 0,-1 0 0,0 0-1,1-1 1,-1 1 0,0 0 0,1 0 0,-1 0 0,0-1 0,1 1 0,-1 0 0,1-1-41,-4 0 5,1 0 0,0-1 0,0 1 1,1-1-1,-1 0 0,0 0 0,0 0 1,1-1-1,-1 1 0,1 0 0,-1-2-5,-12-16 23,7 10-25,0-1 0,0 0 0,1 0 0,1-1 0,-1 0 0,2 0 0,0-1 0,-1-5 2,-32-79-55,28 76 57,1 1 0,1-1-1,2-1 1,-1 1-1,-1-18-1,-4-101-17,12 123-10,0-1 1,1 1 0,1 0 0,0-1 0,1 1 0,6-16 26,0 9-126,2 0 1,1 0 0,0 1 0,2 1 0,0 0-1,2 1 1,0 1 0,2 0 125,-13 15-60,1 0 1,0 0-1,1 0 1,-1 1-1,1 0 0,0 1 1,-1 0-1,2 0 0,-1 0 1,0 1-1,0 0 1,1 0-1,-1 1 0,4-1 60,17 0-96,1 1 0,0 1 0,8 2 96,22 0-56,-55-2 55,1 1 0,-1 1 0,1-1 0,-1 1 0,0 0 0,0 0 0,0 0 0,0 0 0,0 1 0,-1-1 0,1 1 0,-1 0 0,1 0 0,-1 0 0,0 1 0,0-1 0,-1 1 0,1 0 0,-1 0 0,1 0 0,0 2 2,3 5 4,-1-1 1,1 1-1,-2 1 1,0-1 0,0 1-1,-1 0 1,1 8-6,5 94 93,-5 85-93,-4-188 0,-2 1 4,-1-1 0,0 0 0,-1 0 0,0 0-1,-1 0 1,0-1 0,0 0 0,-1 0 0,0 0 0,-1 0 0,-1-1-4,-20 35 14,25-36-6,-1-1-1,0-1 0,0 1 1,0-1-1,-1 1 0,0-1 0,-1-1 1,1 1-1,-1-1 0,0 0 0,0 0 1,-1 0-1,0-1 0,1 0 0,-1-1 1,-1 1-1,1-1 0,0-1 0,-1 1 1,1-1-1,-1-1 0,0 1 0,0-1 1,1-1-1,-8 1-7,13-1-93,1 0 1,-1 0-1,0 0 0,0-1 1,1 1-1,-1 0 0,0-1 1,0 1-1,1-1 1,-1 1-1,0-1 0,1 0 1,-1 0-1,1 1 0,-1-1 1,1-1-1,0 1 1,-1 0-1,1 0 0,0 0 1,0-1-1,-1 1 0,1 0 1,0-1-1,0 1 1,1-1-1,-2 0 93,0-5-583,0 1 0,0-1 0,1 0 0,0 0 0,0 0 0,0-5 583,0-23-4901</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02.036"/>
    </inkml:context>
    <inkml:brush xml:id="br0">
      <inkml:brushProperty name="width" value="0.05" units="cm"/>
      <inkml:brushProperty name="height" value="0.05" units="cm"/>
    </inkml:brush>
  </inkml:definitions>
  <inkml:trace contextRef="#ctx0" brushRef="#br0">1 12 8266,'0'0'3026,"0"0"-843,0 0-337,0 0-394,0 0-499,0 0-139,0 0-253,0 0-36,0 0-205,0 0 40,0 0-118,0 2-195,1-1-1,0 0 1,0 1-1,0-1 0,1 0 1,-1 0-1,0 1 0,0-1 1,1 0-1,-1 0 0,1 0 1,-1-1-1,2 2-46,38 3 61,1-1 0,0-2 0,0-2 0,11-2-61,33 0-34,144 2-859,245 0-5543,-432-4 4396,-42 4 1782,1-1-1,-1 1 1,1-1-1,-1 1 1,1-1 0,-1 0-1,0 0 1,1 0-1,-1 0 1,0 0-1,1 0 1,-1 0-1,0 0 1,0 0 0,0 0-1,0-1 1,0 1-1,0 0 1,0-1-1,-1 1 1,1-1-1,0 1 1,-1-1 258,1-5-4216</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02.705"/>
    </inkml:context>
    <inkml:brush xml:id="br0">
      <inkml:brushProperty name="width" value="0.05" units="cm"/>
      <inkml:brushProperty name="height" value="0.05" units="cm"/>
    </inkml:brush>
  </inkml:definitions>
  <inkml:trace contextRef="#ctx0" brushRef="#br0">47 1 1224,'0'0'4665,"0"0"-2327,0 0-656,0 0-435,0 0-206,0 0-282,0 0-121,0 0-221,3 13 789,6-7-937,-1 1 1,2-1 0,-1-1 0,1 0 0,0 0 0,0-1-1,10 3-269,13 7 105,162 72-335,-194-85 234,-1-1 1,1 0 0,-1 1-1,1-1 1,-1 1 0,1 0-1,-1-1 1,1 1 0,-1-1-1,1 1 1,-1 0 0,0-1 0,1 1-1,-1 0 1,0 0 0,0-1-1,0 1 1,1 0 0,-1-1-1,0 1 1,0 0 0,0 0-1,0-1 1,0 1 0,0 0-1,-1 0 1,1-1 0,0 1-1,0 0 1,0 0 0,-1-1-1,1 1 1,0 0 0,-1-1 0,1 1-1,0 0 1,-1-1 0,1 1-1,-1-1 1,1 1 0,-1-1-1,1 1 1,-1-1 0,0 1-1,1-1 1,-1 1-5,-33 29-118,31-28 99,-86 74-4627,-17 24 4646,46-43-2998,-10 9-3399</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04.451"/>
    </inkml:context>
    <inkml:brush xml:id="br0">
      <inkml:brushProperty name="width" value="0.05" units="cm"/>
      <inkml:brushProperty name="height" value="0.05" units="cm"/>
    </inkml:brush>
  </inkml:definitions>
  <inkml:trace contextRef="#ctx0" brushRef="#br0">54 410 6889,'0'0'2857,"0"0"-739,0 0-288,0 0-379,0 0-200,0 0-386,7 0-158,769 0 907,-776-47-1434,0 44-207,-1 1 0,1-1 0,-1 1 1,0-1-1,0 1 0,0 0 1,0-1-1,-1 1 0,1 0 0,-1 0 1,1 0-1,-1-1 27,-12-20-180,-11-46-94,19 47 254,-2 0 0,0 1-1,-2 0 1,0 0 0,-1 1 0,-1 1-1,-14-18 21,22 32-10,-1 0-1,0 1 0,0-1 0,0 1 1,-1 0-1,1 0 0,-1 1 0,0-1 1,0 2-1,0-1 0,-1 0 1,1 1-1,0 0 0,-1 1 0,-6-2 11,-7 2-42,0-1-1,0 2 0,0 1 0,-14 2 43,26-1 0,0 0-1,0 0 1,0 1-1,0 0 1,0 0-1,1 1 1,-1 0 0,1 0-1,0 0 1,-4 5 0,-10 7-9,2 1 1,-15 15 8,-11 15 28,2 2 0,2 2 0,2 1 0,-9 20-28,34-48 12,0 0-1,2 2 1,0-1 0,2 1-1,1 1 1,1 0-1,1 0 1,2 0 0,0 1-1,2 0 1,1 9-12,1 7 27,2 51 20,0-88-46,0 0 1,0 0-1,1 0 0,0 0 0,0 0 1,0-1-1,1 1 0,0-1 0,1 1 1,-1-1-1,4 3-1,9 11-2,1-1 0,1-2-1,0 1 1,1-2 0,1-1 0,1 0-1,0-1 1,1-2 0,0 0 0,1-1-1,0-2 1,1 0 0,0-1 0,0-1-1,1-2 1,0 0 0,0-2 0,0-1-1,11 0 3,-18-2-57,49 2-829,26-4 886,-70 0-648,1-1 0,-1-1 0,0-1 0,0-1 0,14-6 648,63-32-4888</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05.081"/>
    </inkml:context>
    <inkml:brush xml:id="br0">
      <inkml:brushProperty name="width" value="0.05" units="cm"/>
      <inkml:brushProperty name="height" value="0.05" units="cm"/>
    </inkml:brush>
  </inkml:definitions>
  <inkml:trace contextRef="#ctx0" brushRef="#br0">1 89 6041,'0'0'4801,"0"0"-3128,0 0 287,0 0-496,0 0-183,0 0-457,0 0-40,167 0-448,-116 0 16,1 0-352,-6-6 88,6 0-88,-11-11-448,22-1-528,-17-6-1553,-11 7-2808</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05.651"/>
    </inkml:context>
    <inkml:brush xml:id="br0">
      <inkml:brushProperty name="width" value="0.05" units="cm"/>
      <inkml:brushProperty name="height" value="0.05" units="cm"/>
    </inkml:brush>
  </inkml:definitions>
  <inkml:trace contextRef="#ctx0" brushRef="#br0">0 53 6025,'0'0'3484,"0"0"-1671,0 0-260,0 0-78,0 0-212,0 0-347,15 6-288,2 0-514,1 0-1,0-1 1,0-1 0,0-1 0,1 0-1,-1-1 1,10-1-114,33 0 179,-35 1-162,0-1 0,-1-2 0,1 0 0,-1-2-1,0 0 1,19-6-17,-40 7-11,38-11-826,-2-2 0,27-13 837,-63 26-488,8-6 212,-9 0-3851,-3 8 600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36.372"/>
    </inkml:context>
    <inkml:brush xml:id="br0">
      <inkml:brushProperty name="width" value="0.05" units="cm"/>
      <inkml:brushProperty name="height" value="0.05" units="cm"/>
      <inkml:brushProperty name="color" value="#E71224"/>
    </inkml:brush>
  </inkml:definitions>
  <inkml:trace contextRef="#ctx0" brushRef="#br0">1 94 2881,'0'0'2768,"0"0"-1712,0 0-471,0 0-4,0 0-214,0 0-157,0 8 20,0 62 1388,0-69-1464,0-1-4,0 0 3,0 0 64,0 0 74,1-2 138,14-46-96,-1-1-1,2-24-332,-19 107 189,2-1 1,1 1-1,2 11-189,0 35 129,-2 101-2104,0-132-380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06.299"/>
    </inkml:context>
    <inkml:brush xml:id="br0">
      <inkml:brushProperty name="width" value="0.05" units="cm"/>
      <inkml:brushProperty name="height" value="0.05" units="cm"/>
    </inkml:brush>
  </inkml:definitions>
  <inkml:trace contextRef="#ctx0" brushRef="#br0">1 0 5761,'0'0'2341,"0"0"-171,0 0-337,0 0-338,0 0-108,0 0-372,22 0-291,180 0 605,-110 6-1121,-91-3-275,-1-1 0,0 1 0,0-1 0,-1 1 1,1-1-1,0 1 0,-1-1 0,0 1 0,1-1 1,-1 1-1,0 0 67,-119 96-2816,103-83 2469,1 1 0,1 1 0,1 1 0,1 0 0,-2 4 347,10-12 295,0-1 0,0 1-1,1 1 1,0-1-1,1 0 1,1 1 0,0 0-1,0 0 1,1 0-1,1 11-294,3-22 107,1 0-1,-1 0 1,1 0 0,0 0-1,-1 0 1,1-1-1,0 0 1,0 0-1,-1 0 1,1 0-1,0 0 1,1-1-107,3 1 132,2-1-115,0 0 0,0-1 0,0 1 0,0-2 0,0 0 0,-1 0 0,0 0 0,1-1 1,-1-1-1,0 0 0,-1 0 0,1 0 0,-1-1 0,-1 0 0,3-3-17,6-6-1042,0-1 0,0-1 0,-2 0 0,0-1 0,-1 0 0,2-7 1042,4-12-6585</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06.750"/>
    </inkml:context>
    <inkml:brush xml:id="br0">
      <inkml:brushProperty name="width" value="0.05" units="cm"/>
      <inkml:brushProperty name="height" value="0.05" units="cm"/>
    </inkml:brush>
  </inkml:definitions>
  <inkml:trace contextRef="#ctx0" brushRef="#br0">76 45 4369,'0'0'1802,"0"0"-490,0 0-219,0 0-152,0 0-1,0 0-239,-2-9-56,-7-26 79,9 35-698,0 1 1,0-1 0,0 1 0,0-1 0,0 0-1,0 1 1,0-1 0,-1 0 0,1 1-1,0-1 1,0 1 0,0-1 0,-1 0-1,1 1 1,0-1 0,0 0 0,-1 0 0,1 1-1,0-1 1,-1 0 0,1 0 0,0 1-1,-1-1 1,1 0 0,0 0 0,-1 0 0,1 0-1,0 1 1,-1-1 0,1 0 0,-1 0-1,1 0 1,0 0 0,-1 0 0,1 0-1,-1 0 1,1 0 0,0 0 0,-1 0 0,1 0-1,-1-1 1,1 1 0,0 0 0,-1 0-1,1 0 1,0 0 0,-1-1 0,1 1-1,0 0 1,-1 0 0,1 0 0,0-1 0,-1 1-1,1 0 1,0-1 0,0 1 0,-1 0-1,1-1 1,0 1 0,0 0 0,0-1 0,0 1-1,-1 0 1,1-1 0,0 1 0,0-1-1,0 1-26,-12 47 327,3 0 0,1 1 0,2 5-327,1-11 24,-1 38-675,6-28-2878,0-37 1427,0 10-6605</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07.450"/>
    </inkml:context>
    <inkml:brush xml:id="br0">
      <inkml:brushProperty name="width" value="0.05" units="cm"/>
      <inkml:brushProperty name="height" value="0.05" units="cm"/>
    </inkml:brush>
  </inkml:definitions>
  <inkml:trace contextRef="#ctx0" brushRef="#br0">0 0 6105,'0'0'2022,"0"0"-46,0 0-271,0 0-157,0 0-185,0 0-68,5 3-276,11 9-634,-1 0-1,-1 1 1,0 1-1,-1 1 1,-1 0-1,0 0 1,-1 1 0,5 9-385,4 5-114,1-1 1,7 5 113,-21-26-98,1 0 0,0-1-1,1 0 1,-1 0 0,1-1 0,0 0-1,1 0 1,0-1 0,3 1 98,17-4-3215,-20-2-330,-9 0-324</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07.937"/>
    </inkml:context>
    <inkml:brush xml:id="br0">
      <inkml:brushProperty name="width" value="0.05" units="cm"/>
      <inkml:brushProperty name="height" value="0.05" units="cm"/>
    </inkml:brush>
  </inkml:definitions>
  <inkml:trace contextRef="#ctx0" brushRef="#br0">295 0 784,'0'0'4456,"0"0"-2216,0 0-613,0 0-245,0 0-207,0 0-224,0 0-102,0 0-219,-2 3 59,-33 45 288,-2-1-1,-18 15-976,12-13-1627,2 1 1,1 3 1626,17-18-2442,5-10-1349</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08.471"/>
    </inkml:context>
    <inkml:brush xml:id="br0">
      <inkml:brushProperty name="width" value="0.05" units="cm"/>
      <inkml:brushProperty name="height" value="0.05" units="cm"/>
    </inkml:brush>
  </inkml:definitions>
  <inkml:trace contextRef="#ctx0" brushRef="#br0">1 77 4793,'0'0'2051,"0"0"-333,0 0-321,0 0-195,0 0-183,0 0-127,6 0-88,31 2 308,-22-1-995,0 0 0,-1-1 0,1 0 0,0-1 0,-1-1 0,1 0 0,-1-1 0,0-1 0,1 0-117,33-19-400,25-11-3887,-55 27-106</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08.801"/>
    </inkml:context>
    <inkml:brush xml:id="br0">
      <inkml:brushProperty name="width" value="0.05" units="cm"/>
      <inkml:brushProperty name="height" value="0.05" units="cm"/>
    </inkml:brush>
  </inkml:definitions>
  <inkml:trace contextRef="#ctx0" brushRef="#br0">1 0 5169</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09.499"/>
    </inkml:context>
    <inkml:brush xml:id="br0">
      <inkml:brushProperty name="width" value="0.05" units="cm"/>
      <inkml:brushProperty name="height" value="0.05" units="cm"/>
    </inkml:brush>
  </inkml:definitions>
  <inkml:trace contextRef="#ctx0" brushRef="#br0">1 207 5169,'299'128'2113,"-239"-102"-748,-53-23-292,-7-3-1057,0 0 0,0 0 0,0 0 0,0 0 0,0 0 0,0 0 0,0 0 0,0 0 0,0 0 0,0 0 0,1 0 0,-1 0 1,0 0-1,0 0 0,0 0 0,0 0 0,0 0 0,0 0 0,0 0 0,0 0 0,1 0 0,-1 0 0,0 0 0,0 0 0,0 0 0,0 0 0,0 0 0,0 0 1,0 0-1,0 0 0,0 0 0,0-1 0,0 1 0,1 0 0,-1 0 0,0 0 0,0 0 0,0 0 0,0 0 0,0 0 0,0 0 0,0 0 0,0 0 0,0-1 1,0 1-1,0 0 0,0 0 0,0 0 0,0 0 0,0 0 0,0 0 0,0 0 0,0 0 0,0 0 0,0-1 0,0 1 0,0 0 0,0 0 0,0 0 0,0 0 1,0 0-1,0 0 0,0 0-16,2-1 129,1-1-1,-1 1 1,0 0 0,0-1 0,0 1 0,0-1 0,0 0 0,0 0 0,0 0 0,0 0 0,0 0 0,-1 0 0,1 0 0,-1 0 0,0-1 0,0 1-1,1-3-128,6-7 253,129-181-11,-135 191-248,-1 0 1,1 0-1,0 0 1,-1 0-1,1 1 1,0-1-1,0 1 1,0-1-1,0 1 1,0 0-1,1-1 1,-1 1-1,0 0 1,1 1-1,-1-1 1,0 0-1,1 1 1,0-1 5,-2 1-52,-1 0 25,0 0 30,0 0 49,0 0 164,0 0 13,0 0 22,-2 32 4,-1 0 0,-1 0-1,-2 2-254,-7 54 244,10-52-121,-7 110 548,10-145-617,28-1-7,-25 1-52,-1-1 0,1 0 0,0-1-1,-1 1 1,1 0 0,-1-1 0,1 1 0,-1-1 0,1 0-1,-1 0 1,1 0 0,-1 0 0,0 0 0,0 0 0,1-1-1,-1 1 1,0-1 0,0 0 5,2-3-14,0 0 0,-1 0 0,0-1 0,0 1 0,0-1 0,0 0 0,-1 0 14,-2 5 0,74-154-821,30-70-1028,-98 210 1652,-4 11 151,0 1-1,-1-1 1,1 0 0,-1 0-1,0 0 1,0 0 0,0-1-1,-1-1 47,0 4-89,0 2-23,0 0-7,0 9 191,-2 57 588,-3 0 1,-5 17-661,6-34 331,1 1 1,4 20-332,-1-22-185,0-47-327,12-1-3039,-1 0-1041</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10.449"/>
    </inkml:context>
    <inkml:brush xml:id="br0">
      <inkml:brushProperty name="width" value="0.05" units="cm"/>
      <inkml:brushProperty name="height" value="0.05" units="cm"/>
    </inkml:brush>
  </inkml:definitions>
  <inkml:trace contextRef="#ctx0" brushRef="#br0">2 1 1016,'0'0'3637,"0"0"-1675,0 0-550,0 0-158,0 0-101,0 0-91,0 0 81,0 0-1060,-1 0 0,1 0 0,0 1 0,0-1 0,0 0 0,0 1 0,0-1 0,-1 0 0,1 1 0,0-1 0,0 0 0,0 1 0,0-1 0,0 0 0,0 1 0,0-1 0,0 0 0,0 1 0,0-1 0,0 0 0,1 1 0,-1-1 0,0 0 0,0 1 0,0-1 0,0 0 0,0 1 0,1-1 0,-1 0 0,0 0 0,0 1 0,0-1 0,1 0-83,34 11 860,1-2 0,0-1 0,1-2 0,12-1-860,151 5-286,-47-5 407,497 8-942,-477-14-1456,-242 1-4714,30 0-1357</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11.297"/>
    </inkml:context>
    <inkml:brush xml:id="br0">
      <inkml:brushProperty name="width" value="0.05" units="cm"/>
      <inkml:brushProperty name="height" value="0.05" units="cm"/>
    </inkml:brush>
  </inkml:definitions>
  <inkml:trace contextRef="#ctx0" brushRef="#br0">41 101 5945,'0'0'2391,"0"0"-254,0 0-374,0 0-435,0 0-170,0 0-334,15 7-183,1-2-502,-11-3-106,0-1 0,0 1-1,0 0 1,0 0 0,0 1-1,0-1 1,-1 1 0,1 0 0,-1 1-1,0-1 1,0 1 0,0 0-1,0 0 1,-1 0 0,1 0 0,-1 1-1,1 2-32,7 9 59,0 1 0,-2 1 0,0 0 0,-1 0 0,-1 1 1,-1 0-1,0 0 0,-2 1 0,0 0 0,-1-1 0,0 13-59,-4-32 3,1 1 1,-1 0 0,1 0-1,-1 0 1,0 0 0,1-1-1,-1 1 1,0 0-1,0-1 1,0 1 0,1 0-1,-1-1 1,0 1 0,0-1-1,0 1 1,0-1-1,0 0 1,0 1 0,0-1-1,0 0 1,0 0 0,0 0-1,0 0 1,0 0-1,0 0 1,0 0 0,0 0-1,-1 0-3,-39 1 110,33-2-100,3 1-12,-3 1-63,1-1 1,0 0 0,-1-1-1,1 0 1,0 0 0,-7-2 64,11 1-25,0 0 0,0 1 0,0-1 0,0 0 0,0 0 0,0-1 0,1 1 0,-1 0 0,1-1 0,0 0 0,0 1 0,0-1 0,0 0 0,0 0 0,-1-3 25,1 2-3,-6-10-7,0 0 1,1-1 0,0 0-1,2 0 1,-5-15 9,8 19-33,1 0 0,0 0 1,0 1-1,1-11 33,0 9-7,9 11-5,7 0 36,0 0 0,-1-1 0,1-1 0,-1 0 0,1-1 0,-1-1 0,4-2-24,105-51 141,-17 8-139,-57 31-17,5-1-1617,-22 5-4717,-32 14-1028</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12.200"/>
    </inkml:context>
    <inkml:brush xml:id="br0">
      <inkml:brushProperty name="width" value="0.05" units="cm"/>
      <inkml:brushProperty name="height" value="0.05" units="cm"/>
    </inkml:brush>
  </inkml:definitions>
  <inkml:trace contextRef="#ctx0" brushRef="#br0">289 1 4321,'0'0'4781,"0"0"-2538,0 0-655,0 0-234,0 0-340,0 0-286,0 0-140,0 0-223,-23 18 499,3 7-852,-1 0 7,0 2-1,1 1 0,2 0 0,1 1 0,1 1 0,1 1 0,-6 20-18,-2 28-349,4 2 0,2 1-1,-3 67 350,8 19-1674,7 65 1674,4-191-748,3 0-1,2 0 0,1 0 1,2-1-1,2 0 0,2 0 1,1-1-1,7 11 749,22 52-4313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37.169"/>
    </inkml:context>
    <inkml:brush xml:id="br0">
      <inkml:brushProperty name="width" value="0.05" units="cm"/>
      <inkml:brushProperty name="height" value="0.05" units="cm"/>
      <inkml:brushProperty name="color" value="#E71224"/>
    </inkml:brush>
  </inkml:definitions>
  <inkml:trace contextRef="#ctx0" brushRef="#br0">324 121 5017,'0'0'2658,"0"0"-1478,0 0-285,0 0-27,0 0-305,0 0-292,-4-20-125,-16-57-72,19 76-70,0-1 1,-1 0 0,1 1-1,0-1 1,-1 0-1,1 1 1,-1 0 0,1-1-1,-1 1 1,0 0-1,0 0 1,1 0-1,-1 0 1,0 0 0,0 0-1,0 1 1,0-1-1,0 1 1,0-1 0,0 1-1,0 0 1,0-1-1,0 1 1,0 0-1,-1 1 1,1-1 0,0 0-1,0 0 1,0 1-1,0 0 1,0-1 0,0 1-5,-8 0 6,6 0-2,0-1 0,-1 1 0,1 0-1,0 0 1,-1 1 0,1-1 0,0 1 0,0 0-1,1 0 1,-1 1 0,0-1 0,1 1 0,-1-1-1,1 1 1,0 0 0,-1 2-4,-52 61 56,36-39-53,10-16 20,1-1-1,1 2 1,0-1-1,1 1 1,0 1-1,0-1 1,1 1-1,1 0 1,0 0-1,1 1 1,1 0-1,0-1 1,1 1-1,0 0 1,0 12-23,2-16 1,3 19 26,-2-28-24,-1 0-1,1 0 1,0 0-1,-1 0 1,1 0 0,0-1-1,0 1 1,0 0-1,0-1 1,0 1 0,0 0-1,0-1 1,0 1-1,0-1 1,0 1 0,0-1-1,0 0 1,0 1-1,0-1 1,0 0 0,0 0-1,0 0 1,1 0-1,-1 0 1,0 0 0,1 0-3,12 0 84,-9 1-100,-1-1 0,1 1 0,0-1 0,0 0 0,-1 0-1,1-1 1,0 0 0,0 1 0,-1-1 0,1-1 0,-1 1 0,1-1-1,-1 0 1,1 0 0,-1 0 0,0 0 0,0-1 0,0 0 0,-1 0-1,1 0 1,0 0 0,-1-1 0,2-1 16,7-10-53,-1 0 1,0-1-1,-2 0 0,1-1 1,-2 0-1,0-1 0,-1 0 0,-1 0 1,-1 0-1,0-1 0,-1 0 1,0-10 52,4-17 21,-8 45 54,0 1-14,0 0-17,0 0-13,0 0 21,0 0-33,0 26 179,0-4 99,1-1 0,1 1 0,0 0 0,5 15-297,-4-29 39,-1 1 1,1 0-1,1-1 0,-1 1 1,1-1-1,1 0 1,0-1-1,0 1 0,0-1 1,1 0-1,0 0 1,5 4-40,-6-8-180,-1 0 0,1 0 1,1-1-1,-1 1 1,0-1-1,0 0 1,1-1-1,-1 1 1,1-1-1,0 0 1,-1-1-1,1 1 1,0-1-1,-1 0 0,1-1 1,4 0 179,10 1-1844,23 0-5405</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13.268"/>
    </inkml:context>
    <inkml:brush xml:id="br0">
      <inkml:brushProperty name="width" value="0.05" units="cm"/>
      <inkml:brushProperty name="height" value="0.05" units="cm"/>
    </inkml:brush>
  </inkml:definitions>
  <inkml:trace contextRef="#ctx0" brushRef="#br0">0 1 7242,'0'0'2693,"0"0"-365,0 0-173,0 0-352,0 0-483,0 0-388,28 33-206,88 109-250,-106-131-406,-1 0 0,0 1 0,-1 0 0,-1 0 0,0 1 1,0 0-1,2 9-70,1 4 26,7 16 20,-2 2 0,-1 0 0,-3 0 0,-2 1 0,4 45-46,-4 36-1474,-5 70 1474,-5-181-269,0 1 0,-1-1 0,-1 1 0,0-1 0,-1 0 0,0 0 0,-2 0 0,1-1 1,-2 1-1,0-1 0,-2 2 269,-13 18-1635,-2-1 0,-1 0 0,-21 19 1635,-16 10-5076</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14.230"/>
    </inkml:context>
    <inkml:brush xml:id="br0">
      <inkml:brushProperty name="width" value="0.05" units="cm"/>
      <inkml:brushProperty name="height" value="0.05" units="cm"/>
    </inkml:brush>
  </inkml:definitions>
  <inkml:trace contextRef="#ctx0" brushRef="#br0">0 0 6105,'0'0'2504,"0"0"-417,0 0-252,0 0-278,0 0-279,0 0-128,6 0-332,18 2-577,0 1 0,1 1 0,-2 1 0,1 1 0,15 6-241,-9-3 2,-24-7-55,-1-1-1,0 1 1,1 0-1,-1 0 1,0 0 0,0 1-1,0 0 1,0 0-1,2 2 54,-5-3-37,-1 0-1,1 0 0,-1 0 1,0 0-1,0 0 0,0 0 1,0 1-1,0-1 0,0 0 1,-1 1-1,1-1 1,-1 1-1,0-1 0,1 0 1,-1 1-1,0-1 0,0 1 1,-1-1-1,1 1 1,-1-1-1,1 0 0,-1 1 1,0-1-1,0 1 38,-1 1-39,0 0 0,-1-1 0,1 1 0,-1 0 0,0-1 0,0 0 0,-1 0 1,1 0-1,-1 0 0,1 0 0,-1-1 0,0 0 0,0 0 0,-3 2 39,-20 14-191,7-4 33,16-12 156,1 0 0,0-1 1,0 1-1,-1 1 1,1-1-1,1 0 0,-1 1 1,0-1-1,1 1 0,-1 0 1,1 0-1,0 0 1,0 0-1,0 1 0,0-1 1,0 1 1,32-4 237,76 0-859,-34 0-3018,-32 0-1322</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36.820"/>
    </inkml:context>
    <inkml:brush xml:id="br0">
      <inkml:brushProperty name="width" value="0.05" units="cm"/>
      <inkml:brushProperty name="height" value="0.05" units="cm"/>
    </inkml:brush>
  </inkml:definitions>
  <inkml:trace contextRef="#ctx0" brushRef="#br0">18 59 1360,'0'0'9566,"0"0"-5894,0 0-1960,0 0-357,0 0-319,-3-5-203,1 3-508,0 1-135,1-1 0,0 1 0,0 0 0,0-1 1,0 1-1,0-1 0,0 1 0,0-1 1,1 1-1,-1-1 0,0 0 0,1 1 0,-1-2-190,5 1-1,0 1-1,0 0 1,0 0 0,0 0-1,0 1 1,0 0-1,0-1 1,0 1-1,1 1 2,27-3 54,1-1 0,16-4-54,-16 2 28,0 1 0,17 1-28,601 14-1117,-187-12 882,87 4-40,-380 13 6,14 1-137,346 18-246,-118-5 503,303-17 57,-670-13 72,58 5-68,0 4 0,36 11 88,111 11-390,573-16 56,-213-12 352,-298 17-40,117 1-36,1189-15-355,-1213-25-210,-312 13-116,-90 6 439,1 0 0,0 0 0,0-1-1,0 0 1,-1 0 0,1 0 0,0 0-1,-1-1 1,1 1 0,2-3 300,-6 3-388,1-1 1,0 0-1,-1 1 1,0-1-1,1 0 0,-1 0 1,0 0-1,0 0 1,0 0-1,0 0 1,0 0-1,-1 0 0,1-1 1,-1 1-1,1 0 1,-1 0-1,0-1 0,0 1 1,0 0-1,0 0 1,0-1-1,0 1 388,0-20-1888</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37.330"/>
    </inkml:context>
    <inkml:brush xml:id="br0">
      <inkml:brushProperty name="width" value="0.05" units="cm"/>
      <inkml:brushProperty name="height" value="0.05" units="cm"/>
    </inkml:brush>
  </inkml:definitions>
  <inkml:trace contextRef="#ctx0" brushRef="#br0">64 0 496,'0'0'5367,"0"0"-2848,0 0-715,0 0-191,0 0-159,0 0-256,12 3-120,-1 0-826,1 0 0,-1 0 1,0 1-1,-1 1 1,1-1-1,-1 2 0,0 0 1,8 5-253,37 31 234,3-3 0,1-2 1,1-3-1,2-2 0,2-3 1,0-3-1,30 6-234,31 3 55,-108-28-40,-15-4 17,-17-1 3,-173-2-835,-239 0-5754,217 0-416</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40.853"/>
    </inkml:context>
    <inkml:brush xml:id="br0">
      <inkml:brushProperty name="width" value="0.05" units="cm"/>
      <inkml:brushProperty name="height" value="0.05" units="cm"/>
    </inkml:brush>
  </inkml:definitions>
  <inkml:trace contextRef="#ctx0" brushRef="#br0">617 1 80,'0'0'625,"0"0"-79,0 0-134,0 0 563,0 0 2452,0 0-946,0 0-985,0 0-520,0 0-337,0 0-384,0 0-74,0 0-115,-1 7 62,-6 31 477,2 0 0,1 0 1,2 12-606,1-12 290,-2 0 0,-2 0 0,-7 26-290,6-42 33,-23 87 370,5 1-1,-3 62-402,6-27 358,-11 26-358,6-43 456,-5 98-456,-5 109 1488,-20 28-1488,-54 348 498,82-457 809,8 93-1307,10-154 381,-22 93 116,1-23-442,-10 347 34,33-532-9,0 22-1394,8-99-348,0-7-1574,2-55-5427,3-1 4241,20-128 4017,-12 105-188,5-53 468,0 8-435</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42.167"/>
    </inkml:context>
    <inkml:brush xml:id="br0">
      <inkml:brushProperty name="width" value="0.05" units="cm"/>
      <inkml:brushProperty name="height" value="0.05" units="cm"/>
    </inkml:brush>
  </inkml:definitions>
  <inkml:trace contextRef="#ctx0" brushRef="#br0">202 130 128,'0'0'281,"0"0"42,0 0-81,0 0 8,0 0-40,0 0 10,0 0-36,-6-17-30,0-2-58,-22-51 1259,28 69-1045,-1 0-1,1 0 0,0 0 0,-1 1 0,1-1 0,0 0 0,-1 0 0,1 0 1,0 0-1,0 0 0,0 0 0,0 1 0,0-1 0,0 0 0,0 0 1,0 0-1,0 0 0,0 0 0,0 0 0,1 0 0,-1 1 0,0-1 1,1 0-1,-1 0 0,1 0-309,1 3 2991,-6 13-1948,-4-4-910,-1-1-1,0 1 1,0-2 0,-1 1 0,0-1-1,-1-1 1,0 0 0,0 0-1,0-1 1,-8 3-133,-16 13-80,29-16-1963,14-2-6389,9-6 2487,-7-2 8323,-4-2-2431,1 0 0,-1-1 0,0 0 0,0 0 0,-1 0 0,1-1-1,2-5 54,-4 5-34,2 0-1,-1 0 1,1 1-1,0-1 1,0 1-1,1 1 1,4-5 34,1 3 1106,40-21-3643,-24 24 5508,-26 4-2054,0 1 0,0-1 0,0 0 0,0 1 0,0 0 1,-1-1-1,1 1 0,0 0 0,0 0 0,0 0 0,-1 0 0,1 0 1,0 1-918,88 69 1357,-14-11-3201,67 67 1844,-133-116-1232,-1-1 0,0 1 0,-1 1 0,0-1 0,-1 1 0,0 1 0,-1 0 0,0-1 0,0 4 1232,10 45-1947,-9-14 720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43.284"/>
    </inkml:context>
    <inkml:brush xml:id="br0">
      <inkml:brushProperty name="width" value="0.05" units="cm"/>
      <inkml:brushProperty name="height" value="0.05" units="cm"/>
    </inkml:brush>
  </inkml:definitions>
  <inkml:trace contextRef="#ctx0" brushRef="#br0">3 1 616,'0'0'1163,"0"0"1326,0 0 877,0 0-1457,0 0-512,0 16-93,-1 0-981,0-4-19,0 0 0,1 0 1,0 0-1,1 0 0,1 0 1,-1 0-1,2 0 1,0 0-1,3 7-304,132 276 3137,-58-161-2881,-63-109-2438,-9-20-2453,0-4-3946,-6-7 7877,4-58-842,-1 34 495</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43.749"/>
    </inkml:context>
    <inkml:brush xml:id="br0">
      <inkml:brushProperty name="width" value="0.05" units="cm"/>
      <inkml:brushProperty name="height" value="0.05" units="cm"/>
    </inkml:brush>
  </inkml:definitions>
  <inkml:trace contextRef="#ctx0" brushRef="#br0">433 1 256,'0'0'453,"0"0"4,0 0 153,0 0 29,0 0 547,0 0 1460,0 0 4841,-5 0-6130,-2 0-1255,1 0-1,-1 0 1,1 0-1,-1 1 0,1 0 1,-1 1-1,1-1 1,0 1-1,-1 0 0,1 1 1,0-1-1,0 1 1,1 0-1,-1 1 1,1 0-1,-1 0 0,1 0 1,0 0-1,-3 4-101,-30 24-230,1 2 0,2 1-1,1 1 1,2 2 0,2 1 0,-21 36 230,27-44-3824,23-30 3167,0 0 0,-1 0 0,1 0 1,0-1-1,-1 1 0,1 0 0,0 0 0,-1-1 0,1 1 1,-1-1-1,1 1 0,-1-1 0,1 0 0,-1 1 0,1-1 657,0 0-1768</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53.468"/>
    </inkml:context>
    <inkml:brush xml:id="br0">
      <inkml:brushProperty name="width" value="0.05" units="cm"/>
      <inkml:brushProperty name="height" value="0.05" units="cm"/>
      <inkml:brushProperty name="color" value="#E71224"/>
    </inkml:brush>
  </inkml:definitions>
  <inkml:trace contextRef="#ctx0" brushRef="#br0">122 1100 6585,'0'0'2576,"0"0"-360,0 0-345,0 0-181,0 0-350,3-3-324,10-8-3,-11 10-873,0-1 1,0 0 0,0 1 0,0-1 0,0 0 0,-1 0-1,1 0 1,-1-1 0,1 1 0,-1 0 0,0 0-1,0-1 1,0 1 0,0-1 0,0 1 0,0-1-1,-1 0-140,9-48 50,-3 0 0,-1 0 0,-3-1 0,-3 0 0,-1 0-50,0-47 34,1 2-36,0-30 7,5 1-1,10-41-4,-12 151-90,1-12-185,-2 23 159,0 13 68,-2-5 48,0 1 0,1-1 0,-2 1 0,1-1 0,0 1 0,-1-1 0,1 0 0,-1 1 0,0-1 0,0 0 0,0 0 0,-1 0 0,-1 1 0,-41 42 26,27-28 12,0 1-58,8-7-60,-1-1-1,0 0 1,-1-1-1,0 0 1,0-1-1,-5 2 81,16-11-16,0 1 0,0-1 0,1 1 0,-1-1 0,0 0 1,1 1-1,-1-1 0,0 1 0,1 0 0,-1-1 0,1 1 0,-1-1 0,1 1 0,-1 0 1,1-1-1,-1 1 0,1 0 0,0 0 0,-1-1 0,1 1 0,0 0 0,0 0 0,-1 0 0,1 0 1,0-1-1,0 1 0,0 0 0,0 0 0,0 0 0,0-1 0,0 1 0,1 0 0,-1 0 1,0 0 15,0 0-5,30 4-14,-4-2-24,0-1 0,0-1-1,0-2 1,12-1 43,25 0-189,47 2-95,-109 0 264,-1 0 10,0 0-56,4-1-43,-4 1 109,0 0-1,0 0 1,1 0 0,-1 0-1,0 0 1,0 0-1,1 0 1,-1 0 0,0 0-1,0 1 1,0-1-1,1-1 1,-1 1 0,0 0-1,0 0 1,1 0-1,-1 0 1,0 0 0,0 0-1,0 0 1,1 0-1,-1 0 1,0 0-1,0 0 1,0-1 0,1 1-1,-1 0 1,0 0-1,0 0 1,0 0 0,0 0-1,1-1 1,-1 1-1,0 0 1,0 0 0,0 0-1,0-1 1,0 1-1,0 0 1,0 0 0,0 0-1,0-1 1,1 1-1,-1 0 1,0 0 0,0-1-1,0 1 1,0 0-1,0 0 1,0-1-1,-1 1 1,1 0 0,0 0 0,0-9-5,-1 1 0,-1 0 0,1 0 0,-1 0 1,-1 0-1,0 0 0,0 0 0,0 0 0,-1 1 5,-14-38 33,12 25-119,-28-73 256,32 88-249,0 0 0,-1 0-1,1 0 1,-1 1 0,-1-1 0,1 1 0,0-1 0,-1 1 0,0 0 0,0 0 0,0 1-1,-1-1 1,1 1 0,-1 0 0,0 0 79,2 2-358,0 0 0,0 0-1,-1 1 1,1-1 0,0 1 0,-1 0 0,1 0-1,0 0 1,0 0 0,-3 1 358,-8 0-2366,2-1-1589</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54.197"/>
    </inkml:context>
    <inkml:brush xml:id="br0">
      <inkml:brushProperty name="width" value="0.05" units="cm"/>
      <inkml:brushProperty name="height" value="0.05" units="cm"/>
      <inkml:brushProperty name="color" value="#E71224"/>
    </inkml:brush>
  </inkml:definitions>
  <inkml:trace contextRef="#ctx0" brushRef="#br0">318 24 6425,'0'0'3014,"0"0"-666,0 0-416,0 0-405,0 0-462,0 0-306,3-4-148,8-12-169,-8 12-44,-13 5-42,2 2-350,0 0 0,-1 0 0,1 0 0,0 1 0,0 0 0,1 1 0,-1 0 0,1 0 0,0 0 0,1 1 0,-1 0 0,0 2-6,-23 23-16,-24 35 16,34-41 8,2-3-19,1 1-1,1 1 0,1 0 0,-5 15 12,13-25-12,1 0-1,1 0 1,1 1 0,0 0-1,0 0 1,2 0-1,0 0 1,1 0 0,0 4 12,1 3-22,3 42-67,-2-60 73,0 0 1,0 0 0,1 1 0,-1-2 0,1 1-1,0 0 1,0 0 0,0-1 0,1 1 0,-1-1-1,1 1 1,0-1 0,0 0 0,0 0 15,6 5-343,0-1 1,0-1-1,1 1 0,0-1 1,0-1-1,0 0 1,5 2 342,-5-4-968,-1 0 0,1 0 0,0-1 0,0-1 0,2 1 968,18-1-5180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37.971"/>
    </inkml:context>
    <inkml:brush xml:id="br0">
      <inkml:brushProperty name="width" value="0.05" units="cm"/>
      <inkml:brushProperty name="height" value="0.05" units="cm"/>
      <inkml:brushProperty name="color" value="#E71224"/>
    </inkml:brush>
  </inkml:definitions>
  <inkml:trace contextRef="#ctx0" brushRef="#br0">3 5 4169,'0'0'3250,"0"0"-1348,0 0-250,0 0-14,0 0-254,0 0-377,0-5 67,0 7-804,0 8-253,0 127-1034,-2-46-5578,1-48-868</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54.667"/>
    </inkml:context>
    <inkml:brush xml:id="br0">
      <inkml:brushProperty name="width" value="0.05" units="cm"/>
      <inkml:brushProperty name="height" value="0.05" units="cm"/>
      <inkml:brushProperty name="color" value="#E71224"/>
    </inkml:brush>
  </inkml:definitions>
  <inkml:trace contextRef="#ctx0" brushRef="#br0">0 0 3345,'0'0'2228,"0"0"-421,0 0-318,0 0-162,0 0-230,0 0-62,13 3 1466,2 17-2008,0 0 1,0 0 0,-2 2 0,8 17-494,13 20 204,-5-9-380,28 42 661,-51-83-853,0-2-1,1 1 1,0-1 0,0 0-1,0 0 1,1-1-1,0 0 1,0 0 0,4 1 368,-7-6-988,-4-1-4556,-1 0 130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54.996"/>
    </inkml:context>
    <inkml:brush xml:id="br0">
      <inkml:brushProperty name="width" value="0.05" units="cm"/>
      <inkml:brushProperty name="height" value="0.05" units="cm"/>
      <inkml:brushProperty name="color" value="#E71224"/>
    </inkml:brush>
  </inkml:definitions>
  <inkml:trace contextRef="#ctx0" brushRef="#br0">0 0 3313</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55.330"/>
    </inkml:context>
    <inkml:brush xml:id="br0">
      <inkml:brushProperty name="width" value="0.05" units="cm"/>
      <inkml:brushProperty name="height" value="0.05" units="cm"/>
      <inkml:brushProperty name="color" value="#E71224"/>
    </inkml:brush>
  </inkml:definitions>
  <inkml:trace contextRef="#ctx0" brushRef="#br0">12 59 3313,'235'-49'1516,"-188"39"-161,-47 10-351,0 0-149,0 0-169,0 0 20,0 0-46,0 0 23,0 0-117,0 0 43,0 0 10,0 0-11,-2 4-433,-1-1 1,0 0-1,0 1 0,0-2 1,0 1-1,-1 0 0,1-1 1,-1 1-1,1-1 0,-3 1-175,-9 8 149,-40 33 94,18-16-386,3 2 0,0 1 1,-23 29 142,53-55-686,1 0 1,0 0-1,0 1 1,0-1-1,1 1 1,0-1-1,-1 5 686,2-4-3913</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55.667"/>
    </inkml:context>
    <inkml:brush xml:id="br0">
      <inkml:brushProperty name="width" value="0.05" units="cm"/>
      <inkml:brushProperty name="height" value="0.05" units="cm"/>
      <inkml:brushProperty name="color" value="#E71224"/>
    </inkml:brush>
  </inkml:definitions>
  <inkml:trace contextRef="#ctx0" brushRef="#br0">1 0 6113,'0'0'2110,"0"0"-252,0 0-326,0 0-376,0 0-234,0 0-338,0 0 6,8 17 276,-6-14-829,1-1 0,0 0 0,-1 1 0,1-1 0,0 0 0,1-1 0,-1 1 0,0 0 0,0-1 0,1 0 0,-1 0 0,1 0 0,-1 0 0,1 0-1,-1-1 1,4 1-37,67-1-37,-45-1-57,28 2-749,44-1-2249,-36-7-2038,-36 1-620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56.635"/>
    </inkml:context>
    <inkml:brush xml:id="br0">
      <inkml:brushProperty name="width" value="0.05" units="cm"/>
      <inkml:brushProperty name="height" value="0.05" units="cm"/>
      <inkml:brushProperty name="color" value="#E71224"/>
    </inkml:brush>
  </inkml:definitions>
  <inkml:trace contextRef="#ctx0" brushRef="#br0">1 365 4609,'0'0'2235,"0"0"-549,0 0-411,0 0-438,0 0-234,0 0-302,21-24-20,134-157 189,-107 122-342,26-30-144,-73 88 7,-1 1 14,0 0-2,0 0 58,0 0 66,-1 32 262,2-21-329,-1 364 681,42-376-427,-35-4-319,-1 0-1,1-1 1,-1 0-1,0 0 1,0-1-1,0 1 1,-1-1-1,0-1 1,-1 1-1,1-1 1,-1 0-1,1-5 6,9-12-92,45-82-369,-29 48-308,4 1 1,14-16 768,-48 74-30,0 0-1,1 0 1,-1 0 0,0-1 0,0 1-1,0 0 1,1 0 0,-1 0-1,0-1 1,0 1 0,0 0 0,0 0-1,1-1 1,-1 1 0,0 0-1,0-1 1,0 1 0,0 0 0,0 0-1,0-1 1,0 1 0,0 0 0,0-1-1,0 1 1,0 0 0,0-1-1,0 1 1,0 0 0,0 0 0,0-1-1,0 1 1,0 0 0,-1-1-1,1 1 1,0 0 0,0 0 0,0-1-1,0 1 1,-1 0 0,1 0 0,0 0-1,0-1 1,0 1 0,-1 0-1,1 0 1,0 0 30,-19-1-254,15 1 273,0 1 1,0 0-1,0 0 0,0 0 0,1 1 1,-1-1-1,0 1 0,1 0 0,-1 0 1,1 0-1,0 0-19,-3 5 88,0 0-1,1 1 1,0-1 0,1 1-1,-1 0 1,2 0-1,-1 1 1,1-1 0,0 1-1,1 0 1,0-1 0,0 1-1,0 8-87,0 21 465,0-1 0,5 32-465,-1-7 150,-3-57-158,1-1 0,0 1 1,1 0-1,-1 0 0,1-1 0,0 1 0,0 0 0,0-1 1,1 1-1,-1-1 0,1 1 0,0-1 0,1 0 0,1 3 8,0-3-135,0 0 0,0-1 0,0 1-1,1-1 1,-1 0 0,1 0 0,0-1 0,0 0-1,0 0 1,0 0 0,0 0 0,2 0 135,39 10-2717,0-5-2289</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50.832"/>
    </inkml:context>
    <inkml:brush xml:id="br0">
      <inkml:brushProperty name="width" value="0.05" units="cm"/>
      <inkml:brushProperty name="height" value="0.05" units="cm"/>
      <inkml:brushProperty name="color" value="#E71224"/>
    </inkml:brush>
  </inkml:definitions>
  <inkml:trace contextRef="#ctx0" brushRef="#br0">334 0 728,'0'0'5731,"0"0"-3231,0 0-998,0 0-317,0 0-159,0 0 160,0 0 87,0 0-106,0 0-227,0 0-71,0 0-331,0 0-94,0 0-162,0 0-57,0 0-30,0 0 9,0 0-3,0 0-75,0 0 96,0 0-122,7 36 317,11-13-422,-2 2 1,-1 0 0,-1 1 0,-1 1-1,-1 0 1,-2 1 0,-1 0 0,0 0 0,-3 1-1,0 0 1,-2 0 0,-1 1 0,0 24 4,-2 1 17,0-21 5,-1 0 0,-4 27-22,3-51-8,-1 0 0,0 0-1,0-1 1,-1 1 0,-1-1 0,0 1-1,0-1 1,0 0 0,-1 0 0,-1-1-1,-3 4 9,-11 13-382,-2-2 0,0-1 0,-2 0 0,0-2 0,-2-1-1,-1 0 383,-33 19-3157,-2-3-1,-12 2 3158,4-2-5166</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53.164"/>
    </inkml:context>
    <inkml:brush xml:id="br0">
      <inkml:brushProperty name="width" value="0.05" units="cm"/>
      <inkml:brushProperty name="height" value="0.05" units="cm"/>
      <inkml:brushProperty name="color" value="#E71224"/>
    </inkml:brush>
  </inkml:definitions>
  <inkml:trace contextRef="#ctx0" brushRef="#br0">1 1 80,'0'0'7515,"0"0"-4229,0 0-1208,0 0-112,0 0-393,0 0-363,0 0-1156,0 0 1,0 0-1,0 0 1,0 0-1,0 0 1,1 0-1,-1 0 1,0-1-1,0 1 1,0 0 0,0 0-1,0 0 1,1 0-1,-1 0 1,0 0-1,0 0 1,0 0-1,0 0 1,0 0-1,1 0 1,-1 0-1,0 0 1,0 1-1,0-1 1,0 0-1,0 0 1,1 0-1,-1 0 1,0 0-1,0 0 1,0 0 0,0 0-1,0 0 1,0 0-1,1 1 1,-1-1-1,0 0 1,0 0-1,0 0 1,0 0-1,0 0 1,0 1-1,0-1 1,0 0-1,0 0 1,0 0-1,0 0 1,0 0-1,0 1 1,0-1-1,0 0 1,0 0-55,0 294 1093,0-230-4984,0 0-4160,0-64 1286</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54.568"/>
    </inkml:context>
    <inkml:brush xml:id="br0">
      <inkml:brushProperty name="width" value="0.05" units="cm"/>
      <inkml:brushProperty name="height" value="0.05" units="cm"/>
      <inkml:brushProperty name="color" value="#E71224"/>
    </inkml:brush>
  </inkml:definitions>
  <inkml:trace contextRef="#ctx0" brushRef="#br0">9 484 384,'0'0'5581,"0"0"-2091,0 0-1387,0 0-484,0 0-434,0 0-248,-8-1 1839,29-10-2730,0 0 0,-1-1 0,0-1 1,-1-1-1,-1-1 0,0 0 0,10-13-46,23-17-138,144-115-814,-194 159 954,1 0 7,0-1 0,0 1 1,0-1-1,0 1 0,0-1 0,0 0 1,0 0-1,-1 0 0,1 0 1,-1 0-1,0 0 0,1 0 1,-1-1-1,0 1 0,0 0 0,0-1 1,-1 1-1,1-3-9,-30 65 518,18-19-322,3 0 0,1 1 1,2 0-1,2 0 1,2 1-1,2 18-196,-1-45 88,1-15-71,0 0 0,0 0 0,-1 0 0,1-1 0,0 1 0,0 0 0,0-1 0,0 1-1,1-1 1,-1 1 0,0-1 0,0 1 0,0-1 0,0 0 0,0 0 0,1 0-1,-1 1 1,0-1 0,0 0 0,0 0 0,1-1 0,-1 1 0,0 0 0,0 0 0,0 0-1,1-1-16,3 1 19,-1-1 0,1 1-1,-1-1 1,1 0 0,-1-1-1,1 1 1,-1-1 0,1 0-19,21-17-181,-1-2 0,-1-1 0,-2-1 1,0-1-1,-1-1 0,9-15 181,10-15-288,-3-2 0,-2-2-1,-3-1 1,3-13 288,-29 52-44,-9 16 202,1 6-143,0 1 0,0-1 0,1 0 0,-1 1-1,1-1 1,-1 1 0,1 0 0,0-1 0,0 1 0,-1 0 0,1 0 0,0 0 0,0 0-15,-12 27 102,2 0 0,1 1 0,1 0 0,1 0 0,1 1 0,-1 28-102,2 32 243,3 64-243,3-114 25,1-41-45,-1 1 0,0-1 0,0 1 0,1-1 0,-1 1 0,1-1 0,-1 1 0,0-1 0,1 0 0,-1 1 0,1-1 0,-1 1 0,1-1 0,-1 0 0,1 0 0,-1 1 0,1-1 0,-1 0 0,1 0 0,-1 1 0,1-1 0,-1 0 0,1 0 0,0 0 0,-1 0 0,1 0 0,-1 0 0,1 0 0,-1 0 0,1 0 0,0 0 0,0-1 20,28-2-1610,-19-1 461,0 0-1,0-1 1,0 0 0,0-1-1,-1 1 1,0-2-1,4-3 1150,28-24-6880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56.088"/>
    </inkml:context>
    <inkml:brush xml:id="br0">
      <inkml:brushProperty name="width" value="0.05" units="cm"/>
      <inkml:brushProperty name="height" value="0.05" units="cm"/>
      <inkml:brushProperty name="color" value="#E71224"/>
    </inkml:brush>
  </inkml:definitions>
  <inkml:trace contextRef="#ctx0" brushRef="#br0">12 1 176,'0'0'608,"0"0"-202,0 0-97,0 0 767,0 0 2704,-2 0-2823,-7 0 9305,8 1-8492,3 0-1790,-1 0-1,1 1 1,-1-1-1,1 0 1,-1 1 0,0-1-1,0 1 1,0 0-1,0-1 1,0 1 0,0 0-1,-1-1 1,1 1-1,0 0 1,-1 0-1,1 0 1,-1 0 0,0-1-1,0 1 1,0 2 20,1 47-8819,-2-33 1455,1-6 6395</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56.555"/>
    </inkml:context>
    <inkml:brush xml:id="br0">
      <inkml:brushProperty name="width" value="0.05" units="cm"/>
      <inkml:brushProperty name="height" value="0.05" units="cm"/>
      <inkml:brushProperty name="color" value="#E71224"/>
    </inkml:brush>
  </inkml:definitions>
  <inkml:trace contextRef="#ctx0" brushRef="#br0">12 1 224,'0'0'536,"0"0"930,0 0 2829,0 0-1805,0 0-1032,0 0-337,-1 7-44,-3 20-185,3-20-21,1 18-44,0-8-7193,0-3 1656,-1 23 2203,-4-18 1097</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38.601"/>
    </inkml:context>
    <inkml:brush xml:id="br0">
      <inkml:brushProperty name="width" value="0.05" units="cm"/>
      <inkml:brushProperty name="height" value="0.05" units="cm"/>
      <inkml:brushProperty name="color" value="#E71224"/>
    </inkml:brush>
  </inkml:definitions>
  <inkml:trace contextRef="#ctx0" brushRef="#br0">100 0 5313,'0'0'1825,"0"0"-475,0 0-357,0 0-196,0 0-229,0 0-300,0 5-114,-6 603 3645,6-606-3772,-1-1 124,-1-7-510,1-19-360,0 9 280,1 0-1,1 0 0,0 0 0,1 0 440,-2 13-50,1-1 0,0 0 0,0 0 0,0 1 0,0-1 0,1 0 0,0 1 0,-1-1 0,1 1 0,0 0 0,1 0 0,-1 0 0,0 0 0,1 0 0,0 0 0,0 0 0,0 1 0,0 0 0,0-1 50,3 1-3,1 0-1,-1 1 0,1 0 1,0 0-1,-1 0 0,1 1 1,0 0-1,0 0 0,-1 0 0,5 2 4,14-1 93,-20 0-64,-1-1 0,0 1 0,-1 1 0,1-1 0,0 0 0,0 1-1,0 0 1,-1 0 0,1 0 0,-1 0 0,0 0 0,1 1 0,-1-1-1,0 1 1,0 0 0,-1 0 0,1 0 0,-1 1 0,1-1 0,-1 0-1,0 1 1,0 0 0,-1-1 0,1 1 0,-1 0 0,0 0 0,1 0-29,2 10 195,1 1 1,-2 0-1,0-1 1,0 1-1,-1 0 1,-1 14-196,-2-23 76,0 0 0,-1-1 0,1 1 1,-1-1-1,0 1 0,-1-1 0,1 0 0,-1 0 1,0 0-1,-1 0 0,1 0 0,-1-1 0,0 0 1,0 0-1,0 0 0,0 0 0,-3 2-76,-8 6 25,0-1 1,-1 0-1,0-1 0,-1-1 1,0-1-26,-5 2-721,0-1 1,-1-2 0,-1 0 0,-14 2 720,-18-2-4030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56.989"/>
    </inkml:context>
    <inkml:brush xml:id="br0">
      <inkml:brushProperty name="width" value="0.05" units="cm"/>
      <inkml:brushProperty name="height" value="0.05" units="cm"/>
      <inkml:brushProperty name="color" value="#E71224"/>
    </inkml:brush>
  </inkml:definitions>
  <inkml:trace contextRef="#ctx0" brushRef="#br0">0 1 256,'0'0'1108,"0"0"1845,0 0 433,0 0-1554,0 0-638,0 0-350,0 4-258,0 21-189,0 33-9798,0-40 7881,0-5 397</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57.437"/>
    </inkml:context>
    <inkml:brush xml:id="br0">
      <inkml:brushProperty name="width" value="0.05" units="cm"/>
      <inkml:brushProperty name="height" value="0.05" units="cm"/>
      <inkml:brushProperty name="color" value="#E71224"/>
    </inkml:brush>
  </inkml:definitions>
  <inkml:trace contextRef="#ctx0" brushRef="#br0">0 0 80,'0'0'1474,"0"0"2721,0 0-1554,0 0-889,0 0-369,0 0-261,0 4-235,0 49 190,0 33-14234,0-70 11823</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57.974"/>
    </inkml:context>
    <inkml:brush xml:id="br0">
      <inkml:brushProperty name="width" value="0.05" units="cm"/>
      <inkml:brushProperty name="height" value="0.05" units="cm"/>
      <inkml:brushProperty name="color" value="#E71224"/>
    </inkml:brush>
  </inkml:definitions>
  <inkml:trace contextRef="#ctx0" brushRef="#br0">6 1 304,'0'0'3957,"0"0"-896,0 0-748,0 0-558,0 0-292,0 0-240,0 7-174,1 2-1051,0 26-63,-4-10-9621,-1-13 6458</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00.583"/>
    </inkml:context>
    <inkml:brush xml:id="br0">
      <inkml:brushProperty name="width" value="0.05" units="cm"/>
      <inkml:brushProperty name="height" value="0.05" units="cm"/>
      <inkml:brushProperty name="color" value="#E71224"/>
    </inkml:brush>
  </inkml:definitions>
  <inkml:trace contextRef="#ctx0" brushRef="#br0">2875 1 176,'0'0'141,"0"0"62,0 0 29,0 0 196,0 0 1203,0 0 896,0 2 213,-2 10-2637,0-10 3282,1 0 3798,-9-1-7160,1 0 0,0 1-1,0 1 1,0-1 0,0 2 0,0-1-1,0 1 1,1 0 0,0 1-1,-3 2-22,-50 22-5,47-23 22,0 1 1,0 0-1,0 1 1,1 0 0,1 1-1,-1 0 1,1 1-1,-7 8-17,-8 10-18,1 0 0,2 2 0,0 2 18,-51 51 82,-90 135 87,146-190-166,2 0 1,-6 16-4,-156 279 26,175-314-26,-9 15 4,2 0-1,1 1 0,0 3-3,-22 53 5,-6 4-17,26-54 23,-1 0-1,-2-2 0,-1 1 0,-10 11-10,-14 9 63,23-30-90,0 0 1,-9 19 26,20-31 1,1-1 1,-1 0-1,0 0 0,-1 0 1,-3 2-2,3-3 7,0 1 0,1-1 0,0 1 0,1 0 0,-3 4-7,-2 2 7,-1 1-1,0-2 0,-1 0 0,0 0 0,-1-1 0,-9 6-6,-3 4-14,4-4 32,0-1 0,-2-1 0,1 0 0,-18 6-18,-143 85-32,164-94 38,-1 0 1,0-2-1,0-1 0,-1 0 0,0-2 0,-1 0 0,0-2 1,-5 1-7,0 0-9,1 0 0,0 2 0,0 1 0,-8 6 9,9-5 5,0-1 0,0 0 0,-1-2 0,-22 3-5,-112 3-1031,-4-10-5799,107 0-37,-36 6 6867,33-2-2636,-41-2 2636,58-5-572,1 0-258</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03.886"/>
    </inkml:context>
    <inkml:brush xml:id="br0">
      <inkml:brushProperty name="width" value="0.05" units="cm"/>
      <inkml:brushProperty name="height" value="0.05" units="cm"/>
      <inkml:brushProperty name="color" value="#E71224"/>
    </inkml:brush>
  </inkml:definitions>
  <inkml:trace contextRef="#ctx0" brushRef="#br0">0 0 96,'0'0'293,"0"0"-7,0 0 206,0 0 1214,0 0 1424,0 0-1326,7 3 4976,25 11-5693,-21-12-758,-1-1 1,0 0-1,1 0 0,-1-1 0,1 0 1,-1-1-1,4 0-329,21-1 520,86 2 361,-117 2-866,-1 0-1,1 0 1,-1 0 0,0 1 0,0 0-1,0-1 1,0 1 0,-1 0-1,1 0 1,-1 1 0,0-1-1,1 2-14,10 12 114,16 8 149,-22-20-201,-1 0 0,0 1 0,1 0-1,-2 0 1,1 0 0,-1 1-1,0 0 1,1 1-62,0 2 42,1-1 0,0 0 0,0-1 0,1 1 0,0-1 0,1-1 0,-1 0 0,6 3-42,26 25 220,99 95 180,-129-119-365,-2 0 1,0 0-1,0 0 0,3 9-35,-4-8 42,1 0 0,0 0 0,1 0 1,7 6-43,0 1 72,-1 1 0,-1 1 0,-1 0 0,3 6-72,-11-18-8,12 23 29,-1 1 0,1 9-21,-5-13 3,1 0 0,1 0-1,8 8-2,5 16 20,-22-42-19,0-1-1,1 1 1,0-1-1,0 0 1,1-1-1,6 7 0,-3-3 5,-1 0 0,0 1 0,0 0 0,-1 1 0,-1 0 0,-1 0 0,1 2-5,27 55 37,136 225 376,-154-267-371,-14-23-17,1-1 0,0 0 0,0 0 0,1-1 1,0 1-1,0-1 0,5 5-25,11 12 45,2-1-1,1-2 1,0 0 0,1-1-1,1-2 1,22 11-45,-12-6 235,15 6 197,3 8-271,80 24 655,-31-12-362,-55-24-452,-36-17 33,0 0 0,1 0-1,0-1 1,12 3-35,22 14 11,-41-19-7,-1 0-1,1 0 0,0 0 0,1-1 0,-1 0 1,0 0-1,1 0 0,-1-1 0,1 0 1,-1 0-1,1 0-3,20 0 31,-1 1 1,0 1-1,0 1 1,0 1-1,10 5-31,-26-8 12,0 1 1,0-1-1,0-1 1,0 1-1,1-2 0,-1 1 1,2-1-13,98 11 106,2 7-80,91-12-32,-176-5-765,0 1-1,0 2 0,0 0 1,-1 2-1,0 0 0,7 5 772,86 32-10154,-107-38 8588,24 7-6101</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25.724"/>
    </inkml:context>
    <inkml:brush xml:id="br0">
      <inkml:brushProperty name="width" value="0.05" units="cm"/>
      <inkml:brushProperty name="height" value="0.05" units="cm"/>
      <inkml:brushProperty name="color" value="#008C3A"/>
    </inkml:brush>
  </inkml:definitions>
  <inkml:trace contextRef="#ctx0" brushRef="#br0">0 0 80,'0'0'548,"0"0"-109,0 0-20,0 0 29,0 0 419,10 4 7823,-1-2-7224,75-2 5497,-83 0-6888,35 0 36,498 0 341,-332 18-459,52-18-226,-246 1-13,1 1 0,0 0 0,-1 0 0,1 1 1,-1 0-1,0 0 0,0 1 0,0 0 0,0 1 0,-1 0 1,0 0-1,0 0 0,0 1 0,0 0 0,0 2 246,1 7-4266,-9-11-3821,1-4 6010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28.156"/>
    </inkml:context>
    <inkml:brush xml:id="br0">
      <inkml:brushProperty name="width" value="0.05" units="cm"/>
      <inkml:brushProperty name="height" value="0.05" units="cm"/>
      <inkml:brushProperty name="color" value="#008C3A"/>
    </inkml:brush>
  </inkml:definitions>
  <inkml:trace contextRef="#ctx0" brushRef="#br0">851 54 56,'0'0'49,"0"0"-7,0 0-48,-57 0 8,-179-1-1,45-4 12,72 2-143,-31 7 130,140-4-3,0 1 0,1 1 0,-1 0 0,0 0 0,1 1 0,-1 0 0,1 0 0,0 1 0,-3 2 3,85-6 0,-38-7 25,0-1 0,33-14-25,17-5 431,-83 26 1945,-7-1-2620,-15-2-2258,7 2 5734,13 1 2907,8 1 4338,76 0-9825,-29 0-3301,-12 0-2511,0 0-3664,-41 0 8740,0 0 0,0 1 1,0-1-1,0 1 0,-1 0 0,1-1 0,0 1 0,0 0 0,0 0 0,-1 0 1,1 0-1,-1 1 0,1-1 0,-1 0 0,1 1 0,-1-1 0,1 1 0,-1-1 0,0 1 1,0 0-1,0-1 0,0 1 0,0 0 0,-1 0 0,1 0 0,0 0 0,-1 0 1,1 0-1,-1 0 0,0 0 0,0 0 84,0 0-19,1-1-1,-1 1 1,0 0 0,1 0 0,-1-1-1,1 1 1,0 0 0,-1 0 0,1-1-1,0 1 1,0-1 0,0 1 0,0-1-1,0 1 1,0-1 0,1 0 0,-1 1-1,0-1 1,1 0 0,-1 0 0,1 0-1,-1 0 1,1 0 0,0 0-1,-1 0 1,1-1 0,0 1 0,-1-1-1,1 1 1,1-1 19,290 0 9352,-168 0-14036,-95 0 1334,-21 1 3258,0 1 0,0-1 1,0 1-1,0 1 0,0 0 0,0 0 1,-1 1-1,0 0 0,1 0 0,1 3 92,1-1-3,0 0 0,1-1 0,-1 0-1,1-1 1,8 2 3,-18-5 282,61 15-37,-44-5 7665,-18-10-6617,-1-1-236,33-4 1478,20 6-3646,-19 0-991,27-3-5124,11 0 3890,-47 1 3304,1 1 0,0 2-1,-1 0 1,1 2-1,7 2 33,-3 0-2560,2-4 3739,68-4 11404,-35-2-10048,157 3-12127,6 0 6563,0 0 5641,-4 0 4720,-222-7-14746,-2-9 6594,0 16 400,-5-18-908,-19 0-63</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28.986"/>
    </inkml:context>
    <inkml:brush xml:id="br0">
      <inkml:brushProperty name="width" value="0.05" units="cm"/>
      <inkml:brushProperty name="height" value="0.05" units="cm"/>
      <inkml:brushProperty name="color" value="#008C3A"/>
    </inkml:brush>
  </inkml:definitions>
  <inkml:trace contextRef="#ctx0" brushRef="#br0">179 7 312,'0'0'556,"0"0"746,0 0 2931,0 0-498,0 0-1721,0 0-480,-4-1-222,-26-4 1999,29 5-2719,1 0-226,0 0-26,0 0-175,-1 0-140,0 1 1,0-1-1,0 0 0,0 1 0,0-1 0,0 1 1,0-1-1,0 1 0,0 0 0,0-1 0,0 1 1,1 0-1,-1 0 0,0 0 0,0-1 0,1 1 0,-1 0 1,0 1-26,-15 48 7,2 1 1,-7 50-8,10-45-101,-2 2 820,-1 13-4822,-18 95-11051,26-130 14464</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31.082"/>
    </inkml:context>
    <inkml:brush xml:id="br0">
      <inkml:brushProperty name="width" value="0.05" units="cm"/>
      <inkml:brushProperty name="height" value="0.05" units="cm"/>
      <inkml:brushProperty name="color" value="#008C3A"/>
    </inkml:brush>
  </inkml:definitions>
  <inkml:trace contextRef="#ctx0" brushRef="#br0">0 130 264,'0'0'1715,"0"0"2897,0 0-1906,0 0-1198,0 0-208,0 0-142,7 0-161,124-1 1788,-17-3-2997,85-15 212,80-28-2391,-95 8-2097,-86 20-3085,-84 18 6688</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31.733"/>
    </inkml:context>
    <inkml:brush xml:id="br0">
      <inkml:brushProperty name="width" value="0.05" units="cm"/>
      <inkml:brushProperty name="height" value="0.05" units="cm"/>
      <inkml:brushProperty name="color" value="#008C3A"/>
    </inkml:brush>
  </inkml:definitions>
  <inkml:trace contextRef="#ctx0" brushRef="#br0">0 1 760,'0'0'3976,"0"0"-901,0 0-1045,0 0-651,0 0-338,0 0-339,0 0-119,20 0 826,645 0-1776,-443 0-3155,-2 0-4657,-217 0 6484</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39.568"/>
    </inkml:context>
    <inkml:brush xml:id="br0">
      <inkml:brushProperty name="width" value="0.05" units="cm"/>
      <inkml:brushProperty name="height" value="0.05" units="cm"/>
      <inkml:brushProperty name="color" value="#E71224"/>
    </inkml:brush>
  </inkml:definitions>
  <inkml:trace contextRef="#ctx0" brushRef="#br0">0 25 5241,'0'0'1360,"0"0"31,0 0-165,0 0-224,0 0-56,0 0-36,0-5 18,1-14 1375,0 49-419,0-9-2457,0 39 591,1 16-2326,9 48 2308,-2-61-2646,0-9-1154</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32.319"/>
    </inkml:context>
    <inkml:brush xml:id="br0">
      <inkml:brushProperty name="width" value="0.05" units="cm"/>
      <inkml:brushProperty name="height" value="0.05" units="cm"/>
      <inkml:brushProperty name="color" value="#008C3A"/>
    </inkml:brush>
  </inkml:definitions>
  <inkml:trace contextRef="#ctx0" brushRef="#br0">1 60 328,'0'0'980,"0"0"1668,0 0-236,0 0-692,0 0-470,0 0-439,24 0 988,93 0-687,208 0-34,176-29-1078,-151 2-1952,-200 24-6929,-148 3 6904</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32.853"/>
    </inkml:context>
    <inkml:brush xml:id="br0">
      <inkml:brushProperty name="width" value="0.05" units="cm"/>
      <inkml:brushProperty name="height" value="0.05" units="cm"/>
      <inkml:brushProperty name="color" value="#008C3A"/>
    </inkml:brush>
  </inkml:definitions>
  <inkml:trace contextRef="#ctx0" brushRef="#br0">0 22 336,'0'0'1224,"0"0"2049,0 0-592,0 0-936,0 0-626,0 0-449,8-15 50,-3 14-680,0-1 0,0 1-1,0 0 1,0 0 0,0 1 0,0-1 0,1 1 0,-1 1-1,0-1 1,0 1 0,3 0-40,15 0 55,498 4 280,95 0-2265,-210-14-4711,-344 8 4400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33.432"/>
    </inkml:context>
    <inkml:brush xml:id="br0">
      <inkml:brushProperty name="width" value="0.05" units="cm"/>
      <inkml:brushProperty name="height" value="0.05" units="cm"/>
      <inkml:brushProperty name="color" value="#008C3A"/>
    </inkml:brush>
  </inkml:definitions>
  <inkml:trace contextRef="#ctx0" brushRef="#br0">1 20 96,'0'0'1451,"0"0"2392,0 0-1555,0 0-805,0 0-392,0 0-438,28-3-229,11-2-318,0 0 96,0 2 1,39 1-203,256 0 566,598 15-779,-490-6-3917,-322-7 1051,-22 0-1321</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34.053"/>
    </inkml:context>
    <inkml:brush xml:id="br0">
      <inkml:brushProperty name="width" value="0.05" units="cm"/>
      <inkml:brushProperty name="height" value="0.05" units="cm"/>
      <inkml:brushProperty name="color" value="#008C3A"/>
    </inkml:brush>
  </inkml:definitions>
  <inkml:trace contextRef="#ctx0" brushRef="#br0">1 1 864,'0'0'4912,"0"0"-2368,0 0-837,0 0-229,0 0-235,0 0-101,6 0-130,203 3 2815,292 24-3621,-263 0-2495,-2 10 0,2 11 2289,-76-15-3069,-54-15-363,-14-5-1847</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35.168"/>
    </inkml:context>
    <inkml:brush xml:id="br0">
      <inkml:brushProperty name="width" value="0.05" units="cm"/>
      <inkml:brushProperty name="height" value="0.05" units="cm"/>
      <inkml:brushProperty name="color" value="#008C3A"/>
    </inkml:brush>
  </inkml:definitions>
  <inkml:trace contextRef="#ctx0" brushRef="#br0">3 508 336,'0'0'1156,"0"0"2184,0 0-861,0 0-635,0 0-354,0 0-164,-1-6 5134,1 4-6420,-1 0 0,1 0 1,0 1-1,0-1 0,0 0 1,0 0-1,0 0 0,0 0 1,0 0-1,1 0 0,-1 0 1,1 1-1,0-1 0,-1 0 1,1 0-1,0 0-40,20-19-99,1 1-1,1 1 1,1 1-1,0 1 1,1 1 0,21-9 99,10-9-287,14-6-164,1 3 0,2 3 0,2 3 0,0 3 0,2 4 0,1 3 0,20 0 451,48-3-1020,0 6 1,1 7-1,79 6 1020,-143 3-542,-49 0-938,0 1 0,0 1-1,0 2 1,0 2 0,0 1 0,1 1 1480,-2 6-1188,-12 0-122</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36.521"/>
    </inkml:context>
    <inkml:brush xml:id="br0">
      <inkml:brushProperty name="width" value="0.05" units="cm"/>
      <inkml:brushProperty name="height" value="0.05" units="cm"/>
      <inkml:brushProperty name="color" value="#008C3A"/>
    </inkml:brush>
  </inkml:definitions>
  <inkml:trace contextRef="#ctx0" brushRef="#br0">323 49 808,'0'0'5749,"0"0"-2379,0 0-1353,0 0-514,0 0-470,0 0-306,-4-2-267,3 2-448,1 0 0,-1 0 0,0-1 1,1 1-1,-1 0 0,0 0 0,1 0 0,-1 0 0,0 0 0,1 0 0,-1 0 0,0 0 0,1 0 0,-1 1 0,0-1 0,1 0 0,-1 0 0,0 0 0,1 1 0,-1-1 0,0 0 0,1 1 0,-1-1 0,1 1 0,-1-1 0,1 1 0,-1-1 0,1 1-12,-19 24 251,-13 49 98,23-51-232,-79 173 281,33-79-444,-32 105 46,76-191-1744,12-38 1578,0 0 1,0 0 0,0 1-1,1-1 1,0 1 0,1-1 0,-1 1-1,1 0 1,1 0 0,2-5 165,48-65-1815,-30 44 766,109-148-6551,-36 48 5360,-85 114 2250,-1 0 1,-1 0-1,-1-1 0,0 0 0,-2-1 0,3-10-10,8-35 4204,-16 36-806,-3 22-974,1 20-1366,-1 48 99,3 0-1,3 1 0,2-1 0,9 25-1156,21 58 625,11 52-1302,-46-172-3386,-4-12-5658,-3-11 7631</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36.938"/>
    </inkml:context>
    <inkml:brush xml:id="br0">
      <inkml:brushProperty name="width" value="0.05" units="cm"/>
      <inkml:brushProperty name="height" value="0.05" units="cm"/>
      <inkml:brushProperty name="color" value="#008C3A"/>
    </inkml:brush>
  </inkml:definitions>
  <inkml:trace contextRef="#ctx0" brushRef="#br0">0 77 80,'0'0'6019,"0"0"-3029,0 0-1223,0 0-234,0 0-306,0 0-196,0 0-243,0 0-120,0 0-77,0 0-176,0 0-76,0 0-225,3 0 60,73-2-1904,0-3 1,16-6 1729,149-34-11304,-164 31 8795</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37.454"/>
    </inkml:context>
    <inkml:brush xml:id="br0">
      <inkml:brushProperty name="width" value="0.05" units="cm"/>
      <inkml:brushProperty name="height" value="0.05" units="cm"/>
      <inkml:brushProperty name="color" value="#008C3A"/>
    </inkml:brush>
  </inkml:definitions>
  <inkml:trace contextRef="#ctx0" brushRef="#br0">0 0 4865,'0'0'1936,"0"0"-327,0 0-177,0 0-464,0 0 97,0 0-201,0 0-176,144 24-168,-103-24-368,-12 0-80,5 0-72,-5 0-248,0 0-848,-12 0-657,-5 0-2416,-12 0 9,0 0 3255,0 0-679</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37.790"/>
    </inkml:context>
    <inkml:brush xml:id="br0">
      <inkml:brushProperty name="width" value="0.05" units="cm"/>
      <inkml:brushProperty name="height" value="0.05" units="cm"/>
      <inkml:brushProperty name="color" value="#008C3A"/>
    </inkml:brush>
  </inkml:definitions>
  <inkml:trace contextRef="#ctx0" brushRef="#br0">0 0 96</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38.143"/>
    </inkml:context>
    <inkml:brush xml:id="br0">
      <inkml:brushProperty name="width" value="0.05" units="cm"/>
      <inkml:brushProperty name="height" value="0.05" units="cm"/>
      <inkml:brushProperty name="color" value="#008C3A"/>
    </inkml:brush>
  </inkml:definitions>
  <inkml:trace contextRef="#ctx0" brushRef="#br0">46 0 96,'-46'219'6145,"52"-219"-4248,6 0-345,-1 0-352,6 0-760,6 0-104,1 0-336,10 0 0,1 6-256,5-6-1368,-5 0-3017,16 0 1977,-16 0 1119</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40.253"/>
    </inkml:context>
    <inkml:brush xml:id="br0">
      <inkml:brushProperty name="width" value="0.05" units="cm"/>
      <inkml:brushProperty name="height" value="0.05" units="cm"/>
      <inkml:brushProperty name="color" value="#E71224"/>
    </inkml:brush>
  </inkml:definitions>
  <inkml:trace contextRef="#ctx0" brushRef="#br0">1 0 5969,'0'0'1681,"0"0"-321,0 0-48,0 0-72,0 0-351,0 0-465,0 0-176,14 16 184,-11 37 208,3 4-72,0 17-232,5 10-168,1 10-104,0 6 0,2 0-64,4 26 0,-4-26-2000,-5-16-2185</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39.807"/>
    </inkml:context>
    <inkml:brush xml:id="br0">
      <inkml:brushProperty name="width" value="0.05" units="cm"/>
      <inkml:brushProperty name="height" value="0.05" units="cm"/>
      <inkml:brushProperty name="color" value="#008C3A"/>
    </inkml:brush>
  </inkml:definitions>
  <inkml:trace contextRef="#ctx0" brushRef="#br0">1 599 232,'0'0'4946,"0"0"-1014,0 0-1649,0 0-305,0 0-216,0 0-329,0 0-362,0 0-315,0 0-125,0 0-203,0 0-72,0 0-184,17-3 31,-6-4-217,0-1-1,-1-1 1,0 0-1,0 0 1,7-10 14,12-10-81,-26 26 60,15-14-316,1 0 0,0 1-1,2 1 1,20-12 337,-41 27-11,1 0-1,-1 0 1,0-1 0,1 1-1,-1 0 1,0 0 0,1 0-1,-1 0 1,1 0 0,-1 0-1,0 0 1,1 0 0,-1 0-1,0 0 1,1 0 0,-1 0-1,0 0 1,1 0 0,-1 0-1,0 0 1,1 0 0,-1 0-1,1 1 1,-1-1 0,0 0-1,0 0 1,1 0 0,-1 1-1,0-1 1,1 0 0,-1 0-1,0 1 1,0-1 0,1 0-1,-1 0 1,0 1 0,0-1-1,0 0 12,6 20-115,-6 33 213,-1-41-143,1 24 78,-2-25-21,1 0 0,1 1 1,0-1-1,0 0 0,1 0 1,1 0-1,0 0 0,0 0 0,1 0 1,1-1-1,0 1 0,0-1 1,1 0-1,1 2-12,-4-10-9,-1-1 0,0 1 0,1-1 1,0 0-1,-1 0 0,1 1 0,0-1 0,-1 0 1,1-1-1,0 1 0,0 0 0,0 0 0,0-1 0,0 1 1,0-1-1,0 0 0,0 1 0,0-1 0,0 0 1,0 0-1,0 0 0,0-1 0,0 1 0,0 0 0,0-1 1,0 1-1,0-1 0,0 0 0,-1 0 9,3 0-47,0 0 0,-1-1-1,1 0 1,-1 1 0,0-1 0,0-1-1,1 1 1,-1 0 0,-1-1-1,1 0 1,0 1 0,-1-1 0,1 0-1,1-3 48,19-45-404,-2-1 0,-2 0 0,-3-2 0,-2 0-1,1-21 405,28-100-167,2 53 132,-44 119 42,0 1 1,0 0-1,0 0 0,0 0 0,1 0 0,-1 0 1,1 0-1,-1 0 0,1 0 0,0 0 0,-1 1 1,1-1-1,0 1 0,0-1 0,0 1 0,1 0 1,-1 0-1,0 0 0,0 0 0,1 0 0,-1 0 1,3 0-8,5 0 163,0 0 0,0 0 0,0 1 1,1 1-1,2 0-163,20 0 32,-2 1 33,-1 2 0,0 1 0,0 1 1,-1 2-1,4 1-65,60 15 130,260 41-934,-335-61 1134,13 7-4733,-30-11 4193,-1 0 1,1 1-1,-1-1 1,1 0-1,-1 0 1,1 1-1,0-1 1,-1 0-1,1 1 1,-1-1-1,1 1 0,-1-1 1,0 1-1,1-1 1,-1 1-1,1-1 1,-1 1-1,0-1 1,1 1-1,-1 0 1,0-1-1,0 1 1,0-1-1,1 1 1,-1 0-1,0 0 210,-1 0-233,0 0 0,1 0-1,-1 0 1,0 0 0,0 0-1,0 0 1,0 0 0,0-1-1,0 1 1,0 0 0,0 0 0,0-1-1,-1 1 1,1-1 0,0 1-1,0-1 1,-1 1 0,1-1-1,-1 0 234,-45 12-1616</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40.587"/>
    </inkml:context>
    <inkml:brush xml:id="br0">
      <inkml:brushProperty name="width" value="0.05" units="cm"/>
      <inkml:brushProperty name="height" value="0.05" units="cm"/>
      <inkml:brushProperty name="color" value="#008C3A"/>
    </inkml:brush>
  </inkml:definitions>
  <inkml:trace contextRef="#ctx0" brushRef="#br0">1 1 200,'0'0'5176,"0"0"-2353,0 0-924,0 0-364,0 0-331,0 0-166,11 4-217,178 62 581,-187-65-1435,0 0 0,-1 0 0,1 0 0,-1 0-1,1 0 1,-1 0 0,0 0 0,1 0 0,-1 0 0,0 1-1,0-1 1,1 0 0,-1 1 0,0-1 0,-1 1 0,1-1 0,0 1-1,0 0 1,-1-1 0,1 1 0,-1 0 0,1 0 0,-1-1 0,0 1-1,0 0 1,1 0 0,-1-1 0,0 1 0,-1 0 0,1 0 0,0 0-1,-1-1 1,1 2 33,-1 11-473,0-11 439,1-1-1,-2 0 1,1 1 0,0-1-1,0 0 1,-1 0 0,1 0-1,-1 0 1,1 0 0,-1 0-1,0-1 1,0 1 0,0 0-1,0-1 1,0 1 0,0-1-1,0 0 1,-1 0 0,-1 1 34,-52 24-6,49-24-27,-16 7 41,15-7-7,-1 1 1,1 0-1,-1 1 1,1 0-1,0 0 1,1 1-1,-1-1 1,1 2-1,0-1 1,0 1-1,-3 3-1,10-8 10,-1-1 0,1 0 0,0 1 0,-1-1 0,1 1 0,0-1 0,-1 1 0,1-1 0,0 1 0,-1 0 0,1-1 0,0 1 0,0-1 0,0 1 0,0 0 0,0-1 0,0 1 0,0-1 0,0 1 0,0 0 0,0-1 0,0 1 0,0-1 0,0 1 0,0 0 0,0-1 0,1 1 0,-1-1 0,0 1 0,0-1 0,1 1 0,-1-1 0,0 1 0,1-1 0,-1 1 0,0-1 0,1 1 0,-1-1 0,1 1 0,-1-1 0,1 0 0,-1 1 0,1-1 0,-1 0 0,1 0 0,-1 1 0,1-1 0,0 0 0,-1 0 0,1 0-10,36 5 84,-25-4-48,49 3-520,32-6-7194,-22 1 3095,-37 1 3076</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41.133"/>
    </inkml:context>
    <inkml:brush xml:id="br0">
      <inkml:brushProperty name="width" value="0.05" units="cm"/>
      <inkml:brushProperty name="height" value="0.05" units="cm"/>
      <inkml:brushProperty name="color" value="#008C3A"/>
    </inkml:brush>
  </inkml:definitions>
  <inkml:trace contextRef="#ctx0" brushRef="#br0">1 0 176,'0'0'1036,"0"0"2293,0 0-636,0 0-914,0 0-396,0 0-219,5 5-59,0-1-872,1 1-1,0-1 0,0-1 1,0 1-1,1-1 1,-1 0-1,1 0 0,0-1 1,0 0-1,0 0 0,0-1 1,0 0-1,6 0-232,25 2 638,1-1 0,5-3-638,-15 1 40,10 0-240,14 0-851,-18 0-7592,-34 0 4918,-2 0 2277,-4 0 441</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41.542"/>
    </inkml:context>
    <inkml:brush xml:id="br0">
      <inkml:brushProperty name="width" value="0.05" units="cm"/>
      <inkml:brushProperty name="height" value="0.05" units="cm"/>
      <inkml:brushProperty name="color" value="#008C3A"/>
    </inkml:brush>
  </inkml:definitions>
  <inkml:trace contextRef="#ctx0" brushRef="#br0">1 0 1096</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41.886"/>
    </inkml:context>
    <inkml:brush xml:id="br0">
      <inkml:brushProperty name="width" value="0.05" units="cm"/>
      <inkml:brushProperty name="height" value="0.05" units="cm"/>
      <inkml:brushProperty name="color" value="#008C3A"/>
    </inkml:brush>
  </inkml:definitions>
  <inkml:trace contextRef="#ctx0" brushRef="#br0">1 0 1096,'77'55'4985,"-76"-54"-4720,0 0 0,0 0-1,0 0 1,0 0 0,0 0-1,0 0 1,0 0 0,0 0 0,0 0-1,0 1 1,-1-1 0,1 0-1,0 1 1,-1-1 0,1 0-1,-1 1 1,1 0-265,-1 0 81,0 0-1,-1-1 1,1 1-1,0-1 1,0 1-1,-1-1 1,1 1-1,-1-1 1,0 1 0,1-1-1,-1 0 1,0 1-1,0-1 1,0 0-1,0 1 1,0-1-81,-2 3 537,-9 19-217,1 0 1,1 1 0,1 0 0,1 0-1,1 1 1,1 0 0,1 0 0,0 22-321,5-45-1193,0-2-884,0 0-1355,0 0-1098,0 0 2745,0 0 629</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42.217"/>
    </inkml:context>
    <inkml:brush xml:id="br0">
      <inkml:brushProperty name="width" value="0.05" units="cm"/>
      <inkml:brushProperty name="height" value="0.05" units="cm"/>
      <inkml:brushProperty name="color" value="#008C3A"/>
    </inkml:brush>
  </inkml:definitions>
  <inkml:trace contextRef="#ctx0" brushRef="#br0">0 0 40,'0'0'352,"0"0"371,0 0 1477,0 0 638,0 0-621,0 0-585,0 0-298,0 0-191,0 20 1911,3 122-187,-1-70-5381,-1-36-2733,-1 0-3808,0-35 7607</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43.361"/>
    </inkml:context>
    <inkml:brush xml:id="br0">
      <inkml:brushProperty name="width" value="0.05" units="cm"/>
      <inkml:brushProperty name="height" value="0.05" units="cm"/>
      <inkml:brushProperty name="color" value="#008C3A"/>
    </inkml:brush>
  </inkml:definitions>
  <inkml:trace contextRef="#ctx0" brushRef="#br0">47 6 1800,'0'0'4172,"0"0"-1936,0 0-657,0 0-400,0 0-316,0 0-120,0 4-268,0 21 282,0-24-369,-2 12 877,-3-11-1220,0 0 0,1-1 1,-1 1-1,0-1 0,0 0 1,0 0-1,-4 0-45,8-1 57,1 0 2,0 0-40,0 0-11,0 0 64,0 0-90,0 0-4,34 0 522,-20 0-17,-21 0 137,-22 0-534,28 0-202,1 0 34,0 0-42,0 0-16,0-2 128,1 0 1,-1 1-1,1-1 1,-1 1-1,1-1 1,-1 1-1,1-1 1,0 1-1,0 0 1,0-1-1,0 1 1,0 0-1,0 0 1,0-1-1,0 1 1,1 0 11,5-4 17,1 0 1,0 1-1,0 0 0,0 1 1,1 0-1,-1 0 1,1 1-1,-1 0 1,1 0-1,0 1 1,7 0-18,-16 1 3,0 0 0,0 0 0,1 0 0,-1 1-1,0-1 1,0 0 0,0 0 0,0 1 0,0-1 0,0 0 0,0 0 0,0 0 0,0 1 0,0-1 0,0 0 0,0 0 0,0 1 0,0-1 0,0 0 0,0 0 0,0 1 0,0-1 0,0 0 0,-1 0 0,1 1 0,0-1 0,0 0 0,0 0 0,0 0-1,0 1 1,-1-1 0,1 0 0,0 0 0,0 0 0,0 0 0,-1 0 0,1 1 0,0-1 0,0 0 0,0 0 0,-1 0 0,1 0 0,0 0 0,0 0 0,-1 0 0,1 0 0,0 0 0,0 0 0,-1 0 0,1 0-3,-11 9-8,-30 2-96,32-10-3600,0-1-3836,9 0 2252</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44.552"/>
    </inkml:context>
    <inkml:brush xml:id="br0">
      <inkml:brushProperty name="width" value="0.05" units="cm"/>
      <inkml:brushProperty name="height" value="0.05" units="cm"/>
      <inkml:brushProperty name="color" value="#008C3A"/>
    </inkml:brush>
  </inkml:definitions>
  <inkml:trace contextRef="#ctx0" brushRef="#br0">96 42 184,'0'0'492,"0"0"1295,0 0 1094,0 0-599,0 0-702,0 0-429,5 3-242,-2 0-726,0 0-1,0 0 1,-1 0-1,1 1 0,-1-1 1,1 1-1,-1-1 1,0 1-1,-1 0 0,1 0 1,0-1-1,-1 1 1,0 1-1,0-1 0,0 0 1,-1 0-1,0 0 1,1 0-1,-1 1-182,1 6 79,10 60 829,-3 1 1,-3 49-909,-5-120 10,-1 0 1,0 0 0,0 0-1,0 0 1,0-1-1,0 1 1,0 0 0,0-1-1,-1 1 1,1-1 0,0 1-1,0-1 1,0 0 0,0 1-1,-1-1 1,1 0 0,0 0-1,0 0 1,-1 0 0,0 0-11,-31 3 69,-41-3 105,73 0-174,-1-1 0,1 1 1,0-1-1,0 1 1,0-1-1,0 1 0,0-1 1,0 1-1,0-1 1,0 0-1,0 0 0,1 0 1,-1 1-1,0-1 1,0 0-1,1 0 0,-1 0 1,0 0-1,1 0 1,-1 0-1,1 0 0,0-1 1,-1 1-1,1 0 1,0 0-1,-1 0 0,1 0 1,0-1-1,0 0 0,-3-37-102,2 6 34,0 22 10,0-1 0,1 0 0,0 0 1,1 0-1,0 0 0,1 0 0,0 1 1,1-1-1,1 1 0,-1 0 1,2-1-1,-1 2 0,7-11 58,-5 13-57,-1 1-1,-1-1 1,1 0-1,-1-1 1,-1 1-1,0-1 1,0 1-1,0-1 1,-1 0 0,-1 0-1,1 0 1,-1-2 57,-1 10-1,0 0 1,0 0-1,1 0 0,-1 0 1,0 0-1,1 0 1,-1 0-1,1 0 1,-1 0-1,1 0 1,-1 0-1,1 1 0,0-1 1,-1 0-1,1 0 1,0 1-1,0-1 1,-1 1-1,1-1 1,0 0-1,0 1 1,0 0-1,0-1 0,0 1 1,0-1-1,0 1 1,0 0-1,0 0 1,31-5 146,-31 5-26,-1 0-57,40 7 1476,-29 1-1655,1 0-1,0-1 1,1 0 0,-1-1 0,1 0-1,1-1 1,-1-1 0,1 0-1,-1 0 1,3-2 116,8 2-2177,1-1-1,0-2 1,4 0 2177,24-1-5446,-6 0 3218</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59.836"/>
    </inkml:context>
    <inkml:brush xml:id="br0">
      <inkml:brushProperty name="width" value="0.05" units="cm"/>
      <inkml:brushProperty name="height" value="0.05" units="cm"/>
      <inkml:brushProperty name="color" value="#0000FF"/>
    </inkml:brush>
  </inkml:definitions>
  <inkml:trace contextRef="#ctx0" brushRef="#br0">0 33 536,'0'0'468,"0"0"-20,0 0 1242,0 0 3741,0 0-2352,0 0-1224,3-5-348,9-15-290,-12 20-1160,0-1 0,1 1-1,-1-1 1,0 1 0,1-1-1,-1 1 1,0 0 0,1-1-1,-1 1 1,1-1 0,-1 1-1,0 0 1,1 0 0,-1-1-1,1 1 1,-1 0 0,1 0-1,0-1 1,-1 1 0,1 0-1,-1 0 1,1 0-1,-1 0 1,1 0 0,-1 0-1,1 0 1,0 0 0,-1 0-1,1 0 1,-1 0 0,1 0-1,-1 0 1,1 1 0,-1-1-1,1 0 1,-1 0 0,1 0-1,-1 1 1,1-1 0,-1 0-1,1 1 1,-1-1 0,1 0-1,-1 1 1,0-1-1,1 1 1,-1-1 0,0 1-1,1-1 1,-1 1 0,0-1-1,0 1 1,1-1 0,-1 1-1,0-1 1,0 1 0,0-1-1,0 1 1,0 0-57,12 25 544,10 69-36,-4 2 1,-5 0-1,1 85-508,-11-127 26,7 150-1703,-8 100-12225,-2-223 9560,0-44 3538</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00.534"/>
    </inkml:context>
    <inkml:brush xml:id="br0">
      <inkml:brushProperty name="width" value="0.05" units="cm"/>
      <inkml:brushProperty name="height" value="0.05" units="cm"/>
      <inkml:brushProperty name="color" value="#0000FF"/>
    </inkml:brush>
  </inkml:definitions>
  <inkml:trace contextRef="#ctx0" brushRef="#br0">260 72 24,'0'0'192,"0"0"29,0 0 13,0 0 27,0 0-82,0 0 276,6-12 1265,17-35 1078,-17 35-788,-6 12-579,-1 0-1328,1 0 0,-1 0 0,0 0 1,1 0-1,-1 0 0,0 0 0,1 0 1,-1 0-1,1 0 0,-1 1 1,0-1-1,1 0 0,-1 0 0,1 1 1,-1-1-1,1 0 0,-1 1 0,1-1 1,-1 0-1,1 1 0,-1-1 0,1 1 1,-1-1-1,1 1 0,0-1 0,-1 1 1,1-1-1,0 1 0,-1-1 0,1 1 1,0-1-1,0 1 0,-1 0-103,-8 33 647,1 1 0,2 0 0,1 0 0,1 0 0,3 1 0,0 2-647,1-24 95,-1 231 979,4-145-1243,-5 1 1,-4-1-1,-18 95 169,0-101-1585,13-63-1136,-1 0-1,-1-1 1,-2 0-1,0-1 1,-14 16 2721,-19 19-718,45-61 599,1 0-1,-1 0 1,0 0-1,0 0 1,-1-1-1,1 1 1,0-1 0,-1 0-1,0 0 1,1 0-1,-1-1 120,-3 0-253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39.407"/>
    </inkml:context>
    <inkml:brush xml:id="br0">
      <inkml:brushProperty name="width" value="0.05" units="cm"/>
      <inkml:brushProperty name="height" value="0.05" units="cm"/>
      <inkml:brushProperty name="color" value="#E71224"/>
    </inkml:brush>
  </inkml:definitions>
  <inkml:trace contextRef="#ctx0" brushRef="#br0">0 290 1616,'0'0'2086,"0"0"-888,0 0-186,28-2-152,198-7 1106,-222 9-1937,-1 1 1,1-1 0,0 1-1,0 0 1,-1 0-1,1 0 1,0 1-1,-1-1 1,0 1 0,1 0-1,-1 0 1,0 0-1,0 0 1,3 2-30,-5-3 9,0 0 0,0 0 0,0 0 0,0 0 1,-1 1-1,1-1 0,0 0 0,0 0 0,-1 0 0,1 1 0,0-1 0,-1 0 1,0 1-1,1-1 0,-1 0 0,0 1 0,1-1 0,-1 1 0,0-1 0,0 0 1,0 1-1,0-1 0,-1 1 0,1-1 0,0 1 0,-1-1 0,1 0 0,0 1 1,-1-1-1,0 0 0,1 0 0,-1 1 0,0-1 0,0 0 0,1 0 0,-1 0 1,0 0-1,0 0 0,0 0 0,0 0 0,-1 1-9,-13 10 20,-1-1 0,0 0-1,-1-1 1,0 0 0,0-2 0,-13 5-20,4-2-862,0 2-1,-18 13 863,28-16-513,10-7 285,0 0-1,0 1 1,1 0 0,-1 1-1,1-1 1,0 1-1,0 0 1,1 1 0,-3 2 228,7-7 42,0 1 0,0-1 1,0 1-1,0-1 0,0 1 0,0-1 1,0 1-1,1-1 0,-1 1 0,0-1 1,1 1-1,-1-1 0,1 1 0,0-1 1,0 1-1,-1-1 0,1 0 0,0 0 1,0 1-1,0-1 0,0 0 0,0 0 0,1 0 1,-1 0-1,0 0 0,1 0-42,0 1 120,0 0 0,0-1 0,0 1 0,-1 0 0,1 0 0,-1 0 0,1 0 0,-1 0 0,0 0 0,0 1 0,0-1 0,0 0 0,0 1 0,0 1-120,-2-3 20,1 1 1,0-1-1,0 1 0,0-1 1,0 0-1,0 1 1,1-1-1,-1 1 1,0-1-1,1 1 1,-1-1-1,1 1 0,-1-1 1,1 0-1,0 1 1,-1-1-1,1 0 1,0 0-1,0 0 0,0 1 1,0-1-1,0 0 1,0 0-1,0 0-20,1-1 18,-1 1-1,1-1 0,-1 0 1,1 0-1,-1 1 0,1-1 1,-1 0-1,1 0 0,0-1 1,-1 1-1,1 0 0,-1 0 0,0-1 1,1 1-1,-1-1 0,1 1 1,-1-1-1,1 0 0,-1 1-17,6-4 26,0-1-1,0 1 1,0-1-1,-1 0 0,1-1 1,-2 0-1,1 1 1,0-2-26,51-68 16,-4-3 1,-3-1 0,-3-3-1,8-27-16,-50 98 8,-1 1 0,-1 0 0,0-1 0,0 0 0,-1 0 0,0 0-1,-1 0 1,-1 0 0,0 0 0,0 0 0,-1-3-8,1 13-1,0 0 0,0-1 0,-1 1 0,1 0 1,-1-1-1,1 1 0,-1 0 0,1-1 0,-1 1 0,0 0 0,0 0 0,1 0 1,-1 0-1,0-1 0,0 1 0,0 0 0,0 1 0,0-1 0,-1 0 0,1 0 0,0 0 1,0 1-1,0-1 0,-1 0 0,1 1 0,0 0 0,-1-1 0,1 1 0,-2-1 1,-45-1-35,34 2 32,12 0 4,1 0 0,-1 1 1,0-1-1,1 1 0,-1-1 0,0 1 0,1 0 1,-1-1-1,0 1 0,1 0 0,-1 0 0,1 0 1,0 0-1,-1 0 0,1 1 0,0-1 0,0 0 1,-1 1-1,1-1 0,0 0 0,1 1 0,-1-1 1,-1 2-2,-16 45 66,14-38-48,-40 140 1616,-20 129-1634,-8 159 848,52-274-885,6 1 1,7 29 36,7-193-46,0-1 1,0 1 0,0-1 0,0 1 0,0-1-1,0 1 1,0-1 0,0 0 0,0 1 0,0-1 0,0 1-1,0-1 1,0 1 0,0-1 0,0 0 0,1 1-1,-1-1 1,0 1 0,0-1 0,1 0 0,-1 1 0,0-1-1,0 0 1,1 1 0,-1-1 0,0 0 0,1 1-1,-1-1 1,0 0 0,1 0 0,-1 0 0,1 1 0,-1-1-1,1 0 46,13-10-2148,3-21-1353</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41.336"/>
    </inkml:context>
    <inkml:brush xml:id="br0">
      <inkml:brushProperty name="width" value="0.05" units="cm"/>
      <inkml:brushProperty name="height" value="0.05" units="cm"/>
      <inkml:brushProperty name="color" value="#E71224"/>
    </inkml:brush>
  </inkml:definitions>
  <inkml:trace contextRef="#ctx0" brushRef="#br0">97 0 3385,'0'0'1468,"0"0"-570,0 0-252,0 0 147,0 0-39,0 0-85,-2 4-147,-6 15 116,-1 0-1,0-1 1,-2 0-1,-9 12-637,-17 29-849,36-58-65,1-1-576,1 0-1110,1 0-1432</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01.068"/>
    </inkml:context>
    <inkml:brush xml:id="br0">
      <inkml:brushProperty name="width" value="0.05" units="cm"/>
      <inkml:brushProperty name="height" value="0.05" units="cm"/>
      <inkml:brushProperty name="color" value="#0000FF"/>
    </inkml:brush>
  </inkml:definitions>
  <inkml:trace contextRef="#ctx0" brushRef="#br0">35 36 16,'0'0'180,"0"0"-44,0 0-9,0 0-43,0 0 5,0 0-21,-6-3 22,1 1 546,-13-10-1472,12-5 8609,52 16-885,-41 1-6733,-1 1-1,0 0 1,0 0 0,0 0-1,0 0 1,0 1-1,0 0 1,0-1 0,-1 1-1,1 1 1,-1-1 0,1 0-1,-1 1 1,0 0-1,0 0 1,0 0 0,0 0-1,0 0 1,-1 1-1,2 0-154,8 15 43,0 0 0,-1 1 0,4 11-43,-2-5 203,34 73-142,-32-62-268,2 0 1,2-2-1,1 0 0,2-1 0,1-1 1,15 15 206,-8-27-2083,-27-20 1493,0-1 0,0 1 0,0 0 0,0-1 0,-1 1 0,1-1 0,0 0-1,0 0 1,0 0 0,0-1 0,0 1 0,0-1 0,0 1 0,-1-1 0,1 0 0,0 0-1,0 0 1,-1-1 0,1 1 0,-1-1 0,1 1 0,-1-1 0,1 0 590,16-18 286,5-15-894,-1 0-151</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01.517"/>
    </inkml:context>
    <inkml:brush xml:id="br0">
      <inkml:brushProperty name="width" value="0.05" units="cm"/>
      <inkml:brushProperty name="height" value="0.05" units="cm"/>
      <inkml:brushProperty name="color" value="#0000FF"/>
    </inkml:brush>
  </inkml:definitions>
  <inkml:trace contextRef="#ctx0" brushRef="#br0">525 2 120,'0'0'273,"0"0"-14,0 0-75,0 0 691,0 0 2396,0 0-907,-5 0-647,-4 0-1238,7-1-248,-1 1 0,0 0 1,0-1-1,1 1 0,-1 0 1,0 1-1,0-1 1,1 0-1,-1 1 0,0 0 1,1-1-1,-1 1 0,0 0 1,1 0-1,-1 1 1,1-1-1,0 1 0,-1-1 1,1 1-1,0-1 0,0 1 1,0 0-1,0 1-231,-80 143 1502,65-120-1757,-29 44 940,-22 23-685,2-20-2984,48-56-39,0-2 0,-1-1 0,-5 3 3023,14-10-500,1 0-1,-1 1 0,1 0 1,1 1-1,0 0 0,0 0 1,-6 9 500,-3 6-1238</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09"/>
    </inkml:context>
    <inkml:brush xml:id="br0">
      <inkml:brushProperty name="width" value="0.05" units="cm"/>
      <inkml:brushProperty name="height" value="0.05" units="cm"/>
    </inkml:brush>
  </inkml:definitions>
  <inkml:trace contextRef="#ctx0" brushRef="#br0">18 59 1360,'0'0'9566,"0"0"-5894,0 0-1960,0 0-357,0 0-319,-3-5-203,1 3-508,0 1-135,1-1 0,0 1 0,0 0 0,0-1 1,0 1-1,0-1 0,0 1 0,0-1 1,1 1-1,-1-1 0,0 0 0,1 1 0,-1-2-190,5 1-1,0 1-1,0 0 1,0 0 0,0 0-1,0 1 1,0 0-1,0-1 1,0 1-1,1 1 2,27-3 54,1-1 0,16-4-54,-16 2 28,0 1 0,17 1-28,601 14-1117,-187-12 882,87 4-40,-380 13 6,14 1-137,346 18-246,-118-5 503,303-17 57,-670-13 72,58 5-68,0 4 0,36 11 88,111 11-390,573-16 56,-213-12 352,-298 17-40,117 1-36,1189-15-355,-1213-25-210,-312 13-116,-90 6 439,1 0 0,0 0 0,0-1-1,0 0 1,-1 0 0,1 0 0,0 0-1,-1-1 1,1 1 0,2-3 300,-6 3-388,1-1 1,0 0-1,-1 1 1,0-1-1,1 0 0,-1 0 1,0 0-1,0 0 1,0 0-1,0 0 1,0 0-1,-1 0 0,1-1 1,-1 1-1,1 0 1,-1 0-1,0-1 0,0 1 1,0 0-1,0 0 1,0-1-1,0 1 388,0-20-1888</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10"/>
    </inkml:context>
    <inkml:brush xml:id="br0">
      <inkml:brushProperty name="width" value="0.05" units="cm"/>
      <inkml:brushProperty name="height" value="0.05" units="cm"/>
    </inkml:brush>
  </inkml:definitions>
  <inkml:trace contextRef="#ctx0" brushRef="#br0">64 0 496,'0'0'5367,"0"0"-2848,0 0-715,0 0-191,0 0-159,0 0-256,12 3-120,-1 0-826,1 0 0,-1 0 1,0 1-1,-1 1 1,1-1-1,-1 2 0,0 0 1,8 5-253,37 31 234,3-3 0,1-2 1,1-3-1,2-2 0,2-3 1,0-3-1,30 6-234,31 3 55,-108-28-40,-15-4 17,-17-1 3,-173-2-835,-239 0-5754,217 0-416</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11"/>
    </inkml:context>
    <inkml:brush xml:id="br0">
      <inkml:brushProperty name="width" value="0.05" units="cm"/>
      <inkml:brushProperty name="height" value="0.05" units="cm"/>
    </inkml:brush>
  </inkml:definitions>
  <inkml:trace contextRef="#ctx0" brushRef="#br0">617 1 80,'0'0'625,"0"0"-79,0 0-134,0 0 563,0 0 2452,0 0-946,0 0-985,0 0-520,0 0-337,0 0-384,0 0-74,0 0-115,-1 7 62,-6 31 477,2 0 0,1 0 1,2 12-606,1-12 290,-2 0 0,-2 0 0,-7 26-290,6-42 33,-23 87 370,5 1-1,-3 62-402,6-27 358,-11 26-358,6-43 456,-5 98-456,-5 109 1488,-20 28-1488,-54 348 498,82-457 809,8 93-1307,10-154 381,-22 93 116,1-23-442,-10 347 34,33-532-9,0 22-1394,8-99-348,0-7-1574,2-55-5427,3-1 4241,20-128 4017,-12 105-188,5-53 468,0 8-435</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12"/>
    </inkml:context>
    <inkml:brush xml:id="br0">
      <inkml:brushProperty name="width" value="0.05" units="cm"/>
      <inkml:brushProperty name="height" value="0.05" units="cm"/>
    </inkml:brush>
  </inkml:definitions>
  <inkml:trace contextRef="#ctx0" brushRef="#br0">202 130 128,'0'0'281,"0"0"42,0 0-81,0 0 8,0 0-40,0 0 10,0 0-36,-6-17-30,0-2-58,-22-51 1259,28 69-1045,-1 0-1,1 0 0,0 0 0,-1 1 0,1-1 0,0 0 0,-1 0 0,1 0 1,0 0-1,0 0 0,0 0 0,0 1 0,0-1 0,0 0 0,0 0 1,0 0-1,0 0 0,0 0 0,0 0 0,1 0 0,-1 1 0,0-1 1,1 0-1,-1 0 0,1 0-309,1 3 2991,-6 13-1948,-4-4-910,-1-1-1,0 1 1,0-2 0,-1 1 0,0-1-1,-1-1 1,0 0 0,0 0-1,0-1 1,-8 3-133,-16 13-80,29-16-1963,14-2-6389,9-6 2487,-7-2 8323,-4-2-2431,1 0 0,-1-1 0,0 0 0,0 0 0,-1 0 0,1-1-1,2-5 54,-4 5-34,2 0-1,-1 0 1,1 1-1,0-1 1,0 1-1,1 1 1,4-5 34,1 3 1106,40-21-3643,-24 24 5508,-26 4-2054,0 1 0,0-1 0,0 0 0,0 1 0,0 0 1,-1-1-1,1 1 0,0 0 0,0 0 0,0 0 0,-1 0 0,1 0 1,0 1-918,88 69 1357,-14-11-3201,67 67 1844,-133-116-1232,-1-1 0,0 1 0,-1 1 0,0-1 0,-1 1 0,0 1 0,-1 0 0,0-1 0,0 4 1232,10 45-1947,-9-14 720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13"/>
    </inkml:context>
    <inkml:brush xml:id="br0">
      <inkml:brushProperty name="width" value="0.05" units="cm"/>
      <inkml:brushProperty name="height" value="0.05" units="cm"/>
    </inkml:brush>
  </inkml:definitions>
  <inkml:trace contextRef="#ctx0" brushRef="#br0">3 1 616,'0'0'1163,"0"0"1326,0 0 877,0 0-1457,0 0-512,0 16-93,-1 0-981,0-4-19,0 0 0,1 0 1,0 0-1,1 0 0,1 0 1,-1 0-1,2 0 1,0 0-1,3 7-304,132 276 3137,-58-161-2881,-63-109-2438,-9-20-2453,0-4-3946,-6-7 7877,4-58-842,-1 34 495</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14"/>
    </inkml:context>
    <inkml:brush xml:id="br0">
      <inkml:brushProperty name="width" value="0.05" units="cm"/>
      <inkml:brushProperty name="height" value="0.05" units="cm"/>
    </inkml:brush>
  </inkml:definitions>
  <inkml:trace contextRef="#ctx0" brushRef="#br0">433 1 256,'0'0'453,"0"0"4,0 0 153,0 0 29,0 0 547,0 0 1460,0 0 4841,-5 0-6130,-2 0-1255,1 0-1,-1 0 1,1 0-1,-1 1 0,1 0 1,-1 1-1,1-1 1,0 1-1,-1 0 0,1 1 1,0-1-1,0 1 1,1 0-1,-1 1 1,1 0-1,-1 0 0,1 0 1,0 0-1,-3 4-101,-30 24-230,1 2 0,2 1-1,1 1 1,2 2 0,2 1 0,-21 36 230,27-44-3824,23-30 3167,0 0 0,-1 0 0,1 0 1,0-1-1,-1 1 0,1 0 0,0 0 0,-1-1 0,1 1 1,-1-1-1,1 1 0,-1-1 0,1 0 0,-1 1 0,1-1 657,0 0-1768</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15"/>
    </inkml:context>
    <inkml:brush xml:id="br0">
      <inkml:brushProperty name="width" value="0.05" units="cm"/>
      <inkml:brushProperty name="height" value="0.05" units="cm"/>
      <inkml:brushProperty name="color" value="#E71224"/>
    </inkml:brush>
  </inkml:definitions>
  <inkml:trace contextRef="#ctx0" brushRef="#br0">1 1 80,'0'0'7515,"0"0"-4229,0 0-1208,0 0-112,0 0-393,0 0-363,0 0-1156,0 0 1,0 0-1,0 0 1,0 0-1,0 0 1,1 0-1,-1 0 1,0-1-1,0 1 1,0 0 0,0 0-1,0 0 1,1 0-1,-1 0 1,0 0-1,0 0 1,0 0-1,0 0 1,0 0-1,1 0 1,-1 0-1,0 0 1,0 1-1,0-1 1,0 0-1,0 0 1,1 0-1,-1 0 1,0 0-1,0 0 1,0 0 0,0 0-1,0 0 1,0 0-1,1 1 1,-1-1-1,0 0 1,0 0-1,0 0 1,0 0-1,0 0 1,0 1-1,0-1 1,0 0-1,0 0 1,0 0-1,0 0 1,0 0-1,0 1 1,0-1-1,0 0 1,0 0-55,0 294 1093,0-230-4984,0 0-4160,0-64 1286</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16"/>
    </inkml:context>
    <inkml:brush xml:id="br0">
      <inkml:brushProperty name="width" value="0.05" units="cm"/>
      <inkml:brushProperty name="height" value="0.05" units="cm"/>
      <inkml:brushProperty name="color" value="#E71224"/>
    </inkml:brush>
  </inkml:definitions>
  <inkml:trace contextRef="#ctx0" brushRef="#br0">9 484 384,'0'0'5581,"0"0"-2091,0 0-1387,0 0-484,0 0-434,0 0-248,-8-1 1839,29-10-2730,0 0 0,-1-1 0,0-1 1,-1-1-1,-1-1 0,0 0 0,10-13-46,23-17-138,144-115-814,-194 159 954,1 0 7,0-1 0,0 1 1,0-1-1,0 1 0,0-1 0,0 0 1,0 0-1,-1 0 0,1 0 1,-1 0-1,0 0 0,1 0 1,-1-1-1,0 1 0,0 0 0,0-1 1,-1 1-1,1-3-9,-30 65 518,18-19-322,3 0 0,1 1 1,2 0-1,2 0 1,2 1-1,2 18-196,-1-45 88,1-15-71,0 0 0,0 0 0,-1 0 0,1-1 0,0 1 0,0 0 0,0-1 0,0 1-1,1-1 1,-1 1 0,0-1 0,0 1 0,0-1 0,0 0 0,0 0 0,1 0-1,-1 1 1,0-1 0,0 0 0,0 0 0,1-1 0,-1 1 0,0 0 0,0 0 0,0 0-1,1-1-16,3 1 19,-1-1 0,1 1-1,-1-1 1,1 0 0,-1-1-1,1 1 1,-1-1 0,1 0-19,21-17-181,-1-2 0,-1-1 0,-2-1 1,0-1-1,-1-1 0,9-15 181,10-15-288,-3-2 0,-2-2-1,-3-1 1,3-13 288,-29 52-44,-9 16 202,1 6-143,0 1 0,0-1 0,1 0 0,-1 1-1,1-1 1,-1 1 0,1 0 0,0-1 0,0 1 0,-1 0 0,1 0 0,0 0 0,0 0-15,-12 27 102,2 0 0,1 1 0,1 0 0,1 0 0,1 1 0,-1 28-102,2 32 243,3 64-243,3-114 25,1-41-45,-1 1 0,0-1 0,0 1 0,1-1 0,-1 1 0,1-1 0,-1 1 0,0-1 0,1 0 0,-1 1 0,1-1 0,-1 1 0,1-1 0,-1 0 0,1 0 0,-1 1 0,1-1 0,-1 0 0,1 0 0,-1 1 0,1-1 0,-1 0 0,1 0 0,0 0 0,-1 0 0,1 0 0,-1 0 0,1 0 0,-1 0 0,1 0 0,0 0 0,0-1 20,28-2-1610,-19-1 461,0 0-1,0-1 1,0 0 0,0-1-1,-1 1 1,0-2-1,4-3 1150,28-24-6880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41.688"/>
    </inkml:context>
    <inkml:brush xml:id="br0">
      <inkml:brushProperty name="width" value="0.05" units="cm"/>
      <inkml:brushProperty name="height" value="0.05" units="cm"/>
      <inkml:brushProperty name="color" value="#E71224"/>
    </inkml:brush>
  </inkml:definitions>
  <inkml:trace contextRef="#ctx0" brushRef="#br0">1 0 4105</inkml:trace>
  <inkml:trace contextRef="#ctx0" brushRef="#br0" timeOffset="1">1 0 4105,'140'53'1496,"-143"-38"-616,-6 6 113,0 6-89,-3-1-344,1 5-64,-4-4-144,6-1-128,-2-5-168,5 0-48,0 0-8,0-11 0,6 1-200,0-6-400,0-5-560,0 0-513,0 0-15</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17"/>
    </inkml:context>
    <inkml:brush xml:id="br0">
      <inkml:brushProperty name="width" value="0.05" units="cm"/>
      <inkml:brushProperty name="height" value="0.05" units="cm"/>
      <inkml:brushProperty name="color" value="#E71224"/>
    </inkml:brush>
  </inkml:definitions>
  <inkml:trace contextRef="#ctx0" brushRef="#br0">12 1 176,'0'0'608,"0"0"-202,0 0-97,0 0 767,0 0 2704,-2 0-2823,-7 0 9305,8 1-8492,3 0-1790,-1 0-1,1 1 1,-1-1-1,1 0 1,-1 1 0,0-1-1,0 1 1,0 0-1,0-1 1,0 1 0,0 0-1,-1-1 1,1 1-1,0 0 1,-1 0-1,1 0 1,-1 0 0,0-1-1,0 1 1,0 2 20,1 47-8819,-2-33 1455,1-6 6395</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18"/>
    </inkml:context>
    <inkml:brush xml:id="br0">
      <inkml:brushProperty name="width" value="0.05" units="cm"/>
      <inkml:brushProperty name="height" value="0.05" units="cm"/>
      <inkml:brushProperty name="color" value="#E71224"/>
    </inkml:brush>
  </inkml:definitions>
  <inkml:trace contextRef="#ctx0" brushRef="#br0">12 1 224,'0'0'536,"0"0"930,0 0 2829,0 0-1805,0 0-1032,0 0-337,-1 7-44,-3 20-185,3-20-21,1 18-44,0-8-7193,0-3 1656,-1 23 2203,-4-18 1097</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19"/>
    </inkml:context>
    <inkml:brush xml:id="br0">
      <inkml:brushProperty name="width" value="0.05" units="cm"/>
      <inkml:brushProperty name="height" value="0.05" units="cm"/>
      <inkml:brushProperty name="color" value="#E71224"/>
    </inkml:brush>
  </inkml:definitions>
  <inkml:trace contextRef="#ctx0" brushRef="#br0">0 1 256,'0'0'1108,"0"0"1845,0 0 433,0 0-1554,0 0-638,0 0-350,0 4-258,0 21-189,0 33-9798,0-40 7881,0-5 397</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20"/>
    </inkml:context>
    <inkml:brush xml:id="br0">
      <inkml:brushProperty name="width" value="0.05" units="cm"/>
      <inkml:brushProperty name="height" value="0.05" units="cm"/>
      <inkml:brushProperty name="color" value="#E71224"/>
    </inkml:brush>
  </inkml:definitions>
  <inkml:trace contextRef="#ctx0" brushRef="#br0">0 0 80,'0'0'1474,"0"0"2721,0 0-1554,0 0-889,0 0-369,0 0-261,0 4-235,0 49 190,0 33-14234,0-70 11823</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21"/>
    </inkml:context>
    <inkml:brush xml:id="br0">
      <inkml:brushProperty name="width" value="0.05" units="cm"/>
      <inkml:brushProperty name="height" value="0.05" units="cm"/>
      <inkml:brushProperty name="color" value="#E71224"/>
    </inkml:brush>
  </inkml:definitions>
  <inkml:trace contextRef="#ctx0" brushRef="#br0">6 1 304,'0'0'3957,"0"0"-896,0 0-748,0 0-558,0 0-292,0 0-240,0 7-174,1 2-1051,0 26-63,-4-10-9621,-1-13 6458</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22"/>
    </inkml:context>
    <inkml:brush xml:id="br0">
      <inkml:brushProperty name="width" value="0.05" units="cm"/>
      <inkml:brushProperty name="height" value="0.05" units="cm"/>
      <inkml:brushProperty name="color" value="#E71224"/>
    </inkml:brush>
  </inkml:definitions>
  <inkml:trace contextRef="#ctx0" brushRef="#br0">2875 1 176,'0'0'141,"0"0"62,0 0 29,0 0 196,0 0 1203,0 0 896,0 2 213,-2 10-2637,0-10 3282,1 0 3798,-9-1-7160,1 0 0,0 1-1,0 1 1,0-1 0,0 2 0,0-1-1,0 1 1,1 0 0,0 1-1,-3 2-22,-50 22-5,47-23 22,0 1 1,0 0-1,0 1 1,1 0 0,1 1-1,-1 0 1,1 1-1,-7 8-17,-8 10-18,1 0 0,2 2 0,0 2 18,-51 51 82,-90 135 87,146-190-166,2 0 1,-6 16-4,-156 279 26,175-314-26,-9 15 4,2 0-1,1 1 0,0 3-3,-22 53 5,-6 4-17,26-54 23,-1 0-1,-2-2 0,-1 1 0,-10 11-10,-14 9 63,23-30-90,0 0 1,-9 19 26,20-31 1,1-1 1,-1 0-1,0 0 0,-1 0 1,-3 2-2,3-3 7,0 1 0,1-1 0,0 1 0,1 0 0,-3 4-7,-2 2 7,-1 1-1,0-2 0,-1 0 0,0 0 0,-1-1 0,-9 6-6,-3 4-14,4-4 32,0-1 0,-2-1 0,1 0 0,-18 6-18,-143 85-32,164-94 38,-1 0 1,0-2-1,0-1 0,-1 0 0,0-2 0,-1 0 0,0-2 1,-5 1-7,0 0-9,1 0 0,0 2 0,0 1 0,-8 6 9,9-5 5,0-1 0,0 0 0,-1-2 0,-22 3-5,-112 3-1031,-4-10-5799,107 0-37,-36 6 6867,33-2-2636,-41-2 2636,58-5-572,1 0-258</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23"/>
    </inkml:context>
    <inkml:brush xml:id="br0">
      <inkml:brushProperty name="width" value="0.05" units="cm"/>
      <inkml:brushProperty name="height" value="0.05" units="cm"/>
      <inkml:brushProperty name="color" value="#E71224"/>
    </inkml:brush>
  </inkml:definitions>
  <inkml:trace contextRef="#ctx0" brushRef="#br0">0 0 96,'0'0'293,"0"0"-7,0 0 206,0 0 1214,0 0 1424,0 0-1326,7 3 4976,25 11-5693,-21-12-758,-1-1 1,0 0-1,1 0 0,-1-1 0,1 0 1,-1-1-1,4 0-329,21-1 520,86 2 361,-117 2-866,-1 0-1,1 0 1,-1 0 0,0 1 0,0 0-1,0-1 1,0 1 0,-1 0-1,1 0 1,-1 1 0,0-1-1,1 2-14,10 12 114,16 8 149,-22-20-201,-1 0 0,0 1 0,1 0-1,-2 0 1,1 0 0,-1 1-1,0 0 1,1 1-62,0 2 42,1-1 0,0 0 0,0-1 0,1 1 0,0-1 0,1-1 0,-1 0 0,6 3-42,26 25 220,99 95 180,-129-119-365,-2 0 1,0 0-1,0 0 0,3 9-35,-4-8 42,1 0 0,0 0 0,1 0 1,7 6-43,0 1 72,-1 1 0,-1 1 0,-1 0 0,3 6-72,-11-18-8,12 23 29,-1 1 0,1 9-21,-5-13 3,1 0 0,1 0-1,8 8-2,5 16 20,-22-42-19,0-1-1,1 1 1,0-1-1,0 0 1,1-1-1,6 7 0,-3-3 5,-1 0 0,0 1 0,0 0 0,-1 1 0,-1 0 0,-1 0 0,1 2-5,27 55 37,136 225 376,-154-267-371,-14-23-17,1-1 0,0 0 0,0 0 0,1-1 1,0 1-1,0-1 0,5 5-25,11 12 45,2-1-1,1-2 1,0 0 0,1-1-1,1-2 1,22 11-45,-12-6 235,15 6 197,3 8-271,80 24 655,-31-12-362,-55-24-452,-36-17 33,0 0 0,1 0-1,0-1 1,12 3-35,22 14 11,-41-19-7,-1 0-1,1 0 0,0 0 0,1-1 0,-1 0 1,0 0-1,1 0 0,-1-1 0,1 0 1,-1 0-1,1 0-3,20 0 31,-1 1 1,0 1-1,0 1 1,0 1-1,10 5-31,-26-8 12,0 1 1,0-1-1,0-1 1,0 1-1,1-2 0,-1 1 1,2-1-13,98 11 106,2 7-80,91-12-32,-176-5-765,0 1-1,0 2 0,0 0 1,-1 2-1,0 0 0,7 5 772,86 32-10154,-107-38 8588,24 7-6101</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24"/>
    </inkml:context>
    <inkml:brush xml:id="br0">
      <inkml:brushProperty name="width" value="0.05" units="cm"/>
      <inkml:brushProperty name="height" value="0.05" units="cm"/>
      <inkml:brushProperty name="color" value="#008C3A"/>
    </inkml:brush>
  </inkml:definitions>
  <inkml:trace contextRef="#ctx0" brushRef="#br0">0 0 80,'0'0'548,"0"0"-109,0 0-20,0 0 29,0 0 419,10 4 7823,-1-2-7224,75-2 5497,-83 0-6888,35 0 36,498 0 341,-332 18-459,52-18-226,-246 1-13,1 1 0,0 0 0,-1 0 0,1 1 1,-1 0-1,0 0 0,0 1 0,0 0 0,0 1 0,-1 0 1,0 0-1,0 0 0,0 1 0,0 0 0,0 2 246,1 7-4266,-9-11-3821,1-4 6010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25"/>
    </inkml:context>
    <inkml:brush xml:id="br0">
      <inkml:brushProperty name="width" value="0.05" units="cm"/>
      <inkml:brushProperty name="height" value="0.05" units="cm"/>
      <inkml:brushProperty name="color" value="#008C3A"/>
    </inkml:brush>
  </inkml:definitions>
  <inkml:trace contextRef="#ctx0" brushRef="#br0">851 54 56,'0'0'49,"0"0"-7,0 0-48,-57 0 8,-179-1-1,45-4 12,72 2-143,-31 7 130,140-4-3,0 1 0,1 1 0,-1 0 0,0 0 0,1 1 0,-1 0 0,1 0 0,0 1 0,-3 2 3,85-6 0,-38-7 25,0-1 0,33-14-25,17-5 431,-83 26 1945,-7-1-2620,-15-2-2258,7 2 5734,13 1 2907,8 1 4338,76 0-9825,-29 0-3301,-12 0-2511,0 0-3664,-41 0 8740,0 0 0,0 1 1,0-1-1,0 1 0,-1 0 0,1-1 0,0 1 0,0 0 0,0 0 0,-1 0 1,1 0-1,-1 1 0,1-1 0,-1 0 0,1 1 0,-1-1 0,1 1 0,-1-1 0,0 1 1,0 0-1,0-1 0,0 1 0,0 0 0,-1 0 0,1 0 0,0 0 0,-1 0 1,1 0-1,-1 0 0,0 0 0,0 0 84,0 0-19,1-1-1,-1 1 1,0 0 0,1 0 0,-1-1-1,1 1 1,0 0 0,-1 0 0,1-1-1,0 1 1,0-1 0,0 1 0,0-1-1,0 1 1,0-1 0,1 0 0,-1 1-1,0-1 1,1 0 0,-1 0 0,1 0-1,-1 0 1,1 0 0,0 0-1,-1 0 1,1-1 0,0 1 0,-1-1-1,1 1 1,1-1 19,290 0 9352,-168 0-14036,-95 0 1334,-21 1 3258,0 1 0,0-1 1,0 1-1,0 1 0,0 0 0,0 0 1,-1 1-1,0 0 0,1 0 0,1 3 92,1-1-3,0 0 0,1-1 0,-1 0-1,1-1 1,8 2 3,-18-5 282,61 15-37,-44-5 7665,-18-10-6617,-1-1-236,33-4 1478,20 6-3646,-19 0-991,27-3-5124,11 0 3890,-47 1 3304,1 1 0,0 2-1,-1 0 1,1 2-1,7 2 33,-3 0-2560,2-4 3739,68-4 11404,-35-2-10048,157 3-12127,6 0 6563,0 0 5641,-4 0 4720,-222-7-14746,-2-9 6594,0 16 400,-5-18-908,-19 0-63</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27"/>
    </inkml:context>
    <inkml:brush xml:id="br0">
      <inkml:brushProperty name="width" value="0.05" units="cm"/>
      <inkml:brushProperty name="height" value="0.05" units="cm"/>
      <inkml:brushProperty name="color" value="#008C3A"/>
    </inkml:brush>
  </inkml:definitions>
  <inkml:trace contextRef="#ctx0" brushRef="#br0">0 130 264,'0'0'1715,"0"0"2897,0 0-1906,0 0-1198,0 0-208,0 0-142,7 0-161,124-1 1788,-17-3-2997,85-15 212,80-28-2391,-95 8-2097,-86 20-3085,-84 18 6688</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42.035"/>
    </inkml:context>
    <inkml:brush xml:id="br0">
      <inkml:brushProperty name="width" value="0.05" units="cm"/>
      <inkml:brushProperty name="height" value="0.05" units="cm"/>
      <inkml:brushProperty name="color" value="#E71224"/>
    </inkml:brush>
  </inkml:definitions>
  <inkml:trace contextRef="#ctx0" brushRef="#br0">59 1 3129,'0'0'1720,"0"0"-832,0 0-152,0 0-79,0 0-329,0 0-176,0 0-88,0 0-64,-58 262 8,58-246-8,0-6-368,0-10-825,0 0-2447</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28"/>
    </inkml:context>
    <inkml:brush xml:id="br0">
      <inkml:brushProperty name="width" value="0.05" units="cm"/>
      <inkml:brushProperty name="height" value="0.05" units="cm"/>
      <inkml:brushProperty name="color" value="#008C3A"/>
    </inkml:brush>
  </inkml:definitions>
  <inkml:trace contextRef="#ctx0" brushRef="#br0">0 1 760,'0'0'3976,"0"0"-901,0 0-1045,0 0-651,0 0-338,0 0-339,0 0-119,20 0 826,645 0-1776,-443 0-3155,-2 0-4657,-217 0 6484</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29"/>
    </inkml:context>
    <inkml:brush xml:id="br0">
      <inkml:brushProperty name="width" value="0.05" units="cm"/>
      <inkml:brushProperty name="height" value="0.05" units="cm"/>
      <inkml:brushProperty name="color" value="#008C3A"/>
    </inkml:brush>
  </inkml:definitions>
  <inkml:trace contextRef="#ctx0" brushRef="#br0">1 60 328,'0'0'980,"0"0"1668,0 0-236,0 0-692,0 0-470,0 0-439,24 0 988,93 0-687,208 0-34,176-29-1078,-151 2-1952,-200 24-6929,-148 3 6904</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30"/>
    </inkml:context>
    <inkml:brush xml:id="br0">
      <inkml:brushProperty name="width" value="0.05" units="cm"/>
      <inkml:brushProperty name="height" value="0.05" units="cm"/>
      <inkml:brushProperty name="color" value="#008C3A"/>
    </inkml:brush>
  </inkml:definitions>
  <inkml:trace contextRef="#ctx0" brushRef="#br0">0 22 336,'0'0'1224,"0"0"2049,0 0-592,0 0-936,0 0-626,0 0-449,8-15 50,-3 14-680,0-1 0,0 1-1,0 0 1,0 0 0,0 1 0,0-1 0,1 1 0,-1 1-1,0-1 1,0 1 0,3 0-40,15 0 55,498 4 280,95 0-2265,-210-14-4711,-344 8 4400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31"/>
    </inkml:context>
    <inkml:brush xml:id="br0">
      <inkml:brushProperty name="width" value="0.05" units="cm"/>
      <inkml:brushProperty name="height" value="0.05" units="cm"/>
      <inkml:brushProperty name="color" value="#008C3A"/>
    </inkml:brush>
  </inkml:definitions>
  <inkml:trace contextRef="#ctx0" brushRef="#br0">1 20 96,'0'0'1451,"0"0"2392,0 0-1555,0 0-805,0 0-392,0 0-438,28-3-229,11-2-318,0 0 96,0 2 1,39 1-203,256 0 566,598 15-779,-490-6-3917,-322-7 1051,-22 0-1321</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32"/>
    </inkml:context>
    <inkml:brush xml:id="br0">
      <inkml:brushProperty name="width" value="0.05" units="cm"/>
      <inkml:brushProperty name="height" value="0.05" units="cm"/>
      <inkml:brushProperty name="color" value="#008C3A"/>
    </inkml:brush>
  </inkml:definitions>
  <inkml:trace contextRef="#ctx0" brushRef="#br0">1 1 864,'0'0'4912,"0"0"-2368,0 0-837,0 0-229,0 0-235,0 0-101,6 0-130,203 3 2815,292 24-3621,-263 0-2495,-2 10 0,2 11 2289,-76-15-3069,-54-15-363,-14-5-1847</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33"/>
    </inkml:context>
    <inkml:brush xml:id="br0">
      <inkml:brushProperty name="width" value="0.05" units="cm"/>
      <inkml:brushProperty name="height" value="0.05" units="cm"/>
      <inkml:brushProperty name="color" value="#008C3A"/>
    </inkml:brush>
  </inkml:definitions>
  <inkml:trace contextRef="#ctx0" brushRef="#br0">3 508 336,'0'0'1156,"0"0"2184,0 0-861,0 0-635,0 0-354,0 0-164,-1-6 5134,1 4-6420,-1 0 0,1 0 1,0 1-1,0-1 0,0 0 1,0 0-1,0 0 0,0 0 1,0 0-1,1 0 0,-1 0 1,1 1-1,0-1 0,-1 0 1,1 0-1,0 0-40,20-19-99,1 1-1,1 1 1,1 1-1,0 1 1,1 1 0,21-9 99,10-9-287,14-6-164,1 3 0,2 3 0,2 3 0,0 3 0,2 4 0,1 3 0,20 0 451,48-3-1020,0 6 1,1 7-1,79 6 1020,-143 3-542,-49 0-938,0 1 0,0 1-1,0 2 1,0 2 0,0 1 0,1 1 1480,-2 6-1188,-12 0-122</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37"/>
    </inkml:context>
    <inkml:brush xml:id="br0">
      <inkml:brushProperty name="width" value="0.05" units="cm"/>
      <inkml:brushProperty name="height" value="0.05" units="cm"/>
      <inkml:brushProperty name="color" value="#008C3A"/>
    </inkml:brush>
  </inkml:definitions>
  <inkml:trace contextRef="#ctx0" brushRef="#br0">0 0 96</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42"/>
    </inkml:context>
    <inkml:brush xml:id="br0">
      <inkml:brushProperty name="width" value="0.05" units="cm"/>
      <inkml:brushProperty name="height" value="0.05" units="cm"/>
      <inkml:brushProperty name="color" value="#008C3A"/>
    </inkml:brush>
  </inkml:definitions>
  <inkml:trace contextRef="#ctx0" brushRef="#br0">1 0 1096</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8.290"/>
    </inkml:context>
    <inkml:brush xml:id="br0">
      <inkml:brushProperty name="width" value="0.05" units="cm"/>
      <inkml:brushProperty name="height" value="0.05" units="cm"/>
      <inkml:brushProperty name="color" value="#0000FF"/>
    </inkml:brush>
  </inkml:definitions>
  <inkml:trace contextRef="#ctx0" brushRef="#br0">23 30 936,'0'0'984,"0"0"10923,0 0-9531,0 0-1263,0 0-153,0 0 24,12-30-176,-12 30-488,5 0-168,-5 0-80,0 0-144,0 0 24,0 0-832,0 0-1440,-11 0-3706,-18 0-895</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48.613"/>
    </inkml:context>
    <inkml:brush xml:id="br0">
      <inkml:brushProperty name="width" value="0.05" units="cm"/>
      <inkml:brushProperty name="height" value="0.05" units="cm"/>
      <inkml:brushProperty name="color" value="#0000FF"/>
    </inkml:brush>
  </inkml:definitions>
  <inkml:trace contextRef="#ctx0" brushRef="#br0">59 30 16,'0'0'15,"0"0"-5,8-5 4,28-14-6,-24 14-6,-11 5 2,-25 6 6306,-5-6-9761,-16 0 1709,28 0 1132</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42.385"/>
    </inkml:context>
    <inkml:brush xml:id="br0">
      <inkml:brushProperty name="width" value="0.05" units="cm"/>
      <inkml:brushProperty name="height" value="0.05" units="cm"/>
      <inkml:brushProperty name="color" value="#E71224"/>
    </inkml:brush>
  </inkml:definitions>
  <inkml:trace contextRef="#ctx0" brushRef="#br0">70 0 2264,'0'0'2241,"0"0"-1481,0 0-128,0 0-264,0 0-176,0 0-96,-67 268-64,64-258-32,3-10-152,0 0-688,0 0-2272</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59.657"/>
    </inkml:context>
    <inkml:brush xml:id="br0">
      <inkml:brushProperty name="width" value="0.05" units="cm"/>
      <inkml:brushProperty name="height" value="0.05" units="cm"/>
      <inkml:brushProperty name="color" value="#0000FF"/>
    </inkml:brush>
  </inkml:definitions>
  <inkml:trace contextRef="#ctx0" brushRef="#br0">1 78 672,'0'0'7375,"0"0"-3750,0 0-1451,0 0-433,0-4-492,0 3-1158,0 0 0,0 1 1,0-1-1,0 0 1,0 0-1,0 1 1,0-1-1,0 0 1,1 0-1,-1 1 0,0-1 1,0 0-1,1 1 1,-1-1-1,1 1 1,-1-1-1,0 0 1,1 1-1,-1-1 0,1 1 1,-1-1-1,1 1 1,-1-1-1,1 1 1,0-1-1,-1 1 1,1 0-1,0-1 0,-1 1 1,1 0-1,0-1-91,29 0 2368,-15 1-3056,266 0 760,-251-2-81,-1-1 1,0-1 0,16-5 8,-43 8 0,15-2-4,12-3-48,0 0 1,1 2 0,25 1 51,54-3-552,54 3-261,-83 1-3001,0 1-9236,-79 1 12154,4 0-654,-4 0 986</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01.991"/>
    </inkml:context>
    <inkml:brush xml:id="br0">
      <inkml:brushProperty name="width" value="0.05" units="cm"/>
      <inkml:brushProperty name="height" value="0.05" units="cm"/>
      <inkml:brushProperty name="color" value="#0000FF"/>
    </inkml:brush>
  </inkml:definitions>
  <inkml:trace contextRef="#ctx0" brushRef="#br0">1 544 6433,'0'0'3916,"0"0"-1592,0 0-499,0 0-442,0 0-375,0 0-361,0-4-180,-1 0-443,2 0 1,-1-1 0,0 1 0,1 0-1,0 0 1,0 0 0,0 0 0,0 0 0,0 0-1,1 0 1,0 0 0,0 0 0,0 1 0,0-1-1,1 1 1,-1-1 0,1 1 0,0 0 0,0 0-1,0 0 1,1 1 0,0-1-25,9-10 16,-10 10-39,0-1 0,1 1 0,-1 0 0,1 0 0,-1 1 0,1-1 0,0 0 0,0 1 0,0 0 0,0 0 0,0 1 0,1-1 0,0 0 23,-4 3-6,0 0 0,0 0 1,0 1-1,0-1 0,0 0 0,0 0 0,0 0 0,-1 1 0,1-1 0,-1 1 1,1-1-1,-1 0 0,1 1 0,-1-1 0,0 1 0,1-1 0,-1 1 0,0-1 1,0 1-1,0-1 0,0 1 6,0 0-7,5 96 140,-5-57 131,3-1 1,6 32-265,-9-67 16,0-5-12,0 1 0,0-1-1,-1 1 1,1-1-1,0 1 1,0-1 0,0 0-1,0 1 1,0-1-1,0 1 1,0-1 0,0 1-1,0-1 1,0 1-1,0-1 1,0 1 0,0-1-1,1 1 1,-1-1 0,0 1-1,0-1 1,0 0-1,1 1 1,-1-1 0,0 1-1,1-1 1,-1 0-1,0 1 1,1-1 0,-1 0-1,0 1 1,1-1 0,-1 0-1,1 0 1,-1 1-1,0-1 1,1 0 0,-1 0-1,1 0 1,-1 1-1,1-1 1,-1 0 0,1 0-1,-1 0 1,1 0-1,-1 0 1,1 0 0,-1 0-1,0 0 1,1 0 0,-1 0-1,1 0 1,-1-1-1,1 1 1,-1 0 0,1 0-1,-1 0 1,1-1-1,-1 1 1,0 0 0,1 0-1,-1-1 1,0 1 0,1 0-1,-1-1-3,3-3-47,-1 0 0,1-1 1,-1 1-1,0-1 0,0 1 0,-1-1 1,1 0-1,-1 1 0,0-1 0,0-4 47,1-3-89,8-41-14,-2 0 1,-3-1 0,-2-29 102,0 14-1,10-53 1,-8 95-25,1 1 1,2 0 0,1 0-1,0 1 1,10-16 24,-18 40-10,0 0 0,0 1 1,1-1-1,-1 1 0,0-1 0,0 1 0,0 0 0,1-1 0,-1 1 1,0 0-1,0 0 0,0 0 0,1 0 0,-1 0 0,0 0 0,0 0 1,1 0-1,-1 1 0,0-1 0,0 0 0,0 1 0,1-1 0,-1 1 1,0 0 9,41 13 291,-32-10-331,12 2 51,0-2 0,1-1 1,-1 0-1,1-2 0,-1-1 0,1 0 0,8-3-11,35 1-31,-56 2 34,21 1-129,0-1-1,0-2 0,0-1 1,0-1-1,0-2 0,8-3 127,43-16-659,-44 14-1812,-17 4-8116,-50 22 9316,0 0 0,-19 15 1271,-4 6-1107</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02.824"/>
    </inkml:context>
    <inkml:brush xml:id="br0">
      <inkml:brushProperty name="width" value="0.05" units="cm"/>
      <inkml:brushProperty name="height" value="0.05" units="cm"/>
      <inkml:brushProperty name="color" value="#0000FF"/>
    </inkml:brush>
  </inkml:definitions>
  <inkml:trace contextRef="#ctx0" brushRef="#br0">42 0 304,'0'0'486,"0"0"1447,0 0 1228,0 0-1283,0 0-478,0 0-304,0 0-173,0 0-145,17 0 823,98 0 985,-114 48-2963,-2-45 368,1 0 0,-1 0 0,0 0 0,0 0 0,0-1 0,0 1 0,0 0 0,0-1 0,-1 1 0,1-1 0,-1 1 0,0-1 0,1 0 0,-2 1 9,-36 36-266,10-11-72,1 1 129,19-21 187,0 1 0,1 0 0,0 0 1,1 1-1,0 0 0,-2 5 22,8-15 45,1 1 1,0 0-1,-1-1 0,1 1 0,0-1 0,0 1 0,0-1 1,0 1-1,-1 0 0,1-1 0,0 1 0,0-1 1,0 1-1,0 0 0,0-1 0,0 1 0,1 0 0,-1-1 1,0 1-1,0-1 0,0 1 0,0 0 0,1-1 1,-1 1-1,0-1 0,1 1 0,-1-1 0,0 1 0,1-1 1,-1 1-1,1-1 0,-1 0 0,1 1-45,24 8 562,43-7-1202,-56-3 239,86 1-13932,-81 0 13475</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03.343"/>
    </inkml:context>
    <inkml:brush xml:id="br0">
      <inkml:brushProperty name="width" value="0.05" units="cm"/>
      <inkml:brushProperty name="height" value="0.05" units="cm"/>
      <inkml:brushProperty name="color" value="#0000FF"/>
    </inkml:brush>
  </inkml:definitions>
  <inkml:trace contextRef="#ctx0" brushRef="#br0">1 24 80,'0'0'373,"0"0"161,0 0 977,0 0 1788,0 0-1361,0 0-632,0 0-265,0 0-134,8 0 467,253 0 1357,-260 0-2818,0 0 0,0 1 0,0-1 0,0 0 0,0 0 0,0 0 0,0-1 0,0 1 0,0 0 0,0 0 0,0 0 1,0-1-1,-1 1 0,1 0 0,0-1 0,0 1 0,0-1 0,0 1 0,0-1 0,-1 1 0,1-1 0,0 0 0,0 0 0,-1 1 87,2-7-3707,-1-3-3913,-3 10 6870,-8 0-52</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03.674"/>
    </inkml:context>
    <inkml:brush xml:id="br0">
      <inkml:brushProperty name="width" value="0.05" units="cm"/>
      <inkml:brushProperty name="height" value="0.05" units="cm"/>
      <inkml:brushProperty name="color" value="#0000FF"/>
    </inkml:brush>
  </inkml:definitions>
  <inkml:trace contextRef="#ctx0" brushRef="#br0">1 0 128</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04.005"/>
    </inkml:context>
    <inkml:brush xml:id="br0">
      <inkml:brushProperty name="width" value="0.05" units="cm"/>
      <inkml:brushProperty name="height" value="0.05" units="cm"/>
      <inkml:brushProperty name="color" value="#0000FF"/>
    </inkml:brush>
  </inkml:definitions>
  <inkml:trace contextRef="#ctx0" brushRef="#br0">1 0 128,'91'39'1188,"-93"-34"7360,-3 7-4098,-22 69-3147,20-53-1312,1 1 0,2 0 0,0 11 9,3 15-3503,1-54 1474,0-1-847,0 0-608,0 0 1925,1-8 23,9-8 933</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04.345"/>
    </inkml:context>
    <inkml:brush xml:id="br0">
      <inkml:brushProperty name="width" value="0.05" units="cm"/>
      <inkml:brushProperty name="height" value="0.05" units="cm"/>
      <inkml:brushProperty name="color" value="#0000FF"/>
    </inkml:brush>
  </inkml:definitions>
  <inkml:trace contextRef="#ctx0" brushRef="#br0">12 1 208,'0'0'295,"0"0"78,0 0 431,0 0 1482,0 0 627,0 0-687,0 0-623,0 0-450,0 0-201,0 0-258,0 0-103,-1 3-159,-3 30-187,0 0 1,2 0-1,2 0 1,1 0-1,1 0-245,0 9-4545,-1-2-4652,-1-34 7894</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05.574"/>
    </inkml:context>
    <inkml:brush xml:id="br0">
      <inkml:brushProperty name="width" value="0.05" units="cm"/>
      <inkml:brushProperty name="height" value="0.05" units="cm"/>
      <inkml:brushProperty name="color" value="#0000FF"/>
    </inkml:brush>
  </inkml:definitions>
  <inkml:trace contextRef="#ctx0" brushRef="#br0">37 48 160,'0'0'75,"0"0"5,0 0-11,0 0 12,0 0-22,0 0 106,0 0 77,0 0 66,-1 0 1879,1 0 11783,1 0-12139,1 0-3293,56 0 2644,-62 0-1174,0 1 0,0 0 0,0 0 0,0 0 0,0 1 0,1-1 0,-1 1 0,0 0 0,1 0 0,-2 1-8,1 0-290,0-1 0,0 1 0,0-1 0,-1-1 0,1 1-1,0 0 1,-1-1 0,1 0 0,-1 0 0,-3 0 290,7-1-1963,1 0-1944,0-3-845,0-10 2502,-1 8 1945,1-1 0,0 1 0,0 0 0,0 0 0,1-1 0,-1 1 0,1 0 0,1-1 305,12-13-814</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06.993"/>
    </inkml:context>
    <inkml:brush xml:id="br0">
      <inkml:brushProperty name="width" value="0.05" units="cm"/>
      <inkml:brushProperty name="height" value="0.05" units="cm"/>
      <inkml:brushProperty name="color" value="#0000FF"/>
    </inkml:brush>
  </inkml:definitions>
  <inkml:trace contextRef="#ctx0" brushRef="#br0">117 277 8,'0'0'156,"0"0"-9,0 0 1,0 0-63,0 0 30,0 0-25,0 0 47,-8-2 57,-23-6 105,26 2-2467,1-6 10623,6 7 497,4 11-6830,1 11-2029,0 1 0,0-1 0,-2 1 1,0 1-1,-1-1 0,1 17-93,-1 23 98,-2 39-98,-2-77 7,-1-20-24,0 1-1,0 0 0,0-1 1,0 1-1,0-1 1,0 1-1,0-1 0,0 1 1,0-1-1,0 1 1,0-1-1,0 0 0,0 0 1,-1 0-1,1 0 1,0 1-1,0-2 0,0 1 1,0 0-1,-1 0 18,-36 0-509,30-1 266,8-35-649,0 6 672,1 18 187,0 0 1,-1 0-1,0 0 0,-1 0 1,0 1-1,-1-1 0,0 0 1,-1 1-1,-1-1 1,1 1-1,-7-11 33,7 16 8,-1-1 0,1 0-1,0 1 1,1-1 0,0 0 0,0-1 0,0 1-1,1 0 1,0-1 0,0 1 0,1 0 0,0-1 0,0 1-1,1-5-7,-1 3-4,-3 0 297,3 9-292,0-1 0,-1 1 1,1-1-1,0 1 0,-1 0 0,1-1 0,0 1 1,0-1-1,0 1 0,-1-1 0,1 1 0,0-1 1,0 1-1,0-1 0,0 1 0,0-1 1,0 1-1,0-1 0,0 1 0,0-1 0,0 1 1,0-1-1,0 1 0,0 0 0,0-1 0,1 1 1,-1-1-1,0 1 0,0-1 0,1 1 1,-1-1-1,0 1 0,0 0 0,1-1 0,-1 1 1,0 0-1,1-1 0,-1 1 0,1 0 0,-1-1 1,0 1-1,1 0 0,-1 0 0,1-1 0,-1 1 1,1 0-1,-1 0 0,1 0 0,-1 0-1,57-27-1446,-2-2-1,25-18 1447,-27 15-5685,1 2-1,28-10 5686,-74 38-1940,-8 2 938</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08.459"/>
    </inkml:context>
    <inkml:brush xml:id="br0">
      <inkml:brushProperty name="width" value="0.05" units="cm"/>
      <inkml:brushProperty name="height" value="0.05" units="cm"/>
      <inkml:brushProperty name="color" value="#0000FF"/>
    </inkml:brush>
  </inkml:definitions>
  <inkml:trace contextRef="#ctx0" brushRef="#br0">34 124 264,'0'0'205,"0"0"27,0 0-78,0 0 63,0 0 171,0 0 534,-6-1 4879,-16-3 999,22 4-6759,-1 1 0,1-1 0,0 0 0,-1 0 1,1 1-1,-1-1 0,1 0 0,0 1 0,0-1 0,-1 1 0,1-1 0,0 0 0,0 1 0,-1-1 0,1 1 0,0-1 0,0 0 0,0 1 1,0-1-1,0 1 0,0-1 0,0 1 0,0-1 0,0 1 0,0-1 0,0 1 0,0-1 0,0 1 0,0-1 0,0 0 0,0 1 0,0-1 0,0 1 1,1-1-1,-1 1 0,0-1 0,0 0 0,1 1 0,-1-1 0,0 0 0,1 1 0,-1-1 0,0 0 0,1 1 0,-1-1 0,0 0 0,1 1 1,-1-1-1,1 0 0,-1 0 0,0 0 0,1 1 0,-1-1 0,1 0 0,-1 0 0,1 0 0,-1 0 0,1 0 0,-1 0 0,0 0 0,1 0 0,-1 0 1,1 0-42,32 3 514,-33-3-532,27 0 58,8 1-86,-1-1 0,0-2 0,1-1 1,-1-2-1,0-1 0,26-9 46,-30 2-1150,-25 9-440,1-1 0,-1 1 1,0-1-1,0 0 0,0 0 1,0-1-1,-1 0 1,0 0 1589,9-10-1282,-9 11 1018,0 1 0,0-1 1,1 1-1,0 1 0,0-1 0,0 1 0,0 0 0,2-1 264,1 2-572</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42.751"/>
    </inkml:context>
    <inkml:brush xml:id="br0">
      <inkml:brushProperty name="width" value="0.05" units="cm"/>
      <inkml:brushProperty name="height" value="0.05" units="cm"/>
      <inkml:brushProperty name="color" value="#E71224"/>
    </inkml:brush>
  </inkml:definitions>
  <inkml:trace contextRef="#ctx0" brushRef="#br0">64 64 4185,'0'0'1448,"0"0"-480,0 0 89,0 0-233,0 0-328,0 0-304,0 0-120,-64 205-72,64-205 0,0 0 0,0 0-856,6 0-561,9-16-455</inkml:trace>
  <inkml:trace contextRef="#ctx0" brushRef="#br0" timeOffset="1">64 64 3417,'167'-63'2160,"-176"84"-1408,0 5 241,0 6-177,3-6-240,1-5-304,-1 0-160,3-11-80,3 1 8,-3-6-40,3-5-208,0 0-952,0 0-505</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09.262"/>
    </inkml:context>
    <inkml:brush xml:id="br0">
      <inkml:brushProperty name="width" value="0.05" units="cm"/>
      <inkml:brushProperty name="height" value="0.05" units="cm"/>
      <inkml:brushProperty name="color" value="#0000FF"/>
    </inkml:brush>
  </inkml:definitions>
  <inkml:trace contextRef="#ctx0" brushRef="#br0">128 36 24,'0'0'37,"0"0"121,0 0 40,0 0 26,0 0 69,0 0 35,-7-5 779,-2-1-8,-20-17 4435,27 21-2855,-2 3-2055,3 4 5880,1 448-6635,0-369-1641,-2-62-133,0-1 0,-2 0 0,0 0 0,-2 0-1,0-1 1,-1 1 0,-4 5 1905,-5 19-1272,-1 3-26</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10.746"/>
    </inkml:context>
    <inkml:brush xml:id="br0">
      <inkml:brushProperty name="width" value="0.05" units="cm"/>
      <inkml:brushProperty name="height" value="0.05" units="cm"/>
      <inkml:brushProperty name="color" value="#0000FF"/>
    </inkml:brush>
  </inkml:definitions>
  <inkml:trace contextRef="#ctx0" brushRef="#br0">1 1 8,'0'0'167,"0"0"14,0 0-40,0 0-7,0 0-18,0 0-51,0 0-7,0 0-26,1 0 9197,1 1-4626,18 4-3380,-14-5-865,0 1 1,0 0-1,0 0 1,0 1-1,0-1 1,0 2-1,0-1-358,0 1 119,0-1-1,0 0 1,0-1-1,1 1 1,-1-1 0,0 0-1,2-1-118,59 0-3155,-66 0 1685,-1 0-37,0 0-15,-10 0-1556,-34 0 1906,-38 0 1077,29 0 5618,52 0-4935,1 0-129,0 0 45,0 0-30,0 0-21,0 0-149,0 0-25,0 0-38,0 0-1,0 0 35,0 0-62,0 0 23,0 0-29,0 0-4,0 0-81,0 0 41,0 0-78,0 0-61,0 0-26,0 0-36,0 0 34,0 0-21,40 0 88,145 0-1119,-185 0 854,1 0 0,0 0-1,0 0 1,-1 0 0,1 0 0,0-1 0,0 1 0,-1 0 0,1 0 0,0-1 0,-1 1 0,1 0 0,0-1 0,-1 1 0,1-1 0,-1 1 0,1-1 0,0 1 0,-1-1 0,1 0 0,-1 1 0,0-1 0,1 1 0,-1-1 0,1 0-1,-1 1 1,0-1 0,0 0 0,1 0 0,-1 1 0,0-1 0,0 0 0,0 0 0,0 1 0,0-1 0,0 0 0,0 0 0,0 1 0,0-1 0,0 0 202,0-1-4237,0 2 2342,-1 0 917,-4 0-138</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22.894"/>
    </inkml:context>
    <inkml:brush xml:id="br0">
      <inkml:brushProperty name="width" value="0.05" units="cm"/>
      <inkml:brushProperty name="height" value="0.05" units="cm"/>
      <inkml:brushProperty name="color" value="#0000FF"/>
    </inkml:brush>
  </inkml:definitions>
  <inkml:trace contextRef="#ctx0" brushRef="#br0">449 10 512,'0'0'7054,"0"0"-3910,0 0-1250,0 0-400,0 0-262,0 0-289,0-1-886,-1 0 0,0 0 0,1 1 1,-1-1-1,0 1 0,1-1 0,-1 0 0,0 1 1,0-1-1,0 1 0,0 0 0,1-1 0,-1 1 0,0 0 1,0-1-1,0 1 0,0 0 0,0 0 0,0 0 1,0 0-1,0 0 0,0 0 0,0 0 0,1 0 1,-1 0-1,-1 1-57,-3 6 40,0 0-1,1 0 1,0 0 0,0 1 0,1 0 0,0 0-1,0 0-39,-13 28 70,-103 165 452,49-88-237,-33 79-285,80-143 53,0-3 29,3 2 0,0 4-82,22-105 463,5 31-558,0 1 1,2-1 0,1 2-1,1-1 1,0 1-1,3-1 95,29-55-399,95-195-210,-129 250 632,1-1-1,1 2 1,1-1 0,1 2-1,0-1 1,2 2 0,0 0-1,1 1 1,9-7-23,-24 23 42,0 0 0,0 0 0,0 0-1,1 0 1,-1 0 0,1 0 0,-1 0 0,1 1 0,-1-1 0,1 1 0,-1-1-1,1 1 1,-1-1 0,1 1 0,-1 0 0,1 0 0,0 0 0,-1 0 0,1 0-42,-1 0 14,0 1 0,0-1 0,0 1 0,0 0 0,0-1 0,0 1 0,0 0 0,0-1 0,0 1 0,0 0 0,-1 0 0,1 0 0,0 0 0,-1-1 0,1 1 0,0 0 0,-1 0 0,1 1 1,-1-1-1,1 1-14,2 8-10,-1 1 1,0 0 0,-1 0 0,0 0 0,0 6 9,0 7 78,11 167 102,-11 103-180,-2-147-33,1-23-2997,-5-122-1200,-13-2 424,18 0 3140,-18 0-6658</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23.295"/>
    </inkml:context>
    <inkml:brush xml:id="br0">
      <inkml:brushProperty name="width" value="0.05" units="cm"/>
      <inkml:brushProperty name="height" value="0.05" units="cm"/>
      <inkml:brushProperty name="color" value="#0000FF"/>
    </inkml:brush>
  </inkml:definitions>
  <inkml:trace contextRef="#ctx0" brushRef="#br0">0 24 5905,'0'0'2721,"0"0"-425,0 0-447,0 0-57,0 0-512,0 0-287,0 0-409,0-6-160,0 6-96,0 0-240,6 0 40,17 0-72,17 0-112,6 0-120,35 0-608,-12 0-1537,-6-17-2840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23.772"/>
    </inkml:context>
    <inkml:brush xml:id="br0">
      <inkml:brushProperty name="width" value="0.05" units="cm"/>
      <inkml:brushProperty name="height" value="0.05" units="cm"/>
      <inkml:brushProperty name="color" value="#0000FF"/>
    </inkml:brush>
  </inkml:definitions>
  <inkml:trace contextRef="#ctx0" brushRef="#br0">0 1 7866,'0'0'2448,"0"0"-447,0 0-501,0 0-297,0 0-408,0 0-235,0 0-255,3 0-119,32 1-46,0 3 0,11 2-140,-9 0-143,0-2 0,13-2 143,1-2-643,63 0-4495,-110 0 4345,-3 1 473,0-1 0,-1 0 0,1 0 0,0 0 0,0 0-1,0 0 1,0 0 0,-1 0 0,1 0 0,0 0 0,0-1-1,0 1 1,-1 0 0,1 0 0,0-1 0,0 1 0,-1-1 0,1 1-1,0 0 1,0-1 0,-1 1 0,1-1 0,-1 0 0,2 0 320,-2-5-2481</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24.197"/>
    </inkml:context>
    <inkml:brush xml:id="br0">
      <inkml:brushProperty name="width" value="0.05" units="cm"/>
      <inkml:brushProperty name="height" value="0.05" units="cm"/>
      <inkml:brushProperty name="color" value="#0000FF"/>
    </inkml:brush>
  </inkml:definitions>
  <inkml:trace contextRef="#ctx0" brushRef="#br0">0 1 6305,'0'0'2465,"0"0"-729,0 0-367,0 0-441,0 0-128,0 0-264,0 0-272,162 6-48,-116-6-208,0 0-8,6 0-824,11 0-760,-17 0-2649,-5 0-2353</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24.745"/>
    </inkml:context>
    <inkml:brush xml:id="br0">
      <inkml:brushProperty name="width" value="0.05" units="cm"/>
      <inkml:brushProperty name="height" value="0.05" units="cm"/>
      <inkml:brushProperty name="color" value="#0000FF"/>
    </inkml:brush>
  </inkml:definitions>
  <inkml:trace contextRef="#ctx0" brushRef="#br0">75 7 6065,'0'0'3704,"0"0"-1626,0 0-387,0 0-142,0 0-274,0 0-249,-4-1-210,-11-3-165,11 3 41,4 1-68,0 29 768,0-4-1208,-3 296 13,-16-11-4991,6-194-1186,-4-9-3886</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31.724"/>
    </inkml:context>
    <inkml:brush xml:id="br0">
      <inkml:brushProperty name="width" value="0.05" units="cm"/>
      <inkml:brushProperty name="height" value="0.05" units="cm"/>
      <inkml:brushProperty name="color" value="#0000FF"/>
    </inkml:brush>
  </inkml:definitions>
  <inkml:trace contextRef="#ctx0" brushRef="#br0">9 143 488,'0'0'6560,"0"0"-3407,0 0-1283,0 0-321,0 0-331,-8 1 1166,8-1-2346,0 0-1,0 0 0,0 0 1,1 0-1,-1 0 1,0 0-1,0 1 1,0-1-1,0 0 0,0 0 1,0 0-1,0 0 1,0 0-1,0 0 0,0 0 1,0 0-1,0 0 1,0 0-1,0 1 1,0-1-1,0 0 0,0 0 1,0 0-1,0 0 1,0 0-1,0 0 0,0 0 1,0 1-1,0-1 1,0 0-1,0 0 0,0 0 1,0 0-1,0 0 1,0 0-1,0 0 1,0 0-1,0 0 0,0 1 1,0-1-1,0 0 1,0 0-1,0 0 0,0 0 1,0 0-1,-1 0 1,1 0-1,0 0 1,0 0-1,0 0 0,0 0 1,0 0-1,0 0 1,0 0-1,0 0 0,-1 0-37,15 4 32,1-1 0,-1-1 0,0-1-1,0 0 1,1-1 0,-1 0 0,15-3-32,20 1 43,-6 3-32,1-3-1,-1-1 1,0-3 0,31-7-11,331-93-831,-352 91-890,-42 9-1924,-31 3 317,-4 3-1260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32.128"/>
    </inkml:context>
    <inkml:brush xml:id="br0">
      <inkml:brushProperty name="width" value="0.05" units="cm"/>
      <inkml:brushProperty name="height" value="0.05" units="cm"/>
      <inkml:brushProperty name="color" value="#0000FF"/>
    </inkml:brush>
  </inkml:definitions>
  <inkml:trace contextRef="#ctx0" brushRef="#br0">0 160 1488,'0'0'5219,"0"0"-2996,0 0-915,0 0-333,0 0-144,0 0-196,30-9-109,-1 0-419,16-5 76,1 2 0,0 2-1,20-1-182,621-77-609,-608 82-1292,-27 5-2670,-43 1-832</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32.511"/>
    </inkml:context>
    <inkml:brush xml:id="br0">
      <inkml:brushProperty name="width" value="0.05" units="cm"/>
      <inkml:brushProperty name="height" value="0.05" units="cm"/>
      <inkml:brushProperty name="color" value="#0000FF"/>
    </inkml:brush>
  </inkml:definitions>
  <inkml:trace contextRef="#ctx0" brushRef="#br0">1 83 128,'0'0'4281,"0"0"-2561,0 0-351,0 0-385,0 0-272,299 0-168,-206 0-88,10 0-368,1-12-88,6-5-144,16-7-488,-28 6-664,-17 7-1209</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43.123"/>
    </inkml:context>
    <inkml:brush xml:id="br0">
      <inkml:brushProperty name="width" value="0.05" units="cm"/>
      <inkml:brushProperty name="height" value="0.05" units="cm"/>
      <inkml:brushProperty name="color" value="#E71224"/>
    </inkml:brush>
  </inkml:definitions>
  <inkml:trace contextRef="#ctx0" brushRef="#br0">68 1 5793,'0'0'1529,"0"0"-281,0 0-264,0 0-472,0 0-192,0 0-64,0 0-160,-68 189-80,68-189-16,0 5-80,0-5-704,0 0-904,12 0-233</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33.026"/>
    </inkml:context>
    <inkml:brush xml:id="br0">
      <inkml:brushProperty name="width" value="0.05" units="cm"/>
      <inkml:brushProperty name="height" value="0.05" units="cm"/>
      <inkml:brushProperty name="color" value="#0000FF"/>
    </inkml:brush>
  </inkml:definitions>
  <inkml:trace contextRef="#ctx0" brushRef="#br0">0 95 80,'0'0'3119,"0"0"303,0 0-1553,0 0-582,0 0-292,0 0-230,0 0-111,0 0-68,6 0-100,182 2 1274,-20 1-1204,0-7 0,132-21-556,-190 8-98,282-35-2525,-293 50-3240,-84 2-1648</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33.481"/>
    </inkml:context>
    <inkml:brush xml:id="br0">
      <inkml:brushProperty name="width" value="0.05" units="cm"/>
      <inkml:brushProperty name="height" value="0.05" units="cm"/>
      <inkml:brushProperty name="color" value="#0000FF"/>
    </inkml:brush>
  </inkml:definitions>
  <inkml:trace contextRef="#ctx0" brushRef="#br0">1 125 1200,'0'0'5647,"0"0"-3195,0 0-1011,0 0-286,0 0-393,0 0-192,28 0-142,190 0 408,-2-1-808,215-27-28,115-55-7295,-470 71 2912</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33.905"/>
    </inkml:context>
    <inkml:brush xml:id="br0">
      <inkml:brushProperty name="width" value="0.05" units="cm"/>
      <inkml:brushProperty name="height" value="0.05" units="cm"/>
      <inkml:brushProperty name="color" value="#0000FF"/>
    </inkml:brush>
  </inkml:definitions>
  <inkml:trace contextRef="#ctx0" brushRef="#br0">1 177 1376,'0'0'5103,"0"0"-2747,0 0-1125,0 0-240,0 0-180,0 0-167,10 0-209,178 4 143,-71 1-583,0-6 0,-1-4 1,73-15 4,166-56-2014,-128 12-2948,-163 44 347</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34.395"/>
    </inkml:context>
    <inkml:brush xml:id="br0">
      <inkml:brushProperty name="width" value="0.05" units="cm"/>
      <inkml:brushProperty name="height" value="0.05" units="cm"/>
      <inkml:brushProperty name="color" value="#0000FF"/>
    </inkml:brush>
  </inkml:definitions>
  <inkml:trace contextRef="#ctx0" brushRef="#br0">16 178 144,'0'0'4372,"0"0"-400,0 0-1898,0 0-635,0 0-297,0 0-163,-15-5 1029,32 11-1877,0-1-1,0 0 1,1-2-1,0 0 1,0-1 0,0 0-1,0-2 1,0 0-1,17-2-130,16 1 51,43 1 28,77 1-233,158-21 154,32-34-1280,-272 35-506,-1-3-1,85-34 1787,-160 52-371,-11 4 280,0-1 0,0 1 0,-1-1 1,1 1-1,0-1 0,-1 0 0,1 0 1,0 0-1,-1 0 0,1 0 1,-1 0-1,1 0 0,-1 0 0,0 0 1,1-1-1,-1 1 0,0-1 1,1 0 90,-23 0-4815,-21 2 894</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34.829"/>
    </inkml:context>
    <inkml:brush xml:id="br0">
      <inkml:brushProperty name="width" value="0.05" units="cm"/>
      <inkml:brushProperty name="height" value="0.05" units="cm"/>
      <inkml:brushProperty name="color" value="#0000FF"/>
    </inkml:brush>
  </inkml:definitions>
  <inkml:trace contextRef="#ctx0" brushRef="#br0">0 195 720,'0'0'2117,"0"0"2221,0 0-1816,0 0-991,0 0-300,0 0-107,4 0-213,49 0-67,148 0 684,188-24-1528,372-64-1775,-521 55-383,-183 21-4275,39-14 6433,-65 14-5420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35.522"/>
    </inkml:context>
    <inkml:brush xml:id="br0">
      <inkml:brushProperty name="width" value="0.05" units="cm"/>
      <inkml:brushProperty name="height" value="0.05" units="cm"/>
      <inkml:brushProperty name="color" value="#0000FF"/>
    </inkml:brush>
  </inkml:definitions>
  <inkml:trace contextRef="#ctx0" brushRef="#br0">0 195 760,'0'0'5011,"0"0"-2428,0 0-765,0 0-206,0 0-126,0 0-145,16 0-295,-10 0-995,18 0 441,0-1 0,0-1 0,0 0 0,-1-2 0,16-5-492,91-31 356,84-26-2566,-77 13-5998,-101 35 462</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3:06.506"/>
    </inkml:context>
    <inkml:brush xml:id="br0">
      <inkml:brushProperty name="width" value="0.05" units="cm"/>
      <inkml:brushProperty name="height" value="0.05" units="cm"/>
      <inkml:brushProperty name="color" value="#AB008B"/>
    </inkml:brush>
  </inkml:definitions>
  <inkml:trace contextRef="#ctx0" brushRef="#br0">35 33 512,'0'0'1119,"0"0"2611,0 0-1624,0 0-939,-4 4-155,2-1-2360,-8 9 6869,9-12-5461,1 0 0,0 0 1,0 0-1,0 0 0,0 0 0,-1 1 0,1-1 0,0 0 1,0 0-1,0 0 0,0 0 0,-1 0 0,1 0 0,0 0 1,0 0-1,0 0 0,-1 0 0,1 0 0,0 0 0,0 0 1,0 0-1,-1 0 0,1 0 0,0 0 0,0 0 0,0 0 1,0 0-1,-1-1 0,1 1 0,0 0 0,0 0 0,0 0 1,0 0-1,-1 0 0,1 0 0,0-1 0,0 1 0,0 0 1,0 0-1,0 0 0,0 0 0,0 0 0,-1-1 0,1 1 1,0 0-1,0 0 0,0 0 0,0-1 0,0 1 0,0 0 1,0 0-1,0 0 0,0-1 0,0 1 0,0 0 0,0 0 1,0 0-1,0 0 0,0-1 0,0 1 0,0 0 0,0 0 1,1 0-1,-1-1 0,0 1 0,0 0 0,0 0 0,0 0 1,0 0-61,0-1 41,0 1-10,0 0 46,0 0 23,0 0 64,0 0-49,0-35 394,0 34-474,0 1-61,0 0 61,0 0-67,0 0 77,0-9 746,2 91-840,1-34-706,-3 0-1,-6 42 756,-3-60-4020,8-18-638</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3:09.089"/>
    </inkml:context>
    <inkml:brush xml:id="br0">
      <inkml:brushProperty name="width" value="0.05" units="cm"/>
      <inkml:brushProperty name="height" value="0.05" units="cm"/>
      <inkml:brushProperty name="color" value="#AB008B"/>
    </inkml:brush>
  </inkml:definitions>
  <inkml:trace contextRef="#ctx0" brushRef="#br0">0 89 880,'0'0'4739,"0"0"-2496,0 0-818,0 0-291,0 0-179,0 0-174,46-6 2319,-36 5-3082,-1 0 0,0-1 0,0-1 1,0 0-1,0 0 0,0 0 0,-1-1 0,0 0 1,1-1-1,-1 0 0,0-1-18,54-25 58,-46 27-60,1 1 0,0 1 0,0 1-1,0 0 1,0 1 0,0 1 0,5 1 2,35 1 6,144-3 115,-160 28-113,-2-7-66,-31-18-60,0 1 0,-1-1 0,1 1 0,-1 1 0,0 0 0,0 0 0,-1 0 0,1 1 0,-1 0 0,0 0 0,-1 0 0,1 1 0,-1 0 0,-1 0 0,2 3 118,18 59-4654,-18-35-650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3:10.524"/>
    </inkml:context>
    <inkml:brush xml:id="br0">
      <inkml:brushProperty name="width" value="0.05" units="cm"/>
      <inkml:brushProperty name="height" value="0.05" units="cm"/>
      <inkml:brushProperty name="color" value="#AB008B"/>
    </inkml:brush>
  </inkml:definitions>
  <inkml:trace contextRef="#ctx0" brushRef="#br0">97 79 16,'0'0'6037,"0"0"-2880,0 0-1397,0 0-315,0 0-304,0 0-93,4 0-355,1 1-563,0 0 1,0 1 0,1 0-1,-1 0 1,-1 1 0,1-1-1,0 1 1,-1 0 0,1 0-1,-1 0 1,0 1 0,0 0-1,3 3-130,53 60 871,-54-59-840,0 1 0,-1 0-1,0 0 1,-1 0-1,1 0 1,-2 1-1,0 0 1,0-1-1,-1 1 1,1 4-31,1 16 95,-2 0-1,-1 28-94,-2-54-8,0 0-1,0 0 0,-1 0 1,1 0-1,-1-1 1,0 1-1,0 0 1,0-1-1,-1 0 0,1 1 1,-1-1-1,0 0 1,0 0-1,0 0 0,0-1 1,0 1-1,-3 1 9,1-1-84,0 1-1,0-1 0,0 1 0,0-1 1,-1-1-1,1 1 0,-1-1 0,0 0 1,0 0-1,0-1 0,0 0 0,-1 1 85,-1-2-133,1 0 0,-1 0-1,1-1 1,-1 0-1,1 0 1,-1-1 0,-3-1 133,7 1-22,1 0 1,-1 0-1,1 0 1,0 0-1,0-1 1,0 1-1,0-1 1,0 0-1,1 0 1,-1 0-1,1 0 1,0 0-1,0-1 1,0 1-1,0-2 22,-6-6-13,2-1 0,-1 0 0,2 0 1,-1 0-1,2-1 0,0 0 0,0 0 0,1 0 0,1-1 0,0 1 0,1-1 0,1 0 13,-2-38 133,0 30 100,2 0 1,0 0-1,1 0 0,3-10-233,-3 27 24,1-1 0,0 1 0,0-1-1,1 1 1,-1 0 0,1 0 0,0 0 0,1 0 0,-1 1 0,1-1-1,0 1 1,0 0 0,0 0 0,1 0 0,-1 1 0,1-1 0,0 1-1,0 0 1,0 1 0,0-1 0,1 1 0,-1 0 0,1 0 0,-1 1-1,1 0 1,4-1-24,21-3 67,0 1 0,1 2 0,-1 1 0,19 2-67,-17-1 67,127 0-1826,-137 5-4014,-21-4-1030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3:13.295"/>
    </inkml:context>
    <inkml:brush xml:id="br0">
      <inkml:brushProperty name="width" value="0.05" units="cm"/>
      <inkml:brushProperty name="height" value="0.05" units="cm"/>
      <inkml:brushProperty name="color" value="#AB008B"/>
    </inkml:brush>
  </inkml:definitions>
  <inkml:trace contextRef="#ctx0" brushRef="#br0">12 1423 2937,'0'0'2534,"0"0"-594,0 0-357,0 0-307,0 0-146,0 0-163,-11-7 2983,11-529-3427,11 452-889,-11-169 880,1 245-514,1-1 1,-1 0 0,1 1-1,1 0 1,0-1 0,0 1-1,0 0 1,5-6-1,13-40 4,-14 19 74,-2-1-1,-2 1 1,-1-1 0,-2-24-78,0 52 22,1 0 1,1-1-1,-1 1 1,1 0-1,1 0 1,2-5-23,-2 5-444,0-1-1,-1 1 1,0-1-1,0 0 1,-1 0-1,0-7 445,-1 14-207,1-1-317,-1 1 0,0-1 0,0 0 1,0 0-1,0 0 0,0 0 0,-1 0 0,0 0 0,1 1 0,-1-1 0,0 0 0,0 0 0,0 1 0,-1-1 0,1 1 0,-1-1 0,1 1 0,-1 0 0,-2-3 524,-13-12-2758</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43.502"/>
    </inkml:context>
    <inkml:brush xml:id="br0">
      <inkml:brushProperty name="width" value="0.05" units="cm"/>
      <inkml:brushProperty name="height" value="0.05" units="cm"/>
      <inkml:brushProperty name="color" value="#E71224"/>
    </inkml:brush>
  </inkml:definitions>
  <inkml:trace contextRef="#ctx0" brushRef="#br0">1 1 4801,'160'0'1472,"-169"26"-223,-2 6-201,-1-6-368,3 0-216,0-5-248,4-5-104,2 0-64,0-6-40,3-10-8,0 5-248,0-5-808,3 0-921,11-15-1863</inkml:trace>
  <inkml:trace contextRef="#ctx0" brushRef="#br0" timeOffset="0.99">345 32 4881,'0'0'1248,"0"0"-103,0 0-129,0 0-424,0 0-400,0 0-112,0 0-72,-53 174-8,50-164 0,3-10-200,0 0-864,0 0-457,6-5-1311</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3:14.811"/>
    </inkml:context>
    <inkml:brush xml:id="br0">
      <inkml:brushProperty name="width" value="0.05" units="cm"/>
      <inkml:brushProperty name="height" value="0.05" units="cm"/>
      <inkml:brushProperty name="color" value="#AB008B"/>
    </inkml:brush>
  </inkml:definitions>
  <inkml:trace contextRef="#ctx0" brushRef="#br0">0 1 3369,'0'0'3108,"0"0"-814,0 0-416,0 0-419,0 0-148,0 0-234,0 0-160,0 0-268,0 0-105,0 0-110,0 0-96,0 0-22,0 0-132,0 0-93,0 0 43,8 1 108,33 6-175,0-2 0,1-2 0,-1-2 0,1-1 0,9-3-67,39 1-541,-55 2-170,7 0-1510,-15 0-2796,-26 0 996,-1 0-580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3:21.347"/>
    </inkml:context>
    <inkml:brush xml:id="br0">
      <inkml:brushProperty name="width" value="0.05" units="cm"/>
      <inkml:brushProperty name="height" value="0.05" units="cm"/>
      <inkml:brushProperty name="color" value="#AB008B"/>
    </inkml:brush>
  </inkml:definitions>
  <inkml:trace contextRef="#ctx0" brushRef="#br0">59 222 368,'0'0'6064,"0"0"-3129,0 0-1148,0 0-369,0 0-338,8 0 2074,23 1-2021,-26 2-1029,0 0 0,0 0 1,0-1-1,1 0 0,-1 0 1,1 0-1,-1-1 0,1 1 1,-1-1-1,1-1 0,0 1 1,0-1-1,-1 0 0,2-1-104,49 8 319,-36-3-304,0 0 0,0-2 0,1 0 0,18-1-15,-38-1-16,-1 0-23,0 0 18,0 0 5,0 0-46,5-30-518,-1 14 297,0 0-1,-1-1 0,-1 0 1,0 1-1,-1-1 1,-1 0-1,-1 0 1,-3-15 283,4 29-13,-1-1 0,0 1 0,0 0 1,-1-1-1,1 1 0,-1 0 1,1 0-1,-1 0 0,0 0 0,0 0 1,0 1-1,-1-1 0,1 1 1,-1-1-1,1 1 0,-1 0 0,0 0 1,0 0-1,0 0 0,0 0 1,0 1-1,0 0 0,-1-1 0,1 1 1,-3 0 12,-7-2-73,-1 2 0,0 0 0,0 0 0,0 1 0,0 1 0,0 0 73,-28 1 105,35-1-108,1 0 1,0 1 0,-1 0 0,1 0-1,0 0 1,0 1 0,0 0-1,0 0 1,1 1 0,-1-1-1,1 1 1,0 0 0,0 1-1,-3 3 3,-22 16-46,25-19 80,0 0-1,1 1 0,0-1 1,0 1-1,0 0 1,1 0-1,0 1 0,0-1 1,0 1-1,1-1 1,0 1-1,0 0 1,1 0-1,0 0 0,0 0 1,1 0-1,0 5-33,-6 177 607,7-186-599,0 0 1,0 1-1,0-1 0,1 0 0,-1 0 1,1 0-1,0 0 0,0 0 1,0 0-1,0 0 0,1 0 1,-1-1-1,1 1 0,-1-1 0,1 0 1,0 0-1,2 1-8,5 5 14,0-1 1,1-1-1,0 0 1,8 3-15,-8-5-10,1 0 0,0-1 1,0-1-1,0 0 1,1 0-1,9-1 10,43-1-3998,-36 0-695,-11 0-1954</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3:22.297"/>
    </inkml:context>
    <inkml:brush xml:id="br0">
      <inkml:brushProperty name="width" value="0.05" units="cm"/>
      <inkml:brushProperty name="height" value="0.05" units="cm"/>
      <inkml:brushProperty name="color" value="#AB008B"/>
    </inkml:brush>
  </inkml:definitions>
  <inkml:trace contextRef="#ctx0" brushRef="#br0">12 1 2136,'0'0'3775,"0"0"-1766,0 0-496,0 0-360,0 0-226,0 0-17,-11 0 4731,84 3-9120,-27 4-5066,-33-6 3849</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3:23.178"/>
    </inkml:context>
    <inkml:brush xml:id="br0">
      <inkml:brushProperty name="width" value="0.05" units="cm"/>
      <inkml:brushProperty name="height" value="0.05" units="cm"/>
      <inkml:brushProperty name="color" value="#AB008B"/>
    </inkml:brush>
  </inkml:definitions>
  <inkml:trace contextRef="#ctx0" brushRef="#br0">0 0 2336,'0'0'2496,"0"0"-617,0 0-346,0 0-296,0 0-210,0 0-353,0 0-155,0 0-1,0 0 30,0 0-31,0 0-62,0 0 56,0 0-134,0 0 35,0 0-122,0 0 20,0 0-60,36 1 545,-2 4-947,1-2 1,0-2 0,-1-1-1,11-2 152,29 0-9763,-73 2 6641,-1 0 1241</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3:24.462"/>
    </inkml:context>
    <inkml:brush xml:id="br0">
      <inkml:brushProperty name="width" value="0.05" units="cm"/>
      <inkml:brushProperty name="height" value="0.05" units="cm"/>
      <inkml:brushProperty name="color" value="#AB008B"/>
    </inkml:brush>
  </inkml:definitions>
  <inkml:trace contextRef="#ctx0" brushRef="#br0">0 0 72,'0'0'1890,"0"0"604,0 0-443,0 0-520,0 0-355,0 0-133,0 0-223,0 0-166,0 0-149,0 0-60,0 0-130,0 0-56,0 0-110,0 1-113,0-1 0,0 1-1,0-1 1,1 1 0,-1-1-1,0 1 1,0-1 0,0 1-1,0 0 1,1-1 0,-1 1-1,0-1 1,0 1 0,1-1-1,-1 0 1,0 1 0,1-1-1,-1 1 1,1-1 0,-1 0-1,1 1 1,-1-1 0,0 0-1,1 1-35,85-1 1145,-85 0-1145,0 0 0,0 0 0,0 0 0,0 0 0,0 1 0,0-1 0,0 0 0,0 1 0,0-1 1,0 1-1,0-1 0,0 1 0,0-1 0,0 1 0,0 0 0,-1-1 0,1 1 0,0 0 0,0 0 1,-1 0-1,1 0 0,0-1 0,-1 1 0,1 0 0,-1 0 0,1 0 0,-1 0 0,0 0 0,1 1 0,3 31-510,-4-32 391,-1 9-608,1-10 716,0 1 0,0-1 0,0 1 0,0-1 0,0 1 0,0-1-1,0 1 1,0-1 0,0 1 0,0-1 0,0 1 0,0-1 0,0 1-1,0-1 1,-1 1 0,1-1 0,0 1 0,0-1 0,-1 1 0,1-1-1,0 1 1,0-1 0,-1 0 0,1 1 0,-1-1 0,1 0 0,0 1-1,-1-1 1,1 1 11,-80 39-876,79-40 909,1 1-1,-1-1 1,0 1-1,1-1 1,-1 1-1,1-1 1,-1 1 0,1-1-1,-1 1 1,1 0-1,-1-1 1,1 1-1,0 0 1,-1-1 0,1 1-1,0 0 1,0 0-1,-1-1 1,1 1-1,0 0 1,0 0-1,0-1 1,0 1 0,0 0-1,0 0 1,0-1-1,0 1 1,0 0-1,0 0 1,1-1 0,-1 1-1,0 0 1,0 0-1,1 0-32,12 16 359,2-15-295,0 0 0,0-1 0,1-1 0,-1 0 1,10-2-65,17 0-296,-38 2-79,1-1 0,0 0 0,-1 0 1,1 0-1,-1 0 0,1-1 0,-1 0 0,0 0 0,0 0 0,0 0 1,0-1-1,0 1 0,2-3 375,0 1-1222,7-8-4441</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3:25.566"/>
    </inkml:context>
    <inkml:brush xml:id="br0">
      <inkml:brushProperty name="width" value="0.05" units="cm"/>
      <inkml:brushProperty name="height" value="0.05" units="cm"/>
      <inkml:brushProperty name="color" value="#AB008B"/>
    </inkml:brush>
  </inkml:definitions>
  <inkml:trace contextRef="#ctx0" brushRef="#br0">1 0 520,'0'0'1865,"0"0"1271,0 0-1093,0 0-642,0 0-271,0 0-285,0 0-160,0 0-171,0 0-6,0 0 18,0 0-3,0 0-1,0 0-146,0 0 75,0 0-58,0 0 59,0 0-49,0 0-50,0 0-59,0 0-112,0 0 17,0 0-120,0 0 41,0 0-75,0 0 7,0 30 1,0 82-104,0-66-6683,0-45 1766,0-1 547</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4:59.284"/>
    </inkml:context>
    <inkml:brush xml:id="br0">
      <inkml:brushProperty name="width" value="0.05" units="cm"/>
      <inkml:brushProperty name="height" value="0.05" units="cm"/>
      <inkml:brushProperty name="color" value="#AB008B"/>
    </inkml:brush>
  </inkml:definitions>
  <inkml:trace contextRef="#ctx0" brushRef="#br0">326 3 8146,'0'0'2534,"0"0"-582,0 0-448,0 0-385,0 0-145,0 0-334,-1-1-614,1 1 0,0 0 0,-1 0 0,1-1-1,-1 1 1,1 0 0,-1 0 0,1 0 0,0 0 0,-1-1 0,1 1 0,-1 0 0,1 0 0,-1 0 0,1 0-1,-1 0 1,1 0 0,-1 0 0,1 0 0,-1 0 0,1 1 0,-1-1 0,1 0 0,-1 0 0,1 0-1,-1 0 1,1 1 0,0-1 0,-1 0 0,1 1 0,-1-1 0,1 0 0,0 1 0,-1-1 0,1 0 0,0 1-1,-1-1 1,1 0 0,0 1 0,0 0-26,-11 22 46,1 0 1,2 1-1,0 0 0,1 0 1,2 1-1,1 0 0,0 3-46,-2 27 26,3-1-1,2 1 1,3 10-26,-1 17 53,0-62-28,1 1 1,1-1-1,1 0 1,1 2-26,-1-3 21,0 0 1,-1 1-1,-1 0 1,-1 1-22,-2-15-4,1-1 1,-2 1 0,1 0 0,-1 0-1,0-1 1,0 1 0,0-1-1,-1 1 1,1-1 0,-2 0 0,1 0-1,0 0 1,-1 0 0,0-1 0,0 0-1,0 0 1,-1 0 0,1 0-1,-1 0 1,0-1 0,-1 0 3,-12 9-214,0-1 0,-1-1 1,0-1-1,-1-1 0,-8 2 214,-56 13-2003,225-23 2330,-139 1-319,0-1 0,1 1 0,-1 0 0,1-1 1,-1 1-1,0 0 0,0 1 0,1-1 0,-1 0 1,0 1-1,0-1 0,0 1 0,0-1 0,-1 1 1,1 0-1,0 0 0,-1 0 0,1 0 0,-1 0 1,0 0-1,0 0 0,1 0 0,-1 1 0,-1-1 1,1 0-1,0 2-8,5 12 96,-2 0 1,0 0 0,2 12-97,-4-17 75,3 35 159,-1 1-1,-2-1 0,-2 1 0,-3 0-233,1 43 209,2 9-104,0-98-113,0-1 0,0 1 0,0-1 0,1 1-1,-1 0 1,0-1 0,0 1 0,0-1-1,0 1 1,1-1 0,-1 1 0,0 0 0,0-1-1,1 1 1,-1-1 0,0 1 0,1-1 0,-1 0-1,1 1 1,-1-1 0,1 1 0,-1-1-1,1 0 1,-1 1 0,1-1 0,-1 0 0,1 1-1,-1-1 1,1 0 0,-1 0 0,1 0 0,0 0-1,-1 1 1,1-1 0,-1 0 0,1 0 8,30-2-805,-23 1 513,4-1-234,-1-1 0,0 0-1,0-1 1,0 0 0,0 0-1,-1-1 1,0-1 0,0 0-1,0 0 1,0-1 0,0-1 526,58-44-8649</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00.350"/>
    </inkml:context>
    <inkml:brush xml:id="br0">
      <inkml:brushProperty name="width" value="0.05" units="cm"/>
      <inkml:brushProperty name="height" value="0.05" units="cm"/>
      <inkml:brushProperty name="color" value="#AB008B"/>
    </inkml:brush>
  </inkml:definitions>
  <inkml:trace contextRef="#ctx0" brushRef="#br0">1 697 4889,'0'0'3822,"0"0"-1575,0 0-332,0 0-296,0 0-306,0 0-401,0 0-269,0 0-90,12-2 403,1-6-875,-1 0-1,-1 0 0,0-1 1,0-1-1,0 0 0,-1-1 0,-1 1 1,0-2-1,0 1 0,0-4-80,14-14 24,11-18-296,-1-2 1,-2-1-1,-3-2 0,-1-1 0,-4 0 0,0-6 272,-21 55-25,-1-1 0,1 1-1,-1-1 1,0 1 0,-1-1-1,1 1 1,-1-1-1,0-1 26,0 5-78,0 1-45,0 0 62,0 0 26,0 3-1,-1 14 102,-1-1 1,-1 0-1,0 1 0,-6 14-66,-8 47 289,7 35 803,3 74-1092,7-184 2,1 0 0,-1 0 0,1 0 0,-1 1 0,1-1 0,0 0 0,1-1 0,-1 1 0,0 0 0,1 0 0,-1 0 1,1-1-1,0 1 0,0-1 0,0 1 0,0-1 0,0 0 0,1 0 0,-1 0 0,1 0 0,-1 0 0,1 0 0,0-1 0,0 1 0,1-1-2,2 2-65,0-1-1,0 0 1,0 0-1,0 0 0,0-1 1,0 0-1,0-1 0,1 1 1,-1-1-1,0 0 1,0 0-1,1-1 0,1 0 66,-6 0-21,0 0-1,0 0 0,-1 0 1,1 0-1,0 0 1,0 0-1,0 0 1,-1 0-1,1-1 0,-1 1 1,1-1-1,-1 1 1,1-1-1,-1 0 0,0 1 1,0-1-1,0 0 1,0 0-1,0 0 22,16-43-276,-14 34 165,46-165-1532,-8-2 0,-4-24 1643,-31 141 36,-6 61 36,0 0 140,0 0-36,0 0 23,0 4-105,-3 60 672,-3-2 0,-5 16-766,2-14 558,2 0 1,3 16-559,2-26 223,1-29-119,1 0 1,0 1 0,4 10-105,-4-35 1,1 0 0,-1 0 0,1 0-1,-1 0 1,1 1 0,0-1 0,0 0-1,0 0 1,-1 0 0,1 0 0,0-1 0,0 1-1,0 0 1,0 0 0,1-1 0,-1 1-1,0 0 1,0-1 0,0 1 0,0-1-1,1 0 1,-1 1 0,0-1 0,0 0 0,1 0-1,-1 1 1,0-1 0,1 0-1,46 0-390,-33-1 15,-5 1-192,0-1 0,0 0 0,0-1 0,0 0 0,-1-1 0,1 0 0,-1-1 0,1 0 0,-1 0 0,0-1 0,0 0 0,-1 0 0,0-1 0,0 0 0,6-7 567,34-23-7281</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00.768"/>
    </inkml:context>
    <inkml:brush xml:id="br0">
      <inkml:brushProperty name="width" value="0.05" units="cm"/>
      <inkml:brushProperty name="height" value="0.05" units="cm"/>
      <inkml:brushProperty name="color" value="#AB008B"/>
    </inkml:brush>
  </inkml:definitions>
  <inkml:trace contextRef="#ctx0" brushRef="#br0">93 0 304,'0'0'7146,"0"0"-4762,0 0-584,0 0-319,0 0-793,0 0-200,0 0-312,-17 130-176,-18-77-1392,-5-6-3177</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02.648"/>
    </inkml:context>
    <inkml:brush xml:id="br0">
      <inkml:brushProperty name="width" value="0.05" units="cm"/>
      <inkml:brushProperty name="height" value="0.05" units="cm"/>
      <inkml:brushProperty name="color" value="#AB008B"/>
    </inkml:brush>
  </inkml:definitions>
  <inkml:trace contextRef="#ctx0" brushRef="#br0">75 8 1464,'0'0'7063,"0"0"-3838,0 0-1142,0 0-535,0 0-466,0 0-402,19-2-140,57-3-162,-72 5-340,1 1 1,-1 0-1,-1 1 1,1-1-1,0 1 1,0-1-1,0 1 1,-1 0-1,1 1 1,-1-1-1,0 0 1,1 1-1,-1 0 1,0 0-1,-1 0 1,1 0-1,0 0 1,-1 1-1,0-1 1,0 1-1,0-1 1,0 1-1,-1 0 1,2 2-39,3 6 128,6 13-56,-1 0 1,-1 1 0,-1 0-1,-1 0 1,-2 1-1,-1 0 1,0 0 0,-3 1-1,0-1 1,-1 1 0,-2 0-73,1-26 6,-1 0 0,1 0 0,0-1 0,-1 1 0,0 0 0,0 0 0,1-1 0,-1 1 0,0 0 0,0-1 0,0 1 0,-1-1 0,1 1 0,0-1 0,0 0 1,-1 0-1,1 1 0,-1-1 0,1 0 0,-1 0 0,0 0 0,1 0 0,-1-1 0,0 1 0,0 0 0,1-1 0,-1 1 0,0-1 0,0 0 0,0 1 0,0-1 0,-1 0-6,-13 2-71,0-1 0,0-1 0,-13 0 71,12-1-27,12 1 8,-1 0 0,1 0 0,0-1-1,-1 1 1,1-1 0,0-1 0,0 1 0,0-1 0,0 0 0,0 0 0,0 0 0,1-1-1,-1 1 1,1-1 0,-1 0 0,0-2 19,-3-3-46,1 0-1,1 0 1,-1 0-1,1-1 1,1 0 0,0 0-1,-4-9 47,2 1-78,-1-1 1,2 1-1,0-2 1,2 1-1,-1 0 0,1-13 78,-1-18-507,3-47 507,3 94-3,-1 0 1,1 1 0,0-1 0,0 1 0,-1-1-1,1 1 1,0-1 0,0 1 0,1-1 0,-1 1-1,0 0 1,0-1 0,1 1 0,-1 0 0,0 0-1,1 0 1,-1 0 0,1 0 0,0 0 0,-1 1-1,1-1 1,-1 0 0,1 1 0,0-1 0,0 1-1,-1 0 1,1 0 0,0 0 0,1-1 2,54-4 388,-52 6-352,1-1 0,-1 1 0,0 0 1,0 0-1,-1 1 0,1 0 0,0-1 0,0 1 1,-1 1-1,1-1 0,-1 1 0,2 1-36,-1 0 7,0-1 0,1 0 0,-1-1 0,0 1 0,1-1 0,0 0 0,0 0 0,-1-1 0,4 1-7,44 1-1178,0-2 1,38-5 1177,-78 3-1275,0-1 0,0 0 1,0 0-1,-1-2 0,1 1 1,10-6 1274,14-9-8193</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48.917"/>
    </inkml:context>
    <inkml:brush xml:id="br0">
      <inkml:brushProperty name="width" value="0.05" units="cm"/>
      <inkml:brushProperty name="height" value="0.05" units="cm"/>
      <inkml:brushProperty name="color" value="#E71224"/>
    </inkml:brush>
  </inkml:definitions>
  <inkml:trace contextRef="#ctx0" brushRef="#br0">1 0 5305,'0'0'1582,"0"0"-245,0 0-275,0 0-295,0 0-124,0 0-30,2 0-353,0 1 0,0-1 1,1 0-1,-1 1 0,0-1 0,0 1 0,0 0 0,1 0 1,-1 0-1,0 0 0,0 0 0,0 0 0,1 2-260,26 85 104,-4 1 1,-4 1-1,-4 1 0,-4 1 0,-4 0 1,-3 41-105,6 554 80,-12-671-1500,0-9-3994,0-7-2381</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4:56.318"/>
    </inkml:context>
    <inkml:brush xml:id="br0">
      <inkml:brushProperty name="width" value="0.05" units="cm"/>
      <inkml:brushProperty name="height" value="0.05" units="cm"/>
      <inkml:brushProperty name="color" value="#AB008B"/>
    </inkml:brush>
  </inkml:definitions>
  <inkml:trace contextRef="#ctx0" brushRef="#br0">1107 3 8042,'0'0'2683,"0"0"-720,0 0-436,0 0-247,0 0-263,4-3 1292,-6 13 547,-23 35-2783,-1-1 0,-3-1 0,-1-2 0,-33 34-73,19-20 24,-73 90 100,-229 293 142,194-232-63,-12 42-203,114-161 102,-11 35-102,60-120 24,1-2 12,0 0 36,0 0 28,0 0-42,0 0-128,0 0-184,0-26-1518,0 0 314,2 1 0,1-1 0,2 1 0,0-1 0,1 1 1,2-2 1457,14-39-5646</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4:57.004"/>
    </inkml:context>
    <inkml:brush xml:id="br0">
      <inkml:brushProperty name="width" value="0.05" units="cm"/>
      <inkml:brushProperty name="height" value="0.05" units="cm"/>
      <inkml:brushProperty name="color" value="#AB008B"/>
    </inkml:brush>
  </inkml:definitions>
  <inkml:trace contextRef="#ctx0" brushRef="#br0">1 101 4305,'0'0'2084,"0"0"-313,0 0-170,0 0-242,0 0-46,0 0 50,0-16-132,0-32-437,0 12 3599,19 36-3920,-11 3-450,0 0-1,-1 0 1,1 0 0,-1 1 0,0 0-1,0 0 1,0 1 0,-1 0-1,1 0 1,-1 1 0,0 0-1,-1 0 1,3 3-23,17 16 75,237 235 83,-102-97-138,48 30-20,-154-148 11,20 16 5,22 28-16,-43-25 32,-52-64-4168,-2-10 2544,1 4 280,-5-12-5020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12.520"/>
    </inkml:context>
    <inkml:brush xml:id="br0">
      <inkml:brushProperty name="width" value="0.05" units="cm"/>
      <inkml:brushProperty name="height" value="0.05" units="cm"/>
      <inkml:brushProperty name="color" value="#AB008B"/>
    </inkml:brush>
  </inkml:definitions>
  <inkml:trace contextRef="#ctx0" brushRef="#br0">0 1 6849,'0'0'2526,"0"0"-361,0 0-429,0 0-106,0 0-346,0 0-297,0 0-316,0 0-144,0 0-153,0 0-116,29 2-1298,-29 31-5305,0-9-436</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13.369"/>
    </inkml:context>
    <inkml:brush xml:id="br0">
      <inkml:brushProperty name="width" value="0.05" units="cm"/>
      <inkml:brushProperty name="height" value="0.05" units="cm"/>
      <inkml:brushProperty name="color" value="#AB008B"/>
    </inkml:brush>
  </inkml:definitions>
  <inkml:trace contextRef="#ctx0" brushRef="#br0">17 0 6313,'0'0'2167,"0"0"-342,0 0-193,0 0-219,0 0-247,0 0-312,-16 12 1677,24-12-2286,17 0-5303,-19 0-148</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16.390"/>
    </inkml:context>
    <inkml:brush xml:id="br0">
      <inkml:brushProperty name="width" value="0.05" units="cm"/>
      <inkml:brushProperty name="height" value="0.05" units="cm"/>
      <inkml:brushProperty name="color" value="#AB008B"/>
    </inkml:brush>
  </inkml:definitions>
  <inkml:trace contextRef="#ctx0" brushRef="#br0">479 0 3713,'0'0'2416,"0"0"-775,0 0-425,-167 378-96,115-266-368,0-12 16,12-11-207,5-19-201,6-16-176,6-13-176,6-18 96,0-5-96,5-12-16,1-6-488,-1 0-329,6 0-1063,1-6-2529</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16.950"/>
    </inkml:context>
    <inkml:brush xml:id="br0">
      <inkml:brushProperty name="width" value="0.05" units="cm"/>
      <inkml:brushProperty name="height" value="0.05" units="cm"/>
      <inkml:brushProperty name="color" value="#AB008B"/>
    </inkml:brush>
  </inkml:definitions>
  <inkml:trace contextRef="#ctx0" brushRef="#br0">1 1 3913,'0'0'4033,"0"0"-1707,0 0-498,0 0-141,0 0-137,0 0-329,5 17-237,21 56 632,28 53-1616,-40-98 112,0-1 0,2-1 0,1 0 0,1-1 1,1-1-1,19 18-112,18 11 119,3-2 0,17 8-119,-45-37-355,0-2 0,1-1 0,1-1 0,1-2 1,25 8 354,-56-23-221,26 8-1082,-9-7-3419,-19-2 571</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17.302"/>
    </inkml:context>
    <inkml:brush xml:id="br0">
      <inkml:brushProperty name="width" value="0.05" units="cm"/>
      <inkml:brushProperty name="height" value="0.05" units="cm"/>
      <inkml:brushProperty name="color" value="#AB008B"/>
    </inkml:brush>
  </inkml:definitions>
  <inkml:trace contextRef="#ctx0" brushRef="#br0">0 1 4929,'0'0'2393,"0"0"-273,0 0-672,0 0-63,0 0-169,0 0-88,0 0-32,115 53-359,-92-41-177,0-6-456,0 0 0,-5-6-104,-1 0-320,0 0-1201,-11 0-1343,0 0-3850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17.640"/>
    </inkml:context>
    <inkml:brush xml:id="br0">
      <inkml:brushProperty name="width" value="0.05" units="cm"/>
      <inkml:brushProperty name="height" value="0.05" units="cm"/>
      <inkml:brushProperty name="color" value="#AB008B"/>
    </inkml:brush>
  </inkml:definitions>
  <inkml:trace contextRef="#ctx0" brushRef="#br0">0 1 7242</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17.969"/>
    </inkml:context>
    <inkml:brush xml:id="br0">
      <inkml:brushProperty name="width" value="0.05" units="cm"/>
      <inkml:brushProperty name="height" value="0.05" units="cm"/>
      <inkml:brushProperty name="color" value="#AB008B"/>
    </inkml:brush>
  </inkml:definitions>
  <inkml:trace contextRef="#ctx0" brushRef="#br0">0 1 7242,'3'300'2552,"-3"-294"-2360,0 0 1,0 0-1,1 0 1,0 0-1,0 0 0,0 0 1,1 0-1,0 0 0,0 1-192,-1-7 35,-1 0 1,0 1-1,1-1 0,-1 0 0,0 1 1,1-1-1,-1 0 0,0 0 0,1 1 0,-1-1 1,1 0-1,-1 0 0,0 0 0,1 0 0,-1 1 1,1-1-1,-1 0 0,0 0 0,1 0 1,-1 0-1,1 0 0,-1 0 0,1 0 0,-1 0 1,1 0-1,-1 0 0,0 0 0,1 0 0,-1-1 1,1 1-1,-1 0 0,1 0 0,-1 0 1,0-1-1,1 1 0,-1 0 0,0 0 0,1-1-35,6-1 521,80 2 2511,27 0-1924,0 0-5101,-113 7-4,-10 20 722,-10-14 417,0-1-327</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18.343"/>
    </inkml:context>
    <inkml:brush xml:id="br0">
      <inkml:brushProperty name="width" value="0.05" units="cm"/>
      <inkml:brushProperty name="height" value="0.05" units="cm"/>
      <inkml:brushProperty name="color" value="#AB008B"/>
    </inkml:brush>
  </inkml:definitions>
  <inkml:trace contextRef="#ctx0" brushRef="#br0">197 0 1736,'0'0'2613,"0"0"-446,0 0-347,0 0-349,0 0-264,0 0-158,0 0-71,51 0 5326,-50 0-6230,-1 0-40,0 0 18,0 0-31,0 0 4,5 37 116,-8-32-137,0 1 0,-1-1 0,1 0 0,-1 0 0,-1 0 1,1 0-1,-1-1 0,1 0 0,-1 0 0,0 0 0,-1 0 0,1-1 0,-1 0 0,0 0-4,-18 13-3,-67 48-71,21-16-169,86-49 324,-1 0-1,1 2 0,0 0 0,0 1 0,10 2-80,50 22 65,31 7-3078,-83-27-1306</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49.832"/>
    </inkml:context>
    <inkml:brush xml:id="br0">
      <inkml:brushProperty name="width" value="0.05" units="cm"/>
      <inkml:brushProperty name="height" value="0.05" units="cm"/>
      <inkml:brushProperty name="color" value="#E71224"/>
    </inkml:brush>
  </inkml:definitions>
  <inkml:trace contextRef="#ctx0" brushRef="#br0">0 1 4153,'0'0'2006,"0"0"-947,0 0-390,0 0-86,0 0-174,0 0-141,0 0-21,0 0 0,0 0 29,1 8 653,20 98 668,-6 1-1,-2 28-1596,3 222 966,3 22-529,-13-237-376,-6 15-61,0-67-855,0-89 694,0 0-1,0 0 1,0 0-1,0 0 1,0 0-1,-1 0 1,1 0-1,0 0 0,-1 0 1,1 0-1,0 0 1,-1 0-1,1-1 1,-1 1-1,1 0 0,-1 0 1,0 0-1,1-1 1,-1 1-1,0 0 1,1 0-1,-1-1 0,0 1 1,0-1-1,0 1 1,1-1-1,-1 1 1,0-1-1,0 0 1,0 1-1,0-1 0,0 0 1,0 0-1,0 1 162,-11-1-4746</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19.658"/>
    </inkml:context>
    <inkml:brush xml:id="br0">
      <inkml:brushProperty name="width" value="0.05" units="cm"/>
      <inkml:brushProperty name="height" value="0.05" units="cm"/>
      <inkml:brushProperty name="color" value="#AB008B"/>
    </inkml:brush>
  </inkml:definitions>
  <inkml:trace contextRef="#ctx0" brushRef="#br0">1 71 6793,'0'0'3837,"0"0"-1164,0 0-595,0 0-443,0 0-351,0 0-140,16 0-298,92 2 335,-31 1-665,1-3-1,-1-3 0,62-12-515,-45-6 29,-27 6-154,63-6 125,-101 21-211,-29 0 200,1 0 0,-1 0 0,0 0 0,1 0 0,-1 0 0,0 0 0,0 0 0,1 0 0,-1 0 0,0 0 0,0 0 0,0 0 0,1 1 0,-1-1 0,0 0 0,0 0 0,1 0 0,-1 0 0,0 0 0,0 1 0,0-1 0,1 0 0,-1 0 0,0 0 0,0 1 0,0-1 0,0 0 0,0 0 0,0 0 0,1 1 0,-1-1 0,0 0 0,0 0 0,0 1 0,0-1 0,0 0 0,0 0 0,0 1 0,0-1 0,0 0 0,0 0 11,-27 27-602,14-17 747,-133 114-2314,-76 88 2169,171-157-666,2 2 0,2 3-1,4 1 1,1 2 0,-19 45 666,43-74-290,4-10 155,2 1 0,0 0 1,2 0-1,1 1 0,1 1 0,0 4 135,7-19 8,1-10 86,0-2 199,0 0-5,0 0 41,0 0-140,0 0-21,0 0-22,0 0 14,0 0 26,-1-3-89,1 1 0,0-1-1,0 1 1,0-1 0,1 1 0,-1-1 0,1 1 0,-1-1 0,1 1 0,0-1 0,0 1 0,0 0 0,0-2-97,4 2 72,0 0 0,-1 0 0,1 0 0,0 0 0,0 1 0,0 0 0,1 0 0,-1 0 0,0 0 0,5 1-72,62 2 255,-32 0-30,64-2 139,131 0-2213,-234 0-376,-4 0-1995,-11 0-2685</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20.186"/>
    </inkml:context>
    <inkml:brush xml:id="br0">
      <inkml:brushProperty name="width" value="0.05" units="cm"/>
      <inkml:brushProperty name="height" value="0.05" units="cm"/>
      <inkml:brushProperty name="color" value="#AB008B"/>
    </inkml:brush>
  </inkml:definitions>
  <inkml:trace contextRef="#ctx0" brushRef="#br0">51 1 536,'0'0'3117,"0"0"-735,0 0-675,0 0-427,0 0-164,0 0-200,-5 0-131,-4 0-2033,-20 2 7457,29-1-6085,-1-1-1,0 1 1,1-1 0,-1 1-1,1-1 1,-1 1-1,1 0 1,-1-1-1,1 1 1,0 0-1,-1-1 1,1 1 0,0 0-1,0 0 1,-1-1-1,1 1 1,0 0-1,0 0 1,0-1 0,0 1-1,0 0 1,0 0-1,0 0 1,0-1-1,0 1 1,0 0-1,0 0 1,1-1 0,-1 1-1,0 0 1,1 0-1,-1-1 1,0 1-1,1 0 1,-1-1 0,1 1-1,-1-1 1,1 1-1,-1 0-123,5 7 30,1 0 0,0 0 0,0 0-1,0-1 1,1 0 0,0 0 0,1 0-1,7 4-29,2 1-514,0 0-1,1-2 1,17 9 514,82 27-6488,-59-27 696</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20.704"/>
    </inkml:context>
    <inkml:brush xml:id="br0">
      <inkml:brushProperty name="width" value="0.05" units="cm"/>
      <inkml:brushProperty name="height" value="0.05" units="cm"/>
      <inkml:brushProperty name="color" value="#AB008B"/>
    </inkml:brush>
  </inkml:definitions>
  <inkml:trace contextRef="#ctx0" brushRef="#br0">0 18 672,'0'0'5351,"0"0"-2572,0 0-935,0 0-297,0 0-144,0 0-37,3 0-199,107 0 1425,0 0-4295,-107 0 1391,0 0 0,0 0-1,0-1 1,0 1 0,0-1-1,0 1 1,0-1 0,-1 0-1,1 0 1,0 0 0,1-1 312,7-7-5413,-10 8 341,-1 1 2630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21.039"/>
    </inkml:context>
    <inkml:brush xml:id="br0">
      <inkml:brushProperty name="width" value="0.05" units="cm"/>
      <inkml:brushProperty name="height" value="0.05" units="cm"/>
      <inkml:brushProperty name="color" value="#AB008B"/>
    </inkml:brush>
  </inkml:definitions>
  <inkml:trace contextRef="#ctx0" brushRef="#br0">0 1 5921</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21.373"/>
    </inkml:context>
    <inkml:brush xml:id="br0">
      <inkml:brushProperty name="width" value="0.05" units="cm"/>
      <inkml:brushProperty name="height" value="0.05" units="cm"/>
      <inkml:brushProperty name="color" value="#AB008B"/>
    </inkml:brush>
  </inkml:definitions>
  <inkml:trace contextRef="#ctx0" brushRef="#br0">46 1 5921,'-46'206'2273,"58"-206"-137,11 0-383,-6 0-321,0 0-104,1 0-624,-1 0-136,6 0-312,0 0-119,12 0-33,-1 0-104,7 0-200,5 0-1097,11 0-1343,-5-6-5858,-12 0 5465</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22.038"/>
    </inkml:context>
    <inkml:brush xml:id="br0">
      <inkml:brushProperty name="width" value="0.05" units="cm"/>
      <inkml:brushProperty name="height" value="0.05" units="cm"/>
      <inkml:brushProperty name="color" value="#AB008B"/>
    </inkml:brush>
  </inkml:definitions>
  <inkml:trace contextRef="#ctx0" brushRef="#br0">634 10 144,'0'0'1303,"0"0"2222,0 0 374,0 0-1481,0 0-582,0 0-203,0 0-430,12-9 1172,-14 16-2221,0 1 0,0-1 0,-1 1 0,0-1-1,0 0 1,-1 0 0,0 0 0,0-1 0,0 1 0,-1-1 0,-1 2-154,-16 24 261,-60 98 287,-5-3 1,-26 21-549,73-97-155,1 2-478,-2-2 0,-3-2-1,-1-2 1,-16 10 633,46-48-770,5-5-2888,5-9-8665,5-9 11303</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22.575"/>
    </inkml:context>
    <inkml:brush xml:id="br0">
      <inkml:brushProperty name="width" value="0.05" units="cm"/>
      <inkml:brushProperty name="height" value="0.05" units="cm"/>
      <inkml:brushProperty name="color" value="#AB008B"/>
    </inkml:brush>
  </inkml:definitions>
  <inkml:trace contextRef="#ctx0" brushRef="#br0">5 1 200,'0'0'2118,"0"0"1097,0 0-1218,0 0-452,0 0-138,0 0-162,-1 3-761,0 1 1,0-1 0,1 0-1,-1 1 1,1-1 0,0 1-1,0-1 1,0 1 0,0 1-485,9 17 511,1 0 0,1-2 0,1 1 1,1-1-1,0-1 0,2 0 0,0 0-511,6 8 336,121 172 432,9 13-4110,-125-177-701,20 26-6725,-13-27 8902,-14-21 1391,8-1 198</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23.108"/>
    </inkml:context>
    <inkml:brush xml:id="br0">
      <inkml:brushProperty name="width" value="0.05" units="cm"/>
      <inkml:brushProperty name="height" value="0.05" units="cm"/>
      <inkml:brushProperty name="color" value="#AB008B"/>
    </inkml:brush>
  </inkml:definitions>
  <inkml:trace contextRef="#ctx0" brushRef="#br0">47 66 160,'0'0'88,"0"0"96,0 0 79,0 0 236,0 0 828,0 0 2365,-8 0-1239,-22 0-827,22 0-390,8 4-692,0 0 1,0 0-1,0-1 1,0 1-1,1 0 1,0 0-1,-1 0 1,2-1-1,-1 1 1,0 0-1,2 1-544,11-1 104,0-2-1,1 0 1,-1 0-1,1-2 1,-1 1 0,1-2-1,10-1-103,20 0-74,-32 2-139,-1-1 0,1-1-1,0 0 1,0 0 0,9-4 213,9-5-2610,-2-1 0,1-2 0,-1-1 2610,69-30-5890,-91 43 5611,-1 0 0,1 1 0,0 0 0,-1 0 0,1 0 1,0 1-1,3 0 279,9 0-1022</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24.287"/>
    </inkml:context>
    <inkml:brush xml:id="br0">
      <inkml:brushProperty name="width" value="0.05" units="cm"/>
      <inkml:brushProperty name="height" value="0.05" units="cm"/>
      <inkml:brushProperty name="color" value="#AB008B"/>
    </inkml:brush>
  </inkml:definitions>
  <inkml:trace contextRef="#ctx0" brushRef="#br0">43 478 80,'0'0'321,"0"0"6,0 0-131,0 0-82,0 0-29,0 0-20,-7 12 14,-20 41 28,18-26 2621,9-26-2521,1-1 0,-1 0-1,0 0 1,0 0 0,1 0 0,-1 1 0,0-1 0,0 0-1,1 0 1,-1 0 0,0 0 0,1 0 0,-1 0 0,0 0-1,1 0 1,-1 0 0,0 0 0,1 0 0,-1 0 0,0 0-1,1 0 1,-1 0 0,0 0 0,0 0 0,1 0 0,-1 0-1,0-1 1,1 1 0,-1 0 0,0 0 0,0 0 0,1-1-1,-1 1 1,0 0 0,0 0 0,1 0 0,-1-1 0,0 1-1,0 0-205,22-19 6902,-12 10-9565,32-42 2740,-1-1 0,-3-2 0,-2-2-1,-3-1 1,-2-2-78,52-85-1157,-68 116 1024,10-11 27,-21 40 1223,-6 10-842,-4 11-198,-5 2-36,2-1 0,1 2 0,1-1 0,1 1 0,1 0 0,2 0 0,-1 14-41,1 47 105,5 51-105,0-27 440,-2-109-434,1 0 1,0 0 0,-1 0-1,1 0 1,0-1 0,-1 1 0,1 0-1,0 0 1,0-1 0,0 1-1,0 0 1,0-1 0,0 1-1,0-1 1,0 1 0,0-1-1,0 1 1,0-1 0,0 0-1,0 0 1,0 0 0,0 1-1,1-1 1,-1 0 0,0 0-1,0 0 1,0-1 0,0 1-1,1 0-6,39-2 131,-37 0-139,0 0-1,0 0 1,0 0 0,0-1 0,0 1-1,0-1 1,-1 0 0,1 0 0,-1 0-1,0-1 1,0 1 0,0-1 0,-1 0-1,1 0 1,-1 0 0,0 0-1,2-4 9,11-15-93,85-125-2474,0-15 2567,-93 152-34,0-2-1,0 1 1,-1-1-1,-1 0 1,0 0-1,-1 0 0,0-1 1,-1 0-1,-1 0 1,0-3 34,4-24 196,-6 40-135,0 1 15,0 0 66,0 0 66,0 0-32,0 0-11,0 0-93,-1 13 136,-5 39 1068,1 44-1276,3-39 583,-7 32-583,5-44 155,1 0 0,4 31-155,-1-24 53,1-51-78,0 1 0,-1-1 0,1 1 0,0-1 0,0 1 0,0-1 0,0 1 0,0-1 0,0 0 0,0 0 0,1 1 0,-1-1 0,0 0 0,1 0 0,-1 0 0,1-1 0,-1 1 0,1 0 0,0 0 0,-1-1 0,1 1 1,-1-1-1,1 1 0,0-1 0,0 0 0,-1 0 0,1 0 0,0 0 0,-1 0 0,1 0 0,1-1 25,4 2-365,1-1 1,-1 0-1,0-1 1,0 0-1,0 0 0,0 0 1,6-3 364,-10 2-455,1 0-1,-1 0 1,1 0 0,-1-1 0,0 0-1,0 1 1,0-1 0,2-3 455,23-29-7231</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25.737"/>
    </inkml:context>
    <inkml:brush xml:id="br0">
      <inkml:brushProperty name="width" value="0.05" units="cm"/>
      <inkml:brushProperty name="height" value="0.05" units="cm"/>
      <inkml:brushProperty name="color" value="#AB008B"/>
    </inkml:brush>
  </inkml:definitions>
  <inkml:trace contextRef="#ctx0" brushRef="#br0">0 13 104,'0'0'1034,"0"0"2900,0 0-984,0 0-853,0 0-516,0 0-508,8 0-179,22 0 24,-1 2 1,1 1-1,12 3-918,11 2 288,0-2-1,0-3 1,0-2 0,36-4-288,18 0 72,1707 3-1431,-1780-6 228,-20-3-1458,-9-5-5275,-7 9 5798,-12 4 1409,6 1 409,-65 0-739</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50.718"/>
    </inkml:context>
    <inkml:brush xml:id="br0">
      <inkml:brushProperty name="width" value="0.05" units="cm"/>
      <inkml:brushProperty name="height" value="0.05" units="cm"/>
      <inkml:brushProperty name="color" value="#E71224"/>
    </inkml:brush>
  </inkml:definitions>
  <inkml:trace contextRef="#ctx0" brushRef="#br0">234 27 5145,'0'0'1714,"0"0"-393,0 0-284,0 0-123,0 0-87,0 0-180,0-6-24,2-14 263,-3 40 106,-5 51-675,-16 36-196,-4-2-1,-6 0 1,-19 40-121,-40 130 62,89-267-614,0 1 0,1-1 0,0 1 0,0 0 0,1 6 552,15-16-1767,-11-2 1534,1 0 0,-1 0 0,0 0 0,0 0 0,-1 0 0,1-1 0,-1 0 0,1 0 0,-1 0 0,-1 0 0,1 0 0,0-1 0,1-4 233,22-32-3314</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26.823"/>
    </inkml:context>
    <inkml:brush xml:id="br0">
      <inkml:brushProperty name="width" value="0.05" units="cm"/>
      <inkml:brushProperty name="height" value="0.05" units="cm"/>
      <inkml:brushProperty name="color" value="#AB008B"/>
    </inkml:brush>
  </inkml:definitions>
  <inkml:trace contextRef="#ctx0" brushRef="#br0">188 1 16,'0'0'61,"0"0"33,0 0 72,0 0 94,0 0-30,0 0 43,0 0-14,0 0 49,0 0 115,0 0 984,0 0 2114,0 0-1305,0 0-696,0 0-261,0 0 48,0 0-49,0 30 3129,2-18-4217,0-1 0,0 0 0,1 0 0,1 0 0,0 0 0,1 0 0,0-1-1,0 0 1,1 0 0,0-1 0,1 1 0,0-1 0,2 1-170,1 2-16,-1 1 0,0 0 0,-1 1 1,-1 0-1,0 0 0,-1 0 0,3 11 16,-6-11-23,-1 1 1,-1 0-1,0-1 0,-1 1 1,0 0 22,-1 9-8,0-19 7,0 1 0,0-1 1,-1 0-1,0 0 0,0 0 0,0 0 1,-1 0-1,1-1 0,-1 1 0,0-1 1,-1 0-1,1 1 0,-1-1 0,1-1 0,-1 1 1,-1-1-1,-3 4 1,-7 4-11,0 0-1,0-1 1,-1-1-1,-13 6 12,25-13-14,0 0 0,1-1-1,-2 1 1,1-1 0,0 0-1,0 0 1,0 0 0,0-1-1,-1 1 1,1-1 0,0 0 0,-1 0-1,1 0 1,0-1 0,0 0-1,-1 0 1,1 0 0,0 0 0,0 0-1,0-1 1,0 0 0,0 0-1,1 0 1,-1 0 0,1-1-1,-1 1 1,1-1 0,0 0 0,0 0-1,0 0 1,0 0 0,-1-2 14,-6-16-140,2-1 1,-1 0-1,2-1 0,1 0 1,1 0-1,1 0 1,1-1-1,1 0 0,1 1 1,1-1-1,2 0 1,1-6 139,-2 25-23,1-1 1,-1 0-1,2 1 1,-1-1-1,1 1 1,-1 0-1,1-1 1,1 2-1,-1-1 1,1 0-1,1 0 23,50-53-31,-36 39 10,-13 14 45,0 0-1,0 0 1,1 1 0,-1 0 0,1 0 0,0 1 0,0 0 0,0 0 0,1 1 0,-1 0 0,1 0 0,-1 0 0,1 1 0,7 0-24,9 0 99,1 0 1,0 2 0,-1 1-1,3 1-99,68 13-72,-44-6 356,38 1-284,-70-10-2228,1-1-1,-1-1 1,18-2 2228,4-11-7581,-4 0 4429,-24 13 1910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34.938"/>
    </inkml:context>
    <inkml:brush xml:id="br0">
      <inkml:brushProperty name="width" value="0.05" units="cm"/>
      <inkml:brushProperty name="height" value="0.05" units="cm"/>
      <inkml:brushProperty name="color" value="#AB008B"/>
    </inkml:brush>
  </inkml:definitions>
  <inkml:trace contextRef="#ctx0" brushRef="#br0">1 572 16,'0'0'196,"0"0"-33,0 0 49,0 0 37,0 0 33,34 6 12276,-3-11-9049,5-16-3176,-9 4-295,97-59-944,-49 28-429,2 4 0,1 3-1,73-26 1336,-34 29-926,2 6 1,34-2 925,245-34-635,-216 40 721,13 0 16,1 8 1,1 9 0,105 12-103,-273 2 65,1 2 1,-1 2 0,0 0 0,0 2 0,-1 1 0,-1 1 0,1 2 0,1 2-66,96 37 162,-46-31-68,-53-15-4,1 1-1,19 9-89,-45-16 2,0 0 0,0 0-1,0 1 1,0-1-1,0 1 1,-1-1-1,1 1 1,0-1-1,0 1 1,0 0-1,0-1 1,-1 1-1,1 0 1,0 0-1,0 0 1,-1-1-1,1 1 1,-1 0 0,1 0-1,-1 0 1,1 0-1,-1 0 1,0 0-1,1 0 1,-1 0-1,0 0 1,0 0-1,0 0 1,0 0-1,0 0 1,0 0-1,0 0 1,0 1-1,0-1-1,0 0-54,0-1-213,0 0-752,-14 0-4593,-8 0 3094,0 0 1030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35.560"/>
    </inkml:context>
    <inkml:brush xml:id="br0">
      <inkml:brushProperty name="width" value="0.05" units="cm"/>
      <inkml:brushProperty name="height" value="0.05" units="cm"/>
      <inkml:brushProperty name="color" value="#AB008B"/>
    </inkml:brush>
  </inkml:definitions>
  <inkml:trace contextRef="#ctx0" brushRef="#br0">7 1 2288,'0'0'3657,"0"0"-1646,0 0-628,0 0-277,0 0-258,0 0-152,-6 29 1654,6-22-2201,0-1-1,0 0 0,0 1 1,1-1-1,0 0 1,0 1-1,1-1 1,-1 0-1,1 0 1,1 0-1,-1-1 1,1 1-1,0 0 0,0-1 1,1 0-1,0 1 1,0-2-1,0 1 1,0 0-1,1-1 1,0 0-1,1 1-148,16 13 255,1-1 1,0-1-1,18 7-255,22 16 130,-62-38-133,0 0 0,0 0-1,0 0 1,1 0-1,-1 0 1,0 0 0,0 0-1,0 0 1,-1 0 0,1 0-1,0 1 1,0-1-1,-1 0 1,1 0 0,0 1-1,-1-1 1,1 1 0,-1-1-1,0 0 1,0 1 0,1-1-1,-1 1 1,0-1-1,0 1 1,0-1 0,0 1-1,-1-1 1,1 1 0,0-1-1,-1 0 1,1 1-1,-1-1 1,1 1 0,-1-1-1,0 0 1,1 1 0,-1-1-1,0 0 1,0 0-1,0 0 1,0 1 3,-4 4-30,0-1 0,0 0 0,-1 1 0,1-2 0,-1 1 0,0-1 0,-3 2 30,-14 8-719,1 2-1,0 0 1,-1 3 719,-16 23-4051,13 3-5363,20-32 7708</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37.017"/>
    </inkml:context>
    <inkml:brush xml:id="br0">
      <inkml:brushProperty name="width" value="0.05" units="cm"/>
      <inkml:brushProperty name="height" value="0.05" units="cm"/>
      <inkml:brushProperty name="color" value="#AB008B"/>
    </inkml:brush>
  </inkml:definitions>
  <inkml:trace contextRef="#ctx0" brushRef="#br0">346 18 464,'0'0'886,"0"0"1074,0 0 2557,0 0-1647,0 0-920,0 0-195,1 0-1607,-1-1-1,0 1 1,0-1 0,1 0 0,-1 1-1,0-1 1,0 0 0,0 1 0,0-1 0,0 0-1,0 1 1,0-1 0,0 0 0,0 1 0,0-1-1,0 0 1,0 1 0,0-1 0,-1 1-1,1-1 1,0 0 0,0 1 0,-1-1 0,1 1-1,-1-1 1,1 1 0,-1-1-148,-2 1 24,0 1 0,0-1 0,0 1 0,0 0 0,0 0 0,0 0 0,1 1 0,-1-1-1,0 1 1,0 0 0,1-1 0,-1 1 0,1 0 0,0 0 0,0 1 0,-1-1 0,1 0 0,1 1 0,-1-1 0,0 1 0,1 0 0,-1 0 0,0 2-24,-7 13 3,2-1 1,0 1 0,-2 12-4,3-11 10,-1 15-6,1 0 0,1 0 1,2 0-1,1 1 0,2-1 0,2 1 0,3 20-4,6 81 51,-12-132-76,0 0 0,-1 0 0,1-1 0,-1 1 0,1 0 0,-1-1 0,0 1 0,0-1 0,-1 0 0,1 1 0,-1-1-1,0 0 1,0-1 0,0 1 0,0 0 0,0-1 0,0 0 0,-4 2 25,-67 40-1281,56-35 314,1 0 0,0 1 0,0 1 0,2 1 0,-1 0 0,-4 7 967,19-17-292,1 2 168,28-3 1441,-21-1-1084,-1-1 41,0 1-1,0 0 1,1 1 0,-1-1 0,0 1 0,0 1-1,5 1-273,-9-2 37,0 0 0,1 0 1,-1 1-1,0 0 0,0-1 0,0 1 0,0 0 0,0 0 0,-1 0 0,1 0 0,-1 0 0,1 0 0,-1 1 0,0-1 0,1 0 0,-1 1 0,0-1 1,-1 1-1,2 2-37,9 35 161,-2 0 0,-1 1 0,-2 0 0,1 38-161,-7 171 940,-2-118 112,-4 14-808,1-82-178,4 1-1,2 14-65,0-75-11,0-1 0,0 1 0,0-1 0,0 1 0,0-1 0,1 0 0,0 1 0,0-1 0,-1 0 0,2 0 0,-1 0 0,0-1 0,1 1 0,-1 0 0,1-1 0,0 0 0,-1 1 0,1-1 0,1 0 0,-1-1 0,0 1 0,0 0 1,0-1-1,1 0 0,-1 0 0,1 0 0,-1 0 0,1 0 0,0-1 0,2 1 11,7 0-336,1 1 0,0-1 0,-1-1 1,1-1-1,0 0 0,-1 0 0,1-2 1,1 0 335,-1-2-990,0 0 0,-1-1 0,1 0 0,-1-1 0,-1-1 0,1 0 0,-1 0 0,-1-2 0,0 1 0,8-9 990,45-51-3265</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40.226"/>
    </inkml:context>
    <inkml:brush xml:id="br0">
      <inkml:brushProperty name="width" value="0.05" units="cm"/>
      <inkml:brushProperty name="height" value="0.05" units="cm"/>
      <inkml:brushProperty name="color" value="#AB008B"/>
    </inkml:brush>
  </inkml:definitions>
  <inkml:trace contextRef="#ctx0" brushRef="#br0">19 218 8,'0'0'573,"0"0"-4,0 0-101,0 0 25,0 0 554,0 0 1528,-3 3 289,-8 9-587,8-9-118,3-3-218,0 4 1411,0-4-3274,-1 0-1,1 1 1,0-1 0,0 0-1,0 1 1,0-1-1,0 1 1,0-1 0,0 0-1,-1 1 1,1-1-1,0 1 1,0-1-1,0 0 1,1 1 0,-1-1-1,0 0 1,0 1-1,0-1 1,0 1-1,0-1 1,0 0 0,0 1-1,1-1 1,-1 0-1,0 1 1,0-1 0,1 0-1,-1 1 1,0-1-1,0 0 1,1 0-1,-1 1 1,0-1 0,1 0-1,-1 0 1,0 0-1,1 1 1,-1-1-1,0 0 1,1 0 0,-1 0-78,6 0 19,-1 0 0,0 0 1,0 0-1,0-1 0,0 0 0,0 0 1,0 0-1,0-1 0,0 0 1,0 0-1,-1 0 0,1 0-19,3-4-100,-1 0 0,0 0 1,0-1-1,-1 1 0,5-7 100,-5 6-35,9-10-185,0 0 0,0-1 0,-2-1 0,0-1 0,-2 0 1,0 0-1,-1-1 0,0-3 220,-11 40-92,-1 0 0,0 0 0,-1 0 0,-5 15 92,-9 16 123,2 1 0,2 1 0,3 0 0,2 1 0,2 0 0,2 0 0,2 30-123,42-79-320,-37-2 280,0 1 0,0-1-1,0 0 1,0 0 0,0 0-1,0 0 1,0 0 0,0 0 0,0-1-1,-1 0 1,1 1 0,-1-1-1,1 0 1,-1 0 0,0 0 0,1-1-1,-1 1 1,0-1 40,35-51-611,-33 47 487,28-51-395,-3-1 0,-2-2 1,-3-1-1,-3 0 0,-2-2 0,-3-4 519,-13 62 794,-1 9-287,-1 24-89,-4 42-119,-5-21 503,-13 43-802,12-58 209,1 1 0,2 0 0,1 0 0,1 27-209,3-48-151,1 27 480,-1-38-425,1-1-1,0 0 1,0 0 0,0 0 0,0 0 0,0 0-1,1 1 1,-1-1 0,0 0 0,0 0-1,1 0 1,-1 0 0,1 0 0,-1 0-1,1 0 1,-1 0 0,1 0 0,0 0 0,-1 0-1,1 0 1,0 0 0,0-1 0,0 2 96,13 0-1536,-8-1 115,1 0 1,0 1-1,-1 0 0,1 0 0,-1 0 1,2 2 1420,-6-3-207,0 0 1,0 1 0,0-1-1,0 0 1,-1 1-1,1-1 1,0 1 0,-1 0-1,0-1 1,1 1-1,-1 0 1,0 0 0,0 0-1,0 0 1,0 0-1,0 0 1,0 0 0,-1 1-1,1-1 1,-1 0 0,0 0-1,1 1 207,0 20-1111</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41.186"/>
    </inkml:context>
    <inkml:brush xml:id="br0">
      <inkml:brushProperty name="width" value="0.05" units="cm"/>
      <inkml:brushProperty name="height" value="0.05" units="cm"/>
      <inkml:brushProperty name="color" value="#AB008B"/>
    </inkml:brush>
  </inkml:definitions>
  <inkml:trace contextRef="#ctx0" brushRef="#br0">8 89 184,'0'0'257,"0"0"-1,0 0-26,0 0-26,0 0-40,0 0 19,0-6-86,-1 0-60,1 3-25,0 1 0,-1-1 0,1 1 1,0-1-1,1 0 0,-1 1 0,0-1 1,1 1-1,-1-1 0,1 1 0,0-1 1,0 1-1,0 0 0,0-1 1,0 1-1,1 0 0,-1 0 0,1-1-12,4-6-2234,-5 0 6675,3 0 7054,10 6-9584,134 3-2807,-149 3 901,1 0-1,-1 0 1,0 0 0,0-1-1,0 1 1,0 0 0,0-1-1,-1 1 1,1-1 0,-1 1-5,-37 48-11,-16 34 11,-11 13-342,64-96 331,1 1 0,-1-1-1,1 1 1,0 0-1,0 0 1,0-1-1,0 1 1,0 0 0,1 0-1,-1 0 1,1 0-1,0 0 1,0 0-1,0 0 12,0-2 18,0 0-46,0 3 41,-2-2-42,2-2 33,0 0 0,-1 0 0,1 1 0,0-1 0,-1 0 0,1 0 0,0 1 0,0-1 0,-1 0 0,1 0 1,0 1-1,-1-1 0,1 0 0,0 0 0,0 1 0,0-1 0,0 0 0,-1 1 0,1-1 0,0 1 0,0-1 1,0 0-1,0 1 0,0-1 0,0 0 0,0 1 0,0-1 0,0 1 0,0-1 0,0 0 0,0 1 1,0-1-1,0 0 0,0 1 0,0-1 0,0 0 0,0 1 0,1-1 0,-1 0 0,0 1 0,0-1 0,0 0 1,1 1-1,-1-1 0,0 0 0,0 1 0,1-1 0,-1 0 0,0 0 0,1 0 0,-1 1 0,0-1 0,1 0 1,-1 0-1,0 0 0,1 0 0,-1 1 0,0-1 0,1 0 0,0 0-4,69 3-94,-34-1-1612,-1-1-3385,-33-1 2384,-2 0 209,0 0 930,0 0 284,0 0-70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41.826"/>
    </inkml:context>
    <inkml:brush xml:id="br0">
      <inkml:brushProperty name="width" value="0.05" units="cm"/>
      <inkml:brushProperty name="height" value="0.05" units="cm"/>
      <inkml:brushProperty name="color" value="#AB008B"/>
    </inkml:brush>
  </inkml:definitions>
  <inkml:trace contextRef="#ctx0" brushRef="#br0">0 17 104,'0'0'228,"0"0"-29,0 0-57,0 0-20,0 0-34,0 0 56,0-14-150,0 12 4513,0 2 4892,0 1-9324,1 0 0,-1 1 0,1-1 1,-1 1-1,1-1 0,-1 0 0,1 1 0,0-1 0,-1 0 0,1 0 0,0 0 0,0 1 0,0-1 0,0 0 0,0 0 1,0 0-1,1-1 0,-1 1 0,0 0 0,0 0 0,1-1 0,-1 1 0,1 0-75,45 17-187,-12-5-2192,-27-10 609,0 0 0,0 0 0,0 0 0,0-1 0,1 0-1,0-1 1771,8 0-2587</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42.557"/>
    </inkml:context>
    <inkml:brush xml:id="br0">
      <inkml:brushProperty name="width" value="0.05" units="cm"/>
      <inkml:brushProperty name="height" value="0.05" units="cm"/>
      <inkml:brushProperty name="color" value="#AB008B"/>
    </inkml:brush>
  </inkml:definitions>
  <inkml:trace contextRef="#ctx0" brushRef="#br0">22 24 32,'0'0'103,"0"0"21,0 0 12,0 0 78,0 0-63,0 0-29,0 0-34,0 0-19,0 0 50,0 0 15,0 0 22,0 0-49,0 0 120,-19 0 3110,16 0 6861,50 1-10417,-1-2 0,0-2 0,-1-2 1,38-10 218,-70 15-6706,-12 0 1587</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43.057"/>
    </inkml:context>
    <inkml:brush xml:id="br0">
      <inkml:brushProperty name="width" value="0.05" units="cm"/>
      <inkml:brushProperty name="height" value="0.05" units="cm"/>
      <inkml:brushProperty name="color" value="#AB008B"/>
    </inkml:brush>
  </inkml:definitions>
  <inkml:trace contextRef="#ctx0" brushRef="#br0">0 0 3801,'0'0'2623,"0"0"-707,0 0-489,0 0-409,0 0-157,0 0 5,5 0 102,139 0 2058,-45 0-12250,-65 0 3326</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43.806"/>
    </inkml:context>
    <inkml:brush xml:id="br0">
      <inkml:brushProperty name="width" value="0.05" units="cm"/>
      <inkml:brushProperty name="height" value="0.05" units="cm"/>
      <inkml:brushProperty name="color" value="#AB008B"/>
    </inkml:brush>
  </inkml:definitions>
  <inkml:trace contextRef="#ctx0" brushRef="#br0">145 19 1360,'0'0'2924,"0"0"602,0 0-1409,0 0-671,0 0-258,0 0-270,-10 0-213,3 0-569,5 0-99,-1-1 0,1 1 0,0 0 0,-1 0 0,1 0 1,0 0-1,0 0 0,-1 0 0,1 1 0,0-1 0,0 1 0,-1-1 0,1 1 0,0 0 1,0 0-1,0 0 0,0 0 0,0 1 0,0-1 0,0 0 0,1 1 0,-1-1 1,0 1-1,1 0 0,-1-1 0,1 1 0,-1 2-37,-11 21 496,4-10-341,1 0 0,1 1 0,1 0-1,0 0 1,1 0 0,0 1 0,1 0 0,1 0 0,1 0-1,0 7-154,2-8 146,0-12-95,0 0-1,-1 1 1,2-1-1,-1 0 1,0 0-1,1 0 1,0 0-1,0 0 1,0 1-51,0-4 8,0 1 1,1-1 0,-1 0 0,0 1 0,0-1-1,1 0 1,-1 0 0,0 0 0,1 0-1,-1 0 1,1 0 0,0 0 0,-1 0 0,1-1-1,0 1 1,-1 0 0,1-1 0,0 0 0,0 1-1,-1-1 1,1 0 0,2 0-9,8 2 25,0-1 0,1 0 0,-1-1 0,1-1-1,-1 1 1,1-2 0,-1 0 0,0-1 0,1 0-25,-4 0 3,-1-1 1,1 0-1,0 0 1,-1-1-1,0 0 0,0-1 1,0 1-1,-1-2 1,0 1-1,0-1 0,5-7-3,-5 7-17,0-1 0,0 1 0,-1-2 0,-1 1-1,1-1 1,-1 1 0,-1-2 0,0 1 0,0 0-1,0-1 1,-2 0 0,1 1 0,-1-1 0,0 0-1,-1 0 1,-1-1 0,1 1 0,-1-2 17,0-4 2,0 11-7,1 1 1,-1 0-1,0-1 0,-1 1 1,1-1-1,-1 1 0,0 0 1,-1-4 4,1 7-7,0 0 0,1-1 0,-1 1-1,0 0 1,0 0 0,0 0 0,-1 0 0,1 0 0,0 0 0,0 0 0,0 0 0,-1 0 0,1 1-1,-1-1 1,1 0 0,0 1 0,-1-1 0,1 1 0,-1 0 0,1-1 0,-1 1 0,1 0 0,-1 0-1,1 0 1,-1 0 0,0 0 0,0 1 7,-7-2-519,-1 1 0,0 0 0,0 0 0,1 1 0,-1 1 0,0 0 0,1 0 0,0 1 0,-1 0 0,1 0-1,0 1 1,0 0 0,1 1 0,-4 2 519,-28 22-5314,4-5 1626</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39.985"/>
    </inkml:context>
    <inkml:brush xml:id="br0">
      <inkml:brushProperty name="width" value="0.05" units="cm"/>
      <inkml:brushProperty name="height" value="0.05" units="cm"/>
      <inkml:brushProperty name="color" value="#E71224"/>
    </inkml:brush>
  </inkml:definitions>
  <inkml:trace contextRef="#ctx0" brushRef="#br0">278 1 5305,'0'0'2422,"0"0"-919,0 0-296,0 0-112,0 0-142,0 0-326,-6 7-337,-29 35 79,-18 32-369,27-37-107,0-1 0,-3-1 0,-1-1 0,-1-2 107,9-18-1542,7-10-2736,11-4 172</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51.129"/>
    </inkml:context>
    <inkml:brush xml:id="br0">
      <inkml:brushProperty name="width" value="0.05" units="cm"/>
      <inkml:brushProperty name="height" value="0.05" units="cm"/>
      <inkml:brushProperty name="color" value="#E71224"/>
    </inkml:brush>
  </inkml:definitions>
  <inkml:trace contextRef="#ctx0" brushRef="#br0">336 0 3649,'0'0'980,"0"0"-252,0 0-5,0 0-103,0 0-253,0 0-148,0 8-39,-2 28 234,-1 0 0,-2 0 0,-2 0 1,-5 16-415,-48 149 1235,46-160-1113,-60 179 588,21-71-612,7 3 0,-10 76-98,53-220-2409,4-22 515,3-15-540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45.554"/>
    </inkml:context>
    <inkml:brush xml:id="br0">
      <inkml:brushProperty name="width" value="0.05" units="cm"/>
      <inkml:brushProperty name="height" value="0.05" units="cm"/>
      <inkml:brushProperty name="color" value="#AB008B"/>
    </inkml:brush>
  </inkml:definitions>
  <inkml:trace contextRef="#ctx0" brushRef="#br0">133 67 16,'0'0'5565,"0"0"-2700,0 0-841,0 0-291,0 0-154,0 0-94,-1-6-303,-3-17-118,3 17-310,1 6 20,0 0-109,0 0 23,0 0-84,0 0-132,0 0-44,0 0-159,0 0 33,7 4-14,27 46-203,-2 1 1,22 50-86,-51-96-12,-1 1 0,0-1 0,0 0 1,-1 1-1,1-1 0,-1 1 0,0 0 1,0-1-1,-1 1 0,0 0 0,0 0 1,0-1-1,-1 1 0,0 0 0,0-1 1,0 1-1,-1-1 0,0 1 12,-1 1-40,0 1 0,-1-1 0,-1 0-1,1 0 1,-1 0 0,0 0 0,0-1 0,-1 0-1,0 0 1,0-1 0,-7 5 40,8-5-91,-1-1 0,0 1 0,0-1 0,-1-1 0,1 1-1,-1-1 1,0 0 0,0-1 0,0 0 0,0 0 0,0 0 0,-1-1 0,1 0 0,0 0 0,-1-1-1,1 0 1,0 0 0,-1-1 0,0 0 91,6 0-14,0 0 0,0-1 0,0 1-1,0-1 1,0 0 0,0 0 0,0 1 0,0-1-1,1 0 1,-1-1 0,1 1 0,0 0 0,0 0-1,0-1 1,0 1 0,0 0 0,0-1 0,0 0 14,-14-49-150,14 49 138,-4-30-2,1 0 1,1 0 0,2-1 0,2 1 0,2-9 13,-1-38-22,-2 77 22,0 1 0,0-1 1,0 1-1,0-1 1,1 1-1,-1-1 1,1 1-1,-1-1 1,1 1-1,0 0 0,0-1 1,0 1-1,0 0 1,0 0-1,1-1 1,-1 1-1,1 0 1,-1 0-1,1 1 0,0-1 1,0 0-1,0 1 1,0-1-1,2-1 0,3 0-2,1 0-1,0 0 0,-1 1 1,1 0-1,0 0 0,1 1 1,1 0 2,77-7-265,-1 3-1,57 6 266,-45 0-5020,-75-1-513</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47.143"/>
    </inkml:context>
    <inkml:brush xml:id="br0">
      <inkml:brushProperty name="width" value="0.05" units="cm"/>
      <inkml:brushProperty name="height" value="0.05" units="cm"/>
      <inkml:brushProperty name="color" value="#AB008B"/>
    </inkml:brush>
  </inkml:definitions>
  <inkml:trace contextRef="#ctx0" brushRef="#br0">58 12 4673,'0'0'2769,"0"0"-589,0 0-690,0 0-262,0 0-233,0 0-206,1-1-696,-1 1 0,0-1-1,0 0 1,1 1-1,-1-1 1,0 0 0,1 1-1,-1-1 1,1 1 0,-1-1-1,1 1 1,-1-1-1,1 1 1,-1-1 0,1 1-1,-1-1 1,1 1 0,0 0-1,-1-1 1,1 1-1,0 0 1,0-1-93,178 3 1695,-188 3-1699,0 1-1,1-1 0,0 1 1,1 1-1,-1-1 0,1 2 1,0-1-1,1 0 1,0 1-1,-3 6 5,-23 23-82,12-14-58,1 1-1,0 1 1,-3 9 140,-7-13-420,28-20 523,-1 0 0,0 0 0,0 0-1,1 0 1,-1 0 0,0 0 0,1 0 0,-1 1 0,1-1-1,0 1 1,-1-1 0,1 1 0,0-1 0,0 1 0,0 0-103,31 3 317,-2 1-241,22 4-1566,-16-8-2745,-21-2-504,-1 0-1188</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47.853"/>
    </inkml:context>
    <inkml:brush xml:id="br0">
      <inkml:brushProperty name="width" value="0.05" units="cm"/>
      <inkml:brushProperty name="height" value="0.05" units="cm"/>
      <inkml:brushProperty name="color" value="#AB008B"/>
    </inkml:brush>
  </inkml:definitions>
  <inkml:trace contextRef="#ctx0" brushRef="#br0">1 1 328,'0'0'1188,"0"0"235,0 0 4,0 0-189,0 0-215,0 0-59,0 0-96,0 0-110,0 0-65,0 0-126,0 0 16,0 0-23,0 0 123,0 0-119,0 0 87,0 0-39,0 0-26,0 0-147,0 0-160,0 0-76,11 17 150,59 11-302,-35-16-2203,-1 2-4410,-17-3 107</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49.188"/>
    </inkml:context>
    <inkml:brush xml:id="br0">
      <inkml:brushProperty name="width" value="0.05" units="cm"/>
      <inkml:brushProperty name="height" value="0.05" units="cm"/>
      <inkml:brushProperty name="color" value="#AB008B"/>
    </inkml:brush>
  </inkml:definitions>
  <inkml:trace contextRef="#ctx0" brushRef="#br0">1 1 1360,'0'0'4900,"0"0"-2299,0 0-773,0 0-224,0 0 58,0 0-183,17 0 711,221 0-309,-187 0-5976,0 0-4208,-51 0 1540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49.520"/>
    </inkml:context>
    <inkml:brush xml:id="br0">
      <inkml:brushProperty name="width" value="0.05" units="cm"/>
      <inkml:brushProperty name="height" value="0.05" units="cm"/>
      <inkml:brushProperty name="color" value="#AB008B"/>
    </inkml:brush>
  </inkml:definitions>
  <inkml:trace contextRef="#ctx0" brushRef="#br0">1 1 1240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49.855"/>
    </inkml:context>
    <inkml:brush xml:id="br0">
      <inkml:brushProperty name="width" value="0.05" units="cm"/>
      <inkml:brushProperty name="height" value="0.05" units="cm"/>
      <inkml:brushProperty name="color" value="#AB008B"/>
    </inkml:brush>
  </inkml:definitions>
  <inkml:trace contextRef="#ctx0" brushRef="#br0">1 1 1240,'3'65'1002,"-1"-1"80,-1-4 2389,18-60 4515,2 0-5051,75 1-1392,12 1-3872,-2-7-6055,-47-5 1166</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50.185"/>
    </inkml:context>
    <inkml:brush xml:id="br0">
      <inkml:brushProperty name="width" value="0.05" units="cm"/>
      <inkml:brushProperty name="height" value="0.05" units="cm"/>
      <inkml:brushProperty name="color" value="#AB008B"/>
    </inkml:brush>
  </inkml:definitions>
  <inkml:trace contextRef="#ctx0" brushRef="#br0">1 0 328,'0'0'2193,"0"0"2565,0 0-1809,0 0-964,0 0-223,0 0-24,0 0-338,0 6-194,0 233 2000,0-75-4782,0-28-3375,0-3-4299,0-50 5734</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57.491"/>
    </inkml:context>
    <inkml:brush xml:id="br0">
      <inkml:brushProperty name="width" value="0.05" units="cm"/>
      <inkml:brushProperty name="height" value="0.05" units="cm"/>
      <inkml:brushProperty name="color" value="#AB008B"/>
    </inkml:brush>
  </inkml:definitions>
  <inkml:trace contextRef="#ctx0" brushRef="#br0">626 879 4209,'0'0'4041,"0"0"-2034,0 0-500,0 0-114,0 0 106,0 46 2456,-1-45-3912,0 0 0,1 0 1,-1-1-1,0 1 1,0-1-1,0 1 1,0 0-1,0-1 0,1 0 1,-1 1-1,0-1 1,0 1-1,0-1 1,0 0-1,0 0 0,0 0 1,0 0-1,0 0 1,0 0-1,-1 0 1,1 0-1,0 0 0,0 0-43,-37 0 2,30-1 30,-258 1 864,258 0-890,0 0 0,0-1 0,1 0 0,-1 0 0,0-1 0,1 0 0,-1-1 0,1 1-1,0-1 1,0-1 0,0 1 0,0-1 0,-5-4-6,-4-6 26,0 0 0,1 0 0,1-2 0,-4-5-26,-24-25 52,36 39-62,1-1-1,-1 0 0,1 0 1,1 0-1,-1-1 0,2 1 0,-1-1 1,1 0-1,0 0 0,1 0 0,0-1 1,0-8 10,-2-20-105,1-1 1,3-18 104,0 51-15,-2-46-114,0-40-100,3 84 208,-1 1-1,1-1 1,1 0-1,-1 0 1,2 0 0,-1 1-1,1-1 1,0 1 0,2-4 21,29-51-117,-15 26 19,1 2 0,12-15 98,-24 39-68,0 0-1,1 0 1,0 1 0,0 0 0,1 1-1,0 0 1,0 0 0,1 1 0,7-3 68,-4 5-15,1 1-1,-1 1 1,1 0 0,0 1 0,-1 1 0,1 0 0,0 1 0,0 1-1,0 0 1,0 1 15,36 0-27,-14-3 18,34 2-38,-67 0 44,0 0 1,1 0-1,-1 0 0,0 0 1,1 1-1,-1 0 0,0 0 1,0 0-1,0 0 0,-1 1 1,1-1-1,-1 1 0,1 0 1,0 1 2,9 10-9,-1 1 1,0 1 0,0 0 0,-2 1 0,0 0 0,-1 1-1,-1 0 1,0 0 0,-1 1 0,-2 0 0,0 0-1,3 19 9,0 26-1,-3-1-1,-3 1 0,-3 23 2,0-15 18,1-66-29,0 0 0,-1 0 1,0 0-1,0 0 0,0 0 0,-1-1 0,1 1 0,-2 0 0,1-1 0,0 0 0,-1 1 0,0-1 0,0 0 1,-1 0-1,1-1 0,-1 1 0,0-1 0,-1 0 0,1 0 0,-1 0 0,1 0 0,-1-1 0,0 0 0,0 0 1,-1 0-1,-4 1 11,-6 3-636,0-1 1,0 0 0,0-2-1,-3 1 636,-67 10-5870,43-9 738,-21 6 1294</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6:00.554"/>
    </inkml:context>
    <inkml:brush xml:id="br0">
      <inkml:brushProperty name="width" value="0.05" units="cm"/>
      <inkml:brushProperty name="height" value="0.05" units="cm"/>
      <inkml:brushProperty name="color" value="#AB008B"/>
    </inkml:brush>
  </inkml:definitions>
  <inkml:trace contextRef="#ctx0" brushRef="#br0">609 757 72,'0'0'75,"0"0"-30,0 0 126,0 0 516,0 0 1236,-1 8-135,-4 24-487,-6 62-61,11-93-1142,-7 29 10123,2-22-9948,0 0 0,0-1 0,0 0 0,-1 0 0,-1 0-1,1 0 1,-1-1 0,0 0 0,0-1 0,-1 1 0,0-1 0,0-1 0,0 0 0,0 0 0,-1 0-1,-3 0-272,-1 1-12,-2-1-1,1-1 1,0 0-1,-1 0 1,1-2-1,-1 0 1,0 0-1,1-2 1,-1 1-1,0-2 13,10 1-19,0-1-1,0 0 1,0 0-1,0 0 1,0 0-1,1-1 1,-1 0-1,1 0 1,0 0-1,-1 0 1,0-3 19,-46-45-151,32 30 120,1 3-6,-7-7-332,1-2 1,0 0-1,-6-13 369,23 29-77,0-1 0,1 1 1,0-1-1,1-1 0,0 1 0,1-1 0,1 0 0,0 0 1,0 0-1,0-13 77,-1-49-500,4 0 0,4-21 500,-2 82-7,1 0-1,0 0 1,1 1 0,0 0 0,1 0 0,0 0 0,1 0 0,1 1 0,0 0 0,1 0 0,0 0 0,1 1-1,0 1 1,0 0 0,1 0 0,1 0 0,-1 2 0,2-1 0,0 1 7,47-32 89,63-30-89,-57 34-45,-55 31 43,1 1 1,0 0-1,0 1 1,0 0-1,0 1 1,1 0-1,-1 0 1,1 2-1,-1-1 1,0 1-1,6 1 2,0 0 38,-10-1-39,-1 1 0,0 0 0,0 1 0,1-1 0,-1 1 0,0 0 0,-1 1 0,1 0 0,0 0 0,-1 0 0,0 0 0,3 3 1,66 56-8,-31-25 22,-33-29-15,0 1 1,-1 0 0,-1 0-1,1 1 1,-1 0-1,-1 0 1,0 0 0,0 1-1,-1 1 1,-1-1 0,0 1-1,0 0 1,-1 0 0,-1 0-1,1 7 1,3 22-21,-3 0 1,-1 1-1,-2 0 0,-2 3 21,1-13-1,0-22 3,-2 0 0,1 0 0,-1 0-1,-1 0 1,0-1 0,0 1 0,-1-1-1,0 0 1,-1 0 0,0 0 0,0-1 0,-4 5-2,-17 21-108,0-2 0,-16 13 108,15-15-259,-22 22-669,-14 16-3438,8 3-5587,44-57 7824</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1:37.885"/>
    </inkml:context>
    <inkml:brush xml:id="br0">
      <inkml:brushProperty name="width" value="0.05" units="cm"/>
      <inkml:brushProperty name="height" value="0.05" units="cm"/>
      <inkml:brushProperty name="color" value="#E71224"/>
    </inkml:brush>
  </inkml:definitions>
  <inkml:trace contextRef="#ctx0" brushRef="#br0">894 2011 7322,'0'0'2603,"0"0"-840,0 0-195,0 0-98,0 0 97,0 0 68,-7 0 2097,-13 0-2632,12 1-1024,-1 1 1,1 0-1,0 0 1,0 1-1,0 0 0,0 0 1,0 1-1,-3 2-76,-29 12 155,20-12-77,-1 0 0,-1-1-1,1-1 1,-1-1 0,0-1-1,1-1 1,-1-1 0,0-1-1,-2-1-77,13-1 22,-1-1-1,1 0 1,0-1-1,1 0 1,-1-1-1,1 0 1,0 0 0,1-1-1,0-1 1,0 0-1,-4-4-21,-32-24 79,34 28-82,1-1 0,0 0 0,0-1 0,1 0 0,0 0 0,1-1 0,1 0 0,-1 0 0,-4-13 3,-8-18 73,2-1 1,-2-11-74,8 22 10,-55-168 31,-26-150-41,78 271-345,4 0-1,4-1 1,2 0-1,5 0 1,5-42 345,-2 100-41,0 0-1,2 1 1,0-1-1,1 1 1,1 0-1,2 0 1,8-17 41,9-11-74,2 0-1,20-23 75,-30 47-72,0 0 0,2 2 0,1 0 0,1 1 0,0 1 0,8-4 72,-16 15-32,1 0-1,1 0 0,-1 2 1,2-1-1,-1 2 0,1 1 1,0 0-1,0 1 1,1 0-1,-1 2 0,7-1 33,75-3-254,83 4 254,-125 3-82,-50 1 65,0 0 0,1 1 0,-1-1 0,0 1 0,0 1 0,0-1 0,-1 1 0,1 0 0,0 1 1,-1 0-1,0 0 0,4 3 17,74 66-92,-58-49 70,-7-3-20,0 1 0,-2 0 0,-1 1 0,-1 1 0,0 1 0,7 20 42,4 3-30,-5-6 17,-2 1-1,-2 1 1,-1 1-1,-3 0 1,-2 1-1,-1 0 0,0 28 14,4 80-122,-5 99 122,-7-164-7,0-23-7,1 38 123,-4 1 0,-7 17-109,-9-14 157,-5-1 0,-12 27-157,25-99-15,3-13-67,-11 43 426,-13 29-344,24-77-145,-1 0 0,-1-1 0,0 0 0,-1 0 0,-1-1 0,0 0 0,-12 12 145,16-22-884,0 1 0,0-1 0,-1-1 0,0 1 0,1-1 0,-2-1 0,-2 2 884,-15 2-5500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51.583"/>
    </inkml:context>
    <inkml:brush xml:id="br0">
      <inkml:brushProperty name="width" value="0.05" units="cm"/>
      <inkml:brushProperty name="height" value="0.05" units="cm"/>
      <inkml:brushProperty name="color" value="#E71224"/>
    </inkml:brush>
  </inkml:definitions>
  <inkml:trace contextRef="#ctx0" brushRef="#br0">394 1 2793,'0'0'1577,"0"0"-725,0 0-238,0 0 107,0 0-64,0 0 116,-4 37 69,2-15-694,-4 33 351,-2 0 1,-2 0 0,-16 45-500,-282 900 2016,299-964-2010,7-26-99,0 0 0,-1-1 0,0 1 0,-1-1 0,-2 5 93,5-14-513,1 0-169,2-7-91,31-91-1472,-9 35 674</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1:47.246"/>
    </inkml:context>
    <inkml:brush xml:id="br0">
      <inkml:brushProperty name="width" value="0.05" units="cm"/>
      <inkml:brushProperty name="height" value="0.05" units="cm"/>
      <inkml:brushProperty name="color" value="#E71224"/>
    </inkml:brush>
  </inkml:definitions>
  <inkml:trace contextRef="#ctx0" brushRef="#br0">485 1053 7378,'0'0'2675,"0"0"-648,0 0-187,0 0-246,-4 0 66,0 0-1153,-1-1-1,1 1 0,-1-1 0,1 0 0,0 0 1,-1-1-1,1 1 0,-4-3-506,-56-37 1932,14 7-1746,16 16-156,1-2 0,1-2 0,0-1 0,-14-16-30,32 27-115,2-1 0,-1-1 0,2 0 0,0-1 0,1 0 0,0-1 0,1 0 1,1 0-1,0-1 0,-3-12 115,3 1-269,1 1 1,2-1-1,1 0 1,1-1-1,0-4 269,4-147-873,2 73 512,-4 100 282,1-1 0,0 1 0,1-1 0,0 1 0,0 0 0,0 0-1,1-1 1,0 1 0,1 0 0,0 0 0,0 1 0,0-1 0,1 1 0,0-1 0,0 1-1,0 0 1,1 0 0,0 1 0,0 0 0,1 0 0,-1 0 0,1 0 0,0 1 0,0 0-1,1 0 1,-1 1 0,1-1 0,1 1 79,8-4-276,1 1 0,0 0 0,0 2 0,1 0 0,-1 1 0,1 0 0,10 1 276,37 0-656,31 5 656,-7-1-8,-83-2 5,0 1 1,1 0 0,-1 0-1,0 1 1,0-1 0,0 1-1,-1 1 1,1-1 0,0 1-1,-1 0 1,1 0 0,-1 1-1,0-1 1,0 1 0,-1 0-1,1 1 1,-1-1 0,2 3 2,11 14-14,0 1 1,-1 1 0,8 19 13,13 15-8,-30-46-5,0 1-1,-1 0 1,0 0 0,-1 0-1,0 1 1,-1 0 0,-1 0-1,0 0 1,-1 0-1,1 10 14,0 24-23,-2-1 0,-3 23 23,0 9 44,2-27 3,-2 0-1,-2-1 1,-5 20-47,6-55 26,0-1-1,0-1 1,-1 1-1,-1 0 1,0-1-1,-1 0 1,-1 0-1,0-1 1,0 0-1,-1 0 1,-1 0-1,0-1 1,-1-1 0,-5 6-26,5-7-217,1-1 0,-1-1 1,-1 0-1,1 0 1,-1-1-1,-1 0 1,-7 3 216,10-7-753,0 1 0,-1-1 0,1-1 0,-1 1 0,0-2 0,-7 1 753,-16-1-4218</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1:47.862"/>
    </inkml:context>
    <inkml:brush xml:id="br0">
      <inkml:brushProperty name="width" value="0.05" units="cm"/>
      <inkml:brushProperty name="height" value="0.05" units="cm"/>
      <inkml:brushProperty name="color" value="#E71224"/>
    </inkml:brush>
  </inkml:definitions>
  <inkml:trace contextRef="#ctx0" brushRef="#br0">0 32 7546,'0'0'2020,"0"0"-110,0 0-365,0 0-458,0 0-129,0 0-331,17 0-227,21 0-622,0-2 0,1-1 0,-1-2 0,15-5 222,-37 6-1576,2 1 1,-1 1 0,0 0-1,9 1 1576,-7 1-3198</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1:48.253"/>
    </inkml:context>
    <inkml:brush xml:id="br0">
      <inkml:brushProperty name="width" value="0.05" units="cm"/>
      <inkml:brushProperty name="height" value="0.05" units="cm"/>
      <inkml:brushProperty name="color" value="#E71224"/>
    </inkml:brush>
  </inkml:definitions>
  <inkml:trace contextRef="#ctx0" brushRef="#br0">0 80 6113,'0'0'1953,"0"0"-289,0 0-200,0 0-407,0 0-129,0 0-112,0 0-440,3 0-232,9 0-136,9 0-8,8 0 96,10 0-96,26-16-616,-8-10-1464,-7-12-1601</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1:49.049"/>
    </inkml:context>
    <inkml:brush xml:id="br0">
      <inkml:brushProperty name="width" value="0.05" units="cm"/>
      <inkml:brushProperty name="height" value="0.05" units="cm"/>
      <inkml:brushProperty name="color" value="#E71224"/>
    </inkml:brush>
  </inkml:definitions>
  <inkml:trace contextRef="#ctx0" brushRef="#br0">36 22 6681,'0'0'1767,"0"0"-429,0 0-339,0 0-355,0 0-64,0 0-145,6-2-256,9-3-265,1 1 0,0 0 0,0 1 0,1 1 0,-1 1 0,1 1 0,5 0 86,-21 6-729,-2 30 607,-2-1 0,-1 0 1,-2 0-1,-9 27 122,-49 141-351,13-46 251,45-139 101,0 4 1,0-1 1,0 1 0,2 0 0,1 1 0,0 17-3,4-39 1,-1-1 1,1 1 0,-1-1-1,1 1 1,0 0-1,-1-1 1,1 1-1,0-1 1,0 0 0,-1 1-1,1-1 1,0 0-1,0 1 1,0-1-1,0 0 1,-1 0 0,1 1-1,0-1 1,0 0-1,0 0 1,0 0-1,0 0 1,0 0 0,-1-1-1,1 1 1,0 0-1,0 0 1,0-1-2,1 1 8,2 0-5,0-1 0,0 0 0,0 0 1,0-1-1,0 1 0,0-1 0,-1 1 0,1-1 0,0 0 0,-1-1 1,0 1-1,1-1 0,-1 1 0,0-1 0,0 0 0,-1 0 1,1 0-1,0-1 0,0-1-3,10-14-80,0-1-1,-2 0 1,1-2 80,-4 6-115,34-72-1941,-4-2 0,5-27 2056,39-92-2395,-81 204 2499,2 1 0,-1-1 0,0 1 0,1 0 0,0 0 0,0 0 0,0 0 0,0 1-1,1-1 1,0 1 0,-1 0 0,1 0 0,0 0 0,1 0 0,-1 1 0,0 0 0,1-1 0,-1 2 0,2-1-104,8-2 386,0 2 0,0-1 0,-1 2-1,2 0 1,-1 1 0,2 0-386,3 0 410,-12 0-206,0-1 0,1 1 1,-1 1-1,0 0 0,0 0 1,0 0-1,5 2-204,-9-1 65,0-1 0,0 1-1,0 0 1,0 0 0,0 1 0,0-1-1,-1 0 1,1 1 0,-1 0 0,0-1-1,1 1 1,-1 0 0,0 0 0,-1 1-1,1-1 1,-1 0 0,1 2-65,1 0 16,-1 1 1,0 0-1,0 0 1,-1 0-1,1 0 1,-1 1-1,-1-1 1,1 0-1,-1 0 1,0 0-1,0 1 1,-1-1-1,0 0 1,0 0-1,0 0 1,-1 0-1,0 0 1,0 0-1,-1 0 1,0 0-1,0-1 1,0 0-1,0 1 1,-1-1-1,-1 1-16,-4 5-493,-1-1-1,0 0 1,-1 0-1,0-1 0,0 0 1,-1-1-1,0-1 1,0 0-1,-1 0 0,-6 1 494,-23 9-4349</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1:49.410"/>
    </inkml:context>
    <inkml:brush xml:id="br0">
      <inkml:brushProperty name="width" value="0.05" units="cm"/>
      <inkml:brushProperty name="height" value="0.05" units="cm"/>
      <inkml:brushProperty name="color" value="#E71224"/>
    </inkml:brush>
  </inkml:definitions>
  <inkml:trace contextRef="#ctx0" brushRef="#br0">268 1 4617,'0'0'1200,"0"0"-32,0 0 73,0 0-81,0 0-64,0 0-144,0 0 113,-54 246-281,28-188-296,-4 1-304,0-5-96,3-6-88,1-11-536,2-5-896,0-16-425,9-10-231,3-6-1585</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1:49.749"/>
    </inkml:context>
    <inkml:brush xml:id="br0">
      <inkml:brushProperty name="width" value="0.05" units="cm"/>
      <inkml:brushProperty name="height" value="0.05" units="cm"/>
      <inkml:brushProperty name="color" value="#E71224"/>
    </inkml:brush>
  </inkml:definitions>
  <inkml:trace contextRef="#ctx0" brushRef="#br0">0 0 4241,'0'0'1280,"0"0"-416,0 0-47,0 0 31,0 0-184,0 0 72,0 0-328,113 166-152,-89-139-144,-3 0-64,-10 5-48,-2-11-864,-6 1-2185</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1:53.028"/>
    </inkml:context>
    <inkml:brush xml:id="br0">
      <inkml:brushProperty name="width" value="0.05" units="cm"/>
      <inkml:brushProperty name="height" value="0.05" units="cm"/>
      <inkml:brushProperty name="color" value="#E71224"/>
    </inkml:brush>
  </inkml:definitions>
  <inkml:trace contextRef="#ctx0" brushRef="#br0">1 8 5113,'0'0'2541,"0"0"-980,0 0-147,0 0-38,0 0-61,0 0-109,0 0-1169,0 0 1,0 0 0,0-1 0,0 1-1,0 0 1,0 0 0,0 0-1,0-1 1,0 1 0,0 0 0,0 0-1,0-1 1,0 1 0,0 0-1,0 0 1,0 0 0,0-1 0,0 1-1,0 0 1,0 0 0,0-1-1,0 1 1,0 0 0,0 0 0,1 0-1,-1-1 1,0 1 0,0 0-1,0 0 1,0 0 0,0 0-1,1-1 1,-1 1 0,0 0 0,0 0-1,0 0 1,1 0 0,-1 0-1,0 0 1,0 0 0,0 0 0,1-1-1,-1 1 1,0 0 0,0 0-1,1 0 1,-1 0-38,10 14-14,0 0-1,0 1 1,-1 0-1,3 9 15,33 51 46,-43-72-50,0 0 0,0-1 0,0 1-1,0-1 1,0 1 0,1-1 0,-1 0 0,1 0-1,0 0 1,0 0 0,0 0 0,0-1 0,0 1-1,0-1 1,0 0 0,0 0 0,0 0-1,0 0 1,1-1 0,-1 1 0,0-1 0,1 0-1,-1 0 1,3 0 4,-3-1-10,1 0 0,0-1-1,0 1 1,-1-1 0,1 0-1,-1 0 1,1 0 0,-1-1-1,0 1 1,0-1-1,0 0 1,0 0 0,0 0-1,-1 0 1,1 0 0,-1 0-1,0-1 1,0 1 0,1-2 10,-2 1-34,1 0 1,0 0 0,0 0 0,0 1-1,0-1 1,1 1 0,-1-1-1,1 1 1,0 0 0,0 0 0,0 0-1,0 1 1,1-1 0,-1 1-1,1-1 1,0 1 0,-1 0-1,1 1 1,0-1 0,0 1 0,0-1-1,1 1 1,-1 0 0,0 1-1,0-1 1,0 1 0,1 0 0,0 0 33,-4 0-8,0 0 0,1 1 1,-1-1-1,1 1 1,-1-1-1,0 1 1,1-1-1,-1 1 0,0 0 1,0 0-1,0-1 1,1 1-1,-1 0 1,0 0-1,0 0 0,0 1 1,0-1-1,-1 0 1,2 1 7,18 32-50,-2-4-27,-15-26 79,0 0-1,0-1 1,1 1 0,-1-1 0,1 0 0,0 0-1,0 0 1,0 0 0,1-1 0,-1 0 0,1 0 0,-1 0-1,1 0 1,0-1 0,-1 1 0,1-1 0,0 0-1,0-1 1,0 1 0,0-1 0,0 0 0,0-1-1,0 1 1,0-1 0,-1 0 0,1 0 0,0 0-1,0 0 1,-1-1 0,1 0 0,3-2-2,-2 0-111,0 0 0,1 0 0,-1 1 1,1 0-1,0 0 0,0 0 0,3 0 111,-8 3-21,0-1 0,1 1 0,-1 0 0,0 0 0,0 0 0,0 0 0,1 0 0,-1 0 0,0 1 0,0-1 0,0 1 0,0-1 0,0 1 0,0 0 0,0 0 0,0 0 0,0 0 0,0 0 0,0 1 0,-1-1 0,1 0 0,0 1 0,-1-1 0,1 1 0,-1 0 0,0 0 0,1 1 21,9 12-387,-2 2 0,-1-1 0,0 1 0,1 4 387,-1-2-1453,1 3-1603</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2:00.694"/>
    </inkml:context>
    <inkml:brush xml:id="br0">
      <inkml:brushProperty name="width" value="0.05" units="cm"/>
      <inkml:brushProperty name="height" value="0.05" units="cm"/>
      <inkml:brushProperty name="color" value="#E71224"/>
    </inkml:brush>
  </inkml:definitions>
  <inkml:trace contextRef="#ctx0" brushRef="#br0">0 28 6321,'0'0'1510,"0"0"-512,0 0-384,0 0-203,0 0 179,0 0-112,2-4-164,0 2-287,-1 0 1,1 0-1,0 0 1,0 1-1,0-1 1,0 1-1,1-1 0,-1 1 1,0 0-1,1-1 1,-1 1-1,1 0 1,-1 1-1,1-1 1,-1 0-1,1 1 1,-1-1-1,1 1 1,2 0-28,64-1 379,-42 2-251,-21 0-99,1 0 0,0 1 0,0 0-1,-1 0 1,1 0 0,-1 1 0,1 0 0,-1 0-1,0 1 1,-1-1 0,1 1 0,0 1 0,-1-1-1,0 1 1,0 0 0,0 0 0,-1 0-1,4 6-28,-1-2 34,-1 0 0,1 1 0,-1 0-1,-1 0 1,0 0 0,0 1 0,-1 0 0,-1-1-1,0 2 1,0-1 0,0 4-34,-2 5 41,-2 1 0,0-1 1,-1 0-1,0 0 0,-2 0 1,-1 0-1,0 0 0,-1-1 0,-1 0 1,-1 0-1,-1-1 0,-3 5-41,-24 38-2265,-2-3 0,-40 47 2265,73-98-338,-26 32-3115</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2:01.105"/>
    </inkml:context>
    <inkml:brush xml:id="br0">
      <inkml:brushProperty name="width" value="0.05" units="cm"/>
      <inkml:brushProperty name="height" value="0.05" units="cm"/>
      <inkml:brushProperty name="color" value="#E71224"/>
    </inkml:brush>
  </inkml:definitions>
  <inkml:trace contextRef="#ctx0" brushRef="#br0">22 0 8170,'0'0'3040,"0"0"-1631,0 0-433,0 0-704,0 0-248,0 0 80,0 0-80,-6 107-24,0-64-1000,-3-6-2681</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1:55.379"/>
    </inkml:context>
    <inkml:brush xml:id="br0">
      <inkml:brushProperty name="width" value="0.05" units="cm"/>
      <inkml:brushProperty name="height" value="0.05" units="cm"/>
      <inkml:brushProperty name="color" value="#E71224"/>
    </inkml:brush>
  </inkml:definitions>
  <inkml:trace contextRef="#ctx0" brushRef="#br0">1 1310 6953,'0'0'3255,"0"0"-1314,0 0-383,0 0-434,0 0-272,0 0 122,0 0-282,0 0-260,0 0-65,0 0-112,11-7-21,343-265-362,72-11-1761,-40 28-764,-253 159-1423,97-92 4076,-222 180-177,75-73-1382,-76 73 1198,0 0 0,-1-1 0,0 0 0,0 0 0,-1 0 0,0-1 0,-1 1 0,0-1 0,1-7 361,-1-5-2257</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51.964"/>
    </inkml:context>
    <inkml:brush xml:id="br0">
      <inkml:brushProperty name="width" value="0.05" units="cm"/>
      <inkml:brushProperty name="height" value="0.05" units="cm"/>
      <inkml:brushProperty name="color" value="#E71224"/>
    </inkml:brush>
  </inkml:definitions>
  <inkml:trace contextRef="#ctx0" brushRef="#br0">485 0 4153,'0'0'1466,"0"0"-670,0 0 96,0 0 140,0 0-224,0 0-221,-15 59-84,-53 192-3,22-97 1284,-62 138-1784,62-178 219,-13 34-57,-76 214-396,128-336-2692,7-25 1414,1-5-1067,4-18-3072</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1:55.822"/>
    </inkml:context>
    <inkml:brush xml:id="br0">
      <inkml:brushProperty name="width" value="0.05" units="cm"/>
      <inkml:brushProperty name="height" value="0.05" units="cm"/>
      <inkml:brushProperty name="color" value="#E71224"/>
    </inkml:brush>
  </inkml:definitions>
  <inkml:trace contextRef="#ctx0" brushRef="#br0">0 1 3665,'0'0'2480,"0"0"-1177,0 0-580,0 0-375,0 0-189,0 0 74,13 0 137,378 0 2184,-389 1-2557,0-1 0,-1 1 0,1 0 1,-1 0-1,1 0 0,-1 0 0,1 0 1,-1 1-1,1-1 0,-1 0 0,0 1 1,0-1-1,0 1 0,0-1 0,0 1 1,0-1-1,0 1 0,0 0 0,-1 0 1,1-1-1,-1 1 0,1 0 0,-1 0 1,0 0-1,0-1 0,0 3 3,8 53-105,-6-18-8,-1-1-1,-2 1 0,-2 0 1,-2-1-1,-8 32 114,4-34-1266,-1-1 0,-3-1 0,-13 28 1266,-6-1-4651</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1:56.489"/>
    </inkml:context>
    <inkml:brush xml:id="br0">
      <inkml:brushProperty name="width" value="0.05" units="cm"/>
      <inkml:brushProperty name="height" value="0.05" units="cm"/>
      <inkml:brushProperty name="color" value="#E71224"/>
    </inkml:brush>
  </inkml:definitions>
  <inkml:trace contextRef="#ctx0" brushRef="#br0">1 6 6177,'0'0'2762,"0"0"-1165,0 0-296,0 0-205,0 0-79,0 0-120,0 0-423,6 0-274,301 0 904,-176 0-3793,-129-4-1714,-2 3 863</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1:56.979"/>
    </inkml:context>
    <inkml:brush xml:id="br0">
      <inkml:brushProperty name="width" value="0.05" units="cm"/>
      <inkml:brushProperty name="height" value="0.05" units="cm"/>
      <inkml:brushProperty name="color" value="#E71224"/>
    </inkml:brush>
  </inkml:definitions>
  <inkml:trace contextRef="#ctx0" brushRef="#br0">10 1 5353,'0'0'2759,"0"0"-1141,0 0-436,0 0-460,0 0-437,0 0-203,0 12-55,2 130 540,-4 199 1138,-3-292-1681,3-38 1,1 1 0,0 0-1,0 0 1,1 0 0,1 0 0,0-1 0,2 10-25,-2-18 3,1 0 0,0 1 0,0-1 0,0 0 0,0 0 0,1 0 0,-1 0 0,1 0 0,-1 0 0,1-1 0,0 1 0,0-1 0,0 0 0,1 0 0,-1 0 0,0 0 0,1-1 0,-1 0 0,1 1 0,0-1-1,-1 0 1,3 0-3,9 2-216,-1 0 0,1-1-1,0 0 1,0-1 0,1-1 216,0 0-665,-12 1 378,-1 0-1,1-1 1,-1 0 0,1 1 0,0-1 0,-1-1 0,1 1 0,-1 0-1,1-1 1,-1 0 0,1 0 0,-1 0 0,0 0 0,1-1 0,-1 1 0,0-1-1,0 0 1,1 0 287,3-13-2919</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1:57.326"/>
    </inkml:context>
    <inkml:brush xml:id="br0">
      <inkml:brushProperty name="width" value="0.05" units="cm"/>
      <inkml:brushProperty name="height" value="0.05" units="cm"/>
      <inkml:brushProperty name="color" value="#E71224"/>
    </inkml:brush>
  </inkml:definitions>
  <inkml:trace contextRef="#ctx0" brushRef="#br0">0 38 5033,'0'0'2921,"0"0"-1689,0 0 104,0 0-456,0 0-199,0 0-57,0 0-464,0-5-80,6 5-80,12 0-56,12 0 48,6 0-48,5 0-24,1 0-456,8 0-673,-8-16-735,-7 0-2017</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1:57.773"/>
    </inkml:context>
    <inkml:brush xml:id="br0">
      <inkml:brushProperty name="width" value="0.05" units="cm"/>
      <inkml:brushProperty name="height" value="0.05" units="cm"/>
      <inkml:brushProperty name="color" value="#E71224"/>
    </inkml:brush>
  </inkml:definitions>
  <inkml:trace contextRef="#ctx0" brushRef="#br0">216 1 5081,'0'0'2941,"0"0"-954,0 0-460,0 0-332,0 0-122,0 0 74,-2 9 207,-48 184-1179,-45 200 209,70-265-295,5 1 0,5 13-89,13-121-54,-2 37 117,2 1 1,3 9-64,-1-52-174,2-1-1,0 1 1,1-1 0,0 0 0,1 0 0,1 0-1,0 0 1,1-1 0,1 0 0,4 7 174,-10-19-147,1 0 0,-1 1 1,1-1-1,0 0 0,-1-1 0,1 1 1,0 0-1,0 0 0,0-1 1,1 1-1,-1-1 0,0 0 1,0 0-1,1 0 0,-1 0 1,1 0-1,2 0 147,43 0-4161,-23-6 132</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1:58.457"/>
    </inkml:context>
    <inkml:brush xml:id="br0">
      <inkml:brushProperty name="width" value="0.05" units="cm"/>
      <inkml:brushProperty name="height" value="0.05" units="cm"/>
      <inkml:brushProperty name="color" value="#E71224"/>
    </inkml:brush>
  </inkml:definitions>
  <inkml:trace contextRef="#ctx0" brushRef="#br0">0 26 5001,'0'0'2481,"0"0"-1180,0 0-427,0 0-213,0 0-226,0 0-27,10-1-108,57-1 407,-45 3-505,-1-1 1,1-1 0,-1-1 0,0-1-1,1 0 1,-1-2 0,13-5-203,-34 11-17,1 0-1,0 0 1,0-1 0,-1 1-1,1 0 1,-1 0 0,1 0 0,-1 0-1,1 0 1,-1 0 0,0 0-1,1 0 1,-1 0 0,0 0-1,0 0 1,0 0 0,0 0 0,1 0-1,-1 0 1,-1 0 0,1 0-1,0 0 1,0 0 0,0 0-1,-1 0 18,1 35-9,-8 14 96,-2 0 0,-2-1-1,-2 0 1,-2 0 0,-17 33-87,5-9 105,8-20-1,-2 0-1,-16 23-103,37-74-2,0-1 0,1 0 1,-1 0-1,0 1 0,1-1 0,-1 1 1,1-1-1,-1 0 0,1 1 0,0-1 1,-1 1-1,1-1 0,0 1 0,0-1 1,0 1-1,0-1 0,0 1 0,1-1 1,-1 0-1,0 1 0,1-1 0,-1 1 1,1-1-1,-1 0 0,1 1 0,0-1 1,-1 0-1,1 1 0,0-1 0,0 0 1,0 0-1,0 0 0,0 0 0,0 0 1,0 0-1,1 0 0,-1 0 0,0-1 1,1 1 1,7 9 27,-2-3-16,1 1 1,-1-2 0,1 1 0,0-1 0,0-1 0,1 1-1,0-1 1,0-1 0,5 3-12,32 1-2778,-41-12 434,-4-14-2081</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1:58.825"/>
    </inkml:context>
    <inkml:brush xml:id="br0">
      <inkml:brushProperty name="width" value="0.05" units="cm"/>
      <inkml:brushProperty name="height" value="0.05" units="cm"/>
      <inkml:brushProperty name="color" value="#E71224"/>
    </inkml:brush>
  </inkml:definitions>
  <inkml:trace contextRef="#ctx0" brushRef="#br0">1 6 4241,'0'0'1376,"0"0"-266,0 0-154,0 0-188,0 0-16,0 0-48,39-6 1592,103 12-6995,-104-6-84</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1:59.393"/>
    </inkml:context>
    <inkml:brush xml:id="br0">
      <inkml:brushProperty name="width" value="0.05" units="cm"/>
      <inkml:brushProperty name="height" value="0.05" units="cm"/>
      <inkml:brushProperty name="color" value="#E71224"/>
    </inkml:brush>
  </inkml:definitions>
  <inkml:trace contextRef="#ctx0" brushRef="#br0">1 0 4729,'0'0'2187,"0"0"-1040,0 0-436,0 0-324,0 0 55,0 0 427,10 25 85,-4-10-790,25 58 1371,20 30-1535,-44-90 144,70 132 1567,8 38-1711,-65-135 47,-3 1 0,-1 1 0,-3 0-1,-2 1 1,-2 0 0,-2 3-47,-2 0 44,-3 0 1,-3 0 0,-7 52-45,4-75-144,-2-1 0,-1 1 1,-2-1-1,0-1 0,-2 0 0,-2 0 0,-11 19 144,-1-5-1353,-2-2-1,-1-1 1,-14 13 1353,-10 4-3519</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1:59.880"/>
    </inkml:context>
    <inkml:brush xml:id="br0">
      <inkml:brushProperty name="width" value="0.05" units="cm"/>
      <inkml:brushProperty name="height" value="0.05" units="cm"/>
      <inkml:brushProperty name="color" value="#E71224"/>
    </inkml:brush>
  </inkml:definitions>
  <inkml:trace contextRef="#ctx0" brushRef="#br0">1 6 4505,'0'0'2779,"0"0"-1216,0 0-416,0 0-337,0 0-201,0 0 11,43-5 183,-21 6-558,1 1 0,-1 2 1,19 4-246,-18-2 8,-1-2 1,1-1 0,22 1-9,31-4-5242,-63 0 1271</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2:00.223"/>
    </inkml:context>
    <inkml:brush xml:id="br0">
      <inkml:brushProperty name="width" value="0.05" units="cm"/>
      <inkml:brushProperty name="height" value="0.05" units="cm"/>
      <inkml:brushProperty name="color" value="#E71224"/>
    </inkml:brush>
  </inkml:definitions>
  <inkml:trace contextRef="#ctx0" brushRef="#br0">1 0 6233,'0'0'1881,"0"0"-505,0 0-376,0 0-616,0 0-184,0 0-192,0 0 128,83 32 160,-33-26-200,43 5-96,-13-6-1144,-6-5-2385</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52.361"/>
    </inkml:context>
    <inkml:brush xml:id="br0">
      <inkml:brushProperty name="width" value="0.05" units="cm"/>
      <inkml:brushProperty name="height" value="0.05" units="cm"/>
      <inkml:brushProperty name="color" value="#E71224"/>
    </inkml:brush>
  </inkml:definitions>
  <inkml:trace contextRef="#ctx0" brushRef="#br0">398 1 3385,'0'0'1184,"0"0"-261,0 0-166,0 0 124,-9 44 9,-32 149-155,-104 358 1787,95-380-1968,-98 318-162,144-476-2280,9-28-2184,5-14 594</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2:01.847"/>
    </inkml:context>
    <inkml:brush xml:id="br0">
      <inkml:brushProperty name="width" value="0.05" units="cm"/>
      <inkml:brushProperty name="height" value="0.05" units="cm"/>
      <inkml:brushProperty name="color" value="#E71224"/>
    </inkml:brush>
  </inkml:definitions>
  <inkml:trace contextRef="#ctx0" brushRef="#br0">0 0 6945,'0'0'1794,"0"0"-287,0 0-300,0 0-408,0 0-114,0 0-119,13 13-66,508 522 3123,-365-357-3617,-8 7 0,24 54-6,-141-192-235,84 121-2059,-70-107-3788,36 35 6082,-44-56-3914</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2:02.352"/>
    </inkml:context>
    <inkml:brush xml:id="br0">
      <inkml:brushProperty name="width" value="0.05" units="cm"/>
      <inkml:brushProperty name="height" value="0.05" units="cm"/>
      <inkml:brushProperty name="color" value="#E71224"/>
    </inkml:brush>
  </inkml:definitions>
  <inkml:trace contextRef="#ctx0" brushRef="#br0">196 0 4049,'0'0'1420,"0"0"-182,0 0-247,0 0-223,0 0 111,0 0 25,0 5-153,4 64 25,3-2-1,2 1 1,4-1 0,14 42-776,-15-60 9,5 9 46,-4 1-1,-1 1 0,-4-1 1,1 52-55,-9-108 15,-1 1 0,0-1 0,0 1 0,0-1 0,0 1 0,-1-1 0,1 0 0,-1 1 0,0-1 0,0 0 1,0 0-1,0 0 0,0 0 0,-1-1 0,1 1 0,-1-1 0,0 1 0,0-1 0,0 0 0,0 0 0,0 0 0,0-1 0,-1 1 1,-2 0-16,-7 4-49,1-1 0,-1-1 0,0 0 1,0-1-1,0-1 0,-6 1 49,0-1-349,9 0-93,1 0 0,-1-1 0,0 0-1,0-1 1,1 0 0,-1-1 0,0 0 0,1 0-1,-1-1 1,0 0 0,-7-4 442,-15-21-3217</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2:02.984"/>
    </inkml:context>
    <inkml:brush xml:id="br0">
      <inkml:brushProperty name="width" value="0.05" units="cm"/>
      <inkml:brushProperty name="height" value="0.05" units="cm"/>
      <inkml:brushProperty name="color" value="#E71224"/>
    </inkml:brush>
  </inkml:definitions>
  <inkml:trace contextRef="#ctx0" brushRef="#br0">0 27 5665,'0'0'1479,"0"0"-435,0 0-346,0 0-257,0 0 219,0 0 275,2 35 164,15 242 354,10 59 1371,67 313-2824,-87-611 7,-3-14 42,1 0-1,0 0 1,2 0 0,1-1-1,1 0 1,1 1-49,-3-56 1384,49-656-688,42 2-3608,-94 662 2724,-4 17-39,1 1-1,0-1 0,0 0 0,0 1 0,1-1 0,0 1 0,0 0 0,1 0 0,0 0 0,0 0 1,0 0-1,1 0 0,2-3 228,-5 8-269,1 1 1,-1-1-1,0 0 0,0 1 1,0-1-1,1 0 1,-1 1-1,0-1 1,0 1-1,1 0 1,-1 0-1,0-1 0,1 1 1,-1 0-1,1 0 1,0 0 268,5 0-2613</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2:03.721"/>
    </inkml:context>
    <inkml:brush xml:id="br0">
      <inkml:brushProperty name="width" value="0.05" units="cm"/>
      <inkml:brushProperty name="height" value="0.05" units="cm"/>
      <inkml:brushProperty name="color" value="#E71224"/>
    </inkml:brush>
  </inkml:definitions>
  <inkml:trace contextRef="#ctx0" brushRef="#br0">197 190 4593,'0'0'3729,"0"0"-1415,0 0-587,0 0-432,0 0-221,0 0 45,0-26-180,3-130 1789,-7 155-2702,0-1 0,0 1 0,0 0 0,-1 0 0,1 1 1,0-1-1,0 1 0,0 0 0,-1 0 0,1 0 1,0 1-1,-1 0-26,-3-1-58,3 1 36,0 0 1,1 0 0,-1 1 0,0 0 0,1 0 0,-1 0-1,1 0 1,0 1 0,0 0 0,0 0 0,0 0-1,0 0 1,0 1 0,1-1 0,0 1 0,0 0 0,0 0-1,0 0 1,-1 3 21,-5 5-57,2 1 0,-1 1 0,2-1 0,0 1 0,0 0 0,0 3 57,-2 35-476,8-51 348,27-2-877,-25 1 974,0 0 0,1 0 0,-1 0 0,0 0-1,0 0 1,1-1 0,-1 1 0,0 0-1,0-1 1,1 0 0,-1 0 0,0 1 0,0-1-1,0 0 1,0-1 0,0 1 0,0 0-1,-1-1 1,1 1 0,0-1 0,0 1 0,-1-1-1,1 0 1,-1 0 0,0 1 0,0-1-1,1 0 1,-1-2 31,12-17-279,-1-1-1,-1-1 1,-1 0-1,-2 0 1,4-14 279,-14 49-205,1 0 1,0 0 0,1 0 0,1 0 0,0 8 204,1 18-28,-2 152 195,0-189-331,0 1-1,-1-1 1,1 0 0,0 1-1,0-1 1,0 1 0,0-1-1,0 0 1,1 1 0,-1-1-1,0 0 1,1 1 0,-1-1-1,1 0 1,-1 1 0,1-1 0,-1 0-1,1 0 1,0 0 0,0 1-1,0-1 1,0 0 0,0 0-1,0 0 1,0 0 0,0-1-1,0 1 1,0 0 0,0 0-1,0-1 1,1 1 0,-1 0-1,0-1 1,1 1 0,-1-1-1,0 0 1,1 0 0,-1 1-1,0-1 1,1 0 0,-1 0-1,1 0 1,-1 0 0,0 0-1,1-1 1,-1 1 164,6 0-4836</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2:04.265"/>
    </inkml:context>
    <inkml:brush xml:id="br0">
      <inkml:brushProperty name="width" value="0.05" units="cm"/>
      <inkml:brushProperty name="height" value="0.05" units="cm"/>
      <inkml:brushProperty name="color" value="#E71224"/>
    </inkml:brush>
  </inkml:definitions>
  <inkml:trace contextRef="#ctx0" brushRef="#br0">1 46 4649,'0'0'2068,"0"0"-945,0 0-396,0 0-133,0 0 163,0 0 219,5 17 19,16 77 626,-3 1-1,3 67-1620,-21-157-52,2 24 367,-1-24-181,-1-20-252,-2-64-537,0 27 385,2 0 0,4-23 270,-3 61-63,1 1 0,0-1 0,1 1-1,1 0 1,0 0 0,1 0 0,0 0 0,1 1-1,0 0 1,1 0 0,5-6 63,-10 16-129,0 0 0,1 0 0,-1 0 0,1 1 0,0-1-1,-1 1 1,1-1 0,0 1 0,0 0 0,-1 0 0,1 1 0,0-1 0,0 0 0,0 1 0,0 0 0,0 0 0,0 0 0,0 0-1,0 0 1,0 0 0,3 1 129,9 0-2461,-11-1 51</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2:04.673"/>
    </inkml:context>
    <inkml:brush xml:id="br0">
      <inkml:brushProperty name="width" value="0.05" units="cm"/>
      <inkml:brushProperty name="height" value="0.05" units="cm"/>
      <inkml:brushProperty name="color" value="#E71224"/>
    </inkml:brush>
  </inkml:definitions>
  <inkml:trace contextRef="#ctx0" brushRef="#br0">205 1 5665,'0'0'3370,"0"0"-1159,0 0-454,0 0-550,0 0-366,0 0-173,-6 3-274,2 0-370,-1 0 1,1 0 0,0 0 0,0 1-1,0 0 1,1 0 0,-1 0-1,1 1 1,0-1 0,0 1-1,0-1 1,1 1 0,-1 0 0,1 1-25,-30 85 192,25-68-135,-21 71 6,5 2-1,3 0 1,5 1 0,4 1 0,2 86-63,8-106 10,-1-22-788,3 1-1,5 30 779,-5-82-369,-1 1 0,1-1-1,0 0 1,0 0 0,1 0 0,0 1-1,-1-1 1,2-1 0,-1 1-1,1 0 1,-1 0 0,1-1 0,0 0-1,1 0 1,-1 1 0,1-2-1,0 1 1,0 0 0,0-1 0,0 0-1,2 1 370,15-1-3631</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2:05.394"/>
    </inkml:context>
    <inkml:brush xml:id="br0">
      <inkml:brushProperty name="width" value="0.05" units="cm"/>
      <inkml:brushProperty name="height" value="0.05" units="cm"/>
      <inkml:brushProperty name="color" value="#E71224"/>
    </inkml:brush>
  </inkml:definitions>
  <inkml:trace contextRef="#ctx0" brushRef="#br0">1 11 6825,'0'0'2046,"0"0"-321,0 0-420,0 0-599,0 0-226,0 0-221,13-4-125,26 0 185,-1 2 0,1 2 0,20 3-319,22-1 61,-65-2-46,-14-1-22,1 1 0,-1 0 1,0 0-1,1 0 1,-1 0-1,1 1 0,-1-1 1,0 0-1,1 1 0,-1 0 1,0-1-1,2 2 7,-3-1-15,0 1 0,0-1-1,0 1 1,0-1 0,0 1 0,0 0-1,0-1 1,-1 1 0,1 0-1,-1 0 1,1-1 0,-1 1 0,0 0-1,0 0 1,0 0 0,0-1 0,0 1-1,0 0 1,0 1 15,0 8-40,1 42-69,-3 1 0,-1 0 1,-3 0-1,-9 30 109,-9 10-13,-5-1 0,-4-1-1,-4-2 1,-4-2 0,-36 56 13,28-52 210,49-91-162,0-1 71,0 0 57,0 0-104,25 0-357,172 0-301,-196 0 440,1 0 0,0 0 0,-1 0 0,1 0 0,-1 0 0,1 0 0,0-1-1,-1 1 1,1-1 0,0 1 0,-1-1 0,1 1 0,-1-1 0,1 0 0,-1 0 0,0 0 0,1 0-1,-1 0 1,0 0 0,0 0 0,1 0 0,-1 0 0,0-1 0,0 1 0,0 0 0,-1-1 0,1 1-1,0-1 1,0 1 0,-1-1 0,1-1 146,3-17-3154</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2:05.806"/>
    </inkml:context>
    <inkml:brush xml:id="br0">
      <inkml:brushProperty name="width" value="0.05" units="cm"/>
      <inkml:brushProperty name="height" value="0.05" units="cm"/>
      <inkml:brushProperty name="color" value="#E71224"/>
    </inkml:brush>
  </inkml:definitions>
  <inkml:trace contextRef="#ctx0" brushRef="#br0">1 11 3513,'0'0'4361,"0"0"-2817,0 0-168,0 0-463,0 0-529,0 0 0,0 0-64,11-11-240,13 11 144,6 0 176,0 11-160,5 0-88,-2-1-152,0-10-40,-7 0-1496,-8 0-2137</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2:06.255"/>
    </inkml:context>
    <inkml:brush xml:id="br0">
      <inkml:brushProperty name="width" value="0.05" units="cm"/>
      <inkml:brushProperty name="height" value="0.05" units="cm"/>
      <inkml:brushProperty name="color" value="#E71224"/>
    </inkml:brush>
  </inkml:definitions>
  <inkml:trace contextRef="#ctx0" brushRef="#br0">0 1 5617,'0'0'1569,"0"0"-81,0 0-304,0 0 192,0 0-23,173 262-289,-129-182-424,1 11-240,-1 10-200,-8 11-96,-9 6-32,-12 5 16,-15 5-80,0 1-8,-18 4-888,-53 22-688,2-26-881,4-33-1568</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2:06.985"/>
    </inkml:context>
    <inkml:brush xml:id="br0">
      <inkml:brushProperty name="width" value="0.05" units="cm"/>
      <inkml:brushProperty name="height" value="0.05" units="cm"/>
      <inkml:brushProperty name="color" value="#E71224"/>
    </inkml:brush>
  </inkml:definitions>
  <inkml:trace contextRef="#ctx0" brushRef="#br0">0 1 6657,'0'0'2673,"0"0"-849,0 0-263,0 0-721,0 0-56,0 0-400,0 0-128,51 0-96,-22 0 496,7 0-208,3 0-191,-1 0-33,1 0-224,-10 0-505,-5 0-503,-9 0-680,-6 0-865,-9 0-1159</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52.800"/>
    </inkml:context>
    <inkml:brush xml:id="br0">
      <inkml:brushProperty name="width" value="0.05" units="cm"/>
      <inkml:brushProperty name="height" value="0.05" units="cm"/>
      <inkml:brushProperty name="color" value="#E71224"/>
    </inkml:brush>
  </inkml:definitions>
  <inkml:trace contextRef="#ctx0" brushRef="#br0">265 0 3641,'0'0'1237,"0"0"-507,0 0-177,0 0 17,0 0-114,0 0-68,-5 32-37,-37 201 650,-59 147 1401,44-181-1328,-2 59-1074,59-259-1629,1-31-1577,9-13 215</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2:07.351"/>
    </inkml:context>
    <inkml:brush xml:id="br0">
      <inkml:brushProperty name="width" value="0.05" units="cm"/>
      <inkml:brushProperty name="height" value="0.05" units="cm"/>
      <inkml:brushProperty name="color" value="#E71224"/>
    </inkml:brush>
  </inkml:definitions>
  <inkml:trace contextRef="#ctx0" brushRef="#br0">1 1 4817,'0'0'3385,"0"0"-1841,0 0 112,0 0-551,0 0-417,0 0 264,0 0-400,6 0-216,3 5-192,3-5-128,8 0-16,7 0-16,18 0-1240,-10 0-1249,-2 0-1519</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2:08.802"/>
    </inkml:context>
    <inkml:brush xml:id="br0">
      <inkml:brushProperty name="width" value="0.05" units="cm"/>
      <inkml:brushProperty name="height" value="0.05" units="cm"/>
      <inkml:brushProperty name="color" value="#E71224"/>
    </inkml:brush>
  </inkml:definitions>
  <inkml:trace contextRef="#ctx0" brushRef="#br0">2 251 5977,'0'0'2461,"0"0"-977,0 0-88,0 0-361,0 0-420,0 0-64,0-37-254,0-111-209,-1 145-102,1-1 0,0 0 0,0 1 0,0-1 0,0 0-1,1 0 1,-1 1 0,1-1 0,0 0 0,0 1 0,0-1-1,1 1 1,-1-1 0,1 1 0,2-3 14,-3 5-16,0 0 1,0 1 0,0-1-1,1 1 1,-1-1-1,0 1 1,1 0-1,-1-1 1,0 1-1,0 0 1,1 0-1,-1 0 1,0 0-1,1 0 1,-1 0-1,0 0 1,1 0 0,-1 0-1,0 1 1,1-1-1,0 1 16,12 1-92,21-3-18,-14 1 81,0 0 1,0 1-1,5 1 29,-20-1 7,0 0-1,1 1 1,-1 0 0,0 0 0,0 0-1,0 1 1,0-1 0,-1 2 0,1-1 0,-1 0-1,0 1 1,3 2-7,-5-3 21,1 1-1,-1-1 1,0 0 0,0 1-1,0 0 1,-1-1 0,1 1-1,-1 0 1,0 0 0,0 1-1,-1-1 1,1 0-1,-1 1-20,1 6 57,0-1 0,-1 1-1,-1 0 1,0 9-57,0-2 44,-1 4 28,-1 1-1,-1-1 1,-1 0 0,-1 0 0,-1 0-1,0 0-71,-53 130 166,5-16-126,40-90-272,2 2 0,1-1 0,-3 49 232,10-45-2164,2-1 0,3 15 2164,-1-56-603,1 1 0,1-1 0,-1 0 0,1 1 0,1-1 0,2 7 603,7 11-4205</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2:09.153"/>
    </inkml:context>
    <inkml:brush xml:id="br0">
      <inkml:brushProperty name="width" value="0.05" units="cm"/>
      <inkml:brushProperty name="height" value="0.05" units="cm"/>
      <inkml:brushProperty name="color" value="#E71224"/>
    </inkml:brush>
  </inkml:definitions>
  <inkml:trace contextRef="#ctx0" brushRef="#br0">9 0 8186,'0'0'3769,"0"0"-1353,0 0-440,0 0-719,0 0-33,0 0-432,0 0-512,-3 6-280,3-6 0,0 0 0,0 5-1112,0 6-2065,-3 5-2584,0 0-4025</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2:19.863"/>
    </inkml:context>
    <inkml:brush xml:id="br0">
      <inkml:brushProperty name="width" value="0.05" units="cm"/>
      <inkml:brushProperty name="height" value="0.05" units="cm"/>
      <inkml:brushProperty name="color" value="#E71224"/>
    </inkml:brush>
  </inkml:definitions>
  <inkml:trace contextRef="#ctx0" brushRef="#br0">38 282 4337,'0'0'1171,"0"0"-166,0 0-124,0 0-136,-5 12-118,-3 15-73,1-1-1,2 1 1,0 0 0,2 0-1,0 20-553,2-6 105,1-15 34,0 1 0,1-1 1,5 20-140,-5-37 79,1 0 1,1 0-1,0-1 1,0 1-1,1-1 1,0 1-1,0-1 1,1 0-1,0-1 1,0 1-1,1-1 1,5 5-80,-6-7 130,0 0-1,1 0 1,-1-1 0,1 0 0,0 0-1,0-1 1,0 1 0,0-1 0,0 0-1,1-1 1,0 0 0,4 1-130,8 0 419,-1-1 1,1 0-1,-1-2 1,3 0-420,-13 0 111,-3-1-49,1 0 0,-1 0 0,1-1 0,-1 0-1,0 0 1,1 0 0,-1-1 0,0 1 0,0-1 0,-1-1 0,1 1 0,-1 0 0,1-1 0,-1 0 0,0 0 0,-1 0 0,1-1 0,1-2-62,14-18 177,-1-1 0,12-25-177,-20 33 109,17-26-18,-3-2 0,9-24-91,-26 50 37,0 1 0,-1-1 1,-2 0-1,0 0 0,0 0 0,-2 0 0,0-18-37,-3 22-7,-1-1 0,0 2-1,-1-1 1,-1 0-1,-1 0 1,0 1 0,0 0-1,-2 0 1,0 1 0,-1-1-1,-1 0 8,5 7-41,0 1-1,-1 0 0,0 1 0,0-1 1,-1 1-1,0 0 0,0 0 1,0 0-1,-1 1 0,0 0 0,0 0 1,0 1-1,0 0 0,-1 0 0,1 1 1,-1 0-1,0 0 0,0 1 1,-1 0-1,1 0 0,0 1 0,-2 0 42,-20 0-359,23 0 211,1 0 1,-1 0-1,1 1 1,-1 0 0,1 1-1,0-1 1,-1 1-1,1 0 1,0 1-1,-1-1 1,1 1 0,0 0-1,0 1 1,0 0-1,1 0 1,-1 0-1,-3 3 148,-60 55-4694,39-34 661</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2:26.903"/>
    </inkml:context>
    <inkml:brush xml:id="br0">
      <inkml:brushProperty name="width" value="0.05" units="cm"/>
      <inkml:brushProperty name="height" value="0.05" units="cm"/>
      <inkml:brushProperty name="color" value="#E71224"/>
    </inkml:brush>
  </inkml:definitions>
  <inkml:trace contextRef="#ctx0" brushRef="#br0">0 325 7202,'0'0'2696,"0"0"-1004,0 0-234,0 0-200,0 0 34,0 0 78,0 0-321,0 0-234,0 0 115,0 0-21,0 0-113,0 0-129,0 0-227,0 0-276,0 0-116,11-1 6,-4-2-94,0-1 1,-1 1-1,1-1 1,-1-1-1,1 1 0,-1-1 1,-1 0-1,1-1 1,-1 1-1,0-1 1,0 0-1,0-1 40,15-15-196,-3 4-78,1 0 1,-2-2 0,-1 0-1,0-1 1,-1 0-1,-2-1 1,0 0 0,-1-1-1,-2-1 1,2-6 273,-9 41-3310,2 63 3167,-2 171 541,-4 268 67,-3-440-5,-4 0 0,-10 34-460,-4 35 51,20-105-40,3-25-60,-1-1-1,0 0 0,-1 0 1,0 0-1,-1 1 0,0-2 1,-3 8 49,-3-17-5433,6-6 2188</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2:27.527"/>
    </inkml:context>
    <inkml:brush xml:id="br0">
      <inkml:brushProperty name="width" value="0.05" units="cm"/>
      <inkml:brushProperty name="height" value="0.05" units="cm"/>
      <inkml:brushProperty name="color" value="#E71224"/>
    </inkml:brush>
  </inkml:definitions>
  <inkml:trace contextRef="#ctx0" brushRef="#br0">1 13 1304,'0'0'4401,"0"0"-2403,0 0-887,0 0-220,0 0-51,0 0 76,0 0-714,0-1 0,0 1 0,0-1 0,0 1-1,1-1 1,-1 1 0,0-1 0,0 1 0,1-1 0,-1 1 0,0-1 0,1 1-1,-1-1 1,0 1 0,1 0 0,-1-1 0,1 1 0,-1 0 0,0-1 0,1 1-1,-1 0 1,1 0 0,-1-1 0,1 1 0,-1 0 0,1 0 0,0 0-202,35-1 404,-17 0-280,0 1 0,1 0 0,-1 1-1,0 2 1,0 0 0,0 0 0,0 2 0,8 3-124,15 7-209,1-2 0,0-2 1,1-2-1,3-1 209,23 5-6992,-59-13 2457</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2:30.171"/>
    </inkml:context>
    <inkml:brush xml:id="br0">
      <inkml:brushProperty name="width" value="0.05" units="cm"/>
      <inkml:brushProperty name="height" value="0.05" units="cm"/>
      <inkml:brushProperty name="color" value="#E71224"/>
    </inkml:brush>
  </inkml:definitions>
  <inkml:trace contextRef="#ctx0" brushRef="#br0">1 0 9282,'0'0'3009,"0"0"-1806,0 0-781,0 0-255,0 0-67,0 0 247,1 17 46,-1-14-385,2 17 174,0 0 0,2 0 0,0 0 0,1-1 1,0 0-1,2 0 0,1 2-182,15 30 184,-9-20-66,1 0 1,14 22-119,-25-46-3,1 0-1,-1-1 1,1 0-1,0 0 1,1 0-1,-1-1 1,1 0-1,0 0 1,0 0-1,1-1 1,-1 0-1,1 0 1,0 0-1,3 0 4,-4-2-37,1 0 0,0 0-1,-1-1 1,1 0 0,0 0-1,0-1 1,0 0 0,0 0 0,0 0-1,0-1 1,0 0 0,-1-1-1,1 1 1,0-1 0,-1 0 0,1-1-1,-1 0 1,0 0 0,0 0-1,0-1 1,0 0 0,0 0-1,-1 0 1,0-1 0,0 0 0,0 0-1,4-5 38,67-79-242,-74 87 204,1 1 0,0 0 1,0-1-1,0 1 1,0 0-1,0 0 0,0 1 1,0-1-1,0 1 1,0-1-1,0 1 0,0 0 1,0 0-1,1 1 1,0-1 37,2 0-39,0 1 0,1 0 1,-1 0-1,0 0 0,0 1 0,0 0 1,3 1 38,6 7-17,0 0 0,-1 1 0,0 0 0,0 1 0,0 2 17,1 1 0,2 0-1,0-2 0,8 6 1,-19-15 11,1-1-1,-1 1 0,1-1 1,0-1-1,0 1 0,0-1 1,0 0-1,0 0 0,1-1 1,-1 0-1,0-1 0,3 1-10,-3-1 16,1 0 0,-1-1 0,1 1 0,-1-1 0,0-1 0,1 1 0,-1-2 0,0 1 0,0-1 0,0 1 0,0-2 0,0 1 0,-1-1 0,0 0 0,1-1 0,-1 1 0,-1-1 0,1 0-16,12-12 2,9-6-80,0 1-1,1 1 1,2 1 78,-21 14-45,1 0 1,0 1-1,0 1 0,0 0 1,1 0-1,0 1 0,-1 0 1,1 1-1,0 0 1,0 1-1,8 0 45,-1 1-124,-13-1 114,0 1 1,-1-1 0,1 1 0,0 1-1,-1-1 1,1 0 0,-1 1 0,1 0 0,-1 0-1,1 1 1,-1-1 0,1 1 0,-1 0-1,0 0 1,0 0 0,2 2 9,17 15 70,0-1 0,1-1 1,1-2-1,11 6-70,-23-14 30,1-2 0,0 1 0,0-2 0,0 0 0,1 0 0,-1-1 0,1-1 0,0-1 0,11 1-30,21-2 99,-13 1-94,-1-1 1,1-2-1,-1-1 1,1-1-1,9-5-5,5-2-82,1 2 0,-1 2-1,1 2 1,0 2-1,1 2 1,45 6 82,-26 11-18,-56-12 13,-1-1 0,0 0 0,1-1 0,0 0 0,8-1 5,-1 0 14,-1-2 1,0 0-1,0-1 0,-1-1 0,1-1 1,0-1-1,-1 0 0,0-1 0,0-1 1,12-8-15,372-182 42,-387 193-52,-1-1 0,1 2 0,-1 0 0,1 0 0,0 1 0,0 1-1,0 1 1,0 0 0,0 1 0,3 1 10,34 0 12,203 11-1417,-146-5-1758,-30-3-1191</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2:53.958"/>
    </inkml:context>
    <inkml:brush xml:id="br0">
      <inkml:brushProperty name="width" value="0.05" units="cm"/>
      <inkml:brushProperty name="height" value="0.05" units="cm"/>
      <inkml:brushProperty name="color" value="#E71224"/>
    </inkml:brush>
  </inkml:definitions>
  <inkml:trace contextRef="#ctx0" brushRef="#br0">1 0 5569,'0'0'3109,"0"0"-1374,0 0-144,0 0 87,0 0 73,9 0 8189,0 2-10049,-5 2 57,1 0 1,-1 1-1,0-1 1,-1 1-1,1 0 0,-1 0 1,0 0-1,0 0 1,0 1-1,-1-1 0,0 1 1,1 3 51,4 8-13,106 210 178,-113-226-170,1-1-1,-1 1 1,0-1 0,1 1-1,-1 0 1,1-1-1,-1 1 1,1-1 0,-1 1-1,1-1 1,-1 0-1,1 1 1,-1-1-1,1 0 1,0 1 0,-1-1-1,1 0 1,0 0-1,-1 1 1,1-1 0,0 0-1,-1 0 1,1 0-1,0 0 1,-1 0-1,1 0 1,0 0 0,0 0-1,-1 0 1,1 0-1,0 0 1,-1-1 0,1 1-1,0 0 1,-1 0-1,1-1 1,-1 1-1,1 0 1,0-1 0,-1 1-1,1-1 1,-1 1-1,1-1 1,-1 1-1,1-1 1,-1 1 0,1-1 5,19-23-413,21-44-102,-25 37-419,2 2 0,21-26 934,-38 54-71,-1 1-1,1-1 1,-1 0-1,1 0 1,-1 1-1,1-1 1,-1 0-1,1 1 1,0-1-1,-1 0 1,1 1-1,0-1 1,0 1-1,-1 0 1,1-1-1,0 1 1,0-1-1,0 1 1,0 0-1,0 0 1,-1 0-1,1-1 1,0 1-1,0 0 1,0 0-1,0 0 1,0 0-1,0 0 1,0 1-1,-1-1 1,1 0-1,1 0 72,18 22-277,-19-19 286,0-1 0,0-1 0,0 1 1,0 0-1,1 0 0,-1 0 0,0-1 0,1 1 0,0 0 0,-1-1 0,1 0 0,0 1 0,0-1 1,0 0-1,0 0 0,0 0 0,0 0 0,0 0 0,0-1 0,1 1-9,2-1 14,0 0 1,0 0-1,0-1 0,0 0 1,-1 0-1,1 0 0,0 0 0,-1-1 1,1 0-1,-1 0 0,1 0 0,-1 0 1,0-1-1,0 0 0,0 0 1,0 0-1,-1 0 0,1 0 0,1-3-14,11-8-12,-9 7-7,10-8-81,1 1 0,1 0 0,5-1 100,-17 11-56,0 0 1,0 1 0,0 0-1,1 0 1,-1 1 0,1 0-1,-1 0 1,1 1-1,0 0 1,0 0 0,3 1 55,-6 0-27,0-1 2,0 1 0,0-1 1,0 2-1,0-1 0,0 0 1,0 1-1,0 0 0,0 0 0,0 0 1,0 1-1,0-1 0,-1 1 0,1 1 1,-1-1-1,1 0 0,-1 1 0,0 0 1,3 2 24,-2 1 9,1-1 1,0 0-1,1 0 0,-1-1 1,1 0-1,0 0 1,0 0-1,0-1 1,0 0-1,1-1 1,-1 1-1,1-1 1,-1-1-1,1 0 1,0 0-1,0 0 1,0-1-1,2 0-9,2-1 31,1 0-1,-1-1 1,1 0-1,-1-1 1,0 0-1,0-1 1,0-1-1,-1 0 1,6-3-31,56-20-76,-56 23 33,1 1 0,0 1 0,-1 1 0,1 0 0,11 2 43,-20-1-26,-1 2 0,1-1 1,-1 2-1,1-1 0,-1 1 0,0 0 1,1 0-1,-1 1 0,0 1 0,-1-1 1,1 1-1,4 3 26,0 2 10,0-1-1,1-1 1,0 1 0,0-2 0,0 0-1,1-1 1,0 0 0,12 2-10,-17-5-35,-1-1 0,0 0-1,1-1 1,-1 0 0,0 0 0,1-1 0,-1 0 0,0 0 0,1-1 0,-1 0-1,0-1 1,0 0 0,-1 0 0,1 0 0,-1-1 0,3-2 35,1-1-1124,1 0 1,0 1 0,0 0 0,1 1-1,0 0 1,0 1 0,13-2 1123,-10 5-3712</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2:56.692"/>
    </inkml:context>
    <inkml:brush xml:id="br0">
      <inkml:brushProperty name="width" value="0.05" units="cm"/>
      <inkml:brushProperty name="height" value="0.05" units="cm"/>
      <inkml:brushProperty name="color" value="#E71224"/>
    </inkml:brush>
  </inkml:definitions>
  <inkml:trace contextRef="#ctx0" brushRef="#br0">0 112 3881,'0'0'2371,"0"0"-1089,0 0-309,0 0 30,0 0 41,0 0 52,0 0-70,0 0-114,0 0-78,0 0-151,0 0-157,0 0-107,0 0-29,0 0-50,0 0-147,0 0-93,0 0-31,17 0-37,209 0-416,-223 1 257,1-1 0,-1 0 0,1-1 0,-1 1 0,1-1 0,-1 1 0,1-1 0,-1 0-1,0 0 1,0-1 0,1 1 0,-1-1 0,0 1 0,0-1 0,0 0 0,-1 0 0,1-1 0,0 1 0,1-2 127,-2 1-414,1-1 0,-1 0 0,0 0 0,0 0 0,-1 0 0,1 0 0,-1 0 0,0 0 0,0 0 0,0-1 0,0 1 0,-1 0 0,0-1 0,0 1 0,0-1 414,0-16-3173</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2:57.061"/>
    </inkml:context>
    <inkml:brush xml:id="br0">
      <inkml:brushProperty name="width" value="0.05" units="cm"/>
      <inkml:brushProperty name="height" value="0.05" units="cm"/>
      <inkml:brushProperty name="color" value="#E71224"/>
    </inkml:brush>
  </inkml:definitions>
  <inkml:trace contextRef="#ctx0" brushRef="#br0">0 1 3969,'0'0'2224,"0"0"-1047,0 0-517,0 0-232,0 0 4,0 0 179,12 0-14,251 0 723,-262 0-2739,-1 0-556,0 0-888</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53.550"/>
    </inkml:context>
    <inkml:brush xml:id="br0">
      <inkml:brushProperty name="width" value="0.05" units="cm"/>
      <inkml:brushProperty name="height" value="0.05" units="cm"/>
      <inkml:brushProperty name="color" value="#E71224"/>
    </inkml:brush>
  </inkml:definitions>
  <inkml:trace contextRef="#ctx0" brushRef="#br0">295 1 4289,'0'0'1216,"0"0"-244,0 0-135,0 0-47,-14 53-129,-43 174-153,-163 536 214,217-749-2337,2-11-668</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2:57.423"/>
    </inkml:context>
    <inkml:brush xml:id="br0">
      <inkml:brushProperty name="width" value="0.05" units="cm"/>
      <inkml:brushProperty name="height" value="0.05" units="cm"/>
      <inkml:brushProperty name="color" value="#E71224"/>
    </inkml:brush>
  </inkml:definitions>
  <inkml:trace contextRef="#ctx0" brushRef="#br0">1 49 5025,'0'0'2585,"0"0"-1521,0 0-248,0 0-360,0 0-232,0 0 152,0 0-168,71 0-168,-50 0-32,3 0 8,11 0-16,-5-21-1256,-3-6-864</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2:57.790"/>
    </inkml:context>
    <inkml:brush xml:id="br0">
      <inkml:brushProperty name="width" value="0.05" units="cm"/>
      <inkml:brushProperty name="height" value="0.05" units="cm"/>
      <inkml:brushProperty name="color" value="#E71224"/>
    </inkml:brush>
  </inkml:definitions>
  <inkml:trace contextRef="#ctx0" brushRef="#br0">1 43 4953,'0'0'1072,"0"0"-224,0 0-199,0 0-353,0 0-208,0 0-88,0 0-320,139-27-1097,-127 11-2664</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3:00.734"/>
    </inkml:context>
    <inkml:brush xml:id="br0">
      <inkml:brushProperty name="width" value="0.05" units="cm"/>
      <inkml:brushProperty name="height" value="0.05" units="cm"/>
      <inkml:brushProperty name="color" value="#E71224"/>
    </inkml:brush>
  </inkml:definitions>
  <inkml:trace contextRef="#ctx0" brushRef="#br0">0 27 5057,'0'0'2126,"0"0"-1037,0 0-404,0 0-105,0 0 75,0 0 101,0 0-670,0-1 0,0 1 0,0 0 0,0-1 0,0 1 0,0-1 0,0 1 1,0 0-1,1-1 0,-1 1 0,0 0 0,0-1 0,0 1 0,0 0 0,0-1 0,1 1 1,-1 0-1,0-1 0,0 1 0,0 0 0,1-1 0,-1 1 0,0 0 0,1 0 0,-1-1 0,0 1 1,1 0-1,-1 0 0,0 0 0,1-1-86,15 38 30,-14-30-20,0-1-1,1 1 1,0-1-1,0 0 0,1 1 1,-1-1-1,1-1 0,1 1 1,1 1-10,-5-6 16,0-1 1,0 1 0,0-1 0,0 1 0,0-1 0,0 1 0,0-1 0,0 0 0,0 1-1,0-1 1,0 0 0,0 0 0,0 0 0,0 0 0,0 0 0,1 0 0,-1 0 0,0 0 0,0-1-1,0 1 1,0 0 0,0-1 0,0 1 0,0-1 0,0 1 0,0-1 0,0 1 0,0-1-1,0 1 1,-1-1 0,1 0-17,24-24 11,-18 14-38,1-1 0,1 1-1,0 1 1,8-8 27,-13 15-97,-1 0 0,1 0 0,0 1 0,0-1 0,0 1 0,0 0 0,1 0 0,-1 1 0,0-1 1,1 1-1,-1 0 0,1 0 0,0 0 0,-1 1 0,1-1 0,1 1 97,-5 1-24,0-1 1,0 0-1,0 0 1,1 1-1,-1-1 0,0 1 1,0-1-1,0 1 1,0-1-1,0 1 0,0 0 1,0-1-1,0 1 1,0 0-1,0 0 0,0 0 1,-1 0-1,1 0 1,0 0-1,0 0 0,-1 0 1,1 0-1,-1 0 1,1 0-1,-1 0 0,0 0 1,1 1 23,10 42-159,-2-9 234,-8-34 37,26-1 536,-21 0-656,-1-1 0,1 0 1,-1 0-1,1-1 0,-1 1 1,0-1-1,0 0 0,1-1 8,0 1-75,-1-1 0,1 1 0,0 0 0,-1 1-1,1 0 1,0 0 0,0 0 0,2 0 75,-2 1-49,-1 0 1,1 0-1,0 0 1,-1 1-1,1 0 1,-1 0-1,1 0 1,-1 1-1,2 0 49,-4 0-9,-1 0-1,1-1 1,-1 2-1,1-1 0,-1 0 1,0 0-1,0 1 1,0-1-1,0 1 1,-1 0-1,1 0 1,-1 0-1,1-1 1,-1 1-1,0 0 0,0 3 10,1-5 7,-1 1-1,1-1 0,-1 0 0,1 0 0,-1 0 0,1 0 0,-1 0 0,1 0 0,0 0 0,0 0 0,0 0 0,-1-1 0,1 1 1,0-1-1,0 0 0,0 1 0,0-1 0,0 0 0,0 0 0,0 0 0,0 0 0,-1-1 0,1 1 0,0 0 0,0-1 1,1 0-7,6 0 48,1 1-41,-1-1 1,1 0-1,-1-1 0,1 0 0,-1-1 0,0 0 1,0-1-1,0 1 0,0-2 0,6-3-7,6-2-89,-16 7 17,1 1 0,0 1 1,-1-1-1,1 1 0,0 0 0,-1 0 1,1 1-1,0-1 0,0 1 1,2 1 71,-7-1-29,2 6 45,-3-6-6,0 1 0,0-1 0,-1 0 0,1 1 1,0-1-1,0 0 0,0 0 0,0 1 0,0-1 0,0 0 0,0 1 0,0-1 0,0 0 0,0 1 1,0-1-1,0 0 0,0 0 0,1 1 0,-1-1 0,0 0 0,0 0 0,0 1 0,0-1 1,0 0-1,1 0 0,-1 1 0,0-1 0,0 0 0,0 0 0,1 0 0,-1 1 0,0-1 1,0 0-1,1 0 0,-1 0 0,0 0 0,0 1 0,1-1 0,-1 0 0,0 0 0,1 0 1,-1 0-1,0 0 0,0 0 0,1 0 0,-1 0 0,0 0-10,259 5-669,-211 33 731,-39-34-29,0 1-1,1-1 1,0-1-1,-1 0 0,1 0 1,1-1-1,-1 0 1,0-1-1,4 0-32,100-1-131,-58-1-431,14 1-1876,-48 0 156</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1:39.417"/>
    </inkml:context>
    <inkml:brush xml:id="br0">
      <inkml:brushProperty name="width" value="0.05" units="cm"/>
      <inkml:brushProperty name="height" value="0.05" units="cm"/>
      <inkml:brushProperty name="color" value="#E71224"/>
    </inkml:brush>
  </inkml:definitions>
  <inkml:trace contextRef="#ctx0" brushRef="#br0">0 1 4961,'0'0'2107,"0"0"-828,0 0-268,0 0-152,0 0-15,0 0 59,0 0-199,0 0-184,0 0-1,0 0-123,0 0-95,0 0-77,0 0-54,43 11 1265,-27-5-1401,0 0 0,1-1 0,-1-1 1,1-1-1,0 0 0,0-2 0,2 1-34,41-1-6088,-57-2 3242,-3-3-2187</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1:40.003"/>
    </inkml:context>
    <inkml:brush xml:id="br0">
      <inkml:brushProperty name="width" value="0.05" units="cm"/>
      <inkml:brushProperty name="height" value="0.05" units="cm"/>
      <inkml:brushProperty name="color" value="#E71224"/>
    </inkml:brush>
  </inkml:definitions>
  <inkml:trace contextRef="#ctx0" brushRef="#br0">0 188 5129,'0'0'1414,"0"0"-355,0 0-353,0 0-227,0 0 113,0 0 51,1-3-394,8-10 6460,-2 11-6685,0 0 1,0 0-1,0-1 1,0 0-1,0 0 1,-1-1-1,1 0 1,-1 0 0,0 0-1,4-4-24,19-12-53,46-28-2453,-29 10-2571,-21 12 305</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1:40.685"/>
    </inkml:context>
    <inkml:brush xml:id="br0">
      <inkml:brushProperty name="width" value="0.05" units="cm"/>
      <inkml:brushProperty name="height" value="0.05" units="cm"/>
      <inkml:brushProperty name="color" value="#E71224"/>
    </inkml:brush>
  </inkml:definitions>
  <inkml:trace contextRef="#ctx0" brushRef="#br0">3 252 4193,'0'0'2407,"0"0"-1171,0 0-362,0 0-93,0 0 13,0 0 82,0 0-825,0 0 1,0-1-1,-1 1 1,1 0-1,0 0 1,0-1-1,0 1 1,-1 0-1,1-1 1,0 1-1,0 0 0,0-1 1,0 1-1,0-1 1,0 1-1,0 0 1,0-1-1,0 1 1,0 0-1,0-1 0,0 1 1,0-1-1,0 1 1,0 0-1,0-1 1,0 1-1,0 0 1,0-1-1,0 1 0,1 0 1,-1-1-1,0 1 1,0 0-52,9-4-24,-1 1 0,1-1 0,-1-1-1,0 0 1,0 0 0,-1 0 0,0-1 0,0 0 0,0-1 0,-1 1 0,1-2 24,19-22-373,-2-2 0,0-3 373,10-12-564,-16 20-3064,-17 22 1069</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1:41.050"/>
    </inkml:context>
    <inkml:brush xml:id="br0">
      <inkml:brushProperty name="width" value="0.05" units="cm"/>
      <inkml:brushProperty name="height" value="0.05" units="cm"/>
      <inkml:brushProperty name="color" value="#E71224"/>
    </inkml:brush>
  </inkml:definitions>
  <inkml:trace contextRef="#ctx0" brushRef="#br0">1 386 2553,'0'0'2896,"0"0"-1600,0 0-127,0 0-201,0 0-120,0 0 248,0 0-151,35 0-305,-17-27-304,9-10-176,6-11-160,20-54-528,-5 16-1497,-7 1-1960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3:05.288"/>
    </inkml:context>
    <inkml:brush xml:id="br0">
      <inkml:brushProperty name="width" value="0.05" units="cm"/>
      <inkml:brushProperty name="height" value="0.05" units="cm"/>
      <inkml:brushProperty name="color" value="#E71224"/>
    </inkml:brush>
  </inkml:definitions>
  <inkml:trace contextRef="#ctx0" brushRef="#br0">0 455 1608,'0'0'5599,"0"0"-3040,0 0-1120,0 0-324,0 0-192,0 0 218,6-28 4237,5 14-5400,0 1 1,1 0 0,0 1 0,1 0 0,1 1 0,0 1 0,0 0 0,0 1-1,2 0 22,39-20-149,53-19 149,-43 20 11,17-10-1854,-3-3-1,64-45 1844,-139 84-293,18-16-1267,-21 18 1381,0-1-1,-1 1 1,1-1 0,-1 1 0,1-1-1,-1 0 1,0 1 0,1-1 0,-1 0 0,1 0-1,-1 1 1,0-1 0,0 0 0,1 0-1,-1 1 1,0-1 0,0 0 0,0 0-1,0 1 1,0-1 0,0 0 0,0 0 0,0 0-1,0 1 1,-1-1 0,1 0 0,0 0-1,0 1 1,-1-2 179,-4 1-4638</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3:05.723"/>
    </inkml:context>
    <inkml:brush xml:id="br0">
      <inkml:brushProperty name="width" value="0.05" units="cm"/>
      <inkml:brushProperty name="height" value="0.05" units="cm"/>
      <inkml:brushProperty name="color" value="#E71224"/>
    </inkml:brush>
  </inkml:definitions>
  <inkml:trace contextRef="#ctx0" brushRef="#br0">0 1 5665,'0'0'1769,"0"0"-745,0 0-344,0 0-232,0 0-128,0 0 400,0 0 272,42 144-199,-22-69 335,7 16-328,3 5-272,5 6-256,1-12-112,3-4-48,-4-11-112,10-6-1264,-12-21-1641,-7-10-1888</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3:07.189"/>
    </inkml:context>
    <inkml:brush xml:id="br0">
      <inkml:brushProperty name="width" value="0.05" units="cm"/>
      <inkml:brushProperty name="height" value="0.05" units="cm"/>
      <inkml:brushProperty name="color" value="#E71224"/>
    </inkml:brush>
  </inkml:definitions>
  <inkml:trace contextRef="#ctx0" brushRef="#br0">99 54 4617,'0'0'3327,"0"0"-1648,0 0-394,0 0-289,0 0-245,0 0 101,-1 0-763,-1-1 0,1 1 0,0 0 0,-1 0 0,1-1 0,0 1 0,-1 0 0,1 0 0,0 0 0,-1 1 0,1-1 0,0 0 0,-1 0 0,1 1 0,0-1 0,0 0 0,-1 1 0,1 0 0,0-1 0,0 1-89,-5 8 91,1 0 0,0 0 1,1 1-1,0-1 0,0 1 0,1 0 0,-1 7-91,-14 74 185,11-45-172,1 1 0,3 0 0,1 0 0,5 45-13,-2-91 15,0 1-1,-1 0 1,1-1-1,0 1 1,0-1-1,0 1 1,0-1-1,0 0 1,0 1-1,1-1 1,-1 0-1,0 0 1,1 0-1,-1 0 1,1 0-1,-1 0 1,1 0-1,-1 0 1,1-1 0,0 1-1,-1 0 1,1-1-1,0 0 1,-1 1-1,1-1 1,0 0-1,0 0 1,-1 0-1,1 0 1,0 0-1,0 0 1,-1-1-1,1 1 1,0 0-1,-1-1 1,1 1-1,0-1 1,-1 0-1,1 0 1,-1 0-1,1 1 1,-1-1-1,1-1 1,-1 1-1,0 0 1,1 0 0,-1 0-1,0-1 1,0 1-1,0-1 1,0 1-1,0-1 1,0 0-15,29-62 147,-3-1 0,-3-1 0,7-36-147,-29 95-36,0-1-1,0 0 1,-1-1 0,1 1-1,-2 0 1,1 0 0,-1 0-1,-1-1 1,1 1-1,-1 0 1,-1 0 0,0 0-1,0 0 1,0 0 0,-1 0-1,0 0 1,-3-4 36,2 7-234,1 0 0,-1 0 1,0 0-1,0 1 0,0-1 0,-1 1 1,1 0-1,-1 1 0,0-1 0,0 1 1,0 0-1,-1 0 0,1 0 0,-1 1 1,0 0-1,0 0 0,1 1 0,-1-1 0,0 1 1,0 0-1,0 1 0,-1 0 0,-3 0 234,-19 0-3423,7 0-1107</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53.915"/>
    </inkml:context>
    <inkml:brush xml:id="br0">
      <inkml:brushProperty name="width" value="0.05" units="cm"/>
      <inkml:brushProperty name="height" value="0.05" units="cm"/>
      <inkml:brushProperty name="color" value="#E71224"/>
    </inkml:brush>
  </inkml:definitions>
  <inkml:trace contextRef="#ctx0" brushRef="#br0">275 0 4105,'0'0'1336,"0"0"-512,0 0 313,0 0-97,0 0-168,0 0-160,-76 331-264,56-258-72,-3 1-176,-1-1-80,1-10-72,2-5-48,1-11 0,3-10-376,-4-6-744,4-15-1080,5-11-5106</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3:08.586"/>
    </inkml:context>
    <inkml:brush xml:id="br0">
      <inkml:brushProperty name="width" value="0.05" units="cm"/>
      <inkml:brushProperty name="height" value="0.05" units="cm"/>
      <inkml:brushProperty name="color" value="#E71224"/>
    </inkml:brush>
  </inkml:definitions>
  <inkml:trace contextRef="#ctx0" brushRef="#br0">22 1 4849,'0'0'2239,"0"0"-855,0 0-194,0 0-111,0 0 51,0 0 42,0 2 5925,3 25-7279,-10 368-30,-4-132-5271,5-164 542</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3:34.989"/>
    </inkml:context>
    <inkml:brush xml:id="br0">
      <inkml:brushProperty name="width" value="0.05" units="cm"/>
      <inkml:brushProperty name="height" value="0.05" units="cm"/>
      <inkml:brushProperty name="color" value="#E71224"/>
    </inkml:brush>
  </inkml:definitions>
  <inkml:trace contextRef="#ctx0" brushRef="#br0">0 32 8658,'0'0'3058,"0"0"-1228,0 0-286,0 0-118,0 0 2,0 12 1203,0-6-3838,0-26-3028,0-10-1768</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3:36.267"/>
    </inkml:context>
    <inkml:brush xml:id="br0">
      <inkml:brushProperty name="width" value="0.05" units="cm"/>
      <inkml:brushProperty name="height" value="0.05" units="cm"/>
      <inkml:brushProperty name="color" value="#E71224"/>
    </inkml:brush>
  </inkml:definitions>
  <inkml:trace contextRef="#ctx0" brushRef="#br0">1 0 6817,'0'0'1679,"0"0"-401,0 0-196,0 0-199,0 0-11,0 0-149,1 0-678,0 0 1,0 0-1,0 1 1,0-1-1,0 0 1,0 1 0,0-1-1,0 0 1,0 1-1,0-1 1,0 1-1,0 0 1,0-1 0,0 1-1,-1 0 1,1-1-1,0 1 1,0 0-1,-1 0 1,1 0 0,0 0-1,-1 0 1,1 0-46,19 45 668,-3 1 0,0 4-668,23 62 607,-40-113-588,0 1 1,0-1-1,0 1 1,0-1-1,1 1 1,-1-1-1,0 1 1,0-1-1,0 0 1,1 1-1,-1-1 1,0 1-1,1-1 1,-1 0-1,0 1 1,0-1-1,1 0 1,-1 1-1,1-1 1,-1 0-1,0 0 1,1 1-1,-1-1 1,1 0-1,-1 0 1,1 0-1,-1 0 1,0 1-1,1-1 1,-1 0-1,1 0 0,-1 0 1,1 0-1,-1 0 1,1 0-1,-1 0 1,1 0-1,-1 0 1,1-1-1,-1 1 1,0 0-1,1 0 1,-1 0-1,1 0 1,-1-1-1,1 1 1,-1 0-1,0 0 1,1-1-1,-1 1 1,0 0-1,1-1 1,-1 1-1,0-1-19,15-19 224,-8 5-170,24-43 41,-29 54-92,1 0 0,-1 0 0,1 0 0,0 0 0,1 1 0,-1-1 0,0 1 1,1 0-1,0 0 0,0 0 0,2-1-3,-3 3-22,-1 0 1,0 0-1,0 0 1,1 1-1,-1-1 1,0 1-1,0 0 1,1-1-1,-1 1 1,1 0 0,-1 0-1,0 1 1,1-1-1,-1 0 1,0 1-1,1-1 1,-1 1-1,0 0 1,0 0-1,0 0 1,0 0-1,1 0 1,-1 0-1,-1 1 1,1-1-1,0 1 1,0-1-1,0 1 1,-1 0-1,1-1 1,-1 1-1,1 1 22,6 8-22,-1 0-1,0 1 0,-1 0 0,0 1 0,1 5 23,7 13 4,2 3 3,-10-20-2,0-1 0,1 0 0,0-1 0,1 1-1,1-1 1,0-1-5,-8-9 7,1-1 0,-1 0-1,0 0 1,1-1 0,-1 1-1,0 0 1,1 0-1,-1-1 1,1 1 0,0-1-1,-1 1 1,1-1 0,-1 0-1,1 1 1,0-1 0,-1 0-1,1 0 1,0 0 0,-1 0-1,1-1 1,0 1-1,-1 0 1,1-1 0,-1 1-1,1-1 1,-1 1 0,1-1-1,-1 0 1,1 0 0,-1 0-1,1 0-6,4-3 4,0 0 0,0 0 0,-1-1 0,1 0 0,-1 0 0,2-3-4,9-11-96,2 1 1,-1 0-1,7-3 96,-18 17-40,-1-1 0,1 1-1,0 0 1,0 1 0,0 0 0,0 0 0,1 0-1,-1 0 1,1 1 0,0 0 0,-1 1 0,1-1-1,0 1 1,2 1 40,53 5-454,-58-4 443,0 0 1,0 1 0,0-1 0,0 1 0,0 0 0,-1 1-1,1-1 1,-1 1 0,1-1 0,-1 1 0,0 0 0,0 0-1,0 1 11,56 69-72,-41-48 52,2-1 1,0 0-1,2-2 1,21 18 19,-42-39 5,0 0 1,1 0 0,-1 0-1,1 0 1,-1-1 0,1 1-1,-1 0 1,1-1-1,0 1 1,-1-1 0,1 0-1,0 1 1,-1-1 0,1 0-1,0 0 1,-1 0 0,1 0-1,0 0 1,0 0 0,-1-1-1,1 1 1,0-1-1,-1 1 1,1-1 0,-1 1-1,1-1 1,0 0 0,-1 0-1,0 0 1,1 0 0,-1 0-1,0 0 1,1-1-6,4-4 41,0 0 1,0 0 0,-1-1-1,0 0 1,4-7-42,-6 9 4,30-48 29,-20 30-29,0 0 0,2 1 0,1 0 0,1 1 0,0 1-1,2 1 1,12-10-4,-26 26-14,1 0-1,-1 0 0,1 1 0,-1-1 0,1 2 0,0-1 0,0 1 1,0-1-1,0 2 0,0-1 0,1 1 0,-1 0 0,0 0 0,0 0 1,0 1-1,0 0 0,0 0 0,0 1 0,0 0 0,0 0 1,-1 0-1,1 1 0,-1-1 0,1 1 0,-1 1 0,0-1 0,0 1 1,0 0-1,2 2 15,23 30-42,20 30 42,-35-43-5,2 0 0,1-1-1,1-1 1,0 0 0,2-2-1,9 7 6,-23-22 4,0 0 0,0 0 0,0-1 0,0 0 0,1 0-1,0-1 1,-1 0 0,1 0 0,0-1 0,0 0 0,0 0-1,0-1 1,0 0 0,0 0 0,1-1-4,3 0 0,-1-1 0,0 0 0,0-1 0,0 0 0,-1-1 0,1 0 0,-1 0 0,0-1 0,0-1 0,2-1 0,-7 4-15,62-43-454,2 4-1,33-14 470,-78 44-167,1 2-1,1 0 1,-1 2-1,1 1 1,0 1 0,1 1-1,0 1 1,-1 2-1,11 0 168,113 2-2186,-119 4 506,-9 14-1021</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3:37.284"/>
    </inkml:context>
    <inkml:brush xml:id="br0">
      <inkml:brushProperty name="width" value="0.05" units="cm"/>
      <inkml:brushProperty name="height" value="0.05" units="cm"/>
      <inkml:brushProperty name="color" value="#E71224"/>
    </inkml:brush>
  </inkml:definitions>
  <inkml:trace contextRef="#ctx0" brushRef="#br0">1 370 7402,'0'0'3407,"0"0"-1511,0 0-565,0 0-341,0 0-179,0 0 324,18-7 1668,32-43-2845,-3-3 0,-2-2 0,-2-1 0,26-49 42,-38 63-326,-31 41 366,0 1-112,0 0-82,0 10-180,28 432 642,47 547-130,-71-953-1043,4 32 345,-7-50-2840,-3-23-4279,-8-29 1072</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3:37.684"/>
    </inkml:context>
    <inkml:brush xml:id="br0">
      <inkml:brushProperty name="width" value="0.05" units="cm"/>
      <inkml:brushProperty name="height" value="0.05" units="cm"/>
      <inkml:brushProperty name="color" value="#E71224"/>
    </inkml:brush>
  </inkml:definitions>
  <inkml:trace contextRef="#ctx0" brushRef="#br0">0 5 7306,'0'0'1741,"0"0"-550,0 0-575,0 0-469,0 0-92,0 0 193,20-1 260,-2 0-349,-6 0-59,-1 0 0,1 0 1,-1 2-1,1-1 1,0 1-1,-1 1 1,1 0-1,-1 1 0,0 0 1,3 2-101,30 12 974,34 19-974,-64-29 23,-1 1-1,1 1 1,-1 0-1,-1 1 1,0 0-1,0 1 1,3 4-23,-14-14 28,1 1 0,-1 0 1,1 0-1,-1 0 0,0 0 0,0 0 0,0 0 0,0 1 1,0-1-1,-1 0 0,1 0 0,0 1 0,-1-1 1,0 0-1,0 1 0,1-1 0,-1 0 0,-1 1 0,1-1 1,0 1-1,-1-1 0,1 0 0,-1 0 0,1 1 0,-1-1 1,0 0-1,0 0 0,0 0 0,0 0 0,-1 0 1,1 0-1,-1 0 0,1 0 0,-1 0-28,-7 8 239,0 0 0,-1-1 0,0-1 0,-1 1 0,-7 3-239,9-5-17,-5 2-3,0 0 0,-1 0 0,0-1 0,-1-1 0,-14 4 20,21-8-394,1 0-1,-1-1 1,0 0 0,0-1-1,0 0 1,0 0 0,0-1-1,0 0 1,0-1 0,0 0-1,-8-2 395,15 3-167,0-1-1,0 0 0,1 1 0,-1-1 1,0 0-1,1 0 0,-1 0 1,1 0-1,-1 0 0,1 0 1,-1 0-1,1-1 0,0 1 1,0 0-1,-1-2 168,-15-31-3753</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3:38.068"/>
    </inkml:context>
    <inkml:brush xml:id="br0">
      <inkml:brushProperty name="width" value="0.05" units="cm"/>
      <inkml:brushProperty name="height" value="0.05" units="cm"/>
      <inkml:brushProperty name="color" value="#E71224"/>
    </inkml:brush>
  </inkml:definitions>
  <inkml:trace contextRef="#ctx0" brushRef="#br0">1 1 6025,'0'0'1755,"0"0"-550,0 0-383,0 0-201,0 0 289,0 0 137,16 21-148,-15-19-882,46 61 683,-2 2-1,-3 3-699,17 34-1233,18 19 1233,-72-116-1248,-3-3-2521,-2-2 1808</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3:38.419"/>
    </inkml:context>
    <inkml:brush xml:id="br0">
      <inkml:brushProperty name="width" value="0.05" units="cm"/>
      <inkml:brushProperty name="height" value="0.05" units="cm"/>
      <inkml:brushProperty name="color" value="#E71224"/>
    </inkml:brush>
  </inkml:definitions>
  <inkml:trace contextRef="#ctx0" brushRef="#br0">301 0 4841,'0'0'2562,"0"0"-1022,0 0-297,0 0-161,0 0-145,0 0-18,0 3-152,-2 7-549,0 1 1,0-1-1,-1 1 0,0-1 1,-1 0-1,0 0 1,0 0-1,-4 5-218,-9 21 417,-142 316 4,82-205-6353,62-119 2389</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3:38.806"/>
    </inkml:context>
    <inkml:brush xml:id="br0">
      <inkml:brushProperty name="width" value="0.05" units="cm"/>
      <inkml:brushProperty name="height" value="0.05" units="cm"/>
      <inkml:brushProperty name="color" value="#E71224"/>
    </inkml:brush>
  </inkml:definitions>
  <inkml:trace contextRef="#ctx0" brushRef="#br0">1 0 8738,'0'0'2408,"0"0"-1367,0 0-593,0 0-256,0 0 80,0 0-64,0 0-40,24 97-168,-18-97-520,-3 0-1321,6 0-2440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3:39.642"/>
    </inkml:context>
    <inkml:brush xml:id="br0">
      <inkml:brushProperty name="width" value="0.05" units="cm"/>
      <inkml:brushProperty name="height" value="0.05" units="cm"/>
      <inkml:brushProperty name="color" value="#E71224"/>
    </inkml:brush>
  </inkml:definitions>
  <inkml:trace contextRef="#ctx0" brushRef="#br0">310 65 8218,'0'0'3116,"0"0"-964,0 0-576,0 0-495,0 0 322,0 0 235,-4-8-790,2 5-815,2 0-10,-1 0 1,0 0-1,0 0 1,-1 1-1,1-1 1,0 0-1,-1 1 1,0-1-1,0 1 1,1 0-1,-1 0 1,-1-1 0,1 1-1,0 0 1,0 1-1,-1-1 1,1 0-1,-1 1 1,0-1-1,1 1 1,-1 0-1,0 0 1,0 0-1,0 0 1,1 1 0,-1-1-1,0 1 1,0-1-1,-2 1-23,0 0-16,-1 0 0,1 0 0,0 0 0,0 1 0,0-1 0,0 1 0,0 1 0,0-1 0,0 1 0,0-1 0,0 1 0,0 1 0,1-1 0,-1 1 0,1 0 0,0 0 0,0 0 0,0 0 0,0 1 0,0 0 0,1-1 0,0 1 0,-1 1 0,0 1 16,-10 13-186,-1 0 0,2 2 0,1-1-1,1 2 1,0 0 0,2 0 0,0 0 0,2 1 0,0 1 0,2-1 0,1 1-1,0 0 1,2 0 0,1 1 186,1-23-63,0 1 0,0 0 0,1-1 0,-1 1-1,1-1 1,0 1 0,0-1 0,0 1 0,0-1 0,0 1-1,0-1 1,1 0 0,-1 0 0,1 0 0,-1 0 0,1 0-1,0 0 1,0 0 0,0 0 0,0-1 0,0 1 0,0-1 0,1 1-1,-1-1 1,0 0 0,1 0 0,-1 0 0,1 0 0,-1-1-1,1 1 1,-1-1 0,1 1 0,0-1 0,0 0 63,11 2-140,1-1 0,-1-1 1,1 0-1,-1-1 0,12-2 140,-19 1-54,0 0-1,-1-1 1,1 1 0,0-2-1,-1 1 1,1 0 0,-1-1-1,0 0 1,-1-1 0,1 1-1,-1-1 1,1 0 0,-1-1-1,-1 1 1,1-1 0,-1 0-1,2-4 55,11-16-406,-2-1 0,-1 0 0,4-13 406,-11 30 62,-8 20 279,-6 21 271,-40 144 1729,8 2-1,-10 117-2340,27-83 592,8 1 1,11 72-593,3-262-25,1 0-1,1 0 1,1 0 0,1-1 0,3 7 25,-5-21-111,0-1 0,0 1-1,1-1 1,0 0 0,0 0-1,1 0 1,0 0 0,0-1 0,0 1 111,-2-4-152,1 0 1,-1 0 0,0 0 0,1 0 0,-1 0 0,1 0 0,0 0 0,0-1 0,0 0 0,0 1 0,0-1 0,0 0 0,0 0 0,0-1 0,0 1 0,0-1-1,0 1 1,3-1 151,-4 0-77,1-1 0,-1 1 0,0 0 0,0-1 0,0 0 0,0 1 0,0-1 0,0 0-1,0 0 1,0 0 0,0 0 0,0-1 0,0 1 0,0 0 0,-1-1 0,1 1 0,0-1 0,-1 0-1,0 1 1,1-1 0,-1 0 0,0 0 0,0 0 0,0 0 0,0 0 0,0 0 0,0 0 0,-1 0-1,1 0 1,-1-1 77,3-10-102,0 0-1,-1 0 0,-1 0 0,0-10 103,0 17-64,0-32 94,0 0 1,-3 1-1,-1-1 1,-1 1-1,-3 0 1,-1 0-1,-1 0 1,-10-21-31,-28-56 2743,-10-7-2743,17 36 1519,39 85-1505,1-1 1,-1 0-1,1 0 1,0 0-1,-1 1 0,1-1 1,-1 0-1,1 0 1,0 0-1,0 0 0,0 0 1,0 0-1,-1 0 0,1 0 1,0 0-1,1 0 1,-1 0-1,0 0 0,0 1 1,0-1-1,1-1-14,14-4-631,0 3 591,5-3-185,0-2 0,-1 0 0,1-1 0,-2-1 0,1-1 0,-1 0 0,11-11 225,63-59-4072,-37 23-872</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3:40.280"/>
    </inkml:context>
    <inkml:brush xml:id="br0">
      <inkml:brushProperty name="width" value="0.05" units="cm"/>
      <inkml:brushProperty name="height" value="0.05" units="cm"/>
      <inkml:brushProperty name="color" value="#E71224"/>
    </inkml:brush>
  </inkml:definitions>
  <inkml:trace contextRef="#ctx0" brushRef="#br0">0 0 5937,'0'0'2784,"0"0"-1149,0 0-445,0 0-373,0 0-325,0 0-39,3 12 101,10 75 746,-3 0 1,-5 1 0,-3 44-1301,0-132-1969,3-10 1474,3-18 289,-3-20-256,3 1 1,2 0 0,2 0-1,2 1 1,16-37 461,-8 51-246,-22 32 232,0-1 1,1 1 0,-1-1 0,0 1 0,1-1 0,-1 1 0,0-1 0,1 1 0,-1 0 0,0-1 0,1 1 0,-1 0 0,1-1 0,-1 1 0,1 0 0,-1 0 0,0-1 0,1 1 0,-1 0 0,1 0 0,-1 0 0,1 0-1,0 0 1,-1 0 0,1 0 0,-1 0 0,1 0 0,-1 0 0,1 0 0,-1 0 0,1 0 0,-1 0 0,1 0 0,-1 0 0,1 0 0,-1 1 0,1-1 0,-1 0 0,1 0 0,-1 1 0,0-1 0,1 0 0,-1 1 0,1-1-1,-1 0 1,0 1 0,1-1 0,-1 1 0,0-1 0,1 0 0,-1 1 0,0-1 0,0 1 0,0-1 0,1 1 0,-1-1 0,0 1 0,0-1 0,0 1 0,0-1 0,0 1 0,0 0 0,0-1 0,0 1 0,0-1 0,0 1-1,0-1 14,5 38 240,-2 0-1,-2 0 0,-1 0 0,-3 13-239,0 36 248,4-67-444,-3 27 419,-8-19-3427,10-26-65</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54.348"/>
    </inkml:context>
    <inkml:brush xml:id="br0">
      <inkml:brushProperty name="width" value="0.05" units="cm"/>
      <inkml:brushProperty name="height" value="0.05" units="cm"/>
      <inkml:brushProperty name="color" value="#E71224"/>
    </inkml:brush>
  </inkml:definitions>
  <inkml:trace contextRef="#ctx0" brushRef="#br0">1 0 4249,'0'0'1439,"0"0"-515,0 0-144,0 0-165,0 0-324,0 0-159,0 14 137,3 18-5,1 0 0,2 0 1,1-1-1,2 0 0,1 0 0,1-1 0,1-1 0,2 0 0,1 0 0,1-1 0,3-1-264,29 44 444,3-3-1,3-3 1,48 44-444,-74-80 67,-1 1 0,11 18-67,-31-38-491,-1-1 1,0 1 0,0 0-1,-1 0 1,0 1-1,-1-1 1,0 1-1,-1 0 1,0 0-1,-1 1 1,0 1 490,-1 4-2873</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3:40.613"/>
    </inkml:context>
    <inkml:brush xml:id="br0">
      <inkml:brushProperty name="width" value="0.05" units="cm"/>
      <inkml:brushProperty name="height" value="0.05" units="cm"/>
      <inkml:brushProperty name="color" value="#E71224"/>
    </inkml:brush>
  </inkml:definitions>
  <inkml:trace contextRef="#ctx0" brushRef="#br0">1 113 4977,'0'0'2425,"0"0"-1793,0 0-88,0 0-224,0 0 168,0 0 336,0 0-192,62 0-88,-44 0-95,3 0-201,3 0-192,-1 0-56,7-43-753,-3 5-1159,-6 6-2273</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3:40.947"/>
    </inkml:context>
    <inkml:brush xml:id="br0">
      <inkml:brushProperty name="width" value="0.05" units="cm"/>
      <inkml:brushProperty name="height" value="0.05" units="cm"/>
      <inkml:brushProperty name="color" value="#E71224"/>
    </inkml:brush>
  </inkml:definitions>
  <inkml:trace contextRef="#ctx0" brushRef="#br0">0 0 5145,'0'0'1280,"0"0"113,0 0-217,0 0-320,0 0 8,0 0-40,0 0-263,143 289-249,-113-252-208,-4 1-104,-2-12 56,-3-4 48,-6-1-104,-6-16-760,-3-5-793,-4 0 169,-2 0-769</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3:41.278"/>
    </inkml:context>
    <inkml:brush xml:id="br0">
      <inkml:brushProperty name="width" value="0.05" units="cm"/>
      <inkml:brushProperty name="height" value="0.05" units="cm"/>
      <inkml:brushProperty name="color" value="#E71224"/>
    </inkml:brush>
  </inkml:definitions>
  <inkml:trace contextRef="#ctx0" brushRef="#br0">276 1 5449,'0'0'3713,"0"0"-2441,0 0-328,0 0-535,0 0-249,0 0 600,0 0-272,-86 208-224,54-117-176,-1 11-88,-18 31-960,13-20-1281,2-17-1584</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3:41.616"/>
    </inkml:context>
    <inkml:brush xml:id="br0">
      <inkml:brushProperty name="width" value="0.05" units="cm"/>
      <inkml:brushProperty name="height" value="0.05" units="cm"/>
      <inkml:brushProperty name="color" value="#E71224"/>
    </inkml:brush>
  </inkml:definitions>
  <inkml:trace contextRef="#ctx0" brushRef="#br0">0 1 9594,'0'0'4785,"0"0"-1952,0 0-1065,0 0-944,0 0-408,0 0 256,0 0-487,0 0-161,0 0 168,0 0-192,6 0-1521,3 5-2424,3 17-2128</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3:42.201"/>
    </inkml:context>
    <inkml:brush xml:id="br0">
      <inkml:brushProperty name="width" value="0.05" units="cm"/>
      <inkml:brushProperty name="height" value="0.05" units="cm"/>
      <inkml:brushProperty name="color" value="#E71224"/>
    </inkml:brush>
  </inkml:definitions>
  <inkml:trace contextRef="#ctx0" brushRef="#br0">374 1 6729,'0'0'3535,"0"0"-1302,0 0-436,0 0-441,0 0-468,0 0 276,-16 43 110,-153 487 1281,107-305-1649,-5 83-906,43-164 134,7 1 0,1 110-134,14-157-69,3 1 0,5-1 0,15 75 69,-14-139-673,2 0 0,1 0 0,1-1-1,2 0 1,10 16 673,-11-27-1181,0-2 0,2 1 0,0-2 0,1 0 0,1-1 0,0 0 0,2-1-1,10 7 1182,24 13-5322</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3:42.797"/>
    </inkml:context>
    <inkml:brush xml:id="br0">
      <inkml:brushProperty name="width" value="0.05" units="cm"/>
      <inkml:brushProperty name="height" value="0.05" units="cm"/>
      <inkml:brushProperty name="color" value="#E71224"/>
    </inkml:brush>
  </inkml:definitions>
  <inkml:trace contextRef="#ctx0" brushRef="#br0">1 118 6937,'0'0'2928,"0"0"-1501,0 0-560,0 0 90,0 0 310,0 0 88,0 33-343,3 239 887,-3-133-2906,1-173 401,3 0-1,0 0 0,3 1 0,0 0 0,12-30 607,68-164-2055,-78 205 1847,-2 5 34,-5 10 90,1 1-1,0 0 1,0-1-1,0 1 1,1 0-1,1-2 85,-3 7-29,-1-1-1,1 0 0,0 1 0,0-1 0,0 1 1,0 0-1,0-1 0,0 1 0,0 0 1,0 0-1,1 0 0,-1 1 0,0-1 1,1 0-1,-1 1 0,0 0 0,1-1 1,-1 1-1,0 0 0,2 0 30,-3 1-10,0-1 1,0 0-1,0 1 0,0-1 0,0 1 1,0-1-1,0 1 0,0-1 1,0 1-1,0 0 0,-1-1 0,1 1 1,0 0-1,0 0 0,-1 0 1,1 0-1,0 0 0,-1 0 0,1 0 1,-1 0-1,1 0 0,-1 0 0,1 0 1,-1 0-1,0 0 0,1 1 10,7 34-13,-7-29 11,14 101 1,-5 1 0,-5-1 0,-7 68 1,1-61-1941,1-42-1859</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3:43.297"/>
    </inkml:context>
    <inkml:brush xml:id="br0">
      <inkml:brushProperty name="width" value="0.05" units="cm"/>
      <inkml:brushProperty name="height" value="0.05" units="cm"/>
      <inkml:brushProperty name="color" value="#E71224"/>
    </inkml:brush>
  </inkml:definitions>
  <inkml:trace contextRef="#ctx0" brushRef="#br0">0 0 800,'0'0'5760,"0"0"-3333,0 0-1165,0 0-518,0 0-333,0 0 80,4 6 243,7 14-139,0 0-1,-2 1 1,0 0-1,-2 0 1,0 1-1,-1 3-594,20 55 842,-4-18-926,4 0-1,2-2 1,2-1-1,4-2 1,15 20 84,-20-46-1789,-27-30 1420,-1 0 1,1 0 0,-1 0 0,1 0-1,0-1 1,-1 1 0,1 0 0,0-1-1,0 1 1,-1-1 0,1 0 0,0 1-1,0-1 369,1-4-2412,-2-14-1022</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3:43.654"/>
    </inkml:context>
    <inkml:brush xml:id="br0">
      <inkml:brushProperty name="width" value="0.05" units="cm"/>
      <inkml:brushProperty name="height" value="0.05" units="cm"/>
      <inkml:brushProperty name="color" value="#E71224"/>
    </inkml:brush>
  </inkml:definitions>
  <inkml:trace contextRef="#ctx0" brushRef="#br0">390 1 4937,'0'0'3249,"0"0"-1985,0 0-40,0 0-63,0 0-393,0 0 512,0 0 248,-50 123-343,11-54-345,-3 1-416,-2 5-272,2-11-152,4-5-192,2-6-920,6-10-905,1-6-519,5-10-769,9-11-824</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3:44.299"/>
    </inkml:context>
    <inkml:brush xml:id="br0">
      <inkml:brushProperty name="width" value="0.05" units="cm"/>
      <inkml:brushProperty name="height" value="0.05" units="cm"/>
      <inkml:brushProperty name="color" value="#E71224"/>
    </inkml:brush>
  </inkml:definitions>
  <inkml:trace contextRef="#ctx0" brushRef="#br0">0 1 3265,'0'0'2310,"0"0"-945,0 0-506,0 0-114,0 0 14,0 0 104,6 10-8,43 95 978,-4 3 0,-6 1 0,4 27-1833,-13-39 341,214 739 798,-206-669-1023,-8 2 0,-7 0 0,-8 2 0,-7 18-116,-7-89 106,-4 0 0,-7 14-106,6-80-170,-2-1 0,-1 0 0,-2 0 0,-1 0 0,-2-2 0,-1 1 0,-1-1 0,-9 11 170,2-9-1150,-2 0-1,-1-1 1,-2-2 0,-1-1 0,-17 14 1150,-34 24-4788</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3:54.544"/>
    </inkml:context>
    <inkml:brush xml:id="br0">
      <inkml:brushProperty name="width" value="0.05" units="cm"/>
      <inkml:brushProperty name="height" value="0.05" units="cm"/>
      <inkml:brushProperty name="color" value="#E71224"/>
    </inkml:brush>
  </inkml:definitions>
  <inkml:trace contextRef="#ctx0" brushRef="#br0">0 1895 5337,'0'0'1480,"0"0"-385,0 0-240,0 0-76,0 0 89,8 0 2196,26 0-2499,-9 3-330,0 1-1,-1 1 1,1 2-1,-1 0 1,-1 1-1,1 1 1,9 7-235,7 0 76,-21-9-51,0-2 0,0 0 1,0-1-1,1-1 0,-1-1 1,1-1-1,0 0 0,9-2-25,55 12-13,83-11 66,-165-1-51,1 1 0,0-1-1,-1 1 1,0-1 0,1 0 0,-1 0-1,1 0 1,-1 0 0,0-1-1,0 1 1,1-1 0,-1 1-1,0-1-1,0 0-6,0 0-1,1 0 0,0 1 1,-1-1-1,1 1 1,0-1-1,0 1 0,-1 0 1,1 0-1,0 0 1,0 1-1,0-1 0,2 1 7,-2-2-23,0 1-1,0-1 0,0 1 0,-1-1 0,1 0 0,0 0 0,-1 0 0,0 0 0,1-1 1,-1 1-1,0-1 24,19-16-260,-18 16 251,0 0 0,-1 0 1,1 0-1,0 0 0,-1 0 1,1 0-1,-1-1 0,0 1 1,-1-1-1,1 0 0,0 0 1,-1 1-1,0-1 0,0 0 1,0 0-1,0 0 0,-1-4 9,2-12-56,-2 0-1,0 0 0,-2-7 57,1-13-32,1-439-291,0 482 317,1 0 0,0 1 0,0-1 0,0 0 0,1 0 0,-1 0 0,1-1 0,0 1 0,-1 0 0,1-1 0,0 1 0,1-1 0,-1 1 0,2 1 6,37 31-17,-35-30 21,2 0 1,-1-1-1,0 0 0,1-1 1,-1 0-1,1 0 0,0 0 1,0-1-1,1 0 0,0-1-4,91 9 72,-39-6-51,-49-2-41,113 8 110,-112-10-75,0-1 0,0 0 0,0 0 0,0-1 0,-1-1 1,1 0-1,-1-1 0,7-3-15,-6 0-96,0 1-1,0 1 1,1 0 0,0 1-1,0 1 1,0 0 0,0 0-1,0 2 1,5-1 96,-18 2-27,-1 0 15,0 0-14,27 0-120,-15 0 402,-2 0-762,1 0-1,-1 0 1,1 1-1,-1 1 0,1-1 1,-1 2-1,3 0 507,2 2-439,-11-4 317,-1 0 0,1 0 0,-1 0 0,0 1 0,1-1 0,-1 1 0,0 0 0,0 0 0,2 2 122,22 11 584,-27-15-538,1 0 1,-1 0-1,1 0 1,-1 0 0,1 1-1,-1-2 1,1 1-1,0 0 1,-1 0 0,1 0-1,-1 0 1,1 0-1,-1 0 1,0 0 0,1-1-1,-1 1 1,1 0-1,-1 0 1,1-1 0,-1 1-1,1 0 1,-1 0-1,0-1 1,1 1-1,-1-1 1,0 1 0,1 0-1,-1-1 1,0 1-1,1-1 1,-1 1 0,0-1-1,0 1 1,0-1-1,1 1 1,-1-1 0,0 1-1,0-1 1,0 1-1,0-1 1,0 1 0,0-1-1,0 1 1,0-1-1,0 1 1,0-1 0,0 0-47,5-834 2433,-16 596-1831,2-2-573,54 241-266,71 3 246,-21-1 81,7-4-90,-70-1 5,0 0-1,0-2 0,0-2 1,-1 0-1,4-4-4,-9 5-15,-1 0-1,1 2 1,0 1 0,1 1-1,-1 1 1,24 2 15,-7 0 13,-42-1-143,-1 6-812,-1 0 0,1 0-1,-1 0 1,0 0 0,0 0 0,-1 0 0,0 0 942,-11 26-4526</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54.744"/>
    </inkml:context>
    <inkml:brush xml:id="br0">
      <inkml:brushProperty name="width" value="0.05" units="cm"/>
      <inkml:brushProperty name="height" value="0.05" units="cm"/>
      <inkml:brushProperty name="color" value="#E71224"/>
    </inkml:brush>
  </inkml:definitions>
  <inkml:trace contextRef="#ctx0" brushRef="#br0">0 1 3865,'0'0'709,"0"0"-182,0 0 116,0 0-79,0 0-48,0 0-82,20 47 31,64 155-16,-56-138-174,4 0-1,2-2 1,2-2-1,32 38-274,15 3 1154,67 62-1154,-92-101 58,-53-57-88,0-1-164,0 1 0,-1-1 1,1 1-1,-1 0 0,-1 0 0,1 0 0,-1 0 0,0 1 1,0 0-1,0-1 0,-1 1 0,0 0 0,2 6 194,-6-7-2196,-5-4-2308</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3:55.861"/>
    </inkml:context>
    <inkml:brush xml:id="br0">
      <inkml:brushProperty name="width" value="0.05" units="cm"/>
      <inkml:brushProperty name="height" value="0.05" units="cm"/>
      <inkml:brushProperty name="color" value="#E71224"/>
    </inkml:brush>
  </inkml:definitions>
  <inkml:trace contextRef="#ctx0" brushRef="#br0">0 213 8010,'0'0'3826,"0"0"-1526,0 0-442,0 0-404,0 0-362,0 0 39,1-5-411,1-4-667,0 0-1,1 1 0,0-1 1,0 1-1,1 0 1,0 0-1,1 0 1,0 0-1,0 1 1,1 0-1,5-6-52,4-4-15,1 1-1,0 1 0,1 0 1,11-7 15,-23 19-29,1 0-1,0 1 1,0-1 0,0 1 0,0 1 0,0-1 0,0 1 0,3-1 29,-6 2-50,1-1 1,0 1-1,-1-1 1,1 1-1,0 0 1,0 0-1,-1 1 1,1-1 0,0 1-1,-1 0 1,1 0-1,-1 0 1,1 0-1,-1 1 1,3 1 49,4 7-58,0 1-1,-1 1 1,-1 0 0,0 0 0,0 1-1,-1 0 1,-1 0 0,0 0 0,0 5 58,2 0-24,49 124 12,17 76 12,38 97-2606,-97-273 248,-15-39 1168,0-3 85,-2-5-295,-8-22-1172,-5-5-1415</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3:56.191"/>
    </inkml:context>
    <inkml:brush xml:id="br0">
      <inkml:brushProperty name="width" value="0.05" units="cm"/>
      <inkml:brushProperty name="height" value="0.05" units="cm"/>
      <inkml:brushProperty name="color" value="#E71224"/>
    </inkml:brush>
  </inkml:definitions>
  <inkml:trace contextRef="#ctx0" brushRef="#br0">279 1 5649,'0'0'2961,"0"0"-1585,0 0-56,0 0-199,0 0-441,0 0 184,0 0-200,-118 160-280,85-101-184,3 5-192,6-10-8,1-6-72,2-6-760,6-9-744,6-1-593,3-16-271,6-6-1449</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3:56.546"/>
    </inkml:context>
    <inkml:brush xml:id="br0">
      <inkml:brushProperty name="width" value="0.05" units="cm"/>
      <inkml:brushProperty name="height" value="0.05" units="cm"/>
      <inkml:brushProperty name="color" value="#E71224"/>
    </inkml:brush>
  </inkml:definitions>
  <inkml:trace contextRef="#ctx0" brushRef="#br0">270 1 5305,'0'0'3412,"0"0"-1809,0 0-698,0 0-166,0 0 20,0 0 281,-27 27-19,-85 89-394,103-106-555,1 0-1,0 0 1,1 1-1,0 0 1,0 0-1,1 1 1,1 0 0,0 0-1,-2 5-71,-1 7 116,-3 3-93,1 1 0,2 0-1,1 0 1,1 1 0,1-1-1,2 1 1,1 0 0,1 1 0,1-1-1,4 22-22,-2-44-64,-1 0-1,2 0 1,-1 0 0,1-1-1,0 1 1,0-1 0,1 1-1,0-1 1,0 0 0,0-1-1,1 1 1,0-1 0,0 0-1,0 0 1,1 0-1,0-1 1,0 0 0,0 0-1,0-1 1,2 2 64,0-1-322,1 0 1,-1-1-1,1 0 0,0 0 1,0-1-1,0 0 0,0 0 1,0-1-1,0 0 0,0-1 1,1 0-1,-1 0 1,0-1-1,0-1 0,6 0 322,-12 1-246,1-1-1,-1 1 1,0-1-1,0 1 1,1-1-1,-1 0 1,0 0 0,0 0-1,-1 0 1,2-2 246,25-31-3773</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3:56.911"/>
    </inkml:context>
    <inkml:brush xml:id="br0">
      <inkml:brushProperty name="width" value="0.05" units="cm"/>
      <inkml:brushProperty name="height" value="0.05" units="cm"/>
      <inkml:brushProperty name="color" value="#E71224"/>
    </inkml:brush>
  </inkml:definitions>
  <inkml:trace contextRef="#ctx0" brushRef="#br0">1 0 3401,'0'0'3576,"0"0"-2863,0 0-321,0 0 176,0 0-112,0 0-112,0 0-40,86 91-120,-24-91-184,-2 0-224,-7-5-1984</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3:57.246"/>
    </inkml:context>
    <inkml:brush xml:id="br0">
      <inkml:brushProperty name="width" value="0.05" units="cm"/>
      <inkml:brushProperty name="height" value="0.05" units="cm"/>
      <inkml:brushProperty name="color" value="#E71224"/>
    </inkml:brush>
  </inkml:definitions>
  <inkml:trace contextRef="#ctx0" brushRef="#br0">0 1 2601,'0'0'2556,"0"0"-1393,0 0-381,0 0-160,27 4-198,0 0-334,192 37 719,-195-36-779,-5-1-24,-1 1 1,0 0-1,0 1 1,0 1-1,10 6-6,-23-11-3,-1 0-1,0 1 0,-1 0 0,1 0 1,0 0-1,-1 0 0,0 0 0,1 1 1,-1 0-1,-1-1 0,1 1 0,0 0 1,-1 0-1,0 1 0,0-1 0,0 0 1,-1 1-1,1-1 0,-1 1 0,0-1 1,-1 1-1,1 0 0,-1-1 0,0 5 4,0 10 61,-2-1-1,0 1 1,-2 0-1,0-1 1,-1 0-1,0 0 1,-2 0-1,-3 6-60,-17 32 770,-31 47-770,17-32 181,34-59-164,-43 79 549,-29 73-566,67-134 47,1 0 1,2 1 0,0 0-1,3 1 1,0-1 0,2 1-1,0 28-47,4-56 6,0-1-1,0 0 0,1 0 1,-1 0-1,1 0 0,0 0 0,0 0 1,0 0-1,0 0 0,0 0 0,1-1 1,-1 1-1,1 0 0,0-1 1,0 1-1,0-1 0,0 0 0,1 2-5,2 0 20,0-1 0,0 1 0,0-1 0,0 0 0,0-1 0,1 1 0,-1-1 0,1 0 0,4 1-20,11 1-104,0 0-1,0-2 0,1 0 0,20-1 105,-19 0-518,-19-1 236,1 1 1,0-1 0,0 1-1,0-1 1,0-1-1,0 1 1,0-1 0,-1 0-1,1 0 1,0 0-1,0-1 1,-1 1 0,3-2 281,9-16-3977</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3:57.592"/>
    </inkml:context>
    <inkml:brush xml:id="br0">
      <inkml:brushProperty name="width" value="0.05" units="cm"/>
      <inkml:brushProperty name="height" value="0.05" units="cm"/>
      <inkml:brushProperty name="color" value="#E71224"/>
    </inkml:brush>
  </inkml:definitions>
  <inkml:trace contextRef="#ctx0" brushRef="#br0">1 1 7338,'0'0'2712,"0"0"-2304,0 0 264,0 0 593,0 0-17,0 0-200,145 294-552,-97-230-240,2-5-112,-2-6-144,-6-5-216,-13 16-1800,-8-15-1937,-15-12-2840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3:58.974"/>
    </inkml:context>
    <inkml:brush xml:id="br0">
      <inkml:brushProperty name="width" value="0.05" units="cm"/>
      <inkml:brushProperty name="height" value="0.05" units="cm"/>
      <inkml:brushProperty name="color" value="#E71224"/>
    </inkml:brush>
  </inkml:definitions>
  <inkml:trace contextRef="#ctx0" brushRef="#br0">5 148 6001,'0'0'1594,"0"0"-470,0 0-104,0 0-38,0 0-31,0 0 74,0-4-336,0-10-173,0 10 10,0 4-231,0 3-422,-2 45-19,0-27 96,2 1 1,0-1-1,2 0 0,0 3 50,1-21-454,1-13-587,1-16-886,6-226-1634,-5 473 2574,-3-162-1245</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3:59.479"/>
    </inkml:context>
    <inkml:brush xml:id="br0">
      <inkml:brushProperty name="width" value="0.05" units="cm"/>
      <inkml:brushProperty name="height" value="0.05" units="cm"/>
      <inkml:brushProperty name="color" value="#E71224"/>
    </inkml:brush>
  </inkml:definitions>
  <inkml:trace contextRef="#ctx0" brushRef="#br0">0 203 4545,'0'0'2857,"0"0"-1777,0 0 32,0 0-328,0 0-544,0 0 32,0 0-200,0 0 16,0 0-88,3-16-48,-3-5-808,6-38-1088,0 6-497,-3-1-559</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00.110"/>
    </inkml:context>
    <inkml:brush xml:id="br0">
      <inkml:brushProperty name="width" value="0.05" units="cm"/>
      <inkml:brushProperty name="height" value="0.05" units="cm"/>
      <inkml:brushProperty name="color" value="#E71224"/>
    </inkml:brush>
  </inkml:definitions>
  <inkml:trace contextRef="#ctx0" brushRef="#br0">0 353 1624,'50'-244'647,"-41"205"136,-9 39-776,0 1 1,0-1 0,0 0-1,0 0 1,0 0-1,1 0 1,-1 0 0,0 0-1,0 0 1,0 0-1,0 0 1,0 0 0,0 0-1,0 0 1,0 0-1,0 0 1,0 0 0,1 0-1,-1 0 1,0 0-1,0 0 1,0 0 0,0 0-1,0 0 1,0 0-1,0 0 1,0 0 0,0 0-1,0 0 1,0 0-1,1 0-7,-3 19 2500,2-18-1629,0-1 57,0 0-106,0 0-146,0 0-5,0 0 53,0 0 52,0 0 58,0 0-48,0 0-128,0 0-74,0 0-155,0 0-199,0 0-125,0 33-190,0 46 108,0-78-62,0-1-107,0 0 29,0-4 90,0-194-87,0 196 74,0 2-152,0 0-128,0 0-96,0 17-213,0 128-518,0-145 731,0 3-433,3-2-3011,0-1 1168</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03.752"/>
    </inkml:context>
    <inkml:brush xml:id="br0">
      <inkml:brushProperty name="width" value="0.05" units="cm"/>
      <inkml:brushProperty name="height" value="0.05" units="cm"/>
      <inkml:brushProperty name="color" value="#E71224"/>
    </inkml:brush>
  </inkml:definitions>
  <inkml:trace contextRef="#ctx0" brushRef="#br0">0 1 5073,'0'0'1498,"0"0"-69,0 0-411,0 0-605,0 0-239,0 0 232,2 0-137,-1 0-259,0 0 0,0 0 1,0-1-1,1 1 0,-1 0 1,0 0-1,0 1 0,0-1 1,1 0-1,-1 0 1,0 0-1,0 1 0,0-1 1,0 1-1,1-1 0,-1 1 1,0-1-1,0 1 0,0 0 1,0-1-1,0 1 1,-1 0-1,1 0 0,0 0 1,0 0-1,0 0 0,-1 0 1,1 0-1,0 0 1,-1 0-1,1 0 0,-1 0 1,1 0-1,-1 0 0,0 0 1,1 0-1,-1 1 0,0-1 1,0 0-1,0 0 1,0 0-1,0 1 0,0-1 1,0 0-11,0 0-119,0-1-281,0 0-187,0 0-181,0 0-263,0-1-467,3-3-810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55.114"/>
    </inkml:context>
    <inkml:brush xml:id="br0">
      <inkml:brushProperty name="width" value="0.05" units="cm"/>
      <inkml:brushProperty name="height" value="0.05" units="cm"/>
      <inkml:brushProperty name="color" value="#E71224"/>
    </inkml:brush>
  </inkml:definitions>
  <inkml:trace contextRef="#ctx0" brushRef="#br0">0 1 3681,'0'0'1073,"0"0"-64,0 0-88,0 0-206,0 0-143,0 0-112,31 47-45,100 153-54,-92-144 57,2-1-1,2-3 0,46 43-417,-36-40 213,169 156-391,-212-196-3174,-10-14-261</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04.106"/>
    </inkml:context>
    <inkml:brush xml:id="br0">
      <inkml:brushProperty name="width" value="0.05" units="cm"/>
      <inkml:brushProperty name="height" value="0.05" units="cm"/>
      <inkml:brushProperty name="color" value="#E71224"/>
    </inkml:brush>
  </inkml:definitions>
  <inkml:trace contextRef="#ctx0" brushRef="#br0">0 0 3465</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04.539"/>
    </inkml:context>
    <inkml:brush xml:id="br0">
      <inkml:brushProperty name="width" value="0.05" units="cm"/>
      <inkml:brushProperty name="height" value="0.05" units="cm"/>
      <inkml:brushProperty name="color" value="#E71224"/>
    </inkml:brush>
  </inkml:definitions>
  <inkml:trace contextRef="#ctx0" brushRef="#br0">0 850 3465,'57'0'2504,"-45"0"-1458,-12 0-621,0 0 118,0 0-74,0 0-254,0 0-151,0 0-48,0 33 7,0-3-486,0-29 186,0-1 46,0 0 134,0 0 93,0 0 114,0 0 153,0 0-51,0-25 258,8-863-233,-8 887-272,0 1-31,0 0-18,0 0-15,0 0-14,-5 0-3839,4 0 151</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09.387"/>
    </inkml:context>
    <inkml:brush xml:id="br0">
      <inkml:brushProperty name="width" value="0.05" units="cm"/>
      <inkml:brushProperty name="height" value="0.05" units="cm"/>
      <inkml:brushProperty name="color" value="#E71224"/>
    </inkml:brush>
  </inkml:definitions>
  <inkml:trace contextRef="#ctx0" brushRef="#br0">6 1 5897,'0'0'1550,"0"0"-493,0 0-278,0 0-148,0 0 16,0 0 32,6 86 921,-5-30-1308,-1 49-530,-9-38-4253,5-50 1601</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10.534"/>
    </inkml:context>
    <inkml:brush xml:id="br0">
      <inkml:brushProperty name="width" value="0.05" units="cm"/>
      <inkml:brushProperty name="height" value="0.05" units="cm"/>
      <inkml:brushProperty name="color" value="#E71224"/>
    </inkml:brush>
  </inkml:definitions>
  <inkml:trace contextRef="#ctx0" brushRef="#br0">0 1 5217</inkml:trace>
  <inkml:trace contextRef="#ctx0" brushRef="#br0" timeOffset="1">0 1 5217,'134'326'1496,"-134"-326"-1103,0 0-313,3 5-32,0 11 0,0 0-48,0-5-8,0 5-441,-3-11-151,3 1-512</inkml:trace>
  <inkml:trace contextRef="#ctx0" brushRef="#br0" timeOffset="2">270 44 4057,'0'0'2332,"0"0"-1235,0 0-491,0 0-226,0 0-74,0 0 1,0 0-90,0 7-85,-2 65 18,0-30-145,1 1 0,3-1 0,2 13-5,-2-50-16,-1 0 0,1 0-1,0 0 1,1 0-1,-1 0 1,1-1-1,0 1 1,0-1 0,0 0-1,0 0 1,1 0-1,0 0 1,0 0-1,0-1 1,0 0 0,1 1-1,-1-2 1,1 1-1,0 0 1,-1-1-1,1 0 1,0 0-1,1-1 1,-1 1 0,3-1 16,-7-1 22,-1 0 69,0 0 21,0 0 59,-2 2-241,0-1 0,-1 0 1,1 0-1,-1-1 0,1 1 1,-1 0-1,1-1 0,-1 0 1,1 1-1,-1-1 0,0 0 1,1 0-1,-1-1 0,-2 1 70,-2 0-465,-14 3-1236,3-2-789</inkml:trace>
  <inkml:trace contextRef="#ctx0" brushRef="#br0" timeOffset="3">270 44 2497</inkml:trace>
  <inkml:trace contextRef="#ctx0" brushRef="#br0" timeOffset="4">270 44 2497,'3'16'3768,"-3"-16"-2639,0 0-393,0 0-384,0 0-256,0 0-40,0 0 16,9 0 48,6 0-120,3-11-232,0-5-1280,-9 0-3025</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11.286"/>
    </inkml:context>
    <inkml:brush xml:id="br0">
      <inkml:brushProperty name="width" value="0.05" units="cm"/>
      <inkml:brushProperty name="height" value="0.05" units="cm"/>
      <inkml:brushProperty name="color" value="#E71224"/>
    </inkml:brush>
  </inkml:definitions>
  <inkml:trace contextRef="#ctx0" brushRef="#br0">0 60 6537,'0'0'1787,"0"0"-304,0 0-228,0 0-209,0 0 58,0 0-17,0 0-347,0 0-265,0 0-223,0 4-156,0 274-245,0-277 103,0 1 0,0-1 1,0 0-1,1 0 0,-1 1 0,0-1 1,0 0-1,1 0 0,-1 1 1,1-1-1,-1 0 0,1 0 1,0 0-1,-1 0 0,1 0 0,0 0 1,0 0-1,-1 0 0,1 0 1,0 0-1,0 0 0,0-1 0,0 1 1,0 0-1,0-1 0,1 1 1,-1 0-1,0-1 0,0 1 0,0-1 1,0 0-1,1 0 0,-1 1 1,0-1-1,0 0 0,1 0 1,-1 0-1,0 0 0,1 0 0,-1 0 1,0-1-1,0 1 0,1 0 1,-1-1-1,0 1 0,0 0 0,0-1 1,0 0-1,0 1 0,1-1 1,-1 0-1,0 1 0,0-1 1,-1 0-1,2 0 46,8-18-45,-1 1 1,-1-1-1,0-1 1,-2 0-1,0 0 1,-1 0-1,1-12 45,1 3-24,0-2-30,-1 0 1,-1-1 0,-1 0-1,-2-6 54,-2 36-114,0 2-128,-1 0 91,-1 0 0,1-1 0,0 2-1,-1-1 1,1 0 0,0 0 0,-1 0 0,1 0-1,0 1 1,-1-1 0,1 1 0,0-1 0,0 1-1,0-1 1,-1 1 0,1 0 0,0 0 0,0-1-1,0 1 1,0 0 0,0 1 151,-23 48-3247,16-25-432</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11.649"/>
    </inkml:context>
    <inkml:brush xml:id="br0">
      <inkml:brushProperty name="width" value="0.05" units="cm"/>
      <inkml:brushProperty name="height" value="0.05" units="cm"/>
      <inkml:brushProperty name="color" value="#E71224"/>
    </inkml:brush>
  </inkml:definitions>
  <inkml:trace contextRef="#ctx0" brushRef="#br0">1 1 4729,'0'0'2497,"0"0"-1761,0 0-120,0 0-320,0 0-200,0 0 104,0 0-72,3 42-64,-3-36 48,0 4-104,0-4-8,0-1-600,0 0-1224,0-5-1569</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12.017"/>
    </inkml:context>
    <inkml:brush xml:id="br0">
      <inkml:brushProperty name="width" value="0.05" units="cm"/>
      <inkml:brushProperty name="height" value="0.05" units="cm"/>
      <inkml:brushProperty name="color" value="#E71224"/>
    </inkml:brush>
  </inkml:definitions>
  <inkml:trace contextRef="#ctx0" brushRef="#br0">34 1 5185,'0'0'1358,"0"0"-474,0 0-193,0 0-96,0 0-30,0 0-28,0 21-83,0 135 71,2-129-489,1-1-1,1 0 1,2 1-1,4 12-35,-6-27 11,0 0 0,0-1-1,1 0 1,0 1-1,1-1 1,1-1 0,0 0-1,0 1 1,1-2-1,8 9-10,-16-18 0,0 0-1,1 0 0,-1 0 0,0 1 0,1-1 1,-1 0-1,0 0 0,0 1 0,1-1 1,-1 0-1,0 0 0,0 1 0,1-1 0,-1 0 1,0 0-1,0 1 0,0-1 0,0 0 1,1 1-1,-1-1 0,0 0 0,0 1 1,0-1-1,0 1 0,0-1 0,0 0 0,0 1 1,0-1-1,0 0 0,0 1 0,0-1 1,0 0-1,0 1 0,0-1 0,0 0 0,-1 1 1,1-1-1,0 0 0,0 1 0,0-1 1,0 0-1,-1 1 0,1-1 0,0 0 0,0 0 1,-1 1-1,1-1 0,0 0 0,0 0 1,-1 1-1,1-1 0,0 0 0,-1 0 0,1 0 1,0 0-1,-1 0 0,1 1 0,0-1 1,-1 0-1,1 0 0,0 0 0,-1 0 1,-24 4-368,22-4 195,-76 1-3973,58-1 1776</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12.363"/>
    </inkml:context>
    <inkml:brush xml:id="br0">
      <inkml:brushProperty name="width" value="0.05" units="cm"/>
      <inkml:brushProperty name="height" value="0.05" units="cm"/>
      <inkml:brushProperty name="color" value="#E71224"/>
    </inkml:brush>
  </inkml:definitions>
  <inkml:trace contextRef="#ctx0" brushRef="#br0">1 0 4361,'0'0'2985,"0"0"-2321,0 0-112,0 0-336,0 0-216,0 0 0,0 0 0,32 0 0,-2 0-56,0 0-424,-4 0-1449</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18.281"/>
    </inkml:context>
    <inkml:brush xml:id="br0">
      <inkml:brushProperty name="width" value="0.05" units="cm"/>
      <inkml:brushProperty name="height" value="0.05" units="cm"/>
      <inkml:brushProperty name="color" value="#E71224"/>
    </inkml:brush>
  </inkml:definitions>
  <inkml:trace contextRef="#ctx0" brushRef="#br0">357 0 7162,'0'0'2889,"0"0"-1047,0 0-85,0 0-257,0 0-141,0 0 79,0 0-364,-8 0 2451,-15 0-3153,-17 0-915,-121 2-4969,56 6-4052,86-7 4321</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18.646"/>
    </inkml:context>
    <inkml:brush xml:id="br0">
      <inkml:brushProperty name="width" value="0.05" units="cm"/>
      <inkml:brushProperty name="height" value="0.05" units="cm"/>
      <inkml:brushProperty name="color" value="#E71224"/>
    </inkml:brush>
  </inkml:definitions>
  <inkml:trace contextRef="#ctx0" brushRef="#br0">461 0 5137,'0'0'2809,"0"0"-2225,0 0-128,0 0 32,0 0-24,0 0 208,0 0-320,-167 0-232,120 0-120,-7 0-240,-20 0-512,12 0-664,5 0-1257</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6:40.323"/>
    </inkml:context>
    <inkml:brush xml:id="br0">
      <inkml:brushProperty name="width" value="0.05" units="cm"/>
      <inkml:brushProperty name="height" value="0.05" units="cm"/>
      <inkml:brushProperty name="color" value="#E71224"/>
    </inkml:brush>
  </inkml:definitions>
  <inkml:trace contextRef="#ctx0" brushRef="#br0">91 0 1920,'0'0'3273,"0"0"-1669,0 0-583,0 0-133,0 0 131,0 0 154,0 34-59,2 10-767,0-4-10,-2 0-1,-2 0 1,-1-1 0,-2 2-337,-13 61 1073,-6 3-1073,-15 87-445,37-173-78,0-1-4684,2-18 1420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55.531"/>
    </inkml:context>
    <inkml:brush xml:id="br0">
      <inkml:brushProperty name="width" value="0.05" units="cm"/>
      <inkml:brushProperty name="height" value="0.05" units="cm"/>
      <inkml:brushProperty name="color" value="#E71224"/>
    </inkml:brush>
  </inkml:definitions>
  <inkml:trace contextRef="#ctx0" brushRef="#br0">1 1 3153,'0'0'1067,"0"0"-258,0 0 15,0 0 44,19 51-7,62 163-171,-71-189-472,0 0-1,1 0 0,2-1 1,0-1-1,11 14-217,-9-15 163,33 41 300,3-2 0,2-2-1,3-2 1,13 6-463,51 53 259,-94-83-640,-21-8-4330,-5-19 19</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25.074"/>
    </inkml:context>
    <inkml:brush xml:id="br0">
      <inkml:brushProperty name="width" value="0.05" units="cm"/>
      <inkml:brushProperty name="height" value="0.05" units="cm"/>
      <inkml:brushProperty name="color" value="#E71224"/>
    </inkml:brush>
  </inkml:definitions>
  <inkml:trace contextRef="#ctx0" brushRef="#br0">334 511 5049,'0'0'1740,"0"0"-370,0 0-124,0 0-73,0 0 68,0 0 89,0 0-83,0 0-128,0 0-98,0 0-88,0 0-162,0 0-251,0 0-48,0 0-169,0 0-179,0 0-32,0 0-80,0 0-27,0 0-1,-28 0 0,-134 0-1335,160 0 1298,-1-1-1,0 0 1,0 0 0,0 0-1,0 0 1,1-1-1,-1 1 1,0-1-1,1 0 1,-1 1 0,1-1-1,0 0 1,0 0-1,0-1 1,0 1-1,0 0 1,0-1-1,-1-1 54,-28-48-627,21 31 398,0-1 0,1 1 1,1-2-1,1 1 1,1-1-1,1 0 1,1 0-1,1-2 229,1 11-278,1 0 1,0 1-1,2-1 0,-1 0 1,1 1-1,1-1 0,1 1 1,0-1-1,1 0 278,-2 9-59,0 0 0,0 0 1,1 0-1,0 1 0,0 0 0,0-1 0,1 1 1,-1 0-1,1 1 0,0-1 0,0 0 0,0 1 1,0 0-1,1 0 0,0 1 0,-1-1 1,1 1-1,0 0 0,0 0 0,0 0 0,0 1 1,0 0-1,1 0 0,3 0 59,30-3-231,1 1 0,0 3 0,7 1 231,15 0-108,-55 0 120,0-1 0,1 1 0,-1 0 0,0 1 0,0 0 0,1 0 0,-1 0 0,-1 1 0,1 0 0,0 1 0,-1-1 0,1 1 0,-1 1 0,0-1 0,-1 1 0,1 0 0,-1 0 0,4 5-12,-1 0 73,0 1-1,0 0 0,-1 0 0,-1 1 0,0-1 1,0 2-1,-1-1 0,-1 0 0,0 1 0,0 1-72,0 4 30,0-4 51,-1-1 0,-1 1 0,0 0 0,-1-1 0,0 5-81,0 24 105,-1-19 143,0 0 0,-1 0 0,-3 15-248,2-29 76,0 0-1,0 0 1,-1 0-1,-1-1 1,1 1 0,-1-1-1,-1 0 1,0 0-1,0 0 1,0-1 0,-2 2-76,-10 10-347,0-1 0,-2-1 0,0 0 1,0-1-1,-2-1 0,-17 9 347,-5-1-3031</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26.779"/>
    </inkml:context>
    <inkml:brush xml:id="br0">
      <inkml:brushProperty name="width" value="0.05" units="cm"/>
      <inkml:brushProperty name="height" value="0.05" units="cm"/>
      <inkml:brushProperty name="color" value="#E71224"/>
    </inkml:brush>
  </inkml:definitions>
  <inkml:trace contextRef="#ctx0" brushRef="#br0">27 13 3465,'0'0'1045,"0"0"-158,0 0-39,0 0-161,0 0-36,0 0-11,0-13 345,0 14 4860,0 5-5904,-5 135-62,3-118-2063,-2 1 0,0-1-1,-2 0 2185,0-5-4271</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27.950"/>
    </inkml:context>
    <inkml:brush xml:id="br0">
      <inkml:brushProperty name="width" value="0.05" units="cm"/>
      <inkml:brushProperty name="height" value="0.05" units="cm"/>
      <inkml:brushProperty name="color" value="#E71224"/>
    </inkml:brush>
  </inkml:definitions>
  <inkml:trace contextRef="#ctx0" brushRef="#br0">54 0 4505,'0'0'1079,"0"0"-376,0 0 229,0 0-312,0 0-332,0 0 108,0 0-104,-1 4-164,-5 24-94,1 1 1,1-1-1,2 1 0,1 0 0,1 0 1,2 16-35,-1-41 0,0 1 1,0 0 0,0 0-1,1 0 1,0 0-1,0-1 1,0 1 0,0-1-1,1 1 1,0-1 0,0 0-1,0 0 1,1 0-1,51 49 23,-36-37-2,-19-16-23,0 0 0,0 1 0,0-1 0,0 0 0,0 0 0,0 0 0,1 0 0,-1 0 0,0 0 1,0 0-1,0 1 0,0-1 0,0 0 0,0 0 0,0 0 0,0 0 0,0 0 0,0 0 0,0 1 0,0-1 1,0 0-1,0 0 0,0 0 0,0 0 0,0 1 0,0-1 0,0 0 0,0 0 0,0 0 0,0 0 0,0 0 1,0 1-1,0-1 0,0 0 0,0 0 0,0 0 0,0 0 0,0 0 0,0 1 0,0-1 0,0 0 0,-1 0 0,1 0 1,0 0-1,0 0 0,0 0 0,0 0 0,0 0 0,0 1 0,-1-1 0,1 0 0,0 0 0,0 0 0,0 0 1,0 0-1,0 0 0,-1 0 0,1 0 0,0 0 0,0 0 2,-18 3-303,-28-2-538,40-1 657,-8 1-323,11-1 319,-1 1 0,1-1-1,0 0 1,-1 0-1,1 0 1,0 0-1,-1-1 1,1 1-1,0-1 1,-1 0-1,-1-1 189,-7-11-1305</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28.361"/>
    </inkml:context>
    <inkml:brush xml:id="br0">
      <inkml:brushProperty name="width" value="0.05" units="cm"/>
      <inkml:brushProperty name="height" value="0.05" units="cm"/>
      <inkml:brushProperty name="color" value="#E71224"/>
    </inkml:brush>
  </inkml:definitions>
  <inkml:trace contextRef="#ctx0" brushRef="#br0">0 0 4769,'0'0'1424,"0"0"-183,0 0-345,0 0-632,0 0-168,0 0 8,0 0 16,27 16-16,-12-10 72,3-1-104,2 0 40,1 1-112,9 4-96,-6-4-768,-7 4-1665</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28.703"/>
    </inkml:context>
    <inkml:brush xml:id="br0">
      <inkml:brushProperty name="width" value="0.05" units="cm"/>
      <inkml:brushProperty name="height" value="0.05" units="cm"/>
      <inkml:brushProperty name="color" value="#E71224"/>
    </inkml:brush>
  </inkml:definitions>
  <inkml:trace contextRef="#ctx0" brushRef="#br0">0 1 1808,'0'0'4921,"0"0"-4080,0 0 87,0 0-120,0 0-640,0 0-128,0 0 24,0 27-56,0-17 0,0 1-8,0 0-72,12-11-712,-3 0-888,0 0-1289</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29.041"/>
    </inkml:context>
    <inkml:brush xml:id="br0">
      <inkml:brushProperty name="width" value="0.05" units="cm"/>
      <inkml:brushProperty name="height" value="0.05" units="cm"/>
      <inkml:brushProperty name="color" value="#E71224"/>
    </inkml:brush>
  </inkml:definitions>
  <inkml:trace contextRef="#ctx0" brushRef="#br0">34 1 1096,'0'0'2673,"0"0"-1742,0 0-231,0 0 1311,0 0-365,0 0-865,0 0-281,0 0 163,0 0-199,-1 12-309,-4 32-113,1-19-98,2-1 1,0 22 55,2-39-37,0 1 0,1-1 0,0 0 0,1 1 0,0-1 0,0 0 1,0 0-1,1 0 0,0 0 0,0 0 0,3 3 37,42 70-208,-48-79 209,0 3 3,0-3-30,-1 0-1,1 0 1,0 0 0,-1 0-1,1 0 1,-1-1-1,1 1 1,-1 0-1,0 0 1,1 0-1,-1-1 1,0 1-1,0 0 1,1-1 0,-1 1-1,0 0 1,0-1-1,0 1 1,0-1-1,0 0 1,0 1-1,1-1 1,-1 0 0,0 1-1,0-1 1,0 0-1,0 0 1,0 0-1,0 0 1,0 0-1,-1 0 27,-41 0-2275,34 0 912,-6 0-1728</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29.403"/>
    </inkml:context>
    <inkml:brush xml:id="br0">
      <inkml:brushProperty name="width" value="0.05" units="cm"/>
      <inkml:brushProperty name="height" value="0.05" units="cm"/>
      <inkml:brushProperty name="color" value="#E71224"/>
    </inkml:brush>
  </inkml:definitions>
  <inkml:trace contextRef="#ctx0" brushRef="#br0">31 1 4217</inkml:trace>
  <inkml:trace contextRef="#ctx0" brushRef="#br0" timeOffset="1">31 1 4217,'-30'48'2400,"30"-48"-1447,0 0 111,3 0-336,0 0-416,3 0-88,3 0-96,3 0-128,11 0 0,7 0 0,18 0-208,-4 0-1048,-8 0-2505</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30.009"/>
    </inkml:context>
    <inkml:brush xml:id="br0">
      <inkml:brushProperty name="width" value="0.05" units="cm"/>
      <inkml:brushProperty name="height" value="0.05" units="cm"/>
      <inkml:brushProperty name="color" value="#E71224"/>
    </inkml:brush>
  </inkml:definitions>
  <inkml:trace contextRef="#ctx0" brushRef="#br0">78 1 5137,'0'0'1664,"0"0"-378,0 0-371,0 0-270,0 0-32,0 0-151,0 0-216,0 39-194,-18 242 242,62-281-646,-41-3 329,-1 0 0,1 0-1,-1 0 1,1-1-1,-1 1 1,0 0 0,0-1-1,-1 0 1,1 1-1,-1-1 1,1 0 0,-1 0-1,0-3 24,-1 6-24,0 1-61,-22 0-170,-74 0-2647,83 0 719</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30.438"/>
    </inkml:context>
    <inkml:brush xml:id="br0">
      <inkml:brushProperty name="width" value="0.05" units="cm"/>
      <inkml:brushProperty name="height" value="0.05" units="cm"/>
      <inkml:brushProperty name="color" value="#E71224"/>
    </inkml:brush>
  </inkml:definitions>
  <inkml:trace contextRef="#ctx0" brushRef="#br0">1 1 3473</inkml:trace>
  <inkml:trace contextRef="#ctx0" brushRef="#br0" timeOffset="1">1 1 3473,'53'369'3080,"-50"-369"-2199,-3 0-33,0 0-216,3 0-312,-3 0 56,0 0-216,0 5-152,0 0 0,0 1-8,3 5-232,3-11-840,0 0-961,0 0-4160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30.807"/>
    </inkml:context>
    <inkml:brush xml:id="br0">
      <inkml:brushProperty name="width" value="0.05" units="cm"/>
      <inkml:brushProperty name="height" value="0.05" units="cm"/>
      <inkml:brushProperty name="color" value="#E71224"/>
    </inkml:brush>
  </inkml:definitions>
  <inkml:trace contextRef="#ctx0" brushRef="#br0">63 0 2489,'0'0'2615,"0"0"-1692,0 0-275,0 0-13,0 0-99,0 0-4,0 0-221,-1 8-127,-3 23-109,2-1 0,1 0 1,1 1-1,2 3-75,0-20 22,0-1 0,0 1 0,2 0 0,-1-1 0,2 0 0,0 1 0,0-2 0,1 1 0,1-1 0,5 8-22,-12-20-7,1 1 0,-1-1 0,1 1 0,-1-1 0,0 1 0,1-1 0,-1 1 0,0-1 0,0 1-1,1-1 1,-1 1 0,0-1 0,0 1 0,0 0 0,0-1 0,0 1 0,0-1 0,0 1 0,0 0 0,0-1 0,0 1 0,0-1 0,0 1 0,0-1 0,0 1 0,0 0 0,-1-1-1,1 1 1,0-1 0,-1 1 0,1-1 0,0 1 0,0-1 0,-1 1 0,1-1 0,-1 0 0,1 1 0,-1-1 0,1 1 0,0-1 0,-1 0 0,1 1 0,-1-1 0,0 0 0,1 0 0,-1 1-1,1-1 1,-1 0 0,1 0 0,-1 0 0,1 0 0,-1 0 0,0 0 0,1 0 0,-1 0 0,1 0 0,-1 0 0,0 0 0,1 0 0,-1 0 7,-52-1-1129,34 0 421,-5 1-1585</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55.913"/>
    </inkml:context>
    <inkml:brush xml:id="br0">
      <inkml:brushProperty name="width" value="0.05" units="cm"/>
      <inkml:brushProperty name="height" value="0.05" units="cm"/>
      <inkml:brushProperty name="color" value="#E71224"/>
    </inkml:brush>
  </inkml:definitions>
  <inkml:trace contextRef="#ctx0" brushRef="#br0">0 0 2425,'0'0'1899,"0"0"-1135,0 0-149,0 0 26,0 0 111,0 0 35,9 27 25,0 8-544,0-2 12,1-1-1,2 0 0,1-1 1,2 1-280,13 23 277,1-2 0,4 0-1,1-2 1,3-2 0,1-1 0,3-2 0,2-2 0,1-1 0,3-3-1,40 27-276,-68-58-862,-17-8-2067,-7-10-16</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31.157"/>
    </inkml:context>
    <inkml:brush xml:id="br0">
      <inkml:brushProperty name="width" value="0.05" units="cm"/>
      <inkml:brushProperty name="height" value="0.05" units="cm"/>
      <inkml:brushProperty name="color" value="#E71224"/>
    </inkml:brush>
  </inkml:definitions>
  <inkml:trace contextRef="#ctx0" brushRef="#br0">33 0 5121</inkml:trace>
  <inkml:trace contextRef="#ctx0" brushRef="#br0" timeOffset="1">33 0 5121,'-33'22'2321,"36"-22"-1465,0 0-416,3 0-336,6 0-64,0 0 112,3 0-32,-3 0-120,5 27 0,-5-1-424,-6 1-1593</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31.840"/>
    </inkml:context>
    <inkml:brush xml:id="br0">
      <inkml:brushProperty name="width" value="0.05" units="cm"/>
      <inkml:brushProperty name="height" value="0.05" units="cm"/>
      <inkml:brushProperty name="color" value="#E71224"/>
    </inkml:brush>
  </inkml:definitions>
  <inkml:trace contextRef="#ctx0" brushRef="#br0">1 2 3897,'0'0'1157,"0"0"-263,0 0-67,0 0-26,0 0 27,0 0-77,0 0-35,0 0 42,0 0-41,0 0-154,0 0-155,0 0-192,0 0-144,0 0-98,11 0-64,37 0 80,14-1 6,0 2 0,0 3 0,61 13 4,-30-4-1005,-64-10 335,0 2 0,0 0 1,1 3 669,-18 1-2670,-8-3 896</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35.959"/>
    </inkml:context>
    <inkml:brush xml:id="br0">
      <inkml:brushProperty name="width" value="0.05" units="cm"/>
      <inkml:brushProperty name="height" value="0.05" units="cm"/>
      <inkml:brushProperty name="color" value="#E71224"/>
    </inkml:brush>
  </inkml:definitions>
  <inkml:trace contextRef="#ctx0" brushRef="#br0">80 6620 4641,'0'0'1367,"0"0"-300,0 0-267,0 0-235,0 0-72,0 0 9,0-4-56,0-10 71,0 11 41,0-30 2522,-15-239-1829,0-1-36,11-9-446,3-190-358,5 428-426,2-1-1,8-23 16,-5 23 48,-1-1 1,-1-16-49,13-238 122,6-58-246,-19 220-92,-2-38-584,-3-5 836,-6-220-503,-14 36 1093,-42-149-1105,50 371 580,6-49-101,1 13 251,-33-279 100,34 222-411,-2-36-439,-7 48-544,13-145 1043,9 296-404,-8 54 181,0 0-1,-1 0 0,0-7 224,-2-268-732,0 294 760,0 0-57,0 0-10,0 0-87,0 0-49,0 0-61,0 0-202,0 0-267,0 0-342,0 0-124,0 0-405,0 0-886,0 0-2230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36.975"/>
    </inkml:context>
    <inkml:brush xml:id="br0">
      <inkml:brushProperty name="width" value="0.05" units="cm"/>
      <inkml:brushProperty name="height" value="0.05" units="cm"/>
      <inkml:brushProperty name="color" value="#E71224"/>
    </inkml:brush>
  </inkml:definitions>
  <inkml:trace contextRef="#ctx0" brushRef="#br0">102 169 3953,'0'0'1916,"0"0"-1004,0 0-257,0 0-73,0 0 14,0 0-13,-6-3-171,-1 1-218,1-1 1,-1 1-1,1 1 1,-1-1-1,0 1 1,0 0 0,0 0-1,-2 1-194,8 0 13,-1-1 0,0 0 0,1 1 0,-1-1 0,0 0 0,1 0-1,-1 0 1,1 0 0,-1 0 0,1 0 0,0 0 0,-1-1 0,1 1 0,0-1 0,0 1 0,0 0 0,0-1-1,0 0 1,0 1 0,0-1 0,1 0 0,-1 1 0,1-1 0,-1 0 0,1 0 0,-1 1 0,1-1 0,0 0-1,0 0 1,0 0 0,0 1 0,0-2-13,-1-7-9,1-1 0,0 0 0,0 0 0,1 1 0,1-4 9,-1 12-6,0 0-1,0 0 1,0 0-1,0 0 1,0 0-1,0 0 1,0 0-1,1 0 1,-1 1-1,1-1 1,0 1-1,-1-1 1,1 1-1,0-1 1,0 1-1,0 0 1,0 0 0,0 0-1,0 0 1,0 0-1,0 1 1,0-1-1,0 0 1,0 1-1,1 0 7,2-2-19,0 1-1,0 1 1,1-1 0,-1 1-1,0 0 1,1 0-1,-1 0 1,0 1-1,1 0 1,1 0 19,-6 0-5,0 0 1,0 0-1,1-1 0,-1 1 0,0 0 1,0 0-1,0 0 0,0 0 1,0 1-1,-1-1 0,1 0 0,0 0 1,0 1-1,-1-1 0,1 0 1,-1 1-1,1-1 0,-1 0 0,0 1 1,1-1-1,-1 1 0,0-1 1,0 2 4,2 40 70,-2-35 4,0-5-36,0-1 0,0 0 0,0 0 1,-1 1-1,1-1 0,0 0 0,-1 0 0,0 1 0,1-1 0,-1 0 0,0 0 1,0 0-1,0 0 0,0 0 0,-1 0 0,1 0 0,0 0 0,-1-1 0,1 1 1,-1-1-1,0 1 0,0-1 0,1 1 0,-1-1 0,0 0 0,0 0 0,0 0 1,0 0-1,-1 0 0,0 0-38,-7 2 331,0-1 0,0-1-1,0 0 1,-1 0 0,1-1 0,-4 0-331,8 0 162,10-33-544,-3 30 361,0 1 1,0-1-1,0 1 1,1-1-1,-1 1 1,1 0-1,-1 0 1,1 0-1,0 0 1,0 0-1,0 0 0,0 0 1,0 1-1,0-1 1,1 1-1,-1-1 1,1 1-1,-1 0 1,1 0-1,-1 0 1,1 0-1,-1 1 1,1-1-1,0 1 1,-1-1-1,3 1 21,-4 0-126,-1 0-173,0 0-273,-1 27-1235,-2-13 1303,1 0 1,-2 0 0,0 0-1,-1 0 1,-3 7 503,-12 21-2538</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47.127"/>
    </inkml:context>
    <inkml:brush xml:id="br0">
      <inkml:brushProperty name="width" value="0.05" units="cm"/>
      <inkml:brushProperty name="height" value="0.05" units="cm"/>
      <inkml:brushProperty name="color" value="#E71224"/>
    </inkml:brush>
  </inkml:definitions>
  <inkml:trace contextRef="#ctx0" brushRef="#br0">0 839 8698,'0'0'3757,"0"0"-1758,0 0-578,0 0-378,0 0-99,0 0 57,0 0-421,0 0-333,3-1-29,9-11-118,-1 1 0,0-2 0,-1 1 0,0-1 0,-1-1 0,0 0 0,3-8-100,12-16 47,41-75-761,-5-2-1,44-119 715,-74 165-681,-30 68 635,0 0-1,0 0 0,0 0 1,0 0-1,1 0 0,-1 0 1,0 0-1,1 0 0,-1 0 1,0 1-1,1-1 0,-1 0 1,1 0-1,-1 0 0,1 1 1,0-1-1,-1 0 0,1 1 1,0-1-1,-1 0 0,1 1 1,0-1-1,0 1 0,0-1 1,0 1 46,-1 25-1160,0-13 1341,-16 236-553,0 38 418,16 20-50,0-306-46,1 0 1,0 0-1,0 0 0,-1 1 0,1-1 1,0 0-1,0-1 0,-1 1 1,1 0-1,0 0 0,-1 0 0,1 0 1,0 0-1,0-1 0,-1 1 1,1 0-1,0-1 0,-1 1 0,1 0 1,-1-1-1,1 0 50,8-10-120,0 0 1,-1-1-1,-1 0 1,0 0-1,-1-1 1,0 0-1,-1 0 1,0 0-1,1-10 120,7-14-282,80-250-3594,19-129 3876,-85 307-5,-19 82 206,-6 25 53,-2 7 50,-6 44 638,2-24-1200,-36 373 1940,10 315-1682,30-709-148,0-2-47,-1 0 0,1 1 0,0-1 0,0 1 0,0-1 0,1 0 1,-1 1-1,1-1 0,-1 0 0,1 1 0,0-1 0,-1 0 0,1 1 0,0-1 0,1 0 0,-1 0 0,0 0 0,2 2 195,9 3-3462</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47.714"/>
    </inkml:context>
    <inkml:brush xml:id="br0">
      <inkml:brushProperty name="width" value="0.05" units="cm"/>
      <inkml:brushProperty name="height" value="0.05" units="cm"/>
      <inkml:brushProperty name="color" value="#E71224"/>
    </inkml:brush>
  </inkml:definitions>
  <inkml:trace contextRef="#ctx0" brushRef="#br0">1 0 6729,'0'0'2001,"0"0"-513,0 0-456,0 0-503,0 0-41,0 0-176,0 0-224,39 11-80,-19 5 80,10-6-88,21-4-424,-10-6-1305,-5 0-1543</inkml:trace>
  <inkml:trace contextRef="#ctx0" brushRef="#br0" timeOffset="1">22 374 6361,'0'0'1969,"0"0"-553,0 0-224,0 0-423,0 0-113,0 0-200,0 0-320,47 0-128,-5 0 176,11 0-184,36-26-816,-11-17-2041,-13 5-4104</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48.051"/>
    </inkml:context>
    <inkml:brush xml:id="br0">
      <inkml:brushProperty name="width" value="0.05" units="cm"/>
      <inkml:brushProperty name="height" value="0.05" units="cm"/>
      <inkml:brushProperty name="color" value="#E71224"/>
    </inkml:brush>
  </inkml:definitions>
  <inkml:trace contextRef="#ctx0" brushRef="#br0">80 0 7114,'0'0'1656,"0"0"-1104,0 0 88,0 0 152,0 0-312,-23 311-24,8-231-319,3-5-17,3-6-120,0-5-433,0-16-1231,6-16-1897</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48.397"/>
    </inkml:context>
    <inkml:brush xml:id="br0">
      <inkml:brushProperty name="width" value="0.05" units="cm"/>
      <inkml:brushProperty name="height" value="0.05" units="cm"/>
      <inkml:brushProperty name="color" value="#E71224"/>
    </inkml:brush>
  </inkml:definitions>
  <inkml:trace contextRef="#ctx0" brushRef="#br0">128 0 5281,'0'0'1288,"0"0"-371,0 0-315,0 0-162,-4 48-81,-14 153-101,14-156-125,2-1 0,3 12-133,0-11 72,0-19 4,1 0 0,1 0 0,2 0 0,1 0 0,0 0 0,2-1 0,1-1 0,1 1 1,1-1-1,1-1 0,1 0 0,1-1 0,2 0 0,0-1 0,0-1 0,13 11-76,-31-30 111,0 0 0,-1 0 0,1 0 0,-1-1 0,0 1 1,1-1-1,-1 1 0,1-1 0,-1 0 0,0 0 0,1 0 1,-1 0-1,0-1 0,1 1 0,-3-1-111,-64-8-1057,58 4 758,0 1-1,1-1 0,-1-1 0,1 0 1,1 0-1,-1-1 0,1 0 0,0-1 0,1 0 1,0 0-1,0-1 0,1 0 0,0 0 1,0-1 299,-24-38-2497</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48.763"/>
    </inkml:context>
    <inkml:brush xml:id="br0">
      <inkml:brushProperty name="width" value="0.05" units="cm"/>
      <inkml:brushProperty name="height" value="0.05" units="cm"/>
      <inkml:brushProperty name="color" value="#E71224"/>
    </inkml:brush>
  </inkml:definitions>
  <inkml:trace contextRef="#ctx0" brushRef="#br0">1 0 800,'0'0'6145,"0"0"-4472,0 0-457,0 0-376,0 0-552,0 0-184,0 0 8,95 38-32,-57-6-40,4 10-40,15 1-280,-10-5-1496,-14-12-2625</inkml:trace>
  <inkml:trace contextRef="#ctx0" brushRef="#br0" timeOffset="1">295 1021 1832,'0'0'5314,"0"0"-4018,0 0-424,0 0-424,0 0-240,0 0-72,0 0-136,9 86-176,-3-86-1472,3 0-3681</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49.148"/>
    </inkml:context>
    <inkml:brush xml:id="br0">
      <inkml:brushProperty name="width" value="0.05" units="cm"/>
      <inkml:brushProperty name="height" value="0.05" units="cm"/>
      <inkml:brushProperty name="color" value="#E71224"/>
    </inkml:brush>
  </inkml:definitions>
  <inkml:trace contextRef="#ctx0" brushRef="#br0">164 1 7250,'0'0'1581,"0"0"-714,0 0-244,0 0 224,0 0 197,-14 55-61,-45 180-343,18-82-190,23-91-262,3 1 1,0 18-189,15-79-12,-1 0 1,1 0-1,-1 0 1,1 1-1,0-1 1,0 0 0,0 0-1,0 0 1,0 0-1,1 0 1,-1 0-1,1 0 1,-1 0-1,1 0 1,0 0-1,0 0 1,0 0 11,0-1-28,0 0 1,0-1-1,1 1 1,-1-1-1,0 1 1,1-1-1,-1 0 1,0 1-1,1-1 1,-1 0-1,1 0 0,-1 0 1,0 0-1,1 0 1,-1 0-1,0 0 1,1-1-1,-1 1 1,1 0-1,-1-1 1,0 1-1,0-1 1,1 0-1,-1 1 0,0-1 1,0 0 27,6-2-22,-1-1 0,0 0 0,0 0 0,0-1 0,0 1 0,-1-1 0,0 0 0,0-1 0,0 1 0,-1-1 0,4-6 22,42-76-125,-44 75 75,14-28-1,-1-1 1,-3-1 0,-1 0 0,-3-1-1,-1-1 1,-2 0 0,-2 0 0,-2-1-1,-2-21 51,-3 66-93,1-1-1,-1 0 0,0 0 0,0 1 0,0-1 0,0 0 1,0 1-1,0-1 0,-1 0 0,1 0 0,0 1 0,-1-1 1,0 1-1,1-1 0,-1 0 0,0 1 0,0-1 0,1 1 1,-1-1-1,-1 1 0,1 0 0,0-1 0,0 1 1,0 0-1,-1 0 0,1 0 0,0 0 0,-1 0 0,1 0 1,-1 0-1,1 1 0,-1-1 0,0 0 0,1 1 0,-1-1 1,0 1-1,1 0 0,-1-1 0,0 1 0,0 0 0,1 0 1,-2 0 93,-20-1-3828</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56.276"/>
    </inkml:context>
    <inkml:brush xml:id="br0">
      <inkml:brushProperty name="width" value="0.05" units="cm"/>
      <inkml:brushProperty name="height" value="0.05" units="cm"/>
      <inkml:brushProperty name="color" value="#E71224"/>
    </inkml:brush>
  </inkml:definitions>
  <inkml:trace contextRef="#ctx0" brushRef="#br0">0 0 3513,'0'0'1855,"0"0"-1179,0 0-96,0 0 172,0 0-78,0 0-98,7 34-63,22 112-85,-25-131-356,0 0-1,1 0 0,1 0 0,0 0 1,1-1-1,1 0 0,0-1 0,0 0 1,2 0-1,7 9-71,2 1 69,32 38 167,3-2-1,20 14-235,37 39-519,-93-82-3331,-15-23-1825</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50.350"/>
    </inkml:context>
    <inkml:brush xml:id="br0">
      <inkml:brushProperty name="width" value="0.05" units="cm"/>
      <inkml:brushProperty name="height" value="0.05" units="cm"/>
      <inkml:brushProperty name="color" value="#E71224"/>
    </inkml:brush>
  </inkml:definitions>
  <inkml:trace contextRef="#ctx0" brushRef="#br0">16 0 6321,'0'0'1881,"0"0"-593,0 0-536,0 0-488,0 0-160,0 0 32,0 0-56,-3 16-80,-6-16-1208,6 0-2473</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50.728"/>
    </inkml:context>
    <inkml:brush xml:id="br0">
      <inkml:brushProperty name="width" value="0.05" units="cm"/>
      <inkml:brushProperty name="height" value="0.05" units="cm"/>
      <inkml:brushProperty name="color" value="#E71224"/>
    </inkml:brush>
  </inkml:definitions>
  <inkml:trace contextRef="#ctx0" brushRef="#br0">122 0 6361,'0'0'1215,"0"0"-403,0 0-41,0 0-28,-13 54-44,-43 168-136,55-221-562,-22 88 497,0 18-498,21-85 23,0 1 0,1 0 0,1 0-1,1 0 1,2 9-23,-2-27-7,0 1 1,1 0-1,-1-1 0,1 1 0,1-1 1,-1 0-1,1 1 0,-1-1 1,2 0-1,-1-1 0,0 1 0,1 0 1,0-1-1,0 0 0,0 0 0,1 0 1,-1-1-1,1 1 0,0-1 0,0 0 1,0 0-1,0-1 0,1 0 0,0 1 7,2 0-102,0 0 0,0-1 0,0 0 0,0 0 0,1-1-1,-1 0 1,0 0 0,1-1 0,-1 0 0,1 0 0,-1-1-1,1 0 1,-1-1 0,0 0 0,0 0 0,2-1 102,-4-1-256,1 1 0,-1-2 0,1 1 0,-1-1 0,-1 0 1,1 0-1,2-3 256,35-36-3141</inkml:trace>
  <inkml:trace contextRef="#ctx0" brushRef="#br0" timeOffset="1">289 305 4617,'0'0'1560,"0"0"-271,0 0-321,0 0-360,-101 353-144,62-257-272,-8 6-192,8-22-920,12-27-2169</inkml:trace>
  <inkml:trace contextRef="#ctx0" brushRef="#br0" timeOffset="2">728 139 7242,'0'0'1720,"0"0"-824,0 0-456,0 0 168,0 0 265,0 0-121,0 0-400,158 80-256,-123-64-96,10-5-416,-9 0-1513,-10-1-1679</inkml:trace>
  <inkml:trace contextRef="#ctx0" brushRef="#br0" timeOffset="3">630 722 6937,'0'0'2673,"0"0"-1753,0 0-336,0 0-200,0 0-224,0 0-39,202 0-121,-133-11-1065,-4-15-1159</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51.133"/>
    </inkml:context>
    <inkml:brush xml:id="br0">
      <inkml:brushProperty name="width" value="0.05" units="cm"/>
      <inkml:brushProperty name="height" value="0.05" units="cm"/>
      <inkml:brushProperty name="color" value="#E71224"/>
    </inkml:brush>
  </inkml:definitions>
  <inkml:trace contextRef="#ctx0" brushRef="#br0">323 0 7930,'0'0'1392,"0"0"187,0 0 105,0 0-686,0 0-482,-26 54 220,-88 178 11,84-168-375,4 1 1,2 1-1,-14 63-372,30-98 154,-9 38-16,3 1 0,2 1 0,4 0 1,3 0-1,4 53-138,2-112 15,0-1-1,0 0 1,1 1 0,1-1 0,0 0-1,0 0 1,1 0 0,1 0 0,0-1 0,0 0-1,1 0 1,6 8-15,-7-12-18,-1 0-1,2 0 1,-1 0 0,1-1-1,0 0 1,0 0-1,0 0 1,0-1 0,1 0-1,0 0 1,0-1-1,0 0 1,0 0 0,1 0-1,-1-1 1,1 0 0,-1-1-1,1 1 1,2-1 18,4 0-12,0 0 1,0-1 0,-1-1-1,1 0 1,0 0 0,8-3 11,-18 2 2,1 1 0,-1-1 0,0 0 0,0 0 0,0-1 0,0 1 0,0-1 0,0 0 1,-1 0-1,1 0 0,-1 0 0,0-1 0,0 1 0,0-1 0,-1 0 0,1 0 0,-1 0 0,0 0 1,0 0-1,0 0 0,1-3-2,1-5 57,0-1 0,-1 1 0,0-1 0,-1 0 0,0 0 0,-1 1 0,0-1 0,-1 0 0,-1 0 1,0 0-1,-1-4-57,1 11-52,0 1 0,-1 0 0,1 0 0,-1 0 0,0 0 0,0 0 0,-1 0 0,1 0 0,-1 1 0,0-1 0,-1 1 0,1 0 0,-1 0 0,1 0 0,-1 0 0,0 1 0,0 0 0,-1 0 0,1 0 0,-1 0 1,0 0-1,0 1 0,1 0 0,-1 0 0,-1 0 0,1 1 0,0 0 0,0 0 0,-2 0 52,-33-2-1653,0 1 0,-9 3 1653,6-1-1899,-39 0-3244</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52.212"/>
    </inkml:context>
    <inkml:brush xml:id="br0">
      <inkml:brushProperty name="width" value="0.05" units="cm"/>
      <inkml:brushProperty name="height" value="0.05" units="cm"/>
      <inkml:brushProperty name="color" value="#E71224"/>
    </inkml:brush>
  </inkml:definitions>
  <inkml:trace contextRef="#ctx0" brushRef="#br0">20 19 6361,'0'0'1717,"0"0"-418,0 0-374,0 0-335,0 0 187,0 0 325,19 26-67,7 7-722,-6-7-1,0 1 1,-2 1-1,-1 0 1,6 18-313,-5-10 290,13 24 221,10 33-511,-33-74 30,-2 0 1,0 0 0,-2 1 0,0-1-1,-1 1 1,-1 0 0,0 7-31,-2-25 9,-1-1-1,1 1 1,-1 0 0,1 0-1,-1 0 1,0-1 0,0 1-1,0 0 1,0-1 0,0 1-1,0 0 1,0-1 0,0 1-1,-1-1 1,1 0 0,0 1-1,-1-1 1,1 0 0,-1 0-1,0 0 1,1 0 0,-1 0-1,0-1 1,1 1 0,-1 0-1,0-1 1,0 1 0,0-1 0,0 1-1,0-1 1,0 0-9,-64 5-15,63-5 1,-1 0 1,0 0 1,0-1-1,0 1 1,0-1-1,0 0 0,0 0 1,1-1-1,-1 1 1,0-1-1,0 0 1,1 0-1,-1 0 0,1 0 1,0 0-1,0-1 1,-2-1 12,-1-3-14,0 0 1,0 0-1,0 0 1,1-1 0,0 0-1,1 0 1,-2-5 13,-6-16-25,1-1 1,2 0 0,-6-30 24,8 27-27,1 1 0,2-1 1,1 0-1,1 0 0,2-1 1,1 1-1,3-8 27,-3 35-16,1 1-1,0 0 1,0 0 0,0-1-1,1 1 1,-1 1 0,1-1-1,0 0 1,1 1 0,-1-1-1,1 1 1,0 0 0,0 0-1,0 0 1,1 1 0,-1 0-1,1 0 1,0 0-1,-1 0 1,2 1 0,-1-1-1,0 1 1,0 1 0,1-1-1,-1 1 1,6-1 16,17-4-59,1 2 1,0 1-1,0 2 1,18 1 58,-43 0-6,66-1-22,-18-1-1275,0 3-1,-1 2 1,1 2 0,11 5 1303,6 6-3955</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52.580"/>
    </inkml:context>
    <inkml:brush xml:id="br0">
      <inkml:brushProperty name="width" value="0.05" units="cm"/>
      <inkml:brushProperty name="height" value="0.05" units="cm"/>
      <inkml:brushProperty name="color" value="#E71224"/>
    </inkml:brush>
  </inkml:definitions>
  <inkml:trace contextRef="#ctx0" brushRef="#br0">0 1 7730,'0'0'2360,"0"0"-960,0 0-647,0 0-529,0 0-72,0 0-48,0 0 8,69 10 104,-37 6 40,4-5-16,3-6-240,8-5-400,-8 0-1553,-10 0-1263</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52.926"/>
    </inkml:context>
    <inkml:brush xml:id="br0">
      <inkml:brushProperty name="width" value="0.05" units="cm"/>
      <inkml:brushProperty name="height" value="0.05" units="cm"/>
      <inkml:brushProperty name="color" value="#E71224"/>
    </inkml:brush>
  </inkml:definitions>
  <inkml:trace contextRef="#ctx0" brushRef="#br0">1 1 5777,'0'0'2665,"0"0"-2009,0 0-72,0 0 184,0 0-304,0 0-40,169 37-144,-115-37-280,17 0-200,-12 0-1432,-11 0-2833</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56.875"/>
    </inkml:context>
    <inkml:brush xml:id="br0">
      <inkml:brushProperty name="width" value="0.05" units="cm"/>
      <inkml:brushProperty name="height" value="0.05" units="cm"/>
      <inkml:brushProperty name="color" value="#E71224"/>
    </inkml:brush>
  </inkml:definitions>
  <inkml:trace contextRef="#ctx0" brushRef="#br0">0 1 6585,'0'0'2474,"0"0"-1315,0 0-401,0 0-142,0 0 193,0 0 349,0 28-114,0 227 540,2-81-953,-1-89-2041,-1-3-3952,0-48 1349</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57.325"/>
    </inkml:context>
    <inkml:brush xml:id="br0">
      <inkml:brushProperty name="width" value="0.05" units="cm"/>
      <inkml:brushProperty name="height" value="0.05" units="cm"/>
      <inkml:brushProperty name="color" value="#E71224"/>
    </inkml:brush>
  </inkml:definitions>
  <inkml:trace contextRef="#ctx0" brushRef="#br0">2 0 6097,'0'0'1837,"0"0"-793,0 0-480,0 0-60,0 0 243,0 0 94,0 44-131,0 143-253,-2 3 46,4 88-295,-2-274-245,1-1 0,-1 1 0,1 0 0,0 0 0,0-1 1,0 1-1,0 0 0,0-1 0,1 1 0,0-1 0,0 0 0,0 1 0,0-1 0,0 0 0,3 2 37,-4-4-43,1 1 0,-1-1-1,1 0 1,0 0 0,-1 0 0,1 0 0,0 0-1,0-1 1,0 1 0,0 0 0,0-1-1,0 0 1,0 1 0,0-1 0,0 0 0,0 0-1,0 0 1,0 0 0,0 0 0,0 0 0,-1-1-1,1 1 1,0-1 0,0 0 0,0 1 0,0-1-1,0 0 1,-1 0 0,1 0 0,0 0-1,0-1 44,4-3-35,0-1-1,-1 0 0,0 0 0,0 0 0,0-1 1,-1 0-1,0 0 0,0 0 0,-1-1 0,0 1 0,2-6 36,-4 10-7,14-37-10,-1-1 0,-2-1 0,-2 0 0,-2 0 0,0-18 17,1-41 1899,-4-76-1899,-5 170 79,0 1 1,0 0-1,-1-1 0,0 1 1,0 0-1,-1 0 0,1-1 1,-1 1-1,0 0 0,-1 1 1,-1-3-80,3 6-108,0 0 1,-1 0-1,0 0 0,1 1 1,-1-1-1,0 0 1,0 1-1,0 0 0,0-1 1,0 1-1,0 0 1,0 0-1,0 0 0,-1 0 1,1 0-1,0 1 1,-1-1-1,1 1 0,0-1 1,-1 1-1,1 0 0,-1 0 1,1 0-1,-1 0 1,1 1-1,0-1 0,-1 0 1,1 1-1,0 0 1,-1 0 107,-17 10-2561,4 13-1185</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57.675"/>
    </inkml:context>
    <inkml:brush xml:id="br0">
      <inkml:brushProperty name="width" value="0.05" units="cm"/>
      <inkml:brushProperty name="height" value="0.05" units="cm"/>
      <inkml:brushProperty name="color" value="#E71224"/>
    </inkml:brush>
  </inkml:definitions>
  <inkml:trace contextRef="#ctx0" brushRef="#br0">1 1 6593,'0'0'1761,"0"0"-369,0 0-240,0 0-440,0 0-167,0 0-369,0 0-104,0 5-72,0 11-288,0 0-1281,0-5-1951</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58.106"/>
    </inkml:context>
    <inkml:brush xml:id="br0">
      <inkml:brushProperty name="width" value="0.05" units="cm"/>
      <inkml:brushProperty name="height" value="0.05" units="cm"/>
      <inkml:brushProperty name="color" value="#E71224"/>
    </inkml:brush>
  </inkml:definitions>
  <inkml:trace contextRef="#ctx0" brushRef="#br0">113 146 8674,'0'0'2444,"0"0"-763,0 0-704,0 0-521,0 0-58,0 0-38,-6 21-129,-29 92-31,5 1 0,-5 54-200,28-49-488,7-118 455,0-1 0,0 1-1,0-1 1,1 1 0,-1-1 0,0 1 0,0-1 0,0 1 0,0-1 0,1 1 0,-1-1 0,0 1 0,1-1 0,-1 1 0,0-1 0,1 1 0,-1-1 0,0 0 0,1 1 0,-1-1 0,1 0 0,-1 1 0,0-1 0,1 0 0,-1 0 0,1 1 0,-1-1 0,1 0 0,-1 0 0,1 0 0,0 0 0,-1 0 0,1 1 0,-1-1 0,1 0-1,-1 0 1,1 0 0,-1-1 0,1 1 0,-1 0 0,1 0 0,-1 0 0,1 0 0,-1 0 0,1-1 0,-1 1 0,1 0 0,-1 0 0,1-1 0,-1 1 0,1-1 33,2 0-23,0 0-1,0-1 1,0 0-1,0 1 1,0-1 0,0 0-1,-1-1 1,1 1-1,1-2 24,10-15-5,-1-1 0,-1 0-1,-1-1 1,-1 0-1,6-19 6,36-118 61,-48 143-53,13-36 95,-3 0 0,-2 0 0,-3-1 0,-1-1 0,-1-36-103,-7 89-61,-1-1 1,1 1-1,0-1 1,-1 0-1,1 1 1,-1-1-1,1 1 1,0 0 0,-1-1-1,1 1 1,-1-1-1,1 1 1,-1 0-1,0-1 1,1 1-1,-1 0 1,1 0-1,-1-1 1,1 1 0,-1 0-1,0 0 1,1 0-1,-1 0 1,0 0-1,1 0 1,-1 0-1,1 0 1,-1 0 0,0 0-1,1 0 1,-1 0-1,0 0 61,-22 4-2366,1 9-1054</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56.677"/>
    </inkml:context>
    <inkml:brush xml:id="br0">
      <inkml:brushProperty name="width" value="0.05" units="cm"/>
      <inkml:brushProperty name="height" value="0.05" units="cm"/>
      <inkml:brushProperty name="color" value="#E71224"/>
    </inkml:brush>
  </inkml:definitions>
  <inkml:trace contextRef="#ctx0" brushRef="#br0">0 0 4041,'0'0'781,"0"0"-26,0 0-41,0 0 89,0 0-3,25 45-183,79 145-103,-102-187-501,106 185 916,-86-156-723,1-2 1,1 0-1,14 12-206,-37-41 1,9 10 30,1 1-1,0-2 1,1 1-1,0-2 1,0 0-1,13 7-30,-25-16-48,0 1 0,0-1 0,1 0 0,-1 0 0,0 1 0,0-1 0,1 0 0,-1 0 0,0 0 0,1 1 0,-1-1 0,0 0 0,1 0 0,-1 0 0,0 0 0,1 0 0,-1 0 1,1 0-1,-1 0 0,0 0 0,1 0 0,-1 0 0,0 0 0,1 0 0,-1 0 0,0 0 0,1 0 0,-1 0 0,1 0 0,-1 0 0,0 0 0,1-1 0,-1 1 0,0 0 0,0 0 0,1 0 0,-1-1 0,0 1 0,1 0 0,-1 0 0,0-1 0,0 1 0,1 0 0,-1-1 0,0 1 0,0 0 0,0-1 0,0 1 0,1 0 0,-1-1 0,0 1 0,0 0 0,0-1 0,0 1 0,0 0 0,0-1 0,0 1 0,0-1 0,0 1 0,0 0 0,0-1 0,0 1 48,-3-23-3346</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58.472"/>
    </inkml:context>
    <inkml:brush xml:id="br0">
      <inkml:brushProperty name="width" value="0.05" units="cm"/>
      <inkml:brushProperty name="height" value="0.05" units="cm"/>
      <inkml:brushProperty name="color" value="#E71224"/>
    </inkml:brush>
  </inkml:definitions>
  <inkml:trace contextRef="#ctx0" brushRef="#br0">33 0 4993,'0'0'2361,"0"0"-1601,0 0-8,0 0 0,0 0-16,0 0-304,0 0-184,0 80 8,0-69-256,-11 0-40,-1-6-1424,3-5-1865</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58.856"/>
    </inkml:context>
    <inkml:brush xml:id="br0">
      <inkml:brushProperty name="width" value="0.05" units="cm"/>
      <inkml:brushProperty name="height" value="0.05" units="cm"/>
      <inkml:brushProperty name="color" value="#E71224"/>
    </inkml:brush>
  </inkml:definitions>
  <inkml:trace contextRef="#ctx0" brushRef="#br0">134 0 5969,'0'0'1741,"0"0"-692,0 0-498,0 0-348,0 0 42,0 0 126,-1 12-18,-8 70 92,2-24-147,0 37-298,7-58 17,0 35-5,5 31-12,-2-77 5,1 0-1,2-1 0,0 1 0,1-1 1,10 19-5,-6-18 27,-5-14-18,0 1 0,-1 0 0,-1 1 0,0-1 0,0 1-1,-2 0 1,1 0 0,-1 13-9,-13-27 394,3 1-324,-7-1-184,0 0-1,-1-1 1,1-1 0,-11-2 114,21 2-161,0 1 0,0-1-1,0 0 1,0 0-1,1-1 1,-1 1 0,1-1-1,-1 0 1,1 0 0,0-1-1,0 1 1,0-1-1,1 0 1,-1 0 0,-1-3 161,-23-39-2768</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4:59.238"/>
    </inkml:context>
    <inkml:brush xml:id="br0">
      <inkml:brushProperty name="width" value="0.05" units="cm"/>
      <inkml:brushProperty name="height" value="0.05" units="cm"/>
      <inkml:brushProperty name="color" value="#E71224"/>
    </inkml:brush>
  </inkml:definitions>
  <inkml:trace contextRef="#ctx0" brushRef="#br0">1 124 3753,'0'0'2427,"0"0"-1000,0 0-341,0 0-122,0 0-80,0 0 5,33-12 2093,-12 6-3275,0 0-1,0-2 0,-1 0 1,0-1-1,-1-2 1,0 0-1,3-3 294,7-3-1748,7-4-1667</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5:00.344"/>
    </inkml:context>
    <inkml:brush xml:id="br0">
      <inkml:brushProperty name="width" value="0.05" units="cm"/>
      <inkml:brushProperty name="height" value="0.05" units="cm"/>
      <inkml:brushProperty name="color" value="#E71224"/>
    </inkml:brush>
  </inkml:definitions>
  <inkml:trace contextRef="#ctx0" brushRef="#br0">115 1 7122,'0'0'1988,"0"0"-544,0 0-412,0 0-433,0 0-84,0 0 48,-9 23-108,8-22-452,-58 169 412,48-135-367,2 0 0,1 1 0,2 1 0,-1 26-48,5-19 21,0-21-105,1 1 1,2 0 0,0 0 0,1 0-1,2 0 84,-3-19-46,1 1-1,-1-1 0,1 1 0,1-1 0,-1 0 0,1 0 1,0 0-1,0 0 0,1-1 0,-1 1 0,1-1 1,0 0-1,0 0 0,0 0 0,1-1 0,-1 1 1,1-1-1,0 0 0,0 0 0,0-1 0,0 0 1,1 0-1,-1 0 0,1 0 0,1 0 47,17 3-104,0-1-1,0-2 1,0 0 0,1-1-1,7-2 105,-14 1-92,-9 1-106,0-1 0,0-1 0,0 1 0,0-1 0,-1-1-1,1 1 1,0-2 0,-1 1 0,0-1 0,1 0 0,-1-1 0,0 0 0,-1 0 0,1-1 0,-1 0 0,0 0 0,0-1 0,0 1-1,3-6 199,10-16-2847</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5:00.707"/>
    </inkml:context>
    <inkml:brush xml:id="br0">
      <inkml:brushProperty name="width" value="0.05" units="cm"/>
      <inkml:brushProperty name="height" value="0.05" units="cm"/>
      <inkml:brushProperty name="color" value="#E71224"/>
    </inkml:brush>
  </inkml:definitions>
  <inkml:trace contextRef="#ctx0" brushRef="#br0">244 1 7354,'0'0'1768,"0"0"-976,0 0 184,0 0-184,-53 283-23,26-176-337,-6 0-296,4-5-88,2-6-48,-6 11-1152,7-22-1177,11-26-1656</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5:01.088"/>
    </inkml:context>
    <inkml:brush xml:id="br0">
      <inkml:brushProperty name="width" value="0.05" units="cm"/>
      <inkml:brushProperty name="height" value="0.05" units="cm"/>
      <inkml:brushProperty name="color" value="#E71224"/>
    </inkml:brush>
  </inkml:definitions>
  <inkml:trace contextRef="#ctx0" brushRef="#br0">0 0 7994,'0'0'3040,"0"0"-2295,0 0-345,0 0-144,0 0-144,0 0-8,0 0-48,9 198-56,-6-176-1361,-3-12-1991</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5:02.289"/>
    </inkml:context>
    <inkml:brush xml:id="br0">
      <inkml:brushProperty name="width" value="0.05" units="cm"/>
      <inkml:brushProperty name="height" value="0.05" units="cm"/>
      <inkml:brushProperty name="color" value="#E71224"/>
    </inkml:brush>
  </inkml:definitions>
  <inkml:trace contextRef="#ctx0" brushRef="#br0">187 157 7354,'0'0'2061,"0"0"-788,0 0-639,0 0-224,0 0 145,0 0 62,-18 40-227,-59 133-93,59-132-177,2 2 1,2 0-1,2 1 0,2 0 1,1 1-1,3 0 0,1 0 0,3 1 1,2 27-121,0-72-1,1 0 1,-1 0-1,0 0 0,0 0 1,1 0-1,-1 0 1,1 0-1,-1 0 1,1 0-1,-1 0 0,1-1 1,-1 1-1,1 0 1,0 0-1,-1-1 0,1 1 1,0 0-1,0-1 1,0 1-1,-1-1 0,1 1 1,0-1-1,0 1 1,0-1-1,0 0 1,0 1-1,0-1 0,0 0 1,0 0-1,0 1 1,0-1-1,0 0 0,0 0 1,0 0-1,0-1 1,1 1 0,1 0-1,0 0 0,0 0-1,0-1 1,0 1 0,0-1 0,0 0 0,0 0 0,0 0 0,0 0 0,0-1 0,0 1 0,-1-1 0,1 1 0,1-2 1,5-7 16,0 0-1,0 0 1,-1-1 0,0 0-1,-1 0 1,-1 0 0,3-7-16,40-93 48,-23 40-85,-3-1-1,-2 0 0,-5-2 0,-2 0 0,-4 0 0,-2-1 0,-4-39 38,-4 113-61,0 1 0,0-1 0,0 1 0,0-1 0,0 1-1,0-1 1,0 1 0,0-1 0,0 0 0,0 1 0,-1-1 0,1 1 0,0-1 0,0 1-1,-1-1 1,1 1 0,0 0 0,-1-1 0,1 1 0,0-1 0,-1 1 0,1 0 0,-1-1-1,1 1 1,-1 0 0,1-1 0,-1 1 0,1 0 0,-1 0 0,1-1 0,-1 1 0,1 0-1,-1 0 1,1 0 0,-1 0 61,-20 1-2915,18-1 2261,-15 5-3152</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5:02.672"/>
    </inkml:context>
    <inkml:brush xml:id="br0">
      <inkml:brushProperty name="width" value="0.05" units="cm"/>
      <inkml:brushProperty name="height" value="0.05" units="cm"/>
      <inkml:brushProperty name="color" value="#E71224"/>
    </inkml:brush>
  </inkml:definitions>
  <inkml:trace contextRef="#ctx0" brushRef="#br0">0 1 4625,'0'0'2929,"0"0"-1769,0 0 232,0 0-24,0 0 17,0 0-377,0 0-424,3 155-360,-3-139-56,0-5-72,0-11-96,0 5-488,0-5-1472,0 0-937,0 0-1840</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5:03.041"/>
    </inkml:context>
    <inkml:brush xml:id="br0">
      <inkml:brushProperty name="width" value="0.05" units="cm"/>
      <inkml:brushProperty name="height" value="0.05" units="cm"/>
      <inkml:brushProperty name="color" value="#E71224"/>
    </inkml:brush>
  </inkml:definitions>
  <inkml:trace contextRef="#ctx0" brushRef="#br0">384 0 6745,'0'0'1555,"0"0"-221,0 0-116,-20 55-133,-65 183-55,34-94-98,7 1 0,-13 89-932,49-182 64,3-1 0,1 1 1,4 32-65,0-82 2,0 2-8,0 0 1,0 1-1,0-1 1,1 0-1,-1 0 1,1 0-1,0 0 1,0 0-1,1 0 1,-1 0-1,1 0 1,0-1-1,0 1 1,0-1-1,0 1 1,1-1-1,0 0 1,-1 1-1,1-1 1,0-1-1,0 1 1,1 0-1,-1-1 1,0 0-1,3 2 6,1-1-20,0-1 0,0 0-1,0 0 1,0 0 0,1-1-1,-1 0 1,0 0-1,1-1 1,-1 0 0,0 0-1,1-1 1,-1 0-1,0 0 1,3-1 20,-4-1-1,1 1 1,-1-1-1,1-1 0,-1 1 0,0-1 0,0 0 1,-1 0-1,1-1 0,-1 0 0,0 0 0,0 0 1,-1 0-1,1-1 0,-1 0 0,0 0 1,-1 0-1,3-6 1,3-5 53,0-1 1,-2-1 0,0 1-1,-1-1 1,4-19-54,-7 25 78,-1-1 0,0 0 0,-1 1 0,-1-1 0,0 0-1,-1 0 1,0 1 0,-1-3-78,0 10-36,1 0-1,-1 0 0,0 0 1,-1 0-1,0 0 0,0 0 1,0 1-1,0 0 1,-1-1-1,0 1 0,0 1 1,0-1-1,-1 1 0,1-1 1,-1 1-1,0 0 0,0 1 1,-4-3 36,-1 1-250,0 0-1,0 1 1,0 0 0,0 0-1,-1 1 1,1 0 0,-1 1-1,-10-1 251,-11 1-1591,0 1 0,-11 3 1591,-7-1-2599,-38-1-4151</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5:04.240"/>
    </inkml:context>
    <inkml:brush xml:id="br0">
      <inkml:brushProperty name="width" value="0.05" units="cm"/>
      <inkml:brushProperty name="height" value="0.05" units="cm"/>
      <inkml:brushProperty name="color" value="#E71224"/>
    </inkml:brush>
  </inkml:definitions>
  <inkml:trace contextRef="#ctx0" brushRef="#br0">1 1746 4953,'0'0'3351,"0"0"-1517,0 0-343,0 0-264,0 0-323,0 0-45,0 0-833,0-1-1,0 1 1,0-1-1,0 1 1,0-1-1,0 1 0,0-1 1,0 1-1,0-1 1,0 1-1,0-1 1,1 1-1,-1-1 1,0 1-1,0-1 1,0 1-1,1 0 1,-1-1-1,0 1 1,1-1-1,-1 1 1,0 0-1,1-1 1,-1 1-1,0 0 1,1-1-1,-1 1 0,1 0 1,-1 0-26,19-8 19,-1 1 1,1 0-1,0 2 1,1 0-1,-1 2 0,1 0 1,0 1-1,0 1 1,4 1-20,-20 0-25,0 0 0,0 1 1,0 0-1,0 0 0,-1 0 1,1 0-1,0 1 0,-1-1 1,1 1-1,-1 0 0,1 0 1,-1 0-1,0 1 0,0-1 1,0 1-1,0-1 0,0 1 1,-1 0-1,1 0 0,-1 0 1,0 1-1,0-1 0,0 1 1,1 1 24,5 13-146,-1-1 0,0 1 0,-1 1 0,1 9 146,-5-21-30,10 42-229,-3 1 0,-2 0 0,0 38 259,-4 153-325,-4-138 301,1-69-118,-1-1 0,-2 1 0,-2 0 0,-7 28 142,12-60-58,1-4 76,-1 0 1,1 0-1,-1-1 1,0 1-1,0 0 1,1 0-1,-1 0 1,0 0 0,-1 0-1,1 0 1,0 0-1,-1-1-18,0-12 44,13-762-183,0-12 572,-14 638-352,-1 16 594,12-87-675,-2 176 21,2 0 1,2 0-1,2 1 1,2 0-1,2 2 1,2 0-1,1 0 1,3 2-1,1 1-21,-21 34 5,1 1 0,0 0 0,0 0 0,0 0 0,0 0 0,1 1 0,0-1 0,0 1 0,0 1 0,0-1 0,1 1 0,-1-1 0,1 2 0,0-1 0,0 1 0,0 0-1,3-1-4,9 0-6,0 0-1,0 2 1,0 0-1,0 1 1,8 1 6,18 0 3,72-2-14,-1 5 0,0 5 0,85 18 11,-38 7-26,967 172 272,-321-70-55,-390-61-100,-268-54-301,38-4 210,-187-16-27,2-2-164,0 1-1,0 0 1,0 0 0,0 0-1,0 1 1,0-1 0,0 1-1,0-1 1,0 1 0,-1 0-1,1 0 1,0 1 0,0-1-1,-1 0 1,1 1 0,-1 0-1,1-1 1,-1 1 0,0 0-1,0 0 1,1 0-1,-2 1 1,3 1 191,0 11-3049</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57.129"/>
    </inkml:context>
    <inkml:brush xml:id="br0">
      <inkml:brushProperty name="width" value="0.05" units="cm"/>
      <inkml:brushProperty name="height" value="0.05" units="cm"/>
      <inkml:brushProperty name="color" value="#E71224"/>
    </inkml:brush>
  </inkml:definitions>
  <inkml:trace contextRef="#ctx0" brushRef="#br0">0 1 3585,'0'0'1048,"0"0"-624,0 0 336,0 0-248,0 0 128,0 0-79,0 0-17,79 173-160,-47-115-56,0-1-64,3 6-160,0-5-32,-3 0-32,0-11-40,6 6-216,-12-22-1400,-5-5-1697</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5:07.869"/>
    </inkml:context>
    <inkml:brush xml:id="br0">
      <inkml:brushProperty name="width" value="0.05" units="cm"/>
      <inkml:brushProperty name="height" value="0.05" units="cm"/>
      <inkml:brushProperty name="color" value="#E71224"/>
    </inkml:brush>
  </inkml:definitions>
  <inkml:trace contextRef="#ctx0" brushRef="#br0">1 1 5705,'0'0'3993,"0"0"-1930,0 0-784,0 0-255,0 0-329,0 0-95,4 0-98,19 0-425,0 0-1,0 2 1,0 1 0,0 1 0,7 2-77,8 4-234,0-3-1,1-1 1,17 0 234,57-2-6192,-92-4 2019</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5:08.265"/>
    </inkml:context>
    <inkml:brush xml:id="br0">
      <inkml:brushProperty name="width" value="0.05" units="cm"/>
      <inkml:brushProperty name="height" value="0.05" units="cm"/>
      <inkml:brushProperty name="color" value="#E71224"/>
    </inkml:brush>
  </inkml:definitions>
  <inkml:trace contextRef="#ctx0" brushRef="#br0">1 0 6393,'0'0'2017,"0"0"-1169,0 0-360,0 0-64,0 0-200,0 0 144,0 0-72,53 27-136,-14-22 0,32-5-160,-5 6-1112,-10-6-2289</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5:08.669"/>
    </inkml:context>
    <inkml:brush xml:id="br0">
      <inkml:brushProperty name="width" value="0.05" units="cm"/>
      <inkml:brushProperty name="height" value="0.05" units="cm"/>
      <inkml:brushProperty name="color" value="#E71224"/>
    </inkml:brush>
  </inkml:definitions>
  <inkml:trace contextRef="#ctx0" brushRef="#br0">0 1068 7017,'0'0'1933,"0"0"-821,0 0-625,0 0-291,0 0-31,0 0 158,17-25-123,51-75-97,-66 98-102,0-1 0,0 1 1,0-1-1,0 1 0,0 0 1,1 0-1,-1 0 0,1 0 1,0 0-1,-1 1 0,1-1 1,2 0-2,18 3-62,-12 0-19,-9 0 72,0-1-1,-1 0 1,1 1-1,0-1 1,0 1-1,-1 0 1,1-1-1,0 1 1,-1 0-1,1 0 0,-1 0 1,1 0-1,-1 0 1,0 0-1,1 1 1,-1-1-1,0 0 1,0 1-1,0-1 1,0 1-1,0-1 1,0 1-1,0 0 1,0-1 9,17 47-33,-15-36 30,15 55 20,-3 1 0,-2 0 1,-4 0-1,-1 51-17,-5-82 14,19-149 691,156-759-2397,-115 581 1889,-57 260-114,8-37 50,-13 63-139,0 0 1,0 0-1,1 0 1,0 0-1,0 0 1,0 0-1,0 0 1,1 1-1,-1-1 1,1 1-1,0 0 1,2-3 5,-2 5-25,0-1 1,0 1 0,0 0 0,0 0-1,1 0 1,-1 0 0,0 0-1,1 1 1,-1-1 0,0 1 0,1 0-1,-1 0 1,0 0 0,1 1 0,-1-1-1,3 2 25,3-1-4,-1 1-1,0 1 0,0 0 0,1 0 0,-2 0 0,3 2 5,28 17 168,1-1 1,1-2-1,1-2 0,1-1 0,0-3 1,1-1-1,27 3-168,21-4 7,0-4 0,0-4 0,88-9-7,-164 5-748,1-2 0,0 0 1,0 0-1,10-5 748,-9 2-3025</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5:09.366"/>
    </inkml:context>
    <inkml:brush xml:id="br0">
      <inkml:brushProperty name="width" value="0.05" units="cm"/>
      <inkml:brushProperty name="height" value="0.05" units="cm"/>
      <inkml:brushProperty name="color" value="#E71224"/>
    </inkml:brush>
  </inkml:definitions>
  <inkml:trace contextRef="#ctx0" brushRef="#br0">1 35 7074,'0'0'1820,"0"0"-776,0 0-468,0 0-330,0 0-146,0 0-52,8 5-28,95 40 536,-25-13-335,-77-30-240,0 0-1,-1 0 0,1 0 1,0 0-1,-1 0 0,0 0 1,1 0-1,-1 1 0,0-1 1,0 0-1,0 0 0,-1 0 1,1 1-1,0-1 0,-1 0 1,1 0-1,-1 0 0,0 0 1,0 0 19,-7 12-15,0 0 0,-1 0 1,-1-1-1,-1-1 0,-10 11 15,-20 25-61,11-11-7,-18 27-105,48-63 201,0-1 88,4-1-105,-1 0 1,1-1-1,0 1 1,0-1-1,-1 0 1,1 0-1,-1 0 1,0-1-1,1 1 0,-1-1 1,0 0-1,0 0 1,-1 0-1,1 0 1,-1 0-1,1-1-11,6-6 14,47-51-9,7-8-4,2 3 0,3 3 0,18-10-1,-84 72-15,18-12 44,-20 13-34,0-1-1,0 1 1,0 0 0,1 0-1,-1 0 1,0-1-1,0 1 1,1 0-1,-1 0 1,0 0-1,1 0 1,-1 0-1,0-1 1,1 1-1,-1 0 1,0 0-1,0 0 1,1 0-1,-1 0 1,0 0 0,1 0-1,-1 0 1,0 0-1,1 0 1,-1 0-1,0 0 1,1 1-1,-1-1 1,0 0-1,0 0 1,1 0-1,-1 0 1,0 0-1,0 1 1,1-1-1,-1 0 1,0 0 0,0 0-1,1 1 1,-1-1-1,0 0 1,0 0-1,0 1 1,1-1-1,-1 0 1,0 1-1,0-1 1,0 0-1,0 0 1,0 1-1,0-1 1,0 0-1,0 1 1,0-1-1,0 0 1,0 1 5,-3 55 801,-2 0 0,-12 49-801,8-55 145,2 1 1,2 0-1,2 1 0,2 3-145,1-53 5,1 1 0,-1-1 0,1 0 0,-1 1 0,1-1 0,-1 0-1,1 1 1,0-1 0,0 0 0,0 0 0,1 0 0,-1 1 0,0-1 0,1-1 0,0 1-1,-1 0 1,1 0 0,0-1 0,0 1 0,0-1 0,0 1-5,3 1 22,1 0 0,-1-1 0,1 1 0,-1-1 0,1 0 0,0-1 0,-1 0 0,1 1 0,1-2-22,17 2-91,0-1-1,1-1 1,-1-1-1,2-2 92,-24 3-22,6-1-110,-1 0-1,1-1 0,-1 0 0,1 0 0,-1-1 0,0 0 0,0 0 0,0-1 0,0 0 0,0 0 0,-1 0 1,1-1 132,8-8-635,-1-1 0,1 0 0,-2-1 0,1-2 635,21-31-3014</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5:09.790"/>
    </inkml:context>
    <inkml:brush xml:id="br0">
      <inkml:brushProperty name="width" value="0.05" units="cm"/>
      <inkml:brushProperty name="height" value="0.05" units="cm"/>
      <inkml:brushProperty name="color" value="#E71224"/>
    </inkml:brush>
  </inkml:definitions>
  <inkml:trace contextRef="#ctx0" brushRef="#br0">491 0 1792,'0'0'6050,"0"0"-4402,0 0-552,0 0-576,0 0 89,0 0 263,0 0-264,-107 337-264,53-241-128,-8 6-216,-39 31-928,15-20-1681,6-22-2472</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25:10.598"/>
    </inkml:context>
    <inkml:brush xml:id="br0">
      <inkml:brushProperty name="width" value="0.05" units="cm"/>
      <inkml:brushProperty name="height" value="0.05" units="cm"/>
      <inkml:brushProperty name="color" value="#E71224"/>
    </inkml:brush>
  </inkml:definitions>
  <inkml:trace contextRef="#ctx0" brushRef="#br0">1 1 5081,'0'0'2919,"0"0"-1116,0 0-164,0 0-124,0 0-66,0 0-89,0 0-298,0 0-244,0 0-23,0 0-99,0 0-206,0 0-218,0 0 15,0 0-17,0 0-191,0 0-20,0 0-33,19 0-67,290 10-2809,52-10-2556,-183 0 997</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35:51.136"/>
    </inkml:context>
    <inkml:brush xml:id="br0">
      <inkml:brushProperty name="width" value="0.05" units="cm"/>
      <inkml:brushProperty name="height" value="0.05" units="cm"/>
      <inkml:brushProperty name="color" value="#E71224"/>
    </inkml:brush>
  </inkml:definitions>
  <inkml:trace contextRef="#ctx0" brushRef="#br0">676 1703 7026,'0'0'1784,"0"0"-137,0 0 35,0 0-19,0 0 76,0 0-67,0 0-414,0 0-252,0 0-85,0 0-158,0 0-298,0 0-222,0 0-125,0 0-20,0 0-102,0 0-59,0 0 3,0 0-179,0 0-203,0 0-116,0 0-54,0 0 49,0 0 58,0 0 127,0 0 121,0 0 118,0 0 57,0 0 48,0 0 22,0 0 56,0 0 147,0 0 54,0 0-23,0 0 28,0 0-10,0 0-51,0 0-39,0 0 8,0 0 84,0 0 116,0 0-90,0 0-76,0 0 35,-19-7 361,14 2-605,-1 0-1,0 0 1,0 1 0,-1-1 0,1 1 0,-1 1 0,0-1 0,0 1 0,0 0 0,-2 0 17,-80-19-141,29 9 165,44 8-18,-21-5 27,0-1 1,-21-11-34,43 15 35,-1 0 1,1-1-1,0 0 0,1-2 1,0 1-1,1-2 1,-1 0-1,2 0 0,0-1 1,0-1-1,1 0 0,1-1 1,0 0-1,1 0 1,1-1-1,0 0 0,1 0 1,0-1-1,-3-13-35,-6-33 8,3 0 0,3-1 0,2 0 0,3-1 0,3 0 0,2-2-8,2 37-43,0 0 0,2 0 0,1 1 0,8-24 43,39-111-88,-22 79-46,8-6 134,-26 64-64,1 1 0,1 0 0,1 1 0,2 1 1,9-11 63,20-26-90,-36 45 87,0 0-1,2 1 0,-1 0 0,2 1 0,0 0 1,12-9 3,-15 16-44,0 0 1,0 1-1,1 1 1,-1-1-1,1 2 1,0-1 0,0 2-1,0-1 1,9 0 43,15 0-156,0 2 0,17 2 156,-7-1-75,-40 1 59,0 0 1,0-1-1,-1 2 0,1-1 0,0 0 1,-1 1-1,1 0 0,-1 0 1,0 1-1,0-1 0,1 1 0,-2 0 1,1 0-1,0 0 0,0 1 16,56 60-30,-32-31 31,1-1-59,-2 2 0,-1 1 0,-2 1 0,-1 1 0,2 10 58,35 74-123,-6 4 123,-28-65-5,-9-14 73,-2 1-1,-3 0 0,-1 1 1,-2 0-1,-2 0 0,-3 1 1,-1 0-1,-3 0 0,-2 0 1,-3 8-68,-1-20 128,-2 0 0,-1 0 0,-2-1 0,-2 0 0,-1-1 0,-2 0 0,-1-1 0,-4 3-128,6-11 297,-1-1 1,-1-1-1,-1 0 1,-2-1-1,-16 15-297,30-32-3,-1 0 0,1-1 1,-1 0-1,0 0 0,-1-1 0,1 0 0,-1 0 1,1-1-1,-1 0 0,-3 0 3,6-1-662,0-1-1,-1-1 1,1 1 0,-1-1 0,1 0-1,-1 0 1,1-1 0,-1 0-1,1 1 1,-4-2 662,-9-10-5376,6-12-1325</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10.844"/>
    </inkml:context>
    <inkml:brush xml:id="br0">
      <inkml:brushProperty name="width" value="0.05" units="cm"/>
      <inkml:brushProperty name="height" value="0.05" units="cm"/>
      <inkml:brushProperty name="color" value="#008C3A"/>
    </inkml:brush>
  </inkml:definitions>
  <inkml:trace contextRef="#ctx0" brushRef="#br0">0 0 7282,'0'0'1616,"0"0"-508,0 0-289,0 0-224,0 0 93,0 0 53,0 0-179,0 0-58,0 0-57,0 0-129,0 0-112,0 0-90,0 0-83,0 8-2,1 8 132,1 0 1,1 0 0,0 0-1,0 0 1,2-1-1,0 0 1,2 3-164,9 20 624,2 0-1,5 6-623,-20-40 20,-1 0-1,1 0 1,0-1-1,1 1 1,-1-1-1,1 1 0,-1-1 1,1 0-1,0-1 1,0 1-1,0-1 1,0 1-1,1-1 1,-1 0-1,4 0-19,11 4 82,0-1 1,0-1-1,8 0-82,41 10-97,-58-10 36,0-1 0,0-1 1,0 1-1,0-2 0,0 1 0,9-1 61,-15-1 2,1-1 0,-1 0 0,1 1-1,-1-1 1,0-1 0,1 1 0,-1-1 0,0 1-1,0-1 1,0-1 0,0 1 0,-1 0-1,1-1 1,0 0 0,-1 0 0,3-2-2,30-32 25,-23 22-29,1 1-1,1 0 0,14-10 5,-23 20-33,0 1 0,0-1 0,0 1 0,1 0 0,-1 1 0,1-1 0,-1 1 0,1 1 0,0-1 0,0 1 0,0 0 0,-1 1 0,4-1 33,-7 1-26,1 0-1,0 0 0,0 0 1,-1 1-1,1-1 0,0 1 1,0 0-1,-1 0 1,1 0-1,-1 1 0,1-1 1,-1 1-1,4 1 27,-3 1-21,0 1 0,1-1 0,-1 1 0,-1 0 0,1 0 0,-1 0 0,0 0 0,2 5 21,16 36-11,12 22 34,-30-63-19,0 0 0,0-1-1,0 1 1,0-1 0,1 0 0,0 0 0,0 0 0,0 0 0,1-1-1,-1 0 1,4 2-4,1-3 41,0 0 0,0 0 0,1-1 0,-1 0 0,1 0 0,-1-1 0,1-1 0,-1 0 0,0 0 0,1 0-1,-1-1 1,0-1 0,0 0-41,61-31 11,-58 26-40,2 1-1,-1 0 1,1 1-1,0 0 0,1 2 1,-1-1-1,12-1 30,11 2-145,1 2 0,-1 1-1,33 4 146,-63-2-13,1 1 0,-1-1-1,1 2 1,-1-1 0,0 1-1,0 0 1,0 0 0,0 1-1,6 4 14,60 48-5,-22-16-39,-45-35 59,1-1 1,0 0 0,1-1-1,-1 1 1,1-2-1,-1 1 1,1-1 0,0 0-1,0 0 1,0-1-1,0 0 1,0-1 0,0 0-1,6 0-15,11-3 54,0-2 0,0 0-1,-1-1 1,1-2-54,-3 2 4,-1 0 0,1 1 0,0 1 0,0 1 0,6 1-4,588 2-388,-611 0 178,-1 0 0,0 0-1,1-1 1,-1 1 0,0-1-1,0 0 1,1 0 0,-1-1-1,0 1 1,0-1 0,0 0 0,0 0-1,-1 0 1,1 0 0,0-1-1,-1 0 1,0 1 0,0-1-1,1-1 1,-2 1 0,1 0 0,0-1-1,-1 1 1,1-1 0,-1 0-1,0-1 211,7-23-3124</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14.355"/>
    </inkml:context>
    <inkml:brush xml:id="br0">
      <inkml:brushProperty name="width" value="0.05" units="cm"/>
      <inkml:brushProperty name="height" value="0.05" units="cm"/>
      <inkml:brushProperty name="color" value="#008C3A"/>
    </inkml:brush>
  </inkml:definitions>
  <inkml:trace contextRef="#ctx0" brushRef="#br0">10 1 4289,'0'0'1210,"0"0"-192,0 0-103,0 0-215,0 0-230,0 0-105,0 0-334,0 0 1,0 0-1,0 0 0,0 0 0,0 0 0,0 1 0,0-1 0,0 0 1,-1 0-1,1 0 0,0 0 0,0 0 0,0 0 0,0 0 0,0 0 0,0 1 1,0-1-1,0 0 0,0 0 0,0 0 0,1 0 0,-1 0 0,0 0 1,0 0-1,0 0 0,0 1 0,0-1 0,0 0 0,0 0 0,0 0 1,0 0-1,0 0 0,0 0 0,0 0 0,0 0 0,0 0 0,1 0 1,-1 0-1,0 0 0,0 0 0,0 1 0,0-1 0,0 0 0,0 0 1,0 0-1,0 0 0,0 0 0,1 0 0,-1 0 0,0 0 0,0 0 1,0 0-1,0 0 0,0 0 0,0 0 0,0 0 0,1 0 0,-1 0 0,0 0 1,0-1-32,2 190 43,-8 246-2384,-2-330-252</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15.502"/>
    </inkml:context>
    <inkml:brush xml:id="br0">
      <inkml:brushProperty name="width" value="0.05" units="cm"/>
      <inkml:brushProperty name="height" value="0.05" units="cm"/>
      <inkml:brushProperty name="color" value="#008C3A"/>
    </inkml:brush>
  </inkml:definitions>
  <inkml:trace contextRef="#ctx0" brushRef="#br0">0 27 3545,'0'0'824,"0"0"-448,0 0-248,0 0-104,0 0-24,0 0-112,0 0-480,9-26-2969</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7:57.574"/>
    </inkml:context>
    <inkml:brush xml:id="br0">
      <inkml:brushProperty name="width" value="0.05" units="cm"/>
      <inkml:brushProperty name="height" value="0.05" units="cm"/>
      <inkml:brushProperty name="color" value="#E71224"/>
    </inkml:brush>
  </inkml:definitions>
  <inkml:trace contextRef="#ctx0" brushRef="#br0">1 0 3481,'0'0'1088,"0"0"-464,0 0 336,0 0-144,0 0 17,0 0-97,0 0-200,93 284-136,-64-227-128,0-4-168,3-6-32,0-5-64,-2-10-8,7-1-80,-4-10-1032,-13-10-1513</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16.172"/>
    </inkml:context>
    <inkml:brush xml:id="br0">
      <inkml:brushProperty name="width" value="0.05" units="cm"/>
      <inkml:brushProperty name="height" value="0.05" units="cm"/>
      <inkml:brushProperty name="color" value="#008C3A"/>
    </inkml:brush>
  </inkml:definitions>
  <inkml:trace contextRef="#ctx0" brushRef="#br0">0 0 4577,'20'9'789,"-16"-8"-493,0 1 1,0 0-1,0 0 0,0 0 0,-1 0 1,1 0-1,0 1 0,-1 0 0,2 2-296,1-2 4246,-3 14-3324,0 26-1548,-3-39 961,6 401 584,-6-312-803,0-92-169,0-3-15,1-58-446,2 0 0,3 0 0,2 1 0,3 0 1,2 0-1,7-12 514,-17 63-50,0-1-1,1 1 1,0 0 0,1 1 0,4-7 50,-9 13-2,0 0-1,1 1 0,-1-1 0,0 0 1,1 0-1,-1 1 0,1-1 0,0 0 1,-1 1-1,1-1 0,-1 0 0,1 1 1,0-1-1,0 1 0,-1-1 0,1 1 1,0 0-1,0-1 0,-1 1 1,1 0-1,0-1 0,0 1 0,0 0 1,0 0-1,0 0 0,-1 0 0,1 0 1,0 0-1,0 0 0,0 0 0,0 0 1,0 0-1,0 0 0,-1 1 0,1-1 1,0 0-1,0 0 0,0 1 1,-1-1-1,1 1 0,0-1 0,0 1 1,-1-1-1,1 1 0,0-1 0,-1 1 1,1 0-1,-1-1 0,1 1 0,-1 0 1,1 0-1,-1-1 0,1 1 0,-1 0 1,0 0-1,1 0 0,-1-1 1,0 1-1,0 0 0,0 0 0,0 0 1,1 0 2,10 32 327,-1 0 0,-2 1 0,-1 0 1,-2 1-1,0 12-327,10 54 248,-14-82-219,4 10-111,-5-29-8,1 1 1,-1-1-1,0 0 1,1 1-1,-1-1 1,1 0-1,-1 0 1,0 1-1,1-1 1,-1 0-1,1 0 1,-1 0-1,1 0 0,-1 1 1,1-1-1,-1 0 1,1 0-1,-1 0 1,1 0-1,-1 0 1,1 0-1,-1-1 1,1 1-1,-1 0 1,1 0-1,-1 0 1,0 0-1,1 0 1,-1-1-1,1 1 1,-1 0-1,1 0 1,-1-1-1,0 1 1,1 0-1,-1-1 1,0 1-1,1 0 1,-1-1-1,0 1 1,1-1-1,-1 1 1,0 0-1,0-1 1,1 0 89,13-17-2327,-2-12-3397</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16.542"/>
    </inkml:context>
    <inkml:brush xml:id="br0">
      <inkml:brushProperty name="width" value="0.05" units="cm"/>
      <inkml:brushProperty name="height" value="0.05" units="cm"/>
      <inkml:brushProperty name="color" value="#008C3A"/>
    </inkml:brush>
  </inkml:definitions>
  <inkml:trace contextRef="#ctx0" brushRef="#br0">2 17 5729,'0'0'1753,"0"0"-574,0 0-242,0 0 29,0 0 44,0 0-43,0 40-193,0 252 441,0-276-1183,-1-3 2,1-1 0,0 1 1,1-1-1,1 0 0,1 6-34,-2-16-9,-1 0 0,1 0 0,-1 0 0,1 0 1,0 0-1,0 0 0,0 0 0,0 0 0,0 0 0,0 0 0,1 0 0,-1 0 1,1-1-1,-1 1 0,1-1 0,0 1 0,-1-1 0,1 0 0,0 1 0,0-1 1,0 0-1,0 0 0,0 0 0,0-1 0,0 1 0,1 0 0,-1-1 0,0 0 1,0 1-1,0-1 0,3 0 9,-2 0-62,1 0-1,-1-1 1,1 1 0,-1-1 0,1 0-1,-1 0 1,0 0 0,1 0 0,-1 0 0,0-1-1,0 0 1,0 1 0,0-1 0,0 0-1,0-1 1,-1 1 0,3-2 62,-1-2-111,1 1-1,-1-1 1,0 0 0,0 0 0,0-1-1,-1 1 1,0-1 0,2-5 111,1-10-202,0 0 0,-2 0 0,0 0 0,-1 0 0,-1-12 202,-1 9-37,2-3 33,-2-1-1,-1 1 1,-2 0-1,0-1 1,-2 0 4,3 26-7,0 0 0,0-1 0,0 1 0,0 0-1,0 0 1,-1 0 0,1 0 0,-1 0 0,0 1 0,0-1 0,0 0-1,0 1 1,-1-1 0,1 1 0,0 0 0,-1 0 0,0 0 0,1 0-1,-1 0 1,-3-1 7,3 2-218,0 0-1,-1 0 0,1 0 0,0 1 1,-1-1-1,1 1 0,-1-1 1,1 1-1,-1 0 0,1 1 1,-1-1-1,1 1 0,-1-1 219,-7 7-2492,1 7-1191</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16.902"/>
    </inkml:context>
    <inkml:brush xml:id="br0">
      <inkml:brushProperty name="width" value="0.05" units="cm"/>
      <inkml:brushProperty name="height" value="0.05" units="cm"/>
      <inkml:brushProperty name="color" value="#008C3A"/>
    </inkml:brush>
  </inkml:definitions>
  <inkml:trace contextRef="#ctx0" brushRef="#br0">0 27 4081,'0'0'1606,"0"0"-465,0 0-275,0 0-106,0 0 39,0 0 35,5 34-96,23 199 221,-13-125-621,-8-62-327,-1 0 0,-1 32-11,-5-77-125,0-1 61,0-25-270,-5-110-1344,1 73 1310,2 1 0,4 0 0,3-11 368,-3 62-227,0-1 0,1 2-1,1-1 1,0 0 0,0 1-1,1 0 1,0 0 0,0 0 0,1 0-1,0 1 1,5-4 227,-5 3-576,18-23-2514</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17.590"/>
    </inkml:context>
    <inkml:brush xml:id="br0">
      <inkml:brushProperty name="width" value="0.05" units="cm"/>
      <inkml:brushProperty name="height" value="0.05" units="cm"/>
      <inkml:brushProperty name="color" value="#008C3A"/>
    </inkml:brush>
  </inkml:definitions>
  <inkml:trace contextRef="#ctx0" brushRef="#br0">1 22 5337,'0'0'1610,"0"0"-63,0 0-330,0 0-356,0 0-296,4 49-166,17 151-207,-21-190-116,0 0 0,1-1 1,0 1-1,1 0 0,0-1 1,1 1-1,0 0-76,2-52 376,-2 11-1022,2-2 234,2 0 0,1 1 0,1 1 0,2-1 1,1 2-1,11-20 412,-22 48-13,0 1-1,0-1 1,0 1 0,0-1 0,0 1 0,0-1-1,0 1 1,0 0 0,0-1 0,1 1 0,-1 0-1,1 0 1,-1 0 0,1 0 0,-1 0 0,1 0-1,-1 0 1,1 1 13,-1 0 6,0 0 0,-1 0 1,1 0-1,0 1 0,-1-1 0,1 0 0,0 0 1,-1 1-1,1-1 0,-1 1 0,1-1 0,0 1 0,-1-1 1,1 0-1,-1 1 0,1 0 0,-1-1 0,0 1 0,1-1 1,-1 1-1,0 0 0,1-1 0,-1 1 0,0 0 0,1-1 1,-1 1-1,0 0 0,0 0-6,2 8 197,0 0 0,0 0 1,-1 0-1,0 0 0,-1 7-197,0 212 2630,0-227-2537,0-1 90,0 0 19,0 0-36,1-30-123,6-8-490,1-1 1,2 2-1,1-1 1,2 1-1,17-31 447,-29 65-11,0 1 0,0 0-1,0 0 1,1-1-1,-1 1 1,1 0-1,-1 0 1,1 0 0,0 1-1,0-1 1,1 0 11,-3 1-6,1 1 0,0 0 0,-1-1 1,1 1-1,0 0 0,-1-1 0,1 1 0,0 0 0,0 0 1,-1 0-1,1 0 0,0 0 0,-1 0 0,1 0 1,0 0-1,0 0 0,-1 0 0,1 0 0,0 0 1,0 1-1,-1-1 0,1 0 0,0 0 0,0 1 6,1 1 12,0-1 0,0 1-1,-1 0 1,1 0 0,0 0-1,-1 1 1,1-1 0,-1 0-1,1 1 1,-1-1 0,0 1-1,0-1 1,0 1 0,-1-1-1,1 1 1,0 0 0,-1 0-12,17 108 1374,0 49-1374,-13-114-46,-4-45-70,0 1 0,0-1 0,0 1 0,0-1 0,0 1 1,0-1-1,0 0 0,1 1 0,-1-1 0,0 1 0,1-1 0,-1 0 0,1 1 0,0-1 0,-1 0 0,1 0 0,0 1 1,0-1-1,0 0 0,0 0 0,0 0 0,0 0 0,0 0 0,0 0 0,0 0 0,0-1 0,1 1 0,-1 0 0,0-1 1,0 1-1,1 0 0,-1-1 0,1 0 0,-1 1 0,0-1 0,1 0 0,-1 0 116,14 1-3346</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18.276"/>
    </inkml:context>
    <inkml:brush xml:id="br0">
      <inkml:brushProperty name="width" value="0.05" units="cm"/>
      <inkml:brushProperty name="height" value="0.05" units="cm"/>
      <inkml:brushProperty name="color" value="#008C3A"/>
    </inkml:brush>
  </inkml:definitions>
  <inkml:trace contextRef="#ctx0" brushRef="#br0">117 846 5377,'0'0'2633,"0"0"-1108,0 0-428,0 0-379,0 0-175,0 0-1,-10 7-209,1 1-314,0 0 1,0 1-1,0 0 0,1 0 0,1 1 1,0 0-1,0 1 0,1-1 1,0 1-1,1 1 0,0-1 1,1 1-1,-2 6-19,4-9-56,0 0 1,0 0-1,0 0 1,2 0-1,-1 0 0,1 1 56,0-9-558,0-1-117,1 0 617,0 0 1,0 0-1,0 1 1,0-1-1,0 0 1,0 0 0,0 0-1,0 0 1,-1 0-1,1-1 1,0 1-1,0 0 1,0 0-1,0 0 1,0-1-1,0 1 1,0-1-1,0 1 1,0-1-1,-1 1 1,1-1 0,1 0 57,6-10-7,-1 0 1,0 0 0,0-1-1,-1 0 1,-1 0 0,0-1-1,-1 1 1,0-1 0,-1 0 0,1-3 6,8-28 629,-8 223 1072,-4-172-1689,3 54 62,-3-57-67,1 1 0,-1-1-1,1 0 1,1 0 0,-1 0 0,0 0 0,1-1-1,0 1 1,0 0 0,0-1 0,0 1 0,3 3-7,-4-7-10,0 1 0,0 0 0,0 0-1,0 0 1,0 0 0,0-1 0,0 1 0,0-1 0,0 1 0,0-1 0,0 1 0,0-1 0,0 1 0,1-1 0,-1 0 0,0 0 0,0 1 0,0-1 0,1 0 0,-1 0 0,0 0 0,0-1-1,1 1 1,-1 0 0,0 0 0,0-1 0,0 1 0,1-1 0,-1 1 0,0-1 0,0 1 0,0-1 0,0 1 0,0-1 10,3-2-26,-1 0 1,0 0 0,0 0-1,0 0 1,0-1-1,0 1 1,0-1-1,-1 0 1,1-2 25,30-58-133,-2-2-1,12-46 134,40-144-452,-67 204 300,26-90-372,-5-7 524,-25 87 514,-2 0 1,-3-1-1,-1-50-514,-6 112 10,0 1 0,0 0 1,-1-1-1,1 1 0,0-1 0,0 1 0,0 0 1,0-1-1,-1 1 0,1 0 0,0-1 0,0 1 0,-1 0 1,1-1-1,0 1 0,-1 0 0,1-1 0,0 1 1,-1 0-1,1 0 0,0 0 0,-1-1 0,1 1 1,-1 0-1,1 0 0,0 0 0,-1 0 0,1 0 1,-1 0-1,1 0 0,0 0 0,-1 0 0,1 0 1,-1 0-1,1 0 0,0 0 0,-1 0 0,1 0-10,-18 5 168,13 0-168,1-1 0,0 1 0,0 1 0,0-1 1,0 0-1,1 1 0,0 0 0,1 0 0,-1 0 0,1 0 1,0 0-1,0 3 0,-4 7 6,-23 75-6,3 1 1,5 1-1,3 1 1,5 0 0,4 2-1,4-1 1,5 40-1,0-130-123,1 0-1,-1 0 1,1 1 0,0-1 0,0 0 0,0 0 0,1 0-1,0 0 1,0 0 0,0-1 0,0 1 0,1 0 0,0-1-1,0 0 1,0 1 0,1-1 0,-1-1 0,1 1 0,0 0-1,0-1 1,0 0 0,0 0 0,1 0 0,-1 0 0,1-1-1,0 0 1,0 0 0,0 0 123,36 7-2621</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21.340"/>
    </inkml:context>
    <inkml:brush xml:id="br0">
      <inkml:brushProperty name="width" value="0.05" units="cm"/>
      <inkml:brushProperty name="height" value="0.05" units="cm"/>
      <inkml:brushProperty name="color" value="#008C3A"/>
    </inkml:brush>
  </inkml:definitions>
  <inkml:trace contextRef="#ctx0" brushRef="#br0">555 1165 5521,'0'0'1478,"0"0"-394,0 0-222,0 0-25,0 0 150,0 0-35,-11 2-36,-66 12 1122,71-14-1921,0 1 0,0-1 1,0 0-1,0 0 0,0-1 0,0 0 0,0 0 0,0-1 1,0 1-1,0-1 0,1 0 0,-1-1 0,-4-2-117,-38-32 228,1-1-1,3-3 0,1-1 1,-13-20-228,41 41 71,1-2 0,1 0 1,1 0-1,1-1 0,1-1 1,1 0-1,1 0 1,1-4-72,-6-14 34,4 10-52,2 0 0,1-1 0,2 0 0,1 0 0,2 0 0,1 0-1,3-7 19,-2 29-14,1 0 0,1 0 0,-1 0 0,2 1 0,0-1 0,0 1 0,1-1 0,1 2 0,0-1 0,0 0-1,1 1 1,0 1 0,1-1 0,2-2 14,0 1-41,1 1 1,0 0-1,0 0 0,1 1 0,0 1 1,0 0-1,1 0 0,0 2 0,0-1 1,1 2-1,8-3 41,7 2-127,0 2 0,1 1 0,0 1 0,0 1 0,25 4 127,11-2-69,-38 0 55,-1 1 0,0 2 0,0 0 0,0 2 0,0 1-1,-1 1 1,0 1 0,-1 2 0,19 10 14,-11-3-28,-1 1-1,-1 1 1,-1 2-1,-1 2 1,-1 0-1,25 28 29,-41-37 8,-1 0 0,0 0-1,0 1 1,-2 0-1,0 1 1,-1 0 0,-1 1-1,0-1 1,-1 1 0,-1 1-1,-1-1 1,1 15-8,2 29 211,-3 1 0,-3 1 0,-3 9-211,0 18 182,2-84-122,-1-1 0,0 1 0,-1-1-1,0 1 1,0-1 0,0 1 0,0-1 0,-1 0-1,0 0 1,-1 0 0,1-1 0,-1 1 0,0-1-1,-1 0 1,1 0 0,-1 0 0,-5 4-60,-3 2 87,-1 0 0,-1 0-1,0-2 1,0 0 0,-1 0 0,-2-1-87,-8 3 44,0 0 1,0-2-1,-1-1 0,0-1 1,0-2-1,-1 0 0,0-2 1,0-1-1,0-1 0,1-2 1,-1-1-1,-3-1-44,22 1-1,1-1-1,-1 0 1,0-1 0,1 0-1,0 0 1,0-1 0,0 0-1,1 0 1,-1-1-1,-3-3 2,-65-66-61,-24-34-1882,-53-40 1943,141 138-52,1-1-1,0-1 0,0 0 0,1 0 1,1-1-1,0 0 0,1 0 1,1-1-1,0 0 0,1-1 1,0 1-1,2-1 53,-4-17-125,1 0 1,3 0-1,0 0 1,2-1-1,2-15 125,0 42-14,1 0 0,0 0 0,1 1 0,-1-1-1,1 0 1,1 0 0,-1 1 0,1-1 0,0 1 0,1 0-1,0 0 15,49-68-164,-31 46 140,-8 9-14,2 1-1,0 0 1,0 2-1,2 0 1,0 1-1,1 0 1,0 2-1,1 0 1,1 1-1,0 1 1,21-7 38,-8 6-64,0 2 1,0 1 0,1 2 0,0 1 0,1 2 0,-1 1 0,23 2 63,11 0-55,-32-1 72,1 2-1,-1 1 0,6 3-16,-33-2 36,0 1 0,-1 0 0,1 1-1,-1 0 1,0 1 0,0-1 0,0 2-1,-1-1 1,0 1 0,0 0 0,0 1-1,-1 0 1,0 0 0,0 1 0,-1 0-1,3 3-35,7 12 130,0 1 0,-2 1-1,0 0 1,-2 1 0,0 4-130,-3-9 16,-2 0-1,0 1 1,-2 0 0,0 0 0,-1 0 0,-2 1 0,0-1 0,-1 1 0,-2 0-1,0-1 1,-1 1 0,-1-1 0,-2 1 0,0-1 0,-1-1 0,-1 1-1,-1-1 1,-1 0 0,-1-1 0,-4 7-16,-35 49-6237,-33 39 6237,16-33-6544</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25.386"/>
    </inkml:context>
    <inkml:brush xml:id="br0">
      <inkml:brushProperty name="width" value="0.05" units="cm"/>
      <inkml:brushProperty name="height" value="0.05" units="cm"/>
      <inkml:brushProperty name="color" value="#008C3A"/>
    </inkml:brush>
  </inkml:definitions>
  <inkml:trace contextRef="#ctx0" brushRef="#br0">241 177 3153,'0'0'1565,"0"0"-446,0 0-344,0 0-216,0 0-108,0 0-85,-24 30-116,-79 89-110,97-112-122,0 0 1,0-1 0,-1 0-1,0 0 1,0 0-1,0-1 1,-5 2-19,9-6 119,1 0-1,-1 0 1,0 0 0,0 0 0,0-1-1,0 1 1,0-1 0,0 0 0,1 0-1,-1 0 1,0 0 0,-1-1-119,-13 0 1916,17 1-1372,0 0-154,0 0-112,0 0-53,42-1-287,62-6-536,58 5 598,-158 2 1,-1 0-11,0 0 1,1 0 0,-1 0-1,0-1 1,0 1 0,0-1-1,1 0 1,-1 0-1,0 0 1,0 0 0,0 0-1,0-1 1,-1 1 0,1-1-1,0 0 1,0 0 0,-1 0-1,0 0 1,1 0 0,-1-1-1,0 1 1,0-1 0,0 0-1,0 1 1,-1-1-1,1 0 1,-1 0 0,1 0-1,-1 0 1,0 0 0,0-2 9,2-9-92,0-1 1,-2 0-1,0 0 1,0 1-1,-1-1 1,-2-5 91,2 20 0,-1-12-297,-1 0 0,-1 0 0,0 0 1,-1 0-1,0 0 0,-1 1 0,0 0 0,-1 0 1,0 0-1,-1 1 0,-2-3 297,-3-6-972,-18-26-2762</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50.686"/>
    </inkml:context>
    <inkml:brush xml:id="br0">
      <inkml:brushProperty name="width" value="0.05" units="cm"/>
      <inkml:brushProperty name="height" value="0.05" units="cm"/>
      <inkml:brushProperty name="color" value="#008C3A"/>
    </inkml:brush>
  </inkml:definitions>
  <inkml:trace contextRef="#ctx0" brushRef="#br0">1 233 4521,'0'0'1994,"0"0"-986,0 0-264,0 0-60,0 0 167,0 0 263,0 0-185,0 0-211,0 0-72,0 0-25,0 0-68,0 0-73,0 0-56,0 0-18,0 0-110,14 0-54,148-11-210,-73 11-63,1407-42-171,-754 13-264,-587 26 339,600 4-392,-415 31 442,-47-3-198,590-15-831,-575-16 1096,-20-10 52,147-29-42,113-8 120,164-6 76,145-6-136,137 57 59,-509 7-28,-314 1-34,135 22-57,162 47 139,-104 1 163,-148-27-35,206 17-267,230-26-2054,-651-39-67,-1-4-1337</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51.024"/>
    </inkml:context>
    <inkml:brush xml:id="br0">
      <inkml:brushProperty name="width" value="0.05" units="cm"/>
      <inkml:brushProperty name="height" value="0.05" units="cm"/>
      <inkml:brushProperty name="color" value="#008C3A"/>
    </inkml:brush>
  </inkml:definitions>
  <inkml:trace contextRef="#ctx0" brushRef="#br0">1 1 4449,'0'0'2312,"0"0"-2031,0 0-193,0 0-88,0 0-121,0 0-1207</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37.344"/>
    </inkml:context>
    <inkml:brush xml:id="br0">
      <inkml:brushProperty name="width" value="0.05" units="cm"/>
      <inkml:brushProperty name="height" value="0.05" units="cm"/>
      <inkml:brushProperty name="color" value="#008C3A"/>
    </inkml:brush>
  </inkml:definitions>
  <inkml:trace contextRef="#ctx0" brushRef="#br0">268 0 6257,'0'0'1645,"0"0"-517,0 0 230,-5 69 381,1-2-1250,-36 396 2357,-60 288-218,21-162-3266,78-587 401,1 0 1,0 0-1,-1 1 1,1-1 0,-1 0-1,1 0 1,-1 0-1,0 0 1,0 0-1,0 0 1,0 0 0,0 0-1,-1 0 1,0 0 236,2-1-90,0-1 1,-1 0 0,1 0 0,0 0-1,0 0 1,-1 0 0,1 0-1,0 0 1,0 0 0,-1 1-1,1-1 1,0 0 0,0 0 0,-1 0-1,1 0 1,0 0 0,-1-1-1,1 1 1,0 0 0,0 0 0,-1 0-1,1 0 1,0 0 0,0 0-1,-1 0 1,1 0 0,0-1 0,0 1-1,0 0 1,-1 0 0,1 0-1,0 0 1,0-1 0,0 1 0,-1 0-1,1 0 1,0-1 89,-9-20-3251,0-27-4336</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06.274"/>
    </inkml:context>
    <inkml:brush xml:id="br0">
      <inkml:brushProperty name="width" value="0.05" units="cm"/>
      <inkml:brushProperty name="height" value="0.05" units="cm"/>
      <inkml:brushProperty name="color" value="#0000FF"/>
    </inkml:brush>
  </inkml:definitions>
  <inkml:trace contextRef="#ctx0" brushRef="#br0">1 231 6113,'0'0'3020,"0"0"-1485,0 0-78,0 0 65,0 0-391,0 0-364,2-7 529,6-8-1309,2 1-1,0 0 1,0 1-1,1 0 1,1 1 0,0 0-1,0 1 1,2 0-1,-1 1 1,1 0 0,1 1-1,-1 1 1,1 0-1,1 1 1,0 1 0,0 0-1,0 2 1,0-1-1,1 2 1,0 0 0,-1 1-1,1 1 1,2 0 13,3 1-25,-10-1 14,-1 0 0,1 1-1,0 1 1,0 0 0,-1 0 0,1 1-1,-1 1 1,1 0 0,-1 0 0,0 1 0,0 0-1,-1 1 1,3 2 11,32 24-106,-23-15 73,1-1 0,17 9 33,-31-20 0,0 0 0,0-1-1,0 0 1,0 0 0,0-1-1,0 0 1,1-1 0,-1 0-1,8 0 1,-5-1-223,1-1 0,-1-1 0,0 1 0,0-2 0,0 0-1,0 0 1,0-1 0,-1-1 0,1 0 0,-1 0-1,0-1 1,-1-1 0,0 0 0,0 0 0,0-1 0,-1 0-1,4-4 224,35-31-2652,-9 5-1016</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37.944"/>
    </inkml:context>
    <inkml:brush xml:id="br0">
      <inkml:brushProperty name="width" value="0.05" units="cm"/>
      <inkml:brushProperty name="height" value="0.05" units="cm"/>
      <inkml:brushProperty name="color" value="#008C3A"/>
    </inkml:brush>
  </inkml:definitions>
  <inkml:trace contextRef="#ctx0" brushRef="#br0">284 198 4073,'0'0'2434,"0"0"-983,0 0-363,0 0-109,0 0-134,0 0-26,0 0-197,0 0-226,0 0-78,0 0-17,-20 3 709,12 1-896,0 0 0,1 1 0,0 0 0,0 1 0,0-1-1,1 1 1,0 1 0,-5 5-114,-18 17 176,-36 27-1,-33 19-175,98-74-16,-1-1 0,1 0-1,0 0 1,-1 1 0,1-1 0,0 0 0,0 0-1,-1 1 1,1-1 0,0 0 0,0 1 0,0-1-1,-1 0 1,1 1 0,0-1 0,0 0-1,0 1 1,0-1 0,0 0 0,0 1 0,0-1-1,0 0 1,0 1 0,0-1 0,0 1 0,0-1-1,0 0 1,0 1 0,0-1 0,0 0 0,0 1-1,0-1 1,0 0 0,0 1 0,1-1 0,-1 0-1,0 1 1,0-1 0,1 0 0,-1 1 0,0-1-1,0 0 1,1 0 0,-1 1 0,0-1-1,0 0 1,1 0 0,-1 0 0,0 1 0,1-1-1,-1 0 1,1 0 0,-1 0 0,1 0 16,24 12-172,-19-10 108,23 10 39,1-1 1,0-1-1,1-1 1,0-2-1,0-1 0,28 1 25,43-1 136,49-5-136,-83-2 49,-68 1 372,0 0 375,-5-4 1726,-24-38-2062,2-2 0,-11-27-460,-3-3-727,-88-147-7465,92 164 3737</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38.411"/>
    </inkml:context>
    <inkml:brush xml:id="br0">
      <inkml:brushProperty name="width" value="0.05" units="cm"/>
      <inkml:brushProperty name="height" value="0.05" units="cm"/>
      <inkml:brushProperty name="color" value="#008C3A"/>
    </inkml:brush>
  </inkml:definitions>
  <inkml:trace contextRef="#ctx0" brushRef="#br0">84 0 6977,'0'0'2796,"0"0"-881,0 0-418,0 0-468,0 0-373,0 0-225,0 42 358,0-34-738,1 204 2985,-15 66-3036,-7-81 336,-27 301-2425,47-462-1314,1-25-551,0-10-1232</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38.860"/>
    </inkml:context>
    <inkml:brush xml:id="br0">
      <inkml:brushProperty name="width" value="0.05" units="cm"/>
      <inkml:brushProperty name="height" value="0.05" units="cm"/>
      <inkml:brushProperty name="color" value="#008C3A"/>
    </inkml:brush>
  </inkml:definitions>
  <inkml:trace contextRef="#ctx0" brushRef="#br0">85 653 6769,'0'0'3496,"0"0"-1172,0 0-379,0 0-593,0 0-77,0 0-105,-11-30-604,-34-102-260,37 106-292,2 0 1,1 0 0,1-1-1,1 0 1,1 1-1,2-1 1,0 0 0,3-9-15,-2 13-71,0 14-10,-1 0 0,2 0 0,-1 0 0,1 1 0,0-1 0,1 1 0,0-1 0,0 1 0,1 0 0,0 0 0,1 0 0,-1 1 0,1-1 0,1 1 0,0 1 0,0-1-1,0 1 1,0 0 0,1 0 0,0 0 0,5-2 81,2 0-114,0 1-1,1 1 0,-1 0 1,1 0-1,0 2 0,1 0 1,-1 1-1,1 0 0,0 1 1,-1 1-1,16 1 115,-25 0-15,16-1-67,0 1 1,0 2 0,-1 0-1,22 5 82,-36-5-12,0 1 0,0-1 0,0 1 0,0 1 0,0-1 1,-1 1-1,0 0 0,1 1 0,-1 0 0,-1-1 0,1 2 0,-1-1 0,0 1 0,0 0 0,0 0 0,0 1 12,0 2 66,0 1-1,0-1 1,-1 1 0,0 0-1,0 0 1,-1 0 0,-1 0-1,0 0 1,0 1 0,-1-1-1,0 1 1,-1 0 0,0-1-1,-1 1 1,0-1 0,0 1-1,-1-1 1,-1 1 0,0-1-1,0 0 1,-1 0 0,0-1-1,-1 1 1,0-1 0,0 0-1,-2 2-65,-4 6 110,-1-1-1,0 0 0,-1 0 0,-1-2 0,-1 1 0,0-2 0,0 0 0,-1-1 1,-1 0-1,0-1 0,-1-1 0,0-1 0,-8 2-109,15-7-98,-1 0 0,0-1 0,0 0 1,0-1-1,-1-1 0,1 0 0,0 0 0,-9-2 98,19 1-63,-1 0-1,1 0 0,-1 0 1,1 0-1,0-1 0,-1 1 1,1-1-1,0 0 0,-1 1 1,1-1-1,0 0 0,0-1 1,0 1-1,0 0 0,0 0 1,0-1-1,0 1 0,0-1 1,1 0-1,-1 1 1,0-1-1,0-1 64,-5-10-497,-1 0 0,2-1 0,0 1 0,0-1 0,-3-15 497,-22-92-3955,9 4-549</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52.504"/>
    </inkml:context>
    <inkml:brush xml:id="br0">
      <inkml:brushProperty name="width" value="0.05" units="cm"/>
      <inkml:brushProperty name="height" value="0.05" units="cm"/>
      <inkml:brushProperty name="color" value="#008C3A"/>
    </inkml:brush>
  </inkml:definitions>
  <inkml:trace contextRef="#ctx0" brushRef="#br0">103 86 5673,'0'0'2415,"0"0"-606,0 0-48,0 0-129,0 0-101,0 0-134,-2-1 1523,-3 13-2714,-29 121-43,18-80-98,2 0-1,3 1 1,2 0 0,3 1 0,2 6-65,3-59-17,1 1 0,0-1 0,0 0-1,0 0 1,0 0 0,0 0 0,0 0 0,1 0 0,-1 0 0,1 0-1,-1 0 1,1 0 0,0 0 0,0 0 0,0 0 0,0 0 0,0-1 0,0 1-1,1 0 1,-1-1 0,1 2 17,2-2-52,0 1 0,-1-1 0,1 0-1,0 0 1,0-1 0,-1 1 0,1-1 0,0 0 0,0 0-1,0 0 1,0-1 52,0 1-29,-1 0 1,0 0 0,0-1 1,1 1-1,-1-1 0,0 0 0,0 0 1,0 0-1,0 0 0,0-1 0,0 1 0,-1-1 1,1 0-1,0 1 0,-1-1 0,1 0 1,1-3 27,2-1-40,0-1 1,-1 0 0,0 0-1,0 0 1,0-1 0,1-5 39,6-13-82,-2-1-1,-1 0 1,3-18 82,-3 3-6,-3-1-1,-1-1 0,-2 1 1,-2 0-1,-4-24 7,3 59 32,-1 1 0,0 0 0,0-1 0,-1 1 0,1 0 0,-2 0 0,1 0 1,-1 0-1,0 1 0,0-1 0,-1 1-32,2 3-220,0 0 0,0 0 0,0 0 1,-1 0-1,1 1 0,-1-1 0,1 1 0,-1 0 1,0 0-1,0 0 0,0 0 0,0 1 1,0-1-1,-1 1 0,1-1 0,0 1 0,-1 0 1,1 0-1,-1 1 0,1-1 0,-1 1 1,-2 0 219,5 0-160,1 0 1,-1 0-1,0 1 1,0-1-1,0 0 1,1 1-1,-1-1 1,0 1-1,1-1 1,-1 1 0,0-1-1,1 1 1,-1 0-1,1-1 1,-1 1-1,1 0 1,-1-1-1,1 1 1,-1 0-1,1-1 1,0 1-1,0 0 1,-1 0 0,1 0-1,0-1 1,0 1-1,0 0 1,-1 0-1,1 0 1,0 0-1,0-1 1,1 1-1,-1 0 1,0 0 159,-1 4-936,-2 27-3323</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52.870"/>
    </inkml:context>
    <inkml:brush xml:id="br0">
      <inkml:brushProperty name="width" value="0.05" units="cm"/>
      <inkml:brushProperty name="height" value="0.05" units="cm"/>
      <inkml:brushProperty name="color" value="#008C3A"/>
    </inkml:brush>
  </inkml:definitions>
  <inkml:trace contextRef="#ctx0" brushRef="#br0">31 68 6193,'0'0'2977,"0"0"-1354,0 0-444,0 0-215,0 0 231,0 0-11,-3 35-270,-21 229 645,21-157-1051,3-106-525,0-1-1,0 1 1,0-1 0,0 1 0,0-1-1,0 1 1,0-1 0,0 0 0,0 1-1,0-1 1,0 1 0,1-1 0,-1 1-1,0-1 1,0 0 0,0 1 0,1-1-1,-1 1 1,0-1 0,1 0 0,-1 1-1,0-1 1,1 0 0,-1 0 0,0 1-1,1-1 1,-1 0 0,0 0 0,1 1-1,-1-1 1,1 0 0,-1 0 0,1 0-1,-1 0 1,0 0 0,1 0 0,-1 1-1,1-1 1,-1 0 0,1 0 0,-1-1-1,1 1 1,-1 0 0,1 0 0,-1 0-1,0 0 1,1 0 17,16-7-471,-11 1 351,1-1 1,-1 0-1,-1 0 0,1 0 0,-1 0 0,0-1 0,-1 0 0,2-4 120,30-73-777,-30 69 566,6-15-1,-2 0-1,-1-1 1,-1 0 0,-2 0-1,-1-1 1,-2 0-1,-1-18 213,-2 50-27,0-1-1,0 1 0,0-1 1,-1 1-1,1 0 1,0-1-1,-1 1 0,1 0 1,-1-1-1,1 1 0,-1 0 1,0-1-1,0 1 1,0 0-1,1 0 0,-1 0 1,0 0-1,0 0 0,0 0 1,-1 0-1,1 0 1,0 0-1,0 1 0,0-1 1,-1 0-1,1 1 0,0-1 1,-1 1-1,1-1 1,0 1-1,-1 0 0,1-1 1,-1 1-1,1 0 0,-1 0 1,1 0 27,-6 0-454,0 0 1,1 0-1,-1 1 0,0-1 1,0 2-1,1-1 0,-1 1 1,0 0 453,-43 25-4140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4:02.833"/>
    </inkml:context>
    <inkml:brush xml:id="br0">
      <inkml:brushProperty name="width" value="0.05" units="cm"/>
      <inkml:brushProperty name="height" value="0.05" units="cm"/>
      <inkml:brushProperty name="color" value="#008C3A"/>
    </inkml:brush>
  </inkml:definitions>
  <inkml:trace contextRef="#ctx0" brushRef="#br0">0 1 8970,'0'0'3107,"0"0"-1201,0 0-598,0 0-321,0 0-25,8 7-290,18 21-445,-1 1 0,-2 2 1,-1 0-1,-2 2 0,2 6-227,43 64 572,-2-15-188,4-2 1,3-3-1,40 33-384,-69-76-61,2-2 0,1-2 0,2-2 1,1-2-1,2-3 0,1-1 0,27 10 61,-62-33-414,-1 1 0,1-2 0,0 0 0,0-1 0,6 1 414,44-1-4855,-52-3 459</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4:03.169"/>
    </inkml:context>
    <inkml:brush xml:id="br0">
      <inkml:brushProperty name="width" value="0.05" units="cm"/>
      <inkml:brushProperty name="height" value="0.05" units="cm"/>
      <inkml:brushProperty name="color" value="#008C3A"/>
    </inkml:brush>
  </inkml:definitions>
  <inkml:trace contextRef="#ctx0" brushRef="#br0">1 1 4937,'0'0'2337,"0"0"-1713,0 0 512,0 0 88,0 0-328,181 321-31,-116-236-353,7-10-256,-1-5-80,-3-17-176,-5-10-160,-7-33-1105,-17-10-983,-19 0-2369</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4:03.515"/>
    </inkml:context>
    <inkml:brush xml:id="br0">
      <inkml:brushProperty name="width" value="0.05" units="cm"/>
      <inkml:brushProperty name="height" value="0.05" units="cm"/>
      <inkml:brushProperty name="color" value="#008C3A"/>
    </inkml:brush>
  </inkml:definitions>
  <inkml:trace contextRef="#ctx0" brushRef="#br0">1 0 6161,'0'0'1497,"0"0"-617,0 0 528,0 0-136,110 358-343,-63-235-321,16 11-336,2 0-144,6-1-128,27 28-816,-20-38-1889,-10-32-1904</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4:04.368"/>
    </inkml:context>
    <inkml:brush xml:id="br0">
      <inkml:brushProperty name="width" value="0.05" units="cm"/>
      <inkml:brushProperty name="height" value="0.05" units="cm"/>
      <inkml:brushProperty name="color" value="#008C3A"/>
    </inkml:brush>
  </inkml:definitions>
  <inkml:trace contextRef="#ctx0" brushRef="#br0">1 1 5025,'0'0'4137,"0"0"-1575,0 0-230,0 0-221,0 0-349,0 0-136,3 34 621,5 91-1132,-7 110-1115,-2-90-1318,5-3-4495,3-105 82,6-17-1203</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4:04.760"/>
    </inkml:context>
    <inkml:brush xml:id="br0">
      <inkml:brushProperty name="width" value="0.05" units="cm"/>
      <inkml:brushProperty name="height" value="0.05" units="cm"/>
      <inkml:brushProperty name="color" value="#008C3A"/>
    </inkml:brush>
  </inkml:definitions>
  <inkml:trace contextRef="#ctx0" brushRef="#br0">1 283 7162,'0'0'2661,"0"0"-448,0 0-429,0 0-498,0 0-191,0 0-368,1-12-399,0 5-312,4-28 20,-5 33-41,1 1 0,-1-1 0,1 1 0,-1 0 0,1 0 0,0-1 0,0 1 0,0 0 0,0 0 0,0 0 0,0 0-1,0 0 1,0 0 0,0 0 0,0 0 0,0 0 0,1 0 0,-1 1 0,0-1 0,1 0 0,-1 1 0,1-1 0,-1 1 0,0 0 0,1 0 0,-1-1 0,1 1 5,13-1-73,1 0 0,0 1 1,-1 1-1,1 1 0,-1 0 0,1 1 1,-1 0-1,0 1 0,0 1 1,9 5 72,-16-7-13,0 1 1,-1 0 0,1 1 0,-1 0-1,0 0 1,-1 1 0,1-1-1,-1 1 1,0 1 0,-1-1 0,0 1-1,0 0 1,0 0 0,-1 1 0,0-1-1,0 1 1,-1 0 0,0 0 0,0 0-1,0 4 13,-2-11 5,-1 0-1,0 0 1,1 0-1,-1 0 0,0 1 1,1-1-1,-1 0 1,0 0-1,0 0 0,0 0 1,0 1-1,0-1 1,0 0-1,0 0 1,0 0-1,-1 0 0,1 0 1,0 0-1,-1 1 1,1-1-1,-1 0 0,1 0 1,-1 0-1,0 0 1,1 0-1,-1 0-4,-2 0 36,1 0 0,0-1 0,0 1 0,0-1 0,-1 1 0,1-1 0,0 0 0,-1 0 0,1 0 0,0 0 0,-2-1-36,-10 1 66,-12 0 112,12 1-98,-1-1 0,1 0 0,0-1 0,-1-1 0,1 0 0,0-1 0,-1-1-80,9 2-49,0-1-1,1 0 0,0 0 1,-1 0-1,1-1 0,1 0 1,-1 1-1,0-2 0,1 1 0,0-1 1,0 1-1,0-1 0,1 0 1,-1 0-1,1-1 0,0 1 1,1-1-1,-1 1 0,0-5 50,-7-22-882,1-1 0,2 0-1,1 0 1,2-1 0,1-4 882,-1-59-3869</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06.686"/>
    </inkml:context>
    <inkml:brush xml:id="br0">
      <inkml:brushProperty name="width" value="0.05" units="cm"/>
      <inkml:brushProperty name="height" value="0.05" units="cm"/>
      <inkml:brushProperty name="color" value="#0000FF"/>
    </inkml:brush>
  </inkml:definitions>
  <inkml:trace contextRef="#ctx0" brushRef="#br0">164 1 4905,'0'0'2917,"0"0"-1565,0 0-615,0 0-304,0 0-179,0 0 45,-3 21 481,-7 41 322,-3-1 1,-19 52-1103,-73 191-352,124-356-6601,12-40 5632,-3 12-198,-4 11-1234</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29.361"/>
    </inkml:context>
    <inkml:brush xml:id="br0">
      <inkml:brushProperty name="width" value="0.05" units="cm"/>
      <inkml:brushProperty name="height" value="0.05" units="cm"/>
      <inkml:brushProperty name="color" value="#008C3A"/>
    </inkml:brush>
  </inkml:definitions>
  <inkml:trace contextRef="#ctx0" brushRef="#br0">107 63 9090,'0'0'3505,"0"0"-1553,0 0-896,0 0-453,0 0-32,0 0-7,0-1-526,0-1-1,0 0 1,1 1 0,-1-1-1,0 1 1,1-1 0,-1 1-1,1-1 1,0 1 0,-1-1-1,1 1 1,0-1-1,0 1-37,12-6-38,0 1 0,1 1 0,0 0 0,-1 0-1,2 2 1,-1 0 0,0 0 0,1 2 0,3-1 38,15 1-61,0 0 0,0 3 0,17 2 61,-44-3-14,-1 0 1,0 0 0,1 0-1,-1 0 1,0 1 0,0 0-1,0 0 1,0 1 0,0-1-1,0 1 1,-1 0 0,1 0-1,-1 1 1,0-1-1,0 1 1,0 0 0,0 0-1,-1 0 1,1 1 0,-1-1-1,-1 1 1,1 0 0,0 0-1,-1 0 1,0 0 0,0 0-1,-1 1 14,1 3-6,0-1 0,-1 1-1,0-1 1,0 1 0,-1 0-1,0-1 1,-1 1 0,0 0-1,0-1 1,-1 1 0,0-1-1,0 1 1,-1-1 0,0 0-1,-1 0 1,0 0 0,-1 0 6,-11 19-71,-1-1 0,-1 0 1,-1-1-1,-2-2 0,0 0 1,-2-1-1,0-1 0,-1-1 0,-1-1 1,-1-2-1,-1 0 0,0-2 1,-5 1 70,21-12-130,-1 0 1,0-1 0,0 0-1,1-1 1,-1 0 0,-1-1-1,1 0 1,0-1-1,0-1 1,0 1 0,-1-2 129,11 1-9,1 0 0,-1 1 1,0-1-1,0 0 0,1 0 0,-1 0 1,1-1-1,-1 1 0,1 0 1,-1-1-1,1 1 0,0-1 0,-1 1 1,1-1-1,0 0 0,0 1 1,0-1-1,1 0 0,-1 0 0,0 0 1,1 1-1,-1-3 9,0 3-12,1 1-1,-1-1 1,1 0-1,0 0 1,0 0-1,-1 0 1,1 0 0,0 0-1,0 0 1,0 0-1,0 0 1,0 0-1,0 0 1,0 0 0,0 0-1,1 0 1,-1 0-1,0 0 1,0 0 0,1 0-1,-1 0 1,1 0-1,-1 0 1,1 0-1,-1 0 1,1 1 0,0-1-1,-1 0 1,1 0-1,0 1 1,0-1-1,-1 0 1,1 1 0,0-1-1,0 1 1,0-1-1,0 1 1,0 0 0,0-1-1,0 1 1,0 0-1,0-1 13,38-1-274,0 1-1,12 2 275,9 0-22,-43 0 12,-1 1-1,1 0 0,-1 1 0,1 1 0,-1 0 0,0 1 0,-1 1 0,1 0 0,-1 2 0,0-1 1,-1 2-1,0 0 0,0 0 0,7 8 11,-12-10 81,-1 1 0,0 0 0,0 0 1,0 1-1,-1-1 0,0 2 0,-1-1 0,0 1 1,-1 0-1,0 0 0,0 1 0,-1-1 0,-1 1 0,1 0 1,-2 0-1,0 0 0,0 0 0,-1 1 0,0-1 1,-1 0-1,-1 11-81,-1-14 86,0 0 0,0 0 0,-1-1 0,0 1 1,-1-1-1,1 0 0,-1 0 0,-1 0 0,1-1 0,-1 1 1,-1-1-1,1 0 0,-1 0 0,-5 3-86,-5 5 136,-1 0 0,-1-2 0,0 0 0,-19 9-136,22-14-40,-1 0 0,1-1 0,-1-1 0,0 0 1,-1-1-1,1-1 0,-1 0 0,1-2 0,-1 0 0,0-1 1,0 0-1,0-1 0,-13-3 40,26 3-101,0 0 0,1-1 0,-1 1 0,1-1 0,-1 0 0,1 0-1,0 0 1,0 0 0,0 0 0,0-1 0,0 1 0,0-1 0,0 0 0,1 0 0,0 0 0,-2-3 101,-27-56-3128,30 60 2989,-12-36-3521</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29.715"/>
    </inkml:context>
    <inkml:brush xml:id="br0">
      <inkml:brushProperty name="width" value="0.05" units="cm"/>
      <inkml:brushProperty name="height" value="0.05" units="cm"/>
      <inkml:brushProperty name="color" value="#008C3A"/>
    </inkml:brush>
  </inkml:definitions>
  <inkml:trace contextRef="#ctx0" brushRef="#br0">24 1 4049,'0'0'4513,"0"0"-2785,0 0-87,0 0 63,0 0-464,0 0-576,0 0-280,-3 198-312,0-177 8,-3-10-80,0-11-1432,3 0-1993,0 0-2592</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30.145"/>
    </inkml:context>
    <inkml:brush xml:id="br0">
      <inkml:brushProperty name="width" value="0.05" units="cm"/>
      <inkml:brushProperty name="height" value="0.05" units="cm"/>
      <inkml:brushProperty name="color" value="#008C3A"/>
    </inkml:brush>
  </inkml:definitions>
  <inkml:trace contextRef="#ctx0" brushRef="#br0">345 0 6841,'0'0'1749,"0"0"-405,0 0-132,0 0-101,0 0-184,-18 47-259,-59 145-384,69-171-224,0-1-1,-2-1 1,0 0-1,-1 0 1,-11 14-60,-9 14-283,30-46 162,1 0 0,-1 1 0,0-1 0,0 1 0,1-1 0,-1 1 0,1-1 0,-1 1 0,1 0 0,0-1 0,0 1 0,0-1 0,0 1 0,0 0-1,0-1 1,0 1 0,0 0 0,0-1 0,1 1 0,-1-1 0,1 1 0,-1-1 0,1 1 0,0-1 0,0 1 0,-1-1 0,1 1 0,0-1 0,0 0 0,0 0 0,1 1 0,-1-1 0,0 0 0,0 0 0,1 0 0,-1 0 0,0 0 0,1-1 0,-1 1 121,9 4 30,0 0 0,0-1 0,1 0 0,-1-1 1,8 2-31,1 0-203,4 2 216,-5-2 219,0 0 0,-1 2-1,1 0 1,-2 1 0,6 4-232,-18-10 102,0 0 1,0 1 0,0 0-1,-1 0 1,1 0 0,-1 1-1,0-1 1,0 1 0,0 0-1,0 0 1,-1 0 0,0 0-1,0 0 1,0 0 0,0 1-1,0-1 1,-1 1 0,0-1-1,0 1 1,0-1 0,-1 1-1,1 0 1,-1 1-103,0 2 128,0 0 0,0 0 0,-1 0 0,0 0 0,0 0 0,-1 0 0,0-1 0,0 1 0,-1 0 0,0-1 0,0 0 0,-1 0 0,0 0 0,0 0 0,-1 0 0,0-1-1,0 0 1,0 0 0,-1 0 0,0-1 0,-4 4-128,0-1-19,0-1 0,0 0 0,0-1 0,-1 0 0,0-1 0,0 0 0,-1 0 0,1-1 0,-9 1 19,-3 0-672,-1-2 0,0 0 0,0-2 0,-12-1 672,31 1-231,-1-1 0,1 0 1,0-1-1,0 1 0,0-1 0,0 0 0,0 0 1,1-1-1,-1 1 0,0-1 0,0 0 1,1-1-1,-1 1 0,1-1 0,0 1 0,0-1 1,-2-2 230,-28-31-3552</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30.471"/>
    </inkml:context>
    <inkml:brush xml:id="br0">
      <inkml:brushProperty name="width" value="0.05" units="cm"/>
      <inkml:brushProperty name="height" value="0.05" units="cm"/>
      <inkml:brushProperty name="color" value="#008C3A"/>
    </inkml:brush>
  </inkml:definitions>
  <inkml:trace contextRef="#ctx0" brushRef="#br0">1 1 4897,'0'0'3841,"0"0"-2161,0 0-263,0 0-489,0 0-448,0 0 424,0 0-160,160 16-320,-104 0-184,4 0-120,-1-5-120,16-1-832,-22 1-2505,-11-6-3072</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30.795"/>
    </inkml:context>
    <inkml:brush xml:id="br0">
      <inkml:brushProperty name="width" value="0.05" units="cm"/>
      <inkml:brushProperty name="height" value="0.05" units="cm"/>
      <inkml:brushProperty name="color" value="#008C3A"/>
    </inkml:brush>
  </inkml:definitions>
  <inkml:trace contextRef="#ctx0" brushRef="#br0">0 43 5737,'0'0'3089,"0"0"-1913,0 0-440,0 0-232,0 0-176,0 0-103,161 0-129,-102 0-96,42-10-369,-15-6-1183,-5 0-2321</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31.443"/>
    </inkml:context>
    <inkml:brush xml:id="br0">
      <inkml:brushProperty name="width" value="0.05" units="cm"/>
      <inkml:brushProperty name="height" value="0.05" units="cm"/>
      <inkml:brushProperty name="color" value="#008C3A"/>
    </inkml:brush>
  </inkml:definitions>
  <inkml:trace contextRef="#ctx0" brushRef="#br0">0 0 5649,'0'0'1470,"0"0"-81,0 0-194,0 0-202,0 49-136,0 156-49,0 32 249,0-236-1043,0-1-31,0-4-56,2-24-53,0 1 1,2 0 0,1 1 0,1-1 0,2 1-1,6-15 126,16-37-402,23-38 402,-48 105-8,20-32-56,-24 41 72,0 0 1,1 1 0,-1-1 0,1 1-1,-1-1 1,1 1 0,0-1 0,-1 1-1,1 0 1,0 0 0,0 0 0,0 0-1,0 0 1,0 1 0,0-1 0,0 0-1,1 1 1,-1 0 0,0-1 0,1 1-9,-1 1 26,-1 0 1,0 0 0,0 1 0,1-1 0,-1 0 0,0 0 0,0 1 0,0-1-1,0 1 1,0-1 0,0 1 0,-1-1 0,1 1 0,-1 0 0,1-1 0,-1 1-1,1 0 1,-1-1 0,0 1 0,0 0 0,0-1 0,0 1 0,0 0 0,0 0-27,1 4 83,5 43 581,-3 1 0,-1 0 0,-4 14-664,1 1-372,5 34 372,-4-99-114,3 11-1185,-1-10-1709,-1-1-993</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31.932"/>
    </inkml:context>
    <inkml:brush xml:id="br0">
      <inkml:brushProperty name="width" value="0.05" units="cm"/>
      <inkml:brushProperty name="height" value="0.05" units="cm"/>
      <inkml:brushProperty name="color" value="#008C3A"/>
    </inkml:brush>
  </inkml:definitions>
  <inkml:trace contextRef="#ctx0" brushRef="#br0">0 316 7610,'0'0'2132,"0"0"-458,0 0-522,0 0-282,0 0 192,0 0-184,11-16-475,120-208 207,-114 194-573,-13 22-37,-3 5-10,1 0 1,-1 0-1,1-1 0,0 1 0,-1 0 1,1 1-1,1-1 0,-1 0 1,0 1-1,1-1 0,-1 1 0,2-1 10,-4 3-150,0 0-58,0 4-86,-18 732 534,15-595-162,3-83-2591,0-56 455,0-6-238,0-13-717</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32.276"/>
    </inkml:context>
    <inkml:brush xml:id="br0">
      <inkml:brushProperty name="width" value="0.05" units="cm"/>
      <inkml:brushProperty name="height" value="0.05" units="cm"/>
      <inkml:brushProperty name="color" value="#008C3A"/>
    </inkml:brush>
  </inkml:definitions>
  <inkml:trace contextRef="#ctx0" brushRef="#br0">84 1 4689,'0'0'1738,"0"0"-399,0 0-279,0 0 8,0 0 4,0 0-6,26 26-107,81 84-198,-96-99-634,0 1 1,-1 0-1,0 1 0,-1 0 0,0 0 0,-1 0 0,-1 1 0,2 5-127,-4-8 50,-3-7-49,0 0-1,0 0 1,0 0 0,-1 0 0,1 0-1,-1 0 1,0 1 0,0-1-1,-1 0 1,1 1 0,-1-1-1,0 0 1,0 1 0,-1-1-1,1 0 1,-1 1 0,0-1-1,0 0 1,0 0 0,-1 1-1,1-1 1,-1 0 0,0-1-1,0 1 1,0 0 0,-1 0-1,0-1 1,1 0 0,-1 1-1,0-1 1,-1 0 0,1 0-1,0-1 1,-1 1 0,1-1-1,-1 1 1,0-1 0,-3 1-1,-42 18-1904,-2-2 1,-21 4 1903,-14 4-4029</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32.927"/>
    </inkml:context>
    <inkml:brush xml:id="br0">
      <inkml:brushProperty name="width" value="0.05" units="cm"/>
      <inkml:brushProperty name="height" value="0.05" units="cm"/>
      <inkml:brushProperty name="color" value="#008C3A"/>
    </inkml:brush>
  </inkml:definitions>
  <inkml:trace contextRef="#ctx0" brushRef="#br0">0 219 4321,'0'0'1579,"0"0"-304,0 0-356,0 0-328,0 0-210,0 0-188,5 0-155,21 0 34,12 0 198,0 1 1,0 1 0,34 8-271,297 62 1174,4-17 0,1-16 0,208-10-1174,-523-28 90,440-5 723,-364-3-429,-2-7 1,88-21-385,120-47 484,81-43-484,-340 100 36,-10 7-16,-54 14-49,0 0 0,-1-1 0,1-1 0,-1 0 0,0-2 0,5-2 29,-22 10-26,0-1 0,1 1 1,-1 0-1,1-1 0,-1 1 0,0-1 1,1 1-1,-1-1 0,0 1 1,1-1-1,-1 1 0,0-1 0,0 1 1,1-1-1,-1 1 0,0-1 1,0 1-1,0-1 0,0 1 0,0-1 1,0 0-1,0 1 0,0-1 1,0 1-1,0-1 0,0 1 0,0-1 1,0 0-1,0 1 0,-1-1 1,1 1-1,0-1 0,0 1 0,-1-1 1,1 1-1,0-1 0,-1 1 1,1 0-1,0-1 0,-1 1 1,1-1-1,-1 1 0,1 0 0,-1-1 1,1 1-1,-1 0 0,1-1 1,-1 1-1,1 0 0,-1 0 26,-19-10-1680,0 2-1,0 0 1,-13-2 1680,-20-6-4509</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33.944"/>
    </inkml:context>
    <inkml:brush xml:id="br0">
      <inkml:brushProperty name="width" value="0.05" units="cm"/>
      <inkml:brushProperty name="height" value="0.05" units="cm"/>
      <inkml:brushProperty name="color" value="#008C3A"/>
    </inkml:brush>
  </inkml:definitions>
  <inkml:trace contextRef="#ctx0" brushRef="#br0">1 878 6465,'0'0'2884,"0"0"-1137,0 0-595,0 0-465,0 0-244,0 0-10,18-27-228,5-11-180,-1 3-16,1 1 0,21-23-9,-42 54-14,0 1 1,0 0-1,0 0 0,0 0 1,0 0-1,1 0 0,-1 0 0,1 1 1,-1-1-1,1 1 0,0 0 1,-1-1-1,1 1 0,0 0 0,0 1 1,0-1-1,2 0 14,-3 1-19,0 0-1,0 1 0,0-1 1,0 0-1,0 1 1,0-1-1,0 1 1,0 0-1,0-1 1,0 1-1,0 0 1,-1 0-1,1 0 0,0 0 1,-1 1-1,1-1 1,-1 0-1,1 1 1,-1-1-1,0 1 1,0-1-1,1 1 1,-1 0-1,0-1 0,0 1 1,-1 0-1,1 0 1,0 0 19,15 39-88,-1 0 0,-3 1 1,-1 0-1,0 10 88,24 179 35,-28-174-62,1 7-6,5 35 58,13 47-25,-18-128 282,-2-26 141,2-32 124,-7 37-560,62-517-124,-23 174-662,33-218 339,-73 562 461,0 0 1,1 0 0,-1 0 0,0 0-1,1 0 1,-1 0 0,1 0 0,-1 1-1,1-1 1,0 0 0,0 0 0,0 0-1,0 1 1,0-1 0,0 0 0,0 1-1,1-1 1,-1 1 0,2-2-2,0 2-37,0 0 0,0 0 0,0 1 0,0-1 1,0 0-1,0 1 0,1 0 0,-1 0 0,0 0 0,3 0 37,-1 0-24,11 2 36,0 0 0,-1 1 1,0 1-1,1 1 0,-1 0 1,-1 0-1,1 2 0,9 5-12,45 17 99,-9-10 42,1-3-1,1-2 1,0-3 0,22-1-141,248 9 729,-284-18-609,148 1 191,-64-2-607,83 12 296,-208-12-239,41 10-614,-47-10 622,0 1 0,1-1 1,-1 1-1,0-1 1,1 1-1,-1 0 1,0 0-1,0 0 0,0-1 1,0 1-1,0 0 1,0 1-1,0-1 1,0 0-1,0 0 1,0 0-1,0 0 0,-1 1 1,1-1-1,0 0 1,-1 1-1,1-1 1,-1 1-1,0-1 0,1 0 1,-1 1-1,0-1 1,0 2 230,0 13-5975</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07.089"/>
    </inkml:context>
    <inkml:brush xml:id="br0">
      <inkml:brushProperty name="width" value="0.05" units="cm"/>
      <inkml:brushProperty name="height" value="0.05" units="cm"/>
      <inkml:brushProperty name="color" value="#0000FF"/>
    </inkml:brush>
  </inkml:definitions>
  <inkml:trace contextRef="#ctx0" brushRef="#br0">0 70 1936,'2'0'128,"-1"0"1,1-1-1,-1 1 0,0 0 0,1 0 0,-1-1 0,0 1 0,1-1 0,-1 0 0,0 1 0,1-1 0,-1 0 0,0 1 0,0-1 0,0 0 0,0 0 0,0 0 0,0 0 0,0 0 0,0 0 0,0-1 0,0 1 0,-1 0 0,1 0 1,-1-1-1,1 1 0,0 0 0,-1-1 0,0 1 0,1 0 0,-1-1 0,0 1 0,0-1 0,0 1 0,0 0 0,0-1 0,0 0-128,9-29 2245,-9 31-2218,0 0-1,0 0 0,0 0 1,0 0-1,0 0 1,0 0-1,0 0 0,0-1 1,0 1-1,1 0 1,-1 0-1,0 0 0,0 0 1,0 0-1,0 0 1,0 0-1,0 0 1,1 0-1,-1 0 0,0 0 1,0 0-1,0 0 1,0 0-1,0 0 0,0 0 1,1 0-1,-1 0 1,0 0-1,0 0 0,0 0 1,0 0-1,0 0 1,1 0-1,-1 0 0,0 0 1,0 0-1,0 0 1,0 0-1,0 0 0,0 0 1,1 0-1,-1 0 1,0 0-1,0 0 0,0 1 1,0-1-1,0 0 1,0 0-1,0 0 0,0 0 1,0 0-1,0 0 1,0 1-1,1-1 0,-1 0 1,0 0-1,0 0 1,0 0-1,0 0 0,0 0 1,0 1-1,0-1 1,0 0-1,0 0 0,0 0-26,3 12-81,18 111 3059,-1 70-2978,-3-31 766,-1 19-311,-14-104-2673,-2-76 2107,0-1 0,0 1 0,0-1 0,-1 0 0,1 1 0,0-1 0,0 1 0,0-1 1,0 0-1,-1 1 0,1-1 0,0 1 0,0-1 0,0 0 0,-1 1 0,1-1 0,0 0 1,-1 0-1,1 1 0,0-1 0,-1 0 0,1 0 0,0 1 0,-1-1 0,1 0 0,-1 0 0,1 0 1,0 1-1,-1-1 0,1 0 0,-1 0 0,0 0 111,-10 1-3145</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34.409"/>
    </inkml:context>
    <inkml:brush xml:id="br0">
      <inkml:brushProperty name="width" value="0.05" units="cm"/>
      <inkml:brushProperty name="height" value="0.05" units="cm"/>
      <inkml:brushProperty name="color" value="#008C3A"/>
    </inkml:brush>
  </inkml:definitions>
  <inkml:trace contextRef="#ctx0" brushRef="#br0">37 231 6337,'0'0'3106,"0"0"-1261,0 0-616,0 0-514,0 0-157,0 0 179,-3 31-89,-26 214 214,25-183-637,5-56-3288,188-529-1010,-187 518 4126,-1 1 90,0 0 0,1 0 1,-1 0-1,1 0 0,0 1 0,0-1 0,0 1 1,0-1-1,0 1 0,1 0 0,2-3-143,-4 7 43,0 1-1,0-1 1,0 1-1,-1-1 0,1 1 1,-1-1-1,1 1 1,-1-1-1,0 1 0,0 0 1,0-1-1,0 1 1,0 0-1,0 1-42,0 1 124,8 113 1070,4 55-1334,-7-138-1484,2 0 0,3 9 1624,5 4-4277</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35.181"/>
    </inkml:context>
    <inkml:brush xml:id="br0">
      <inkml:brushProperty name="width" value="0.05" units="cm"/>
      <inkml:brushProperty name="height" value="0.05" units="cm"/>
      <inkml:brushProperty name="color" value="#008C3A"/>
    </inkml:brush>
  </inkml:definitions>
  <inkml:trace contextRef="#ctx0" brushRef="#br0">365 42 4113,'0'0'3505,"0"0"-1617,0 0-450,0 0-491,0 0-435,0 0-144,-29-9-160,-11-3-135,-41-7-73,78 18 1,0 1 0,1 0-1,-1-1 1,0 1 0,1 0-1,-1 1 1,0-1 0,1 0 0,-1 1-1,0-1 1,1 1 0,-1 0-1,1 0 1,-1 0 0,1 0-1,-1 0 1,1 1 0,0-1 0,0 1-1,-1-1 1,1 1 0,0 0-1,1 0 1,-1 0 0,0 0 0,0 0-1,1 0 1,-1 1 0,1-1-1,0 0 1,-1 2-1,-3 5-1,-4 6-87,2-1 0,0 1 0,0 0-1,2 1 1,0-1 0,1 1 0,0 0 0,1 0-1,1 1 1,0-1 0,2 0 0,0 14 88,0-28-64,0 0 1,1 0 0,-1 0 0,0 0 0,1-1 0,0 1 0,-1 0 0,1 0 0,0 0 0,0-1 0,0 1 0,0 0-1,0-1 1,0 1 0,0-1 0,1 1 0,-1-1 0,0 0 0,1 1 0,0-1 0,-1 0 0,1 0 0,-1 0-1,1 0 1,0 0 0,0-1 0,0 1 0,-1 0 0,1-1 0,0 1 0,0-1 0,0 0 0,1 0 63,11 2-238,0-1 0,0 0 0,0-1 0,9-2 238,1 1-417,153 1-1487,-176 0 2324,-3 6 347,-6 16-230,-2 1-1,0-2 1,-2 1 0,0-2 0,-4 5-537,-30 53 386,-12 36-33,6 2-1,5 3 1,-14 62-353,41-110-3,3 2 0,4 0 0,2 0 0,4 1 0,2 0 0,6 53 3,-1-124-66,0 1-1,0-1 1,0 0-1,1 0 0,-1 0 1,1 0-1,0 0 1,0 0-1,0 0 1,0 0-1,0 0 1,1-1-1,-1 1 0,1 0 1,0-1-1,0 1 1,0-1-1,0 0 1,0 1-1,1-1 1,0 0 66,1 0-108,0 0 0,1 0-1,-1 0 1,1-1 0,-1 0 0,1 0 0,-1 0 0,1-1 0,0 1 0,-1-1 0,1 0 0,0-1 0,2 0 108,-3 1-69,0-1 0,-1 1-1,1-1 1,-1 0-1,1-1 1,-1 1 0,1-1-1,-1 1 1,0-1-1,0 0 1,0 0 0,0-1-1,0 1 1,0 0 0,0-2 69,4-3-172,-1 0 0,0-1 0,0 0 0,-1 0 0,0 0 0,0-3 172,9-19-459,-1-1 0,-2-1 1,1-6 458,-11 33-27,13-46 335,-2 0 1,-3-1-1,-2 0 0,-2-1 1,-2 0-1,-3 0 0,-2 1 1,-2-1-1,-3-3-308,3 36 484,-1 0 1,0 0-1,-2 1 0,0-1 1,-1 1-1,-1 1 0,-1 0 1,0 0-1,-2 1 0,0 0 1,0 1-1,-2 0 0,-9-8-484,19 22 206,4 2-444,19 9-282,22 20 502,-25-16 51,1-2 0,-1 0-1,2 0 1,0-2 0,0 0 0,3 0-33,13 0-241,1-2 1,0-1 0,0-2-1,0-1 1,0-2-1,30-3 241,-13 2-1043,-47 0 795,1 0-1,-1-1 1,1 1 0,-1-1-1,0 0 1,1-1-1,-1 1 1,0-1 0,0 0-1,0 0 1,0-1 0,0 1-1,0-1 1,-1 0 0,1-1-1,-1 1 1,0-1 0,0 1-1,0-1 1,0-1 0,-1 1-1,0 0 1,0-1 248,2-11-4708</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40.330"/>
    </inkml:context>
    <inkml:brush xml:id="br0">
      <inkml:brushProperty name="width" value="0.05" units="cm"/>
      <inkml:brushProperty name="height" value="0.05" units="cm"/>
      <inkml:brushProperty name="color" value="#008C3A"/>
    </inkml:brush>
  </inkml:definitions>
  <inkml:trace contextRef="#ctx0" brushRef="#br0">1090 2371 280,'0'0'6762,"0"0"-3747,0 0-1012,0 0-325,-30 0-171,-202 0 2589,210 0-3557,-36 0 2237,-45-6-2776,82 3 174,0-1 1,1 0 0,0-2 0,0 0 0,0-1 0,-13-7-175,3-2 95,1 0-1,0-2 1,1-1-1,1-1 1,1-2-1,1 0 1,1-2-1,1-1 1,1 0-1,1-2 1,-1-3-95,-1-7 6,1 0-1,2-1 1,2-1 0,2-1 0,1-1 0,2 0 0,2-1 0,-2-19-6,-2-35-273,5 0 1,4 0-1,5-1 0,7-58 273,-2 118-104,1 1-1,2 0 0,2 1 1,1 0-1,2 0 1,1 1-1,6-9 105,29-54-536,50-71 536,-55 97-146,3 3-1,3 1 1,3 3 0,2 2 0,4 2-1,32-23 147,-75 70-49,2 1-1,-1 1 0,2 0 0,-1 1 1,1 1-1,1 1 0,0 1 0,0 0 1,0 1-1,1 2 0,0-1 0,0 2 1,0 1-1,0 1 0,0 0 0,0 1 1,19 4 49,-24-2-39,0 2 1,0 0 0,0 0 0,-1 1-1,1 1 1,-2 1 0,1 0-1,-1 0 1,0 1 0,0 1 0,-1 1-1,0-1 1,4 6 38,14 14-47,-1 1 1,-1 1-1,-2 1 1,9 17 46,0 7-147,-1 2 0,-4 1 0,-2 1 0,-2 1 0,11 48 147,6 43-1352,18 131 1352,-40-157-349,-6 1 0,-6 1 1,-5 40 348,-5-132-77,-1 1 0,-2-2-1,-1 1 1,-3 0 0,0-1 0,-2-1 0,-2 0-1,-1 0 1,-13 24 77,-20 30-386,-3-3-1,-4-1 1,-3-3-1,-18 15 387,16-27-2476,-3-3 1,-54 45 2475,39-48-3460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40.826"/>
    </inkml:context>
    <inkml:brush xml:id="br0">
      <inkml:brushProperty name="width" value="0.05" units="cm"/>
      <inkml:brushProperty name="height" value="0.05" units="cm"/>
      <inkml:brushProperty name="color" value="#008C3A"/>
    </inkml:brush>
  </inkml:definitions>
  <inkml:trace contextRef="#ctx0" brushRef="#br0">134 12 4441,'0'0'2504,"0"0"-1003,0 0-124,0 0-240,0 0-200,0 0-177,0-11-41,-6 111 449,-5 0 0,-4-1-1,-11 26-1167,-2 22 382,17-83-697,-18 109 966,22-59-6699,7-110 1148</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41.290"/>
    </inkml:context>
    <inkml:brush xml:id="br0">
      <inkml:brushProperty name="width" value="0.05" units="cm"/>
      <inkml:brushProperty name="height" value="0.05" units="cm"/>
      <inkml:brushProperty name="color" value="#008C3A"/>
    </inkml:brush>
  </inkml:definitions>
  <inkml:trace contextRef="#ctx0" brushRef="#br0">91 1 5265,'0'0'2230,"0"0"-623,0 0-67,0 0-29,-8 45-20,-28 148-170,-3 43 1015,34-188-2112,3 1 0,1-1 0,4 7-224,-3-53 1,1 1 0,-1-1-1,1 1 1,0-1 0,0 1 0,0-1-1,1 0 1,-1 0 0,1 1 0,-1-1-1,1 0 1,0 0 0,-1 0 0,1-1-1,0 1 1,0 0 0,0-1 0,1 1-1,-1-1 1,0 0 0,1 1 0,-1-1-1,0 0 1,1-1 0,-1 1 0,1 0-1,0-1 1,-1 1 0,1-1 0,-1 0-1,1 0 0,6 1-60,0 0 0,0 0 1,0-1-1,0-1 0,0 0 0,0 0 0,0 0 0,0-1 0,1-1 60,-2 0-43,1-1-1,-1-1 1,0 0 0,-1 0-1,1 0 1,-1-1-1,0 0 1,-1 0 0,1-1-1,-1 0 1,-1 0-1,1-1 1,-1 1 0,0-1-1,2-6 44,2-3-18,-2 1-1,0-1 0,-1 0 1,0 0-1,-2-1 0,0 0 1,1-11 18,-1-3 170,-2-1 1,-1 1 0,-2-1 0,-1 0 0,-2-5-171,1 21 65,-1 1 0,0-1 1,-1 1-1,-1 0 0,0 1 0,-1-1 1,-1 1-1,0 1 0,-1 0 1,-10-13-66,3 13-367,5 9-1711,2 9-4459,6 5 1673</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41.728"/>
    </inkml:context>
    <inkml:brush xml:id="br0">
      <inkml:brushProperty name="width" value="0.05" units="cm"/>
      <inkml:brushProperty name="height" value="0.05" units="cm"/>
      <inkml:brushProperty name="color" value="#008C3A"/>
    </inkml:brush>
  </inkml:definitions>
  <inkml:trace contextRef="#ctx0" brushRef="#br0">27 97 3433,'0'0'4038,"0"0"-1606,0 0-427,0 0-263,0 0-345,0 0-32,0-4-335,-19-74-345,15 64-5555,7 23 4741,2 8 407,-5-17-323,0 0 1,0 0-1,0 0 0,0 0 1,0 0-1,-1 0 0,1 0 1,0 0-1,0 0 0,0 0 0,0 0 1,0 0-1,0 0 0,-1 0 1,1 0-1,0 0 0,0 0 1,0 0-1,0 0 0,0 0 1,0 0-1,0 0 0,-1 0 0,1 0 1,0 0-1,0 0 0,0 0 1,0 0-1,0 0 0,0 1 1,0-1-1,0 0 0,0 0 0,0 0 1,0 0-1,-1 0 0,1 0 1,0 0-1,0 0 0,0 1 1,0-1-1,0 0 0,0 0 1,0 0-1,0 0 0,0 0 0,0 0 1,0 0-1,0 1 0,0-1 1,0 0-1,0 0 0,0 0 1,0 0-1,0 0 0,0 0 0,1 1 1,-1-1-1,0 0 0,0 0 1,0 0-1,0 0 0,0 0 45,-8-9-3893</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42.194"/>
    </inkml:context>
    <inkml:brush xml:id="br0">
      <inkml:brushProperty name="width" value="0.05" units="cm"/>
      <inkml:brushProperty name="height" value="0.05" units="cm"/>
      <inkml:brushProperty name="color" value="#008C3A"/>
    </inkml:brush>
  </inkml:definitions>
  <inkml:trace contextRef="#ctx0" brushRef="#br0">259 0 7306,'0'0'2900,"0"0"-909,0 0-560,0 0-461,0 0-137,0 0-341,-12 14-285,5-6-186,-2 1-16,1 1 1,0-1-1,0 1 0,1 1 0,0 0 1,1 0-1,1 0 0,-1 0 0,2 1 0,-4 12-5,5-12-52,1 0 0,1 0-1,0 0 1,0 0 0,1 1-1,0-1 1,1 0 0,1 0-1,0 0 1,1 0-1,0 0 1,0 0 0,1-1-1,1 0 1,0 1 0,1-2-1,0 1 1,0-1 0,3 3 52,40 41-179,-35-41 134,-1 0 0,-1 1-1,0 1 1,-1 0-1,0 0 1,-2 1-1,2 5 46,-10-20 29,0 1 0,-1 0 0,1 0-1,-1 0 1,0 0 0,1 0 0,-1 0-1,0 0 1,0 0 0,0 0-1,-1-1 1,1 1 0,0 0 0,-1 0-1,1 0 1,-1 0 0,0 0-1,1-1 1,-1 1 0,0 0 0,0 0-1,0-1 1,-1 2-29,-34 32 791,21-23-602,-4 6-1,-1-1 0,-1-1 0,-19 10-188,31-20-252,0-2 0,0 1 1,-1-2-1,0 1 0,1-1 1,-1-1-1,0 1 0,-1-2 1,1 1-1,0-2 0,-2 1 252,-31-1-2995,9 0-1301</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42.553"/>
    </inkml:context>
    <inkml:brush xml:id="br0">
      <inkml:brushProperty name="width" value="0.05" units="cm"/>
      <inkml:brushProperty name="height" value="0.05" units="cm"/>
      <inkml:brushProperty name="color" value="#008C3A"/>
    </inkml:brush>
  </inkml:definitions>
  <inkml:trace contextRef="#ctx0" brushRef="#br0">1 161 6257,'0'0'1625,"0"0"-185,0 0-104,0 0-215,0 0-49,0 0-416,169 32-96,-103-38-248,49-58-312,-11 0-904,-11 5-3465</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54.558"/>
    </inkml:context>
    <inkml:brush xml:id="br0">
      <inkml:brushProperty name="width" value="0.05" units="cm"/>
      <inkml:brushProperty name="height" value="0.05" units="cm"/>
      <inkml:brushProperty name="color" value="#008C3A"/>
    </inkml:brush>
  </inkml:definitions>
  <inkml:trace contextRef="#ctx0" brushRef="#br0">0 6 5625,'0'0'1589,"0"0"-367,0 0-221,0 0-96,0 0 41,0 0-107,24-6 1490,-4 8-2225,0 0-1,0 1 0,0 0 0,0 2 1,0 1-104,52 11 424,59 4 45,2-6 0,55-4-469,275-8-210,-247-5-946,-213 2 942,0 0 1,0 0-1,0 0 1,0 0-1,0 1 1,0-1-1,0 1 1,0 0 0,0 0-1,1 1 214,-3-1-167,0-1 1,0 1-1,-1 0 0,1 0 1,0-1-1,0 1 0,-1 0 0,1 0 1,-1 0-1,1 0 0,-1 0 0,1 0 1,-1 0-1,0 0 0,1 0 1,-1 0-1,0 0 0,0 0 0,0 1 1,0-1-1,0 0 0,0 0 0,0 0 1,0 0-1,0 0 0,-1 0 1,1 0-1,0 0 0,-1 0 0,1 0 1,-1 0 166,-9 21-3281</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54.968"/>
    </inkml:context>
    <inkml:brush xml:id="br0">
      <inkml:brushProperty name="width" value="0.05" units="cm"/>
      <inkml:brushProperty name="height" value="0.05" units="cm"/>
      <inkml:brushProperty name="color" value="#008C3A"/>
    </inkml:brush>
  </inkml:definitions>
  <inkml:trace contextRef="#ctx0" brushRef="#br0">0 284 4681,'0'0'3377,"0"0"-1993,0 0-40,0 0-351,0 0-145,0 0-128,0 0-368,57 0-232,-4 0 192,19 0 48,26-16-160,38-16-104,54-16-96,42-22-672,-33 6-2617,-41 11-2896</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2T02:28:07.488"/>
    </inkml:context>
    <inkml:brush xml:id="br0">
      <inkml:brushProperty name="width" value="0.05" units="cm"/>
      <inkml:brushProperty name="height" value="0.05" units="cm"/>
      <inkml:brushProperty name="color" value="#0000FF"/>
    </inkml:brush>
  </inkml:definitions>
  <inkml:trace contextRef="#ctx0" brushRef="#br0">0 37 5553,'0'0'1737,"0"0"-457,0 0-448,0 0-408,0 0-264,0 0-16,0 0-56,76-10-88,-29-1-88,-7 6-992,-5-5-2329</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55.333"/>
    </inkml:context>
    <inkml:brush xml:id="br0">
      <inkml:brushProperty name="width" value="0.05" units="cm"/>
      <inkml:brushProperty name="height" value="0.05" units="cm"/>
      <inkml:brushProperty name="color" value="#008C3A"/>
    </inkml:brush>
  </inkml:definitions>
  <inkml:trace contextRef="#ctx0" brushRef="#br0">132 0 7090,'0'0'3544,"0"0"-1343,0 0-225,0 0-1000,0 0-151,0 0-305,0 0-384,-12 123 240,-9-37 272,0 15-152,0 6-328,1 0-32,5-5-136,3-6-192,6 0-1752,3-21-2769,3-27-224</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55.710"/>
    </inkml:context>
    <inkml:brush xml:id="br0">
      <inkml:brushProperty name="width" value="0.05" units="cm"/>
      <inkml:brushProperty name="height" value="0.05" units="cm"/>
      <inkml:brushProperty name="color" value="#008C3A"/>
    </inkml:brush>
  </inkml:definitions>
  <inkml:trace contextRef="#ctx0" brushRef="#br0">84 32 6169,'0'0'3502,"0"0"-1945,0 0-469,0 0 227,0 0-156,-11 53-204,-36 170-333,38-178-468,2 1-1,1 0 0,3 0 0,3 44-153,0-35-14,0-55-13,0 1 0,1 0 0,-1-1 0,0 1 0,0 0 0,0-1 0,1 1 0,-1-1 0,0 1 0,1-1 0,-1 1 0,0-1 0,1 1 0,-1-1 0,1 1 0,-1-1 0,1 1 0,-1-1 0,1 1 0,-1-1 0,1 0 0,-1 1 0,1-1 0,-1 0 0,1 0 0,0 1-1,-1-1 1,1 0 0,0 0 0,-1 0 0,1 0 0,0 0 0,-1 0 0,1 0 0,0 0 0,-1 0 27,2 0-47,0 0-1,0 0 0,0 0 1,0-1-1,0 1 0,0-1 1,0 1-1,0-1 0,0 0 1,0 1-1,0-1 1,0 0-1,0-1 48,4-4-48,0-1-1,-1 0 1,0 0-1,0 0 1,-1 0 0,0-1-1,0 0 1,-1 0-1,0 0 1,0-2 48,3-4-72,15-41 50,-3-1 0,-2-1 1,-3 0-1,-2-1 0,-3 0 1,-2 0-1,-2-48 22,-4 104-32,1 1 0,-1-1 0,0 1 0,0-1 0,-1 1 0,1-1 0,0 1 0,0-1 0,-1 1 0,1-1 0,-1 1 0,1-1 0,-1 1 0,0 0 0,0-1 0,1 1 0,-1 0 0,0 0 0,0 0 0,0 0 0,0-1 0,-1 1 32,-1 0-490,1 0 1,-1 0-1,1 0 0,-1 0 1,0 0-1,0 1 1,1 0-1,-1-1 1,0 1-1,0 0 1,-2 0 489,-4 0-3392</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56.082"/>
    </inkml:context>
    <inkml:brush xml:id="br0">
      <inkml:brushProperty name="width" value="0.05" units="cm"/>
      <inkml:brushProperty name="height" value="0.05" units="cm"/>
      <inkml:brushProperty name="color" value="#008C3A"/>
    </inkml:brush>
  </inkml:definitions>
  <inkml:trace contextRef="#ctx0" brushRef="#br0">170 1 4689,'0'0'3567,"0"0"-1371,0 0-537,0 0-511,0 0-259,0 0 192,-12 37-169,-5 11-667,-54 172 557,53-165-723,3 1 1,3 1 0,2 0 0,2 1-1,2 21-79,6-79-53,1 1 0,-1 0 0,1-1 0,-1 1 0,1-1 0,0 1 0,-1 0-1,1-1 1,0 1 0,-1-1 0,1 0 0,0 1 0,-1-1 0,1 0 0,0 1 0,0-1-1,0 0 1,-1 0 0,1 1 0,0-1 0,0 0 0,0 0 0,-1 0 0,1 0-1,0 0 1,0 0 0,0-1 0,0 1 0,-1 0 0,1 0 0,0-1 53,30-6-643,-24 3 519,-1-1 0,0 1 0,-1-2 1,1 1-1,-1-1 0,0 1 1,0-1-1,-1-1 0,0 1 1,3-6 123,34-77-1402,-36 78 1191,9-23-262,-2-1 0,-1 0 0,-2-1 0,-1 0 0,-2-1 1,-1 1-1,-2-1 0,-2 0 0,-2-26 473,1 61-139,0 0-1,0 1 1,0-1-1,-1 0 1,1 0 0,0 1-1,-1-1 1,1 0-1,-1 1 1,0-1 0,1 0-1,-1 1 1,0-1-1,0 1 1,0-1-1,0 1 1,0 0 0,0-1-1,0 1 1,-1 0-1,1 0 1,0 0 0,-1 0-1,1 0 1,-1 0-1,0 0 140,-13-6-4334</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56.505"/>
    </inkml:context>
    <inkml:brush xml:id="br0">
      <inkml:brushProperty name="width" value="0.05" units="cm"/>
      <inkml:brushProperty name="height" value="0.05" units="cm"/>
      <inkml:brushProperty name="color" value="#008C3A"/>
    </inkml:brush>
  </inkml:definitions>
  <inkml:trace contextRef="#ctx0" brushRef="#br0">190 209 1992,'0'0'5404,"0"0"-2774,0 0-971,0 0-232,0 0-121,0 0-129,-22 48-342,-69 157-295,73-165-386,2 1 0,2 0-1,-4 25-153,14-43 18,1 0 0,1 1-1,1-1 1,1 1 0,2 11-18,-1-33-28,-1-1 0,1 1 0,-1-1 0,1 1 0,0 0 0,0-1 0,0 1 0,0-1 0,0 0 0,0 1 0,0-1 0,0 0 0,0 0 0,1 0 0,-1 1 0,1-2 0,-1 1 0,0 0 1,1 0-1,0 0 0,-1-1 0,1 1 0,-1 0 0,1-1 0,0 0 0,-1 1 0,1-1 0,0 0 0,0 0 0,-1 0 0,1 0 0,0 0 0,1 0 28,2 0-72,0 0-1,0-1 1,1 1-1,-1-1 1,0 0-1,0 0 1,0-1-1,0 0 1,0 1-1,0-2 1,-1 1-1,3-2 73,4-5-83,-1 0-1,0-1 1,-1-1-1,0 0 1,0 0-1,-1-1 1,-1 0 0,6-11 83,10-24-829,14-41 829,-19 36-138,-2-1-1,-3 0 1,-1-1 0,-4-1-1,-1 0 1,-3 0 0,-2 0-1,-3 0 139,1 50-32,0 1 1,0 0-1,-1-1 0,1 1 0,-1 0 0,0-1 1,0 1-1,-1 0 0,1 0 0,-1 0 0,0 0 1,-2-3 31,2 5-203,0-1 0,0 1 0,0 0 0,-1 1 0,1-1 0,0 0 0,-1 1 0,0-1 0,1 1 0,-1 0 0,0 0 0,0 0 0,0 0 0,0 0 0,0 1 0,0-1 0,0 1 0,-3 0 203,-21-1-3936</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56.955"/>
    </inkml:context>
    <inkml:brush xml:id="br0">
      <inkml:brushProperty name="width" value="0.05" units="cm"/>
      <inkml:brushProperty name="height" value="0.05" units="cm"/>
      <inkml:brushProperty name="color" value="#008C3A"/>
    </inkml:brush>
  </inkml:definitions>
  <inkml:trace contextRef="#ctx0" brushRef="#br0">54 0 2144,'0'0'5554,"0"0"-3690,0 0-472,0 0-415,0 0 111,0 0-8,0 0-736,-42 198-184,34-166-160,5 0-744,3-11-1609,0-10-1503</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57.424"/>
    </inkml:context>
    <inkml:brush xml:id="br0">
      <inkml:brushProperty name="width" value="0.05" units="cm"/>
      <inkml:brushProperty name="height" value="0.05" units="cm"/>
      <inkml:brushProperty name="color" value="#008C3A"/>
    </inkml:brush>
  </inkml:definitions>
  <inkml:trace contextRef="#ctx0" brushRef="#br0">550 1 6497,'0'0'3100,"0"0"-1568,0 0-734,0 0-374,-30 25-147,-93 89 103,110-102-302,0 2 1,1 0-1,0 0 1,1 1-1,1 0 0,1 1 1,0 1-1,0-1 0,2 1 1,-3 9-79,6-14 40,-7 20 17,1 1-1,2 0 1,1 0-1,2 1 1,1 0-1,2 0 1,1 0-1,4 29-56,-2-47 2,1-1-1,1 0 0,0 0 0,1 0 1,1-1-1,0 1 0,1-1 1,1 0-1,6 10-1,13 17 5,1-1 1,16 15-6,-30-39 0,-13-15 5,1-1-1,-1 1 1,1-1 0,-1 1-1,1-1 1,-1 1 0,1 0-1,-1-1 1,0 1 0,1 0-1,-1-1 1,0 1 0,1 0 0,-1-1-1,0 1 1,0 0 0,0-1-1,0 1 1,0 0 0,0 0-1,0-1 1,0 1 0,0 0-1,0-1 1,0 1 0,0 0-1,0 0 1,0-1 0,-1 1-1,1 0 1,0-1 0,-1 1-1,1 0 1,0-1 0,-1 1-1,1-1 1,-1 1 0,1-1-1,-1 1 1,0 0-5,-27 10 295,25-10-271,-36 8-245,0-1 1,-1-2-1,-11-1 221,-64-1-3335,39-4-672</inkml:trace>
  <inkml:trace contextRef="#ctx0" brushRef="#br0" timeOffset="0.99">389 166 7050,'0'0'1776,"0"0"-120,0 0-247,0 0-361,167 11 72,-120 5-272,1 0-448,-7 5-280,-2-5-72,-15 17-48,-24 47-1704,-12 0-2625,-36 6-1640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3:58.383"/>
    </inkml:context>
    <inkml:brush xml:id="br0">
      <inkml:brushProperty name="width" value="0.05" units="cm"/>
      <inkml:brushProperty name="height" value="0.05" units="cm"/>
      <inkml:brushProperty name="color" value="#008C3A"/>
    </inkml:brush>
  </inkml:definitions>
  <inkml:trace contextRef="#ctx0" brushRef="#br0">1 0 4465,'0'0'688,"0"0"264,0 0 33,0 0-273,228 235 176,-32-128 136,101 11-288,57-6 96,26-21-399,3-16-265,-38-27-168,-18-5-24,-93-16-1673,-61-11-2448</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4:05.828"/>
    </inkml:context>
    <inkml:brush xml:id="br0">
      <inkml:brushProperty name="width" value="0.05" units="cm"/>
      <inkml:brushProperty name="height" value="0.05" units="cm"/>
      <inkml:brushProperty name="color" value="#008C3A"/>
    </inkml:brush>
  </inkml:definitions>
  <inkml:trace contextRef="#ctx0" brushRef="#br0">1 1 4817,'0'0'1704,"0"0"-407,267 117-65,-77-26-240,57 27-240,20 10-200,-2-10-288,-28-27-192,-44-27-72,-56-22-1040,-39-20-1936</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4:06.191"/>
    </inkml:context>
    <inkml:brush xml:id="br0">
      <inkml:brushProperty name="width" value="0.05" units="cm"/>
      <inkml:brushProperty name="height" value="0.05" units="cm"/>
      <inkml:brushProperty name="color" value="#008C3A"/>
    </inkml:brush>
  </inkml:definitions>
  <inkml:trace contextRef="#ctx0" brushRef="#br0">93 0 8994,'0'0'3793,"0"0"-2297,0 0-872,0 0-552,0 0-8,0 0 656,0 0-160,-39 337-199,24-236-209,1 1-152,2-6-400,3 1-1865,6-28-1888,3-26-832</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5T06:44:06.528"/>
    </inkml:context>
    <inkml:brush xml:id="br0">
      <inkml:brushProperty name="width" value="0.05" units="cm"/>
      <inkml:brushProperty name="height" value="0.05" units="cm"/>
      <inkml:brushProperty name="color" value="#008C3A"/>
    </inkml:brush>
  </inkml:definitions>
  <inkml:trace contextRef="#ctx0" brushRef="#br0">81 76 3865,'0'0'5346,"0"0"-2722,0 0-1204,0 0-560,0 0 174,0 0 95,-9 49-209,-27 159-286,23-139-391,3 0-1,2 1 1,3 68-243,6-137-5,-1-1 0,0 1 0,1-1 0,-1 1 0,1-1 0,-1 1 0,1-1-1,-1 1 1,1-1 0,-1 1 0,1-1 0,-1 0 0,1 1 0,0-1 0,-1 0 0,1 0 0,0 1 0,-1-1 0,1 0 0,0 0 0,-1 0 0,1 0 0,0 0-1,-1 0 1,1 0 0,0 0 0,-1 0 0,1 0 0,0 0 0,-1-1 0,1 1 5,25-6-243,-20 2 230,0-1 1,-1 1 0,1-1-1,-1 0 1,0-1 0,-1 1-1,1-1 1,-1 0-1,0 0 1,-1 0 0,3-6 12,31-78 6,-36 87-8,13-43 34,-2-1 1,-2 0 0,-2 0-1,-2-1 1,-2 0-1,-2 0 1,-5-38-33,4 81-54,-2 0 0,1 0 0,0 0 0,-1 0 0,0 0 1,0 0-1,-1 1 0,1-1 0,-1 0 0,0 1 0,0-1 0,-1 1 0,1-1 1,-1 1-1,-1-1 54,1 2-467,0 1 0,-1-1 0,1 1 1,-1 0-1,1 0 0,-1 1 0,0-1 1,1 1-1,-1-1 0,0 1 0,0 0 0,0 1 1,0-1-1,0 1 0,0 0 0,-1 0 1,-2 0 466,-15 0-4408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3C45CC5-6E3F-4736-951D-B4CF4CF1A289}" type="datetimeFigureOut">
              <a:rPr lang="zh-TW" altLang="en-US" smtClean="0"/>
              <a:pPr/>
              <a:t>2020/5/22</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F656E3-0DD9-4C0F-A456-F99A51A3023A}"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2EF656E3-0DD9-4C0F-A456-F99A51A3023A}" type="slidenum">
              <a:rPr lang="zh-TW" altLang="en-US" smtClean="0"/>
              <a:pPr/>
              <a:t>1</a:t>
            </a:fld>
            <a:endParaRPr lang="zh-TW" altLang="en-US"/>
          </a:p>
        </p:txBody>
      </p:sp>
    </p:spTree>
    <p:extLst>
      <p:ext uri="{BB962C8B-B14F-4D97-AF65-F5344CB8AC3E}">
        <p14:creationId xmlns:p14="http://schemas.microsoft.com/office/powerpoint/2010/main" val="40217044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1905000"/>
            <a:ext cx="7772400" cy="1143000"/>
          </a:xfrm>
        </p:spPr>
        <p:txBody>
          <a:bodyPr/>
          <a:lstStyle>
            <a:lvl1pPr algn="ctr">
              <a:defRPr b="1" cap="none" spc="5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zh-TW" altLang="en-US"/>
              <a:t>按一下以編輯母片標題樣式</a:t>
            </a:r>
            <a:endParaRPr lang="zh-TW" altLang="en-US" dirty="0"/>
          </a:p>
        </p:txBody>
      </p:sp>
      <p:sp>
        <p:nvSpPr>
          <p:cNvPr id="3075" name="Rectangle 3"/>
          <p:cNvSpPr>
            <a:spLocks noGrp="1" noChangeArrowheads="1"/>
          </p:cNvSpPr>
          <p:nvPr>
            <p:ph type="subTitle" idx="1"/>
          </p:nvPr>
        </p:nvSpPr>
        <p:spPr>
          <a:xfrm>
            <a:off x="1371600" y="3429000"/>
            <a:ext cx="6400800" cy="1524000"/>
          </a:xfrm>
        </p:spPr>
        <p:txBody>
          <a:bodyPr/>
          <a:lstStyle>
            <a:lvl1pPr marL="0" indent="0" algn="ctr">
              <a:buFontTx/>
              <a:buNone/>
              <a:defRPr sz="3600" b="1" cap="none" spc="5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defRPr>
            </a:lvl1pPr>
          </a:lstStyle>
          <a:p>
            <a:r>
              <a:rPr lang="zh-TW" altLang="en-US"/>
              <a:t>按一下以編輯母片副標題樣式</a:t>
            </a:r>
          </a:p>
        </p:txBody>
      </p:sp>
      <p:sp>
        <p:nvSpPr>
          <p:cNvPr id="3076" name="Rectangle 4"/>
          <p:cNvSpPr>
            <a:spLocks noGrp="1" noChangeArrowheads="1"/>
          </p:cNvSpPr>
          <p:nvPr>
            <p:ph type="dt" sz="half" idx="2"/>
          </p:nvPr>
        </p:nvSpPr>
        <p:spPr/>
        <p:txBody>
          <a:bodyPr/>
          <a:lstStyle>
            <a:lvl1pPr>
              <a:defRPr/>
            </a:lvl1pPr>
          </a:lstStyle>
          <a:p>
            <a:fld id="{611055E2-4E07-4C65-AA17-CDD0B7A93D49}" type="datetime1">
              <a:rPr lang="zh-TW" altLang="en-US" smtClean="0"/>
              <a:t>2020/5/22</a:t>
            </a:fld>
            <a:endParaRPr lang="zh-TW" altLang="en-US"/>
          </a:p>
        </p:txBody>
      </p:sp>
      <p:sp>
        <p:nvSpPr>
          <p:cNvPr id="3077" name="Rectangle 5"/>
          <p:cNvSpPr>
            <a:spLocks noGrp="1" noChangeArrowheads="1"/>
          </p:cNvSpPr>
          <p:nvPr>
            <p:ph type="ftr" sz="quarter" idx="3"/>
          </p:nvPr>
        </p:nvSpPr>
        <p:spPr/>
        <p:txBody>
          <a:bodyPr/>
          <a:lstStyle>
            <a:lvl1pPr>
              <a:defRPr/>
            </a:lvl1pPr>
          </a:lstStyle>
          <a:p>
            <a:endParaRPr lang="zh-TW" altLang="en-US"/>
          </a:p>
        </p:txBody>
      </p:sp>
      <p:sp>
        <p:nvSpPr>
          <p:cNvPr id="3078" name="Rectangle 6"/>
          <p:cNvSpPr>
            <a:spLocks noGrp="1" noChangeArrowheads="1"/>
          </p:cNvSpPr>
          <p:nvPr>
            <p:ph type="sldNum" sz="quarter" idx="4"/>
          </p:nvPr>
        </p:nvSpPr>
        <p:spPr/>
        <p:txBody>
          <a:bodyPr/>
          <a:lstStyle>
            <a:lvl1pPr>
              <a:defRPr/>
            </a:lvl1pPr>
          </a:lstStyle>
          <a:p>
            <a:fld id="{8632C2C5-20A0-4062-ADB6-29D76B962CAE}" type="slidenum">
              <a:rPr lang="zh-TW" altLang="en-US" smtClean="0"/>
              <a:pPr/>
              <a:t>‹#›</a:t>
            </a:fld>
            <a:endParaRPr lang="zh-TW" altLang="en-US"/>
          </a:p>
        </p:txBody>
      </p:sp>
      <p:pic>
        <p:nvPicPr>
          <p:cNvPr id="7" name="圖片 6" descr="PS0387C.JPG"/>
          <p:cNvPicPr>
            <a:picLocks noChangeAspect="1"/>
          </p:cNvPicPr>
          <p:nvPr/>
        </p:nvPicPr>
        <p:blipFill>
          <a:blip r:embed="rId3" cstate="print"/>
          <a:stretch>
            <a:fillRect/>
          </a:stretch>
        </p:blipFill>
        <p:spPr>
          <a:xfrm>
            <a:off x="1729033" y="51923"/>
            <a:ext cx="1153051" cy="1576875"/>
          </a:xfrm>
          <a:prstGeom prst="rect">
            <a:avLst/>
          </a:prstGeom>
          <a:ln>
            <a:noFill/>
          </a:ln>
          <a:effectLst>
            <a:outerShdw blurRad="190500" algn="tl" rotWithShape="0">
              <a:srgbClr val="000000">
                <a:alpha val="70000"/>
              </a:srgbClr>
            </a:outerShdw>
          </a:effectLst>
        </p:spPr>
      </p:pic>
      <p:pic>
        <p:nvPicPr>
          <p:cNvPr id="17410" name="Picture 2">
            <a:extLst>
              <a:ext uri="{FF2B5EF4-FFF2-40B4-BE49-F238E27FC236}">
                <a16:creationId xmlns:a16="http://schemas.microsoft.com/office/drawing/2014/main" id="{E3C34402-EFD9-46FA-A377-CE2AB1ECC548}"/>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51520" y="51923"/>
            <a:ext cx="1267808" cy="15768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fld id="{37169974-3902-437B-955C-942200AB9E20}" type="datetime1">
              <a:rPr lang="zh-TW" altLang="en-US" smtClean="0"/>
              <a:t>2020/5/22</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15100" y="1219200"/>
            <a:ext cx="1943100" cy="487680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85800" y="1219200"/>
            <a:ext cx="5676900" cy="48768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fld id="{6C3A85F5-86D5-415C-8F33-1926EA8C4DF2}" type="datetime1">
              <a:rPr lang="zh-TW" altLang="en-US" smtClean="0"/>
              <a:t>2020/5/22</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323528" y="44624"/>
            <a:ext cx="8496944" cy="914400"/>
          </a:xfrm>
        </p:spPr>
        <p:txBody>
          <a:bodyPr/>
          <a:lstStyle>
            <a:lvl1pPr>
              <a:defRPr baseline="0"/>
            </a:lvl1pPr>
          </a:lstStyle>
          <a:p>
            <a:r>
              <a:rPr lang="zh-TW" altLang="en-US"/>
              <a:t>按一下以編輯母片標題樣式</a:t>
            </a:r>
            <a:endParaRPr lang="zh-TW" altLang="en-US" dirty="0"/>
          </a:p>
        </p:txBody>
      </p:sp>
      <p:sp>
        <p:nvSpPr>
          <p:cNvPr id="3" name="內容版面配置區 2"/>
          <p:cNvSpPr>
            <a:spLocks noGrp="1"/>
          </p:cNvSpPr>
          <p:nvPr>
            <p:ph idx="1"/>
          </p:nvPr>
        </p:nvSpPr>
        <p:spPr>
          <a:xfrm>
            <a:off x="323528" y="1268760"/>
            <a:ext cx="8496944" cy="511256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323528" y="6525344"/>
            <a:ext cx="1905000" cy="332656"/>
          </a:xfrm>
        </p:spPr>
        <p:txBody>
          <a:bodyPr/>
          <a:lstStyle>
            <a:lvl1pPr>
              <a:defRPr/>
            </a:lvl1pPr>
          </a:lstStyle>
          <a:p>
            <a:fld id="{1E15267A-C4B6-4C90-8535-4FFF38453B4D}" type="datetime1">
              <a:rPr lang="zh-TW" altLang="en-US" smtClean="0"/>
              <a:t>2020/5/22</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a:xfrm>
            <a:off x="6915472" y="6525344"/>
            <a:ext cx="1905000" cy="332656"/>
          </a:xfrm>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lvl1pPr>
              <a:defRPr/>
            </a:lvl1pPr>
          </a:lstStyle>
          <a:p>
            <a:fld id="{ED231CF8-DA3A-4662-8D3E-0EF98A1E50D4}" type="datetime1">
              <a:rPr lang="zh-TW" altLang="en-US" smtClean="0"/>
              <a:t>2020/5/22</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85800" y="22098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22098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lvl1pPr>
              <a:defRPr/>
            </a:lvl1pPr>
          </a:lstStyle>
          <a:p>
            <a:fld id="{E152908F-917D-4167-A06A-2F94CE629F73}" type="datetime1">
              <a:rPr lang="zh-TW" altLang="en-US" smtClean="0"/>
              <a:t>2020/5/22</a:t>
            </a:fld>
            <a:endParaRPr lang="zh-TW" altLang="en-US"/>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lvl1pPr>
              <a:defRPr/>
            </a:lvl1pPr>
          </a:lstStyle>
          <a:p>
            <a:fld id="{DEBBE8A9-0D6A-4BDB-8DF5-5009D1A5CEC7}" type="datetime1">
              <a:rPr lang="zh-TW" altLang="en-US" smtClean="0"/>
              <a:t>2020/5/22</a:t>
            </a:fld>
            <a:endParaRPr lang="zh-TW" altLang="en-US"/>
          </a:p>
        </p:txBody>
      </p:sp>
      <p:sp>
        <p:nvSpPr>
          <p:cNvPr id="8" name="頁尾版面配置區 7"/>
          <p:cNvSpPr>
            <a:spLocks noGrp="1"/>
          </p:cNvSpPr>
          <p:nvPr>
            <p:ph type="ftr" sz="quarter" idx="11"/>
          </p:nvPr>
        </p:nvSpPr>
        <p:spPr/>
        <p:txBody>
          <a:bodyPr/>
          <a:lstStyle>
            <a:lvl1pPr>
              <a:defRPr/>
            </a:lvl1pPr>
          </a:lstStyle>
          <a:p>
            <a:endParaRPr lang="zh-TW" altLang="en-US"/>
          </a:p>
        </p:txBody>
      </p:sp>
      <p:sp>
        <p:nvSpPr>
          <p:cNvPr id="9" name="投影片編號版面配置區 8"/>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lvl1pPr>
              <a:defRPr/>
            </a:lvl1pPr>
          </a:lstStyle>
          <a:p>
            <a:fld id="{F4316477-B6E0-4D8E-AD39-100CD211D5FA}" type="datetime1">
              <a:rPr lang="zh-TW" altLang="en-US" smtClean="0"/>
              <a:t>2020/5/22</a:t>
            </a:fld>
            <a:endParaRPr lang="zh-TW" altLang="en-US"/>
          </a:p>
        </p:txBody>
      </p:sp>
      <p:sp>
        <p:nvSpPr>
          <p:cNvPr id="4" name="頁尾版面配置區 3"/>
          <p:cNvSpPr>
            <a:spLocks noGrp="1"/>
          </p:cNvSpPr>
          <p:nvPr>
            <p:ph type="ftr" sz="quarter" idx="11"/>
          </p:nvPr>
        </p:nvSpPr>
        <p:spPr/>
        <p:txBody>
          <a:bodyPr/>
          <a:lstStyle>
            <a:lvl1pPr>
              <a:defRPr/>
            </a:lvl1pPr>
          </a:lstStyle>
          <a:p>
            <a:endParaRPr lang="zh-TW" altLang="en-US"/>
          </a:p>
        </p:txBody>
      </p:sp>
      <p:sp>
        <p:nvSpPr>
          <p:cNvPr id="5" name="投影片編號版面配置區 4"/>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lvl1pPr>
              <a:defRPr/>
            </a:lvl1pPr>
          </a:lstStyle>
          <a:p>
            <a:fld id="{40F3111D-7CEA-4459-B21F-661F581B67F2}" type="datetime1">
              <a:rPr lang="zh-TW" altLang="en-US" smtClean="0"/>
              <a:t>2020/5/22</a:t>
            </a:fld>
            <a:endParaRPr lang="zh-TW" altLang="en-US"/>
          </a:p>
        </p:txBody>
      </p:sp>
      <p:sp>
        <p:nvSpPr>
          <p:cNvPr id="3" name="頁尾版面配置區 2"/>
          <p:cNvSpPr>
            <a:spLocks noGrp="1"/>
          </p:cNvSpPr>
          <p:nvPr>
            <p:ph type="ftr" sz="quarter" idx="11"/>
          </p:nvPr>
        </p:nvSpPr>
        <p:spPr/>
        <p:txBody>
          <a:bodyPr/>
          <a:lstStyle>
            <a:lvl1pPr>
              <a:defRPr/>
            </a:lvl1pPr>
          </a:lstStyle>
          <a:p>
            <a:endParaRPr lang="zh-TW" altLang="en-US"/>
          </a:p>
        </p:txBody>
      </p:sp>
      <p:sp>
        <p:nvSpPr>
          <p:cNvPr id="4" name="投影片編號版面配置區 3"/>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lvl1pPr>
              <a:defRPr/>
            </a:lvl1pPr>
          </a:lstStyle>
          <a:p>
            <a:fld id="{B89B785F-EF0A-43FE-911E-7B09D93D38E7}" type="datetime1">
              <a:rPr lang="zh-TW" altLang="en-US" smtClean="0"/>
              <a:t>2020/5/22</a:t>
            </a:fld>
            <a:endParaRPr lang="zh-TW" altLang="en-US"/>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lvl1pPr>
              <a:defRPr/>
            </a:lvl1pPr>
          </a:lstStyle>
          <a:p>
            <a:fld id="{40732C5E-2C44-4B00-A298-24D251E026EF}" type="datetime1">
              <a:rPr lang="zh-TW" altLang="en-US" smtClean="0"/>
              <a:t>2020/5/22</a:t>
            </a:fld>
            <a:endParaRPr lang="zh-TW" altLang="en-US"/>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gi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pic>
        <p:nvPicPr>
          <p:cNvPr id="1031" name="Picture 7" descr="C:\WINDOWS\Desktop\test\template20031024\01tp.jpg"/>
          <p:cNvPicPr>
            <a:picLocks noChangeAspect="1" noChangeArrowheads="1"/>
          </p:cNvPicPr>
          <p:nvPr/>
        </p:nvPicPr>
        <p:blipFill>
          <a:blip r:embed="rId13" cstate="print"/>
          <a:srcRect/>
          <a:stretch>
            <a:fillRect/>
          </a:stretch>
        </p:blipFill>
        <p:spPr bwMode="auto">
          <a:xfrm>
            <a:off x="0" y="0"/>
            <a:ext cx="9144000" cy="6858000"/>
          </a:xfrm>
          <a:prstGeom prst="rect">
            <a:avLst/>
          </a:prstGeom>
          <a:noFill/>
        </p:spPr>
      </p:pic>
      <p:sp>
        <p:nvSpPr>
          <p:cNvPr id="1026" name="Rectangle 2"/>
          <p:cNvSpPr>
            <a:spLocks noGrp="1" noChangeArrowheads="1"/>
          </p:cNvSpPr>
          <p:nvPr>
            <p:ph type="title"/>
          </p:nvPr>
        </p:nvSpPr>
        <p:spPr bwMode="auto">
          <a:xfrm>
            <a:off x="685800" y="44624"/>
            <a:ext cx="77724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dirty="0"/>
              <a:t>按一下以編輯母片標題樣式</a:t>
            </a:r>
          </a:p>
        </p:txBody>
      </p:sp>
      <p:sp>
        <p:nvSpPr>
          <p:cNvPr id="1027" name="Rectangle 3"/>
          <p:cNvSpPr>
            <a:spLocks noGrp="1" noChangeArrowheads="1"/>
          </p:cNvSpPr>
          <p:nvPr>
            <p:ph type="body" idx="1"/>
          </p:nvPr>
        </p:nvSpPr>
        <p:spPr bwMode="auto">
          <a:xfrm>
            <a:off x="685800" y="1268760"/>
            <a:ext cx="7772400" cy="511256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dirty="0"/>
              <a:t>按一下以編輯母片</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028" name="Rectangle 4"/>
          <p:cNvSpPr>
            <a:spLocks noGrp="1" noChangeArrowheads="1"/>
          </p:cNvSpPr>
          <p:nvPr>
            <p:ph type="dt" sz="half" idx="2"/>
          </p:nvPr>
        </p:nvSpPr>
        <p:spPr bwMode="auto">
          <a:xfrm>
            <a:off x="688032" y="6525344"/>
            <a:ext cx="19050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fld id="{45AF42BB-0A4C-488C-A7D2-D5297A40951D}" type="datetime1">
              <a:rPr lang="zh-TW" altLang="en-US" smtClean="0"/>
              <a:t>2020/5/22</a:t>
            </a:fld>
            <a:endParaRPr lang="zh-TW" altLang="en-US"/>
          </a:p>
        </p:txBody>
      </p:sp>
      <p:sp>
        <p:nvSpPr>
          <p:cNvPr id="1029" name="Rectangle 5"/>
          <p:cNvSpPr>
            <a:spLocks noGrp="1" noChangeArrowheads="1"/>
          </p:cNvSpPr>
          <p:nvPr>
            <p:ph type="ftr" sz="quarter" idx="3"/>
          </p:nvPr>
        </p:nvSpPr>
        <p:spPr bwMode="auto">
          <a:xfrm>
            <a:off x="3126432" y="6525344"/>
            <a:ext cx="28956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zh-TW" altLang="en-US"/>
          </a:p>
        </p:txBody>
      </p:sp>
      <p:sp>
        <p:nvSpPr>
          <p:cNvPr id="1030" name="Rectangle 6"/>
          <p:cNvSpPr>
            <a:spLocks noGrp="1" noChangeArrowheads="1"/>
          </p:cNvSpPr>
          <p:nvPr>
            <p:ph type="sldNum" sz="quarter" idx="4"/>
          </p:nvPr>
        </p:nvSpPr>
        <p:spPr bwMode="auto">
          <a:xfrm>
            <a:off x="6555432" y="6525344"/>
            <a:ext cx="19050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8632C2C5-20A0-4062-ADB6-29D76B962CAE}"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fontAlgn="base" hangingPunct="1">
        <a:spcBef>
          <a:spcPct val="0"/>
        </a:spcBef>
        <a:spcAft>
          <a:spcPct val="0"/>
        </a:spcAft>
        <a:defRPr kumimoji="1" sz="4000" b="1" baseline="0">
          <a:solidFill>
            <a:schemeClr val="tx1"/>
          </a:solidFill>
          <a:effectLst>
            <a:outerShdw blurRad="38100" dist="38100" dir="2700000" algn="tl">
              <a:srgbClr val="000000">
                <a:alpha val="43137"/>
              </a:srgbClr>
            </a:outerShdw>
          </a:effectLst>
          <a:latin typeface="Times New Roman" pitchFamily="18" charset="0"/>
          <a:ea typeface="標楷體" pitchFamily="65" charset="-120"/>
          <a:cs typeface="+mj-cs"/>
        </a:defRPr>
      </a:lvl1pPr>
      <a:lvl2pPr algn="ctr" rtl="0" eaLnBrk="1" fontAlgn="base" hangingPunct="1">
        <a:spcBef>
          <a:spcPct val="0"/>
        </a:spcBef>
        <a:spcAft>
          <a:spcPct val="0"/>
        </a:spcAft>
        <a:defRPr kumimoji="1" sz="4000">
          <a:solidFill>
            <a:schemeClr val="tx2"/>
          </a:solidFill>
          <a:latin typeface="Times New Roman" charset="0"/>
          <a:ea typeface="新細明體" charset="-120"/>
        </a:defRPr>
      </a:lvl2pPr>
      <a:lvl3pPr algn="ctr" rtl="0" eaLnBrk="1" fontAlgn="base" hangingPunct="1">
        <a:spcBef>
          <a:spcPct val="0"/>
        </a:spcBef>
        <a:spcAft>
          <a:spcPct val="0"/>
        </a:spcAft>
        <a:defRPr kumimoji="1" sz="4000">
          <a:solidFill>
            <a:schemeClr val="tx2"/>
          </a:solidFill>
          <a:latin typeface="Times New Roman" charset="0"/>
          <a:ea typeface="新細明體" charset="-120"/>
        </a:defRPr>
      </a:lvl3pPr>
      <a:lvl4pPr algn="ctr" rtl="0" eaLnBrk="1" fontAlgn="base" hangingPunct="1">
        <a:spcBef>
          <a:spcPct val="0"/>
        </a:spcBef>
        <a:spcAft>
          <a:spcPct val="0"/>
        </a:spcAft>
        <a:defRPr kumimoji="1" sz="4000">
          <a:solidFill>
            <a:schemeClr val="tx2"/>
          </a:solidFill>
          <a:latin typeface="Times New Roman" charset="0"/>
          <a:ea typeface="新細明體" charset="-120"/>
        </a:defRPr>
      </a:lvl4pPr>
      <a:lvl5pPr algn="ctr" rtl="0" eaLnBrk="1" fontAlgn="base" hangingPunct="1">
        <a:spcBef>
          <a:spcPct val="0"/>
        </a:spcBef>
        <a:spcAft>
          <a:spcPct val="0"/>
        </a:spcAft>
        <a:defRPr kumimoji="1" sz="4000">
          <a:solidFill>
            <a:schemeClr val="tx2"/>
          </a:solidFill>
          <a:latin typeface="Times New Roman" charset="0"/>
          <a:ea typeface="新細明體" charset="-120"/>
        </a:defRPr>
      </a:lvl5pPr>
      <a:lvl6pPr marL="457200" algn="ctr" rtl="0" eaLnBrk="1" fontAlgn="base" hangingPunct="1">
        <a:spcBef>
          <a:spcPct val="0"/>
        </a:spcBef>
        <a:spcAft>
          <a:spcPct val="0"/>
        </a:spcAft>
        <a:defRPr kumimoji="1" sz="4000">
          <a:solidFill>
            <a:schemeClr val="tx2"/>
          </a:solidFill>
          <a:latin typeface="Times New Roman" charset="0"/>
          <a:ea typeface="新細明體" charset="-120"/>
        </a:defRPr>
      </a:lvl6pPr>
      <a:lvl7pPr marL="914400" algn="ctr" rtl="0" eaLnBrk="1" fontAlgn="base" hangingPunct="1">
        <a:spcBef>
          <a:spcPct val="0"/>
        </a:spcBef>
        <a:spcAft>
          <a:spcPct val="0"/>
        </a:spcAft>
        <a:defRPr kumimoji="1" sz="4000">
          <a:solidFill>
            <a:schemeClr val="tx2"/>
          </a:solidFill>
          <a:latin typeface="Times New Roman" charset="0"/>
          <a:ea typeface="新細明體" charset="-120"/>
        </a:defRPr>
      </a:lvl7pPr>
      <a:lvl8pPr marL="1371600" algn="ctr" rtl="0" eaLnBrk="1" fontAlgn="base" hangingPunct="1">
        <a:spcBef>
          <a:spcPct val="0"/>
        </a:spcBef>
        <a:spcAft>
          <a:spcPct val="0"/>
        </a:spcAft>
        <a:defRPr kumimoji="1" sz="4000">
          <a:solidFill>
            <a:schemeClr val="tx2"/>
          </a:solidFill>
          <a:latin typeface="Times New Roman" charset="0"/>
          <a:ea typeface="新細明體" charset="-120"/>
        </a:defRPr>
      </a:lvl8pPr>
      <a:lvl9pPr marL="1828800" algn="ctr" rtl="0" eaLnBrk="1" fontAlgn="base" hangingPunct="1">
        <a:spcBef>
          <a:spcPct val="0"/>
        </a:spcBef>
        <a:spcAft>
          <a:spcPct val="0"/>
        </a:spcAft>
        <a:defRPr kumimoji="1" sz="4000">
          <a:solidFill>
            <a:schemeClr val="tx2"/>
          </a:solidFill>
          <a:latin typeface="Times New Roman" charset="0"/>
          <a:ea typeface="新細明體" charset="-120"/>
        </a:defRPr>
      </a:lvl9pPr>
    </p:titleStyle>
    <p:bodyStyle>
      <a:lvl1pPr marL="342900" indent="-342900" algn="l" rtl="0" eaLnBrk="1" fontAlgn="base" hangingPunct="1">
        <a:spcBef>
          <a:spcPct val="20000"/>
        </a:spcBef>
        <a:spcAft>
          <a:spcPct val="0"/>
        </a:spcAft>
        <a:buSzPct val="80000"/>
        <a:buFontTx/>
        <a:buBlip>
          <a:blip r:embed="rId14"/>
        </a:buBlip>
        <a:defRPr kumimoji="1" sz="3000" baseline="0">
          <a:solidFill>
            <a:schemeClr val="tx1"/>
          </a:solidFill>
          <a:latin typeface="Times New Roman" pitchFamily="18" charset="0"/>
          <a:ea typeface="標楷體" pitchFamily="65" charset="-120"/>
          <a:cs typeface="+mn-cs"/>
        </a:defRPr>
      </a:lvl1pPr>
      <a:lvl2pPr marL="742950" indent="-285750" algn="l" rtl="0" eaLnBrk="1" fontAlgn="base" hangingPunct="1">
        <a:spcBef>
          <a:spcPct val="20000"/>
        </a:spcBef>
        <a:spcAft>
          <a:spcPct val="0"/>
        </a:spcAft>
        <a:buSzPct val="70000"/>
        <a:buFontTx/>
        <a:buBlip>
          <a:blip r:embed="rId15"/>
        </a:buBlip>
        <a:defRPr kumimoji="1" sz="2800" baseline="0">
          <a:solidFill>
            <a:schemeClr val="tx1"/>
          </a:solidFill>
          <a:latin typeface="Times New Roman" pitchFamily="18" charset="0"/>
          <a:ea typeface="標楷體" pitchFamily="65" charset="-120"/>
        </a:defRPr>
      </a:lvl2pPr>
      <a:lvl3pPr marL="1143000" indent="-228600" algn="l" rtl="0" eaLnBrk="1" fontAlgn="base" hangingPunct="1">
        <a:spcBef>
          <a:spcPct val="20000"/>
        </a:spcBef>
        <a:spcAft>
          <a:spcPct val="0"/>
        </a:spcAft>
        <a:buChar char="•"/>
        <a:defRPr kumimoji="1" sz="2400" baseline="0">
          <a:solidFill>
            <a:schemeClr val="tx1"/>
          </a:solidFill>
          <a:latin typeface="Times New Roman" pitchFamily="18" charset="0"/>
          <a:ea typeface="標楷體" pitchFamily="65" charset="-120"/>
        </a:defRPr>
      </a:lvl3pPr>
      <a:lvl4pPr marL="16002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4pPr>
      <a:lvl5pPr marL="20574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3" Type="http://schemas.openxmlformats.org/officeDocument/2006/relationships/image" Target="../media/image6910.png"/><Relationship Id="rId18" Type="http://schemas.openxmlformats.org/officeDocument/2006/relationships/customXml" Target="../ink/ink450.xml"/><Relationship Id="rId26" Type="http://schemas.openxmlformats.org/officeDocument/2006/relationships/customXml" Target="../ink/ink454.xml"/><Relationship Id="rId39" Type="http://schemas.openxmlformats.org/officeDocument/2006/relationships/image" Target="../media/image820.png"/><Relationship Id="rId21" Type="http://schemas.openxmlformats.org/officeDocument/2006/relationships/image" Target="../media/image7310.png"/><Relationship Id="rId34" Type="http://schemas.openxmlformats.org/officeDocument/2006/relationships/customXml" Target="../ink/ink458.xml"/><Relationship Id="rId42" Type="http://schemas.openxmlformats.org/officeDocument/2006/relationships/customXml" Target="../ink/ink462.xml"/><Relationship Id="rId47" Type="http://schemas.openxmlformats.org/officeDocument/2006/relationships/image" Target="../media/image403.png"/><Relationship Id="rId7" Type="http://schemas.openxmlformats.org/officeDocument/2006/relationships/image" Target="../media/image6710.png"/><Relationship Id="rId2" Type="http://schemas.openxmlformats.org/officeDocument/2006/relationships/customXml" Target="../ink/ink442.xml"/><Relationship Id="rId16" Type="http://schemas.openxmlformats.org/officeDocument/2006/relationships/customXml" Target="../ink/ink449.xml"/><Relationship Id="rId29" Type="http://schemas.openxmlformats.org/officeDocument/2006/relationships/image" Target="../media/image771.png"/><Relationship Id="rId11" Type="http://schemas.openxmlformats.org/officeDocument/2006/relationships/image" Target="../media/image1210.png"/><Relationship Id="rId24" Type="http://schemas.openxmlformats.org/officeDocument/2006/relationships/customXml" Target="../ink/ink453.xml"/><Relationship Id="rId32" Type="http://schemas.openxmlformats.org/officeDocument/2006/relationships/customXml" Target="../ink/ink457.xml"/><Relationship Id="rId37" Type="http://schemas.openxmlformats.org/officeDocument/2006/relationships/image" Target="../media/image810.png"/><Relationship Id="rId40" Type="http://schemas.openxmlformats.org/officeDocument/2006/relationships/customXml" Target="../ink/ink461.xml"/><Relationship Id="rId45" Type="http://schemas.openxmlformats.org/officeDocument/2006/relationships/image" Target="../media/image850.png"/><Relationship Id="rId5" Type="http://schemas.openxmlformats.org/officeDocument/2006/relationships/image" Target="../media/image6610.png"/><Relationship Id="rId15" Type="http://schemas.openxmlformats.org/officeDocument/2006/relationships/image" Target="../media/image7010.png"/><Relationship Id="rId23" Type="http://schemas.openxmlformats.org/officeDocument/2006/relationships/image" Target="../media/image7410.png"/><Relationship Id="rId28" Type="http://schemas.openxmlformats.org/officeDocument/2006/relationships/customXml" Target="../ink/ink455.xml"/><Relationship Id="rId36" Type="http://schemas.openxmlformats.org/officeDocument/2006/relationships/customXml" Target="../ink/ink459.xml"/><Relationship Id="rId49" Type="http://schemas.openxmlformats.org/officeDocument/2006/relationships/image" Target="../media/image405.png"/><Relationship Id="rId10" Type="http://schemas.openxmlformats.org/officeDocument/2006/relationships/customXml" Target="../ink/ink446.xml"/><Relationship Id="rId19" Type="http://schemas.openxmlformats.org/officeDocument/2006/relationships/image" Target="../media/image7210.png"/><Relationship Id="rId31" Type="http://schemas.openxmlformats.org/officeDocument/2006/relationships/image" Target="../media/image780.png"/><Relationship Id="rId44" Type="http://schemas.openxmlformats.org/officeDocument/2006/relationships/customXml" Target="../ink/ink463.xml"/><Relationship Id="rId4" Type="http://schemas.openxmlformats.org/officeDocument/2006/relationships/customXml" Target="../ink/ink443.xml"/><Relationship Id="rId9" Type="http://schemas.openxmlformats.org/officeDocument/2006/relationships/image" Target="../media/image6810.png"/><Relationship Id="rId14" Type="http://schemas.openxmlformats.org/officeDocument/2006/relationships/customXml" Target="../ink/ink448.xml"/><Relationship Id="rId22" Type="http://schemas.openxmlformats.org/officeDocument/2006/relationships/customXml" Target="../ink/ink452.xml"/><Relationship Id="rId27" Type="http://schemas.openxmlformats.org/officeDocument/2006/relationships/image" Target="../media/image761.png"/><Relationship Id="rId30" Type="http://schemas.openxmlformats.org/officeDocument/2006/relationships/customXml" Target="../ink/ink456.xml"/><Relationship Id="rId35" Type="http://schemas.openxmlformats.org/officeDocument/2006/relationships/image" Target="../media/image800.png"/><Relationship Id="rId43" Type="http://schemas.openxmlformats.org/officeDocument/2006/relationships/image" Target="../media/image840.png"/><Relationship Id="rId48" Type="http://schemas.openxmlformats.org/officeDocument/2006/relationships/image" Target="../media/image404.png"/><Relationship Id="rId8" Type="http://schemas.openxmlformats.org/officeDocument/2006/relationships/customXml" Target="../ink/ink445.xml"/><Relationship Id="rId3" Type="http://schemas.openxmlformats.org/officeDocument/2006/relationships/image" Target="../media/image6510.png"/><Relationship Id="rId12" Type="http://schemas.openxmlformats.org/officeDocument/2006/relationships/customXml" Target="../ink/ink447.xml"/><Relationship Id="rId17" Type="http://schemas.openxmlformats.org/officeDocument/2006/relationships/image" Target="../media/image7110.png"/><Relationship Id="rId25" Type="http://schemas.openxmlformats.org/officeDocument/2006/relationships/image" Target="../media/image754.png"/><Relationship Id="rId33" Type="http://schemas.openxmlformats.org/officeDocument/2006/relationships/image" Target="../media/image790.png"/><Relationship Id="rId38" Type="http://schemas.openxmlformats.org/officeDocument/2006/relationships/customXml" Target="../ink/ink460.xml"/><Relationship Id="rId46" Type="http://schemas.openxmlformats.org/officeDocument/2006/relationships/image" Target="../media/image402.png"/><Relationship Id="rId20" Type="http://schemas.openxmlformats.org/officeDocument/2006/relationships/customXml" Target="../ink/ink451.xml"/><Relationship Id="rId41" Type="http://schemas.openxmlformats.org/officeDocument/2006/relationships/image" Target="../media/image830.png"/><Relationship Id="rId1" Type="http://schemas.openxmlformats.org/officeDocument/2006/relationships/slideLayout" Target="../slideLayouts/slideLayout2.xml"/><Relationship Id="rId6" Type="http://schemas.openxmlformats.org/officeDocument/2006/relationships/customXml" Target="../ink/ink444.xml"/></Relationships>
</file>

<file path=ppt/slides/_rels/slide11.xml.rels><?xml version="1.0" encoding="UTF-8" standalone="yes"?>
<Relationships xmlns="http://schemas.openxmlformats.org/package/2006/relationships"><Relationship Id="rId13" Type="http://schemas.openxmlformats.org/officeDocument/2006/relationships/image" Target="../media/image950.png"/><Relationship Id="rId18" Type="http://schemas.openxmlformats.org/officeDocument/2006/relationships/customXml" Target="../ink/ink472.xml"/><Relationship Id="rId26" Type="http://schemas.openxmlformats.org/officeDocument/2006/relationships/customXml" Target="../ink/ink476.xml"/><Relationship Id="rId39" Type="http://schemas.openxmlformats.org/officeDocument/2006/relationships/image" Target="../media/image1070.png"/><Relationship Id="rId21" Type="http://schemas.openxmlformats.org/officeDocument/2006/relationships/image" Target="../media/image980.png"/><Relationship Id="rId34" Type="http://schemas.openxmlformats.org/officeDocument/2006/relationships/customXml" Target="../ink/ink480.xml"/><Relationship Id="rId42" Type="http://schemas.openxmlformats.org/officeDocument/2006/relationships/customXml" Target="../ink/ink484.xml"/><Relationship Id="rId47" Type="http://schemas.openxmlformats.org/officeDocument/2006/relationships/image" Target="../media/image407.png"/><Relationship Id="rId7" Type="http://schemas.openxmlformats.org/officeDocument/2006/relationships/image" Target="../media/image920.png"/><Relationship Id="rId2" Type="http://schemas.openxmlformats.org/officeDocument/2006/relationships/customXml" Target="../ink/ink464.xml"/><Relationship Id="rId16" Type="http://schemas.openxmlformats.org/officeDocument/2006/relationships/customXml" Target="../ink/ink471.xml"/><Relationship Id="rId29" Type="http://schemas.openxmlformats.org/officeDocument/2006/relationships/image" Target="../media/image1020.png"/><Relationship Id="rId1" Type="http://schemas.openxmlformats.org/officeDocument/2006/relationships/slideLayout" Target="../slideLayouts/slideLayout2.xml"/><Relationship Id="rId6" Type="http://schemas.openxmlformats.org/officeDocument/2006/relationships/customXml" Target="../ink/ink466.xml"/><Relationship Id="rId11" Type="http://schemas.openxmlformats.org/officeDocument/2006/relationships/image" Target="../media/image940.png"/><Relationship Id="rId24" Type="http://schemas.openxmlformats.org/officeDocument/2006/relationships/customXml" Target="../ink/ink475.xml"/><Relationship Id="rId32" Type="http://schemas.openxmlformats.org/officeDocument/2006/relationships/customXml" Target="../ink/ink479.xml"/><Relationship Id="rId37" Type="http://schemas.openxmlformats.org/officeDocument/2006/relationships/image" Target="../media/image1060.png"/><Relationship Id="rId40" Type="http://schemas.openxmlformats.org/officeDocument/2006/relationships/customXml" Target="../ink/ink483.xml"/><Relationship Id="rId45" Type="http://schemas.openxmlformats.org/officeDocument/2006/relationships/image" Target="../media/image1100.png"/><Relationship Id="rId5" Type="http://schemas.openxmlformats.org/officeDocument/2006/relationships/image" Target="../media/image910.png"/><Relationship Id="rId15" Type="http://schemas.openxmlformats.org/officeDocument/2006/relationships/image" Target="../media/image960.png"/><Relationship Id="rId23" Type="http://schemas.openxmlformats.org/officeDocument/2006/relationships/image" Target="../media/image990.png"/><Relationship Id="rId28" Type="http://schemas.openxmlformats.org/officeDocument/2006/relationships/customXml" Target="../ink/ink477.xml"/><Relationship Id="rId36" Type="http://schemas.openxmlformats.org/officeDocument/2006/relationships/customXml" Target="../ink/ink481.xml"/><Relationship Id="rId10" Type="http://schemas.openxmlformats.org/officeDocument/2006/relationships/customXml" Target="../ink/ink468.xml"/><Relationship Id="rId19" Type="http://schemas.openxmlformats.org/officeDocument/2006/relationships/image" Target="../media/image1210.png"/><Relationship Id="rId31" Type="http://schemas.openxmlformats.org/officeDocument/2006/relationships/image" Target="../media/image1030.png"/><Relationship Id="rId44" Type="http://schemas.openxmlformats.org/officeDocument/2006/relationships/customXml" Target="../ink/ink485.xml"/><Relationship Id="rId4" Type="http://schemas.openxmlformats.org/officeDocument/2006/relationships/customXml" Target="../ink/ink465.xml"/><Relationship Id="rId9" Type="http://schemas.openxmlformats.org/officeDocument/2006/relationships/image" Target="../media/image930.png"/><Relationship Id="rId14" Type="http://schemas.openxmlformats.org/officeDocument/2006/relationships/customXml" Target="../ink/ink470.xml"/><Relationship Id="rId22" Type="http://schemas.openxmlformats.org/officeDocument/2006/relationships/customXml" Target="../ink/ink474.xml"/><Relationship Id="rId27" Type="http://schemas.openxmlformats.org/officeDocument/2006/relationships/image" Target="../media/image1010.png"/><Relationship Id="rId30" Type="http://schemas.openxmlformats.org/officeDocument/2006/relationships/customXml" Target="../ink/ink478.xml"/><Relationship Id="rId35" Type="http://schemas.openxmlformats.org/officeDocument/2006/relationships/image" Target="../media/image1050.png"/><Relationship Id="rId43" Type="http://schemas.openxmlformats.org/officeDocument/2006/relationships/image" Target="../media/image1090.png"/><Relationship Id="rId48" Type="http://schemas.openxmlformats.org/officeDocument/2006/relationships/image" Target="../media/image408.png"/><Relationship Id="rId8" Type="http://schemas.openxmlformats.org/officeDocument/2006/relationships/customXml" Target="../ink/ink467.xml"/><Relationship Id="rId3" Type="http://schemas.openxmlformats.org/officeDocument/2006/relationships/image" Target="../media/image900.png"/><Relationship Id="rId12" Type="http://schemas.openxmlformats.org/officeDocument/2006/relationships/customXml" Target="../ink/ink469.xml"/><Relationship Id="rId17" Type="http://schemas.openxmlformats.org/officeDocument/2006/relationships/image" Target="../media/image970.png"/><Relationship Id="rId25" Type="http://schemas.openxmlformats.org/officeDocument/2006/relationships/image" Target="../media/image1000.png"/><Relationship Id="rId33" Type="http://schemas.openxmlformats.org/officeDocument/2006/relationships/image" Target="../media/image1040.png"/><Relationship Id="rId38" Type="http://schemas.openxmlformats.org/officeDocument/2006/relationships/customXml" Target="../ink/ink482.xml"/><Relationship Id="rId46" Type="http://schemas.openxmlformats.org/officeDocument/2006/relationships/image" Target="../media/image406.png"/><Relationship Id="rId20" Type="http://schemas.openxmlformats.org/officeDocument/2006/relationships/customXml" Target="../ink/ink473.xml"/><Relationship Id="rId41" Type="http://schemas.openxmlformats.org/officeDocument/2006/relationships/image" Target="../media/image1080.png"/></Relationships>
</file>

<file path=ppt/slides/_rels/slide12.xml.rels><?xml version="1.0" encoding="UTF-8" standalone="yes"?>
<Relationships xmlns="http://schemas.openxmlformats.org/package/2006/relationships"><Relationship Id="rId117" Type="http://schemas.openxmlformats.org/officeDocument/2006/relationships/image" Target="../media/image1680.png"/><Relationship Id="rId21" Type="http://schemas.openxmlformats.org/officeDocument/2006/relationships/image" Target="../media/image1220.png"/><Relationship Id="rId42" Type="http://schemas.openxmlformats.org/officeDocument/2006/relationships/customXml" Target="../ink/ink506.xml"/><Relationship Id="rId63" Type="http://schemas.openxmlformats.org/officeDocument/2006/relationships/image" Target="../media/image1420.png"/><Relationship Id="rId84" Type="http://schemas.openxmlformats.org/officeDocument/2006/relationships/customXml" Target="../ink/ink528.xml"/><Relationship Id="rId138" Type="http://schemas.openxmlformats.org/officeDocument/2006/relationships/customXml" Target="../ink/ink556.xml"/><Relationship Id="rId159" Type="http://schemas.openxmlformats.org/officeDocument/2006/relationships/image" Target="../media/image1890.png"/><Relationship Id="rId170" Type="http://schemas.openxmlformats.org/officeDocument/2006/relationships/image" Target="../media/image1940.png"/><Relationship Id="rId191" Type="http://schemas.openxmlformats.org/officeDocument/2006/relationships/customXml" Target="../ink/ink583.xml"/><Relationship Id="rId107" Type="http://schemas.openxmlformats.org/officeDocument/2006/relationships/customXml" Target="../ink/ink540.xml"/><Relationship Id="rId11" Type="http://schemas.openxmlformats.org/officeDocument/2006/relationships/image" Target="../media/image1180.png"/><Relationship Id="rId32" Type="http://schemas.openxmlformats.org/officeDocument/2006/relationships/customXml" Target="../ink/ink501.xml"/><Relationship Id="rId53" Type="http://schemas.openxmlformats.org/officeDocument/2006/relationships/customXml" Target="../ink/ink512.xml"/><Relationship Id="rId74" Type="http://schemas.openxmlformats.org/officeDocument/2006/relationships/customXml" Target="../ink/ink523.xml"/><Relationship Id="rId128" Type="http://schemas.openxmlformats.org/officeDocument/2006/relationships/customXml" Target="../ink/ink551.xml"/><Relationship Id="rId149" Type="http://schemas.openxmlformats.org/officeDocument/2006/relationships/image" Target="../media/image1840.png"/><Relationship Id="rId5" Type="http://schemas.openxmlformats.org/officeDocument/2006/relationships/image" Target="../media/image1150.png"/><Relationship Id="rId95" Type="http://schemas.openxmlformats.org/officeDocument/2006/relationships/customXml" Target="../ink/ink534.xml"/><Relationship Id="rId160" Type="http://schemas.openxmlformats.org/officeDocument/2006/relationships/customXml" Target="../ink/ink567.xml"/><Relationship Id="rId181" Type="http://schemas.openxmlformats.org/officeDocument/2006/relationships/customXml" Target="../ink/ink578.xml"/><Relationship Id="rId22" Type="http://schemas.openxmlformats.org/officeDocument/2006/relationships/customXml" Target="../ink/ink496.xml"/><Relationship Id="rId43" Type="http://schemas.openxmlformats.org/officeDocument/2006/relationships/customXml" Target="../ink/ink507.xml"/><Relationship Id="rId64" Type="http://schemas.openxmlformats.org/officeDocument/2006/relationships/customXml" Target="../ink/ink518.xml"/><Relationship Id="rId118" Type="http://schemas.openxmlformats.org/officeDocument/2006/relationships/customXml" Target="../ink/ink546.xml"/><Relationship Id="rId139" Type="http://schemas.openxmlformats.org/officeDocument/2006/relationships/image" Target="../media/image1790.png"/><Relationship Id="rId85" Type="http://schemas.openxmlformats.org/officeDocument/2006/relationships/image" Target="../media/image1530.png"/><Relationship Id="rId150" Type="http://schemas.openxmlformats.org/officeDocument/2006/relationships/customXml" Target="../ink/ink562.xml"/><Relationship Id="rId171" Type="http://schemas.openxmlformats.org/officeDocument/2006/relationships/customXml" Target="../ink/ink573.xml"/><Relationship Id="rId192" Type="http://schemas.openxmlformats.org/officeDocument/2006/relationships/image" Target="../media/image2050.png"/><Relationship Id="rId12" Type="http://schemas.openxmlformats.org/officeDocument/2006/relationships/customXml" Target="../ink/ink491.xml"/><Relationship Id="rId33" Type="http://schemas.openxmlformats.org/officeDocument/2006/relationships/image" Target="../media/image1280.png"/><Relationship Id="rId108" Type="http://schemas.openxmlformats.org/officeDocument/2006/relationships/image" Target="../media/image1640.png"/><Relationship Id="rId129" Type="http://schemas.openxmlformats.org/officeDocument/2006/relationships/image" Target="../media/image1740.png"/><Relationship Id="rId54" Type="http://schemas.openxmlformats.org/officeDocument/2006/relationships/image" Target="../media/image1380.png"/><Relationship Id="rId75" Type="http://schemas.openxmlformats.org/officeDocument/2006/relationships/image" Target="../media/image1480.png"/><Relationship Id="rId96" Type="http://schemas.openxmlformats.org/officeDocument/2006/relationships/image" Target="../media/image1580.png"/><Relationship Id="rId140" Type="http://schemas.openxmlformats.org/officeDocument/2006/relationships/customXml" Target="../ink/ink557.xml"/><Relationship Id="rId161" Type="http://schemas.openxmlformats.org/officeDocument/2006/relationships/image" Target="../media/image1900.png"/><Relationship Id="rId182" Type="http://schemas.openxmlformats.org/officeDocument/2006/relationships/image" Target="../media/image2000.png"/><Relationship Id="rId6" Type="http://schemas.openxmlformats.org/officeDocument/2006/relationships/customXml" Target="../ink/ink488.xml"/><Relationship Id="rId23" Type="http://schemas.openxmlformats.org/officeDocument/2006/relationships/image" Target="../media/image1230.png"/><Relationship Id="rId119" Type="http://schemas.openxmlformats.org/officeDocument/2006/relationships/image" Target="../media/image1690.png"/><Relationship Id="rId44" Type="http://schemas.openxmlformats.org/officeDocument/2006/relationships/image" Target="../media/image1330.png"/><Relationship Id="rId65" Type="http://schemas.openxmlformats.org/officeDocument/2006/relationships/image" Target="../media/image1430.png"/><Relationship Id="rId86" Type="http://schemas.openxmlformats.org/officeDocument/2006/relationships/customXml" Target="../ink/ink529.xml"/><Relationship Id="rId130" Type="http://schemas.openxmlformats.org/officeDocument/2006/relationships/customXml" Target="../ink/ink552.xml"/><Relationship Id="rId151" Type="http://schemas.openxmlformats.org/officeDocument/2006/relationships/image" Target="../media/image1850.png"/><Relationship Id="rId172" Type="http://schemas.openxmlformats.org/officeDocument/2006/relationships/image" Target="../media/image1950.png"/><Relationship Id="rId193" Type="http://schemas.openxmlformats.org/officeDocument/2006/relationships/image" Target="../media/image409.png"/><Relationship Id="rId13" Type="http://schemas.openxmlformats.org/officeDocument/2006/relationships/image" Target="../media/image1190.png"/><Relationship Id="rId109" Type="http://schemas.openxmlformats.org/officeDocument/2006/relationships/customXml" Target="../ink/ink541.xml"/><Relationship Id="rId34" Type="http://schemas.openxmlformats.org/officeDocument/2006/relationships/customXml" Target="../ink/ink502.xml"/><Relationship Id="rId50" Type="http://schemas.openxmlformats.org/officeDocument/2006/relationships/image" Target="../media/image1360.png"/><Relationship Id="rId55" Type="http://schemas.openxmlformats.org/officeDocument/2006/relationships/customXml" Target="../ink/ink513.xml"/><Relationship Id="rId76" Type="http://schemas.openxmlformats.org/officeDocument/2006/relationships/customXml" Target="../ink/ink524.xml"/><Relationship Id="rId97" Type="http://schemas.openxmlformats.org/officeDocument/2006/relationships/customXml" Target="../ink/ink535.xml"/><Relationship Id="rId104" Type="http://schemas.openxmlformats.org/officeDocument/2006/relationships/image" Target="../media/image1620.png"/><Relationship Id="rId120" Type="http://schemas.openxmlformats.org/officeDocument/2006/relationships/customXml" Target="../ink/ink547.xml"/><Relationship Id="rId125" Type="http://schemas.openxmlformats.org/officeDocument/2006/relationships/image" Target="../media/image1720.png"/><Relationship Id="rId141" Type="http://schemas.openxmlformats.org/officeDocument/2006/relationships/image" Target="../media/image1800.png"/><Relationship Id="rId146" Type="http://schemas.openxmlformats.org/officeDocument/2006/relationships/customXml" Target="../ink/ink560.xml"/><Relationship Id="rId167" Type="http://schemas.openxmlformats.org/officeDocument/2006/relationships/customXml" Target="../ink/ink571.xml"/><Relationship Id="rId188" Type="http://schemas.openxmlformats.org/officeDocument/2006/relationships/image" Target="../media/image2030.png"/><Relationship Id="rId7" Type="http://schemas.openxmlformats.org/officeDocument/2006/relationships/image" Target="../media/image1160.png"/><Relationship Id="rId71" Type="http://schemas.openxmlformats.org/officeDocument/2006/relationships/image" Target="../media/image1460.png"/><Relationship Id="rId92" Type="http://schemas.openxmlformats.org/officeDocument/2006/relationships/image" Target="../media/image1560.png"/><Relationship Id="rId162" Type="http://schemas.openxmlformats.org/officeDocument/2006/relationships/customXml" Target="../ink/ink568.xml"/><Relationship Id="rId183" Type="http://schemas.openxmlformats.org/officeDocument/2006/relationships/customXml" Target="../ink/ink579.xml"/><Relationship Id="rId2" Type="http://schemas.openxmlformats.org/officeDocument/2006/relationships/customXml" Target="../ink/ink486.xml"/><Relationship Id="rId29" Type="http://schemas.openxmlformats.org/officeDocument/2006/relationships/image" Target="../media/image1260.png"/><Relationship Id="rId24" Type="http://schemas.openxmlformats.org/officeDocument/2006/relationships/customXml" Target="../ink/ink497.xml"/><Relationship Id="rId40" Type="http://schemas.openxmlformats.org/officeDocument/2006/relationships/customXml" Target="../ink/ink505.xml"/><Relationship Id="rId45" Type="http://schemas.openxmlformats.org/officeDocument/2006/relationships/customXml" Target="../ink/ink508.xml"/><Relationship Id="rId66" Type="http://schemas.openxmlformats.org/officeDocument/2006/relationships/customXml" Target="../ink/ink519.xml"/><Relationship Id="rId87" Type="http://schemas.openxmlformats.org/officeDocument/2006/relationships/customXml" Target="../ink/ink530.xml"/><Relationship Id="rId110" Type="http://schemas.openxmlformats.org/officeDocument/2006/relationships/customXml" Target="../ink/ink542.xml"/><Relationship Id="rId115" Type="http://schemas.openxmlformats.org/officeDocument/2006/relationships/image" Target="../media/image1670.png"/><Relationship Id="rId131" Type="http://schemas.openxmlformats.org/officeDocument/2006/relationships/image" Target="../media/image1750.png"/><Relationship Id="rId136" Type="http://schemas.openxmlformats.org/officeDocument/2006/relationships/customXml" Target="../ink/ink555.xml"/><Relationship Id="rId157" Type="http://schemas.openxmlformats.org/officeDocument/2006/relationships/image" Target="../media/image1880.png"/><Relationship Id="rId178" Type="http://schemas.openxmlformats.org/officeDocument/2006/relationships/image" Target="../media/image1980.png"/><Relationship Id="rId61" Type="http://schemas.openxmlformats.org/officeDocument/2006/relationships/image" Target="../media/image1411.png"/><Relationship Id="rId82" Type="http://schemas.openxmlformats.org/officeDocument/2006/relationships/customXml" Target="../ink/ink527.xml"/><Relationship Id="rId152" Type="http://schemas.openxmlformats.org/officeDocument/2006/relationships/customXml" Target="../ink/ink563.xml"/><Relationship Id="rId173" Type="http://schemas.openxmlformats.org/officeDocument/2006/relationships/customXml" Target="../ink/ink574.xml"/><Relationship Id="rId194" Type="http://schemas.openxmlformats.org/officeDocument/2006/relationships/image" Target="../media/image410.png"/><Relationship Id="rId19" Type="http://schemas.openxmlformats.org/officeDocument/2006/relationships/image" Target="../media/image1211.png"/><Relationship Id="rId14" Type="http://schemas.openxmlformats.org/officeDocument/2006/relationships/customXml" Target="../ink/ink492.xml"/><Relationship Id="rId30" Type="http://schemas.openxmlformats.org/officeDocument/2006/relationships/customXml" Target="../ink/ink500.xml"/><Relationship Id="rId35" Type="http://schemas.openxmlformats.org/officeDocument/2006/relationships/image" Target="../media/image1290.png"/><Relationship Id="rId56" Type="http://schemas.openxmlformats.org/officeDocument/2006/relationships/customXml" Target="../ink/ink514.xml"/><Relationship Id="rId77" Type="http://schemas.openxmlformats.org/officeDocument/2006/relationships/image" Target="../media/image1490.png"/><Relationship Id="rId100" Type="http://schemas.openxmlformats.org/officeDocument/2006/relationships/image" Target="../media/image1600.png"/><Relationship Id="rId105" Type="http://schemas.openxmlformats.org/officeDocument/2006/relationships/customXml" Target="../ink/ink539.xml"/><Relationship Id="rId126" Type="http://schemas.openxmlformats.org/officeDocument/2006/relationships/customXml" Target="../ink/ink550.xml"/><Relationship Id="rId147" Type="http://schemas.openxmlformats.org/officeDocument/2006/relationships/image" Target="../media/image1830.png"/><Relationship Id="rId168" Type="http://schemas.openxmlformats.org/officeDocument/2006/relationships/image" Target="../media/image1930.png"/><Relationship Id="rId8" Type="http://schemas.openxmlformats.org/officeDocument/2006/relationships/customXml" Target="../ink/ink489.xml"/><Relationship Id="rId51" Type="http://schemas.openxmlformats.org/officeDocument/2006/relationships/customXml" Target="../ink/ink511.xml"/><Relationship Id="rId72" Type="http://schemas.openxmlformats.org/officeDocument/2006/relationships/customXml" Target="../ink/ink522.xml"/><Relationship Id="rId93" Type="http://schemas.openxmlformats.org/officeDocument/2006/relationships/customXml" Target="../ink/ink533.xml"/><Relationship Id="rId98" Type="http://schemas.openxmlformats.org/officeDocument/2006/relationships/image" Target="../media/image1590.png"/><Relationship Id="rId121" Type="http://schemas.openxmlformats.org/officeDocument/2006/relationships/image" Target="../media/image1700.png"/><Relationship Id="rId142" Type="http://schemas.openxmlformats.org/officeDocument/2006/relationships/customXml" Target="../ink/ink558.xml"/><Relationship Id="rId163" Type="http://schemas.openxmlformats.org/officeDocument/2006/relationships/image" Target="../media/image1911.png"/><Relationship Id="rId184" Type="http://schemas.openxmlformats.org/officeDocument/2006/relationships/image" Target="../media/image2011.png"/><Relationship Id="rId189" Type="http://schemas.openxmlformats.org/officeDocument/2006/relationships/customXml" Target="../ink/ink582.xml"/><Relationship Id="rId3" Type="http://schemas.openxmlformats.org/officeDocument/2006/relationships/image" Target="../media/image1140.png"/><Relationship Id="rId25" Type="http://schemas.openxmlformats.org/officeDocument/2006/relationships/image" Target="../media/image1240.png"/><Relationship Id="rId46" Type="http://schemas.openxmlformats.org/officeDocument/2006/relationships/image" Target="../media/image1340.png"/><Relationship Id="rId67" Type="http://schemas.openxmlformats.org/officeDocument/2006/relationships/image" Target="../media/image1440.png"/><Relationship Id="rId116" Type="http://schemas.openxmlformats.org/officeDocument/2006/relationships/customXml" Target="../ink/ink545.xml"/><Relationship Id="rId137" Type="http://schemas.openxmlformats.org/officeDocument/2006/relationships/image" Target="../media/image1780.png"/><Relationship Id="rId158" Type="http://schemas.openxmlformats.org/officeDocument/2006/relationships/customXml" Target="../ink/ink566.xml"/><Relationship Id="rId20" Type="http://schemas.openxmlformats.org/officeDocument/2006/relationships/customXml" Target="../ink/ink495.xml"/><Relationship Id="rId41" Type="http://schemas.openxmlformats.org/officeDocument/2006/relationships/image" Target="../media/image1320.png"/><Relationship Id="rId62" Type="http://schemas.openxmlformats.org/officeDocument/2006/relationships/customXml" Target="../ink/ink517.xml"/><Relationship Id="rId83" Type="http://schemas.openxmlformats.org/officeDocument/2006/relationships/image" Target="../media/image1520.png"/><Relationship Id="rId88" Type="http://schemas.openxmlformats.org/officeDocument/2006/relationships/image" Target="../media/image1540.png"/><Relationship Id="rId111" Type="http://schemas.openxmlformats.org/officeDocument/2006/relationships/image" Target="../media/image1650.png"/><Relationship Id="rId132" Type="http://schemas.openxmlformats.org/officeDocument/2006/relationships/customXml" Target="../ink/ink553.xml"/><Relationship Id="rId153" Type="http://schemas.openxmlformats.org/officeDocument/2006/relationships/image" Target="../media/image1860.png"/><Relationship Id="rId174" Type="http://schemas.openxmlformats.org/officeDocument/2006/relationships/image" Target="../media/image1960.png"/><Relationship Id="rId179" Type="http://schemas.openxmlformats.org/officeDocument/2006/relationships/customXml" Target="../ink/ink577.xml"/><Relationship Id="rId195" Type="http://schemas.openxmlformats.org/officeDocument/2006/relationships/image" Target="../media/image411.png"/><Relationship Id="rId190" Type="http://schemas.openxmlformats.org/officeDocument/2006/relationships/image" Target="../media/image2040.png"/><Relationship Id="rId15" Type="http://schemas.openxmlformats.org/officeDocument/2006/relationships/image" Target="../media/image1200.png"/><Relationship Id="rId36" Type="http://schemas.openxmlformats.org/officeDocument/2006/relationships/customXml" Target="../ink/ink503.xml"/><Relationship Id="rId57" Type="http://schemas.openxmlformats.org/officeDocument/2006/relationships/image" Target="../media/image1390.png"/><Relationship Id="rId106" Type="http://schemas.openxmlformats.org/officeDocument/2006/relationships/image" Target="../media/image1630.png"/><Relationship Id="rId127" Type="http://schemas.openxmlformats.org/officeDocument/2006/relationships/image" Target="../media/image1730.png"/><Relationship Id="rId10" Type="http://schemas.openxmlformats.org/officeDocument/2006/relationships/customXml" Target="../ink/ink490.xml"/><Relationship Id="rId31" Type="http://schemas.openxmlformats.org/officeDocument/2006/relationships/image" Target="../media/image1270.png"/><Relationship Id="rId52" Type="http://schemas.openxmlformats.org/officeDocument/2006/relationships/image" Target="../media/image1370.png"/><Relationship Id="rId73" Type="http://schemas.openxmlformats.org/officeDocument/2006/relationships/image" Target="../media/image1470.png"/><Relationship Id="rId78" Type="http://schemas.openxmlformats.org/officeDocument/2006/relationships/customXml" Target="../ink/ink525.xml"/><Relationship Id="rId94" Type="http://schemas.openxmlformats.org/officeDocument/2006/relationships/image" Target="../media/image1570.png"/><Relationship Id="rId99" Type="http://schemas.openxmlformats.org/officeDocument/2006/relationships/customXml" Target="../ink/ink536.xml"/><Relationship Id="rId101" Type="http://schemas.openxmlformats.org/officeDocument/2006/relationships/customXml" Target="../ink/ink537.xml"/><Relationship Id="rId122" Type="http://schemas.openxmlformats.org/officeDocument/2006/relationships/customXml" Target="../ink/ink548.xml"/><Relationship Id="rId143" Type="http://schemas.openxmlformats.org/officeDocument/2006/relationships/image" Target="../media/image1811.png"/><Relationship Id="rId148" Type="http://schemas.openxmlformats.org/officeDocument/2006/relationships/customXml" Target="../ink/ink561.xml"/><Relationship Id="rId164" Type="http://schemas.openxmlformats.org/officeDocument/2006/relationships/customXml" Target="../ink/ink569.xml"/><Relationship Id="rId169" Type="http://schemas.openxmlformats.org/officeDocument/2006/relationships/customXml" Target="../ink/ink572.xml"/><Relationship Id="rId185" Type="http://schemas.openxmlformats.org/officeDocument/2006/relationships/customXml" Target="../ink/ink580.xml"/><Relationship Id="rId4" Type="http://schemas.openxmlformats.org/officeDocument/2006/relationships/customXml" Target="../ink/ink487.xml"/><Relationship Id="rId9" Type="http://schemas.openxmlformats.org/officeDocument/2006/relationships/image" Target="../media/image1170.png"/><Relationship Id="rId180" Type="http://schemas.openxmlformats.org/officeDocument/2006/relationships/image" Target="../media/image1990.png"/><Relationship Id="rId26" Type="http://schemas.openxmlformats.org/officeDocument/2006/relationships/customXml" Target="../ink/ink498.xml"/><Relationship Id="rId47" Type="http://schemas.openxmlformats.org/officeDocument/2006/relationships/customXml" Target="../ink/ink509.xml"/><Relationship Id="rId68" Type="http://schemas.openxmlformats.org/officeDocument/2006/relationships/customXml" Target="../ink/ink520.xml"/><Relationship Id="rId89" Type="http://schemas.openxmlformats.org/officeDocument/2006/relationships/customXml" Target="../ink/ink531.xml"/><Relationship Id="rId112" Type="http://schemas.openxmlformats.org/officeDocument/2006/relationships/customXml" Target="../ink/ink543.xml"/><Relationship Id="rId133" Type="http://schemas.openxmlformats.org/officeDocument/2006/relationships/image" Target="../media/image1760.png"/><Relationship Id="rId154" Type="http://schemas.openxmlformats.org/officeDocument/2006/relationships/customXml" Target="../ink/ink564.xml"/><Relationship Id="rId175" Type="http://schemas.openxmlformats.org/officeDocument/2006/relationships/customXml" Target="../ink/ink575.xml"/><Relationship Id="rId16" Type="http://schemas.openxmlformats.org/officeDocument/2006/relationships/customXml" Target="../ink/ink493.xml"/><Relationship Id="rId37" Type="http://schemas.openxmlformats.org/officeDocument/2006/relationships/image" Target="../media/image1300.png"/><Relationship Id="rId58" Type="http://schemas.openxmlformats.org/officeDocument/2006/relationships/customXml" Target="../ink/ink515.xml"/><Relationship Id="rId79" Type="http://schemas.openxmlformats.org/officeDocument/2006/relationships/image" Target="../media/image1500.png"/><Relationship Id="rId102" Type="http://schemas.openxmlformats.org/officeDocument/2006/relationships/image" Target="../media/image1611.png"/><Relationship Id="rId123" Type="http://schemas.openxmlformats.org/officeDocument/2006/relationships/image" Target="../media/image1711.png"/><Relationship Id="rId144" Type="http://schemas.openxmlformats.org/officeDocument/2006/relationships/customXml" Target="../ink/ink559.xml"/><Relationship Id="rId90" Type="http://schemas.openxmlformats.org/officeDocument/2006/relationships/image" Target="../media/image1550.png"/><Relationship Id="rId165" Type="http://schemas.openxmlformats.org/officeDocument/2006/relationships/customXml" Target="../ink/ink570.xml"/><Relationship Id="rId186" Type="http://schemas.openxmlformats.org/officeDocument/2006/relationships/image" Target="../media/image2020.png"/><Relationship Id="rId27" Type="http://schemas.openxmlformats.org/officeDocument/2006/relationships/image" Target="../media/image1250.png"/><Relationship Id="rId48" Type="http://schemas.openxmlformats.org/officeDocument/2006/relationships/image" Target="../media/image1350.png"/><Relationship Id="rId69" Type="http://schemas.openxmlformats.org/officeDocument/2006/relationships/image" Target="../media/image1450.png"/><Relationship Id="rId113" Type="http://schemas.openxmlformats.org/officeDocument/2006/relationships/image" Target="../media/image1660.png"/><Relationship Id="rId134" Type="http://schemas.openxmlformats.org/officeDocument/2006/relationships/customXml" Target="../ink/ink554.xml"/><Relationship Id="rId80" Type="http://schemas.openxmlformats.org/officeDocument/2006/relationships/customXml" Target="../ink/ink526.xml"/><Relationship Id="rId155" Type="http://schemas.openxmlformats.org/officeDocument/2006/relationships/image" Target="../media/image1870.png"/><Relationship Id="rId176" Type="http://schemas.openxmlformats.org/officeDocument/2006/relationships/image" Target="../media/image1970.png"/><Relationship Id="rId17" Type="http://schemas.openxmlformats.org/officeDocument/2006/relationships/image" Target="../media/image1210.png"/><Relationship Id="rId38" Type="http://schemas.openxmlformats.org/officeDocument/2006/relationships/customXml" Target="../ink/ink504.xml"/><Relationship Id="rId59" Type="http://schemas.openxmlformats.org/officeDocument/2006/relationships/image" Target="../media/image1400.png"/><Relationship Id="rId103" Type="http://schemas.openxmlformats.org/officeDocument/2006/relationships/customXml" Target="../ink/ink538.xml"/><Relationship Id="rId124" Type="http://schemas.openxmlformats.org/officeDocument/2006/relationships/customXml" Target="../ink/ink549.xml"/><Relationship Id="rId70" Type="http://schemas.openxmlformats.org/officeDocument/2006/relationships/customXml" Target="../ink/ink521.xml"/><Relationship Id="rId91" Type="http://schemas.openxmlformats.org/officeDocument/2006/relationships/customXml" Target="../ink/ink532.xml"/><Relationship Id="rId145" Type="http://schemas.openxmlformats.org/officeDocument/2006/relationships/image" Target="../media/image1820.png"/><Relationship Id="rId166" Type="http://schemas.openxmlformats.org/officeDocument/2006/relationships/image" Target="../media/image1920.png"/><Relationship Id="rId187" Type="http://schemas.openxmlformats.org/officeDocument/2006/relationships/customXml" Target="../ink/ink581.xml"/><Relationship Id="rId1" Type="http://schemas.openxmlformats.org/officeDocument/2006/relationships/slideLayout" Target="../slideLayouts/slideLayout2.xml"/><Relationship Id="rId28" Type="http://schemas.openxmlformats.org/officeDocument/2006/relationships/customXml" Target="../ink/ink499.xml"/><Relationship Id="rId49" Type="http://schemas.openxmlformats.org/officeDocument/2006/relationships/customXml" Target="../ink/ink510.xml"/><Relationship Id="rId114" Type="http://schemas.openxmlformats.org/officeDocument/2006/relationships/customXml" Target="../ink/ink544.xml"/><Relationship Id="rId60" Type="http://schemas.openxmlformats.org/officeDocument/2006/relationships/customXml" Target="../ink/ink516.xml"/><Relationship Id="rId81" Type="http://schemas.openxmlformats.org/officeDocument/2006/relationships/image" Target="../media/image1511.png"/><Relationship Id="rId135" Type="http://schemas.openxmlformats.org/officeDocument/2006/relationships/image" Target="../media/image1770.png"/><Relationship Id="rId156" Type="http://schemas.openxmlformats.org/officeDocument/2006/relationships/customXml" Target="../ink/ink565.xml"/><Relationship Id="rId177" Type="http://schemas.openxmlformats.org/officeDocument/2006/relationships/customXml" Target="../ink/ink576.xml"/><Relationship Id="rId18" Type="http://schemas.openxmlformats.org/officeDocument/2006/relationships/customXml" Target="../ink/ink494.xml"/><Relationship Id="rId39" Type="http://schemas.openxmlformats.org/officeDocument/2006/relationships/image" Target="../media/image1311.png"/></Relationships>
</file>

<file path=ppt/slides/_rels/slide13.xml.rels><?xml version="1.0" encoding="UTF-8" standalone="yes"?>
<Relationships xmlns="http://schemas.openxmlformats.org/package/2006/relationships"><Relationship Id="rId117" Type="http://schemas.openxmlformats.org/officeDocument/2006/relationships/image" Target="../media/image2640.png"/><Relationship Id="rId299" Type="http://schemas.openxmlformats.org/officeDocument/2006/relationships/image" Target="../media/image3520.png"/><Relationship Id="rId21" Type="http://schemas.openxmlformats.org/officeDocument/2006/relationships/customXml" Target="../ink/ink593.xml"/><Relationship Id="rId63" Type="http://schemas.openxmlformats.org/officeDocument/2006/relationships/image" Target="../media/image2380.png"/><Relationship Id="rId159" Type="http://schemas.openxmlformats.org/officeDocument/2006/relationships/customXml" Target="../ink/ink664.xml"/><Relationship Id="rId324" Type="http://schemas.openxmlformats.org/officeDocument/2006/relationships/customXml" Target="../ink/ink749.xml"/><Relationship Id="rId170" Type="http://schemas.openxmlformats.org/officeDocument/2006/relationships/image" Target="../media/image2900.png"/><Relationship Id="rId226" Type="http://schemas.openxmlformats.org/officeDocument/2006/relationships/customXml" Target="../ink/ink698.xml"/><Relationship Id="rId268" Type="http://schemas.openxmlformats.org/officeDocument/2006/relationships/customXml" Target="../ink/ink720.xml"/><Relationship Id="rId32" Type="http://schemas.openxmlformats.org/officeDocument/2006/relationships/image" Target="../media/image2230.png"/><Relationship Id="rId74" Type="http://schemas.openxmlformats.org/officeDocument/2006/relationships/image" Target="../media/image2430.png"/><Relationship Id="rId128" Type="http://schemas.openxmlformats.org/officeDocument/2006/relationships/image" Target="../media/image2690.png"/><Relationship Id="rId335" Type="http://schemas.openxmlformats.org/officeDocument/2006/relationships/image" Target="../media/image3700.png"/><Relationship Id="rId5" Type="http://schemas.openxmlformats.org/officeDocument/2006/relationships/customXml" Target="../ink/ink585.xml"/><Relationship Id="rId181" Type="http://schemas.openxmlformats.org/officeDocument/2006/relationships/customXml" Target="../ink/ink675.xml"/><Relationship Id="rId237" Type="http://schemas.openxmlformats.org/officeDocument/2006/relationships/image" Target="../media/image3230.png"/><Relationship Id="rId279" Type="http://schemas.openxmlformats.org/officeDocument/2006/relationships/image" Target="../media/image3430.png"/><Relationship Id="rId43" Type="http://schemas.openxmlformats.org/officeDocument/2006/relationships/customXml" Target="../ink/ink604.xml"/><Relationship Id="rId139" Type="http://schemas.openxmlformats.org/officeDocument/2006/relationships/customXml" Target="../ink/ink654.xml"/><Relationship Id="rId290" Type="http://schemas.openxmlformats.org/officeDocument/2006/relationships/customXml" Target="../ink/ink732.xml"/><Relationship Id="rId304" Type="http://schemas.openxmlformats.org/officeDocument/2006/relationships/customXml" Target="../ink/ink739.xml"/><Relationship Id="rId346" Type="http://schemas.openxmlformats.org/officeDocument/2006/relationships/customXml" Target="../ink/ink760.xml"/><Relationship Id="rId85" Type="http://schemas.openxmlformats.org/officeDocument/2006/relationships/customXml" Target="../ink/ink626.xml"/><Relationship Id="rId150" Type="http://schemas.openxmlformats.org/officeDocument/2006/relationships/image" Target="../media/image2800.png"/><Relationship Id="rId192" Type="http://schemas.openxmlformats.org/officeDocument/2006/relationships/image" Target="../media/image3011.png"/><Relationship Id="rId206" Type="http://schemas.openxmlformats.org/officeDocument/2006/relationships/image" Target="../media/image3080.png"/><Relationship Id="rId248" Type="http://schemas.openxmlformats.org/officeDocument/2006/relationships/customXml" Target="../ink/ink709.xml"/><Relationship Id="rId12" Type="http://schemas.openxmlformats.org/officeDocument/2006/relationships/image" Target="../media/image2130.png"/><Relationship Id="rId108" Type="http://schemas.openxmlformats.org/officeDocument/2006/relationships/customXml" Target="../ink/ink638.xml"/><Relationship Id="rId315" Type="http://schemas.openxmlformats.org/officeDocument/2006/relationships/image" Target="../media/image3600.png"/><Relationship Id="rId357" Type="http://schemas.openxmlformats.org/officeDocument/2006/relationships/image" Target="../media/image3811.png"/><Relationship Id="rId54" Type="http://schemas.openxmlformats.org/officeDocument/2006/relationships/customXml" Target="../ink/ink610.xml"/><Relationship Id="rId96" Type="http://schemas.openxmlformats.org/officeDocument/2006/relationships/customXml" Target="../ink/ink632.xml"/><Relationship Id="rId161" Type="http://schemas.openxmlformats.org/officeDocument/2006/relationships/customXml" Target="../ink/ink665.xml"/><Relationship Id="rId217" Type="http://schemas.openxmlformats.org/officeDocument/2006/relationships/customXml" Target="../ink/ink693.xml"/><Relationship Id="rId259" Type="http://schemas.openxmlformats.org/officeDocument/2006/relationships/image" Target="../media/image3330.png"/><Relationship Id="rId23" Type="http://schemas.openxmlformats.org/officeDocument/2006/relationships/customXml" Target="../ink/ink594.xml"/><Relationship Id="rId119" Type="http://schemas.openxmlformats.org/officeDocument/2006/relationships/image" Target="../media/image2650.png"/><Relationship Id="rId270" Type="http://schemas.openxmlformats.org/officeDocument/2006/relationships/customXml" Target="../ink/ink721.xml"/><Relationship Id="rId326" Type="http://schemas.openxmlformats.org/officeDocument/2006/relationships/customXml" Target="../ink/ink750.xml"/><Relationship Id="rId65" Type="http://schemas.openxmlformats.org/officeDocument/2006/relationships/image" Target="../media/image2390.png"/><Relationship Id="rId130" Type="http://schemas.openxmlformats.org/officeDocument/2006/relationships/image" Target="../media/image2700.png"/><Relationship Id="rId172" Type="http://schemas.openxmlformats.org/officeDocument/2006/relationships/image" Target="../media/image2911.png"/><Relationship Id="rId228" Type="http://schemas.openxmlformats.org/officeDocument/2006/relationships/customXml" Target="../ink/ink699.xml"/><Relationship Id="rId281" Type="http://schemas.openxmlformats.org/officeDocument/2006/relationships/customXml" Target="../ink/ink727.xml"/><Relationship Id="rId337" Type="http://schemas.openxmlformats.org/officeDocument/2006/relationships/image" Target="../media/image3711.png"/><Relationship Id="rId34" Type="http://schemas.openxmlformats.org/officeDocument/2006/relationships/image" Target="../media/image2240.png"/><Relationship Id="rId76" Type="http://schemas.openxmlformats.org/officeDocument/2006/relationships/image" Target="../media/image2440.png"/><Relationship Id="rId141" Type="http://schemas.openxmlformats.org/officeDocument/2006/relationships/customXml" Target="../ink/ink655.xml"/><Relationship Id="rId7" Type="http://schemas.openxmlformats.org/officeDocument/2006/relationships/customXml" Target="../ink/ink586.xml"/><Relationship Id="rId183" Type="http://schemas.openxmlformats.org/officeDocument/2006/relationships/customXml" Target="../ink/ink676.xml"/><Relationship Id="rId239" Type="http://schemas.openxmlformats.org/officeDocument/2006/relationships/image" Target="../media/image3240.png"/><Relationship Id="rId250" Type="http://schemas.openxmlformats.org/officeDocument/2006/relationships/customXml" Target="../ink/ink710.xml"/><Relationship Id="rId292" Type="http://schemas.openxmlformats.org/officeDocument/2006/relationships/customXml" Target="../ink/ink733.xml"/><Relationship Id="rId306" Type="http://schemas.openxmlformats.org/officeDocument/2006/relationships/customXml" Target="../ink/ink740.xml"/><Relationship Id="rId45" Type="http://schemas.openxmlformats.org/officeDocument/2006/relationships/customXml" Target="../ink/ink605.xml"/><Relationship Id="rId87" Type="http://schemas.openxmlformats.org/officeDocument/2006/relationships/customXml" Target="../ink/ink627.xml"/><Relationship Id="rId110" Type="http://schemas.openxmlformats.org/officeDocument/2006/relationships/customXml" Target="../ink/ink639.xml"/><Relationship Id="rId348" Type="http://schemas.openxmlformats.org/officeDocument/2006/relationships/customXml" Target="../ink/ink761.xml"/><Relationship Id="rId152" Type="http://schemas.openxmlformats.org/officeDocument/2006/relationships/image" Target="../media/image2811.png"/><Relationship Id="rId194" Type="http://schemas.openxmlformats.org/officeDocument/2006/relationships/image" Target="../media/image3020.png"/><Relationship Id="rId208" Type="http://schemas.openxmlformats.org/officeDocument/2006/relationships/image" Target="../media/image3090.png"/><Relationship Id="rId261" Type="http://schemas.openxmlformats.org/officeDocument/2006/relationships/image" Target="../media/image3340.png"/><Relationship Id="rId14" Type="http://schemas.openxmlformats.org/officeDocument/2006/relationships/image" Target="../media/image2140.png"/><Relationship Id="rId56" Type="http://schemas.openxmlformats.org/officeDocument/2006/relationships/customXml" Target="../ink/ink611.xml"/><Relationship Id="rId317" Type="http://schemas.openxmlformats.org/officeDocument/2006/relationships/image" Target="../media/image3611.png"/><Relationship Id="rId98" Type="http://schemas.openxmlformats.org/officeDocument/2006/relationships/customXml" Target="../ink/ink633.xml"/><Relationship Id="rId121" Type="http://schemas.openxmlformats.org/officeDocument/2006/relationships/image" Target="../media/image2660.png"/><Relationship Id="rId163" Type="http://schemas.openxmlformats.org/officeDocument/2006/relationships/customXml" Target="../ink/ink666.xml"/><Relationship Id="rId219" Type="http://schemas.openxmlformats.org/officeDocument/2006/relationships/image" Target="../media/image3140.png"/><Relationship Id="rId230" Type="http://schemas.openxmlformats.org/officeDocument/2006/relationships/customXml" Target="../ink/ink700.xml"/><Relationship Id="rId25" Type="http://schemas.openxmlformats.org/officeDocument/2006/relationships/customXml" Target="../ink/ink595.xml"/><Relationship Id="rId46" Type="http://schemas.openxmlformats.org/officeDocument/2006/relationships/image" Target="../media/image2300.png"/><Relationship Id="rId67" Type="http://schemas.openxmlformats.org/officeDocument/2006/relationships/customXml" Target="../ink/ink617.xml"/><Relationship Id="rId272" Type="http://schemas.openxmlformats.org/officeDocument/2006/relationships/customXml" Target="../ink/ink722.xml"/><Relationship Id="rId293" Type="http://schemas.openxmlformats.org/officeDocument/2006/relationships/image" Target="../media/image3490.png"/><Relationship Id="rId307" Type="http://schemas.openxmlformats.org/officeDocument/2006/relationships/image" Target="../media/image3560.png"/><Relationship Id="rId328" Type="http://schemas.openxmlformats.org/officeDocument/2006/relationships/customXml" Target="../ink/ink751.xml"/><Relationship Id="rId349" Type="http://schemas.openxmlformats.org/officeDocument/2006/relationships/image" Target="../media/image3770.png"/><Relationship Id="rId88" Type="http://schemas.openxmlformats.org/officeDocument/2006/relationships/image" Target="../media/image2500.png"/><Relationship Id="rId111" Type="http://schemas.openxmlformats.org/officeDocument/2006/relationships/image" Target="../media/image2611.png"/><Relationship Id="rId132" Type="http://schemas.openxmlformats.org/officeDocument/2006/relationships/image" Target="../media/image2711.png"/><Relationship Id="rId153" Type="http://schemas.openxmlformats.org/officeDocument/2006/relationships/customXml" Target="../ink/ink661.xml"/><Relationship Id="rId174" Type="http://schemas.openxmlformats.org/officeDocument/2006/relationships/image" Target="../media/image2920.png"/><Relationship Id="rId195" Type="http://schemas.openxmlformats.org/officeDocument/2006/relationships/customXml" Target="../ink/ink682.xml"/><Relationship Id="rId209" Type="http://schemas.openxmlformats.org/officeDocument/2006/relationships/customXml" Target="../ink/ink689.xml"/><Relationship Id="rId220" Type="http://schemas.openxmlformats.org/officeDocument/2006/relationships/customXml" Target="../ink/ink695.xml"/><Relationship Id="rId241" Type="http://schemas.openxmlformats.org/officeDocument/2006/relationships/image" Target="../media/image3250.png"/><Relationship Id="rId15" Type="http://schemas.openxmlformats.org/officeDocument/2006/relationships/customXml" Target="../ink/ink590.xml"/><Relationship Id="rId36" Type="http://schemas.openxmlformats.org/officeDocument/2006/relationships/image" Target="../media/image2250.png"/><Relationship Id="rId57" Type="http://schemas.openxmlformats.org/officeDocument/2006/relationships/image" Target="../media/image2350.png"/><Relationship Id="rId262" Type="http://schemas.openxmlformats.org/officeDocument/2006/relationships/customXml" Target="../ink/ink717.xml"/><Relationship Id="rId283" Type="http://schemas.openxmlformats.org/officeDocument/2006/relationships/image" Target="../media/image3440.png"/><Relationship Id="rId318" Type="http://schemas.openxmlformats.org/officeDocument/2006/relationships/customXml" Target="../ink/ink746.xml"/><Relationship Id="rId339" Type="http://schemas.openxmlformats.org/officeDocument/2006/relationships/image" Target="../media/image3720.png"/><Relationship Id="rId78" Type="http://schemas.openxmlformats.org/officeDocument/2006/relationships/image" Target="../media/image2450.png"/><Relationship Id="rId99" Type="http://schemas.openxmlformats.org/officeDocument/2006/relationships/image" Target="../media/image2550.png"/><Relationship Id="rId101" Type="http://schemas.openxmlformats.org/officeDocument/2006/relationships/image" Target="../media/image2560.png"/><Relationship Id="rId122" Type="http://schemas.openxmlformats.org/officeDocument/2006/relationships/customXml" Target="../ink/ink645.xml"/><Relationship Id="rId143" Type="http://schemas.openxmlformats.org/officeDocument/2006/relationships/customXml" Target="../ink/ink656.xml"/><Relationship Id="rId164" Type="http://schemas.openxmlformats.org/officeDocument/2006/relationships/image" Target="../media/image2870.png"/><Relationship Id="rId185" Type="http://schemas.openxmlformats.org/officeDocument/2006/relationships/customXml" Target="../ink/ink677.xml"/><Relationship Id="rId350" Type="http://schemas.openxmlformats.org/officeDocument/2006/relationships/customXml" Target="../ink/ink762.xml"/><Relationship Id="rId9" Type="http://schemas.openxmlformats.org/officeDocument/2006/relationships/customXml" Target="../ink/ink587.xml"/><Relationship Id="rId210" Type="http://schemas.openxmlformats.org/officeDocument/2006/relationships/image" Target="../media/image3100.png"/><Relationship Id="rId26" Type="http://schemas.openxmlformats.org/officeDocument/2006/relationships/image" Target="../media/image2200.png"/><Relationship Id="rId231" Type="http://schemas.openxmlformats.org/officeDocument/2006/relationships/image" Target="../media/image3200.png"/><Relationship Id="rId252" Type="http://schemas.openxmlformats.org/officeDocument/2006/relationships/customXml" Target="../ink/ink711.xml"/><Relationship Id="rId273" Type="http://schemas.openxmlformats.org/officeDocument/2006/relationships/image" Target="../media/image3400.png"/><Relationship Id="rId294" Type="http://schemas.openxmlformats.org/officeDocument/2006/relationships/customXml" Target="../ink/ink734.xml"/><Relationship Id="rId308" Type="http://schemas.openxmlformats.org/officeDocument/2006/relationships/customXml" Target="../ink/ink741.xml"/><Relationship Id="rId329" Type="http://schemas.openxmlformats.org/officeDocument/2006/relationships/image" Target="../media/image3670.png"/><Relationship Id="rId47" Type="http://schemas.openxmlformats.org/officeDocument/2006/relationships/customXml" Target="../ink/ink606.xml"/><Relationship Id="rId68" Type="http://schemas.openxmlformats.org/officeDocument/2006/relationships/image" Target="../media/image2400.png"/><Relationship Id="rId89" Type="http://schemas.openxmlformats.org/officeDocument/2006/relationships/customXml" Target="../ink/ink628.xml"/><Relationship Id="rId112" Type="http://schemas.openxmlformats.org/officeDocument/2006/relationships/customXml" Target="../ink/ink640.xml"/><Relationship Id="rId133" Type="http://schemas.openxmlformats.org/officeDocument/2006/relationships/customXml" Target="../ink/ink651.xml"/><Relationship Id="rId154" Type="http://schemas.openxmlformats.org/officeDocument/2006/relationships/image" Target="../media/image2820.png"/><Relationship Id="rId175" Type="http://schemas.openxmlformats.org/officeDocument/2006/relationships/customXml" Target="../ink/ink672.xml"/><Relationship Id="rId340" Type="http://schemas.openxmlformats.org/officeDocument/2006/relationships/customXml" Target="../ink/ink757.xml"/><Relationship Id="rId196" Type="http://schemas.openxmlformats.org/officeDocument/2006/relationships/image" Target="../media/image3030.png"/><Relationship Id="rId200" Type="http://schemas.openxmlformats.org/officeDocument/2006/relationships/image" Target="../media/image3050.png"/><Relationship Id="rId16" Type="http://schemas.openxmlformats.org/officeDocument/2006/relationships/image" Target="../media/image2150.png"/><Relationship Id="rId221" Type="http://schemas.openxmlformats.org/officeDocument/2006/relationships/image" Target="../media/image3150.png"/><Relationship Id="rId242" Type="http://schemas.openxmlformats.org/officeDocument/2006/relationships/customXml" Target="../ink/ink706.xml"/><Relationship Id="rId263" Type="http://schemas.openxmlformats.org/officeDocument/2006/relationships/image" Target="../media/image3350.png"/><Relationship Id="rId284" Type="http://schemas.openxmlformats.org/officeDocument/2006/relationships/customXml" Target="../ink/ink729.xml"/><Relationship Id="rId319" Type="http://schemas.openxmlformats.org/officeDocument/2006/relationships/image" Target="../media/image3620.png"/><Relationship Id="rId37" Type="http://schemas.openxmlformats.org/officeDocument/2006/relationships/customXml" Target="../ink/ink601.xml"/><Relationship Id="rId58" Type="http://schemas.openxmlformats.org/officeDocument/2006/relationships/customXml" Target="../ink/ink612.xml"/><Relationship Id="rId79" Type="http://schemas.openxmlformats.org/officeDocument/2006/relationships/customXml" Target="../ink/ink623.xml"/><Relationship Id="rId102" Type="http://schemas.openxmlformats.org/officeDocument/2006/relationships/customXml" Target="../ink/ink635.xml"/><Relationship Id="rId123" Type="http://schemas.openxmlformats.org/officeDocument/2006/relationships/customXml" Target="../ink/ink646.xml"/><Relationship Id="rId144" Type="http://schemas.openxmlformats.org/officeDocument/2006/relationships/image" Target="../media/image2770.png"/><Relationship Id="rId330" Type="http://schemas.openxmlformats.org/officeDocument/2006/relationships/customXml" Target="../ink/ink752.xml"/><Relationship Id="rId90" Type="http://schemas.openxmlformats.org/officeDocument/2006/relationships/customXml" Target="../ink/ink629.xml"/><Relationship Id="rId165" Type="http://schemas.openxmlformats.org/officeDocument/2006/relationships/customXml" Target="../ink/ink667.xml"/><Relationship Id="rId186" Type="http://schemas.openxmlformats.org/officeDocument/2006/relationships/image" Target="../media/image2980.png"/><Relationship Id="rId351" Type="http://schemas.openxmlformats.org/officeDocument/2006/relationships/image" Target="../media/image3780.png"/><Relationship Id="rId211" Type="http://schemas.openxmlformats.org/officeDocument/2006/relationships/customXml" Target="../ink/ink690.xml"/><Relationship Id="rId232" Type="http://schemas.openxmlformats.org/officeDocument/2006/relationships/customXml" Target="../ink/ink701.xml"/><Relationship Id="rId253" Type="http://schemas.openxmlformats.org/officeDocument/2006/relationships/image" Target="../media/image3311.png"/><Relationship Id="rId274" Type="http://schemas.openxmlformats.org/officeDocument/2006/relationships/customXml" Target="../ink/ink723.xml"/><Relationship Id="rId295" Type="http://schemas.openxmlformats.org/officeDocument/2006/relationships/image" Target="../media/image3500.png"/><Relationship Id="rId309" Type="http://schemas.openxmlformats.org/officeDocument/2006/relationships/image" Target="../media/image3570.png"/><Relationship Id="rId27" Type="http://schemas.openxmlformats.org/officeDocument/2006/relationships/customXml" Target="../ink/ink596.xml"/><Relationship Id="rId48" Type="http://schemas.openxmlformats.org/officeDocument/2006/relationships/image" Target="../media/image2311.png"/><Relationship Id="rId69" Type="http://schemas.openxmlformats.org/officeDocument/2006/relationships/customXml" Target="../ink/ink618.xml"/><Relationship Id="rId113" Type="http://schemas.openxmlformats.org/officeDocument/2006/relationships/image" Target="../media/image2620.png"/><Relationship Id="rId134" Type="http://schemas.openxmlformats.org/officeDocument/2006/relationships/image" Target="../media/image2720.png"/><Relationship Id="rId320" Type="http://schemas.openxmlformats.org/officeDocument/2006/relationships/customXml" Target="../ink/ink747.xml"/><Relationship Id="rId80" Type="http://schemas.openxmlformats.org/officeDocument/2006/relationships/image" Target="../media/image2460.png"/><Relationship Id="rId155" Type="http://schemas.openxmlformats.org/officeDocument/2006/relationships/customXml" Target="../ink/ink662.xml"/><Relationship Id="rId176" Type="http://schemas.openxmlformats.org/officeDocument/2006/relationships/image" Target="../media/image2930.png"/><Relationship Id="rId197" Type="http://schemas.openxmlformats.org/officeDocument/2006/relationships/customXml" Target="../ink/ink683.xml"/><Relationship Id="rId341" Type="http://schemas.openxmlformats.org/officeDocument/2006/relationships/image" Target="../media/image3730.png"/><Relationship Id="rId201" Type="http://schemas.openxmlformats.org/officeDocument/2006/relationships/customXml" Target="../ink/ink685.xml"/><Relationship Id="rId222" Type="http://schemas.openxmlformats.org/officeDocument/2006/relationships/customXml" Target="../ink/ink696.xml"/><Relationship Id="rId243" Type="http://schemas.openxmlformats.org/officeDocument/2006/relationships/image" Target="../media/image3260.png"/><Relationship Id="rId264" Type="http://schemas.openxmlformats.org/officeDocument/2006/relationships/customXml" Target="../ink/ink718.xml"/><Relationship Id="rId285" Type="http://schemas.openxmlformats.org/officeDocument/2006/relationships/image" Target="../media/image3450.png"/><Relationship Id="rId17" Type="http://schemas.openxmlformats.org/officeDocument/2006/relationships/customXml" Target="../ink/ink591.xml"/><Relationship Id="rId38" Type="http://schemas.openxmlformats.org/officeDocument/2006/relationships/image" Target="../media/image2260.png"/><Relationship Id="rId59" Type="http://schemas.openxmlformats.org/officeDocument/2006/relationships/image" Target="../media/image2360.png"/><Relationship Id="rId103" Type="http://schemas.openxmlformats.org/officeDocument/2006/relationships/image" Target="../media/image2570.png"/><Relationship Id="rId124" Type="http://schemas.openxmlformats.org/officeDocument/2006/relationships/image" Target="../media/image2670.png"/><Relationship Id="rId310" Type="http://schemas.openxmlformats.org/officeDocument/2006/relationships/customXml" Target="../ink/ink742.xml"/><Relationship Id="rId70" Type="http://schemas.openxmlformats.org/officeDocument/2006/relationships/image" Target="../media/image2411.png"/><Relationship Id="rId91" Type="http://schemas.openxmlformats.org/officeDocument/2006/relationships/image" Target="../media/image2511.png"/><Relationship Id="rId145" Type="http://schemas.openxmlformats.org/officeDocument/2006/relationships/customXml" Target="../ink/ink657.xml"/><Relationship Id="rId166" Type="http://schemas.openxmlformats.org/officeDocument/2006/relationships/image" Target="../media/image2880.png"/><Relationship Id="rId187" Type="http://schemas.openxmlformats.org/officeDocument/2006/relationships/customXml" Target="../ink/ink678.xml"/><Relationship Id="rId331" Type="http://schemas.openxmlformats.org/officeDocument/2006/relationships/image" Target="../media/image3680.png"/><Relationship Id="rId352" Type="http://schemas.openxmlformats.org/officeDocument/2006/relationships/customXml" Target="../ink/ink763.xml"/><Relationship Id="rId1" Type="http://schemas.openxmlformats.org/officeDocument/2006/relationships/slideLayout" Target="../slideLayouts/slideLayout2.xml"/><Relationship Id="rId212" Type="http://schemas.openxmlformats.org/officeDocument/2006/relationships/image" Target="../media/image3111.png"/><Relationship Id="rId233" Type="http://schemas.openxmlformats.org/officeDocument/2006/relationships/image" Target="../media/image3211.png"/><Relationship Id="rId254" Type="http://schemas.openxmlformats.org/officeDocument/2006/relationships/customXml" Target="../ink/ink712.xml"/><Relationship Id="rId28" Type="http://schemas.openxmlformats.org/officeDocument/2006/relationships/image" Target="../media/image2211.png"/><Relationship Id="rId49" Type="http://schemas.openxmlformats.org/officeDocument/2006/relationships/customXml" Target="../ink/ink607.xml"/><Relationship Id="rId114" Type="http://schemas.openxmlformats.org/officeDocument/2006/relationships/customXml" Target="../ink/ink641.xml"/><Relationship Id="rId275" Type="http://schemas.openxmlformats.org/officeDocument/2006/relationships/image" Target="../media/image3411.png"/><Relationship Id="rId296" Type="http://schemas.openxmlformats.org/officeDocument/2006/relationships/customXml" Target="../ink/ink735.xml"/><Relationship Id="rId300" Type="http://schemas.openxmlformats.org/officeDocument/2006/relationships/customXml" Target="../ink/ink737.xml"/><Relationship Id="rId60" Type="http://schemas.openxmlformats.org/officeDocument/2006/relationships/customXml" Target="../ink/ink613.xml"/><Relationship Id="rId81" Type="http://schemas.openxmlformats.org/officeDocument/2006/relationships/customXml" Target="../ink/ink624.xml"/><Relationship Id="rId135" Type="http://schemas.openxmlformats.org/officeDocument/2006/relationships/customXml" Target="../ink/ink652.xml"/><Relationship Id="rId156" Type="http://schemas.openxmlformats.org/officeDocument/2006/relationships/image" Target="../media/image2830.png"/><Relationship Id="rId177" Type="http://schemas.openxmlformats.org/officeDocument/2006/relationships/customXml" Target="../ink/ink673.xml"/><Relationship Id="rId198" Type="http://schemas.openxmlformats.org/officeDocument/2006/relationships/image" Target="../media/image3040.png"/><Relationship Id="rId321" Type="http://schemas.openxmlformats.org/officeDocument/2006/relationships/image" Target="../media/image3630.png"/><Relationship Id="rId342" Type="http://schemas.openxmlformats.org/officeDocument/2006/relationships/customXml" Target="../ink/ink758.xml"/><Relationship Id="rId202" Type="http://schemas.openxmlformats.org/officeDocument/2006/relationships/image" Target="../media/image3060.png"/><Relationship Id="rId223" Type="http://schemas.openxmlformats.org/officeDocument/2006/relationships/image" Target="../media/image3160.png"/><Relationship Id="rId244" Type="http://schemas.openxmlformats.org/officeDocument/2006/relationships/customXml" Target="../ink/ink707.xml"/><Relationship Id="rId18" Type="http://schemas.openxmlformats.org/officeDocument/2006/relationships/image" Target="../media/image2160.png"/><Relationship Id="rId39" Type="http://schemas.openxmlformats.org/officeDocument/2006/relationships/customXml" Target="../ink/ink602.xml"/><Relationship Id="rId265" Type="http://schemas.openxmlformats.org/officeDocument/2006/relationships/image" Target="../media/image3360.png"/><Relationship Id="rId286" Type="http://schemas.openxmlformats.org/officeDocument/2006/relationships/customXml" Target="../ink/ink730.xml"/><Relationship Id="rId50" Type="http://schemas.openxmlformats.org/officeDocument/2006/relationships/image" Target="../media/image2320.png"/><Relationship Id="rId104" Type="http://schemas.openxmlformats.org/officeDocument/2006/relationships/customXml" Target="../ink/ink636.xml"/><Relationship Id="rId125" Type="http://schemas.openxmlformats.org/officeDocument/2006/relationships/customXml" Target="../ink/ink647.xml"/><Relationship Id="rId146" Type="http://schemas.openxmlformats.org/officeDocument/2006/relationships/image" Target="../media/image2780.png"/><Relationship Id="rId167" Type="http://schemas.openxmlformats.org/officeDocument/2006/relationships/customXml" Target="../ink/ink668.xml"/><Relationship Id="rId188" Type="http://schemas.openxmlformats.org/officeDocument/2006/relationships/image" Target="../media/image2990.png"/><Relationship Id="rId311" Type="http://schemas.openxmlformats.org/officeDocument/2006/relationships/image" Target="../media/image3580.png"/><Relationship Id="rId332" Type="http://schemas.openxmlformats.org/officeDocument/2006/relationships/customXml" Target="../ink/ink753.xml"/><Relationship Id="rId353" Type="http://schemas.openxmlformats.org/officeDocument/2006/relationships/image" Target="../media/image3790.png"/><Relationship Id="rId71" Type="http://schemas.openxmlformats.org/officeDocument/2006/relationships/customXml" Target="../ink/ink619.xml"/><Relationship Id="rId92" Type="http://schemas.openxmlformats.org/officeDocument/2006/relationships/customXml" Target="../ink/ink630.xml"/><Relationship Id="rId213" Type="http://schemas.openxmlformats.org/officeDocument/2006/relationships/customXml" Target="../ink/ink691.xml"/><Relationship Id="rId234" Type="http://schemas.openxmlformats.org/officeDocument/2006/relationships/customXml" Target="../ink/ink702.xml"/><Relationship Id="rId2" Type="http://schemas.openxmlformats.org/officeDocument/2006/relationships/image" Target="../media/image2090.png"/><Relationship Id="rId29" Type="http://schemas.openxmlformats.org/officeDocument/2006/relationships/customXml" Target="../ink/ink597.xml"/><Relationship Id="rId255" Type="http://schemas.openxmlformats.org/officeDocument/2006/relationships/customXml" Target="../ink/ink713.xml"/><Relationship Id="rId276" Type="http://schemas.openxmlformats.org/officeDocument/2006/relationships/customXml" Target="../ink/ink724.xml"/><Relationship Id="rId297" Type="http://schemas.openxmlformats.org/officeDocument/2006/relationships/image" Target="../media/image3511.png"/><Relationship Id="rId40" Type="http://schemas.openxmlformats.org/officeDocument/2006/relationships/image" Target="../media/image2270.png"/><Relationship Id="rId115" Type="http://schemas.openxmlformats.org/officeDocument/2006/relationships/image" Target="../media/image2630.png"/><Relationship Id="rId136" Type="http://schemas.openxmlformats.org/officeDocument/2006/relationships/image" Target="../media/image2730.png"/><Relationship Id="rId157" Type="http://schemas.openxmlformats.org/officeDocument/2006/relationships/customXml" Target="../ink/ink663.xml"/><Relationship Id="rId178" Type="http://schemas.openxmlformats.org/officeDocument/2006/relationships/image" Target="../media/image2940.png"/><Relationship Id="rId301" Type="http://schemas.openxmlformats.org/officeDocument/2006/relationships/image" Target="../media/image3530.png"/><Relationship Id="rId322" Type="http://schemas.openxmlformats.org/officeDocument/2006/relationships/customXml" Target="../ink/ink748.xml"/><Relationship Id="rId343" Type="http://schemas.openxmlformats.org/officeDocument/2006/relationships/image" Target="../media/image3740.png"/><Relationship Id="rId61" Type="http://schemas.openxmlformats.org/officeDocument/2006/relationships/image" Target="../media/image2370.png"/><Relationship Id="rId82" Type="http://schemas.openxmlformats.org/officeDocument/2006/relationships/image" Target="../media/image2470.png"/><Relationship Id="rId199" Type="http://schemas.openxmlformats.org/officeDocument/2006/relationships/customXml" Target="../ink/ink684.xml"/><Relationship Id="rId203" Type="http://schemas.openxmlformats.org/officeDocument/2006/relationships/customXml" Target="../ink/ink686.xml"/><Relationship Id="rId19" Type="http://schemas.openxmlformats.org/officeDocument/2006/relationships/customXml" Target="../ink/ink592.xml"/><Relationship Id="rId224" Type="http://schemas.openxmlformats.org/officeDocument/2006/relationships/customXml" Target="../ink/ink697.xml"/><Relationship Id="rId245" Type="http://schemas.openxmlformats.org/officeDocument/2006/relationships/image" Target="../media/image3270.png"/><Relationship Id="rId266" Type="http://schemas.openxmlformats.org/officeDocument/2006/relationships/customXml" Target="../ink/ink719.xml"/><Relationship Id="rId287" Type="http://schemas.openxmlformats.org/officeDocument/2006/relationships/image" Target="../media/image3460.png"/><Relationship Id="rId30" Type="http://schemas.openxmlformats.org/officeDocument/2006/relationships/image" Target="../media/image2220.png"/><Relationship Id="rId105" Type="http://schemas.openxmlformats.org/officeDocument/2006/relationships/image" Target="../media/image2580.png"/><Relationship Id="rId126" Type="http://schemas.openxmlformats.org/officeDocument/2006/relationships/image" Target="../media/image2680.png"/><Relationship Id="rId147" Type="http://schemas.openxmlformats.org/officeDocument/2006/relationships/customXml" Target="../ink/ink658.xml"/><Relationship Id="rId168" Type="http://schemas.openxmlformats.org/officeDocument/2006/relationships/image" Target="../media/image2890.png"/><Relationship Id="rId312" Type="http://schemas.openxmlformats.org/officeDocument/2006/relationships/customXml" Target="../ink/ink743.xml"/><Relationship Id="rId333" Type="http://schemas.openxmlformats.org/officeDocument/2006/relationships/image" Target="../media/image3690.png"/><Relationship Id="rId354" Type="http://schemas.openxmlformats.org/officeDocument/2006/relationships/customXml" Target="../ink/ink764.xml"/><Relationship Id="rId51" Type="http://schemas.openxmlformats.org/officeDocument/2006/relationships/customXml" Target="../ink/ink608.xml"/><Relationship Id="rId72" Type="http://schemas.openxmlformats.org/officeDocument/2006/relationships/image" Target="../media/image2420.png"/><Relationship Id="rId93" Type="http://schemas.openxmlformats.org/officeDocument/2006/relationships/image" Target="../media/image2520.png"/><Relationship Id="rId189" Type="http://schemas.openxmlformats.org/officeDocument/2006/relationships/customXml" Target="../ink/ink679.xml"/><Relationship Id="rId3" Type="http://schemas.openxmlformats.org/officeDocument/2006/relationships/customXml" Target="../ink/ink584.xml"/><Relationship Id="rId214" Type="http://schemas.openxmlformats.org/officeDocument/2006/relationships/image" Target="../media/image3120.png"/><Relationship Id="rId235" Type="http://schemas.openxmlformats.org/officeDocument/2006/relationships/image" Target="../media/image3220.png"/><Relationship Id="rId256" Type="http://schemas.openxmlformats.org/officeDocument/2006/relationships/customXml" Target="../ink/ink714.xml"/><Relationship Id="rId277" Type="http://schemas.openxmlformats.org/officeDocument/2006/relationships/image" Target="../media/image3420.png"/><Relationship Id="rId298" Type="http://schemas.openxmlformats.org/officeDocument/2006/relationships/customXml" Target="../ink/ink736.xml"/><Relationship Id="rId116" Type="http://schemas.openxmlformats.org/officeDocument/2006/relationships/customXml" Target="../ink/ink642.xml"/><Relationship Id="rId137" Type="http://schemas.openxmlformats.org/officeDocument/2006/relationships/customXml" Target="../ink/ink653.xml"/><Relationship Id="rId158" Type="http://schemas.openxmlformats.org/officeDocument/2006/relationships/image" Target="../media/image2840.png"/><Relationship Id="rId302" Type="http://schemas.openxmlformats.org/officeDocument/2006/relationships/customXml" Target="../ink/ink738.xml"/><Relationship Id="rId323" Type="http://schemas.openxmlformats.org/officeDocument/2006/relationships/image" Target="../media/image3640.png"/><Relationship Id="rId344" Type="http://schemas.openxmlformats.org/officeDocument/2006/relationships/customXml" Target="../ink/ink759.xml"/><Relationship Id="rId20" Type="http://schemas.openxmlformats.org/officeDocument/2006/relationships/image" Target="../media/image2170.png"/><Relationship Id="rId41" Type="http://schemas.openxmlformats.org/officeDocument/2006/relationships/customXml" Target="../ink/ink603.xml"/><Relationship Id="rId62" Type="http://schemas.openxmlformats.org/officeDocument/2006/relationships/customXml" Target="../ink/ink614.xml"/><Relationship Id="rId83" Type="http://schemas.openxmlformats.org/officeDocument/2006/relationships/customXml" Target="../ink/ink625.xml"/><Relationship Id="rId179" Type="http://schemas.openxmlformats.org/officeDocument/2006/relationships/customXml" Target="../ink/ink674.xml"/><Relationship Id="rId190" Type="http://schemas.openxmlformats.org/officeDocument/2006/relationships/image" Target="../media/image3000.png"/><Relationship Id="rId204" Type="http://schemas.openxmlformats.org/officeDocument/2006/relationships/image" Target="../media/image3070.png"/><Relationship Id="rId225" Type="http://schemas.openxmlformats.org/officeDocument/2006/relationships/image" Target="../media/image3170.png"/><Relationship Id="rId246" Type="http://schemas.openxmlformats.org/officeDocument/2006/relationships/customXml" Target="../ink/ink708.xml"/><Relationship Id="rId267" Type="http://schemas.openxmlformats.org/officeDocument/2006/relationships/image" Target="../media/image3370.png"/><Relationship Id="rId288" Type="http://schemas.openxmlformats.org/officeDocument/2006/relationships/customXml" Target="../ink/ink731.xml"/><Relationship Id="rId106" Type="http://schemas.openxmlformats.org/officeDocument/2006/relationships/customXml" Target="../ink/ink637.xml"/><Relationship Id="rId127" Type="http://schemas.openxmlformats.org/officeDocument/2006/relationships/customXml" Target="../ink/ink648.xml"/><Relationship Id="rId313" Type="http://schemas.openxmlformats.org/officeDocument/2006/relationships/image" Target="../media/image3590.png"/><Relationship Id="rId10" Type="http://schemas.openxmlformats.org/officeDocument/2006/relationships/image" Target="../media/image2120.png"/><Relationship Id="rId31" Type="http://schemas.openxmlformats.org/officeDocument/2006/relationships/customXml" Target="../ink/ink598.xml"/><Relationship Id="rId52" Type="http://schemas.openxmlformats.org/officeDocument/2006/relationships/customXml" Target="../ink/ink609.xml"/><Relationship Id="rId73" Type="http://schemas.openxmlformats.org/officeDocument/2006/relationships/customXml" Target="../ink/ink620.xml"/><Relationship Id="rId94" Type="http://schemas.openxmlformats.org/officeDocument/2006/relationships/customXml" Target="../ink/ink631.xml"/><Relationship Id="rId148" Type="http://schemas.openxmlformats.org/officeDocument/2006/relationships/image" Target="../media/image2790.png"/><Relationship Id="rId169" Type="http://schemas.openxmlformats.org/officeDocument/2006/relationships/customXml" Target="../ink/ink669.xml"/><Relationship Id="rId334" Type="http://schemas.openxmlformats.org/officeDocument/2006/relationships/customXml" Target="../ink/ink754.xml"/><Relationship Id="rId355" Type="http://schemas.openxmlformats.org/officeDocument/2006/relationships/image" Target="../media/image3800.png"/><Relationship Id="rId4" Type="http://schemas.openxmlformats.org/officeDocument/2006/relationships/image" Target="../media/image1210.png"/><Relationship Id="rId180" Type="http://schemas.openxmlformats.org/officeDocument/2006/relationships/image" Target="../media/image2950.png"/><Relationship Id="rId215" Type="http://schemas.openxmlformats.org/officeDocument/2006/relationships/customXml" Target="../ink/ink692.xml"/><Relationship Id="rId236" Type="http://schemas.openxmlformats.org/officeDocument/2006/relationships/customXml" Target="../ink/ink703.xml"/><Relationship Id="rId257" Type="http://schemas.openxmlformats.org/officeDocument/2006/relationships/image" Target="../media/image3320.png"/><Relationship Id="rId278" Type="http://schemas.openxmlformats.org/officeDocument/2006/relationships/customXml" Target="../ink/ink725.xml"/><Relationship Id="rId303" Type="http://schemas.openxmlformats.org/officeDocument/2006/relationships/image" Target="../media/image3540.png"/><Relationship Id="rId42" Type="http://schemas.openxmlformats.org/officeDocument/2006/relationships/image" Target="../media/image2280.png"/><Relationship Id="rId84" Type="http://schemas.openxmlformats.org/officeDocument/2006/relationships/image" Target="../media/image2480.png"/><Relationship Id="rId138" Type="http://schemas.openxmlformats.org/officeDocument/2006/relationships/image" Target="../media/image2740.png"/><Relationship Id="rId345" Type="http://schemas.openxmlformats.org/officeDocument/2006/relationships/image" Target="../media/image3750.png"/><Relationship Id="rId191" Type="http://schemas.openxmlformats.org/officeDocument/2006/relationships/customXml" Target="../ink/ink680.xml"/><Relationship Id="rId205" Type="http://schemas.openxmlformats.org/officeDocument/2006/relationships/customXml" Target="../ink/ink687.xml"/><Relationship Id="rId247" Type="http://schemas.openxmlformats.org/officeDocument/2006/relationships/image" Target="../media/image3280.png"/><Relationship Id="rId107" Type="http://schemas.openxmlformats.org/officeDocument/2006/relationships/image" Target="../media/image2590.png"/><Relationship Id="rId289" Type="http://schemas.openxmlformats.org/officeDocument/2006/relationships/image" Target="../media/image3470.png"/><Relationship Id="rId11" Type="http://schemas.openxmlformats.org/officeDocument/2006/relationships/customXml" Target="../ink/ink588.xml"/><Relationship Id="rId53" Type="http://schemas.openxmlformats.org/officeDocument/2006/relationships/image" Target="../media/image2330.png"/><Relationship Id="rId149" Type="http://schemas.openxmlformats.org/officeDocument/2006/relationships/customXml" Target="../ink/ink659.xml"/><Relationship Id="rId314" Type="http://schemas.openxmlformats.org/officeDocument/2006/relationships/customXml" Target="../ink/ink744.xml"/><Relationship Id="rId356" Type="http://schemas.openxmlformats.org/officeDocument/2006/relationships/customXml" Target="../ink/ink765.xml"/><Relationship Id="rId95" Type="http://schemas.openxmlformats.org/officeDocument/2006/relationships/image" Target="../media/image2530.png"/><Relationship Id="rId160" Type="http://schemas.openxmlformats.org/officeDocument/2006/relationships/image" Target="../media/image2850.png"/><Relationship Id="rId216" Type="http://schemas.openxmlformats.org/officeDocument/2006/relationships/image" Target="../media/image3130.png"/><Relationship Id="rId258" Type="http://schemas.openxmlformats.org/officeDocument/2006/relationships/customXml" Target="../ink/ink715.xml"/><Relationship Id="rId22" Type="http://schemas.openxmlformats.org/officeDocument/2006/relationships/image" Target="../media/image2180.png"/><Relationship Id="rId64" Type="http://schemas.openxmlformats.org/officeDocument/2006/relationships/customXml" Target="../ink/ink615.xml"/><Relationship Id="rId118" Type="http://schemas.openxmlformats.org/officeDocument/2006/relationships/customXml" Target="../ink/ink643.xml"/><Relationship Id="rId325" Type="http://schemas.openxmlformats.org/officeDocument/2006/relationships/image" Target="../media/image3650.png"/><Relationship Id="rId171" Type="http://schemas.openxmlformats.org/officeDocument/2006/relationships/customXml" Target="../ink/ink670.xml"/><Relationship Id="rId227" Type="http://schemas.openxmlformats.org/officeDocument/2006/relationships/image" Target="../media/image3180.png"/><Relationship Id="rId269" Type="http://schemas.openxmlformats.org/officeDocument/2006/relationships/image" Target="../media/image3380.png"/><Relationship Id="rId33" Type="http://schemas.openxmlformats.org/officeDocument/2006/relationships/customXml" Target="../ink/ink599.xml"/><Relationship Id="rId129" Type="http://schemas.openxmlformats.org/officeDocument/2006/relationships/customXml" Target="../ink/ink649.xml"/><Relationship Id="rId280" Type="http://schemas.openxmlformats.org/officeDocument/2006/relationships/customXml" Target="../ink/ink726.xml"/><Relationship Id="rId336" Type="http://schemas.openxmlformats.org/officeDocument/2006/relationships/customXml" Target="../ink/ink755.xml"/><Relationship Id="rId75" Type="http://schemas.openxmlformats.org/officeDocument/2006/relationships/customXml" Target="../ink/ink621.xml"/><Relationship Id="rId140" Type="http://schemas.openxmlformats.org/officeDocument/2006/relationships/image" Target="../media/image2750.png"/><Relationship Id="rId182" Type="http://schemas.openxmlformats.org/officeDocument/2006/relationships/image" Target="../media/image2960.png"/><Relationship Id="rId6" Type="http://schemas.openxmlformats.org/officeDocument/2006/relationships/image" Target="../media/image2100.png"/><Relationship Id="rId238" Type="http://schemas.openxmlformats.org/officeDocument/2006/relationships/customXml" Target="../ink/ink704.xml"/><Relationship Id="rId291" Type="http://schemas.openxmlformats.org/officeDocument/2006/relationships/image" Target="../media/image3480.png"/><Relationship Id="rId305" Type="http://schemas.openxmlformats.org/officeDocument/2006/relationships/image" Target="../media/image3550.png"/><Relationship Id="rId347" Type="http://schemas.openxmlformats.org/officeDocument/2006/relationships/image" Target="../media/image3760.png"/><Relationship Id="rId44" Type="http://schemas.openxmlformats.org/officeDocument/2006/relationships/image" Target="../media/image2290.png"/><Relationship Id="rId86" Type="http://schemas.openxmlformats.org/officeDocument/2006/relationships/image" Target="../media/image2490.png"/><Relationship Id="rId151" Type="http://schemas.openxmlformats.org/officeDocument/2006/relationships/customXml" Target="../ink/ink660.xml"/><Relationship Id="rId193" Type="http://schemas.openxmlformats.org/officeDocument/2006/relationships/customXml" Target="../ink/ink681.xml"/><Relationship Id="rId207" Type="http://schemas.openxmlformats.org/officeDocument/2006/relationships/customXml" Target="../ink/ink688.xml"/><Relationship Id="rId249" Type="http://schemas.openxmlformats.org/officeDocument/2006/relationships/image" Target="../media/image3290.png"/><Relationship Id="rId13" Type="http://schemas.openxmlformats.org/officeDocument/2006/relationships/customXml" Target="../ink/ink589.xml"/><Relationship Id="rId109" Type="http://schemas.openxmlformats.org/officeDocument/2006/relationships/image" Target="../media/image2600.png"/><Relationship Id="rId260" Type="http://schemas.openxmlformats.org/officeDocument/2006/relationships/customXml" Target="../ink/ink716.xml"/><Relationship Id="rId316" Type="http://schemas.openxmlformats.org/officeDocument/2006/relationships/customXml" Target="../ink/ink745.xml"/><Relationship Id="rId55" Type="http://schemas.openxmlformats.org/officeDocument/2006/relationships/image" Target="../media/image2340.png"/><Relationship Id="rId97" Type="http://schemas.openxmlformats.org/officeDocument/2006/relationships/image" Target="../media/image2540.png"/><Relationship Id="rId120" Type="http://schemas.openxmlformats.org/officeDocument/2006/relationships/customXml" Target="../ink/ink644.xml"/><Relationship Id="rId162" Type="http://schemas.openxmlformats.org/officeDocument/2006/relationships/image" Target="../media/image2860.png"/><Relationship Id="rId218" Type="http://schemas.openxmlformats.org/officeDocument/2006/relationships/customXml" Target="../ink/ink694.xml"/><Relationship Id="rId271" Type="http://schemas.openxmlformats.org/officeDocument/2006/relationships/image" Target="../media/image3390.png"/><Relationship Id="rId24" Type="http://schemas.openxmlformats.org/officeDocument/2006/relationships/image" Target="../media/image2190.png"/><Relationship Id="rId66" Type="http://schemas.openxmlformats.org/officeDocument/2006/relationships/customXml" Target="../ink/ink616.xml"/><Relationship Id="rId131" Type="http://schemas.openxmlformats.org/officeDocument/2006/relationships/customXml" Target="../ink/ink650.xml"/><Relationship Id="rId327" Type="http://schemas.openxmlformats.org/officeDocument/2006/relationships/image" Target="../media/image3660.png"/><Relationship Id="rId173" Type="http://schemas.openxmlformats.org/officeDocument/2006/relationships/customXml" Target="../ink/ink671.xml"/><Relationship Id="rId229" Type="http://schemas.openxmlformats.org/officeDocument/2006/relationships/image" Target="../media/image3190.png"/><Relationship Id="rId240" Type="http://schemas.openxmlformats.org/officeDocument/2006/relationships/customXml" Target="../ink/ink705.xml"/><Relationship Id="rId35" Type="http://schemas.openxmlformats.org/officeDocument/2006/relationships/customXml" Target="../ink/ink600.xml"/><Relationship Id="rId77" Type="http://schemas.openxmlformats.org/officeDocument/2006/relationships/customXml" Target="../ink/ink622.xml"/><Relationship Id="rId100" Type="http://schemas.openxmlformats.org/officeDocument/2006/relationships/customXml" Target="../ink/ink634.xml"/><Relationship Id="rId282" Type="http://schemas.openxmlformats.org/officeDocument/2006/relationships/customXml" Target="../ink/ink728.xml"/><Relationship Id="rId338" Type="http://schemas.openxmlformats.org/officeDocument/2006/relationships/customXml" Target="../ink/ink756.xml"/><Relationship Id="rId8" Type="http://schemas.openxmlformats.org/officeDocument/2006/relationships/image" Target="../media/image2111.png"/><Relationship Id="rId142" Type="http://schemas.openxmlformats.org/officeDocument/2006/relationships/image" Target="../media/image2760.png"/><Relationship Id="rId184" Type="http://schemas.openxmlformats.org/officeDocument/2006/relationships/image" Target="../media/image2970.png"/><Relationship Id="rId251" Type="http://schemas.openxmlformats.org/officeDocument/2006/relationships/image" Target="../media/image3300.png"/></Relationships>
</file>

<file path=ppt/slides/_rels/slide14.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17.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16.wmf"/><Relationship Id="rId5" Type="http://schemas.openxmlformats.org/officeDocument/2006/relationships/oleObject" Target="../embeddings/oleObject2.bin"/><Relationship Id="rId10" Type="http://schemas.openxmlformats.org/officeDocument/2006/relationships/image" Target="../media/image418.wmf"/><Relationship Id="rId4" Type="http://schemas.openxmlformats.org/officeDocument/2006/relationships/image" Target="../media/image415.wmf"/><Relationship Id="rId9" Type="http://schemas.openxmlformats.org/officeDocument/2006/relationships/oleObject" Target="../embeddings/oleObject4.bin"/></Relationships>
</file>

<file path=ppt/slides/_rels/slide18.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9.png"/><Relationship Id="rId1" Type="http://schemas.openxmlformats.org/officeDocument/2006/relationships/slideLayout" Target="../slideLayouts/slideLayout2.xml"/><Relationship Id="rId4" Type="http://schemas.openxmlformats.org/officeDocument/2006/relationships/image" Target="../media/image421.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423.png"/><Relationship Id="rId4" Type="http://schemas.openxmlformats.org/officeDocument/2006/relationships/image" Target="../media/image422.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6" Type="http://schemas.openxmlformats.org/officeDocument/2006/relationships/customXml" Target="../ink/ink777.xml"/><Relationship Id="rId21" Type="http://schemas.openxmlformats.org/officeDocument/2006/relationships/image" Target="../media/image4050.png"/><Relationship Id="rId42" Type="http://schemas.openxmlformats.org/officeDocument/2006/relationships/image" Target="../media/image415.png"/><Relationship Id="rId47" Type="http://schemas.openxmlformats.org/officeDocument/2006/relationships/customXml" Target="../ink/ink788.xml"/><Relationship Id="rId63" Type="http://schemas.openxmlformats.org/officeDocument/2006/relationships/customXml" Target="../ink/ink796.xml"/><Relationship Id="rId68" Type="http://schemas.openxmlformats.org/officeDocument/2006/relationships/image" Target="../media/image428.png"/><Relationship Id="rId84" Type="http://schemas.openxmlformats.org/officeDocument/2006/relationships/customXml" Target="../ink/ink807.xml"/><Relationship Id="rId16" Type="http://schemas.openxmlformats.org/officeDocument/2006/relationships/customXml" Target="../ink/ink772.xml"/><Relationship Id="rId11" Type="http://schemas.openxmlformats.org/officeDocument/2006/relationships/image" Target="../media/image4000.png"/><Relationship Id="rId32" Type="http://schemas.openxmlformats.org/officeDocument/2006/relationships/customXml" Target="../ink/ink780.xml"/><Relationship Id="rId37" Type="http://schemas.openxmlformats.org/officeDocument/2006/relationships/image" Target="../media/image4130.png"/><Relationship Id="rId53" Type="http://schemas.openxmlformats.org/officeDocument/2006/relationships/customXml" Target="../ink/ink791.xml"/><Relationship Id="rId58" Type="http://schemas.openxmlformats.org/officeDocument/2006/relationships/image" Target="../media/image4230.png"/><Relationship Id="rId74" Type="http://schemas.openxmlformats.org/officeDocument/2006/relationships/image" Target="../media/image431.png"/><Relationship Id="rId79" Type="http://schemas.openxmlformats.org/officeDocument/2006/relationships/customXml" Target="../ink/ink804.xml"/><Relationship Id="rId5" Type="http://schemas.openxmlformats.org/officeDocument/2006/relationships/image" Target="../media/image3970.png"/><Relationship Id="rId19" Type="http://schemas.openxmlformats.org/officeDocument/2006/relationships/image" Target="../media/image4040.png"/><Relationship Id="rId14" Type="http://schemas.openxmlformats.org/officeDocument/2006/relationships/customXml" Target="../ink/ink771.xml"/><Relationship Id="rId22" Type="http://schemas.openxmlformats.org/officeDocument/2006/relationships/customXml" Target="../ink/ink775.xml"/><Relationship Id="rId27" Type="http://schemas.openxmlformats.org/officeDocument/2006/relationships/image" Target="../media/image4080.png"/><Relationship Id="rId30" Type="http://schemas.openxmlformats.org/officeDocument/2006/relationships/customXml" Target="../ink/ink779.xml"/><Relationship Id="rId35" Type="http://schemas.openxmlformats.org/officeDocument/2006/relationships/image" Target="../media/image4120.png"/><Relationship Id="rId43" Type="http://schemas.openxmlformats.org/officeDocument/2006/relationships/customXml" Target="../ink/ink786.xml"/><Relationship Id="rId48" Type="http://schemas.openxmlformats.org/officeDocument/2006/relationships/image" Target="../media/image4180.png"/><Relationship Id="rId56" Type="http://schemas.openxmlformats.org/officeDocument/2006/relationships/image" Target="../media/image4220.png"/><Relationship Id="rId64" Type="http://schemas.openxmlformats.org/officeDocument/2006/relationships/image" Target="../media/image4260.png"/><Relationship Id="rId69" Type="http://schemas.openxmlformats.org/officeDocument/2006/relationships/customXml" Target="../ink/ink799.xml"/><Relationship Id="rId77" Type="http://schemas.openxmlformats.org/officeDocument/2006/relationships/customXml" Target="../ink/ink803.xml"/><Relationship Id="rId8" Type="http://schemas.openxmlformats.org/officeDocument/2006/relationships/customXml" Target="../ink/ink768.xml"/><Relationship Id="rId51" Type="http://schemas.openxmlformats.org/officeDocument/2006/relationships/customXml" Target="../ink/ink790.xml"/><Relationship Id="rId72" Type="http://schemas.openxmlformats.org/officeDocument/2006/relationships/image" Target="../media/image430.png"/><Relationship Id="rId80" Type="http://schemas.openxmlformats.org/officeDocument/2006/relationships/customXml" Target="../ink/ink805.xml"/><Relationship Id="rId85" Type="http://schemas.openxmlformats.org/officeDocument/2006/relationships/image" Target="../media/image436.png"/><Relationship Id="rId3" Type="http://schemas.openxmlformats.org/officeDocument/2006/relationships/image" Target="../media/image426.png"/><Relationship Id="rId12" Type="http://schemas.openxmlformats.org/officeDocument/2006/relationships/customXml" Target="../ink/ink770.xml"/><Relationship Id="rId17" Type="http://schemas.openxmlformats.org/officeDocument/2006/relationships/image" Target="../media/image4030.png"/><Relationship Id="rId25" Type="http://schemas.openxmlformats.org/officeDocument/2006/relationships/image" Target="../media/image4070.png"/><Relationship Id="rId33" Type="http://schemas.openxmlformats.org/officeDocument/2006/relationships/image" Target="../media/image4111.png"/><Relationship Id="rId38" Type="http://schemas.openxmlformats.org/officeDocument/2006/relationships/customXml" Target="../ink/ink783.xml"/><Relationship Id="rId46" Type="http://schemas.openxmlformats.org/officeDocument/2006/relationships/image" Target="../media/image417.png"/><Relationship Id="rId59" Type="http://schemas.openxmlformats.org/officeDocument/2006/relationships/customXml" Target="../ink/ink794.xml"/><Relationship Id="rId67" Type="http://schemas.openxmlformats.org/officeDocument/2006/relationships/customXml" Target="../ink/ink798.xml"/><Relationship Id="rId20" Type="http://schemas.openxmlformats.org/officeDocument/2006/relationships/customXml" Target="../ink/ink774.xml"/><Relationship Id="rId41" Type="http://schemas.openxmlformats.org/officeDocument/2006/relationships/customXml" Target="../ink/ink785.xml"/><Relationship Id="rId54" Type="http://schemas.openxmlformats.org/officeDocument/2006/relationships/image" Target="../media/image4211.png"/><Relationship Id="rId62" Type="http://schemas.openxmlformats.org/officeDocument/2006/relationships/image" Target="../media/image4250.png"/><Relationship Id="rId70" Type="http://schemas.openxmlformats.org/officeDocument/2006/relationships/image" Target="../media/image429.png"/><Relationship Id="rId75" Type="http://schemas.openxmlformats.org/officeDocument/2006/relationships/customXml" Target="../ink/ink802.xml"/><Relationship Id="rId83" Type="http://schemas.openxmlformats.org/officeDocument/2006/relationships/image" Target="../media/image435.png"/><Relationship Id="rId1" Type="http://schemas.openxmlformats.org/officeDocument/2006/relationships/slideLayout" Target="../slideLayouts/slideLayout2.xml"/><Relationship Id="rId6" Type="http://schemas.openxmlformats.org/officeDocument/2006/relationships/customXml" Target="../ink/ink767.xml"/><Relationship Id="rId15" Type="http://schemas.openxmlformats.org/officeDocument/2006/relationships/image" Target="../media/image4020.png"/><Relationship Id="rId23" Type="http://schemas.openxmlformats.org/officeDocument/2006/relationships/image" Target="../media/image4060.png"/><Relationship Id="rId28" Type="http://schemas.openxmlformats.org/officeDocument/2006/relationships/customXml" Target="../ink/ink778.xml"/><Relationship Id="rId36" Type="http://schemas.openxmlformats.org/officeDocument/2006/relationships/customXml" Target="../ink/ink782.xml"/><Relationship Id="rId49" Type="http://schemas.openxmlformats.org/officeDocument/2006/relationships/customXml" Target="../ink/ink789.xml"/><Relationship Id="rId57" Type="http://schemas.openxmlformats.org/officeDocument/2006/relationships/customXml" Target="../ink/ink793.xml"/><Relationship Id="rId10" Type="http://schemas.openxmlformats.org/officeDocument/2006/relationships/customXml" Target="../ink/ink769.xml"/><Relationship Id="rId31" Type="http://schemas.openxmlformats.org/officeDocument/2006/relationships/image" Target="../media/image4100.png"/><Relationship Id="rId44" Type="http://schemas.openxmlformats.org/officeDocument/2006/relationships/image" Target="../media/image416.png"/><Relationship Id="rId52" Type="http://schemas.openxmlformats.org/officeDocument/2006/relationships/image" Target="../media/image4200.png"/><Relationship Id="rId60" Type="http://schemas.openxmlformats.org/officeDocument/2006/relationships/image" Target="../media/image4240.png"/><Relationship Id="rId65" Type="http://schemas.openxmlformats.org/officeDocument/2006/relationships/customXml" Target="../ink/ink797.xml"/><Relationship Id="rId73" Type="http://schemas.openxmlformats.org/officeDocument/2006/relationships/customXml" Target="../ink/ink801.xml"/><Relationship Id="rId78" Type="http://schemas.openxmlformats.org/officeDocument/2006/relationships/image" Target="../media/image433.png"/><Relationship Id="rId81" Type="http://schemas.openxmlformats.org/officeDocument/2006/relationships/image" Target="../media/image434.png"/><Relationship Id="rId86" Type="http://schemas.openxmlformats.org/officeDocument/2006/relationships/customXml" Target="../ink/ink808.xml"/><Relationship Id="rId4" Type="http://schemas.openxmlformats.org/officeDocument/2006/relationships/customXml" Target="../ink/ink766.xml"/><Relationship Id="rId9" Type="http://schemas.openxmlformats.org/officeDocument/2006/relationships/image" Target="../media/image3990.png"/><Relationship Id="rId13" Type="http://schemas.openxmlformats.org/officeDocument/2006/relationships/image" Target="../media/image4011.png"/><Relationship Id="rId18" Type="http://schemas.openxmlformats.org/officeDocument/2006/relationships/customXml" Target="../ink/ink773.xml"/><Relationship Id="rId39" Type="http://schemas.openxmlformats.org/officeDocument/2006/relationships/customXml" Target="../ink/ink784.xml"/><Relationship Id="rId34" Type="http://schemas.openxmlformats.org/officeDocument/2006/relationships/customXml" Target="../ink/ink781.xml"/><Relationship Id="rId50" Type="http://schemas.openxmlformats.org/officeDocument/2006/relationships/image" Target="../media/image4190.png"/><Relationship Id="rId55" Type="http://schemas.openxmlformats.org/officeDocument/2006/relationships/customXml" Target="../ink/ink792.xml"/><Relationship Id="rId76" Type="http://schemas.openxmlformats.org/officeDocument/2006/relationships/image" Target="../media/image432.png"/><Relationship Id="rId7" Type="http://schemas.openxmlformats.org/officeDocument/2006/relationships/image" Target="../media/image3980.png"/><Relationship Id="rId71" Type="http://schemas.openxmlformats.org/officeDocument/2006/relationships/customXml" Target="../ink/ink800.xml"/><Relationship Id="rId2" Type="http://schemas.openxmlformats.org/officeDocument/2006/relationships/image" Target="../media/image425.png"/><Relationship Id="rId29" Type="http://schemas.openxmlformats.org/officeDocument/2006/relationships/image" Target="../media/image4090.png"/><Relationship Id="rId24" Type="http://schemas.openxmlformats.org/officeDocument/2006/relationships/customXml" Target="../ink/ink776.xml"/><Relationship Id="rId40" Type="http://schemas.openxmlformats.org/officeDocument/2006/relationships/image" Target="../media/image4140.png"/><Relationship Id="rId45" Type="http://schemas.openxmlformats.org/officeDocument/2006/relationships/customXml" Target="../ink/ink787.xml"/><Relationship Id="rId66" Type="http://schemas.openxmlformats.org/officeDocument/2006/relationships/image" Target="../media/image427.png"/><Relationship Id="rId87" Type="http://schemas.openxmlformats.org/officeDocument/2006/relationships/image" Target="../media/image437.png"/><Relationship Id="rId61" Type="http://schemas.openxmlformats.org/officeDocument/2006/relationships/customXml" Target="../ink/ink795.xml"/><Relationship Id="rId82" Type="http://schemas.openxmlformats.org/officeDocument/2006/relationships/customXml" Target="../ink/ink806.xml"/></Relationships>
</file>

<file path=ppt/slides/_rels/slide22.xml.rels><?xml version="1.0" encoding="UTF-8" standalone="yes"?>
<Relationships xmlns="http://schemas.openxmlformats.org/package/2006/relationships"><Relationship Id="rId3" Type="http://schemas.openxmlformats.org/officeDocument/2006/relationships/image" Target="../media/image439.png"/><Relationship Id="rId2" Type="http://schemas.openxmlformats.org/officeDocument/2006/relationships/image" Target="../media/image4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image" Target="../media/image440.png"/><Relationship Id="rId1" Type="http://schemas.openxmlformats.org/officeDocument/2006/relationships/slideLayout" Target="../slideLayouts/slideLayout2.xml"/><Relationship Id="rId4" Type="http://schemas.openxmlformats.org/officeDocument/2006/relationships/image" Target="../media/image442.png"/></Relationships>
</file>

<file path=ppt/slides/_rels/slide24.xml.rels><?xml version="1.0" encoding="UTF-8" standalone="yes"?>
<Relationships xmlns="http://schemas.openxmlformats.org/package/2006/relationships"><Relationship Id="rId3" Type="http://schemas.openxmlformats.org/officeDocument/2006/relationships/image" Target="../media/image444.png"/><Relationship Id="rId2" Type="http://schemas.openxmlformats.org/officeDocument/2006/relationships/image" Target="../media/image4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6.png"/><Relationship Id="rId2" Type="http://schemas.openxmlformats.org/officeDocument/2006/relationships/image" Target="../media/image445.png"/><Relationship Id="rId1" Type="http://schemas.openxmlformats.org/officeDocument/2006/relationships/slideLayout" Target="../slideLayouts/slideLayout2.xml"/><Relationship Id="rId4" Type="http://schemas.openxmlformats.org/officeDocument/2006/relationships/image" Target="../media/image444.png"/></Relationships>
</file>

<file path=ppt/slides/_rels/slide26.xml.rels><?xml version="1.0" encoding="UTF-8" standalone="yes"?>
<Relationships xmlns="http://schemas.openxmlformats.org/package/2006/relationships"><Relationship Id="rId3" Type="http://schemas.openxmlformats.org/officeDocument/2006/relationships/image" Target="../media/image448.png"/><Relationship Id="rId2" Type="http://schemas.openxmlformats.org/officeDocument/2006/relationships/image" Target="../media/image447.png"/><Relationship Id="rId1" Type="http://schemas.openxmlformats.org/officeDocument/2006/relationships/slideLayout" Target="../slideLayouts/slideLayout2.xml"/><Relationship Id="rId4" Type="http://schemas.openxmlformats.org/officeDocument/2006/relationships/image" Target="../media/image449.png"/></Relationships>
</file>

<file path=ppt/slides/_rels/slide27.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image" Target="../media/image450.png"/><Relationship Id="rId1" Type="http://schemas.openxmlformats.org/officeDocument/2006/relationships/slideLayout" Target="../slideLayouts/slideLayout2.xml"/><Relationship Id="rId4" Type="http://schemas.openxmlformats.org/officeDocument/2006/relationships/image" Target="../media/image452.png"/></Relationships>
</file>

<file path=ppt/slides/_rels/slide28.xml.rels><?xml version="1.0" encoding="UTF-8" standalone="yes"?>
<Relationships xmlns="http://schemas.openxmlformats.org/package/2006/relationships"><Relationship Id="rId3" Type="http://schemas.openxmlformats.org/officeDocument/2006/relationships/image" Target="../media/image454.png"/><Relationship Id="rId2" Type="http://schemas.openxmlformats.org/officeDocument/2006/relationships/image" Target="../media/image45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image" Target="../media/image45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17" Type="http://schemas.openxmlformats.org/officeDocument/2006/relationships/customXml" Target="../ink/ink60.xml"/><Relationship Id="rId21" Type="http://schemas.openxmlformats.org/officeDocument/2006/relationships/customXml" Target="../ink/ink11.xml"/><Relationship Id="rId42" Type="http://schemas.openxmlformats.org/officeDocument/2006/relationships/customXml" Target="../ink/ink22.xml"/><Relationship Id="rId63" Type="http://schemas.openxmlformats.org/officeDocument/2006/relationships/image" Target="../media/image38.png"/><Relationship Id="rId84" Type="http://schemas.openxmlformats.org/officeDocument/2006/relationships/customXml" Target="../ink/ink43.xml"/><Relationship Id="rId138" Type="http://schemas.openxmlformats.org/officeDocument/2006/relationships/image" Target="../media/image75.png"/><Relationship Id="rId159" Type="http://schemas.openxmlformats.org/officeDocument/2006/relationships/customXml" Target="../ink/ink81.xml"/><Relationship Id="rId170" Type="http://schemas.openxmlformats.org/officeDocument/2006/relationships/image" Target="../media/image91.png"/><Relationship Id="rId191" Type="http://schemas.openxmlformats.org/officeDocument/2006/relationships/customXml" Target="../ink/ink97.xml"/><Relationship Id="rId205" Type="http://schemas.openxmlformats.org/officeDocument/2006/relationships/customXml" Target="../ink/ink104.xml"/><Relationship Id="rId226" Type="http://schemas.openxmlformats.org/officeDocument/2006/relationships/image" Target="../media/image119.png"/><Relationship Id="rId247" Type="http://schemas.openxmlformats.org/officeDocument/2006/relationships/customXml" Target="../ink/ink125.xml"/><Relationship Id="rId107" Type="http://schemas.openxmlformats.org/officeDocument/2006/relationships/customXml" Target="../ink/ink55.xml"/><Relationship Id="rId11" Type="http://schemas.openxmlformats.org/officeDocument/2006/relationships/customXml" Target="../ink/ink6.xml"/><Relationship Id="rId32" Type="http://schemas.openxmlformats.org/officeDocument/2006/relationships/image" Target="../media/image23.png"/><Relationship Id="rId53" Type="http://schemas.openxmlformats.org/officeDocument/2006/relationships/image" Target="../media/image33.png"/><Relationship Id="rId74" Type="http://schemas.openxmlformats.org/officeDocument/2006/relationships/customXml" Target="../ink/ink38.xml"/><Relationship Id="rId128" Type="http://schemas.openxmlformats.org/officeDocument/2006/relationships/image" Target="../media/image70.png"/><Relationship Id="rId149" Type="http://schemas.openxmlformats.org/officeDocument/2006/relationships/customXml" Target="../ink/ink76.xml"/><Relationship Id="rId5" Type="http://schemas.openxmlformats.org/officeDocument/2006/relationships/customXml" Target="../ink/ink3.xml"/><Relationship Id="rId95" Type="http://schemas.openxmlformats.org/officeDocument/2006/relationships/customXml" Target="../ink/ink49.xml"/><Relationship Id="rId160" Type="http://schemas.openxmlformats.org/officeDocument/2006/relationships/image" Target="../media/image86.png"/><Relationship Id="rId181" Type="http://schemas.openxmlformats.org/officeDocument/2006/relationships/customXml" Target="../ink/ink92.xml"/><Relationship Id="rId216" Type="http://schemas.openxmlformats.org/officeDocument/2006/relationships/image" Target="../media/image114.png"/><Relationship Id="rId237" Type="http://schemas.openxmlformats.org/officeDocument/2006/relationships/customXml" Target="../ink/ink120.xml"/><Relationship Id="rId22" Type="http://schemas.openxmlformats.org/officeDocument/2006/relationships/image" Target="../media/image18.png"/><Relationship Id="rId43" Type="http://schemas.openxmlformats.org/officeDocument/2006/relationships/image" Target="../media/image28.png"/><Relationship Id="rId64" Type="http://schemas.openxmlformats.org/officeDocument/2006/relationships/customXml" Target="../ink/ink33.xml"/><Relationship Id="rId118" Type="http://schemas.openxmlformats.org/officeDocument/2006/relationships/image" Target="../media/image65.png"/><Relationship Id="rId139" Type="http://schemas.openxmlformats.org/officeDocument/2006/relationships/customXml" Target="../ink/ink71.xml"/><Relationship Id="rId85" Type="http://schemas.openxmlformats.org/officeDocument/2006/relationships/customXml" Target="../ink/ink44.xml"/><Relationship Id="rId150" Type="http://schemas.openxmlformats.org/officeDocument/2006/relationships/image" Target="../media/image81.png"/><Relationship Id="rId171" Type="http://schemas.openxmlformats.org/officeDocument/2006/relationships/customXml" Target="../ink/ink87.xml"/><Relationship Id="rId192" Type="http://schemas.openxmlformats.org/officeDocument/2006/relationships/image" Target="../media/image102.png"/><Relationship Id="rId206" Type="http://schemas.openxmlformats.org/officeDocument/2006/relationships/image" Target="../media/image109.png"/><Relationship Id="rId227" Type="http://schemas.openxmlformats.org/officeDocument/2006/relationships/customXml" Target="../ink/ink115.xml"/><Relationship Id="rId248" Type="http://schemas.openxmlformats.org/officeDocument/2006/relationships/image" Target="../media/image130.png"/><Relationship Id="rId12" Type="http://schemas.openxmlformats.org/officeDocument/2006/relationships/image" Target="../media/image13.png"/><Relationship Id="rId33" Type="http://schemas.openxmlformats.org/officeDocument/2006/relationships/customXml" Target="../ink/ink17.xml"/><Relationship Id="rId108" Type="http://schemas.openxmlformats.org/officeDocument/2006/relationships/image" Target="../media/image60.png"/><Relationship Id="rId129" Type="http://schemas.openxmlformats.org/officeDocument/2006/relationships/customXml" Target="../ink/ink66.xml"/><Relationship Id="rId54" Type="http://schemas.openxmlformats.org/officeDocument/2006/relationships/customXml" Target="../ink/ink28.xml"/><Relationship Id="rId75" Type="http://schemas.openxmlformats.org/officeDocument/2006/relationships/image" Target="../media/image44.png"/><Relationship Id="rId96" Type="http://schemas.openxmlformats.org/officeDocument/2006/relationships/image" Target="../media/image54.png"/><Relationship Id="rId140" Type="http://schemas.openxmlformats.org/officeDocument/2006/relationships/image" Target="../media/image76.png"/><Relationship Id="rId161" Type="http://schemas.openxmlformats.org/officeDocument/2006/relationships/customXml" Target="../ink/ink82.xml"/><Relationship Id="rId182" Type="http://schemas.openxmlformats.org/officeDocument/2006/relationships/image" Target="../media/image97.png"/><Relationship Id="rId217" Type="http://schemas.openxmlformats.org/officeDocument/2006/relationships/customXml" Target="../ink/ink110.xml"/><Relationship Id="rId6" Type="http://schemas.openxmlformats.org/officeDocument/2006/relationships/image" Target="../media/image10.png"/><Relationship Id="rId238" Type="http://schemas.openxmlformats.org/officeDocument/2006/relationships/image" Target="../media/image125.png"/><Relationship Id="rId23" Type="http://schemas.openxmlformats.org/officeDocument/2006/relationships/customXml" Target="../ink/ink12.xml"/><Relationship Id="rId119" Type="http://schemas.openxmlformats.org/officeDocument/2006/relationships/customXml" Target="../ink/ink61.xml"/><Relationship Id="rId44" Type="http://schemas.openxmlformats.org/officeDocument/2006/relationships/customXml" Target="../ink/ink23.xml"/><Relationship Id="rId65" Type="http://schemas.openxmlformats.org/officeDocument/2006/relationships/image" Target="../media/image39.png"/><Relationship Id="rId86" Type="http://schemas.openxmlformats.org/officeDocument/2006/relationships/image" Target="../media/image49.png"/><Relationship Id="rId130" Type="http://schemas.openxmlformats.org/officeDocument/2006/relationships/image" Target="../media/image71.png"/><Relationship Id="rId151" Type="http://schemas.openxmlformats.org/officeDocument/2006/relationships/customXml" Target="../ink/ink77.xml"/><Relationship Id="rId172" Type="http://schemas.openxmlformats.org/officeDocument/2006/relationships/image" Target="../media/image92.png"/><Relationship Id="rId193" Type="http://schemas.openxmlformats.org/officeDocument/2006/relationships/customXml" Target="../ink/ink98.xml"/><Relationship Id="rId207" Type="http://schemas.openxmlformats.org/officeDocument/2006/relationships/customXml" Target="../ink/ink105.xml"/><Relationship Id="rId228" Type="http://schemas.openxmlformats.org/officeDocument/2006/relationships/image" Target="../media/image120.png"/><Relationship Id="rId249" Type="http://schemas.openxmlformats.org/officeDocument/2006/relationships/customXml" Target="../ink/ink126.xml"/><Relationship Id="rId13" Type="http://schemas.openxmlformats.org/officeDocument/2006/relationships/customXml" Target="../ink/ink7.xml"/><Relationship Id="rId109" Type="http://schemas.openxmlformats.org/officeDocument/2006/relationships/customXml" Target="../ink/ink56.xml"/><Relationship Id="rId34" Type="http://schemas.openxmlformats.org/officeDocument/2006/relationships/image" Target="../media/image24.png"/><Relationship Id="rId55" Type="http://schemas.openxmlformats.org/officeDocument/2006/relationships/image" Target="../media/image34.png"/><Relationship Id="rId76" Type="http://schemas.openxmlformats.org/officeDocument/2006/relationships/customXml" Target="../ink/ink39.xml"/><Relationship Id="rId97" Type="http://schemas.openxmlformats.org/officeDocument/2006/relationships/customXml" Target="../ink/ink50.xml"/><Relationship Id="rId120" Type="http://schemas.openxmlformats.org/officeDocument/2006/relationships/image" Target="../media/image66.png"/><Relationship Id="rId141" Type="http://schemas.openxmlformats.org/officeDocument/2006/relationships/customXml" Target="../ink/ink72.xml"/><Relationship Id="rId7" Type="http://schemas.openxmlformats.org/officeDocument/2006/relationships/customXml" Target="../ink/ink4.xml"/><Relationship Id="rId162" Type="http://schemas.openxmlformats.org/officeDocument/2006/relationships/image" Target="../media/image87.png"/><Relationship Id="rId183" Type="http://schemas.openxmlformats.org/officeDocument/2006/relationships/customXml" Target="../ink/ink93.xml"/><Relationship Id="rId218" Type="http://schemas.openxmlformats.org/officeDocument/2006/relationships/image" Target="../media/image115.png"/><Relationship Id="rId239" Type="http://schemas.openxmlformats.org/officeDocument/2006/relationships/customXml" Target="../ink/ink121.xml"/><Relationship Id="rId250" Type="http://schemas.openxmlformats.org/officeDocument/2006/relationships/image" Target="../media/image131.png"/><Relationship Id="rId24" Type="http://schemas.openxmlformats.org/officeDocument/2006/relationships/image" Target="../media/image19.png"/><Relationship Id="rId45" Type="http://schemas.openxmlformats.org/officeDocument/2006/relationships/image" Target="../media/image29.png"/><Relationship Id="rId66" Type="http://schemas.openxmlformats.org/officeDocument/2006/relationships/customXml" Target="../ink/ink34.xml"/><Relationship Id="rId87" Type="http://schemas.openxmlformats.org/officeDocument/2006/relationships/customXml" Target="../ink/ink45.xml"/><Relationship Id="rId110" Type="http://schemas.openxmlformats.org/officeDocument/2006/relationships/image" Target="../media/image61.png"/><Relationship Id="rId131" Type="http://schemas.openxmlformats.org/officeDocument/2006/relationships/customXml" Target="../ink/ink67.xml"/><Relationship Id="rId152" Type="http://schemas.openxmlformats.org/officeDocument/2006/relationships/image" Target="../media/image82.png"/><Relationship Id="rId173" Type="http://schemas.openxmlformats.org/officeDocument/2006/relationships/customXml" Target="../ink/ink88.xml"/><Relationship Id="rId194" Type="http://schemas.openxmlformats.org/officeDocument/2006/relationships/image" Target="../media/image103.png"/><Relationship Id="rId208" Type="http://schemas.openxmlformats.org/officeDocument/2006/relationships/image" Target="../media/image110.png"/><Relationship Id="rId229" Type="http://schemas.openxmlformats.org/officeDocument/2006/relationships/customXml" Target="../ink/ink116.xml"/><Relationship Id="rId240" Type="http://schemas.openxmlformats.org/officeDocument/2006/relationships/image" Target="../media/image126.png"/><Relationship Id="rId14" Type="http://schemas.openxmlformats.org/officeDocument/2006/relationships/image" Target="../media/image14.png"/><Relationship Id="rId35" Type="http://schemas.openxmlformats.org/officeDocument/2006/relationships/customXml" Target="../ink/ink18.xml"/><Relationship Id="rId56" Type="http://schemas.openxmlformats.org/officeDocument/2006/relationships/customXml" Target="../ink/ink29.xml"/><Relationship Id="rId77" Type="http://schemas.openxmlformats.org/officeDocument/2006/relationships/image" Target="../media/image45.png"/><Relationship Id="rId100" Type="http://schemas.openxmlformats.org/officeDocument/2006/relationships/image" Target="../media/image56.png"/><Relationship Id="rId8" Type="http://schemas.openxmlformats.org/officeDocument/2006/relationships/image" Target="../media/image11.png"/><Relationship Id="rId98" Type="http://schemas.openxmlformats.org/officeDocument/2006/relationships/image" Target="../media/image55.png"/><Relationship Id="rId121" Type="http://schemas.openxmlformats.org/officeDocument/2006/relationships/customXml" Target="../ink/ink62.xml"/><Relationship Id="rId142" Type="http://schemas.openxmlformats.org/officeDocument/2006/relationships/image" Target="../media/image77.png"/><Relationship Id="rId163" Type="http://schemas.openxmlformats.org/officeDocument/2006/relationships/customXml" Target="../ink/ink83.xml"/><Relationship Id="rId184" Type="http://schemas.openxmlformats.org/officeDocument/2006/relationships/image" Target="../media/image98.png"/><Relationship Id="rId219" Type="http://schemas.openxmlformats.org/officeDocument/2006/relationships/customXml" Target="../ink/ink111.xml"/><Relationship Id="rId230" Type="http://schemas.openxmlformats.org/officeDocument/2006/relationships/image" Target="../media/image121.png"/><Relationship Id="rId251" Type="http://schemas.openxmlformats.org/officeDocument/2006/relationships/customXml" Target="../ink/ink127.xml"/><Relationship Id="rId25" Type="http://schemas.openxmlformats.org/officeDocument/2006/relationships/customXml" Target="../ink/ink13.xml"/><Relationship Id="rId46" Type="http://schemas.openxmlformats.org/officeDocument/2006/relationships/customXml" Target="../ink/ink24.xml"/><Relationship Id="rId67" Type="http://schemas.openxmlformats.org/officeDocument/2006/relationships/image" Target="../media/image40.png"/><Relationship Id="rId88" Type="http://schemas.openxmlformats.org/officeDocument/2006/relationships/image" Target="../media/image50.png"/><Relationship Id="rId111" Type="http://schemas.openxmlformats.org/officeDocument/2006/relationships/customXml" Target="../ink/ink57.xml"/><Relationship Id="rId132" Type="http://schemas.openxmlformats.org/officeDocument/2006/relationships/image" Target="../media/image72.png"/><Relationship Id="rId153" Type="http://schemas.openxmlformats.org/officeDocument/2006/relationships/customXml" Target="../ink/ink78.xml"/><Relationship Id="rId174" Type="http://schemas.openxmlformats.org/officeDocument/2006/relationships/image" Target="../media/image93.png"/><Relationship Id="rId195" Type="http://schemas.openxmlformats.org/officeDocument/2006/relationships/customXml" Target="../ink/ink99.xml"/><Relationship Id="rId209" Type="http://schemas.openxmlformats.org/officeDocument/2006/relationships/customXml" Target="../ink/ink106.xml"/><Relationship Id="rId220" Type="http://schemas.openxmlformats.org/officeDocument/2006/relationships/image" Target="../media/image116.png"/><Relationship Id="rId241" Type="http://schemas.openxmlformats.org/officeDocument/2006/relationships/customXml" Target="../ink/ink122.xml"/><Relationship Id="rId15" Type="http://schemas.openxmlformats.org/officeDocument/2006/relationships/customXml" Target="../ink/ink8.xml"/><Relationship Id="rId36" Type="http://schemas.openxmlformats.org/officeDocument/2006/relationships/image" Target="../media/image25.png"/><Relationship Id="rId57" Type="http://schemas.openxmlformats.org/officeDocument/2006/relationships/image" Target="../media/image35.png"/><Relationship Id="rId78" Type="http://schemas.openxmlformats.org/officeDocument/2006/relationships/customXml" Target="../ink/ink40.xml"/><Relationship Id="rId99" Type="http://schemas.openxmlformats.org/officeDocument/2006/relationships/customXml" Target="../ink/ink51.xml"/><Relationship Id="rId101" Type="http://schemas.openxmlformats.org/officeDocument/2006/relationships/customXml" Target="../ink/ink52.xml"/><Relationship Id="rId122" Type="http://schemas.openxmlformats.org/officeDocument/2006/relationships/image" Target="../media/image67.png"/><Relationship Id="rId143" Type="http://schemas.openxmlformats.org/officeDocument/2006/relationships/customXml" Target="../ink/ink73.xml"/><Relationship Id="rId164" Type="http://schemas.openxmlformats.org/officeDocument/2006/relationships/image" Target="../media/image88.png"/><Relationship Id="rId185" Type="http://schemas.openxmlformats.org/officeDocument/2006/relationships/customXml" Target="../ink/ink94.xml"/><Relationship Id="rId4" Type="http://schemas.openxmlformats.org/officeDocument/2006/relationships/image" Target="../media/image9.png"/><Relationship Id="rId9" Type="http://schemas.openxmlformats.org/officeDocument/2006/relationships/customXml" Target="../ink/ink5.xml"/><Relationship Id="rId180" Type="http://schemas.openxmlformats.org/officeDocument/2006/relationships/image" Target="../media/image96.png"/><Relationship Id="rId210" Type="http://schemas.openxmlformats.org/officeDocument/2006/relationships/image" Target="../media/image111.png"/><Relationship Id="rId215" Type="http://schemas.openxmlformats.org/officeDocument/2006/relationships/customXml" Target="../ink/ink109.xml"/><Relationship Id="rId236" Type="http://schemas.openxmlformats.org/officeDocument/2006/relationships/image" Target="../media/image124.png"/><Relationship Id="rId26" Type="http://schemas.openxmlformats.org/officeDocument/2006/relationships/image" Target="../media/image20.png"/><Relationship Id="rId231" Type="http://schemas.openxmlformats.org/officeDocument/2006/relationships/customXml" Target="../ink/ink117.xml"/><Relationship Id="rId252" Type="http://schemas.openxmlformats.org/officeDocument/2006/relationships/image" Target="../media/image132.png"/><Relationship Id="rId47" Type="http://schemas.openxmlformats.org/officeDocument/2006/relationships/image" Target="../media/image30.png"/><Relationship Id="rId68" Type="http://schemas.openxmlformats.org/officeDocument/2006/relationships/customXml" Target="../ink/ink35.xml"/><Relationship Id="rId89" Type="http://schemas.openxmlformats.org/officeDocument/2006/relationships/customXml" Target="../ink/ink46.xml"/><Relationship Id="rId112" Type="http://schemas.openxmlformats.org/officeDocument/2006/relationships/image" Target="../media/image62.png"/><Relationship Id="rId133" Type="http://schemas.openxmlformats.org/officeDocument/2006/relationships/customXml" Target="../ink/ink68.xml"/><Relationship Id="rId154" Type="http://schemas.openxmlformats.org/officeDocument/2006/relationships/image" Target="../media/image83.png"/><Relationship Id="rId175" Type="http://schemas.openxmlformats.org/officeDocument/2006/relationships/customXml" Target="../ink/ink89.xml"/><Relationship Id="rId196" Type="http://schemas.openxmlformats.org/officeDocument/2006/relationships/image" Target="../media/image104.png"/><Relationship Id="rId200" Type="http://schemas.openxmlformats.org/officeDocument/2006/relationships/image" Target="../media/image106.png"/><Relationship Id="rId16" Type="http://schemas.openxmlformats.org/officeDocument/2006/relationships/image" Target="../media/image15.png"/><Relationship Id="rId221" Type="http://schemas.openxmlformats.org/officeDocument/2006/relationships/customXml" Target="../ink/ink112.xml"/><Relationship Id="rId242" Type="http://schemas.openxmlformats.org/officeDocument/2006/relationships/image" Target="../media/image127.png"/><Relationship Id="rId37" Type="http://schemas.openxmlformats.org/officeDocument/2006/relationships/customXml" Target="../ink/ink19.xml"/><Relationship Id="rId58" Type="http://schemas.openxmlformats.org/officeDocument/2006/relationships/customXml" Target="../ink/ink30.xml"/><Relationship Id="rId79" Type="http://schemas.openxmlformats.org/officeDocument/2006/relationships/image" Target="../media/image46.png"/><Relationship Id="rId102" Type="http://schemas.openxmlformats.org/officeDocument/2006/relationships/image" Target="../media/image57.png"/><Relationship Id="rId123" Type="http://schemas.openxmlformats.org/officeDocument/2006/relationships/customXml" Target="../ink/ink63.xml"/><Relationship Id="rId144" Type="http://schemas.openxmlformats.org/officeDocument/2006/relationships/image" Target="../media/image78.png"/><Relationship Id="rId90" Type="http://schemas.openxmlformats.org/officeDocument/2006/relationships/image" Target="../media/image51.png"/><Relationship Id="rId165" Type="http://schemas.openxmlformats.org/officeDocument/2006/relationships/customXml" Target="../ink/ink84.xml"/><Relationship Id="rId186" Type="http://schemas.openxmlformats.org/officeDocument/2006/relationships/image" Target="../media/image99.png"/><Relationship Id="rId211" Type="http://schemas.openxmlformats.org/officeDocument/2006/relationships/customXml" Target="../ink/ink107.xml"/><Relationship Id="rId232" Type="http://schemas.openxmlformats.org/officeDocument/2006/relationships/image" Target="../media/image122.png"/><Relationship Id="rId27" Type="http://schemas.openxmlformats.org/officeDocument/2006/relationships/customXml" Target="../ink/ink14.xml"/><Relationship Id="rId48" Type="http://schemas.openxmlformats.org/officeDocument/2006/relationships/customXml" Target="../ink/ink25.xml"/><Relationship Id="rId69" Type="http://schemas.openxmlformats.org/officeDocument/2006/relationships/image" Target="../media/image41.png"/><Relationship Id="rId113" Type="http://schemas.openxmlformats.org/officeDocument/2006/relationships/customXml" Target="../ink/ink58.xml"/><Relationship Id="rId134" Type="http://schemas.openxmlformats.org/officeDocument/2006/relationships/image" Target="../media/image73.png"/><Relationship Id="rId80" Type="http://schemas.openxmlformats.org/officeDocument/2006/relationships/customXml" Target="../ink/ink41.xml"/><Relationship Id="rId155" Type="http://schemas.openxmlformats.org/officeDocument/2006/relationships/customXml" Target="../ink/ink79.xml"/><Relationship Id="rId176" Type="http://schemas.openxmlformats.org/officeDocument/2006/relationships/image" Target="../media/image94.png"/><Relationship Id="rId197" Type="http://schemas.openxmlformats.org/officeDocument/2006/relationships/customXml" Target="../ink/ink100.xml"/><Relationship Id="rId201" Type="http://schemas.openxmlformats.org/officeDocument/2006/relationships/customXml" Target="../ink/ink102.xml"/><Relationship Id="rId222" Type="http://schemas.openxmlformats.org/officeDocument/2006/relationships/image" Target="../media/image117.png"/><Relationship Id="rId243" Type="http://schemas.openxmlformats.org/officeDocument/2006/relationships/customXml" Target="../ink/ink123.xml"/><Relationship Id="rId17" Type="http://schemas.openxmlformats.org/officeDocument/2006/relationships/customXml" Target="../ink/ink9.xml"/><Relationship Id="rId38" Type="http://schemas.openxmlformats.org/officeDocument/2006/relationships/image" Target="../media/image26.png"/><Relationship Id="rId59" Type="http://schemas.openxmlformats.org/officeDocument/2006/relationships/image" Target="../media/image36.png"/><Relationship Id="rId103" Type="http://schemas.openxmlformats.org/officeDocument/2006/relationships/customXml" Target="../ink/ink53.xml"/><Relationship Id="rId124" Type="http://schemas.openxmlformats.org/officeDocument/2006/relationships/image" Target="../media/image68.png"/><Relationship Id="rId70" Type="http://schemas.openxmlformats.org/officeDocument/2006/relationships/customXml" Target="../ink/ink36.xml"/><Relationship Id="rId91" Type="http://schemas.openxmlformats.org/officeDocument/2006/relationships/customXml" Target="../ink/ink47.xml"/><Relationship Id="rId145" Type="http://schemas.openxmlformats.org/officeDocument/2006/relationships/customXml" Target="../ink/ink74.xml"/><Relationship Id="rId166" Type="http://schemas.openxmlformats.org/officeDocument/2006/relationships/image" Target="../media/image89.png"/><Relationship Id="rId187" Type="http://schemas.openxmlformats.org/officeDocument/2006/relationships/customXml" Target="../ink/ink95.xml"/><Relationship Id="rId1" Type="http://schemas.openxmlformats.org/officeDocument/2006/relationships/slideLayout" Target="../slideLayouts/slideLayout2.xml"/><Relationship Id="rId212" Type="http://schemas.openxmlformats.org/officeDocument/2006/relationships/image" Target="../media/image112.png"/><Relationship Id="rId233" Type="http://schemas.openxmlformats.org/officeDocument/2006/relationships/customXml" Target="../ink/ink118.xml"/><Relationship Id="rId28" Type="http://schemas.openxmlformats.org/officeDocument/2006/relationships/image" Target="../media/image21.png"/><Relationship Id="rId49" Type="http://schemas.openxmlformats.org/officeDocument/2006/relationships/image" Target="../media/image31.png"/><Relationship Id="rId114" Type="http://schemas.openxmlformats.org/officeDocument/2006/relationships/image" Target="../media/image63.png"/><Relationship Id="rId60" Type="http://schemas.openxmlformats.org/officeDocument/2006/relationships/customXml" Target="../ink/ink31.xml"/><Relationship Id="rId81" Type="http://schemas.openxmlformats.org/officeDocument/2006/relationships/image" Target="../media/image47.png"/><Relationship Id="rId135" Type="http://schemas.openxmlformats.org/officeDocument/2006/relationships/customXml" Target="../ink/ink69.xml"/><Relationship Id="rId156" Type="http://schemas.openxmlformats.org/officeDocument/2006/relationships/image" Target="../media/image84.png"/><Relationship Id="rId177" Type="http://schemas.openxmlformats.org/officeDocument/2006/relationships/customXml" Target="../ink/ink90.xml"/><Relationship Id="rId198" Type="http://schemas.openxmlformats.org/officeDocument/2006/relationships/image" Target="../media/image105.png"/><Relationship Id="rId202" Type="http://schemas.openxmlformats.org/officeDocument/2006/relationships/image" Target="../media/image107.png"/><Relationship Id="rId223" Type="http://schemas.openxmlformats.org/officeDocument/2006/relationships/customXml" Target="../ink/ink113.xml"/><Relationship Id="rId244" Type="http://schemas.openxmlformats.org/officeDocument/2006/relationships/image" Target="../media/image128.png"/><Relationship Id="rId18" Type="http://schemas.openxmlformats.org/officeDocument/2006/relationships/image" Target="../media/image16.png"/><Relationship Id="rId39" Type="http://schemas.openxmlformats.org/officeDocument/2006/relationships/customXml" Target="../ink/ink20.xml"/><Relationship Id="rId50" Type="http://schemas.openxmlformats.org/officeDocument/2006/relationships/customXml" Target="../ink/ink26.xml"/><Relationship Id="rId104" Type="http://schemas.openxmlformats.org/officeDocument/2006/relationships/image" Target="../media/image58.png"/><Relationship Id="rId125" Type="http://schemas.openxmlformats.org/officeDocument/2006/relationships/customXml" Target="../ink/ink64.xml"/><Relationship Id="rId146" Type="http://schemas.openxmlformats.org/officeDocument/2006/relationships/image" Target="../media/image79.png"/><Relationship Id="rId167" Type="http://schemas.openxmlformats.org/officeDocument/2006/relationships/customXml" Target="../ink/ink85.xml"/><Relationship Id="rId188" Type="http://schemas.openxmlformats.org/officeDocument/2006/relationships/image" Target="../media/image100.png"/><Relationship Id="rId71" Type="http://schemas.openxmlformats.org/officeDocument/2006/relationships/image" Target="../media/image42.png"/><Relationship Id="rId92" Type="http://schemas.openxmlformats.org/officeDocument/2006/relationships/image" Target="../media/image52.png"/><Relationship Id="rId213" Type="http://schemas.openxmlformats.org/officeDocument/2006/relationships/customXml" Target="../ink/ink108.xml"/><Relationship Id="rId234" Type="http://schemas.openxmlformats.org/officeDocument/2006/relationships/image" Target="../media/image123.png"/><Relationship Id="rId2" Type="http://schemas.openxmlformats.org/officeDocument/2006/relationships/image" Target="../media/image8.png"/><Relationship Id="rId29" Type="http://schemas.openxmlformats.org/officeDocument/2006/relationships/customXml" Target="../ink/ink15.xml"/><Relationship Id="rId40" Type="http://schemas.openxmlformats.org/officeDocument/2006/relationships/customXml" Target="../ink/ink21.xml"/><Relationship Id="rId115" Type="http://schemas.openxmlformats.org/officeDocument/2006/relationships/customXml" Target="../ink/ink59.xml"/><Relationship Id="rId136" Type="http://schemas.openxmlformats.org/officeDocument/2006/relationships/image" Target="../media/image74.png"/><Relationship Id="rId157" Type="http://schemas.openxmlformats.org/officeDocument/2006/relationships/customXml" Target="../ink/ink80.xml"/><Relationship Id="rId178" Type="http://schemas.openxmlformats.org/officeDocument/2006/relationships/image" Target="../media/image95.png"/><Relationship Id="rId61" Type="http://schemas.openxmlformats.org/officeDocument/2006/relationships/image" Target="../media/image37.png"/><Relationship Id="rId82" Type="http://schemas.openxmlformats.org/officeDocument/2006/relationships/customXml" Target="../ink/ink42.xml"/><Relationship Id="rId199" Type="http://schemas.openxmlformats.org/officeDocument/2006/relationships/customXml" Target="../ink/ink101.xml"/><Relationship Id="rId203" Type="http://schemas.openxmlformats.org/officeDocument/2006/relationships/customXml" Target="../ink/ink103.xml"/><Relationship Id="rId19" Type="http://schemas.openxmlformats.org/officeDocument/2006/relationships/customXml" Target="../ink/ink10.xml"/><Relationship Id="rId224" Type="http://schemas.openxmlformats.org/officeDocument/2006/relationships/image" Target="../media/image118.png"/><Relationship Id="rId245" Type="http://schemas.openxmlformats.org/officeDocument/2006/relationships/customXml" Target="../ink/ink124.xml"/><Relationship Id="rId30" Type="http://schemas.openxmlformats.org/officeDocument/2006/relationships/image" Target="../media/image22.png"/><Relationship Id="rId105" Type="http://schemas.openxmlformats.org/officeDocument/2006/relationships/customXml" Target="../ink/ink54.xml"/><Relationship Id="rId126" Type="http://schemas.openxmlformats.org/officeDocument/2006/relationships/image" Target="../media/image69.png"/><Relationship Id="rId147" Type="http://schemas.openxmlformats.org/officeDocument/2006/relationships/customXml" Target="../ink/ink75.xml"/><Relationship Id="rId168" Type="http://schemas.openxmlformats.org/officeDocument/2006/relationships/image" Target="../media/image90.png"/><Relationship Id="rId51" Type="http://schemas.openxmlformats.org/officeDocument/2006/relationships/image" Target="../media/image32.png"/><Relationship Id="rId72" Type="http://schemas.openxmlformats.org/officeDocument/2006/relationships/customXml" Target="../ink/ink37.xml"/><Relationship Id="rId93" Type="http://schemas.openxmlformats.org/officeDocument/2006/relationships/customXml" Target="../ink/ink48.xml"/><Relationship Id="rId189" Type="http://schemas.openxmlformats.org/officeDocument/2006/relationships/customXml" Target="../ink/ink96.xml"/><Relationship Id="rId3" Type="http://schemas.openxmlformats.org/officeDocument/2006/relationships/customXml" Target="../ink/ink2.xml"/><Relationship Id="rId214" Type="http://schemas.openxmlformats.org/officeDocument/2006/relationships/image" Target="../media/image113.png"/><Relationship Id="rId235" Type="http://schemas.openxmlformats.org/officeDocument/2006/relationships/customXml" Target="../ink/ink119.xml"/><Relationship Id="rId116" Type="http://schemas.openxmlformats.org/officeDocument/2006/relationships/image" Target="../media/image64.png"/><Relationship Id="rId137" Type="http://schemas.openxmlformats.org/officeDocument/2006/relationships/customXml" Target="../ink/ink70.xml"/><Relationship Id="rId158" Type="http://schemas.openxmlformats.org/officeDocument/2006/relationships/image" Target="../media/image85.png"/><Relationship Id="rId20" Type="http://schemas.openxmlformats.org/officeDocument/2006/relationships/image" Target="../media/image17.png"/><Relationship Id="rId41" Type="http://schemas.openxmlformats.org/officeDocument/2006/relationships/image" Target="../media/image27.png"/><Relationship Id="rId62" Type="http://schemas.openxmlformats.org/officeDocument/2006/relationships/customXml" Target="../ink/ink32.xml"/><Relationship Id="rId83" Type="http://schemas.openxmlformats.org/officeDocument/2006/relationships/image" Target="../media/image48.png"/><Relationship Id="rId179" Type="http://schemas.openxmlformats.org/officeDocument/2006/relationships/customXml" Target="../ink/ink91.xml"/><Relationship Id="rId190" Type="http://schemas.openxmlformats.org/officeDocument/2006/relationships/image" Target="../media/image101.png"/><Relationship Id="rId204" Type="http://schemas.openxmlformats.org/officeDocument/2006/relationships/image" Target="../media/image108.png"/><Relationship Id="rId225" Type="http://schemas.openxmlformats.org/officeDocument/2006/relationships/customXml" Target="../ink/ink114.xml"/><Relationship Id="rId246" Type="http://schemas.openxmlformats.org/officeDocument/2006/relationships/image" Target="../media/image129.png"/><Relationship Id="rId106" Type="http://schemas.openxmlformats.org/officeDocument/2006/relationships/image" Target="../media/image59.png"/><Relationship Id="rId127" Type="http://schemas.openxmlformats.org/officeDocument/2006/relationships/customXml" Target="../ink/ink65.xml"/><Relationship Id="rId10" Type="http://schemas.openxmlformats.org/officeDocument/2006/relationships/image" Target="../media/image12.png"/><Relationship Id="rId31" Type="http://schemas.openxmlformats.org/officeDocument/2006/relationships/customXml" Target="../ink/ink16.xml"/><Relationship Id="rId52" Type="http://schemas.openxmlformats.org/officeDocument/2006/relationships/customXml" Target="../ink/ink27.xml"/><Relationship Id="rId73" Type="http://schemas.openxmlformats.org/officeDocument/2006/relationships/image" Target="../media/image43.png"/><Relationship Id="rId94" Type="http://schemas.openxmlformats.org/officeDocument/2006/relationships/image" Target="../media/image53.png"/><Relationship Id="rId148" Type="http://schemas.openxmlformats.org/officeDocument/2006/relationships/image" Target="../media/image80.png"/><Relationship Id="rId169" Type="http://schemas.openxmlformats.org/officeDocument/2006/relationships/customXml" Target="../ink/ink86.xml"/></Relationships>
</file>

<file path=ppt/slides/_rels/slide30.xml.rels><?xml version="1.0" encoding="UTF-8" standalone="yes"?>
<Relationships xmlns="http://schemas.openxmlformats.org/package/2006/relationships"><Relationship Id="rId3" Type="http://schemas.openxmlformats.org/officeDocument/2006/relationships/image" Target="../media/image458.png"/><Relationship Id="rId2" Type="http://schemas.openxmlformats.org/officeDocument/2006/relationships/image" Target="../media/image457.png"/><Relationship Id="rId1" Type="http://schemas.openxmlformats.org/officeDocument/2006/relationships/slideLayout" Target="../slideLayouts/slideLayout2.xml"/><Relationship Id="rId5" Type="http://schemas.openxmlformats.org/officeDocument/2006/relationships/image" Target="../media/image460.png"/><Relationship Id="rId4" Type="http://schemas.openxmlformats.org/officeDocument/2006/relationships/image" Target="../media/image459.png"/></Relationships>
</file>

<file path=ppt/slides/_rels/slide31.xml.rels><?xml version="1.0" encoding="UTF-8" standalone="yes"?>
<Relationships xmlns="http://schemas.openxmlformats.org/package/2006/relationships"><Relationship Id="rId3" Type="http://schemas.openxmlformats.org/officeDocument/2006/relationships/image" Target="../media/image462.png"/><Relationship Id="rId2" Type="http://schemas.openxmlformats.org/officeDocument/2006/relationships/image" Target="../media/image461.png"/><Relationship Id="rId1" Type="http://schemas.openxmlformats.org/officeDocument/2006/relationships/slideLayout" Target="../slideLayouts/slideLayout2.xml"/><Relationship Id="rId4" Type="http://schemas.openxmlformats.org/officeDocument/2006/relationships/image" Target="../media/image457.png"/></Relationships>
</file>

<file path=ppt/slides/_rels/slide32.xml.rels><?xml version="1.0" encoding="UTF-8" standalone="yes"?>
<Relationships xmlns="http://schemas.openxmlformats.org/package/2006/relationships"><Relationship Id="rId2" Type="http://schemas.openxmlformats.org/officeDocument/2006/relationships/image" Target="../media/image46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5.png"/><Relationship Id="rId2" Type="http://schemas.openxmlformats.org/officeDocument/2006/relationships/image" Target="../media/image46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6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8.png"/><Relationship Id="rId2" Type="http://schemas.openxmlformats.org/officeDocument/2006/relationships/image" Target="../media/image46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1.png"/><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6" Type="http://schemas.openxmlformats.org/officeDocument/2006/relationships/image" Target="../media/image145.png"/><Relationship Id="rId21" Type="http://schemas.openxmlformats.org/officeDocument/2006/relationships/customXml" Target="../ink/ink137.xml"/><Relationship Id="rId42" Type="http://schemas.openxmlformats.org/officeDocument/2006/relationships/image" Target="../media/image153.png"/><Relationship Id="rId47" Type="http://schemas.openxmlformats.org/officeDocument/2006/relationships/customXml" Target="../ink/ink150.xml"/><Relationship Id="rId63" Type="http://schemas.openxmlformats.org/officeDocument/2006/relationships/customXml" Target="../ink/ink158.xml"/><Relationship Id="rId68" Type="http://schemas.openxmlformats.org/officeDocument/2006/relationships/image" Target="../media/image166.png"/><Relationship Id="rId16" Type="http://schemas.openxmlformats.org/officeDocument/2006/relationships/image" Target="../media/image140.png"/><Relationship Id="rId11" Type="http://schemas.openxmlformats.org/officeDocument/2006/relationships/customXml" Target="../ink/ink132.xml"/><Relationship Id="rId32" Type="http://schemas.openxmlformats.org/officeDocument/2006/relationships/image" Target="../media/image148.png"/><Relationship Id="rId37" Type="http://schemas.openxmlformats.org/officeDocument/2006/relationships/customXml" Target="../ink/ink145.xml"/><Relationship Id="rId53" Type="http://schemas.openxmlformats.org/officeDocument/2006/relationships/customXml" Target="../ink/ink153.xml"/><Relationship Id="rId58" Type="http://schemas.openxmlformats.org/officeDocument/2006/relationships/image" Target="../media/image161.png"/><Relationship Id="rId74" Type="http://schemas.openxmlformats.org/officeDocument/2006/relationships/image" Target="../media/image169.png"/><Relationship Id="rId79" Type="http://schemas.openxmlformats.org/officeDocument/2006/relationships/customXml" Target="../ink/ink166.xml"/><Relationship Id="rId5" Type="http://schemas.openxmlformats.org/officeDocument/2006/relationships/customXml" Target="../ink/ink129.xml"/><Relationship Id="rId61" Type="http://schemas.openxmlformats.org/officeDocument/2006/relationships/customXml" Target="../ink/ink157.xml"/><Relationship Id="rId82" Type="http://schemas.openxmlformats.org/officeDocument/2006/relationships/image" Target="../media/image173.png"/><Relationship Id="rId19" Type="http://schemas.openxmlformats.org/officeDocument/2006/relationships/customXml" Target="../ink/ink136.xml"/><Relationship Id="rId14" Type="http://schemas.openxmlformats.org/officeDocument/2006/relationships/image" Target="../media/image139.png"/><Relationship Id="rId22" Type="http://schemas.openxmlformats.org/officeDocument/2006/relationships/image" Target="../media/image143.png"/><Relationship Id="rId27" Type="http://schemas.openxmlformats.org/officeDocument/2006/relationships/customXml" Target="../ink/ink140.xml"/><Relationship Id="rId30" Type="http://schemas.openxmlformats.org/officeDocument/2006/relationships/image" Target="../media/image147.png"/><Relationship Id="rId35" Type="http://schemas.openxmlformats.org/officeDocument/2006/relationships/customXml" Target="../ink/ink144.xml"/><Relationship Id="rId43" Type="http://schemas.openxmlformats.org/officeDocument/2006/relationships/customXml" Target="../ink/ink148.xml"/><Relationship Id="rId48" Type="http://schemas.openxmlformats.org/officeDocument/2006/relationships/image" Target="../media/image156.png"/><Relationship Id="rId56" Type="http://schemas.openxmlformats.org/officeDocument/2006/relationships/image" Target="../media/image160.png"/><Relationship Id="rId64" Type="http://schemas.openxmlformats.org/officeDocument/2006/relationships/image" Target="../media/image164.png"/><Relationship Id="rId69" Type="http://schemas.openxmlformats.org/officeDocument/2006/relationships/customXml" Target="../ink/ink161.xml"/><Relationship Id="rId77" Type="http://schemas.openxmlformats.org/officeDocument/2006/relationships/customXml" Target="../ink/ink165.xml"/><Relationship Id="rId8" Type="http://schemas.openxmlformats.org/officeDocument/2006/relationships/image" Target="../media/image136.png"/><Relationship Id="rId51" Type="http://schemas.openxmlformats.org/officeDocument/2006/relationships/customXml" Target="../ink/ink152.xml"/><Relationship Id="rId72" Type="http://schemas.openxmlformats.org/officeDocument/2006/relationships/image" Target="../media/image168.png"/><Relationship Id="rId80" Type="http://schemas.openxmlformats.org/officeDocument/2006/relationships/image" Target="../media/image172.png"/><Relationship Id="rId3" Type="http://schemas.openxmlformats.org/officeDocument/2006/relationships/customXml" Target="../ink/ink128.xml"/><Relationship Id="rId12" Type="http://schemas.openxmlformats.org/officeDocument/2006/relationships/image" Target="../media/image138.png"/><Relationship Id="rId17" Type="http://schemas.openxmlformats.org/officeDocument/2006/relationships/customXml" Target="../ink/ink135.xml"/><Relationship Id="rId25" Type="http://schemas.openxmlformats.org/officeDocument/2006/relationships/customXml" Target="../ink/ink139.xml"/><Relationship Id="rId33" Type="http://schemas.openxmlformats.org/officeDocument/2006/relationships/customXml" Target="../ink/ink143.xml"/><Relationship Id="rId38" Type="http://schemas.openxmlformats.org/officeDocument/2006/relationships/image" Target="../media/image151.png"/><Relationship Id="rId46" Type="http://schemas.openxmlformats.org/officeDocument/2006/relationships/image" Target="../media/image155.png"/><Relationship Id="rId59" Type="http://schemas.openxmlformats.org/officeDocument/2006/relationships/customXml" Target="../ink/ink156.xml"/><Relationship Id="rId67" Type="http://schemas.openxmlformats.org/officeDocument/2006/relationships/customXml" Target="../ink/ink160.xml"/><Relationship Id="rId20" Type="http://schemas.openxmlformats.org/officeDocument/2006/relationships/image" Target="../media/image142.png"/><Relationship Id="rId41" Type="http://schemas.openxmlformats.org/officeDocument/2006/relationships/customXml" Target="../ink/ink147.xml"/><Relationship Id="rId54" Type="http://schemas.openxmlformats.org/officeDocument/2006/relationships/image" Target="../media/image159.png"/><Relationship Id="rId62" Type="http://schemas.openxmlformats.org/officeDocument/2006/relationships/image" Target="../media/image163.png"/><Relationship Id="rId70" Type="http://schemas.openxmlformats.org/officeDocument/2006/relationships/image" Target="../media/image167.png"/><Relationship Id="rId75" Type="http://schemas.openxmlformats.org/officeDocument/2006/relationships/customXml" Target="../ink/ink164.xml"/><Relationship Id="rId1" Type="http://schemas.openxmlformats.org/officeDocument/2006/relationships/slideLayout" Target="../slideLayouts/slideLayout2.xml"/><Relationship Id="rId6" Type="http://schemas.openxmlformats.org/officeDocument/2006/relationships/image" Target="../media/image135.png"/><Relationship Id="rId15" Type="http://schemas.openxmlformats.org/officeDocument/2006/relationships/customXml" Target="../ink/ink134.xml"/><Relationship Id="rId23" Type="http://schemas.openxmlformats.org/officeDocument/2006/relationships/customXml" Target="../ink/ink138.xml"/><Relationship Id="rId28" Type="http://schemas.openxmlformats.org/officeDocument/2006/relationships/image" Target="../media/image146.png"/><Relationship Id="rId36" Type="http://schemas.openxmlformats.org/officeDocument/2006/relationships/image" Target="../media/image150.png"/><Relationship Id="rId49" Type="http://schemas.openxmlformats.org/officeDocument/2006/relationships/customXml" Target="../ink/ink151.xml"/><Relationship Id="rId57" Type="http://schemas.openxmlformats.org/officeDocument/2006/relationships/customXml" Target="../ink/ink155.xml"/><Relationship Id="rId10" Type="http://schemas.openxmlformats.org/officeDocument/2006/relationships/image" Target="../media/image137.png"/><Relationship Id="rId31" Type="http://schemas.openxmlformats.org/officeDocument/2006/relationships/customXml" Target="../ink/ink142.xml"/><Relationship Id="rId44" Type="http://schemas.openxmlformats.org/officeDocument/2006/relationships/image" Target="../media/image154.png"/><Relationship Id="rId52" Type="http://schemas.openxmlformats.org/officeDocument/2006/relationships/image" Target="../media/image158.png"/><Relationship Id="rId60" Type="http://schemas.openxmlformats.org/officeDocument/2006/relationships/image" Target="../media/image162.png"/><Relationship Id="rId65" Type="http://schemas.openxmlformats.org/officeDocument/2006/relationships/customXml" Target="../ink/ink159.xml"/><Relationship Id="rId73" Type="http://schemas.openxmlformats.org/officeDocument/2006/relationships/customXml" Target="../ink/ink163.xml"/><Relationship Id="rId78" Type="http://schemas.openxmlformats.org/officeDocument/2006/relationships/image" Target="../media/image171.png"/><Relationship Id="rId81" Type="http://schemas.openxmlformats.org/officeDocument/2006/relationships/customXml" Target="../ink/ink167.xml"/><Relationship Id="rId4" Type="http://schemas.openxmlformats.org/officeDocument/2006/relationships/image" Target="../media/image134.png"/><Relationship Id="rId9" Type="http://schemas.openxmlformats.org/officeDocument/2006/relationships/customXml" Target="../ink/ink131.xml"/><Relationship Id="rId13" Type="http://schemas.openxmlformats.org/officeDocument/2006/relationships/customXml" Target="../ink/ink133.xml"/><Relationship Id="rId18" Type="http://schemas.openxmlformats.org/officeDocument/2006/relationships/image" Target="../media/image141.png"/><Relationship Id="rId39" Type="http://schemas.openxmlformats.org/officeDocument/2006/relationships/customXml" Target="../ink/ink146.xml"/><Relationship Id="rId34" Type="http://schemas.openxmlformats.org/officeDocument/2006/relationships/image" Target="../media/image149.png"/><Relationship Id="rId50" Type="http://schemas.openxmlformats.org/officeDocument/2006/relationships/image" Target="../media/image157.png"/><Relationship Id="rId55" Type="http://schemas.openxmlformats.org/officeDocument/2006/relationships/customXml" Target="../ink/ink154.xml"/><Relationship Id="rId76" Type="http://schemas.openxmlformats.org/officeDocument/2006/relationships/image" Target="../media/image170.png"/><Relationship Id="rId7" Type="http://schemas.openxmlformats.org/officeDocument/2006/relationships/customXml" Target="../ink/ink130.xml"/><Relationship Id="rId71" Type="http://schemas.openxmlformats.org/officeDocument/2006/relationships/customXml" Target="../ink/ink162.xml"/><Relationship Id="rId2" Type="http://schemas.openxmlformats.org/officeDocument/2006/relationships/image" Target="../media/image133.png"/><Relationship Id="rId29" Type="http://schemas.openxmlformats.org/officeDocument/2006/relationships/customXml" Target="../ink/ink141.xml"/><Relationship Id="rId24" Type="http://schemas.openxmlformats.org/officeDocument/2006/relationships/image" Target="../media/image144.png"/><Relationship Id="rId40" Type="http://schemas.openxmlformats.org/officeDocument/2006/relationships/image" Target="../media/image152.png"/><Relationship Id="rId45" Type="http://schemas.openxmlformats.org/officeDocument/2006/relationships/customXml" Target="../ink/ink149.xml"/><Relationship Id="rId66" Type="http://schemas.openxmlformats.org/officeDocument/2006/relationships/image" Target="../media/image165.png"/></Relationships>
</file>

<file path=ppt/slides/_rels/slide40.xml.rels><?xml version="1.0" encoding="UTF-8" standalone="yes"?>
<Relationships xmlns="http://schemas.openxmlformats.org/package/2006/relationships"><Relationship Id="rId26" Type="http://schemas.openxmlformats.org/officeDocument/2006/relationships/customXml" Target="../ink/ink818.xml"/><Relationship Id="rId21" Type="http://schemas.openxmlformats.org/officeDocument/2006/relationships/image" Target="../media/image483.png"/><Relationship Id="rId42" Type="http://schemas.openxmlformats.org/officeDocument/2006/relationships/customXml" Target="../ink/ink826.xml"/><Relationship Id="rId47" Type="http://schemas.openxmlformats.org/officeDocument/2006/relationships/image" Target="../media/image497.png"/><Relationship Id="rId63" Type="http://schemas.openxmlformats.org/officeDocument/2006/relationships/image" Target="../media/image505.png"/><Relationship Id="rId68" Type="http://schemas.openxmlformats.org/officeDocument/2006/relationships/customXml" Target="../ink/ink839.xml"/><Relationship Id="rId84" Type="http://schemas.openxmlformats.org/officeDocument/2006/relationships/customXml" Target="../ink/ink847.xml"/><Relationship Id="rId89" Type="http://schemas.openxmlformats.org/officeDocument/2006/relationships/image" Target="../media/image518.png"/><Relationship Id="rId16" Type="http://schemas.openxmlformats.org/officeDocument/2006/relationships/customXml" Target="../ink/ink813.xml"/><Relationship Id="rId107" Type="http://schemas.openxmlformats.org/officeDocument/2006/relationships/image" Target="../media/image527.png"/><Relationship Id="rId11" Type="http://schemas.openxmlformats.org/officeDocument/2006/relationships/image" Target="../media/image478.png"/><Relationship Id="rId32" Type="http://schemas.openxmlformats.org/officeDocument/2006/relationships/customXml" Target="../ink/ink821.xml"/><Relationship Id="rId37" Type="http://schemas.openxmlformats.org/officeDocument/2006/relationships/image" Target="../media/image491.png"/><Relationship Id="rId53" Type="http://schemas.openxmlformats.org/officeDocument/2006/relationships/image" Target="../media/image500.png"/><Relationship Id="rId58" Type="http://schemas.openxmlformats.org/officeDocument/2006/relationships/customXml" Target="../ink/ink834.xml"/><Relationship Id="rId74" Type="http://schemas.openxmlformats.org/officeDocument/2006/relationships/customXml" Target="../ink/ink842.xml"/><Relationship Id="rId79" Type="http://schemas.openxmlformats.org/officeDocument/2006/relationships/image" Target="../media/image513.png"/><Relationship Id="rId102" Type="http://schemas.openxmlformats.org/officeDocument/2006/relationships/customXml" Target="../ink/ink856.xml"/><Relationship Id="rId5" Type="http://schemas.openxmlformats.org/officeDocument/2006/relationships/image" Target="../media/image474.wmf"/><Relationship Id="rId90" Type="http://schemas.openxmlformats.org/officeDocument/2006/relationships/customXml" Target="../ink/ink850.xml"/><Relationship Id="rId95" Type="http://schemas.openxmlformats.org/officeDocument/2006/relationships/image" Target="../media/image521.png"/><Relationship Id="rId22" Type="http://schemas.openxmlformats.org/officeDocument/2006/relationships/customXml" Target="../ink/ink816.xml"/><Relationship Id="rId27" Type="http://schemas.openxmlformats.org/officeDocument/2006/relationships/image" Target="../media/image486.png"/><Relationship Id="rId43" Type="http://schemas.openxmlformats.org/officeDocument/2006/relationships/image" Target="../media/image494.png"/><Relationship Id="rId48" Type="http://schemas.openxmlformats.org/officeDocument/2006/relationships/customXml" Target="../ink/ink829.xml"/><Relationship Id="rId64" Type="http://schemas.openxmlformats.org/officeDocument/2006/relationships/customXml" Target="../ink/ink837.xml"/><Relationship Id="rId69" Type="http://schemas.openxmlformats.org/officeDocument/2006/relationships/image" Target="../media/image508.png"/><Relationship Id="rId80" Type="http://schemas.openxmlformats.org/officeDocument/2006/relationships/customXml" Target="../ink/ink845.xml"/><Relationship Id="rId85" Type="http://schemas.openxmlformats.org/officeDocument/2006/relationships/image" Target="../media/image516.png"/><Relationship Id="rId12" Type="http://schemas.openxmlformats.org/officeDocument/2006/relationships/customXml" Target="../ink/ink811.xml"/><Relationship Id="rId17" Type="http://schemas.openxmlformats.org/officeDocument/2006/relationships/image" Target="../media/image481.png"/><Relationship Id="rId33" Type="http://schemas.openxmlformats.org/officeDocument/2006/relationships/image" Target="../media/image489.png"/><Relationship Id="rId38" Type="http://schemas.openxmlformats.org/officeDocument/2006/relationships/customXml" Target="../ink/ink824.xml"/><Relationship Id="rId59" Type="http://schemas.openxmlformats.org/officeDocument/2006/relationships/image" Target="../media/image503.png"/><Relationship Id="rId103" Type="http://schemas.openxmlformats.org/officeDocument/2006/relationships/image" Target="../media/image525.png"/><Relationship Id="rId108" Type="http://schemas.openxmlformats.org/officeDocument/2006/relationships/customXml" Target="../ink/ink859.xml"/><Relationship Id="rId54" Type="http://schemas.openxmlformats.org/officeDocument/2006/relationships/customXml" Target="../ink/ink832.xml"/><Relationship Id="rId70" Type="http://schemas.openxmlformats.org/officeDocument/2006/relationships/customXml" Target="../ink/ink840.xml"/><Relationship Id="rId75" Type="http://schemas.openxmlformats.org/officeDocument/2006/relationships/image" Target="../media/image511.png"/><Relationship Id="rId91" Type="http://schemas.openxmlformats.org/officeDocument/2006/relationships/image" Target="../media/image519.png"/><Relationship Id="rId96" Type="http://schemas.openxmlformats.org/officeDocument/2006/relationships/customXml" Target="../ink/ink853.xml"/><Relationship Id="rId1" Type="http://schemas.openxmlformats.org/officeDocument/2006/relationships/vmlDrawing" Target="../drawings/vmlDrawing3.vml"/><Relationship Id="rId6" Type="http://schemas.openxmlformats.org/officeDocument/2006/relationships/oleObject" Target="../embeddings/oleObject7.bin"/><Relationship Id="rId15" Type="http://schemas.openxmlformats.org/officeDocument/2006/relationships/image" Target="../media/image480.png"/><Relationship Id="rId23" Type="http://schemas.openxmlformats.org/officeDocument/2006/relationships/image" Target="../media/image484.png"/><Relationship Id="rId28" Type="http://schemas.openxmlformats.org/officeDocument/2006/relationships/customXml" Target="../ink/ink819.xml"/><Relationship Id="rId36" Type="http://schemas.openxmlformats.org/officeDocument/2006/relationships/customXml" Target="../ink/ink823.xml"/><Relationship Id="rId49" Type="http://schemas.openxmlformats.org/officeDocument/2006/relationships/image" Target="../media/image498.png"/><Relationship Id="rId57" Type="http://schemas.openxmlformats.org/officeDocument/2006/relationships/image" Target="../media/image502.png"/><Relationship Id="rId106" Type="http://schemas.openxmlformats.org/officeDocument/2006/relationships/customXml" Target="../ink/ink858.xml"/><Relationship Id="rId10" Type="http://schemas.openxmlformats.org/officeDocument/2006/relationships/customXml" Target="../ink/ink810.xml"/><Relationship Id="rId31" Type="http://schemas.openxmlformats.org/officeDocument/2006/relationships/image" Target="../media/image488.png"/><Relationship Id="rId44" Type="http://schemas.openxmlformats.org/officeDocument/2006/relationships/customXml" Target="../ink/ink827.xml"/><Relationship Id="rId52" Type="http://schemas.openxmlformats.org/officeDocument/2006/relationships/customXml" Target="../ink/ink831.xml"/><Relationship Id="rId60" Type="http://schemas.openxmlformats.org/officeDocument/2006/relationships/customXml" Target="../ink/ink835.xml"/><Relationship Id="rId65" Type="http://schemas.openxmlformats.org/officeDocument/2006/relationships/image" Target="../media/image506.png"/><Relationship Id="rId73" Type="http://schemas.openxmlformats.org/officeDocument/2006/relationships/image" Target="../media/image510.png"/><Relationship Id="rId78" Type="http://schemas.openxmlformats.org/officeDocument/2006/relationships/customXml" Target="../ink/ink844.xml"/><Relationship Id="rId81" Type="http://schemas.openxmlformats.org/officeDocument/2006/relationships/image" Target="../media/image514.png"/><Relationship Id="rId86" Type="http://schemas.openxmlformats.org/officeDocument/2006/relationships/customXml" Target="../ink/ink848.xml"/><Relationship Id="rId94" Type="http://schemas.openxmlformats.org/officeDocument/2006/relationships/customXml" Target="../ink/ink852.xml"/><Relationship Id="rId99" Type="http://schemas.openxmlformats.org/officeDocument/2006/relationships/image" Target="../media/image523.png"/><Relationship Id="rId101" Type="http://schemas.openxmlformats.org/officeDocument/2006/relationships/image" Target="../media/image524.png"/><Relationship Id="rId4" Type="http://schemas.openxmlformats.org/officeDocument/2006/relationships/oleObject" Target="../embeddings/oleObject6.bin"/><Relationship Id="rId9" Type="http://schemas.openxmlformats.org/officeDocument/2006/relationships/image" Target="../media/image477.png"/><Relationship Id="rId13" Type="http://schemas.openxmlformats.org/officeDocument/2006/relationships/image" Target="../media/image479.png"/><Relationship Id="rId18" Type="http://schemas.openxmlformats.org/officeDocument/2006/relationships/customXml" Target="../ink/ink814.xml"/><Relationship Id="rId39" Type="http://schemas.openxmlformats.org/officeDocument/2006/relationships/image" Target="../media/image492.png"/><Relationship Id="rId109" Type="http://schemas.openxmlformats.org/officeDocument/2006/relationships/image" Target="../media/image528.png"/><Relationship Id="rId34" Type="http://schemas.openxmlformats.org/officeDocument/2006/relationships/customXml" Target="../ink/ink822.xml"/><Relationship Id="rId50" Type="http://schemas.openxmlformats.org/officeDocument/2006/relationships/customXml" Target="../ink/ink830.xml"/><Relationship Id="rId55" Type="http://schemas.openxmlformats.org/officeDocument/2006/relationships/image" Target="../media/image501.png"/><Relationship Id="rId76" Type="http://schemas.openxmlformats.org/officeDocument/2006/relationships/customXml" Target="../ink/ink843.xml"/><Relationship Id="rId97" Type="http://schemas.openxmlformats.org/officeDocument/2006/relationships/image" Target="../media/image522.png"/><Relationship Id="rId104" Type="http://schemas.openxmlformats.org/officeDocument/2006/relationships/customXml" Target="../ink/ink857.xml"/><Relationship Id="rId7" Type="http://schemas.openxmlformats.org/officeDocument/2006/relationships/image" Target="../media/image475.wmf"/><Relationship Id="rId71" Type="http://schemas.openxmlformats.org/officeDocument/2006/relationships/image" Target="../media/image509.png"/><Relationship Id="rId92" Type="http://schemas.openxmlformats.org/officeDocument/2006/relationships/customXml" Target="../ink/ink851.xml"/><Relationship Id="rId2" Type="http://schemas.openxmlformats.org/officeDocument/2006/relationships/slideLayout" Target="../slideLayouts/slideLayout2.xml"/><Relationship Id="rId29" Type="http://schemas.openxmlformats.org/officeDocument/2006/relationships/image" Target="../media/image487.png"/><Relationship Id="rId24" Type="http://schemas.openxmlformats.org/officeDocument/2006/relationships/customXml" Target="../ink/ink817.xml"/><Relationship Id="rId40" Type="http://schemas.openxmlformats.org/officeDocument/2006/relationships/customXml" Target="../ink/ink825.xml"/><Relationship Id="rId45" Type="http://schemas.openxmlformats.org/officeDocument/2006/relationships/image" Target="../media/image495.png"/><Relationship Id="rId66" Type="http://schemas.openxmlformats.org/officeDocument/2006/relationships/customXml" Target="../ink/ink838.xml"/><Relationship Id="rId87" Type="http://schemas.openxmlformats.org/officeDocument/2006/relationships/image" Target="../media/image517.png"/><Relationship Id="rId110" Type="http://schemas.openxmlformats.org/officeDocument/2006/relationships/customXml" Target="../ink/ink860.xml"/><Relationship Id="rId61" Type="http://schemas.openxmlformats.org/officeDocument/2006/relationships/image" Target="../media/image504.png"/><Relationship Id="rId82" Type="http://schemas.openxmlformats.org/officeDocument/2006/relationships/customXml" Target="../ink/ink846.xml"/><Relationship Id="rId19" Type="http://schemas.openxmlformats.org/officeDocument/2006/relationships/image" Target="../media/image482.png"/><Relationship Id="rId14" Type="http://schemas.openxmlformats.org/officeDocument/2006/relationships/customXml" Target="../ink/ink812.xml"/><Relationship Id="rId30" Type="http://schemas.openxmlformats.org/officeDocument/2006/relationships/customXml" Target="../ink/ink820.xml"/><Relationship Id="rId35" Type="http://schemas.openxmlformats.org/officeDocument/2006/relationships/image" Target="../media/image490.png"/><Relationship Id="rId56" Type="http://schemas.openxmlformats.org/officeDocument/2006/relationships/customXml" Target="../ink/ink833.xml"/><Relationship Id="rId77" Type="http://schemas.openxmlformats.org/officeDocument/2006/relationships/image" Target="../media/image512.png"/><Relationship Id="rId100" Type="http://schemas.openxmlformats.org/officeDocument/2006/relationships/customXml" Target="../ink/ink855.xml"/><Relationship Id="rId105" Type="http://schemas.openxmlformats.org/officeDocument/2006/relationships/image" Target="../media/image526.png"/><Relationship Id="rId8" Type="http://schemas.openxmlformats.org/officeDocument/2006/relationships/customXml" Target="../ink/ink809.xml"/><Relationship Id="rId51" Type="http://schemas.openxmlformats.org/officeDocument/2006/relationships/image" Target="../media/image499.png"/><Relationship Id="rId72" Type="http://schemas.openxmlformats.org/officeDocument/2006/relationships/customXml" Target="../ink/ink841.xml"/><Relationship Id="rId93" Type="http://schemas.openxmlformats.org/officeDocument/2006/relationships/image" Target="../media/image520.png"/><Relationship Id="rId98" Type="http://schemas.openxmlformats.org/officeDocument/2006/relationships/customXml" Target="../ink/ink854.xml"/><Relationship Id="rId3" Type="http://schemas.openxmlformats.org/officeDocument/2006/relationships/image" Target="../media/image476.png"/><Relationship Id="rId25" Type="http://schemas.openxmlformats.org/officeDocument/2006/relationships/image" Target="../media/image485.png"/><Relationship Id="rId46" Type="http://schemas.openxmlformats.org/officeDocument/2006/relationships/customXml" Target="../ink/ink828.xml"/><Relationship Id="rId67" Type="http://schemas.openxmlformats.org/officeDocument/2006/relationships/image" Target="../media/image507.png"/><Relationship Id="rId20" Type="http://schemas.openxmlformats.org/officeDocument/2006/relationships/customXml" Target="../ink/ink815.xml"/><Relationship Id="rId41" Type="http://schemas.openxmlformats.org/officeDocument/2006/relationships/image" Target="../media/image493.png"/><Relationship Id="rId62" Type="http://schemas.openxmlformats.org/officeDocument/2006/relationships/customXml" Target="../ink/ink836.xml"/><Relationship Id="rId83" Type="http://schemas.openxmlformats.org/officeDocument/2006/relationships/image" Target="../media/image515.png"/><Relationship Id="rId88" Type="http://schemas.openxmlformats.org/officeDocument/2006/relationships/customXml" Target="../ink/ink849.xml"/><Relationship Id="rId111" Type="http://schemas.openxmlformats.org/officeDocument/2006/relationships/image" Target="../media/image529.png"/></Relationships>
</file>

<file path=ppt/slides/_rels/slide41.xml.rels><?xml version="1.0" encoding="UTF-8" standalone="yes"?>
<Relationships xmlns="http://schemas.openxmlformats.org/package/2006/relationships"><Relationship Id="rId117" Type="http://schemas.openxmlformats.org/officeDocument/2006/relationships/customXml" Target="../ink/ink918.xml"/><Relationship Id="rId21" Type="http://schemas.openxmlformats.org/officeDocument/2006/relationships/customXml" Target="../ink/ink870.xml"/><Relationship Id="rId42" Type="http://schemas.openxmlformats.org/officeDocument/2006/relationships/image" Target="../media/image550.png"/><Relationship Id="rId63" Type="http://schemas.openxmlformats.org/officeDocument/2006/relationships/customXml" Target="../ink/ink891.xml"/><Relationship Id="rId84" Type="http://schemas.openxmlformats.org/officeDocument/2006/relationships/image" Target="../media/image571.png"/><Relationship Id="rId138" Type="http://schemas.openxmlformats.org/officeDocument/2006/relationships/image" Target="../media/image598.png"/><Relationship Id="rId159" Type="http://schemas.openxmlformats.org/officeDocument/2006/relationships/customXml" Target="../ink/ink939.xml"/><Relationship Id="rId170" Type="http://schemas.openxmlformats.org/officeDocument/2006/relationships/image" Target="../media/image614.png"/><Relationship Id="rId107" Type="http://schemas.openxmlformats.org/officeDocument/2006/relationships/customXml" Target="../ink/ink913.xml"/><Relationship Id="rId11" Type="http://schemas.openxmlformats.org/officeDocument/2006/relationships/customXml" Target="../ink/ink865.xml"/><Relationship Id="rId32" Type="http://schemas.openxmlformats.org/officeDocument/2006/relationships/image" Target="../media/image545.png"/><Relationship Id="rId53" Type="http://schemas.openxmlformats.org/officeDocument/2006/relationships/customXml" Target="../ink/ink886.xml"/><Relationship Id="rId74" Type="http://schemas.openxmlformats.org/officeDocument/2006/relationships/image" Target="../media/image566.png"/><Relationship Id="rId128" Type="http://schemas.openxmlformats.org/officeDocument/2006/relationships/image" Target="../media/image593.png"/><Relationship Id="rId149" Type="http://schemas.openxmlformats.org/officeDocument/2006/relationships/customXml" Target="../ink/ink934.xml"/><Relationship Id="rId5" Type="http://schemas.openxmlformats.org/officeDocument/2006/relationships/customXml" Target="../ink/ink862.xml"/><Relationship Id="rId95" Type="http://schemas.openxmlformats.org/officeDocument/2006/relationships/customXml" Target="../ink/ink907.xml"/><Relationship Id="rId160" Type="http://schemas.openxmlformats.org/officeDocument/2006/relationships/image" Target="../media/image609.png"/><Relationship Id="rId22" Type="http://schemas.openxmlformats.org/officeDocument/2006/relationships/image" Target="../media/image540.png"/><Relationship Id="rId43" Type="http://schemas.openxmlformats.org/officeDocument/2006/relationships/customXml" Target="../ink/ink881.xml"/><Relationship Id="rId64" Type="http://schemas.openxmlformats.org/officeDocument/2006/relationships/image" Target="../media/image561.png"/><Relationship Id="rId118" Type="http://schemas.openxmlformats.org/officeDocument/2006/relationships/image" Target="../media/image588.png"/><Relationship Id="rId139" Type="http://schemas.openxmlformats.org/officeDocument/2006/relationships/customXml" Target="../ink/ink929.xml"/><Relationship Id="rId85" Type="http://schemas.openxmlformats.org/officeDocument/2006/relationships/customXml" Target="../ink/ink902.xml"/><Relationship Id="rId150" Type="http://schemas.openxmlformats.org/officeDocument/2006/relationships/image" Target="../media/image604.png"/><Relationship Id="rId171" Type="http://schemas.openxmlformats.org/officeDocument/2006/relationships/customXml" Target="../ink/ink945.xml"/><Relationship Id="rId12" Type="http://schemas.openxmlformats.org/officeDocument/2006/relationships/image" Target="../media/image535.png"/><Relationship Id="rId33" Type="http://schemas.openxmlformats.org/officeDocument/2006/relationships/customXml" Target="../ink/ink876.xml"/><Relationship Id="rId108" Type="http://schemas.openxmlformats.org/officeDocument/2006/relationships/image" Target="../media/image583.png"/><Relationship Id="rId129" Type="http://schemas.openxmlformats.org/officeDocument/2006/relationships/customXml" Target="../ink/ink924.xml"/><Relationship Id="rId54" Type="http://schemas.openxmlformats.org/officeDocument/2006/relationships/image" Target="../media/image556.png"/><Relationship Id="rId70" Type="http://schemas.openxmlformats.org/officeDocument/2006/relationships/image" Target="../media/image564.png"/><Relationship Id="rId75" Type="http://schemas.openxmlformats.org/officeDocument/2006/relationships/customXml" Target="../ink/ink897.xml"/><Relationship Id="rId91" Type="http://schemas.openxmlformats.org/officeDocument/2006/relationships/customXml" Target="../ink/ink905.xml"/><Relationship Id="rId96" Type="http://schemas.openxmlformats.org/officeDocument/2006/relationships/image" Target="../media/image577.png"/><Relationship Id="rId140" Type="http://schemas.openxmlformats.org/officeDocument/2006/relationships/image" Target="../media/image599.png"/><Relationship Id="rId145" Type="http://schemas.openxmlformats.org/officeDocument/2006/relationships/customXml" Target="../ink/ink932.xml"/><Relationship Id="rId161" Type="http://schemas.openxmlformats.org/officeDocument/2006/relationships/customXml" Target="../ink/ink940.xml"/><Relationship Id="rId166" Type="http://schemas.openxmlformats.org/officeDocument/2006/relationships/image" Target="../media/image612.png"/><Relationship Id="rId1" Type="http://schemas.openxmlformats.org/officeDocument/2006/relationships/slideLayout" Target="../slideLayouts/slideLayout2.xml"/><Relationship Id="rId6" Type="http://schemas.openxmlformats.org/officeDocument/2006/relationships/image" Target="../media/image532.png"/><Relationship Id="rId23" Type="http://schemas.openxmlformats.org/officeDocument/2006/relationships/customXml" Target="../ink/ink871.xml"/><Relationship Id="rId28" Type="http://schemas.openxmlformats.org/officeDocument/2006/relationships/image" Target="../media/image543.png"/><Relationship Id="rId49" Type="http://schemas.openxmlformats.org/officeDocument/2006/relationships/customXml" Target="../ink/ink884.xml"/><Relationship Id="rId114" Type="http://schemas.openxmlformats.org/officeDocument/2006/relationships/image" Target="../media/image586.png"/><Relationship Id="rId119" Type="http://schemas.openxmlformats.org/officeDocument/2006/relationships/customXml" Target="../ink/ink919.xml"/><Relationship Id="rId44" Type="http://schemas.openxmlformats.org/officeDocument/2006/relationships/image" Target="../media/image551.png"/><Relationship Id="rId60" Type="http://schemas.openxmlformats.org/officeDocument/2006/relationships/image" Target="../media/image559.png"/><Relationship Id="rId65" Type="http://schemas.openxmlformats.org/officeDocument/2006/relationships/customXml" Target="../ink/ink892.xml"/><Relationship Id="rId81" Type="http://schemas.openxmlformats.org/officeDocument/2006/relationships/customXml" Target="../ink/ink900.xml"/><Relationship Id="rId86" Type="http://schemas.openxmlformats.org/officeDocument/2006/relationships/image" Target="../media/image572.png"/><Relationship Id="rId130" Type="http://schemas.openxmlformats.org/officeDocument/2006/relationships/image" Target="../media/image594.png"/><Relationship Id="rId135" Type="http://schemas.openxmlformats.org/officeDocument/2006/relationships/customXml" Target="../ink/ink927.xml"/><Relationship Id="rId151" Type="http://schemas.openxmlformats.org/officeDocument/2006/relationships/customXml" Target="../ink/ink935.xml"/><Relationship Id="rId156" Type="http://schemas.openxmlformats.org/officeDocument/2006/relationships/image" Target="../media/image607.png"/><Relationship Id="rId172" Type="http://schemas.openxmlformats.org/officeDocument/2006/relationships/image" Target="../media/image615.png"/><Relationship Id="rId13" Type="http://schemas.openxmlformats.org/officeDocument/2006/relationships/customXml" Target="../ink/ink866.xml"/><Relationship Id="rId18" Type="http://schemas.openxmlformats.org/officeDocument/2006/relationships/image" Target="../media/image538.png"/><Relationship Id="rId39" Type="http://schemas.openxmlformats.org/officeDocument/2006/relationships/customXml" Target="../ink/ink879.xml"/><Relationship Id="rId109" Type="http://schemas.openxmlformats.org/officeDocument/2006/relationships/customXml" Target="../ink/ink914.xml"/><Relationship Id="rId34" Type="http://schemas.openxmlformats.org/officeDocument/2006/relationships/image" Target="../media/image546.png"/><Relationship Id="rId50" Type="http://schemas.openxmlformats.org/officeDocument/2006/relationships/image" Target="../media/image554.png"/><Relationship Id="rId55" Type="http://schemas.openxmlformats.org/officeDocument/2006/relationships/customXml" Target="../ink/ink887.xml"/><Relationship Id="rId76" Type="http://schemas.openxmlformats.org/officeDocument/2006/relationships/image" Target="../media/image567.png"/><Relationship Id="rId97" Type="http://schemas.openxmlformats.org/officeDocument/2006/relationships/customXml" Target="../ink/ink908.xml"/><Relationship Id="rId104" Type="http://schemas.openxmlformats.org/officeDocument/2006/relationships/image" Target="../media/image581.png"/><Relationship Id="rId120" Type="http://schemas.openxmlformats.org/officeDocument/2006/relationships/image" Target="../media/image589.png"/><Relationship Id="rId125" Type="http://schemas.openxmlformats.org/officeDocument/2006/relationships/customXml" Target="../ink/ink922.xml"/><Relationship Id="rId141" Type="http://schemas.openxmlformats.org/officeDocument/2006/relationships/customXml" Target="../ink/ink930.xml"/><Relationship Id="rId146" Type="http://schemas.openxmlformats.org/officeDocument/2006/relationships/image" Target="../media/image602.png"/><Relationship Id="rId167" Type="http://schemas.openxmlformats.org/officeDocument/2006/relationships/customXml" Target="../ink/ink943.xml"/><Relationship Id="rId7" Type="http://schemas.openxmlformats.org/officeDocument/2006/relationships/customXml" Target="../ink/ink863.xml"/><Relationship Id="rId71" Type="http://schemas.openxmlformats.org/officeDocument/2006/relationships/customXml" Target="../ink/ink895.xml"/><Relationship Id="rId92" Type="http://schemas.openxmlformats.org/officeDocument/2006/relationships/image" Target="../media/image575.png"/><Relationship Id="rId162" Type="http://schemas.openxmlformats.org/officeDocument/2006/relationships/image" Target="../media/image610.png"/><Relationship Id="rId2" Type="http://schemas.openxmlformats.org/officeDocument/2006/relationships/image" Target="../media/image530.png"/><Relationship Id="rId29" Type="http://schemas.openxmlformats.org/officeDocument/2006/relationships/customXml" Target="../ink/ink874.xml"/><Relationship Id="rId24" Type="http://schemas.openxmlformats.org/officeDocument/2006/relationships/image" Target="../media/image541.png"/><Relationship Id="rId40" Type="http://schemas.openxmlformats.org/officeDocument/2006/relationships/image" Target="../media/image549.png"/><Relationship Id="rId45" Type="http://schemas.openxmlformats.org/officeDocument/2006/relationships/customXml" Target="../ink/ink882.xml"/><Relationship Id="rId66" Type="http://schemas.openxmlformats.org/officeDocument/2006/relationships/image" Target="../media/image562.png"/><Relationship Id="rId87" Type="http://schemas.openxmlformats.org/officeDocument/2006/relationships/customXml" Target="../ink/ink903.xml"/><Relationship Id="rId110" Type="http://schemas.openxmlformats.org/officeDocument/2006/relationships/image" Target="../media/image584.png"/><Relationship Id="rId115" Type="http://schemas.openxmlformats.org/officeDocument/2006/relationships/customXml" Target="../ink/ink917.xml"/><Relationship Id="rId131" Type="http://schemas.openxmlformats.org/officeDocument/2006/relationships/customXml" Target="../ink/ink925.xml"/><Relationship Id="rId136" Type="http://schemas.openxmlformats.org/officeDocument/2006/relationships/image" Target="../media/image597.png"/><Relationship Id="rId157" Type="http://schemas.openxmlformats.org/officeDocument/2006/relationships/customXml" Target="../ink/ink938.xml"/><Relationship Id="rId61" Type="http://schemas.openxmlformats.org/officeDocument/2006/relationships/customXml" Target="../ink/ink890.xml"/><Relationship Id="rId82" Type="http://schemas.openxmlformats.org/officeDocument/2006/relationships/image" Target="../media/image570.png"/><Relationship Id="rId152" Type="http://schemas.openxmlformats.org/officeDocument/2006/relationships/image" Target="../media/image605.png"/><Relationship Id="rId19" Type="http://schemas.openxmlformats.org/officeDocument/2006/relationships/customXml" Target="../ink/ink869.xml"/><Relationship Id="rId14" Type="http://schemas.openxmlformats.org/officeDocument/2006/relationships/image" Target="../media/image536.png"/><Relationship Id="rId30" Type="http://schemas.openxmlformats.org/officeDocument/2006/relationships/image" Target="../media/image544.png"/><Relationship Id="rId35" Type="http://schemas.openxmlformats.org/officeDocument/2006/relationships/customXml" Target="../ink/ink877.xml"/><Relationship Id="rId56" Type="http://schemas.openxmlformats.org/officeDocument/2006/relationships/image" Target="../media/image557.png"/><Relationship Id="rId77" Type="http://schemas.openxmlformats.org/officeDocument/2006/relationships/customXml" Target="../ink/ink898.xml"/><Relationship Id="rId100" Type="http://schemas.openxmlformats.org/officeDocument/2006/relationships/image" Target="../media/image579.png"/><Relationship Id="rId105" Type="http://schemas.openxmlformats.org/officeDocument/2006/relationships/customXml" Target="../ink/ink912.xml"/><Relationship Id="rId126" Type="http://schemas.openxmlformats.org/officeDocument/2006/relationships/image" Target="../media/image592.png"/><Relationship Id="rId147" Type="http://schemas.openxmlformats.org/officeDocument/2006/relationships/customXml" Target="../ink/ink933.xml"/><Relationship Id="rId168" Type="http://schemas.openxmlformats.org/officeDocument/2006/relationships/image" Target="../media/image613.png"/><Relationship Id="rId8" Type="http://schemas.openxmlformats.org/officeDocument/2006/relationships/image" Target="../media/image533.png"/><Relationship Id="rId51" Type="http://schemas.openxmlformats.org/officeDocument/2006/relationships/customXml" Target="../ink/ink885.xml"/><Relationship Id="rId72" Type="http://schemas.openxmlformats.org/officeDocument/2006/relationships/image" Target="../media/image565.png"/><Relationship Id="rId93" Type="http://schemas.openxmlformats.org/officeDocument/2006/relationships/customXml" Target="../ink/ink906.xml"/><Relationship Id="rId98" Type="http://schemas.openxmlformats.org/officeDocument/2006/relationships/image" Target="../media/image578.png"/><Relationship Id="rId121" Type="http://schemas.openxmlformats.org/officeDocument/2006/relationships/customXml" Target="../ink/ink920.xml"/><Relationship Id="rId142" Type="http://schemas.openxmlformats.org/officeDocument/2006/relationships/image" Target="../media/image600.png"/><Relationship Id="rId163" Type="http://schemas.openxmlformats.org/officeDocument/2006/relationships/customXml" Target="../ink/ink941.xml"/><Relationship Id="rId3" Type="http://schemas.openxmlformats.org/officeDocument/2006/relationships/customXml" Target="../ink/ink861.xml"/><Relationship Id="rId25" Type="http://schemas.openxmlformats.org/officeDocument/2006/relationships/customXml" Target="../ink/ink872.xml"/><Relationship Id="rId46" Type="http://schemas.openxmlformats.org/officeDocument/2006/relationships/image" Target="../media/image552.png"/><Relationship Id="rId67" Type="http://schemas.openxmlformats.org/officeDocument/2006/relationships/customXml" Target="../ink/ink893.xml"/><Relationship Id="rId116" Type="http://schemas.openxmlformats.org/officeDocument/2006/relationships/image" Target="../media/image587.png"/><Relationship Id="rId137" Type="http://schemas.openxmlformats.org/officeDocument/2006/relationships/customXml" Target="../ink/ink928.xml"/><Relationship Id="rId158" Type="http://schemas.openxmlformats.org/officeDocument/2006/relationships/image" Target="../media/image608.png"/><Relationship Id="rId20" Type="http://schemas.openxmlformats.org/officeDocument/2006/relationships/image" Target="../media/image539.png"/><Relationship Id="rId41" Type="http://schemas.openxmlformats.org/officeDocument/2006/relationships/customXml" Target="../ink/ink880.xml"/><Relationship Id="rId62" Type="http://schemas.openxmlformats.org/officeDocument/2006/relationships/image" Target="../media/image560.png"/><Relationship Id="rId83" Type="http://schemas.openxmlformats.org/officeDocument/2006/relationships/customXml" Target="../ink/ink901.xml"/><Relationship Id="rId88" Type="http://schemas.openxmlformats.org/officeDocument/2006/relationships/image" Target="../media/image573.png"/><Relationship Id="rId111" Type="http://schemas.openxmlformats.org/officeDocument/2006/relationships/customXml" Target="../ink/ink915.xml"/><Relationship Id="rId132" Type="http://schemas.openxmlformats.org/officeDocument/2006/relationships/image" Target="../media/image595.png"/><Relationship Id="rId153" Type="http://schemas.openxmlformats.org/officeDocument/2006/relationships/customXml" Target="../ink/ink936.xml"/><Relationship Id="rId15" Type="http://schemas.openxmlformats.org/officeDocument/2006/relationships/customXml" Target="../ink/ink867.xml"/><Relationship Id="rId36" Type="http://schemas.openxmlformats.org/officeDocument/2006/relationships/image" Target="../media/image547.png"/><Relationship Id="rId57" Type="http://schemas.openxmlformats.org/officeDocument/2006/relationships/customXml" Target="../ink/ink888.xml"/><Relationship Id="rId106" Type="http://schemas.openxmlformats.org/officeDocument/2006/relationships/image" Target="../media/image582.png"/><Relationship Id="rId127" Type="http://schemas.openxmlformats.org/officeDocument/2006/relationships/customXml" Target="../ink/ink923.xml"/><Relationship Id="rId10" Type="http://schemas.openxmlformats.org/officeDocument/2006/relationships/image" Target="../media/image534.png"/><Relationship Id="rId31" Type="http://schemas.openxmlformats.org/officeDocument/2006/relationships/customXml" Target="../ink/ink875.xml"/><Relationship Id="rId52" Type="http://schemas.openxmlformats.org/officeDocument/2006/relationships/image" Target="../media/image555.png"/><Relationship Id="rId73" Type="http://schemas.openxmlformats.org/officeDocument/2006/relationships/customXml" Target="../ink/ink896.xml"/><Relationship Id="rId78" Type="http://schemas.openxmlformats.org/officeDocument/2006/relationships/image" Target="../media/image568.png"/><Relationship Id="rId94" Type="http://schemas.openxmlformats.org/officeDocument/2006/relationships/image" Target="../media/image576.png"/><Relationship Id="rId99" Type="http://schemas.openxmlformats.org/officeDocument/2006/relationships/customXml" Target="../ink/ink909.xml"/><Relationship Id="rId101" Type="http://schemas.openxmlformats.org/officeDocument/2006/relationships/customXml" Target="../ink/ink910.xml"/><Relationship Id="rId122" Type="http://schemas.openxmlformats.org/officeDocument/2006/relationships/image" Target="../media/image590.png"/><Relationship Id="rId143" Type="http://schemas.openxmlformats.org/officeDocument/2006/relationships/customXml" Target="../ink/ink931.xml"/><Relationship Id="rId148" Type="http://schemas.openxmlformats.org/officeDocument/2006/relationships/image" Target="../media/image603.png"/><Relationship Id="rId164" Type="http://schemas.openxmlformats.org/officeDocument/2006/relationships/image" Target="../media/image611.png"/><Relationship Id="rId169" Type="http://schemas.openxmlformats.org/officeDocument/2006/relationships/customXml" Target="../ink/ink944.xml"/><Relationship Id="rId4" Type="http://schemas.openxmlformats.org/officeDocument/2006/relationships/image" Target="../media/image531.png"/><Relationship Id="rId9" Type="http://schemas.openxmlformats.org/officeDocument/2006/relationships/customXml" Target="../ink/ink864.xml"/><Relationship Id="rId26" Type="http://schemas.openxmlformats.org/officeDocument/2006/relationships/image" Target="../media/image542.png"/><Relationship Id="rId47" Type="http://schemas.openxmlformats.org/officeDocument/2006/relationships/customXml" Target="../ink/ink883.xml"/><Relationship Id="rId68" Type="http://schemas.openxmlformats.org/officeDocument/2006/relationships/image" Target="../media/image563.png"/><Relationship Id="rId89" Type="http://schemas.openxmlformats.org/officeDocument/2006/relationships/customXml" Target="../ink/ink904.xml"/><Relationship Id="rId112" Type="http://schemas.openxmlformats.org/officeDocument/2006/relationships/image" Target="../media/image585.png"/><Relationship Id="rId133" Type="http://schemas.openxmlformats.org/officeDocument/2006/relationships/customXml" Target="../ink/ink926.xml"/><Relationship Id="rId154" Type="http://schemas.openxmlformats.org/officeDocument/2006/relationships/image" Target="../media/image606.png"/><Relationship Id="rId16" Type="http://schemas.openxmlformats.org/officeDocument/2006/relationships/image" Target="../media/image537.png"/><Relationship Id="rId37" Type="http://schemas.openxmlformats.org/officeDocument/2006/relationships/customXml" Target="../ink/ink878.xml"/><Relationship Id="rId58" Type="http://schemas.openxmlformats.org/officeDocument/2006/relationships/image" Target="../media/image558.png"/><Relationship Id="rId79" Type="http://schemas.openxmlformats.org/officeDocument/2006/relationships/customXml" Target="../ink/ink899.xml"/><Relationship Id="rId102" Type="http://schemas.openxmlformats.org/officeDocument/2006/relationships/image" Target="../media/image580.png"/><Relationship Id="rId123" Type="http://schemas.openxmlformats.org/officeDocument/2006/relationships/customXml" Target="../ink/ink921.xml"/><Relationship Id="rId144" Type="http://schemas.openxmlformats.org/officeDocument/2006/relationships/image" Target="../media/image601.png"/><Relationship Id="rId90" Type="http://schemas.openxmlformats.org/officeDocument/2006/relationships/image" Target="../media/image574.png"/><Relationship Id="rId165" Type="http://schemas.openxmlformats.org/officeDocument/2006/relationships/customXml" Target="../ink/ink942.xml"/><Relationship Id="rId27" Type="http://schemas.openxmlformats.org/officeDocument/2006/relationships/customXml" Target="../ink/ink873.xml"/><Relationship Id="rId48" Type="http://schemas.openxmlformats.org/officeDocument/2006/relationships/image" Target="../media/image553.png"/><Relationship Id="rId69" Type="http://schemas.openxmlformats.org/officeDocument/2006/relationships/customXml" Target="../ink/ink894.xml"/><Relationship Id="rId113" Type="http://schemas.openxmlformats.org/officeDocument/2006/relationships/customXml" Target="../ink/ink916.xml"/><Relationship Id="rId134" Type="http://schemas.openxmlformats.org/officeDocument/2006/relationships/image" Target="../media/image596.png"/><Relationship Id="rId80" Type="http://schemas.openxmlformats.org/officeDocument/2006/relationships/image" Target="../media/image569.png"/><Relationship Id="rId155" Type="http://schemas.openxmlformats.org/officeDocument/2006/relationships/customXml" Target="../ink/ink937.xml"/><Relationship Id="rId17" Type="http://schemas.openxmlformats.org/officeDocument/2006/relationships/customXml" Target="../ink/ink868.xml"/><Relationship Id="rId38" Type="http://schemas.openxmlformats.org/officeDocument/2006/relationships/image" Target="../media/image548.png"/><Relationship Id="rId59" Type="http://schemas.openxmlformats.org/officeDocument/2006/relationships/customXml" Target="../ink/ink889.xml"/><Relationship Id="rId103" Type="http://schemas.openxmlformats.org/officeDocument/2006/relationships/customXml" Target="../ink/ink911.xml"/><Relationship Id="rId124" Type="http://schemas.openxmlformats.org/officeDocument/2006/relationships/image" Target="../media/image591.png"/></Relationships>
</file>

<file path=ppt/slides/_rels/slide42.xml.rels><?xml version="1.0" encoding="UTF-8" standalone="yes"?>
<Relationships xmlns="http://schemas.openxmlformats.org/package/2006/relationships"><Relationship Id="rId2" Type="http://schemas.openxmlformats.org/officeDocument/2006/relationships/image" Target="../media/image61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1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6" Type="http://schemas.openxmlformats.org/officeDocument/2006/relationships/image" Target="../media/image630.png"/><Relationship Id="rId21" Type="http://schemas.openxmlformats.org/officeDocument/2006/relationships/customXml" Target="../ink/ink955.xml"/><Relationship Id="rId42" Type="http://schemas.openxmlformats.org/officeDocument/2006/relationships/image" Target="../media/image638.png"/><Relationship Id="rId47" Type="http://schemas.openxmlformats.org/officeDocument/2006/relationships/customXml" Target="../ink/ink968.xml"/><Relationship Id="rId63" Type="http://schemas.openxmlformats.org/officeDocument/2006/relationships/customXml" Target="../ink/ink976.xml"/><Relationship Id="rId68" Type="http://schemas.openxmlformats.org/officeDocument/2006/relationships/image" Target="../media/image651.png"/><Relationship Id="rId84" Type="http://schemas.openxmlformats.org/officeDocument/2006/relationships/image" Target="../media/image659.png"/><Relationship Id="rId89" Type="http://schemas.openxmlformats.org/officeDocument/2006/relationships/customXml" Target="../ink/ink989.xml"/><Relationship Id="rId112" Type="http://schemas.openxmlformats.org/officeDocument/2006/relationships/image" Target="../media/image673.png"/><Relationship Id="rId16" Type="http://schemas.openxmlformats.org/officeDocument/2006/relationships/image" Target="../media/image625.png"/><Relationship Id="rId107" Type="http://schemas.openxmlformats.org/officeDocument/2006/relationships/customXml" Target="../ink/ink998.xml"/><Relationship Id="rId11" Type="http://schemas.openxmlformats.org/officeDocument/2006/relationships/customXml" Target="../ink/ink950.xml"/><Relationship Id="rId32" Type="http://schemas.openxmlformats.org/officeDocument/2006/relationships/image" Target="../media/image633.png"/><Relationship Id="rId37" Type="http://schemas.openxmlformats.org/officeDocument/2006/relationships/customXml" Target="../ink/ink963.xml"/><Relationship Id="rId53" Type="http://schemas.openxmlformats.org/officeDocument/2006/relationships/customXml" Target="../ink/ink971.xml"/><Relationship Id="rId58" Type="http://schemas.openxmlformats.org/officeDocument/2006/relationships/image" Target="../media/image646.png"/><Relationship Id="rId74" Type="http://schemas.openxmlformats.org/officeDocument/2006/relationships/image" Target="../media/image654.png"/><Relationship Id="rId79" Type="http://schemas.openxmlformats.org/officeDocument/2006/relationships/customXml" Target="../ink/ink984.xml"/><Relationship Id="rId102" Type="http://schemas.openxmlformats.org/officeDocument/2006/relationships/image" Target="../media/image668.png"/><Relationship Id="rId5" Type="http://schemas.openxmlformats.org/officeDocument/2006/relationships/customXml" Target="../ink/ink947.xml"/><Relationship Id="rId90" Type="http://schemas.openxmlformats.org/officeDocument/2006/relationships/image" Target="../media/image662.png"/><Relationship Id="rId95" Type="http://schemas.openxmlformats.org/officeDocument/2006/relationships/customXml" Target="../ink/ink992.xml"/><Relationship Id="rId22" Type="http://schemas.openxmlformats.org/officeDocument/2006/relationships/image" Target="../media/image628.png"/><Relationship Id="rId27" Type="http://schemas.openxmlformats.org/officeDocument/2006/relationships/customXml" Target="../ink/ink958.xml"/><Relationship Id="rId43" Type="http://schemas.openxmlformats.org/officeDocument/2006/relationships/customXml" Target="../ink/ink966.xml"/><Relationship Id="rId48" Type="http://schemas.openxmlformats.org/officeDocument/2006/relationships/image" Target="../media/image641.png"/><Relationship Id="rId64" Type="http://schemas.openxmlformats.org/officeDocument/2006/relationships/image" Target="../media/image649.png"/><Relationship Id="rId69" Type="http://schemas.openxmlformats.org/officeDocument/2006/relationships/customXml" Target="../ink/ink979.xml"/><Relationship Id="rId113" Type="http://schemas.openxmlformats.org/officeDocument/2006/relationships/customXml" Target="../ink/ink1001.xml"/><Relationship Id="rId80" Type="http://schemas.openxmlformats.org/officeDocument/2006/relationships/image" Target="../media/image657.png"/><Relationship Id="rId85" Type="http://schemas.openxmlformats.org/officeDocument/2006/relationships/customXml" Target="../ink/ink987.xml"/><Relationship Id="rId12" Type="http://schemas.openxmlformats.org/officeDocument/2006/relationships/image" Target="../media/image623.png"/><Relationship Id="rId17" Type="http://schemas.openxmlformats.org/officeDocument/2006/relationships/customXml" Target="../ink/ink953.xml"/><Relationship Id="rId33" Type="http://schemas.openxmlformats.org/officeDocument/2006/relationships/customXml" Target="../ink/ink961.xml"/><Relationship Id="rId38" Type="http://schemas.openxmlformats.org/officeDocument/2006/relationships/image" Target="../media/image636.png"/><Relationship Id="rId59" Type="http://schemas.openxmlformats.org/officeDocument/2006/relationships/customXml" Target="../ink/ink974.xml"/><Relationship Id="rId103" Type="http://schemas.openxmlformats.org/officeDocument/2006/relationships/customXml" Target="../ink/ink996.xml"/><Relationship Id="rId108" Type="http://schemas.openxmlformats.org/officeDocument/2006/relationships/image" Target="../media/image671.png"/><Relationship Id="rId54" Type="http://schemas.openxmlformats.org/officeDocument/2006/relationships/image" Target="../media/image644.png"/><Relationship Id="rId70" Type="http://schemas.openxmlformats.org/officeDocument/2006/relationships/image" Target="../media/image652.png"/><Relationship Id="rId75" Type="http://schemas.openxmlformats.org/officeDocument/2006/relationships/customXml" Target="../ink/ink982.xml"/><Relationship Id="rId91" Type="http://schemas.openxmlformats.org/officeDocument/2006/relationships/customXml" Target="../ink/ink990.xml"/><Relationship Id="rId96" Type="http://schemas.openxmlformats.org/officeDocument/2006/relationships/image" Target="../media/image665.png"/><Relationship Id="rId1" Type="http://schemas.openxmlformats.org/officeDocument/2006/relationships/slideLayout" Target="../slideLayouts/slideLayout2.xml"/><Relationship Id="rId6" Type="http://schemas.openxmlformats.org/officeDocument/2006/relationships/image" Target="../media/image620.png"/><Relationship Id="rId15" Type="http://schemas.openxmlformats.org/officeDocument/2006/relationships/customXml" Target="../ink/ink952.xml"/><Relationship Id="rId23" Type="http://schemas.openxmlformats.org/officeDocument/2006/relationships/customXml" Target="../ink/ink956.xml"/><Relationship Id="rId28" Type="http://schemas.openxmlformats.org/officeDocument/2006/relationships/image" Target="../media/image631.png"/><Relationship Id="rId36" Type="http://schemas.openxmlformats.org/officeDocument/2006/relationships/image" Target="../media/image635.png"/><Relationship Id="rId49" Type="http://schemas.openxmlformats.org/officeDocument/2006/relationships/customXml" Target="../ink/ink969.xml"/><Relationship Id="rId57" Type="http://schemas.openxmlformats.org/officeDocument/2006/relationships/customXml" Target="../ink/ink973.xml"/><Relationship Id="rId106" Type="http://schemas.openxmlformats.org/officeDocument/2006/relationships/image" Target="../media/image670.png"/><Relationship Id="rId114" Type="http://schemas.openxmlformats.org/officeDocument/2006/relationships/image" Target="../media/image674.png"/><Relationship Id="rId10" Type="http://schemas.openxmlformats.org/officeDocument/2006/relationships/image" Target="../media/image622.png"/><Relationship Id="rId31" Type="http://schemas.openxmlformats.org/officeDocument/2006/relationships/customXml" Target="../ink/ink960.xml"/><Relationship Id="rId44" Type="http://schemas.openxmlformats.org/officeDocument/2006/relationships/image" Target="../media/image639.png"/><Relationship Id="rId52" Type="http://schemas.openxmlformats.org/officeDocument/2006/relationships/image" Target="../media/image643.png"/><Relationship Id="rId60" Type="http://schemas.openxmlformats.org/officeDocument/2006/relationships/image" Target="../media/image647.png"/><Relationship Id="rId65" Type="http://schemas.openxmlformats.org/officeDocument/2006/relationships/customXml" Target="../ink/ink977.xml"/><Relationship Id="rId73" Type="http://schemas.openxmlformats.org/officeDocument/2006/relationships/customXml" Target="../ink/ink981.xml"/><Relationship Id="rId78" Type="http://schemas.openxmlformats.org/officeDocument/2006/relationships/image" Target="../media/image656.png"/><Relationship Id="rId81" Type="http://schemas.openxmlformats.org/officeDocument/2006/relationships/customXml" Target="../ink/ink985.xml"/><Relationship Id="rId86" Type="http://schemas.openxmlformats.org/officeDocument/2006/relationships/image" Target="../media/image660.png"/><Relationship Id="rId94" Type="http://schemas.openxmlformats.org/officeDocument/2006/relationships/image" Target="../media/image664.png"/><Relationship Id="rId99" Type="http://schemas.openxmlformats.org/officeDocument/2006/relationships/customXml" Target="../ink/ink994.xml"/><Relationship Id="rId101" Type="http://schemas.openxmlformats.org/officeDocument/2006/relationships/customXml" Target="../ink/ink995.xml"/><Relationship Id="rId4" Type="http://schemas.openxmlformats.org/officeDocument/2006/relationships/image" Target="../media/image619.png"/><Relationship Id="rId9" Type="http://schemas.openxmlformats.org/officeDocument/2006/relationships/customXml" Target="../ink/ink949.xml"/><Relationship Id="rId13" Type="http://schemas.openxmlformats.org/officeDocument/2006/relationships/customXml" Target="../ink/ink951.xml"/><Relationship Id="rId18" Type="http://schemas.openxmlformats.org/officeDocument/2006/relationships/image" Target="../media/image626.png"/><Relationship Id="rId39" Type="http://schemas.openxmlformats.org/officeDocument/2006/relationships/customXml" Target="../ink/ink964.xml"/><Relationship Id="rId109" Type="http://schemas.openxmlformats.org/officeDocument/2006/relationships/customXml" Target="../ink/ink999.xml"/><Relationship Id="rId34" Type="http://schemas.openxmlformats.org/officeDocument/2006/relationships/image" Target="../media/image634.png"/><Relationship Id="rId50" Type="http://schemas.openxmlformats.org/officeDocument/2006/relationships/image" Target="../media/image642.png"/><Relationship Id="rId55" Type="http://schemas.openxmlformats.org/officeDocument/2006/relationships/customXml" Target="../ink/ink972.xml"/><Relationship Id="rId76" Type="http://schemas.openxmlformats.org/officeDocument/2006/relationships/image" Target="../media/image655.png"/><Relationship Id="rId97" Type="http://schemas.openxmlformats.org/officeDocument/2006/relationships/customXml" Target="../ink/ink993.xml"/><Relationship Id="rId104" Type="http://schemas.openxmlformats.org/officeDocument/2006/relationships/image" Target="../media/image669.png"/><Relationship Id="rId7" Type="http://schemas.openxmlformats.org/officeDocument/2006/relationships/customXml" Target="../ink/ink948.xml"/><Relationship Id="rId71" Type="http://schemas.openxmlformats.org/officeDocument/2006/relationships/customXml" Target="../ink/ink980.xml"/><Relationship Id="rId92" Type="http://schemas.openxmlformats.org/officeDocument/2006/relationships/image" Target="../media/image663.png"/><Relationship Id="rId2" Type="http://schemas.openxmlformats.org/officeDocument/2006/relationships/image" Target="../media/image618.png"/><Relationship Id="rId29" Type="http://schemas.openxmlformats.org/officeDocument/2006/relationships/customXml" Target="../ink/ink959.xml"/><Relationship Id="rId24" Type="http://schemas.openxmlformats.org/officeDocument/2006/relationships/image" Target="../media/image629.png"/><Relationship Id="rId40" Type="http://schemas.openxmlformats.org/officeDocument/2006/relationships/image" Target="../media/image637.png"/><Relationship Id="rId45" Type="http://schemas.openxmlformats.org/officeDocument/2006/relationships/customXml" Target="../ink/ink967.xml"/><Relationship Id="rId66" Type="http://schemas.openxmlformats.org/officeDocument/2006/relationships/image" Target="../media/image650.png"/><Relationship Id="rId87" Type="http://schemas.openxmlformats.org/officeDocument/2006/relationships/customXml" Target="../ink/ink988.xml"/><Relationship Id="rId110" Type="http://schemas.openxmlformats.org/officeDocument/2006/relationships/image" Target="../media/image672.png"/><Relationship Id="rId115" Type="http://schemas.openxmlformats.org/officeDocument/2006/relationships/customXml" Target="../ink/ink1002.xml"/><Relationship Id="rId61" Type="http://schemas.openxmlformats.org/officeDocument/2006/relationships/customXml" Target="../ink/ink975.xml"/><Relationship Id="rId82" Type="http://schemas.openxmlformats.org/officeDocument/2006/relationships/image" Target="../media/image658.png"/><Relationship Id="rId19" Type="http://schemas.openxmlformats.org/officeDocument/2006/relationships/customXml" Target="../ink/ink954.xml"/><Relationship Id="rId14" Type="http://schemas.openxmlformats.org/officeDocument/2006/relationships/image" Target="../media/image624.png"/><Relationship Id="rId30" Type="http://schemas.openxmlformats.org/officeDocument/2006/relationships/image" Target="../media/image632.png"/><Relationship Id="rId35" Type="http://schemas.openxmlformats.org/officeDocument/2006/relationships/customXml" Target="../ink/ink962.xml"/><Relationship Id="rId56" Type="http://schemas.openxmlformats.org/officeDocument/2006/relationships/image" Target="../media/image645.png"/><Relationship Id="rId77" Type="http://schemas.openxmlformats.org/officeDocument/2006/relationships/customXml" Target="../ink/ink983.xml"/><Relationship Id="rId100" Type="http://schemas.openxmlformats.org/officeDocument/2006/relationships/image" Target="../media/image667.png"/><Relationship Id="rId105" Type="http://schemas.openxmlformats.org/officeDocument/2006/relationships/customXml" Target="../ink/ink997.xml"/><Relationship Id="rId8" Type="http://schemas.openxmlformats.org/officeDocument/2006/relationships/image" Target="../media/image621.png"/><Relationship Id="rId51" Type="http://schemas.openxmlformats.org/officeDocument/2006/relationships/customXml" Target="../ink/ink970.xml"/><Relationship Id="rId72" Type="http://schemas.openxmlformats.org/officeDocument/2006/relationships/image" Target="../media/image653.png"/><Relationship Id="rId93" Type="http://schemas.openxmlformats.org/officeDocument/2006/relationships/customXml" Target="../ink/ink991.xml"/><Relationship Id="rId98" Type="http://schemas.openxmlformats.org/officeDocument/2006/relationships/image" Target="../media/image666.png"/><Relationship Id="rId3" Type="http://schemas.openxmlformats.org/officeDocument/2006/relationships/customXml" Target="../ink/ink946.xml"/><Relationship Id="rId25" Type="http://schemas.openxmlformats.org/officeDocument/2006/relationships/customXml" Target="../ink/ink957.xml"/><Relationship Id="rId46" Type="http://schemas.openxmlformats.org/officeDocument/2006/relationships/image" Target="../media/image640.png"/><Relationship Id="rId67" Type="http://schemas.openxmlformats.org/officeDocument/2006/relationships/customXml" Target="../ink/ink978.xml"/><Relationship Id="rId116" Type="http://schemas.openxmlformats.org/officeDocument/2006/relationships/image" Target="../media/image675.png"/><Relationship Id="rId20" Type="http://schemas.openxmlformats.org/officeDocument/2006/relationships/image" Target="../media/image627.png"/><Relationship Id="rId41" Type="http://schemas.openxmlformats.org/officeDocument/2006/relationships/customXml" Target="../ink/ink965.xml"/><Relationship Id="rId62" Type="http://schemas.openxmlformats.org/officeDocument/2006/relationships/image" Target="../media/image648.png"/><Relationship Id="rId83" Type="http://schemas.openxmlformats.org/officeDocument/2006/relationships/customXml" Target="../ink/ink986.xml"/><Relationship Id="rId88" Type="http://schemas.openxmlformats.org/officeDocument/2006/relationships/image" Target="../media/image661.png"/><Relationship Id="rId111" Type="http://schemas.openxmlformats.org/officeDocument/2006/relationships/customXml" Target="../ink/ink1000.xml"/></Relationships>
</file>

<file path=ppt/slides/_rels/slide45.xml.rels><?xml version="1.0" encoding="UTF-8" standalone="yes"?>
<Relationships xmlns="http://schemas.openxmlformats.org/package/2006/relationships"><Relationship Id="rId117" Type="http://schemas.openxmlformats.org/officeDocument/2006/relationships/customXml" Target="../ink/ink1060.xml"/><Relationship Id="rId21" Type="http://schemas.openxmlformats.org/officeDocument/2006/relationships/customXml" Target="../ink/ink1012.xml"/><Relationship Id="rId42" Type="http://schemas.openxmlformats.org/officeDocument/2006/relationships/image" Target="../media/image695.png"/><Relationship Id="rId63" Type="http://schemas.openxmlformats.org/officeDocument/2006/relationships/customXml" Target="../ink/ink1033.xml"/><Relationship Id="rId84" Type="http://schemas.openxmlformats.org/officeDocument/2006/relationships/image" Target="../media/image716.png"/><Relationship Id="rId138" Type="http://schemas.openxmlformats.org/officeDocument/2006/relationships/image" Target="../media/image743.png"/><Relationship Id="rId159" Type="http://schemas.openxmlformats.org/officeDocument/2006/relationships/image" Target="../media/image753.png"/><Relationship Id="rId170" Type="http://schemas.openxmlformats.org/officeDocument/2006/relationships/customXml" Target="../ink/ink1087.xml"/><Relationship Id="rId191" Type="http://schemas.openxmlformats.org/officeDocument/2006/relationships/image" Target="../media/image770.png"/><Relationship Id="rId205" Type="http://schemas.openxmlformats.org/officeDocument/2006/relationships/image" Target="../media/image778.png"/><Relationship Id="rId226" Type="http://schemas.openxmlformats.org/officeDocument/2006/relationships/customXml" Target="../ink/ink1116.xml"/><Relationship Id="rId107" Type="http://schemas.openxmlformats.org/officeDocument/2006/relationships/customXml" Target="../ink/ink1055.xml"/><Relationship Id="rId11" Type="http://schemas.openxmlformats.org/officeDocument/2006/relationships/customXml" Target="../ink/ink1007.xml"/><Relationship Id="rId32" Type="http://schemas.openxmlformats.org/officeDocument/2006/relationships/image" Target="../media/image690.png"/><Relationship Id="rId53" Type="http://schemas.openxmlformats.org/officeDocument/2006/relationships/customXml" Target="../ink/ink1028.xml"/><Relationship Id="rId74" Type="http://schemas.openxmlformats.org/officeDocument/2006/relationships/image" Target="../media/image711.png"/><Relationship Id="rId128" Type="http://schemas.openxmlformats.org/officeDocument/2006/relationships/image" Target="../media/image738.png"/><Relationship Id="rId149" Type="http://schemas.openxmlformats.org/officeDocument/2006/relationships/customXml" Target="../ink/ink1076.xml"/><Relationship Id="rId5" Type="http://schemas.openxmlformats.org/officeDocument/2006/relationships/customXml" Target="../ink/ink1004.xml"/><Relationship Id="rId95" Type="http://schemas.openxmlformats.org/officeDocument/2006/relationships/customXml" Target="../ink/ink1049.xml"/><Relationship Id="rId160" Type="http://schemas.openxmlformats.org/officeDocument/2006/relationships/customXml" Target="../ink/ink1082.xml"/><Relationship Id="rId181" Type="http://schemas.openxmlformats.org/officeDocument/2006/relationships/customXml" Target="../ink/ink1093.xml"/><Relationship Id="rId216" Type="http://schemas.openxmlformats.org/officeDocument/2006/relationships/customXml" Target="../ink/ink1111.xml"/><Relationship Id="rId237" Type="http://schemas.openxmlformats.org/officeDocument/2006/relationships/image" Target="../media/image796.png"/><Relationship Id="rId22" Type="http://schemas.openxmlformats.org/officeDocument/2006/relationships/image" Target="../media/image686.png"/><Relationship Id="rId43" Type="http://schemas.openxmlformats.org/officeDocument/2006/relationships/customXml" Target="../ink/ink1023.xml"/><Relationship Id="rId64" Type="http://schemas.openxmlformats.org/officeDocument/2006/relationships/image" Target="../media/image706.png"/><Relationship Id="rId118" Type="http://schemas.openxmlformats.org/officeDocument/2006/relationships/image" Target="../media/image733.png"/><Relationship Id="rId139" Type="http://schemas.openxmlformats.org/officeDocument/2006/relationships/customXml" Target="../ink/ink1071.xml"/><Relationship Id="rId85" Type="http://schemas.openxmlformats.org/officeDocument/2006/relationships/customXml" Target="../ink/ink1044.xml"/><Relationship Id="rId150" Type="http://schemas.openxmlformats.org/officeDocument/2006/relationships/customXml" Target="../ink/ink1077.xml"/><Relationship Id="rId171" Type="http://schemas.openxmlformats.org/officeDocument/2006/relationships/image" Target="../media/image760.png"/><Relationship Id="rId192" Type="http://schemas.openxmlformats.org/officeDocument/2006/relationships/customXml" Target="../ink/ink1099.xml"/><Relationship Id="rId206" Type="http://schemas.openxmlformats.org/officeDocument/2006/relationships/customXml" Target="../ink/ink1106.xml"/><Relationship Id="rId227" Type="http://schemas.openxmlformats.org/officeDocument/2006/relationships/image" Target="../media/image791.png"/><Relationship Id="rId12" Type="http://schemas.openxmlformats.org/officeDocument/2006/relationships/image" Target="../media/image681.png"/><Relationship Id="rId33" Type="http://schemas.openxmlformats.org/officeDocument/2006/relationships/customXml" Target="../ink/ink1018.xml"/><Relationship Id="rId108" Type="http://schemas.openxmlformats.org/officeDocument/2006/relationships/image" Target="../media/image728.png"/><Relationship Id="rId129" Type="http://schemas.openxmlformats.org/officeDocument/2006/relationships/customXml" Target="../ink/ink1066.xml"/><Relationship Id="rId54" Type="http://schemas.openxmlformats.org/officeDocument/2006/relationships/image" Target="../media/image701.png"/><Relationship Id="rId75" Type="http://schemas.openxmlformats.org/officeDocument/2006/relationships/customXml" Target="../ink/ink1039.xml"/><Relationship Id="rId96" Type="http://schemas.openxmlformats.org/officeDocument/2006/relationships/image" Target="../media/image722.png"/><Relationship Id="rId140" Type="http://schemas.openxmlformats.org/officeDocument/2006/relationships/image" Target="../media/image744.png"/><Relationship Id="rId161" Type="http://schemas.openxmlformats.org/officeDocument/2006/relationships/image" Target="../media/image755.png"/><Relationship Id="rId182" Type="http://schemas.openxmlformats.org/officeDocument/2006/relationships/image" Target="../media/image766.png"/><Relationship Id="rId217" Type="http://schemas.openxmlformats.org/officeDocument/2006/relationships/image" Target="../media/image785.png"/><Relationship Id="rId6" Type="http://schemas.openxmlformats.org/officeDocument/2006/relationships/image" Target="../media/image678.png"/><Relationship Id="rId238" Type="http://schemas.openxmlformats.org/officeDocument/2006/relationships/customXml" Target="../ink/ink1122.xml"/><Relationship Id="rId23" Type="http://schemas.openxmlformats.org/officeDocument/2006/relationships/customXml" Target="../ink/ink1013.xml"/><Relationship Id="rId119" Type="http://schemas.openxmlformats.org/officeDocument/2006/relationships/customXml" Target="../ink/ink1061.xml"/><Relationship Id="rId44" Type="http://schemas.openxmlformats.org/officeDocument/2006/relationships/image" Target="../media/image696.png"/><Relationship Id="rId65" Type="http://schemas.openxmlformats.org/officeDocument/2006/relationships/customXml" Target="../ink/ink1034.xml"/><Relationship Id="rId86" Type="http://schemas.openxmlformats.org/officeDocument/2006/relationships/image" Target="../media/image717.png"/><Relationship Id="rId130" Type="http://schemas.openxmlformats.org/officeDocument/2006/relationships/image" Target="../media/image739.png"/><Relationship Id="rId151" Type="http://schemas.openxmlformats.org/officeDocument/2006/relationships/image" Target="../media/image749.png"/><Relationship Id="rId172" Type="http://schemas.openxmlformats.org/officeDocument/2006/relationships/customXml" Target="../ink/ink1088.xml"/><Relationship Id="rId193" Type="http://schemas.openxmlformats.org/officeDocument/2006/relationships/image" Target="../media/image772.png"/><Relationship Id="rId207" Type="http://schemas.openxmlformats.org/officeDocument/2006/relationships/image" Target="../media/image779.png"/><Relationship Id="rId228" Type="http://schemas.openxmlformats.org/officeDocument/2006/relationships/customXml" Target="../ink/ink1117.xml"/><Relationship Id="rId13" Type="http://schemas.openxmlformats.org/officeDocument/2006/relationships/customXml" Target="../ink/ink1008.xml"/><Relationship Id="rId109" Type="http://schemas.openxmlformats.org/officeDocument/2006/relationships/customXml" Target="../ink/ink1056.xml"/><Relationship Id="rId34" Type="http://schemas.openxmlformats.org/officeDocument/2006/relationships/image" Target="../media/image691.png"/><Relationship Id="rId55" Type="http://schemas.openxmlformats.org/officeDocument/2006/relationships/customXml" Target="../ink/ink1029.xml"/><Relationship Id="rId76" Type="http://schemas.openxmlformats.org/officeDocument/2006/relationships/image" Target="../media/image712.png"/><Relationship Id="rId97" Type="http://schemas.openxmlformats.org/officeDocument/2006/relationships/customXml" Target="../ink/ink1050.xml"/><Relationship Id="rId120" Type="http://schemas.openxmlformats.org/officeDocument/2006/relationships/image" Target="../media/image734.png"/><Relationship Id="rId141" Type="http://schemas.openxmlformats.org/officeDocument/2006/relationships/customXml" Target="../ink/ink1072.xml"/><Relationship Id="rId7" Type="http://schemas.openxmlformats.org/officeDocument/2006/relationships/customXml" Target="../ink/ink1005.xml"/><Relationship Id="rId162" Type="http://schemas.openxmlformats.org/officeDocument/2006/relationships/customXml" Target="../ink/ink1083.xml"/><Relationship Id="rId183" Type="http://schemas.openxmlformats.org/officeDocument/2006/relationships/customXml" Target="../ink/ink1094.xml"/><Relationship Id="rId218" Type="http://schemas.openxmlformats.org/officeDocument/2006/relationships/customXml" Target="../ink/ink1112.xml"/><Relationship Id="rId239" Type="http://schemas.openxmlformats.org/officeDocument/2006/relationships/image" Target="../media/image797.png"/><Relationship Id="rId24" Type="http://schemas.openxmlformats.org/officeDocument/2006/relationships/image" Target="../media/image687.png"/><Relationship Id="rId45" Type="http://schemas.openxmlformats.org/officeDocument/2006/relationships/customXml" Target="../ink/ink1024.xml"/><Relationship Id="rId66" Type="http://schemas.openxmlformats.org/officeDocument/2006/relationships/image" Target="../media/image707.png"/><Relationship Id="rId87" Type="http://schemas.openxmlformats.org/officeDocument/2006/relationships/customXml" Target="../ink/ink1045.xml"/><Relationship Id="rId110" Type="http://schemas.openxmlformats.org/officeDocument/2006/relationships/image" Target="../media/image729.png"/><Relationship Id="rId131" Type="http://schemas.openxmlformats.org/officeDocument/2006/relationships/customXml" Target="../ink/ink1067.xml"/><Relationship Id="rId152" Type="http://schemas.openxmlformats.org/officeDocument/2006/relationships/customXml" Target="../ink/ink1078.xml"/><Relationship Id="rId173" Type="http://schemas.openxmlformats.org/officeDocument/2006/relationships/image" Target="../media/image762.png"/><Relationship Id="rId194" Type="http://schemas.openxmlformats.org/officeDocument/2006/relationships/customXml" Target="../ink/ink1100.xml"/><Relationship Id="rId208" Type="http://schemas.openxmlformats.org/officeDocument/2006/relationships/customXml" Target="../ink/ink1107.xml"/><Relationship Id="rId229" Type="http://schemas.openxmlformats.org/officeDocument/2006/relationships/image" Target="../media/image792.png"/><Relationship Id="rId240" Type="http://schemas.openxmlformats.org/officeDocument/2006/relationships/customXml" Target="../ink/ink1123.xml"/><Relationship Id="rId14" Type="http://schemas.openxmlformats.org/officeDocument/2006/relationships/image" Target="../media/image682.png"/><Relationship Id="rId35" Type="http://schemas.openxmlformats.org/officeDocument/2006/relationships/customXml" Target="../ink/ink1019.xml"/><Relationship Id="rId56" Type="http://schemas.openxmlformats.org/officeDocument/2006/relationships/image" Target="../media/image702.png"/><Relationship Id="rId77" Type="http://schemas.openxmlformats.org/officeDocument/2006/relationships/customXml" Target="../ink/ink1040.xml"/><Relationship Id="rId100" Type="http://schemas.openxmlformats.org/officeDocument/2006/relationships/image" Target="../media/image724.png"/><Relationship Id="rId8" Type="http://schemas.openxmlformats.org/officeDocument/2006/relationships/image" Target="../media/image679.png"/><Relationship Id="rId98" Type="http://schemas.openxmlformats.org/officeDocument/2006/relationships/image" Target="../media/image723.png"/><Relationship Id="rId121" Type="http://schemas.openxmlformats.org/officeDocument/2006/relationships/customXml" Target="../ink/ink1062.xml"/><Relationship Id="rId142" Type="http://schemas.openxmlformats.org/officeDocument/2006/relationships/image" Target="../media/image745.png"/><Relationship Id="rId163" Type="http://schemas.openxmlformats.org/officeDocument/2006/relationships/image" Target="../media/image756.png"/><Relationship Id="rId184" Type="http://schemas.openxmlformats.org/officeDocument/2006/relationships/customXml" Target="../ink/ink1095.xml"/><Relationship Id="rId219" Type="http://schemas.openxmlformats.org/officeDocument/2006/relationships/image" Target="../media/image786.png"/><Relationship Id="rId230" Type="http://schemas.openxmlformats.org/officeDocument/2006/relationships/customXml" Target="../ink/ink1118.xml"/><Relationship Id="rId25" Type="http://schemas.openxmlformats.org/officeDocument/2006/relationships/customXml" Target="../ink/ink1014.xml"/><Relationship Id="rId46" Type="http://schemas.openxmlformats.org/officeDocument/2006/relationships/image" Target="../media/image697.png"/><Relationship Id="rId67" Type="http://schemas.openxmlformats.org/officeDocument/2006/relationships/customXml" Target="../ink/ink1035.xml"/><Relationship Id="rId88" Type="http://schemas.openxmlformats.org/officeDocument/2006/relationships/image" Target="../media/image718.png"/><Relationship Id="rId111" Type="http://schemas.openxmlformats.org/officeDocument/2006/relationships/customXml" Target="../ink/ink1057.xml"/><Relationship Id="rId132" Type="http://schemas.openxmlformats.org/officeDocument/2006/relationships/image" Target="../media/image740.png"/><Relationship Id="rId153" Type="http://schemas.openxmlformats.org/officeDocument/2006/relationships/image" Target="../media/image750.png"/><Relationship Id="rId174" Type="http://schemas.openxmlformats.org/officeDocument/2006/relationships/customXml" Target="../ink/ink1089.xml"/><Relationship Id="rId195" Type="http://schemas.openxmlformats.org/officeDocument/2006/relationships/image" Target="../media/image773.png"/><Relationship Id="rId209" Type="http://schemas.openxmlformats.org/officeDocument/2006/relationships/image" Target="../media/image781.png"/><Relationship Id="rId220" Type="http://schemas.openxmlformats.org/officeDocument/2006/relationships/customXml" Target="../ink/ink1113.xml"/><Relationship Id="rId241" Type="http://schemas.openxmlformats.org/officeDocument/2006/relationships/image" Target="../media/image798.png"/><Relationship Id="rId15" Type="http://schemas.openxmlformats.org/officeDocument/2006/relationships/customXml" Target="../ink/ink1009.xml"/><Relationship Id="rId36" Type="http://schemas.openxmlformats.org/officeDocument/2006/relationships/image" Target="../media/image692.png"/><Relationship Id="rId57" Type="http://schemas.openxmlformats.org/officeDocument/2006/relationships/customXml" Target="../ink/ink1030.xml"/><Relationship Id="rId10" Type="http://schemas.openxmlformats.org/officeDocument/2006/relationships/image" Target="../media/image680.png"/><Relationship Id="rId31" Type="http://schemas.openxmlformats.org/officeDocument/2006/relationships/customXml" Target="../ink/ink1017.xml"/><Relationship Id="rId52" Type="http://schemas.openxmlformats.org/officeDocument/2006/relationships/image" Target="../media/image700.png"/><Relationship Id="rId73" Type="http://schemas.openxmlformats.org/officeDocument/2006/relationships/customXml" Target="../ink/ink1038.xml"/><Relationship Id="rId78" Type="http://schemas.openxmlformats.org/officeDocument/2006/relationships/image" Target="../media/image713.png"/><Relationship Id="rId94" Type="http://schemas.openxmlformats.org/officeDocument/2006/relationships/image" Target="../media/image721.png"/><Relationship Id="rId99" Type="http://schemas.openxmlformats.org/officeDocument/2006/relationships/customXml" Target="../ink/ink1051.xml"/><Relationship Id="rId101" Type="http://schemas.openxmlformats.org/officeDocument/2006/relationships/customXml" Target="../ink/ink1052.xml"/><Relationship Id="rId122" Type="http://schemas.openxmlformats.org/officeDocument/2006/relationships/image" Target="../media/image735.png"/><Relationship Id="rId143" Type="http://schemas.openxmlformats.org/officeDocument/2006/relationships/customXml" Target="../ink/ink1073.xml"/><Relationship Id="rId148" Type="http://schemas.openxmlformats.org/officeDocument/2006/relationships/image" Target="../media/image748.png"/><Relationship Id="rId164" Type="http://schemas.openxmlformats.org/officeDocument/2006/relationships/customXml" Target="../ink/ink1084.xml"/><Relationship Id="rId169" Type="http://schemas.openxmlformats.org/officeDocument/2006/relationships/image" Target="../media/image759.png"/><Relationship Id="rId185" Type="http://schemas.openxmlformats.org/officeDocument/2006/relationships/image" Target="../media/image767.png"/><Relationship Id="rId4" Type="http://schemas.openxmlformats.org/officeDocument/2006/relationships/image" Target="../media/image677.png"/><Relationship Id="rId9" Type="http://schemas.openxmlformats.org/officeDocument/2006/relationships/customXml" Target="../ink/ink1006.xml"/><Relationship Id="rId180" Type="http://schemas.openxmlformats.org/officeDocument/2006/relationships/image" Target="../media/image765.png"/><Relationship Id="rId210" Type="http://schemas.openxmlformats.org/officeDocument/2006/relationships/customXml" Target="../ink/ink1108.xml"/><Relationship Id="rId215" Type="http://schemas.openxmlformats.org/officeDocument/2006/relationships/image" Target="../media/image784.png"/><Relationship Id="rId236" Type="http://schemas.openxmlformats.org/officeDocument/2006/relationships/customXml" Target="../ink/ink1121.xml"/><Relationship Id="rId26" Type="http://schemas.openxmlformats.org/officeDocument/2006/relationships/image" Target="../media/image560.png"/><Relationship Id="rId231" Type="http://schemas.openxmlformats.org/officeDocument/2006/relationships/image" Target="../media/image793.png"/><Relationship Id="rId47" Type="http://schemas.openxmlformats.org/officeDocument/2006/relationships/customXml" Target="../ink/ink1025.xml"/><Relationship Id="rId68" Type="http://schemas.openxmlformats.org/officeDocument/2006/relationships/image" Target="../media/image708.png"/><Relationship Id="rId89" Type="http://schemas.openxmlformats.org/officeDocument/2006/relationships/customXml" Target="../ink/ink1046.xml"/><Relationship Id="rId112" Type="http://schemas.openxmlformats.org/officeDocument/2006/relationships/image" Target="../media/image730.png"/><Relationship Id="rId133" Type="http://schemas.openxmlformats.org/officeDocument/2006/relationships/customXml" Target="../ink/ink1068.xml"/><Relationship Id="rId154" Type="http://schemas.openxmlformats.org/officeDocument/2006/relationships/customXml" Target="../ink/ink1079.xml"/><Relationship Id="rId175" Type="http://schemas.openxmlformats.org/officeDocument/2006/relationships/customXml" Target="../ink/ink1090.xml"/><Relationship Id="rId196" Type="http://schemas.openxmlformats.org/officeDocument/2006/relationships/customXml" Target="../ink/ink1101.xml"/><Relationship Id="rId200" Type="http://schemas.openxmlformats.org/officeDocument/2006/relationships/customXml" Target="../ink/ink1103.xml"/><Relationship Id="rId16" Type="http://schemas.openxmlformats.org/officeDocument/2006/relationships/image" Target="../media/image683.png"/><Relationship Id="rId221" Type="http://schemas.openxmlformats.org/officeDocument/2006/relationships/image" Target="../media/image787.png"/><Relationship Id="rId242" Type="http://schemas.openxmlformats.org/officeDocument/2006/relationships/customXml" Target="../ink/ink1124.xml"/><Relationship Id="rId37" Type="http://schemas.openxmlformats.org/officeDocument/2006/relationships/customXml" Target="../ink/ink1020.xml"/><Relationship Id="rId58" Type="http://schemas.openxmlformats.org/officeDocument/2006/relationships/image" Target="../media/image703.png"/><Relationship Id="rId79" Type="http://schemas.openxmlformats.org/officeDocument/2006/relationships/customXml" Target="../ink/ink1041.xml"/><Relationship Id="rId102" Type="http://schemas.openxmlformats.org/officeDocument/2006/relationships/image" Target="../media/image725.png"/><Relationship Id="rId123" Type="http://schemas.openxmlformats.org/officeDocument/2006/relationships/customXml" Target="../ink/ink1063.xml"/><Relationship Id="rId144" Type="http://schemas.openxmlformats.org/officeDocument/2006/relationships/image" Target="../media/image746.png"/><Relationship Id="rId90" Type="http://schemas.openxmlformats.org/officeDocument/2006/relationships/image" Target="../media/image719.png"/><Relationship Id="rId165" Type="http://schemas.openxmlformats.org/officeDocument/2006/relationships/image" Target="../media/image757.png"/><Relationship Id="rId186" Type="http://schemas.openxmlformats.org/officeDocument/2006/relationships/customXml" Target="../ink/ink1096.xml"/><Relationship Id="rId211" Type="http://schemas.openxmlformats.org/officeDocument/2006/relationships/image" Target="../media/image782.png"/><Relationship Id="rId232" Type="http://schemas.openxmlformats.org/officeDocument/2006/relationships/customXml" Target="../ink/ink1119.xml"/><Relationship Id="rId27" Type="http://schemas.openxmlformats.org/officeDocument/2006/relationships/customXml" Target="../ink/ink1015.xml"/><Relationship Id="rId48" Type="http://schemas.openxmlformats.org/officeDocument/2006/relationships/image" Target="../media/image698.png"/><Relationship Id="rId69" Type="http://schemas.openxmlformats.org/officeDocument/2006/relationships/customXml" Target="../ink/ink1036.xml"/><Relationship Id="rId113" Type="http://schemas.openxmlformats.org/officeDocument/2006/relationships/customXml" Target="../ink/ink1058.xml"/><Relationship Id="rId134" Type="http://schemas.openxmlformats.org/officeDocument/2006/relationships/image" Target="../media/image741.png"/><Relationship Id="rId80" Type="http://schemas.openxmlformats.org/officeDocument/2006/relationships/image" Target="../media/image714.png"/><Relationship Id="rId155" Type="http://schemas.openxmlformats.org/officeDocument/2006/relationships/image" Target="../media/image751.png"/><Relationship Id="rId176" Type="http://schemas.openxmlformats.org/officeDocument/2006/relationships/image" Target="../media/image763.png"/><Relationship Id="rId197" Type="http://schemas.openxmlformats.org/officeDocument/2006/relationships/image" Target="../media/image774.png"/><Relationship Id="rId201" Type="http://schemas.openxmlformats.org/officeDocument/2006/relationships/image" Target="../media/image776.png"/><Relationship Id="rId222" Type="http://schemas.openxmlformats.org/officeDocument/2006/relationships/customXml" Target="../ink/ink1114.xml"/><Relationship Id="rId243" Type="http://schemas.openxmlformats.org/officeDocument/2006/relationships/image" Target="../media/image799.png"/><Relationship Id="rId17" Type="http://schemas.openxmlformats.org/officeDocument/2006/relationships/customXml" Target="../ink/ink1010.xml"/><Relationship Id="rId38" Type="http://schemas.openxmlformats.org/officeDocument/2006/relationships/image" Target="../media/image693.png"/><Relationship Id="rId59" Type="http://schemas.openxmlformats.org/officeDocument/2006/relationships/customXml" Target="../ink/ink1031.xml"/><Relationship Id="rId103" Type="http://schemas.openxmlformats.org/officeDocument/2006/relationships/customXml" Target="../ink/ink1053.xml"/><Relationship Id="rId124" Type="http://schemas.openxmlformats.org/officeDocument/2006/relationships/image" Target="../media/image736.png"/><Relationship Id="rId70" Type="http://schemas.openxmlformats.org/officeDocument/2006/relationships/image" Target="../media/image709.png"/><Relationship Id="rId91" Type="http://schemas.openxmlformats.org/officeDocument/2006/relationships/customXml" Target="../ink/ink1047.xml"/><Relationship Id="rId145" Type="http://schemas.openxmlformats.org/officeDocument/2006/relationships/customXml" Target="../ink/ink1074.xml"/><Relationship Id="rId166" Type="http://schemas.openxmlformats.org/officeDocument/2006/relationships/customXml" Target="../ink/ink1085.xml"/><Relationship Id="rId187" Type="http://schemas.openxmlformats.org/officeDocument/2006/relationships/image" Target="../media/image768.png"/><Relationship Id="rId1" Type="http://schemas.openxmlformats.org/officeDocument/2006/relationships/slideLayout" Target="../slideLayouts/slideLayout2.xml"/><Relationship Id="rId212" Type="http://schemas.openxmlformats.org/officeDocument/2006/relationships/customXml" Target="../ink/ink1109.xml"/><Relationship Id="rId233" Type="http://schemas.openxmlformats.org/officeDocument/2006/relationships/image" Target="../media/image794.png"/><Relationship Id="rId28" Type="http://schemas.openxmlformats.org/officeDocument/2006/relationships/image" Target="../media/image688.png"/><Relationship Id="rId49" Type="http://schemas.openxmlformats.org/officeDocument/2006/relationships/customXml" Target="../ink/ink1026.xml"/><Relationship Id="rId114" Type="http://schemas.openxmlformats.org/officeDocument/2006/relationships/image" Target="../media/image731.png"/><Relationship Id="rId60" Type="http://schemas.openxmlformats.org/officeDocument/2006/relationships/image" Target="../media/image704.png"/><Relationship Id="rId81" Type="http://schemas.openxmlformats.org/officeDocument/2006/relationships/customXml" Target="../ink/ink1042.xml"/><Relationship Id="rId135" Type="http://schemas.openxmlformats.org/officeDocument/2006/relationships/customXml" Target="../ink/ink1069.xml"/><Relationship Id="rId156" Type="http://schemas.openxmlformats.org/officeDocument/2006/relationships/customXml" Target="../ink/ink1080.xml"/><Relationship Id="rId177" Type="http://schemas.openxmlformats.org/officeDocument/2006/relationships/customXml" Target="../ink/ink1091.xml"/><Relationship Id="rId198" Type="http://schemas.openxmlformats.org/officeDocument/2006/relationships/customXml" Target="../ink/ink1102.xml"/><Relationship Id="rId202" Type="http://schemas.openxmlformats.org/officeDocument/2006/relationships/customXml" Target="../ink/ink1104.xml"/><Relationship Id="rId223" Type="http://schemas.openxmlformats.org/officeDocument/2006/relationships/image" Target="../media/image788.png"/><Relationship Id="rId244" Type="http://schemas.openxmlformats.org/officeDocument/2006/relationships/customXml" Target="../ink/ink1125.xml"/><Relationship Id="rId18" Type="http://schemas.openxmlformats.org/officeDocument/2006/relationships/image" Target="../media/image684.png"/><Relationship Id="rId39" Type="http://schemas.openxmlformats.org/officeDocument/2006/relationships/customXml" Target="../ink/ink1021.xml"/><Relationship Id="rId50" Type="http://schemas.openxmlformats.org/officeDocument/2006/relationships/image" Target="../media/image699.png"/><Relationship Id="rId104" Type="http://schemas.openxmlformats.org/officeDocument/2006/relationships/image" Target="../media/image726.png"/><Relationship Id="rId125" Type="http://schemas.openxmlformats.org/officeDocument/2006/relationships/customXml" Target="../ink/ink1064.xml"/><Relationship Id="rId146" Type="http://schemas.openxmlformats.org/officeDocument/2006/relationships/image" Target="../media/image747.png"/><Relationship Id="rId167" Type="http://schemas.openxmlformats.org/officeDocument/2006/relationships/image" Target="../media/image758.png"/><Relationship Id="rId188" Type="http://schemas.openxmlformats.org/officeDocument/2006/relationships/customXml" Target="../ink/ink1097.xml"/><Relationship Id="rId71" Type="http://schemas.openxmlformats.org/officeDocument/2006/relationships/customXml" Target="../ink/ink1037.xml"/><Relationship Id="rId92" Type="http://schemas.openxmlformats.org/officeDocument/2006/relationships/image" Target="../media/image720.png"/><Relationship Id="rId213" Type="http://schemas.openxmlformats.org/officeDocument/2006/relationships/image" Target="../media/image783.png"/><Relationship Id="rId234" Type="http://schemas.openxmlformats.org/officeDocument/2006/relationships/customXml" Target="../ink/ink1120.xml"/><Relationship Id="rId2" Type="http://schemas.openxmlformats.org/officeDocument/2006/relationships/image" Target="../media/image676.png"/><Relationship Id="rId29" Type="http://schemas.openxmlformats.org/officeDocument/2006/relationships/customXml" Target="../ink/ink1016.xml"/><Relationship Id="rId40" Type="http://schemas.openxmlformats.org/officeDocument/2006/relationships/image" Target="../media/image694.png"/><Relationship Id="rId115" Type="http://schemas.openxmlformats.org/officeDocument/2006/relationships/customXml" Target="../ink/ink1059.xml"/><Relationship Id="rId136" Type="http://schemas.openxmlformats.org/officeDocument/2006/relationships/image" Target="../media/image742.png"/><Relationship Id="rId157" Type="http://schemas.openxmlformats.org/officeDocument/2006/relationships/image" Target="../media/image752.png"/><Relationship Id="rId178" Type="http://schemas.openxmlformats.org/officeDocument/2006/relationships/image" Target="../media/image764.png"/><Relationship Id="rId61" Type="http://schemas.openxmlformats.org/officeDocument/2006/relationships/customXml" Target="../ink/ink1032.xml"/><Relationship Id="rId82" Type="http://schemas.openxmlformats.org/officeDocument/2006/relationships/image" Target="../media/image715.png"/><Relationship Id="rId199" Type="http://schemas.openxmlformats.org/officeDocument/2006/relationships/image" Target="../media/image775.png"/><Relationship Id="rId203" Type="http://schemas.openxmlformats.org/officeDocument/2006/relationships/image" Target="../media/image777.png"/><Relationship Id="rId19" Type="http://schemas.openxmlformats.org/officeDocument/2006/relationships/customXml" Target="../ink/ink1011.xml"/><Relationship Id="rId224" Type="http://schemas.openxmlformats.org/officeDocument/2006/relationships/customXml" Target="../ink/ink1115.xml"/><Relationship Id="rId245" Type="http://schemas.openxmlformats.org/officeDocument/2006/relationships/image" Target="../media/image801.png"/><Relationship Id="rId30" Type="http://schemas.openxmlformats.org/officeDocument/2006/relationships/image" Target="../media/image689.png"/><Relationship Id="rId105" Type="http://schemas.openxmlformats.org/officeDocument/2006/relationships/customXml" Target="../ink/ink1054.xml"/><Relationship Id="rId126" Type="http://schemas.openxmlformats.org/officeDocument/2006/relationships/image" Target="../media/image737.png"/><Relationship Id="rId147" Type="http://schemas.openxmlformats.org/officeDocument/2006/relationships/customXml" Target="../ink/ink1075.xml"/><Relationship Id="rId168" Type="http://schemas.openxmlformats.org/officeDocument/2006/relationships/customXml" Target="../ink/ink1086.xml"/><Relationship Id="rId51" Type="http://schemas.openxmlformats.org/officeDocument/2006/relationships/customXml" Target="../ink/ink1027.xml"/><Relationship Id="rId72" Type="http://schemas.openxmlformats.org/officeDocument/2006/relationships/image" Target="../media/image710.png"/><Relationship Id="rId93" Type="http://schemas.openxmlformats.org/officeDocument/2006/relationships/customXml" Target="../ink/ink1048.xml"/><Relationship Id="rId189" Type="http://schemas.openxmlformats.org/officeDocument/2006/relationships/image" Target="../media/image769.png"/><Relationship Id="rId3" Type="http://schemas.openxmlformats.org/officeDocument/2006/relationships/customXml" Target="../ink/ink1003.xml"/><Relationship Id="rId214" Type="http://schemas.openxmlformats.org/officeDocument/2006/relationships/customXml" Target="../ink/ink1110.xml"/><Relationship Id="rId235" Type="http://schemas.openxmlformats.org/officeDocument/2006/relationships/image" Target="../media/image795.png"/><Relationship Id="rId116" Type="http://schemas.openxmlformats.org/officeDocument/2006/relationships/image" Target="../media/image732.png"/><Relationship Id="rId137" Type="http://schemas.openxmlformats.org/officeDocument/2006/relationships/customXml" Target="../ink/ink1070.xml"/><Relationship Id="rId158" Type="http://schemas.openxmlformats.org/officeDocument/2006/relationships/customXml" Target="../ink/ink1081.xml"/><Relationship Id="rId20" Type="http://schemas.openxmlformats.org/officeDocument/2006/relationships/image" Target="../media/image685.png"/><Relationship Id="rId41" Type="http://schemas.openxmlformats.org/officeDocument/2006/relationships/customXml" Target="../ink/ink1022.xml"/><Relationship Id="rId62" Type="http://schemas.openxmlformats.org/officeDocument/2006/relationships/image" Target="../media/image705.png"/><Relationship Id="rId83" Type="http://schemas.openxmlformats.org/officeDocument/2006/relationships/customXml" Target="../ink/ink1043.xml"/><Relationship Id="rId179" Type="http://schemas.openxmlformats.org/officeDocument/2006/relationships/customXml" Target="../ink/ink1092.xml"/><Relationship Id="rId190" Type="http://schemas.openxmlformats.org/officeDocument/2006/relationships/customXml" Target="../ink/ink1098.xml"/><Relationship Id="rId204" Type="http://schemas.openxmlformats.org/officeDocument/2006/relationships/customXml" Target="../ink/ink1105.xml"/><Relationship Id="rId225" Type="http://schemas.openxmlformats.org/officeDocument/2006/relationships/image" Target="../media/image789.png"/><Relationship Id="rId106" Type="http://schemas.openxmlformats.org/officeDocument/2006/relationships/image" Target="../media/image727.png"/><Relationship Id="rId127" Type="http://schemas.openxmlformats.org/officeDocument/2006/relationships/customXml" Target="../ink/ink1065.xml"/></Relationships>
</file>

<file path=ppt/slides/_rels/slide46.xml.rels><?xml version="1.0" encoding="UTF-8" standalone="yes"?>
<Relationships xmlns="http://schemas.openxmlformats.org/package/2006/relationships"><Relationship Id="rId117" Type="http://schemas.openxmlformats.org/officeDocument/2006/relationships/customXml" Target="../ink/ink1184.xml"/><Relationship Id="rId21" Type="http://schemas.openxmlformats.org/officeDocument/2006/relationships/customXml" Target="../ink/ink1135.xml"/><Relationship Id="rId42" Type="http://schemas.openxmlformats.org/officeDocument/2006/relationships/image" Target="../media/image824.png"/><Relationship Id="rId63" Type="http://schemas.openxmlformats.org/officeDocument/2006/relationships/customXml" Target="../ink/ink1156.xml"/><Relationship Id="rId84" Type="http://schemas.openxmlformats.org/officeDocument/2006/relationships/customXml" Target="../ink/ink1167.xml"/><Relationship Id="rId138" Type="http://schemas.openxmlformats.org/officeDocument/2006/relationships/image" Target="../media/image873.png"/><Relationship Id="rId159" Type="http://schemas.openxmlformats.org/officeDocument/2006/relationships/customXml" Target="../ink/ink1205.xml"/><Relationship Id="rId170" Type="http://schemas.openxmlformats.org/officeDocument/2006/relationships/image" Target="../media/image889.png"/><Relationship Id="rId191" Type="http://schemas.openxmlformats.org/officeDocument/2006/relationships/customXml" Target="../ink/ink1221.xml"/><Relationship Id="rId205" Type="http://schemas.openxmlformats.org/officeDocument/2006/relationships/customXml" Target="../ink/ink1228.xml"/><Relationship Id="rId107" Type="http://schemas.openxmlformats.org/officeDocument/2006/relationships/customXml" Target="../ink/ink1179.xml"/><Relationship Id="rId11" Type="http://schemas.openxmlformats.org/officeDocument/2006/relationships/customXml" Target="../ink/ink1130.xml"/><Relationship Id="rId32" Type="http://schemas.openxmlformats.org/officeDocument/2006/relationships/image" Target="../media/image818.png"/><Relationship Id="rId53" Type="http://schemas.openxmlformats.org/officeDocument/2006/relationships/customXml" Target="../ink/ink1151.xml"/><Relationship Id="rId74" Type="http://schemas.openxmlformats.org/officeDocument/2006/relationships/customXml" Target="../ink/ink1162.xml"/><Relationship Id="rId128" Type="http://schemas.openxmlformats.org/officeDocument/2006/relationships/image" Target="../media/image868.png"/><Relationship Id="rId149" Type="http://schemas.openxmlformats.org/officeDocument/2006/relationships/customXml" Target="../ink/ink1200.xml"/><Relationship Id="rId5" Type="http://schemas.openxmlformats.org/officeDocument/2006/relationships/customXml" Target="../ink/ink1127.xml"/><Relationship Id="rId95" Type="http://schemas.openxmlformats.org/officeDocument/2006/relationships/customXml" Target="../ink/ink1173.xml"/><Relationship Id="rId160" Type="http://schemas.openxmlformats.org/officeDocument/2006/relationships/image" Target="../media/image884.png"/><Relationship Id="rId181" Type="http://schemas.openxmlformats.org/officeDocument/2006/relationships/customXml" Target="../ink/ink1216.xml"/><Relationship Id="rId216" Type="http://schemas.openxmlformats.org/officeDocument/2006/relationships/image" Target="../media/image913.png"/><Relationship Id="rId22" Type="http://schemas.openxmlformats.org/officeDocument/2006/relationships/image" Target="../media/image813.png"/><Relationship Id="rId43" Type="http://schemas.openxmlformats.org/officeDocument/2006/relationships/customXml" Target="../ink/ink1146.xml"/><Relationship Id="rId64" Type="http://schemas.openxmlformats.org/officeDocument/2006/relationships/image" Target="../media/image836.png"/><Relationship Id="rId118" Type="http://schemas.openxmlformats.org/officeDocument/2006/relationships/image" Target="../media/image863.png"/><Relationship Id="rId139" Type="http://schemas.openxmlformats.org/officeDocument/2006/relationships/customXml" Target="../ink/ink1195.xml"/><Relationship Id="rId85" Type="http://schemas.openxmlformats.org/officeDocument/2006/relationships/customXml" Target="../ink/ink1168.xml"/><Relationship Id="rId150" Type="http://schemas.openxmlformats.org/officeDocument/2006/relationships/image" Target="../media/image879.png"/><Relationship Id="rId171" Type="http://schemas.openxmlformats.org/officeDocument/2006/relationships/customXml" Target="../ink/ink1211.xml"/><Relationship Id="rId192" Type="http://schemas.openxmlformats.org/officeDocument/2006/relationships/image" Target="../media/image899.png"/><Relationship Id="rId206" Type="http://schemas.openxmlformats.org/officeDocument/2006/relationships/image" Target="../media/image907.png"/><Relationship Id="rId12" Type="http://schemas.openxmlformats.org/officeDocument/2006/relationships/image" Target="../media/image807.png"/><Relationship Id="rId33" Type="http://schemas.openxmlformats.org/officeDocument/2006/relationships/customXml" Target="../ink/ink1141.xml"/><Relationship Id="rId108" Type="http://schemas.openxmlformats.org/officeDocument/2006/relationships/image" Target="../media/image858.png"/><Relationship Id="rId129" Type="http://schemas.openxmlformats.org/officeDocument/2006/relationships/customXml" Target="../ink/ink1190.xml"/><Relationship Id="rId54" Type="http://schemas.openxmlformats.org/officeDocument/2006/relationships/image" Target="../media/image831.png"/><Relationship Id="rId75" Type="http://schemas.openxmlformats.org/officeDocument/2006/relationships/image" Target="../media/image841.png"/><Relationship Id="rId96" Type="http://schemas.openxmlformats.org/officeDocument/2006/relationships/image" Target="../media/image852.png"/><Relationship Id="rId140" Type="http://schemas.openxmlformats.org/officeDocument/2006/relationships/image" Target="../media/image874.png"/><Relationship Id="rId161" Type="http://schemas.openxmlformats.org/officeDocument/2006/relationships/customXml" Target="../ink/ink1206.xml"/><Relationship Id="rId182" Type="http://schemas.openxmlformats.org/officeDocument/2006/relationships/image" Target="../media/image631.png"/><Relationship Id="rId217" Type="http://schemas.openxmlformats.org/officeDocument/2006/relationships/customXml" Target="../ink/ink1234.xml"/><Relationship Id="rId6" Type="http://schemas.openxmlformats.org/officeDocument/2006/relationships/image" Target="../media/image804.png"/><Relationship Id="rId23" Type="http://schemas.openxmlformats.org/officeDocument/2006/relationships/customXml" Target="../ink/ink1136.xml"/><Relationship Id="rId119" Type="http://schemas.openxmlformats.org/officeDocument/2006/relationships/customXml" Target="../ink/ink1185.xml"/><Relationship Id="rId44" Type="http://schemas.openxmlformats.org/officeDocument/2006/relationships/image" Target="../media/image825.png"/><Relationship Id="rId65" Type="http://schemas.openxmlformats.org/officeDocument/2006/relationships/customXml" Target="../ink/ink1157.xml"/><Relationship Id="rId86" Type="http://schemas.openxmlformats.org/officeDocument/2006/relationships/image" Target="../media/image846.png"/><Relationship Id="rId130" Type="http://schemas.openxmlformats.org/officeDocument/2006/relationships/image" Target="../media/image869.png"/><Relationship Id="rId151" Type="http://schemas.openxmlformats.org/officeDocument/2006/relationships/customXml" Target="../ink/ink1201.xml"/><Relationship Id="rId172" Type="http://schemas.openxmlformats.org/officeDocument/2006/relationships/image" Target="../media/image890.png"/><Relationship Id="rId193" Type="http://schemas.openxmlformats.org/officeDocument/2006/relationships/customXml" Target="../ink/ink1222.xml"/><Relationship Id="rId207" Type="http://schemas.openxmlformats.org/officeDocument/2006/relationships/customXml" Target="../ink/ink1229.xml"/><Relationship Id="rId13" Type="http://schemas.openxmlformats.org/officeDocument/2006/relationships/customXml" Target="../ink/ink1131.xml"/><Relationship Id="rId109" Type="http://schemas.openxmlformats.org/officeDocument/2006/relationships/customXml" Target="../ink/ink1180.xml"/><Relationship Id="rId34" Type="http://schemas.openxmlformats.org/officeDocument/2006/relationships/image" Target="../media/image819.png"/><Relationship Id="rId55" Type="http://schemas.openxmlformats.org/officeDocument/2006/relationships/customXml" Target="../ink/ink1152.xml"/><Relationship Id="rId76" Type="http://schemas.openxmlformats.org/officeDocument/2006/relationships/customXml" Target="../ink/ink1163.xml"/><Relationship Id="rId97" Type="http://schemas.openxmlformats.org/officeDocument/2006/relationships/customXml" Target="../ink/ink1174.xml"/><Relationship Id="rId120" Type="http://schemas.openxmlformats.org/officeDocument/2006/relationships/image" Target="../media/image864.png"/><Relationship Id="rId141" Type="http://schemas.openxmlformats.org/officeDocument/2006/relationships/customXml" Target="../ink/ink1196.xml"/><Relationship Id="rId7" Type="http://schemas.openxmlformats.org/officeDocument/2006/relationships/customXml" Target="../ink/ink1128.xml"/><Relationship Id="rId162" Type="http://schemas.openxmlformats.org/officeDocument/2006/relationships/image" Target="../media/image885.png"/><Relationship Id="rId183" Type="http://schemas.openxmlformats.org/officeDocument/2006/relationships/customXml" Target="../ink/ink1217.xml"/><Relationship Id="rId218" Type="http://schemas.openxmlformats.org/officeDocument/2006/relationships/image" Target="../media/image914.png"/><Relationship Id="rId24" Type="http://schemas.openxmlformats.org/officeDocument/2006/relationships/image" Target="../media/image814.png"/><Relationship Id="rId45" Type="http://schemas.openxmlformats.org/officeDocument/2006/relationships/customXml" Target="../ink/ink1147.xml"/><Relationship Id="rId66" Type="http://schemas.openxmlformats.org/officeDocument/2006/relationships/image" Target="../media/image560.png"/><Relationship Id="rId87" Type="http://schemas.openxmlformats.org/officeDocument/2006/relationships/customXml" Target="../ink/ink1169.xml"/><Relationship Id="rId110" Type="http://schemas.openxmlformats.org/officeDocument/2006/relationships/image" Target="../media/image859.png"/><Relationship Id="rId131" Type="http://schemas.openxmlformats.org/officeDocument/2006/relationships/customXml" Target="../ink/ink1191.xml"/><Relationship Id="rId152" Type="http://schemas.openxmlformats.org/officeDocument/2006/relationships/image" Target="../media/image880.png"/><Relationship Id="rId173" Type="http://schemas.openxmlformats.org/officeDocument/2006/relationships/customXml" Target="../ink/ink1212.xml"/><Relationship Id="rId194" Type="http://schemas.openxmlformats.org/officeDocument/2006/relationships/image" Target="../media/image901.png"/><Relationship Id="rId208" Type="http://schemas.openxmlformats.org/officeDocument/2006/relationships/image" Target="../media/image908.png"/><Relationship Id="rId14" Type="http://schemas.openxmlformats.org/officeDocument/2006/relationships/image" Target="../media/image808.png"/><Relationship Id="rId35" Type="http://schemas.openxmlformats.org/officeDocument/2006/relationships/customXml" Target="../ink/ink1142.xml"/><Relationship Id="rId56" Type="http://schemas.openxmlformats.org/officeDocument/2006/relationships/image" Target="../media/image832.png"/><Relationship Id="rId77" Type="http://schemas.openxmlformats.org/officeDocument/2006/relationships/image" Target="../media/image842.png"/><Relationship Id="rId100" Type="http://schemas.openxmlformats.org/officeDocument/2006/relationships/image" Target="../media/image854.png"/><Relationship Id="rId8" Type="http://schemas.openxmlformats.org/officeDocument/2006/relationships/image" Target="../media/image805.png"/><Relationship Id="rId51" Type="http://schemas.openxmlformats.org/officeDocument/2006/relationships/customXml" Target="../ink/ink1150.xml"/><Relationship Id="rId72" Type="http://schemas.openxmlformats.org/officeDocument/2006/relationships/image" Target="../media/image839.png"/><Relationship Id="rId93" Type="http://schemas.openxmlformats.org/officeDocument/2006/relationships/customXml" Target="../ink/ink1172.xml"/><Relationship Id="rId98" Type="http://schemas.openxmlformats.org/officeDocument/2006/relationships/image" Target="../media/image853.png"/><Relationship Id="rId121" Type="http://schemas.openxmlformats.org/officeDocument/2006/relationships/customXml" Target="../ink/ink1186.xml"/><Relationship Id="rId142" Type="http://schemas.openxmlformats.org/officeDocument/2006/relationships/image" Target="../media/image875.png"/><Relationship Id="rId163" Type="http://schemas.openxmlformats.org/officeDocument/2006/relationships/customXml" Target="../ink/ink1207.xml"/><Relationship Id="rId184" Type="http://schemas.openxmlformats.org/officeDocument/2006/relationships/image" Target="../media/image895.png"/><Relationship Id="rId189" Type="http://schemas.openxmlformats.org/officeDocument/2006/relationships/customXml" Target="../ink/ink1220.xml"/><Relationship Id="rId219" Type="http://schemas.openxmlformats.org/officeDocument/2006/relationships/customXml" Target="../ink/ink1235.xml"/><Relationship Id="rId3" Type="http://schemas.openxmlformats.org/officeDocument/2006/relationships/customXml" Target="../ink/ink1126.xml"/><Relationship Id="rId214" Type="http://schemas.openxmlformats.org/officeDocument/2006/relationships/image" Target="../media/image912.png"/><Relationship Id="rId25" Type="http://schemas.openxmlformats.org/officeDocument/2006/relationships/customXml" Target="../ink/ink1137.xml"/><Relationship Id="rId46" Type="http://schemas.openxmlformats.org/officeDocument/2006/relationships/image" Target="../media/image826.png"/><Relationship Id="rId67" Type="http://schemas.openxmlformats.org/officeDocument/2006/relationships/customXml" Target="../ink/ink1158.xml"/><Relationship Id="rId116" Type="http://schemas.openxmlformats.org/officeDocument/2006/relationships/image" Target="../media/image862.png"/><Relationship Id="rId137" Type="http://schemas.openxmlformats.org/officeDocument/2006/relationships/customXml" Target="../ink/ink1194.xml"/><Relationship Id="rId158" Type="http://schemas.openxmlformats.org/officeDocument/2006/relationships/image" Target="../media/image883.png"/><Relationship Id="rId20" Type="http://schemas.openxmlformats.org/officeDocument/2006/relationships/image" Target="../media/image812.png"/><Relationship Id="rId41" Type="http://schemas.openxmlformats.org/officeDocument/2006/relationships/customXml" Target="../ink/ink1145.xml"/><Relationship Id="rId62" Type="http://schemas.openxmlformats.org/officeDocument/2006/relationships/image" Target="../media/image835.png"/><Relationship Id="rId83" Type="http://schemas.openxmlformats.org/officeDocument/2006/relationships/image" Target="../media/image845.png"/><Relationship Id="rId88" Type="http://schemas.openxmlformats.org/officeDocument/2006/relationships/image" Target="../media/image847.png"/><Relationship Id="rId111" Type="http://schemas.openxmlformats.org/officeDocument/2006/relationships/customXml" Target="../ink/ink1181.xml"/><Relationship Id="rId132" Type="http://schemas.openxmlformats.org/officeDocument/2006/relationships/image" Target="../media/image870.png"/><Relationship Id="rId153" Type="http://schemas.openxmlformats.org/officeDocument/2006/relationships/customXml" Target="../ink/ink1202.xml"/><Relationship Id="rId174" Type="http://schemas.openxmlformats.org/officeDocument/2006/relationships/image" Target="../media/image891.png"/><Relationship Id="rId179" Type="http://schemas.openxmlformats.org/officeDocument/2006/relationships/customXml" Target="../ink/ink1215.xml"/><Relationship Id="rId195" Type="http://schemas.openxmlformats.org/officeDocument/2006/relationships/customXml" Target="../ink/ink1223.xml"/><Relationship Id="rId209" Type="http://schemas.openxmlformats.org/officeDocument/2006/relationships/customXml" Target="../ink/ink1230.xml"/><Relationship Id="rId190" Type="http://schemas.openxmlformats.org/officeDocument/2006/relationships/image" Target="../media/image898.png"/><Relationship Id="rId204" Type="http://schemas.openxmlformats.org/officeDocument/2006/relationships/image" Target="../media/image906.png"/><Relationship Id="rId220" Type="http://schemas.openxmlformats.org/officeDocument/2006/relationships/image" Target="../media/image915.png"/><Relationship Id="rId15" Type="http://schemas.openxmlformats.org/officeDocument/2006/relationships/customXml" Target="../ink/ink1132.xml"/><Relationship Id="rId36" Type="http://schemas.openxmlformats.org/officeDocument/2006/relationships/image" Target="../media/image821.png"/><Relationship Id="rId57" Type="http://schemas.openxmlformats.org/officeDocument/2006/relationships/customXml" Target="../ink/ink1153.xml"/><Relationship Id="rId106" Type="http://schemas.openxmlformats.org/officeDocument/2006/relationships/image" Target="../media/image857.png"/><Relationship Id="rId127" Type="http://schemas.openxmlformats.org/officeDocument/2006/relationships/customXml" Target="../ink/ink1189.xml"/><Relationship Id="rId10" Type="http://schemas.openxmlformats.org/officeDocument/2006/relationships/image" Target="../media/image806.png"/><Relationship Id="rId31" Type="http://schemas.openxmlformats.org/officeDocument/2006/relationships/customXml" Target="../ink/ink1140.xml"/><Relationship Id="rId52" Type="http://schemas.openxmlformats.org/officeDocument/2006/relationships/image" Target="../media/image829.png"/><Relationship Id="rId73" Type="http://schemas.openxmlformats.org/officeDocument/2006/relationships/customXml" Target="../ink/ink1161.xml"/><Relationship Id="rId78" Type="http://schemas.openxmlformats.org/officeDocument/2006/relationships/customXml" Target="../ink/ink1164.xml"/><Relationship Id="rId94" Type="http://schemas.openxmlformats.org/officeDocument/2006/relationships/image" Target="../media/image851.png"/><Relationship Id="rId99" Type="http://schemas.openxmlformats.org/officeDocument/2006/relationships/customXml" Target="../ink/ink1175.xml"/><Relationship Id="rId101" Type="http://schemas.openxmlformats.org/officeDocument/2006/relationships/customXml" Target="../ink/ink1176.xml"/><Relationship Id="rId122" Type="http://schemas.openxmlformats.org/officeDocument/2006/relationships/image" Target="../media/image865.png"/><Relationship Id="rId143" Type="http://schemas.openxmlformats.org/officeDocument/2006/relationships/customXml" Target="../ink/ink1197.xml"/><Relationship Id="rId148" Type="http://schemas.openxmlformats.org/officeDocument/2006/relationships/image" Target="../media/image878.png"/><Relationship Id="rId164" Type="http://schemas.openxmlformats.org/officeDocument/2006/relationships/image" Target="../media/image886.png"/><Relationship Id="rId169" Type="http://schemas.openxmlformats.org/officeDocument/2006/relationships/customXml" Target="../ink/ink1210.xml"/><Relationship Id="rId185" Type="http://schemas.openxmlformats.org/officeDocument/2006/relationships/customXml" Target="../ink/ink1218.xml"/><Relationship Id="rId4" Type="http://schemas.openxmlformats.org/officeDocument/2006/relationships/image" Target="../media/image803.png"/><Relationship Id="rId9" Type="http://schemas.openxmlformats.org/officeDocument/2006/relationships/customXml" Target="../ink/ink1129.xml"/><Relationship Id="rId180" Type="http://schemas.openxmlformats.org/officeDocument/2006/relationships/image" Target="../media/image894.png"/><Relationship Id="rId210" Type="http://schemas.openxmlformats.org/officeDocument/2006/relationships/image" Target="../media/image909.png"/><Relationship Id="rId215" Type="http://schemas.openxmlformats.org/officeDocument/2006/relationships/customXml" Target="../ink/ink1233.xml"/><Relationship Id="rId26" Type="http://schemas.openxmlformats.org/officeDocument/2006/relationships/image" Target="../media/image815.png"/><Relationship Id="rId47" Type="http://schemas.openxmlformats.org/officeDocument/2006/relationships/customXml" Target="../ink/ink1148.xml"/><Relationship Id="rId68" Type="http://schemas.openxmlformats.org/officeDocument/2006/relationships/image" Target="../media/image837.png"/><Relationship Id="rId89" Type="http://schemas.openxmlformats.org/officeDocument/2006/relationships/customXml" Target="../ink/ink1170.xml"/><Relationship Id="rId112" Type="http://schemas.openxmlformats.org/officeDocument/2006/relationships/image" Target="../media/image860.png"/><Relationship Id="rId133" Type="http://schemas.openxmlformats.org/officeDocument/2006/relationships/customXml" Target="../ink/ink1192.xml"/><Relationship Id="rId154" Type="http://schemas.openxmlformats.org/officeDocument/2006/relationships/image" Target="../media/image881.png"/><Relationship Id="rId175" Type="http://schemas.openxmlformats.org/officeDocument/2006/relationships/customXml" Target="../ink/ink1213.xml"/><Relationship Id="rId196" Type="http://schemas.openxmlformats.org/officeDocument/2006/relationships/image" Target="../media/image902.png"/><Relationship Id="rId200" Type="http://schemas.openxmlformats.org/officeDocument/2006/relationships/image" Target="../media/image904.png"/><Relationship Id="rId16" Type="http://schemas.openxmlformats.org/officeDocument/2006/relationships/image" Target="../media/image809.png"/><Relationship Id="rId221" Type="http://schemas.openxmlformats.org/officeDocument/2006/relationships/customXml" Target="../ink/ink1236.xml"/><Relationship Id="rId37" Type="http://schemas.openxmlformats.org/officeDocument/2006/relationships/customXml" Target="../ink/ink1143.xml"/><Relationship Id="rId58" Type="http://schemas.openxmlformats.org/officeDocument/2006/relationships/image" Target="../media/image833.png"/><Relationship Id="rId79" Type="http://schemas.openxmlformats.org/officeDocument/2006/relationships/image" Target="../media/image843.png"/><Relationship Id="rId102" Type="http://schemas.openxmlformats.org/officeDocument/2006/relationships/image" Target="../media/image855.png"/><Relationship Id="rId123" Type="http://schemas.openxmlformats.org/officeDocument/2006/relationships/customXml" Target="../ink/ink1187.xml"/><Relationship Id="rId144" Type="http://schemas.openxmlformats.org/officeDocument/2006/relationships/image" Target="../media/image876.png"/><Relationship Id="rId90" Type="http://schemas.openxmlformats.org/officeDocument/2006/relationships/image" Target="../media/image848.png"/><Relationship Id="rId165" Type="http://schemas.openxmlformats.org/officeDocument/2006/relationships/customXml" Target="../ink/ink1208.xml"/><Relationship Id="rId186" Type="http://schemas.openxmlformats.org/officeDocument/2006/relationships/image" Target="../media/image896.png"/><Relationship Id="rId211" Type="http://schemas.openxmlformats.org/officeDocument/2006/relationships/customXml" Target="../ink/ink1231.xml"/><Relationship Id="rId27" Type="http://schemas.openxmlformats.org/officeDocument/2006/relationships/customXml" Target="../ink/ink1138.xml"/><Relationship Id="rId48" Type="http://schemas.openxmlformats.org/officeDocument/2006/relationships/image" Target="../media/image827.png"/><Relationship Id="rId69" Type="http://schemas.openxmlformats.org/officeDocument/2006/relationships/customXml" Target="../ink/ink1159.xml"/><Relationship Id="rId113" Type="http://schemas.openxmlformats.org/officeDocument/2006/relationships/customXml" Target="../ink/ink1182.xml"/><Relationship Id="rId134" Type="http://schemas.openxmlformats.org/officeDocument/2006/relationships/image" Target="../media/image871.png"/><Relationship Id="rId80" Type="http://schemas.openxmlformats.org/officeDocument/2006/relationships/customXml" Target="../ink/ink1165.xml"/><Relationship Id="rId155" Type="http://schemas.openxmlformats.org/officeDocument/2006/relationships/customXml" Target="../ink/ink1203.xml"/><Relationship Id="rId176" Type="http://schemas.openxmlformats.org/officeDocument/2006/relationships/image" Target="../media/image892.png"/><Relationship Id="rId197" Type="http://schemas.openxmlformats.org/officeDocument/2006/relationships/customXml" Target="../ink/ink1224.xml"/><Relationship Id="rId201" Type="http://schemas.openxmlformats.org/officeDocument/2006/relationships/customXml" Target="../ink/ink1226.xml"/><Relationship Id="rId222" Type="http://schemas.openxmlformats.org/officeDocument/2006/relationships/image" Target="../media/image916.png"/><Relationship Id="rId17" Type="http://schemas.openxmlformats.org/officeDocument/2006/relationships/customXml" Target="../ink/ink1133.xml"/><Relationship Id="rId38" Type="http://schemas.openxmlformats.org/officeDocument/2006/relationships/image" Target="../media/image822.png"/><Relationship Id="rId59" Type="http://schemas.openxmlformats.org/officeDocument/2006/relationships/customXml" Target="../ink/ink1154.xml"/><Relationship Id="rId103" Type="http://schemas.openxmlformats.org/officeDocument/2006/relationships/customXml" Target="../ink/ink1177.xml"/><Relationship Id="rId124" Type="http://schemas.openxmlformats.org/officeDocument/2006/relationships/image" Target="../media/image866.png"/><Relationship Id="rId70" Type="http://schemas.openxmlformats.org/officeDocument/2006/relationships/image" Target="../media/image838.png"/><Relationship Id="rId91" Type="http://schemas.openxmlformats.org/officeDocument/2006/relationships/customXml" Target="../ink/ink1171.xml"/><Relationship Id="rId145" Type="http://schemas.openxmlformats.org/officeDocument/2006/relationships/customXml" Target="../ink/ink1198.xml"/><Relationship Id="rId166" Type="http://schemas.openxmlformats.org/officeDocument/2006/relationships/image" Target="../media/image887.png"/><Relationship Id="rId187" Type="http://schemas.openxmlformats.org/officeDocument/2006/relationships/customXml" Target="../ink/ink1219.xml"/><Relationship Id="rId1" Type="http://schemas.openxmlformats.org/officeDocument/2006/relationships/slideLayout" Target="../slideLayouts/slideLayout2.xml"/><Relationship Id="rId212" Type="http://schemas.openxmlformats.org/officeDocument/2006/relationships/image" Target="../media/image911.png"/><Relationship Id="rId28" Type="http://schemas.openxmlformats.org/officeDocument/2006/relationships/image" Target="../media/image816.png"/><Relationship Id="rId49" Type="http://schemas.openxmlformats.org/officeDocument/2006/relationships/customXml" Target="../ink/ink1149.xml"/><Relationship Id="rId114" Type="http://schemas.openxmlformats.org/officeDocument/2006/relationships/image" Target="../media/image861.png"/><Relationship Id="rId60" Type="http://schemas.openxmlformats.org/officeDocument/2006/relationships/image" Target="../media/image834.png"/><Relationship Id="rId81" Type="http://schemas.openxmlformats.org/officeDocument/2006/relationships/image" Target="../media/image844.png"/><Relationship Id="rId135" Type="http://schemas.openxmlformats.org/officeDocument/2006/relationships/customXml" Target="../ink/ink1193.xml"/><Relationship Id="rId156" Type="http://schemas.openxmlformats.org/officeDocument/2006/relationships/image" Target="../media/image882.png"/><Relationship Id="rId177" Type="http://schemas.openxmlformats.org/officeDocument/2006/relationships/customXml" Target="../ink/ink1214.xml"/><Relationship Id="rId198" Type="http://schemas.openxmlformats.org/officeDocument/2006/relationships/image" Target="../media/image903.png"/><Relationship Id="rId202" Type="http://schemas.openxmlformats.org/officeDocument/2006/relationships/image" Target="../media/image905.png"/><Relationship Id="rId223" Type="http://schemas.openxmlformats.org/officeDocument/2006/relationships/customXml" Target="../ink/ink1237.xml"/><Relationship Id="rId18" Type="http://schemas.openxmlformats.org/officeDocument/2006/relationships/image" Target="../media/image811.png"/><Relationship Id="rId39" Type="http://schemas.openxmlformats.org/officeDocument/2006/relationships/customXml" Target="../ink/ink1144.xml"/><Relationship Id="rId50" Type="http://schemas.openxmlformats.org/officeDocument/2006/relationships/image" Target="../media/image828.png"/><Relationship Id="rId104" Type="http://schemas.openxmlformats.org/officeDocument/2006/relationships/image" Target="../media/image856.png"/><Relationship Id="rId125" Type="http://schemas.openxmlformats.org/officeDocument/2006/relationships/customXml" Target="../ink/ink1188.xml"/><Relationship Id="rId146" Type="http://schemas.openxmlformats.org/officeDocument/2006/relationships/image" Target="../media/image877.png"/><Relationship Id="rId167" Type="http://schemas.openxmlformats.org/officeDocument/2006/relationships/customXml" Target="../ink/ink1209.xml"/><Relationship Id="rId188" Type="http://schemas.openxmlformats.org/officeDocument/2006/relationships/image" Target="../media/image897.png"/><Relationship Id="rId71" Type="http://schemas.openxmlformats.org/officeDocument/2006/relationships/customXml" Target="../ink/ink1160.xml"/><Relationship Id="rId92" Type="http://schemas.openxmlformats.org/officeDocument/2006/relationships/image" Target="../media/image849.png"/><Relationship Id="rId213" Type="http://schemas.openxmlformats.org/officeDocument/2006/relationships/customXml" Target="../ink/ink1232.xml"/><Relationship Id="rId2" Type="http://schemas.openxmlformats.org/officeDocument/2006/relationships/image" Target="../media/image802.png"/><Relationship Id="rId29" Type="http://schemas.openxmlformats.org/officeDocument/2006/relationships/customXml" Target="../ink/ink1139.xml"/><Relationship Id="rId40" Type="http://schemas.openxmlformats.org/officeDocument/2006/relationships/image" Target="../media/image823.png"/><Relationship Id="rId115" Type="http://schemas.openxmlformats.org/officeDocument/2006/relationships/customXml" Target="../ink/ink1183.xml"/><Relationship Id="rId136" Type="http://schemas.openxmlformats.org/officeDocument/2006/relationships/image" Target="../media/image872.png"/><Relationship Id="rId157" Type="http://schemas.openxmlformats.org/officeDocument/2006/relationships/customXml" Target="../ink/ink1204.xml"/><Relationship Id="rId178" Type="http://schemas.openxmlformats.org/officeDocument/2006/relationships/image" Target="../media/image893.png"/><Relationship Id="rId61" Type="http://schemas.openxmlformats.org/officeDocument/2006/relationships/customXml" Target="../ink/ink1155.xml"/><Relationship Id="rId82" Type="http://schemas.openxmlformats.org/officeDocument/2006/relationships/customXml" Target="../ink/ink1166.xml"/><Relationship Id="rId199" Type="http://schemas.openxmlformats.org/officeDocument/2006/relationships/customXml" Target="../ink/ink1225.xml"/><Relationship Id="rId203" Type="http://schemas.openxmlformats.org/officeDocument/2006/relationships/customXml" Target="../ink/ink1227.xml"/><Relationship Id="rId19" Type="http://schemas.openxmlformats.org/officeDocument/2006/relationships/customXml" Target="../ink/ink1134.xml"/><Relationship Id="rId224" Type="http://schemas.openxmlformats.org/officeDocument/2006/relationships/image" Target="../media/image917.png"/><Relationship Id="rId30" Type="http://schemas.openxmlformats.org/officeDocument/2006/relationships/image" Target="../media/image817.png"/><Relationship Id="rId105" Type="http://schemas.openxmlformats.org/officeDocument/2006/relationships/customXml" Target="../ink/ink1178.xml"/><Relationship Id="rId126" Type="http://schemas.openxmlformats.org/officeDocument/2006/relationships/image" Target="../media/image867.png"/><Relationship Id="rId147" Type="http://schemas.openxmlformats.org/officeDocument/2006/relationships/customXml" Target="../ink/ink1199.xml"/><Relationship Id="rId168" Type="http://schemas.openxmlformats.org/officeDocument/2006/relationships/image" Target="../media/image888.png"/></Relationships>
</file>

<file path=ppt/slides/_rels/slide47.xml.rels><?xml version="1.0" encoding="UTF-8" standalone="yes"?>
<Relationships xmlns="http://schemas.openxmlformats.org/package/2006/relationships"><Relationship Id="rId3" Type="http://schemas.openxmlformats.org/officeDocument/2006/relationships/image" Target="../media/image919.png"/><Relationship Id="rId2" Type="http://schemas.openxmlformats.org/officeDocument/2006/relationships/image" Target="../media/image91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2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6" Type="http://schemas.openxmlformats.org/officeDocument/2006/relationships/customXml" Target="../ink/ink1249.xml"/><Relationship Id="rId21" Type="http://schemas.openxmlformats.org/officeDocument/2006/relationships/image" Target="../media/image932.png"/><Relationship Id="rId42" Type="http://schemas.openxmlformats.org/officeDocument/2006/relationships/customXml" Target="../ink/ink1257.xml"/><Relationship Id="rId47" Type="http://schemas.openxmlformats.org/officeDocument/2006/relationships/image" Target="../media/image946.png"/><Relationship Id="rId63" Type="http://schemas.openxmlformats.org/officeDocument/2006/relationships/image" Target="../media/image955.png"/><Relationship Id="rId68" Type="http://schemas.openxmlformats.org/officeDocument/2006/relationships/customXml" Target="../ink/ink1270.xml"/><Relationship Id="rId84" Type="http://schemas.openxmlformats.org/officeDocument/2006/relationships/customXml" Target="../ink/ink1278.xml"/><Relationship Id="rId89" Type="http://schemas.openxmlformats.org/officeDocument/2006/relationships/image" Target="../media/image969.png"/><Relationship Id="rId112" Type="http://schemas.openxmlformats.org/officeDocument/2006/relationships/customXml" Target="../ink/ink1292.xml"/><Relationship Id="rId16" Type="http://schemas.openxmlformats.org/officeDocument/2006/relationships/customXml" Target="../ink/ink1244.xml"/><Relationship Id="rId107" Type="http://schemas.openxmlformats.org/officeDocument/2006/relationships/image" Target="../media/image979.png"/><Relationship Id="rId11" Type="http://schemas.openxmlformats.org/officeDocument/2006/relationships/image" Target="../media/image926.png"/><Relationship Id="rId32" Type="http://schemas.openxmlformats.org/officeDocument/2006/relationships/customXml" Target="../ink/ink1252.xml"/><Relationship Id="rId37" Type="http://schemas.openxmlformats.org/officeDocument/2006/relationships/image" Target="../media/image941.png"/><Relationship Id="rId53" Type="http://schemas.openxmlformats.org/officeDocument/2006/relationships/image" Target="../media/image949.png"/><Relationship Id="rId58" Type="http://schemas.openxmlformats.org/officeDocument/2006/relationships/customXml" Target="../ink/ink1265.xml"/><Relationship Id="rId74" Type="http://schemas.openxmlformats.org/officeDocument/2006/relationships/customXml" Target="../ink/ink1273.xml"/><Relationship Id="rId79" Type="http://schemas.openxmlformats.org/officeDocument/2006/relationships/image" Target="../media/image964.png"/><Relationship Id="rId102" Type="http://schemas.openxmlformats.org/officeDocument/2006/relationships/customXml" Target="../ink/ink1287.xml"/><Relationship Id="rId5" Type="http://schemas.openxmlformats.org/officeDocument/2006/relationships/image" Target="../media/image631.png"/><Relationship Id="rId90" Type="http://schemas.openxmlformats.org/officeDocument/2006/relationships/customXml" Target="../ink/ink1281.xml"/><Relationship Id="rId95" Type="http://schemas.openxmlformats.org/officeDocument/2006/relationships/image" Target="../media/image973.png"/><Relationship Id="rId22" Type="http://schemas.openxmlformats.org/officeDocument/2006/relationships/customXml" Target="../ink/ink1247.xml"/><Relationship Id="rId27" Type="http://schemas.openxmlformats.org/officeDocument/2006/relationships/image" Target="../media/image935.png"/><Relationship Id="rId43" Type="http://schemas.openxmlformats.org/officeDocument/2006/relationships/image" Target="../media/image944.png"/><Relationship Id="rId48" Type="http://schemas.openxmlformats.org/officeDocument/2006/relationships/customXml" Target="../ink/ink1260.xml"/><Relationship Id="rId64" Type="http://schemas.openxmlformats.org/officeDocument/2006/relationships/customXml" Target="../ink/ink1268.xml"/><Relationship Id="rId69" Type="http://schemas.openxmlformats.org/officeDocument/2006/relationships/image" Target="../media/image958.png"/><Relationship Id="rId113" Type="http://schemas.openxmlformats.org/officeDocument/2006/relationships/image" Target="../media/image983.png"/><Relationship Id="rId80" Type="http://schemas.openxmlformats.org/officeDocument/2006/relationships/customXml" Target="../ink/ink1276.xml"/><Relationship Id="rId85" Type="http://schemas.openxmlformats.org/officeDocument/2006/relationships/image" Target="../media/image967.png"/><Relationship Id="rId12" Type="http://schemas.openxmlformats.org/officeDocument/2006/relationships/customXml" Target="../ink/ink1242.xml"/><Relationship Id="rId17" Type="http://schemas.openxmlformats.org/officeDocument/2006/relationships/image" Target="../media/image929.png"/><Relationship Id="rId33" Type="http://schemas.openxmlformats.org/officeDocument/2006/relationships/image" Target="../media/image938.png"/><Relationship Id="rId38" Type="http://schemas.openxmlformats.org/officeDocument/2006/relationships/customXml" Target="../ink/ink1255.xml"/><Relationship Id="rId59" Type="http://schemas.openxmlformats.org/officeDocument/2006/relationships/image" Target="../media/image953.png"/><Relationship Id="rId103" Type="http://schemas.openxmlformats.org/officeDocument/2006/relationships/image" Target="../media/image977.png"/><Relationship Id="rId108" Type="http://schemas.openxmlformats.org/officeDocument/2006/relationships/customXml" Target="../ink/ink1290.xml"/><Relationship Id="rId54" Type="http://schemas.openxmlformats.org/officeDocument/2006/relationships/customXml" Target="../ink/ink1263.xml"/><Relationship Id="rId70" Type="http://schemas.openxmlformats.org/officeDocument/2006/relationships/customXml" Target="../ink/ink1271.xml"/><Relationship Id="rId75" Type="http://schemas.openxmlformats.org/officeDocument/2006/relationships/image" Target="../media/image962.png"/><Relationship Id="rId91" Type="http://schemas.openxmlformats.org/officeDocument/2006/relationships/image" Target="../media/image971.png"/><Relationship Id="rId96" Type="http://schemas.openxmlformats.org/officeDocument/2006/relationships/customXml" Target="../ink/ink1284.xml"/><Relationship Id="rId1" Type="http://schemas.openxmlformats.org/officeDocument/2006/relationships/slideLayout" Target="../slideLayouts/slideLayout2.xml"/><Relationship Id="rId6" Type="http://schemas.openxmlformats.org/officeDocument/2006/relationships/customXml" Target="../ink/ink1239.xml"/><Relationship Id="rId15" Type="http://schemas.openxmlformats.org/officeDocument/2006/relationships/image" Target="../media/image928.png"/><Relationship Id="rId23" Type="http://schemas.openxmlformats.org/officeDocument/2006/relationships/image" Target="../media/image933.png"/><Relationship Id="rId28" Type="http://schemas.openxmlformats.org/officeDocument/2006/relationships/customXml" Target="../ink/ink1250.xml"/><Relationship Id="rId36" Type="http://schemas.openxmlformats.org/officeDocument/2006/relationships/customXml" Target="../ink/ink1254.xml"/><Relationship Id="rId49" Type="http://schemas.openxmlformats.org/officeDocument/2006/relationships/image" Target="../media/image947.png"/><Relationship Id="rId57" Type="http://schemas.openxmlformats.org/officeDocument/2006/relationships/image" Target="../media/image952.png"/><Relationship Id="rId106" Type="http://schemas.openxmlformats.org/officeDocument/2006/relationships/customXml" Target="../ink/ink1289.xml"/><Relationship Id="rId114" Type="http://schemas.openxmlformats.org/officeDocument/2006/relationships/customXml" Target="../ink/ink1293.xml"/><Relationship Id="rId10" Type="http://schemas.openxmlformats.org/officeDocument/2006/relationships/customXml" Target="../ink/ink1241.xml"/><Relationship Id="rId31" Type="http://schemas.openxmlformats.org/officeDocument/2006/relationships/image" Target="../media/image937.png"/><Relationship Id="rId44" Type="http://schemas.openxmlformats.org/officeDocument/2006/relationships/customXml" Target="../ink/ink1258.xml"/><Relationship Id="rId52" Type="http://schemas.openxmlformats.org/officeDocument/2006/relationships/customXml" Target="../ink/ink1262.xml"/><Relationship Id="rId60" Type="http://schemas.openxmlformats.org/officeDocument/2006/relationships/customXml" Target="../ink/ink1266.xml"/><Relationship Id="rId65" Type="http://schemas.openxmlformats.org/officeDocument/2006/relationships/image" Target="../media/image956.png"/><Relationship Id="rId73" Type="http://schemas.openxmlformats.org/officeDocument/2006/relationships/image" Target="../media/image961.png"/><Relationship Id="rId78" Type="http://schemas.openxmlformats.org/officeDocument/2006/relationships/customXml" Target="../ink/ink1275.xml"/><Relationship Id="rId81" Type="http://schemas.openxmlformats.org/officeDocument/2006/relationships/image" Target="../media/image965.png"/><Relationship Id="rId86" Type="http://schemas.openxmlformats.org/officeDocument/2006/relationships/customXml" Target="../ink/ink1279.xml"/><Relationship Id="rId94" Type="http://schemas.openxmlformats.org/officeDocument/2006/relationships/customXml" Target="../ink/ink1283.xml"/><Relationship Id="rId99" Type="http://schemas.openxmlformats.org/officeDocument/2006/relationships/image" Target="../media/image975.png"/><Relationship Id="rId101" Type="http://schemas.openxmlformats.org/officeDocument/2006/relationships/image" Target="../media/image976.png"/><Relationship Id="rId4" Type="http://schemas.openxmlformats.org/officeDocument/2006/relationships/customXml" Target="../ink/ink1238.xml"/><Relationship Id="rId9" Type="http://schemas.openxmlformats.org/officeDocument/2006/relationships/image" Target="../media/image925.png"/><Relationship Id="rId13" Type="http://schemas.openxmlformats.org/officeDocument/2006/relationships/image" Target="../media/image927.png"/><Relationship Id="rId18" Type="http://schemas.openxmlformats.org/officeDocument/2006/relationships/customXml" Target="../ink/ink1245.xml"/><Relationship Id="rId39" Type="http://schemas.openxmlformats.org/officeDocument/2006/relationships/image" Target="../media/image942.png"/><Relationship Id="rId109" Type="http://schemas.openxmlformats.org/officeDocument/2006/relationships/image" Target="../media/image981.png"/><Relationship Id="rId34" Type="http://schemas.openxmlformats.org/officeDocument/2006/relationships/customXml" Target="../ink/ink1253.xml"/><Relationship Id="rId50" Type="http://schemas.openxmlformats.org/officeDocument/2006/relationships/customXml" Target="../ink/ink1261.xml"/><Relationship Id="rId55" Type="http://schemas.openxmlformats.org/officeDocument/2006/relationships/image" Target="../media/image951.png"/><Relationship Id="rId76" Type="http://schemas.openxmlformats.org/officeDocument/2006/relationships/customXml" Target="../ink/ink1274.xml"/><Relationship Id="rId97" Type="http://schemas.openxmlformats.org/officeDocument/2006/relationships/image" Target="../media/image974.png"/><Relationship Id="rId104" Type="http://schemas.openxmlformats.org/officeDocument/2006/relationships/customXml" Target="../ink/ink1288.xml"/><Relationship Id="rId7" Type="http://schemas.openxmlformats.org/officeDocument/2006/relationships/image" Target="../media/image924.png"/><Relationship Id="rId71" Type="http://schemas.openxmlformats.org/officeDocument/2006/relationships/image" Target="../media/image959.png"/><Relationship Id="rId92" Type="http://schemas.openxmlformats.org/officeDocument/2006/relationships/customXml" Target="../ink/ink1282.xml"/><Relationship Id="rId2" Type="http://schemas.openxmlformats.org/officeDocument/2006/relationships/image" Target="../media/image922.png"/><Relationship Id="rId29" Type="http://schemas.openxmlformats.org/officeDocument/2006/relationships/image" Target="../media/image936.png"/><Relationship Id="rId24" Type="http://schemas.openxmlformats.org/officeDocument/2006/relationships/customXml" Target="../ink/ink1248.xml"/><Relationship Id="rId40" Type="http://schemas.openxmlformats.org/officeDocument/2006/relationships/customXml" Target="../ink/ink1256.xml"/><Relationship Id="rId45" Type="http://schemas.openxmlformats.org/officeDocument/2006/relationships/image" Target="../media/image945.png"/><Relationship Id="rId66" Type="http://schemas.openxmlformats.org/officeDocument/2006/relationships/customXml" Target="../ink/ink1269.xml"/><Relationship Id="rId87" Type="http://schemas.openxmlformats.org/officeDocument/2006/relationships/image" Target="../media/image968.png"/><Relationship Id="rId110" Type="http://schemas.openxmlformats.org/officeDocument/2006/relationships/customXml" Target="../ink/ink1291.xml"/><Relationship Id="rId115" Type="http://schemas.openxmlformats.org/officeDocument/2006/relationships/image" Target="../media/image984.png"/><Relationship Id="rId61" Type="http://schemas.openxmlformats.org/officeDocument/2006/relationships/image" Target="../media/image954.png"/><Relationship Id="rId82" Type="http://schemas.openxmlformats.org/officeDocument/2006/relationships/customXml" Target="../ink/ink1277.xml"/><Relationship Id="rId19" Type="http://schemas.openxmlformats.org/officeDocument/2006/relationships/image" Target="../media/image931.png"/><Relationship Id="rId14" Type="http://schemas.openxmlformats.org/officeDocument/2006/relationships/customXml" Target="../ink/ink1243.xml"/><Relationship Id="rId30" Type="http://schemas.openxmlformats.org/officeDocument/2006/relationships/customXml" Target="../ink/ink1251.xml"/><Relationship Id="rId35" Type="http://schemas.openxmlformats.org/officeDocument/2006/relationships/image" Target="../media/image939.png"/><Relationship Id="rId56" Type="http://schemas.openxmlformats.org/officeDocument/2006/relationships/customXml" Target="../ink/ink1264.xml"/><Relationship Id="rId77" Type="http://schemas.openxmlformats.org/officeDocument/2006/relationships/image" Target="../media/image963.png"/><Relationship Id="rId100" Type="http://schemas.openxmlformats.org/officeDocument/2006/relationships/customXml" Target="../ink/ink1286.xml"/><Relationship Id="rId105" Type="http://schemas.openxmlformats.org/officeDocument/2006/relationships/image" Target="../media/image978.png"/><Relationship Id="rId8" Type="http://schemas.openxmlformats.org/officeDocument/2006/relationships/customXml" Target="../ink/ink1240.xml"/><Relationship Id="rId51" Type="http://schemas.openxmlformats.org/officeDocument/2006/relationships/image" Target="../media/image948.png"/><Relationship Id="rId72" Type="http://schemas.openxmlformats.org/officeDocument/2006/relationships/customXml" Target="../ink/ink1272.xml"/><Relationship Id="rId93" Type="http://schemas.openxmlformats.org/officeDocument/2006/relationships/image" Target="../media/image972.png"/><Relationship Id="rId98" Type="http://schemas.openxmlformats.org/officeDocument/2006/relationships/customXml" Target="../ink/ink1285.xml"/><Relationship Id="rId3" Type="http://schemas.openxmlformats.org/officeDocument/2006/relationships/image" Target="../media/image923.png"/><Relationship Id="rId25" Type="http://schemas.openxmlformats.org/officeDocument/2006/relationships/image" Target="../media/image934.png"/><Relationship Id="rId46" Type="http://schemas.openxmlformats.org/officeDocument/2006/relationships/customXml" Target="../ink/ink1259.xml"/><Relationship Id="rId67" Type="http://schemas.openxmlformats.org/officeDocument/2006/relationships/image" Target="../media/image957.png"/><Relationship Id="rId20" Type="http://schemas.openxmlformats.org/officeDocument/2006/relationships/customXml" Target="../ink/ink1246.xml"/><Relationship Id="rId41" Type="http://schemas.openxmlformats.org/officeDocument/2006/relationships/image" Target="../media/image943.png"/><Relationship Id="rId62" Type="http://schemas.openxmlformats.org/officeDocument/2006/relationships/customXml" Target="../ink/ink1267.xml"/><Relationship Id="rId83" Type="http://schemas.openxmlformats.org/officeDocument/2006/relationships/image" Target="../media/image966.png"/><Relationship Id="rId88" Type="http://schemas.openxmlformats.org/officeDocument/2006/relationships/customXml" Target="../ink/ink1280.xml"/><Relationship Id="rId111" Type="http://schemas.openxmlformats.org/officeDocument/2006/relationships/image" Target="../media/image982.png"/></Relationships>
</file>

<file path=ppt/slides/_rels/slide5.xml.rels><?xml version="1.0" encoding="UTF-8" standalone="yes"?>
<Relationships xmlns="http://schemas.openxmlformats.org/package/2006/relationships"><Relationship Id="rId117" Type="http://schemas.openxmlformats.org/officeDocument/2006/relationships/customXml" Target="../ink/ink225.xml"/><Relationship Id="rId299" Type="http://schemas.openxmlformats.org/officeDocument/2006/relationships/image" Target="../media/image321.png"/><Relationship Id="rId21" Type="http://schemas.openxmlformats.org/officeDocument/2006/relationships/customXml" Target="../ink/ink177.xml"/><Relationship Id="rId63" Type="http://schemas.openxmlformats.org/officeDocument/2006/relationships/customXml" Target="../ink/ink198.xml"/><Relationship Id="rId159" Type="http://schemas.openxmlformats.org/officeDocument/2006/relationships/customXml" Target="../ink/ink246.xml"/><Relationship Id="rId324" Type="http://schemas.openxmlformats.org/officeDocument/2006/relationships/customXml" Target="../ink/ink329.xml"/><Relationship Id="rId170" Type="http://schemas.openxmlformats.org/officeDocument/2006/relationships/image" Target="../media/image257.png"/><Relationship Id="rId226" Type="http://schemas.openxmlformats.org/officeDocument/2006/relationships/customXml" Target="../ink/ink280.xml"/><Relationship Id="rId268" Type="http://schemas.openxmlformats.org/officeDocument/2006/relationships/customXml" Target="../ink/ink301.xml"/><Relationship Id="rId32" Type="http://schemas.openxmlformats.org/officeDocument/2006/relationships/image" Target="../media/image25.png"/><Relationship Id="rId74" Type="http://schemas.openxmlformats.org/officeDocument/2006/relationships/image" Target="../media/image209.png"/><Relationship Id="rId128" Type="http://schemas.openxmlformats.org/officeDocument/2006/relationships/image" Target="../media/image236.png"/><Relationship Id="rId335" Type="http://schemas.openxmlformats.org/officeDocument/2006/relationships/image" Target="../media/image339.png"/><Relationship Id="rId5" Type="http://schemas.openxmlformats.org/officeDocument/2006/relationships/customXml" Target="../ink/ink169.xml"/><Relationship Id="rId181" Type="http://schemas.openxmlformats.org/officeDocument/2006/relationships/customXml" Target="../ink/ink257.xml"/><Relationship Id="rId237" Type="http://schemas.openxmlformats.org/officeDocument/2006/relationships/image" Target="../media/image290.png"/><Relationship Id="rId279" Type="http://schemas.openxmlformats.org/officeDocument/2006/relationships/image" Target="../media/image311.png"/><Relationship Id="rId43" Type="http://schemas.openxmlformats.org/officeDocument/2006/relationships/customXml" Target="../ink/ink188.xml"/><Relationship Id="rId139" Type="http://schemas.openxmlformats.org/officeDocument/2006/relationships/customXml" Target="../ink/ink236.xml"/><Relationship Id="rId290" Type="http://schemas.openxmlformats.org/officeDocument/2006/relationships/customXml" Target="../ink/ink312.xml"/><Relationship Id="rId304" Type="http://schemas.openxmlformats.org/officeDocument/2006/relationships/customXml" Target="../ink/ink319.xml"/><Relationship Id="rId346" Type="http://schemas.openxmlformats.org/officeDocument/2006/relationships/customXml" Target="../ink/ink340.xml"/><Relationship Id="rId85" Type="http://schemas.openxmlformats.org/officeDocument/2006/relationships/customXml" Target="../ink/ink209.xml"/><Relationship Id="rId150" Type="http://schemas.openxmlformats.org/officeDocument/2006/relationships/image" Target="../media/image247.png"/><Relationship Id="rId192" Type="http://schemas.openxmlformats.org/officeDocument/2006/relationships/image" Target="../media/image268.png"/><Relationship Id="rId206" Type="http://schemas.openxmlformats.org/officeDocument/2006/relationships/customXml" Target="../ink/ink270.xml"/><Relationship Id="rId248" Type="http://schemas.openxmlformats.org/officeDocument/2006/relationships/customXml" Target="../ink/ink291.xml"/><Relationship Id="rId12" Type="http://schemas.openxmlformats.org/officeDocument/2006/relationships/image" Target="../media/image179.png"/><Relationship Id="rId108" Type="http://schemas.openxmlformats.org/officeDocument/2006/relationships/image" Target="../media/image226.png"/><Relationship Id="rId315" Type="http://schemas.openxmlformats.org/officeDocument/2006/relationships/image" Target="../media/image329.png"/><Relationship Id="rId357" Type="http://schemas.openxmlformats.org/officeDocument/2006/relationships/image" Target="../media/image350.png"/><Relationship Id="rId54" Type="http://schemas.openxmlformats.org/officeDocument/2006/relationships/image" Target="../media/image199.png"/><Relationship Id="rId96" Type="http://schemas.openxmlformats.org/officeDocument/2006/relationships/image" Target="../media/image220.png"/><Relationship Id="rId161" Type="http://schemas.openxmlformats.org/officeDocument/2006/relationships/customXml" Target="../ink/ink247.xml"/><Relationship Id="rId217" Type="http://schemas.openxmlformats.org/officeDocument/2006/relationships/image" Target="../media/image280.png"/><Relationship Id="rId259" Type="http://schemas.openxmlformats.org/officeDocument/2006/relationships/image" Target="../media/image301.png"/><Relationship Id="rId23" Type="http://schemas.openxmlformats.org/officeDocument/2006/relationships/customXml" Target="../ink/ink178.xml"/><Relationship Id="rId119" Type="http://schemas.openxmlformats.org/officeDocument/2006/relationships/customXml" Target="../ink/ink226.xml"/><Relationship Id="rId270" Type="http://schemas.openxmlformats.org/officeDocument/2006/relationships/customXml" Target="../ink/ink302.xml"/><Relationship Id="rId326" Type="http://schemas.openxmlformats.org/officeDocument/2006/relationships/customXml" Target="../ink/ink330.xml"/><Relationship Id="rId65" Type="http://schemas.openxmlformats.org/officeDocument/2006/relationships/customXml" Target="../ink/ink199.xml"/><Relationship Id="rId130" Type="http://schemas.openxmlformats.org/officeDocument/2006/relationships/image" Target="../media/image237.png"/><Relationship Id="rId172" Type="http://schemas.openxmlformats.org/officeDocument/2006/relationships/image" Target="../media/image258.png"/><Relationship Id="rId228" Type="http://schemas.openxmlformats.org/officeDocument/2006/relationships/customXml" Target="../ink/ink281.xml"/><Relationship Id="rId281" Type="http://schemas.openxmlformats.org/officeDocument/2006/relationships/image" Target="../media/image312.png"/><Relationship Id="rId337" Type="http://schemas.openxmlformats.org/officeDocument/2006/relationships/image" Target="../media/image340.png"/><Relationship Id="rId34" Type="http://schemas.openxmlformats.org/officeDocument/2006/relationships/image" Target="../media/image189.png"/><Relationship Id="rId76" Type="http://schemas.openxmlformats.org/officeDocument/2006/relationships/image" Target="../media/image210.png"/><Relationship Id="rId141" Type="http://schemas.openxmlformats.org/officeDocument/2006/relationships/customXml" Target="../ink/ink237.xml"/><Relationship Id="rId7" Type="http://schemas.openxmlformats.org/officeDocument/2006/relationships/customXml" Target="../ink/ink170.xml"/><Relationship Id="rId183" Type="http://schemas.openxmlformats.org/officeDocument/2006/relationships/customXml" Target="../ink/ink258.xml"/><Relationship Id="rId239" Type="http://schemas.openxmlformats.org/officeDocument/2006/relationships/image" Target="../media/image291.png"/><Relationship Id="rId250" Type="http://schemas.openxmlformats.org/officeDocument/2006/relationships/customXml" Target="../ink/ink292.xml"/><Relationship Id="rId292" Type="http://schemas.openxmlformats.org/officeDocument/2006/relationships/customXml" Target="../ink/ink313.xml"/><Relationship Id="rId306" Type="http://schemas.openxmlformats.org/officeDocument/2006/relationships/customXml" Target="../ink/ink320.xml"/><Relationship Id="rId45" Type="http://schemas.openxmlformats.org/officeDocument/2006/relationships/customXml" Target="../ink/ink189.xml"/><Relationship Id="rId87" Type="http://schemas.openxmlformats.org/officeDocument/2006/relationships/customXml" Target="../ink/ink210.xml"/><Relationship Id="rId110" Type="http://schemas.openxmlformats.org/officeDocument/2006/relationships/image" Target="../media/image227.png"/><Relationship Id="rId348" Type="http://schemas.openxmlformats.org/officeDocument/2006/relationships/customXml" Target="../ink/ink341.xml"/><Relationship Id="rId152" Type="http://schemas.openxmlformats.org/officeDocument/2006/relationships/image" Target="../media/image248.png"/><Relationship Id="rId194" Type="http://schemas.openxmlformats.org/officeDocument/2006/relationships/image" Target="../media/image269.png"/><Relationship Id="rId208" Type="http://schemas.openxmlformats.org/officeDocument/2006/relationships/customXml" Target="../ink/ink271.xml"/><Relationship Id="rId261" Type="http://schemas.openxmlformats.org/officeDocument/2006/relationships/image" Target="../media/image302.png"/><Relationship Id="rId14" Type="http://schemas.openxmlformats.org/officeDocument/2006/relationships/image" Target="../media/image180.png"/><Relationship Id="rId56" Type="http://schemas.openxmlformats.org/officeDocument/2006/relationships/image" Target="../media/image200.png"/><Relationship Id="rId317" Type="http://schemas.openxmlformats.org/officeDocument/2006/relationships/image" Target="../media/image330.png"/><Relationship Id="rId359" Type="http://schemas.openxmlformats.org/officeDocument/2006/relationships/image" Target="../media/image351.png"/><Relationship Id="rId98" Type="http://schemas.openxmlformats.org/officeDocument/2006/relationships/image" Target="../media/image221.png"/><Relationship Id="rId121" Type="http://schemas.openxmlformats.org/officeDocument/2006/relationships/customXml" Target="../ink/ink227.xml"/><Relationship Id="rId163" Type="http://schemas.openxmlformats.org/officeDocument/2006/relationships/customXml" Target="../ink/ink248.xml"/><Relationship Id="rId219" Type="http://schemas.openxmlformats.org/officeDocument/2006/relationships/image" Target="../media/image281.png"/><Relationship Id="rId230" Type="http://schemas.openxmlformats.org/officeDocument/2006/relationships/customXml" Target="../ink/ink282.xml"/><Relationship Id="rId25" Type="http://schemas.openxmlformats.org/officeDocument/2006/relationships/customXml" Target="../ink/ink179.xml"/><Relationship Id="rId67" Type="http://schemas.openxmlformats.org/officeDocument/2006/relationships/customXml" Target="../ink/ink200.xml"/><Relationship Id="rId272" Type="http://schemas.openxmlformats.org/officeDocument/2006/relationships/customXml" Target="../ink/ink303.xml"/><Relationship Id="rId328" Type="http://schemas.openxmlformats.org/officeDocument/2006/relationships/customXml" Target="../ink/ink331.xml"/><Relationship Id="rId88" Type="http://schemas.openxmlformats.org/officeDocument/2006/relationships/image" Target="../media/image216.png"/><Relationship Id="rId111" Type="http://schemas.openxmlformats.org/officeDocument/2006/relationships/customXml" Target="../ink/ink222.xml"/><Relationship Id="rId132" Type="http://schemas.openxmlformats.org/officeDocument/2006/relationships/image" Target="../media/image238.png"/><Relationship Id="rId153" Type="http://schemas.openxmlformats.org/officeDocument/2006/relationships/customXml" Target="../ink/ink243.xml"/><Relationship Id="rId174" Type="http://schemas.openxmlformats.org/officeDocument/2006/relationships/image" Target="../media/image259.png"/><Relationship Id="rId195" Type="http://schemas.openxmlformats.org/officeDocument/2006/relationships/customXml" Target="../ink/ink264.xml"/><Relationship Id="rId209" Type="http://schemas.openxmlformats.org/officeDocument/2006/relationships/image" Target="../media/image276.png"/><Relationship Id="rId360" Type="http://schemas.openxmlformats.org/officeDocument/2006/relationships/customXml" Target="../ink/ink347.xml"/><Relationship Id="rId220" Type="http://schemas.openxmlformats.org/officeDocument/2006/relationships/customXml" Target="../ink/ink277.xml"/><Relationship Id="rId241" Type="http://schemas.openxmlformats.org/officeDocument/2006/relationships/image" Target="../media/image292.png"/><Relationship Id="rId15" Type="http://schemas.openxmlformats.org/officeDocument/2006/relationships/customXml" Target="../ink/ink174.xml"/><Relationship Id="rId36" Type="http://schemas.openxmlformats.org/officeDocument/2006/relationships/image" Target="../media/image190.png"/><Relationship Id="rId57" Type="http://schemas.openxmlformats.org/officeDocument/2006/relationships/customXml" Target="../ink/ink195.xml"/><Relationship Id="rId262" Type="http://schemas.openxmlformats.org/officeDocument/2006/relationships/customXml" Target="../ink/ink298.xml"/><Relationship Id="rId283" Type="http://schemas.openxmlformats.org/officeDocument/2006/relationships/image" Target="../media/image313.png"/><Relationship Id="rId318" Type="http://schemas.openxmlformats.org/officeDocument/2006/relationships/customXml" Target="../ink/ink326.xml"/><Relationship Id="rId339" Type="http://schemas.openxmlformats.org/officeDocument/2006/relationships/image" Target="../media/image341.png"/><Relationship Id="rId78" Type="http://schemas.openxmlformats.org/officeDocument/2006/relationships/image" Target="../media/image211.png"/><Relationship Id="rId99" Type="http://schemas.openxmlformats.org/officeDocument/2006/relationships/customXml" Target="../ink/ink216.xml"/><Relationship Id="rId101" Type="http://schemas.openxmlformats.org/officeDocument/2006/relationships/customXml" Target="../ink/ink217.xml"/><Relationship Id="rId122" Type="http://schemas.openxmlformats.org/officeDocument/2006/relationships/image" Target="../media/image233.png"/><Relationship Id="rId143" Type="http://schemas.openxmlformats.org/officeDocument/2006/relationships/customXml" Target="../ink/ink238.xml"/><Relationship Id="rId164" Type="http://schemas.openxmlformats.org/officeDocument/2006/relationships/image" Target="../media/image254.png"/><Relationship Id="rId185" Type="http://schemas.openxmlformats.org/officeDocument/2006/relationships/customXml" Target="../ink/ink259.xml"/><Relationship Id="rId350" Type="http://schemas.openxmlformats.org/officeDocument/2006/relationships/customXml" Target="../ink/ink342.xml"/><Relationship Id="rId9" Type="http://schemas.openxmlformats.org/officeDocument/2006/relationships/customXml" Target="../ink/ink171.xml"/><Relationship Id="rId210" Type="http://schemas.openxmlformats.org/officeDocument/2006/relationships/customXml" Target="../ink/ink272.xml"/><Relationship Id="rId26" Type="http://schemas.openxmlformats.org/officeDocument/2006/relationships/image" Target="../media/image186.png"/><Relationship Id="rId231" Type="http://schemas.openxmlformats.org/officeDocument/2006/relationships/image" Target="../media/image287.png"/><Relationship Id="rId252" Type="http://schemas.openxmlformats.org/officeDocument/2006/relationships/customXml" Target="../ink/ink293.xml"/><Relationship Id="rId273" Type="http://schemas.openxmlformats.org/officeDocument/2006/relationships/image" Target="../media/image308.png"/><Relationship Id="rId294" Type="http://schemas.openxmlformats.org/officeDocument/2006/relationships/customXml" Target="../ink/ink314.xml"/><Relationship Id="rId308" Type="http://schemas.openxmlformats.org/officeDocument/2006/relationships/customXml" Target="../ink/ink321.xml"/><Relationship Id="rId329" Type="http://schemas.openxmlformats.org/officeDocument/2006/relationships/image" Target="../media/image336.png"/><Relationship Id="rId47" Type="http://schemas.openxmlformats.org/officeDocument/2006/relationships/customXml" Target="../ink/ink190.xml"/><Relationship Id="rId68" Type="http://schemas.openxmlformats.org/officeDocument/2006/relationships/image" Target="../media/image206.png"/><Relationship Id="rId89" Type="http://schemas.openxmlformats.org/officeDocument/2006/relationships/customXml" Target="../ink/ink211.xml"/><Relationship Id="rId112" Type="http://schemas.openxmlformats.org/officeDocument/2006/relationships/image" Target="../media/image228.png"/><Relationship Id="rId133" Type="http://schemas.openxmlformats.org/officeDocument/2006/relationships/customXml" Target="../ink/ink233.xml"/><Relationship Id="rId154" Type="http://schemas.openxmlformats.org/officeDocument/2006/relationships/image" Target="../media/image249.png"/><Relationship Id="rId175" Type="http://schemas.openxmlformats.org/officeDocument/2006/relationships/customXml" Target="../ink/ink254.xml"/><Relationship Id="rId340" Type="http://schemas.openxmlformats.org/officeDocument/2006/relationships/customXml" Target="../ink/ink337.xml"/><Relationship Id="rId361" Type="http://schemas.openxmlformats.org/officeDocument/2006/relationships/image" Target="../media/image352.png"/><Relationship Id="rId196" Type="http://schemas.openxmlformats.org/officeDocument/2006/relationships/image" Target="../media/image270.png"/><Relationship Id="rId200" Type="http://schemas.openxmlformats.org/officeDocument/2006/relationships/image" Target="../media/image272.png"/><Relationship Id="rId16" Type="http://schemas.openxmlformats.org/officeDocument/2006/relationships/image" Target="../media/image181.png"/><Relationship Id="rId221" Type="http://schemas.openxmlformats.org/officeDocument/2006/relationships/image" Target="../media/image282.png"/><Relationship Id="rId242" Type="http://schemas.openxmlformats.org/officeDocument/2006/relationships/customXml" Target="../ink/ink288.xml"/><Relationship Id="rId263" Type="http://schemas.openxmlformats.org/officeDocument/2006/relationships/image" Target="../media/image303.png"/><Relationship Id="rId284" Type="http://schemas.openxmlformats.org/officeDocument/2006/relationships/customXml" Target="../ink/ink309.xml"/><Relationship Id="rId319" Type="http://schemas.openxmlformats.org/officeDocument/2006/relationships/image" Target="../media/image331.png"/><Relationship Id="rId37" Type="http://schemas.openxmlformats.org/officeDocument/2006/relationships/customXml" Target="../ink/ink185.xml"/><Relationship Id="rId58" Type="http://schemas.openxmlformats.org/officeDocument/2006/relationships/image" Target="../media/image201.png"/><Relationship Id="rId79" Type="http://schemas.openxmlformats.org/officeDocument/2006/relationships/customXml" Target="../ink/ink206.xml"/><Relationship Id="rId102" Type="http://schemas.openxmlformats.org/officeDocument/2006/relationships/image" Target="../media/image223.png"/><Relationship Id="rId123" Type="http://schemas.openxmlformats.org/officeDocument/2006/relationships/customXml" Target="../ink/ink228.xml"/><Relationship Id="rId144" Type="http://schemas.openxmlformats.org/officeDocument/2006/relationships/image" Target="../media/image244.png"/><Relationship Id="rId330" Type="http://schemas.openxmlformats.org/officeDocument/2006/relationships/customXml" Target="../ink/ink332.xml"/><Relationship Id="rId90" Type="http://schemas.openxmlformats.org/officeDocument/2006/relationships/image" Target="../media/image217.png"/><Relationship Id="rId165" Type="http://schemas.openxmlformats.org/officeDocument/2006/relationships/customXml" Target="../ink/ink249.xml"/><Relationship Id="rId186" Type="http://schemas.openxmlformats.org/officeDocument/2006/relationships/image" Target="../media/image265.png"/><Relationship Id="rId351" Type="http://schemas.openxmlformats.org/officeDocument/2006/relationships/image" Target="../media/image347.png"/><Relationship Id="rId211" Type="http://schemas.openxmlformats.org/officeDocument/2006/relationships/image" Target="../media/image277.png"/><Relationship Id="rId232" Type="http://schemas.openxmlformats.org/officeDocument/2006/relationships/customXml" Target="../ink/ink283.xml"/><Relationship Id="rId253" Type="http://schemas.openxmlformats.org/officeDocument/2006/relationships/image" Target="../media/image298.png"/><Relationship Id="rId274" Type="http://schemas.openxmlformats.org/officeDocument/2006/relationships/customXml" Target="../ink/ink304.xml"/><Relationship Id="rId295" Type="http://schemas.openxmlformats.org/officeDocument/2006/relationships/image" Target="../media/image319.png"/><Relationship Id="rId309" Type="http://schemas.openxmlformats.org/officeDocument/2006/relationships/image" Target="../media/image326.png"/><Relationship Id="rId27" Type="http://schemas.openxmlformats.org/officeDocument/2006/relationships/customXml" Target="../ink/ink180.xml"/><Relationship Id="rId48" Type="http://schemas.openxmlformats.org/officeDocument/2006/relationships/image" Target="../media/image196.png"/><Relationship Id="rId69" Type="http://schemas.openxmlformats.org/officeDocument/2006/relationships/customXml" Target="../ink/ink201.xml"/><Relationship Id="rId113" Type="http://schemas.openxmlformats.org/officeDocument/2006/relationships/customXml" Target="../ink/ink223.xml"/><Relationship Id="rId134" Type="http://schemas.openxmlformats.org/officeDocument/2006/relationships/image" Target="../media/image239.png"/><Relationship Id="rId320" Type="http://schemas.openxmlformats.org/officeDocument/2006/relationships/customXml" Target="../ink/ink327.xml"/><Relationship Id="rId80" Type="http://schemas.openxmlformats.org/officeDocument/2006/relationships/image" Target="../media/image212.png"/><Relationship Id="rId155" Type="http://schemas.openxmlformats.org/officeDocument/2006/relationships/customXml" Target="../ink/ink244.xml"/><Relationship Id="rId176" Type="http://schemas.openxmlformats.org/officeDocument/2006/relationships/image" Target="../media/image260.png"/><Relationship Id="rId197" Type="http://schemas.openxmlformats.org/officeDocument/2006/relationships/customXml" Target="../ink/ink265.xml"/><Relationship Id="rId341" Type="http://schemas.openxmlformats.org/officeDocument/2006/relationships/image" Target="../media/image342.png"/><Relationship Id="rId362" Type="http://schemas.openxmlformats.org/officeDocument/2006/relationships/customXml" Target="../ink/ink348.xml"/><Relationship Id="rId201" Type="http://schemas.openxmlformats.org/officeDocument/2006/relationships/customXml" Target="../ink/ink267.xml"/><Relationship Id="rId222" Type="http://schemas.openxmlformats.org/officeDocument/2006/relationships/customXml" Target="../ink/ink278.xml"/><Relationship Id="rId243" Type="http://schemas.openxmlformats.org/officeDocument/2006/relationships/image" Target="../media/image293.png"/><Relationship Id="rId264" Type="http://schemas.openxmlformats.org/officeDocument/2006/relationships/customXml" Target="../ink/ink299.xml"/><Relationship Id="rId285" Type="http://schemas.openxmlformats.org/officeDocument/2006/relationships/image" Target="../media/image314.png"/><Relationship Id="rId17" Type="http://schemas.openxmlformats.org/officeDocument/2006/relationships/customXml" Target="../ink/ink175.xml"/><Relationship Id="rId38" Type="http://schemas.openxmlformats.org/officeDocument/2006/relationships/image" Target="../media/image191.png"/><Relationship Id="rId59" Type="http://schemas.openxmlformats.org/officeDocument/2006/relationships/customXml" Target="../ink/ink196.xml"/><Relationship Id="rId103" Type="http://schemas.openxmlformats.org/officeDocument/2006/relationships/customXml" Target="../ink/ink218.xml"/><Relationship Id="rId124" Type="http://schemas.openxmlformats.org/officeDocument/2006/relationships/image" Target="../media/image234.png"/><Relationship Id="rId310" Type="http://schemas.openxmlformats.org/officeDocument/2006/relationships/customXml" Target="../ink/ink322.xml"/><Relationship Id="rId70" Type="http://schemas.openxmlformats.org/officeDocument/2006/relationships/image" Target="../media/image207.png"/><Relationship Id="rId91" Type="http://schemas.openxmlformats.org/officeDocument/2006/relationships/customXml" Target="../ink/ink212.xml"/><Relationship Id="rId145" Type="http://schemas.openxmlformats.org/officeDocument/2006/relationships/customXml" Target="../ink/ink239.xml"/><Relationship Id="rId166" Type="http://schemas.openxmlformats.org/officeDocument/2006/relationships/image" Target="../media/image255.png"/><Relationship Id="rId187" Type="http://schemas.openxmlformats.org/officeDocument/2006/relationships/customXml" Target="../ink/ink260.xml"/><Relationship Id="rId331" Type="http://schemas.openxmlformats.org/officeDocument/2006/relationships/image" Target="../media/image337.png"/><Relationship Id="rId352" Type="http://schemas.openxmlformats.org/officeDocument/2006/relationships/customXml" Target="../ink/ink343.xml"/><Relationship Id="rId1" Type="http://schemas.openxmlformats.org/officeDocument/2006/relationships/slideLayout" Target="../slideLayouts/slideLayout2.xml"/><Relationship Id="rId212" Type="http://schemas.openxmlformats.org/officeDocument/2006/relationships/customXml" Target="../ink/ink273.xml"/><Relationship Id="rId233" Type="http://schemas.openxmlformats.org/officeDocument/2006/relationships/image" Target="../media/image288.png"/><Relationship Id="rId254" Type="http://schemas.openxmlformats.org/officeDocument/2006/relationships/customXml" Target="../ink/ink294.xml"/><Relationship Id="rId28" Type="http://schemas.openxmlformats.org/officeDocument/2006/relationships/image" Target="../media/image187.png"/><Relationship Id="rId49" Type="http://schemas.openxmlformats.org/officeDocument/2006/relationships/customXml" Target="../ink/ink191.xml"/><Relationship Id="rId114" Type="http://schemas.openxmlformats.org/officeDocument/2006/relationships/image" Target="../media/image229.png"/><Relationship Id="rId275" Type="http://schemas.openxmlformats.org/officeDocument/2006/relationships/image" Target="../media/image309.png"/><Relationship Id="rId296" Type="http://schemas.openxmlformats.org/officeDocument/2006/relationships/customXml" Target="../ink/ink315.xml"/><Relationship Id="rId300" Type="http://schemas.openxmlformats.org/officeDocument/2006/relationships/customXml" Target="../ink/ink317.xml"/><Relationship Id="rId60" Type="http://schemas.openxmlformats.org/officeDocument/2006/relationships/image" Target="../media/image202.png"/><Relationship Id="rId81" Type="http://schemas.openxmlformats.org/officeDocument/2006/relationships/customXml" Target="../ink/ink207.xml"/><Relationship Id="rId135" Type="http://schemas.openxmlformats.org/officeDocument/2006/relationships/customXml" Target="../ink/ink234.xml"/><Relationship Id="rId156" Type="http://schemas.openxmlformats.org/officeDocument/2006/relationships/image" Target="../media/image250.png"/><Relationship Id="rId177" Type="http://schemas.openxmlformats.org/officeDocument/2006/relationships/customXml" Target="../ink/ink255.xml"/><Relationship Id="rId198" Type="http://schemas.openxmlformats.org/officeDocument/2006/relationships/image" Target="../media/image271.png"/><Relationship Id="rId321" Type="http://schemas.openxmlformats.org/officeDocument/2006/relationships/image" Target="../media/image332.png"/><Relationship Id="rId342" Type="http://schemas.openxmlformats.org/officeDocument/2006/relationships/customXml" Target="../ink/ink338.xml"/><Relationship Id="rId363" Type="http://schemas.openxmlformats.org/officeDocument/2006/relationships/image" Target="../media/image353.png"/><Relationship Id="rId202" Type="http://schemas.openxmlformats.org/officeDocument/2006/relationships/customXml" Target="../ink/ink268.xml"/><Relationship Id="rId223" Type="http://schemas.openxmlformats.org/officeDocument/2006/relationships/image" Target="../media/image283.png"/><Relationship Id="rId244" Type="http://schemas.openxmlformats.org/officeDocument/2006/relationships/customXml" Target="../ink/ink289.xml"/><Relationship Id="rId18" Type="http://schemas.openxmlformats.org/officeDocument/2006/relationships/image" Target="../media/image182.png"/><Relationship Id="rId39" Type="http://schemas.openxmlformats.org/officeDocument/2006/relationships/customXml" Target="../ink/ink186.xml"/><Relationship Id="rId265" Type="http://schemas.openxmlformats.org/officeDocument/2006/relationships/image" Target="../media/image304.png"/><Relationship Id="rId286" Type="http://schemas.openxmlformats.org/officeDocument/2006/relationships/customXml" Target="../ink/ink310.xml"/><Relationship Id="rId50" Type="http://schemas.openxmlformats.org/officeDocument/2006/relationships/image" Target="../media/image197.png"/><Relationship Id="rId104" Type="http://schemas.openxmlformats.org/officeDocument/2006/relationships/image" Target="../media/image224.png"/><Relationship Id="rId125" Type="http://schemas.openxmlformats.org/officeDocument/2006/relationships/customXml" Target="../ink/ink229.xml"/><Relationship Id="rId146" Type="http://schemas.openxmlformats.org/officeDocument/2006/relationships/image" Target="../media/image245.png"/><Relationship Id="rId167" Type="http://schemas.openxmlformats.org/officeDocument/2006/relationships/customXml" Target="../ink/ink250.xml"/><Relationship Id="rId188" Type="http://schemas.openxmlformats.org/officeDocument/2006/relationships/image" Target="../media/image266.png"/><Relationship Id="rId311" Type="http://schemas.openxmlformats.org/officeDocument/2006/relationships/image" Target="../media/image327.png"/><Relationship Id="rId332" Type="http://schemas.openxmlformats.org/officeDocument/2006/relationships/customXml" Target="../ink/ink333.xml"/><Relationship Id="rId353" Type="http://schemas.openxmlformats.org/officeDocument/2006/relationships/image" Target="../media/image348.png"/><Relationship Id="rId71" Type="http://schemas.openxmlformats.org/officeDocument/2006/relationships/customXml" Target="../ink/ink202.xml"/><Relationship Id="rId92" Type="http://schemas.openxmlformats.org/officeDocument/2006/relationships/image" Target="../media/image218.png"/><Relationship Id="rId213" Type="http://schemas.openxmlformats.org/officeDocument/2006/relationships/image" Target="../media/image278.png"/><Relationship Id="rId234" Type="http://schemas.openxmlformats.org/officeDocument/2006/relationships/customXml" Target="../ink/ink284.xml"/><Relationship Id="rId2" Type="http://schemas.openxmlformats.org/officeDocument/2006/relationships/image" Target="../media/image174.png"/><Relationship Id="rId29" Type="http://schemas.openxmlformats.org/officeDocument/2006/relationships/customXml" Target="../ink/ink181.xml"/><Relationship Id="rId255" Type="http://schemas.openxmlformats.org/officeDocument/2006/relationships/image" Target="../media/image299.png"/><Relationship Id="rId276" Type="http://schemas.openxmlformats.org/officeDocument/2006/relationships/customXml" Target="../ink/ink305.xml"/><Relationship Id="rId297" Type="http://schemas.openxmlformats.org/officeDocument/2006/relationships/image" Target="../media/image320.png"/><Relationship Id="rId40" Type="http://schemas.openxmlformats.org/officeDocument/2006/relationships/image" Target="../media/image192.png"/><Relationship Id="rId115" Type="http://schemas.openxmlformats.org/officeDocument/2006/relationships/customXml" Target="../ink/ink224.xml"/><Relationship Id="rId136" Type="http://schemas.openxmlformats.org/officeDocument/2006/relationships/image" Target="../media/image240.png"/><Relationship Id="rId157" Type="http://schemas.openxmlformats.org/officeDocument/2006/relationships/customXml" Target="../ink/ink245.xml"/><Relationship Id="rId178" Type="http://schemas.openxmlformats.org/officeDocument/2006/relationships/image" Target="../media/image261.png"/><Relationship Id="rId301" Type="http://schemas.openxmlformats.org/officeDocument/2006/relationships/image" Target="../media/image322.png"/><Relationship Id="rId322" Type="http://schemas.openxmlformats.org/officeDocument/2006/relationships/customXml" Target="../ink/ink328.xml"/><Relationship Id="rId343" Type="http://schemas.openxmlformats.org/officeDocument/2006/relationships/image" Target="../media/image343.png"/><Relationship Id="rId61" Type="http://schemas.openxmlformats.org/officeDocument/2006/relationships/customXml" Target="../ink/ink197.xml"/><Relationship Id="rId82" Type="http://schemas.openxmlformats.org/officeDocument/2006/relationships/image" Target="../media/image213.png"/><Relationship Id="rId199" Type="http://schemas.openxmlformats.org/officeDocument/2006/relationships/customXml" Target="../ink/ink266.xml"/><Relationship Id="rId203" Type="http://schemas.openxmlformats.org/officeDocument/2006/relationships/image" Target="../media/image273.png"/><Relationship Id="rId19" Type="http://schemas.openxmlformats.org/officeDocument/2006/relationships/customXml" Target="../ink/ink176.xml"/><Relationship Id="rId224" Type="http://schemas.openxmlformats.org/officeDocument/2006/relationships/customXml" Target="../ink/ink279.xml"/><Relationship Id="rId245" Type="http://schemas.openxmlformats.org/officeDocument/2006/relationships/image" Target="../media/image294.png"/><Relationship Id="rId266" Type="http://schemas.openxmlformats.org/officeDocument/2006/relationships/customXml" Target="../ink/ink300.xml"/><Relationship Id="rId287" Type="http://schemas.openxmlformats.org/officeDocument/2006/relationships/image" Target="../media/image315.png"/><Relationship Id="rId30" Type="http://schemas.openxmlformats.org/officeDocument/2006/relationships/image" Target="../media/image188.png"/><Relationship Id="rId105" Type="http://schemas.openxmlformats.org/officeDocument/2006/relationships/customXml" Target="../ink/ink219.xml"/><Relationship Id="rId126" Type="http://schemas.openxmlformats.org/officeDocument/2006/relationships/image" Target="../media/image235.png"/><Relationship Id="rId147" Type="http://schemas.openxmlformats.org/officeDocument/2006/relationships/customXml" Target="../ink/ink240.xml"/><Relationship Id="rId168" Type="http://schemas.openxmlformats.org/officeDocument/2006/relationships/image" Target="../media/image256.png"/><Relationship Id="rId312" Type="http://schemas.openxmlformats.org/officeDocument/2006/relationships/customXml" Target="../ink/ink323.xml"/><Relationship Id="rId333" Type="http://schemas.openxmlformats.org/officeDocument/2006/relationships/image" Target="../media/image338.png"/><Relationship Id="rId354" Type="http://schemas.openxmlformats.org/officeDocument/2006/relationships/customXml" Target="../ink/ink344.xml"/><Relationship Id="rId51" Type="http://schemas.openxmlformats.org/officeDocument/2006/relationships/customXml" Target="../ink/ink192.xml"/><Relationship Id="rId72" Type="http://schemas.openxmlformats.org/officeDocument/2006/relationships/image" Target="../media/image208.png"/><Relationship Id="rId93" Type="http://schemas.openxmlformats.org/officeDocument/2006/relationships/customXml" Target="../ink/ink213.xml"/><Relationship Id="rId189" Type="http://schemas.openxmlformats.org/officeDocument/2006/relationships/customXml" Target="../ink/ink261.xml"/><Relationship Id="rId3" Type="http://schemas.openxmlformats.org/officeDocument/2006/relationships/customXml" Target="../ink/ink168.xml"/><Relationship Id="rId214" Type="http://schemas.openxmlformats.org/officeDocument/2006/relationships/customXml" Target="../ink/ink274.xml"/><Relationship Id="rId235" Type="http://schemas.openxmlformats.org/officeDocument/2006/relationships/image" Target="../media/image289.png"/><Relationship Id="rId256" Type="http://schemas.openxmlformats.org/officeDocument/2006/relationships/customXml" Target="../ink/ink295.xml"/><Relationship Id="rId277" Type="http://schemas.openxmlformats.org/officeDocument/2006/relationships/image" Target="../media/image310.png"/><Relationship Id="rId298" Type="http://schemas.openxmlformats.org/officeDocument/2006/relationships/customXml" Target="../ink/ink316.xml"/><Relationship Id="rId116" Type="http://schemas.openxmlformats.org/officeDocument/2006/relationships/image" Target="../media/image230.png"/><Relationship Id="rId137" Type="http://schemas.openxmlformats.org/officeDocument/2006/relationships/customXml" Target="../ink/ink235.xml"/><Relationship Id="rId158" Type="http://schemas.openxmlformats.org/officeDocument/2006/relationships/image" Target="../media/image251.png"/><Relationship Id="rId302" Type="http://schemas.openxmlformats.org/officeDocument/2006/relationships/customXml" Target="../ink/ink318.xml"/><Relationship Id="rId323" Type="http://schemas.openxmlformats.org/officeDocument/2006/relationships/image" Target="../media/image333.png"/><Relationship Id="rId344" Type="http://schemas.openxmlformats.org/officeDocument/2006/relationships/customXml" Target="../ink/ink339.xml"/><Relationship Id="rId20" Type="http://schemas.openxmlformats.org/officeDocument/2006/relationships/image" Target="../media/image183.png"/><Relationship Id="rId41" Type="http://schemas.openxmlformats.org/officeDocument/2006/relationships/customXml" Target="../ink/ink187.xml"/><Relationship Id="rId62" Type="http://schemas.openxmlformats.org/officeDocument/2006/relationships/image" Target="../media/image203.png"/><Relationship Id="rId83" Type="http://schemas.openxmlformats.org/officeDocument/2006/relationships/customXml" Target="../ink/ink208.xml"/><Relationship Id="rId179" Type="http://schemas.openxmlformats.org/officeDocument/2006/relationships/customXml" Target="../ink/ink256.xml"/><Relationship Id="rId190" Type="http://schemas.openxmlformats.org/officeDocument/2006/relationships/image" Target="../media/image267.png"/><Relationship Id="rId204" Type="http://schemas.openxmlformats.org/officeDocument/2006/relationships/customXml" Target="../ink/ink269.xml"/><Relationship Id="rId225" Type="http://schemas.openxmlformats.org/officeDocument/2006/relationships/image" Target="../media/image284.png"/><Relationship Id="rId246" Type="http://schemas.openxmlformats.org/officeDocument/2006/relationships/customXml" Target="../ink/ink290.xml"/><Relationship Id="rId267" Type="http://schemas.openxmlformats.org/officeDocument/2006/relationships/image" Target="../media/image305.png"/><Relationship Id="rId288" Type="http://schemas.openxmlformats.org/officeDocument/2006/relationships/customXml" Target="../ink/ink311.xml"/><Relationship Id="rId106" Type="http://schemas.openxmlformats.org/officeDocument/2006/relationships/image" Target="../media/image225.png"/><Relationship Id="rId127" Type="http://schemas.openxmlformats.org/officeDocument/2006/relationships/customXml" Target="../ink/ink230.xml"/><Relationship Id="rId313" Type="http://schemas.openxmlformats.org/officeDocument/2006/relationships/image" Target="../media/image328.png"/><Relationship Id="rId10" Type="http://schemas.openxmlformats.org/officeDocument/2006/relationships/image" Target="../media/image178.png"/><Relationship Id="rId31" Type="http://schemas.openxmlformats.org/officeDocument/2006/relationships/customXml" Target="../ink/ink182.xml"/><Relationship Id="rId52" Type="http://schemas.openxmlformats.org/officeDocument/2006/relationships/image" Target="../media/image198.png"/><Relationship Id="rId73" Type="http://schemas.openxmlformats.org/officeDocument/2006/relationships/customXml" Target="../ink/ink203.xml"/><Relationship Id="rId94" Type="http://schemas.openxmlformats.org/officeDocument/2006/relationships/image" Target="../media/image219.png"/><Relationship Id="rId148" Type="http://schemas.openxmlformats.org/officeDocument/2006/relationships/image" Target="../media/image246.png"/><Relationship Id="rId169" Type="http://schemas.openxmlformats.org/officeDocument/2006/relationships/customXml" Target="../ink/ink251.xml"/><Relationship Id="rId334" Type="http://schemas.openxmlformats.org/officeDocument/2006/relationships/customXml" Target="../ink/ink334.xml"/><Relationship Id="rId355" Type="http://schemas.openxmlformats.org/officeDocument/2006/relationships/image" Target="../media/image349.png"/><Relationship Id="rId4" Type="http://schemas.openxmlformats.org/officeDocument/2006/relationships/image" Target="../media/image175.png"/><Relationship Id="rId180" Type="http://schemas.openxmlformats.org/officeDocument/2006/relationships/image" Target="../media/image262.png"/><Relationship Id="rId215" Type="http://schemas.openxmlformats.org/officeDocument/2006/relationships/image" Target="../media/image279.png"/><Relationship Id="rId236" Type="http://schemas.openxmlformats.org/officeDocument/2006/relationships/customXml" Target="../ink/ink285.xml"/><Relationship Id="rId257" Type="http://schemas.openxmlformats.org/officeDocument/2006/relationships/image" Target="../media/image300.png"/><Relationship Id="rId278" Type="http://schemas.openxmlformats.org/officeDocument/2006/relationships/customXml" Target="../ink/ink306.xml"/><Relationship Id="rId303" Type="http://schemas.openxmlformats.org/officeDocument/2006/relationships/image" Target="../media/image323.png"/><Relationship Id="rId42" Type="http://schemas.openxmlformats.org/officeDocument/2006/relationships/image" Target="../media/image193.png"/><Relationship Id="rId84" Type="http://schemas.openxmlformats.org/officeDocument/2006/relationships/image" Target="../media/image214.png"/><Relationship Id="rId138" Type="http://schemas.openxmlformats.org/officeDocument/2006/relationships/image" Target="../media/image241.png"/><Relationship Id="rId345" Type="http://schemas.openxmlformats.org/officeDocument/2006/relationships/image" Target="../media/image344.png"/><Relationship Id="rId191" Type="http://schemas.openxmlformats.org/officeDocument/2006/relationships/customXml" Target="../ink/ink262.xml"/><Relationship Id="rId205" Type="http://schemas.openxmlformats.org/officeDocument/2006/relationships/image" Target="../media/image274.png"/><Relationship Id="rId247" Type="http://schemas.openxmlformats.org/officeDocument/2006/relationships/image" Target="../media/image295.png"/><Relationship Id="rId107" Type="http://schemas.openxmlformats.org/officeDocument/2006/relationships/customXml" Target="../ink/ink220.xml"/><Relationship Id="rId289" Type="http://schemas.openxmlformats.org/officeDocument/2006/relationships/image" Target="../media/image316.png"/><Relationship Id="rId11" Type="http://schemas.openxmlformats.org/officeDocument/2006/relationships/customXml" Target="../ink/ink172.xml"/><Relationship Id="rId53" Type="http://schemas.openxmlformats.org/officeDocument/2006/relationships/customXml" Target="../ink/ink193.xml"/><Relationship Id="rId149" Type="http://schemas.openxmlformats.org/officeDocument/2006/relationships/customXml" Target="../ink/ink241.xml"/><Relationship Id="rId314" Type="http://schemas.openxmlformats.org/officeDocument/2006/relationships/customXml" Target="../ink/ink324.xml"/><Relationship Id="rId356" Type="http://schemas.openxmlformats.org/officeDocument/2006/relationships/customXml" Target="../ink/ink345.xml"/><Relationship Id="rId95" Type="http://schemas.openxmlformats.org/officeDocument/2006/relationships/customXml" Target="../ink/ink214.xml"/><Relationship Id="rId160" Type="http://schemas.openxmlformats.org/officeDocument/2006/relationships/image" Target="../media/image252.png"/><Relationship Id="rId216" Type="http://schemas.openxmlformats.org/officeDocument/2006/relationships/customXml" Target="../ink/ink275.xml"/><Relationship Id="rId258" Type="http://schemas.openxmlformats.org/officeDocument/2006/relationships/customXml" Target="../ink/ink296.xml"/><Relationship Id="rId22" Type="http://schemas.openxmlformats.org/officeDocument/2006/relationships/image" Target="../media/image184.png"/><Relationship Id="rId64" Type="http://schemas.openxmlformats.org/officeDocument/2006/relationships/image" Target="../media/image204.png"/><Relationship Id="rId118" Type="http://schemas.openxmlformats.org/officeDocument/2006/relationships/image" Target="../media/image231.png"/><Relationship Id="rId325" Type="http://schemas.openxmlformats.org/officeDocument/2006/relationships/image" Target="../media/image334.png"/><Relationship Id="rId171" Type="http://schemas.openxmlformats.org/officeDocument/2006/relationships/customXml" Target="../ink/ink252.xml"/><Relationship Id="rId227" Type="http://schemas.openxmlformats.org/officeDocument/2006/relationships/image" Target="../media/image285.png"/><Relationship Id="rId269" Type="http://schemas.openxmlformats.org/officeDocument/2006/relationships/image" Target="../media/image306.png"/><Relationship Id="rId33" Type="http://schemas.openxmlformats.org/officeDocument/2006/relationships/customXml" Target="../ink/ink183.xml"/><Relationship Id="rId129" Type="http://schemas.openxmlformats.org/officeDocument/2006/relationships/customXml" Target="../ink/ink231.xml"/><Relationship Id="rId280" Type="http://schemas.openxmlformats.org/officeDocument/2006/relationships/customXml" Target="../ink/ink307.xml"/><Relationship Id="rId336" Type="http://schemas.openxmlformats.org/officeDocument/2006/relationships/customXml" Target="../ink/ink335.xml"/><Relationship Id="rId75" Type="http://schemas.openxmlformats.org/officeDocument/2006/relationships/customXml" Target="../ink/ink204.xml"/><Relationship Id="rId140" Type="http://schemas.openxmlformats.org/officeDocument/2006/relationships/image" Target="../media/image242.png"/><Relationship Id="rId182" Type="http://schemas.openxmlformats.org/officeDocument/2006/relationships/image" Target="../media/image263.png"/><Relationship Id="rId6" Type="http://schemas.openxmlformats.org/officeDocument/2006/relationships/image" Target="../media/image176.png"/><Relationship Id="rId238" Type="http://schemas.openxmlformats.org/officeDocument/2006/relationships/customXml" Target="../ink/ink286.xml"/><Relationship Id="rId291" Type="http://schemas.openxmlformats.org/officeDocument/2006/relationships/image" Target="../media/image317.png"/><Relationship Id="rId305" Type="http://schemas.openxmlformats.org/officeDocument/2006/relationships/image" Target="../media/image324.png"/><Relationship Id="rId347" Type="http://schemas.openxmlformats.org/officeDocument/2006/relationships/image" Target="../media/image345.png"/><Relationship Id="rId44" Type="http://schemas.openxmlformats.org/officeDocument/2006/relationships/image" Target="../media/image194.png"/><Relationship Id="rId86" Type="http://schemas.openxmlformats.org/officeDocument/2006/relationships/image" Target="../media/image215.png"/><Relationship Id="rId151" Type="http://schemas.openxmlformats.org/officeDocument/2006/relationships/customXml" Target="../ink/ink242.xml"/><Relationship Id="rId193" Type="http://schemas.openxmlformats.org/officeDocument/2006/relationships/customXml" Target="../ink/ink263.xml"/><Relationship Id="rId207" Type="http://schemas.openxmlformats.org/officeDocument/2006/relationships/image" Target="../media/image275.png"/><Relationship Id="rId249" Type="http://schemas.openxmlformats.org/officeDocument/2006/relationships/image" Target="../media/image296.png"/><Relationship Id="rId13" Type="http://schemas.openxmlformats.org/officeDocument/2006/relationships/customXml" Target="../ink/ink173.xml"/><Relationship Id="rId109" Type="http://schemas.openxmlformats.org/officeDocument/2006/relationships/customXml" Target="../ink/ink221.xml"/><Relationship Id="rId260" Type="http://schemas.openxmlformats.org/officeDocument/2006/relationships/customXml" Target="../ink/ink297.xml"/><Relationship Id="rId316" Type="http://schemas.openxmlformats.org/officeDocument/2006/relationships/customXml" Target="../ink/ink325.xml"/><Relationship Id="rId55" Type="http://schemas.openxmlformats.org/officeDocument/2006/relationships/customXml" Target="../ink/ink194.xml"/><Relationship Id="rId97" Type="http://schemas.openxmlformats.org/officeDocument/2006/relationships/customXml" Target="../ink/ink215.xml"/><Relationship Id="rId120" Type="http://schemas.openxmlformats.org/officeDocument/2006/relationships/image" Target="../media/image232.png"/><Relationship Id="rId358" Type="http://schemas.openxmlformats.org/officeDocument/2006/relationships/customXml" Target="../ink/ink346.xml"/><Relationship Id="rId162" Type="http://schemas.openxmlformats.org/officeDocument/2006/relationships/image" Target="../media/image253.png"/><Relationship Id="rId218" Type="http://schemas.openxmlformats.org/officeDocument/2006/relationships/customXml" Target="../ink/ink276.xml"/><Relationship Id="rId271" Type="http://schemas.openxmlformats.org/officeDocument/2006/relationships/image" Target="../media/image307.png"/><Relationship Id="rId24" Type="http://schemas.openxmlformats.org/officeDocument/2006/relationships/image" Target="../media/image185.png"/><Relationship Id="rId66" Type="http://schemas.openxmlformats.org/officeDocument/2006/relationships/image" Target="../media/image205.png"/><Relationship Id="rId131" Type="http://schemas.openxmlformats.org/officeDocument/2006/relationships/customXml" Target="../ink/ink232.xml"/><Relationship Id="rId327" Type="http://schemas.openxmlformats.org/officeDocument/2006/relationships/image" Target="../media/image335.png"/><Relationship Id="rId173" Type="http://schemas.openxmlformats.org/officeDocument/2006/relationships/customXml" Target="../ink/ink253.xml"/><Relationship Id="rId229" Type="http://schemas.openxmlformats.org/officeDocument/2006/relationships/image" Target="../media/image286.png"/><Relationship Id="rId240" Type="http://schemas.openxmlformats.org/officeDocument/2006/relationships/customXml" Target="../ink/ink287.xml"/><Relationship Id="rId35" Type="http://schemas.openxmlformats.org/officeDocument/2006/relationships/customXml" Target="../ink/ink184.xml"/><Relationship Id="rId77" Type="http://schemas.openxmlformats.org/officeDocument/2006/relationships/customXml" Target="../ink/ink205.xml"/><Relationship Id="rId100" Type="http://schemas.openxmlformats.org/officeDocument/2006/relationships/image" Target="../media/image222.png"/><Relationship Id="rId282" Type="http://schemas.openxmlformats.org/officeDocument/2006/relationships/customXml" Target="../ink/ink308.xml"/><Relationship Id="rId338" Type="http://schemas.openxmlformats.org/officeDocument/2006/relationships/customXml" Target="../ink/ink336.xml"/><Relationship Id="rId8" Type="http://schemas.openxmlformats.org/officeDocument/2006/relationships/image" Target="../media/image177.png"/><Relationship Id="rId142" Type="http://schemas.openxmlformats.org/officeDocument/2006/relationships/image" Target="../media/image243.png"/><Relationship Id="rId184" Type="http://schemas.openxmlformats.org/officeDocument/2006/relationships/image" Target="../media/image264.png"/><Relationship Id="rId251" Type="http://schemas.openxmlformats.org/officeDocument/2006/relationships/image" Target="../media/image297.png"/><Relationship Id="rId46" Type="http://schemas.openxmlformats.org/officeDocument/2006/relationships/image" Target="../media/image195.png"/><Relationship Id="rId293" Type="http://schemas.openxmlformats.org/officeDocument/2006/relationships/image" Target="../media/image318.png"/><Relationship Id="rId307" Type="http://schemas.openxmlformats.org/officeDocument/2006/relationships/image" Target="../media/image325.png"/><Relationship Id="rId349" Type="http://schemas.openxmlformats.org/officeDocument/2006/relationships/image" Target="../media/image346.png"/></Relationships>
</file>

<file path=ppt/slides/_rels/slide50.xml.rels><?xml version="1.0" encoding="UTF-8" standalone="yes"?>
<Relationships xmlns="http://schemas.openxmlformats.org/package/2006/relationships"><Relationship Id="rId3" Type="http://schemas.openxmlformats.org/officeDocument/2006/relationships/image" Target="../media/image986.png"/><Relationship Id="rId2" Type="http://schemas.openxmlformats.org/officeDocument/2006/relationships/image" Target="../media/image98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8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8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91.png"/><Relationship Id="rId2" Type="http://schemas.openxmlformats.org/officeDocument/2006/relationships/image" Target="../media/image989.png"/><Relationship Id="rId1" Type="http://schemas.openxmlformats.org/officeDocument/2006/relationships/slideLayout" Target="../slideLayouts/slideLayout2.xml"/><Relationship Id="rId5" Type="http://schemas.openxmlformats.org/officeDocument/2006/relationships/image" Target="../media/image993.png"/><Relationship Id="rId4" Type="http://schemas.openxmlformats.org/officeDocument/2006/relationships/image" Target="../media/image992.png"/></Relationships>
</file>

<file path=ppt/slides/_rels/slide54.xml.rels><?xml version="1.0" encoding="UTF-8" standalone="yes"?>
<Relationships xmlns="http://schemas.openxmlformats.org/package/2006/relationships"><Relationship Id="rId26" Type="http://schemas.openxmlformats.org/officeDocument/2006/relationships/customXml" Target="../ink/ink1301.xml"/><Relationship Id="rId21" Type="http://schemas.openxmlformats.org/officeDocument/2006/relationships/image" Target="../media/image1004.png"/><Relationship Id="rId42" Type="http://schemas.openxmlformats.org/officeDocument/2006/relationships/customXml" Target="../ink/ink1309.xml"/><Relationship Id="rId47" Type="http://schemas.openxmlformats.org/officeDocument/2006/relationships/image" Target="../media/image1018.png"/><Relationship Id="rId63" Type="http://schemas.openxmlformats.org/officeDocument/2006/relationships/image" Target="../media/image1027.png"/><Relationship Id="rId68" Type="http://schemas.openxmlformats.org/officeDocument/2006/relationships/customXml" Target="../ink/ink1322.xml"/><Relationship Id="rId84" Type="http://schemas.openxmlformats.org/officeDocument/2006/relationships/customXml" Target="../ink/ink1330.xml"/><Relationship Id="rId89" Type="http://schemas.openxmlformats.org/officeDocument/2006/relationships/image" Target="../media/image1042.png"/><Relationship Id="rId16" Type="http://schemas.openxmlformats.org/officeDocument/2006/relationships/customXml" Target="../ink/ink1296.xml"/><Relationship Id="rId11" Type="http://schemas.openxmlformats.org/officeDocument/2006/relationships/image" Target="../media/image997.wmf"/><Relationship Id="rId32" Type="http://schemas.openxmlformats.org/officeDocument/2006/relationships/customXml" Target="../ink/ink1304.xml"/><Relationship Id="rId37" Type="http://schemas.openxmlformats.org/officeDocument/2006/relationships/image" Target="../media/image1013.png"/><Relationship Id="rId53" Type="http://schemas.openxmlformats.org/officeDocument/2006/relationships/image" Target="../media/image1022.png"/><Relationship Id="rId58" Type="http://schemas.openxmlformats.org/officeDocument/2006/relationships/customXml" Target="../ink/ink1317.xml"/><Relationship Id="rId74" Type="http://schemas.openxmlformats.org/officeDocument/2006/relationships/customXml" Target="../ink/ink1325.xml"/><Relationship Id="rId79" Type="http://schemas.openxmlformats.org/officeDocument/2006/relationships/image" Target="../media/image1036.png"/><Relationship Id="rId102" Type="http://schemas.openxmlformats.org/officeDocument/2006/relationships/customXml" Target="../ink/ink1339.xml"/><Relationship Id="rId5" Type="http://schemas.openxmlformats.org/officeDocument/2006/relationships/image" Target="../media/image994.wmf"/><Relationship Id="rId90" Type="http://schemas.openxmlformats.org/officeDocument/2006/relationships/customXml" Target="../ink/ink1333.xml"/><Relationship Id="rId95" Type="http://schemas.openxmlformats.org/officeDocument/2006/relationships/image" Target="../media/image1044.png"/><Relationship Id="rId22" Type="http://schemas.openxmlformats.org/officeDocument/2006/relationships/customXml" Target="../ink/ink1299.xml"/><Relationship Id="rId27" Type="http://schemas.openxmlformats.org/officeDocument/2006/relationships/image" Target="../media/image1007.png"/><Relationship Id="rId43" Type="http://schemas.openxmlformats.org/officeDocument/2006/relationships/image" Target="../media/image1016.png"/><Relationship Id="rId48" Type="http://schemas.openxmlformats.org/officeDocument/2006/relationships/customXml" Target="../ink/ink1312.xml"/><Relationship Id="rId64" Type="http://schemas.openxmlformats.org/officeDocument/2006/relationships/customXml" Target="../ink/ink1320.xml"/><Relationship Id="rId69" Type="http://schemas.openxmlformats.org/officeDocument/2006/relationships/image" Target="../media/image1031.png"/><Relationship Id="rId80" Type="http://schemas.openxmlformats.org/officeDocument/2006/relationships/customXml" Target="../ink/ink1328.xml"/><Relationship Id="rId85" Type="http://schemas.openxmlformats.org/officeDocument/2006/relationships/image" Target="../media/image1039.png"/><Relationship Id="rId12" Type="http://schemas.openxmlformats.org/officeDocument/2006/relationships/customXml" Target="../ink/ink1294.xml"/><Relationship Id="rId17" Type="http://schemas.openxmlformats.org/officeDocument/2006/relationships/image" Target="../media/image1002.png"/><Relationship Id="rId33" Type="http://schemas.openxmlformats.org/officeDocument/2006/relationships/image" Target="../media/image1011.png"/><Relationship Id="rId38" Type="http://schemas.openxmlformats.org/officeDocument/2006/relationships/customXml" Target="../ink/ink1307.xml"/><Relationship Id="rId59" Type="http://schemas.openxmlformats.org/officeDocument/2006/relationships/image" Target="../media/image1025.png"/><Relationship Id="rId103" Type="http://schemas.openxmlformats.org/officeDocument/2006/relationships/image" Target="../media/image1048.png"/><Relationship Id="rId20" Type="http://schemas.openxmlformats.org/officeDocument/2006/relationships/customXml" Target="../ink/ink1298.xml"/><Relationship Id="rId41" Type="http://schemas.openxmlformats.org/officeDocument/2006/relationships/image" Target="../media/image1015.png"/><Relationship Id="rId54" Type="http://schemas.openxmlformats.org/officeDocument/2006/relationships/customXml" Target="../ink/ink1315.xml"/><Relationship Id="rId62" Type="http://schemas.openxmlformats.org/officeDocument/2006/relationships/customXml" Target="../ink/ink1319.xml"/><Relationship Id="rId70" Type="http://schemas.openxmlformats.org/officeDocument/2006/relationships/customXml" Target="../ink/ink1323.xml"/><Relationship Id="rId75" Type="http://schemas.openxmlformats.org/officeDocument/2006/relationships/image" Target="../media/image1034.png"/><Relationship Id="rId83" Type="http://schemas.openxmlformats.org/officeDocument/2006/relationships/image" Target="../media/image1038.png"/><Relationship Id="rId88" Type="http://schemas.openxmlformats.org/officeDocument/2006/relationships/customXml" Target="../ink/ink1332.xml"/><Relationship Id="rId91" Type="http://schemas.openxmlformats.org/officeDocument/2006/relationships/image" Target="../media/image631.png"/><Relationship Id="rId96" Type="http://schemas.openxmlformats.org/officeDocument/2006/relationships/customXml" Target="../ink/ink1336.xml"/><Relationship Id="rId1" Type="http://schemas.openxmlformats.org/officeDocument/2006/relationships/vmlDrawing" Target="../drawings/vmlDrawing4.vml"/><Relationship Id="rId6" Type="http://schemas.openxmlformats.org/officeDocument/2006/relationships/oleObject" Target="../embeddings/oleObject9.bin"/><Relationship Id="rId15" Type="http://schemas.openxmlformats.org/officeDocument/2006/relationships/image" Target="../media/image1001.png"/><Relationship Id="rId23" Type="http://schemas.openxmlformats.org/officeDocument/2006/relationships/image" Target="../media/image1005.png"/><Relationship Id="rId28" Type="http://schemas.openxmlformats.org/officeDocument/2006/relationships/customXml" Target="../ink/ink1302.xml"/><Relationship Id="rId36" Type="http://schemas.openxmlformats.org/officeDocument/2006/relationships/customXml" Target="../ink/ink1306.xml"/><Relationship Id="rId49" Type="http://schemas.openxmlformats.org/officeDocument/2006/relationships/image" Target="../media/image1019.png"/><Relationship Id="rId57" Type="http://schemas.openxmlformats.org/officeDocument/2006/relationships/image" Target="../media/image1024.png"/><Relationship Id="rId10" Type="http://schemas.openxmlformats.org/officeDocument/2006/relationships/oleObject" Target="../embeddings/oleObject11.bin"/><Relationship Id="rId31" Type="http://schemas.openxmlformats.org/officeDocument/2006/relationships/image" Target="../media/image1009.png"/><Relationship Id="rId44" Type="http://schemas.openxmlformats.org/officeDocument/2006/relationships/customXml" Target="../ink/ink1310.xml"/><Relationship Id="rId52" Type="http://schemas.openxmlformats.org/officeDocument/2006/relationships/customXml" Target="../ink/ink1314.xml"/><Relationship Id="rId60" Type="http://schemas.openxmlformats.org/officeDocument/2006/relationships/customXml" Target="../ink/ink1318.xml"/><Relationship Id="rId65" Type="http://schemas.openxmlformats.org/officeDocument/2006/relationships/image" Target="../media/image1028.png"/><Relationship Id="rId73" Type="http://schemas.openxmlformats.org/officeDocument/2006/relationships/image" Target="../media/image1033.png"/><Relationship Id="rId78" Type="http://schemas.openxmlformats.org/officeDocument/2006/relationships/customXml" Target="../ink/ink1327.xml"/><Relationship Id="rId81" Type="http://schemas.openxmlformats.org/officeDocument/2006/relationships/image" Target="../media/image1037.png"/><Relationship Id="rId86" Type="http://schemas.openxmlformats.org/officeDocument/2006/relationships/customXml" Target="../ink/ink1331.xml"/><Relationship Id="rId94" Type="http://schemas.openxmlformats.org/officeDocument/2006/relationships/customXml" Target="../ink/ink1335.xml"/><Relationship Id="rId99" Type="http://schemas.openxmlformats.org/officeDocument/2006/relationships/image" Target="../media/image1046.png"/><Relationship Id="rId101" Type="http://schemas.openxmlformats.org/officeDocument/2006/relationships/image" Target="../media/image1047.png"/><Relationship Id="rId4" Type="http://schemas.openxmlformats.org/officeDocument/2006/relationships/oleObject" Target="../embeddings/oleObject8.bin"/><Relationship Id="rId9" Type="http://schemas.openxmlformats.org/officeDocument/2006/relationships/image" Target="../media/image996.wmf"/><Relationship Id="rId13" Type="http://schemas.openxmlformats.org/officeDocument/2006/relationships/image" Target="../media/image999.png"/><Relationship Id="rId18" Type="http://schemas.openxmlformats.org/officeDocument/2006/relationships/customXml" Target="../ink/ink1297.xml"/><Relationship Id="rId39" Type="http://schemas.openxmlformats.org/officeDocument/2006/relationships/image" Target="../media/image1014.png"/><Relationship Id="rId34" Type="http://schemas.openxmlformats.org/officeDocument/2006/relationships/customXml" Target="../ink/ink1305.xml"/><Relationship Id="rId50" Type="http://schemas.openxmlformats.org/officeDocument/2006/relationships/customXml" Target="../ink/ink1313.xml"/><Relationship Id="rId55" Type="http://schemas.openxmlformats.org/officeDocument/2006/relationships/image" Target="../media/image1023.png"/><Relationship Id="rId76" Type="http://schemas.openxmlformats.org/officeDocument/2006/relationships/customXml" Target="../ink/ink1326.xml"/><Relationship Id="rId97" Type="http://schemas.openxmlformats.org/officeDocument/2006/relationships/image" Target="../media/image1045.png"/><Relationship Id="rId104" Type="http://schemas.openxmlformats.org/officeDocument/2006/relationships/customXml" Target="../ink/ink1340.xml"/><Relationship Id="rId7" Type="http://schemas.openxmlformats.org/officeDocument/2006/relationships/image" Target="../media/image995.wmf"/><Relationship Id="rId71" Type="http://schemas.openxmlformats.org/officeDocument/2006/relationships/image" Target="../media/image1032.png"/><Relationship Id="rId92" Type="http://schemas.openxmlformats.org/officeDocument/2006/relationships/customXml" Target="../ink/ink1334.xml"/><Relationship Id="rId2" Type="http://schemas.openxmlformats.org/officeDocument/2006/relationships/slideLayout" Target="../slideLayouts/slideLayout2.xml"/><Relationship Id="rId29" Type="http://schemas.openxmlformats.org/officeDocument/2006/relationships/image" Target="../media/image1008.png"/><Relationship Id="rId24" Type="http://schemas.openxmlformats.org/officeDocument/2006/relationships/customXml" Target="../ink/ink1300.xml"/><Relationship Id="rId40" Type="http://schemas.openxmlformats.org/officeDocument/2006/relationships/customXml" Target="../ink/ink1308.xml"/><Relationship Id="rId45" Type="http://schemas.openxmlformats.org/officeDocument/2006/relationships/image" Target="../media/image1017.png"/><Relationship Id="rId66" Type="http://schemas.openxmlformats.org/officeDocument/2006/relationships/customXml" Target="../ink/ink1321.xml"/><Relationship Id="rId87" Type="http://schemas.openxmlformats.org/officeDocument/2006/relationships/image" Target="../media/image1041.png"/><Relationship Id="rId61" Type="http://schemas.openxmlformats.org/officeDocument/2006/relationships/image" Target="../media/image1026.png"/><Relationship Id="rId82" Type="http://schemas.openxmlformats.org/officeDocument/2006/relationships/customXml" Target="../ink/ink1329.xml"/><Relationship Id="rId19" Type="http://schemas.openxmlformats.org/officeDocument/2006/relationships/image" Target="../media/image1003.png"/><Relationship Id="rId14" Type="http://schemas.openxmlformats.org/officeDocument/2006/relationships/customXml" Target="../ink/ink1295.xml"/><Relationship Id="rId30" Type="http://schemas.openxmlformats.org/officeDocument/2006/relationships/customXml" Target="../ink/ink1303.xml"/><Relationship Id="rId35" Type="http://schemas.openxmlformats.org/officeDocument/2006/relationships/image" Target="../media/image1012.png"/><Relationship Id="rId56" Type="http://schemas.openxmlformats.org/officeDocument/2006/relationships/customXml" Target="../ink/ink1316.xml"/><Relationship Id="rId77" Type="http://schemas.openxmlformats.org/officeDocument/2006/relationships/image" Target="../media/image1035.png"/><Relationship Id="rId100" Type="http://schemas.openxmlformats.org/officeDocument/2006/relationships/customXml" Target="../ink/ink1338.xml"/><Relationship Id="rId105" Type="http://schemas.openxmlformats.org/officeDocument/2006/relationships/image" Target="../media/image1049.png"/><Relationship Id="rId8" Type="http://schemas.openxmlformats.org/officeDocument/2006/relationships/oleObject" Target="../embeddings/oleObject10.bin"/><Relationship Id="rId51" Type="http://schemas.openxmlformats.org/officeDocument/2006/relationships/image" Target="../media/image1021.png"/><Relationship Id="rId72" Type="http://schemas.openxmlformats.org/officeDocument/2006/relationships/customXml" Target="../ink/ink1324.xml"/><Relationship Id="rId93" Type="http://schemas.openxmlformats.org/officeDocument/2006/relationships/image" Target="../media/image1043.png"/><Relationship Id="rId98" Type="http://schemas.openxmlformats.org/officeDocument/2006/relationships/customXml" Target="../ink/ink1337.xml"/><Relationship Id="rId3" Type="http://schemas.openxmlformats.org/officeDocument/2006/relationships/image" Target="../media/image998.png"/><Relationship Id="rId25" Type="http://schemas.openxmlformats.org/officeDocument/2006/relationships/image" Target="../media/image1006.png"/><Relationship Id="rId46" Type="http://schemas.openxmlformats.org/officeDocument/2006/relationships/customXml" Target="../ink/ink1311.xml"/><Relationship Id="rId67" Type="http://schemas.openxmlformats.org/officeDocument/2006/relationships/image" Target="../media/image1029.png"/></Relationships>
</file>

<file path=ppt/slides/_rels/slide55.xml.rels><?xml version="1.0" encoding="UTF-8" standalone="yes"?>
<Relationships xmlns="http://schemas.openxmlformats.org/package/2006/relationships"><Relationship Id="rId117" Type="http://schemas.openxmlformats.org/officeDocument/2006/relationships/customXml" Target="../ink/ink1377.xml"/><Relationship Id="rId299" Type="http://schemas.openxmlformats.org/officeDocument/2006/relationships/customXml" Target="../ink/ink1472.xml"/><Relationship Id="rId21" Type="http://schemas.openxmlformats.org/officeDocument/2006/relationships/image" Target="../media/image5090.png"/><Relationship Id="rId63" Type="http://schemas.openxmlformats.org/officeDocument/2006/relationships/image" Target="../media/image5300.png"/><Relationship Id="rId159" Type="http://schemas.openxmlformats.org/officeDocument/2006/relationships/customXml" Target="../ink/ink1402.xml"/><Relationship Id="rId324" Type="http://schemas.openxmlformats.org/officeDocument/2006/relationships/image" Target="../media/image6431.png"/><Relationship Id="rId366" Type="http://schemas.openxmlformats.org/officeDocument/2006/relationships/customXml" Target="../ink/ink1506.xml"/><Relationship Id="rId170" Type="http://schemas.openxmlformats.org/officeDocument/2006/relationships/image" Target="../media/image5661.png"/><Relationship Id="rId226" Type="http://schemas.openxmlformats.org/officeDocument/2006/relationships/image" Target="../media/image5941.png"/><Relationship Id="rId268" Type="http://schemas.openxmlformats.org/officeDocument/2006/relationships/image" Target="../media/image6151.png"/><Relationship Id="rId74" Type="http://schemas.openxmlformats.org/officeDocument/2006/relationships/customXml" Target="../ink/ink1345.xml"/><Relationship Id="rId128" Type="http://schemas.openxmlformats.org/officeDocument/2006/relationships/image" Target="../media/image5450.png"/><Relationship Id="rId335" Type="http://schemas.openxmlformats.org/officeDocument/2006/relationships/customXml" Target="../ink/ink1490.xml"/><Relationship Id="rId377" Type="http://schemas.openxmlformats.org/officeDocument/2006/relationships/image" Target="../media/image6691.png"/><Relationship Id="rId181" Type="http://schemas.openxmlformats.org/officeDocument/2006/relationships/customXml" Target="../ink/ink1413.xml"/><Relationship Id="rId237" Type="http://schemas.openxmlformats.org/officeDocument/2006/relationships/customXml" Target="../ink/ink1441.xml"/><Relationship Id="rId279" Type="http://schemas.openxmlformats.org/officeDocument/2006/relationships/customXml" Target="../ink/ink1462.xml"/><Relationship Id="rId43" Type="http://schemas.openxmlformats.org/officeDocument/2006/relationships/image" Target="../media/image5200.png"/><Relationship Id="rId139" Type="http://schemas.openxmlformats.org/officeDocument/2006/relationships/customXml" Target="../ink/ink1392.xml"/><Relationship Id="rId290" Type="http://schemas.openxmlformats.org/officeDocument/2006/relationships/image" Target="../media/image6261.png"/><Relationship Id="rId304" Type="http://schemas.openxmlformats.org/officeDocument/2006/relationships/image" Target="../media/image6331.png"/><Relationship Id="rId346" Type="http://schemas.openxmlformats.org/officeDocument/2006/relationships/customXml" Target="../ink/ink1496.xml"/><Relationship Id="rId388" Type="http://schemas.openxmlformats.org/officeDocument/2006/relationships/customXml" Target="../ink/ink1517.xml"/><Relationship Id="rId85" Type="http://schemas.openxmlformats.org/officeDocument/2006/relationships/image" Target="../media/image5411.png"/><Relationship Id="rId150" Type="http://schemas.openxmlformats.org/officeDocument/2006/relationships/image" Target="../media/image5560.png"/><Relationship Id="rId192" Type="http://schemas.openxmlformats.org/officeDocument/2006/relationships/image" Target="../media/image5771.png"/><Relationship Id="rId206" Type="http://schemas.openxmlformats.org/officeDocument/2006/relationships/image" Target="../media/image5841.png"/><Relationship Id="rId248" Type="http://schemas.openxmlformats.org/officeDocument/2006/relationships/image" Target="../media/image6051.png"/><Relationship Id="rId12" Type="http://schemas.openxmlformats.org/officeDocument/2006/relationships/image" Target="../media/image5050.png"/><Relationship Id="rId108" Type="http://schemas.openxmlformats.org/officeDocument/2006/relationships/customXml" Target="../ink/ink1368.xml"/><Relationship Id="rId315" Type="http://schemas.openxmlformats.org/officeDocument/2006/relationships/customXml" Target="../ink/ink1480.xml"/><Relationship Id="rId357" Type="http://schemas.openxmlformats.org/officeDocument/2006/relationships/image" Target="../media/image6590.png"/><Relationship Id="rId96" Type="http://schemas.openxmlformats.org/officeDocument/2006/relationships/customXml" Target="../ink/ink1358.xml"/><Relationship Id="rId161" Type="http://schemas.openxmlformats.org/officeDocument/2006/relationships/customXml" Target="../ink/ink1403.xml"/><Relationship Id="rId217" Type="http://schemas.openxmlformats.org/officeDocument/2006/relationships/customXml" Target="../ink/ink1431.xml"/><Relationship Id="rId259" Type="http://schemas.openxmlformats.org/officeDocument/2006/relationships/customXml" Target="../ink/ink1452.xml"/><Relationship Id="rId23" Type="http://schemas.openxmlformats.org/officeDocument/2006/relationships/image" Target="../media/image5100.png"/><Relationship Id="rId119" Type="http://schemas.openxmlformats.org/officeDocument/2006/relationships/customXml" Target="../ink/ink1379.xml"/><Relationship Id="rId270" Type="http://schemas.openxmlformats.org/officeDocument/2006/relationships/image" Target="../media/image6161.png"/><Relationship Id="rId326" Type="http://schemas.openxmlformats.org/officeDocument/2006/relationships/image" Target="../media/image6440.png"/><Relationship Id="rId65" Type="http://schemas.openxmlformats.org/officeDocument/2006/relationships/image" Target="../media/image5311.png"/><Relationship Id="rId130" Type="http://schemas.openxmlformats.org/officeDocument/2006/relationships/image" Target="../media/image5460.png"/><Relationship Id="rId368" Type="http://schemas.openxmlformats.org/officeDocument/2006/relationships/customXml" Target="../ink/ink1507.xml"/><Relationship Id="rId172" Type="http://schemas.openxmlformats.org/officeDocument/2006/relationships/image" Target="../media/image5671.png"/><Relationship Id="rId228" Type="http://schemas.openxmlformats.org/officeDocument/2006/relationships/image" Target="../media/image5951.png"/><Relationship Id="rId281" Type="http://schemas.openxmlformats.org/officeDocument/2006/relationships/customXml" Target="../ink/ink1463.xml"/><Relationship Id="rId337" Type="http://schemas.openxmlformats.org/officeDocument/2006/relationships/customXml" Target="../ink/ink1491.xml"/><Relationship Id="rId76" Type="http://schemas.openxmlformats.org/officeDocument/2006/relationships/customXml" Target="../ink/ink1346.xml"/><Relationship Id="rId141" Type="http://schemas.openxmlformats.org/officeDocument/2006/relationships/customXml" Target="../ink/ink1393.xml"/><Relationship Id="rId379" Type="http://schemas.openxmlformats.org/officeDocument/2006/relationships/image" Target="../media/image6701.png"/><Relationship Id="rId183" Type="http://schemas.openxmlformats.org/officeDocument/2006/relationships/customXml" Target="../ink/ink1414.xml"/><Relationship Id="rId239" Type="http://schemas.openxmlformats.org/officeDocument/2006/relationships/customXml" Target="../ink/ink1442.xml"/><Relationship Id="rId250" Type="http://schemas.openxmlformats.org/officeDocument/2006/relationships/image" Target="../media/image6061.png"/><Relationship Id="rId292" Type="http://schemas.openxmlformats.org/officeDocument/2006/relationships/image" Target="../media/image6271.png"/><Relationship Id="rId306" Type="http://schemas.openxmlformats.org/officeDocument/2006/relationships/image" Target="../media/image6341.png"/><Relationship Id="rId87" Type="http://schemas.openxmlformats.org/officeDocument/2006/relationships/image" Target="../media/image5420.png"/><Relationship Id="rId110" Type="http://schemas.openxmlformats.org/officeDocument/2006/relationships/customXml" Target="../ink/ink1370.xml"/><Relationship Id="rId45" Type="http://schemas.openxmlformats.org/officeDocument/2006/relationships/image" Target="../media/image5211.png"/><Relationship Id="rId348" Type="http://schemas.openxmlformats.org/officeDocument/2006/relationships/customXml" Target="../ink/ink1497.xml"/><Relationship Id="rId152" Type="http://schemas.openxmlformats.org/officeDocument/2006/relationships/image" Target="../media/image5570.png"/><Relationship Id="rId194" Type="http://schemas.openxmlformats.org/officeDocument/2006/relationships/image" Target="../media/image5781.png"/><Relationship Id="rId208" Type="http://schemas.openxmlformats.org/officeDocument/2006/relationships/image" Target="../media/image5851.png"/><Relationship Id="rId261" Type="http://schemas.openxmlformats.org/officeDocument/2006/relationships/customXml" Target="../ink/ink1453.xml"/><Relationship Id="rId14" Type="http://schemas.openxmlformats.org/officeDocument/2006/relationships/image" Target="../media/image5060.png"/><Relationship Id="rId317" Type="http://schemas.openxmlformats.org/officeDocument/2006/relationships/customXml" Target="../ink/ink1481.xml"/><Relationship Id="rId359" Type="http://schemas.openxmlformats.org/officeDocument/2006/relationships/image" Target="../media/image6601.png"/><Relationship Id="rId98" Type="http://schemas.openxmlformats.org/officeDocument/2006/relationships/customXml" Target="../ink/ink1360.xml"/><Relationship Id="rId121" Type="http://schemas.openxmlformats.org/officeDocument/2006/relationships/customXml" Target="../ink/ink1381.xml"/><Relationship Id="rId163" Type="http://schemas.openxmlformats.org/officeDocument/2006/relationships/customXml" Target="../ink/ink1404.xml"/><Relationship Id="rId219" Type="http://schemas.openxmlformats.org/officeDocument/2006/relationships/customXml" Target="../ink/ink1432.xml"/><Relationship Id="rId370" Type="http://schemas.openxmlformats.org/officeDocument/2006/relationships/customXml" Target="../ink/ink1508.xml"/><Relationship Id="rId230" Type="http://schemas.openxmlformats.org/officeDocument/2006/relationships/image" Target="../media/image5961.png"/><Relationship Id="rId251" Type="http://schemas.openxmlformats.org/officeDocument/2006/relationships/customXml" Target="../ink/ink1448.xml"/><Relationship Id="rId67" Type="http://schemas.openxmlformats.org/officeDocument/2006/relationships/image" Target="../media/image5320.png"/><Relationship Id="rId25" Type="http://schemas.openxmlformats.org/officeDocument/2006/relationships/image" Target="../media/image5111.png"/><Relationship Id="rId272" Type="http://schemas.openxmlformats.org/officeDocument/2006/relationships/image" Target="../media/image6171.png"/><Relationship Id="rId293" Type="http://schemas.openxmlformats.org/officeDocument/2006/relationships/customXml" Target="../ink/ink1469.xml"/><Relationship Id="rId307" Type="http://schemas.openxmlformats.org/officeDocument/2006/relationships/customXml" Target="../ink/ink1476.xml"/><Relationship Id="rId328" Type="http://schemas.openxmlformats.org/officeDocument/2006/relationships/image" Target="../media/image6450.png"/><Relationship Id="rId349" Type="http://schemas.openxmlformats.org/officeDocument/2006/relationships/image" Target="../media/image6550.png"/><Relationship Id="rId88" Type="http://schemas.openxmlformats.org/officeDocument/2006/relationships/customXml" Target="../ink/ink1352.xml"/><Relationship Id="rId111" Type="http://schemas.openxmlformats.org/officeDocument/2006/relationships/customXml" Target="../ink/ink1371.xml"/><Relationship Id="rId132" Type="http://schemas.openxmlformats.org/officeDocument/2006/relationships/image" Target="../media/image5470.png"/><Relationship Id="rId153" Type="http://schemas.openxmlformats.org/officeDocument/2006/relationships/customXml" Target="../ink/ink1399.xml"/><Relationship Id="rId174" Type="http://schemas.openxmlformats.org/officeDocument/2006/relationships/image" Target="../media/image5681.png"/><Relationship Id="rId195" Type="http://schemas.openxmlformats.org/officeDocument/2006/relationships/customXml" Target="../ink/ink1420.xml"/><Relationship Id="rId209" Type="http://schemas.openxmlformats.org/officeDocument/2006/relationships/customXml" Target="../ink/ink1427.xml"/><Relationship Id="rId360" Type="http://schemas.openxmlformats.org/officeDocument/2006/relationships/customXml" Target="../ink/ink1503.xml"/><Relationship Id="rId381" Type="http://schemas.openxmlformats.org/officeDocument/2006/relationships/image" Target="../media/image6712.png"/><Relationship Id="rId220" Type="http://schemas.openxmlformats.org/officeDocument/2006/relationships/image" Target="../media/image5911.png"/><Relationship Id="rId241" Type="http://schemas.openxmlformats.org/officeDocument/2006/relationships/customXml" Target="../ink/ink1443.xml"/><Relationship Id="rId57" Type="http://schemas.openxmlformats.org/officeDocument/2006/relationships/image" Target="../media/image5270.png"/><Relationship Id="rId262" Type="http://schemas.openxmlformats.org/officeDocument/2006/relationships/image" Target="../media/image6121.png"/><Relationship Id="rId283" Type="http://schemas.openxmlformats.org/officeDocument/2006/relationships/customXml" Target="../ink/ink1464.xml"/><Relationship Id="rId318" Type="http://schemas.openxmlformats.org/officeDocument/2006/relationships/image" Target="../media/image6401.png"/><Relationship Id="rId339" Type="http://schemas.openxmlformats.org/officeDocument/2006/relationships/customXml" Target="../ink/ink1492.xml"/><Relationship Id="rId78" Type="http://schemas.openxmlformats.org/officeDocument/2006/relationships/customXml" Target="../ink/ink1347.xml"/><Relationship Id="rId99" Type="http://schemas.openxmlformats.org/officeDocument/2006/relationships/customXml" Target="../ink/ink1361.xml"/><Relationship Id="rId101" Type="http://schemas.openxmlformats.org/officeDocument/2006/relationships/customXml" Target="../ink/ink1363.xml"/><Relationship Id="rId122" Type="http://schemas.openxmlformats.org/officeDocument/2006/relationships/customXml" Target="../ink/ink1382.xml"/><Relationship Id="rId143" Type="http://schemas.openxmlformats.org/officeDocument/2006/relationships/customXml" Target="../ink/ink1394.xml"/><Relationship Id="rId164" Type="http://schemas.openxmlformats.org/officeDocument/2006/relationships/image" Target="../media/image5631.png"/><Relationship Id="rId185" Type="http://schemas.openxmlformats.org/officeDocument/2006/relationships/customXml" Target="../ink/ink1415.xml"/><Relationship Id="rId350" Type="http://schemas.openxmlformats.org/officeDocument/2006/relationships/customXml" Target="../ink/ink1498.xml"/><Relationship Id="rId371" Type="http://schemas.openxmlformats.org/officeDocument/2006/relationships/image" Target="../media/image6661.png"/><Relationship Id="rId210" Type="http://schemas.openxmlformats.org/officeDocument/2006/relationships/image" Target="../media/image5861.png"/><Relationship Id="rId231" Type="http://schemas.openxmlformats.org/officeDocument/2006/relationships/customXml" Target="../ink/ink1438.xml"/><Relationship Id="rId252" Type="http://schemas.openxmlformats.org/officeDocument/2006/relationships/image" Target="../media/image6071.png"/><Relationship Id="rId273" Type="http://schemas.openxmlformats.org/officeDocument/2006/relationships/customXml" Target="../ink/ink1459.xml"/><Relationship Id="rId294" Type="http://schemas.openxmlformats.org/officeDocument/2006/relationships/image" Target="../media/image6281.png"/><Relationship Id="rId308" Type="http://schemas.openxmlformats.org/officeDocument/2006/relationships/image" Target="../media/image6351.png"/><Relationship Id="rId329" Type="http://schemas.openxmlformats.org/officeDocument/2006/relationships/customXml" Target="../ink/ink1487.xml"/><Relationship Id="rId68" Type="http://schemas.openxmlformats.org/officeDocument/2006/relationships/customXml" Target="../ink/ink1342.xml"/><Relationship Id="rId89" Type="http://schemas.openxmlformats.org/officeDocument/2006/relationships/image" Target="../media/image5430.png"/><Relationship Id="rId112" Type="http://schemas.openxmlformats.org/officeDocument/2006/relationships/customXml" Target="../ink/ink1372.xml"/><Relationship Id="rId47" Type="http://schemas.openxmlformats.org/officeDocument/2006/relationships/image" Target="../media/image5220.png"/><Relationship Id="rId133" Type="http://schemas.openxmlformats.org/officeDocument/2006/relationships/customXml" Target="../ink/ink1389.xml"/><Relationship Id="rId154" Type="http://schemas.openxmlformats.org/officeDocument/2006/relationships/image" Target="../media/image5580.png"/><Relationship Id="rId175" Type="http://schemas.openxmlformats.org/officeDocument/2006/relationships/customXml" Target="../ink/ink1410.xml"/><Relationship Id="rId340" Type="http://schemas.openxmlformats.org/officeDocument/2006/relationships/image" Target="../media/image6511.png"/><Relationship Id="rId361" Type="http://schemas.openxmlformats.org/officeDocument/2006/relationships/image" Target="../media/image6612.png"/><Relationship Id="rId196" Type="http://schemas.openxmlformats.org/officeDocument/2006/relationships/image" Target="../media/image5791.png"/><Relationship Id="rId200" Type="http://schemas.openxmlformats.org/officeDocument/2006/relationships/image" Target="../media/image5812.png"/><Relationship Id="rId382" Type="http://schemas.openxmlformats.org/officeDocument/2006/relationships/customXml" Target="../ink/ink1514.xml"/><Relationship Id="rId16" Type="http://schemas.openxmlformats.org/officeDocument/2006/relationships/image" Target="../media/image5070.png"/><Relationship Id="rId221" Type="http://schemas.openxmlformats.org/officeDocument/2006/relationships/customXml" Target="../ink/ink1433.xml"/><Relationship Id="rId242" Type="http://schemas.openxmlformats.org/officeDocument/2006/relationships/image" Target="../media/image6021.png"/><Relationship Id="rId263" Type="http://schemas.openxmlformats.org/officeDocument/2006/relationships/customXml" Target="../ink/ink1454.xml"/><Relationship Id="rId284" Type="http://schemas.openxmlformats.org/officeDocument/2006/relationships/image" Target="../media/image6231.png"/><Relationship Id="rId319" Type="http://schemas.openxmlformats.org/officeDocument/2006/relationships/customXml" Target="../ink/ink1482.xml"/><Relationship Id="rId79" Type="http://schemas.openxmlformats.org/officeDocument/2006/relationships/image" Target="../media/image5380.png"/><Relationship Id="rId102" Type="http://schemas.openxmlformats.org/officeDocument/2006/relationships/customXml" Target="../ink/ink1364.xml"/><Relationship Id="rId37" Type="http://schemas.openxmlformats.org/officeDocument/2006/relationships/image" Target="../media/image5170.png"/><Relationship Id="rId123" Type="http://schemas.openxmlformats.org/officeDocument/2006/relationships/customXml" Target="../ink/ink1383.xml"/><Relationship Id="rId144" Type="http://schemas.openxmlformats.org/officeDocument/2006/relationships/image" Target="../media/image5530.png"/><Relationship Id="rId330" Type="http://schemas.openxmlformats.org/officeDocument/2006/relationships/image" Target="../media/image6460.png"/><Relationship Id="rId90" Type="http://schemas.openxmlformats.org/officeDocument/2006/relationships/customXml" Target="../ink/ink1353.xml"/><Relationship Id="rId165" Type="http://schemas.openxmlformats.org/officeDocument/2006/relationships/customXml" Target="../ink/ink1405.xml"/><Relationship Id="rId186" Type="http://schemas.openxmlformats.org/officeDocument/2006/relationships/image" Target="../media/image5741.png"/><Relationship Id="rId351" Type="http://schemas.openxmlformats.org/officeDocument/2006/relationships/image" Target="../media/image6560.png"/><Relationship Id="rId372" Type="http://schemas.openxmlformats.org/officeDocument/2006/relationships/customXml" Target="../ink/ink1509.xml"/><Relationship Id="rId211" Type="http://schemas.openxmlformats.org/officeDocument/2006/relationships/customXml" Target="../ink/ink1428.xml"/><Relationship Id="rId232" Type="http://schemas.openxmlformats.org/officeDocument/2006/relationships/image" Target="../media/image5971.png"/><Relationship Id="rId253" Type="http://schemas.openxmlformats.org/officeDocument/2006/relationships/customXml" Target="../ink/ink1449.xml"/><Relationship Id="rId274" Type="http://schemas.openxmlformats.org/officeDocument/2006/relationships/image" Target="../media/image6181.png"/><Relationship Id="rId295" Type="http://schemas.openxmlformats.org/officeDocument/2006/relationships/customXml" Target="../ink/ink1470.xml"/><Relationship Id="rId309" Type="http://schemas.openxmlformats.org/officeDocument/2006/relationships/customXml" Target="../ink/ink1477.xml"/><Relationship Id="rId69" Type="http://schemas.openxmlformats.org/officeDocument/2006/relationships/image" Target="../media/image5330.png"/><Relationship Id="rId27" Type="http://schemas.openxmlformats.org/officeDocument/2006/relationships/image" Target="../media/image5120.png"/><Relationship Id="rId113" Type="http://schemas.openxmlformats.org/officeDocument/2006/relationships/customXml" Target="../ink/ink1373.xml"/><Relationship Id="rId134" Type="http://schemas.openxmlformats.org/officeDocument/2006/relationships/image" Target="../media/image5480.png"/><Relationship Id="rId320" Type="http://schemas.openxmlformats.org/officeDocument/2006/relationships/image" Target="../media/image6411.png"/><Relationship Id="rId80" Type="http://schemas.openxmlformats.org/officeDocument/2006/relationships/customXml" Target="../ink/ink1348.xml"/><Relationship Id="rId155" Type="http://schemas.openxmlformats.org/officeDocument/2006/relationships/customXml" Target="../ink/ink1400.xml"/><Relationship Id="rId176" Type="http://schemas.openxmlformats.org/officeDocument/2006/relationships/image" Target="../media/image5691.png"/><Relationship Id="rId197" Type="http://schemas.openxmlformats.org/officeDocument/2006/relationships/customXml" Target="../ink/ink1421.xml"/><Relationship Id="rId341" Type="http://schemas.openxmlformats.org/officeDocument/2006/relationships/customXml" Target="../ink/ink1493.xml"/><Relationship Id="rId362" Type="http://schemas.openxmlformats.org/officeDocument/2006/relationships/customXml" Target="../ink/ink1504.xml"/><Relationship Id="rId383" Type="http://schemas.openxmlformats.org/officeDocument/2006/relationships/image" Target="../media/image6721.png"/><Relationship Id="rId201" Type="http://schemas.openxmlformats.org/officeDocument/2006/relationships/customXml" Target="../ink/ink1423.xml"/><Relationship Id="rId222" Type="http://schemas.openxmlformats.org/officeDocument/2006/relationships/image" Target="../media/image5921.png"/><Relationship Id="rId243" Type="http://schemas.openxmlformats.org/officeDocument/2006/relationships/customXml" Target="../ink/ink1444.xml"/><Relationship Id="rId264" Type="http://schemas.openxmlformats.org/officeDocument/2006/relationships/image" Target="../media/image6131.png"/><Relationship Id="rId285" Type="http://schemas.openxmlformats.org/officeDocument/2006/relationships/customXml" Target="../ink/ink1465.xml"/><Relationship Id="rId103" Type="http://schemas.openxmlformats.org/officeDocument/2006/relationships/customXml" Target="../ink/ink1365.xml"/><Relationship Id="rId59" Type="http://schemas.openxmlformats.org/officeDocument/2006/relationships/image" Target="../media/image5280.png"/><Relationship Id="rId124" Type="http://schemas.openxmlformats.org/officeDocument/2006/relationships/customXml" Target="../ink/ink1384.xml"/><Relationship Id="rId310" Type="http://schemas.openxmlformats.org/officeDocument/2006/relationships/image" Target="../media/image6361.png"/><Relationship Id="rId70" Type="http://schemas.openxmlformats.org/officeDocument/2006/relationships/customXml" Target="../ink/ink1343.xml"/><Relationship Id="rId91" Type="http://schemas.openxmlformats.org/officeDocument/2006/relationships/image" Target="../media/image5021.png"/><Relationship Id="rId145" Type="http://schemas.openxmlformats.org/officeDocument/2006/relationships/customXml" Target="../ink/ink1395.xml"/><Relationship Id="rId166" Type="http://schemas.openxmlformats.org/officeDocument/2006/relationships/image" Target="../media/image5641.png"/><Relationship Id="rId187" Type="http://schemas.openxmlformats.org/officeDocument/2006/relationships/customXml" Target="../ink/ink1416.xml"/><Relationship Id="rId331" Type="http://schemas.openxmlformats.org/officeDocument/2006/relationships/customXml" Target="../ink/ink1488.xml"/><Relationship Id="rId352" Type="http://schemas.openxmlformats.org/officeDocument/2006/relationships/customXml" Target="../ink/ink1499.xml"/><Relationship Id="rId373" Type="http://schemas.openxmlformats.org/officeDocument/2006/relationships/image" Target="../media/image6671.png"/><Relationship Id="rId1" Type="http://schemas.openxmlformats.org/officeDocument/2006/relationships/slideLayout" Target="../slideLayouts/slideLayout2.xml"/><Relationship Id="rId212" Type="http://schemas.openxmlformats.org/officeDocument/2006/relationships/image" Target="../media/image5871.png"/><Relationship Id="rId233" Type="http://schemas.openxmlformats.org/officeDocument/2006/relationships/customXml" Target="../ink/ink1439.xml"/><Relationship Id="rId254" Type="http://schemas.openxmlformats.org/officeDocument/2006/relationships/image" Target="../media/image6081.png"/><Relationship Id="rId114" Type="http://schemas.openxmlformats.org/officeDocument/2006/relationships/customXml" Target="../ink/ink1374.xml"/><Relationship Id="rId49" Type="http://schemas.openxmlformats.org/officeDocument/2006/relationships/image" Target="../media/image5230.png"/><Relationship Id="rId275" Type="http://schemas.openxmlformats.org/officeDocument/2006/relationships/customXml" Target="../ink/ink1460.xml"/><Relationship Id="rId296" Type="http://schemas.openxmlformats.org/officeDocument/2006/relationships/image" Target="../media/image6291.png"/><Relationship Id="rId300" Type="http://schemas.openxmlformats.org/officeDocument/2006/relationships/image" Target="../media/image6311.png"/><Relationship Id="rId81" Type="http://schemas.openxmlformats.org/officeDocument/2006/relationships/image" Target="../media/image5390.png"/><Relationship Id="rId135" Type="http://schemas.openxmlformats.org/officeDocument/2006/relationships/customXml" Target="../ink/ink1390.xml"/><Relationship Id="rId156" Type="http://schemas.openxmlformats.org/officeDocument/2006/relationships/image" Target="../media/image5590.png"/><Relationship Id="rId177" Type="http://schemas.openxmlformats.org/officeDocument/2006/relationships/customXml" Target="../ink/ink1411.xml"/><Relationship Id="rId198" Type="http://schemas.openxmlformats.org/officeDocument/2006/relationships/image" Target="../media/image5801.png"/><Relationship Id="rId321" Type="http://schemas.openxmlformats.org/officeDocument/2006/relationships/customXml" Target="../ink/ink1483.xml"/><Relationship Id="rId342" Type="http://schemas.openxmlformats.org/officeDocument/2006/relationships/image" Target="../media/image6520.png"/><Relationship Id="rId363" Type="http://schemas.openxmlformats.org/officeDocument/2006/relationships/image" Target="../media/image6621.png"/><Relationship Id="rId384" Type="http://schemas.openxmlformats.org/officeDocument/2006/relationships/customXml" Target="../ink/ink1515.xml"/><Relationship Id="rId202" Type="http://schemas.openxmlformats.org/officeDocument/2006/relationships/image" Target="../media/image5821.png"/><Relationship Id="rId223" Type="http://schemas.openxmlformats.org/officeDocument/2006/relationships/customXml" Target="../ink/ink1434.xml"/><Relationship Id="rId244" Type="http://schemas.openxmlformats.org/officeDocument/2006/relationships/image" Target="../media/image6031.png"/><Relationship Id="rId18" Type="http://schemas.openxmlformats.org/officeDocument/2006/relationships/image" Target="../media/image5080.png"/><Relationship Id="rId39" Type="http://schemas.openxmlformats.org/officeDocument/2006/relationships/image" Target="../media/image5180.png"/><Relationship Id="rId265" Type="http://schemas.openxmlformats.org/officeDocument/2006/relationships/customXml" Target="../ink/ink1455.xml"/><Relationship Id="rId286" Type="http://schemas.openxmlformats.org/officeDocument/2006/relationships/image" Target="../media/image6241.png"/><Relationship Id="rId104" Type="http://schemas.openxmlformats.org/officeDocument/2006/relationships/customXml" Target="../ink/ink1366.xml"/><Relationship Id="rId125" Type="http://schemas.openxmlformats.org/officeDocument/2006/relationships/customXml" Target="../ink/ink1385.xml"/><Relationship Id="rId146" Type="http://schemas.openxmlformats.org/officeDocument/2006/relationships/image" Target="../media/image5540.png"/><Relationship Id="rId167" Type="http://schemas.openxmlformats.org/officeDocument/2006/relationships/customXml" Target="../ink/ink1406.xml"/><Relationship Id="rId188" Type="http://schemas.openxmlformats.org/officeDocument/2006/relationships/image" Target="../media/image5751.png"/><Relationship Id="rId311" Type="http://schemas.openxmlformats.org/officeDocument/2006/relationships/customXml" Target="../ink/ink1478.xml"/><Relationship Id="rId332" Type="http://schemas.openxmlformats.org/officeDocument/2006/relationships/image" Target="../media/image6470.png"/><Relationship Id="rId353" Type="http://schemas.openxmlformats.org/officeDocument/2006/relationships/image" Target="../media/image6570.png"/><Relationship Id="rId374" Type="http://schemas.openxmlformats.org/officeDocument/2006/relationships/customXml" Target="../ink/ink1510.xml"/><Relationship Id="rId71" Type="http://schemas.openxmlformats.org/officeDocument/2006/relationships/image" Target="../media/image5340.png"/><Relationship Id="rId92" Type="http://schemas.openxmlformats.org/officeDocument/2006/relationships/customXml" Target="../ink/ink1354.xml"/><Relationship Id="rId213" Type="http://schemas.openxmlformats.org/officeDocument/2006/relationships/customXml" Target="../ink/ink1429.xml"/><Relationship Id="rId234" Type="http://schemas.openxmlformats.org/officeDocument/2006/relationships/image" Target="../media/image5981.png"/><Relationship Id="rId2" Type="http://schemas.openxmlformats.org/officeDocument/2006/relationships/image" Target="../media/image1051.png"/><Relationship Id="rId255" Type="http://schemas.openxmlformats.org/officeDocument/2006/relationships/customXml" Target="../ink/ink1450.xml"/><Relationship Id="rId276" Type="http://schemas.openxmlformats.org/officeDocument/2006/relationships/image" Target="../media/image6191.png"/><Relationship Id="rId297" Type="http://schemas.openxmlformats.org/officeDocument/2006/relationships/customXml" Target="../ink/ink1471.xml"/><Relationship Id="rId115" Type="http://schemas.openxmlformats.org/officeDocument/2006/relationships/customXml" Target="../ink/ink1375.xml"/><Relationship Id="rId136" Type="http://schemas.openxmlformats.org/officeDocument/2006/relationships/image" Target="../media/image5490.png"/><Relationship Id="rId157" Type="http://schemas.openxmlformats.org/officeDocument/2006/relationships/customXml" Target="../ink/ink1401.xml"/><Relationship Id="rId178" Type="http://schemas.openxmlformats.org/officeDocument/2006/relationships/image" Target="../media/image5701.png"/><Relationship Id="rId301" Type="http://schemas.openxmlformats.org/officeDocument/2006/relationships/customXml" Target="../ink/ink1473.xml"/><Relationship Id="rId322" Type="http://schemas.openxmlformats.org/officeDocument/2006/relationships/image" Target="../media/image6421.png"/><Relationship Id="rId343" Type="http://schemas.openxmlformats.org/officeDocument/2006/relationships/customXml" Target="../ink/ink1494.xml"/><Relationship Id="rId364" Type="http://schemas.openxmlformats.org/officeDocument/2006/relationships/customXml" Target="../ink/ink1505.xml"/><Relationship Id="rId82" Type="http://schemas.openxmlformats.org/officeDocument/2006/relationships/customXml" Target="../ink/ink1349.xml"/><Relationship Id="rId61" Type="http://schemas.openxmlformats.org/officeDocument/2006/relationships/image" Target="../media/image5290.png"/><Relationship Id="rId199" Type="http://schemas.openxmlformats.org/officeDocument/2006/relationships/customXml" Target="../ink/ink1422.xml"/><Relationship Id="rId203" Type="http://schemas.openxmlformats.org/officeDocument/2006/relationships/customXml" Target="../ink/ink1424.xml"/><Relationship Id="rId385" Type="http://schemas.openxmlformats.org/officeDocument/2006/relationships/image" Target="../media/image6731.png"/><Relationship Id="rId224" Type="http://schemas.openxmlformats.org/officeDocument/2006/relationships/image" Target="../media/image5931.png"/><Relationship Id="rId245" Type="http://schemas.openxmlformats.org/officeDocument/2006/relationships/customXml" Target="../ink/ink1445.xml"/><Relationship Id="rId266" Type="http://schemas.openxmlformats.org/officeDocument/2006/relationships/image" Target="../media/image6141.png"/><Relationship Id="rId287" Type="http://schemas.openxmlformats.org/officeDocument/2006/relationships/customXml" Target="../ink/ink1466.xml"/><Relationship Id="rId105" Type="http://schemas.openxmlformats.org/officeDocument/2006/relationships/image" Target="../media/image5130.png"/><Relationship Id="rId126" Type="http://schemas.openxmlformats.org/officeDocument/2006/relationships/image" Target="../media/image5440.png"/><Relationship Id="rId147" Type="http://schemas.openxmlformats.org/officeDocument/2006/relationships/customXml" Target="../ink/ink1396.xml"/><Relationship Id="rId168" Type="http://schemas.openxmlformats.org/officeDocument/2006/relationships/image" Target="../media/image5651.png"/><Relationship Id="rId312" Type="http://schemas.openxmlformats.org/officeDocument/2006/relationships/image" Target="../media/image6371.png"/><Relationship Id="rId333" Type="http://schemas.openxmlformats.org/officeDocument/2006/relationships/customXml" Target="../ink/ink1489.xml"/><Relationship Id="rId354" Type="http://schemas.openxmlformats.org/officeDocument/2006/relationships/customXml" Target="../ink/ink1500.xml"/><Relationship Id="rId72" Type="http://schemas.openxmlformats.org/officeDocument/2006/relationships/customXml" Target="../ink/ink1344.xml"/><Relationship Id="rId93" Type="http://schemas.openxmlformats.org/officeDocument/2006/relationships/customXml" Target="../ink/ink1355.xml"/><Relationship Id="rId51" Type="http://schemas.openxmlformats.org/officeDocument/2006/relationships/image" Target="../media/image5240.png"/><Relationship Id="rId189" Type="http://schemas.openxmlformats.org/officeDocument/2006/relationships/customXml" Target="../ink/ink1417.xml"/><Relationship Id="rId375" Type="http://schemas.openxmlformats.org/officeDocument/2006/relationships/image" Target="../media/image6681.png"/><Relationship Id="rId3" Type="http://schemas.openxmlformats.org/officeDocument/2006/relationships/customXml" Target="../ink/ink1341.xml"/><Relationship Id="rId214" Type="http://schemas.openxmlformats.org/officeDocument/2006/relationships/image" Target="../media/image5881.png"/><Relationship Id="rId235" Type="http://schemas.openxmlformats.org/officeDocument/2006/relationships/customXml" Target="../ink/ink1440.xml"/><Relationship Id="rId256" Type="http://schemas.openxmlformats.org/officeDocument/2006/relationships/image" Target="../media/image6091.png"/><Relationship Id="rId277" Type="http://schemas.openxmlformats.org/officeDocument/2006/relationships/customXml" Target="../ink/ink1461.xml"/><Relationship Id="rId298" Type="http://schemas.openxmlformats.org/officeDocument/2006/relationships/image" Target="../media/image6301.png"/><Relationship Id="rId116" Type="http://schemas.openxmlformats.org/officeDocument/2006/relationships/customXml" Target="../ink/ink1376.xml"/><Relationship Id="rId137" Type="http://schemas.openxmlformats.org/officeDocument/2006/relationships/customXml" Target="../ink/ink1391.xml"/><Relationship Id="rId158" Type="http://schemas.openxmlformats.org/officeDocument/2006/relationships/image" Target="../media/image5600.png"/><Relationship Id="rId302" Type="http://schemas.openxmlformats.org/officeDocument/2006/relationships/image" Target="../media/image6321.png"/><Relationship Id="rId323" Type="http://schemas.openxmlformats.org/officeDocument/2006/relationships/customXml" Target="../ink/ink1484.xml"/><Relationship Id="rId344" Type="http://schemas.openxmlformats.org/officeDocument/2006/relationships/customXml" Target="../ink/ink1495.xml"/><Relationship Id="rId83" Type="http://schemas.openxmlformats.org/officeDocument/2006/relationships/image" Target="../media/image5400.png"/><Relationship Id="rId41" Type="http://schemas.openxmlformats.org/officeDocument/2006/relationships/image" Target="../media/image5190.png"/><Relationship Id="rId179" Type="http://schemas.openxmlformats.org/officeDocument/2006/relationships/customXml" Target="../ink/ink1412.xml"/><Relationship Id="rId365" Type="http://schemas.openxmlformats.org/officeDocument/2006/relationships/image" Target="../media/image6631.png"/><Relationship Id="rId386" Type="http://schemas.openxmlformats.org/officeDocument/2006/relationships/customXml" Target="../ink/ink1516.xml"/><Relationship Id="rId190" Type="http://schemas.openxmlformats.org/officeDocument/2006/relationships/image" Target="../media/image5761.png"/><Relationship Id="rId204" Type="http://schemas.openxmlformats.org/officeDocument/2006/relationships/image" Target="../media/image5831.png"/><Relationship Id="rId225" Type="http://schemas.openxmlformats.org/officeDocument/2006/relationships/customXml" Target="../ink/ink1435.xml"/><Relationship Id="rId246" Type="http://schemas.openxmlformats.org/officeDocument/2006/relationships/image" Target="../media/image6041.png"/><Relationship Id="rId267" Type="http://schemas.openxmlformats.org/officeDocument/2006/relationships/customXml" Target="../ink/ink1456.xml"/><Relationship Id="rId288" Type="http://schemas.openxmlformats.org/officeDocument/2006/relationships/image" Target="../media/image6251.png"/><Relationship Id="rId106" Type="http://schemas.openxmlformats.org/officeDocument/2006/relationships/customXml" Target="../ink/ink1367.xml"/><Relationship Id="rId127" Type="http://schemas.openxmlformats.org/officeDocument/2006/relationships/customXml" Target="../ink/ink1386.xml"/><Relationship Id="rId313" Type="http://schemas.openxmlformats.org/officeDocument/2006/relationships/customXml" Target="../ink/ink1479.xml"/><Relationship Id="rId73" Type="http://schemas.openxmlformats.org/officeDocument/2006/relationships/image" Target="../media/image5350.png"/><Relationship Id="rId94" Type="http://schemas.openxmlformats.org/officeDocument/2006/relationships/customXml" Target="../ink/ink1356.xml"/><Relationship Id="rId10" Type="http://schemas.openxmlformats.org/officeDocument/2006/relationships/image" Target="../media/image5040.png"/><Relationship Id="rId148" Type="http://schemas.openxmlformats.org/officeDocument/2006/relationships/image" Target="../media/image5550.png"/><Relationship Id="rId169" Type="http://schemas.openxmlformats.org/officeDocument/2006/relationships/customXml" Target="../ink/ink1407.xml"/><Relationship Id="rId334" Type="http://schemas.openxmlformats.org/officeDocument/2006/relationships/image" Target="../media/image6480.png"/><Relationship Id="rId355" Type="http://schemas.openxmlformats.org/officeDocument/2006/relationships/image" Target="../media/image6580.png"/><Relationship Id="rId376" Type="http://schemas.openxmlformats.org/officeDocument/2006/relationships/customXml" Target="../ink/ink1511.xml"/><Relationship Id="rId4" Type="http://schemas.openxmlformats.org/officeDocument/2006/relationships/image" Target="../media/image1210.png"/><Relationship Id="rId180" Type="http://schemas.openxmlformats.org/officeDocument/2006/relationships/image" Target="../media/image5712.png"/><Relationship Id="rId215" Type="http://schemas.openxmlformats.org/officeDocument/2006/relationships/customXml" Target="../ink/ink1430.xml"/><Relationship Id="rId236" Type="http://schemas.openxmlformats.org/officeDocument/2006/relationships/image" Target="../media/image5991.png"/><Relationship Id="rId257" Type="http://schemas.openxmlformats.org/officeDocument/2006/relationships/customXml" Target="../ink/ink1451.xml"/><Relationship Id="rId278" Type="http://schemas.openxmlformats.org/officeDocument/2006/relationships/image" Target="../media/image6201.png"/><Relationship Id="rId303" Type="http://schemas.openxmlformats.org/officeDocument/2006/relationships/customXml" Target="../ink/ink1474.xml"/><Relationship Id="rId84" Type="http://schemas.openxmlformats.org/officeDocument/2006/relationships/customXml" Target="../ink/ink1350.xml"/><Relationship Id="rId138" Type="http://schemas.openxmlformats.org/officeDocument/2006/relationships/image" Target="../media/image5500.png"/><Relationship Id="rId345" Type="http://schemas.openxmlformats.org/officeDocument/2006/relationships/image" Target="../media/image6530.png"/><Relationship Id="rId387" Type="http://schemas.openxmlformats.org/officeDocument/2006/relationships/image" Target="../media/image6741.png"/><Relationship Id="rId191" Type="http://schemas.openxmlformats.org/officeDocument/2006/relationships/customXml" Target="../ink/ink1418.xml"/><Relationship Id="rId205" Type="http://schemas.openxmlformats.org/officeDocument/2006/relationships/customXml" Target="../ink/ink1425.xml"/><Relationship Id="rId247" Type="http://schemas.openxmlformats.org/officeDocument/2006/relationships/customXml" Target="../ink/ink1446.xml"/><Relationship Id="rId107" Type="http://schemas.openxmlformats.org/officeDocument/2006/relationships/image" Target="../media/image5140.png"/><Relationship Id="rId289" Type="http://schemas.openxmlformats.org/officeDocument/2006/relationships/customXml" Target="../ink/ink1467.xml"/><Relationship Id="rId53" Type="http://schemas.openxmlformats.org/officeDocument/2006/relationships/image" Target="../media/image5250.png"/><Relationship Id="rId149" Type="http://schemas.openxmlformats.org/officeDocument/2006/relationships/customXml" Target="../ink/ink1397.xml"/><Relationship Id="rId314" Type="http://schemas.openxmlformats.org/officeDocument/2006/relationships/image" Target="../media/image6381.png"/><Relationship Id="rId356" Type="http://schemas.openxmlformats.org/officeDocument/2006/relationships/customXml" Target="../ink/ink1501.xml"/><Relationship Id="rId95" Type="http://schemas.openxmlformats.org/officeDocument/2006/relationships/customXml" Target="../ink/ink1357.xml"/><Relationship Id="rId160" Type="http://schemas.openxmlformats.org/officeDocument/2006/relationships/image" Target="../media/image5612.png"/><Relationship Id="rId216" Type="http://schemas.openxmlformats.org/officeDocument/2006/relationships/image" Target="../media/image5891.png"/><Relationship Id="rId258" Type="http://schemas.openxmlformats.org/officeDocument/2006/relationships/image" Target="../media/image6101.png"/><Relationship Id="rId118" Type="http://schemas.openxmlformats.org/officeDocument/2006/relationships/customXml" Target="../ink/ink1378.xml"/><Relationship Id="rId325" Type="http://schemas.openxmlformats.org/officeDocument/2006/relationships/customXml" Target="../ink/ink1485.xml"/><Relationship Id="rId367" Type="http://schemas.openxmlformats.org/officeDocument/2006/relationships/image" Target="../media/image6641.png"/><Relationship Id="rId171" Type="http://schemas.openxmlformats.org/officeDocument/2006/relationships/customXml" Target="../ink/ink1408.xml"/><Relationship Id="rId227" Type="http://schemas.openxmlformats.org/officeDocument/2006/relationships/customXml" Target="../ink/ink1436.xml"/><Relationship Id="rId269" Type="http://schemas.openxmlformats.org/officeDocument/2006/relationships/customXml" Target="../ink/ink1457.xml"/><Relationship Id="rId33" Type="http://schemas.openxmlformats.org/officeDocument/2006/relationships/image" Target="../media/image5150.png"/><Relationship Id="rId129" Type="http://schemas.openxmlformats.org/officeDocument/2006/relationships/customXml" Target="../ink/ink1387.xml"/><Relationship Id="rId280" Type="http://schemas.openxmlformats.org/officeDocument/2006/relationships/image" Target="../media/image6211.png"/><Relationship Id="rId336" Type="http://schemas.openxmlformats.org/officeDocument/2006/relationships/image" Target="../media/image6490.png"/><Relationship Id="rId75" Type="http://schemas.openxmlformats.org/officeDocument/2006/relationships/image" Target="../media/image5360.png"/><Relationship Id="rId140" Type="http://schemas.openxmlformats.org/officeDocument/2006/relationships/image" Target="../media/image5511.png"/><Relationship Id="rId182" Type="http://schemas.openxmlformats.org/officeDocument/2006/relationships/image" Target="../media/image5721.png"/><Relationship Id="rId378" Type="http://schemas.openxmlformats.org/officeDocument/2006/relationships/customXml" Target="../ink/ink1512.xml"/><Relationship Id="rId6" Type="http://schemas.openxmlformats.org/officeDocument/2006/relationships/image" Target="../media/image5020.png"/><Relationship Id="rId238" Type="http://schemas.openxmlformats.org/officeDocument/2006/relationships/image" Target="../media/image6001.png"/><Relationship Id="rId291" Type="http://schemas.openxmlformats.org/officeDocument/2006/relationships/customXml" Target="../ink/ink1468.xml"/><Relationship Id="rId305" Type="http://schemas.openxmlformats.org/officeDocument/2006/relationships/customXml" Target="../ink/ink1475.xml"/><Relationship Id="rId347" Type="http://schemas.openxmlformats.org/officeDocument/2006/relationships/image" Target="../media/image6540.png"/><Relationship Id="rId86" Type="http://schemas.openxmlformats.org/officeDocument/2006/relationships/customXml" Target="../ink/ink1351.xml"/><Relationship Id="rId151" Type="http://schemas.openxmlformats.org/officeDocument/2006/relationships/customXml" Target="../ink/ink1398.xml"/><Relationship Id="rId389" Type="http://schemas.openxmlformats.org/officeDocument/2006/relationships/image" Target="../media/image6751.png"/><Relationship Id="rId193" Type="http://schemas.openxmlformats.org/officeDocument/2006/relationships/customXml" Target="../ink/ink1419.xml"/><Relationship Id="rId207" Type="http://schemas.openxmlformats.org/officeDocument/2006/relationships/customXml" Target="../ink/ink1426.xml"/><Relationship Id="rId249" Type="http://schemas.openxmlformats.org/officeDocument/2006/relationships/customXml" Target="../ink/ink1447.xml"/><Relationship Id="rId109" Type="http://schemas.openxmlformats.org/officeDocument/2006/relationships/customXml" Target="../ink/ink1369.xml"/><Relationship Id="rId260" Type="http://schemas.openxmlformats.org/officeDocument/2006/relationships/image" Target="../media/image6111.png"/><Relationship Id="rId316" Type="http://schemas.openxmlformats.org/officeDocument/2006/relationships/image" Target="../media/image6391.png"/><Relationship Id="rId97" Type="http://schemas.openxmlformats.org/officeDocument/2006/relationships/customXml" Target="../ink/ink1359.xml"/><Relationship Id="rId55" Type="http://schemas.openxmlformats.org/officeDocument/2006/relationships/image" Target="../media/image5260.png"/><Relationship Id="rId120" Type="http://schemas.openxmlformats.org/officeDocument/2006/relationships/customXml" Target="../ink/ink1380.xml"/><Relationship Id="rId358" Type="http://schemas.openxmlformats.org/officeDocument/2006/relationships/customXml" Target="../ink/ink1502.xml"/><Relationship Id="rId162" Type="http://schemas.openxmlformats.org/officeDocument/2006/relationships/image" Target="../media/image5621.png"/><Relationship Id="rId218" Type="http://schemas.openxmlformats.org/officeDocument/2006/relationships/image" Target="../media/image5901.png"/><Relationship Id="rId271" Type="http://schemas.openxmlformats.org/officeDocument/2006/relationships/customXml" Target="../ink/ink1458.xml"/><Relationship Id="rId131" Type="http://schemas.openxmlformats.org/officeDocument/2006/relationships/customXml" Target="../ink/ink1388.xml"/><Relationship Id="rId327" Type="http://schemas.openxmlformats.org/officeDocument/2006/relationships/customXml" Target="../ink/ink1486.xml"/><Relationship Id="rId369" Type="http://schemas.openxmlformats.org/officeDocument/2006/relationships/image" Target="../media/image6651.png"/><Relationship Id="rId173" Type="http://schemas.openxmlformats.org/officeDocument/2006/relationships/customXml" Target="../ink/ink1409.xml"/><Relationship Id="rId229" Type="http://schemas.openxmlformats.org/officeDocument/2006/relationships/customXml" Target="../ink/ink1437.xml"/><Relationship Id="rId380" Type="http://schemas.openxmlformats.org/officeDocument/2006/relationships/customXml" Target="../ink/ink1513.xml"/><Relationship Id="rId240" Type="http://schemas.openxmlformats.org/officeDocument/2006/relationships/image" Target="../media/image6011.png"/><Relationship Id="rId77" Type="http://schemas.openxmlformats.org/officeDocument/2006/relationships/image" Target="../media/image5370.png"/><Relationship Id="rId100" Type="http://schemas.openxmlformats.org/officeDocument/2006/relationships/customXml" Target="../ink/ink1362.xml"/><Relationship Id="rId35" Type="http://schemas.openxmlformats.org/officeDocument/2006/relationships/image" Target="../media/image5160.png"/><Relationship Id="rId282" Type="http://schemas.openxmlformats.org/officeDocument/2006/relationships/image" Target="../media/image6221.png"/><Relationship Id="rId338" Type="http://schemas.openxmlformats.org/officeDocument/2006/relationships/image" Target="../media/image6500.png"/><Relationship Id="rId8" Type="http://schemas.openxmlformats.org/officeDocument/2006/relationships/image" Target="../media/image5030.png"/><Relationship Id="rId142" Type="http://schemas.openxmlformats.org/officeDocument/2006/relationships/image" Target="../media/image5520.png"/><Relationship Id="rId184" Type="http://schemas.openxmlformats.org/officeDocument/2006/relationships/image" Target="../media/image5731.png"/></Relationships>
</file>

<file path=ppt/slides/_rels/slide56.xml.rels><?xml version="1.0" encoding="UTF-8" standalone="yes"?>
<Relationships xmlns="http://schemas.openxmlformats.org/package/2006/relationships"><Relationship Id="rId117" Type="http://schemas.openxmlformats.org/officeDocument/2006/relationships/customXml" Target="../ink/ink1575.xml"/><Relationship Id="rId21" Type="http://schemas.openxmlformats.org/officeDocument/2006/relationships/customXml" Target="../ink/ink1527.xml"/><Relationship Id="rId42" Type="http://schemas.openxmlformats.org/officeDocument/2006/relationships/image" Target="../media/image5790.png"/><Relationship Id="rId63" Type="http://schemas.openxmlformats.org/officeDocument/2006/relationships/customXml" Target="../ink/ink1548.xml"/><Relationship Id="rId84" Type="http://schemas.openxmlformats.org/officeDocument/2006/relationships/image" Target="../media/image6000.png"/><Relationship Id="rId138" Type="http://schemas.openxmlformats.org/officeDocument/2006/relationships/image" Target="../media/image6270.png"/><Relationship Id="rId159" Type="http://schemas.openxmlformats.org/officeDocument/2006/relationships/customXml" Target="../ink/ink1596.xml"/><Relationship Id="rId107" Type="http://schemas.openxmlformats.org/officeDocument/2006/relationships/customXml" Target="../ink/ink1570.xml"/><Relationship Id="rId11" Type="http://schemas.openxmlformats.org/officeDocument/2006/relationships/customXml" Target="../ink/ink1522.xml"/><Relationship Id="rId32" Type="http://schemas.openxmlformats.org/officeDocument/2006/relationships/image" Target="../media/image5740.png"/><Relationship Id="rId53" Type="http://schemas.openxmlformats.org/officeDocument/2006/relationships/customXml" Target="../ink/ink1543.xml"/><Relationship Id="rId74" Type="http://schemas.openxmlformats.org/officeDocument/2006/relationships/image" Target="../media/image5950.png"/><Relationship Id="rId128" Type="http://schemas.openxmlformats.org/officeDocument/2006/relationships/image" Target="../media/image6220.png"/><Relationship Id="rId149" Type="http://schemas.openxmlformats.org/officeDocument/2006/relationships/customXml" Target="../ink/ink1591.xml"/><Relationship Id="rId5" Type="http://schemas.openxmlformats.org/officeDocument/2006/relationships/customXml" Target="../ink/ink1519.xml"/><Relationship Id="rId95" Type="http://schemas.openxmlformats.org/officeDocument/2006/relationships/customXml" Target="../ink/ink1564.xml"/><Relationship Id="rId160" Type="http://schemas.openxmlformats.org/officeDocument/2006/relationships/image" Target="../media/image6380.png"/><Relationship Id="rId22" Type="http://schemas.openxmlformats.org/officeDocument/2006/relationships/image" Target="../media/image2820.png"/><Relationship Id="rId43" Type="http://schemas.openxmlformats.org/officeDocument/2006/relationships/customXml" Target="../ink/ink1538.xml"/><Relationship Id="rId64" Type="http://schemas.openxmlformats.org/officeDocument/2006/relationships/image" Target="../media/image5900.png"/><Relationship Id="rId118" Type="http://schemas.openxmlformats.org/officeDocument/2006/relationships/image" Target="../media/image6170.png"/><Relationship Id="rId139" Type="http://schemas.openxmlformats.org/officeDocument/2006/relationships/customXml" Target="../ink/ink1586.xml"/><Relationship Id="rId85" Type="http://schemas.openxmlformats.org/officeDocument/2006/relationships/customXml" Target="../ink/ink1559.xml"/><Relationship Id="rId150" Type="http://schemas.openxmlformats.org/officeDocument/2006/relationships/image" Target="../media/image6330.png"/><Relationship Id="rId12" Type="http://schemas.openxmlformats.org/officeDocument/2006/relationships/image" Target="../media/image5650.png"/><Relationship Id="rId17" Type="http://schemas.openxmlformats.org/officeDocument/2006/relationships/customXml" Target="../ink/ink1525.xml"/><Relationship Id="rId33" Type="http://schemas.openxmlformats.org/officeDocument/2006/relationships/customXml" Target="../ink/ink1533.xml"/><Relationship Id="rId38" Type="http://schemas.openxmlformats.org/officeDocument/2006/relationships/image" Target="../media/image5770.png"/><Relationship Id="rId59" Type="http://schemas.openxmlformats.org/officeDocument/2006/relationships/customXml" Target="../ink/ink1546.xml"/><Relationship Id="rId103" Type="http://schemas.openxmlformats.org/officeDocument/2006/relationships/customXml" Target="../ink/ink1568.xml"/><Relationship Id="rId108" Type="http://schemas.openxmlformats.org/officeDocument/2006/relationships/image" Target="../media/image6120.png"/><Relationship Id="rId124" Type="http://schemas.openxmlformats.org/officeDocument/2006/relationships/image" Target="../media/image6200.png"/><Relationship Id="rId129" Type="http://schemas.openxmlformats.org/officeDocument/2006/relationships/customXml" Target="../ink/ink1581.xml"/><Relationship Id="rId54" Type="http://schemas.openxmlformats.org/officeDocument/2006/relationships/image" Target="../media/image5850.png"/><Relationship Id="rId70" Type="http://schemas.openxmlformats.org/officeDocument/2006/relationships/image" Target="../media/image5930.png"/><Relationship Id="rId75" Type="http://schemas.openxmlformats.org/officeDocument/2006/relationships/customXml" Target="../ink/ink1554.xml"/><Relationship Id="rId91" Type="http://schemas.openxmlformats.org/officeDocument/2006/relationships/customXml" Target="../ink/ink1562.xml"/><Relationship Id="rId96" Type="http://schemas.openxmlformats.org/officeDocument/2006/relationships/image" Target="../media/image6060.png"/><Relationship Id="rId140" Type="http://schemas.openxmlformats.org/officeDocument/2006/relationships/image" Target="../media/image6280.png"/><Relationship Id="rId145" Type="http://schemas.openxmlformats.org/officeDocument/2006/relationships/customXml" Target="../ink/ink1589.xml"/><Relationship Id="rId161" Type="http://schemas.openxmlformats.org/officeDocument/2006/relationships/customXml" Target="../ink/ink1597.xml"/><Relationship Id="rId166" Type="http://schemas.openxmlformats.org/officeDocument/2006/relationships/image" Target="../media/image6410.png"/><Relationship Id="rId1" Type="http://schemas.openxmlformats.org/officeDocument/2006/relationships/slideLayout" Target="../slideLayouts/slideLayout2.xml"/><Relationship Id="rId6" Type="http://schemas.openxmlformats.org/officeDocument/2006/relationships/image" Target="../media/image5620.png"/><Relationship Id="rId23" Type="http://schemas.openxmlformats.org/officeDocument/2006/relationships/customXml" Target="../ink/ink1528.xml"/><Relationship Id="rId28" Type="http://schemas.openxmlformats.org/officeDocument/2006/relationships/image" Target="../media/image5720.png"/><Relationship Id="rId49" Type="http://schemas.openxmlformats.org/officeDocument/2006/relationships/customXml" Target="../ink/ink1541.xml"/><Relationship Id="rId114" Type="http://schemas.openxmlformats.org/officeDocument/2006/relationships/image" Target="../media/image6150.png"/><Relationship Id="rId119" Type="http://schemas.openxmlformats.org/officeDocument/2006/relationships/customXml" Target="../ink/ink1576.xml"/><Relationship Id="rId44" Type="http://schemas.openxmlformats.org/officeDocument/2006/relationships/image" Target="../media/image5800.png"/><Relationship Id="rId60" Type="http://schemas.openxmlformats.org/officeDocument/2006/relationships/image" Target="../media/image5880.png"/><Relationship Id="rId65" Type="http://schemas.openxmlformats.org/officeDocument/2006/relationships/customXml" Target="../ink/ink1549.xml"/><Relationship Id="rId81" Type="http://schemas.openxmlformats.org/officeDocument/2006/relationships/customXml" Target="../ink/ink1557.xml"/><Relationship Id="rId86" Type="http://schemas.openxmlformats.org/officeDocument/2006/relationships/image" Target="../media/image6010.png"/><Relationship Id="rId130" Type="http://schemas.openxmlformats.org/officeDocument/2006/relationships/image" Target="../media/image6230.png"/><Relationship Id="rId135" Type="http://schemas.openxmlformats.org/officeDocument/2006/relationships/customXml" Target="../ink/ink1584.xml"/><Relationship Id="rId151" Type="http://schemas.openxmlformats.org/officeDocument/2006/relationships/customXml" Target="../ink/ink1592.xml"/><Relationship Id="rId156" Type="http://schemas.openxmlformats.org/officeDocument/2006/relationships/image" Target="../media/image6360.png"/><Relationship Id="rId13" Type="http://schemas.openxmlformats.org/officeDocument/2006/relationships/customXml" Target="../ink/ink1523.xml"/><Relationship Id="rId18" Type="http://schemas.openxmlformats.org/officeDocument/2006/relationships/image" Target="../media/image5680.png"/><Relationship Id="rId39" Type="http://schemas.openxmlformats.org/officeDocument/2006/relationships/customXml" Target="../ink/ink1536.xml"/><Relationship Id="rId109" Type="http://schemas.openxmlformats.org/officeDocument/2006/relationships/customXml" Target="../ink/ink1571.xml"/><Relationship Id="rId34" Type="http://schemas.openxmlformats.org/officeDocument/2006/relationships/image" Target="../media/image5750.png"/><Relationship Id="rId50" Type="http://schemas.openxmlformats.org/officeDocument/2006/relationships/image" Target="../media/image5830.png"/><Relationship Id="rId55" Type="http://schemas.openxmlformats.org/officeDocument/2006/relationships/customXml" Target="../ink/ink1544.xml"/><Relationship Id="rId76" Type="http://schemas.openxmlformats.org/officeDocument/2006/relationships/image" Target="../media/image5960.png"/><Relationship Id="rId97" Type="http://schemas.openxmlformats.org/officeDocument/2006/relationships/customXml" Target="../ink/ink1565.xml"/><Relationship Id="rId104" Type="http://schemas.openxmlformats.org/officeDocument/2006/relationships/image" Target="../media/image6100.png"/><Relationship Id="rId120" Type="http://schemas.openxmlformats.org/officeDocument/2006/relationships/image" Target="../media/image6180.png"/><Relationship Id="rId125" Type="http://schemas.openxmlformats.org/officeDocument/2006/relationships/customXml" Target="../ink/ink1579.xml"/><Relationship Id="rId141" Type="http://schemas.openxmlformats.org/officeDocument/2006/relationships/customXml" Target="../ink/ink1587.xml"/><Relationship Id="rId146" Type="http://schemas.openxmlformats.org/officeDocument/2006/relationships/image" Target="../media/image6310.png"/><Relationship Id="rId167" Type="http://schemas.openxmlformats.org/officeDocument/2006/relationships/customXml" Target="../ink/ink1600.xml"/><Relationship Id="rId7" Type="http://schemas.openxmlformats.org/officeDocument/2006/relationships/customXml" Target="../ink/ink1520.xml"/><Relationship Id="rId71" Type="http://schemas.openxmlformats.org/officeDocument/2006/relationships/customXml" Target="../ink/ink1552.xml"/><Relationship Id="rId92" Type="http://schemas.openxmlformats.org/officeDocument/2006/relationships/image" Target="../media/image6040.png"/><Relationship Id="rId162" Type="http://schemas.openxmlformats.org/officeDocument/2006/relationships/image" Target="../media/image6390.png"/><Relationship Id="rId2" Type="http://schemas.openxmlformats.org/officeDocument/2006/relationships/image" Target="../media/image1052.png"/><Relationship Id="rId29" Type="http://schemas.openxmlformats.org/officeDocument/2006/relationships/customXml" Target="../ink/ink1531.xml"/><Relationship Id="rId24" Type="http://schemas.openxmlformats.org/officeDocument/2006/relationships/image" Target="../media/image5700.png"/><Relationship Id="rId40" Type="http://schemas.openxmlformats.org/officeDocument/2006/relationships/image" Target="../media/image5780.png"/><Relationship Id="rId45" Type="http://schemas.openxmlformats.org/officeDocument/2006/relationships/customXml" Target="../ink/ink1539.xml"/><Relationship Id="rId66" Type="http://schemas.openxmlformats.org/officeDocument/2006/relationships/image" Target="../media/image5910.png"/><Relationship Id="rId87" Type="http://schemas.openxmlformats.org/officeDocument/2006/relationships/customXml" Target="../ink/ink1560.xml"/><Relationship Id="rId110" Type="http://schemas.openxmlformats.org/officeDocument/2006/relationships/image" Target="../media/image6130.png"/><Relationship Id="rId115" Type="http://schemas.openxmlformats.org/officeDocument/2006/relationships/customXml" Target="../ink/ink1574.xml"/><Relationship Id="rId131" Type="http://schemas.openxmlformats.org/officeDocument/2006/relationships/customXml" Target="../ink/ink1582.xml"/><Relationship Id="rId136" Type="http://schemas.openxmlformats.org/officeDocument/2006/relationships/image" Target="../media/image6260.png"/><Relationship Id="rId157" Type="http://schemas.openxmlformats.org/officeDocument/2006/relationships/customXml" Target="../ink/ink1595.xml"/><Relationship Id="rId61" Type="http://schemas.openxmlformats.org/officeDocument/2006/relationships/customXml" Target="../ink/ink1547.xml"/><Relationship Id="rId82" Type="http://schemas.openxmlformats.org/officeDocument/2006/relationships/image" Target="../media/image5990.png"/><Relationship Id="rId152" Type="http://schemas.openxmlformats.org/officeDocument/2006/relationships/image" Target="../media/image6340.png"/><Relationship Id="rId19" Type="http://schemas.openxmlformats.org/officeDocument/2006/relationships/customXml" Target="../ink/ink1526.xml"/><Relationship Id="rId14" Type="http://schemas.openxmlformats.org/officeDocument/2006/relationships/image" Target="../media/image5660.png"/><Relationship Id="rId30" Type="http://schemas.openxmlformats.org/officeDocument/2006/relationships/image" Target="../media/image5730.png"/><Relationship Id="rId35" Type="http://schemas.openxmlformats.org/officeDocument/2006/relationships/customXml" Target="../ink/ink1534.xml"/><Relationship Id="rId56" Type="http://schemas.openxmlformats.org/officeDocument/2006/relationships/image" Target="../media/image5860.png"/><Relationship Id="rId77" Type="http://schemas.openxmlformats.org/officeDocument/2006/relationships/customXml" Target="../ink/ink1555.xml"/><Relationship Id="rId100" Type="http://schemas.openxmlformats.org/officeDocument/2006/relationships/image" Target="../media/image6080.png"/><Relationship Id="rId105" Type="http://schemas.openxmlformats.org/officeDocument/2006/relationships/customXml" Target="../ink/ink1569.xml"/><Relationship Id="rId126" Type="http://schemas.openxmlformats.org/officeDocument/2006/relationships/image" Target="../media/image6210.png"/><Relationship Id="rId147" Type="http://schemas.openxmlformats.org/officeDocument/2006/relationships/customXml" Target="../ink/ink1590.xml"/><Relationship Id="rId168" Type="http://schemas.openxmlformats.org/officeDocument/2006/relationships/image" Target="../media/image6420.png"/><Relationship Id="rId8" Type="http://schemas.openxmlformats.org/officeDocument/2006/relationships/image" Target="../media/image5630.png"/><Relationship Id="rId51" Type="http://schemas.openxmlformats.org/officeDocument/2006/relationships/customXml" Target="../ink/ink1542.xml"/><Relationship Id="rId72" Type="http://schemas.openxmlformats.org/officeDocument/2006/relationships/image" Target="../media/image5940.png"/><Relationship Id="rId93" Type="http://schemas.openxmlformats.org/officeDocument/2006/relationships/customXml" Target="../ink/ink1563.xml"/><Relationship Id="rId98" Type="http://schemas.openxmlformats.org/officeDocument/2006/relationships/image" Target="../media/image6070.png"/><Relationship Id="rId121" Type="http://schemas.openxmlformats.org/officeDocument/2006/relationships/customXml" Target="../ink/ink1577.xml"/><Relationship Id="rId142" Type="http://schemas.openxmlformats.org/officeDocument/2006/relationships/image" Target="../media/image6290.png"/><Relationship Id="rId163" Type="http://schemas.openxmlformats.org/officeDocument/2006/relationships/customXml" Target="../ink/ink1598.xml"/><Relationship Id="rId3" Type="http://schemas.openxmlformats.org/officeDocument/2006/relationships/customXml" Target="../ink/ink1518.xml"/><Relationship Id="rId25" Type="http://schemas.openxmlformats.org/officeDocument/2006/relationships/customXml" Target="../ink/ink1529.xml"/><Relationship Id="rId46" Type="http://schemas.openxmlformats.org/officeDocument/2006/relationships/image" Target="../media/image5811.png"/><Relationship Id="rId67" Type="http://schemas.openxmlformats.org/officeDocument/2006/relationships/customXml" Target="../ink/ink1550.xml"/><Relationship Id="rId116" Type="http://schemas.openxmlformats.org/officeDocument/2006/relationships/image" Target="../media/image6160.png"/><Relationship Id="rId137" Type="http://schemas.openxmlformats.org/officeDocument/2006/relationships/customXml" Target="../ink/ink1585.xml"/><Relationship Id="rId158" Type="http://schemas.openxmlformats.org/officeDocument/2006/relationships/image" Target="../media/image6370.png"/><Relationship Id="rId20" Type="http://schemas.openxmlformats.org/officeDocument/2006/relationships/image" Target="../media/image5690.png"/><Relationship Id="rId41" Type="http://schemas.openxmlformats.org/officeDocument/2006/relationships/customXml" Target="../ink/ink1537.xml"/><Relationship Id="rId62" Type="http://schemas.openxmlformats.org/officeDocument/2006/relationships/image" Target="../media/image5890.png"/><Relationship Id="rId83" Type="http://schemas.openxmlformats.org/officeDocument/2006/relationships/customXml" Target="../ink/ink1558.xml"/><Relationship Id="rId88" Type="http://schemas.openxmlformats.org/officeDocument/2006/relationships/image" Target="../media/image6020.png"/><Relationship Id="rId111" Type="http://schemas.openxmlformats.org/officeDocument/2006/relationships/customXml" Target="../ink/ink1572.xml"/><Relationship Id="rId132" Type="http://schemas.openxmlformats.org/officeDocument/2006/relationships/image" Target="../media/image6240.png"/><Relationship Id="rId153" Type="http://schemas.openxmlformats.org/officeDocument/2006/relationships/customXml" Target="../ink/ink1593.xml"/><Relationship Id="rId15" Type="http://schemas.openxmlformats.org/officeDocument/2006/relationships/customXml" Target="../ink/ink1524.xml"/><Relationship Id="rId36" Type="http://schemas.openxmlformats.org/officeDocument/2006/relationships/image" Target="../media/image5760.png"/><Relationship Id="rId57" Type="http://schemas.openxmlformats.org/officeDocument/2006/relationships/customXml" Target="../ink/ink1545.xml"/><Relationship Id="rId106" Type="http://schemas.openxmlformats.org/officeDocument/2006/relationships/image" Target="../media/image6110.png"/><Relationship Id="rId127" Type="http://schemas.openxmlformats.org/officeDocument/2006/relationships/customXml" Target="../ink/ink1580.xml"/><Relationship Id="rId10" Type="http://schemas.openxmlformats.org/officeDocument/2006/relationships/image" Target="../media/image5640.png"/><Relationship Id="rId31" Type="http://schemas.openxmlformats.org/officeDocument/2006/relationships/customXml" Target="../ink/ink1532.xml"/><Relationship Id="rId52" Type="http://schemas.openxmlformats.org/officeDocument/2006/relationships/image" Target="../media/image5840.png"/><Relationship Id="rId73" Type="http://schemas.openxmlformats.org/officeDocument/2006/relationships/customXml" Target="../ink/ink1553.xml"/><Relationship Id="rId78" Type="http://schemas.openxmlformats.org/officeDocument/2006/relationships/image" Target="../media/image5970.png"/><Relationship Id="rId94" Type="http://schemas.openxmlformats.org/officeDocument/2006/relationships/image" Target="../media/image6050.png"/><Relationship Id="rId99" Type="http://schemas.openxmlformats.org/officeDocument/2006/relationships/customXml" Target="../ink/ink1566.xml"/><Relationship Id="rId101" Type="http://schemas.openxmlformats.org/officeDocument/2006/relationships/customXml" Target="../ink/ink1567.xml"/><Relationship Id="rId122" Type="http://schemas.openxmlformats.org/officeDocument/2006/relationships/image" Target="../media/image6190.png"/><Relationship Id="rId143" Type="http://schemas.openxmlformats.org/officeDocument/2006/relationships/customXml" Target="../ink/ink1588.xml"/><Relationship Id="rId148" Type="http://schemas.openxmlformats.org/officeDocument/2006/relationships/image" Target="../media/image6320.png"/><Relationship Id="rId164" Type="http://schemas.openxmlformats.org/officeDocument/2006/relationships/image" Target="../media/image6400.png"/><Relationship Id="rId4" Type="http://schemas.openxmlformats.org/officeDocument/2006/relationships/image" Target="../media/image5611.png"/><Relationship Id="rId9" Type="http://schemas.openxmlformats.org/officeDocument/2006/relationships/customXml" Target="../ink/ink1521.xml"/><Relationship Id="rId26" Type="http://schemas.openxmlformats.org/officeDocument/2006/relationships/image" Target="../media/image5711.png"/><Relationship Id="rId47" Type="http://schemas.openxmlformats.org/officeDocument/2006/relationships/customXml" Target="../ink/ink1540.xml"/><Relationship Id="rId68" Type="http://schemas.openxmlformats.org/officeDocument/2006/relationships/image" Target="../media/image5920.png"/><Relationship Id="rId89" Type="http://schemas.openxmlformats.org/officeDocument/2006/relationships/customXml" Target="../ink/ink1561.xml"/><Relationship Id="rId112" Type="http://schemas.openxmlformats.org/officeDocument/2006/relationships/image" Target="../media/image6140.png"/><Relationship Id="rId133" Type="http://schemas.openxmlformats.org/officeDocument/2006/relationships/customXml" Target="../ink/ink1583.xml"/><Relationship Id="rId154" Type="http://schemas.openxmlformats.org/officeDocument/2006/relationships/image" Target="../media/image6350.png"/><Relationship Id="rId16" Type="http://schemas.openxmlformats.org/officeDocument/2006/relationships/image" Target="../media/image5670.png"/><Relationship Id="rId37" Type="http://schemas.openxmlformats.org/officeDocument/2006/relationships/customXml" Target="../ink/ink1535.xml"/><Relationship Id="rId58" Type="http://schemas.openxmlformats.org/officeDocument/2006/relationships/image" Target="../media/image5870.png"/><Relationship Id="rId79" Type="http://schemas.openxmlformats.org/officeDocument/2006/relationships/customXml" Target="../ink/ink1556.xml"/><Relationship Id="rId102" Type="http://schemas.openxmlformats.org/officeDocument/2006/relationships/image" Target="../media/image6090.png"/><Relationship Id="rId123" Type="http://schemas.openxmlformats.org/officeDocument/2006/relationships/customXml" Target="../ink/ink1578.xml"/><Relationship Id="rId144" Type="http://schemas.openxmlformats.org/officeDocument/2006/relationships/image" Target="../media/image6300.png"/><Relationship Id="rId90" Type="http://schemas.openxmlformats.org/officeDocument/2006/relationships/image" Target="../media/image6030.png"/><Relationship Id="rId165" Type="http://schemas.openxmlformats.org/officeDocument/2006/relationships/customXml" Target="../ink/ink1599.xml"/><Relationship Id="rId27" Type="http://schemas.openxmlformats.org/officeDocument/2006/relationships/customXml" Target="../ink/ink1530.xml"/><Relationship Id="rId48" Type="http://schemas.openxmlformats.org/officeDocument/2006/relationships/image" Target="../media/image5820.png"/><Relationship Id="rId69" Type="http://schemas.openxmlformats.org/officeDocument/2006/relationships/customXml" Target="../ink/ink1551.xml"/><Relationship Id="rId113" Type="http://schemas.openxmlformats.org/officeDocument/2006/relationships/customXml" Target="../ink/ink1573.xml"/><Relationship Id="rId134" Type="http://schemas.openxmlformats.org/officeDocument/2006/relationships/image" Target="../media/image6250.png"/><Relationship Id="rId80" Type="http://schemas.openxmlformats.org/officeDocument/2006/relationships/image" Target="../media/image5980.png"/><Relationship Id="rId155" Type="http://schemas.openxmlformats.org/officeDocument/2006/relationships/customXml" Target="../ink/ink1594.xml"/></Relationships>
</file>

<file path=ppt/slides/_rels/slide57.xml.rels><?xml version="1.0" encoding="UTF-8" standalone="yes"?>
<Relationships xmlns="http://schemas.openxmlformats.org/package/2006/relationships"><Relationship Id="rId117" Type="http://schemas.openxmlformats.org/officeDocument/2006/relationships/customXml" Target="../ink/ink1656.xml"/><Relationship Id="rId299" Type="http://schemas.openxmlformats.org/officeDocument/2006/relationships/image" Target="../media/image1216.png"/><Relationship Id="rId21" Type="http://schemas.openxmlformats.org/officeDocument/2006/relationships/customXml" Target="../ink/ink1608.xml"/><Relationship Id="rId63" Type="http://schemas.openxmlformats.org/officeDocument/2006/relationships/customXml" Target="../ink/ink1629.xml"/><Relationship Id="rId159" Type="http://schemas.openxmlformats.org/officeDocument/2006/relationships/customXml" Target="../ink/ink1677.xml"/><Relationship Id="rId324" Type="http://schemas.openxmlformats.org/officeDocument/2006/relationships/customXml" Target="../ink/ink1760.xml"/><Relationship Id="rId170" Type="http://schemas.openxmlformats.org/officeDocument/2006/relationships/image" Target="../media/image1144.png"/><Relationship Id="rId226" Type="http://schemas.openxmlformats.org/officeDocument/2006/relationships/customXml" Target="../ink/ink1711.xml"/><Relationship Id="rId268" Type="http://schemas.openxmlformats.org/officeDocument/2006/relationships/customXml" Target="../ink/ink1732.xml"/><Relationship Id="rId32" Type="http://schemas.openxmlformats.org/officeDocument/2006/relationships/image" Target="../media/image1071.png"/><Relationship Id="rId74" Type="http://schemas.openxmlformats.org/officeDocument/2006/relationships/image" Target="../media/image1094.png"/><Relationship Id="rId128" Type="http://schemas.openxmlformats.org/officeDocument/2006/relationships/image" Target="../media/image1122.png"/><Relationship Id="rId5" Type="http://schemas.openxmlformats.org/officeDocument/2006/relationships/image" Target="../media/image1055.png"/><Relationship Id="rId181" Type="http://schemas.openxmlformats.org/officeDocument/2006/relationships/customXml" Target="../ink/ink1688.xml"/><Relationship Id="rId237" Type="http://schemas.openxmlformats.org/officeDocument/2006/relationships/image" Target="../media/image1181.png"/><Relationship Id="rId279" Type="http://schemas.openxmlformats.org/officeDocument/2006/relationships/image" Target="../media/image1204.png"/><Relationship Id="rId43" Type="http://schemas.openxmlformats.org/officeDocument/2006/relationships/customXml" Target="../ink/ink1619.xml"/><Relationship Id="rId139" Type="http://schemas.openxmlformats.org/officeDocument/2006/relationships/customXml" Target="../ink/ink1667.xml"/><Relationship Id="rId290" Type="http://schemas.openxmlformats.org/officeDocument/2006/relationships/customXml" Target="../ink/ink1743.xml"/><Relationship Id="rId304" Type="http://schemas.openxmlformats.org/officeDocument/2006/relationships/customXml" Target="../ink/ink1750.xml"/><Relationship Id="rId85" Type="http://schemas.openxmlformats.org/officeDocument/2006/relationships/customXml" Target="../ink/ink1640.xml"/><Relationship Id="rId150" Type="http://schemas.openxmlformats.org/officeDocument/2006/relationships/image" Target="../media/image1133.png"/><Relationship Id="rId192" Type="http://schemas.openxmlformats.org/officeDocument/2006/relationships/image" Target="../media/image1156.png"/><Relationship Id="rId206" Type="http://schemas.openxmlformats.org/officeDocument/2006/relationships/image" Target="../media/image1164.png"/><Relationship Id="rId248" Type="http://schemas.openxmlformats.org/officeDocument/2006/relationships/customXml" Target="../ink/ink1722.xml"/><Relationship Id="rId12" Type="http://schemas.openxmlformats.org/officeDocument/2006/relationships/image" Target="../media/image1059.png"/><Relationship Id="rId108" Type="http://schemas.openxmlformats.org/officeDocument/2006/relationships/image" Target="../media/image1112.png"/><Relationship Id="rId315" Type="http://schemas.openxmlformats.org/officeDocument/2006/relationships/image" Target="../media/image1225.png"/><Relationship Id="rId54" Type="http://schemas.openxmlformats.org/officeDocument/2006/relationships/image" Target="../media/image1083.png"/><Relationship Id="rId96" Type="http://schemas.openxmlformats.org/officeDocument/2006/relationships/image" Target="../media/image1106.png"/><Relationship Id="rId161" Type="http://schemas.openxmlformats.org/officeDocument/2006/relationships/customXml" Target="../ink/ink1678.xml"/><Relationship Id="rId217" Type="http://schemas.openxmlformats.org/officeDocument/2006/relationships/customXml" Target="../ink/ink1706.xml"/><Relationship Id="rId259" Type="http://schemas.openxmlformats.org/officeDocument/2006/relationships/image" Target="../media/image1193.png"/><Relationship Id="rId23" Type="http://schemas.openxmlformats.org/officeDocument/2006/relationships/customXml" Target="../ink/ink1609.xml"/><Relationship Id="rId119" Type="http://schemas.openxmlformats.org/officeDocument/2006/relationships/customXml" Target="../ink/ink1657.xml"/><Relationship Id="rId270" Type="http://schemas.openxmlformats.org/officeDocument/2006/relationships/customXml" Target="../ink/ink1733.xml"/><Relationship Id="rId326" Type="http://schemas.openxmlformats.org/officeDocument/2006/relationships/customXml" Target="../ink/ink1761.xml"/><Relationship Id="rId65" Type="http://schemas.openxmlformats.org/officeDocument/2006/relationships/customXml" Target="../ink/ink1630.xml"/><Relationship Id="rId130" Type="http://schemas.openxmlformats.org/officeDocument/2006/relationships/image" Target="../media/image1123.png"/><Relationship Id="rId172" Type="http://schemas.openxmlformats.org/officeDocument/2006/relationships/image" Target="../media/image1145.png"/><Relationship Id="rId228" Type="http://schemas.openxmlformats.org/officeDocument/2006/relationships/customXml" Target="../ink/ink1712.xml"/><Relationship Id="rId281" Type="http://schemas.openxmlformats.org/officeDocument/2006/relationships/image" Target="../media/image1205.png"/><Relationship Id="rId34" Type="http://schemas.openxmlformats.org/officeDocument/2006/relationships/image" Target="../media/image1072.png"/><Relationship Id="rId76" Type="http://schemas.openxmlformats.org/officeDocument/2006/relationships/image" Target="../media/image1095.png"/><Relationship Id="rId141" Type="http://schemas.openxmlformats.org/officeDocument/2006/relationships/customXml" Target="../ink/ink1668.xml"/><Relationship Id="rId7" Type="http://schemas.openxmlformats.org/officeDocument/2006/relationships/customXml" Target="../ink/ink1601.xml"/><Relationship Id="rId183" Type="http://schemas.openxmlformats.org/officeDocument/2006/relationships/customXml" Target="../ink/ink1689.xml"/><Relationship Id="rId239" Type="http://schemas.openxmlformats.org/officeDocument/2006/relationships/image" Target="../media/image1182.png"/><Relationship Id="rId250" Type="http://schemas.openxmlformats.org/officeDocument/2006/relationships/customXml" Target="../ink/ink1723.xml"/><Relationship Id="rId271" Type="http://schemas.openxmlformats.org/officeDocument/2006/relationships/image" Target="../media/image1199.png"/><Relationship Id="rId292" Type="http://schemas.openxmlformats.org/officeDocument/2006/relationships/customXml" Target="../ink/ink1744.xml"/><Relationship Id="rId306" Type="http://schemas.openxmlformats.org/officeDocument/2006/relationships/customXml" Target="../ink/ink1751.xml"/><Relationship Id="rId24" Type="http://schemas.openxmlformats.org/officeDocument/2006/relationships/image" Target="../media/image1066.png"/><Relationship Id="rId45" Type="http://schemas.openxmlformats.org/officeDocument/2006/relationships/customXml" Target="../ink/ink1620.xml"/><Relationship Id="rId66" Type="http://schemas.openxmlformats.org/officeDocument/2006/relationships/image" Target="../media/image1089.png"/><Relationship Id="rId87" Type="http://schemas.openxmlformats.org/officeDocument/2006/relationships/customXml" Target="../ink/ink1641.xml"/><Relationship Id="rId110" Type="http://schemas.openxmlformats.org/officeDocument/2006/relationships/image" Target="../media/image1113.png"/><Relationship Id="rId131" Type="http://schemas.openxmlformats.org/officeDocument/2006/relationships/customXml" Target="../ink/ink1663.xml"/><Relationship Id="rId327" Type="http://schemas.openxmlformats.org/officeDocument/2006/relationships/image" Target="../media/image1232.png"/><Relationship Id="rId152" Type="http://schemas.openxmlformats.org/officeDocument/2006/relationships/image" Target="../media/image1134.png"/><Relationship Id="rId173" Type="http://schemas.openxmlformats.org/officeDocument/2006/relationships/customXml" Target="../ink/ink1684.xml"/><Relationship Id="rId194" Type="http://schemas.openxmlformats.org/officeDocument/2006/relationships/image" Target="../media/image1157.png"/><Relationship Id="rId208" Type="http://schemas.openxmlformats.org/officeDocument/2006/relationships/image" Target="../media/image1165.png"/><Relationship Id="rId229" Type="http://schemas.openxmlformats.org/officeDocument/2006/relationships/image" Target="../media/image1176.png"/><Relationship Id="rId240" Type="http://schemas.openxmlformats.org/officeDocument/2006/relationships/customXml" Target="../ink/ink1718.xml"/><Relationship Id="rId261" Type="http://schemas.openxmlformats.org/officeDocument/2006/relationships/image" Target="../media/image1194.png"/><Relationship Id="rId14" Type="http://schemas.openxmlformats.org/officeDocument/2006/relationships/image" Target="../media/image1061.png"/><Relationship Id="rId35" Type="http://schemas.openxmlformats.org/officeDocument/2006/relationships/customXml" Target="../ink/ink1615.xml"/><Relationship Id="rId56" Type="http://schemas.openxmlformats.org/officeDocument/2006/relationships/image" Target="../media/image1084.png"/><Relationship Id="rId77" Type="http://schemas.openxmlformats.org/officeDocument/2006/relationships/customXml" Target="../ink/ink1636.xml"/><Relationship Id="rId100" Type="http://schemas.openxmlformats.org/officeDocument/2006/relationships/image" Target="../media/image1108.png"/><Relationship Id="rId282" Type="http://schemas.openxmlformats.org/officeDocument/2006/relationships/customXml" Target="../ink/ink1739.xml"/><Relationship Id="rId317" Type="http://schemas.openxmlformats.org/officeDocument/2006/relationships/image" Target="../media/image1226.png"/><Relationship Id="rId8" Type="http://schemas.openxmlformats.org/officeDocument/2006/relationships/image" Target="../media/image1057.png"/><Relationship Id="rId98" Type="http://schemas.openxmlformats.org/officeDocument/2006/relationships/image" Target="../media/image1107.png"/><Relationship Id="rId121" Type="http://schemas.openxmlformats.org/officeDocument/2006/relationships/customXml" Target="../ink/ink1658.xml"/><Relationship Id="rId142" Type="http://schemas.openxmlformats.org/officeDocument/2006/relationships/image" Target="../media/image1129.png"/><Relationship Id="rId163" Type="http://schemas.openxmlformats.org/officeDocument/2006/relationships/customXml" Target="../ink/ink1679.xml"/><Relationship Id="rId184" Type="http://schemas.openxmlformats.org/officeDocument/2006/relationships/image" Target="../media/image1152.png"/><Relationship Id="rId219" Type="http://schemas.openxmlformats.org/officeDocument/2006/relationships/customXml" Target="../ink/ink1707.xml"/><Relationship Id="rId230" Type="http://schemas.openxmlformats.org/officeDocument/2006/relationships/customXml" Target="../ink/ink1713.xml"/><Relationship Id="rId251" Type="http://schemas.openxmlformats.org/officeDocument/2006/relationships/image" Target="../media/image1188.png"/><Relationship Id="rId25" Type="http://schemas.openxmlformats.org/officeDocument/2006/relationships/customXml" Target="../ink/ink1610.xml"/><Relationship Id="rId46" Type="http://schemas.openxmlformats.org/officeDocument/2006/relationships/image" Target="../media/image1078.png"/><Relationship Id="rId67" Type="http://schemas.openxmlformats.org/officeDocument/2006/relationships/customXml" Target="../ink/ink1631.xml"/><Relationship Id="rId272" Type="http://schemas.openxmlformats.org/officeDocument/2006/relationships/customXml" Target="../ink/ink1734.xml"/><Relationship Id="rId293" Type="http://schemas.openxmlformats.org/officeDocument/2006/relationships/image" Target="../media/image1213.png"/><Relationship Id="rId307" Type="http://schemas.openxmlformats.org/officeDocument/2006/relationships/image" Target="../media/image1221.png"/><Relationship Id="rId328" Type="http://schemas.openxmlformats.org/officeDocument/2006/relationships/customXml" Target="../ink/ink1762.xml"/><Relationship Id="rId88" Type="http://schemas.openxmlformats.org/officeDocument/2006/relationships/image" Target="../media/image1102.png"/><Relationship Id="rId111" Type="http://schemas.openxmlformats.org/officeDocument/2006/relationships/customXml" Target="../ink/ink1653.xml"/><Relationship Id="rId132" Type="http://schemas.openxmlformats.org/officeDocument/2006/relationships/image" Target="../media/image1124.png"/><Relationship Id="rId153" Type="http://schemas.openxmlformats.org/officeDocument/2006/relationships/customXml" Target="../ink/ink1674.xml"/><Relationship Id="rId174" Type="http://schemas.openxmlformats.org/officeDocument/2006/relationships/image" Target="../media/image1146.png"/><Relationship Id="rId195" Type="http://schemas.openxmlformats.org/officeDocument/2006/relationships/customXml" Target="../ink/ink1695.xml"/><Relationship Id="rId209" Type="http://schemas.openxmlformats.org/officeDocument/2006/relationships/customXml" Target="../ink/ink1702.xml"/><Relationship Id="rId220" Type="http://schemas.openxmlformats.org/officeDocument/2006/relationships/customXml" Target="../ink/ink1708.xml"/><Relationship Id="rId241" Type="http://schemas.openxmlformats.org/officeDocument/2006/relationships/image" Target="../media/image1183.png"/><Relationship Id="rId15" Type="http://schemas.openxmlformats.org/officeDocument/2006/relationships/customXml" Target="../ink/ink1605.xml"/><Relationship Id="rId36" Type="http://schemas.openxmlformats.org/officeDocument/2006/relationships/image" Target="../media/image1073.png"/><Relationship Id="rId57" Type="http://schemas.openxmlformats.org/officeDocument/2006/relationships/customXml" Target="../ink/ink1626.xml"/><Relationship Id="rId262" Type="http://schemas.openxmlformats.org/officeDocument/2006/relationships/customXml" Target="../ink/ink1729.xml"/><Relationship Id="rId283" Type="http://schemas.openxmlformats.org/officeDocument/2006/relationships/image" Target="../media/image1206.png"/><Relationship Id="rId318" Type="http://schemas.openxmlformats.org/officeDocument/2006/relationships/customXml" Target="../ink/ink1757.xml"/><Relationship Id="rId78" Type="http://schemas.openxmlformats.org/officeDocument/2006/relationships/image" Target="../media/image1096.png"/><Relationship Id="rId99" Type="http://schemas.openxmlformats.org/officeDocument/2006/relationships/customXml" Target="../ink/ink1647.xml"/><Relationship Id="rId101" Type="http://schemas.openxmlformats.org/officeDocument/2006/relationships/customXml" Target="../ink/ink1648.xml"/><Relationship Id="rId122" Type="http://schemas.openxmlformats.org/officeDocument/2006/relationships/image" Target="../media/image1119.png"/><Relationship Id="rId143" Type="http://schemas.openxmlformats.org/officeDocument/2006/relationships/customXml" Target="../ink/ink1669.xml"/><Relationship Id="rId164" Type="http://schemas.openxmlformats.org/officeDocument/2006/relationships/image" Target="../media/image1141.png"/><Relationship Id="rId185" Type="http://schemas.openxmlformats.org/officeDocument/2006/relationships/customXml" Target="../ink/ink1690.xml"/><Relationship Id="rId9" Type="http://schemas.openxmlformats.org/officeDocument/2006/relationships/customXml" Target="../ink/ink1602.xml"/><Relationship Id="rId210" Type="http://schemas.openxmlformats.org/officeDocument/2006/relationships/image" Target="../media/image1166.png"/><Relationship Id="rId26" Type="http://schemas.openxmlformats.org/officeDocument/2006/relationships/image" Target="../media/image1067.png"/><Relationship Id="rId231" Type="http://schemas.openxmlformats.org/officeDocument/2006/relationships/image" Target="../media/image1177.png"/><Relationship Id="rId252" Type="http://schemas.openxmlformats.org/officeDocument/2006/relationships/customXml" Target="../ink/ink1724.xml"/><Relationship Id="rId273" Type="http://schemas.openxmlformats.org/officeDocument/2006/relationships/image" Target="../media/image1201.png"/><Relationship Id="rId294" Type="http://schemas.openxmlformats.org/officeDocument/2006/relationships/customXml" Target="../ink/ink1745.xml"/><Relationship Id="rId308" Type="http://schemas.openxmlformats.org/officeDocument/2006/relationships/customXml" Target="../ink/ink1752.xml"/><Relationship Id="rId329" Type="http://schemas.openxmlformats.org/officeDocument/2006/relationships/image" Target="../media/image1233.png"/><Relationship Id="rId47" Type="http://schemas.openxmlformats.org/officeDocument/2006/relationships/customXml" Target="../ink/ink1621.xml"/><Relationship Id="rId68" Type="http://schemas.openxmlformats.org/officeDocument/2006/relationships/image" Target="../media/image1091.png"/><Relationship Id="rId89" Type="http://schemas.openxmlformats.org/officeDocument/2006/relationships/customXml" Target="../ink/ink1642.xml"/><Relationship Id="rId112" Type="http://schemas.openxmlformats.org/officeDocument/2006/relationships/image" Target="../media/image1114.png"/><Relationship Id="rId133" Type="http://schemas.openxmlformats.org/officeDocument/2006/relationships/customXml" Target="../ink/ink1664.xml"/><Relationship Id="rId154" Type="http://schemas.openxmlformats.org/officeDocument/2006/relationships/image" Target="../media/image1135.png"/><Relationship Id="rId175" Type="http://schemas.openxmlformats.org/officeDocument/2006/relationships/customXml" Target="../ink/ink1685.xml"/><Relationship Id="rId196" Type="http://schemas.openxmlformats.org/officeDocument/2006/relationships/image" Target="../media/image1158.png"/><Relationship Id="rId200" Type="http://schemas.openxmlformats.org/officeDocument/2006/relationships/image" Target="../media/image1161.png"/><Relationship Id="rId16" Type="http://schemas.openxmlformats.org/officeDocument/2006/relationships/image" Target="../media/image1062.png"/><Relationship Id="rId221" Type="http://schemas.openxmlformats.org/officeDocument/2006/relationships/image" Target="../media/image1172.png"/><Relationship Id="rId242" Type="http://schemas.openxmlformats.org/officeDocument/2006/relationships/customXml" Target="../ink/ink1719.xml"/><Relationship Id="rId263" Type="http://schemas.openxmlformats.org/officeDocument/2006/relationships/image" Target="../media/image1195.png"/><Relationship Id="rId284" Type="http://schemas.openxmlformats.org/officeDocument/2006/relationships/customXml" Target="../ink/ink1740.xml"/><Relationship Id="rId319" Type="http://schemas.openxmlformats.org/officeDocument/2006/relationships/image" Target="../media/image1227.png"/><Relationship Id="rId37" Type="http://schemas.openxmlformats.org/officeDocument/2006/relationships/customXml" Target="../ink/ink1616.xml"/><Relationship Id="rId58" Type="http://schemas.openxmlformats.org/officeDocument/2006/relationships/image" Target="../media/image1085.png"/><Relationship Id="rId79" Type="http://schemas.openxmlformats.org/officeDocument/2006/relationships/customXml" Target="../ink/ink1637.xml"/><Relationship Id="rId102" Type="http://schemas.openxmlformats.org/officeDocument/2006/relationships/image" Target="../media/image1109.png"/><Relationship Id="rId123" Type="http://schemas.openxmlformats.org/officeDocument/2006/relationships/customXml" Target="../ink/ink1659.xml"/><Relationship Id="rId144" Type="http://schemas.openxmlformats.org/officeDocument/2006/relationships/image" Target="../media/image1130.png"/><Relationship Id="rId90" Type="http://schemas.openxmlformats.org/officeDocument/2006/relationships/image" Target="../media/image1103.png"/><Relationship Id="rId165" Type="http://schemas.openxmlformats.org/officeDocument/2006/relationships/customXml" Target="../ink/ink1680.xml"/><Relationship Id="rId186" Type="http://schemas.openxmlformats.org/officeDocument/2006/relationships/image" Target="../media/image1153.png"/><Relationship Id="rId211" Type="http://schemas.openxmlformats.org/officeDocument/2006/relationships/customXml" Target="../ink/ink1703.xml"/><Relationship Id="rId232" Type="http://schemas.openxmlformats.org/officeDocument/2006/relationships/customXml" Target="../ink/ink1714.xml"/><Relationship Id="rId253" Type="http://schemas.openxmlformats.org/officeDocument/2006/relationships/image" Target="../media/image1189.png"/><Relationship Id="rId274" Type="http://schemas.openxmlformats.org/officeDocument/2006/relationships/customXml" Target="../ink/ink1735.xml"/><Relationship Id="rId295" Type="http://schemas.openxmlformats.org/officeDocument/2006/relationships/image" Target="../media/image1214.png"/><Relationship Id="rId309" Type="http://schemas.openxmlformats.org/officeDocument/2006/relationships/image" Target="../media/image1222.png"/><Relationship Id="rId27" Type="http://schemas.openxmlformats.org/officeDocument/2006/relationships/customXml" Target="../ink/ink1611.xml"/><Relationship Id="rId48" Type="http://schemas.openxmlformats.org/officeDocument/2006/relationships/image" Target="../media/image1079.png"/><Relationship Id="rId69" Type="http://schemas.openxmlformats.org/officeDocument/2006/relationships/customXml" Target="../ink/ink1632.xml"/><Relationship Id="rId113" Type="http://schemas.openxmlformats.org/officeDocument/2006/relationships/customXml" Target="../ink/ink1654.xml"/><Relationship Id="rId134" Type="http://schemas.openxmlformats.org/officeDocument/2006/relationships/image" Target="../media/image1125.png"/><Relationship Id="rId320" Type="http://schemas.openxmlformats.org/officeDocument/2006/relationships/customXml" Target="../ink/ink1758.xml"/><Relationship Id="rId80" Type="http://schemas.openxmlformats.org/officeDocument/2006/relationships/image" Target="../media/image1097.png"/><Relationship Id="rId155" Type="http://schemas.openxmlformats.org/officeDocument/2006/relationships/customXml" Target="../ink/ink1675.xml"/><Relationship Id="rId176" Type="http://schemas.openxmlformats.org/officeDocument/2006/relationships/image" Target="../media/image1147.png"/><Relationship Id="rId197" Type="http://schemas.openxmlformats.org/officeDocument/2006/relationships/customXml" Target="../ink/ink1696.xml"/><Relationship Id="rId201" Type="http://schemas.openxmlformats.org/officeDocument/2006/relationships/customXml" Target="../ink/ink1698.xml"/><Relationship Id="rId222" Type="http://schemas.openxmlformats.org/officeDocument/2006/relationships/customXml" Target="../ink/ink1709.xml"/><Relationship Id="rId243" Type="http://schemas.openxmlformats.org/officeDocument/2006/relationships/image" Target="../media/image1184.png"/><Relationship Id="rId264" Type="http://schemas.openxmlformats.org/officeDocument/2006/relationships/customXml" Target="../ink/ink1730.xml"/><Relationship Id="rId285" Type="http://schemas.openxmlformats.org/officeDocument/2006/relationships/image" Target="../media/image1207.png"/><Relationship Id="rId17" Type="http://schemas.openxmlformats.org/officeDocument/2006/relationships/customXml" Target="../ink/ink1606.xml"/><Relationship Id="rId38" Type="http://schemas.openxmlformats.org/officeDocument/2006/relationships/image" Target="../media/image1074.png"/><Relationship Id="rId59" Type="http://schemas.openxmlformats.org/officeDocument/2006/relationships/customXml" Target="../ink/ink1627.xml"/><Relationship Id="rId103" Type="http://schemas.openxmlformats.org/officeDocument/2006/relationships/customXml" Target="../ink/ink1649.xml"/><Relationship Id="rId124" Type="http://schemas.openxmlformats.org/officeDocument/2006/relationships/image" Target="../media/image1120.png"/><Relationship Id="rId310" Type="http://schemas.openxmlformats.org/officeDocument/2006/relationships/customXml" Target="../ink/ink1753.xml"/><Relationship Id="rId70" Type="http://schemas.openxmlformats.org/officeDocument/2006/relationships/image" Target="../media/image1092.png"/><Relationship Id="rId91" Type="http://schemas.openxmlformats.org/officeDocument/2006/relationships/customXml" Target="../ink/ink1643.xml"/><Relationship Id="rId145" Type="http://schemas.openxmlformats.org/officeDocument/2006/relationships/customXml" Target="../ink/ink1670.xml"/><Relationship Id="rId166" Type="http://schemas.openxmlformats.org/officeDocument/2006/relationships/image" Target="../media/image1142.png"/><Relationship Id="rId187" Type="http://schemas.openxmlformats.org/officeDocument/2006/relationships/customXml" Target="../ink/ink1691.xml"/><Relationship Id="rId1" Type="http://schemas.openxmlformats.org/officeDocument/2006/relationships/slideLayout" Target="../slideLayouts/slideLayout2.xml"/><Relationship Id="rId212" Type="http://schemas.openxmlformats.org/officeDocument/2006/relationships/image" Target="../media/image1167.png"/><Relationship Id="rId233" Type="http://schemas.openxmlformats.org/officeDocument/2006/relationships/image" Target="../media/image1178.png"/><Relationship Id="rId254" Type="http://schemas.openxmlformats.org/officeDocument/2006/relationships/customXml" Target="../ink/ink1725.xml"/><Relationship Id="rId28" Type="http://schemas.openxmlformats.org/officeDocument/2006/relationships/image" Target="../media/image1068.png"/><Relationship Id="rId49" Type="http://schemas.openxmlformats.org/officeDocument/2006/relationships/customXml" Target="../ink/ink1622.xml"/><Relationship Id="rId114" Type="http://schemas.openxmlformats.org/officeDocument/2006/relationships/image" Target="../media/image1115.png"/><Relationship Id="rId275" Type="http://schemas.openxmlformats.org/officeDocument/2006/relationships/image" Target="../media/image1202.png"/><Relationship Id="rId296" Type="http://schemas.openxmlformats.org/officeDocument/2006/relationships/customXml" Target="../ink/ink1746.xml"/><Relationship Id="rId300" Type="http://schemas.openxmlformats.org/officeDocument/2006/relationships/customXml" Target="../ink/ink1748.xml"/><Relationship Id="rId60" Type="http://schemas.openxmlformats.org/officeDocument/2006/relationships/image" Target="../media/image1086.png"/><Relationship Id="rId81" Type="http://schemas.openxmlformats.org/officeDocument/2006/relationships/customXml" Target="../ink/ink1638.xml"/><Relationship Id="rId135" Type="http://schemas.openxmlformats.org/officeDocument/2006/relationships/customXml" Target="../ink/ink1665.xml"/><Relationship Id="rId156" Type="http://schemas.openxmlformats.org/officeDocument/2006/relationships/image" Target="../media/image1136.png"/><Relationship Id="rId177" Type="http://schemas.openxmlformats.org/officeDocument/2006/relationships/customXml" Target="../ink/ink1686.xml"/><Relationship Id="rId198" Type="http://schemas.openxmlformats.org/officeDocument/2006/relationships/image" Target="../media/image1159.png"/><Relationship Id="rId321" Type="http://schemas.openxmlformats.org/officeDocument/2006/relationships/image" Target="../media/image1228.png"/><Relationship Id="rId202" Type="http://schemas.openxmlformats.org/officeDocument/2006/relationships/image" Target="../media/image1162.png"/><Relationship Id="rId223" Type="http://schemas.openxmlformats.org/officeDocument/2006/relationships/image" Target="../media/image1173.png"/><Relationship Id="rId244" Type="http://schemas.openxmlformats.org/officeDocument/2006/relationships/customXml" Target="../ink/ink1720.xml"/><Relationship Id="rId18" Type="http://schemas.openxmlformats.org/officeDocument/2006/relationships/image" Target="../media/image1063.png"/><Relationship Id="rId39" Type="http://schemas.openxmlformats.org/officeDocument/2006/relationships/customXml" Target="../ink/ink1617.xml"/><Relationship Id="rId265" Type="http://schemas.openxmlformats.org/officeDocument/2006/relationships/image" Target="../media/image1196.png"/><Relationship Id="rId286" Type="http://schemas.openxmlformats.org/officeDocument/2006/relationships/customXml" Target="../ink/ink1741.xml"/><Relationship Id="rId50" Type="http://schemas.openxmlformats.org/officeDocument/2006/relationships/image" Target="../media/image1081.png"/><Relationship Id="rId104" Type="http://schemas.openxmlformats.org/officeDocument/2006/relationships/image" Target="../media/image1110.png"/><Relationship Id="rId125" Type="http://schemas.openxmlformats.org/officeDocument/2006/relationships/customXml" Target="../ink/ink1660.xml"/><Relationship Id="rId146" Type="http://schemas.openxmlformats.org/officeDocument/2006/relationships/image" Target="../media/image1131.png"/><Relationship Id="rId167" Type="http://schemas.openxmlformats.org/officeDocument/2006/relationships/customXml" Target="../ink/ink1681.xml"/><Relationship Id="rId188" Type="http://schemas.openxmlformats.org/officeDocument/2006/relationships/image" Target="../media/image1154.png"/><Relationship Id="rId311" Type="http://schemas.openxmlformats.org/officeDocument/2006/relationships/image" Target="../media/image1223.png"/><Relationship Id="rId71" Type="http://schemas.openxmlformats.org/officeDocument/2006/relationships/customXml" Target="../ink/ink1633.xml"/><Relationship Id="rId92" Type="http://schemas.openxmlformats.org/officeDocument/2006/relationships/image" Target="../media/image1104.png"/><Relationship Id="rId213" Type="http://schemas.openxmlformats.org/officeDocument/2006/relationships/customXml" Target="../ink/ink1704.xml"/><Relationship Id="rId234" Type="http://schemas.openxmlformats.org/officeDocument/2006/relationships/customXml" Target="../ink/ink1715.xml"/><Relationship Id="rId2" Type="http://schemas.openxmlformats.org/officeDocument/2006/relationships/image" Target="../media/image6430.png"/><Relationship Id="rId29" Type="http://schemas.openxmlformats.org/officeDocument/2006/relationships/customXml" Target="../ink/ink1612.xml"/><Relationship Id="rId255" Type="http://schemas.openxmlformats.org/officeDocument/2006/relationships/image" Target="../media/image1191.png"/><Relationship Id="rId276" Type="http://schemas.openxmlformats.org/officeDocument/2006/relationships/customXml" Target="../ink/ink1736.xml"/><Relationship Id="rId297" Type="http://schemas.openxmlformats.org/officeDocument/2006/relationships/image" Target="../media/image1215.png"/><Relationship Id="rId40" Type="http://schemas.openxmlformats.org/officeDocument/2006/relationships/image" Target="../media/image1075.png"/><Relationship Id="rId115" Type="http://schemas.openxmlformats.org/officeDocument/2006/relationships/customXml" Target="../ink/ink1655.xml"/><Relationship Id="rId136" Type="http://schemas.openxmlformats.org/officeDocument/2006/relationships/image" Target="../media/image1126.png"/><Relationship Id="rId157" Type="http://schemas.openxmlformats.org/officeDocument/2006/relationships/customXml" Target="../ink/ink1676.xml"/><Relationship Id="rId178" Type="http://schemas.openxmlformats.org/officeDocument/2006/relationships/image" Target="../media/image1148.png"/><Relationship Id="rId301" Type="http://schemas.openxmlformats.org/officeDocument/2006/relationships/image" Target="../media/image1217.png"/><Relationship Id="rId322" Type="http://schemas.openxmlformats.org/officeDocument/2006/relationships/customXml" Target="../ink/ink1759.xml"/><Relationship Id="rId61" Type="http://schemas.openxmlformats.org/officeDocument/2006/relationships/customXml" Target="../ink/ink1628.xml"/><Relationship Id="rId82" Type="http://schemas.openxmlformats.org/officeDocument/2006/relationships/image" Target="../media/image1098.png"/><Relationship Id="rId199" Type="http://schemas.openxmlformats.org/officeDocument/2006/relationships/customXml" Target="../ink/ink1697.xml"/><Relationship Id="rId203" Type="http://schemas.openxmlformats.org/officeDocument/2006/relationships/customXml" Target="../ink/ink1699.xml"/><Relationship Id="rId19" Type="http://schemas.openxmlformats.org/officeDocument/2006/relationships/customXml" Target="../ink/ink1607.xml"/><Relationship Id="rId224" Type="http://schemas.openxmlformats.org/officeDocument/2006/relationships/customXml" Target="../ink/ink1710.xml"/><Relationship Id="rId245" Type="http://schemas.openxmlformats.org/officeDocument/2006/relationships/image" Target="../media/image1185.png"/><Relationship Id="rId266" Type="http://schemas.openxmlformats.org/officeDocument/2006/relationships/customXml" Target="../ink/ink1731.xml"/><Relationship Id="rId287" Type="http://schemas.openxmlformats.org/officeDocument/2006/relationships/image" Target="../media/image1208.png"/><Relationship Id="rId30" Type="http://schemas.openxmlformats.org/officeDocument/2006/relationships/image" Target="../media/image1069.png"/><Relationship Id="rId105" Type="http://schemas.openxmlformats.org/officeDocument/2006/relationships/customXml" Target="../ink/ink1650.xml"/><Relationship Id="rId126" Type="http://schemas.openxmlformats.org/officeDocument/2006/relationships/image" Target="../media/image1121.png"/><Relationship Id="rId147" Type="http://schemas.openxmlformats.org/officeDocument/2006/relationships/customXml" Target="../ink/ink1671.xml"/><Relationship Id="rId168" Type="http://schemas.openxmlformats.org/officeDocument/2006/relationships/image" Target="../media/image1143.png"/><Relationship Id="rId312" Type="http://schemas.openxmlformats.org/officeDocument/2006/relationships/customXml" Target="../ink/ink1754.xml"/><Relationship Id="rId51" Type="http://schemas.openxmlformats.org/officeDocument/2006/relationships/customXml" Target="../ink/ink1623.xml"/><Relationship Id="rId72" Type="http://schemas.openxmlformats.org/officeDocument/2006/relationships/image" Target="../media/image1093.png"/><Relationship Id="rId93" Type="http://schemas.openxmlformats.org/officeDocument/2006/relationships/customXml" Target="../ink/ink1644.xml"/><Relationship Id="rId189" Type="http://schemas.openxmlformats.org/officeDocument/2006/relationships/customXml" Target="../ink/ink1692.xml"/><Relationship Id="rId3" Type="http://schemas.openxmlformats.org/officeDocument/2006/relationships/image" Target="../media/image1053.png"/><Relationship Id="rId214" Type="http://schemas.openxmlformats.org/officeDocument/2006/relationships/image" Target="../media/image1168.png"/><Relationship Id="rId235" Type="http://schemas.openxmlformats.org/officeDocument/2006/relationships/image" Target="../media/image1179.png"/><Relationship Id="rId256" Type="http://schemas.openxmlformats.org/officeDocument/2006/relationships/customXml" Target="../ink/ink1726.xml"/><Relationship Id="rId277" Type="http://schemas.openxmlformats.org/officeDocument/2006/relationships/image" Target="../media/image1203.png"/><Relationship Id="rId298" Type="http://schemas.openxmlformats.org/officeDocument/2006/relationships/customXml" Target="../ink/ink1747.xml"/><Relationship Id="rId116" Type="http://schemas.openxmlformats.org/officeDocument/2006/relationships/image" Target="../media/image1116.png"/><Relationship Id="rId137" Type="http://schemas.openxmlformats.org/officeDocument/2006/relationships/customXml" Target="../ink/ink1666.xml"/><Relationship Id="rId158" Type="http://schemas.openxmlformats.org/officeDocument/2006/relationships/image" Target="../media/image1137.png"/><Relationship Id="rId302" Type="http://schemas.openxmlformats.org/officeDocument/2006/relationships/customXml" Target="../ink/ink1749.xml"/><Relationship Id="rId323" Type="http://schemas.openxmlformats.org/officeDocument/2006/relationships/image" Target="../media/image1229.png"/><Relationship Id="rId20" Type="http://schemas.openxmlformats.org/officeDocument/2006/relationships/image" Target="../media/image1064.png"/><Relationship Id="rId41" Type="http://schemas.openxmlformats.org/officeDocument/2006/relationships/customXml" Target="../ink/ink1618.xml"/><Relationship Id="rId62" Type="http://schemas.openxmlformats.org/officeDocument/2006/relationships/image" Target="../media/image1087.png"/><Relationship Id="rId83" Type="http://schemas.openxmlformats.org/officeDocument/2006/relationships/customXml" Target="../ink/ink1639.xml"/><Relationship Id="rId179" Type="http://schemas.openxmlformats.org/officeDocument/2006/relationships/customXml" Target="../ink/ink1687.xml"/><Relationship Id="rId190" Type="http://schemas.openxmlformats.org/officeDocument/2006/relationships/image" Target="../media/image1155.png"/><Relationship Id="rId204" Type="http://schemas.openxmlformats.org/officeDocument/2006/relationships/image" Target="../media/image1163.png"/><Relationship Id="rId225" Type="http://schemas.openxmlformats.org/officeDocument/2006/relationships/image" Target="../media/image1174.png"/><Relationship Id="rId246" Type="http://schemas.openxmlformats.org/officeDocument/2006/relationships/customXml" Target="../ink/ink1721.xml"/><Relationship Id="rId267" Type="http://schemas.openxmlformats.org/officeDocument/2006/relationships/image" Target="../media/image1197.png"/><Relationship Id="rId288" Type="http://schemas.openxmlformats.org/officeDocument/2006/relationships/customXml" Target="../ink/ink1742.xml"/><Relationship Id="rId106" Type="http://schemas.openxmlformats.org/officeDocument/2006/relationships/image" Target="../media/image1111.png"/><Relationship Id="rId127" Type="http://schemas.openxmlformats.org/officeDocument/2006/relationships/customXml" Target="../ink/ink1661.xml"/><Relationship Id="rId313" Type="http://schemas.openxmlformats.org/officeDocument/2006/relationships/image" Target="../media/image1224.png"/><Relationship Id="rId10" Type="http://schemas.openxmlformats.org/officeDocument/2006/relationships/image" Target="../media/image1058.png"/><Relationship Id="rId31" Type="http://schemas.openxmlformats.org/officeDocument/2006/relationships/customXml" Target="../ink/ink1613.xml"/><Relationship Id="rId52" Type="http://schemas.openxmlformats.org/officeDocument/2006/relationships/image" Target="../media/image1082.png"/><Relationship Id="rId73" Type="http://schemas.openxmlformats.org/officeDocument/2006/relationships/customXml" Target="../ink/ink1634.xml"/><Relationship Id="rId94" Type="http://schemas.openxmlformats.org/officeDocument/2006/relationships/image" Target="../media/image1105.png"/><Relationship Id="rId148" Type="http://schemas.openxmlformats.org/officeDocument/2006/relationships/image" Target="../media/image1132.png"/><Relationship Id="rId169" Type="http://schemas.openxmlformats.org/officeDocument/2006/relationships/customXml" Target="../ink/ink1682.xml"/><Relationship Id="rId4" Type="http://schemas.openxmlformats.org/officeDocument/2006/relationships/image" Target="../media/image1054.png"/><Relationship Id="rId180" Type="http://schemas.openxmlformats.org/officeDocument/2006/relationships/image" Target="../media/image1149.png"/><Relationship Id="rId215" Type="http://schemas.openxmlformats.org/officeDocument/2006/relationships/customXml" Target="../ink/ink1705.xml"/><Relationship Id="rId236" Type="http://schemas.openxmlformats.org/officeDocument/2006/relationships/customXml" Target="../ink/ink1716.xml"/><Relationship Id="rId257" Type="http://schemas.openxmlformats.org/officeDocument/2006/relationships/image" Target="../media/image1192.png"/><Relationship Id="rId278" Type="http://schemas.openxmlformats.org/officeDocument/2006/relationships/customXml" Target="../ink/ink1737.xml"/><Relationship Id="rId303" Type="http://schemas.openxmlformats.org/officeDocument/2006/relationships/image" Target="../media/image1218.png"/><Relationship Id="rId42" Type="http://schemas.openxmlformats.org/officeDocument/2006/relationships/image" Target="../media/image1076.png"/><Relationship Id="rId84" Type="http://schemas.openxmlformats.org/officeDocument/2006/relationships/image" Target="../media/image1099.png"/><Relationship Id="rId138" Type="http://schemas.openxmlformats.org/officeDocument/2006/relationships/image" Target="../media/image1127.png"/><Relationship Id="rId191" Type="http://schemas.openxmlformats.org/officeDocument/2006/relationships/customXml" Target="../ink/ink1693.xml"/><Relationship Id="rId205" Type="http://schemas.openxmlformats.org/officeDocument/2006/relationships/customXml" Target="../ink/ink1700.xml"/><Relationship Id="rId247" Type="http://schemas.openxmlformats.org/officeDocument/2006/relationships/image" Target="../media/image1186.png"/><Relationship Id="rId107" Type="http://schemas.openxmlformats.org/officeDocument/2006/relationships/customXml" Target="../ink/ink1651.xml"/><Relationship Id="rId289" Type="http://schemas.openxmlformats.org/officeDocument/2006/relationships/image" Target="../media/image1209.png"/><Relationship Id="rId11" Type="http://schemas.openxmlformats.org/officeDocument/2006/relationships/customXml" Target="../ink/ink1603.xml"/><Relationship Id="rId53" Type="http://schemas.openxmlformats.org/officeDocument/2006/relationships/customXml" Target="../ink/ink1624.xml"/><Relationship Id="rId149" Type="http://schemas.openxmlformats.org/officeDocument/2006/relationships/customXml" Target="../ink/ink1672.xml"/><Relationship Id="rId314" Type="http://schemas.openxmlformats.org/officeDocument/2006/relationships/customXml" Target="../ink/ink1755.xml"/><Relationship Id="rId95" Type="http://schemas.openxmlformats.org/officeDocument/2006/relationships/customXml" Target="../ink/ink1645.xml"/><Relationship Id="rId160" Type="http://schemas.openxmlformats.org/officeDocument/2006/relationships/image" Target="../media/image1138.png"/><Relationship Id="rId216" Type="http://schemas.openxmlformats.org/officeDocument/2006/relationships/image" Target="../media/image1169.png"/><Relationship Id="rId258" Type="http://schemas.openxmlformats.org/officeDocument/2006/relationships/customXml" Target="../ink/ink1727.xml"/><Relationship Id="rId22" Type="http://schemas.openxmlformats.org/officeDocument/2006/relationships/image" Target="../media/image1065.png"/><Relationship Id="rId64" Type="http://schemas.openxmlformats.org/officeDocument/2006/relationships/image" Target="../media/image1088.png"/><Relationship Id="rId118" Type="http://schemas.openxmlformats.org/officeDocument/2006/relationships/image" Target="../media/image1117.png"/><Relationship Id="rId325" Type="http://schemas.openxmlformats.org/officeDocument/2006/relationships/image" Target="../media/image1231.png"/><Relationship Id="rId171" Type="http://schemas.openxmlformats.org/officeDocument/2006/relationships/customXml" Target="../ink/ink1683.xml"/><Relationship Id="rId227" Type="http://schemas.openxmlformats.org/officeDocument/2006/relationships/image" Target="../media/image1175.png"/><Relationship Id="rId269" Type="http://schemas.openxmlformats.org/officeDocument/2006/relationships/image" Target="../media/image1198.png"/><Relationship Id="rId33" Type="http://schemas.openxmlformats.org/officeDocument/2006/relationships/customXml" Target="../ink/ink1614.xml"/><Relationship Id="rId129" Type="http://schemas.openxmlformats.org/officeDocument/2006/relationships/customXml" Target="../ink/ink1662.xml"/><Relationship Id="rId280" Type="http://schemas.openxmlformats.org/officeDocument/2006/relationships/customXml" Target="../ink/ink1738.xml"/><Relationship Id="rId75" Type="http://schemas.openxmlformats.org/officeDocument/2006/relationships/customXml" Target="../ink/ink1635.xml"/><Relationship Id="rId140" Type="http://schemas.openxmlformats.org/officeDocument/2006/relationships/image" Target="../media/image1128.png"/><Relationship Id="rId182" Type="http://schemas.openxmlformats.org/officeDocument/2006/relationships/image" Target="../media/image1151.png"/><Relationship Id="rId6" Type="http://schemas.openxmlformats.org/officeDocument/2006/relationships/image" Target="../media/image1056.png"/><Relationship Id="rId238" Type="http://schemas.openxmlformats.org/officeDocument/2006/relationships/customXml" Target="../ink/ink1717.xml"/><Relationship Id="rId291" Type="http://schemas.openxmlformats.org/officeDocument/2006/relationships/image" Target="../media/image1212.png"/><Relationship Id="rId305" Type="http://schemas.openxmlformats.org/officeDocument/2006/relationships/image" Target="../media/image1219.png"/><Relationship Id="rId44" Type="http://schemas.openxmlformats.org/officeDocument/2006/relationships/image" Target="../media/image1077.png"/><Relationship Id="rId86" Type="http://schemas.openxmlformats.org/officeDocument/2006/relationships/image" Target="../media/image1101.png"/><Relationship Id="rId151" Type="http://schemas.openxmlformats.org/officeDocument/2006/relationships/customXml" Target="../ink/ink1673.xml"/><Relationship Id="rId193" Type="http://schemas.openxmlformats.org/officeDocument/2006/relationships/customXml" Target="../ink/ink1694.xml"/><Relationship Id="rId207" Type="http://schemas.openxmlformats.org/officeDocument/2006/relationships/customXml" Target="../ink/ink1701.xml"/><Relationship Id="rId249" Type="http://schemas.openxmlformats.org/officeDocument/2006/relationships/image" Target="../media/image1187.png"/><Relationship Id="rId13" Type="http://schemas.openxmlformats.org/officeDocument/2006/relationships/customXml" Target="../ink/ink1604.xml"/><Relationship Id="rId109" Type="http://schemas.openxmlformats.org/officeDocument/2006/relationships/customXml" Target="../ink/ink1652.xml"/><Relationship Id="rId260" Type="http://schemas.openxmlformats.org/officeDocument/2006/relationships/customXml" Target="../ink/ink1728.xml"/><Relationship Id="rId316" Type="http://schemas.openxmlformats.org/officeDocument/2006/relationships/customXml" Target="../ink/ink1756.xml"/><Relationship Id="rId55" Type="http://schemas.openxmlformats.org/officeDocument/2006/relationships/customXml" Target="../ink/ink1625.xml"/><Relationship Id="rId97" Type="http://schemas.openxmlformats.org/officeDocument/2006/relationships/customXml" Target="../ink/ink1646.xml"/><Relationship Id="rId120" Type="http://schemas.openxmlformats.org/officeDocument/2006/relationships/image" Target="../media/image1118.png"/><Relationship Id="rId162" Type="http://schemas.openxmlformats.org/officeDocument/2006/relationships/image" Target="../media/image1139.png"/><Relationship Id="rId218" Type="http://schemas.openxmlformats.org/officeDocument/2006/relationships/image" Target="../media/image1171.png"/></Relationships>
</file>

<file path=ppt/slides/_rels/slide58.xml.rels><?xml version="1.0" encoding="UTF-8" standalone="yes"?>
<Relationships xmlns="http://schemas.openxmlformats.org/package/2006/relationships"><Relationship Id="rId117" Type="http://schemas.openxmlformats.org/officeDocument/2006/relationships/image" Target="../media/image11201.png"/><Relationship Id="rId21" Type="http://schemas.openxmlformats.org/officeDocument/2006/relationships/image" Target="../media/image10681.png"/><Relationship Id="rId63" Type="http://schemas.openxmlformats.org/officeDocument/2006/relationships/image" Target="../media/image10921.png"/><Relationship Id="rId159" Type="http://schemas.openxmlformats.org/officeDocument/2006/relationships/image" Target="../media/image11421.png"/><Relationship Id="rId170" Type="http://schemas.openxmlformats.org/officeDocument/2006/relationships/customXml" Target="../ink/ink1846.xml"/><Relationship Id="rId226" Type="http://schemas.openxmlformats.org/officeDocument/2006/relationships/customXml" Target="../ink/ink1874.xml"/><Relationship Id="rId268" Type="http://schemas.openxmlformats.org/officeDocument/2006/relationships/image" Target="../media/image1256.png"/><Relationship Id="rId32" Type="http://schemas.openxmlformats.org/officeDocument/2006/relationships/customXml" Target="../ink/ink1777.xml"/><Relationship Id="rId74" Type="http://schemas.openxmlformats.org/officeDocument/2006/relationships/customXml" Target="../ink/ink1798.xml"/><Relationship Id="rId128" Type="http://schemas.openxmlformats.org/officeDocument/2006/relationships/customXml" Target="../ink/ink1825.xml"/><Relationship Id="rId5" Type="http://schemas.openxmlformats.org/officeDocument/2006/relationships/image" Target="../media/image10591.png"/><Relationship Id="rId181" Type="http://schemas.openxmlformats.org/officeDocument/2006/relationships/image" Target="../media/image11541.png"/><Relationship Id="rId237" Type="http://schemas.openxmlformats.org/officeDocument/2006/relationships/customXml" Target="../ink/ink1880.xml"/><Relationship Id="rId279" Type="http://schemas.openxmlformats.org/officeDocument/2006/relationships/customXml" Target="../ink/ink1901.xml"/><Relationship Id="rId43" Type="http://schemas.openxmlformats.org/officeDocument/2006/relationships/image" Target="../media/image10811.png"/><Relationship Id="rId139" Type="http://schemas.openxmlformats.org/officeDocument/2006/relationships/image" Target="../media/image11311.png"/><Relationship Id="rId290" Type="http://schemas.openxmlformats.org/officeDocument/2006/relationships/image" Target="../media/image1268.png"/><Relationship Id="rId85" Type="http://schemas.openxmlformats.org/officeDocument/2006/relationships/image" Target="../media/image11041.png"/><Relationship Id="rId150" Type="http://schemas.openxmlformats.org/officeDocument/2006/relationships/customXml" Target="../ink/ink1836.xml"/><Relationship Id="rId192" Type="http://schemas.openxmlformats.org/officeDocument/2006/relationships/customXml" Target="../ink/ink1857.xml"/><Relationship Id="rId206" Type="http://schemas.openxmlformats.org/officeDocument/2006/relationships/customXml" Target="../ink/ink1864.xml"/><Relationship Id="rId248" Type="http://schemas.openxmlformats.org/officeDocument/2006/relationships/image" Target="../media/image1245.png"/><Relationship Id="rId269" Type="http://schemas.openxmlformats.org/officeDocument/2006/relationships/customXml" Target="../ink/ink1896.xml"/><Relationship Id="rId12" Type="http://schemas.openxmlformats.org/officeDocument/2006/relationships/customXml" Target="../ink/ink1767.xml"/><Relationship Id="rId33" Type="http://schemas.openxmlformats.org/officeDocument/2006/relationships/image" Target="../media/image10751.png"/><Relationship Id="rId108" Type="http://schemas.openxmlformats.org/officeDocument/2006/relationships/customXml" Target="../ink/ink1815.xml"/><Relationship Id="rId129" Type="http://schemas.openxmlformats.org/officeDocument/2006/relationships/image" Target="../media/image11261.png"/><Relationship Id="rId280" Type="http://schemas.openxmlformats.org/officeDocument/2006/relationships/image" Target="../media/image1263.png"/><Relationship Id="rId54" Type="http://schemas.openxmlformats.org/officeDocument/2006/relationships/customXml" Target="../ink/ink1788.xml"/><Relationship Id="rId75" Type="http://schemas.openxmlformats.org/officeDocument/2006/relationships/image" Target="../media/image10981.png"/><Relationship Id="rId96" Type="http://schemas.openxmlformats.org/officeDocument/2006/relationships/customXml" Target="../ink/ink1809.xml"/><Relationship Id="rId140" Type="http://schemas.openxmlformats.org/officeDocument/2006/relationships/customXml" Target="../ink/ink1831.xml"/><Relationship Id="rId161" Type="http://schemas.openxmlformats.org/officeDocument/2006/relationships/image" Target="../media/image11431.png"/><Relationship Id="rId182" Type="http://schemas.openxmlformats.org/officeDocument/2006/relationships/customXml" Target="../ink/ink1852.xml"/><Relationship Id="rId217" Type="http://schemas.openxmlformats.org/officeDocument/2006/relationships/image" Target="../media/image11741.png"/><Relationship Id="rId6" Type="http://schemas.openxmlformats.org/officeDocument/2006/relationships/customXml" Target="../ink/ink1764.xml"/><Relationship Id="rId238" Type="http://schemas.openxmlformats.org/officeDocument/2006/relationships/image" Target="../media/image1239.png"/><Relationship Id="rId259" Type="http://schemas.openxmlformats.org/officeDocument/2006/relationships/customXml" Target="../ink/ink1891.xml"/><Relationship Id="rId23" Type="http://schemas.openxmlformats.org/officeDocument/2006/relationships/image" Target="../media/image10691.png"/><Relationship Id="rId119" Type="http://schemas.openxmlformats.org/officeDocument/2006/relationships/image" Target="../media/image11211.png"/><Relationship Id="rId270" Type="http://schemas.openxmlformats.org/officeDocument/2006/relationships/image" Target="../media/image1257.png"/><Relationship Id="rId44" Type="http://schemas.openxmlformats.org/officeDocument/2006/relationships/customXml" Target="../ink/ink1783.xml"/><Relationship Id="rId65" Type="http://schemas.openxmlformats.org/officeDocument/2006/relationships/image" Target="../media/image10931.png"/><Relationship Id="rId86" Type="http://schemas.openxmlformats.org/officeDocument/2006/relationships/customXml" Target="../ink/ink1804.xml"/><Relationship Id="rId130" Type="http://schemas.openxmlformats.org/officeDocument/2006/relationships/customXml" Target="../ink/ink1826.xml"/><Relationship Id="rId151" Type="http://schemas.openxmlformats.org/officeDocument/2006/relationships/image" Target="../media/image11371.png"/><Relationship Id="rId172" Type="http://schemas.openxmlformats.org/officeDocument/2006/relationships/customXml" Target="../ink/ink1847.xml"/><Relationship Id="rId193" Type="http://schemas.openxmlformats.org/officeDocument/2006/relationships/image" Target="../media/image11611.png"/><Relationship Id="rId207" Type="http://schemas.openxmlformats.org/officeDocument/2006/relationships/image" Target="../media/image11681.png"/><Relationship Id="rId228" Type="http://schemas.openxmlformats.org/officeDocument/2006/relationships/customXml" Target="../ink/ink1875.xml"/><Relationship Id="rId249" Type="http://schemas.openxmlformats.org/officeDocument/2006/relationships/customXml" Target="../ink/ink1886.xml"/><Relationship Id="rId13" Type="http://schemas.openxmlformats.org/officeDocument/2006/relationships/image" Target="../media/image10641.png"/><Relationship Id="rId109" Type="http://schemas.openxmlformats.org/officeDocument/2006/relationships/image" Target="../media/image11161.png"/><Relationship Id="rId260" Type="http://schemas.openxmlformats.org/officeDocument/2006/relationships/image" Target="../media/image1252.png"/><Relationship Id="rId281" Type="http://schemas.openxmlformats.org/officeDocument/2006/relationships/customXml" Target="../ink/ink1902.xml"/><Relationship Id="rId34" Type="http://schemas.openxmlformats.org/officeDocument/2006/relationships/customXml" Target="../ink/ink1778.xml"/><Relationship Id="rId55" Type="http://schemas.openxmlformats.org/officeDocument/2006/relationships/image" Target="../media/image10871.png"/><Relationship Id="rId76" Type="http://schemas.openxmlformats.org/officeDocument/2006/relationships/customXml" Target="../ink/ink1799.xml"/><Relationship Id="rId97" Type="http://schemas.openxmlformats.org/officeDocument/2006/relationships/image" Target="../media/image11101.png"/><Relationship Id="rId120" Type="http://schemas.openxmlformats.org/officeDocument/2006/relationships/customXml" Target="../ink/ink1821.xml"/><Relationship Id="rId141" Type="http://schemas.openxmlformats.org/officeDocument/2006/relationships/image" Target="../media/image11321.png"/><Relationship Id="rId7" Type="http://schemas.openxmlformats.org/officeDocument/2006/relationships/image" Target="../media/image10611.png"/><Relationship Id="rId162" Type="http://schemas.openxmlformats.org/officeDocument/2006/relationships/customXml" Target="../ink/ink1842.xml"/><Relationship Id="rId183" Type="http://schemas.openxmlformats.org/officeDocument/2006/relationships/image" Target="../media/image11551.png"/><Relationship Id="rId218" Type="http://schemas.openxmlformats.org/officeDocument/2006/relationships/customXml" Target="../ink/ink1870.xml"/><Relationship Id="rId239" Type="http://schemas.openxmlformats.org/officeDocument/2006/relationships/customXml" Target="../ink/ink1881.xml"/><Relationship Id="rId250" Type="http://schemas.openxmlformats.org/officeDocument/2006/relationships/image" Target="../media/image1246.png"/><Relationship Id="rId271" Type="http://schemas.openxmlformats.org/officeDocument/2006/relationships/customXml" Target="../ink/ink1897.xml"/><Relationship Id="rId24" Type="http://schemas.openxmlformats.org/officeDocument/2006/relationships/customXml" Target="../ink/ink1773.xml"/><Relationship Id="rId45" Type="http://schemas.openxmlformats.org/officeDocument/2006/relationships/image" Target="../media/image10821.png"/><Relationship Id="rId66" Type="http://schemas.openxmlformats.org/officeDocument/2006/relationships/customXml" Target="../ink/ink1794.xml"/><Relationship Id="rId87" Type="http://schemas.openxmlformats.org/officeDocument/2006/relationships/image" Target="../media/image11051.png"/><Relationship Id="rId110" Type="http://schemas.openxmlformats.org/officeDocument/2006/relationships/customXml" Target="../ink/ink1816.xml"/><Relationship Id="rId131" Type="http://schemas.openxmlformats.org/officeDocument/2006/relationships/image" Target="../media/image11271.png"/><Relationship Id="rId152" Type="http://schemas.openxmlformats.org/officeDocument/2006/relationships/customXml" Target="../ink/ink1837.xml"/><Relationship Id="rId173" Type="http://schemas.openxmlformats.org/officeDocument/2006/relationships/image" Target="../media/image11491.png"/><Relationship Id="rId194" Type="http://schemas.openxmlformats.org/officeDocument/2006/relationships/customXml" Target="../ink/ink1858.xml"/><Relationship Id="rId208" Type="http://schemas.openxmlformats.org/officeDocument/2006/relationships/customXml" Target="../ink/ink1865.xml"/><Relationship Id="rId229" Type="http://schemas.openxmlformats.org/officeDocument/2006/relationships/customXml" Target="../ink/ink1876.xml"/><Relationship Id="rId240" Type="http://schemas.openxmlformats.org/officeDocument/2006/relationships/image" Target="../media/image1241.png"/><Relationship Id="rId261" Type="http://schemas.openxmlformats.org/officeDocument/2006/relationships/customXml" Target="../ink/ink1892.xml"/><Relationship Id="rId14" Type="http://schemas.openxmlformats.org/officeDocument/2006/relationships/customXml" Target="../ink/ink1768.xml"/><Relationship Id="rId35" Type="http://schemas.openxmlformats.org/officeDocument/2006/relationships/image" Target="../media/image10761.png"/><Relationship Id="rId56" Type="http://schemas.openxmlformats.org/officeDocument/2006/relationships/customXml" Target="../ink/ink1789.xml"/><Relationship Id="rId77" Type="http://schemas.openxmlformats.org/officeDocument/2006/relationships/image" Target="../media/image10991.png"/><Relationship Id="rId100" Type="http://schemas.openxmlformats.org/officeDocument/2006/relationships/customXml" Target="../ink/ink1811.xml"/><Relationship Id="rId282" Type="http://schemas.openxmlformats.org/officeDocument/2006/relationships/image" Target="../media/image1264.png"/><Relationship Id="rId8" Type="http://schemas.openxmlformats.org/officeDocument/2006/relationships/customXml" Target="../ink/ink1765.xml"/><Relationship Id="rId98" Type="http://schemas.openxmlformats.org/officeDocument/2006/relationships/customXml" Target="../ink/ink1810.xml"/><Relationship Id="rId121" Type="http://schemas.openxmlformats.org/officeDocument/2006/relationships/image" Target="../media/image11221.png"/><Relationship Id="rId142" Type="http://schemas.openxmlformats.org/officeDocument/2006/relationships/customXml" Target="../ink/ink1832.xml"/><Relationship Id="rId163" Type="http://schemas.openxmlformats.org/officeDocument/2006/relationships/image" Target="../media/image11441.png"/><Relationship Id="rId184" Type="http://schemas.openxmlformats.org/officeDocument/2006/relationships/customXml" Target="../ink/ink1853.xml"/><Relationship Id="rId219" Type="http://schemas.openxmlformats.org/officeDocument/2006/relationships/image" Target="../media/image11751.png"/><Relationship Id="rId230" Type="http://schemas.openxmlformats.org/officeDocument/2006/relationships/image" Target="../media/image11811.png"/><Relationship Id="rId251" Type="http://schemas.openxmlformats.org/officeDocument/2006/relationships/customXml" Target="../ink/ink1887.xml"/><Relationship Id="rId25" Type="http://schemas.openxmlformats.org/officeDocument/2006/relationships/image" Target="../media/image10711.png"/><Relationship Id="rId46" Type="http://schemas.openxmlformats.org/officeDocument/2006/relationships/customXml" Target="../ink/ink1784.xml"/><Relationship Id="rId67" Type="http://schemas.openxmlformats.org/officeDocument/2006/relationships/image" Target="../media/image10941.png"/><Relationship Id="rId272" Type="http://schemas.openxmlformats.org/officeDocument/2006/relationships/image" Target="../media/image1258.png"/><Relationship Id="rId88" Type="http://schemas.openxmlformats.org/officeDocument/2006/relationships/customXml" Target="../ink/ink1805.xml"/><Relationship Id="rId111" Type="http://schemas.openxmlformats.org/officeDocument/2006/relationships/image" Target="../media/image11171.png"/><Relationship Id="rId132" Type="http://schemas.openxmlformats.org/officeDocument/2006/relationships/customXml" Target="../ink/ink1827.xml"/><Relationship Id="rId153" Type="http://schemas.openxmlformats.org/officeDocument/2006/relationships/image" Target="../media/image11381.png"/><Relationship Id="rId174" Type="http://schemas.openxmlformats.org/officeDocument/2006/relationships/customXml" Target="../ink/ink1848.xml"/><Relationship Id="rId195" Type="http://schemas.openxmlformats.org/officeDocument/2006/relationships/image" Target="../media/image11621.png"/><Relationship Id="rId209" Type="http://schemas.openxmlformats.org/officeDocument/2006/relationships/image" Target="../media/image11691.png"/><Relationship Id="rId220" Type="http://schemas.openxmlformats.org/officeDocument/2006/relationships/customXml" Target="../ink/ink1871.xml"/><Relationship Id="rId241" Type="http://schemas.openxmlformats.org/officeDocument/2006/relationships/customXml" Target="../ink/ink1882.xml"/><Relationship Id="rId15" Type="http://schemas.openxmlformats.org/officeDocument/2006/relationships/image" Target="../media/image10651.png"/><Relationship Id="rId36" Type="http://schemas.openxmlformats.org/officeDocument/2006/relationships/customXml" Target="../ink/ink1779.xml"/><Relationship Id="rId57" Type="http://schemas.openxmlformats.org/officeDocument/2006/relationships/image" Target="../media/image10881.png"/><Relationship Id="rId262" Type="http://schemas.openxmlformats.org/officeDocument/2006/relationships/image" Target="../media/image1253.png"/><Relationship Id="rId283" Type="http://schemas.openxmlformats.org/officeDocument/2006/relationships/customXml" Target="../ink/ink1903.xml"/><Relationship Id="rId78" Type="http://schemas.openxmlformats.org/officeDocument/2006/relationships/customXml" Target="../ink/ink1800.xml"/><Relationship Id="rId99" Type="http://schemas.openxmlformats.org/officeDocument/2006/relationships/image" Target="../media/image11111.png"/><Relationship Id="rId101" Type="http://schemas.openxmlformats.org/officeDocument/2006/relationships/image" Target="../media/image11121.png"/><Relationship Id="rId122" Type="http://schemas.openxmlformats.org/officeDocument/2006/relationships/customXml" Target="../ink/ink1822.xml"/><Relationship Id="rId143" Type="http://schemas.openxmlformats.org/officeDocument/2006/relationships/image" Target="../media/image11331.png"/><Relationship Id="rId164" Type="http://schemas.openxmlformats.org/officeDocument/2006/relationships/customXml" Target="../ink/ink1843.xml"/><Relationship Id="rId185" Type="http://schemas.openxmlformats.org/officeDocument/2006/relationships/image" Target="../media/image11561.png"/><Relationship Id="rId9" Type="http://schemas.openxmlformats.org/officeDocument/2006/relationships/image" Target="../media/image10621.png"/><Relationship Id="rId210" Type="http://schemas.openxmlformats.org/officeDocument/2006/relationships/customXml" Target="../ink/ink1866.xml"/><Relationship Id="rId26" Type="http://schemas.openxmlformats.org/officeDocument/2006/relationships/customXml" Target="../ink/ink1774.xml"/><Relationship Id="rId231" Type="http://schemas.openxmlformats.org/officeDocument/2006/relationships/customXml" Target="../ink/ink1877.xml"/><Relationship Id="rId252" Type="http://schemas.openxmlformats.org/officeDocument/2006/relationships/image" Target="../media/image1247.png"/><Relationship Id="rId273" Type="http://schemas.openxmlformats.org/officeDocument/2006/relationships/customXml" Target="../ink/ink1898.xml"/><Relationship Id="rId47" Type="http://schemas.openxmlformats.org/officeDocument/2006/relationships/image" Target="../media/image10831.png"/><Relationship Id="rId68" Type="http://schemas.openxmlformats.org/officeDocument/2006/relationships/customXml" Target="../ink/ink1795.xml"/><Relationship Id="rId89" Type="http://schemas.openxmlformats.org/officeDocument/2006/relationships/image" Target="../media/image11061.png"/><Relationship Id="rId112" Type="http://schemas.openxmlformats.org/officeDocument/2006/relationships/customXml" Target="../ink/ink1817.xml"/><Relationship Id="rId133" Type="http://schemas.openxmlformats.org/officeDocument/2006/relationships/image" Target="../media/image11281.png"/><Relationship Id="rId154" Type="http://schemas.openxmlformats.org/officeDocument/2006/relationships/customXml" Target="../ink/ink1838.xml"/><Relationship Id="rId175" Type="http://schemas.openxmlformats.org/officeDocument/2006/relationships/image" Target="../media/image11511.png"/><Relationship Id="rId196" Type="http://schemas.openxmlformats.org/officeDocument/2006/relationships/customXml" Target="../ink/ink1859.xml"/><Relationship Id="rId200" Type="http://schemas.openxmlformats.org/officeDocument/2006/relationships/customXml" Target="../ink/ink1861.xml"/><Relationship Id="rId16" Type="http://schemas.openxmlformats.org/officeDocument/2006/relationships/customXml" Target="../ink/ink1769.xml"/><Relationship Id="rId221" Type="http://schemas.openxmlformats.org/officeDocument/2006/relationships/image" Target="../media/image11761.png"/><Relationship Id="rId242" Type="http://schemas.openxmlformats.org/officeDocument/2006/relationships/image" Target="../media/image1242.png"/><Relationship Id="rId263" Type="http://schemas.openxmlformats.org/officeDocument/2006/relationships/customXml" Target="../ink/ink1893.xml"/><Relationship Id="rId284" Type="http://schemas.openxmlformats.org/officeDocument/2006/relationships/image" Target="../media/image1265.png"/><Relationship Id="rId37" Type="http://schemas.openxmlformats.org/officeDocument/2006/relationships/image" Target="../media/image10771.png"/><Relationship Id="rId58" Type="http://schemas.openxmlformats.org/officeDocument/2006/relationships/customXml" Target="../ink/ink1790.xml"/><Relationship Id="rId79" Type="http://schemas.openxmlformats.org/officeDocument/2006/relationships/image" Target="../media/image11011.png"/><Relationship Id="rId102" Type="http://schemas.openxmlformats.org/officeDocument/2006/relationships/customXml" Target="../ink/ink1812.xml"/><Relationship Id="rId123" Type="http://schemas.openxmlformats.org/officeDocument/2006/relationships/image" Target="../media/image11231.png"/><Relationship Id="rId144" Type="http://schemas.openxmlformats.org/officeDocument/2006/relationships/customXml" Target="../ink/ink1833.xml"/><Relationship Id="rId90" Type="http://schemas.openxmlformats.org/officeDocument/2006/relationships/customXml" Target="../ink/ink1806.xml"/><Relationship Id="rId165" Type="http://schemas.openxmlformats.org/officeDocument/2006/relationships/image" Target="../media/image11451.png"/><Relationship Id="rId186" Type="http://schemas.openxmlformats.org/officeDocument/2006/relationships/customXml" Target="../ink/ink1854.xml"/><Relationship Id="rId211" Type="http://schemas.openxmlformats.org/officeDocument/2006/relationships/image" Target="../media/image11711.png"/><Relationship Id="rId232" Type="http://schemas.openxmlformats.org/officeDocument/2006/relationships/image" Target="../media/image1236.png"/><Relationship Id="rId253" Type="http://schemas.openxmlformats.org/officeDocument/2006/relationships/customXml" Target="../ink/ink1888.xml"/><Relationship Id="rId274" Type="http://schemas.openxmlformats.org/officeDocument/2006/relationships/image" Target="../media/image1259.png"/><Relationship Id="rId27" Type="http://schemas.openxmlformats.org/officeDocument/2006/relationships/image" Target="../media/image10721.png"/><Relationship Id="rId48" Type="http://schemas.openxmlformats.org/officeDocument/2006/relationships/customXml" Target="../ink/ink1785.xml"/><Relationship Id="rId69" Type="http://schemas.openxmlformats.org/officeDocument/2006/relationships/image" Target="../media/image10951.png"/><Relationship Id="rId113" Type="http://schemas.openxmlformats.org/officeDocument/2006/relationships/image" Target="../media/image11181.png"/><Relationship Id="rId134" Type="http://schemas.openxmlformats.org/officeDocument/2006/relationships/customXml" Target="../ink/ink1828.xml"/><Relationship Id="rId80" Type="http://schemas.openxmlformats.org/officeDocument/2006/relationships/customXml" Target="../ink/ink1801.xml"/><Relationship Id="rId155" Type="http://schemas.openxmlformats.org/officeDocument/2006/relationships/image" Target="../media/image11391.png"/><Relationship Id="rId176" Type="http://schemas.openxmlformats.org/officeDocument/2006/relationships/customXml" Target="../ink/ink1849.xml"/><Relationship Id="rId197" Type="http://schemas.openxmlformats.org/officeDocument/2006/relationships/image" Target="../media/image11631.png"/><Relationship Id="rId201" Type="http://schemas.openxmlformats.org/officeDocument/2006/relationships/image" Target="../media/image11651.png"/><Relationship Id="rId222" Type="http://schemas.openxmlformats.org/officeDocument/2006/relationships/customXml" Target="../ink/ink1872.xml"/><Relationship Id="rId243" Type="http://schemas.openxmlformats.org/officeDocument/2006/relationships/customXml" Target="../ink/ink1883.xml"/><Relationship Id="rId264" Type="http://schemas.openxmlformats.org/officeDocument/2006/relationships/image" Target="../media/image1254.png"/><Relationship Id="rId285" Type="http://schemas.openxmlformats.org/officeDocument/2006/relationships/customXml" Target="../ink/ink1904.xml"/><Relationship Id="rId17" Type="http://schemas.openxmlformats.org/officeDocument/2006/relationships/image" Target="../media/image10661.png"/><Relationship Id="rId38" Type="http://schemas.openxmlformats.org/officeDocument/2006/relationships/customXml" Target="../ink/ink1780.xml"/><Relationship Id="rId59" Type="http://schemas.openxmlformats.org/officeDocument/2006/relationships/image" Target="../media/image10891.png"/><Relationship Id="rId103" Type="http://schemas.openxmlformats.org/officeDocument/2006/relationships/image" Target="../media/image11131.png"/><Relationship Id="rId124" Type="http://schemas.openxmlformats.org/officeDocument/2006/relationships/customXml" Target="../ink/ink1823.xml"/><Relationship Id="rId70" Type="http://schemas.openxmlformats.org/officeDocument/2006/relationships/customXml" Target="../ink/ink1796.xml"/><Relationship Id="rId91" Type="http://schemas.openxmlformats.org/officeDocument/2006/relationships/image" Target="../media/image11071.png"/><Relationship Id="rId145" Type="http://schemas.openxmlformats.org/officeDocument/2006/relationships/image" Target="../media/image11341.png"/><Relationship Id="rId166" Type="http://schemas.openxmlformats.org/officeDocument/2006/relationships/customXml" Target="../ink/ink1844.xml"/><Relationship Id="rId187" Type="http://schemas.openxmlformats.org/officeDocument/2006/relationships/image" Target="../media/image11571.png"/><Relationship Id="rId1" Type="http://schemas.openxmlformats.org/officeDocument/2006/relationships/slideLayout" Target="../slideLayouts/slideLayout2.xml"/><Relationship Id="rId212" Type="http://schemas.openxmlformats.org/officeDocument/2006/relationships/customXml" Target="../ink/ink1867.xml"/><Relationship Id="rId233" Type="http://schemas.openxmlformats.org/officeDocument/2006/relationships/customXml" Target="../ink/ink1878.xml"/><Relationship Id="rId254" Type="http://schemas.openxmlformats.org/officeDocument/2006/relationships/image" Target="../media/image1248.png"/><Relationship Id="rId28" Type="http://schemas.openxmlformats.org/officeDocument/2006/relationships/customXml" Target="../ink/ink1775.xml"/><Relationship Id="rId49" Type="http://schemas.openxmlformats.org/officeDocument/2006/relationships/image" Target="../media/image10841.png"/><Relationship Id="rId114" Type="http://schemas.openxmlformats.org/officeDocument/2006/relationships/customXml" Target="../ink/ink1818.xml"/><Relationship Id="rId275" Type="http://schemas.openxmlformats.org/officeDocument/2006/relationships/customXml" Target="../ink/ink1899.xml"/><Relationship Id="rId60" Type="http://schemas.openxmlformats.org/officeDocument/2006/relationships/customXml" Target="../ink/ink1791.xml"/><Relationship Id="rId81" Type="http://schemas.openxmlformats.org/officeDocument/2006/relationships/image" Target="../media/image11021.png"/><Relationship Id="rId135" Type="http://schemas.openxmlformats.org/officeDocument/2006/relationships/image" Target="../media/image11291.png"/><Relationship Id="rId156" Type="http://schemas.openxmlformats.org/officeDocument/2006/relationships/customXml" Target="../ink/ink1839.xml"/><Relationship Id="rId177" Type="http://schemas.openxmlformats.org/officeDocument/2006/relationships/image" Target="../media/image11521.png"/><Relationship Id="rId198" Type="http://schemas.openxmlformats.org/officeDocument/2006/relationships/customXml" Target="../ink/ink1860.xml"/><Relationship Id="rId202" Type="http://schemas.openxmlformats.org/officeDocument/2006/relationships/customXml" Target="../ink/ink1862.xml"/><Relationship Id="rId223" Type="http://schemas.openxmlformats.org/officeDocument/2006/relationships/image" Target="../media/image11771.png"/><Relationship Id="rId244" Type="http://schemas.openxmlformats.org/officeDocument/2006/relationships/image" Target="../media/image1243.png"/><Relationship Id="rId18" Type="http://schemas.openxmlformats.org/officeDocument/2006/relationships/customXml" Target="../ink/ink1770.xml"/><Relationship Id="rId39" Type="http://schemas.openxmlformats.org/officeDocument/2006/relationships/image" Target="../media/image10781.png"/><Relationship Id="rId265" Type="http://schemas.openxmlformats.org/officeDocument/2006/relationships/customXml" Target="../ink/ink1894.xml"/><Relationship Id="rId286" Type="http://schemas.openxmlformats.org/officeDocument/2006/relationships/image" Target="../media/image1266.png"/><Relationship Id="rId50" Type="http://schemas.openxmlformats.org/officeDocument/2006/relationships/customXml" Target="../ink/ink1786.xml"/><Relationship Id="rId104" Type="http://schemas.openxmlformats.org/officeDocument/2006/relationships/customXml" Target="../ink/ink1813.xml"/><Relationship Id="rId125" Type="http://schemas.openxmlformats.org/officeDocument/2006/relationships/image" Target="../media/image11241.png"/><Relationship Id="rId146" Type="http://schemas.openxmlformats.org/officeDocument/2006/relationships/customXml" Target="../ink/ink1834.xml"/><Relationship Id="rId167" Type="http://schemas.openxmlformats.org/officeDocument/2006/relationships/image" Target="../media/image11461.png"/><Relationship Id="rId188" Type="http://schemas.openxmlformats.org/officeDocument/2006/relationships/customXml" Target="../ink/ink1855.xml"/><Relationship Id="rId71" Type="http://schemas.openxmlformats.org/officeDocument/2006/relationships/image" Target="../media/image10961.png"/><Relationship Id="rId92" Type="http://schemas.openxmlformats.org/officeDocument/2006/relationships/customXml" Target="../ink/ink1807.xml"/><Relationship Id="rId213" Type="http://schemas.openxmlformats.org/officeDocument/2006/relationships/image" Target="../media/image11721.png"/><Relationship Id="rId234" Type="http://schemas.openxmlformats.org/officeDocument/2006/relationships/image" Target="../media/image1237.png"/><Relationship Id="rId2" Type="http://schemas.openxmlformats.org/officeDocument/2006/relationships/image" Target="../media/image1234.png"/><Relationship Id="rId29" Type="http://schemas.openxmlformats.org/officeDocument/2006/relationships/image" Target="../media/image10731.png"/><Relationship Id="rId255" Type="http://schemas.openxmlformats.org/officeDocument/2006/relationships/customXml" Target="../ink/ink1889.xml"/><Relationship Id="rId276" Type="http://schemas.openxmlformats.org/officeDocument/2006/relationships/image" Target="../media/image1261.png"/><Relationship Id="rId40" Type="http://schemas.openxmlformats.org/officeDocument/2006/relationships/customXml" Target="../ink/ink1781.xml"/><Relationship Id="rId115" Type="http://schemas.openxmlformats.org/officeDocument/2006/relationships/image" Target="../media/image11191.png"/><Relationship Id="rId136" Type="http://schemas.openxmlformats.org/officeDocument/2006/relationships/customXml" Target="../ink/ink1829.xml"/><Relationship Id="rId157" Type="http://schemas.openxmlformats.org/officeDocument/2006/relationships/image" Target="../media/image11411.png"/><Relationship Id="rId178" Type="http://schemas.openxmlformats.org/officeDocument/2006/relationships/customXml" Target="../ink/ink1850.xml"/><Relationship Id="rId61" Type="http://schemas.openxmlformats.org/officeDocument/2006/relationships/image" Target="../media/image10911.png"/><Relationship Id="rId82" Type="http://schemas.openxmlformats.org/officeDocument/2006/relationships/customXml" Target="../ink/ink1802.xml"/><Relationship Id="rId199" Type="http://schemas.openxmlformats.org/officeDocument/2006/relationships/image" Target="../media/image11641.png"/><Relationship Id="rId203" Type="http://schemas.openxmlformats.org/officeDocument/2006/relationships/image" Target="../media/image11661.png"/><Relationship Id="rId19" Type="http://schemas.openxmlformats.org/officeDocument/2006/relationships/image" Target="../media/image10671.png"/><Relationship Id="rId224" Type="http://schemas.openxmlformats.org/officeDocument/2006/relationships/customXml" Target="../ink/ink1873.xml"/><Relationship Id="rId245" Type="http://schemas.openxmlformats.org/officeDocument/2006/relationships/customXml" Target="../ink/ink1884.xml"/><Relationship Id="rId266" Type="http://schemas.openxmlformats.org/officeDocument/2006/relationships/image" Target="../media/image1255.png"/><Relationship Id="rId287" Type="http://schemas.openxmlformats.org/officeDocument/2006/relationships/customXml" Target="../ink/ink1905.xml"/><Relationship Id="rId30" Type="http://schemas.openxmlformats.org/officeDocument/2006/relationships/customXml" Target="../ink/ink1776.xml"/><Relationship Id="rId105" Type="http://schemas.openxmlformats.org/officeDocument/2006/relationships/image" Target="../media/image11141.png"/><Relationship Id="rId126" Type="http://schemas.openxmlformats.org/officeDocument/2006/relationships/customXml" Target="../ink/ink1824.xml"/><Relationship Id="rId147" Type="http://schemas.openxmlformats.org/officeDocument/2006/relationships/image" Target="../media/image11351.png"/><Relationship Id="rId168" Type="http://schemas.openxmlformats.org/officeDocument/2006/relationships/customXml" Target="../ink/ink1845.xml"/><Relationship Id="rId51" Type="http://schemas.openxmlformats.org/officeDocument/2006/relationships/image" Target="../media/image10851.png"/><Relationship Id="rId72" Type="http://schemas.openxmlformats.org/officeDocument/2006/relationships/customXml" Target="../ink/ink1797.xml"/><Relationship Id="rId93" Type="http://schemas.openxmlformats.org/officeDocument/2006/relationships/image" Target="../media/image11081.png"/><Relationship Id="rId189" Type="http://schemas.openxmlformats.org/officeDocument/2006/relationships/image" Target="../media/image11581.png"/><Relationship Id="rId3" Type="http://schemas.openxmlformats.org/officeDocument/2006/relationships/image" Target="../media/image1235.png"/><Relationship Id="rId214" Type="http://schemas.openxmlformats.org/officeDocument/2006/relationships/customXml" Target="../ink/ink1868.xml"/><Relationship Id="rId235" Type="http://schemas.openxmlformats.org/officeDocument/2006/relationships/customXml" Target="../ink/ink1879.xml"/><Relationship Id="rId256" Type="http://schemas.openxmlformats.org/officeDocument/2006/relationships/image" Target="../media/image1249.png"/><Relationship Id="rId277" Type="http://schemas.openxmlformats.org/officeDocument/2006/relationships/customXml" Target="../ink/ink1900.xml"/><Relationship Id="rId116" Type="http://schemas.openxmlformats.org/officeDocument/2006/relationships/customXml" Target="../ink/ink1819.xml"/><Relationship Id="rId137" Type="http://schemas.openxmlformats.org/officeDocument/2006/relationships/image" Target="../media/image11301.png"/><Relationship Id="rId158" Type="http://schemas.openxmlformats.org/officeDocument/2006/relationships/customXml" Target="../ink/ink1840.xml"/><Relationship Id="rId20" Type="http://schemas.openxmlformats.org/officeDocument/2006/relationships/customXml" Target="../ink/ink1771.xml"/><Relationship Id="rId41" Type="http://schemas.openxmlformats.org/officeDocument/2006/relationships/image" Target="../media/image10791.png"/><Relationship Id="rId62" Type="http://schemas.openxmlformats.org/officeDocument/2006/relationships/customXml" Target="../ink/ink1792.xml"/><Relationship Id="rId83" Type="http://schemas.openxmlformats.org/officeDocument/2006/relationships/image" Target="../media/image11031.png"/><Relationship Id="rId179" Type="http://schemas.openxmlformats.org/officeDocument/2006/relationships/image" Target="../media/image11531.png"/><Relationship Id="rId190" Type="http://schemas.openxmlformats.org/officeDocument/2006/relationships/customXml" Target="../ink/ink1856.xml"/><Relationship Id="rId204" Type="http://schemas.openxmlformats.org/officeDocument/2006/relationships/customXml" Target="../ink/ink1863.xml"/><Relationship Id="rId225" Type="http://schemas.openxmlformats.org/officeDocument/2006/relationships/image" Target="../media/image11781.png"/><Relationship Id="rId246" Type="http://schemas.openxmlformats.org/officeDocument/2006/relationships/image" Target="../media/image1244.png"/><Relationship Id="rId267" Type="http://schemas.openxmlformats.org/officeDocument/2006/relationships/customXml" Target="../ink/ink1895.xml"/><Relationship Id="rId288" Type="http://schemas.openxmlformats.org/officeDocument/2006/relationships/image" Target="../media/image1267.png"/><Relationship Id="rId106" Type="http://schemas.openxmlformats.org/officeDocument/2006/relationships/customXml" Target="../ink/ink1814.xml"/><Relationship Id="rId127" Type="http://schemas.openxmlformats.org/officeDocument/2006/relationships/image" Target="../media/image11251.png"/><Relationship Id="rId10" Type="http://schemas.openxmlformats.org/officeDocument/2006/relationships/customXml" Target="../ink/ink1766.xml"/><Relationship Id="rId31" Type="http://schemas.openxmlformats.org/officeDocument/2006/relationships/image" Target="../media/image10741.png"/><Relationship Id="rId52" Type="http://schemas.openxmlformats.org/officeDocument/2006/relationships/customXml" Target="../ink/ink1787.xml"/><Relationship Id="rId73" Type="http://schemas.openxmlformats.org/officeDocument/2006/relationships/image" Target="../media/image10971.png"/><Relationship Id="rId94" Type="http://schemas.openxmlformats.org/officeDocument/2006/relationships/customXml" Target="../ink/ink1808.xml"/><Relationship Id="rId148" Type="http://schemas.openxmlformats.org/officeDocument/2006/relationships/customXml" Target="../ink/ink1835.xml"/><Relationship Id="rId169" Type="http://schemas.openxmlformats.org/officeDocument/2006/relationships/image" Target="../media/image11471.png"/><Relationship Id="rId4" Type="http://schemas.openxmlformats.org/officeDocument/2006/relationships/customXml" Target="../ink/ink1763.xml"/><Relationship Id="rId180" Type="http://schemas.openxmlformats.org/officeDocument/2006/relationships/customXml" Target="../ink/ink1851.xml"/><Relationship Id="rId215" Type="http://schemas.openxmlformats.org/officeDocument/2006/relationships/image" Target="../media/image11731.png"/><Relationship Id="rId236" Type="http://schemas.openxmlformats.org/officeDocument/2006/relationships/image" Target="../media/image1238.png"/><Relationship Id="rId257" Type="http://schemas.openxmlformats.org/officeDocument/2006/relationships/customXml" Target="../ink/ink1890.xml"/><Relationship Id="rId278" Type="http://schemas.openxmlformats.org/officeDocument/2006/relationships/image" Target="../media/image1262.png"/><Relationship Id="rId42" Type="http://schemas.openxmlformats.org/officeDocument/2006/relationships/customXml" Target="../ink/ink1782.xml"/><Relationship Id="rId84" Type="http://schemas.openxmlformats.org/officeDocument/2006/relationships/customXml" Target="../ink/ink1803.xml"/><Relationship Id="rId138" Type="http://schemas.openxmlformats.org/officeDocument/2006/relationships/customXml" Target="../ink/ink1830.xml"/><Relationship Id="rId191" Type="http://schemas.openxmlformats.org/officeDocument/2006/relationships/image" Target="../media/image11591.png"/><Relationship Id="rId205" Type="http://schemas.openxmlformats.org/officeDocument/2006/relationships/image" Target="../media/image11671.png"/><Relationship Id="rId247" Type="http://schemas.openxmlformats.org/officeDocument/2006/relationships/customXml" Target="../ink/ink1885.xml"/><Relationship Id="rId107" Type="http://schemas.openxmlformats.org/officeDocument/2006/relationships/image" Target="../media/image11151.png"/><Relationship Id="rId289" Type="http://schemas.openxmlformats.org/officeDocument/2006/relationships/customXml" Target="../ink/ink1906.xml"/><Relationship Id="rId11" Type="http://schemas.openxmlformats.org/officeDocument/2006/relationships/image" Target="../media/image10631.png"/><Relationship Id="rId53" Type="http://schemas.openxmlformats.org/officeDocument/2006/relationships/image" Target="../media/image10861.png"/><Relationship Id="rId149" Type="http://schemas.openxmlformats.org/officeDocument/2006/relationships/image" Target="../media/image11361.png"/><Relationship Id="rId95" Type="http://schemas.openxmlformats.org/officeDocument/2006/relationships/image" Target="../media/image11091.png"/><Relationship Id="rId160" Type="http://schemas.openxmlformats.org/officeDocument/2006/relationships/customXml" Target="../ink/ink1841.xml"/><Relationship Id="rId216" Type="http://schemas.openxmlformats.org/officeDocument/2006/relationships/customXml" Target="../ink/ink1869.xml"/><Relationship Id="rId258" Type="http://schemas.openxmlformats.org/officeDocument/2006/relationships/image" Target="../media/image1251.png"/><Relationship Id="rId22" Type="http://schemas.openxmlformats.org/officeDocument/2006/relationships/customXml" Target="../ink/ink1772.xml"/><Relationship Id="rId64" Type="http://schemas.openxmlformats.org/officeDocument/2006/relationships/customXml" Target="../ink/ink1793.xml"/><Relationship Id="rId118" Type="http://schemas.openxmlformats.org/officeDocument/2006/relationships/customXml" Target="../ink/ink1820.xml"/><Relationship Id="rId171" Type="http://schemas.openxmlformats.org/officeDocument/2006/relationships/image" Target="../media/image11481.png"/><Relationship Id="rId227" Type="http://schemas.openxmlformats.org/officeDocument/2006/relationships/image" Target="../media/image11791.png"/></Relationships>
</file>

<file path=ppt/slides/_rels/slide59.xml.rels><?xml version="1.0" encoding="UTF-8" standalone="yes"?>
<Relationships xmlns="http://schemas.openxmlformats.org/package/2006/relationships"><Relationship Id="rId117" Type="http://schemas.openxmlformats.org/officeDocument/2006/relationships/customXml" Target="../ink/ink1963.xml"/><Relationship Id="rId21" Type="http://schemas.openxmlformats.org/officeDocument/2006/relationships/customXml" Target="../ink/ink1915.xml"/><Relationship Id="rId42" Type="http://schemas.openxmlformats.org/officeDocument/2006/relationships/image" Target="../media/image1293.png"/><Relationship Id="rId63" Type="http://schemas.openxmlformats.org/officeDocument/2006/relationships/customXml" Target="../ink/ink1936.xml"/><Relationship Id="rId84" Type="http://schemas.openxmlformats.org/officeDocument/2006/relationships/image" Target="../media/image1317.png"/><Relationship Id="rId138" Type="http://schemas.openxmlformats.org/officeDocument/2006/relationships/image" Target="../media/image1347.png"/><Relationship Id="rId107" Type="http://schemas.openxmlformats.org/officeDocument/2006/relationships/customXml" Target="../ink/ink1958.xml"/><Relationship Id="rId11" Type="http://schemas.openxmlformats.org/officeDocument/2006/relationships/customXml" Target="../ink/ink1910.xml"/><Relationship Id="rId32" Type="http://schemas.openxmlformats.org/officeDocument/2006/relationships/image" Target="../media/image1287.png"/><Relationship Id="rId53" Type="http://schemas.openxmlformats.org/officeDocument/2006/relationships/customXml" Target="../ink/ink1931.xml"/><Relationship Id="rId74" Type="http://schemas.openxmlformats.org/officeDocument/2006/relationships/image" Target="../media/image1312.png"/><Relationship Id="rId128" Type="http://schemas.openxmlformats.org/officeDocument/2006/relationships/image" Target="../media/image1342.png"/><Relationship Id="rId149" Type="http://schemas.openxmlformats.org/officeDocument/2006/relationships/customXml" Target="../ink/ink1979.xml"/><Relationship Id="rId5" Type="http://schemas.openxmlformats.org/officeDocument/2006/relationships/customXml" Target="../ink/ink1907.xml"/><Relationship Id="rId95" Type="http://schemas.openxmlformats.org/officeDocument/2006/relationships/customXml" Target="../ink/ink1952.xml"/><Relationship Id="rId22" Type="http://schemas.openxmlformats.org/officeDocument/2006/relationships/image" Target="../media/image1282.png"/><Relationship Id="rId27" Type="http://schemas.openxmlformats.org/officeDocument/2006/relationships/customXml" Target="../ink/ink1918.xml"/><Relationship Id="rId43" Type="http://schemas.openxmlformats.org/officeDocument/2006/relationships/customXml" Target="../ink/ink1926.xml"/><Relationship Id="rId48" Type="http://schemas.openxmlformats.org/officeDocument/2006/relationships/image" Target="../media/image1296.png"/><Relationship Id="rId64" Type="http://schemas.openxmlformats.org/officeDocument/2006/relationships/image" Target="../media/image1305.png"/><Relationship Id="rId69" Type="http://schemas.openxmlformats.org/officeDocument/2006/relationships/customXml" Target="../ink/ink1939.xml"/><Relationship Id="rId113" Type="http://schemas.openxmlformats.org/officeDocument/2006/relationships/customXml" Target="../ink/ink1961.xml"/><Relationship Id="rId118" Type="http://schemas.openxmlformats.org/officeDocument/2006/relationships/image" Target="../media/image1336.png"/><Relationship Id="rId134" Type="http://schemas.openxmlformats.org/officeDocument/2006/relationships/image" Target="../media/image1345.png"/><Relationship Id="rId139" Type="http://schemas.openxmlformats.org/officeDocument/2006/relationships/customXml" Target="../ink/ink1974.xml"/><Relationship Id="rId80" Type="http://schemas.openxmlformats.org/officeDocument/2006/relationships/image" Target="../media/image1315.png"/><Relationship Id="rId85" Type="http://schemas.openxmlformats.org/officeDocument/2006/relationships/customXml" Target="../ink/ink1947.xml"/><Relationship Id="rId150" Type="http://schemas.openxmlformats.org/officeDocument/2006/relationships/image" Target="../media/image1354.png"/><Relationship Id="rId12" Type="http://schemas.openxmlformats.org/officeDocument/2006/relationships/image" Target="../media/image1276.png"/><Relationship Id="rId17" Type="http://schemas.openxmlformats.org/officeDocument/2006/relationships/customXml" Target="../ink/ink1913.xml"/><Relationship Id="rId33" Type="http://schemas.openxmlformats.org/officeDocument/2006/relationships/customXml" Target="../ink/ink1921.xml"/><Relationship Id="rId38" Type="http://schemas.openxmlformats.org/officeDocument/2006/relationships/image" Target="../media/image1291.png"/><Relationship Id="rId59" Type="http://schemas.openxmlformats.org/officeDocument/2006/relationships/customXml" Target="../ink/ink1934.xml"/><Relationship Id="rId103" Type="http://schemas.openxmlformats.org/officeDocument/2006/relationships/customXml" Target="../ink/ink1956.xml"/><Relationship Id="rId108" Type="http://schemas.openxmlformats.org/officeDocument/2006/relationships/image" Target="../media/image1331.png"/><Relationship Id="rId124" Type="http://schemas.openxmlformats.org/officeDocument/2006/relationships/image" Target="../media/image1339.png"/><Relationship Id="rId129" Type="http://schemas.openxmlformats.org/officeDocument/2006/relationships/customXml" Target="../ink/ink1969.xml"/><Relationship Id="rId54" Type="http://schemas.openxmlformats.org/officeDocument/2006/relationships/image" Target="../media/image1299.png"/><Relationship Id="rId70" Type="http://schemas.openxmlformats.org/officeDocument/2006/relationships/image" Target="../media/image1308.png"/><Relationship Id="rId75" Type="http://schemas.openxmlformats.org/officeDocument/2006/relationships/customXml" Target="../ink/ink1942.xml"/><Relationship Id="rId91" Type="http://schemas.openxmlformats.org/officeDocument/2006/relationships/customXml" Target="../ink/ink1950.xml"/><Relationship Id="rId96" Type="http://schemas.openxmlformats.org/officeDocument/2006/relationships/image" Target="../media/image1324.png"/><Relationship Id="rId140" Type="http://schemas.openxmlformats.org/officeDocument/2006/relationships/image" Target="../media/image1348.png"/><Relationship Id="rId145" Type="http://schemas.openxmlformats.org/officeDocument/2006/relationships/customXml" Target="../ink/ink1977.xml"/><Relationship Id="rId1" Type="http://schemas.openxmlformats.org/officeDocument/2006/relationships/slideLayout" Target="../slideLayouts/slideLayout2.xml"/><Relationship Id="rId6" Type="http://schemas.openxmlformats.org/officeDocument/2006/relationships/image" Target="../media/image1273.png"/><Relationship Id="rId23" Type="http://schemas.openxmlformats.org/officeDocument/2006/relationships/customXml" Target="../ink/ink1916.xml"/><Relationship Id="rId28" Type="http://schemas.openxmlformats.org/officeDocument/2006/relationships/image" Target="../media/image1285.png"/><Relationship Id="rId49" Type="http://schemas.openxmlformats.org/officeDocument/2006/relationships/customXml" Target="../ink/ink1929.xml"/><Relationship Id="rId114" Type="http://schemas.openxmlformats.org/officeDocument/2006/relationships/image" Target="../media/image1334.png"/><Relationship Id="rId119" Type="http://schemas.openxmlformats.org/officeDocument/2006/relationships/customXml" Target="../ink/ink1964.xml"/><Relationship Id="rId44" Type="http://schemas.openxmlformats.org/officeDocument/2006/relationships/image" Target="../media/image1294.png"/><Relationship Id="rId60" Type="http://schemas.openxmlformats.org/officeDocument/2006/relationships/image" Target="../media/image1303.png"/><Relationship Id="rId65" Type="http://schemas.openxmlformats.org/officeDocument/2006/relationships/customXml" Target="../ink/ink1937.xml"/><Relationship Id="rId81" Type="http://schemas.openxmlformats.org/officeDocument/2006/relationships/customXml" Target="../ink/ink1945.xml"/><Relationship Id="rId86" Type="http://schemas.openxmlformats.org/officeDocument/2006/relationships/image" Target="../media/image1318.png"/><Relationship Id="rId130" Type="http://schemas.openxmlformats.org/officeDocument/2006/relationships/image" Target="../media/image1343.png"/><Relationship Id="rId135" Type="http://schemas.openxmlformats.org/officeDocument/2006/relationships/customXml" Target="../ink/ink1972.xml"/><Relationship Id="rId13" Type="http://schemas.openxmlformats.org/officeDocument/2006/relationships/customXml" Target="../ink/ink1911.xml"/><Relationship Id="rId18" Type="http://schemas.openxmlformats.org/officeDocument/2006/relationships/image" Target="../media/image1279.png"/><Relationship Id="rId39" Type="http://schemas.openxmlformats.org/officeDocument/2006/relationships/customXml" Target="../ink/ink1924.xml"/><Relationship Id="rId109" Type="http://schemas.openxmlformats.org/officeDocument/2006/relationships/customXml" Target="../ink/ink1959.xml"/><Relationship Id="rId34" Type="http://schemas.openxmlformats.org/officeDocument/2006/relationships/image" Target="../media/image1288.png"/><Relationship Id="rId50" Type="http://schemas.openxmlformats.org/officeDocument/2006/relationships/image" Target="../media/image1297.png"/><Relationship Id="rId55" Type="http://schemas.openxmlformats.org/officeDocument/2006/relationships/customXml" Target="../ink/ink1932.xml"/><Relationship Id="rId76" Type="http://schemas.openxmlformats.org/officeDocument/2006/relationships/image" Target="../media/image1313.png"/><Relationship Id="rId97" Type="http://schemas.openxmlformats.org/officeDocument/2006/relationships/customXml" Target="../ink/ink1953.xml"/><Relationship Id="rId104" Type="http://schemas.openxmlformats.org/officeDocument/2006/relationships/image" Target="../media/image1328.png"/><Relationship Id="rId120" Type="http://schemas.openxmlformats.org/officeDocument/2006/relationships/image" Target="../media/image1337.png"/><Relationship Id="rId125" Type="http://schemas.openxmlformats.org/officeDocument/2006/relationships/customXml" Target="../ink/ink1967.xml"/><Relationship Id="rId141" Type="http://schemas.openxmlformats.org/officeDocument/2006/relationships/customXml" Target="../ink/ink1975.xml"/><Relationship Id="rId146" Type="http://schemas.openxmlformats.org/officeDocument/2006/relationships/image" Target="../media/image1352.png"/><Relationship Id="rId7" Type="http://schemas.openxmlformats.org/officeDocument/2006/relationships/customXml" Target="../ink/ink1908.xml"/><Relationship Id="rId71" Type="http://schemas.openxmlformats.org/officeDocument/2006/relationships/customXml" Target="../ink/ink1940.xml"/><Relationship Id="rId92" Type="http://schemas.openxmlformats.org/officeDocument/2006/relationships/image" Target="../media/image1322.png"/><Relationship Id="rId2" Type="http://schemas.openxmlformats.org/officeDocument/2006/relationships/image" Target="../media/image1269.png"/><Relationship Id="rId29" Type="http://schemas.openxmlformats.org/officeDocument/2006/relationships/customXml" Target="../ink/ink1919.xml"/><Relationship Id="rId24" Type="http://schemas.openxmlformats.org/officeDocument/2006/relationships/image" Target="../media/image1283.png"/><Relationship Id="rId40" Type="http://schemas.openxmlformats.org/officeDocument/2006/relationships/image" Target="../media/image1292.png"/><Relationship Id="rId45" Type="http://schemas.openxmlformats.org/officeDocument/2006/relationships/customXml" Target="../ink/ink1927.xml"/><Relationship Id="rId66" Type="http://schemas.openxmlformats.org/officeDocument/2006/relationships/image" Target="../media/image1306.png"/><Relationship Id="rId87" Type="http://schemas.openxmlformats.org/officeDocument/2006/relationships/customXml" Target="../ink/ink1948.xml"/><Relationship Id="rId110" Type="http://schemas.openxmlformats.org/officeDocument/2006/relationships/image" Target="../media/image1332.png"/><Relationship Id="rId115" Type="http://schemas.openxmlformats.org/officeDocument/2006/relationships/customXml" Target="../ink/ink1962.xml"/><Relationship Id="rId131" Type="http://schemas.openxmlformats.org/officeDocument/2006/relationships/customXml" Target="../ink/ink1970.xml"/><Relationship Id="rId136" Type="http://schemas.openxmlformats.org/officeDocument/2006/relationships/image" Target="../media/image1346.png"/><Relationship Id="rId61" Type="http://schemas.openxmlformats.org/officeDocument/2006/relationships/customXml" Target="../ink/ink1935.xml"/><Relationship Id="rId82" Type="http://schemas.openxmlformats.org/officeDocument/2006/relationships/image" Target="../media/image1316.png"/><Relationship Id="rId19" Type="http://schemas.openxmlformats.org/officeDocument/2006/relationships/customXml" Target="../ink/ink1914.xml"/><Relationship Id="rId14" Type="http://schemas.openxmlformats.org/officeDocument/2006/relationships/image" Target="../media/image1277.png"/><Relationship Id="rId30" Type="http://schemas.openxmlformats.org/officeDocument/2006/relationships/image" Target="../media/image1286.png"/><Relationship Id="rId35" Type="http://schemas.openxmlformats.org/officeDocument/2006/relationships/customXml" Target="../ink/ink1922.xml"/><Relationship Id="rId56" Type="http://schemas.openxmlformats.org/officeDocument/2006/relationships/image" Target="../media/image1301.png"/><Relationship Id="rId77" Type="http://schemas.openxmlformats.org/officeDocument/2006/relationships/customXml" Target="../ink/ink1943.xml"/><Relationship Id="rId100" Type="http://schemas.openxmlformats.org/officeDocument/2006/relationships/image" Target="../media/image1326.png"/><Relationship Id="rId105" Type="http://schemas.openxmlformats.org/officeDocument/2006/relationships/customXml" Target="../ink/ink1957.xml"/><Relationship Id="rId126" Type="http://schemas.openxmlformats.org/officeDocument/2006/relationships/image" Target="../media/image1341.png"/><Relationship Id="rId147" Type="http://schemas.openxmlformats.org/officeDocument/2006/relationships/customXml" Target="../ink/ink1978.xml"/><Relationship Id="rId8" Type="http://schemas.openxmlformats.org/officeDocument/2006/relationships/image" Target="../media/image1274.png"/><Relationship Id="rId51" Type="http://schemas.openxmlformats.org/officeDocument/2006/relationships/customXml" Target="../ink/ink1930.xml"/><Relationship Id="rId72" Type="http://schemas.openxmlformats.org/officeDocument/2006/relationships/image" Target="../media/image1309.png"/><Relationship Id="rId93" Type="http://schemas.openxmlformats.org/officeDocument/2006/relationships/customXml" Target="../ink/ink1951.xml"/><Relationship Id="rId98" Type="http://schemas.openxmlformats.org/officeDocument/2006/relationships/image" Target="../media/image1325.png"/><Relationship Id="rId121" Type="http://schemas.openxmlformats.org/officeDocument/2006/relationships/customXml" Target="../ink/ink1965.xml"/><Relationship Id="rId142" Type="http://schemas.openxmlformats.org/officeDocument/2006/relationships/image" Target="../media/image1349.png"/><Relationship Id="rId3" Type="http://schemas.openxmlformats.org/officeDocument/2006/relationships/image" Target="../media/image1271.png"/><Relationship Id="rId25" Type="http://schemas.openxmlformats.org/officeDocument/2006/relationships/customXml" Target="../ink/ink1917.xml"/><Relationship Id="rId46" Type="http://schemas.openxmlformats.org/officeDocument/2006/relationships/image" Target="../media/image1295.png"/><Relationship Id="rId67" Type="http://schemas.openxmlformats.org/officeDocument/2006/relationships/customXml" Target="../ink/ink1938.xml"/><Relationship Id="rId116" Type="http://schemas.openxmlformats.org/officeDocument/2006/relationships/image" Target="../media/image1335.png"/><Relationship Id="rId137" Type="http://schemas.openxmlformats.org/officeDocument/2006/relationships/customXml" Target="../ink/ink1973.xml"/><Relationship Id="rId20" Type="http://schemas.openxmlformats.org/officeDocument/2006/relationships/image" Target="../media/image1281.png"/><Relationship Id="rId41" Type="http://schemas.openxmlformats.org/officeDocument/2006/relationships/customXml" Target="../ink/ink1925.xml"/><Relationship Id="rId62" Type="http://schemas.openxmlformats.org/officeDocument/2006/relationships/image" Target="../media/image1304.png"/><Relationship Id="rId83" Type="http://schemas.openxmlformats.org/officeDocument/2006/relationships/customXml" Target="../ink/ink1946.xml"/><Relationship Id="rId88" Type="http://schemas.openxmlformats.org/officeDocument/2006/relationships/image" Target="../media/image1319.png"/><Relationship Id="rId111" Type="http://schemas.openxmlformats.org/officeDocument/2006/relationships/customXml" Target="../ink/ink1960.xml"/><Relationship Id="rId132" Type="http://schemas.openxmlformats.org/officeDocument/2006/relationships/image" Target="../media/image1344.png"/><Relationship Id="rId15" Type="http://schemas.openxmlformats.org/officeDocument/2006/relationships/customXml" Target="../ink/ink1912.xml"/><Relationship Id="rId36" Type="http://schemas.openxmlformats.org/officeDocument/2006/relationships/image" Target="../media/image1289.png"/><Relationship Id="rId57" Type="http://schemas.openxmlformats.org/officeDocument/2006/relationships/customXml" Target="../ink/ink1933.xml"/><Relationship Id="rId106" Type="http://schemas.openxmlformats.org/officeDocument/2006/relationships/image" Target="../media/image1329.png"/><Relationship Id="rId127" Type="http://schemas.openxmlformats.org/officeDocument/2006/relationships/customXml" Target="../ink/ink1968.xml"/><Relationship Id="rId10" Type="http://schemas.openxmlformats.org/officeDocument/2006/relationships/image" Target="../media/image1275.png"/><Relationship Id="rId31" Type="http://schemas.openxmlformats.org/officeDocument/2006/relationships/customXml" Target="../ink/ink1920.xml"/><Relationship Id="rId52" Type="http://schemas.openxmlformats.org/officeDocument/2006/relationships/image" Target="../media/image1298.png"/><Relationship Id="rId73" Type="http://schemas.openxmlformats.org/officeDocument/2006/relationships/customXml" Target="../ink/ink1941.xml"/><Relationship Id="rId78" Type="http://schemas.openxmlformats.org/officeDocument/2006/relationships/image" Target="../media/image1314.png"/><Relationship Id="rId94" Type="http://schemas.openxmlformats.org/officeDocument/2006/relationships/image" Target="../media/image1323.png"/><Relationship Id="rId99" Type="http://schemas.openxmlformats.org/officeDocument/2006/relationships/customXml" Target="../ink/ink1954.xml"/><Relationship Id="rId101" Type="http://schemas.openxmlformats.org/officeDocument/2006/relationships/customXml" Target="../ink/ink1955.xml"/><Relationship Id="rId122" Type="http://schemas.openxmlformats.org/officeDocument/2006/relationships/image" Target="../media/image1338.png"/><Relationship Id="rId143" Type="http://schemas.openxmlformats.org/officeDocument/2006/relationships/customXml" Target="../ink/ink1976.xml"/><Relationship Id="rId148" Type="http://schemas.openxmlformats.org/officeDocument/2006/relationships/image" Target="../media/image1353.png"/><Relationship Id="rId4" Type="http://schemas.openxmlformats.org/officeDocument/2006/relationships/image" Target="../media/image1272.png"/><Relationship Id="rId9" Type="http://schemas.openxmlformats.org/officeDocument/2006/relationships/customXml" Target="../ink/ink1909.xml"/><Relationship Id="rId26" Type="http://schemas.openxmlformats.org/officeDocument/2006/relationships/image" Target="../media/image1284.png"/><Relationship Id="rId47" Type="http://schemas.openxmlformats.org/officeDocument/2006/relationships/customXml" Target="../ink/ink1928.xml"/><Relationship Id="rId68" Type="http://schemas.openxmlformats.org/officeDocument/2006/relationships/image" Target="../media/image1307.png"/><Relationship Id="rId89" Type="http://schemas.openxmlformats.org/officeDocument/2006/relationships/customXml" Target="../ink/ink1949.xml"/><Relationship Id="rId112" Type="http://schemas.openxmlformats.org/officeDocument/2006/relationships/image" Target="../media/image1333.png"/><Relationship Id="rId133" Type="http://schemas.openxmlformats.org/officeDocument/2006/relationships/customXml" Target="../ink/ink1971.xml"/><Relationship Id="rId16" Type="http://schemas.openxmlformats.org/officeDocument/2006/relationships/image" Target="../media/image1278.png"/><Relationship Id="rId37" Type="http://schemas.openxmlformats.org/officeDocument/2006/relationships/customXml" Target="../ink/ink1923.xml"/><Relationship Id="rId58" Type="http://schemas.openxmlformats.org/officeDocument/2006/relationships/image" Target="../media/image1302.png"/><Relationship Id="rId79" Type="http://schemas.openxmlformats.org/officeDocument/2006/relationships/customXml" Target="../ink/ink1944.xml"/><Relationship Id="rId102" Type="http://schemas.openxmlformats.org/officeDocument/2006/relationships/image" Target="../media/image1327.png"/><Relationship Id="rId123" Type="http://schemas.openxmlformats.org/officeDocument/2006/relationships/customXml" Target="../ink/ink1966.xml"/><Relationship Id="rId144" Type="http://schemas.openxmlformats.org/officeDocument/2006/relationships/image" Target="../media/image1351.png"/><Relationship Id="rId90" Type="http://schemas.openxmlformats.org/officeDocument/2006/relationships/image" Target="../media/image1321.png"/></Relationships>
</file>

<file path=ppt/slides/_rels/slide6.xml.rels><?xml version="1.0" encoding="UTF-8" standalone="yes"?>
<Relationships xmlns="http://schemas.openxmlformats.org/package/2006/relationships"><Relationship Id="rId26" Type="http://schemas.openxmlformats.org/officeDocument/2006/relationships/customXml" Target="../ink/ink361.xml"/><Relationship Id="rId21" Type="http://schemas.openxmlformats.org/officeDocument/2006/relationships/image" Target="../media/image363.png"/><Relationship Id="rId42" Type="http://schemas.openxmlformats.org/officeDocument/2006/relationships/customXml" Target="../ink/ink369.xml"/><Relationship Id="rId47" Type="http://schemas.openxmlformats.org/officeDocument/2006/relationships/image" Target="../media/image376.png"/><Relationship Id="rId63" Type="http://schemas.openxmlformats.org/officeDocument/2006/relationships/image" Target="../media/image384.png"/><Relationship Id="rId68" Type="http://schemas.openxmlformats.org/officeDocument/2006/relationships/customXml" Target="../ink/ink382.xml"/><Relationship Id="rId16" Type="http://schemas.openxmlformats.org/officeDocument/2006/relationships/customXml" Target="../ink/ink356.xml"/><Relationship Id="rId11" Type="http://schemas.openxmlformats.org/officeDocument/2006/relationships/image" Target="../media/image358.png"/><Relationship Id="rId32" Type="http://schemas.openxmlformats.org/officeDocument/2006/relationships/customXml" Target="../ink/ink364.xml"/><Relationship Id="rId37" Type="http://schemas.openxmlformats.org/officeDocument/2006/relationships/image" Target="../media/image371.png"/><Relationship Id="rId53" Type="http://schemas.openxmlformats.org/officeDocument/2006/relationships/image" Target="../media/image379.png"/><Relationship Id="rId58" Type="http://schemas.openxmlformats.org/officeDocument/2006/relationships/customXml" Target="../ink/ink377.xml"/><Relationship Id="rId74" Type="http://schemas.openxmlformats.org/officeDocument/2006/relationships/customXml" Target="../ink/ink385.xml"/><Relationship Id="rId79" Type="http://schemas.openxmlformats.org/officeDocument/2006/relationships/image" Target="../media/image392.png"/><Relationship Id="rId5" Type="http://schemas.openxmlformats.org/officeDocument/2006/relationships/image" Target="../media/image355.png"/><Relationship Id="rId61" Type="http://schemas.openxmlformats.org/officeDocument/2006/relationships/image" Target="../media/image383.png"/><Relationship Id="rId19" Type="http://schemas.openxmlformats.org/officeDocument/2006/relationships/image" Target="../media/image362.png"/><Relationship Id="rId14" Type="http://schemas.openxmlformats.org/officeDocument/2006/relationships/customXml" Target="../ink/ink355.xml"/><Relationship Id="rId22" Type="http://schemas.openxmlformats.org/officeDocument/2006/relationships/customXml" Target="../ink/ink359.xml"/><Relationship Id="rId27" Type="http://schemas.openxmlformats.org/officeDocument/2006/relationships/image" Target="../media/image366.png"/><Relationship Id="rId30" Type="http://schemas.openxmlformats.org/officeDocument/2006/relationships/customXml" Target="../ink/ink363.xml"/><Relationship Id="rId35" Type="http://schemas.openxmlformats.org/officeDocument/2006/relationships/image" Target="../media/image370.png"/><Relationship Id="rId43" Type="http://schemas.openxmlformats.org/officeDocument/2006/relationships/image" Target="../media/image374.png"/><Relationship Id="rId48" Type="http://schemas.openxmlformats.org/officeDocument/2006/relationships/customXml" Target="../ink/ink372.xml"/><Relationship Id="rId56" Type="http://schemas.openxmlformats.org/officeDocument/2006/relationships/customXml" Target="../ink/ink376.xml"/><Relationship Id="rId64" Type="http://schemas.openxmlformats.org/officeDocument/2006/relationships/customXml" Target="../ink/ink380.xml"/><Relationship Id="rId69" Type="http://schemas.openxmlformats.org/officeDocument/2006/relationships/image" Target="../media/image387.png"/><Relationship Id="rId77" Type="http://schemas.openxmlformats.org/officeDocument/2006/relationships/image" Target="../media/image391.png"/><Relationship Id="rId8" Type="http://schemas.openxmlformats.org/officeDocument/2006/relationships/customXml" Target="../ink/ink352.xml"/><Relationship Id="rId51" Type="http://schemas.openxmlformats.org/officeDocument/2006/relationships/image" Target="../media/image378.png"/><Relationship Id="rId72" Type="http://schemas.openxmlformats.org/officeDocument/2006/relationships/customXml" Target="../ink/ink384.xml"/><Relationship Id="rId80" Type="http://schemas.openxmlformats.org/officeDocument/2006/relationships/customXml" Target="../ink/ink388.xml"/><Relationship Id="rId3" Type="http://schemas.openxmlformats.org/officeDocument/2006/relationships/image" Target="../media/image354.png"/><Relationship Id="rId12" Type="http://schemas.openxmlformats.org/officeDocument/2006/relationships/customXml" Target="../ink/ink354.xml"/><Relationship Id="rId17" Type="http://schemas.openxmlformats.org/officeDocument/2006/relationships/image" Target="../media/image361.png"/><Relationship Id="rId25" Type="http://schemas.openxmlformats.org/officeDocument/2006/relationships/image" Target="../media/image365.png"/><Relationship Id="rId33" Type="http://schemas.openxmlformats.org/officeDocument/2006/relationships/image" Target="../media/image369.png"/><Relationship Id="rId38" Type="http://schemas.openxmlformats.org/officeDocument/2006/relationships/customXml" Target="../ink/ink367.xml"/><Relationship Id="rId46" Type="http://schemas.openxmlformats.org/officeDocument/2006/relationships/customXml" Target="../ink/ink371.xml"/><Relationship Id="rId59" Type="http://schemas.openxmlformats.org/officeDocument/2006/relationships/image" Target="../media/image382.png"/><Relationship Id="rId67" Type="http://schemas.openxmlformats.org/officeDocument/2006/relationships/image" Target="../media/image386.png"/><Relationship Id="rId20" Type="http://schemas.openxmlformats.org/officeDocument/2006/relationships/customXml" Target="../ink/ink358.xml"/><Relationship Id="rId41" Type="http://schemas.openxmlformats.org/officeDocument/2006/relationships/image" Target="../media/image373.png"/><Relationship Id="rId54" Type="http://schemas.openxmlformats.org/officeDocument/2006/relationships/customXml" Target="../ink/ink375.xml"/><Relationship Id="rId62" Type="http://schemas.openxmlformats.org/officeDocument/2006/relationships/customXml" Target="../ink/ink379.xml"/><Relationship Id="rId70" Type="http://schemas.openxmlformats.org/officeDocument/2006/relationships/customXml" Target="../ink/ink383.xml"/><Relationship Id="rId75" Type="http://schemas.openxmlformats.org/officeDocument/2006/relationships/image" Target="../media/image390.png"/><Relationship Id="rId1" Type="http://schemas.openxmlformats.org/officeDocument/2006/relationships/slideLayout" Target="../slideLayouts/slideLayout2.xml"/><Relationship Id="rId6" Type="http://schemas.openxmlformats.org/officeDocument/2006/relationships/customXml" Target="../ink/ink351.xml"/><Relationship Id="rId15" Type="http://schemas.openxmlformats.org/officeDocument/2006/relationships/image" Target="../media/image360.png"/><Relationship Id="rId23" Type="http://schemas.openxmlformats.org/officeDocument/2006/relationships/image" Target="../media/image364.png"/><Relationship Id="rId28" Type="http://schemas.openxmlformats.org/officeDocument/2006/relationships/customXml" Target="../ink/ink362.xml"/><Relationship Id="rId36" Type="http://schemas.openxmlformats.org/officeDocument/2006/relationships/customXml" Target="../ink/ink366.xml"/><Relationship Id="rId49" Type="http://schemas.openxmlformats.org/officeDocument/2006/relationships/image" Target="../media/image377.png"/><Relationship Id="rId57" Type="http://schemas.openxmlformats.org/officeDocument/2006/relationships/image" Target="../media/image381.png"/><Relationship Id="rId10" Type="http://schemas.openxmlformats.org/officeDocument/2006/relationships/customXml" Target="../ink/ink353.xml"/><Relationship Id="rId31" Type="http://schemas.openxmlformats.org/officeDocument/2006/relationships/image" Target="../media/image368.png"/><Relationship Id="rId44" Type="http://schemas.openxmlformats.org/officeDocument/2006/relationships/customXml" Target="../ink/ink370.xml"/><Relationship Id="rId52" Type="http://schemas.openxmlformats.org/officeDocument/2006/relationships/customXml" Target="../ink/ink374.xml"/><Relationship Id="rId60" Type="http://schemas.openxmlformats.org/officeDocument/2006/relationships/customXml" Target="../ink/ink378.xml"/><Relationship Id="rId65" Type="http://schemas.openxmlformats.org/officeDocument/2006/relationships/image" Target="../media/image385.png"/><Relationship Id="rId73" Type="http://schemas.openxmlformats.org/officeDocument/2006/relationships/image" Target="../media/image389.png"/><Relationship Id="rId78" Type="http://schemas.openxmlformats.org/officeDocument/2006/relationships/customXml" Target="../ink/ink387.xml"/><Relationship Id="rId81" Type="http://schemas.openxmlformats.org/officeDocument/2006/relationships/image" Target="../media/image393.png"/><Relationship Id="rId4" Type="http://schemas.openxmlformats.org/officeDocument/2006/relationships/customXml" Target="../ink/ink350.xml"/><Relationship Id="rId9" Type="http://schemas.openxmlformats.org/officeDocument/2006/relationships/image" Target="../media/image357.png"/><Relationship Id="rId13" Type="http://schemas.openxmlformats.org/officeDocument/2006/relationships/image" Target="../media/image359.png"/><Relationship Id="rId18" Type="http://schemas.openxmlformats.org/officeDocument/2006/relationships/customXml" Target="../ink/ink357.xml"/><Relationship Id="rId39" Type="http://schemas.openxmlformats.org/officeDocument/2006/relationships/image" Target="../media/image372.png"/><Relationship Id="rId34" Type="http://schemas.openxmlformats.org/officeDocument/2006/relationships/customXml" Target="../ink/ink365.xml"/><Relationship Id="rId50" Type="http://schemas.openxmlformats.org/officeDocument/2006/relationships/customXml" Target="../ink/ink373.xml"/><Relationship Id="rId55" Type="http://schemas.openxmlformats.org/officeDocument/2006/relationships/image" Target="../media/image380.png"/><Relationship Id="rId76" Type="http://schemas.openxmlformats.org/officeDocument/2006/relationships/customXml" Target="../ink/ink386.xml"/><Relationship Id="rId7" Type="http://schemas.openxmlformats.org/officeDocument/2006/relationships/image" Target="../media/image356.png"/><Relationship Id="rId71" Type="http://schemas.openxmlformats.org/officeDocument/2006/relationships/image" Target="../media/image388.png"/><Relationship Id="rId2" Type="http://schemas.openxmlformats.org/officeDocument/2006/relationships/customXml" Target="../ink/ink349.xml"/><Relationship Id="rId29" Type="http://schemas.openxmlformats.org/officeDocument/2006/relationships/image" Target="../media/image367.png"/><Relationship Id="rId24" Type="http://schemas.openxmlformats.org/officeDocument/2006/relationships/customXml" Target="../ink/ink360.xml"/><Relationship Id="rId40" Type="http://schemas.openxmlformats.org/officeDocument/2006/relationships/customXml" Target="../ink/ink368.xml"/><Relationship Id="rId45" Type="http://schemas.openxmlformats.org/officeDocument/2006/relationships/image" Target="../media/image375.png"/><Relationship Id="rId66" Type="http://schemas.openxmlformats.org/officeDocument/2006/relationships/customXml" Target="../ink/ink381.xml"/></Relationships>
</file>

<file path=ppt/slides/_rels/slide60.xml.rels><?xml version="1.0" encoding="UTF-8" standalone="yes"?>
<Relationships xmlns="http://schemas.openxmlformats.org/package/2006/relationships"><Relationship Id="rId117" Type="http://schemas.openxmlformats.org/officeDocument/2006/relationships/customXml" Target="../ink/ink2038.xml"/><Relationship Id="rId21" Type="http://schemas.openxmlformats.org/officeDocument/2006/relationships/image" Target="../media/image11961.png"/><Relationship Id="rId42" Type="http://schemas.openxmlformats.org/officeDocument/2006/relationships/customXml" Target="../ink/ink1999.xml"/><Relationship Id="rId63" Type="http://schemas.openxmlformats.org/officeDocument/2006/relationships/image" Target="../media/image12191.png"/><Relationship Id="rId84" Type="http://schemas.openxmlformats.org/officeDocument/2006/relationships/customXml" Target="../ink/ink2020.xml"/><Relationship Id="rId138" Type="http://schemas.openxmlformats.org/officeDocument/2006/relationships/image" Target="../media/image12591.png"/><Relationship Id="rId159" Type="http://schemas.openxmlformats.org/officeDocument/2006/relationships/image" Target="../media/image12711.png"/><Relationship Id="rId170" Type="http://schemas.openxmlformats.org/officeDocument/2006/relationships/image" Target="../media/image12761.png"/><Relationship Id="rId191" Type="http://schemas.openxmlformats.org/officeDocument/2006/relationships/customXml" Target="../ink/ink2077.xml"/><Relationship Id="rId205" Type="http://schemas.openxmlformats.org/officeDocument/2006/relationships/customXml" Target="../ink/ink2084.xml"/><Relationship Id="rId226" Type="http://schemas.openxmlformats.org/officeDocument/2006/relationships/customXml" Target="../ink/ink2095.xml"/><Relationship Id="rId247" Type="http://schemas.openxmlformats.org/officeDocument/2006/relationships/image" Target="../media/image13181.png"/><Relationship Id="rId107" Type="http://schemas.openxmlformats.org/officeDocument/2006/relationships/customXml" Target="../ink/ink2033.xml"/><Relationship Id="rId11" Type="http://schemas.openxmlformats.org/officeDocument/2006/relationships/image" Target="../media/image11911.png"/><Relationship Id="rId32" Type="http://schemas.openxmlformats.org/officeDocument/2006/relationships/customXml" Target="../ink/ink1994.xml"/><Relationship Id="rId53" Type="http://schemas.openxmlformats.org/officeDocument/2006/relationships/image" Target="../media/image12141.png"/><Relationship Id="rId74" Type="http://schemas.openxmlformats.org/officeDocument/2006/relationships/customXml" Target="../ink/ink2015.xml"/><Relationship Id="rId128" Type="http://schemas.openxmlformats.org/officeDocument/2006/relationships/image" Target="../media/image12541.png"/><Relationship Id="rId149" Type="http://schemas.openxmlformats.org/officeDocument/2006/relationships/customXml" Target="../ink/ink2054.xml"/><Relationship Id="rId5" Type="http://schemas.openxmlformats.org/officeDocument/2006/relationships/image" Target="../media/image11871.png"/><Relationship Id="rId95" Type="http://schemas.openxmlformats.org/officeDocument/2006/relationships/image" Target="../media/image12361.png"/><Relationship Id="rId160" Type="http://schemas.openxmlformats.org/officeDocument/2006/relationships/customXml" Target="../ink/ink2060.xml"/><Relationship Id="rId181" Type="http://schemas.openxmlformats.org/officeDocument/2006/relationships/image" Target="../media/image12821.png"/><Relationship Id="rId216" Type="http://schemas.openxmlformats.org/officeDocument/2006/relationships/image" Target="../media/image13011.png"/><Relationship Id="rId237" Type="http://schemas.openxmlformats.org/officeDocument/2006/relationships/image" Target="../media/image13131.png"/><Relationship Id="rId22" Type="http://schemas.openxmlformats.org/officeDocument/2006/relationships/customXml" Target="../ink/ink1989.xml"/><Relationship Id="rId43" Type="http://schemas.openxmlformats.org/officeDocument/2006/relationships/image" Target="../media/image12071.png"/><Relationship Id="rId64" Type="http://schemas.openxmlformats.org/officeDocument/2006/relationships/customXml" Target="../ink/ink2010.xml"/><Relationship Id="rId118" Type="http://schemas.openxmlformats.org/officeDocument/2006/relationships/image" Target="../media/image12481.png"/><Relationship Id="rId139" Type="http://schemas.openxmlformats.org/officeDocument/2006/relationships/customXml" Target="../ink/ink2049.xml"/><Relationship Id="rId85" Type="http://schemas.openxmlformats.org/officeDocument/2006/relationships/image" Target="../media/image12321.png"/><Relationship Id="rId150" Type="http://schemas.openxmlformats.org/officeDocument/2006/relationships/image" Target="../media/image12661.png"/><Relationship Id="rId171" Type="http://schemas.openxmlformats.org/officeDocument/2006/relationships/customXml" Target="../ink/ink2066.xml"/><Relationship Id="rId192" Type="http://schemas.openxmlformats.org/officeDocument/2006/relationships/image" Target="../media/image12871.png"/><Relationship Id="rId206" Type="http://schemas.openxmlformats.org/officeDocument/2006/relationships/image" Target="../media/image12951.png"/><Relationship Id="rId227" Type="http://schemas.openxmlformats.org/officeDocument/2006/relationships/image" Target="../media/image13061.png"/><Relationship Id="rId248" Type="http://schemas.openxmlformats.org/officeDocument/2006/relationships/customXml" Target="../ink/ink2106.xml"/><Relationship Id="rId12" Type="http://schemas.openxmlformats.org/officeDocument/2006/relationships/customXml" Target="../ink/ink1984.xml"/><Relationship Id="rId33" Type="http://schemas.openxmlformats.org/officeDocument/2006/relationships/image" Target="../media/image12021.png"/><Relationship Id="rId108" Type="http://schemas.openxmlformats.org/officeDocument/2006/relationships/image" Target="../media/image12431.png"/><Relationship Id="rId129" Type="http://schemas.openxmlformats.org/officeDocument/2006/relationships/customXml" Target="../ink/ink2044.xml"/><Relationship Id="rId54" Type="http://schemas.openxmlformats.org/officeDocument/2006/relationships/customXml" Target="../ink/ink2005.xml"/><Relationship Id="rId75" Type="http://schemas.openxmlformats.org/officeDocument/2006/relationships/image" Target="../media/image12261.png"/><Relationship Id="rId96" Type="http://schemas.openxmlformats.org/officeDocument/2006/relationships/customXml" Target="../ink/ink2027.xml"/><Relationship Id="rId140" Type="http://schemas.openxmlformats.org/officeDocument/2006/relationships/image" Target="../media/image12611.png"/><Relationship Id="rId161" Type="http://schemas.openxmlformats.org/officeDocument/2006/relationships/image" Target="../media/image12721.png"/><Relationship Id="rId182" Type="http://schemas.openxmlformats.org/officeDocument/2006/relationships/customXml" Target="../ink/ink2072.xml"/><Relationship Id="rId217" Type="http://schemas.openxmlformats.org/officeDocument/2006/relationships/customXml" Target="../ink/ink2090.xml"/><Relationship Id="rId6" Type="http://schemas.openxmlformats.org/officeDocument/2006/relationships/customXml" Target="../ink/ink1981.xml"/><Relationship Id="rId238" Type="http://schemas.openxmlformats.org/officeDocument/2006/relationships/customXml" Target="../ink/ink2101.xml"/><Relationship Id="rId23" Type="http://schemas.openxmlformats.org/officeDocument/2006/relationships/image" Target="../media/image11721.png"/><Relationship Id="rId119" Type="http://schemas.openxmlformats.org/officeDocument/2006/relationships/customXml" Target="../ink/ink2039.xml"/><Relationship Id="rId44" Type="http://schemas.openxmlformats.org/officeDocument/2006/relationships/customXml" Target="../ink/ink2000.xml"/><Relationship Id="rId65" Type="http://schemas.openxmlformats.org/officeDocument/2006/relationships/image" Target="../media/image12211.png"/><Relationship Id="rId86" Type="http://schemas.openxmlformats.org/officeDocument/2006/relationships/customXml" Target="../ink/ink2021.xml"/><Relationship Id="rId130" Type="http://schemas.openxmlformats.org/officeDocument/2006/relationships/image" Target="../media/image12551.png"/><Relationship Id="rId151" Type="http://schemas.openxmlformats.org/officeDocument/2006/relationships/customXml" Target="../ink/ink2055.xml"/><Relationship Id="rId172" Type="http://schemas.openxmlformats.org/officeDocument/2006/relationships/image" Target="../media/image12771.png"/><Relationship Id="rId193" Type="http://schemas.openxmlformats.org/officeDocument/2006/relationships/customXml" Target="../ink/ink2078.xml"/><Relationship Id="rId207" Type="http://schemas.openxmlformats.org/officeDocument/2006/relationships/customXml" Target="../ink/ink2085.xml"/><Relationship Id="rId228" Type="http://schemas.openxmlformats.org/officeDocument/2006/relationships/customXml" Target="../ink/ink2096.xml"/><Relationship Id="rId249" Type="http://schemas.openxmlformats.org/officeDocument/2006/relationships/image" Target="../media/image13191.png"/><Relationship Id="rId13" Type="http://schemas.openxmlformats.org/officeDocument/2006/relationships/image" Target="../media/image11921.png"/><Relationship Id="rId109" Type="http://schemas.openxmlformats.org/officeDocument/2006/relationships/customXml" Target="../ink/ink2034.xml"/><Relationship Id="rId34" Type="http://schemas.openxmlformats.org/officeDocument/2006/relationships/customXml" Target="../ink/ink1995.xml"/><Relationship Id="rId55" Type="http://schemas.openxmlformats.org/officeDocument/2006/relationships/image" Target="../media/image12151.png"/><Relationship Id="rId76" Type="http://schemas.openxmlformats.org/officeDocument/2006/relationships/customXml" Target="../ink/ink2016.xml"/><Relationship Id="rId97" Type="http://schemas.openxmlformats.org/officeDocument/2006/relationships/image" Target="../media/image12371.png"/><Relationship Id="rId120" Type="http://schemas.openxmlformats.org/officeDocument/2006/relationships/image" Target="../media/image12491.png"/><Relationship Id="rId141" Type="http://schemas.openxmlformats.org/officeDocument/2006/relationships/customXml" Target="../ink/ink2050.xml"/><Relationship Id="rId7" Type="http://schemas.openxmlformats.org/officeDocument/2006/relationships/image" Target="../media/image11881.png"/><Relationship Id="rId162" Type="http://schemas.openxmlformats.org/officeDocument/2006/relationships/customXml" Target="../ink/ink2061.xml"/><Relationship Id="rId183" Type="http://schemas.openxmlformats.org/officeDocument/2006/relationships/image" Target="../media/image12831.png"/><Relationship Id="rId218" Type="http://schemas.openxmlformats.org/officeDocument/2006/relationships/image" Target="../media/image13021.png"/><Relationship Id="rId239" Type="http://schemas.openxmlformats.org/officeDocument/2006/relationships/image" Target="../media/image13141.png"/><Relationship Id="rId250" Type="http://schemas.openxmlformats.org/officeDocument/2006/relationships/customXml" Target="../ink/ink2107.xml"/><Relationship Id="rId24" Type="http://schemas.openxmlformats.org/officeDocument/2006/relationships/customXml" Target="../ink/ink1990.xml"/><Relationship Id="rId45" Type="http://schemas.openxmlformats.org/officeDocument/2006/relationships/image" Target="../media/image12081.png"/><Relationship Id="rId66" Type="http://schemas.openxmlformats.org/officeDocument/2006/relationships/customXml" Target="../ink/ink2011.xml"/><Relationship Id="rId87" Type="http://schemas.openxmlformats.org/officeDocument/2006/relationships/customXml" Target="../ink/ink2022.xml"/><Relationship Id="rId110" Type="http://schemas.openxmlformats.org/officeDocument/2006/relationships/image" Target="../media/image12441.png"/><Relationship Id="rId131" Type="http://schemas.openxmlformats.org/officeDocument/2006/relationships/customXml" Target="../ink/ink2045.xml"/><Relationship Id="rId152" Type="http://schemas.openxmlformats.org/officeDocument/2006/relationships/image" Target="../media/image12671.png"/><Relationship Id="rId173" Type="http://schemas.openxmlformats.org/officeDocument/2006/relationships/customXml" Target="../ink/ink2067.xml"/><Relationship Id="rId194" Type="http://schemas.openxmlformats.org/officeDocument/2006/relationships/image" Target="../media/image12881.png"/><Relationship Id="rId208" Type="http://schemas.openxmlformats.org/officeDocument/2006/relationships/image" Target="../media/image12961.png"/><Relationship Id="rId229" Type="http://schemas.openxmlformats.org/officeDocument/2006/relationships/image" Target="../media/image13071.png"/><Relationship Id="rId240" Type="http://schemas.openxmlformats.org/officeDocument/2006/relationships/customXml" Target="../ink/ink2102.xml"/><Relationship Id="rId14" Type="http://schemas.openxmlformats.org/officeDocument/2006/relationships/customXml" Target="../ink/ink1985.xml"/><Relationship Id="rId35" Type="http://schemas.openxmlformats.org/officeDocument/2006/relationships/image" Target="../media/image12031.png"/><Relationship Id="rId56" Type="http://schemas.openxmlformats.org/officeDocument/2006/relationships/customXml" Target="../ink/ink2006.xml"/><Relationship Id="rId77" Type="http://schemas.openxmlformats.org/officeDocument/2006/relationships/image" Target="../media/image12271.png"/><Relationship Id="rId100" Type="http://schemas.openxmlformats.org/officeDocument/2006/relationships/customXml" Target="../ink/ink2029.xml"/><Relationship Id="rId8" Type="http://schemas.openxmlformats.org/officeDocument/2006/relationships/customXml" Target="../ink/ink1982.xml"/><Relationship Id="rId98" Type="http://schemas.openxmlformats.org/officeDocument/2006/relationships/customXml" Target="../ink/ink2028.xml"/><Relationship Id="rId121" Type="http://schemas.openxmlformats.org/officeDocument/2006/relationships/customXml" Target="../ink/ink2040.xml"/><Relationship Id="rId142" Type="http://schemas.openxmlformats.org/officeDocument/2006/relationships/image" Target="../media/image12621.png"/><Relationship Id="rId163" Type="http://schemas.openxmlformats.org/officeDocument/2006/relationships/customXml" Target="../ink/ink2062.xml"/><Relationship Id="rId184" Type="http://schemas.openxmlformats.org/officeDocument/2006/relationships/customXml" Target="../ink/ink2073.xml"/><Relationship Id="rId219" Type="http://schemas.openxmlformats.org/officeDocument/2006/relationships/customXml" Target="../ink/ink2091.xml"/><Relationship Id="rId230" Type="http://schemas.openxmlformats.org/officeDocument/2006/relationships/customXml" Target="../ink/ink2097.xml"/><Relationship Id="rId251" Type="http://schemas.openxmlformats.org/officeDocument/2006/relationships/image" Target="../media/image13211.png"/><Relationship Id="rId25" Type="http://schemas.openxmlformats.org/officeDocument/2006/relationships/image" Target="../media/image11971.png"/><Relationship Id="rId46" Type="http://schemas.openxmlformats.org/officeDocument/2006/relationships/customXml" Target="../ink/ink2001.xml"/><Relationship Id="rId67" Type="http://schemas.openxmlformats.org/officeDocument/2006/relationships/image" Target="../media/image12221.png"/><Relationship Id="rId88" Type="http://schemas.openxmlformats.org/officeDocument/2006/relationships/customXml" Target="../ink/ink2023.xml"/><Relationship Id="rId111" Type="http://schemas.openxmlformats.org/officeDocument/2006/relationships/customXml" Target="../ink/ink2035.xml"/><Relationship Id="rId132" Type="http://schemas.openxmlformats.org/officeDocument/2006/relationships/image" Target="../media/image12561.png"/><Relationship Id="rId153" Type="http://schemas.openxmlformats.org/officeDocument/2006/relationships/customXml" Target="../ink/ink2056.xml"/><Relationship Id="rId174" Type="http://schemas.openxmlformats.org/officeDocument/2006/relationships/image" Target="../media/image12781.png"/><Relationship Id="rId195" Type="http://schemas.openxmlformats.org/officeDocument/2006/relationships/customXml" Target="../ink/ink2079.xml"/><Relationship Id="rId209" Type="http://schemas.openxmlformats.org/officeDocument/2006/relationships/customXml" Target="../ink/ink2086.xml"/><Relationship Id="rId220" Type="http://schemas.openxmlformats.org/officeDocument/2006/relationships/image" Target="../media/image13031.png"/><Relationship Id="rId241" Type="http://schemas.openxmlformats.org/officeDocument/2006/relationships/image" Target="../media/image13151.png"/><Relationship Id="rId15" Type="http://schemas.openxmlformats.org/officeDocument/2006/relationships/image" Target="../media/image11931.png"/><Relationship Id="rId36" Type="http://schemas.openxmlformats.org/officeDocument/2006/relationships/customXml" Target="../ink/ink1996.xml"/><Relationship Id="rId57" Type="http://schemas.openxmlformats.org/officeDocument/2006/relationships/image" Target="../media/image12161.png"/><Relationship Id="rId78" Type="http://schemas.openxmlformats.org/officeDocument/2006/relationships/customXml" Target="../ink/ink2017.xml"/><Relationship Id="rId99" Type="http://schemas.openxmlformats.org/officeDocument/2006/relationships/image" Target="../media/image12381.png"/><Relationship Id="rId101" Type="http://schemas.openxmlformats.org/officeDocument/2006/relationships/image" Target="../media/image12391.png"/><Relationship Id="rId122" Type="http://schemas.openxmlformats.org/officeDocument/2006/relationships/image" Target="../media/image12511.png"/><Relationship Id="rId143" Type="http://schemas.openxmlformats.org/officeDocument/2006/relationships/customXml" Target="../ink/ink2051.xml"/><Relationship Id="rId164" Type="http://schemas.openxmlformats.org/officeDocument/2006/relationships/image" Target="../media/image12731.png"/><Relationship Id="rId185" Type="http://schemas.openxmlformats.org/officeDocument/2006/relationships/image" Target="../media/image12841.png"/><Relationship Id="rId9" Type="http://schemas.openxmlformats.org/officeDocument/2006/relationships/image" Target="../media/image11891.png"/><Relationship Id="rId210" Type="http://schemas.openxmlformats.org/officeDocument/2006/relationships/image" Target="../media/image12971.png"/><Relationship Id="rId26" Type="http://schemas.openxmlformats.org/officeDocument/2006/relationships/customXml" Target="../ink/ink1991.xml"/><Relationship Id="rId231" Type="http://schemas.openxmlformats.org/officeDocument/2006/relationships/image" Target="../media/image13081.png"/><Relationship Id="rId252" Type="http://schemas.openxmlformats.org/officeDocument/2006/relationships/customXml" Target="../ink/ink2108.xml"/><Relationship Id="rId47" Type="http://schemas.openxmlformats.org/officeDocument/2006/relationships/image" Target="../media/image12091.png"/><Relationship Id="rId68" Type="http://schemas.openxmlformats.org/officeDocument/2006/relationships/customXml" Target="../ink/ink2012.xml"/><Relationship Id="rId89" Type="http://schemas.openxmlformats.org/officeDocument/2006/relationships/image" Target="../media/image12331.png"/><Relationship Id="rId112" Type="http://schemas.openxmlformats.org/officeDocument/2006/relationships/image" Target="../media/image12451.png"/><Relationship Id="rId133" Type="http://schemas.openxmlformats.org/officeDocument/2006/relationships/customXml" Target="../ink/ink2046.xml"/><Relationship Id="rId154" Type="http://schemas.openxmlformats.org/officeDocument/2006/relationships/image" Target="../media/image12681.png"/><Relationship Id="rId175" Type="http://schemas.openxmlformats.org/officeDocument/2006/relationships/customXml" Target="../ink/ink2068.xml"/><Relationship Id="rId196" Type="http://schemas.openxmlformats.org/officeDocument/2006/relationships/image" Target="../media/image12891.png"/><Relationship Id="rId200" Type="http://schemas.openxmlformats.org/officeDocument/2006/relationships/image" Target="../media/image12921.png"/><Relationship Id="rId16" Type="http://schemas.openxmlformats.org/officeDocument/2006/relationships/customXml" Target="../ink/ink1986.xml"/><Relationship Id="rId221" Type="http://schemas.openxmlformats.org/officeDocument/2006/relationships/customXml" Target="../ink/ink2092.xml"/><Relationship Id="rId242" Type="http://schemas.openxmlformats.org/officeDocument/2006/relationships/customXml" Target="../ink/ink2103.xml"/><Relationship Id="rId37" Type="http://schemas.openxmlformats.org/officeDocument/2006/relationships/image" Target="../media/image12041.png"/><Relationship Id="rId58" Type="http://schemas.openxmlformats.org/officeDocument/2006/relationships/customXml" Target="../ink/ink2007.xml"/><Relationship Id="rId79" Type="http://schemas.openxmlformats.org/officeDocument/2006/relationships/image" Target="../media/image12281.png"/><Relationship Id="rId102" Type="http://schemas.openxmlformats.org/officeDocument/2006/relationships/customXml" Target="../ink/ink2030.xml"/><Relationship Id="rId123" Type="http://schemas.openxmlformats.org/officeDocument/2006/relationships/customXml" Target="../ink/ink2041.xml"/><Relationship Id="rId144" Type="http://schemas.openxmlformats.org/officeDocument/2006/relationships/image" Target="../media/image12631.png"/><Relationship Id="rId90" Type="http://schemas.openxmlformats.org/officeDocument/2006/relationships/customXml" Target="../ink/ink2024.xml"/><Relationship Id="rId165" Type="http://schemas.openxmlformats.org/officeDocument/2006/relationships/customXml" Target="../ink/ink2063.xml"/><Relationship Id="rId186" Type="http://schemas.openxmlformats.org/officeDocument/2006/relationships/customXml" Target="../ink/ink2074.xml"/><Relationship Id="rId211" Type="http://schemas.openxmlformats.org/officeDocument/2006/relationships/customXml" Target="../ink/ink2087.xml"/><Relationship Id="rId232" Type="http://schemas.openxmlformats.org/officeDocument/2006/relationships/customXml" Target="../ink/ink2098.xml"/><Relationship Id="rId253" Type="http://schemas.openxmlformats.org/officeDocument/2006/relationships/image" Target="../media/image13221.png"/><Relationship Id="rId27" Type="http://schemas.openxmlformats.org/officeDocument/2006/relationships/image" Target="../media/image11981.png"/><Relationship Id="rId48" Type="http://schemas.openxmlformats.org/officeDocument/2006/relationships/customXml" Target="../ink/ink2002.xml"/><Relationship Id="rId69" Type="http://schemas.openxmlformats.org/officeDocument/2006/relationships/image" Target="../media/image12231.png"/><Relationship Id="rId113" Type="http://schemas.openxmlformats.org/officeDocument/2006/relationships/customXml" Target="../ink/ink2036.xml"/><Relationship Id="rId134" Type="http://schemas.openxmlformats.org/officeDocument/2006/relationships/image" Target="../media/image12571.png"/><Relationship Id="rId80" Type="http://schemas.openxmlformats.org/officeDocument/2006/relationships/customXml" Target="../ink/ink2018.xml"/><Relationship Id="rId155" Type="http://schemas.openxmlformats.org/officeDocument/2006/relationships/customXml" Target="../ink/ink2057.xml"/><Relationship Id="rId176" Type="http://schemas.openxmlformats.org/officeDocument/2006/relationships/image" Target="../media/image12791.png"/><Relationship Id="rId197" Type="http://schemas.openxmlformats.org/officeDocument/2006/relationships/customXml" Target="../ink/ink2080.xml"/><Relationship Id="rId201" Type="http://schemas.openxmlformats.org/officeDocument/2006/relationships/customXml" Target="../ink/ink2082.xml"/><Relationship Id="rId222" Type="http://schemas.openxmlformats.org/officeDocument/2006/relationships/image" Target="../media/image13041.png"/><Relationship Id="rId243" Type="http://schemas.openxmlformats.org/officeDocument/2006/relationships/image" Target="../media/image13161.png"/><Relationship Id="rId17" Type="http://schemas.openxmlformats.org/officeDocument/2006/relationships/image" Target="../media/image11941.png"/><Relationship Id="rId38" Type="http://schemas.openxmlformats.org/officeDocument/2006/relationships/customXml" Target="../ink/ink1997.xml"/><Relationship Id="rId59" Type="http://schemas.openxmlformats.org/officeDocument/2006/relationships/image" Target="../media/image12171.png"/><Relationship Id="rId103" Type="http://schemas.openxmlformats.org/officeDocument/2006/relationships/image" Target="../media/image12411.png"/><Relationship Id="rId124" Type="http://schemas.openxmlformats.org/officeDocument/2006/relationships/image" Target="../media/image12521.png"/><Relationship Id="rId70" Type="http://schemas.openxmlformats.org/officeDocument/2006/relationships/customXml" Target="../ink/ink2013.xml"/><Relationship Id="rId91" Type="http://schemas.openxmlformats.org/officeDocument/2006/relationships/image" Target="../media/image12341.png"/><Relationship Id="rId145" Type="http://schemas.openxmlformats.org/officeDocument/2006/relationships/customXml" Target="../ink/ink2052.xml"/><Relationship Id="rId166" Type="http://schemas.openxmlformats.org/officeDocument/2006/relationships/image" Target="../media/image12741.png"/><Relationship Id="rId187" Type="http://schemas.openxmlformats.org/officeDocument/2006/relationships/image" Target="../media/image12851.png"/><Relationship Id="rId1" Type="http://schemas.openxmlformats.org/officeDocument/2006/relationships/slideLayout" Target="../slideLayouts/slideLayout2.xml"/><Relationship Id="rId212" Type="http://schemas.openxmlformats.org/officeDocument/2006/relationships/image" Target="../media/image12981.png"/><Relationship Id="rId233" Type="http://schemas.openxmlformats.org/officeDocument/2006/relationships/image" Target="../media/image13091.png"/><Relationship Id="rId254" Type="http://schemas.openxmlformats.org/officeDocument/2006/relationships/customXml" Target="../ink/ink2109.xml"/><Relationship Id="rId28" Type="http://schemas.openxmlformats.org/officeDocument/2006/relationships/customXml" Target="../ink/ink1992.xml"/><Relationship Id="rId49" Type="http://schemas.openxmlformats.org/officeDocument/2006/relationships/image" Target="../media/image12121.png"/><Relationship Id="rId114" Type="http://schemas.openxmlformats.org/officeDocument/2006/relationships/image" Target="../media/image12461.png"/><Relationship Id="rId60" Type="http://schemas.openxmlformats.org/officeDocument/2006/relationships/customXml" Target="../ink/ink2008.xml"/><Relationship Id="rId81" Type="http://schemas.openxmlformats.org/officeDocument/2006/relationships/image" Target="../media/image12291.png"/><Relationship Id="rId135" Type="http://schemas.openxmlformats.org/officeDocument/2006/relationships/customXml" Target="../ink/ink2047.xml"/><Relationship Id="rId156" Type="http://schemas.openxmlformats.org/officeDocument/2006/relationships/customXml" Target="../ink/ink2058.xml"/><Relationship Id="rId177" Type="http://schemas.openxmlformats.org/officeDocument/2006/relationships/customXml" Target="../ink/ink2069.xml"/><Relationship Id="rId198" Type="http://schemas.openxmlformats.org/officeDocument/2006/relationships/image" Target="../media/image12911.png"/><Relationship Id="rId202" Type="http://schemas.openxmlformats.org/officeDocument/2006/relationships/image" Target="../media/image12931.png"/><Relationship Id="rId223" Type="http://schemas.openxmlformats.org/officeDocument/2006/relationships/customXml" Target="../ink/ink2093.xml"/><Relationship Id="rId244" Type="http://schemas.openxmlformats.org/officeDocument/2006/relationships/customXml" Target="../ink/ink2104.xml"/><Relationship Id="rId18" Type="http://schemas.openxmlformats.org/officeDocument/2006/relationships/customXml" Target="../ink/ink1987.xml"/><Relationship Id="rId39" Type="http://schemas.openxmlformats.org/officeDocument/2006/relationships/image" Target="../media/image12051.png"/><Relationship Id="rId50" Type="http://schemas.openxmlformats.org/officeDocument/2006/relationships/customXml" Target="../ink/ink2003.xml"/><Relationship Id="rId104" Type="http://schemas.openxmlformats.org/officeDocument/2006/relationships/customXml" Target="../ink/ink2031.xml"/><Relationship Id="rId125" Type="http://schemas.openxmlformats.org/officeDocument/2006/relationships/customXml" Target="../ink/ink2042.xml"/><Relationship Id="rId146" Type="http://schemas.openxmlformats.org/officeDocument/2006/relationships/image" Target="../media/image12641.png"/><Relationship Id="rId167" Type="http://schemas.openxmlformats.org/officeDocument/2006/relationships/customXml" Target="../ink/ink2064.xml"/><Relationship Id="rId188" Type="http://schemas.openxmlformats.org/officeDocument/2006/relationships/customXml" Target="../ink/ink2075.xml"/><Relationship Id="rId71" Type="http://schemas.openxmlformats.org/officeDocument/2006/relationships/image" Target="../media/image12241.png"/><Relationship Id="rId92" Type="http://schemas.openxmlformats.org/officeDocument/2006/relationships/customXml" Target="../ink/ink2025.xml"/><Relationship Id="rId213" Type="http://schemas.openxmlformats.org/officeDocument/2006/relationships/customXml" Target="../ink/ink2088.xml"/><Relationship Id="rId234" Type="http://schemas.openxmlformats.org/officeDocument/2006/relationships/customXml" Target="../ink/ink2099.xml"/><Relationship Id="rId2" Type="http://schemas.openxmlformats.org/officeDocument/2006/relationships/image" Target="../media/image1355.png"/><Relationship Id="rId29" Type="http://schemas.openxmlformats.org/officeDocument/2006/relationships/image" Target="../media/image11991.png"/><Relationship Id="rId255" Type="http://schemas.openxmlformats.org/officeDocument/2006/relationships/image" Target="../media/image13231.png"/><Relationship Id="rId40" Type="http://schemas.openxmlformats.org/officeDocument/2006/relationships/customXml" Target="../ink/ink1998.xml"/><Relationship Id="rId115" Type="http://schemas.openxmlformats.org/officeDocument/2006/relationships/customXml" Target="../ink/ink2037.xml"/><Relationship Id="rId136" Type="http://schemas.openxmlformats.org/officeDocument/2006/relationships/image" Target="../media/image12581.png"/><Relationship Id="rId157" Type="http://schemas.openxmlformats.org/officeDocument/2006/relationships/image" Target="../media/image12691.png"/><Relationship Id="rId178" Type="http://schemas.openxmlformats.org/officeDocument/2006/relationships/customXml" Target="../ink/ink2070.xml"/><Relationship Id="rId61" Type="http://schemas.openxmlformats.org/officeDocument/2006/relationships/image" Target="../media/image12181.png"/><Relationship Id="rId82" Type="http://schemas.openxmlformats.org/officeDocument/2006/relationships/customXml" Target="../ink/ink2019.xml"/><Relationship Id="rId199" Type="http://schemas.openxmlformats.org/officeDocument/2006/relationships/customXml" Target="../ink/ink2081.xml"/><Relationship Id="rId203" Type="http://schemas.openxmlformats.org/officeDocument/2006/relationships/customXml" Target="../ink/ink2083.xml"/><Relationship Id="rId19" Type="http://schemas.openxmlformats.org/officeDocument/2006/relationships/image" Target="../media/image11951.png"/><Relationship Id="rId224" Type="http://schemas.openxmlformats.org/officeDocument/2006/relationships/image" Target="../media/image13051.png"/><Relationship Id="rId245" Type="http://schemas.openxmlformats.org/officeDocument/2006/relationships/image" Target="../media/image13171.png"/><Relationship Id="rId30" Type="http://schemas.openxmlformats.org/officeDocument/2006/relationships/customXml" Target="../ink/ink1993.xml"/><Relationship Id="rId105" Type="http://schemas.openxmlformats.org/officeDocument/2006/relationships/image" Target="../media/image12421.png"/><Relationship Id="rId126" Type="http://schemas.openxmlformats.org/officeDocument/2006/relationships/image" Target="../media/image12531.png"/><Relationship Id="rId147" Type="http://schemas.openxmlformats.org/officeDocument/2006/relationships/customXml" Target="../ink/ink2053.xml"/><Relationship Id="rId168" Type="http://schemas.openxmlformats.org/officeDocument/2006/relationships/image" Target="../media/image12751.png"/><Relationship Id="rId51" Type="http://schemas.openxmlformats.org/officeDocument/2006/relationships/image" Target="../media/image12131.png"/><Relationship Id="rId72" Type="http://schemas.openxmlformats.org/officeDocument/2006/relationships/customXml" Target="../ink/ink2014.xml"/><Relationship Id="rId93" Type="http://schemas.openxmlformats.org/officeDocument/2006/relationships/image" Target="../media/image12351.png"/><Relationship Id="rId189" Type="http://schemas.openxmlformats.org/officeDocument/2006/relationships/customXml" Target="../ink/ink2076.xml"/><Relationship Id="rId3" Type="http://schemas.openxmlformats.org/officeDocument/2006/relationships/image" Target="../media/image1356.png"/><Relationship Id="rId214" Type="http://schemas.openxmlformats.org/officeDocument/2006/relationships/image" Target="../media/image12991.png"/><Relationship Id="rId235" Type="http://schemas.openxmlformats.org/officeDocument/2006/relationships/image" Target="../media/image13121.png"/><Relationship Id="rId256" Type="http://schemas.openxmlformats.org/officeDocument/2006/relationships/customXml" Target="../ink/ink2110.xml"/><Relationship Id="rId116" Type="http://schemas.openxmlformats.org/officeDocument/2006/relationships/image" Target="../media/image12471.png"/><Relationship Id="rId137" Type="http://schemas.openxmlformats.org/officeDocument/2006/relationships/customXml" Target="../ink/ink2048.xml"/><Relationship Id="rId158" Type="http://schemas.openxmlformats.org/officeDocument/2006/relationships/customXml" Target="../ink/ink2059.xml"/><Relationship Id="rId20" Type="http://schemas.openxmlformats.org/officeDocument/2006/relationships/customXml" Target="../ink/ink1988.xml"/><Relationship Id="rId41" Type="http://schemas.openxmlformats.org/officeDocument/2006/relationships/image" Target="../media/image12061.png"/><Relationship Id="rId62" Type="http://schemas.openxmlformats.org/officeDocument/2006/relationships/customXml" Target="../ink/ink2009.xml"/><Relationship Id="rId83" Type="http://schemas.openxmlformats.org/officeDocument/2006/relationships/image" Target="../media/image12311.png"/><Relationship Id="rId179" Type="http://schemas.openxmlformats.org/officeDocument/2006/relationships/image" Target="../media/image12811.png"/><Relationship Id="rId190" Type="http://schemas.openxmlformats.org/officeDocument/2006/relationships/image" Target="../media/image12861.png"/><Relationship Id="rId204" Type="http://schemas.openxmlformats.org/officeDocument/2006/relationships/image" Target="../media/image12941.png"/><Relationship Id="rId225" Type="http://schemas.openxmlformats.org/officeDocument/2006/relationships/customXml" Target="../ink/ink2094.xml"/><Relationship Id="rId246" Type="http://schemas.openxmlformats.org/officeDocument/2006/relationships/customXml" Target="../ink/ink2105.xml"/><Relationship Id="rId106" Type="http://schemas.openxmlformats.org/officeDocument/2006/relationships/customXml" Target="../ink/ink2032.xml"/><Relationship Id="rId127" Type="http://schemas.openxmlformats.org/officeDocument/2006/relationships/customXml" Target="../ink/ink2043.xml"/><Relationship Id="rId10" Type="http://schemas.openxmlformats.org/officeDocument/2006/relationships/customXml" Target="../ink/ink1983.xml"/><Relationship Id="rId31" Type="http://schemas.openxmlformats.org/officeDocument/2006/relationships/image" Target="../media/image12011.png"/><Relationship Id="rId52" Type="http://schemas.openxmlformats.org/officeDocument/2006/relationships/customXml" Target="../ink/ink2004.xml"/><Relationship Id="rId73" Type="http://schemas.openxmlformats.org/officeDocument/2006/relationships/image" Target="../media/image12251.png"/><Relationship Id="rId94" Type="http://schemas.openxmlformats.org/officeDocument/2006/relationships/customXml" Target="../ink/ink2026.xml"/><Relationship Id="rId148" Type="http://schemas.openxmlformats.org/officeDocument/2006/relationships/image" Target="../media/image12651.png"/><Relationship Id="rId169" Type="http://schemas.openxmlformats.org/officeDocument/2006/relationships/customXml" Target="../ink/ink2065.xml"/><Relationship Id="rId4" Type="http://schemas.openxmlformats.org/officeDocument/2006/relationships/customXml" Target="../ink/ink1980.xml"/><Relationship Id="rId180" Type="http://schemas.openxmlformats.org/officeDocument/2006/relationships/customXml" Target="../ink/ink2071.xml"/><Relationship Id="rId215" Type="http://schemas.openxmlformats.org/officeDocument/2006/relationships/customXml" Target="../ink/ink2089.xml"/><Relationship Id="rId236" Type="http://schemas.openxmlformats.org/officeDocument/2006/relationships/customXml" Target="../ink/ink2100.xml"/><Relationship Id="rId257" Type="http://schemas.openxmlformats.org/officeDocument/2006/relationships/image" Target="../media/image13241.png"/></Relationships>
</file>

<file path=ppt/slides/_rels/slide61.xml.rels><?xml version="1.0" encoding="UTF-8" standalone="yes"?>
<Relationships xmlns="http://schemas.openxmlformats.org/package/2006/relationships"><Relationship Id="rId26" Type="http://schemas.openxmlformats.org/officeDocument/2006/relationships/customXml" Target="../ink/ink2122.xml"/><Relationship Id="rId21" Type="http://schemas.openxmlformats.org/officeDocument/2006/relationships/image" Target="../media/image1368.png"/><Relationship Id="rId42" Type="http://schemas.openxmlformats.org/officeDocument/2006/relationships/customXml" Target="../ink/ink2130.xml"/><Relationship Id="rId47" Type="http://schemas.openxmlformats.org/officeDocument/2006/relationships/image" Target="../media/image1383.png"/><Relationship Id="rId63" Type="http://schemas.openxmlformats.org/officeDocument/2006/relationships/image" Target="../media/image1392.png"/><Relationship Id="rId68" Type="http://schemas.openxmlformats.org/officeDocument/2006/relationships/customXml" Target="../ink/ink2143.xml"/><Relationship Id="rId84" Type="http://schemas.openxmlformats.org/officeDocument/2006/relationships/image" Target="../media/image1403.png"/><Relationship Id="rId89" Type="http://schemas.openxmlformats.org/officeDocument/2006/relationships/customXml" Target="../ink/ink2154.xml"/><Relationship Id="rId16" Type="http://schemas.openxmlformats.org/officeDocument/2006/relationships/customXml" Target="../ink/ink2117.xml"/><Relationship Id="rId11" Type="http://schemas.openxmlformats.org/officeDocument/2006/relationships/image" Target="../media/image1363.png"/><Relationship Id="rId32" Type="http://schemas.openxmlformats.org/officeDocument/2006/relationships/customXml" Target="../ink/ink2125.xml"/><Relationship Id="rId37" Type="http://schemas.openxmlformats.org/officeDocument/2006/relationships/image" Target="../media/image1377.png"/><Relationship Id="rId53" Type="http://schemas.openxmlformats.org/officeDocument/2006/relationships/image" Target="../media/image1386.png"/><Relationship Id="rId58" Type="http://schemas.openxmlformats.org/officeDocument/2006/relationships/customXml" Target="../ink/ink2138.xml"/><Relationship Id="rId74" Type="http://schemas.openxmlformats.org/officeDocument/2006/relationships/customXml" Target="../ink/ink2146.xml"/><Relationship Id="rId79" Type="http://schemas.openxmlformats.org/officeDocument/2006/relationships/customXml" Target="../ink/ink2149.xml"/><Relationship Id="rId5" Type="http://schemas.openxmlformats.org/officeDocument/2006/relationships/image" Target="../media/image1359.png"/><Relationship Id="rId90" Type="http://schemas.openxmlformats.org/officeDocument/2006/relationships/image" Target="../media/image1406.png"/><Relationship Id="rId22" Type="http://schemas.openxmlformats.org/officeDocument/2006/relationships/customXml" Target="../ink/ink2120.xml"/><Relationship Id="rId27" Type="http://schemas.openxmlformats.org/officeDocument/2006/relationships/image" Target="../media/image1372.png"/><Relationship Id="rId43" Type="http://schemas.openxmlformats.org/officeDocument/2006/relationships/image" Target="../media/image1381.png"/><Relationship Id="rId48" Type="http://schemas.openxmlformats.org/officeDocument/2006/relationships/customXml" Target="../ink/ink2133.xml"/><Relationship Id="rId64" Type="http://schemas.openxmlformats.org/officeDocument/2006/relationships/customXml" Target="../ink/ink2141.xml"/><Relationship Id="rId69" Type="http://schemas.openxmlformats.org/officeDocument/2006/relationships/image" Target="../media/image1395.png"/><Relationship Id="rId8" Type="http://schemas.openxmlformats.org/officeDocument/2006/relationships/customXml" Target="../ink/ink2113.xml"/><Relationship Id="rId51" Type="http://schemas.openxmlformats.org/officeDocument/2006/relationships/image" Target="../media/image1385.png"/><Relationship Id="rId72" Type="http://schemas.openxmlformats.org/officeDocument/2006/relationships/customXml" Target="../ink/ink2145.xml"/><Relationship Id="rId80" Type="http://schemas.openxmlformats.org/officeDocument/2006/relationships/image" Target="../media/image1401.png"/><Relationship Id="rId85" Type="http://schemas.openxmlformats.org/officeDocument/2006/relationships/customXml" Target="../ink/ink2152.xml"/><Relationship Id="rId93" Type="http://schemas.openxmlformats.org/officeDocument/2006/relationships/customXml" Target="../ink/ink2156.xml"/><Relationship Id="rId3" Type="http://schemas.openxmlformats.org/officeDocument/2006/relationships/image" Target="../media/image1358.png"/><Relationship Id="rId12" Type="http://schemas.openxmlformats.org/officeDocument/2006/relationships/customXml" Target="../ink/ink2115.xml"/><Relationship Id="rId17" Type="http://schemas.openxmlformats.org/officeDocument/2006/relationships/image" Target="../media/image1366.png"/><Relationship Id="rId25" Type="http://schemas.openxmlformats.org/officeDocument/2006/relationships/image" Target="../media/image1371.png"/><Relationship Id="rId33" Type="http://schemas.openxmlformats.org/officeDocument/2006/relationships/image" Target="../media/image1375.png"/><Relationship Id="rId38" Type="http://schemas.openxmlformats.org/officeDocument/2006/relationships/customXml" Target="../ink/ink2128.xml"/><Relationship Id="rId46" Type="http://schemas.openxmlformats.org/officeDocument/2006/relationships/customXml" Target="../ink/ink2132.xml"/><Relationship Id="rId59" Type="http://schemas.openxmlformats.org/officeDocument/2006/relationships/image" Target="../media/image1389.png"/><Relationship Id="rId67" Type="http://schemas.openxmlformats.org/officeDocument/2006/relationships/image" Target="../media/image1394.png"/><Relationship Id="rId20" Type="http://schemas.openxmlformats.org/officeDocument/2006/relationships/customXml" Target="../ink/ink2119.xml"/><Relationship Id="rId41" Type="http://schemas.openxmlformats.org/officeDocument/2006/relationships/image" Target="../media/image1379.png"/><Relationship Id="rId54" Type="http://schemas.openxmlformats.org/officeDocument/2006/relationships/customXml" Target="../ink/ink2136.xml"/><Relationship Id="rId62" Type="http://schemas.openxmlformats.org/officeDocument/2006/relationships/customXml" Target="../ink/ink2140.xml"/><Relationship Id="rId70" Type="http://schemas.openxmlformats.org/officeDocument/2006/relationships/customXml" Target="../ink/ink2144.xml"/><Relationship Id="rId75" Type="http://schemas.openxmlformats.org/officeDocument/2006/relationships/customXml" Target="../ink/ink2147.xml"/><Relationship Id="rId83" Type="http://schemas.openxmlformats.org/officeDocument/2006/relationships/customXml" Target="../ink/ink2151.xml"/><Relationship Id="rId88" Type="http://schemas.openxmlformats.org/officeDocument/2006/relationships/image" Target="../media/image1405.png"/><Relationship Id="rId91" Type="http://schemas.openxmlformats.org/officeDocument/2006/relationships/customXml" Target="../ink/ink2155.xml"/><Relationship Id="rId1" Type="http://schemas.openxmlformats.org/officeDocument/2006/relationships/slideLayout" Target="../slideLayouts/slideLayout2.xml"/><Relationship Id="rId6" Type="http://schemas.openxmlformats.org/officeDocument/2006/relationships/customXml" Target="../ink/ink2112.xml"/><Relationship Id="rId15" Type="http://schemas.openxmlformats.org/officeDocument/2006/relationships/image" Target="../media/image1365.png"/><Relationship Id="rId23" Type="http://schemas.openxmlformats.org/officeDocument/2006/relationships/image" Target="../media/image1369.png"/><Relationship Id="rId28" Type="http://schemas.openxmlformats.org/officeDocument/2006/relationships/customXml" Target="../ink/ink2123.xml"/><Relationship Id="rId36" Type="http://schemas.openxmlformats.org/officeDocument/2006/relationships/customXml" Target="../ink/ink2127.xml"/><Relationship Id="rId49" Type="http://schemas.openxmlformats.org/officeDocument/2006/relationships/image" Target="../media/image1384.png"/><Relationship Id="rId57" Type="http://schemas.openxmlformats.org/officeDocument/2006/relationships/image" Target="../media/image1388.png"/><Relationship Id="rId10" Type="http://schemas.openxmlformats.org/officeDocument/2006/relationships/customXml" Target="../ink/ink2114.xml"/><Relationship Id="rId31" Type="http://schemas.openxmlformats.org/officeDocument/2006/relationships/image" Target="../media/image1374.png"/><Relationship Id="rId44" Type="http://schemas.openxmlformats.org/officeDocument/2006/relationships/customXml" Target="../ink/ink2131.xml"/><Relationship Id="rId52" Type="http://schemas.openxmlformats.org/officeDocument/2006/relationships/customXml" Target="../ink/ink2135.xml"/><Relationship Id="rId60" Type="http://schemas.openxmlformats.org/officeDocument/2006/relationships/customXml" Target="../ink/ink2139.xml"/><Relationship Id="rId65" Type="http://schemas.openxmlformats.org/officeDocument/2006/relationships/image" Target="../media/image1393.png"/><Relationship Id="rId73" Type="http://schemas.openxmlformats.org/officeDocument/2006/relationships/image" Target="../media/image1397.png"/><Relationship Id="rId78" Type="http://schemas.openxmlformats.org/officeDocument/2006/relationships/image" Target="../media/image1399.png"/><Relationship Id="rId81" Type="http://schemas.openxmlformats.org/officeDocument/2006/relationships/customXml" Target="../ink/ink2150.xml"/><Relationship Id="rId86" Type="http://schemas.openxmlformats.org/officeDocument/2006/relationships/image" Target="../media/image1404.png"/><Relationship Id="rId94" Type="http://schemas.openxmlformats.org/officeDocument/2006/relationships/image" Target="../media/image1408.png"/><Relationship Id="rId4" Type="http://schemas.openxmlformats.org/officeDocument/2006/relationships/customXml" Target="../ink/ink2111.xml"/><Relationship Id="rId9" Type="http://schemas.openxmlformats.org/officeDocument/2006/relationships/image" Target="../media/image1362.png"/><Relationship Id="rId13" Type="http://schemas.openxmlformats.org/officeDocument/2006/relationships/image" Target="../media/image1364.png"/><Relationship Id="rId18" Type="http://schemas.openxmlformats.org/officeDocument/2006/relationships/customXml" Target="../ink/ink2118.xml"/><Relationship Id="rId39" Type="http://schemas.openxmlformats.org/officeDocument/2006/relationships/image" Target="../media/image1378.png"/><Relationship Id="rId34" Type="http://schemas.openxmlformats.org/officeDocument/2006/relationships/customXml" Target="../ink/ink2126.xml"/><Relationship Id="rId50" Type="http://schemas.openxmlformats.org/officeDocument/2006/relationships/customXml" Target="../ink/ink2134.xml"/><Relationship Id="rId55" Type="http://schemas.openxmlformats.org/officeDocument/2006/relationships/image" Target="../media/image1387.png"/><Relationship Id="rId76" Type="http://schemas.openxmlformats.org/officeDocument/2006/relationships/image" Target="../media/image1398.png"/><Relationship Id="rId7" Type="http://schemas.openxmlformats.org/officeDocument/2006/relationships/image" Target="../media/image1361.png"/><Relationship Id="rId71" Type="http://schemas.openxmlformats.org/officeDocument/2006/relationships/image" Target="../media/image1396.png"/><Relationship Id="rId92" Type="http://schemas.openxmlformats.org/officeDocument/2006/relationships/image" Target="../media/image1407.png"/><Relationship Id="rId2" Type="http://schemas.openxmlformats.org/officeDocument/2006/relationships/image" Target="../media/image1357.png"/><Relationship Id="rId29" Type="http://schemas.openxmlformats.org/officeDocument/2006/relationships/image" Target="../media/image1373.png"/><Relationship Id="rId24" Type="http://schemas.openxmlformats.org/officeDocument/2006/relationships/customXml" Target="../ink/ink2121.xml"/><Relationship Id="rId40" Type="http://schemas.openxmlformats.org/officeDocument/2006/relationships/customXml" Target="../ink/ink2129.xml"/><Relationship Id="rId45" Type="http://schemas.openxmlformats.org/officeDocument/2006/relationships/image" Target="../media/image1382.png"/><Relationship Id="rId66" Type="http://schemas.openxmlformats.org/officeDocument/2006/relationships/customXml" Target="../ink/ink2142.xml"/><Relationship Id="rId87" Type="http://schemas.openxmlformats.org/officeDocument/2006/relationships/customXml" Target="../ink/ink2153.xml"/><Relationship Id="rId61" Type="http://schemas.openxmlformats.org/officeDocument/2006/relationships/image" Target="../media/image1391.png"/><Relationship Id="rId82" Type="http://schemas.openxmlformats.org/officeDocument/2006/relationships/image" Target="../media/image1402.png"/><Relationship Id="rId19" Type="http://schemas.openxmlformats.org/officeDocument/2006/relationships/image" Target="../media/image1367.png"/><Relationship Id="rId14" Type="http://schemas.openxmlformats.org/officeDocument/2006/relationships/customXml" Target="../ink/ink2116.xml"/><Relationship Id="rId30" Type="http://schemas.openxmlformats.org/officeDocument/2006/relationships/customXml" Target="../ink/ink2124.xml"/><Relationship Id="rId35" Type="http://schemas.openxmlformats.org/officeDocument/2006/relationships/image" Target="../media/image1376.png"/><Relationship Id="rId56" Type="http://schemas.openxmlformats.org/officeDocument/2006/relationships/customXml" Target="../ink/ink2137.xml"/><Relationship Id="rId77" Type="http://schemas.openxmlformats.org/officeDocument/2006/relationships/customXml" Target="../ink/ink2148.xml"/></Relationships>
</file>

<file path=ppt/slides/_rels/slide62.xml.rels><?xml version="1.0" encoding="UTF-8" standalone="yes"?>
<Relationships xmlns="http://schemas.openxmlformats.org/package/2006/relationships"><Relationship Id="rId117" Type="http://schemas.openxmlformats.org/officeDocument/2006/relationships/customXml" Target="../ink/ink2216.xml"/><Relationship Id="rId21" Type="http://schemas.openxmlformats.org/officeDocument/2006/relationships/image" Target="../media/image7001.png"/><Relationship Id="rId42" Type="http://schemas.openxmlformats.org/officeDocument/2006/relationships/image" Target="../media/image7101.png"/><Relationship Id="rId63" Type="http://schemas.openxmlformats.org/officeDocument/2006/relationships/customXml" Target="../ink/ink2188.xml"/><Relationship Id="rId84" Type="http://schemas.openxmlformats.org/officeDocument/2006/relationships/image" Target="../media/image7291.png"/><Relationship Id="rId138" Type="http://schemas.openxmlformats.org/officeDocument/2006/relationships/customXml" Target="../ink/ink2227.xml"/><Relationship Id="rId159" Type="http://schemas.openxmlformats.org/officeDocument/2006/relationships/customXml" Target="../ink/ink2238.xml"/><Relationship Id="rId170" Type="http://schemas.openxmlformats.org/officeDocument/2006/relationships/image" Target="../media/image7740.png"/><Relationship Id="rId107" Type="http://schemas.openxmlformats.org/officeDocument/2006/relationships/customXml" Target="../ink/ink2211.xml"/><Relationship Id="rId11" Type="http://schemas.openxmlformats.org/officeDocument/2006/relationships/image" Target="../media/image6951.png"/><Relationship Id="rId32" Type="http://schemas.openxmlformats.org/officeDocument/2006/relationships/image" Target="../media/image7051.png"/><Relationship Id="rId53" Type="http://schemas.openxmlformats.org/officeDocument/2006/relationships/image" Target="../media/image7151.png"/><Relationship Id="rId74" Type="http://schemas.openxmlformats.org/officeDocument/2006/relationships/customXml" Target="../ink/ink2194.xml"/><Relationship Id="rId128" Type="http://schemas.openxmlformats.org/officeDocument/2006/relationships/image" Target="../media/image7510.png"/><Relationship Id="rId149" Type="http://schemas.openxmlformats.org/officeDocument/2006/relationships/customXml" Target="../ink/ink2233.xml"/><Relationship Id="rId5" Type="http://schemas.openxmlformats.org/officeDocument/2006/relationships/image" Target="../media/image6921.png"/><Relationship Id="rId95" Type="http://schemas.openxmlformats.org/officeDocument/2006/relationships/customXml" Target="../ink/ink2205.xml"/><Relationship Id="rId160" Type="http://schemas.openxmlformats.org/officeDocument/2006/relationships/image" Target="../media/image7680.png"/><Relationship Id="rId22" Type="http://schemas.openxmlformats.org/officeDocument/2006/relationships/customXml" Target="../ink/ink2166.xml"/><Relationship Id="rId43" Type="http://schemas.openxmlformats.org/officeDocument/2006/relationships/customXml" Target="../ink/ink2177.xml"/><Relationship Id="rId64" Type="http://schemas.openxmlformats.org/officeDocument/2006/relationships/image" Target="../media/image7201.png"/><Relationship Id="rId118" Type="http://schemas.openxmlformats.org/officeDocument/2006/relationships/image" Target="../media/image7461.png"/><Relationship Id="rId139" Type="http://schemas.openxmlformats.org/officeDocument/2006/relationships/image" Target="../media/image7570.png"/><Relationship Id="rId85" Type="http://schemas.openxmlformats.org/officeDocument/2006/relationships/customXml" Target="../ink/ink2200.xml"/><Relationship Id="rId150" Type="http://schemas.openxmlformats.org/officeDocument/2006/relationships/image" Target="../media/image7630.png"/><Relationship Id="rId171" Type="http://schemas.openxmlformats.org/officeDocument/2006/relationships/customXml" Target="../ink/ink2244.xml"/><Relationship Id="rId12" Type="http://schemas.openxmlformats.org/officeDocument/2006/relationships/customXml" Target="../ink/ink2161.xml"/><Relationship Id="rId33" Type="http://schemas.openxmlformats.org/officeDocument/2006/relationships/customXml" Target="../ink/ink2172.xml"/><Relationship Id="rId108" Type="http://schemas.openxmlformats.org/officeDocument/2006/relationships/image" Target="../media/image7412.png"/><Relationship Id="rId129" Type="http://schemas.openxmlformats.org/officeDocument/2006/relationships/customXml" Target="../ink/ink2222.xml"/><Relationship Id="rId54" Type="http://schemas.openxmlformats.org/officeDocument/2006/relationships/customXml" Target="../ink/ink2183.xml"/><Relationship Id="rId70" Type="http://schemas.openxmlformats.org/officeDocument/2006/relationships/customXml" Target="../ink/ink2192.xml"/><Relationship Id="rId75" Type="http://schemas.openxmlformats.org/officeDocument/2006/relationships/image" Target="../media/image7251.png"/><Relationship Id="rId91" Type="http://schemas.openxmlformats.org/officeDocument/2006/relationships/customXml" Target="../ink/ink2203.xml"/><Relationship Id="rId96" Type="http://schemas.openxmlformats.org/officeDocument/2006/relationships/image" Target="../media/image7351.png"/><Relationship Id="rId140" Type="http://schemas.openxmlformats.org/officeDocument/2006/relationships/customXml" Target="../ink/ink2228.xml"/><Relationship Id="rId145" Type="http://schemas.openxmlformats.org/officeDocument/2006/relationships/customXml" Target="../ink/ink2231.xml"/><Relationship Id="rId161" Type="http://schemas.openxmlformats.org/officeDocument/2006/relationships/customXml" Target="../ink/ink2239.xml"/><Relationship Id="rId166" Type="http://schemas.openxmlformats.org/officeDocument/2006/relationships/image" Target="../media/image7720.png"/><Relationship Id="rId1" Type="http://schemas.openxmlformats.org/officeDocument/2006/relationships/slideLayout" Target="../slideLayouts/slideLayout2.xml"/><Relationship Id="rId6" Type="http://schemas.openxmlformats.org/officeDocument/2006/relationships/customXml" Target="../ink/ink2158.xml"/><Relationship Id="rId23" Type="http://schemas.openxmlformats.org/officeDocument/2006/relationships/image" Target="../media/image7012.png"/><Relationship Id="rId28" Type="http://schemas.openxmlformats.org/officeDocument/2006/relationships/image" Target="../media/image7031.png"/><Relationship Id="rId49" Type="http://schemas.openxmlformats.org/officeDocument/2006/relationships/image" Target="../media/image7131.png"/><Relationship Id="rId114" Type="http://schemas.openxmlformats.org/officeDocument/2006/relationships/image" Target="../media/image7441.png"/><Relationship Id="rId119" Type="http://schemas.openxmlformats.org/officeDocument/2006/relationships/customXml" Target="../ink/ink2217.xml"/><Relationship Id="rId44" Type="http://schemas.openxmlformats.org/officeDocument/2006/relationships/image" Target="../media/image7112.png"/><Relationship Id="rId60" Type="http://schemas.openxmlformats.org/officeDocument/2006/relationships/customXml" Target="../ink/ink2186.xml"/><Relationship Id="rId65" Type="http://schemas.openxmlformats.org/officeDocument/2006/relationships/customXml" Target="../ink/ink2189.xml"/><Relationship Id="rId81" Type="http://schemas.openxmlformats.org/officeDocument/2006/relationships/customXml" Target="../ink/ink2198.xml"/><Relationship Id="rId86" Type="http://schemas.openxmlformats.org/officeDocument/2006/relationships/image" Target="../media/image7301.png"/><Relationship Id="rId130" Type="http://schemas.openxmlformats.org/officeDocument/2006/relationships/image" Target="../media/image7520.png"/><Relationship Id="rId135" Type="http://schemas.openxmlformats.org/officeDocument/2006/relationships/customXml" Target="../ink/ink2225.xml"/><Relationship Id="rId151" Type="http://schemas.openxmlformats.org/officeDocument/2006/relationships/customXml" Target="../ink/ink2234.xml"/><Relationship Id="rId156" Type="http://schemas.openxmlformats.org/officeDocument/2006/relationships/image" Target="../media/image7660.png"/><Relationship Id="rId172" Type="http://schemas.openxmlformats.org/officeDocument/2006/relationships/image" Target="../media/image7750.png"/><Relationship Id="rId13" Type="http://schemas.openxmlformats.org/officeDocument/2006/relationships/image" Target="../media/image6961.png"/><Relationship Id="rId18" Type="http://schemas.openxmlformats.org/officeDocument/2006/relationships/customXml" Target="../ink/ink2164.xml"/><Relationship Id="rId39" Type="http://schemas.openxmlformats.org/officeDocument/2006/relationships/customXml" Target="../ink/ink2175.xml"/><Relationship Id="rId109" Type="http://schemas.openxmlformats.org/officeDocument/2006/relationships/customXml" Target="../ink/ink2212.xml"/><Relationship Id="rId34" Type="http://schemas.openxmlformats.org/officeDocument/2006/relationships/image" Target="../media/image7061.png"/><Relationship Id="rId50" Type="http://schemas.openxmlformats.org/officeDocument/2006/relationships/customXml" Target="../ink/ink2181.xml"/><Relationship Id="rId55" Type="http://schemas.openxmlformats.org/officeDocument/2006/relationships/image" Target="../media/image7161.png"/><Relationship Id="rId76" Type="http://schemas.openxmlformats.org/officeDocument/2006/relationships/customXml" Target="../ink/ink2195.xml"/><Relationship Id="rId97" Type="http://schemas.openxmlformats.org/officeDocument/2006/relationships/customXml" Target="../ink/ink2206.xml"/><Relationship Id="rId104" Type="http://schemas.openxmlformats.org/officeDocument/2006/relationships/image" Target="../media/image7391.png"/><Relationship Id="rId120" Type="http://schemas.openxmlformats.org/officeDocument/2006/relationships/image" Target="../media/image7471.png"/><Relationship Id="rId125" Type="http://schemas.openxmlformats.org/officeDocument/2006/relationships/customXml" Target="../ink/ink2220.xml"/><Relationship Id="rId141" Type="http://schemas.openxmlformats.org/officeDocument/2006/relationships/image" Target="../media/image7580.png"/><Relationship Id="rId146" Type="http://schemas.openxmlformats.org/officeDocument/2006/relationships/image" Target="../media/image7600.png"/><Relationship Id="rId167" Type="http://schemas.openxmlformats.org/officeDocument/2006/relationships/customXml" Target="../ink/ink2242.xml"/><Relationship Id="rId7" Type="http://schemas.openxmlformats.org/officeDocument/2006/relationships/image" Target="../media/image6931.png"/><Relationship Id="rId71" Type="http://schemas.openxmlformats.org/officeDocument/2006/relationships/image" Target="../media/image7231.png"/><Relationship Id="rId92" Type="http://schemas.openxmlformats.org/officeDocument/2006/relationships/image" Target="../media/image7331.png"/><Relationship Id="rId162" Type="http://schemas.openxmlformats.org/officeDocument/2006/relationships/image" Target="../media/image7690.png"/><Relationship Id="rId2" Type="http://schemas.openxmlformats.org/officeDocument/2006/relationships/image" Target="../media/image1409.png"/><Relationship Id="rId29" Type="http://schemas.openxmlformats.org/officeDocument/2006/relationships/customXml" Target="../ink/ink2170.xml"/><Relationship Id="rId24" Type="http://schemas.openxmlformats.org/officeDocument/2006/relationships/customXml" Target="../ink/ink2167.xml"/><Relationship Id="rId40" Type="http://schemas.openxmlformats.org/officeDocument/2006/relationships/image" Target="../media/image7091.png"/><Relationship Id="rId45" Type="http://schemas.openxmlformats.org/officeDocument/2006/relationships/customXml" Target="../ink/ink2178.xml"/><Relationship Id="rId66" Type="http://schemas.openxmlformats.org/officeDocument/2006/relationships/image" Target="../media/image7212.png"/><Relationship Id="rId87" Type="http://schemas.openxmlformats.org/officeDocument/2006/relationships/customXml" Target="../ink/ink2201.xml"/><Relationship Id="rId110" Type="http://schemas.openxmlformats.org/officeDocument/2006/relationships/image" Target="../media/image7421.png"/><Relationship Id="rId115" Type="http://schemas.openxmlformats.org/officeDocument/2006/relationships/customXml" Target="../ink/ink2215.xml"/><Relationship Id="rId131" Type="http://schemas.openxmlformats.org/officeDocument/2006/relationships/customXml" Target="../ink/ink2223.xml"/><Relationship Id="rId136" Type="http://schemas.openxmlformats.org/officeDocument/2006/relationships/customXml" Target="../ink/ink2226.xml"/><Relationship Id="rId157" Type="http://schemas.openxmlformats.org/officeDocument/2006/relationships/customXml" Target="../ink/ink2237.xml"/><Relationship Id="rId61" Type="http://schemas.openxmlformats.org/officeDocument/2006/relationships/image" Target="../media/image7191.png"/><Relationship Id="rId82" Type="http://schemas.openxmlformats.org/officeDocument/2006/relationships/image" Target="../media/image7281.png"/><Relationship Id="rId152" Type="http://schemas.openxmlformats.org/officeDocument/2006/relationships/image" Target="../media/image7640.png"/><Relationship Id="rId19" Type="http://schemas.openxmlformats.org/officeDocument/2006/relationships/image" Target="../media/image6991.png"/><Relationship Id="rId14" Type="http://schemas.openxmlformats.org/officeDocument/2006/relationships/customXml" Target="../ink/ink2162.xml"/><Relationship Id="rId30" Type="http://schemas.openxmlformats.org/officeDocument/2006/relationships/image" Target="../media/image7041.png"/><Relationship Id="rId35" Type="http://schemas.openxmlformats.org/officeDocument/2006/relationships/customXml" Target="../ink/ink2173.xml"/><Relationship Id="rId56" Type="http://schemas.openxmlformats.org/officeDocument/2006/relationships/customXml" Target="../ink/ink2184.xml"/><Relationship Id="rId77" Type="http://schemas.openxmlformats.org/officeDocument/2006/relationships/image" Target="../media/image7261.png"/><Relationship Id="rId100" Type="http://schemas.openxmlformats.org/officeDocument/2006/relationships/image" Target="../media/image7371.png"/><Relationship Id="rId105" Type="http://schemas.openxmlformats.org/officeDocument/2006/relationships/customXml" Target="../ink/ink2210.xml"/><Relationship Id="rId126" Type="http://schemas.openxmlformats.org/officeDocument/2006/relationships/image" Target="../media/image7500.png"/><Relationship Id="rId147" Type="http://schemas.openxmlformats.org/officeDocument/2006/relationships/customXml" Target="../ink/ink2232.xml"/><Relationship Id="rId168" Type="http://schemas.openxmlformats.org/officeDocument/2006/relationships/image" Target="../media/image7730.png"/><Relationship Id="rId8" Type="http://schemas.openxmlformats.org/officeDocument/2006/relationships/customXml" Target="../ink/ink2159.xml"/><Relationship Id="rId51" Type="http://schemas.openxmlformats.org/officeDocument/2006/relationships/image" Target="../media/image7141.png"/><Relationship Id="rId72" Type="http://schemas.openxmlformats.org/officeDocument/2006/relationships/customXml" Target="../ink/ink2193.xml"/><Relationship Id="rId93" Type="http://schemas.openxmlformats.org/officeDocument/2006/relationships/customXml" Target="../ink/ink2204.xml"/><Relationship Id="rId98" Type="http://schemas.openxmlformats.org/officeDocument/2006/relationships/image" Target="../media/image7361.png"/><Relationship Id="rId121" Type="http://schemas.openxmlformats.org/officeDocument/2006/relationships/customXml" Target="../ink/ink2218.xml"/><Relationship Id="rId142" Type="http://schemas.openxmlformats.org/officeDocument/2006/relationships/customXml" Target="../ink/ink2229.xml"/><Relationship Id="rId163" Type="http://schemas.openxmlformats.org/officeDocument/2006/relationships/customXml" Target="../ink/ink2240.xml"/><Relationship Id="rId3" Type="http://schemas.openxmlformats.org/officeDocument/2006/relationships/image" Target="../media/image1412.png"/><Relationship Id="rId25" Type="http://schemas.openxmlformats.org/officeDocument/2006/relationships/image" Target="../media/image7021.png"/><Relationship Id="rId46" Type="http://schemas.openxmlformats.org/officeDocument/2006/relationships/image" Target="../media/image7121.png"/><Relationship Id="rId67" Type="http://schemas.openxmlformats.org/officeDocument/2006/relationships/customXml" Target="../ink/ink2190.xml"/><Relationship Id="rId116" Type="http://schemas.openxmlformats.org/officeDocument/2006/relationships/image" Target="../media/image7451.png"/><Relationship Id="rId137" Type="http://schemas.openxmlformats.org/officeDocument/2006/relationships/image" Target="../media/image7560.png"/><Relationship Id="rId158" Type="http://schemas.openxmlformats.org/officeDocument/2006/relationships/image" Target="../media/image7670.png"/><Relationship Id="rId20" Type="http://schemas.openxmlformats.org/officeDocument/2006/relationships/customXml" Target="../ink/ink2165.xml"/><Relationship Id="rId41" Type="http://schemas.openxmlformats.org/officeDocument/2006/relationships/customXml" Target="../ink/ink2176.xml"/><Relationship Id="rId62" Type="http://schemas.openxmlformats.org/officeDocument/2006/relationships/customXml" Target="../ink/ink2187.xml"/><Relationship Id="rId83" Type="http://schemas.openxmlformats.org/officeDocument/2006/relationships/customXml" Target="../ink/ink2199.xml"/><Relationship Id="rId88" Type="http://schemas.openxmlformats.org/officeDocument/2006/relationships/image" Target="../media/image7312.png"/><Relationship Id="rId111" Type="http://schemas.openxmlformats.org/officeDocument/2006/relationships/customXml" Target="../ink/ink2213.xml"/><Relationship Id="rId132" Type="http://schemas.openxmlformats.org/officeDocument/2006/relationships/image" Target="../media/image7530.png"/><Relationship Id="rId153" Type="http://schemas.openxmlformats.org/officeDocument/2006/relationships/customXml" Target="../ink/ink2235.xml"/><Relationship Id="rId15" Type="http://schemas.openxmlformats.org/officeDocument/2006/relationships/image" Target="../media/image6971.png"/><Relationship Id="rId36" Type="http://schemas.openxmlformats.org/officeDocument/2006/relationships/image" Target="../media/image7071.png"/><Relationship Id="rId57" Type="http://schemas.openxmlformats.org/officeDocument/2006/relationships/image" Target="../media/image7171.png"/><Relationship Id="rId106" Type="http://schemas.openxmlformats.org/officeDocument/2006/relationships/image" Target="../media/image7401.png"/><Relationship Id="rId127" Type="http://schemas.openxmlformats.org/officeDocument/2006/relationships/customXml" Target="../ink/ink2221.xml"/><Relationship Id="rId10" Type="http://schemas.openxmlformats.org/officeDocument/2006/relationships/customXml" Target="../ink/ink2160.xml"/><Relationship Id="rId31" Type="http://schemas.openxmlformats.org/officeDocument/2006/relationships/customXml" Target="../ink/ink2171.xml"/><Relationship Id="rId52" Type="http://schemas.openxmlformats.org/officeDocument/2006/relationships/customXml" Target="../ink/ink2182.xml"/><Relationship Id="rId73" Type="http://schemas.openxmlformats.org/officeDocument/2006/relationships/image" Target="../media/image7241.png"/><Relationship Id="rId78" Type="http://schemas.openxmlformats.org/officeDocument/2006/relationships/customXml" Target="../ink/ink2196.xml"/><Relationship Id="rId94" Type="http://schemas.openxmlformats.org/officeDocument/2006/relationships/image" Target="../media/image7341.png"/><Relationship Id="rId99" Type="http://schemas.openxmlformats.org/officeDocument/2006/relationships/customXml" Target="../ink/ink2207.xml"/><Relationship Id="rId101" Type="http://schemas.openxmlformats.org/officeDocument/2006/relationships/customXml" Target="../ink/ink2208.xml"/><Relationship Id="rId122" Type="http://schemas.openxmlformats.org/officeDocument/2006/relationships/image" Target="../media/image7481.png"/><Relationship Id="rId143" Type="http://schemas.openxmlformats.org/officeDocument/2006/relationships/image" Target="../media/image7590.png"/><Relationship Id="rId148" Type="http://schemas.openxmlformats.org/officeDocument/2006/relationships/image" Target="../media/image7620.png"/><Relationship Id="rId164" Type="http://schemas.openxmlformats.org/officeDocument/2006/relationships/image" Target="../media/image7700.png"/><Relationship Id="rId169" Type="http://schemas.openxmlformats.org/officeDocument/2006/relationships/customXml" Target="../ink/ink2243.xml"/><Relationship Id="rId4" Type="http://schemas.openxmlformats.org/officeDocument/2006/relationships/customXml" Target="../ink/ink2157.xml"/><Relationship Id="rId9" Type="http://schemas.openxmlformats.org/officeDocument/2006/relationships/image" Target="../media/image6941.png"/><Relationship Id="rId26" Type="http://schemas.openxmlformats.org/officeDocument/2006/relationships/customXml" Target="../ink/ink2168.xml"/><Relationship Id="rId47" Type="http://schemas.openxmlformats.org/officeDocument/2006/relationships/customXml" Target="../ink/ink2179.xml"/><Relationship Id="rId68" Type="http://schemas.openxmlformats.org/officeDocument/2006/relationships/customXml" Target="../ink/ink2191.xml"/><Relationship Id="rId89" Type="http://schemas.openxmlformats.org/officeDocument/2006/relationships/customXml" Target="../ink/ink2202.xml"/><Relationship Id="rId112" Type="http://schemas.openxmlformats.org/officeDocument/2006/relationships/image" Target="../media/image7431.png"/><Relationship Id="rId133" Type="http://schemas.openxmlformats.org/officeDocument/2006/relationships/customXml" Target="../ink/ink2224.xml"/><Relationship Id="rId154" Type="http://schemas.openxmlformats.org/officeDocument/2006/relationships/image" Target="../media/image7650.png"/><Relationship Id="rId16" Type="http://schemas.openxmlformats.org/officeDocument/2006/relationships/customXml" Target="../ink/ink2163.xml"/><Relationship Id="rId37" Type="http://schemas.openxmlformats.org/officeDocument/2006/relationships/customXml" Target="../ink/ink2174.xml"/><Relationship Id="rId58" Type="http://schemas.openxmlformats.org/officeDocument/2006/relationships/customXml" Target="../ink/ink2185.xml"/><Relationship Id="rId79" Type="http://schemas.openxmlformats.org/officeDocument/2006/relationships/image" Target="../media/image7271.png"/><Relationship Id="rId102" Type="http://schemas.openxmlformats.org/officeDocument/2006/relationships/image" Target="../media/image7381.png"/><Relationship Id="rId123" Type="http://schemas.openxmlformats.org/officeDocument/2006/relationships/customXml" Target="../ink/ink2219.xml"/><Relationship Id="rId144" Type="http://schemas.openxmlformats.org/officeDocument/2006/relationships/customXml" Target="../ink/ink2230.xml"/><Relationship Id="rId90" Type="http://schemas.openxmlformats.org/officeDocument/2006/relationships/image" Target="../media/image7321.png"/><Relationship Id="rId165" Type="http://schemas.openxmlformats.org/officeDocument/2006/relationships/customXml" Target="../ink/ink2241.xml"/><Relationship Id="rId27" Type="http://schemas.openxmlformats.org/officeDocument/2006/relationships/customXml" Target="../ink/ink2169.xml"/><Relationship Id="rId48" Type="http://schemas.openxmlformats.org/officeDocument/2006/relationships/customXml" Target="../ink/ink2180.xml"/><Relationship Id="rId69" Type="http://schemas.openxmlformats.org/officeDocument/2006/relationships/image" Target="../media/image7221.png"/><Relationship Id="rId113" Type="http://schemas.openxmlformats.org/officeDocument/2006/relationships/customXml" Target="../ink/ink2214.xml"/><Relationship Id="rId134" Type="http://schemas.openxmlformats.org/officeDocument/2006/relationships/image" Target="../media/image7550.png"/><Relationship Id="rId80" Type="http://schemas.openxmlformats.org/officeDocument/2006/relationships/customXml" Target="../ink/ink2197.xml"/><Relationship Id="rId155" Type="http://schemas.openxmlformats.org/officeDocument/2006/relationships/customXml" Target="../ink/ink2236.xml"/><Relationship Id="rId17" Type="http://schemas.openxmlformats.org/officeDocument/2006/relationships/image" Target="../media/image6981.png"/><Relationship Id="rId38" Type="http://schemas.openxmlformats.org/officeDocument/2006/relationships/image" Target="../media/image7081.png"/><Relationship Id="rId59" Type="http://schemas.openxmlformats.org/officeDocument/2006/relationships/image" Target="../media/image7181.png"/><Relationship Id="rId103" Type="http://schemas.openxmlformats.org/officeDocument/2006/relationships/customXml" Target="../ink/ink2209.xml"/><Relationship Id="rId124" Type="http://schemas.openxmlformats.org/officeDocument/2006/relationships/image" Target="../media/image7491.png"/></Relationships>
</file>

<file path=ppt/slides/_rels/slide63.xml.rels><?xml version="1.0" encoding="UTF-8" standalone="yes"?>
<Relationships xmlns="http://schemas.openxmlformats.org/package/2006/relationships"><Relationship Id="rId117" Type="http://schemas.openxmlformats.org/officeDocument/2006/relationships/customXml" Target="../ink/ink2303.xml"/><Relationship Id="rId21" Type="http://schemas.openxmlformats.org/officeDocument/2006/relationships/customXml" Target="../ink/ink2254.xml"/><Relationship Id="rId42" Type="http://schemas.openxmlformats.org/officeDocument/2006/relationships/image" Target="../media/image6780.png"/><Relationship Id="rId63" Type="http://schemas.openxmlformats.org/officeDocument/2006/relationships/customXml" Target="../ink/ink2275.xml"/><Relationship Id="rId84" Type="http://schemas.openxmlformats.org/officeDocument/2006/relationships/customXml" Target="../ink/ink2286.xml"/><Relationship Id="rId138" Type="http://schemas.openxmlformats.org/officeDocument/2006/relationships/customXml" Target="../ink/ink2314.xml"/><Relationship Id="rId159" Type="http://schemas.openxmlformats.org/officeDocument/2006/relationships/image" Target="../media/image7340.png"/><Relationship Id="rId170" Type="http://schemas.openxmlformats.org/officeDocument/2006/relationships/customXml" Target="../ink/ink2330.xml"/><Relationship Id="rId107" Type="http://schemas.openxmlformats.org/officeDocument/2006/relationships/customXml" Target="../ink/ink2298.xml"/><Relationship Id="rId11" Type="http://schemas.openxmlformats.org/officeDocument/2006/relationships/customXml" Target="../ink/ink2249.xml"/><Relationship Id="rId32" Type="http://schemas.openxmlformats.org/officeDocument/2006/relationships/image" Target="../media/image6740.png"/><Relationship Id="rId53" Type="http://schemas.openxmlformats.org/officeDocument/2006/relationships/customXml" Target="../ink/ink2270.xml"/><Relationship Id="rId74" Type="http://schemas.openxmlformats.org/officeDocument/2006/relationships/customXml" Target="../ink/ink2281.xml"/><Relationship Id="rId128" Type="http://schemas.openxmlformats.org/officeDocument/2006/relationships/customXml" Target="../ink/ink2309.xml"/><Relationship Id="rId149" Type="http://schemas.openxmlformats.org/officeDocument/2006/relationships/image" Target="../media/image7290.png"/><Relationship Id="rId5" Type="http://schemas.openxmlformats.org/officeDocument/2006/relationships/customXml" Target="../ink/ink2246.xml"/><Relationship Id="rId95" Type="http://schemas.openxmlformats.org/officeDocument/2006/relationships/image" Target="../media/image7040.png"/><Relationship Id="rId160" Type="http://schemas.openxmlformats.org/officeDocument/2006/relationships/customXml" Target="../ink/ink2325.xml"/><Relationship Id="rId181" Type="http://schemas.openxmlformats.org/officeDocument/2006/relationships/image" Target="../media/image7450.png"/><Relationship Id="rId22" Type="http://schemas.openxmlformats.org/officeDocument/2006/relationships/image" Target="../media/image6690.png"/><Relationship Id="rId43" Type="http://schemas.openxmlformats.org/officeDocument/2006/relationships/customXml" Target="../ink/ink2265.xml"/><Relationship Id="rId64" Type="http://schemas.openxmlformats.org/officeDocument/2006/relationships/image" Target="../media/image6890.png"/><Relationship Id="rId118" Type="http://schemas.openxmlformats.org/officeDocument/2006/relationships/image" Target="../media/image7140.png"/><Relationship Id="rId139" Type="http://schemas.openxmlformats.org/officeDocument/2006/relationships/image" Target="../media/image7240.png"/><Relationship Id="rId85" Type="http://schemas.openxmlformats.org/officeDocument/2006/relationships/image" Target="../media/image6990.png"/><Relationship Id="rId150" Type="http://schemas.openxmlformats.org/officeDocument/2006/relationships/customXml" Target="../ink/ink2320.xml"/><Relationship Id="rId171" Type="http://schemas.openxmlformats.org/officeDocument/2006/relationships/image" Target="../media/image7400.png"/><Relationship Id="rId12" Type="http://schemas.openxmlformats.org/officeDocument/2006/relationships/image" Target="../media/image6640.png"/><Relationship Id="rId33" Type="http://schemas.openxmlformats.org/officeDocument/2006/relationships/customXml" Target="../ink/ink2260.xml"/><Relationship Id="rId108" Type="http://schemas.openxmlformats.org/officeDocument/2006/relationships/image" Target="../media/image1210.png"/><Relationship Id="rId129" Type="http://schemas.openxmlformats.org/officeDocument/2006/relationships/image" Target="../media/image7190.png"/><Relationship Id="rId54" Type="http://schemas.openxmlformats.org/officeDocument/2006/relationships/image" Target="../media/image6840.png"/><Relationship Id="rId75" Type="http://schemas.openxmlformats.org/officeDocument/2006/relationships/image" Target="../media/image6940.png"/><Relationship Id="rId96" Type="http://schemas.openxmlformats.org/officeDocument/2006/relationships/customXml" Target="../ink/ink2292.xml"/><Relationship Id="rId140" Type="http://schemas.openxmlformats.org/officeDocument/2006/relationships/customXml" Target="../ink/ink2315.xml"/><Relationship Id="rId161" Type="http://schemas.openxmlformats.org/officeDocument/2006/relationships/image" Target="../media/image7350.png"/><Relationship Id="rId182" Type="http://schemas.openxmlformats.org/officeDocument/2006/relationships/customXml" Target="../ink/ink2336.xml"/><Relationship Id="rId6" Type="http://schemas.openxmlformats.org/officeDocument/2006/relationships/image" Target="../media/image6611.png"/><Relationship Id="rId23" Type="http://schemas.openxmlformats.org/officeDocument/2006/relationships/customXml" Target="../ink/ink2255.xml"/><Relationship Id="rId119" Type="http://schemas.openxmlformats.org/officeDocument/2006/relationships/customXml" Target="../ink/ink2304.xml"/><Relationship Id="rId44" Type="http://schemas.openxmlformats.org/officeDocument/2006/relationships/image" Target="../media/image6790.png"/><Relationship Id="rId65" Type="http://schemas.openxmlformats.org/officeDocument/2006/relationships/customXml" Target="../ink/ink2276.xml"/><Relationship Id="rId86" Type="http://schemas.openxmlformats.org/officeDocument/2006/relationships/customXml" Target="../ink/ink2287.xml"/><Relationship Id="rId130" Type="http://schemas.openxmlformats.org/officeDocument/2006/relationships/customXml" Target="../ink/ink2310.xml"/><Relationship Id="rId151" Type="http://schemas.openxmlformats.org/officeDocument/2006/relationships/image" Target="../media/image7300.png"/><Relationship Id="rId172" Type="http://schemas.openxmlformats.org/officeDocument/2006/relationships/customXml" Target="../ink/ink2331.xml"/><Relationship Id="rId13" Type="http://schemas.openxmlformats.org/officeDocument/2006/relationships/customXml" Target="../ink/ink2250.xml"/><Relationship Id="rId18" Type="http://schemas.openxmlformats.org/officeDocument/2006/relationships/image" Target="../media/image6670.png"/><Relationship Id="rId39" Type="http://schemas.openxmlformats.org/officeDocument/2006/relationships/customXml" Target="../ink/ink2263.xml"/><Relationship Id="rId109" Type="http://schemas.openxmlformats.org/officeDocument/2006/relationships/customXml" Target="../ink/ink2299.xml"/><Relationship Id="rId34" Type="http://schemas.openxmlformats.org/officeDocument/2006/relationships/image" Target="../media/image6750.png"/><Relationship Id="rId50" Type="http://schemas.openxmlformats.org/officeDocument/2006/relationships/image" Target="../media/image6820.png"/><Relationship Id="rId55" Type="http://schemas.openxmlformats.org/officeDocument/2006/relationships/customXml" Target="../ink/ink2271.xml"/><Relationship Id="rId76" Type="http://schemas.openxmlformats.org/officeDocument/2006/relationships/customXml" Target="../ink/ink2282.xml"/><Relationship Id="rId97" Type="http://schemas.openxmlformats.org/officeDocument/2006/relationships/customXml" Target="../ink/ink2293.xml"/><Relationship Id="rId104" Type="http://schemas.openxmlformats.org/officeDocument/2006/relationships/image" Target="../media/image7080.png"/><Relationship Id="rId120" Type="http://schemas.openxmlformats.org/officeDocument/2006/relationships/image" Target="../media/image7150.png"/><Relationship Id="rId125" Type="http://schemas.openxmlformats.org/officeDocument/2006/relationships/image" Target="../media/image7170.png"/><Relationship Id="rId141" Type="http://schemas.openxmlformats.org/officeDocument/2006/relationships/image" Target="../media/image7250.png"/><Relationship Id="rId146" Type="http://schemas.openxmlformats.org/officeDocument/2006/relationships/customXml" Target="../ink/ink2318.xml"/><Relationship Id="rId167" Type="http://schemas.openxmlformats.org/officeDocument/2006/relationships/image" Target="../media/image7380.png"/><Relationship Id="rId188" Type="http://schemas.openxmlformats.org/officeDocument/2006/relationships/customXml" Target="../ink/ink2339.xml"/><Relationship Id="rId7" Type="http://schemas.openxmlformats.org/officeDocument/2006/relationships/customXml" Target="../ink/ink2247.xml"/><Relationship Id="rId71" Type="http://schemas.openxmlformats.org/officeDocument/2006/relationships/image" Target="../media/image6920.png"/><Relationship Id="rId92" Type="http://schemas.openxmlformats.org/officeDocument/2006/relationships/customXml" Target="../ink/ink2290.xml"/><Relationship Id="rId162" Type="http://schemas.openxmlformats.org/officeDocument/2006/relationships/customXml" Target="../ink/ink2326.xml"/><Relationship Id="rId183" Type="http://schemas.openxmlformats.org/officeDocument/2006/relationships/image" Target="../media/image7460.png"/><Relationship Id="rId2" Type="http://schemas.openxmlformats.org/officeDocument/2006/relationships/image" Target="../media/image1413.png"/><Relationship Id="rId29" Type="http://schemas.openxmlformats.org/officeDocument/2006/relationships/customXml" Target="../ink/ink2258.xml"/><Relationship Id="rId24" Type="http://schemas.openxmlformats.org/officeDocument/2006/relationships/image" Target="../media/image6700.png"/><Relationship Id="rId40" Type="http://schemas.openxmlformats.org/officeDocument/2006/relationships/image" Target="../media/image6770.png"/><Relationship Id="rId45" Type="http://schemas.openxmlformats.org/officeDocument/2006/relationships/customXml" Target="../ink/ink2266.xml"/><Relationship Id="rId66" Type="http://schemas.openxmlformats.org/officeDocument/2006/relationships/image" Target="../media/image6900.png"/><Relationship Id="rId87" Type="http://schemas.openxmlformats.org/officeDocument/2006/relationships/image" Target="../media/image7000.png"/><Relationship Id="rId110" Type="http://schemas.openxmlformats.org/officeDocument/2006/relationships/image" Target="../media/image7100.png"/><Relationship Id="rId115" Type="http://schemas.openxmlformats.org/officeDocument/2006/relationships/customXml" Target="../ink/ink2302.xml"/><Relationship Id="rId131" Type="http://schemas.openxmlformats.org/officeDocument/2006/relationships/image" Target="../media/image7200.png"/><Relationship Id="rId136" Type="http://schemas.openxmlformats.org/officeDocument/2006/relationships/customXml" Target="../ink/ink2313.xml"/><Relationship Id="rId157" Type="http://schemas.openxmlformats.org/officeDocument/2006/relationships/image" Target="../media/image7330.png"/><Relationship Id="rId178" Type="http://schemas.openxmlformats.org/officeDocument/2006/relationships/customXml" Target="../ink/ink2334.xml"/><Relationship Id="rId61" Type="http://schemas.openxmlformats.org/officeDocument/2006/relationships/customXml" Target="../ink/ink2274.xml"/><Relationship Id="rId82" Type="http://schemas.openxmlformats.org/officeDocument/2006/relationships/customXml" Target="../ink/ink2285.xml"/><Relationship Id="rId152" Type="http://schemas.openxmlformats.org/officeDocument/2006/relationships/customXml" Target="../ink/ink2321.xml"/><Relationship Id="rId173" Type="http://schemas.openxmlformats.org/officeDocument/2006/relationships/image" Target="../media/image7411.png"/><Relationship Id="rId19" Type="http://schemas.openxmlformats.org/officeDocument/2006/relationships/customXml" Target="../ink/ink2253.xml"/><Relationship Id="rId14" Type="http://schemas.openxmlformats.org/officeDocument/2006/relationships/image" Target="../media/image6650.png"/><Relationship Id="rId30" Type="http://schemas.openxmlformats.org/officeDocument/2006/relationships/image" Target="../media/image6730.png"/><Relationship Id="rId35" Type="http://schemas.openxmlformats.org/officeDocument/2006/relationships/customXml" Target="../ink/ink2261.xml"/><Relationship Id="rId56" Type="http://schemas.openxmlformats.org/officeDocument/2006/relationships/image" Target="../media/image6850.png"/><Relationship Id="rId77" Type="http://schemas.openxmlformats.org/officeDocument/2006/relationships/image" Target="../media/image6950.png"/><Relationship Id="rId100" Type="http://schemas.openxmlformats.org/officeDocument/2006/relationships/image" Target="../media/image7060.png"/><Relationship Id="rId105" Type="http://schemas.openxmlformats.org/officeDocument/2006/relationships/customXml" Target="../ink/ink2297.xml"/><Relationship Id="rId126" Type="http://schemas.openxmlformats.org/officeDocument/2006/relationships/customXml" Target="../ink/ink2308.xml"/><Relationship Id="rId147" Type="http://schemas.openxmlformats.org/officeDocument/2006/relationships/image" Target="../media/image7280.png"/><Relationship Id="rId168" Type="http://schemas.openxmlformats.org/officeDocument/2006/relationships/customXml" Target="../ink/ink2329.xml"/><Relationship Id="rId8" Type="http://schemas.openxmlformats.org/officeDocument/2006/relationships/image" Target="../media/image6620.png"/><Relationship Id="rId51" Type="http://schemas.openxmlformats.org/officeDocument/2006/relationships/customXml" Target="../ink/ink2269.xml"/><Relationship Id="rId72" Type="http://schemas.openxmlformats.org/officeDocument/2006/relationships/customXml" Target="../ink/ink2280.xml"/><Relationship Id="rId93" Type="http://schemas.openxmlformats.org/officeDocument/2006/relationships/image" Target="../media/image7030.png"/><Relationship Id="rId98" Type="http://schemas.openxmlformats.org/officeDocument/2006/relationships/image" Target="../media/image7050.png"/><Relationship Id="rId121" Type="http://schemas.openxmlformats.org/officeDocument/2006/relationships/customXml" Target="../ink/ink2305.xml"/><Relationship Id="rId142" Type="http://schemas.openxmlformats.org/officeDocument/2006/relationships/customXml" Target="../ink/ink2316.xml"/><Relationship Id="rId163" Type="http://schemas.openxmlformats.org/officeDocument/2006/relationships/image" Target="../media/image7360.png"/><Relationship Id="rId184" Type="http://schemas.openxmlformats.org/officeDocument/2006/relationships/customXml" Target="../ink/ink2337.xml"/><Relationship Id="rId189" Type="http://schemas.openxmlformats.org/officeDocument/2006/relationships/image" Target="../media/image7490.png"/><Relationship Id="rId3" Type="http://schemas.openxmlformats.org/officeDocument/2006/relationships/customXml" Target="../ink/ink2245.xml"/><Relationship Id="rId25" Type="http://schemas.openxmlformats.org/officeDocument/2006/relationships/customXml" Target="../ink/ink2256.xml"/><Relationship Id="rId46" Type="http://schemas.openxmlformats.org/officeDocument/2006/relationships/image" Target="../media/image6800.png"/><Relationship Id="rId67" Type="http://schemas.openxmlformats.org/officeDocument/2006/relationships/customXml" Target="../ink/ink2277.xml"/><Relationship Id="rId116" Type="http://schemas.openxmlformats.org/officeDocument/2006/relationships/image" Target="../media/image7130.png"/><Relationship Id="rId137" Type="http://schemas.openxmlformats.org/officeDocument/2006/relationships/image" Target="../media/image7230.png"/><Relationship Id="rId158" Type="http://schemas.openxmlformats.org/officeDocument/2006/relationships/customXml" Target="../ink/ink2324.xml"/><Relationship Id="rId20" Type="http://schemas.openxmlformats.org/officeDocument/2006/relationships/image" Target="../media/image6680.png"/><Relationship Id="rId41" Type="http://schemas.openxmlformats.org/officeDocument/2006/relationships/customXml" Target="../ink/ink2264.xml"/><Relationship Id="rId62" Type="http://schemas.openxmlformats.org/officeDocument/2006/relationships/image" Target="../media/image6880.png"/><Relationship Id="rId83" Type="http://schemas.openxmlformats.org/officeDocument/2006/relationships/image" Target="../media/image6980.png"/><Relationship Id="rId88" Type="http://schemas.openxmlformats.org/officeDocument/2006/relationships/customXml" Target="../ink/ink2288.xml"/><Relationship Id="rId111" Type="http://schemas.openxmlformats.org/officeDocument/2006/relationships/customXml" Target="../ink/ink2300.xml"/><Relationship Id="rId132" Type="http://schemas.openxmlformats.org/officeDocument/2006/relationships/customXml" Target="../ink/ink2311.xml"/><Relationship Id="rId153" Type="http://schemas.openxmlformats.org/officeDocument/2006/relationships/image" Target="../media/image7311.png"/><Relationship Id="rId174" Type="http://schemas.openxmlformats.org/officeDocument/2006/relationships/customXml" Target="../ink/ink2332.xml"/><Relationship Id="rId179" Type="http://schemas.openxmlformats.org/officeDocument/2006/relationships/image" Target="../media/image7440.png"/><Relationship Id="rId15" Type="http://schemas.openxmlformats.org/officeDocument/2006/relationships/customXml" Target="../ink/ink2251.xml"/><Relationship Id="rId36" Type="http://schemas.openxmlformats.org/officeDocument/2006/relationships/image" Target="../media/image6760.png"/><Relationship Id="rId57" Type="http://schemas.openxmlformats.org/officeDocument/2006/relationships/customXml" Target="../ink/ink2272.xml"/><Relationship Id="rId106" Type="http://schemas.openxmlformats.org/officeDocument/2006/relationships/image" Target="../media/image7090.png"/><Relationship Id="rId127" Type="http://schemas.openxmlformats.org/officeDocument/2006/relationships/image" Target="../media/image7180.png"/><Relationship Id="rId10" Type="http://schemas.openxmlformats.org/officeDocument/2006/relationships/image" Target="../media/image6630.png"/><Relationship Id="rId31" Type="http://schemas.openxmlformats.org/officeDocument/2006/relationships/customXml" Target="../ink/ink2259.xml"/><Relationship Id="rId52" Type="http://schemas.openxmlformats.org/officeDocument/2006/relationships/image" Target="../media/image6830.png"/><Relationship Id="rId73" Type="http://schemas.openxmlformats.org/officeDocument/2006/relationships/image" Target="../media/image6930.png"/><Relationship Id="rId78" Type="http://schemas.openxmlformats.org/officeDocument/2006/relationships/customXml" Target="../ink/ink2283.xml"/><Relationship Id="rId94" Type="http://schemas.openxmlformats.org/officeDocument/2006/relationships/customXml" Target="../ink/ink2291.xml"/><Relationship Id="rId99" Type="http://schemas.openxmlformats.org/officeDocument/2006/relationships/customXml" Target="../ink/ink2294.xml"/><Relationship Id="rId101" Type="http://schemas.openxmlformats.org/officeDocument/2006/relationships/customXml" Target="../ink/ink2295.xml"/><Relationship Id="rId122" Type="http://schemas.openxmlformats.org/officeDocument/2006/relationships/customXml" Target="../ink/ink2306.xml"/><Relationship Id="rId143" Type="http://schemas.openxmlformats.org/officeDocument/2006/relationships/image" Target="../media/image7260.png"/><Relationship Id="rId148" Type="http://schemas.openxmlformats.org/officeDocument/2006/relationships/customXml" Target="../ink/ink2319.xml"/><Relationship Id="rId164" Type="http://schemas.openxmlformats.org/officeDocument/2006/relationships/customXml" Target="../ink/ink2327.xml"/><Relationship Id="rId169" Type="http://schemas.openxmlformats.org/officeDocument/2006/relationships/image" Target="../media/image7390.png"/><Relationship Id="rId185" Type="http://schemas.openxmlformats.org/officeDocument/2006/relationships/image" Target="../media/image7470.png"/><Relationship Id="rId4" Type="http://schemas.openxmlformats.org/officeDocument/2006/relationships/image" Target="../media/image6600.png"/><Relationship Id="rId9" Type="http://schemas.openxmlformats.org/officeDocument/2006/relationships/customXml" Target="../ink/ink2248.xml"/><Relationship Id="rId180" Type="http://schemas.openxmlformats.org/officeDocument/2006/relationships/customXml" Target="../ink/ink2335.xml"/><Relationship Id="rId26" Type="http://schemas.openxmlformats.org/officeDocument/2006/relationships/image" Target="../media/image6711.png"/><Relationship Id="rId47" Type="http://schemas.openxmlformats.org/officeDocument/2006/relationships/customXml" Target="../ink/ink2267.xml"/><Relationship Id="rId68" Type="http://schemas.openxmlformats.org/officeDocument/2006/relationships/customXml" Target="../ink/ink2278.xml"/><Relationship Id="rId89" Type="http://schemas.openxmlformats.org/officeDocument/2006/relationships/image" Target="../media/image7011.png"/><Relationship Id="rId112" Type="http://schemas.openxmlformats.org/officeDocument/2006/relationships/image" Target="../media/image7111.png"/><Relationship Id="rId133" Type="http://schemas.openxmlformats.org/officeDocument/2006/relationships/image" Target="../media/image7211.png"/><Relationship Id="rId154" Type="http://schemas.openxmlformats.org/officeDocument/2006/relationships/customXml" Target="../ink/ink2322.xml"/><Relationship Id="rId175" Type="http://schemas.openxmlformats.org/officeDocument/2006/relationships/image" Target="../media/image7420.png"/><Relationship Id="rId16" Type="http://schemas.openxmlformats.org/officeDocument/2006/relationships/image" Target="../media/image6660.png"/><Relationship Id="rId37" Type="http://schemas.openxmlformats.org/officeDocument/2006/relationships/customXml" Target="../ink/ink2262.xml"/><Relationship Id="rId58" Type="http://schemas.openxmlformats.org/officeDocument/2006/relationships/image" Target="../media/image6860.png"/><Relationship Id="rId79" Type="http://schemas.openxmlformats.org/officeDocument/2006/relationships/image" Target="../media/image6960.png"/><Relationship Id="rId102" Type="http://schemas.openxmlformats.org/officeDocument/2006/relationships/image" Target="../media/image7070.png"/><Relationship Id="rId123" Type="http://schemas.openxmlformats.org/officeDocument/2006/relationships/image" Target="../media/image7160.png"/><Relationship Id="rId144" Type="http://schemas.openxmlformats.org/officeDocument/2006/relationships/customXml" Target="../ink/ink2317.xml"/><Relationship Id="rId90" Type="http://schemas.openxmlformats.org/officeDocument/2006/relationships/customXml" Target="../ink/ink2289.xml"/><Relationship Id="rId165" Type="http://schemas.openxmlformats.org/officeDocument/2006/relationships/image" Target="../media/image7370.png"/><Relationship Id="rId186" Type="http://schemas.openxmlformats.org/officeDocument/2006/relationships/customXml" Target="../ink/ink2338.xml"/><Relationship Id="rId27" Type="http://schemas.openxmlformats.org/officeDocument/2006/relationships/customXml" Target="../ink/ink2257.xml"/><Relationship Id="rId48" Type="http://schemas.openxmlformats.org/officeDocument/2006/relationships/image" Target="../media/image6811.png"/><Relationship Id="rId69" Type="http://schemas.openxmlformats.org/officeDocument/2006/relationships/image" Target="../media/image6911.png"/><Relationship Id="rId113" Type="http://schemas.openxmlformats.org/officeDocument/2006/relationships/customXml" Target="../ink/ink2301.xml"/><Relationship Id="rId134" Type="http://schemas.openxmlformats.org/officeDocument/2006/relationships/customXml" Target="../ink/ink2312.xml"/><Relationship Id="rId80" Type="http://schemas.openxmlformats.org/officeDocument/2006/relationships/customXml" Target="../ink/ink2284.xml"/><Relationship Id="rId155" Type="http://schemas.openxmlformats.org/officeDocument/2006/relationships/image" Target="../media/image7320.png"/><Relationship Id="rId176" Type="http://schemas.openxmlformats.org/officeDocument/2006/relationships/customXml" Target="../ink/ink2333.xml"/><Relationship Id="rId17" Type="http://schemas.openxmlformats.org/officeDocument/2006/relationships/customXml" Target="../ink/ink2252.xml"/><Relationship Id="rId38" Type="http://schemas.openxmlformats.org/officeDocument/2006/relationships/image" Target="../media/image4080.png"/><Relationship Id="rId59" Type="http://schemas.openxmlformats.org/officeDocument/2006/relationships/customXml" Target="../ink/ink2273.xml"/><Relationship Id="rId103" Type="http://schemas.openxmlformats.org/officeDocument/2006/relationships/customXml" Target="../ink/ink2296.xml"/><Relationship Id="rId124" Type="http://schemas.openxmlformats.org/officeDocument/2006/relationships/customXml" Target="../ink/ink2307.xml"/><Relationship Id="rId70" Type="http://schemas.openxmlformats.org/officeDocument/2006/relationships/customXml" Target="../ink/ink2279.xml"/><Relationship Id="rId91" Type="http://schemas.openxmlformats.org/officeDocument/2006/relationships/image" Target="../media/image7020.png"/><Relationship Id="rId145" Type="http://schemas.openxmlformats.org/officeDocument/2006/relationships/image" Target="../media/image7270.png"/><Relationship Id="rId166" Type="http://schemas.openxmlformats.org/officeDocument/2006/relationships/customXml" Target="../ink/ink2328.xml"/><Relationship Id="rId187" Type="http://schemas.openxmlformats.org/officeDocument/2006/relationships/image" Target="../media/image7480.png"/><Relationship Id="rId1" Type="http://schemas.openxmlformats.org/officeDocument/2006/relationships/slideLayout" Target="../slideLayouts/slideLayout2.xml"/><Relationship Id="rId28" Type="http://schemas.openxmlformats.org/officeDocument/2006/relationships/image" Target="../media/image6720.png"/><Relationship Id="rId49" Type="http://schemas.openxmlformats.org/officeDocument/2006/relationships/customXml" Target="../ink/ink2268.xml"/><Relationship Id="rId114" Type="http://schemas.openxmlformats.org/officeDocument/2006/relationships/image" Target="../media/image7120.png"/><Relationship Id="rId60" Type="http://schemas.openxmlformats.org/officeDocument/2006/relationships/image" Target="../media/image6870.png"/><Relationship Id="rId81" Type="http://schemas.openxmlformats.org/officeDocument/2006/relationships/image" Target="../media/image6970.png"/><Relationship Id="rId135" Type="http://schemas.openxmlformats.org/officeDocument/2006/relationships/image" Target="../media/image7220.png"/><Relationship Id="rId156" Type="http://schemas.openxmlformats.org/officeDocument/2006/relationships/customXml" Target="../ink/ink2323.xml"/><Relationship Id="rId177" Type="http://schemas.openxmlformats.org/officeDocument/2006/relationships/image" Target="../media/image7430.png"/></Relationships>
</file>

<file path=ppt/slides/_rels/slide64.xml.rels><?xml version="1.0" encoding="UTF-8" standalone="yes"?>
<Relationships xmlns="http://schemas.openxmlformats.org/package/2006/relationships"><Relationship Id="rId3" Type="http://schemas.openxmlformats.org/officeDocument/2006/relationships/image" Target="../media/image1415.png"/><Relationship Id="rId2" Type="http://schemas.openxmlformats.org/officeDocument/2006/relationships/image" Target="../media/image1414.png"/><Relationship Id="rId1" Type="http://schemas.openxmlformats.org/officeDocument/2006/relationships/slideLayout" Target="../slideLayouts/slideLayout2.xml"/><Relationship Id="rId5" Type="http://schemas.openxmlformats.org/officeDocument/2006/relationships/image" Target="../media/image1417.png"/><Relationship Id="rId4" Type="http://schemas.openxmlformats.org/officeDocument/2006/relationships/image" Target="../media/image1416.png"/></Relationships>
</file>

<file path=ppt/slides/_rels/slide65.xml.rels><?xml version="1.0" encoding="UTF-8" standalone="yes"?>
<Relationships xmlns="http://schemas.openxmlformats.org/package/2006/relationships"><Relationship Id="rId117" Type="http://schemas.openxmlformats.org/officeDocument/2006/relationships/image" Target="../media/image8430.png"/><Relationship Id="rId21" Type="http://schemas.openxmlformats.org/officeDocument/2006/relationships/image" Target="../media/image7920.png"/><Relationship Id="rId324" Type="http://schemas.openxmlformats.org/officeDocument/2006/relationships/customXml" Target="../ink/ink2503.xml"/><Relationship Id="rId531" Type="http://schemas.openxmlformats.org/officeDocument/2006/relationships/customXml" Target="../ink/ink2608.xml"/><Relationship Id="rId629" Type="http://schemas.openxmlformats.org/officeDocument/2006/relationships/customXml" Target="../ink/ink2659.xml"/><Relationship Id="rId170" Type="http://schemas.openxmlformats.org/officeDocument/2006/relationships/customXml" Target="../ink/ink2425.xml"/><Relationship Id="rId268" Type="http://schemas.openxmlformats.org/officeDocument/2006/relationships/image" Target="../media/image9220.png"/><Relationship Id="rId475" Type="http://schemas.openxmlformats.org/officeDocument/2006/relationships/customXml" Target="../ink/ink2580.xml"/><Relationship Id="rId32" Type="http://schemas.openxmlformats.org/officeDocument/2006/relationships/customXml" Target="../ink/ink2355.xml"/><Relationship Id="rId128" Type="http://schemas.openxmlformats.org/officeDocument/2006/relationships/customXml" Target="../ink/ink2404.xml"/><Relationship Id="rId335" Type="http://schemas.openxmlformats.org/officeDocument/2006/relationships/image" Target="../media/image9580.png"/><Relationship Id="rId542" Type="http://schemas.openxmlformats.org/officeDocument/2006/relationships/customXml" Target="../ink/ink2614.xml"/><Relationship Id="rId181" Type="http://schemas.openxmlformats.org/officeDocument/2006/relationships/image" Target="../media/image8760.png"/><Relationship Id="rId402" Type="http://schemas.openxmlformats.org/officeDocument/2006/relationships/customXml" Target="../ink/ink2543.xml"/><Relationship Id="rId279" Type="http://schemas.openxmlformats.org/officeDocument/2006/relationships/customXml" Target="../ink/ink2480.xml"/><Relationship Id="rId486" Type="http://schemas.openxmlformats.org/officeDocument/2006/relationships/image" Target="../media/image10390.png"/><Relationship Id="rId43" Type="http://schemas.openxmlformats.org/officeDocument/2006/relationships/image" Target="../media/image8030.png"/><Relationship Id="rId139" Type="http://schemas.openxmlformats.org/officeDocument/2006/relationships/image" Target="../media/image8550.png"/><Relationship Id="rId346" Type="http://schemas.openxmlformats.org/officeDocument/2006/relationships/image" Target="../media/image9640.png"/><Relationship Id="rId553" Type="http://schemas.openxmlformats.org/officeDocument/2006/relationships/image" Target="../media/image10760.png"/><Relationship Id="rId192" Type="http://schemas.openxmlformats.org/officeDocument/2006/relationships/customXml" Target="../ink/ink2436.xml"/><Relationship Id="rId206" Type="http://schemas.openxmlformats.org/officeDocument/2006/relationships/customXml" Target="../ink/ink2443.xml"/><Relationship Id="rId413" Type="http://schemas.openxmlformats.org/officeDocument/2006/relationships/customXml" Target="../ink/ink2549.xml"/><Relationship Id="rId497" Type="http://schemas.openxmlformats.org/officeDocument/2006/relationships/customXml" Target="../ink/ink2591.xml"/><Relationship Id="rId620" Type="http://schemas.openxmlformats.org/officeDocument/2006/relationships/image" Target="../media/image11110.png"/><Relationship Id="rId357" Type="http://schemas.openxmlformats.org/officeDocument/2006/relationships/image" Target="../media/image9690.png"/><Relationship Id="rId54" Type="http://schemas.openxmlformats.org/officeDocument/2006/relationships/customXml" Target="../ink/ink2366.xml"/><Relationship Id="rId217" Type="http://schemas.openxmlformats.org/officeDocument/2006/relationships/image" Target="../media/image8940.png"/><Relationship Id="rId564" Type="http://schemas.openxmlformats.org/officeDocument/2006/relationships/customXml" Target="../ink/ink2625.xml"/><Relationship Id="rId424" Type="http://schemas.openxmlformats.org/officeDocument/2006/relationships/image" Target="../media/image10060.png"/><Relationship Id="rId631" Type="http://schemas.openxmlformats.org/officeDocument/2006/relationships/customXml" Target="../ink/ink2660.xml"/><Relationship Id="rId270" Type="http://schemas.openxmlformats.org/officeDocument/2006/relationships/image" Target="../media/image9230.png"/><Relationship Id="rId65" Type="http://schemas.openxmlformats.org/officeDocument/2006/relationships/customXml" Target="../ink/ink2372.xml"/><Relationship Id="rId130" Type="http://schemas.openxmlformats.org/officeDocument/2006/relationships/customXml" Target="../ink/ink2405.xml"/><Relationship Id="rId368" Type="http://schemas.openxmlformats.org/officeDocument/2006/relationships/customXml" Target="../ink/ink2526.xml"/><Relationship Id="rId575" Type="http://schemas.openxmlformats.org/officeDocument/2006/relationships/customXml" Target="../ink/ink2631.xml"/><Relationship Id="rId228" Type="http://schemas.openxmlformats.org/officeDocument/2006/relationships/customXml" Target="../ink/ink2454.xml"/><Relationship Id="rId435" Type="http://schemas.openxmlformats.org/officeDocument/2006/relationships/customXml" Target="../ink/ink2560.xml"/><Relationship Id="rId642" Type="http://schemas.openxmlformats.org/officeDocument/2006/relationships/image" Target="../media/image11220.png"/><Relationship Id="rId281" Type="http://schemas.openxmlformats.org/officeDocument/2006/relationships/customXml" Target="../ink/ink2481.xml"/><Relationship Id="rId502" Type="http://schemas.openxmlformats.org/officeDocument/2006/relationships/image" Target="../media/image10480.png"/><Relationship Id="rId76" Type="http://schemas.openxmlformats.org/officeDocument/2006/relationships/image" Target="../media/image8210.png"/><Relationship Id="rId141" Type="http://schemas.openxmlformats.org/officeDocument/2006/relationships/image" Target="../media/image8560.png"/><Relationship Id="rId379" Type="http://schemas.openxmlformats.org/officeDocument/2006/relationships/image" Target="../media/image9820.png"/><Relationship Id="rId586" Type="http://schemas.openxmlformats.org/officeDocument/2006/relationships/customXml" Target="../ink/ink2637.xml"/><Relationship Id="rId7" Type="http://schemas.openxmlformats.org/officeDocument/2006/relationships/image" Target="../media/image7840.png"/><Relationship Id="rId239" Type="http://schemas.openxmlformats.org/officeDocument/2006/relationships/image" Target="../media/image9060.png"/><Relationship Id="rId446" Type="http://schemas.openxmlformats.org/officeDocument/2006/relationships/image" Target="../media/image10180.png"/><Relationship Id="rId292" Type="http://schemas.openxmlformats.org/officeDocument/2006/relationships/customXml" Target="../ink/ink2487.xml"/><Relationship Id="rId306" Type="http://schemas.openxmlformats.org/officeDocument/2006/relationships/customXml" Target="../ink/ink2494.xml"/><Relationship Id="rId87" Type="http://schemas.openxmlformats.org/officeDocument/2006/relationships/customXml" Target="../ink/ink2383.xml"/><Relationship Id="rId513" Type="http://schemas.openxmlformats.org/officeDocument/2006/relationships/customXml" Target="../ink/ink2599.xml"/><Relationship Id="rId597" Type="http://schemas.openxmlformats.org/officeDocument/2006/relationships/customXml" Target="../ink/ink2643.xml"/><Relationship Id="rId152" Type="http://schemas.openxmlformats.org/officeDocument/2006/relationships/customXml" Target="../ink/ink2416.xml"/><Relationship Id="rId457" Type="http://schemas.openxmlformats.org/officeDocument/2006/relationships/customXml" Target="../ink/ink2571.xml"/><Relationship Id="rId14" Type="http://schemas.openxmlformats.org/officeDocument/2006/relationships/customXml" Target="../ink/ink2346.xml"/><Relationship Id="rId317" Type="http://schemas.openxmlformats.org/officeDocument/2006/relationships/image" Target="../media/image9480.png"/><Relationship Id="rId524" Type="http://schemas.openxmlformats.org/officeDocument/2006/relationships/image" Target="../media/image10610.png"/><Relationship Id="rId98" Type="http://schemas.openxmlformats.org/officeDocument/2006/relationships/customXml" Target="../ink/ink2389.xml"/><Relationship Id="rId163" Type="http://schemas.openxmlformats.org/officeDocument/2006/relationships/image" Target="../media/image8670.png"/><Relationship Id="rId370" Type="http://schemas.openxmlformats.org/officeDocument/2006/relationships/customXml" Target="../ink/ink2527.xml"/><Relationship Id="rId230" Type="http://schemas.openxmlformats.org/officeDocument/2006/relationships/customXml" Target="../ink/ink2455.xml"/><Relationship Id="rId468" Type="http://schemas.openxmlformats.org/officeDocument/2006/relationships/image" Target="../media/image10310.png"/><Relationship Id="rId25" Type="http://schemas.openxmlformats.org/officeDocument/2006/relationships/image" Target="../media/image6971.png"/><Relationship Id="rId328" Type="http://schemas.openxmlformats.org/officeDocument/2006/relationships/customXml" Target="../ink/ink2505.xml"/><Relationship Id="rId535" Type="http://schemas.openxmlformats.org/officeDocument/2006/relationships/image" Target="../media/image10660.png"/><Relationship Id="rId174" Type="http://schemas.openxmlformats.org/officeDocument/2006/relationships/customXml" Target="../ink/ink2427.xml"/><Relationship Id="rId381" Type="http://schemas.openxmlformats.org/officeDocument/2006/relationships/image" Target="../media/image9830.png"/><Relationship Id="rId602" Type="http://schemas.openxmlformats.org/officeDocument/2006/relationships/image" Target="../media/image11020.png"/><Relationship Id="rId241" Type="http://schemas.openxmlformats.org/officeDocument/2006/relationships/image" Target="../media/image9070.png"/><Relationship Id="rId479" Type="http://schemas.openxmlformats.org/officeDocument/2006/relationships/customXml" Target="../ink/ink2582.xml"/><Relationship Id="rId36" Type="http://schemas.openxmlformats.org/officeDocument/2006/relationships/customXml" Target="../ink/ink2357.xml"/><Relationship Id="rId339" Type="http://schemas.openxmlformats.org/officeDocument/2006/relationships/customXml" Target="../ink/ink2511.xml"/><Relationship Id="rId546" Type="http://schemas.openxmlformats.org/officeDocument/2006/relationships/customXml" Target="../ink/ink2616.xml"/><Relationship Id="rId101" Type="http://schemas.openxmlformats.org/officeDocument/2006/relationships/image" Target="../media/image8340.png"/><Relationship Id="rId185" Type="http://schemas.openxmlformats.org/officeDocument/2006/relationships/image" Target="../media/image8780.png"/><Relationship Id="rId406" Type="http://schemas.openxmlformats.org/officeDocument/2006/relationships/customXml" Target="../ink/ink2545.xml"/><Relationship Id="rId392" Type="http://schemas.openxmlformats.org/officeDocument/2006/relationships/customXml" Target="../ink/ink2538.xml"/><Relationship Id="rId613" Type="http://schemas.openxmlformats.org/officeDocument/2006/relationships/customXml" Target="../ink/ink2651.xml"/><Relationship Id="rId252" Type="http://schemas.openxmlformats.org/officeDocument/2006/relationships/customXml" Target="../ink/ink2466.xml"/><Relationship Id="rId47" Type="http://schemas.openxmlformats.org/officeDocument/2006/relationships/image" Target="../media/image8050.png"/><Relationship Id="rId112" Type="http://schemas.openxmlformats.org/officeDocument/2006/relationships/customXml" Target="../ink/ink2396.xml"/><Relationship Id="rId557" Type="http://schemas.openxmlformats.org/officeDocument/2006/relationships/image" Target="../media/image10780.png"/><Relationship Id="rId196" Type="http://schemas.openxmlformats.org/officeDocument/2006/relationships/customXml" Target="../ink/ink2438.xml"/><Relationship Id="rId417" Type="http://schemas.openxmlformats.org/officeDocument/2006/relationships/customXml" Target="../ink/ink2551.xml"/><Relationship Id="rId624" Type="http://schemas.openxmlformats.org/officeDocument/2006/relationships/image" Target="../media/image11130.png"/><Relationship Id="rId16" Type="http://schemas.openxmlformats.org/officeDocument/2006/relationships/customXml" Target="../ink/ink2347.xml"/><Relationship Id="rId221" Type="http://schemas.openxmlformats.org/officeDocument/2006/relationships/image" Target="../media/image8960.png"/><Relationship Id="rId263" Type="http://schemas.openxmlformats.org/officeDocument/2006/relationships/customXml" Target="../ink/ink2472.xml"/><Relationship Id="rId319" Type="http://schemas.openxmlformats.org/officeDocument/2006/relationships/image" Target="../media/image9490.png"/><Relationship Id="rId470" Type="http://schemas.openxmlformats.org/officeDocument/2006/relationships/image" Target="../media/image6450.png"/><Relationship Id="rId526" Type="http://schemas.openxmlformats.org/officeDocument/2006/relationships/image" Target="../media/image10620.png"/><Relationship Id="rId58" Type="http://schemas.openxmlformats.org/officeDocument/2006/relationships/customXml" Target="../ink/ink2368.xml"/><Relationship Id="rId123" Type="http://schemas.openxmlformats.org/officeDocument/2006/relationships/image" Target="../media/image8460.png"/><Relationship Id="rId330" Type="http://schemas.openxmlformats.org/officeDocument/2006/relationships/customXml" Target="../ink/ink2506.xml"/><Relationship Id="rId568" Type="http://schemas.openxmlformats.org/officeDocument/2006/relationships/customXml" Target="../ink/ink2627.xml"/><Relationship Id="rId165" Type="http://schemas.openxmlformats.org/officeDocument/2006/relationships/image" Target="../media/image8680.png"/><Relationship Id="rId372" Type="http://schemas.openxmlformats.org/officeDocument/2006/relationships/customXml" Target="../ink/ink2528.xml"/><Relationship Id="rId428" Type="http://schemas.openxmlformats.org/officeDocument/2006/relationships/image" Target="../media/image10080.png"/><Relationship Id="rId635" Type="http://schemas.openxmlformats.org/officeDocument/2006/relationships/customXml" Target="../ink/ink2662.xml"/><Relationship Id="rId232" Type="http://schemas.openxmlformats.org/officeDocument/2006/relationships/customXml" Target="../ink/ink2456.xml"/><Relationship Id="rId274" Type="http://schemas.openxmlformats.org/officeDocument/2006/relationships/image" Target="../media/image9250.png"/><Relationship Id="rId481" Type="http://schemas.openxmlformats.org/officeDocument/2006/relationships/customXml" Target="../ink/ink2583.xml"/><Relationship Id="rId27" Type="http://schemas.openxmlformats.org/officeDocument/2006/relationships/image" Target="../media/image7940.png"/><Relationship Id="rId69" Type="http://schemas.openxmlformats.org/officeDocument/2006/relationships/customXml" Target="../ink/ink2374.xml"/><Relationship Id="rId134" Type="http://schemas.openxmlformats.org/officeDocument/2006/relationships/customXml" Target="../ink/ink2407.xml"/><Relationship Id="rId537" Type="http://schemas.openxmlformats.org/officeDocument/2006/relationships/image" Target="../media/image10670.png"/><Relationship Id="rId579" Type="http://schemas.openxmlformats.org/officeDocument/2006/relationships/customXml" Target="../ink/ink2633.xml"/><Relationship Id="rId80" Type="http://schemas.openxmlformats.org/officeDocument/2006/relationships/image" Target="../media/image8230.png"/><Relationship Id="rId176" Type="http://schemas.openxmlformats.org/officeDocument/2006/relationships/customXml" Target="../ink/ink2428.xml"/><Relationship Id="rId341" Type="http://schemas.openxmlformats.org/officeDocument/2006/relationships/customXml" Target="../ink/ink2512.xml"/><Relationship Id="rId383" Type="http://schemas.openxmlformats.org/officeDocument/2006/relationships/image" Target="../media/image9840.png"/><Relationship Id="rId439" Type="http://schemas.openxmlformats.org/officeDocument/2006/relationships/customXml" Target="../ink/ink2562.xml"/><Relationship Id="rId590" Type="http://schemas.openxmlformats.org/officeDocument/2006/relationships/customXml" Target="../ink/ink2639.xml"/><Relationship Id="rId604" Type="http://schemas.openxmlformats.org/officeDocument/2006/relationships/image" Target="../media/image11030.png"/><Relationship Id="rId646" Type="http://schemas.openxmlformats.org/officeDocument/2006/relationships/image" Target="../media/image11240.png"/><Relationship Id="rId201" Type="http://schemas.openxmlformats.org/officeDocument/2006/relationships/image" Target="../media/image8860.png"/><Relationship Id="rId243" Type="http://schemas.openxmlformats.org/officeDocument/2006/relationships/image" Target="../media/image9080.png"/><Relationship Id="rId285" Type="http://schemas.openxmlformats.org/officeDocument/2006/relationships/customXml" Target="../ink/ink2483.xml"/><Relationship Id="rId450" Type="http://schemas.openxmlformats.org/officeDocument/2006/relationships/image" Target="../media/image10210.png"/><Relationship Id="rId506" Type="http://schemas.openxmlformats.org/officeDocument/2006/relationships/image" Target="../media/image10510.png"/><Relationship Id="rId38" Type="http://schemas.openxmlformats.org/officeDocument/2006/relationships/customXml" Target="../ink/ink2358.xml"/><Relationship Id="rId103" Type="http://schemas.openxmlformats.org/officeDocument/2006/relationships/image" Target="../media/image8350.png"/><Relationship Id="rId310" Type="http://schemas.openxmlformats.org/officeDocument/2006/relationships/customXml" Target="../ink/ink2496.xml"/><Relationship Id="rId492" Type="http://schemas.openxmlformats.org/officeDocument/2006/relationships/image" Target="../media/image10430.png"/><Relationship Id="rId548" Type="http://schemas.openxmlformats.org/officeDocument/2006/relationships/customXml" Target="../ink/ink2617.xml"/><Relationship Id="rId91" Type="http://schemas.openxmlformats.org/officeDocument/2006/relationships/customXml" Target="../ink/ink2385.xml"/><Relationship Id="rId145" Type="http://schemas.openxmlformats.org/officeDocument/2006/relationships/image" Target="../media/image8580.png"/><Relationship Id="rId187" Type="http://schemas.openxmlformats.org/officeDocument/2006/relationships/image" Target="../media/image8790.png"/><Relationship Id="rId352" Type="http://schemas.openxmlformats.org/officeDocument/2006/relationships/customXml" Target="../ink/ink2518.xml"/><Relationship Id="rId394" Type="http://schemas.openxmlformats.org/officeDocument/2006/relationships/customXml" Target="../ink/ink2539.xml"/><Relationship Id="rId408" Type="http://schemas.openxmlformats.org/officeDocument/2006/relationships/customXml" Target="../ink/ink2546.xml"/><Relationship Id="rId615" Type="http://schemas.openxmlformats.org/officeDocument/2006/relationships/customXml" Target="../ink/ink2652.xml"/><Relationship Id="rId212" Type="http://schemas.openxmlformats.org/officeDocument/2006/relationships/customXml" Target="../ink/ink2446.xml"/><Relationship Id="rId254" Type="http://schemas.openxmlformats.org/officeDocument/2006/relationships/customXml" Target="../ink/ink2467.xml"/><Relationship Id="rId49" Type="http://schemas.openxmlformats.org/officeDocument/2006/relationships/image" Target="../media/image8060.png"/><Relationship Id="rId114" Type="http://schemas.openxmlformats.org/officeDocument/2006/relationships/customXml" Target="../ink/ink2397.xml"/><Relationship Id="rId296" Type="http://schemas.openxmlformats.org/officeDocument/2006/relationships/customXml" Target="../ink/ink2489.xml"/><Relationship Id="rId461" Type="http://schemas.openxmlformats.org/officeDocument/2006/relationships/customXml" Target="../ink/ink2573.xml"/><Relationship Id="rId517" Type="http://schemas.openxmlformats.org/officeDocument/2006/relationships/customXml" Target="../ink/ink2601.xml"/><Relationship Id="rId559" Type="http://schemas.openxmlformats.org/officeDocument/2006/relationships/image" Target="../media/image10790.png"/><Relationship Id="rId60" Type="http://schemas.openxmlformats.org/officeDocument/2006/relationships/image" Target="../media/image8120.png"/><Relationship Id="rId156" Type="http://schemas.openxmlformats.org/officeDocument/2006/relationships/customXml" Target="../ink/ink2418.xml"/><Relationship Id="rId198" Type="http://schemas.openxmlformats.org/officeDocument/2006/relationships/customXml" Target="../ink/ink2439.xml"/><Relationship Id="rId321" Type="http://schemas.openxmlformats.org/officeDocument/2006/relationships/image" Target="../media/image9510.png"/><Relationship Id="rId363" Type="http://schemas.openxmlformats.org/officeDocument/2006/relationships/image" Target="../media/image9730.png"/><Relationship Id="rId419" Type="http://schemas.openxmlformats.org/officeDocument/2006/relationships/customXml" Target="../ink/ink2552.xml"/><Relationship Id="rId570" Type="http://schemas.openxmlformats.org/officeDocument/2006/relationships/image" Target="../media/image10850.png"/><Relationship Id="rId626" Type="http://schemas.openxmlformats.org/officeDocument/2006/relationships/image" Target="../media/image11140.png"/><Relationship Id="rId223" Type="http://schemas.openxmlformats.org/officeDocument/2006/relationships/image" Target="../media/image8970.png"/><Relationship Id="rId430" Type="http://schemas.openxmlformats.org/officeDocument/2006/relationships/image" Target="../media/image10090.png"/><Relationship Id="rId18" Type="http://schemas.openxmlformats.org/officeDocument/2006/relationships/customXml" Target="../ink/ink2348.xml"/><Relationship Id="rId265" Type="http://schemas.openxmlformats.org/officeDocument/2006/relationships/customXml" Target="../ink/ink2473.xml"/><Relationship Id="rId472" Type="http://schemas.openxmlformats.org/officeDocument/2006/relationships/image" Target="../media/image10320.png"/><Relationship Id="rId528" Type="http://schemas.openxmlformats.org/officeDocument/2006/relationships/image" Target="../media/image10630.png"/><Relationship Id="rId125" Type="http://schemas.openxmlformats.org/officeDocument/2006/relationships/image" Target="../media/image8470.png"/><Relationship Id="rId167" Type="http://schemas.openxmlformats.org/officeDocument/2006/relationships/image" Target="../media/image8690.png"/><Relationship Id="rId332" Type="http://schemas.openxmlformats.org/officeDocument/2006/relationships/customXml" Target="../ink/ink2507.xml"/><Relationship Id="rId374" Type="http://schemas.openxmlformats.org/officeDocument/2006/relationships/customXml" Target="../ink/ink2529.xml"/><Relationship Id="rId581" Type="http://schemas.openxmlformats.org/officeDocument/2006/relationships/customXml" Target="../ink/ink2634.xml"/><Relationship Id="rId71" Type="http://schemas.openxmlformats.org/officeDocument/2006/relationships/customXml" Target="../ink/ink2375.xml"/><Relationship Id="rId234" Type="http://schemas.openxmlformats.org/officeDocument/2006/relationships/customXml" Target="../ink/ink2457.xml"/><Relationship Id="rId637" Type="http://schemas.openxmlformats.org/officeDocument/2006/relationships/customXml" Target="../ink/ink2663.xml"/><Relationship Id="rId2" Type="http://schemas.openxmlformats.org/officeDocument/2006/relationships/customXml" Target="../ink/ink2340.xml"/><Relationship Id="rId29" Type="http://schemas.openxmlformats.org/officeDocument/2006/relationships/image" Target="../media/image7950.png"/><Relationship Id="rId276" Type="http://schemas.openxmlformats.org/officeDocument/2006/relationships/image" Target="../media/image9260.png"/><Relationship Id="rId441" Type="http://schemas.openxmlformats.org/officeDocument/2006/relationships/customXml" Target="../ink/ink2563.xml"/><Relationship Id="rId483" Type="http://schemas.openxmlformats.org/officeDocument/2006/relationships/customXml" Target="../ink/ink2584.xml"/><Relationship Id="rId539" Type="http://schemas.openxmlformats.org/officeDocument/2006/relationships/image" Target="../media/image10680.png"/><Relationship Id="rId40" Type="http://schemas.openxmlformats.org/officeDocument/2006/relationships/customXml" Target="../ink/ink2359.xml"/><Relationship Id="rId136" Type="http://schemas.openxmlformats.org/officeDocument/2006/relationships/customXml" Target="../ink/ink2408.xml"/><Relationship Id="rId178" Type="http://schemas.openxmlformats.org/officeDocument/2006/relationships/customXml" Target="../ink/ink2429.xml"/><Relationship Id="rId301" Type="http://schemas.openxmlformats.org/officeDocument/2006/relationships/image" Target="../media/image9390.png"/><Relationship Id="rId343" Type="http://schemas.openxmlformats.org/officeDocument/2006/relationships/customXml" Target="../ink/ink2513.xml"/><Relationship Id="rId550" Type="http://schemas.openxmlformats.org/officeDocument/2006/relationships/customXml" Target="../ink/ink2618.xml"/><Relationship Id="rId82" Type="http://schemas.openxmlformats.org/officeDocument/2006/relationships/image" Target="../media/image8240.png"/><Relationship Id="rId203" Type="http://schemas.openxmlformats.org/officeDocument/2006/relationships/image" Target="../media/image8870.png"/><Relationship Id="rId385" Type="http://schemas.openxmlformats.org/officeDocument/2006/relationships/image" Target="../media/image9850.png"/><Relationship Id="rId592" Type="http://schemas.openxmlformats.org/officeDocument/2006/relationships/customXml" Target="../ink/ink2640.xml"/><Relationship Id="rId606" Type="http://schemas.openxmlformats.org/officeDocument/2006/relationships/image" Target="../media/image11040.png"/><Relationship Id="rId648" Type="http://schemas.openxmlformats.org/officeDocument/2006/relationships/image" Target="../media/image11250.png"/><Relationship Id="rId245" Type="http://schemas.openxmlformats.org/officeDocument/2006/relationships/image" Target="../media/image9090.png"/><Relationship Id="rId287" Type="http://schemas.openxmlformats.org/officeDocument/2006/relationships/image" Target="../media/image9320.png"/><Relationship Id="rId410" Type="http://schemas.openxmlformats.org/officeDocument/2006/relationships/image" Target="../media/image9980.png"/><Relationship Id="rId452" Type="http://schemas.openxmlformats.org/officeDocument/2006/relationships/image" Target="../media/image10220.png"/><Relationship Id="rId494" Type="http://schemas.openxmlformats.org/officeDocument/2006/relationships/image" Target="../media/image10440.png"/><Relationship Id="rId508" Type="http://schemas.openxmlformats.org/officeDocument/2006/relationships/image" Target="../media/image10520.png"/><Relationship Id="rId105" Type="http://schemas.openxmlformats.org/officeDocument/2006/relationships/image" Target="../media/image8360.png"/><Relationship Id="rId147" Type="http://schemas.openxmlformats.org/officeDocument/2006/relationships/image" Target="../media/image8590.png"/><Relationship Id="rId312" Type="http://schemas.openxmlformats.org/officeDocument/2006/relationships/customXml" Target="../ink/ink2497.xml"/><Relationship Id="rId354" Type="http://schemas.openxmlformats.org/officeDocument/2006/relationships/customXml" Target="../ink/ink2519.xml"/><Relationship Id="rId51" Type="http://schemas.openxmlformats.org/officeDocument/2006/relationships/image" Target="../media/image8070.png"/><Relationship Id="rId93" Type="http://schemas.openxmlformats.org/officeDocument/2006/relationships/image" Target="../media/image8290.png"/><Relationship Id="rId189" Type="http://schemas.openxmlformats.org/officeDocument/2006/relationships/image" Target="../media/image8800.png"/><Relationship Id="rId396" Type="http://schemas.openxmlformats.org/officeDocument/2006/relationships/customXml" Target="../ink/ink2540.xml"/><Relationship Id="rId561" Type="http://schemas.openxmlformats.org/officeDocument/2006/relationships/image" Target="../media/image10810.png"/><Relationship Id="rId617" Type="http://schemas.openxmlformats.org/officeDocument/2006/relationships/customXml" Target="../ink/ink2653.xml"/><Relationship Id="rId214" Type="http://schemas.openxmlformats.org/officeDocument/2006/relationships/customXml" Target="../ink/ink2447.xml"/><Relationship Id="rId256" Type="http://schemas.openxmlformats.org/officeDocument/2006/relationships/customXml" Target="../ink/ink2468.xml"/><Relationship Id="rId298" Type="http://schemas.openxmlformats.org/officeDocument/2006/relationships/customXml" Target="../ink/ink2490.xml"/><Relationship Id="rId421" Type="http://schemas.openxmlformats.org/officeDocument/2006/relationships/customXml" Target="../ink/ink2553.xml"/><Relationship Id="rId463" Type="http://schemas.openxmlformats.org/officeDocument/2006/relationships/customXml" Target="../ink/ink2574.xml"/><Relationship Id="rId519" Type="http://schemas.openxmlformats.org/officeDocument/2006/relationships/customXml" Target="../ink/ink2602.xml"/><Relationship Id="rId116" Type="http://schemas.openxmlformats.org/officeDocument/2006/relationships/customXml" Target="../ink/ink2398.xml"/><Relationship Id="rId158" Type="http://schemas.openxmlformats.org/officeDocument/2006/relationships/customXml" Target="../ink/ink2419.xml"/><Relationship Id="rId323" Type="http://schemas.openxmlformats.org/officeDocument/2006/relationships/image" Target="../media/image9520.png"/><Relationship Id="rId530" Type="http://schemas.openxmlformats.org/officeDocument/2006/relationships/image" Target="../media/image10640.png"/><Relationship Id="rId20" Type="http://schemas.openxmlformats.org/officeDocument/2006/relationships/customXml" Target="../ink/ink2349.xml"/><Relationship Id="rId62" Type="http://schemas.openxmlformats.org/officeDocument/2006/relationships/image" Target="../media/image8130.png"/><Relationship Id="rId365" Type="http://schemas.openxmlformats.org/officeDocument/2006/relationships/image" Target="../media/image9740.png"/><Relationship Id="rId572" Type="http://schemas.openxmlformats.org/officeDocument/2006/relationships/image" Target="../media/image10860.png"/><Relationship Id="rId628" Type="http://schemas.openxmlformats.org/officeDocument/2006/relationships/image" Target="../media/image11150.png"/><Relationship Id="rId225" Type="http://schemas.openxmlformats.org/officeDocument/2006/relationships/image" Target="../media/image8980.png"/><Relationship Id="rId267" Type="http://schemas.openxmlformats.org/officeDocument/2006/relationships/customXml" Target="../ink/ink2474.xml"/><Relationship Id="rId432" Type="http://schemas.openxmlformats.org/officeDocument/2006/relationships/image" Target="../media/image10110.png"/><Relationship Id="rId474" Type="http://schemas.openxmlformats.org/officeDocument/2006/relationships/image" Target="../media/image10330.png"/><Relationship Id="rId127" Type="http://schemas.openxmlformats.org/officeDocument/2006/relationships/image" Target="../media/image8480.png"/><Relationship Id="rId31" Type="http://schemas.openxmlformats.org/officeDocument/2006/relationships/image" Target="../media/image7960.png"/><Relationship Id="rId73" Type="http://schemas.openxmlformats.org/officeDocument/2006/relationships/customXml" Target="../ink/ink2376.xml"/><Relationship Id="rId169" Type="http://schemas.openxmlformats.org/officeDocument/2006/relationships/image" Target="../media/image8700.png"/><Relationship Id="rId334" Type="http://schemas.openxmlformats.org/officeDocument/2006/relationships/customXml" Target="../ink/ink2508.xml"/><Relationship Id="rId376" Type="http://schemas.openxmlformats.org/officeDocument/2006/relationships/customXml" Target="../ink/ink2530.xml"/><Relationship Id="rId541" Type="http://schemas.openxmlformats.org/officeDocument/2006/relationships/image" Target="../media/image10690.png"/><Relationship Id="rId583" Type="http://schemas.openxmlformats.org/officeDocument/2006/relationships/customXml" Target="../ink/ink2635.xml"/><Relationship Id="rId639" Type="http://schemas.openxmlformats.org/officeDocument/2006/relationships/customXml" Target="../ink/ink2664.xml"/><Relationship Id="rId4" Type="http://schemas.openxmlformats.org/officeDocument/2006/relationships/customXml" Target="../ink/ink2341.xml"/><Relationship Id="rId180" Type="http://schemas.openxmlformats.org/officeDocument/2006/relationships/customXml" Target="../ink/ink2430.xml"/><Relationship Id="rId236" Type="http://schemas.openxmlformats.org/officeDocument/2006/relationships/customXml" Target="../ink/ink2458.xml"/><Relationship Id="rId278" Type="http://schemas.openxmlformats.org/officeDocument/2006/relationships/image" Target="../media/image9270.png"/><Relationship Id="rId401" Type="http://schemas.openxmlformats.org/officeDocument/2006/relationships/image" Target="../media/image994.png"/><Relationship Id="rId443" Type="http://schemas.openxmlformats.org/officeDocument/2006/relationships/customXml" Target="../ink/ink2564.xml"/><Relationship Id="rId650" Type="http://schemas.openxmlformats.org/officeDocument/2006/relationships/image" Target="../media/image11260.png"/><Relationship Id="rId303" Type="http://schemas.openxmlformats.org/officeDocument/2006/relationships/image" Target="../media/image9410.png"/><Relationship Id="rId485" Type="http://schemas.openxmlformats.org/officeDocument/2006/relationships/customXml" Target="../ink/ink2585.xml"/><Relationship Id="rId42" Type="http://schemas.openxmlformats.org/officeDocument/2006/relationships/customXml" Target="../ink/ink2360.xml"/><Relationship Id="rId84" Type="http://schemas.openxmlformats.org/officeDocument/2006/relationships/image" Target="../media/image8250.png"/><Relationship Id="rId138" Type="http://schemas.openxmlformats.org/officeDocument/2006/relationships/customXml" Target="../ink/ink2409.xml"/><Relationship Id="rId345" Type="http://schemas.openxmlformats.org/officeDocument/2006/relationships/customXml" Target="../ink/ink2514.xml"/><Relationship Id="rId387" Type="http://schemas.openxmlformats.org/officeDocument/2006/relationships/image" Target="../media/image9860.png"/><Relationship Id="rId510" Type="http://schemas.openxmlformats.org/officeDocument/2006/relationships/image" Target="../media/image10530.png"/><Relationship Id="rId552" Type="http://schemas.openxmlformats.org/officeDocument/2006/relationships/customXml" Target="../ink/ink2619.xml"/><Relationship Id="rId594" Type="http://schemas.openxmlformats.org/officeDocument/2006/relationships/customXml" Target="../ink/ink2641.xml"/><Relationship Id="rId608" Type="http://schemas.openxmlformats.org/officeDocument/2006/relationships/image" Target="../media/image11050.png"/><Relationship Id="rId191" Type="http://schemas.openxmlformats.org/officeDocument/2006/relationships/image" Target="../media/image8810.png"/><Relationship Id="rId205" Type="http://schemas.openxmlformats.org/officeDocument/2006/relationships/image" Target="../media/image8880.png"/><Relationship Id="rId247" Type="http://schemas.openxmlformats.org/officeDocument/2006/relationships/image" Target="../media/image9110.png"/><Relationship Id="rId412" Type="http://schemas.openxmlformats.org/officeDocument/2006/relationships/image" Target="../media/image9990.png"/><Relationship Id="rId107" Type="http://schemas.openxmlformats.org/officeDocument/2006/relationships/image" Target="../media/image8370.png"/><Relationship Id="rId289" Type="http://schemas.openxmlformats.org/officeDocument/2006/relationships/image" Target="../media/image9330.png"/><Relationship Id="rId454" Type="http://schemas.openxmlformats.org/officeDocument/2006/relationships/image" Target="../media/image10230.png"/><Relationship Id="rId496" Type="http://schemas.openxmlformats.org/officeDocument/2006/relationships/image" Target="../media/image10450.png"/><Relationship Id="rId11" Type="http://schemas.openxmlformats.org/officeDocument/2006/relationships/image" Target="../media/image7860.png"/><Relationship Id="rId53" Type="http://schemas.openxmlformats.org/officeDocument/2006/relationships/image" Target="../media/image8080.png"/><Relationship Id="rId149" Type="http://schemas.openxmlformats.org/officeDocument/2006/relationships/image" Target="../media/image8600.png"/><Relationship Id="rId314" Type="http://schemas.openxmlformats.org/officeDocument/2006/relationships/customXml" Target="../ink/ink2498.xml"/><Relationship Id="rId356" Type="http://schemas.openxmlformats.org/officeDocument/2006/relationships/customXml" Target="../ink/ink2520.xml"/><Relationship Id="rId398" Type="http://schemas.openxmlformats.org/officeDocument/2006/relationships/customXml" Target="../ink/ink2541.xml"/><Relationship Id="rId521" Type="http://schemas.openxmlformats.org/officeDocument/2006/relationships/customXml" Target="../ink/ink2603.xml"/><Relationship Id="rId563" Type="http://schemas.openxmlformats.org/officeDocument/2006/relationships/image" Target="../media/image10820.png"/><Relationship Id="rId619" Type="http://schemas.openxmlformats.org/officeDocument/2006/relationships/customXml" Target="../ink/ink2654.xml"/><Relationship Id="rId95" Type="http://schemas.openxmlformats.org/officeDocument/2006/relationships/image" Target="../media/image8310.png"/><Relationship Id="rId160" Type="http://schemas.openxmlformats.org/officeDocument/2006/relationships/customXml" Target="../ink/ink2420.xml"/><Relationship Id="rId216" Type="http://schemas.openxmlformats.org/officeDocument/2006/relationships/customXml" Target="../ink/ink2448.xml"/><Relationship Id="rId423" Type="http://schemas.openxmlformats.org/officeDocument/2006/relationships/customXml" Target="../ink/ink2554.xml"/><Relationship Id="rId258" Type="http://schemas.openxmlformats.org/officeDocument/2006/relationships/customXml" Target="../ink/ink2469.xml"/><Relationship Id="rId465" Type="http://schemas.openxmlformats.org/officeDocument/2006/relationships/customXml" Target="../ink/ink2575.xml"/><Relationship Id="rId630" Type="http://schemas.openxmlformats.org/officeDocument/2006/relationships/image" Target="../media/image11160.png"/><Relationship Id="rId22" Type="http://schemas.openxmlformats.org/officeDocument/2006/relationships/customXml" Target="../ink/ink2350.xml"/><Relationship Id="rId64" Type="http://schemas.openxmlformats.org/officeDocument/2006/relationships/image" Target="../media/image8140.png"/><Relationship Id="rId118" Type="http://schemas.openxmlformats.org/officeDocument/2006/relationships/customXml" Target="../ink/ink2399.xml"/><Relationship Id="rId325" Type="http://schemas.openxmlformats.org/officeDocument/2006/relationships/image" Target="../media/image9530.png"/><Relationship Id="rId367" Type="http://schemas.openxmlformats.org/officeDocument/2006/relationships/image" Target="../media/image9750.png"/><Relationship Id="rId532" Type="http://schemas.openxmlformats.org/officeDocument/2006/relationships/image" Target="../media/image10650.png"/><Relationship Id="rId574" Type="http://schemas.openxmlformats.org/officeDocument/2006/relationships/image" Target="../media/image10870.png"/><Relationship Id="rId171" Type="http://schemas.openxmlformats.org/officeDocument/2006/relationships/image" Target="../media/image8710.png"/><Relationship Id="rId227" Type="http://schemas.openxmlformats.org/officeDocument/2006/relationships/image" Target="../media/image8990.png"/><Relationship Id="rId269" Type="http://schemas.openxmlformats.org/officeDocument/2006/relationships/customXml" Target="../ink/ink2475.xml"/><Relationship Id="rId434" Type="http://schemas.openxmlformats.org/officeDocument/2006/relationships/image" Target="../media/image10120.png"/><Relationship Id="rId476" Type="http://schemas.openxmlformats.org/officeDocument/2006/relationships/image" Target="../media/image10340.png"/><Relationship Id="rId641" Type="http://schemas.openxmlformats.org/officeDocument/2006/relationships/customXml" Target="../ink/ink2665.xml"/><Relationship Id="rId33" Type="http://schemas.openxmlformats.org/officeDocument/2006/relationships/image" Target="../media/image7970.png"/><Relationship Id="rId129" Type="http://schemas.openxmlformats.org/officeDocument/2006/relationships/image" Target="../media/image8490.png"/><Relationship Id="rId280" Type="http://schemas.openxmlformats.org/officeDocument/2006/relationships/image" Target="../media/image9280.png"/><Relationship Id="rId336" Type="http://schemas.openxmlformats.org/officeDocument/2006/relationships/customXml" Target="../ink/ink2509.xml"/><Relationship Id="rId501" Type="http://schemas.openxmlformats.org/officeDocument/2006/relationships/customXml" Target="../ink/ink2593.xml"/><Relationship Id="rId543" Type="http://schemas.openxmlformats.org/officeDocument/2006/relationships/image" Target="../media/image10710.png"/><Relationship Id="rId75" Type="http://schemas.openxmlformats.org/officeDocument/2006/relationships/customXml" Target="../ink/ink2377.xml"/><Relationship Id="rId140" Type="http://schemas.openxmlformats.org/officeDocument/2006/relationships/customXml" Target="../ink/ink2410.xml"/><Relationship Id="rId182" Type="http://schemas.openxmlformats.org/officeDocument/2006/relationships/customXml" Target="../ink/ink2431.xml"/><Relationship Id="rId378" Type="http://schemas.openxmlformats.org/officeDocument/2006/relationships/customXml" Target="../ink/ink2531.xml"/><Relationship Id="rId403" Type="http://schemas.openxmlformats.org/officeDocument/2006/relationships/image" Target="../media/image995.png"/><Relationship Id="rId585" Type="http://schemas.openxmlformats.org/officeDocument/2006/relationships/image" Target="../media/image10930.png"/><Relationship Id="rId6" Type="http://schemas.openxmlformats.org/officeDocument/2006/relationships/customXml" Target="../ink/ink2342.xml"/><Relationship Id="rId238" Type="http://schemas.openxmlformats.org/officeDocument/2006/relationships/customXml" Target="../ink/ink2459.xml"/><Relationship Id="rId445" Type="http://schemas.openxmlformats.org/officeDocument/2006/relationships/customXml" Target="../ink/ink2565.xml"/><Relationship Id="rId487" Type="http://schemas.openxmlformats.org/officeDocument/2006/relationships/customXml" Target="../ink/ink2586.xml"/><Relationship Id="rId610" Type="http://schemas.openxmlformats.org/officeDocument/2006/relationships/image" Target="../media/image11060.png"/><Relationship Id="rId291" Type="http://schemas.openxmlformats.org/officeDocument/2006/relationships/image" Target="../media/image9340.png"/><Relationship Id="rId305" Type="http://schemas.openxmlformats.org/officeDocument/2006/relationships/image" Target="../media/image9420.png"/><Relationship Id="rId347" Type="http://schemas.openxmlformats.org/officeDocument/2006/relationships/customXml" Target="../ink/ink2515.xml"/><Relationship Id="rId512" Type="http://schemas.openxmlformats.org/officeDocument/2006/relationships/image" Target="../media/image10540.png"/><Relationship Id="rId44" Type="http://schemas.openxmlformats.org/officeDocument/2006/relationships/customXml" Target="../ink/ink2361.xml"/><Relationship Id="rId86" Type="http://schemas.openxmlformats.org/officeDocument/2006/relationships/image" Target="../media/image8260.png"/><Relationship Id="rId151" Type="http://schemas.openxmlformats.org/officeDocument/2006/relationships/image" Target="../media/image8610.png"/><Relationship Id="rId389" Type="http://schemas.openxmlformats.org/officeDocument/2006/relationships/image" Target="../media/image9870.png"/><Relationship Id="rId554" Type="http://schemas.openxmlformats.org/officeDocument/2006/relationships/customXml" Target="../ink/ink2620.xml"/><Relationship Id="rId596" Type="http://schemas.openxmlformats.org/officeDocument/2006/relationships/customXml" Target="../ink/ink2642.xml"/><Relationship Id="rId193" Type="http://schemas.openxmlformats.org/officeDocument/2006/relationships/image" Target="../media/image8820.png"/><Relationship Id="rId207" Type="http://schemas.openxmlformats.org/officeDocument/2006/relationships/image" Target="../media/image8890.png"/><Relationship Id="rId249" Type="http://schemas.openxmlformats.org/officeDocument/2006/relationships/image" Target="../media/image9120.png"/><Relationship Id="rId414" Type="http://schemas.openxmlformats.org/officeDocument/2006/relationships/image" Target="../media/image10010.png"/><Relationship Id="rId456" Type="http://schemas.openxmlformats.org/officeDocument/2006/relationships/image" Target="../media/image10240.png"/><Relationship Id="rId498" Type="http://schemas.openxmlformats.org/officeDocument/2006/relationships/image" Target="../media/image10460.png"/><Relationship Id="rId621" Type="http://schemas.openxmlformats.org/officeDocument/2006/relationships/customXml" Target="../ink/ink2655.xml"/><Relationship Id="rId13" Type="http://schemas.openxmlformats.org/officeDocument/2006/relationships/image" Target="../media/image7870.png"/><Relationship Id="rId109" Type="http://schemas.openxmlformats.org/officeDocument/2006/relationships/image" Target="../media/image8380.png"/><Relationship Id="rId260" Type="http://schemas.openxmlformats.org/officeDocument/2006/relationships/customXml" Target="../ink/ink2470.xml"/><Relationship Id="rId316" Type="http://schemas.openxmlformats.org/officeDocument/2006/relationships/customXml" Target="../ink/ink2499.xml"/><Relationship Id="rId523" Type="http://schemas.openxmlformats.org/officeDocument/2006/relationships/customXml" Target="../ink/ink2604.xml"/><Relationship Id="rId55" Type="http://schemas.openxmlformats.org/officeDocument/2006/relationships/image" Target="../media/image8090.png"/><Relationship Id="rId97" Type="http://schemas.openxmlformats.org/officeDocument/2006/relationships/image" Target="../media/image8320.png"/><Relationship Id="rId120" Type="http://schemas.openxmlformats.org/officeDocument/2006/relationships/customXml" Target="../ink/ink2400.xml"/><Relationship Id="rId358" Type="http://schemas.openxmlformats.org/officeDocument/2006/relationships/customXml" Target="../ink/ink2521.xml"/><Relationship Id="rId565" Type="http://schemas.openxmlformats.org/officeDocument/2006/relationships/image" Target="../media/image10830.png"/><Relationship Id="rId162" Type="http://schemas.openxmlformats.org/officeDocument/2006/relationships/customXml" Target="../ink/ink2421.xml"/><Relationship Id="rId218" Type="http://schemas.openxmlformats.org/officeDocument/2006/relationships/customXml" Target="../ink/ink2449.xml"/><Relationship Id="rId425" Type="http://schemas.openxmlformats.org/officeDocument/2006/relationships/customXml" Target="../ink/ink2555.xml"/><Relationship Id="rId467" Type="http://schemas.openxmlformats.org/officeDocument/2006/relationships/customXml" Target="../ink/ink2576.xml"/><Relationship Id="rId632" Type="http://schemas.openxmlformats.org/officeDocument/2006/relationships/image" Target="../media/image11170.png"/><Relationship Id="rId271" Type="http://schemas.openxmlformats.org/officeDocument/2006/relationships/customXml" Target="../ink/ink2476.xml"/><Relationship Id="rId24" Type="http://schemas.openxmlformats.org/officeDocument/2006/relationships/customXml" Target="../ink/ink2351.xml"/><Relationship Id="rId66" Type="http://schemas.openxmlformats.org/officeDocument/2006/relationships/image" Target="../media/image8150.png"/><Relationship Id="rId131" Type="http://schemas.openxmlformats.org/officeDocument/2006/relationships/image" Target="../media/image8510.png"/><Relationship Id="rId327" Type="http://schemas.openxmlformats.org/officeDocument/2006/relationships/image" Target="../media/image9540.png"/><Relationship Id="rId369" Type="http://schemas.openxmlformats.org/officeDocument/2006/relationships/image" Target="../media/image9760.png"/><Relationship Id="rId534" Type="http://schemas.openxmlformats.org/officeDocument/2006/relationships/customXml" Target="../ink/ink2610.xml"/><Relationship Id="rId576" Type="http://schemas.openxmlformats.org/officeDocument/2006/relationships/image" Target="../media/image10880.png"/><Relationship Id="rId173" Type="http://schemas.openxmlformats.org/officeDocument/2006/relationships/image" Target="../media/image8720.png"/><Relationship Id="rId229" Type="http://schemas.openxmlformats.org/officeDocument/2006/relationships/image" Target="../media/image9010.png"/><Relationship Id="rId380" Type="http://schemas.openxmlformats.org/officeDocument/2006/relationships/customXml" Target="../ink/ink2532.xml"/><Relationship Id="rId436" Type="http://schemas.openxmlformats.org/officeDocument/2006/relationships/image" Target="../media/image10130.png"/><Relationship Id="rId601" Type="http://schemas.openxmlformats.org/officeDocument/2006/relationships/customXml" Target="../ink/ink2645.xml"/><Relationship Id="rId643" Type="http://schemas.openxmlformats.org/officeDocument/2006/relationships/customXml" Target="../ink/ink2666.xml"/><Relationship Id="rId240" Type="http://schemas.openxmlformats.org/officeDocument/2006/relationships/customXml" Target="../ink/ink2460.xml"/><Relationship Id="rId478" Type="http://schemas.openxmlformats.org/officeDocument/2006/relationships/image" Target="../media/image10350.png"/><Relationship Id="rId35" Type="http://schemas.openxmlformats.org/officeDocument/2006/relationships/image" Target="../media/image7980.png"/><Relationship Id="rId77" Type="http://schemas.openxmlformats.org/officeDocument/2006/relationships/customXml" Target="../ink/ink2378.xml"/><Relationship Id="rId100" Type="http://schemas.openxmlformats.org/officeDocument/2006/relationships/customXml" Target="../ink/ink2390.xml"/><Relationship Id="rId282" Type="http://schemas.openxmlformats.org/officeDocument/2006/relationships/image" Target="../media/image9290.png"/><Relationship Id="rId338" Type="http://schemas.openxmlformats.org/officeDocument/2006/relationships/image" Target="../media/image9590.png"/><Relationship Id="rId503" Type="http://schemas.openxmlformats.org/officeDocument/2006/relationships/customXml" Target="../ink/ink2594.xml"/><Relationship Id="rId545" Type="http://schemas.openxmlformats.org/officeDocument/2006/relationships/image" Target="../media/image10720.png"/><Relationship Id="rId587" Type="http://schemas.openxmlformats.org/officeDocument/2006/relationships/image" Target="../media/image10940.png"/><Relationship Id="rId8" Type="http://schemas.openxmlformats.org/officeDocument/2006/relationships/customXml" Target="../ink/ink2343.xml"/><Relationship Id="rId142" Type="http://schemas.openxmlformats.org/officeDocument/2006/relationships/customXml" Target="../ink/ink2411.xml"/><Relationship Id="rId184" Type="http://schemas.openxmlformats.org/officeDocument/2006/relationships/customXml" Target="../ink/ink2432.xml"/><Relationship Id="rId391" Type="http://schemas.openxmlformats.org/officeDocument/2006/relationships/image" Target="../media/image9880.png"/><Relationship Id="rId405" Type="http://schemas.openxmlformats.org/officeDocument/2006/relationships/image" Target="../media/image996.png"/><Relationship Id="rId447" Type="http://schemas.openxmlformats.org/officeDocument/2006/relationships/customXml" Target="../ink/ink2566.xml"/><Relationship Id="rId612" Type="http://schemas.openxmlformats.org/officeDocument/2006/relationships/image" Target="../media/image11070.png"/><Relationship Id="rId251" Type="http://schemas.openxmlformats.org/officeDocument/2006/relationships/image" Target="../media/image9130.png"/><Relationship Id="rId489" Type="http://schemas.openxmlformats.org/officeDocument/2006/relationships/customXml" Target="../ink/ink2587.xml"/><Relationship Id="rId46" Type="http://schemas.openxmlformats.org/officeDocument/2006/relationships/customXml" Target="../ink/ink2362.xml"/><Relationship Id="rId293" Type="http://schemas.openxmlformats.org/officeDocument/2006/relationships/image" Target="../media/image9350.png"/><Relationship Id="rId307" Type="http://schemas.openxmlformats.org/officeDocument/2006/relationships/image" Target="../media/image9430.png"/><Relationship Id="rId349" Type="http://schemas.openxmlformats.org/officeDocument/2006/relationships/customXml" Target="../ink/ink2516.xml"/><Relationship Id="rId514" Type="http://schemas.openxmlformats.org/officeDocument/2006/relationships/image" Target="../media/image10550.png"/><Relationship Id="rId556" Type="http://schemas.openxmlformats.org/officeDocument/2006/relationships/customXml" Target="../ink/ink2621.xml"/><Relationship Id="rId88" Type="http://schemas.openxmlformats.org/officeDocument/2006/relationships/image" Target="../media/image8270.png"/><Relationship Id="rId111" Type="http://schemas.openxmlformats.org/officeDocument/2006/relationships/image" Target="../media/image8390.png"/><Relationship Id="rId153" Type="http://schemas.openxmlformats.org/officeDocument/2006/relationships/image" Target="../media/image8620.png"/><Relationship Id="rId195" Type="http://schemas.openxmlformats.org/officeDocument/2006/relationships/image" Target="../media/image8830.png"/><Relationship Id="rId209" Type="http://schemas.openxmlformats.org/officeDocument/2006/relationships/image" Target="../media/image8900.png"/><Relationship Id="rId360" Type="http://schemas.openxmlformats.org/officeDocument/2006/relationships/customXml" Target="../ink/ink2522.xml"/><Relationship Id="rId416" Type="http://schemas.openxmlformats.org/officeDocument/2006/relationships/image" Target="../media/image10020.png"/><Relationship Id="rId598" Type="http://schemas.openxmlformats.org/officeDocument/2006/relationships/image" Target="../media/image10990.png"/><Relationship Id="rId220" Type="http://schemas.openxmlformats.org/officeDocument/2006/relationships/customXml" Target="../ink/ink2450.xml"/><Relationship Id="rId458" Type="http://schemas.openxmlformats.org/officeDocument/2006/relationships/image" Target="../media/image10250.png"/><Relationship Id="rId623" Type="http://schemas.openxmlformats.org/officeDocument/2006/relationships/customXml" Target="../ink/ink2656.xml"/><Relationship Id="rId15" Type="http://schemas.openxmlformats.org/officeDocument/2006/relationships/image" Target="../media/image7880.png"/><Relationship Id="rId57" Type="http://schemas.openxmlformats.org/officeDocument/2006/relationships/image" Target="../media/image8110.png"/><Relationship Id="rId262" Type="http://schemas.openxmlformats.org/officeDocument/2006/relationships/image" Target="../media/image9180.png"/><Relationship Id="rId318" Type="http://schemas.openxmlformats.org/officeDocument/2006/relationships/customXml" Target="../ink/ink2500.xml"/><Relationship Id="rId525" Type="http://schemas.openxmlformats.org/officeDocument/2006/relationships/customXml" Target="../ink/ink2605.xml"/><Relationship Id="rId567" Type="http://schemas.openxmlformats.org/officeDocument/2006/relationships/image" Target="../media/image10840.png"/><Relationship Id="rId99" Type="http://schemas.openxmlformats.org/officeDocument/2006/relationships/image" Target="../media/image8330.png"/><Relationship Id="rId122" Type="http://schemas.openxmlformats.org/officeDocument/2006/relationships/customXml" Target="../ink/ink2401.xml"/><Relationship Id="rId164" Type="http://schemas.openxmlformats.org/officeDocument/2006/relationships/customXml" Target="../ink/ink2422.xml"/><Relationship Id="rId371" Type="http://schemas.openxmlformats.org/officeDocument/2006/relationships/image" Target="../media/image9770.png"/><Relationship Id="rId427" Type="http://schemas.openxmlformats.org/officeDocument/2006/relationships/customXml" Target="../ink/ink2556.xml"/><Relationship Id="rId469" Type="http://schemas.openxmlformats.org/officeDocument/2006/relationships/customXml" Target="../ink/ink2577.xml"/><Relationship Id="rId634" Type="http://schemas.openxmlformats.org/officeDocument/2006/relationships/image" Target="../media/image11180.png"/><Relationship Id="rId26" Type="http://schemas.openxmlformats.org/officeDocument/2006/relationships/customXml" Target="../ink/ink2352.xml"/><Relationship Id="rId231" Type="http://schemas.openxmlformats.org/officeDocument/2006/relationships/image" Target="../media/image9020.png"/><Relationship Id="rId273" Type="http://schemas.openxmlformats.org/officeDocument/2006/relationships/customXml" Target="../ink/ink2477.xml"/><Relationship Id="rId329" Type="http://schemas.openxmlformats.org/officeDocument/2006/relationships/image" Target="../media/image9550.png"/><Relationship Id="rId480" Type="http://schemas.openxmlformats.org/officeDocument/2006/relationships/image" Target="../media/image10360.png"/><Relationship Id="rId536" Type="http://schemas.openxmlformats.org/officeDocument/2006/relationships/customXml" Target="../ink/ink2611.xml"/><Relationship Id="rId68" Type="http://schemas.openxmlformats.org/officeDocument/2006/relationships/image" Target="../media/image8160.png"/><Relationship Id="rId133" Type="http://schemas.openxmlformats.org/officeDocument/2006/relationships/image" Target="../media/image8520.png"/><Relationship Id="rId175" Type="http://schemas.openxmlformats.org/officeDocument/2006/relationships/image" Target="../media/image8730.png"/><Relationship Id="rId340" Type="http://schemas.openxmlformats.org/officeDocument/2006/relationships/image" Target="../media/image9610.png"/><Relationship Id="rId578" Type="http://schemas.openxmlformats.org/officeDocument/2006/relationships/image" Target="../media/image10890.png"/><Relationship Id="rId200" Type="http://schemas.openxmlformats.org/officeDocument/2006/relationships/customXml" Target="../ink/ink2440.xml"/><Relationship Id="rId382" Type="http://schemas.openxmlformats.org/officeDocument/2006/relationships/customXml" Target="../ink/ink2533.xml"/><Relationship Id="rId438" Type="http://schemas.openxmlformats.org/officeDocument/2006/relationships/image" Target="../media/image10140.png"/><Relationship Id="rId603" Type="http://schemas.openxmlformats.org/officeDocument/2006/relationships/customXml" Target="../ink/ink2646.xml"/><Relationship Id="rId645" Type="http://schemas.openxmlformats.org/officeDocument/2006/relationships/customXml" Target="../ink/ink2667.xml"/><Relationship Id="rId242" Type="http://schemas.openxmlformats.org/officeDocument/2006/relationships/customXml" Target="../ink/ink2461.xml"/><Relationship Id="rId284" Type="http://schemas.openxmlformats.org/officeDocument/2006/relationships/image" Target="../media/image9310.png"/><Relationship Id="rId491" Type="http://schemas.openxmlformats.org/officeDocument/2006/relationships/customXml" Target="../ink/ink2588.xml"/><Relationship Id="rId505" Type="http://schemas.openxmlformats.org/officeDocument/2006/relationships/customXml" Target="../ink/ink2595.xml"/><Relationship Id="rId37" Type="http://schemas.openxmlformats.org/officeDocument/2006/relationships/image" Target="../media/image7990.png"/><Relationship Id="rId79" Type="http://schemas.openxmlformats.org/officeDocument/2006/relationships/customXml" Target="../ink/ink2379.xml"/><Relationship Id="rId102" Type="http://schemas.openxmlformats.org/officeDocument/2006/relationships/customXml" Target="../ink/ink2391.xml"/><Relationship Id="rId144" Type="http://schemas.openxmlformats.org/officeDocument/2006/relationships/customXml" Target="../ink/ink2412.xml"/><Relationship Id="rId547" Type="http://schemas.openxmlformats.org/officeDocument/2006/relationships/image" Target="../media/image10730.png"/><Relationship Id="rId589" Type="http://schemas.openxmlformats.org/officeDocument/2006/relationships/image" Target="../media/image10950.png"/><Relationship Id="rId90" Type="http://schemas.openxmlformats.org/officeDocument/2006/relationships/image" Target="../media/image8280.png"/><Relationship Id="rId186" Type="http://schemas.openxmlformats.org/officeDocument/2006/relationships/customXml" Target="../ink/ink2433.xml"/><Relationship Id="rId351" Type="http://schemas.openxmlformats.org/officeDocument/2006/relationships/image" Target="../media/image9660.png"/><Relationship Id="rId393" Type="http://schemas.openxmlformats.org/officeDocument/2006/relationships/image" Target="../media/image9890.png"/><Relationship Id="rId407" Type="http://schemas.openxmlformats.org/officeDocument/2006/relationships/image" Target="../media/image997.png"/><Relationship Id="rId449" Type="http://schemas.openxmlformats.org/officeDocument/2006/relationships/customXml" Target="../ink/ink2567.xml"/><Relationship Id="rId614" Type="http://schemas.openxmlformats.org/officeDocument/2006/relationships/image" Target="../media/image11080.png"/><Relationship Id="rId211" Type="http://schemas.openxmlformats.org/officeDocument/2006/relationships/image" Target="../media/image8910.png"/><Relationship Id="rId253" Type="http://schemas.openxmlformats.org/officeDocument/2006/relationships/image" Target="../media/image9140.png"/><Relationship Id="rId295" Type="http://schemas.openxmlformats.org/officeDocument/2006/relationships/image" Target="../media/image9360.png"/><Relationship Id="rId309" Type="http://schemas.openxmlformats.org/officeDocument/2006/relationships/image" Target="../media/image9440.png"/><Relationship Id="rId460" Type="http://schemas.openxmlformats.org/officeDocument/2006/relationships/image" Target="../media/image10260.png"/><Relationship Id="rId516" Type="http://schemas.openxmlformats.org/officeDocument/2006/relationships/image" Target="../media/image10560.png"/><Relationship Id="rId48" Type="http://schemas.openxmlformats.org/officeDocument/2006/relationships/customXml" Target="../ink/ink2363.xml"/><Relationship Id="rId113" Type="http://schemas.openxmlformats.org/officeDocument/2006/relationships/image" Target="../media/image8410.png"/><Relationship Id="rId320" Type="http://schemas.openxmlformats.org/officeDocument/2006/relationships/customXml" Target="../ink/ink2501.xml"/><Relationship Id="rId558" Type="http://schemas.openxmlformats.org/officeDocument/2006/relationships/customXml" Target="../ink/ink2622.xml"/><Relationship Id="rId155" Type="http://schemas.openxmlformats.org/officeDocument/2006/relationships/image" Target="../media/image8630.png"/><Relationship Id="rId197" Type="http://schemas.openxmlformats.org/officeDocument/2006/relationships/image" Target="../media/image8840.png"/><Relationship Id="rId362" Type="http://schemas.openxmlformats.org/officeDocument/2006/relationships/customXml" Target="../ink/ink2523.xml"/><Relationship Id="rId418" Type="http://schemas.openxmlformats.org/officeDocument/2006/relationships/image" Target="../media/image10030.png"/><Relationship Id="rId625" Type="http://schemas.openxmlformats.org/officeDocument/2006/relationships/customXml" Target="../ink/ink2657.xml"/><Relationship Id="rId222" Type="http://schemas.openxmlformats.org/officeDocument/2006/relationships/customXml" Target="../ink/ink2451.xml"/><Relationship Id="rId264" Type="http://schemas.openxmlformats.org/officeDocument/2006/relationships/image" Target="../media/image9190.png"/><Relationship Id="rId471" Type="http://schemas.openxmlformats.org/officeDocument/2006/relationships/customXml" Target="../ink/ink2578.xml"/><Relationship Id="rId17" Type="http://schemas.openxmlformats.org/officeDocument/2006/relationships/image" Target="../media/image7890.png"/><Relationship Id="rId59" Type="http://schemas.openxmlformats.org/officeDocument/2006/relationships/customXml" Target="../ink/ink2369.xml"/><Relationship Id="rId124" Type="http://schemas.openxmlformats.org/officeDocument/2006/relationships/customXml" Target="../ink/ink2402.xml"/><Relationship Id="rId527" Type="http://schemas.openxmlformats.org/officeDocument/2006/relationships/customXml" Target="../ink/ink2606.xml"/><Relationship Id="rId569" Type="http://schemas.openxmlformats.org/officeDocument/2006/relationships/customXml" Target="../ink/ink2628.xml"/><Relationship Id="rId70" Type="http://schemas.openxmlformats.org/officeDocument/2006/relationships/image" Target="../media/image8170.png"/><Relationship Id="rId166" Type="http://schemas.openxmlformats.org/officeDocument/2006/relationships/customXml" Target="../ink/ink2423.xml"/><Relationship Id="rId331" Type="http://schemas.openxmlformats.org/officeDocument/2006/relationships/image" Target="../media/image9560.png"/><Relationship Id="rId373" Type="http://schemas.openxmlformats.org/officeDocument/2006/relationships/image" Target="../media/image9780.png"/><Relationship Id="rId429" Type="http://schemas.openxmlformats.org/officeDocument/2006/relationships/customXml" Target="../ink/ink2557.xml"/><Relationship Id="rId580" Type="http://schemas.openxmlformats.org/officeDocument/2006/relationships/image" Target="../media/image10910.png"/><Relationship Id="rId636" Type="http://schemas.openxmlformats.org/officeDocument/2006/relationships/image" Target="../media/image11190.png"/><Relationship Id="rId1" Type="http://schemas.openxmlformats.org/officeDocument/2006/relationships/slideLayout" Target="../slideLayouts/slideLayout7.xml"/><Relationship Id="rId233" Type="http://schemas.openxmlformats.org/officeDocument/2006/relationships/image" Target="../media/image9030.png"/><Relationship Id="rId440" Type="http://schemas.openxmlformats.org/officeDocument/2006/relationships/image" Target="../media/image10150.png"/><Relationship Id="rId28" Type="http://schemas.openxmlformats.org/officeDocument/2006/relationships/customXml" Target="../ink/ink2353.xml"/><Relationship Id="rId275" Type="http://schemas.openxmlformats.org/officeDocument/2006/relationships/customXml" Target="../ink/ink2478.xml"/><Relationship Id="rId300" Type="http://schemas.openxmlformats.org/officeDocument/2006/relationships/customXml" Target="../ink/ink2491.xml"/><Relationship Id="rId482" Type="http://schemas.openxmlformats.org/officeDocument/2006/relationships/image" Target="../media/image10370.png"/><Relationship Id="rId538" Type="http://schemas.openxmlformats.org/officeDocument/2006/relationships/customXml" Target="../ink/ink2612.xml"/><Relationship Id="rId81" Type="http://schemas.openxmlformats.org/officeDocument/2006/relationships/customXml" Target="../ink/ink2380.xml"/><Relationship Id="rId135" Type="http://schemas.openxmlformats.org/officeDocument/2006/relationships/image" Target="../media/image8530.png"/><Relationship Id="rId177" Type="http://schemas.openxmlformats.org/officeDocument/2006/relationships/image" Target="../media/image8740.png"/><Relationship Id="rId342" Type="http://schemas.openxmlformats.org/officeDocument/2006/relationships/image" Target="../media/image9620.png"/><Relationship Id="rId384" Type="http://schemas.openxmlformats.org/officeDocument/2006/relationships/customXml" Target="../ink/ink2534.xml"/><Relationship Id="rId591" Type="http://schemas.openxmlformats.org/officeDocument/2006/relationships/image" Target="../media/image10960.png"/><Relationship Id="rId605" Type="http://schemas.openxmlformats.org/officeDocument/2006/relationships/customXml" Target="../ink/ink2647.xml"/><Relationship Id="rId202" Type="http://schemas.openxmlformats.org/officeDocument/2006/relationships/customXml" Target="../ink/ink2441.xml"/><Relationship Id="rId244" Type="http://schemas.openxmlformats.org/officeDocument/2006/relationships/customXml" Target="../ink/ink2462.xml"/><Relationship Id="rId647" Type="http://schemas.openxmlformats.org/officeDocument/2006/relationships/customXml" Target="../ink/ink2668.xml"/><Relationship Id="rId39" Type="http://schemas.openxmlformats.org/officeDocument/2006/relationships/image" Target="../media/image8010.png"/><Relationship Id="rId286" Type="http://schemas.openxmlformats.org/officeDocument/2006/relationships/customXml" Target="../ink/ink2484.xml"/><Relationship Id="rId451" Type="http://schemas.openxmlformats.org/officeDocument/2006/relationships/customXml" Target="../ink/ink2568.xml"/><Relationship Id="rId493" Type="http://schemas.openxmlformats.org/officeDocument/2006/relationships/customXml" Target="../ink/ink2589.xml"/><Relationship Id="rId507" Type="http://schemas.openxmlformats.org/officeDocument/2006/relationships/customXml" Target="../ink/ink2596.xml"/><Relationship Id="rId549" Type="http://schemas.openxmlformats.org/officeDocument/2006/relationships/image" Target="../media/image10740.png"/><Relationship Id="rId50" Type="http://schemas.openxmlformats.org/officeDocument/2006/relationships/customXml" Target="../ink/ink2364.xml"/><Relationship Id="rId104" Type="http://schemas.openxmlformats.org/officeDocument/2006/relationships/customXml" Target="../ink/ink2392.xml"/><Relationship Id="rId146" Type="http://schemas.openxmlformats.org/officeDocument/2006/relationships/customXml" Target="../ink/ink2413.xml"/><Relationship Id="rId188" Type="http://schemas.openxmlformats.org/officeDocument/2006/relationships/customXml" Target="../ink/ink2434.xml"/><Relationship Id="rId311" Type="http://schemas.openxmlformats.org/officeDocument/2006/relationships/image" Target="../media/image9450.png"/><Relationship Id="rId353" Type="http://schemas.openxmlformats.org/officeDocument/2006/relationships/image" Target="../media/image9670.png"/><Relationship Id="rId395" Type="http://schemas.openxmlformats.org/officeDocument/2006/relationships/image" Target="../media/image9910.png"/><Relationship Id="rId409" Type="http://schemas.openxmlformats.org/officeDocument/2006/relationships/customXml" Target="../ink/ink2547.xml"/><Relationship Id="rId560" Type="http://schemas.openxmlformats.org/officeDocument/2006/relationships/customXml" Target="../ink/ink2623.xml"/><Relationship Id="rId92" Type="http://schemas.openxmlformats.org/officeDocument/2006/relationships/customXml" Target="../ink/ink2386.xml"/><Relationship Id="rId213" Type="http://schemas.openxmlformats.org/officeDocument/2006/relationships/image" Target="../media/image8920.png"/><Relationship Id="rId420" Type="http://schemas.openxmlformats.org/officeDocument/2006/relationships/image" Target="../media/image10040.png"/><Relationship Id="rId616" Type="http://schemas.openxmlformats.org/officeDocument/2006/relationships/image" Target="../media/image11090.png"/><Relationship Id="rId255" Type="http://schemas.openxmlformats.org/officeDocument/2006/relationships/image" Target="../media/image9150.png"/><Relationship Id="rId297" Type="http://schemas.openxmlformats.org/officeDocument/2006/relationships/image" Target="../media/image9370.png"/><Relationship Id="rId462" Type="http://schemas.openxmlformats.org/officeDocument/2006/relationships/image" Target="../media/image10270.png"/><Relationship Id="rId518" Type="http://schemas.openxmlformats.org/officeDocument/2006/relationships/image" Target="../media/image10570.png"/><Relationship Id="rId115" Type="http://schemas.openxmlformats.org/officeDocument/2006/relationships/image" Target="../media/image8420.png"/><Relationship Id="rId157" Type="http://schemas.openxmlformats.org/officeDocument/2006/relationships/image" Target="../media/image8640.png"/><Relationship Id="rId322" Type="http://schemas.openxmlformats.org/officeDocument/2006/relationships/customXml" Target="../ink/ink2502.xml"/><Relationship Id="rId364" Type="http://schemas.openxmlformats.org/officeDocument/2006/relationships/customXml" Target="../ink/ink2524.xml"/><Relationship Id="rId61" Type="http://schemas.openxmlformats.org/officeDocument/2006/relationships/customXml" Target="../ink/ink2370.xml"/><Relationship Id="rId199" Type="http://schemas.openxmlformats.org/officeDocument/2006/relationships/image" Target="../media/image8850.png"/><Relationship Id="rId571" Type="http://schemas.openxmlformats.org/officeDocument/2006/relationships/customXml" Target="../ink/ink2629.xml"/><Relationship Id="rId627" Type="http://schemas.openxmlformats.org/officeDocument/2006/relationships/customXml" Target="../ink/ink2658.xml"/><Relationship Id="rId19" Type="http://schemas.openxmlformats.org/officeDocument/2006/relationships/image" Target="../media/image7910.png"/><Relationship Id="rId224" Type="http://schemas.openxmlformats.org/officeDocument/2006/relationships/customXml" Target="../ink/ink2452.xml"/><Relationship Id="rId266" Type="http://schemas.openxmlformats.org/officeDocument/2006/relationships/image" Target="../media/image9210.png"/><Relationship Id="rId431" Type="http://schemas.openxmlformats.org/officeDocument/2006/relationships/customXml" Target="../ink/ink2558.xml"/><Relationship Id="rId473" Type="http://schemas.openxmlformats.org/officeDocument/2006/relationships/customXml" Target="../ink/ink2579.xml"/><Relationship Id="rId529" Type="http://schemas.openxmlformats.org/officeDocument/2006/relationships/customXml" Target="../ink/ink2607.xml"/><Relationship Id="rId30" Type="http://schemas.openxmlformats.org/officeDocument/2006/relationships/customXml" Target="../ink/ink2354.xml"/><Relationship Id="rId126" Type="http://schemas.openxmlformats.org/officeDocument/2006/relationships/customXml" Target="../ink/ink2403.xml"/><Relationship Id="rId168" Type="http://schemas.openxmlformats.org/officeDocument/2006/relationships/customXml" Target="../ink/ink2424.xml"/><Relationship Id="rId333" Type="http://schemas.openxmlformats.org/officeDocument/2006/relationships/image" Target="../media/image9570.png"/><Relationship Id="rId540" Type="http://schemas.openxmlformats.org/officeDocument/2006/relationships/customXml" Target="../ink/ink2613.xml"/><Relationship Id="rId72" Type="http://schemas.openxmlformats.org/officeDocument/2006/relationships/image" Target="../media/image8180.png"/><Relationship Id="rId375" Type="http://schemas.openxmlformats.org/officeDocument/2006/relationships/image" Target="../media/image9790.png"/><Relationship Id="rId582" Type="http://schemas.openxmlformats.org/officeDocument/2006/relationships/image" Target="../media/image10920.png"/><Relationship Id="rId638" Type="http://schemas.openxmlformats.org/officeDocument/2006/relationships/image" Target="../media/image11200.png"/><Relationship Id="rId3" Type="http://schemas.openxmlformats.org/officeDocument/2006/relationships/image" Target="../media/image7820.png"/><Relationship Id="rId235" Type="http://schemas.openxmlformats.org/officeDocument/2006/relationships/image" Target="../media/image9040.png"/><Relationship Id="rId277" Type="http://schemas.openxmlformats.org/officeDocument/2006/relationships/customXml" Target="../ink/ink2479.xml"/><Relationship Id="rId400" Type="http://schemas.openxmlformats.org/officeDocument/2006/relationships/customXml" Target="../ink/ink2542.xml"/><Relationship Id="rId442" Type="http://schemas.openxmlformats.org/officeDocument/2006/relationships/image" Target="../media/image10160.png"/><Relationship Id="rId484" Type="http://schemas.openxmlformats.org/officeDocument/2006/relationships/image" Target="../media/image10380.png"/><Relationship Id="rId137" Type="http://schemas.openxmlformats.org/officeDocument/2006/relationships/image" Target="../media/image8540.png"/><Relationship Id="rId302" Type="http://schemas.openxmlformats.org/officeDocument/2006/relationships/customXml" Target="../ink/ink2492.xml"/><Relationship Id="rId344" Type="http://schemas.openxmlformats.org/officeDocument/2006/relationships/image" Target="../media/image9630.png"/><Relationship Id="rId41" Type="http://schemas.openxmlformats.org/officeDocument/2006/relationships/image" Target="../media/image8020.png"/><Relationship Id="rId83" Type="http://schemas.openxmlformats.org/officeDocument/2006/relationships/customXml" Target="../ink/ink2381.xml"/><Relationship Id="rId179" Type="http://schemas.openxmlformats.org/officeDocument/2006/relationships/image" Target="../media/image8750.png"/><Relationship Id="rId386" Type="http://schemas.openxmlformats.org/officeDocument/2006/relationships/customXml" Target="../ink/ink2535.xml"/><Relationship Id="rId551" Type="http://schemas.openxmlformats.org/officeDocument/2006/relationships/image" Target="../media/image10750.png"/><Relationship Id="rId593" Type="http://schemas.openxmlformats.org/officeDocument/2006/relationships/image" Target="../media/image10970.png"/><Relationship Id="rId607" Type="http://schemas.openxmlformats.org/officeDocument/2006/relationships/customXml" Target="../ink/ink2648.xml"/><Relationship Id="rId649" Type="http://schemas.openxmlformats.org/officeDocument/2006/relationships/customXml" Target="../ink/ink2669.xml"/><Relationship Id="rId190" Type="http://schemas.openxmlformats.org/officeDocument/2006/relationships/customXml" Target="../ink/ink2435.xml"/><Relationship Id="rId204" Type="http://schemas.openxmlformats.org/officeDocument/2006/relationships/customXml" Target="../ink/ink2442.xml"/><Relationship Id="rId246" Type="http://schemas.openxmlformats.org/officeDocument/2006/relationships/customXml" Target="../ink/ink2463.xml"/><Relationship Id="rId288" Type="http://schemas.openxmlformats.org/officeDocument/2006/relationships/customXml" Target="../ink/ink2485.xml"/><Relationship Id="rId411" Type="http://schemas.openxmlformats.org/officeDocument/2006/relationships/customXml" Target="../ink/ink2548.xml"/><Relationship Id="rId453" Type="http://schemas.openxmlformats.org/officeDocument/2006/relationships/customXml" Target="../ink/ink2569.xml"/><Relationship Id="rId509" Type="http://schemas.openxmlformats.org/officeDocument/2006/relationships/customXml" Target="../ink/ink2597.xml"/><Relationship Id="rId106" Type="http://schemas.openxmlformats.org/officeDocument/2006/relationships/customXml" Target="../ink/ink2393.xml"/><Relationship Id="rId313" Type="http://schemas.openxmlformats.org/officeDocument/2006/relationships/image" Target="../media/image9460.png"/><Relationship Id="rId495" Type="http://schemas.openxmlformats.org/officeDocument/2006/relationships/customXml" Target="../ink/ink2590.xml"/><Relationship Id="rId10" Type="http://schemas.openxmlformats.org/officeDocument/2006/relationships/customXml" Target="../ink/ink2344.xml"/><Relationship Id="rId52" Type="http://schemas.openxmlformats.org/officeDocument/2006/relationships/customXml" Target="../ink/ink2365.xml"/><Relationship Id="rId94" Type="http://schemas.openxmlformats.org/officeDocument/2006/relationships/customXml" Target="../ink/ink2387.xml"/><Relationship Id="rId148" Type="http://schemas.openxmlformats.org/officeDocument/2006/relationships/customXml" Target="../ink/ink2414.xml"/><Relationship Id="rId355" Type="http://schemas.openxmlformats.org/officeDocument/2006/relationships/image" Target="../media/image9680.png"/><Relationship Id="rId397" Type="http://schemas.openxmlformats.org/officeDocument/2006/relationships/image" Target="../media/image9920.png"/><Relationship Id="rId520" Type="http://schemas.openxmlformats.org/officeDocument/2006/relationships/image" Target="../media/image10580.png"/><Relationship Id="rId562" Type="http://schemas.openxmlformats.org/officeDocument/2006/relationships/customXml" Target="../ink/ink2624.xml"/><Relationship Id="rId618" Type="http://schemas.openxmlformats.org/officeDocument/2006/relationships/image" Target="../media/image11100.png"/><Relationship Id="rId215" Type="http://schemas.openxmlformats.org/officeDocument/2006/relationships/image" Target="../media/image8930.png"/><Relationship Id="rId257" Type="http://schemas.openxmlformats.org/officeDocument/2006/relationships/image" Target="../media/image9160.png"/><Relationship Id="rId422" Type="http://schemas.openxmlformats.org/officeDocument/2006/relationships/image" Target="../media/image10050.png"/><Relationship Id="rId464" Type="http://schemas.openxmlformats.org/officeDocument/2006/relationships/image" Target="../media/image10280.png"/><Relationship Id="rId299" Type="http://schemas.openxmlformats.org/officeDocument/2006/relationships/image" Target="../media/image9380.png"/><Relationship Id="rId63" Type="http://schemas.openxmlformats.org/officeDocument/2006/relationships/customXml" Target="../ink/ink2371.xml"/><Relationship Id="rId159" Type="http://schemas.openxmlformats.org/officeDocument/2006/relationships/image" Target="../media/image8650.png"/><Relationship Id="rId366" Type="http://schemas.openxmlformats.org/officeDocument/2006/relationships/customXml" Target="../ink/ink2525.xml"/><Relationship Id="rId573" Type="http://schemas.openxmlformats.org/officeDocument/2006/relationships/customXml" Target="../ink/ink2630.xml"/><Relationship Id="rId226" Type="http://schemas.openxmlformats.org/officeDocument/2006/relationships/customXml" Target="../ink/ink2453.xml"/><Relationship Id="rId433" Type="http://schemas.openxmlformats.org/officeDocument/2006/relationships/customXml" Target="../ink/ink2559.xml"/><Relationship Id="rId640" Type="http://schemas.openxmlformats.org/officeDocument/2006/relationships/image" Target="../media/image11210.png"/><Relationship Id="rId74" Type="http://schemas.openxmlformats.org/officeDocument/2006/relationships/image" Target="../media/image8190.png"/><Relationship Id="rId377" Type="http://schemas.openxmlformats.org/officeDocument/2006/relationships/image" Target="../media/image9810.png"/><Relationship Id="rId500" Type="http://schemas.openxmlformats.org/officeDocument/2006/relationships/image" Target="../media/image10470.png"/><Relationship Id="rId584" Type="http://schemas.openxmlformats.org/officeDocument/2006/relationships/customXml" Target="../ink/ink2636.xml"/><Relationship Id="rId5" Type="http://schemas.openxmlformats.org/officeDocument/2006/relationships/image" Target="../media/image7830.png"/><Relationship Id="rId237" Type="http://schemas.openxmlformats.org/officeDocument/2006/relationships/image" Target="../media/image9050.png"/><Relationship Id="rId444" Type="http://schemas.openxmlformats.org/officeDocument/2006/relationships/image" Target="../media/image10170.png"/><Relationship Id="rId290" Type="http://schemas.openxmlformats.org/officeDocument/2006/relationships/customXml" Target="../ink/ink2486.xml"/><Relationship Id="rId304" Type="http://schemas.openxmlformats.org/officeDocument/2006/relationships/customXml" Target="../ink/ink2493.xml"/><Relationship Id="rId388" Type="http://schemas.openxmlformats.org/officeDocument/2006/relationships/customXml" Target="../ink/ink2536.xml"/><Relationship Id="rId511" Type="http://schemas.openxmlformats.org/officeDocument/2006/relationships/customXml" Target="../ink/ink2598.xml"/><Relationship Id="rId609" Type="http://schemas.openxmlformats.org/officeDocument/2006/relationships/customXml" Target="../ink/ink2649.xml"/><Relationship Id="rId85" Type="http://schemas.openxmlformats.org/officeDocument/2006/relationships/customXml" Target="../ink/ink2382.xml"/><Relationship Id="rId150" Type="http://schemas.openxmlformats.org/officeDocument/2006/relationships/customXml" Target="../ink/ink2415.xml"/><Relationship Id="rId595" Type="http://schemas.openxmlformats.org/officeDocument/2006/relationships/image" Target="../media/image10980.png"/><Relationship Id="rId248" Type="http://schemas.openxmlformats.org/officeDocument/2006/relationships/customXml" Target="../ink/ink2464.xml"/><Relationship Id="rId455" Type="http://schemas.openxmlformats.org/officeDocument/2006/relationships/customXml" Target="../ink/ink2570.xml"/><Relationship Id="rId12" Type="http://schemas.openxmlformats.org/officeDocument/2006/relationships/customXml" Target="../ink/ink2345.xml"/><Relationship Id="rId108" Type="http://schemas.openxmlformats.org/officeDocument/2006/relationships/customXml" Target="../ink/ink2394.xml"/><Relationship Id="rId315" Type="http://schemas.openxmlformats.org/officeDocument/2006/relationships/image" Target="../media/image9470.png"/><Relationship Id="rId522" Type="http://schemas.openxmlformats.org/officeDocument/2006/relationships/image" Target="../media/image10590.png"/><Relationship Id="rId96" Type="http://schemas.openxmlformats.org/officeDocument/2006/relationships/customXml" Target="../ink/ink2388.xml"/><Relationship Id="rId161" Type="http://schemas.openxmlformats.org/officeDocument/2006/relationships/image" Target="../media/image8660.png"/><Relationship Id="rId399" Type="http://schemas.openxmlformats.org/officeDocument/2006/relationships/image" Target="../media/image9930.png"/><Relationship Id="rId259" Type="http://schemas.openxmlformats.org/officeDocument/2006/relationships/image" Target="../media/image9170.png"/><Relationship Id="rId466" Type="http://schemas.openxmlformats.org/officeDocument/2006/relationships/image" Target="../media/image10290.png"/><Relationship Id="rId23" Type="http://schemas.openxmlformats.org/officeDocument/2006/relationships/image" Target="../media/image7930.png"/><Relationship Id="rId119" Type="http://schemas.openxmlformats.org/officeDocument/2006/relationships/image" Target="../media/image8440.png"/><Relationship Id="rId326" Type="http://schemas.openxmlformats.org/officeDocument/2006/relationships/customXml" Target="../ink/ink2504.xml"/><Relationship Id="rId533" Type="http://schemas.openxmlformats.org/officeDocument/2006/relationships/customXml" Target="../ink/ink2609.xml"/><Relationship Id="rId172" Type="http://schemas.openxmlformats.org/officeDocument/2006/relationships/customXml" Target="../ink/ink2426.xml"/><Relationship Id="rId477" Type="http://schemas.openxmlformats.org/officeDocument/2006/relationships/customXml" Target="../ink/ink2581.xml"/><Relationship Id="rId600" Type="http://schemas.openxmlformats.org/officeDocument/2006/relationships/image" Target="../media/image11010.png"/><Relationship Id="rId337" Type="http://schemas.openxmlformats.org/officeDocument/2006/relationships/customXml" Target="../ink/ink2510.xml"/><Relationship Id="rId34" Type="http://schemas.openxmlformats.org/officeDocument/2006/relationships/customXml" Target="../ink/ink2356.xml"/><Relationship Id="rId544" Type="http://schemas.openxmlformats.org/officeDocument/2006/relationships/customXml" Target="../ink/ink2615.xml"/><Relationship Id="rId183" Type="http://schemas.openxmlformats.org/officeDocument/2006/relationships/image" Target="../media/image8770.png"/><Relationship Id="rId390" Type="http://schemas.openxmlformats.org/officeDocument/2006/relationships/customXml" Target="../ink/ink2537.xml"/><Relationship Id="rId404" Type="http://schemas.openxmlformats.org/officeDocument/2006/relationships/customXml" Target="../ink/ink2544.xml"/><Relationship Id="rId611" Type="http://schemas.openxmlformats.org/officeDocument/2006/relationships/customXml" Target="../ink/ink2650.xml"/><Relationship Id="rId250" Type="http://schemas.openxmlformats.org/officeDocument/2006/relationships/customXml" Target="../ink/ink2465.xml"/><Relationship Id="rId488" Type="http://schemas.openxmlformats.org/officeDocument/2006/relationships/image" Target="../media/image10410.png"/><Relationship Id="rId45" Type="http://schemas.openxmlformats.org/officeDocument/2006/relationships/image" Target="../media/image8040.png"/><Relationship Id="rId110" Type="http://schemas.openxmlformats.org/officeDocument/2006/relationships/customXml" Target="../ink/ink2395.xml"/><Relationship Id="rId348" Type="http://schemas.openxmlformats.org/officeDocument/2006/relationships/image" Target="../media/image9650.png"/><Relationship Id="rId555" Type="http://schemas.openxmlformats.org/officeDocument/2006/relationships/image" Target="../media/image10770.png"/><Relationship Id="rId194" Type="http://schemas.openxmlformats.org/officeDocument/2006/relationships/customXml" Target="../ink/ink2437.xml"/><Relationship Id="rId208" Type="http://schemas.openxmlformats.org/officeDocument/2006/relationships/customXml" Target="../ink/ink2444.xml"/><Relationship Id="rId415" Type="http://schemas.openxmlformats.org/officeDocument/2006/relationships/customXml" Target="../ink/ink2550.xml"/><Relationship Id="rId622" Type="http://schemas.openxmlformats.org/officeDocument/2006/relationships/image" Target="../media/image11120.png"/><Relationship Id="rId261" Type="http://schemas.openxmlformats.org/officeDocument/2006/relationships/customXml" Target="../ink/ink2471.xml"/><Relationship Id="rId499" Type="http://schemas.openxmlformats.org/officeDocument/2006/relationships/customXml" Target="../ink/ink2592.xml"/><Relationship Id="rId56" Type="http://schemas.openxmlformats.org/officeDocument/2006/relationships/customXml" Target="../ink/ink2367.xml"/><Relationship Id="rId359" Type="http://schemas.openxmlformats.org/officeDocument/2006/relationships/image" Target="../media/image9710.png"/><Relationship Id="rId566" Type="http://schemas.openxmlformats.org/officeDocument/2006/relationships/customXml" Target="../ink/ink2626.xml"/><Relationship Id="rId121" Type="http://schemas.openxmlformats.org/officeDocument/2006/relationships/image" Target="../media/image8450.png"/><Relationship Id="rId219" Type="http://schemas.openxmlformats.org/officeDocument/2006/relationships/image" Target="../media/image8950.png"/><Relationship Id="rId426" Type="http://schemas.openxmlformats.org/officeDocument/2006/relationships/image" Target="../media/image10070.png"/><Relationship Id="rId633" Type="http://schemas.openxmlformats.org/officeDocument/2006/relationships/customXml" Target="../ink/ink2661.xml"/><Relationship Id="rId67" Type="http://schemas.openxmlformats.org/officeDocument/2006/relationships/customXml" Target="../ink/ink2373.xml"/><Relationship Id="rId272" Type="http://schemas.openxmlformats.org/officeDocument/2006/relationships/image" Target="../media/image9240.png"/><Relationship Id="rId577" Type="http://schemas.openxmlformats.org/officeDocument/2006/relationships/customXml" Target="../ink/ink2632.xml"/><Relationship Id="rId132" Type="http://schemas.openxmlformats.org/officeDocument/2006/relationships/customXml" Target="../ink/ink2406.xml"/><Relationship Id="rId437" Type="http://schemas.openxmlformats.org/officeDocument/2006/relationships/customXml" Target="../ink/ink2561.xml"/><Relationship Id="rId644" Type="http://schemas.openxmlformats.org/officeDocument/2006/relationships/image" Target="../media/image11230.png"/><Relationship Id="rId283" Type="http://schemas.openxmlformats.org/officeDocument/2006/relationships/customXml" Target="../ink/ink2482.xml"/><Relationship Id="rId490" Type="http://schemas.openxmlformats.org/officeDocument/2006/relationships/image" Target="../media/image10420.png"/><Relationship Id="rId504" Type="http://schemas.openxmlformats.org/officeDocument/2006/relationships/image" Target="../media/image10490.png"/><Relationship Id="rId78" Type="http://schemas.openxmlformats.org/officeDocument/2006/relationships/image" Target="../media/image8220.png"/><Relationship Id="rId143" Type="http://schemas.openxmlformats.org/officeDocument/2006/relationships/image" Target="../media/image8570.png"/><Relationship Id="rId350" Type="http://schemas.openxmlformats.org/officeDocument/2006/relationships/customXml" Target="../ink/ink2517.xml"/><Relationship Id="rId588" Type="http://schemas.openxmlformats.org/officeDocument/2006/relationships/customXml" Target="../ink/ink2638.xml"/><Relationship Id="rId9" Type="http://schemas.openxmlformats.org/officeDocument/2006/relationships/image" Target="../media/image7850.png"/><Relationship Id="rId210" Type="http://schemas.openxmlformats.org/officeDocument/2006/relationships/customXml" Target="../ink/ink2445.xml"/><Relationship Id="rId448" Type="http://schemas.openxmlformats.org/officeDocument/2006/relationships/image" Target="../media/image10190.png"/><Relationship Id="rId294" Type="http://schemas.openxmlformats.org/officeDocument/2006/relationships/customXml" Target="../ink/ink2488.xml"/><Relationship Id="rId308" Type="http://schemas.openxmlformats.org/officeDocument/2006/relationships/customXml" Target="../ink/ink2495.xml"/><Relationship Id="rId515" Type="http://schemas.openxmlformats.org/officeDocument/2006/relationships/customXml" Target="../ink/ink2600.xml"/><Relationship Id="rId89" Type="http://schemas.openxmlformats.org/officeDocument/2006/relationships/customXml" Target="../ink/ink2384.xml"/><Relationship Id="rId154" Type="http://schemas.openxmlformats.org/officeDocument/2006/relationships/customXml" Target="../ink/ink2417.xml"/><Relationship Id="rId361" Type="http://schemas.openxmlformats.org/officeDocument/2006/relationships/image" Target="../media/image9720.png"/><Relationship Id="rId599" Type="http://schemas.openxmlformats.org/officeDocument/2006/relationships/customXml" Target="../ink/ink2644.xml"/><Relationship Id="rId459" Type="http://schemas.openxmlformats.org/officeDocument/2006/relationships/customXml" Target="../ink/ink2572.xml"/></Relationships>
</file>

<file path=ppt/slides/_rels/slide66.xml.rels><?xml version="1.0" encoding="UTF-8" standalone="yes"?>
<Relationships xmlns="http://schemas.openxmlformats.org/package/2006/relationships"><Relationship Id="rId117" Type="http://schemas.openxmlformats.org/officeDocument/2006/relationships/image" Target="../media/image11890.png"/><Relationship Id="rId299" Type="http://schemas.openxmlformats.org/officeDocument/2006/relationships/image" Target="../media/image12920.png"/><Relationship Id="rId21" Type="http://schemas.openxmlformats.org/officeDocument/2006/relationships/image" Target="../media/image11360.png"/><Relationship Id="rId63" Type="http://schemas.openxmlformats.org/officeDocument/2006/relationships/image" Target="../media/image11590.png"/><Relationship Id="rId159" Type="http://schemas.openxmlformats.org/officeDocument/2006/relationships/image" Target="../media/image12140.png"/><Relationship Id="rId324" Type="http://schemas.openxmlformats.org/officeDocument/2006/relationships/customXml" Target="../ink/ink2831.xml"/><Relationship Id="rId366" Type="http://schemas.openxmlformats.org/officeDocument/2006/relationships/customXml" Target="../ink/ink2852.xml"/><Relationship Id="rId170" Type="http://schemas.openxmlformats.org/officeDocument/2006/relationships/customXml" Target="../ink/ink2754.xml"/><Relationship Id="rId226" Type="http://schemas.openxmlformats.org/officeDocument/2006/relationships/customXml" Target="../ink/ink2782.xml"/><Relationship Id="rId268" Type="http://schemas.openxmlformats.org/officeDocument/2006/relationships/customXml" Target="../ink/ink2803.xml"/><Relationship Id="rId32" Type="http://schemas.openxmlformats.org/officeDocument/2006/relationships/customXml" Target="../ink/ink2685.xml"/><Relationship Id="rId74" Type="http://schemas.openxmlformats.org/officeDocument/2006/relationships/customXml" Target="../ink/ink2706.xml"/><Relationship Id="rId128" Type="http://schemas.openxmlformats.org/officeDocument/2006/relationships/customXml" Target="../ink/ink2733.xml"/><Relationship Id="rId335" Type="http://schemas.openxmlformats.org/officeDocument/2006/relationships/image" Target="../media/image13130.png"/><Relationship Id="rId377" Type="http://schemas.openxmlformats.org/officeDocument/2006/relationships/image" Target="../media/image13360.png"/><Relationship Id="rId5" Type="http://schemas.openxmlformats.org/officeDocument/2006/relationships/image" Target="../media/image11280.png"/><Relationship Id="rId181" Type="http://schemas.openxmlformats.org/officeDocument/2006/relationships/image" Target="../media/image12260.png"/><Relationship Id="rId237" Type="http://schemas.openxmlformats.org/officeDocument/2006/relationships/image" Target="../media/image12570.png"/><Relationship Id="rId402" Type="http://schemas.openxmlformats.org/officeDocument/2006/relationships/customXml" Target="../ink/ink2870.xml"/><Relationship Id="rId279" Type="http://schemas.openxmlformats.org/officeDocument/2006/relationships/image" Target="../media/image12810.png"/><Relationship Id="rId43" Type="http://schemas.openxmlformats.org/officeDocument/2006/relationships/image" Target="../media/image11480.png"/><Relationship Id="rId139" Type="http://schemas.openxmlformats.org/officeDocument/2006/relationships/image" Target="../media/image12020.png"/><Relationship Id="rId290" Type="http://schemas.openxmlformats.org/officeDocument/2006/relationships/customXml" Target="../ink/ink2814.xml"/><Relationship Id="rId304" Type="http://schemas.openxmlformats.org/officeDocument/2006/relationships/customXml" Target="../ink/ink2821.xml"/><Relationship Id="rId346" Type="http://schemas.openxmlformats.org/officeDocument/2006/relationships/customXml" Target="../ink/ink2842.xml"/><Relationship Id="rId388" Type="http://schemas.openxmlformats.org/officeDocument/2006/relationships/customXml" Target="../ink/ink2863.xml"/><Relationship Id="rId85" Type="http://schemas.openxmlformats.org/officeDocument/2006/relationships/image" Target="../media/image11720.png"/><Relationship Id="rId150" Type="http://schemas.openxmlformats.org/officeDocument/2006/relationships/customXml" Target="../ink/ink2744.xml"/><Relationship Id="rId192" Type="http://schemas.openxmlformats.org/officeDocument/2006/relationships/customXml" Target="../ink/ink2765.xml"/><Relationship Id="rId206" Type="http://schemas.openxmlformats.org/officeDocument/2006/relationships/customXml" Target="../ink/ink2772.xml"/><Relationship Id="rId248" Type="http://schemas.openxmlformats.org/officeDocument/2006/relationships/customXml" Target="../ink/ink2793.xml"/><Relationship Id="rId12" Type="http://schemas.openxmlformats.org/officeDocument/2006/relationships/customXml" Target="../ink/ink2675.xml"/><Relationship Id="rId108" Type="http://schemas.openxmlformats.org/officeDocument/2006/relationships/customXml" Target="../ink/ink2723.xml"/><Relationship Id="rId315" Type="http://schemas.openxmlformats.org/officeDocument/2006/relationships/image" Target="../media/image13010.png"/><Relationship Id="rId357" Type="http://schemas.openxmlformats.org/officeDocument/2006/relationships/image" Target="../media/image13250.png"/><Relationship Id="rId54" Type="http://schemas.openxmlformats.org/officeDocument/2006/relationships/customXml" Target="../ink/ink2696.xml"/><Relationship Id="rId96" Type="http://schemas.openxmlformats.org/officeDocument/2006/relationships/customXml" Target="../ink/ink2717.xml"/><Relationship Id="rId161" Type="http://schemas.openxmlformats.org/officeDocument/2006/relationships/image" Target="../media/image12150.png"/><Relationship Id="rId217" Type="http://schemas.openxmlformats.org/officeDocument/2006/relationships/image" Target="../media/image12460.png"/><Relationship Id="rId399" Type="http://schemas.openxmlformats.org/officeDocument/2006/relationships/image" Target="../media/image13480.png"/><Relationship Id="rId259" Type="http://schemas.openxmlformats.org/officeDocument/2006/relationships/image" Target="../media/image12690.png"/><Relationship Id="rId23" Type="http://schemas.openxmlformats.org/officeDocument/2006/relationships/image" Target="../media/image11370.png"/><Relationship Id="rId119" Type="http://schemas.openxmlformats.org/officeDocument/2006/relationships/image" Target="../media/image11910.png"/><Relationship Id="rId270" Type="http://schemas.openxmlformats.org/officeDocument/2006/relationships/customXml" Target="../ink/ink2804.xml"/><Relationship Id="rId326" Type="http://schemas.openxmlformats.org/officeDocument/2006/relationships/customXml" Target="../ink/ink2832.xml"/><Relationship Id="rId65" Type="http://schemas.openxmlformats.org/officeDocument/2006/relationships/image" Target="../media/image11610.png"/><Relationship Id="rId130" Type="http://schemas.openxmlformats.org/officeDocument/2006/relationships/customXml" Target="../ink/ink2734.xml"/><Relationship Id="rId368" Type="http://schemas.openxmlformats.org/officeDocument/2006/relationships/customXml" Target="../ink/ink2853.xml"/><Relationship Id="rId172" Type="http://schemas.openxmlformats.org/officeDocument/2006/relationships/customXml" Target="../ink/ink2755.xml"/><Relationship Id="rId228" Type="http://schemas.openxmlformats.org/officeDocument/2006/relationships/customXml" Target="../ink/ink2783.xml"/><Relationship Id="rId281" Type="http://schemas.openxmlformats.org/officeDocument/2006/relationships/image" Target="../media/image12820.png"/><Relationship Id="rId337" Type="http://schemas.openxmlformats.org/officeDocument/2006/relationships/image" Target="../media/image13140.png"/><Relationship Id="rId34" Type="http://schemas.openxmlformats.org/officeDocument/2006/relationships/customXml" Target="../ink/ink2686.xml"/><Relationship Id="rId76" Type="http://schemas.openxmlformats.org/officeDocument/2006/relationships/customXml" Target="../ink/ink2707.xml"/><Relationship Id="rId141" Type="http://schemas.openxmlformats.org/officeDocument/2006/relationships/image" Target="../media/image12030.png"/><Relationship Id="rId379" Type="http://schemas.openxmlformats.org/officeDocument/2006/relationships/image" Target="../media/image13370.png"/><Relationship Id="rId7" Type="http://schemas.openxmlformats.org/officeDocument/2006/relationships/image" Target="../media/image11290.png"/><Relationship Id="rId183" Type="http://schemas.openxmlformats.org/officeDocument/2006/relationships/image" Target="../media/image12270.png"/><Relationship Id="rId239" Type="http://schemas.openxmlformats.org/officeDocument/2006/relationships/image" Target="../media/image12580.png"/><Relationship Id="rId390" Type="http://schemas.openxmlformats.org/officeDocument/2006/relationships/customXml" Target="../ink/ink2864.xml"/><Relationship Id="rId404" Type="http://schemas.openxmlformats.org/officeDocument/2006/relationships/customXml" Target="../ink/ink2871.xml"/><Relationship Id="rId250" Type="http://schemas.openxmlformats.org/officeDocument/2006/relationships/customXml" Target="../ink/ink2794.xml"/><Relationship Id="rId292" Type="http://schemas.openxmlformats.org/officeDocument/2006/relationships/customXml" Target="../ink/ink2815.xml"/><Relationship Id="rId306" Type="http://schemas.openxmlformats.org/officeDocument/2006/relationships/customXml" Target="../ink/ink2822.xml"/><Relationship Id="rId45" Type="http://schemas.openxmlformats.org/officeDocument/2006/relationships/image" Target="../media/image11490.png"/><Relationship Id="rId87" Type="http://schemas.openxmlformats.org/officeDocument/2006/relationships/image" Target="../media/image11730.png"/><Relationship Id="rId110" Type="http://schemas.openxmlformats.org/officeDocument/2006/relationships/customXml" Target="../ink/ink2724.xml"/><Relationship Id="rId348" Type="http://schemas.openxmlformats.org/officeDocument/2006/relationships/customXml" Target="../ink/ink2843.xml"/><Relationship Id="rId152" Type="http://schemas.openxmlformats.org/officeDocument/2006/relationships/customXml" Target="../ink/ink2745.xml"/><Relationship Id="rId194" Type="http://schemas.openxmlformats.org/officeDocument/2006/relationships/customXml" Target="../ink/ink2766.xml"/><Relationship Id="rId208" Type="http://schemas.openxmlformats.org/officeDocument/2006/relationships/customXml" Target="../ink/ink2773.xml"/><Relationship Id="rId261" Type="http://schemas.openxmlformats.org/officeDocument/2006/relationships/image" Target="../media/image12710.png"/><Relationship Id="rId14" Type="http://schemas.openxmlformats.org/officeDocument/2006/relationships/customXml" Target="../ink/ink2676.xml"/><Relationship Id="rId56" Type="http://schemas.openxmlformats.org/officeDocument/2006/relationships/customXml" Target="../ink/ink2697.xml"/><Relationship Id="rId317" Type="http://schemas.openxmlformats.org/officeDocument/2006/relationships/image" Target="../media/image13020.png"/><Relationship Id="rId359" Type="http://schemas.openxmlformats.org/officeDocument/2006/relationships/image" Target="../media/image13260.png"/><Relationship Id="rId98" Type="http://schemas.openxmlformats.org/officeDocument/2006/relationships/customXml" Target="../ink/ink2718.xml"/><Relationship Id="rId121" Type="http://schemas.openxmlformats.org/officeDocument/2006/relationships/image" Target="../media/image11920.png"/><Relationship Id="rId163" Type="http://schemas.openxmlformats.org/officeDocument/2006/relationships/image" Target="../media/image12160.png"/><Relationship Id="rId219" Type="http://schemas.openxmlformats.org/officeDocument/2006/relationships/image" Target="../media/image12470.png"/><Relationship Id="rId370" Type="http://schemas.openxmlformats.org/officeDocument/2006/relationships/customXml" Target="../ink/ink2854.xml"/><Relationship Id="rId230" Type="http://schemas.openxmlformats.org/officeDocument/2006/relationships/customXml" Target="../ink/ink2784.xml"/><Relationship Id="rId25" Type="http://schemas.openxmlformats.org/officeDocument/2006/relationships/image" Target="../media/image11380.png"/><Relationship Id="rId67" Type="http://schemas.openxmlformats.org/officeDocument/2006/relationships/image" Target="../media/image11620.png"/><Relationship Id="rId272" Type="http://schemas.openxmlformats.org/officeDocument/2006/relationships/customXml" Target="../ink/ink2805.xml"/><Relationship Id="rId328" Type="http://schemas.openxmlformats.org/officeDocument/2006/relationships/customXml" Target="../ink/ink2833.xml"/><Relationship Id="rId132" Type="http://schemas.openxmlformats.org/officeDocument/2006/relationships/customXml" Target="../ink/ink2735.xml"/><Relationship Id="rId174" Type="http://schemas.openxmlformats.org/officeDocument/2006/relationships/customXml" Target="../ink/ink2756.xml"/><Relationship Id="rId381" Type="http://schemas.openxmlformats.org/officeDocument/2006/relationships/image" Target="../media/image13380.png"/><Relationship Id="rId241" Type="http://schemas.openxmlformats.org/officeDocument/2006/relationships/image" Target="../media/image12590.png"/><Relationship Id="rId36" Type="http://schemas.openxmlformats.org/officeDocument/2006/relationships/customXml" Target="../ink/ink2687.xml"/><Relationship Id="rId283" Type="http://schemas.openxmlformats.org/officeDocument/2006/relationships/image" Target="../media/image12830.png"/><Relationship Id="rId339" Type="http://schemas.openxmlformats.org/officeDocument/2006/relationships/image" Target="../media/image13150.png"/><Relationship Id="rId78" Type="http://schemas.openxmlformats.org/officeDocument/2006/relationships/customXml" Target="../ink/ink2708.xml"/><Relationship Id="rId101" Type="http://schemas.openxmlformats.org/officeDocument/2006/relationships/image" Target="../media/image11810.png"/><Relationship Id="rId143" Type="http://schemas.openxmlformats.org/officeDocument/2006/relationships/image" Target="../media/image12040.png"/><Relationship Id="rId185" Type="http://schemas.openxmlformats.org/officeDocument/2006/relationships/image" Target="../media/image12280.png"/><Relationship Id="rId350" Type="http://schemas.openxmlformats.org/officeDocument/2006/relationships/customXml" Target="../ink/ink2844.xml"/><Relationship Id="rId406" Type="http://schemas.openxmlformats.org/officeDocument/2006/relationships/customXml" Target="../ink/ink2872.xml"/><Relationship Id="rId9" Type="http://schemas.openxmlformats.org/officeDocument/2006/relationships/image" Target="../media/image11300.png"/><Relationship Id="rId210" Type="http://schemas.openxmlformats.org/officeDocument/2006/relationships/customXml" Target="../ink/ink2774.xml"/><Relationship Id="rId392" Type="http://schemas.openxmlformats.org/officeDocument/2006/relationships/customXml" Target="../ink/ink2865.xml"/><Relationship Id="rId252" Type="http://schemas.openxmlformats.org/officeDocument/2006/relationships/customXml" Target="../ink/ink2795.xml"/><Relationship Id="rId294" Type="http://schemas.openxmlformats.org/officeDocument/2006/relationships/customXml" Target="../ink/ink2816.xml"/><Relationship Id="rId308" Type="http://schemas.openxmlformats.org/officeDocument/2006/relationships/customXml" Target="../ink/ink2823.xml"/><Relationship Id="rId47" Type="http://schemas.openxmlformats.org/officeDocument/2006/relationships/image" Target="../media/image11510.png"/><Relationship Id="rId89" Type="http://schemas.openxmlformats.org/officeDocument/2006/relationships/image" Target="../media/image11740.png"/><Relationship Id="rId112" Type="http://schemas.openxmlformats.org/officeDocument/2006/relationships/customXml" Target="../ink/ink2725.xml"/><Relationship Id="rId154" Type="http://schemas.openxmlformats.org/officeDocument/2006/relationships/customXml" Target="../ink/ink2746.xml"/><Relationship Id="rId361" Type="http://schemas.openxmlformats.org/officeDocument/2006/relationships/image" Target="../media/image13270.png"/><Relationship Id="rId196" Type="http://schemas.openxmlformats.org/officeDocument/2006/relationships/customXml" Target="../ink/ink2767.xml"/><Relationship Id="rId16" Type="http://schemas.openxmlformats.org/officeDocument/2006/relationships/customXml" Target="../ink/ink2677.xml"/><Relationship Id="rId221" Type="http://schemas.openxmlformats.org/officeDocument/2006/relationships/image" Target="../media/image12480.png"/><Relationship Id="rId263" Type="http://schemas.openxmlformats.org/officeDocument/2006/relationships/image" Target="../media/image12720.png"/><Relationship Id="rId319" Type="http://schemas.openxmlformats.org/officeDocument/2006/relationships/image" Target="../media/image13030.png"/><Relationship Id="rId58" Type="http://schemas.openxmlformats.org/officeDocument/2006/relationships/customXml" Target="../ink/ink2698.xml"/><Relationship Id="rId123" Type="http://schemas.openxmlformats.org/officeDocument/2006/relationships/image" Target="../media/image11930.png"/><Relationship Id="rId330" Type="http://schemas.openxmlformats.org/officeDocument/2006/relationships/customXml" Target="../ink/ink2834.xml"/><Relationship Id="rId165" Type="http://schemas.openxmlformats.org/officeDocument/2006/relationships/image" Target="../media/image12170.png"/><Relationship Id="rId372" Type="http://schemas.openxmlformats.org/officeDocument/2006/relationships/customXml" Target="../ink/ink2855.xml"/><Relationship Id="rId232" Type="http://schemas.openxmlformats.org/officeDocument/2006/relationships/customXml" Target="../ink/ink2785.xml"/><Relationship Id="rId274" Type="http://schemas.openxmlformats.org/officeDocument/2006/relationships/customXml" Target="../ink/ink2806.xml"/><Relationship Id="rId27" Type="http://schemas.openxmlformats.org/officeDocument/2006/relationships/image" Target="../media/image11390.png"/><Relationship Id="rId48" Type="http://schemas.openxmlformats.org/officeDocument/2006/relationships/customXml" Target="../ink/ink2693.xml"/><Relationship Id="rId69" Type="http://schemas.openxmlformats.org/officeDocument/2006/relationships/image" Target="../media/image11630.png"/><Relationship Id="rId113" Type="http://schemas.openxmlformats.org/officeDocument/2006/relationships/image" Target="../media/image11870.png"/><Relationship Id="rId134" Type="http://schemas.openxmlformats.org/officeDocument/2006/relationships/customXml" Target="../ink/ink2736.xml"/><Relationship Id="rId320" Type="http://schemas.openxmlformats.org/officeDocument/2006/relationships/customXml" Target="../ink/ink2829.xml"/><Relationship Id="rId80" Type="http://schemas.openxmlformats.org/officeDocument/2006/relationships/customXml" Target="../ink/ink2709.xml"/><Relationship Id="rId155" Type="http://schemas.openxmlformats.org/officeDocument/2006/relationships/image" Target="../media/image12120.png"/><Relationship Id="rId176" Type="http://schemas.openxmlformats.org/officeDocument/2006/relationships/customXml" Target="../ink/ink2757.xml"/><Relationship Id="rId197" Type="http://schemas.openxmlformats.org/officeDocument/2006/relationships/image" Target="../media/image12350.png"/><Relationship Id="rId341" Type="http://schemas.openxmlformats.org/officeDocument/2006/relationships/image" Target="../media/image13160.png"/><Relationship Id="rId362" Type="http://schemas.openxmlformats.org/officeDocument/2006/relationships/customXml" Target="../ink/ink2850.xml"/><Relationship Id="rId383" Type="http://schemas.openxmlformats.org/officeDocument/2006/relationships/image" Target="../media/image13390.png"/><Relationship Id="rId201" Type="http://schemas.openxmlformats.org/officeDocument/2006/relationships/image" Target="../media/image12370.png"/><Relationship Id="rId222" Type="http://schemas.openxmlformats.org/officeDocument/2006/relationships/customXml" Target="../ink/ink2780.xml"/><Relationship Id="rId243" Type="http://schemas.openxmlformats.org/officeDocument/2006/relationships/image" Target="../media/image12610.png"/><Relationship Id="rId264" Type="http://schemas.openxmlformats.org/officeDocument/2006/relationships/customXml" Target="../ink/ink2801.xml"/><Relationship Id="rId285" Type="http://schemas.openxmlformats.org/officeDocument/2006/relationships/image" Target="../media/image12840.png"/><Relationship Id="rId17" Type="http://schemas.openxmlformats.org/officeDocument/2006/relationships/image" Target="../media/image11340.png"/><Relationship Id="rId38" Type="http://schemas.openxmlformats.org/officeDocument/2006/relationships/customXml" Target="../ink/ink2688.xml"/><Relationship Id="rId59" Type="http://schemas.openxmlformats.org/officeDocument/2006/relationships/image" Target="../media/image11570.png"/><Relationship Id="rId103" Type="http://schemas.openxmlformats.org/officeDocument/2006/relationships/image" Target="../media/image11820.png"/><Relationship Id="rId124" Type="http://schemas.openxmlformats.org/officeDocument/2006/relationships/customXml" Target="../ink/ink2731.xml"/><Relationship Id="rId310" Type="http://schemas.openxmlformats.org/officeDocument/2006/relationships/customXml" Target="../ink/ink2824.xml"/><Relationship Id="rId70" Type="http://schemas.openxmlformats.org/officeDocument/2006/relationships/customXml" Target="../ink/ink2704.xml"/><Relationship Id="rId91" Type="http://schemas.openxmlformats.org/officeDocument/2006/relationships/image" Target="../media/image11750.png"/><Relationship Id="rId145" Type="http://schemas.openxmlformats.org/officeDocument/2006/relationships/image" Target="../media/image12050.png"/><Relationship Id="rId166" Type="http://schemas.openxmlformats.org/officeDocument/2006/relationships/customXml" Target="../ink/ink2752.xml"/><Relationship Id="rId187" Type="http://schemas.openxmlformats.org/officeDocument/2006/relationships/image" Target="../media/image12290.png"/><Relationship Id="rId331" Type="http://schemas.openxmlformats.org/officeDocument/2006/relationships/image" Target="../media/image13090.png"/><Relationship Id="rId352" Type="http://schemas.openxmlformats.org/officeDocument/2006/relationships/customXml" Target="../ink/ink2845.xml"/><Relationship Id="rId373" Type="http://schemas.openxmlformats.org/officeDocument/2006/relationships/image" Target="../media/image13340.png"/><Relationship Id="rId394" Type="http://schemas.openxmlformats.org/officeDocument/2006/relationships/customXml" Target="../ink/ink2866.xml"/><Relationship Id="rId408" Type="http://schemas.openxmlformats.org/officeDocument/2006/relationships/customXml" Target="../ink/ink2873.xml"/><Relationship Id="rId1" Type="http://schemas.openxmlformats.org/officeDocument/2006/relationships/slideLayout" Target="../slideLayouts/slideLayout7.xml"/><Relationship Id="rId212" Type="http://schemas.openxmlformats.org/officeDocument/2006/relationships/customXml" Target="../ink/ink2775.xml"/><Relationship Id="rId233" Type="http://schemas.openxmlformats.org/officeDocument/2006/relationships/image" Target="../media/image12550.png"/><Relationship Id="rId254" Type="http://schemas.openxmlformats.org/officeDocument/2006/relationships/customXml" Target="../ink/ink2796.xml"/><Relationship Id="rId28" Type="http://schemas.openxmlformats.org/officeDocument/2006/relationships/customXml" Target="../ink/ink2683.xml"/><Relationship Id="rId49" Type="http://schemas.openxmlformats.org/officeDocument/2006/relationships/image" Target="../media/image11520.png"/><Relationship Id="rId114" Type="http://schemas.openxmlformats.org/officeDocument/2006/relationships/customXml" Target="../ink/ink2726.xml"/><Relationship Id="rId275" Type="http://schemas.openxmlformats.org/officeDocument/2006/relationships/image" Target="../media/image12780.png"/><Relationship Id="rId296" Type="http://schemas.openxmlformats.org/officeDocument/2006/relationships/customXml" Target="../ink/ink2817.xml"/><Relationship Id="rId300" Type="http://schemas.openxmlformats.org/officeDocument/2006/relationships/customXml" Target="../ink/ink2819.xml"/><Relationship Id="rId60" Type="http://schemas.openxmlformats.org/officeDocument/2006/relationships/customXml" Target="../ink/ink2699.xml"/><Relationship Id="rId81" Type="http://schemas.openxmlformats.org/officeDocument/2006/relationships/image" Target="../media/image11690.png"/><Relationship Id="rId135" Type="http://schemas.openxmlformats.org/officeDocument/2006/relationships/image" Target="../media/image11990.png"/><Relationship Id="rId156" Type="http://schemas.openxmlformats.org/officeDocument/2006/relationships/customXml" Target="../ink/ink2747.xml"/><Relationship Id="rId177" Type="http://schemas.openxmlformats.org/officeDocument/2006/relationships/image" Target="../media/image12240.png"/><Relationship Id="rId198" Type="http://schemas.openxmlformats.org/officeDocument/2006/relationships/customXml" Target="../ink/ink2768.xml"/><Relationship Id="rId321" Type="http://schemas.openxmlformats.org/officeDocument/2006/relationships/image" Target="../media/image13040.png"/><Relationship Id="rId342" Type="http://schemas.openxmlformats.org/officeDocument/2006/relationships/customXml" Target="../ink/ink2840.xml"/><Relationship Id="rId363" Type="http://schemas.openxmlformats.org/officeDocument/2006/relationships/image" Target="../media/image13280.png"/><Relationship Id="rId384" Type="http://schemas.openxmlformats.org/officeDocument/2006/relationships/customXml" Target="../ink/ink2861.xml"/><Relationship Id="rId202" Type="http://schemas.openxmlformats.org/officeDocument/2006/relationships/customXml" Target="../ink/ink2770.xml"/><Relationship Id="rId223" Type="http://schemas.openxmlformats.org/officeDocument/2006/relationships/image" Target="../media/image12490.png"/><Relationship Id="rId244" Type="http://schemas.openxmlformats.org/officeDocument/2006/relationships/customXml" Target="../ink/ink2791.xml"/><Relationship Id="rId18" Type="http://schemas.openxmlformats.org/officeDocument/2006/relationships/customXml" Target="../ink/ink2678.xml"/><Relationship Id="rId39" Type="http://schemas.openxmlformats.org/officeDocument/2006/relationships/image" Target="../media/image11460.png"/><Relationship Id="rId265" Type="http://schemas.openxmlformats.org/officeDocument/2006/relationships/image" Target="../media/image12730.png"/><Relationship Id="rId286" Type="http://schemas.openxmlformats.org/officeDocument/2006/relationships/customXml" Target="../ink/ink2812.xml"/><Relationship Id="rId50" Type="http://schemas.openxmlformats.org/officeDocument/2006/relationships/customXml" Target="../ink/ink2694.xml"/><Relationship Id="rId104" Type="http://schemas.openxmlformats.org/officeDocument/2006/relationships/customXml" Target="../ink/ink2721.xml"/><Relationship Id="rId125" Type="http://schemas.openxmlformats.org/officeDocument/2006/relationships/image" Target="../media/image11940.png"/><Relationship Id="rId146" Type="http://schemas.openxmlformats.org/officeDocument/2006/relationships/customXml" Target="../ink/ink2742.xml"/><Relationship Id="rId167" Type="http://schemas.openxmlformats.org/officeDocument/2006/relationships/image" Target="../media/image12180.png"/><Relationship Id="rId188" Type="http://schemas.openxmlformats.org/officeDocument/2006/relationships/customXml" Target="../ink/ink2763.xml"/><Relationship Id="rId311" Type="http://schemas.openxmlformats.org/officeDocument/2006/relationships/image" Target="../media/image12980.png"/><Relationship Id="rId332" Type="http://schemas.openxmlformats.org/officeDocument/2006/relationships/customXml" Target="../ink/ink2835.xml"/><Relationship Id="rId353" Type="http://schemas.openxmlformats.org/officeDocument/2006/relationships/image" Target="../media/image13230.png"/><Relationship Id="rId374" Type="http://schemas.openxmlformats.org/officeDocument/2006/relationships/customXml" Target="../ink/ink2856.xml"/><Relationship Id="rId395" Type="http://schemas.openxmlformats.org/officeDocument/2006/relationships/image" Target="../media/image13460.png"/><Relationship Id="rId409" Type="http://schemas.openxmlformats.org/officeDocument/2006/relationships/image" Target="../media/image13540.png"/><Relationship Id="rId71" Type="http://schemas.openxmlformats.org/officeDocument/2006/relationships/image" Target="../media/image11640.png"/><Relationship Id="rId92" Type="http://schemas.openxmlformats.org/officeDocument/2006/relationships/customXml" Target="../ink/ink2715.xml"/><Relationship Id="rId213" Type="http://schemas.openxmlformats.org/officeDocument/2006/relationships/image" Target="../media/image12440.png"/><Relationship Id="rId234" Type="http://schemas.openxmlformats.org/officeDocument/2006/relationships/customXml" Target="../ink/ink2786.xml"/><Relationship Id="rId2" Type="http://schemas.openxmlformats.org/officeDocument/2006/relationships/customXml" Target="../ink/ink2670.xml"/><Relationship Id="rId29" Type="http://schemas.openxmlformats.org/officeDocument/2006/relationships/image" Target="../media/image11410.png"/><Relationship Id="rId255" Type="http://schemas.openxmlformats.org/officeDocument/2006/relationships/image" Target="../media/image12670.png"/><Relationship Id="rId276" Type="http://schemas.openxmlformats.org/officeDocument/2006/relationships/customXml" Target="../ink/ink2807.xml"/><Relationship Id="rId297" Type="http://schemas.openxmlformats.org/officeDocument/2006/relationships/image" Target="../media/image12910.png"/><Relationship Id="rId40" Type="http://schemas.openxmlformats.org/officeDocument/2006/relationships/customXml" Target="../ink/ink2689.xml"/><Relationship Id="rId115" Type="http://schemas.openxmlformats.org/officeDocument/2006/relationships/image" Target="../media/image11880.png"/><Relationship Id="rId136" Type="http://schemas.openxmlformats.org/officeDocument/2006/relationships/customXml" Target="../ink/ink2737.xml"/><Relationship Id="rId157" Type="http://schemas.openxmlformats.org/officeDocument/2006/relationships/image" Target="../media/image12130.png"/><Relationship Id="rId178" Type="http://schemas.openxmlformats.org/officeDocument/2006/relationships/customXml" Target="../ink/ink2758.xml"/><Relationship Id="rId301" Type="http://schemas.openxmlformats.org/officeDocument/2006/relationships/image" Target="../media/image12930.png"/><Relationship Id="rId322" Type="http://schemas.openxmlformats.org/officeDocument/2006/relationships/customXml" Target="../ink/ink2830.xml"/><Relationship Id="rId343" Type="http://schemas.openxmlformats.org/officeDocument/2006/relationships/image" Target="../media/image13170.png"/><Relationship Id="rId364" Type="http://schemas.openxmlformats.org/officeDocument/2006/relationships/customXml" Target="../ink/ink2851.xml"/><Relationship Id="rId61" Type="http://schemas.openxmlformats.org/officeDocument/2006/relationships/image" Target="../media/image11580.png"/><Relationship Id="rId82" Type="http://schemas.openxmlformats.org/officeDocument/2006/relationships/customXml" Target="../ink/ink2710.xml"/><Relationship Id="rId199" Type="http://schemas.openxmlformats.org/officeDocument/2006/relationships/image" Target="../media/image12360.png"/><Relationship Id="rId203" Type="http://schemas.openxmlformats.org/officeDocument/2006/relationships/image" Target="../media/image12380.png"/><Relationship Id="rId385" Type="http://schemas.openxmlformats.org/officeDocument/2006/relationships/image" Target="../media/image13410.png"/><Relationship Id="rId19" Type="http://schemas.openxmlformats.org/officeDocument/2006/relationships/image" Target="../media/image11350.png"/><Relationship Id="rId224" Type="http://schemas.openxmlformats.org/officeDocument/2006/relationships/customXml" Target="../ink/ink2781.xml"/><Relationship Id="rId245" Type="http://schemas.openxmlformats.org/officeDocument/2006/relationships/image" Target="../media/image12620.png"/><Relationship Id="rId266" Type="http://schemas.openxmlformats.org/officeDocument/2006/relationships/customXml" Target="../ink/ink2802.xml"/><Relationship Id="rId287" Type="http://schemas.openxmlformats.org/officeDocument/2006/relationships/image" Target="../media/image12850.png"/><Relationship Id="rId30" Type="http://schemas.openxmlformats.org/officeDocument/2006/relationships/customXml" Target="../ink/ink2684.xml"/><Relationship Id="rId105" Type="http://schemas.openxmlformats.org/officeDocument/2006/relationships/image" Target="../media/image11830.png"/><Relationship Id="rId126" Type="http://schemas.openxmlformats.org/officeDocument/2006/relationships/customXml" Target="../ink/ink2732.xml"/><Relationship Id="rId147" Type="http://schemas.openxmlformats.org/officeDocument/2006/relationships/image" Target="../media/image12060.png"/><Relationship Id="rId168" Type="http://schemas.openxmlformats.org/officeDocument/2006/relationships/customXml" Target="../ink/ink2753.xml"/><Relationship Id="rId312" Type="http://schemas.openxmlformats.org/officeDocument/2006/relationships/customXml" Target="../ink/ink2825.xml"/><Relationship Id="rId333" Type="http://schemas.openxmlformats.org/officeDocument/2006/relationships/image" Target="../media/image13120.png"/><Relationship Id="rId354" Type="http://schemas.openxmlformats.org/officeDocument/2006/relationships/customXml" Target="../ink/ink2846.xml"/><Relationship Id="rId51" Type="http://schemas.openxmlformats.org/officeDocument/2006/relationships/image" Target="../media/image11530.png"/><Relationship Id="rId72" Type="http://schemas.openxmlformats.org/officeDocument/2006/relationships/customXml" Target="../ink/ink2705.xml"/><Relationship Id="rId93" Type="http://schemas.openxmlformats.org/officeDocument/2006/relationships/image" Target="../media/image11760.png"/><Relationship Id="rId189" Type="http://schemas.openxmlformats.org/officeDocument/2006/relationships/image" Target="../media/image12310.png"/><Relationship Id="rId375" Type="http://schemas.openxmlformats.org/officeDocument/2006/relationships/image" Target="../media/image13350.png"/><Relationship Id="rId396" Type="http://schemas.openxmlformats.org/officeDocument/2006/relationships/customXml" Target="../ink/ink2867.xml"/><Relationship Id="rId3" Type="http://schemas.openxmlformats.org/officeDocument/2006/relationships/image" Target="../media/image11270.png"/><Relationship Id="rId214" Type="http://schemas.openxmlformats.org/officeDocument/2006/relationships/customXml" Target="../ink/ink2776.xml"/><Relationship Id="rId235" Type="http://schemas.openxmlformats.org/officeDocument/2006/relationships/image" Target="../media/image12560.png"/><Relationship Id="rId256" Type="http://schemas.openxmlformats.org/officeDocument/2006/relationships/customXml" Target="../ink/ink2797.xml"/><Relationship Id="rId277" Type="http://schemas.openxmlformats.org/officeDocument/2006/relationships/image" Target="../media/image12790.png"/><Relationship Id="rId298" Type="http://schemas.openxmlformats.org/officeDocument/2006/relationships/customXml" Target="../ink/ink2818.xml"/><Relationship Id="rId400" Type="http://schemas.openxmlformats.org/officeDocument/2006/relationships/customXml" Target="../ink/ink2869.xml"/><Relationship Id="rId116" Type="http://schemas.openxmlformats.org/officeDocument/2006/relationships/customXml" Target="../ink/ink2727.xml"/><Relationship Id="rId137" Type="http://schemas.openxmlformats.org/officeDocument/2006/relationships/image" Target="../media/image12010.png"/><Relationship Id="rId158" Type="http://schemas.openxmlformats.org/officeDocument/2006/relationships/customXml" Target="../ink/ink2748.xml"/><Relationship Id="rId302" Type="http://schemas.openxmlformats.org/officeDocument/2006/relationships/customXml" Target="../ink/ink2820.xml"/><Relationship Id="rId323" Type="http://schemas.openxmlformats.org/officeDocument/2006/relationships/image" Target="../media/image13050.png"/><Relationship Id="rId344" Type="http://schemas.openxmlformats.org/officeDocument/2006/relationships/customXml" Target="../ink/ink2841.xml"/><Relationship Id="rId20" Type="http://schemas.openxmlformats.org/officeDocument/2006/relationships/customXml" Target="../ink/ink2679.xml"/><Relationship Id="rId41" Type="http://schemas.openxmlformats.org/officeDocument/2006/relationships/image" Target="../media/image11470.png"/><Relationship Id="rId62" Type="http://schemas.openxmlformats.org/officeDocument/2006/relationships/customXml" Target="../ink/ink2700.xml"/><Relationship Id="rId83" Type="http://schemas.openxmlformats.org/officeDocument/2006/relationships/image" Target="../media/image11710.png"/><Relationship Id="rId179" Type="http://schemas.openxmlformats.org/officeDocument/2006/relationships/image" Target="../media/image12250.png"/><Relationship Id="rId365" Type="http://schemas.openxmlformats.org/officeDocument/2006/relationships/image" Target="../media/image13290.png"/><Relationship Id="rId386" Type="http://schemas.openxmlformats.org/officeDocument/2006/relationships/customXml" Target="../ink/ink2862.xml"/><Relationship Id="rId190" Type="http://schemas.openxmlformats.org/officeDocument/2006/relationships/customXml" Target="../ink/ink2764.xml"/><Relationship Id="rId204" Type="http://schemas.openxmlformats.org/officeDocument/2006/relationships/customXml" Target="../ink/ink2771.xml"/><Relationship Id="rId225" Type="http://schemas.openxmlformats.org/officeDocument/2006/relationships/image" Target="../media/image12510.png"/><Relationship Id="rId246" Type="http://schemas.openxmlformats.org/officeDocument/2006/relationships/customXml" Target="../ink/ink2792.xml"/><Relationship Id="rId267" Type="http://schemas.openxmlformats.org/officeDocument/2006/relationships/image" Target="../media/image12740.png"/><Relationship Id="rId288" Type="http://schemas.openxmlformats.org/officeDocument/2006/relationships/customXml" Target="../ink/ink2813.xml"/><Relationship Id="rId106" Type="http://schemas.openxmlformats.org/officeDocument/2006/relationships/customXml" Target="../ink/ink2722.xml"/><Relationship Id="rId127" Type="http://schemas.openxmlformats.org/officeDocument/2006/relationships/image" Target="../media/image11950.png"/><Relationship Id="rId313" Type="http://schemas.openxmlformats.org/officeDocument/2006/relationships/image" Target="../media/image12990.png"/><Relationship Id="rId10" Type="http://schemas.openxmlformats.org/officeDocument/2006/relationships/customXml" Target="../ink/ink2674.xml"/><Relationship Id="rId31" Type="http://schemas.openxmlformats.org/officeDocument/2006/relationships/image" Target="../media/image11420.png"/><Relationship Id="rId52" Type="http://schemas.openxmlformats.org/officeDocument/2006/relationships/customXml" Target="../ink/ink2695.xml"/><Relationship Id="rId73" Type="http://schemas.openxmlformats.org/officeDocument/2006/relationships/image" Target="../media/image11650.png"/><Relationship Id="rId94" Type="http://schemas.openxmlformats.org/officeDocument/2006/relationships/customXml" Target="../ink/ink2716.xml"/><Relationship Id="rId148" Type="http://schemas.openxmlformats.org/officeDocument/2006/relationships/customXml" Target="../ink/ink2743.xml"/><Relationship Id="rId169" Type="http://schemas.openxmlformats.org/officeDocument/2006/relationships/image" Target="../media/image12190.png"/><Relationship Id="rId334" Type="http://schemas.openxmlformats.org/officeDocument/2006/relationships/customXml" Target="../ink/ink2836.xml"/><Relationship Id="rId355" Type="http://schemas.openxmlformats.org/officeDocument/2006/relationships/image" Target="../media/image13240.png"/><Relationship Id="rId376" Type="http://schemas.openxmlformats.org/officeDocument/2006/relationships/customXml" Target="../ink/ink2857.xml"/><Relationship Id="rId397" Type="http://schemas.openxmlformats.org/officeDocument/2006/relationships/image" Target="../media/image13470.png"/><Relationship Id="rId4" Type="http://schemas.openxmlformats.org/officeDocument/2006/relationships/customXml" Target="../ink/ink2671.xml"/><Relationship Id="rId180" Type="http://schemas.openxmlformats.org/officeDocument/2006/relationships/customXml" Target="../ink/ink2759.xml"/><Relationship Id="rId215" Type="http://schemas.openxmlformats.org/officeDocument/2006/relationships/image" Target="../media/image12450.png"/><Relationship Id="rId236" Type="http://schemas.openxmlformats.org/officeDocument/2006/relationships/customXml" Target="../ink/ink2787.xml"/><Relationship Id="rId257" Type="http://schemas.openxmlformats.org/officeDocument/2006/relationships/image" Target="../media/image12680.png"/><Relationship Id="rId278" Type="http://schemas.openxmlformats.org/officeDocument/2006/relationships/customXml" Target="../ink/ink2808.xml"/><Relationship Id="rId401" Type="http://schemas.openxmlformats.org/officeDocument/2006/relationships/image" Target="../media/image13490.png"/><Relationship Id="rId303" Type="http://schemas.openxmlformats.org/officeDocument/2006/relationships/image" Target="../media/image12940.png"/><Relationship Id="rId42" Type="http://schemas.openxmlformats.org/officeDocument/2006/relationships/customXml" Target="../ink/ink2690.xml"/><Relationship Id="rId84" Type="http://schemas.openxmlformats.org/officeDocument/2006/relationships/customXml" Target="../ink/ink2711.xml"/><Relationship Id="rId138" Type="http://schemas.openxmlformats.org/officeDocument/2006/relationships/customXml" Target="../ink/ink2738.xml"/><Relationship Id="rId345" Type="http://schemas.openxmlformats.org/officeDocument/2006/relationships/image" Target="../media/image13180.png"/><Relationship Id="rId387" Type="http://schemas.openxmlformats.org/officeDocument/2006/relationships/image" Target="../media/image13420.png"/><Relationship Id="rId191" Type="http://schemas.openxmlformats.org/officeDocument/2006/relationships/image" Target="../media/image12320.png"/><Relationship Id="rId205" Type="http://schemas.openxmlformats.org/officeDocument/2006/relationships/image" Target="../media/image12390.png"/><Relationship Id="rId247" Type="http://schemas.openxmlformats.org/officeDocument/2006/relationships/image" Target="../media/image12630.png"/><Relationship Id="rId107" Type="http://schemas.openxmlformats.org/officeDocument/2006/relationships/image" Target="../media/image11840.png"/><Relationship Id="rId289" Type="http://schemas.openxmlformats.org/officeDocument/2006/relationships/image" Target="../media/image12860.png"/><Relationship Id="rId11" Type="http://schemas.openxmlformats.org/officeDocument/2006/relationships/image" Target="../media/image11310.png"/><Relationship Id="rId53" Type="http://schemas.openxmlformats.org/officeDocument/2006/relationships/image" Target="../media/image11540.png"/><Relationship Id="rId149" Type="http://schemas.openxmlformats.org/officeDocument/2006/relationships/image" Target="../media/image12070.png"/><Relationship Id="rId314" Type="http://schemas.openxmlformats.org/officeDocument/2006/relationships/customXml" Target="../ink/ink2826.xml"/><Relationship Id="rId356" Type="http://schemas.openxmlformats.org/officeDocument/2006/relationships/customXml" Target="../ink/ink2847.xml"/><Relationship Id="rId398" Type="http://schemas.openxmlformats.org/officeDocument/2006/relationships/customXml" Target="../ink/ink2868.xml"/><Relationship Id="rId95" Type="http://schemas.openxmlformats.org/officeDocument/2006/relationships/image" Target="../media/image11770.png"/><Relationship Id="rId160" Type="http://schemas.openxmlformats.org/officeDocument/2006/relationships/customXml" Target="../ink/ink2749.xml"/><Relationship Id="rId216" Type="http://schemas.openxmlformats.org/officeDocument/2006/relationships/customXml" Target="../ink/ink2777.xml"/><Relationship Id="rId258" Type="http://schemas.openxmlformats.org/officeDocument/2006/relationships/customXml" Target="../ink/ink2798.xml"/><Relationship Id="rId22" Type="http://schemas.openxmlformats.org/officeDocument/2006/relationships/customXml" Target="../ink/ink2680.xml"/><Relationship Id="rId64" Type="http://schemas.openxmlformats.org/officeDocument/2006/relationships/customXml" Target="../ink/ink2701.xml"/><Relationship Id="rId118" Type="http://schemas.openxmlformats.org/officeDocument/2006/relationships/customXml" Target="../ink/ink2728.xml"/><Relationship Id="rId325" Type="http://schemas.openxmlformats.org/officeDocument/2006/relationships/image" Target="../media/image13060.png"/><Relationship Id="rId367" Type="http://schemas.openxmlformats.org/officeDocument/2006/relationships/image" Target="../media/image13310.png"/><Relationship Id="rId171" Type="http://schemas.openxmlformats.org/officeDocument/2006/relationships/image" Target="../media/image12210.png"/><Relationship Id="rId227" Type="http://schemas.openxmlformats.org/officeDocument/2006/relationships/image" Target="../media/image12520.png"/><Relationship Id="rId269" Type="http://schemas.openxmlformats.org/officeDocument/2006/relationships/image" Target="../media/image12750.png"/><Relationship Id="rId33" Type="http://schemas.openxmlformats.org/officeDocument/2006/relationships/image" Target="../media/image11430.png"/><Relationship Id="rId129" Type="http://schemas.openxmlformats.org/officeDocument/2006/relationships/image" Target="../media/image11960.png"/><Relationship Id="rId280" Type="http://schemas.openxmlformats.org/officeDocument/2006/relationships/customXml" Target="../ink/ink2809.xml"/><Relationship Id="rId336" Type="http://schemas.openxmlformats.org/officeDocument/2006/relationships/customXml" Target="../ink/ink2837.xml"/><Relationship Id="rId75" Type="http://schemas.openxmlformats.org/officeDocument/2006/relationships/image" Target="../media/image11660.png"/><Relationship Id="rId140" Type="http://schemas.openxmlformats.org/officeDocument/2006/relationships/customXml" Target="../ink/ink2739.xml"/><Relationship Id="rId182" Type="http://schemas.openxmlformats.org/officeDocument/2006/relationships/customXml" Target="../ink/ink2760.xml"/><Relationship Id="rId378" Type="http://schemas.openxmlformats.org/officeDocument/2006/relationships/customXml" Target="../ink/ink2858.xml"/><Relationship Id="rId403" Type="http://schemas.openxmlformats.org/officeDocument/2006/relationships/image" Target="../media/image13510.png"/><Relationship Id="rId6" Type="http://schemas.openxmlformats.org/officeDocument/2006/relationships/customXml" Target="../ink/ink2672.xml"/><Relationship Id="rId238" Type="http://schemas.openxmlformats.org/officeDocument/2006/relationships/customXml" Target="../ink/ink2788.xml"/><Relationship Id="rId291" Type="http://schemas.openxmlformats.org/officeDocument/2006/relationships/image" Target="../media/image12870.png"/><Relationship Id="rId305" Type="http://schemas.openxmlformats.org/officeDocument/2006/relationships/image" Target="../media/image12950.png"/><Relationship Id="rId347" Type="http://schemas.openxmlformats.org/officeDocument/2006/relationships/image" Target="../media/image13190.png"/><Relationship Id="rId44" Type="http://schemas.openxmlformats.org/officeDocument/2006/relationships/customXml" Target="../ink/ink2691.xml"/><Relationship Id="rId86" Type="http://schemas.openxmlformats.org/officeDocument/2006/relationships/customXml" Target="../ink/ink2712.xml"/><Relationship Id="rId151" Type="http://schemas.openxmlformats.org/officeDocument/2006/relationships/image" Target="../media/image12080.png"/><Relationship Id="rId389" Type="http://schemas.openxmlformats.org/officeDocument/2006/relationships/image" Target="../media/image13430.png"/><Relationship Id="rId193" Type="http://schemas.openxmlformats.org/officeDocument/2006/relationships/image" Target="../media/image12330.png"/><Relationship Id="rId207" Type="http://schemas.openxmlformats.org/officeDocument/2006/relationships/image" Target="../media/image12410.png"/><Relationship Id="rId249" Type="http://schemas.openxmlformats.org/officeDocument/2006/relationships/image" Target="../media/image12640.png"/><Relationship Id="rId13" Type="http://schemas.openxmlformats.org/officeDocument/2006/relationships/image" Target="../media/image11320.png"/><Relationship Id="rId109" Type="http://schemas.openxmlformats.org/officeDocument/2006/relationships/image" Target="../media/image11850.png"/><Relationship Id="rId260" Type="http://schemas.openxmlformats.org/officeDocument/2006/relationships/customXml" Target="../ink/ink2799.xml"/><Relationship Id="rId316" Type="http://schemas.openxmlformats.org/officeDocument/2006/relationships/customXml" Target="../ink/ink2827.xml"/><Relationship Id="rId55" Type="http://schemas.openxmlformats.org/officeDocument/2006/relationships/image" Target="../media/image11550.png"/><Relationship Id="rId97" Type="http://schemas.openxmlformats.org/officeDocument/2006/relationships/image" Target="../media/image11780.png"/><Relationship Id="rId120" Type="http://schemas.openxmlformats.org/officeDocument/2006/relationships/customXml" Target="../ink/ink2729.xml"/><Relationship Id="rId358" Type="http://schemas.openxmlformats.org/officeDocument/2006/relationships/customXml" Target="../ink/ink2848.xml"/><Relationship Id="rId162" Type="http://schemas.openxmlformats.org/officeDocument/2006/relationships/customXml" Target="../ink/ink2750.xml"/><Relationship Id="rId218" Type="http://schemas.openxmlformats.org/officeDocument/2006/relationships/customXml" Target="../ink/ink2778.xml"/><Relationship Id="rId271" Type="http://schemas.openxmlformats.org/officeDocument/2006/relationships/image" Target="../media/image12760.png"/><Relationship Id="rId24" Type="http://schemas.openxmlformats.org/officeDocument/2006/relationships/customXml" Target="../ink/ink2681.xml"/><Relationship Id="rId66" Type="http://schemas.openxmlformats.org/officeDocument/2006/relationships/customXml" Target="../ink/ink2702.xml"/><Relationship Id="rId131" Type="http://schemas.openxmlformats.org/officeDocument/2006/relationships/image" Target="../media/image11970.png"/><Relationship Id="rId327" Type="http://schemas.openxmlformats.org/officeDocument/2006/relationships/image" Target="../media/image13070.png"/><Relationship Id="rId369" Type="http://schemas.openxmlformats.org/officeDocument/2006/relationships/image" Target="../media/image13320.png"/><Relationship Id="rId173" Type="http://schemas.openxmlformats.org/officeDocument/2006/relationships/image" Target="../media/image12220.png"/><Relationship Id="rId229" Type="http://schemas.openxmlformats.org/officeDocument/2006/relationships/image" Target="../media/image12530.png"/><Relationship Id="rId380" Type="http://schemas.openxmlformats.org/officeDocument/2006/relationships/customXml" Target="../ink/ink2859.xml"/><Relationship Id="rId240" Type="http://schemas.openxmlformats.org/officeDocument/2006/relationships/customXml" Target="../ink/ink2789.xml"/><Relationship Id="rId35" Type="http://schemas.openxmlformats.org/officeDocument/2006/relationships/image" Target="../media/image11440.png"/><Relationship Id="rId77" Type="http://schemas.openxmlformats.org/officeDocument/2006/relationships/image" Target="../media/image11670.png"/><Relationship Id="rId100" Type="http://schemas.openxmlformats.org/officeDocument/2006/relationships/customXml" Target="../ink/ink2719.xml"/><Relationship Id="rId282" Type="http://schemas.openxmlformats.org/officeDocument/2006/relationships/customXml" Target="../ink/ink2810.xml"/><Relationship Id="rId338" Type="http://schemas.openxmlformats.org/officeDocument/2006/relationships/customXml" Target="../ink/ink2838.xml"/><Relationship Id="rId8" Type="http://schemas.openxmlformats.org/officeDocument/2006/relationships/customXml" Target="../ink/ink2673.xml"/><Relationship Id="rId142" Type="http://schemas.openxmlformats.org/officeDocument/2006/relationships/customXml" Target="../ink/ink2740.xml"/><Relationship Id="rId184" Type="http://schemas.openxmlformats.org/officeDocument/2006/relationships/customXml" Target="../ink/ink2761.xml"/><Relationship Id="rId391" Type="http://schemas.openxmlformats.org/officeDocument/2006/relationships/image" Target="../media/image13440.png"/><Relationship Id="rId405" Type="http://schemas.openxmlformats.org/officeDocument/2006/relationships/image" Target="../media/image13520.png"/><Relationship Id="rId251" Type="http://schemas.openxmlformats.org/officeDocument/2006/relationships/image" Target="../media/image12650.png"/><Relationship Id="rId46" Type="http://schemas.openxmlformats.org/officeDocument/2006/relationships/customXml" Target="../ink/ink2692.xml"/><Relationship Id="rId293" Type="http://schemas.openxmlformats.org/officeDocument/2006/relationships/image" Target="../media/image12880.png"/><Relationship Id="rId307" Type="http://schemas.openxmlformats.org/officeDocument/2006/relationships/image" Target="../media/image12960.png"/><Relationship Id="rId349" Type="http://schemas.openxmlformats.org/officeDocument/2006/relationships/image" Target="../media/image13210.png"/><Relationship Id="rId88" Type="http://schemas.openxmlformats.org/officeDocument/2006/relationships/customXml" Target="../ink/ink2713.xml"/><Relationship Id="rId111" Type="http://schemas.openxmlformats.org/officeDocument/2006/relationships/image" Target="../media/image11860.png"/><Relationship Id="rId153" Type="http://schemas.openxmlformats.org/officeDocument/2006/relationships/image" Target="../media/image12090.png"/><Relationship Id="rId195" Type="http://schemas.openxmlformats.org/officeDocument/2006/relationships/image" Target="../media/image12340.png"/><Relationship Id="rId209" Type="http://schemas.openxmlformats.org/officeDocument/2006/relationships/image" Target="../media/image12420.png"/><Relationship Id="rId360" Type="http://schemas.openxmlformats.org/officeDocument/2006/relationships/customXml" Target="../ink/ink2849.xml"/><Relationship Id="rId220" Type="http://schemas.openxmlformats.org/officeDocument/2006/relationships/customXml" Target="../ink/ink2779.xml"/><Relationship Id="rId15" Type="http://schemas.openxmlformats.org/officeDocument/2006/relationships/image" Target="../media/image11330.png"/><Relationship Id="rId57" Type="http://schemas.openxmlformats.org/officeDocument/2006/relationships/image" Target="../media/image11560.png"/><Relationship Id="rId262" Type="http://schemas.openxmlformats.org/officeDocument/2006/relationships/customXml" Target="../ink/ink2800.xml"/><Relationship Id="rId318" Type="http://schemas.openxmlformats.org/officeDocument/2006/relationships/customXml" Target="../ink/ink2828.xml"/><Relationship Id="rId99" Type="http://schemas.openxmlformats.org/officeDocument/2006/relationships/image" Target="../media/image11790.png"/><Relationship Id="rId122" Type="http://schemas.openxmlformats.org/officeDocument/2006/relationships/customXml" Target="../ink/ink2730.xml"/><Relationship Id="rId164" Type="http://schemas.openxmlformats.org/officeDocument/2006/relationships/customXml" Target="../ink/ink2751.xml"/><Relationship Id="rId371" Type="http://schemas.openxmlformats.org/officeDocument/2006/relationships/image" Target="../media/image13330.png"/><Relationship Id="rId26" Type="http://schemas.openxmlformats.org/officeDocument/2006/relationships/customXml" Target="../ink/ink2682.xml"/><Relationship Id="rId231" Type="http://schemas.openxmlformats.org/officeDocument/2006/relationships/image" Target="../media/image12540.png"/><Relationship Id="rId273" Type="http://schemas.openxmlformats.org/officeDocument/2006/relationships/image" Target="../media/image12770.png"/><Relationship Id="rId329" Type="http://schemas.openxmlformats.org/officeDocument/2006/relationships/image" Target="../media/image13080.png"/><Relationship Id="rId68" Type="http://schemas.openxmlformats.org/officeDocument/2006/relationships/customXml" Target="../ink/ink2703.xml"/><Relationship Id="rId133" Type="http://schemas.openxmlformats.org/officeDocument/2006/relationships/image" Target="../media/image11980.png"/><Relationship Id="rId175" Type="http://schemas.openxmlformats.org/officeDocument/2006/relationships/image" Target="../media/image12230.png"/><Relationship Id="rId340" Type="http://schemas.openxmlformats.org/officeDocument/2006/relationships/customXml" Target="../ink/ink2839.xml"/><Relationship Id="rId200" Type="http://schemas.openxmlformats.org/officeDocument/2006/relationships/customXml" Target="../ink/ink2769.xml"/><Relationship Id="rId382" Type="http://schemas.openxmlformats.org/officeDocument/2006/relationships/customXml" Target="../ink/ink2860.xml"/><Relationship Id="rId242" Type="http://schemas.openxmlformats.org/officeDocument/2006/relationships/customXml" Target="../ink/ink2790.xml"/><Relationship Id="rId284" Type="http://schemas.openxmlformats.org/officeDocument/2006/relationships/customXml" Target="../ink/ink2811.xml"/><Relationship Id="rId37" Type="http://schemas.openxmlformats.org/officeDocument/2006/relationships/image" Target="../media/image11450.png"/><Relationship Id="rId79" Type="http://schemas.openxmlformats.org/officeDocument/2006/relationships/image" Target="../media/image11680.png"/><Relationship Id="rId102" Type="http://schemas.openxmlformats.org/officeDocument/2006/relationships/customXml" Target="../ink/ink2720.xml"/><Relationship Id="rId144" Type="http://schemas.openxmlformats.org/officeDocument/2006/relationships/customXml" Target="../ink/ink2741.xml"/><Relationship Id="rId90" Type="http://schemas.openxmlformats.org/officeDocument/2006/relationships/customXml" Target="../ink/ink2714.xml"/><Relationship Id="rId186" Type="http://schemas.openxmlformats.org/officeDocument/2006/relationships/customXml" Target="../ink/ink2762.xml"/><Relationship Id="rId351" Type="http://schemas.openxmlformats.org/officeDocument/2006/relationships/image" Target="../media/image13220.png"/><Relationship Id="rId393" Type="http://schemas.openxmlformats.org/officeDocument/2006/relationships/image" Target="../media/image13450.png"/><Relationship Id="rId407" Type="http://schemas.openxmlformats.org/officeDocument/2006/relationships/image" Target="../media/image13530.png"/><Relationship Id="rId211" Type="http://schemas.openxmlformats.org/officeDocument/2006/relationships/image" Target="../media/image12430.png"/><Relationship Id="rId253" Type="http://schemas.openxmlformats.org/officeDocument/2006/relationships/image" Target="../media/image12660.png"/><Relationship Id="rId295" Type="http://schemas.openxmlformats.org/officeDocument/2006/relationships/image" Target="../media/image12890.png"/><Relationship Id="rId309" Type="http://schemas.openxmlformats.org/officeDocument/2006/relationships/image" Target="../media/image12970.png"/></Relationships>
</file>

<file path=ppt/slides/_rels/slide67.xml.rels><?xml version="1.0" encoding="UTF-8" standalone="yes"?>
<Relationships xmlns="http://schemas.openxmlformats.org/package/2006/relationships"><Relationship Id="rId8" Type="http://schemas.openxmlformats.org/officeDocument/2006/relationships/image" Target="../media/image1420.w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419.wmf"/><Relationship Id="rId5" Type="http://schemas.openxmlformats.org/officeDocument/2006/relationships/oleObject" Target="../embeddings/oleObject13.bin"/><Relationship Id="rId4" Type="http://schemas.openxmlformats.org/officeDocument/2006/relationships/image" Target="../media/image1418.wmf"/></Relationships>
</file>

<file path=ppt/slides/_rels/slide68.xml.rels><?xml version="1.0" encoding="UTF-8" standalone="yes"?>
<Relationships xmlns="http://schemas.openxmlformats.org/package/2006/relationships"><Relationship Id="rId8" Type="http://schemas.openxmlformats.org/officeDocument/2006/relationships/image" Target="../media/image1423.w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422.wmf"/><Relationship Id="rId5" Type="http://schemas.openxmlformats.org/officeDocument/2006/relationships/oleObject" Target="../embeddings/oleObject16.bin"/><Relationship Id="rId4" Type="http://schemas.openxmlformats.org/officeDocument/2006/relationships/image" Target="../media/image1421.wmf"/></Relationships>
</file>

<file path=ppt/slides/_rels/slide69.xml.rels><?xml version="1.0" encoding="UTF-8" standalone="yes"?>
<Relationships xmlns="http://schemas.openxmlformats.org/package/2006/relationships"><Relationship Id="rId2" Type="http://schemas.openxmlformats.org/officeDocument/2006/relationships/image" Target="../media/image136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6" Type="http://schemas.openxmlformats.org/officeDocument/2006/relationships/customXml" Target="../ink/ink401.xml"/><Relationship Id="rId21" Type="http://schemas.openxmlformats.org/officeDocument/2006/relationships/customXml" Target="../ink/ink398.xml"/><Relationship Id="rId42" Type="http://schemas.openxmlformats.org/officeDocument/2006/relationships/customXml" Target="../ink/ink409.xml"/><Relationship Id="rId47" Type="http://schemas.openxmlformats.org/officeDocument/2006/relationships/customXml" Target="../ink/ink412.xml"/><Relationship Id="rId63" Type="http://schemas.openxmlformats.org/officeDocument/2006/relationships/customXml" Target="../ink/ink420.xml"/><Relationship Id="rId68" Type="http://schemas.openxmlformats.org/officeDocument/2006/relationships/image" Target="../media/image4310.png"/><Relationship Id="rId84" Type="http://schemas.openxmlformats.org/officeDocument/2006/relationships/image" Target="../media/image5010.png"/><Relationship Id="rId89" Type="http://schemas.openxmlformats.org/officeDocument/2006/relationships/customXml" Target="../ink/ink434.xml"/><Relationship Id="rId16" Type="http://schemas.openxmlformats.org/officeDocument/2006/relationships/image" Target="../media/image1810.png"/><Relationship Id="rId11" Type="http://schemas.openxmlformats.org/officeDocument/2006/relationships/customXml" Target="../ink/ink393.xml"/><Relationship Id="rId32" Type="http://schemas.openxmlformats.org/officeDocument/2006/relationships/customXml" Target="../ink/ink404.xml"/><Relationship Id="rId37" Type="http://schemas.openxmlformats.org/officeDocument/2006/relationships/image" Target="../media/image2810.png"/><Relationship Id="rId53" Type="http://schemas.openxmlformats.org/officeDocument/2006/relationships/customXml" Target="../ink/ink415.xml"/><Relationship Id="rId58" Type="http://schemas.openxmlformats.org/officeDocument/2006/relationships/image" Target="../media/image3810.png"/><Relationship Id="rId74" Type="http://schemas.openxmlformats.org/officeDocument/2006/relationships/image" Target="../media/image4610.png"/><Relationship Id="rId79" Type="http://schemas.openxmlformats.org/officeDocument/2006/relationships/image" Target="../media/image4810.png"/><Relationship Id="rId102" Type="http://schemas.openxmlformats.org/officeDocument/2006/relationships/image" Target="../media/image395.png"/><Relationship Id="rId5" Type="http://schemas.openxmlformats.org/officeDocument/2006/relationships/customXml" Target="../ink/ink390.xml"/><Relationship Id="rId90" Type="http://schemas.openxmlformats.org/officeDocument/2006/relationships/image" Target="../media/image5310.png"/><Relationship Id="rId95" Type="http://schemas.openxmlformats.org/officeDocument/2006/relationships/customXml" Target="../ink/ink437.xml"/><Relationship Id="rId22" Type="http://schemas.openxmlformats.org/officeDocument/2006/relationships/image" Target="../media/image2110.png"/><Relationship Id="rId27" Type="http://schemas.openxmlformats.org/officeDocument/2006/relationships/image" Target="../media/image2310.png"/><Relationship Id="rId43" Type="http://schemas.openxmlformats.org/officeDocument/2006/relationships/image" Target="../media/image3110.png"/><Relationship Id="rId48" Type="http://schemas.openxmlformats.org/officeDocument/2006/relationships/image" Target="../media/image3310.png"/><Relationship Id="rId64" Type="http://schemas.openxmlformats.org/officeDocument/2006/relationships/image" Target="../media/image4110.png"/><Relationship Id="rId69" Type="http://schemas.openxmlformats.org/officeDocument/2006/relationships/customXml" Target="../ink/ink423.xml"/><Relationship Id="rId80" Type="http://schemas.openxmlformats.org/officeDocument/2006/relationships/customXml" Target="../ink/ink429.xml"/><Relationship Id="rId85" Type="http://schemas.openxmlformats.org/officeDocument/2006/relationships/customXml" Target="../ink/ink432.xml"/><Relationship Id="rId12" Type="http://schemas.openxmlformats.org/officeDocument/2006/relationships/image" Target="../media/image1610.png"/><Relationship Id="rId17" Type="http://schemas.openxmlformats.org/officeDocument/2006/relationships/customXml" Target="../ink/ink396.xml"/><Relationship Id="rId33" Type="http://schemas.openxmlformats.org/officeDocument/2006/relationships/image" Target="../media/image2610.png"/><Relationship Id="rId38" Type="http://schemas.openxmlformats.org/officeDocument/2006/relationships/customXml" Target="../ink/ink407.xml"/><Relationship Id="rId59" Type="http://schemas.openxmlformats.org/officeDocument/2006/relationships/customXml" Target="../ink/ink418.xml"/><Relationship Id="rId103" Type="http://schemas.openxmlformats.org/officeDocument/2006/relationships/image" Target="../media/image396.png"/><Relationship Id="rId20" Type="http://schemas.openxmlformats.org/officeDocument/2006/relationships/image" Target="../media/image2010.png"/><Relationship Id="rId41" Type="http://schemas.openxmlformats.org/officeDocument/2006/relationships/image" Target="../media/image3010.png"/><Relationship Id="rId54" Type="http://schemas.openxmlformats.org/officeDocument/2006/relationships/image" Target="../media/image3610.png"/><Relationship Id="rId62" Type="http://schemas.openxmlformats.org/officeDocument/2006/relationships/image" Target="../media/image4010.png"/><Relationship Id="rId70" Type="http://schemas.openxmlformats.org/officeDocument/2006/relationships/image" Target="../media/image4410.png"/><Relationship Id="rId75" Type="http://schemas.openxmlformats.org/officeDocument/2006/relationships/customXml" Target="../ink/ink426.xml"/><Relationship Id="rId83" Type="http://schemas.openxmlformats.org/officeDocument/2006/relationships/customXml" Target="../ink/ink431.xml"/><Relationship Id="rId88" Type="http://schemas.openxmlformats.org/officeDocument/2006/relationships/image" Target="../media/image5210.png"/><Relationship Id="rId91" Type="http://schemas.openxmlformats.org/officeDocument/2006/relationships/customXml" Target="../ink/ink435.xml"/><Relationship Id="rId96" Type="http://schemas.openxmlformats.org/officeDocument/2006/relationships/customXml" Target="../ink/ink438.xml"/><Relationship Id="rId1" Type="http://schemas.openxmlformats.org/officeDocument/2006/relationships/slideLayout" Target="../slideLayouts/slideLayout2.xml"/><Relationship Id="rId6" Type="http://schemas.openxmlformats.org/officeDocument/2006/relationships/image" Target="../media/image1310.png"/><Relationship Id="rId15" Type="http://schemas.openxmlformats.org/officeDocument/2006/relationships/customXml" Target="../ink/ink395.xml"/><Relationship Id="rId23" Type="http://schemas.openxmlformats.org/officeDocument/2006/relationships/customXml" Target="../ink/ink399.xml"/><Relationship Id="rId28" Type="http://schemas.openxmlformats.org/officeDocument/2006/relationships/customXml" Target="../ink/ink402.xml"/><Relationship Id="rId36" Type="http://schemas.openxmlformats.org/officeDocument/2006/relationships/customXml" Target="../ink/ink406.xml"/><Relationship Id="rId49" Type="http://schemas.openxmlformats.org/officeDocument/2006/relationships/customXml" Target="../ink/ink413.xml"/><Relationship Id="rId57" Type="http://schemas.openxmlformats.org/officeDocument/2006/relationships/customXml" Target="../ink/ink417.xml"/><Relationship Id="rId10" Type="http://schemas.openxmlformats.org/officeDocument/2006/relationships/image" Target="../media/image1510.png"/><Relationship Id="rId31" Type="http://schemas.openxmlformats.org/officeDocument/2006/relationships/image" Target="../media/image2510.png"/><Relationship Id="rId44" Type="http://schemas.openxmlformats.org/officeDocument/2006/relationships/customXml" Target="../ink/ink410.xml"/><Relationship Id="rId52" Type="http://schemas.openxmlformats.org/officeDocument/2006/relationships/image" Target="../media/image3510.png"/><Relationship Id="rId60" Type="http://schemas.openxmlformats.org/officeDocument/2006/relationships/image" Target="../media/image3910.png"/><Relationship Id="rId65" Type="http://schemas.openxmlformats.org/officeDocument/2006/relationships/customXml" Target="../ink/ink421.xml"/><Relationship Id="rId73" Type="http://schemas.openxmlformats.org/officeDocument/2006/relationships/customXml" Target="../ink/ink425.xml"/><Relationship Id="rId78" Type="http://schemas.openxmlformats.org/officeDocument/2006/relationships/customXml" Target="../ink/ink428.xml"/><Relationship Id="rId81" Type="http://schemas.openxmlformats.org/officeDocument/2006/relationships/customXml" Target="../ink/ink430.xml"/><Relationship Id="rId86" Type="http://schemas.openxmlformats.org/officeDocument/2006/relationships/image" Target="../media/image5110.png"/><Relationship Id="rId94" Type="http://schemas.openxmlformats.org/officeDocument/2006/relationships/image" Target="../media/image5510.png"/><Relationship Id="rId99" Type="http://schemas.openxmlformats.org/officeDocument/2006/relationships/image" Target="../media/image5710.png"/><Relationship Id="rId101" Type="http://schemas.openxmlformats.org/officeDocument/2006/relationships/image" Target="../media/image5810.png"/><Relationship Id="rId4" Type="http://schemas.openxmlformats.org/officeDocument/2006/relationships/image" Target="../media/image1210.png"/><Relationship Id="rId9" Type="http://schemas.openxmlformats.org/officeDocument/2006/relationships/customXml" Target="../ink/ink392.xml"/><Relationship Id="rId13" Type="http://schemas.openxmlformats.org/officeDocument/2006/relationships/customXml" Target="../ink/ink394.xml"/><Relationship Id="rId18" Type="http://schemas.openxmlformats.org/officeDocument/2006/relationships/image" Target="../media/image1910.png"/><Relationship Id="rId39" Type="http://schemas.openxmlformats.org/officeDocument/2006/relationships/image" Target="../media/image2910.png"/><Relationship Id="rId34" Type="http://schemas.openxmlformats.org/officeDocument/2006/relationships/customXml" Target="../ink/ink405.xml"/><Relationship Id="rId50" Type="http://schemas.openxmlformats.org/officeDocument/2006/relationships/image" Target="../media/image3410.png"/><Relationship Id="rId55" Type="http://schemas.openxmlformats.org/officeDocument/2006/relationships/customXml" Target="../ink/ink416.xml"/><Relationship Id="rId76" Type="http://schemas.openxmlformats.org/officeDocument/2006/relationships/customXml" Target="../ink/ink427.xml"/><Relationship Id="rId97" Type="http://schemas.openxmlformats.org/officeDocument/2006/relationships/image" Target="../media/image5610.png"/><Relationship Id="rId104" Type="http://schemas.openxmlformats.org/officeDocument/2006/relationships/image" Target="../media/image397.png"/><Relationship Id="rId7" Type="http://schemas.openxmlformats.org/officeDocument/2006/relationships/customXml" Target="../ink/ink391.xml"/><Relationship Id="rId71" Type="http://schemas.openxmlformats.org/officeDocument/2006/relationships/customXml" Target="../ink/ink424.xml"/><Relationship Id="rId92" Type="http://schemas.openxmlformats.org/officeDocument/2006/relationships/image" Target="../media/image5410.png"/><Relationship Id="rId2" Type="http://schemas.openxmlformats.org/officeDocument/2006/relationships/image" Target="../media/image394.png"/><Relationship Id="rId29" Type="http://schemas.openxmlformats.org/officeDocument/2006/relationships/image" Target="../media/image2410.png"/><Relationship Id="rId24" Type="http://schemas.openxmlformats.org/officeDocument/2006/relationships/image" Target="../media/image2210.png"/><Relationship Id="rId40" Type="http://schemas.openxmlformats.org/officeDocument/2006/relationships/customXml" Target="../ink/ink408.xml"/><Relationship Id="rId45" Type="http://schemas.openxmlformats.org/officeDocument/2006/relationships/image" Target="../media/image3210.png"/><Relationship Id="rId66" Type="http://schemas.openxmlformats.org/officeDocument/2006/relationships/image" Target="../media/image4210.png"/><Relationship Id="rId87" Type="http://schemas.openxmlformats.org/officeDocument/2006/relationships/customXml" Target="../ink/ink433.xml"/><Relationship Id="rId61" Type="http://schemas.openxmlformats.org/officeDocument/2006/relationships/customXml" Target="../ink/ink419.xml"/><Relationship Id="rId82" Type="http://schemas.openxmlformats.org/officeDocument/2006/relationships/image" Target="../media/image496.png"/><Relationship Id="rId19" Type="http://schemas.openxmlformats.org/officeDocument/2006/relationships/customXml" Target="../ink/ink397.xml"/><Relationship Id="rId14" Type="http://schemas.openxmlformats.org/officeDocument/2006/relationships/image" Target="../media/image1710.png"/><Relationship Id="rId30" Type="http://schemas.openxmlformats.org/officeDocument/2006/relationships/customXml" Target="../ink/ink403.xml"/><Relationship Id="rId35" Type="http://schemas.openxmlformats.org/officeDocument/2006/relationships/image" Target="../media/image2710.png"/><Relationship Id="rId56" Type="http://schemas.openxmlformats.org/officeDocument/2006/relationships/image" Target="../media/image3710.png"/><Relationship Id="rId77" Type="http://schemas.openxmlformats.org/officeDocument/2006/relationships/image" Target="../media/image474.png"/><Relationship Id="rId100" Type="http://schemas.openxmlformats.org/officeDocument/2006/relationships/customXml" Target="../ink/ink440.xml"/><Relationship Id="rId105" Type="http://schemas.openxmlformats.org/officeDocument/2006/relationships/image" Target="../media/image398.png"/><Relationship Id="rId8" Type="http://schemas.openxmlformats.org/officeDocument/2006/relationships/image" Target="../media/image1410.png"/><Relationship Id="rId51" Type="http://schemas.openxmlformats.org/officeDocument/2006/relationships/customXml" Target="../ink/ink414.xml"/><Relationship Id="rId72" Type="http://schemas.openxmlformats.org/officeDocument/2006/relationships/image" Target="../media/image4510.png"/><Relationship Id="rId93" Type="http://schemas.openxmlformats.org/officeDocument/2006/relationships/customXml" Target="../ink/ink436.xml"/><Relationship Id="rId98" Type="http://schemas.openxmlformats.org/officeDocument/2006/relationships/customXml" Target="../ink/ink439.xml"/><Relationship Id="rId3" Type="http://schemas.openxmlformats.org/officeDocument/2006/relationships/customXml" Target="../ink/ink389.xml"/><Relationship Id="rId25" Type="http://schemas.openxmlformats.org/officeDocument/2006/relationships/customXml" Target="../ink/ink400.xml"/><Relationship Id="rId46" Type="http://schemas.openxmlformats.org/officeDocument/2006/relationships/customXml" Target="../ink/ink411.xml"/><Relationship Id="rId67" Type="http://schemas.openxmlformats.org/officeDocument/2006/relationships/customXml" Target="../ink/ink422.xml"/></Relationships>
</file>

<file path=ppt/slides/_rels/slide70.xml.rels><?xml version="1.0" encoding="UTF-8" standalone="yes"?>
<Relationships xmlns="http://schemas.openxmlformats.org/package/2006/relationships"><Relationship Id="rId117" Type="http://schemas.openxmlformats.org/officeDocument/2006/relationships/image" Target="../media/image1425.png"/><Relationship Id="rId21" Type="http://schemas.openxmlformats.org/officeDocument/2006/relationships/customXml" Target="../ink/ink2883.xml"/><Relationship Id="rId42" Type="http://schemas.openxmlformats.org/officeDocument/2006/relationships/image" Target="../media/image13840.png"/><Relationship Id="rId63" Type="http://schemas.openxmlformats.org/officeDocument/2006/relationships/customXml" Target="../ink/ink2904.xml"/><Relationship Id="rId84" Type="http://schemas.openxmlformats.org/officeDocument/2006/relationships/image" Target="../media/image14070.png"/><Relationship Id="rId138" Type="http://schemas.openxmlformats.org/officeDocument/2006/relationships/customXml" Target="../ink/ink2942.xml"/><Relationship Id="rId159" Type="http://schemas.openxmlformats.org/officeDocument/2006/relationships/customXml" Target="../ink/ink2953.xml"/><Relationship Id="rId107" Type="http://schemas.openxmlformats.org/officeDocument/2006/relationships/image" Target="../media/image1419.png"/><Relationship Id="rId11" Type="http://schemas.openxmlformats.org/officeDocument/2006/relationships/customXml" Target="../ink/ink2878.xml"/><Relationship Id="rId32" Type="http://schemas.openxmlformats.org/officeDocument/2006/relationships/image" Target="../media/image13780.png"/><Relationship Id="rId53" Type="http://schemas.openxmlformats.org/officeDocument/2006/relationships/customXml" Target="../ink/ink2899.xml"/><Relationship Id="rId74" Type="http://schemas.openxmlformats.org/officeDocument/2006/relationships/image" Target="../media/image14020.png"/><Relationship Id="rId128" Type="http://schemas.openxmlformats.org/officeDocument/2006/relationships/customXml" Target="../ink/ink2937.xml"/><Relationship Id="rId149" Type="http://schemas.openxmlformats.org/officeDocument/2006/relationships/image" Target="../media/image1443.png"/><Relationship Id="rId5" Type="http://schemas.openxmlformats.org/officeDocument/2006/relationships/customXml" Target="../ink/ink2875.xml"/><Relationship Id="rId95" Type="http://schemas.openxmlformats.org/officeDocument/2006/relationships/customXml" Target="../ink/ink2920.xml"/><Relationship Id="rId160" Type="http://schemas.openxmlformats.org/officeDocument/2006/relationships/image" Target="../media/image1448.png"/><Relationship Id="rId22" Type="http://schemas.openxmlformats.org/officeDocument/2006/relationships/image" Target="../media/image13730.png"/><Relationship Id="rId43" Type="http://schemas.openxmlformats.org/officeDocument/2006/relationships/customXml" Target="../ink/ink2894.xml"/><Relationship Id="rId64" Type="http://schemas.openxmlformats.org/officeDocument/2006/relationships/image" Target="../media/image13960.png"/><Relationship Id="rId118" Type="http://schemas.openxmlformats.org/officeDocument/2006/relationships/customXml" Target="../ink/ink2932.xml"/><Relationship Id="rId139" Type="http://schemas.openxmlformats.org/officeDocument/2006/relationships/image" Target="../media/image1437.png"/><Relationship Id="rId85" Type="http://schemas.openxmlformats.org/officeDocument/2006/relationships/customXml" Target="../ink/ink2915.xml"/><Relationship Id="rId150" Type="http://schemas.openxmlformats.org/officeDocument/2006/relationships/customXml" Target="../ink/ink2948.xml"/><Relationship Id="rId12" Type="http://schemas.openxmlformats.org/officeDocument/2006/relationships/image" Target="../media/image13670.png"/><Relationship Id="rId17" Type="http://schemas.openxmlformats.org/officeDocument/2006/relationships/customXml" Target="../ink/ink2881.xml"/><Relationship Id="rId33" Type="http://schemas.openxmlformats.org/officeDocument/2006/relationships/customXml" Target="../ink/ink2889.xml"/><Relationship Id="rId38" Type="http://schemas.openxmlformats.org/officeDocument/2006/relationships/image" Target="../media/image13820.png"/><Relationship Id="rId59" Type="http://schemas.openxmlformats.org/officeDocument/2006/relationships/customXml" Target="../ink/ink2902.xml"/><Relationship Id="rId103" Type="http://schemas.openxmlformats.org/officeDocument/2006/relationships/image" Target="../media/image14170.png"/><Relationship Id="rId108" Type="http://schemas.openxmlformats.org/officeDocument/2006/relationships/customXml" Target="../ink/ink2927.xml"/><Relationship Id="rId124" Type="http://schemas.openxmlformats.org/officeDocument/2006/relationships/customXml" Target="../ink/ink2935.xml"/><Relationship Id="rId129" Type="http://schemas.openxmlformats.org/officeDocument/2006/relationships/image" Target="../media/image1432.png"/><Relationship Id="rId54" Type="http://schemas.openxmlformats.org/officeDocument/2006/relationships/image" Target="../media/image13910.png"/><Relationship Id="rId70" Type="http://schemas.openxmlformats.org/officeDocument/2006/relationships/image" Target="../media/image13990.png"/><Relationship Id="rId75" Type="http://schemas.openxmlformats.org/officeDocument/2006/relationships/customXml" Target="../ink/ink2910.xml"/><Relationship Id="rId91" Type="http://schemas.openxmlformats.org/officeDocument/2006/relationships/customXml" Target="../ink/ink2918.xml"/><Relationship Id="rId96" Type="http://schemas.openxmlformats.org/officeDocument/2006/relationships/image" Target="../media/image14140.png"/><Relationship Id="rId140" Type="http://schemas.openxmlformats.org/officeDocument/2006/relationships/customXml" Target="../ink/ink2943.xml"/><Relationship Id="rId145" Type="http://schemas.openxmlformats.org/officeDocument/2006/relationships/image" Target="../media/image1441.png"/><Relationship Id="rId161" Type="http://schemas.openxmlformats.org/officeDocument/2006/relationships/customXml" Target="../ink/ink2954.xml"/><Relationship Id="rId1" Type="http://schemas.openxmlformats.org/officeDocument/2006/relationships/slideLayout" Target="../slideLayouts/slideLayout2.xml"/><Relationship Id="rId6" Type="http://schemas.openxmlformats.org/officeDocument/2006/relationships/image" Target="../media/image13640.png"/><Relationship Id="rId23" Type="http://schemas.openxmlformats.org/officeDocument/2006/relationships/customXml" Target="../ink/ink2884.xml"/><Relationship Id="rId28" Type="http://schemas.openxmlformats.org/officeDocument/2006/relationships/image" Target="../media/image13760.png"/><Relationship Id="rId49" Type="http://schemas.openxmlformats.org/officeDocument/2006/relationships/customXml" Target="../ink/ink2897.xml"/><Relationship Id="rId114" Type="http://schemas.openxmlformats.org/officeDocument/2006/relationships/customXml" Target="../ink/ink2930.xml"/><Relationship Id="rId119" Type="http://schemas.openxmlformats.org/officeDocument/2006/relationships/image" Target="../media/image1426.png"/><Relationship Id="rId44" Type="http://schemas.openxmlformats.org/officeDocument/2006/relationships/image" Target="../media/image13850.png"/><Relationship Id="rId60" Type="http://schemas.openxmlformats.org/officeDocument/2006/relationships/image" Target="../media/image13940.png"/><Relationship Id="rId65" Type="http://schemas.openxmlformats.org/officeDocument/2006/relationships/customXml" Target="../ink/ink2905.xml"/><Relationship Id="rId81" Type="http://schemas.openxmlformats.org/officeDocument/2006/relationships/customXml" Target="../ink/ink2913.xml"/><Relationship Id="rId86" Type="http://schemas.openxmlformats.org/officeDocument/2006/relationships/image" Target="../media/image14080.png"/><Relationship Id="rId130" Type="http://schemas.openxmlformats.org/officeDocument/2006/relationships/customXml" Target="../ink/ink2938.xml"/><Relationship Id="rId135" Type="http://schemas.openxmlformats.org/officeDocument/2006/relationships/image" Target="../media/image1435.png"/><Relationship Id="rId151" Type="http://schemas.openxmlformats.org/officeDocument/2006/relationships/image" Target="../media/image1444.png"/><Relationship Id="rId156" Type="http://schemas.openxmlformats.org/officeDocument/2006/relationships/customXml" Target="../ink/ink2951.xml"/><Relationship Id="rId13" Type="http://schemas.openxmlformats.org/officeDocument/2006/relationships/customXml" Target="../ink/ink2879.xml"/><Relationship Id="rId18" Type="http://schemas.openxmlformats.org/officeDocument/2006/relationships/image" Target="../media/image13710.png"/><Relationship Id="rId39" Type="http://schemas.openxmlformats.org/officeDocument/2006/relationships/customXml" Target="../ink/ink2892.xml"/><Relationship Id="rId109" Type="http://schemas.openxmlformats.org/officeDocument/2006/relationships/image" Target="../media/image1421.png"/><Relationship Id="rId34" Type="http://schemas.openxmlformats.org/officeDocument/2006/relationships/image" Target="../media/image13790.png"/><Relationship Id="rId50" Type="http://schemas.openxmlformats.org/officeDocument/2006/relationships/image" Target="../media/image13880.png"/><Relationship Id="rId55" Type="http://schemas.openxmlformats.org/officeDocument/2006/relationships/customXml" Target="../ink/ink2900.xml"/><Relationship Id="rId76" Type="http://schemas.openxmlformats.org/officeDocument/2006/relationships/image" Target="../media/image14030.png"/><Relationship Id="rId97" Type="http://schemas.openxmlformats.org/officeDocument/2006/relationships/customXml" Target="../ink/ink2921.xml"/><Relationship Id="rId104" Type="http://schemas.openxmlformats.org/officeDocument/2006/relationships/customXml" Target="../ink/ink2925.xml"/><Relationship Id="rId120" Type="http://schemas.openxmlformats.org/officeDocument/2006/relationships/customXml" Target="../ink/ink2933.xml"/><Relationship Id="rId125" Type="http://schemas.openxmlformats.org/officeDocument/2006/relationships/image" Target="../media/image1429.png"/><Relationship Id="rId141" Type="http://schemas.openxmlformats.org/officeDocument/2006/relationships/image" Target="../media/image1438.png"/><Relationship Id="rId146" Type="http://schemas.openxmlformats.org/officeDocument/2006/relationships/customXml" Target="../ink/ink2946.xml"/><Relationship Id="rId7" Type="http://schemas.openxmlformats.org/officeDocument/2006/relationships/customXml" Target="../ink/ink2876.xml"/><Relationship Id="rId71" Type="http://schemas.openxmlformats.org/officeDocument/2006/relationships/customXml" Target="../ink/ink2908.xml"/><Relationship Id="rId92" Type="http://schemas.openxmlformats.org/officeDocument/2006/relationships/image" Target="../media/image14120.png"/><Relationship Id="rId162" Type="http://schemas.openxmlformats.org/officeDocument/2006/relationships/image" Target="../media/image1449.png"/><Relationship Id="rId2" Type="http://schemas.openxmlformats.org/officeDocument/2006/relationships/image" Target="../media/image1424.png"/><Relationship Id="rId29" Type="http://schemas.openxmlformats.org/officeDocument/2006/relationships/customXml" Target="../ink/ink2887.xml"/><Relationship Id="rId24" Type="http://schemas.openxmlformats.org/officeDocument/2006/relationships/image" Target="../media/image13740.png"/><Relationship Id="rId40" Type="http://schemas.openxmlformats.org/officeDocument/2006/relationships/image" Target="../media/image13830.png"/><Relationship Id="rId45" Type="http://schemas.openxmlformats.org/officeDocument/2006/relationships/customXml" Target="../ink/ink2895.xml"/><Relationship Id="rId66" Type="http://schemas.openxmlformats.org/officeDocument/2006/relationships/image" Target="../media/image13970.png"/><Relationship Id="rId87" Type="http://schemas.openxmlformats.org/officeDocument/2006/relationships/customXml" Target="../ink/ink2916.xml"/><Relationship Id="rId110" Type="http://schemas.openxmlformats.org/officeDocument/2006/relationships/customXml" Target="../ink/ink2928.xml"/><Relationship Id="rId115" Type="http://schemas.openxmlformats.org/officeDocument/2006/relationships/image" Target="../media/image14240.png"/><Relationship Id="rId131" Type="http://schemas.openxmlformats.org/officeDocument/2006/relationships/image" Target="../media/image1433.png"/><Relationship Id="rId136" Type="http://schemas.openxmlformats.org/officeDocument/2006/relationships/customXml" Target="../ink/ink2941.xml"/><Relationship Id="rId157" Type="http://schemas.openxmlformats.org/officeDocument/2006/relationships/customXml" Target="../ink/ink2952.xml"/><Relationship Id="rId61" Type="http://schemas.openxmlformats.org/officeDocument/2006/relationships/customXml" Target="../ink/ink2903.xml"/><Relationship Id="rId82" Type="http://schemas.openxmlformats.org/officeDocument/2006/relationships/image" Target="../media/image14060.png"/><Relationship Id="rId152" Type="http://schemas.openxmlformats.org/officeDocument/2006/relationships/customXml" Target="../ink/ink2949.xml"/><Relationship Id="rId19" Type="http://schemas.openxmlformats.org/officeDocument/2006/relationships/customXml" Target="../ink/ink2882.xml"/><Relationship Id="rId14" Type="http://schemas.openxmlformats.org/officeDocument/2006/relationships/image" Target="../media/image13680.png"/><Relationship Id="rId30" Type="http://schemas.openxmlformats.org/officeDocument/2006/relationships/image" Target="../media/image13770.png"/><Relationship Id="rId35" Type="http://schemas.openxmlformats.org/officeDocument/2006/relationships/customXml" Target="../ink/ink2890.xml"/><Relationship Id="rId56" Type="http://schemas.openxmlformats.org/officeDocument/2006/relationships/image" Target="../media/image13920.png"/><Relationship Id="rId77" Type="http://schemas.openxmlformats.org/officeDocument/2006/relationships/customXml" Target="../ink/ink2911.xml"/><Relationship Id="rId100" Type="http://schemas.openxmlformats.org/officeDocument/2006/relationships/image" Target="../media/image14160.png"/><Relationship Id="rId105" Type="http://schemas.openxmlformats.org/officeDocument/2006/relationships/image" Target="../media/image1418.png"/><Relationship Id="rId126" Type="http://schemas.openxmlformats.org/officeDocument/2006/relationships/customXml" Target="../ink/ink2936.xml"/><Relationship Id="rId147" Type="http://schemas.openxmlformats.org/officeDocument/2006/relationships/image" Target="../media/image1442.png"/><Relationship Id="rId8" Type="http://schemas.openxmlformats.org/officeDocument/2006/relationships/image" Target="../media/image13650.png"/><Relationship Id="rId51" Type="http://schemas.openxmlformats.org/officeDocument/2006/relationships/customXml" Target="../ink/ink2898.xml"/><Relationship Id="rId72" Type="http://schemas.openxmlformats.org/officeDocument/2006/relationships/image" Target="../media/image14010.png"/><Relationship Id="rId93" Type="http://schemas.openxmlformats.org/officeDocument/2006/relationships/customXml" Target="../ink/ink2919.xml"/><Relationship Id="rId98" Type="http://schemas.openxmlformats.org/officeDocument/2006/relationships/image" Target="../media/image14150.png"/><Relationship Id="rId121" Type="http://schemas.openxmlformats.org/officeDocument/2006/relationships/image" Target="../media/image1427.png"/><Relationship Id="rId142" Type="http://schemas.openxmlformats.org/officeDocument/2006/relationships/customXml" Target="../ink/ink2944.xml"/><Relationship Id="rId163" Type="http://schemas.openxmlformats.org/officeDocument/2006/relationships/image" Target="../media/image1451.png"/><Relationship Id="rId3" Type="http://schemas.openxmlformats.org/officeDocument/2006/relationships/customXml" Target="../ink/ink2874.xml"/><Relationship Id="rId25" Type="http://schemas.openxmlformats.org/officeDocument/2006/relationships/customXml" Target="../ink/ink2885.xml"/><Relationship Id="rId46" Type="http://schemas.openxmlformats.org/officeDocument/2006/relationships/image" Target="../media/image13860.png"/><Relationship Id="rId67" Type="http://schemas.openxmlformats.org/officeDocument/2006/relationships/customXml" Target="../ink/ink2906.xml"/><Relationship Id="rId116" Type="http://schemas.openxmlformats.org/officeDocument/2006/relationships/customXml" Target="../ink/ink2931.xml"/><Relationship Id="rId137" Type="http://schemas.openxmlformats.org/officeDocument/2006/relationships/image" Target="../media/image1436.png"/><Relationship Id="rId158" Type="http://schemas.openxmlformats.org/officeDocument/2006/relationships/image" Target="../media/image1447.png"/><Relationship Id="rId20" Type="http://schemas.openxmlformats.org/officeDocument/2006/relationships/image" Target="../media/image13720.png"/><Relationship Id="rId41" Type="http://schemas.openxmlformats.org/officeDocument/2006/relationships/customXml" Target="../ink/ink2893.xml"/><Relationship Id="rId62" Type="http://schemas.openxmlformats.org/officeDocument/2006/relationships/image" Target="../media/image13950.png"/><Relationship Id="rId83" Type="http://schemas.openxmlformats.org/officeDocument/2006/relationships/customXml" Target="../ink/ink2914.xml"/><Relationship Id="rId88" Type="http://schemas.openxmlformats.org/officeDocument/2006/relationships/image" Target="../media/image14090.png"/><Relationship Id="rId111" Type="http://schemas.openxmlformats.org/officeDocument/2006/relationships/image" Target="../media/image1422.png"/><Relationship Id="rId132" Type="http://schemas.openxmlformats.org/officeDocument/2006/relationships/customXml" Target="../ink/ink2939.xml"/><Relationship Id="rId153" Type="http://schemas.openxmlformats.org/officeDocument/2006/relationships/image" Target="../media/image1445.png"/><Relationship Id="rId15" Type="http://schemas.openxmlformats.org/officeDocument/2006/relationships/customXml" Target="../ink/ink2880.xml"/><Relationship Id="rId36" Type="http://schemas.openxmlformats.org/officeDocument/2006/relationships/image" Target="../media/image13810.png"/><Relationship Id="rId57" Type="http://schemas.openxmlformats.org/officeDocument/2006/relationships/customXml" Target="../ink/ink2901.xml"/><Relationship Id="rId106" Type="http://schemas.openxmlformats.org/officeDocument/2006/relationships/customXml" Target="../ink/ink2926.xml"/><Relationship Id="rId127" Type="http://schemas.openxmlformats.org/officeDocument/2006/relationships/image" Target="../media/image1431.png"/><Relationship Id="rId10" Type="http://schemas.openxmlformats.org/officeDocument/2006/relationships/image" Target="../media/image13660.png"/><Relationship Id="rId31" Type="http://schemas.openxmlformats.org/officeDocument/2006/relationships/customXml" Target="../ink/ink2888.xml"/><Relationship Id="rId52" Type="http://schemas.openxmlformats.org/officeDocument/2006/relationships/image" Target="../media/image13890.png"/><Relationship Id="rId73" Type="http://schemas.openxmlformats.org/officeDocument/2006/relationships/customXml" Target="../ink/ink2909.xml"/><Relationship Id="rId78" Type="http://schemas.openxmlformats.org/officeDocument/2006/relationships/image" Target="../media/image14040.png"/><Relationship Id="rId94" Type="http://schemas.openxmlformats.org/officeDocument/2006/relationships/image" Target="../media/image14130.png"/><Relationship Id="rId99" Type="http://schemas.openxmlformats.org/officeDocument/2006/relationships/customXml" Target="../ink/ink2922.xml"/><Relationship Id="rId101" Type="http://schemas.openxmlformats.org/officeDocument/2006/relationships/customXml" Target="../ink/ink2923.xml"/><Relationship Id="rId122" Type="http://schemas.openxmlformats.org/officeDocument/2006/relationships/customXml" Target="../ink/ink2934.xml"/><Relationship Id="rId143" Type="http://schemas.openxmlformats.org/officeDocument/2006/relationships/image" Target="../media/image1439.png"/><Relationship Id="rId148" Type="http://schemas.openxmlformats.org/officeDocument/2006/relationships/customXml" Target="../ink/ink2947.xml"/><Relationship Id="rId164" Type="http://schemas.openxmlformats.org/officeDocument/2006/relationships/image" Target="../media/image1452.png"/><Relationship Id="rId4" Type="http://schemas.openxmlformats.org/officeDocument/2006/relationships/image" Target="../media/image13630.png"/><Relationship Id="rId9" Type="http://schemas.openxmlformats.org/officeDocument/2006/relationships/customXml" Target="../ink/ink2877.xml"/><Relationship Id="rId26" Type="http://schemas.openxmlformats.org/officeDocument/2006/relationships/image" Target="../media/image13750.png"/><Relationship Id="rId47" Type="http://schemas.openxmlformats.org/officeDocument/2006/relationships/customXml" Target="../ink/ink2896.xml"/><Relationship Id="rId68" Type="http://schemas.openxmlformats.org/officeDocument/2006/relationships/image" Target="../media/image13980.png"/><Relationship Id="rId89" Type="http://schemas.openxmlformats.org/officeDocument/2006/relationships/customXml" Target="../ink/ink2917.xml"/><Relationship Id="rId112" Type="http://schemas.openxmlformats.org/officeDocument/2006/relationships/customXml" Target="../ink/ink2929.xml"/><Relationship Id="rId133" Type="http://schemas.openxmlformats.org/officeDocument/2006/relationships/image" Target="../media/image1434.png"/><Relationship Id="rId154" Type="http://schemas.openxmlformats.org/officeDocument/2006/relationships/customXml" Target="../ink/ink2950.xml"/><Relationship Id="rId16" Type="http://schemas.openxmlformats.org/officeDocument/2006/relationships/image" Target="../media/image13690.png"/><Relationship Id="rId37" Type="http://schemas.openxmlformats.org/officeDocument/2006/relationships/customXml" Target="../ink/ink2891.xml"/><Relationship Id="rId58" Type="http://schemas.openxmlformats.org/officeDocument/2006/relationships/image" Target="../media/image13930.png"/><Relationship Id="rId79" Type="http://schemas.openxmlformats.org/officeDocument/2006/relationships/customXml" Target="../ink/ink2912.xml"/><Relationship Id="rId102" Type="http://schemas.openxmlformats.org/officeDocument/2006/relationships/customXml" Target="../ink/ink2924.xml"/><Relationship Id="rId123" Type="http://schemas.openxmlformats.org/officeDocument/2006/relationships/image" Target="../media/image1428.png"/><Relationship Id="rId144" Type="http://schemas.openxmlformats.org/officeDocument/2006/relationships/customXml" Target="../ink/ink2945.xml"/><Relationship Id="rId90" Type="http://schemas.openxmlformats.org/officeDocument/2006/relationships/image" Target="../media/image8760.png"/><Relationship Id="rId27" Type="http://schemas.openxmlformats.org/officeDocument/2006/relationships/customXml" Target="../ink/ink2886.xml"/><Relationship Id="rId48" Type="http://schemas.openxmlformats.org/officeDocument/2006/relationships/image" Target="../media/image13870.png"/><Relationship Id="rId69" Type="http://schemas.openxmlformats.org/officeDocument/2006/relationships/customXml" Target="../ink/ink2907.xml"/><Relationship Id="rId113" Type="http://schemas.openxmlformats.org/officeDocument/2006/relationships/image" Target="../media/image1423.png"/><Relationship Id="rId134" Type="http://schemas.openxmlformats.org/officeDocument/2006/relationships/customXml" Target="../ink/ink2940.xml"/><Relationship Id="rId80" Type="http://schemas.openxmlformats.org/officeDocument/2006/relationships/image" Target="../media/image14050.png"/><Relationship Id="rId155" Type="http://schemas.openxmlformats.org/officeDocument/2006/relationships/image" Target="../media/image1446.png"/></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1453.wmf"/></Relationships>
</file>

<file path=ppt/slides/_rels/slide72.xml.rels><?xml version="1.0" encoding="UTF-8" standalone="yes"?>
<Relationships xmlns="http://schemas.openxmlformats.org/package/2006/relationships"><Relationship Id="rId2" Type="http://schemas.openxmlformats.org/officeDocument/2006/relationships/image" Target="../media/image145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45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457.png"/><Relationship Id="rId2" Type="http://schemas.openxmlformats.org/officeDocument/2006/relationships/image" Target="../media/image1456.png"/><Relationship Id="rId1" Type="http://schemas.openxmlformats.org/officeDocument/2006/relationships/slideLayout" Target="../slideLayouts/slideLayout2.xml"/><Relationship Id="rId5" Type="http://schemas.openxmlformats.org/officeDocument/2006/relationships/image" Target="../media/image1459.png"/><Relationship Id="rId4" Type="http://schemas.openxmlformats.org/officeDocument/2006/relationships/image" Target="../media/image1458.png"/></Relationships>
</file>

<file path=ppt/slides/_rels/slide75.xml.rels><?xml version="1.0" encoding="UTF-8" standalone="yes"?>
<Relationships xmlns="http://schemas.openxmlformats.org/package/2006/relationships"><Relationship Id="rId117" Type="http://schemas.openxmlformats.org/officeDocument/2006/relationships/image" Target="../media/image1522.png"/><Relationship Id="rId21" Type="http://schemas.openxmlformats.org/officeDocument/2006/relationships/image" Target="../media/image1469.png"/><Relationship Id="rId42" Type="http://schemas.openxmlformats.org/officeDocument/2006/relationships/image" Target="../media/image1481.png"/><Relationship Id="rId63" Type="http://schemas.openxmlformats.org/officeDocument/2006/relationships/customXml" Target="../ink/ink2985.xml"/><Relationship Id="rId84" Type="http://schemas.openxmlformats.org/officeDocument/2006/relationships/customXml" Target="../ink/ink2996.xml"/><Relationship Id="rId138" Type="http://schemas.openxmlformats.org/officeDocument/2006/relationships/customXml" Target="../ink/ink3024.xml"/><Relationship Id="rId159" Type="http://schemas.openxmlformats.org/officeDocument/2006/relationships/customXml" Target="../ink/ink3035.xml"/><Relationship Id="rId170" Type="http://schemas.openxmlformats.org/officeDocument/2006/relationships/image" Target="../media/image1549.png"/><Relationship Id="rId107" Type="http://schemas.openxmlformats.org/officeDocument/2006/relationships/customXml" Target="../ink/ink3008.xml"/><Relationship Id="rId11" Type="http://schemas.openxmlformats.org/officeDocument/2006/relationships/image" Target="../media/image1465.png"/><Relationship Id="rId32" Type="http://schemas.openxmlformats.org/officeDocument/2006/relationships/image" Target="../media/image1475.png"/><Relationship Id="rId53" Type="http://schemas.openxmlformats.org/officeDocument/2006/relationships/customXml" Target="../ink/ink2980.xml"/><Relationship Id="rId74" Type="http://schemas.openxmlformats.org/officeDocument/2006/relationships/customXml" Target="../ink/ink2991.xml"/><Relationship Id="rId128" Type="http://schemas.openxmlformats.org/officeDocument/2006/relationships/customXml" Target="../ink/ink3019.xml"/><Relationship Id="rId149" Type="http://schemas.openxmlformats.org/officeDocument/2006/relationships/image" Target="../media/image1539.png"/><Relationship Id="rId5" Type="http://schemas.openxmlformats.org/officeDocument/2006/relationships/image" Target="../media/image14620.png"/><Relationship Id="rId95" Type="http://schemas.openxmlformats.org/officeDocument/2006/relationships/image" Target="../media/image1509.png"/><Relationship Id="rId160" Type="http://schemas.openxmlformats.org/officeDocument/2006/relationships/image" Target="../media/image1544.png"/><Relationship Id="rId181" Type="http://schemas.openxmlformats.org/officeDocument/2006/relationships/customXml" Target="../ink/ink3046.xml"/><Relationship Id="rId22" Type="http://schemas.openxmlformats.org/officeDocument/2006/relationships/customXml" Target="../ink/ink2964.xml"/><Relationship Id="rId43" Type="http://schemas.openxmlformats.org/officeDocument/2006/relationships/customXml" Target="../ink/ink2975.xml"/><Relationship Id="rId64" Type="http://schemas.openxmlformats.org/officeDocument/2006/relationships/image" Target="../media/image1493.png"/><Relationship Id="rId118" Type="http://schemas.openxmlformats.org/officeDocument/2006/relationships/customXml" Target="../ink/ink3014.xml"/><Relationship Id="rId139" Type="http://schemas.openxmlformats.org/officeDocument/2006/relationships/image" Target="../media/image1534.png"/><Relationship Id="rId85" Type="http://schemas.openxmlformats.org/officeDocument/2006/relationships/image" Target="../media/image1504.png"/><Relationship Id="rId150" Type="http://schemas.openxmlformats.org/officeDocument/2006/relationships/customXml" Target="../ink/ink3030.xml"/><Relationship Id="rId171" Type="http://schemas.openxmlformats.org/officeDocument/2006/relationships/customXml" Target="../ink/ink3041.xml"/><Relationship Id="rId12" Type="http://schemas.openxmlformats.org/officeDocument/2006/relationships/customXml" Target="../ink/ink2959.xml"/><Relationship Id="rId33" Type="http://schemas.openxmlformats.org/officeDocument/2006/relationships/customXml" Target="../ink/ink2970.xml"/><Relationship Id="rId108" Type="http://schemas.openxmlformats.org/officeDocument/2006/relationships/image" Target="../media/image1517.png"/><Relationship Id="rId129" Type="http://schemas.openxmlformats.org/officeDocument/2006/relationships/image" Target="../media/image1528.png"/><Relationship Id="rId54" Type="http://schemas.openxmlformats.org/officeDocument/2006/relationships/image" Target="../media/image1487.png"/><Relationship Id="rId75" Type="http://schemas.openxmlformats.org/officeDocument/2006/relationships/image" Target="../media/image1498.png"/><Relationship Id="rId96" Type="http://schemas.openxmlformats.org/officeDocument/2006/relationships/customXml" Target="../ink/ink3002.xml"/><Relationship Id="rId140" Type="http://schemas.openxmlformats.org/officeDocument/2006/relationships/customXml" Target="../ink/ink3025.xml"/><Relationship Id="rId161" Type="http://schemas.openxmlformats.org/officeDocument/2006/relationships/customXml" Target="../ink/ink3036.xml"/><Relationship Id="rId182" Type="http://schemas.openxmlformats.org/officeDocument/2006/relationships/image" Target="../media/image1556.png"/><Relationship Id="rId6" Type="http://schemas.openxmlformats.org/officeDocument/2006/relationships/customXml" Target="../ink/ink2956.xml"/><Relationship Id="rId23" Type="http://schemas.openxmlformats.org/officeDocument/2006/relationships/image" Target="../media/image1471.png"/><Relationship Id="rId119" Type="http://schemas.openxmlformats.org/officeDocument/2006/relationships/image" Target="../media/image1523.png"/><Relationship Id="rId44" Type="http://schemas.openxmlformats.org/officeDocument/2006/relationships/image" Target="../media/image1482.png"/><Relationship Id="rId65" Type="http://schemas.openxmlformats.org/officeDocument/2006/relationships/customXml" Target="../ink/ink2986.xml"/><Relationship Id="rId86" Type="http://schemas.openxmlformats.org/officeDocument/2006/relationships/customXml" Target="../ink/ink2997.xml"/><Relationship Id="rId130" Type="http://schemas.openxmlformats.org/officeDocument/2006/relationships/customXml" Target="../ink/ink3020.xml"/><Relationship Id="rId151" Type="http://schemas.openxmlformats.org/officeDocument/2006/relationships/image" Target="../media/image1541.png"/><Relationship Id="rId172" Type="http://schemas.openxmlformats.org/officeDocument/2006/relationships/image" Target="../media/image1551.png"/><Relationship Id="rId13" Type="http://schemas.openxmlformats.org/officeDocument/2006/relationships/image" Target="../media/image1466.png"/><Relationship Id="rId18" Type="http://schemas.openxmlformats.org/officeDocument/2006/relationships/customXml" Target="../ink/ink2962.xml"/><Relationship Id="rId39" Type="http://schemas.openxmlformats.org/officeDocument/2006/relationships/customXml" Target="../ink/ink2973.xml"/><Relationship Id="rId109" Type="http://schemas.openxmlformats.org/officeDocument/2006/relationships/customXml" Target="../ink/ink3009.xml"/><Relationship Id="rId34" Type="http://schemas.openxmlformats.org/officeDocument/2006/relationships/image" Target="../media/image1476.png"/><Relationship Id="rId50" Type="http://schemas.openxmlformats.org/officeDocument/2006/relationships/image" Target="../media/image1485.png"/><Relationship Id="rId55" Type="http://schemas.openxmlformats.org/officeDocument/2006/relationships/customXml" Target="../ink/ink2981.xml"/><Relationship Id="rId76" Type="http://schemas.openxmlformats.org/officeDocument/2006/relationships/customXml" Target="../ink/ink2992.xml"/><Relationship Id="rId97" Type="http://schemas.openxmlformats.org/officeDocument/2006/relationships/image" Target="../media/image1512.png"/><Relationship Id="rId104" Type="http://schemas.openxmlformats.org/officeDocument/2006/relationships/image" Target="../media/image1515.png"/><Relationship Id="rId120" Type="http://schemas.openxmlformats.org/officeDocument/2006/relationships/customXml" Target="../ink/ink3015.xml"/><Relationship Id="rId125" Type="http://schemas.openxmlformats.org/officeDocument/2006/relationships/image" Target="../media/image1526.png"/><Relationship Id="rId141" Type="http://schemas.openxmlformats.org/officeDocument/2006/relationships/image" Target="../media/image1535.png"/><Relationship Id="rId146" Type="http://schemas.openxmlformats.org/officeDocument/2006/relationships/customXml" Target="../ink/ink3028.xml"/><Relationship Id="rId167" Type="http://schemas.openxmlformats.org/officeDocument/2006/relationships/customXml" Target="../ink/ink3039.xml"/><Relationship Id="rId7" Type="http://schemas.openxmlformats.org/officeDocument/2006/relationships/image" Target="../media/image1463.png"/><Relationship Id="rId71" Type="http://schemas.openxmlformats.org/officeDocument/2006/relationships/customXml" Target="../ink/ink2989.xml"/><Relationship Id="rId92" Type="http://schemas.openxmlformats.org/officeDocument/2006/relationships/customXml" Target="../ink/ink3000.xml"/><Relationship Id="rId162" Type="http://schemas.openxmlformats.org/officeDocument/2006/relationships/image" Target="../media/image1545.png"/><Relationship Id="rId183" Type="http://schemas.openxmlformats.org/officeDocument/2006/relationships/customXml" Target="../ink/ink3047.xml"/><Relationship Id="rId2" Type="http://schemas.openxmlformats.org/officeDocument/2006/relationships/image" Target="../media/image1461.png"/><Relationship Id="rId29" Type="http://schemas.openxmlformats.org/officeDocument/2006/relationships/customXml" Target="../ink/ink2968.xml"/><Relationship Id="rId24" Type="http://schemas.openxmlformats.org/officeDocument/2006/relationships/customXml" Target="../ink/ink2965.xml"/><Relationship Id="rId40" Type="http://schemas.openxmlformats.org/officeDocument/2006/relationships/image" Target="../media/image1479.png"/><Relationship Id="rId45" Type="http://schemas.openxmlformats.org/officeDocument/2006/relationships/customXml" Target="../ink/ink2976.xml"/><Relationship Id="rId66" Type="http://schemas.openxmlformats.org/officeDocument/2006/relationships/image" Target="../media/image1494.png"/><Relationship Id="rId87" Type="http://schemas.openxmlformats.org/officeDocument/2006/relationships/image" Target="../media/image1505.png"/><Relationship Id="rId110" Type="http://schemas.openxmlformats.org/officeDocument/2006/relationships/image" Target="../media/image1518.png"/><Relationship Id="rId115" Type="http://schemas.openxmlformats.org/officeDocument/2006/relationships/image" Target="../media/image1521.png"/><Relationship Id="rId131" Type="http://schemas.openxmlformats.org/officeDocument/2006/relationships/image" Target="../media/image1529.png"/><Relationship Id="rId136" Type="http://schemas.openxmlformats.org/officeDocument/2006/relationships/customXml" Target="../ink/ink3023.xml"/><Relationship Id="rId157" Type="http://schemas.openxmlformats.org/officeDocument/2006/relationships/image" Target="../media/image8790.png"/><Relationship Id="rId178" Type="http://schemas.openxmlformats.org/officeDocument/2006/relationships/image" Target="../media/image1554.png"/><Relationship Id="rId61" Type="http://schemas.openxmlformats.org/officeDocument/2006/relationships/customXml" Target="../ink/ink2984.xml"/><Relationship Id="rId82" Type="http://schemas.openxmlformats.org/officeDocument/2006/relationships/customXml" Target="../ink/ink2995.xml"/><Relationship Id="rId152" Type="http://schemas.openxmlformats.org/officeDocument/2006/relationships/customXml" Target="../ink/ink3031.xml"/><Relationship Id="rId173" Type="http://schemas.openxmlformats.org/officeDocument/2006/relationships/customXml" Target="../ink/ink3042.xml"/><Relationship Id="rId19" Type="http://schemas.openxmlformats.org/officeDocument/2006/relationships/image" Target="../media/image1468.png"/><Relationship Id="rId14" Type="http://schemas.openxmlformats.org/officeDocument/2006/relationships/customXml" Target="../ink/ink2960.xml"/><Relationship Id="rId30" Type="http://schemas.openxmlformats.org/officeDocument/2006/relationships/image" Target="../media/image1474.png"/><Relationship Id="rId35" Type="http://schemas.openxmlformats.org/officeDocument/2006/relationships/customXml" Target="../ink/ink2971.xml"/><Relationship Id="rId56" Type="http://schemas.openxmlformats.org/officeDocument/2006/relationships/image" Target="../media/image1488.png"/><Relationship Id="rId77" Type="http://schemas.openxmlformats.org/officeDocument/2006/relationships/image" Target="../media/image1499.png"/><Relationship Id="rId100" Type="http://schemas.openxmlformats.org/officeDocument/2006/relationships/customXml" Target="../ink/ink3004.xml"/><Relationship Id="rId105" Type="http://schemas.openxmlformats.org/officeDocument/2006/relationships/customXml" Target="../ink/ink3007.xml"/><Relationship Id="rId126" Type="http://schemas.openxmlformats.org/officeDocument/2006/relationships/customXml" Target="../ink/ink3018.xml"/><Relationship Id="rId147" Type="http://schemas.openxmlformats.org/officeDocument/2006/relationships/image" Target="../media/image1538.png"/><Relationship Id="rId168" Type="http://schemas.openxmlformats.org/officeDocument/2006/relationships/image" Target="../media/image1548.png"/><Relationship Id="rId8" Type="http://schemas.openxmlformats.org/officeDocument/2006/relationships/customXml" Target="../ink/ink2957.xml"/><Relationship Id="rId51" Type="http://schemas.openxmlformats.org/officeDocument/2006/relationships/customXml" Target="../ink/ink2979.xml"/><Relationship Id="rId72" Type="http://schemas.openxmlformats.org/officeDocument/2006/relationships/image" Target="../media/image1497.png"/><Relationship Id="rId93" Type="http://schemas.openxmlformats.org/officeDocument/2006/relationships/image" Target="../media/image1508.png"/><Relationship Id="rId98" Type="http://schemas.openxmlformats.org/officeDocument/2006/relationships/customXml" Target="../ink/ink3003.xml"/><Relationship Id="rId121" Type="http://schemas.openxmlformats.org/officeDocument/2006/relationships/image" Target="../media/image1524.png"/><Relationship Id="rId142" Type="http://schemas.openxmlformats.org/officeDocument/2006/relationships/customXml" Target="../ink/ink3026.xml"/><Relationship Id="rId163" Type="http://schemas.openxmlformats.org/officeDocument/2006/relationships/customXml" Target="../ink/ink3037.xml"/><Relationship Id="rId184" Type="http://schemas.openxmlformats.org/officeDocument/2006/relationships/image" Target="../media/image1557.png"/><Relationship Id="rId3" Type="http://schemas.openxmlformats.org/officeDocument/2006/relationships/image" Target="../media/image1462.png"/><Relationship Id="rId25" Type="http://schemas.openxmlformats.org/officeDocument/2006/relationships/customXml" Target="../ink/ink2966.xml"/><Relationship Id="rId46" Type="http://schemas.openxmlformats.org/officeDocument/2006/relationships/image" Target="../media/image1483.png"/><Relationship Id="rId67" Type="http://schemas.openxmlformats.org/officeDocument/2006/relationships/customXml" Target="../ink/ink2987.xml"/><Relationship Id="rId116" Type="http://schemas.openxmlformats.org/officeDocument/2006/relationships/customXml" Target="../ink/ink3013.xml"/><Relationship Id="rId137" Type="http://schemas.openxmlformats.org/officeDocument/2006/relationships/image" Target="../media/image1533.png"/><Relationship Id="rId158" Type="http://schemas.openxmlformats.org/officeDocument/2006/relationships/customXml" Target="../ink/ink3034.xml"/><Relationship Id="rId20" Type="http://schemas.openxmlformats.org/officeDocument/2006/relationships/customXml" Target="../ink/ink2963.xml"/><Relationship Id="rId41" Type="http://schemas.openxmlformats.org/officeDocument/2006/relationships/customXml" Target="../ink/ink2974.xml"/><Relationship Id="rId62" Type="http://schemas.openxmlformats.org/officeDocument/2006/relationships/image" Target="../media/image1492.png"/><Relationship Id="rId83" Type="http://schemas.openxmlformats.org/officeDocument/2006/relationships/image" Target="../media/image1503.png"/><Relationship Id="rId88" Type="http://schemas.openxmlformats.org/officeDocument/2006/relationships/customXml" Target="../ink/ink2998.xml"/><Relationship Id="rId111" Type="http://schemas.openxmlformats.org/officeDocument/2006/relationships/customXml" Target="../ink/ink3010.xml"/><Relationship Id="rId132" Type="http://schemas.openxmlformats.org/officeDocument/2006/relationships/customXml" Target="../ink/ink3021.xml"/><Relationship Id="rId153" Type="http://schemas.openxmlformats.org/officeDocument/2006/relationships/image" Target="../media/image1542.png"/><Relationship Id="rId174" Type="http://schemas.openxmlformats.org/officeDocument/2006/relationships/image" Target="../media/image1552.png"/><Relationship Id="rId179" Type="http://schemas.openxmlformats.org/officeDocument/2006/relationships/customXml" Target="../ink/ink3045.xml"/><Relationship Id="rId15" Type="http://schemas.openxmlformats.org/officeDocument/2006/relationships/image" Target="../media/image1467.png"/><Relationship Id="rId36" Type="http://schemas.openxmlformats.org/officeDocument/2006/relationships/image" Target="../media/image1477.png"/><Relationship Id="rId57" Type="http://schemas.openxmlformats.org/officeDocument/2006/relationships/customXml" Target="../ink/ink2982.xml"/><Relationship Id="rId106" Type="http://schemas.openxmlformats.org/officeDocument/2006/relationships/image" Target="../media/image1516.png"/><Relationship Id="rId127" Type="http://schemas.openxmlformats.org/officeDocument/2006/relationships/image" Target="../media/image1527.png"/><Relationship Id="rId10" Type="http://schemas.openxmlformats.org/officeDocument/2006/relationships/customXml" Target="../ink/ink2958.xml"/><Relationship Id="rId31" Type="http://schemas.openxmlformats.org/officeDocument/2006/relationships/customXml" Target="../ink/ink2969.xml"/><Relationship Id="rId52" Type="http://schemas.openxmlformats.org/officeDocument/2006/relationships/image" Target="../media/image1486.png"/><Relationship Id="rId73" Type="http://schemas.openxmlformats.org/officeDocument/2006/relationships/customXml" Target="../ink/ink2990.xml"/><Relationship Id="rId78" Type="http://schemas.openxmlformats.org/officeDocument/2006/relationships/customXml" Target="../ink/ink2993.xml"/><Relationship Id="rId94" Type="http://schemas.openxmlformats.org/officeDocument/2006/relationships/customXml" Target="../ink/ink3001.xml"/><Relationship Id="rId99" Type="http://schemas.openxmlformats.org/officeDocument/2006/relationships/image" Target="../media/image1513.png"/><Relationship Id="rId101" Type="http://schemas.openxmlformats.org/officeDocument/2006/relationships/customXml" Target="../ink/ink3005.xml"/><Relationship Id="rId122" Type="http://schemas.openxmlformats.org/officeDocument/2006/relationships/customXml" Target="../ink/ink3016.xml"/><Relationship Id="rId143" Type="http://schemas.openxmlformats.org/officeDocument/2006/relationships/image" Target="../media/image1536.png"/><Relationship Id="rId148" Type="http://schemas.openxmlformats.org/officeDocument/2006/relationships/customXml" Target="../ink/ink3029.xml"/><Relationship Id="rId164" Type="http://schemas.openxmlformats.org/officeDocument/2006/relationships/image" Target="../media/image1546.png"/><Relationship Id="rId169" Type="http://schemas.openxmlformats.org/officeDocument/2006/relationships/customXml" Target="../ink/ink3040.xml"/><Relationship Id="rId185" Type="http://schemas.openxmlformats.org/officeDocument/2006/relationships/customXml" Target="../ink/ink3048.xml"/><Relationship Id="rId4" Type="http://schemas.openxmlformats.org/officeDocument/2006/relationships/customXml" Target="../ink/ink2955.xml"/><Relationship Id="rId9" Type="http://schemas.openxmlformats.org/officeDocument/2006/relationships/image" Target="../media/image1464.png"/><Relationship Id="rId180" Type="http://schemas.openxmlformats.org/officeDocument/2006/relationships/image" Target="../media/image1555.png"/><Relationship Id="rId26" Type="http://schemas.openxmlformats.org/officeDocument/2006/relationships/image" Target="../media/image1472.png"/><Relationship Id="rId47" Type="http://schemas.openxmlformats.org/officeDocument/2006/relationships/customXml" Target="../ink/ink2977.xml"/><Relationship Id="rId68" Type="http://schemas.openxmlformats.org/officeDocument/2006/relationships/image" Target="../media/image1495.png"/><Relationship Id="rId89" Type="http://schemas.openxmlformats.org/officeDocument/2006/relationships/image" Target="../media/image1506.png"/><Relationship Id="rId112" Type="http://schemas.openxmlformats.org/officeDocument/2006/relationships/customXml" Target="../ink/ink3011.xml"/><Relationship Id="rId133" Type="http://schemas.openxmlformats.org/officeDocument/2006/relationships/image" Target="../media/image1531.png"/><Relationship Id="rId154" Type="http://schemas.openxmlformats.org/officeDocument/2006/relationships/customXml" Target="../ink/ink3032.xml"/><Relationship Id="rId175" Type="http://schemas.openxmlformats.org/officeDocument/2006/relationships/customXml" Target="../ink/ink3043.xml"/><Relationship Id="rId16" Type="http://schemas.openxmlformats.org/officeDocument/2006/relationships/customXml" Target="../ink/ink2961.xml"/><Relationship Id="rId37" Type="http://schemas.openxmlformats.org/officeDocument/2006/relationships/customXml" Target="../ink/ink2972.xml"/><Relationship Id="rId58" Type="http://schemas.openxmlformats.org/officeDocument/2006/relationships/image" Target="../media/image1489.png"/><Relationship Id="rId79" Type="http://schemas.openxmlformats.org/officeDocument/2006/relationships/image" Target="../media/image1501.png"/><Relationship Id="rId102" Type="http://schemas.openxmlformats.org/officeDocument/2006/relationships/image" Target="../media/image1514.png"/><Relationship Id="rId123" Type="http://schemas.openxmlformats.org/officeDocument/2006/relationships/image" Target="../media/image1525.png"/><Relationship Id="rId144" Type="http://schemas.openxmlformats.org/officeDocument/2006/relationships/customXml" Target="../ink/ink3027.xml"/><Relationship Id="rId90" Type="http://schemas.openxmlformats.org/officeDocument/2006/relationships/customXml" Target="../ink/ink2999.xml"/><Relationship Id="rId165" Type="http://schemas.openxmlformats.org/officeDocument/2006/relationships/customXml" Target="../ink/ink3038.xml"/><Relationship Id="rId186" Type="http://schemas.openxmlformats.org/officeDocument/2006/relationships/image" Target="../media/image1558.png"/><Relationship Id="rId27" Type="http://schemas.openxmlformats.org/officeDocument/2006/relationships/customXml" Target="../ink/ink2967.xml"/><Relationship Id="rId48" Type="http://schemas.openxmlformats.org/officeDocument/2006/relationships/image" Target="../media/image1484.png"/><Relationship Id="rId69" Type="http://schemas.openxmlformats.org/officeDocument/2006/relationships/customXml" Target="../ink/ink2988.xml"/><Relationship Id="rId113" Type="http://schemas.openxmlformats.org/officeDocument/2006/relationships/image" Target="../media/image1519.png"/><Relationship Id="rId134" Type="http://schemas.openxmlformats.org/officeDocument/2006/relationships/customXml" Target="../ink/ink3022.xml"/><Relationship Id="rId80" Type="http://schemas.openxmlformats.org/officeDocument/2006/relationships/customXml" Target="../ink/ink2994.xml"/><Relationship Id="rId155" Type="http://schemas.openxmlformats.org/officeDocument/2006/relationships/image" Target="../media/image1543.png"/><Relationship Id="rId176" Type="http://schemas.openxmlformats.org/officeDocument/2006/relationships/image" Target="../media/image1553.png"/><Relationship Id="rId17" Type="http://schemas.openxmlformats.org/officeDocument/2006/relationships/image" Target="../media/image8760.png"/><Relationship Id="rId38" Type="http://schemas.openxmlformats.org/officeDocument/2006/relationships/image" Target="../media/image1478.png"/><Relationship Id="rId59" Type="http://schemas.openxmlformats.org/officeDocument/2006/relationships/customXml" Target="../ink/ink2983.xml"/><Relationship Id="rId103" Type="http://schemas.openxmlformats.org/officeDocument/2006/relationships/customXml" Target="../ink/ink3006.xml"/><Relationship Id="rId124" Type="http://schemas.openxmlformats.org/officeDocument/2006/relationships/customXml" Target="../ink/ink3017.xml"/><Relationship Id="rId70" Type="http://schemas.openxmlformats.org/officeDocument/2006/relationships/image" Target="../media/image1496.png"/><Relationship Id="rId91" Type="http://schemas.openxmlformats.org/officeDocument/2006/relationships/image" Target="../media/image1507.png"/><Relationship Id="rId145" Type="http://schemas.openxmlformats.org/officeDocument/2006/relationships/image" Target="../media/image1537.png"/><Relationship Id="rId166" Type="http://schemas.openxmlformats.org/officeDocument/2006/relationships/image" Target="../media/image1547.png"/><Relationship Id="rId1" Type="http://schemas.openxmlformats.org/officeDocument/2006/relationships/slideLayout" Target="../slideLayouts/slideLayout2.xml"/><Relationship Id="rId28" Type="http://schemas.openxmlformats.org/officeDocument/2006/relationships/image" Target="../media/image1473.png"/><Relationship Id="rId49" Type="http://schemas.openxmlformats.org/officeDocument/2006/relationships/customXml" Target="../ink/ink2978.xml"/><Relationship Id="rId114" Type="http://schemas.openxmlformats.org/officeDocument/2006/relationships/customXml" Target="../ink/ink3012.xml"/><Relationship Id="rId60" Type="http://schemas.openxmlformats.org/officeDocument/2006/relationships/image" Target="../media/image1491.png"/><Relationship Id="rId81" Type="http://schemas.openxmlformats.org/officeDocument/2006/relationships/image" Target="../media/image1502.png"/><Relationship Id="rId135" Type="http://schemas.openxmlformats.org/officeDocument/2006/relationships/image" Target="../media/image1532.png"/><Relationship Id="rId156" Type="http://schemas.openxmlformats.org/officeDocument/2006/relationships/customXml" Target="../ink/ink3033.xml"/><Relationship Id="rId177" Type="http://schemas.openxmlformats.org/officeDocument/2006/relationships/customXml" Target="../ink/ink3044.xml"/></Relationships>
</file>

<file path=ppt/slides/_rels/slide76.xml.rels><?xml version="1.0" encoding="UTF-8" standalone="yes"?>
<Relationships xmlns="http://schemas.openxmlformats.org/package/2006/relationships"><Relationship Id="rId2" Type="http://schemas.openxmlformats.org/officeDocument/2006/relationships/image" Target="../media/image155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customXml" Target="../ink/ink3051.xml"/><Relationship Id="rId13" Type="http://schemas.openxmlformats.org/officeDocument/2006/relationships/image" Target="../media/image15530.png"/><Relationship Id="rId3" Type="http://schemas.openxmlformats.org/officeDocument/2006/relationships/image" Target="../media/image1562.png"/><Relationship Id="rId7" Type="http://schemas.openxmlformats.org/officeDocument/2006/relationships/image" Target="../media/image15490.png"/><Relationship Id="rId12" Type="http://schemas.openxmlformats.org/officeDocument/2006/relationships/customXml" Target="../ink/ink3053.xml"/><Relationship Id="rId17" Type="http://schemas.openxmlformats.org/officeDocument/2006/relationships/image" Target="../media/image15550.png"/><Relationship Id="rId2" Type="http://schemas.openxmlformats.org/officeDocument/2006/relationships/image" Target="../media/image1561.png"/><Relationship Id="rId16" Type="http://schemas.openxmlformats.org/officeDocument/2006/relationships/customXml" Target="../ink/ink3055.xml"/><Relationship Id="rId1" Type="http://schemas.openxmlformats.org/officeDocument/2006/relationships/slideLayout" Target="../slideLayouts/slideLayout2.xml"/><Relationship Id="rId6" Type="http://schemas.openxmlformats.org/officeDocument/2006/relationships/customXml" Target="../ink/ink3050.xml"/><Relationship Id="rId11" Type="http://schemas.openxmlformats.org/officeDocument/2006/relationships/image" Target="../media/image15520.png"/><Relationship Id="rId5" Type="http://schemas.openxmlformats.org/officeDocument/2006/relationships/image" Target="../media/image15480.png"/><Relationship Id="rId15" Type="http://schemas.openxmlformats.org/officeDocument/2006/relationships/image" Target="../media/image15540.png"/><Relationship Id="rId10" Type="http://schemas.openxmlformats.org/officeDocument/2006/relationships/customXml" Target="../ink/ink3052.xml"/><Relationship Id="rId4" Type="http://schemas.openxmlformats.org/officeDocument/2006/relationships/customXml" Target="../ink/ink3049.xml"/><Relationship Id="rId9" Type="http://schemas.openxmlformats.org/officeDocument/2006/relationships/image" Target="../media/image15510.png"/><Relationship Id="rId14" Type="http://schemas.openxmlformats.org/officeDocument/2006/relationships/customXml" Target="../ink/ink3054.xml"/></Relationships>
</file>

<file path=ppt/slides/_rels/slide78.xml.rels><?xml version="1.0" encoding="UTF-8" standalone="yes"?>
<Relationships xmlns="http://schemas.openxmlformats.org/package/2006/relationships"><Relationship Id="rId2" Type="http://schemas.openxmlformats.org/officeDocument/2006/relationships/image" Target="../media/image156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6" Type="http://schemas.openxmlformats.org/officeDocument/2006/relationships/customXml" Target="../ink/ink3065.xml"/><Relationship Id="rId117" Type="http://schemas.openxmlformats.org/officeDocument/2006/relationships/image" Target="../media/image1619.png"/><Relationship Id="rId21" Type="http://schemas.openxmlformats.org/officeDocument/2006/relationships/image" Target="../media/image15660.png"/><Relationship Id="rId42" Type="http://schemas.openxmlformats.org/officeDocument/2006/relationships/customXml" Target="../ink/ink3073.xml"/><Relationship Id="rId47" Type="http://schemas.openxmlformats.org/officeDocument/2006/relationships/image" Target="../media/image1581.png"/><Relationship Id="rId63" Type="http://schemas.openxmlformats.org/officeDocument/2006/relationships/image" Target="../media/image1589.png"/><Relationship Id="rId68" Type="http://schemas.openxmlformats.org/officeDocument/2006/relationships/customXml" Target="../ink/ink3086.xml"/><Relationship Id="rId84" Type="http://schemas.openxmlformats.org/officeDocument/2006/relationships/customXml" Target="../ink/ink3094.xml"/><Relationship Id="rId89" Type="http://schemas.openxmlformats.org/officeDocument/2006/relationships/image" Target="../media/image1604.png"/><Relationship Id="rId112" Type="http://schemas.openxmlformats.org/officeDocument/2006/relationships/customXml" Target="../ink/ink3108.xml"/><Relationship Id="rId16" Type="http://schemas.openxmlformats.org/officeDocument/2006/relationships/customXml" Target="../ink/ink3060.xml"/><Relationship Id="rId107" Type="http://schemas.openxmlformats.org/officeDocument/2006/relationships/image" Target="../media/image1615.png"/><Relationship Id="rId11" Type="http://schemas.openxmlformats.org/officeDocument/2006/relationships/image" Target="../media/image15620.png"/><Relationship Id="rId32" Type="http://schemas.openxmlformats.org/officeDocument/2006/relationships/customXml" Target="../ink/ink3068.xml"/><Relationship Id="rId37" Type="http://schemas.openxmlformats.org/officeDocument/2006/relationships/image" Target="../media/image1575.png"/><Relationship Id="rId53" Type="http://schemas.openxmlformats.org/officeDocument/2006/relationships/image" Target="../media/image1584.png"/><Relationship Id="rId58" Type="http://schemas.openxmlformats.org/officeDocument/2006/relationships/customXml" Target="../ink/ink3081.xml"/><Relationship Id="rId74" Type="http://schemas.openxmlformats.org/officeDocument/2006/relationships/customXml" Target="../ink/ink3089.xml"/><Relationship Id="rId79" Type="http://schemas.openxmlformats.org/officeDocument/2006/relationships/image" Target="../media/image1598.png"/><Relationship Id="rId102" Type="http://schemas.openxmlformats.org/officeDocument/2006/relationships/customXml" Target="../ink/ink3103.xml"/><Relationship Id="rId123" Type="http://schemas.openxmlformats.org/officeDocument/2006/relationships/image" Target="../media/image1623.png"/><Relationship Id="rId5" Type="http://schemas.openxmlformats.org/officeDocument/2006/relationships/image" Target="../media/image1564.wmf"/><Relationship Id="rId90" Type="http://schemas.openxmlformats.org/officeDocument/2006/relationships/customXml" Target="../ink/ink3097.xml"/><Relationship Id="rId95" Type="http://schemas.openxmlformats.org/officeDocument/2006/relationships/image" Target="../media/image1607.png"/><Relationship Id="rId22" Type="http://schemas.openxmlformats.org/officeDocument/2006/relationships/customXml" Target="../ink/ink3063.xml"/><Relationship Id="rId27" Type="http://schemas.openxmlformats.org/officeDocument/2006/relationships/image" Target="../media/image1569.png"/><Relationship Id="rId43" Type="http://schemas.openxmlformats.org/officeDocument/2006/relationships/image" Target="../media/image1578.png"/><Relationship Id="rId48" Type="http://schemas.openxmlformats.org/officeDocument/2006/relationships/customXml" Target="../ink/ink3076.xml"/><Relationship Id="rId64" Type="http://schemas.openxmlformats.org/officeDocument/2006/relationships/customXml" Target="../ink/ink3084.xml"/><Relationship Id="rId69" Type="http://schemas.openxmlformats.org/officeDocument/2006/relationships/image" Target="../media/image1593.png"/><Relationship Id="rId113" Type="http://schemas.openxmlformats.org/officeDocument/2006/relationships/image" Target="../media/image1617.png"/><Relationship Id="rId118" Type="http://schemas.openxmlformats.org/officeDocument/2006/relationships/customXml" Target="../ink/ink3111.xml"/><Relationship Id="rId80" Type="http://schemas.openxmlformats.org/officeDocument/2006/relationships/customXml" Target="../ink/ink3092.xml"/><Relationship Id="rId85" Type="http://schemas.openxmlformats.org/officeDocument/2006/relationships/image" Target="../media/image1602.png"/><Relationship Id="rId12" Type="http://schemas.openxmlformats.org/officeDocument/2006/relationships/customXml" Target="../ink/ink3058.xml"/><Relationship Id="rId17" Type="http://schemas.openxmlformats.org/officeDocument/2006/relationships/image" Target="../media/image6971.png"/><Relationship Id="rId33" Type="http://schemas.openxmlformats.org/officeDocument/2006/relationships/image" Target="../media/image1573.png"/><Relationship Id="rId38" Type="http://schemas.openxmlformats.org/officeDocument/2006/relationships/customXml" Target="../ink/ink3071.xml"/><Relationship Id="rId59" Type="http://schemas.openxmlformats.org/officeDocument/2006/relationships/image" Target="../media/image1587.png"/><Relationship Id="rId103" Type="http://schemas.openxmlformats.org/officeDocument/2006/relationships/image" Target="../media/image1613.png"/><Relationship Id="rId108" Type="http://schemas.openxmlformats.org/officeDocument/2006/relationships/customXml" Target="../ink/ink3106.xml"/><Relationship Id="rId54" Type="http://schemas.openxmlformats.org/officeDocument/2006/relationships/customXml" Target="../ink/ink3079.xml"/><Relationship Id="rId70" Type="http://schemas.openxmlformats.org/officeDocument/2006/relationships/customXml" Target="../ink/ink3087.xml"/><Relationship Id="rId75" Type="http://schemas.openxmlformats.org/officeDocument/2006/relationships/image" Target="../media/image1596.png"/><Relationship Id="rId91" Type="http://schemas.openxmlformats.org/officeDocument/2006/relationships/image" Target="../media/image1605.png"/><Relationship Id="rId96" Type="http://schemas.openxmlformats.org/officeDocument/2006/relationships/customXml" Target="../ink/ink3100.xml"/><Relationship Id="rId1" Type="http://schemas.openxmlformats.org/officeDocument/2006/relationships/vmlDrawing" Target="../drawings/vmlDrawing8.vml"/><Relationship Id="rId6" Type="http://schemas.openxmlformats.org/officeDocument/2006/relationships/oleObject" Target="../embeddings/oleObject20.bin"/><Relationship Id="rId23" Type="http://schemas.openxmlformats.org/officeDocument/2006/relationships/image" Target="../media/image1567.png"/><Relationship Id="rId28" Type="http://schemas.openxmlformats.org/officeDocument/2006/relationships/customXml" Target="../ink/ink3066.xml"/><Relationship Id="rId49" Type="http://schemas.openxmlformats.org/officeDocument/2006/relationships/image" Target="../media/image1582.png"/><Relationship Id="rId114" Type="http://schemas.openxmlformats.org/officeDocument/2006/relationships/customXml" Target="../ink/ink3109.xml"/><Relationship Id="rId119" Type="http://schemas.openxmlformats.org/officeDocument/2006/relationships/image" Target="../media/image1621.png"/><Relationship Id="rId44" Type="http://schemas.openxmlformats.org/officeDocument/2006/relationships/customXml" Target="../ink/ink3074.xml"/><Relationship Id="rId60" Type="http://schemas.openxmlformats.org/officeDocument/2006/relationships/customXml" Target="../ink/ink3082.xml"/><Relationship Id="rId65" Type="http://schemas.openxmlformats.org/officeDocument/2006/relationships/image" Target="../media/image1591.png"/><Relationship Id="rId81" Type="http://schemas.openxmlformats.org/officeDocument/2006/relationships/image" Target="../media/image1599.png"/><Relationship Id="rId86" Type="http://schemas.openxmlformats.org/officeDocument/2006/relationships/customXml" Target="../ink/ink3095.xml"/><Relationship Id="rId4" Type="http://schemas.openxmlformats.org/officeDocument/2006/relationships/oleObject" Target="../embeddings/oleObject19.bin"/><Relationship Id="rId9" Type="http://schemas.openxmlformats.org/officeDocument/2006/relationships/image" Target="../media/image15610.png"/><Relationship Id="rId13" Type="http://schemas.openxmlformats.org/officeDocument/2006/relationships/image" Target="../media/image15630.png"/><Relationship Id="rId18" Type="http://schemas.openxmlformats.org/officeDocument/2006/relationships/customXml" Target="../ink/ink3061.xml"/><Relationship Id="rId39" Type="http://schemas.openxmlformats.org/officeDocument/2006/relationships/image" Target="../media/image1576.png"/><Relationship Id="rId109" Type="http://schemas.openxmlformats.org/officeDocument/2006/relationships/image" Target="../media/image1616.png"/><Relationship Id="rId34" Type="http://schemas.openxmlformats.org/officeDocument/2006/relationships/customXml" Target="../ink/ink3069.xml"/><Relationship Id="rId50" Type="http://schemas.openxmlformats.org/officeDocument/2006/relationships/customXml" Target="../ink/ink3077.xml"/><Relationship Id="rId55" Type="http://schemas.openxmlformats.org/officeDocument/2006/relationships/image" Target="../media/image1585.png"/><Relationship Id="rId76" Type="http://schemas.openxmlformats.org/officeDocument/2006/relationships/customXml" Target="../ink/ink3090.xml"/><Relationship Id="rId97" Type="http://schemas.openxmlformats.org/officeDocument/2006/relationships/image" Target="../media/image1608.png"/><Relationship Id="rId104" Type="http://schemas.openxmlformats.org/officeDocument/2006/relationships/customXml" Target="../ink/ink3104.xml"/><Relationship Id="rId120" Type="http://schemas.openxmlformats.org/officeDocument/2006/relationships/customXml" Target="../ink/ink3112.xml"/><Relationship Id="rId7" Type="http://schemas.openxmlformats.org/officeDocument/2006/relationships/image" Target="../media/image1565.wmf"/><Relationship Id="rId71" Type="http://schemas.openxmlformats.org/officeDocument/2006/relationships/image" Target="../media/image1594.png"/><Relationship Id="rId92" Type="http://schemas.openxmlformats.org/officeDocument/2006/relationships/customXml" Target="../ink/ink3098.xml"/><Relationship Id="rId2" Type="http://schemas.openxmlformats.org/officeDocument/2006/relationships/slideLayout" Target="../slideLayouts/slideLayout2.xml"/><Relationship Id="rId29" Type="http://schemas.openxmlformats.org/officeDocument/2006/relationships/image" Target="../media/image1571.png"/><Relationship Id="rId24" Type="http://schemas.openxmlformats.org/officeDocument/2006/relationships/customXml" Target="../ink/ink3064.xml"/><Relationship Id="rId40" Type="http://schemas.openxmlformats.org/officeDocument/2006/relationships/customXml" Target="../ink/ink3072.xml"/><Relationship Id="rId45" Type="http://schemas.openxmlformats.org/officeDocument/2006/relationships/image" Target="../media/image1579.png"/><Relationship Id="rId66" Type="http://schemas.openxmlformats.org/officeDocument/2006/relationships/customXml" Target="../ink/ink3085.xml"/><Relationship Id="rId87" Type="http://schemas.openxmlformats.org/officeDocument/2006/relationships/image" Target="../media/image1603.png"/><Relationship Id="rId110" Type="http://schemas.openxmlformats.org/officeDocument/2006/relationships/customXml" Target="../ink/ink3107.xml"/><Relationship Id="rId115" Type="http://schemas.openxmlformats.org/officeDocument/2006/relationships/image" Target="../media/image1618.png"/><Relationship Id="rId61" Type="http://schemas.openxmlformats.org/officeDocument/2006/relationships/image" Target="../media/image1588.png"/><Relationship Id="rId82" Type="http://schemas.openxmlformats.org/officeDocument/2006/relationships/customXml" Target="../ink/ink3093.xml"/><Relationship Id="rId19" Type="http://schemas.openxmlformats.org/officeDocument/2006/relationships/image" Target="../media/image1565.png"/><Relationship Id="rId14" Type="http://schemas.openxmlformats.org/officeDocument/2006/relationships/customXml" Target="../ink/ink3059.xml"/><Relationship Id="rId30" Type="http://schemas.openxmlformats.org/officeDocument/2006/relationships/customXml" Target="../ink/ink3067.xml"/><Relationship Id="rId35" Type="http://schemas.openxmlformats.org/officeDocument/2006/relationships/image" Target="../media/image1574.png"/><Relationship Id="rId56" Type="http://schemas.openxmlformats.org/officeDocument/2006/relationships/customXml" Target="../ink/ink3080.xml"/><Relationship Id="rId77" Type="http://schemas.openxmlformats.org/officeDocument/2006/relationships/image" Target="../media/image1597.png"/><Relationship Id="rId100" Type="http://schemas.openxmlformats.org/officeDocument/2006/relationships/customXml" Target="../ink/ink3102.xml"/><Relationship Id="rId105" Type="http://schemas.openxmlformats.org/officeDocument/2006/relationships/image" Target="../media/image1614.png"/><Relationship Id="rId8" Type="http://schemas.openxmlformats.org/officeDocument/2006/relationships/customXml" Target="../ink/ink3056.xml"/><Relationship Id="rId51" Type="http://schemas.openxmlformats.org/officeDocument/2006/relationships/image" Target="../media/image1583.png"/><Relationship Id="rId72" Type="http://schemas.openxmlformats.org/officeDocument/2006/relationships/customXml" Target="../ink/ink3088.xml"/><Relationship Id="rId93" Type="http://schemas.openxmlformats.org/officeDocument/2006/relationships/image" Target="../media/image1606.png"/><Relationship Id="rId98" Type="http://schemas.openxmlformats.org/officeDocument/2006/relationships/customXml" Target="../ink/ink3101.xml"/><Relationship Id="rId121" Type="http://schemas.openxmlformats.org/officeDocument/2006/relationships/image" Target="../media/image1622.png"/><Relationship Id="rId3" Type="http://schemas.openxmlformats.org/officeDocument/2006/relationships/image" Target="../media/image1566.png"/><Relationship Id="rId25" Type="http://schemas.openxmlformats.org/officeDocument/2006/relationships/image" Target="../media/image1568.png"/><Relationship Id="rId46" Type="http://schemas.openxmlformats.org/officeDocument/2006/relationships/customXml" Target="../ink/ink3075.xml"/><Relationship Id="rId67" Type="http://schemas.openxmlformats.org/officeDocument/2006/relationships/image" Target="../media/image1592.png"/><Relationship Id="rId116" Type="http://schemas.openxmlformats.org/officeDocument/2006/relationships/customXml" Target="../ink/ink3110.xml"/><Relationship Id="rId20" Type="http://schemas.openxmlformats.org/officeDocument/2006/relationships/customXml" Target="../ink/ink3062.xml"/><Relationship Id="rId41" Type="http://schemas.openxmlformats.org/officeDocument/2006/relationships/image" Target="../media/image1577.png"/><Relationship Id="rId62" Type="http://schemas.openxmlformats.org/officeDocument/2006/relationships/customXml" Target="../ink/ink3083.xml"/><Relationship Id="rId83" Type="http://schemas.openxmlformats.org/officeDocument/2006/relationships/image" Target="../media/image1601.png"/><Relationship Id="rId88" Type="http://schemas.openxmlformats.org/officeDocument/2006/relationships/customXml" Target="../ink/ink3096.xml"/><Relationship Id="rId111" Type="http://schemas.openxmlformats.org/officeDocument/2006/relationships/image" Target="../media/image7980.png"/><Relationship Id="rId15" Type="http://schemas.openxmlformats.org/officeDocument/2006/relationships/image" Target="../media/image1564.png"/><Relationship Id="rId36" Type="http://schemas.openxmlformats.org/officeDocument/2006/relationships/customXml" Target="../ink/ink3070.xml"/><Relationship Id="rId57" Type="http://schemas.openxmlformats.org/officeDocument/2006/relationships/image" Target="../media/image1586.png"/><Relationship Id="rId106" Type="http://schemas.openxmlformats.org/officeDocument/2006/relationships/customXml" Target="../ink/ink3105.xml"/><Relationship Id="rId10" Type="http://schemas.openxmlformats.org/officeDocument/2006/relationships/customXml" Target="../ink/ink3057.xml"/><Relationship Id="rId31" Type="http://schemas.openxmlformats.org/officeDocument/2006/relationships/image" Target="../media/image1572.png"/><Relationship Id="rId52" Type="http://schemas.openxmlformats.org/officeDocument/2006/relationships/customXml" Target="../ink/ink3078.xml"/><Relationship Id="rId73" Type="http://schemas.openxmlformats.org/officeDocument/2006/relationships/image" Target="../media/image1595.png"/><Relationship Id="rId78" Type="http://schemas.openxmlformats.org/officeDocument/2006/relationships/customXml" Target="../ink/ink3091.xml"/><Relationship Id="rId94" Type="http://schemas.openxmlformats.org/officeDocument/2006/relationships/customXml" Target="../ink/ink3099.xml"/><Relationship Id="rId99" Type="http://schemas.openxmlformats.org/officeDocument/2006/relationships/image" Target="../media/image1609.png"/><Relationship Id="rId101" Type="http://schemas.openxmlformats.org/officeDocument/2006/relationships/image" Target="../media/image1612.png"/><Relationship Id="rId122" Type="http://schemas.openxmlformats.org/officeDocument/2006/relationships/customXml" Target="../ink/ink3113.xml"/></Relationships>
</file>

<file path=ppt/slides/_rels/slide8.xml.rels><?xml version="1.0" encoding="UTF-8" standalone="yes"?>
<Relationships xmlns="http://schemas.openxmlformats.org/package/2006/relationships"><Relationship Id="rId2" Type="http://schemas.openxmlformats.org/officeDocument/2006/relationships/image" Target="../media/image39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6" Type="http://schemas.openxmlformats.org/officeDocument/2006/relationships/customXml" Target="../ink/ink3126.xml"/><Relationship Id="rId21" Type="http://schemas.openxmlformats.org/officeDocument/2006/relationships/customXml" Target="../ink/ink3123.xml"/><Relationship Id="rId42" Type="http://schemas.openxmlformats.org/officeDocument/2006/relationships/customXml" Target="../ink/ink3134.xml"/><Relationship Id="rId47" Type="http://schemas.openxmlformats.org/officeDocument/2006/relationships/image" Target="../media/image1647.png"/><Relationship Id="rId63" Type="http://schemas.openxmlformats.org/officeDocument/2006/relationships/customXml" Target="../ink/ink3145.xml"/><Relationship Id="rId68" Type="http://schemas.openxmlformats.org/officeDocument/2006/relationships/image" Target="../media/image1658.png"/><Relationship Id="rId16" Type="http://schemas.openxmlformats.org/officeDocument/2006/relationships/image" Target="../media/image1631.png"/><Relationship Id="rId11" Type="http://schemas.openxmlformats.org/officeDocument/2006/relationships/customXml" Target="../ink/ink3118.xml"/><Relationship Id="rId32" Type="http://schemas.openxmlformats.org/officeDocument/2006/relationships/customXml" Target="../ink/ink3129.xml"/><Relationship Id="rId37" Type="http://schemas.openxmlformats.org/officeDocument/2006/relationships/image" Target="../media/image1642.png"/><Relationship Id="rId53" Type="http://schemas.openxmlformats.org/officeDocument/2006/relationships/customXml" Target="../ink/ink3140.xml"/><Relationship Id="rId58" Type="http://schemas.openxmlformats.org/officeDocument/2006/relationships/image" Target="../media/image1653.png"/><Relationship Id="rId74" Type="http://schemas.openxmlformats.org/officeDocument/2006/relationships/image" Target="../media/image1662.png"/><Relationship Id="rId79" Type="http://schemas.openxmlformats.org/officeDocument/2006/relationships/image" Target="../media/image1664.png"/><Relationship Id="rId5" Type="http://schemas.openxmlformats.org/officeDocument/2006/relationships/customXml" Target="../ink/ink3115.xml"/><Relationship Id="rId61" Type="http://schemas.openxmlformats.org/officeDocument/2006/relationships/customXml" Target="../ink/ink3144.xml"/><Relationship Id="rId82" Type="http://schemas.openxmlformats.org/officeDocument/2006/relationships/image" Target="../media/image1666.png"/><Relationship Id="rId19" Type="http://schemas.openxmlformats.org/officeDocument/2006/relationships/customXml" Target="../ink/ink3122.xml"/><Relationship Id="rId14" Type="http://schemas.openxmlformats.org/officeDocument/2006/relationships/image" Target="../media/image1629.png"/><Relationship Id="rId22" Type="http://schemas.openxmlformats.org/officeDocument/2006/relationships/image" Target="../media/image1634.png"/><Relationship Id="rId27" Type="http://schemas.openxmlformats.org/officeDocument/2006/relationships/image" Target="../media/image1636.png"/><Relationship Id="rId30" Type="http://schemas.openxmlformats.org/officeDocument/2006/relationships/customXml" Target="../ink/ink3128.xml"/><Relationship Id="rId35" Type="http://schemas.openxmlformats.org/officeDocument/2006/relationships/image" Target="../media/image1641.png"/><Relationship Id="rId43" Type="http://schemas.openxmlformats.org/officeDocument/2006/relationships/image" Target="../media/image1645.png"/><Relationship Id="rId48" Type="http://schemas.openxmlformats.org/officeDocument/2006/relationships/customXml" Target="../ink/ink3137.xml"/><Relationship Id="rId56" Type="http://schemas.openxmlformats.org/officeDocument/2006/relationships/image" Target="../media/image1652.png"/><Relationship Id="rId64" Type="http://schemas.openxmlformats.org/officeDocument/2006/relationships/image" Target="../media/image1656.png"/><Relationship Id="rId69" Type="http://schemas.openxmlformats.org/officeDocument/2006/relationships/customXml" Target="../ink/ink3148.xml"/><Relationship Id="rId77" Type="http://schemas.openxmlformats.org/officeDocument/2006/relationships/image" Target="../media/image1663.png"/><Relationship Id="rId8" Type="http://schemas.openxmlformats.org/officeDocument/2006/relationships/image" Target="../media/image6971.png"/><Relationship Id="rId51" Type="http://schemas.openxmlformats.org/officeDocument/2006/relationships/customXml" Target="../ink/ink3139.xml"/><Relationship Id="rId72" Type="http://schemas.openxmlformats.org/officeDocument/2006/relationships/image" Target="../media/image1661.png"/><Relationship Id="rId80" Type="http://schemas.openxmlformats.org/officeDocument/2006/relationships/customXml" Target="../ink/ink3154.xml"/><Relationship Id="rId3" Type="http://schemas.openxmlformats.org/officeDocument/2006/relationships/customXml" Target="../ink/ink3114.xml"/><Relationship Id="rId12" Type="http://schemas.openxmlformats.org/officeDocument/2006/relationships/image" Target="../media/image1628.png"/><Relationship Id="rId17" Type="http://schemas.openxmlformats.org/officeDocument/2006/relationships/customXml" Target="../ink/ink3121.xml"/><Relationship Id="rId25" Type="http://schemas.openxmlformats.org/officeDocument/2006/relationships/image" Target="../media/image1635.png"/><Relationship Id="rId33" Type="http://schemas.openxmlformats.org/officeDocument/2006/relationships/image" Target="../media/image1639.png"/><Relationship Id="rId38" Type="http://schemas.openxmlformats.org/officeDocument/2006/relationships/customXml" Target="../ink/ink3132.xml"/><Relationship Id="rId46" Type="http://schemas.openxmlformats.org/officeDocument/2006/relationships/customXml" Target="../ink/ink3136.xml"/><Relationship Id="rId59" Type="http://schemas.openxmlformats.org/officeDocument/2006/relationships/customXml" Target="../ink/ink3143.xml"/><Relationship Id="rId67" Type="http://schemas.openxmlformats.org/officeDocument/2006/relationships/customXml" Target="../ink/ink3147.xml"/><Relationship Id="rId20" Type="http://schemas.openxmlformats.org/officeDocument/2006/relationships/image" Target="../media/image1633.png"/><Relationship Id="rId41" Type="http://schemas.openxmlformats.org/officeDocument/2006/relationships/image" Target="../media/image1644.png"/><Relationship Id="rId54" Type="http://schemas.openxmlformats.org/officeDocument/2006/relationships/image" Target="../media/image1651.png"/><Relationship Id="rId62" Type="http://schemas.openxmlformats.org/officeDocument/2006/relationships/image" Target="../media/image1655.png"/><Relationship Id="rId70" Type="http://schemas.openxmlformats.org/officeDocument/2006/relationships/image" Target="../media/image1659.png"/><Relationship Id="rId75" Type="http://schemas.openxmlformats.org/officeDocument/2006/relationships/customXml" Target="../ink/ink3151.xml"/><Relationship Id="rId1" Type="http://schemas.openxmlformats.org/officeDocument/2006/relationships/slideLayout" Target="../slideLayouts/slideLayout2.xml"/><Relationship Id="rId6" Type="http://schemas.openxmlformats.org/officeDocument/2006/relationships/image" Target="../media/image1626.png"/><Relationship Id="rId15" Type="http://schemas.openxmlformats.org/officeDocument/2006/relationships/customXml" Target="../ink/ink3120.xml"/><Relationship Id="rId23" Type="http://schemas.openxmlformats.org/officeDocument/2006/relationships/customXml" Target="../ink/ink3124.xml"/><Relationship Id="rId28" Type="http://schemas.openxmlformats.org/officeDocument/2006/relationships/customXml" Target="../ink/ink3127.xml"/><Relationship Id="rId36" Type="http://schemas.openxmlformats.org/officeDocument/2006/relationships/customXml" Target="../ink/ink3131.xml"/><Relationship Id="rId49" Type="http://schemas.openxmlformats.org/officeDocument/2006/relationships/customXml" Target="../ink/ink3138.xml"/><Relationship Id="rId57" Type="http://schemas.openxmlformats.org/officeDocument/2006/relationships/customXml" Target="../ink/ink3142.xml"/><Relationship Id="rId10" Type="http://schemas.openxmlformats.org/officeDocument/2006/relationships/image" Target="../media/image1627.png"/><Relationship Id="rId31" Type="http://schemas.openxmlformats.org/officeDocument/2006/relationships/image" Target="../media/image1638.png"/><Relationship Id="rId44" Type="http://schemas.openxmlformats.org/officeDocument/2006/relationships/customXml" Target="../ink/ink3135.xml"/><Relationship Id="rId52" Type="http://schemas.openxmlformats.org/officeDocument/2006/relationships/image" Target="../media/image1649.png"/><Relationship Id="rId60" Type="http://schemas.openxmlformats.org/officeDocument/2006/relationships/image" Target="../media/image1654.png"/><Relationship Id="rId65" Type="http://schemas.openxmlformats.org/officeDocument/2006/relationships/customXml" Target="../ink/ink3146.xml"/><Relationship Id="rId73" Type="http://schemas.openxmlformats.org/officeDocument/2006/relationships/customXml" Target="../ink/ink3150.xml"/><Relationship Id="rId78" Type="http://schemas.openxmlformats.org/officeDocument/2006/relationships/customXml" Target="../ink/ink3153.xml"/><Relationship Id="rId81" Type="http://schemas.openxmlformats.org/officeDocument/2006/relationships/image" Target="../media/image1665.png"/><Relationship Id="rId4" Type="http://schemas.openxmlformats.org/officeDocument/2006/relationships/image" Target="../media/image1625.png"/><Relationship Id="rId9" Type="http://schemas.openxmlformats.org/officeDocument/2006/relationships/customXml" Target="../ink/ink3117.xml"/><Relationship Id="rId13" Type="http://schemas.openxmlformats.org/officeDocument/2006/relationships/customXml" Target="../ink/ink3119.xml"/><Relationship Id="rId18" Type="http://schemas.openxmlformats.org/officeDocument/2006/relationships/image" Target="../media/image1632.png"/><Relationship Id="rId39" Type="http://schemas.openxmlformats.org/officeDocument/2006/relationships/image" Target="../media/image1643.png"/><Relationship Id="rId34" Type="http://schemas.openxmlformats.org/officeDocument/2006/relationships/customXml" Target="../ink/ink3130.xml"/><Relationship Id="rId50" Type="http://schemas.openxmlformats.org/officeDocument/2006/relationships/image" Target="../media/image1648.png"/><Relationship Id="rId55" Type="http://schemas.openxmlformats.org/officeDocument/2006/relationships/customXml" Target="../ink/ink3141.xml"/><Relationship Id="rId76" Type="http://schemas.openxmlformats.org/officeDocument/2006/relationships/customXml" Target="../ink/ink3152.xml"/><Relationship Id="rId7" Type="http://schemas.openxmlformats.org/officeDocument/2006/relationships/customXml" Target="../ink/ink3116.xml"/><Relationship Id="rId71" Type="http://schemas.openxmlformats.org/officeDocument/2006/relationships/customXml" Target="../ink/ink3149.xml"/><Relationship Id="rId2" Type="http://schemas.openxmlformats.org/officeDocument/2006/relationships/image" Target="../media/image1624.png"/><Relationship Id="rId29" Type="http://schemas.openxmlformats.org/officeDocument/2006/relationships/image" Target="../media/image1637.png"/><Relationship Id="rId24" Type="http://schemas.openxmlformats.org/officeDocument/2006/relationships/customXml" Target="../ink/ink3125.xml"/><Relationship Id="rId40" Type="http://schemas.openxmlformats.org/officeDocument/2006/relationships/customXml" Target="../ink/ink3133.xml"/><Relationship Id="rId45" Type="http://schemas.openxmlformats.org/officeDocument/2006/relationships/image" Target="../media/image1646.png"/><Relationship Id="rId66" Type="http://schemas.openxmlformats.org/officeDocument/2006/relationships/image" Target="../media/image165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hyperlink" Target="https://en.wikipedia.org/wiki/Gamma_distribution" TargetMode="External"/><Relationship Id="rId13" Type="http://schemas.openxmlformats.org/officeDocument/2006/relationships/hyperlink" Target="https://en.wikipedia.org/wiki/Chi-squared_distribution#cite_note-abramowitz-2" TargetMode="External"/><Relationship Id="rId3" Type="http://schemas.openxmlformats.org/officeDocument/2006/relationships/hyperlink" Target="https://en.wikipedia.org/wiki/Probability_theory" TargetMode="External"/><Relationship Id="rId7" Type="http://schemas.openxmlformats.org/officeDocument/2006/relationships/hyperlink" Target="https://en.wikipedia.org/wiki/Standard_normal" TargetMode="External"/><Relationship Id="rId12" Type="http://schemas.openxmlformats.org/officeDocument/2006/relationships/hyperlink" Target="https://en.wikipedia.org/wiki/Confidence_interval" TargetMode="External"/><Relationship Id="rId17" Type="http://schemas.openxmlformats.org/officeDocument/2006/relationships/hyperlink" Target="https://en.wikipedia.org/wiki/Noncentral_chi-square_distribution" TargetMode="External"/><Relationship Id="rId2" Type="http://schemas.openxmlformats.org/officeDocument/2006/relationships/image" Target="../media/image1667.png"/><Relationship Id="rId16" Type="http://schemas.openxmlformats.org/officeDocument/2006/relationships/hyperlink" Target="https://en.wikipedia.org/wiki/Chi-squared_distribution#cite_note-5" TargetMode="External"/><Relationship Id="rId1" Type="http://schemas.openxmlformats.org/officeDocument/2006/relationships/slideLayout" Target="../slideLayouts/slideLayout2.xml"/><Relationship Id="rId6" Type="http://schemas.openxmlformats.org/officeDocument/2006/relationships/hyperlink" Target="https://en.wikipedia.org/wiki/Independence_(probability_theory)" TargetMode="External"/><Relationship Id="rId11" Type="http://schemas.openxmlformats.org/officeDocument/2006/relationships/hyperlink" Target="https://en.wikipedia.org/wiki/Hypothesis_testing" TargetMode="External"/><Relationship Id="rId5" Type="http://schemas.openxmlformats.org/officeDocument/2006/relationships/hyperlink" Target="https://en.wikipedia.org/wiki/Degrees_of_freedom_(statistics)" TargetMode="External"/><Relationship Id="rId15" Type="http://schemas.openxmlformats.org/officeDocument/2006/relationships/hyperlink" Target="https://en.wikipedia.org/wiki/Chi-squared_distribution#cite_note-Johnson_et_al-4" TargetMode="External"/><Relationship Id="rId10" Type="http://schemas.openxmlformats.org/officeDocument/2006/relationships/hyperlink" Target="https://en.wikipedia.org/wiki/Inferential_statistics" TargetMode="External"/><Relationship Id="rId4" Type="http://schemas.openxmlformats.org/officeDocument/2006/relationships/hyperlink" Target="https://en.wikipedia.org/wiki/Statistics" TargetMode="External"/><Relationship Id="rId9" Type="http://schemas.openxmlformats.org/officeDocument/2006/relationships/hyperlink" Target="https://en.wikipedia.org/wiki/Probability_distribution" TargetMode="External"/><Relationship Id="rId14" Type="http://schemas.openxmlformats.org/officeDocument/2006/relationships/hyperlink" Target="https://en.wikipedia.org/wiki/Chi-squared_distribution#cite_note-3"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669.png"/><Relationship Id="rId2" Type="http://schemas.openxmlformats.org/officeDocument/2006/relationships/image" Target="../media/image1668.png"/><Relationship Id="rId1" Type="http://schemas.openxmlformats.org/officeDocument/2006/relationships/slideLayout" Target="../slideLayouts/slideLayout2.xml"/><Relationship Id="rId4" Type="http://schemas.openxmlformats.org/officeDocument/2006/relationships/image" Target="../media/image1667.png"/></Relationships>
</file>

<file path=ppt/slides/_rels/slide84.xml.rels><?xml version="1.0" encoding="UTF-8" standalone="yes"?>
<Relationships xmlns="http://schemas.openxmlformats.org/package/2006/relationships"><Relationship Id="rId117" Type="http://schemas.openxmlformats.org/officeDocument/2006/relationships/image" Target="../media/image1729.png"/><Relationship Id="rId671" Type="http://schemas.openxmlformats.org/officeDocument/2006/relationships/customXml" Target="../ink/ink3501.xml"/><Relationship Id="rId21" Type="http://schemas.openxmlformats.org/officeDocument/2006/relationships/image" Target="../media/image1676.png"/><Relationship Id="rId324" Type="http://schemas.openxmlformats.org/officeDocument/2006/relationships/customXml" Target="../ink/ink3321.xml"/><Relationship Id="rId531" Type="http://schemas.openxmlformats.org/officeDocument/2006/relationships/customXml" Target="../ink/ink3429.xml"/><Relationship Id="rId629" Type="http://schemas.openxmlformats.org/officeDocument/2006/relationships/customXml" Target="../ink/ink3479.xml"/><Relationship Id="rId170" Type="http://schemas.openxmlformats.org/officeDocument/2006/relationships/customXml" Target="../ink/ink3242.xml"/><Relationship Id="rId268" Type="http://schemas.openxmlformats.org/officeDocument/2006/relationships/image" Target="../media/image1809.png"/><Relationship Id="rId475" Type="http://schemas.openxmlformats.org/officeDocument/2006/relationships/customXml" Target="../ink/ink3399.xml"/><Relationship Id="rId32" Type="http://schemas.openxmlformats.org/officeDocument/2006/relationships/customXml" Target="../ink/ink3170.xml"/><Relationship Id="rId128" Type="http://schemas.openxmlformats.org/officeDocument/2006/relationships/customXml" Target="../ink/ink3219.xml"/><Relationship Id="rId335" Type="http://schemas.openxmlformats.org/officeDocument/2006/relationships/image" Target="../media/image1847.png"/><Relationship Id="rId542" Type="http://schemas.openxmlformats.org/officeDocument/2006/relationships/image" Target="../media/image1958.png"/><Relationship Id="rId181" Type="http://schemas.openxmlformats.org/officeDocument/2006/relationships/customXml" Target="../ink/ink3248.xml"/><Relationship Id="rId402" Type="http://schemas.openxmlformats.org/officeDocument/2006/relationships/image" Target="../media/image1883.png"/><Relationship Id="rId279" Type="http://schemas.openxmlformats.org/officeDocument/2006/relationships/customXml" Target="../ink/ink3298.xml"/><Relationship Id="rId486" Type="http://schemas.openxmlformats.org/officeDocument/2006/relationships/customXml" Target="../ink/ink3405.xml"/><Relationship Id="rId43" Type="http://schemas.openxmlformats.org/officeDocument/2006/relationships/image" Target="../media/image1688.png"/><Relationship Id="rId139" Type="http://schemas.openxmlformats.org/officeDocument/2006/relationships/image" Target="../media/image1741.png"/><Relationship Id="rId346" Type="http://schemas.openxmlformats.org/officeDocument/2006/relationships/image" Target="../media/image1853.png"/><Relationship Id="rId553" Type="http://schemas.openxmlformats.org/officeDocument/2006/relationships/customXml" Target="../ink/ink3440.xml"/><Relationship Id="rId192" Type="http://schemas.openxmlformats.org/officeDocument/2006/relationships/customXml" Target="../ink/ink3254.xml"/><Relationship Id="rId206" Type="http://schemas.openxmlformats.org/officeDocument/2006/relationships/customXml" Target="../ink/ink3261.xml"/><Relationship Id="rId413" Type="http://schemas.openxmlformats.org/officeDocument/2006/relationships/customXml" Target="../ink/ink3367.xml"/><Relationship Id="rId497" Type="http://schemas.openxmlformats.org/officeDocument/2006/relationships/customXml" Target="../ink/ink3411.xml"/><Relationship Id="rId620" Type="http://schemas.openxmlformats.org/officeDocument/2006/relationships/customXml" Target="../ink/ink3474.xml"/><Relationship Id="rId357" Type="http://schemas.openxmlformats.org/officeDocument/2006/relationships/image" Target="../media/image1858.png"/><Relationship Id="rId54" Type="http://schemas.openxmlformats.org/officeDocument/2006/relationships/customXml" Target="../ink/ink3181.xml"/><Relationship Id="rId217" Type="http://schemas.openxmlformats.org/officeDocument/2006/relationships/image" Target="../media/image1782.png"/><Relationship Id="rId564" Type="http://schemas.openxmlformats.org/officeDocument/2006/relationships/image" Target="../media/image1971.png"/><Relationship Id="rId424" Type="http://schemas.openxmlformats.org/officeDocument/2006/relationships/customXml" Target="../ink/ink3373.xml"/><Relationship Id="rId631" Type="http://schemas.openxmlformats.org/officeDocument/2006/relationships/customXml" Target="../ink/ink3480.xml"/><Relationship Id="rId270" Type="http://schemas.openxmlformats.org/officeDocument/2006/relationships/image" Target="../media/image1812.png"/><Relationship Id="rId65" Type="http://schemas.openxmlformats.org/officeDocument/2006/relationships/customXml" Target="../ink/ink3187.xml"/><Relationship Id="rId130" Type="http://schemas.openxmlformats.org/officeDocument/2006/relationships/image" Target="../media/image1736.png"/><Relationship Id="rId368" Type="http://schemas.openxmlformats.org/officeDocument/2006/relationships/image" Target="../media/image1864.png"/><Relationship Id="rId575" Type="http://schemas.openxmlformats.org/officeDocument/2006/relationships/customXml" Target="../ink/ink3451.xml"/><Relationship Id="rId228" Type="http://schemas.openxmlformats.org/officeDocument/2006/relationships/customXml" Target="../ink/ink3272.xml"/><Relationship Id="rId435" Type="http://schemas.openxmlformats.org/officeDocument/2006/relationships/image" Target="../media/image1901.png"/><Relationship Id="rId642" Type="http://schemas.openxmlformats.org/officeDocument/2006/relationships/image" Target="../media/image2013.png"/><Relationship Id="rId281" Type="http://schemas.openxmlformats.org/officeDocument/2006/relationships/customXml" Target="../ink/ink3299.xml"/><Relationship Id="rId502" Type="http://schemas.openxmlformats.org/officeDocument/2006/relationships/image" Target="../media/image1937.png"/><Relationship Id="rId76" Type="http://schemas.openxmlformats.org/officeDocument/2006/relationships/image" Target="../media/image1706.png"/><Relationship Id="rId141" Type="http://schemas.openxmlformats.org/officeDocument/2006/relationships/image" Target="../media/image1742.png"/><Relationship Id="rId379" Type="http://schemas.openxmlformats.org/officeDocument/2006/relationships/customXml" Target="../ink/ink3350.xml"/><Relationship Id="rId586" Type="http://schemas.openxmlformats.org/officeDocument/2006/relationships/customXml" Target="../ink/ink3457.xml"/><Relationship Id="rId7" Type="http://schemas.openxmlformats.org/officeDocument/2006/relationships/customXml" Target="../ink/ink3157.xml"/><Relationship Id="rId239" Type="http://schemas.openxmlformats.org/officeDocument/2006/relationships/image" Target="../media/image1794.png"/><Relationship Id="rId446" Type="http://schemas.openxmlformats.org/officeDocument/2006/relationships/customXml" Target="../ink/ink3384.xml"/><Relationship Id="rId653" Type="http://schemas.openxmlformats.org/officeDocument/2006/relationships/customXml" Target="../ink/ink3491.xml"/><Relationship Id="rId292" Type="http://schemas.openxmlformats.org/officeDocument/2006/relationships/image" Target="../media/image1824.png"/><Relationship Id="rId306" Type="http://schemas.openxmlformats.org/officeDocument/2006/relationships/image" Target="../media/image1832.png"/><Relationship Id="rId87" Type="http://schemas.openxmlformats.org/officeDocument/2006/relationships/customXml" Target="../ink/ink3198.xml"/><Relationship Id="rId513" Type="http://schemas.openxmlformats.org/officeDocument/2006/relationships/customXml" Target="../ink/ink3419.xml"/><Relationship Id="rId597" Type="http://schemas.openxmlformats.org/officeDocument/2006/relationships/image" Target="../media/image1987.png"/><Relationship Id="rId152" Type="http://schemas.openxmlformats.org/officeDocument/2006/relationships/customXml" Target="../ink/ink3232.xml"/><Relationship Id="rId457" Type="http://schemas.openxmlformats.org/officeDocument/2006/relationships/image" Target="../media/image1914.png"/><Relationship Id="rId664" Type="http://schemas.openxmlformats.org/officeDocument/2006/relationships/customXml" Target="../ink/ink3497.xml"/><Relationship Id="rId14" Type="http://schemas.openxmlformats.org/officeDocument/2006/relationships/customXml" Target="../ink/ink3161.xml"/><Relationship Id="rId317" Type="http://schemas.openxmlformats.org/officeDocument/2006/relationships/customXml" Target="../ink/ink3317.xml"/><Relationship Id="rId524" Type="http://schemas.openxmlformats.org/officeDocument/2006/relationships/customXml" Target="../ink/ink3425.xml"/><Relationship Id="rId98" Type="http://schemas.openxmlformats.org/officeDocument/2006/relationships/image" Target="../media/image1719.png"/><Relationship Id="rId163" Type="http://schemas.openxmlformats.org/officeDocument/2006/relationships/customXml" Target="../ink/ink3238.xml"/><Relationship Id="rId370" Type="http://schemas.openxmlformats.org/officeDocument/2006/relationships/image" Target="../media/image1865.png"/><Relationship Id="rId230" Type="http://schemas.openxmlformats.org/officeDocument/2006/relationships/customXml" Target="../ink/ink3273.xml"/><Relationship Id="rId468" Type="http://schemas.openxmlformats.org/officeDocument/2006/relationships/customXml" Target="../ink/ink3395.xml"/><Relationship Id="rId25" Type="http://schemas.openxmlformats.org/officeDocument/2006/relationships/image" Target="../media/image1678.png"/><Relationship Id="rId328" Type="http://schemas.openxmlformats.org/officeDocument/2006/relationships/customXml" Target="../ink/ink3323.xml"/><Relationship Id="rId535" Type="http://schemas.openxmlformats.org/officeDocument/2006/relationships/customXml" Target="../ink/ink3431.xml"/><Relationship Id="rId174" Type="http://schemas.openxmlformats.org/officeDocument/2006/relationships/customXml" Target="../ink/ink3244.xml"/><Relationship Id="rId381" Type="http://schemas.openxmlformats.org/officeDocument/2006/relationships/customXml" Target="../ink/ink3351.xml"/><Relationship Id="rId602" Type="http://schemas.openxmlformats.org/officeDocument/2006/relationships/customXml" Target="../ink/ink3465.xml"/><Relationship Id="rId241" Type="http://schemas.openxmlformats.org/officeDocument/2006/relationships/image" Target="../media/image1795.png"/><Relationship Id="rId479" Type="http://schemas.openxmlformats.org/officeDocument/2006/relationships/customXml" Target="../ink/ink3401.xml"/><Relationship Id="rId36" Type="http://schemas.openxmlformats.org/officeDocument/2006/relationships/customXml" Target="../ink/ink3172.xml"/><Relationship Id="rId339" Type="http://schemas.openxmlformats.org/officeDocument/2006/relationships/image" Target="../media/image1849.png"/><Relationship Id="rId546" Type="http://schemas.openxmlformats.org/officeDocument/2006/relationships/image" Target="../media/image1961.png"/><Relationship Id="rId101" Type="http://schemas.openxmlformats.org/officeDocument/2006/relationships/customXml" Target="../ink/ink3205.xml"/><Relationship Id="rId185" Type="http://schemas.openxmlformats.org/officeDocument/2006/relationships/customXml" Target="../ink/ink3250.xml"/><Relationship Id="rId406" Type="http://schemas.openxmlformats.org/officeDocument/2006/relationships/image" Target="../media/image1885.png"/><Relationship Id="rId392" Type="http://schemas.openxmlformats.org/officeDocument/2006/relationships/image" Target="../media/image1877.png"/><Relationship Id="rId613" Type="http://schemas.openxmlformats.org/officeDocument/2006/relationships/image" Target="../media/image1996.png"/><Relationship Id="rId252" Type="http://schemas.openxmlformats.org/officeDocument/2006/relationships/image" Target="../media/image1801.png"/><Relationship Id="rId47" Type="http://schemas.openxmlformats.org/officeDocument/2006/relationships/image" Target="../media/image1691.png"/><Relationship Id="rId112" Type="http://schemas.openxmlformats.org/officeDocument/2006/relationships/customXml" Target="../ink/ink3211.xml"/><Relationship Id="rId557" Type="http://schemas.openxmlformats.org/officeDocument/2006/relationships/customXml" Target="../ink/ink3442.xml"/><Relationship Id="rId196" Type="http://schemas.openxmlformats.org/officeDocument/2006/relationships/customXml" Target="../ink/ink3256.xml"/><Relationship Id="rId417" Type="http://schemas.openxmlformats.org/officeDocument/2006/relationships/customXml" Target="../ink/ink3369.xml"/><Relationship Id="rId624" Type="http://schemas.openxmlformats.org/officeDocument/2006/relationships/customXml" Target="../ink/ink3476.xml"/><Relationship Id="rId263" Type="http://schemas.openxmlformats.org/officeDocument/2006/relationships/customXml" Target="../ink/ink3290.xml"/><Relationship Id="rId470" Type="http://schemas.openxmlformats.org/officeDocument/2006/relationships/customXml" Target="../ink/ink3396.xml"/><Relationship Id="rId58" Type="http://schemas.openxmlformats.org/officeDocument/2006/relationships/customXml" Target="../ink/ink3183.xml"/><Relationship Id="rId123" Type="http://schemas.openxmlformats.org/officeDocument/2006/relationships/image" Target="../media/image1733.png"/><Relationship Id="rId330" Type="http://schemas.openxmlformats.org/officeDocument/2006/relationships/customXml" Target="../ink/ink3324.xml"/><Relationship Id="rId568" Type="http://schemas.openxmlformats.org/officeDocument/2006/relationships/image" Target="../media/image1972.png"/><Relationship Id="rId428" Type="http://schemas.openxmlformats.org/officeDocument/2006/relationships/customXml" Target="../ink/ink3375.xml"/><Relationship Id="rId635" Type="http://schemas.openxmlformats.org/officeDocument/2006/relationships/customXml" Target="../ink/ink3482.xml"/><Relationship Id="rId274" Type="http://schemas.openxmlformats.org/officeDocument/2006/relationships/image" Target="../media/image1814.png"/><Relationship Id="rId481" Type="http://schemas.openxmlformats.org/officeDocument/2006/relationships/customXml" Target="../ink/ink3402.xml"/><Relationship Id="rId69" Type="http://schemas.openxmlformats.org/officeDocument/2006/relationships/customXml" Target="../ink/ink3189.xml"/><Relationship Id="rId134" Type="http://schemas.openxmlformats.org/officeDocument/2006/relationships/customXml" Target="../ink/ink3223.xml"/><Relationship Id="rId579" Type="http://schemas.openxmlformats.org/officeDocument/2006/relationships/image" Target="../media/image1977.png"/><Relationship Id="rId341" Type="http://schemas.openxmlformats.org/officeDocument/2006/relationships/customXml" Target="../ink/ink3330.xml"/><Relationship Id="rId439" Type="http://schemas.openxmlformats.org/officeDocument/2006/relationships/image" Target="../media/image1903.png"/><Relationship Id="rId646" Type="http://schemas.openxmlformats.org/officeDocument/2006/relationships/customXml" Target="../ink/ink3487.xml"/><Relationship Id="rId201" Type="http://schemas.openxmlformats.org/officeDocument/2006/relationships/image" Target="../media/image1773.png"/><Relationship Id="rId243" Type="http://schemas.openxmlformats.org/officeDocument/2006/relationships/customXml" Target="../ink/ink3280.xml"/><Relationship Id="rId285" Type="http://schemas.openxmlformats.org/officeDocument/2006/relationships/customXml" Target="../ink/ink3301.xml"/><Relationship Id="rId450" Type="http://schemas.openxmlformats.org/officeDocument/2006/relationships/customXml" Target="../ink/ink3386.xml"/><Relationship Id="rId506" Type="http://schemas.openxmlformats.org/officeDocument/2006/relationships/image" Target="../media/image1939.png"/><Relationship Id="rId38" Type="http://schemas.openxmlformats.org/officeDocument/2006/relationships/customXml" Target="../ink/ink3173.xml"/><Relationship Id="rId103" Type="http://schemas.openxmlformats.org/officeDocument/2006/relationships/customXml" Target="../ink/ink3206.xml"/><Relationship Id="rId310" Type="http://schemas.openxmlformats.org/officeDocument/2006/relationships/image" Target="../media/image1834.png"/><Relationship Id="rId492" Type="http://schemas.openxmlformats.org/officeDocument/2006/relationships/customXml" Target="../ink/ink3408.xml"/><Relationship Id="rId548" Type="http://schemas.openxmlformats.org/officeDocument/2006/relationships/image" Target="../media/image1962.png"/><Relationship Id="rId91" Type="http://schemas.openxmlformats.org/officeDocument/2006/relationships/customXml" Target="../ink/ink3200.xml"/><Relationship Id="rId145" Type="http://schemas.openxmlformats.org/officeDocument/2006/relationships/image" Target="../media/image1744.png"/><Relationship Id="rId187" Type="http://schemas.openxmlformats.org/officeDocument/2006/relationships/image" Target="../media/image1765.png"/><Relationship Id="rId352" Type="http://schemas.openxmlformats.org/officeDocument/2006/relationships/image" Target="../media/image1856.png"/><Relationship Id="rId394" Type="http://schemas.openxmlformats.org/officeDocument/2006/relationships/image" Target="../media/image1878.png"/><Relationship Id="rId408" Type="http://schemas.openxmlformats.org/officeDocument/2006/relationships/image" Target="../media/image1886.png"/><Relationship Id="rId615" Type="http://schemas.openxmlformats.org/officeDocument/2006/relationships/image" Target="../media/image1997.png"/><Relationship Id="rId212" Type="http://schemas.openxmlformats.org/officeDocument/2006/relationships/customXml" Target="../ink/ink3264.xml"/><Relationship Id="rId254" Type="http://schemas.openxmlformats.org/officeDocument/2006/relationships/image" Target="../media/image1802.png"/><Relationship Id="rId657" Type="http://schemas.openxmlformats.org/officeDocument/2006/relationships/image" Target="../media/image2021.png"/><Relationship Id="rId49" Type="http://schemas.openxmlformats.org/officeDocument/2006/relationships/image" Target="../media/image1692.png"/><Relationship Id="rId114" Type="http://schemas.openxmlformats.org/officeDocument/2006/relationships/customXml" Target="../ink/ink3212.xml"/><Relationship Id="rId296" Type="http://schemas.openxmlformats.org/officeDocument/2006/relationships/image" Target="../media/image1826.png"/><Relationship Id="rId461" Type="http://schemas.openxmlformats.org/officeDocument/2006/relationships/image" Target="../media/image1916.png"/><Relationship Id="rId517" Type="http://schemas.openxmlformats.org/officeDocument/2006/relationships/customXml" Target="../ink/ink3421.xml"/><Relationship Id="rId559" Type="http://schemas.openxmlformats.org/officeDocument/2006/relationships/customXml" Target="../ink/ink3443.xml"/><Relationship Id="rId60" Type="http://schemas.openxmlformats.org/officeDocument/2006/relationships/image" Target="../media/image1697.png"/><Relationship Id="rId156" Type="http://schemas.openxmlformats.org/officeDocument/2006/relationships/image" Target="../media/image1749.png"/><Relationship Id="rId198" Type="http://schemas.openxmlformats.org/officeDocument/2006/relationships/customXml" Target="../ink/ink3257.xml"/><Relationship Id="rId321" Type="http://schemas.openxmlformats.org/officeDocument/2006/relationships/image" Target="../media/image1839.png"/><Relationship Id="rId363" Type="http://schemas.openxmlformats.org/officeDocument/2006/relationships/customXml" Target="../ink/ink3342.xml"/><Relationship Id="rId419" Type="http://schemas.openxmlformats.org/officeDocument/2006/relationships/customXml" Target="../ink/ink3370.xml"/><Relationship Id="rId570" Type="http://schemas.openxmlformats.org/officeDocument/2006/relationships/image" Target="../media/image1973.png"/><Relationship Id="rId626" Type="http://schemas.openxmlformats.org/officeDocument/2006/relationships/customXml" Target="../ink/ink3477.xml"/><Relationship Id="rId223" Type="http://schemas.openxmlformats.org/officeDocument/2006/relationships/image" Target="../media/image1785.png"/><Relationship Id="rId430" Type="http://schemas.openxmlformats.org/officeDocument/2006/relationships/customXml" Target="../ink/ink3376.xml"/><Relationship Id="rId668" Type="http://schemas.openxmlformats.org/officeDocument/2006/relationships/image" Target="../media/image2026.png"/><Relationship Id="rId18" Type="http://schemas.openxmlformats.org/officeDocument/2006/relationships/customXml" Target="../ink/ink3163.xml"/><Relationship Id="rId265" Type="http://schemas.openxmlformats.org/officeDocument/2006/relationships/customXml" Target="../ink/ink3291.xml"/><Relationship Id="rId472" Type="http://schemas.openxmlformats.org/officeDocument/2006/relationships/customXml" Target="../ink/ink3397.xml"/><Relationship Id="rId528" Type="http://schemas.openxmlformats.org/officeDocument/2006/relationships/customXml" Target="../ink/ink3427.xml"/><Relationship Id="rId125" Type="http://schemas.openxmlformats.org/officeDocument/2006/relationships/image" Target="../media/image1734.png"/><Relationship Id="rId167" Type="http://schemas.openxmlformats.org/officeDocument/2006/relationships/image" Target="../media/image1755.png"/><Relationship Id="rId332" Type="http://schemas.openxmlformats.org/officeDocument/2006/relationships/customXml" Target="../ink/ink3325.xml"/><Relationship Id="rId374" Type="http://schemas.openxmlformats.org/officeDocument/2006/relationships/image" Target="../media/image1867.png"/><Relationship Id="rId581" Type="http://schemas.openxmlformats.org/officeDocument/2006/relationships/image" Target="../media/image1978.png"/><Relationship Id="rId71" Type="http://schemas.openxmlformats.org/officeDocument/2006/relationships/customXml" Target="../ink/ink3190.xml"/><Relationship Id="rId234" Type="http://schemas.openxmlformats.org/officeDocument/2006/relationships/customXml" Target="../ink/ink3275.xml"/><Relationship Id="rId637" Type="http://schemas.openxmlformats.org/officeDocument/2006/relationships/customXml" Target="../ink/ink3483.xml"/><Relationship Id="rId2" Type="http://schemas.openxmlformats.org/officeDocument/2006/relationships/image" Target="../media/image16670.png"/><Relationship Id="rId29" Type="http://schemas.openxmlformats.org/officeDocument/2006/relationships/image" Target="../media/image1681.png"/><Relationship Id="rId276" Type="http://schemas.openxmlformats.org/officeDocument/2006/relationships/image" Target="../media/image1815.png"/><Relationship Id="rId441" Type="http://schemas.openxmlformats.org/officeDocument/2006/relationships/image" Target="../media/image1904.png"/><Relationship Id="rId483" Type="http://schemas.openxmlformats.org/officeDocument/2006/relationships/customXml" Target="../ink/ink3403.xml"/><Relationship Id="rId539" Type="http://schemas.openxmlformats.org/officeDocument/2006/relationships/customXml" Target="../ink/ink3433.xml"/><Relationship Id="rId40" Type="http://schemas.openxmlformats.org/officeDocument/2006/relationships/customXml" Target="../ink/ink3174.xml"/><Relationship Id="rId136" Type="http://schemas.openxmlformats.org/officeDocument/2006/relationships/customXml" Target="../ink/ink3224.xml"/><Relationship Id="rId178" Type="http://schemas.openxmlformats.org/officeDocument/2006/relationships/image" Target="../media/image1761.png"/><Relationship Id="rId301" Type="http://schemas.openxmlformats.org/officeDocument/2006/relationships/customXml" Target="../ink/ink3309.xml"/><Relationship Id="rId343" Type="http://schemas.openxmlformats.org/officeDocument/2006/relationships/customXml" Target="../ink/ink3331.xml"/><Relationship Id="rId550" Type="http://schemas.openxmlformats.org/officeDocument/2006/relationships/image" Target="../media/image1963.png"/><Relationship Id="rId82" Type="http://schemas.openxmlformats.org/officeDocument/2006/relationships/image" Target="../media/image1709.png"/><Relationship Id="rId203" Type="http://schemas.openxmlformats.org/officeDocument/2006/relationships/image" Target="../media/image1774.png"/><Relationship Id="rId385" Type="http://schemas.openxmlformats.org/officeDocument/2006/relationships/customXml" Target="../ink/ink3353.xml"/><Relationship Id="rId592" Type="http://schemas.openxmlformats.org/officeDocument/2006/relationships/customXml" Target="../ink/ink3460.xml"/><Relationship Id="rId606" Type="http://schemas.openxmlformats.org/officeDocument/2006/relationships/customXml" Target="../ink/ink3467.xml"/><Relationship Id="rId648" Type="http://schemas.openxmlformats.org/officeDocument/2006/relationships/image" Target="../media/image2016.png"/><Relationship Id="rId245" Type="http://schemas.openxmlformats.org/officeDocument/2006/relationships/customXml" Target="../ink/ink3281.xml"/><Relationship Id="rId287" Type="http://schemas.openxmlformats.org/officeDocument/2006/relationships/customXml" Target="../ink/ink3302.xml"/><Relationship Id="rId410" Type="http://schemas.openxmlformats.org/officeDocument/2006/relationships/image" Target="../media/image1887.png"/><Relationship Id="rId452" Type="http://schemas.openxmlformats.org/officeDocument/2006/relationships/customXml" Target="../ink/ink3387.xml"/><Relationship Id="rId494" Type="http://schemas.openxmlformats.org/officeDocument/2006/relationships/image" Target="../media/image1933.png"/><Relationship Id="rId508" Type="http://schemas.openxmlformats.org/officeDocument/2006/relationships/image" Target="../media/image1941.png"/><Relationship Id="rId105" Type="http://schemas.openxmlformats.org/officeDocument/2006/relationships/image" Target="../media/image1723.png"/><Relationship Id="rId147" Type="http://schemas.openxmlformats.org/officeDocument/2006/relationships/image" Target="../media/image1745.png"/><Relationship Id="rId312" Type="http://schemas.openxmlformats.org/officeDocument/2006/relationships/image" Target="../media/image1835.png"/><Relationship Id="rId354" Type="http://schemas.openxmlformats.org/officeDocument/2006/relationships/image" Target="../media/image1857.png"/><Relationship Id="rId51" Type="http://schemas.openxmlformats.org/officeDocument/2006/relationships/image" Target="../media/image1693.png"/><Relationship Id="rId93" Type="http://schemas.openxmlformats.org/officeDocument/2006/relationships/customXml" Target="../ink/ink3201.xml"/><Relationship Id="rId189" Type="http://schemas.openxmlformats.org/officeDocument/2006/relationships/image" Target="../media/image1766.png"/><Relationship Id="rId396" Type="http://schemas.openxmlformats.org/officeDocument/2006/relationships/image" Target="../media/image1879.png"/><Relationship Id="rId561" Type="http://schemas.openxmlformats.org/officeDocument/2006/relationships/customXml" Target="../ink/ink3444.xml"/><Relationship Id="rId617" Type="http://schemas.openxmlformats.org/officeDocument/2006/relationships/image" Target="../media/image1998.png"/><Relationship Id="rId659" Type="http://schemas.openxmlformats.org/officeDocument/2006/relationships/image" Target="../media/image2022.png"/><Relationship Id="rId214" Type="http://schemas.openxmlformats.org/officeDocument/2006/relationships/customXml" Target="../ink/ink3265.xml"/><Relationship Id="rId256" Type="http://schemas.openxmlformats.org/officeDocument/2006/relationships/image" Target="../media/image1803.png"/><Relationship Id="rId298" Type="http://schemas.openxmlformats.org/officeDocument/2006/relationships/image" Target="../media/image1827.png"/><Relationship Id="rId421" Type="http://schemas.openxmlformats.org/officeDocument/2006/relationships/image" Target="../media/image1893.png"/><Relationship Id="rId463" Type="http://schemas.openxmlformats.org/officeDocument/2006/relationships/image" Target="../media/image1917.png"/><Relationship Id="rId519" Type="http://schemas.openxmlformats.org/officeDocument/2006/relationships/image" Target="../media/image1946.png"/><Relationship Id="rId670" Type="http://schemas.openxmlformats.org/officeDocument/2006/relationships/image" Target="../media/image2027.png"/><Relationship Id="rId116" Type="http://schemas.openxmlformats.org/officeDocument/2006/relationships/customXml" Target="../ink/ink3213.xml"/><Relationship Id="rId158" Type="http://schemas.openxmlformats.org/officeDocument/2006/relationships/image" Target="../media/image1751.png"/><Relationship Id="rId323" Type="http://schemas.openxmlformats.org/officeDocument/2006/relationships/image" Target="../media/image1841.png"/><Relationship Id="rId530" Type="http://schemas.openxmlformats.org/officeDocument/2006/relationships/customXml" Target="../ink/ink3428.xml"/><Relationship Id="rId20" Type="http://schemas.openxmlformats.org/officeDocument/2006/relationships/customXml" Target="../ink/ink3164.xml"/><Relationship Id="rId62" Type="http://schemas.openxmlformats.org/officeDocument/2006/relationships/image" Target="../media/image1698.png"/><Relationship Id="rId365" Type="http://schemas.openxmlformats.org/officeDocument/2006/relationships/customXml" Target="../ink/ink3343.xml"/><Relationship Id="rId572" Type="http://schemas.openxmlformats.org/officeDocument/2006/relationships/image" Target="../media/image1974.png"/><Relationship Id="rId628" Type="http://schemas.openxmlformats.org/officeDocument/2006/relationships/image" Target="../media/image2004.png"/><Relationship Id="rId225" Type="http://schemas.openxmlformats.org/officeDocument/2006/relationships/image" Target="../media/image1786.png"/><Relationship Id="rId267" Type="http://schemas.openxmlformats.org/officeDocument/2006/relationships/customXml" Target="../ink/ink3292.xml"/><Relationship Id="rId432" Type="http://schemas.openxmlformats.org/officeDocument/2006/relationships/customXml" Target="../ink/ink3377.xml"/><Relationship Id="rId474" Type="http://schemas.openxmlformats.org/officeDocument/2006/relationships/image" Target="../media/image1923.png"/><Relationship Id="rId127" Type="http://schemas.openxmlformats.org/officeDocument/2006/relationships/image" Target="../media/image1735.png"/><Relationship Id="rId31" Type="http://schemas.openxmlformats.org/officeDocument/2006/relationships/image" Target="../media/image1682.png"/><Relationship Id="rId73" Type="http://schemas.openxmlformats.org/officeDocument/2006/relationships/customXml" Target="../ink/ink3191.xml"/><Relationship Id="rId169" Type="http://schemas.openxmlformats.org/officeDocument/2006/relationships/image" Target="../media/image1756.png"/><Relationship Id="rId334" Type="http://schemas.openxmlformats.org/officeDocument/2006/relationships/customXml" Target="../ink/ink3326.xml"/><Relationship Id="rId376" Type="http://schemas.openxmlformats.org/officeDocument/2006/relationships/image" Target="../media/image1868.png"/><Relationship Id="rId541" Type="http://schemas.openxmlformats.org/officeDocument/2006/relationships/customXml" Target="../ink/ink3434.xml"/><Relationship Id="rId583" Type="http://schemas.openxmlformats.org/officeDocument/2006/relationships/image" Target="../media/image1979.png"/><Relationship Id="rId639" Type="http://schemas.openxmlformats.org/officeDocument/2006/relationships/customXml" Target="../ink/ink3484.xml"/><Relationship Id="rId4" Type="http://schemas.openxmlformats.org/officeDocument/2006/relationships/image" Target="../media/image16680.png"/><Relationship Id="rId180" Type="http://schemas.openxmlformats.org/officeDocument/2006/relationships/image" Target="../media/image1762.png"/><Relationship Id="rId236" Type="http://schemas.openxmlformats.org/officeDocument/2006/relationships/customXml" Target="../ink/ink3276.xml"/><Relationship Id="rId278" Type="http://schemas.openxmlformats.org/officeDocument/2006/relationships/image" Target="../media/image1816.png"/><Relationship Id="rId401" Type="http://schemas.openxmlformats.org/officeDocument/2006/relationships/customXml" Target="../ink/ink3361.xml"/><Relationship Id="rId443" Type="http://schemas.openxmlformats.org/officeDocument/2006/relationships/image" Target="../media/image1905.png"/><Relationship Id="rId650" Type="http://schemas.openxmlformats.org/officeDocument/2006/relationships/image" Target="../media/image2017.png"/><Relationship Id="rId303" Type="http://schemas.openxmlformats.org/officeDocument/2006/relationships/customXml" Target="../ink/ink3310.xml"/><Relationship Id="rId485" Type="http://schemas.openxmlformats.org/officeDocument/2006/relationships/customXml" Target="../ink/ink3404.xml"/><Relationship Id="rId42" Type="http://schemas.openxmlformats.org/officeDocument/2006/relationships/customXml" Target="../ink/ink3175.xml"/><Relationship Id="rId84" Type="http://schemas.openxmlformats.org/officeDocument/2006/relationships/image" Target="../media/image1712.png"/><Relationship Id="rId138" Type="http://schemas.openxmlformats.org/officeDocument/2006/relationships/customXml" Target="../ink/ink3225.xml"/><Relationship Id="rId345" Type="http://schemas.openxmlformats.org/officeDocument/2006/relationships/customXml" Target="../ink/ink3332.xml"/><Relationship Id="rId387" Type="http://schemas.openxmlformats.org/officeDocument/2006/relationships/customXml" Target="../ink/ink3354.xml"/><Relationship Id="rId510" Type="http://schemas.openxmlformats.org/officeDocument/2006/relationships/image" Target="../media/image1942.png"/><Relationship Id="rId552" Type="http://schemas.openxmlformats.org/officeDocument/2006/relationships/image" Target="../media/image1964.png"/><Relationship Id="rId594" Type="http://schemas.openxmlformats.org/officeDocument/2006/relationships/customXml" Target="../ink/ink3461.xml"/><Relationship Id="rId608" Type="http://schemas.openxmlformats.org/officeDocument/2006/relationships/customXml" Target="../ink/ink3468.xml"/><Relationship Id="rId191" Type="http://schemas.openxmlformats.org/officeDocument/2006/relationships/image" Target="../media/image1767.png"/><Relationship Id="rId205" Type="http://schemas.openxmlformats.org/officeDocument/2006/relationships/image" Target="../media/image1775.png"/><Relationship Id="rId247" Type="http://schemas.openxmlformats.org/officeDocument/2006/relationships/customXml" Target="../ink/ink3282.xml"/><Relationship Id="rId412" Type="http://schemas.openxmlformats.org/officeDocument/2006/relationships/image" Target="../media/image1888.png"/><Relationship Id="rId107" Type="http://schemas.openxmlformats.org/officeDocument/2006/relationships/image" Target="../media/image1724.png"/><Relationship Id="rId289" Type="http://schemas.openxmlformats.org/officeDocument/2006/relationships/customXml" Target="../ink/ink3303.xml"/><Relationship Id="rId454" Type="http://schemas.openxmlformats.org/officeDocument/2006/relationships/customXml" Target="../ink/ink3388.xml"/><Relationship Id="rId496" Type="http://schemas.openxmlformats.org/officeDocument/2006/relationships/image" Target="../media/image1934.png"/><Relationship Id="rId661" Type="http://schemas.openxmlformats.org/officeDocument/2006/relationships/image" Target="../media/image2023.png"/><Relationship Id="rId11" Type="http://schemas.openxmlformats.org/officeDocument/2006/relationships/customXml" Target="../ink/ink3159.xml"/><Relationship Id="rId53" Type="http://schemas.openxmlformats.org/officeDocument/2006/relationships/image" Target="../media/image1694.png"/><Relationship Id="rId149" Type="http://schemas.openxmlformats.org/officeDocument/2006/relationships/image" Target="../media/image1746.png"/><Relationship Id="rId314" Type="http://schemas.openxmlformats.org/officeDocument/2006/relationships/image" Target="../media/image1836.png"/><Relationship Id="rId356" Type="http://schemas.openxmlformats.org/officeDocument/2006/relationships/customXml" Target="../ink/ink3338.xml"/><Relationship Id="rId398" Type="http://schemas.openxmlformats.org/officeDocument/2006/relationships/image" Target="../media/image1881.png"/><Relationship Id="rId521" Type="http://schemas.openxmlformats.org/officeDocument/2006/relationships/image" Target="../media/image1947.png"/><Relationship Id="rId563" Type="http://schemas.openxmlformats.org/officeDocument/2006/relationships/customXml" Target="../ink/ink3445.xml"/><Relationship Id="rId619" Type="http://schemas.openxmlformats.org/officeDocument/2006/relationships/image" Target="../media/image1999.png"/><Relationship Id="rId95" Type="http://schemas.openxmlformats.org/officeDocument/2006/relationships/customXml" Target="../ink/ink3202.xml"/><Relationship Id="rId160" Type="http://schemas.openxmlformats.org/officeDocument/2006/relationships/image" Target="../media/image1752.png"/><Relationship Id="rId216" Type="http://schemas.openxmlformats.org/officeDocument/2006/relationships/customXml" Target="../ink/ink3266.xml"/><Relationship Id="rId423" Type="http://schemas.openxmlformats.org/officeDocument/2006/relationships/image" Target="../media/image1894.png"/><Relationship Id="rId258" Type="http://schemas.openxmlformats.org/officeDocument/2006/relationships/image" Target="../media/image1804.png"/><Relationship Id="rId465" Type="http://schemas.openxmlformats.org/officeDocument/2006/relationships/image" Target="../media/image1918.png"/><Relationship Id="rId630" Type="http://schemas.openxmlformats.org/officeDocument/2006/relationships/image" Target="../media/image2005.png"/><Relationship Id="rId672" Type="http://schemas.openxmlformats.org/officeDocument/2006/relationships/image" Target="../media/image2028.png"/><Relationship Id="rId22" Type="http://schemas.openxmlformats.org/officeDocument/2006/relationships/customXml" Target="../ink/ink3165.xml"/><Relationship Id="rId64" Type="http://schemas.openxmlformats.org/officeDocument/2006/relationships/image" Target="../media/image1699.png"/><Relationship Id="rId118" Type="http://schemas.openxmlformats.org/officeDocument/2006/relationships/customXml" Target="../ink/ink3214.xml"/><Relationship Id="rId325" Type="http://schemas.openxmlformats.org/officeDocument/2006/relationships/image" Target="../media/image1842.png"/><Relationship Id="rId367" Type="http://schemas.openxmlformats.org/officeDocument/2006/relationships/customXml" Target="../ink/ink3344.xml"/><Relationship Id="rId532" Type="http://schemas.openxmlformats.org/officeDocument/2006/relationships/image" Target="../media/image1953.png"/><Relationship Id="rId574" Type="http://schemas.openxmlformats.org/officeDocument/2006/relationships/image" Target="../media/image1975.png"/><Relationship Id="rId171" Type="http://schemas.openxmlformats.org/officeDocument/2006/relationships/image" Target="../media/image1757.png"/><Relationship Id="rId227" Type="http://schemas.openxmlformats.org/officeDocument/2006/relationships/image" Target="../media/image1787.png"/><Relationship Id="rId269" Type="http://schemas.openxmlformats.org/officeDocument/2006/relationships/customXml" Target="../ink/ink3293.xml"/><Relationship Id="rId434" Type="http://schemas.openxmlformats.org/officeDocument/2006/relationships/customXml" Target="../ink/ink3378.xml"/><Relationship Id="rId476" Type="http://schemas.openxmlformats.org/officeDocument/2006/relationships/image" Target="../media/image1924.png"/><Relationship Id="rId641" Type="http://schemas.openxmlformats.org/officeDocument/2006/relationships/customXml" Target="../ink/ink3485.xml"/><Relationship Id="rId33" Type="http://schemas.openxmlformats.org/officeDocument/2006/relationships/image" Target="../media/image1683.png"/><Relationship Id="rId129" Type="http://schemas.openxmlformats.org/officeDocument/2006/relationships/customXml" Target="../ink/ink3220.xml"/><Relationship Id="rId280" Type="http://schemas.openxmlformats.org/officeDocument/2006/relationships/image" Target="../media/image1817.png"/><Relationship Id="rId336" Type="http://schemas.openxmlformats.org/officeDocument/2006/relationships/customXml" Target="../ink/ink3327.xml"/><Relationship Id="rId501" Type="http://schemas.openxmlformats.org/officeDocument/2006/relationships/customXml" Target="../ink/ink3413.xml"/><Relationship Id="rId543" Type="http://schemas.openxmlformats.org/officeDocument/2006/relationships/customXml" Target="../ink/ink3435.xml"/><Relationship Id="rId75" Type="http://schemas.openxmlformats.org/officeDocument/2006/relationships/customXml" Target="../ink/ink3192.xml"/><Relationship Id="rId140" Type="http://schemas.openxmlformats.org/officeDocument/2006/relationships/customXml" Target="../ink/ink3226.xml"/><Relationship Id="rId182" Type="http://schemas.openxmlformats.org/officeDocument/2006/relationships/image" Target="../media/image1763.png"/><Relationship Id="rId378" Type="http://schemas.openxmlformats.org/officeDocument/2006/relationships/image" Target="../media/image1869.png"/><Relationship Id="rId403" Type="http://schemas.openxmlformats.org/officeDocument/2006/relationships/customXml" Target="../ink/ink3362.xml"/><Relationship Id="rId585" Type="http://schemas.openxmlformats.org/officeDocument/2006/relationships/image" Target="../media/image1981.png"/><Relationship Id="rId6" Type="http://schemas.openxmlformats.org/officeDocument/2006/relationships/image" Target="../media/image16690.png"/><Relationship Id="rId238" Type="http://schemas.openxmlformats.org/officeDocument/2006/relationships/customXml" Target="../ink/ink3277.xml"/><Relationship Id="rId445" Type="http://schemas.openxmlformats.org/officeDocument/2006/relationships/image" Target="../media/image1906.png"/><Relationship Id="rId487" Type="http://schemas.openxmlformats.org/officeDocument/2006/relationships/image" Target="../media/image1929.png"/><Relationship Id="rId610" Type="http://schemas.openxmlformats.org/officeDocument/2006/relationships/customXml" Target="../ink/ink3469.xml"/><Relationship Id="rId652" Type="http://schemas.openxmlformats.org/officeDocument/2006/relationships/image" Target="../media/image2018.png"/><Relationship Id="rId291" Type="http://schemas.openxmlformats.org/officeDocument/2006/relationships/customXml" Target="../ink/ink3304.xml"/><Relationship Id="rId305" Type="http://schemas.openxmlformats.org/officeDocument/2006/relationships/customXml" Target="../ink/ink3311.xml"/><Relationship Id="rId347" Type="http://schemas.openxmlformats.org/officeDocument/2006/relationships/customXml" Target="../ink/ink3333.xml"/><Relationship Id="rId512" Type="http://schemas.openxmlformats.org/officeDocument/2006/relationships/image" Target="../media/image1943.png"/><Relationship Id="rId44" Type="http://schemas.openxmlformats.org/officeDocument/2006/relationships/customXml" Target="../ink/ink3176.xml"/><Relationship Id="rId86" Type="http://schemas.openxmlformats.org/officeDocument/2006/relationships/image" Target="../media/image1713.png"/><Relationship Id="rId151" Type="http://schemas.openxmlformats.org/officeDocument/2006/relationships/image" Target="../media/image1747.png"/><Relationship Id="rId389" Type="http://schemas.openxmlformats.org/officeDocument/2006/relationships/customXml" Target="../ink/ink3355.xml"/><Relationship Id="rId554" Type="http://schemas.openxmlformats.org/officeDocument/2006/relationships/image" Target="../media/image1965.png"/><Relationship Id="rId596" Type="http://schemas.openxmlformats.org/officeDocument/2006/relationships/customXml" Target="../ink/ink3462.xml"/><Relationship Id="rId193" Type="http://schemas.openxmlformats.org/officeDocument/2006/relationships/image" Target="../media/image1768.png"/><Relationship Id="rId207" Type="http://schemas.openxmlformats.org/officeDocument/2006/relationships/image" Target="../media/image1776.png"/><Relationship Id="rId249" Type="http://schemas.openxmlformats.org/officeDocument/2006/relationships/customXml" Target="../ink/ink3283.xml"/><Relationship Id="rId414" Type="http://schemas.openxmlformats.org/officeDocument/2006/relationships/image" Target="../media/image1889.png"/><Relationship Id="rId456" Type="http://schemas.openxmlformats.org/officeDocument/2006/relationships/customXml" Target="../ink/ink3389.xml"/><Relationship Id="rId498" Type="http://schemas.openxmlformats.org/officeDocument/2006/relationships/image" Target="../media/image1935.png"/><Relationship Id="rId621" Type="http://schemas.openxmlformats.org/officeDocument/2006/relationships/image" Target="../media/image2001.png"/><Relationship Id="rId663" Type="http://schemas.openxmlformats.org/officeDocument/2006/relationships/image" Target="../media/image2024.png"/><Relationship Id="rId13" Type="http://schemas.openxmlformats.org/officeDocument/2006/relationships/image" Target="../media/image1672.png"/><Relationship Id="rId109" Type="http://schemas.openxmlformats.org/officeDocument/2006/relationships/image" Target="../media/image1725.png"/><Relationship Id="rId260" Type="http://schemas.openxmlformats.org/officeDocument/2006/relationships/image" Target="../media/image1805.png"/><Relationship Id="rId316" Type="http://schemas.openxmlformats.org/officeDocument/2006/relationships/image" Target="../media/image1837.png"/><Relationship Id="rId523" Type="http://schemas.openxmlformats.org/officeDocument/2006/relationships/image" Target="../media/image1948.png"/><Relationship Id="rId55" Type="http://schemas.openxmlformats.org/officeDocument/2006/relationships/image" Target="../media/image1695.png"/><Relationship Id="rId97" Type="http://schemas.openxmlformats.org/officeDocument/2006/relationships/customXml" Target="../ink/ink3203.xml"/><Relationship Id="rId120" Type="http://schemas.openxmlformats.org/officeDocument/2006/relationships/customXml" Target="../ink/ink3215.xml"/><Relationship Id="rId358" Type="http://schemas.openxmlformats.org/officeDocument/2006/relationships/customXml" Target="../ink/ink3339.xml"/><Relationship Id="rId565" Type="http://schemas.openxmlformats.org/officeDocument/2006/relationships/customXml" Target="../ink/ink3446.xml"/><Relationship Id="rId162" Type="http://schemas.openxmlformats.org/officeDocument/2006/relationships/image" Target="../media/image1753.png"/><Relationship Id="rId218" Type="http://schemas.openxmlformats.org/officeDocument/2006/relationships/customXml" Target="../ink/ink3267.xml"/><Relationship Id="rId425" Type="http://schemas.openxmlformats.org/officeDocument/2006/relationships/image" Target="../media/image1895.png"/><Relationship Id="rId467" Type="http://schemas.openxmlformats.org/officeDocument/2006/relationships/image" Target="../media/image1919.png"/><Relationship Id="rId632" Type="http://schemas.openxmlformats.org/officeDocument/2006/relationships/image" Target="../media/image2006.png"/><Relationship Id="rId271" Type="http://schemas.openxmlformats.org/officeDocument/2006/relationships/customXml" Target="../ink/ink3294.xml"/><Relationship Id="rId674" Type="http://schemas.openxmlformats.org/officeDocument/2006/relationships/image" Target="../media/image2029.png"/><Relationship Id="rId24" Type="http://schemas.openxmlformats.org/officeDocument/2006/relationships/customXml" Target="../ink/ink3166.xml"/><Relationship Id="rId66" Type="http://schemas.openxmlformats.org/officeDocument/2006/relationships/image" Target="../media/image1701.png"/><Relationship Id="rId131" Type="http://schemas.openxmlformats.org/officeDocument/2006/relationships/customXml" Target="../ink/ink3221.xml"/><Relationship Id="rId327" Type="http://schemas.openxmlformats.org/officeDocument/2006/relationships/image" Target="../media/image1843.png"/><Relationship Id="rId369" Type="http://schemas.openxmlformats.org/officeDocument/2006/relationships/customXml" Target="../ink/ink3345.xml"/><Relationship Id="rId534" Type="http://schemas.openxmlformats.org/officeDocument/2006/relationships/image" Target="../media/image1954.png"/><Relationship Id="rId576" Type="http://schemas.openxmlformats.org/officeDocument/2006/relationships/customXml" Target="../ink/ink3452.xml"/><Relationship Id="rId173" Type="http://schemas.openxmlformats.org/officeDocument/2006/relationships/image" Target="../media/image1758.png"/><Relationship Id="rId229" Type="http://schemas.openxmlformats.org/officeDocument/2006/relationships/image" Target="../media/image1788.png"/><Relationship Id="rId380" Type="http://schemas.openxmlformats.org/officeDocument/2006/relationships/image" Target="../media/image1871.png"/><Relationship Id="rId436" Type="http://schemas.openxmlformats.org/officeDocument/2006/relationships/customXml" Target="../ink/ink3379.xml"/><Relationship Id="rId601" Type="http://schemas.openxmlformats.org/officeDocument/2006/relationships/image" Target="../media/image1989.png"/><Relationship Id="rId643" Type="http://schemas.openxmlformats.org/officeDocument/2006/relationships/customXml" Target="../ink/ink3486.xml"/><Relationship Id="rId240" Type="http://schemas.openxmlformats.org/officeDocument/2006/relationships/customXml" Target="../ink/ink3278.xml"/><Relationship Id="rId478" Type="http://schemas.openxmlformats.org/officeDocument/2006/relationships/image" Target="../media/image1925.png"/><Relationship Id="rId35" Type="http://schemas.openxmlformats.org/officeDocument/2006/relationships/image" Target="../media/image1684.png"/><Relationship Id="rId77" Type="http://schemas.openxmlformats.org/officeDocument/2006/relationships/customXml" Target="../ink/ink3193.xml"/><Relationship Id="rId100" Type="http://schemas.openxmlformats.org/officeDocument/2006/relationships/image" Target="../media/image1721.png"/><Relationship Id="rId282" Type="http://schemas.openxmlformats.org/officeDocument/2006/relationships/image" Target="../media/image1818.png"/><Relationship Id="rId338" Type="http://schemas.openxmlformats.org/officeDocument/2006/relationships/customXml" Target="../ink/ink3328.xml"/><Relationship Id="rId503" Type="http://schemas.openxmlformats.org/officeDocument/2006/relationships/customXml" Target="../ink/ink3414.xml"/><Relationship Id="rId545" Type="http://schemas.openxmlformats.org/officeDocument/2006/relationships/customXml" Target="../ink/ink3436.xml"/><Relationship Id="rId587" Type="http://schemas.openxmlformats.org/officeDocument/2006/relationships/image" Target="../media/image1982.png"/><Relationship Id="rId8" Type="http://schemas.openxmlformats.org/officeDocument/2006/relationships/image" Target="../media/image1671.png"/><Relationship Id="rId142" Type="http://schemas.openxmlformats.org/officeDocument/2006/relationships/customXml" Target="../ink/ink3227.xml"/><Relationship Id="rId184" Type="http://schemas.openxmlformats.org/officeDocument/2006/relationships/image" Target="../media/image1764.png"/><Relationship Id="rId391" Type="http://schemas.openxmlformats.org/officeDocument/2006/relationships/customXml" Target="../ink/ink3356.xml"/><Relationship Id="rId405" Type="http://schemas.openxmlformats.org/officeDocument/2006/relationships/customXml" Target="../ink/ink3363.xml"/><Relationship Id="rId447" Type="http://schemas.openxmlformats.org/officeDocument/2006/relationships/image" Target="../media/image1907.png"/><Relationship Id="rId612" Type="http://schemas.openxmlformats.org/officeDocument/2006/relationships/customXml" Target="../ink/ink3470.xml"/><Relationship Id="rId251" Type="http://schemas.openxmlformats.org/officeDocument/2006/relationships/customXml" Target="../ink/ink3284.xml"/><Relationship Id="rId489" Type="http://schemas.openxmlformats.org/officeDocument/2006/relationships/image" Target="../media/image1931.png"/><Relationship Id="rId654" Type="http://schemas.openxmlformats.org/officeDocument/2006/relationships/image" Target="../media/image2019.png"/><Relationship Id="rId46" Type="http://schemas.openxmlformats.org/officeDocument/2006/relationships/customXml" Target="../ink/ink3177.xml"/><Relationship Id="rId293" Type="http://schemas.openxmlformats.org/officeDocument/2006/relationships/customXml" Target="../ink/ink3305.xml"/><Relationship Id="rId307" Type="http://schemas.openxmlformats.org/officeDocument/2006/relationships/customXml" Target="../ink/ink3312.xml"/><Relationship Id="rId349" Type="http://schemas.openxmlformats.org/officeDocument/2006/relationships/customXml" Target="../ink/ink3334.xml"/><Relationship Id="rId514" Type="http://schemas.openxmlformats.org/officeDocument/2006/relationships/image" Target="../media/image1944.png"/><Relationship Id="rId556" Type="http://schemas.openxmlformats.org/officeDocument/2006/relationships/image" Target="../media/image1966.png"/><Relationship Id="rId88" Type="http://schemas.openxmlformats.org/officeDocument/2006/relationships/image" Target="../media/image1714.png"/><Relationship Id="rId111" Type="http://schemas.openxmlformats.org/officeDocument/2006/relationships/image" Target="../media/image1726.png"/><Relationship Id="rId153" Type="http://schemas.openxmlformats.org/officeDocument/2006/relationships/customXml" Target="../ink/ink3233.xml"/><Relationship Id="rId195" Type="http://schemas.openxmlformats.org/officeDocument/2006/relationships/image" Target="../media/image1769.png"/><Relationship Id="rId209" Type="http://schemas.openxmlformats.org/officeDocument/2006/relationships/image" Target="../media/image1777.png"/><Relationship Id="rId360" Type="http://schemas.openxmlformats.org/officeDocument/2006/relationships/customXml" Target="../ink/ink3340.xml"/><Relationship Id="rId416" Type="http://schemas.openxmlformats.org/officeDocument/2006/relationships/image" Target="../media/image1891.png"/><Relationship Id="rId598" Type="http://schemas.openxmlformats.org/officeDocument/2006/relationships/customXml" Target="../ink/ink3463.xml"/><Relationship Id="rId220" Type="http://schemas.openxmlformats.org/officeDocument/2006/relationships/customXml" Target="../ink/ink3268.xml"/><Relationship Id="rId458" Type="http://schemas.openxmlformats.org/officeDocument/2006/relationships/customXml" Target="../ink/ink3390.xml"/><Relationship Id="rId623" Type="http://schemas.openxmlformats.org/officeDocument/2006/relationships/image" Target="../media/image2002.png"/><Relationship Id="rId665" Type="http://schemas.openxmlformats.org/officeDocument/2006/relationships/customXml" Target="../ink/ink3498.xml"/><Relationship Id="rId15" Type="http://schemas.openxmlformats.org/officeDocument/2006/relationships/image" Target="../media/image1673.png"/><Relationship Id="rId57" Type="http://schemas.openxmlformats.org/officeDocument/2006/relationships/image" Target="../media/image1696.png"/><Relationship Id="rId262" Type="http://schemas.openxmlformats.org/officeDocument/2006/relationships/image" Target="../media/image1806.png"/><Relationship Id="rId318" Type="http://schemas.openxmlformats.org/officeDocument/2006/relationships/image" Target="../media/image1838.png"/><Relationship Id="rId525" Type="http://schemas.openxmlformats.org/officeDocument/2006/relationships/image" Target="../media/image1949.png"/><Relationship Id="rId567" Type="http://schemas.openxmlformats.org/officeDocument/2006/relationships/customXml" Target="../ink/ink3447.xml"/><Relationship Id="rId99" Type="http://schemas.openxmlformats.org/officeDocument/2006/relationships/customXml" Target="../ink/ink3204.xml"/><Relationship Id="rId122" Type="http://schemas.openxmlformats.org/officeDocument/2006/relationships/customXml" Target="../ink/ink3216.xml"/><Relationship Id="rId164" Type="http://schemas.openxmlformats.org/officeDocument/2006/relationships/image" Target="../media/image1754.png"/><Relationship Id="rId371" Type="http://schemas.openxmlformats.org/officeDocument/2006/relationships/customXml" Target="../ink/ink3346.xml"/><Relationship Id="rId427" Type="http://schemas.openxmlformats.org/officeDocument/2006/relationships/image" Target="../media/image1896.png"/><Relationship Id="rId469" Type="http://schemas.openxmlformats.org/officeDocument/2006/relationships/image" Target="../media/image1921.png"/><Relationship Id="rId634" Type="http://schemas.openxmlformats.org/officeDocument/2006/relationships/image" Target="../media/image2007.png"/><Relationship Id="rId26" Type="http://schemas.openxmlformats.org/officeDocument/2006/relationships/customXml" Target="../ink/ink3167.xml"/><Relationship Id="rId231" Type="http://schemas.openxmlformats.org/officeDocument/2006/relationships/image" Target="../media/image1789.png"/><Relationship Id="rId273" Type="http://schemas.openxmlformats.org/officeDocument/2006/relationships/customXml" Target="../ink/ink3295.xml"/><Relationship Id="rId329" Type="http://schemas.openxmlformats.org/officeDocument/2006/relationships/image" Target="../media/image1844.png"/><Relationship Id="rId480" Type="http://schemas.openxmlformats.org/officeDocument/2006/relationships/image" Target="../media/image1926.png"/><Relationship Id="rId536" Type="http://schemas.openxmlformats.org/officeDocument/2006/relationships/image" Target="../media/image1955.png"/><Relationship Id="rId68" Type="http://schemas.openxmlformats.org/officeDocument/2006/relationships/image" Target="../media/image1702.png"/><Relationship Id="rId133" Type="http://schemas.openxmlformats.org/officeDocument/2006/relationships/image" Target="../media/image1737.png"/><Relationship Id="rId175" Type="http://schemas.openxmlformats.org/officeDocument/2006/relationships/image" Target="../media/image1759.png"/><Relationship Id="rId340" Type="http://schemas.openxmlformats.org/officeDocument/2006/relationships/customXml" Target="../ink/ink3329.xml"/><Relationship Id="rId578" Type="http://schemas.openxmlformats.org/officeDocument/2006/relationships/customXml" Target="../ink/ink3453.xml"/><Relationship Id="rId200" Type="http://schemas.openxmlformats.org/officeDocument/2006/relationships/customXml" Target="../ink/ink3258.xml"/><Relationship Id="rId382" Type="http://schemas.openxmlformats.org/officeDocument/2006/relationships/image" Target="../media/image1872.png"/><Relationship Id="rId438" Type="http://schemas.openxmlformats.org/officeDocument/2006/relationships/customXml" Target="../ink/ink3380.xml"/><Relationship Id="rId603" Type="http://schemas.openxmlformats.org/officeDocument/2006/relationships/image" Target="../media/image1991.png"/><Relationship Id="rId645" Type="http://schemas.openxmlformats.org/officeDocument/2006/relationships/image" Target="../media/image2015.png"/><Relationship Id="rId242" Type="http://schemas.openxmlformats.org/officeDocument/2006/relationships/customXml" Target="../ink/ink3279.xml"/><Relationship Id="rId284" Type="http://schemas.openxmlformats.org/officeDocument/2006/relationships/image" Target="../media/image1819.png"/><Relationship Id="rId491" Type="http://schemas.openxmlformats.org/officeDocument/2006/relationships/image" Target="../media/image1932.png"/><Relationship Id="rId505" Type="http://schemas.openxmlformats.org/officeDocument/2006/relationships/customXml" Target="../ink/ink3415.xml"/><Relationship Id="rId37" Type="http://schemas.openxmlformats.org/officeDocument/2006/relationships/image" Target="../media/image1685.png"/><Relationship Id="rId79" Type="http://schemas.openxmlformats.org/officeDocument/2006/relationships/customXml" Target="../ink/ink3194.xml"/><Relationship Id="rId102" Type="http://schemas.openxmlformats.org/officeDocument/2006/relationships/image" Target="../media/image1722.png"/><Relationship Id="rId144" Type="http://schemas.openxmlformats.org/officeDocument/2006/relationships/customXml" Target="../ink/ink3228.xml"/><Relationship Id="rId547" Type="http://schemas.openxmlformats.org/officeDocument/2006/relationships/customXml" Target="../ink/ink3437.xml"/><Relationship Id="rId589" Type="http://schemas.openxmlformats.org/officeDocument/2006/relationships/image" Target="../media/image1983.png"/><Relationship Id="rId90" Type="http://schemas.openxmlformats.org/officeDocument/2006/relationships/image" Target="../media/image1715.png"/><Relationship Id="rId186" Type="http://schemas.openxmlformats.org/officeDocument/2006/relationships/customXml" Target="../ink/ink3251.xml"/><Relationship Id="rId351" Type="http://schemas.openxmlformats.org/officeDocument/2006/relationships/customXml" Target="../ink/ink3335.xml"/><Relationship Id="rId393" Type="http://schemas.openxmlformats.org/officeDocument/2006/relationships/customXml" Target="../ink/ink3357.xml"/><Relationship Id="rId407" Type="http://schemas.openxmlformats.org/officeDocument/2006/relationships/customXml" Target="../ink/ink3364.xml"/><Relationship Id="rId449" Type="http://schemas.openxmlformats.org/officeDocument/2006/relationships/image" Target="../media/image1908.png"/><Relationship Id="rId614" Type="http://schemas.openxmlformats.org/officeDocument/2006/relationships/customXml" Target="../ink/ink3471.xml"/><Relationship Id="rId656" Type="http://schemas.openxmlformats.org/officeDocument/2006/relationships/customXml" Target="../ink/ink3493.xml"/><Relationship Id="rId211" Type="http://schemas.openxmlformats.org/officeDocument/2006/relationships/image" Target="../media/image1778.png"/><Relationship Id="rId253" Type="http://schemas.openxmlformats.org/officeDocument/2006/relationships/customXml" Target="../ink/ink3285.xml"/><Relationship Id="rId295" Type="http://schemas.openxmlformats.org/officeDocument/2006/relationships/customXml" Target="../ink/ink3306.xml"/><Relationship Id="rId309" Type="http://schemas.openxmlformats.org/officeDocument/2006/relationships/customXml" Target="../ink/ink3313.xml"/><Relationship Id="rId460" Type="http://schemas.openxmlformats.org/officeDocument/2006/relationships/customXml" Target="../ink/ink3391.xml"/><Relationship Id="rId516" Type="http://schemas.openxmlformats.org/officeDocument/2006/relationships/image" Target="../media/image1945.png"/><Relationship Id="rId48" Type="http://schemas.openxmlformats.org/officeDocument/2006/relationships/customXml" Target="../ink/ink3178.xml"/><Relationship Id="rId113" Type="http://schemas.openxmlformats.org/officeDocument/2006/relationships/image" Target="../media/image1727.png"/><Relationship Id="rId320" Type="http://schemas.openxmlformats.org/officeDocument/2006/relationships/customXml" Target="../ink/ink3319.xml"/><Relationship Id="rId558" Type="http://schemas.openxmlformats.org/officeDocument/2006/relationships/image" Target="../media/image1967.png"/><Relationship Id="rId155" Type="http://schemas.openxmlformats.org/officeDocument/2006/relationships/customXml" Target="../ink/ink3234.xml"/><Relationship Id="rId197" Type="http://schemas.openxmlformats.org/officeDocument/2006/relationships/image" Target="../media/image1771.png"/><Relationship Id="rId362" Type="http://schemas.openxmlformats.org/officeDocument/2006/relationships/image" Target="../media/image1861.png"/><Relationship Id="rId418" Type="http://schemas.openxmlformats.org/officeDocument/2006/relationships/image" Target="../media/image1892.png"/><Relationship Id="rId625" Type="http://schemas.openxmlformats.org/officeDocument/2006/relationships/image" Target="../media/image2003.png"/><Relationship Id="rId222" Type="http://schemas.openxmlformats.org/officeDocument/2006/relationships/customXml" Target="../ink/ink3269.xml"/><Relationship Id="rId264" Type="http://schemas.openxmlformats.org/officeDocument/2006/relationships/image" Target="../media/image1807.png"/><Relationship Id="rId471" Type="http://schemas.openxmlformats.org/officeDocument/2006/relationships/image" Target="../media/image1922.png"/><Relationship Id="rId667" Type="http://schemas.openxmlformats.org/officeDocument/2006/relationships/customXml" Target="../ink/ink3499.xml"/><Relationship Id="rId17" Type="http://schemas.openxmlformats.org/officeDocument/2006/relationships/image" Target="../media/image1674.png"/><Relationship Id="rId59" Type="http://schemas.openxmlformats.org/officeDocument/2006/relationships/customXml" Target="../ink/ink3184.xml"/><Relationship Id="rId124" Type="http://schemas.openxmlformats.org/officeDocument/2006/relationships/customXml" Target="../ink/ink3217.xml"/><Relationship Id="rId527" Type="http://schemas.openxmlformats.org/officeDocument/2006/relationships/image" Target="../media/image1951.png"/><Relationship Id="rId569" Type="http://schemas.openxmlformats.org/officeDocument/2006/relationships/customXml" Target="../ink/ink3448.xml"/><Relationship Id="rId70" Type="http://schemas.openxmlformats.org/officeDocument/2006/relationships/image" Target="../media/image1703.png"/><Relationship Id="rId166" Type="http://schemas.openxmlformats.org/officeDocument/2006/relationships/customXml" Target="../ink/ink3240.xml"/><Relationship Id="rId331" Type="http://schemas.openxmlformats.org/officeDocument/2006/relationships/image" Target="../media/image1845.png"/><Relationship Id="rId373" Type="http://schemas.openxmlformats.org/officeDocument/2006/relationships/customXml" Target="../ink/ink3347.xml"/><Relationship Id="rId429" Type="http://schemas.openxmlformats.org/officeDocument/2006/relationships/image" Target="../media/image1897.png"/><Relationship Id="rId580" Type="http://schemas.openxmlformats.org/officeDocument/2006/relationships/customXml" Target="../ink/ink3454.xml"/><Relationship Id="rId636" Type="http://schemas.openxmlformats.org/officeDocument/2006/relationships/image" Target="../media/image2008.png"/><Relationship Id="rId1" Type="http://schemas.openxmlformats.org/officeDocument/2006/relationships/slideLayout" Target="../slideLayouts/slideLayout2.xml"/><Relationship Id="rId233" Type="http://schemas.openxmlformats.org/officeDocument/2006/relationships/image" Target="../media/image1791.png"/><Relationship Id="rId440" Type="http://schemas.openxmlformats.org/officeDocument/2006/relationships/customXml" Target="../ink/ink3381.xml"/><Relationship Id="rId28" Type="http://schemas.openxmlformats.org/officeDocument/2006/relationships/customXml" Target="../ink/ink3168.xml"/><Relationship Id="rId275" Type="http://schemas.openxmlformats.org/officeDocument/2006/relationships/customXml" Target="../ink/ink3296.xml"/><Relationship Id="rId300" Type="http://schemas.openxmlformats.org/officeDocument/2006/relationships/image" Target="../media/image1828.png"/><Relationship Id="rId482" Type="http://schemas.openxmlformats.org/officeDocument/2006/relationships/image" Target="../media/image1927.png"/><Relationship Id="rId538" Type="http://schemas.openxmlformats.org/officeDocument/2006/relationships/image" Target="../media/image1956.png"/><Relationship Id="rId81" Type="http://schemas.openxmlformats.org/officeDocument/2006/relationships/customXml" Target="../ink/ink3195.xml"/><Relationship Id="rId135" Type="http://schemas.openxmlformats.org/officeDocument/2006/relationships/image" Target="../media/image1738.png"/><Relationship Id="rId177" Type="http://schemas.openxmlformats.org/officeDocument/2006/relationships/customXml" Target="../ink/ink3246.xml"/><Relationship Id="rId342" Type="http://schemas.openxmlformats.org/officeDocument/2006/relationships/image" Target="../media/image1851.png"/><Relationship Id="rId384" Type="http://schemas.openxmlformats.org/officeDocument/2006/relationships/image" Target="../media/image1873.png"/><Relationship Id="rId591" Type="http://schemas.openxmlformats.org/officeDocument/2006/relationships/image" Target="../media/image1984.png"/><Relationship Id="rId605" Type="http://schemas.openxmlformats.org/officeDocument/2006/relationships/image" Target="../media/image1992.png"/><Relationship Id="rId202" Type="http://schemas.openxmlformats.org/officeDocument/2006/relationships/customXml" Target="../ink/ink3259.xml"/><Relationship Id="rId244" Type="http://schemas.openxmlformats.org/officeDocument/2006/relationships/image" Target="../media/image1796.png"/><Relationship Id="rId647" Type="http://schemas.openxmlformats.org/officeDocument/2006/relationships/customXml" Target="../ink/ink3488.xml"/><Relationship Id="rId39" Type="http://schemas.openxmlformats.org/officeDocument/2006/relationships/image" Target="../media/image1686.png"/><Relationship Id="rId286" Type="http://schemas.openxmlformats.org/officeDocument/2006/relationships/image" Target="../media/image1821.png"/><Relationship Id="rId451" Type="http://schemas.openxmlformats.org/officeDocument/2006/relationships/image" Target="../media/image1909.png"/><Relationship Id="rId493" Type="http://schemas.openxmlformats.org/officeDocument/2006/relationships/customXml" Target="../ink/ink3409.xml"/><Relationship Id="rId507" Type="http://schemas.openxmlformats.org/officeDocument/2006/relationships/customXml" Target="../ink/ink3416.xml"/><Relationship Id="rId549" Type="http://schemas.openxmlformats.org/officeDocument/2006/relationships/customXml" Target="../ink/ink3438.xml"/><Relationship Id="rId50" Type="http://schemas.openxmlformats.org/officeDocument/2006/relationships/customXml" Target="../ink/ink3179.xml"/><Relationship Id="rId104" Type="http://schemas.openxmlformats.org/officeDocument/2006/relationships/customXml" Target="../ink/ink3207.xml"/><Relationship Id="rId146" Type="http://schemas.openxmlformats.org/officeDocument/2006/relationships/customXml" Target="../ink/ink3229.xml"/><Relationship Id="rId188" Type="http://schemas.openxmlformats.org/officeDocument/2006/relationships/customXml" Target="../ink/ink3252.xml"/><Relationship Id="rId311" Type="http://schemas.openxmlformats.org/officeDocument/2006/relationships/customXml" Target="../ink/ink3314.xml"/><Relationship Id="rId353" Type="http://schemas.openxmlformats.org/officeDocument/2006/relationships/customXml" Target="../ink/ink3336.xml"/><Relationship Id="rId395" Type="http://schemas.openxmlformats.org/officeDocument/2006/relationships/customXml" Target="../ink/ink3358.xml"/><Relationship Id="rId409" Type="http://schemas.openxmlformats.org/officeDocument/2006/relationships/customXml" Target="../ink/ink3365.xml"/><Relationship Id="rId560" Type="http://schemas.openxmlformats.org/officeDocument/2006/relationships/image" Target="../media/image1968.png"/><Relationship Id="rId92" Type="http://schemas.openxmlformats.org/officeDocument/2006/relationships/image" Target="../media/image1716.png"/><Relationship Id="rId213" Type="http://schemas.openxmlformats.org/officeDocument/2006/relationships/image" Target="../media/image1779.png"/><Relationship Id="rId420" Type="http://schemas.openxmlformats.org/officeDocument/2006/relationships/customXml" Target="../ink/ink3371.xml"/><Relationship Id="rId616" Type="http://schemas.openxmlformats.org/officeDocument/2006/relationships/customXml" Target="../ink/ink3472.xml"/><Relationship Id="rId658" Type="http://schemas.openxmlformats.org/officeDocument/2006/relationships/customXml" Target="../ink/ink3494.xml"/><Relationship Id="rId255" Type="http://schemas.openxmlformats.org/officeDocument/2006/relationships/customXml" Target="../ink/ink3286.xml"/><Relationship Id="rId297" Type="http://schemas.openxmlformats.org/officeDocument/2006/relationships/customXml" Target="../ink/ink3307.xml"/><Relationship Id="rId462" Type="http://schemas.openxmlformats.org/officeDocument/2006/relationships/customXml" Target="../ink/ink3392.xml"/><Relationship Id="rId518" Type="http://schemas.openxmlformats.org/officeDocument/2006/relationships/customXml" Target="../ink/ink3422.xml"/><Relationship Id="rId115" Type="http://schemas.openxmlformats.org/officeDocument/2006/relationships/image" Target="../media/image1728.png"/><Relationship Id="rId157" Type="http://schemas.openxmlformats.org/officeDocument/2006/relationships/customXml" Target="../ink/ink3235.xml"/><Relationship Id="rId322" Type="http://schemas.openxmlformats.org/officeDocument/2006/relationships/customXml" Target="../ink/ink3320.xml"/><Relationship Id="rId364" Type="http://schemas.openxmlformats.org/officeDocument/2006/relationships/image" Target="../media/image1862.png"/><Relationship Id="rId61" Type="http://schemas.openxmlformats.org/officeDocument/2006/relationships/customXml" Target="../ink/ink3185.xml"/><Relationship Id="rId199" Type="http://schemas.openxmlformats.org/officeDocument/2006/relationships/image" Target="../media/image1772.png"/><Relationship Id="rId571" Type="http://schemas.openxmlformats.org/officeDocument/2006/relationships/customXml" Target="../ink/ink3449.xml"/><Relationship Id="rId627" Type="http://schemas.openxmlformats.org/officeDocument/2006/relationships/customXml" Target="../ink/ink3478.xml"/><Relationship Id="rId669" Type="http://schemas.openxmlformats.org/officeDocument/2006/relationships/customXml" Target="../ink/ink3500.xml"/><Relationship Id="rId19" Type="http://schemas.openxmlformats.org/officeDocument/2006/relationships/image" Target="../media/image1675.png"/><Relationship Id="rId224" Type="http://schemas.openxmlformats.org/officeDocument/2006/relationships/customXml" Target="../ink/ink3270.xml"/><Relationship Id="rId266" Type="http://schemas.openxmlformats.org/officeDocument/2006/relationships/image" Target="../media/image1808.png"/><Relationship Id="rId431" Type="http://schemas.openxmlformats.org/officeDocument/2006/relationships/image" Target="../media/image1898.png"/><Relationship Id="rId473" Type="http://schemas.openxmlformats.org/officeDocument/2006/relationships/customXml" Target="../ink/ink3398.xml"/><Relationship Id="rId529" Type="http://schemas.openxmlformats.org/officeDocument/2006/relationships/image" Target="../media/image1952.png"/><Relationship Id="rId30" Type="http://schemas.openxmlformats.org/officeDocument/2006/relationships/customXml" Target="../ink/ink3169.xml"/><Relationship Id="rId126" Type="http://schemas.openxmlformats.org/officeDocument/2006/relationships/customXml" Target="../ink/ink3218.xml"/><Relationship Id="rId168" Type="http://schemas.openxmlformats.org/officeDocument/2006/relationships/customXml" Target="../ink/ink3241.xml"/><Relationship Id="rId333" Type="http://schemas.openxmlformats.org/officeDocument/2006/relationships/image" Target="../media/image1846.png"/><Relationship Id="rId540" Type="http://schemas.openxmlformats.org/officeDocument/2006/relationships/image" Target="../media/image1957.png"/><Relationship Id="rId72" Type="http://schemas.openxmlformats.org/officeDocument/2006/relationships/image" Target="../media/image1704.png"/><Relationship Id="rId375" Type="http://schemas.openxmlformats.org/officeDocument/2006/relationships/customXml" Target="../ink/ink3348.xml"/><Relationship Id="rId582" Type="http://schemas.openxmlformats.org/officeDocument/2006/relationships/customXml" Target="../ink/ink3455.xml"/><Relationship Id="rId638" Type="http://schemas.openxmlformats.org/officeDocument/2006/relationships/image" Target="../media/image2009.png"/><Relationship Id="rId3" Type="http://schemas.openxmlformats.org/officeDocument/2006/relationships/customXml" Target="../ink/ink3155.xml"/><Relationship Id="rId235" Type="http://schemas.openxmlformats.org/officeDocument/2006/relationships/image" Target="../media/image1792.png"/><Relationship Id="rId277" Type="http://schemas.openxmlformats.org/officeDocument/2006/relationships/customXml" Target="../ink/ink3297.xml"/><Relationship Id="rId400" Type="http://schemas.openxmlformats.org/officeDocument/2006/relationships/image" Target="../media/image1882.png"/><Relationship Id="rId442" Type="http://schemas.openxmlformats.org/officeDocument/2006/relationships/customXml" Target="../ink/ink3382.xml"/><Relationship Id="rId484" Type="http://schemas.openxmlformats.org/officeDocument/2006/relationships/image" Target="../media/image1928.png"/><Relationship Id="rId137" Type="http://schemas.openxmlformats.org/officeDocument/2006/relationships/image" Target="../media/image1739.png"/><Relationship Id="rId302" Type="http://schemas.openxmlformats.org/officeDocument/2006/relationships/image" Target="../media/image1829.png"/><Relationship Id="rId344" Type="http://schemas.openxmlformats.org/officeDocument/2006/relationships/image" Target="../media/image1852.png"/><Relationship Id="rId41" Type="http://schemas.openxmlformats.org/officeDocument/2006/relationships/image" Target="../media/image1687.png"/><Relationship Id="rId83" Type="http://schemas.openxmlformats.org/officeDocument/2006/relationships/customXml" Target="../ink/ink3196.xml"/><Relationship Id="rId179" Type="http://schemas.openxmlformats.org/officeDocument/2006/relationships/customXml" Target="../ink/ink3247.xml"/><Relationship Id="rId386" Type="http://schemas.openxmlformats.org/officeDocument/2006/relationships/image" Target="../media/image1874.png"/><Relationship Id="rId551" Type="http://schemas.openxmlformats.org/officeDocument/2006/relationships/customXml" Target="../ink/ink3439.xml"/><Relationship Id="rId593" Type="http://schemas.openxmlformats.org/officeDocument/2006/relationships/image" Target="../media/image1985.png"/><Relationship Id="rId607" Type="http://schemas.openxmlformats.org/officeDocument/2006/relationships/image" Target="../media/image1993.png"/><Relationship Id="rId649" Type="http://schemas.openxmlformats.org/officeDocument/2006/relationships/customXml" Target="../ink/ink3489.xml"/><Relationship Id="rId190" Type="http://schemas.openxmlformats.org/officeDocument/2006/relationships/customXml" Target="../ink/ink3253.xml"/><Relationship Id="rId204" Type="http://schemas.openxmlformats.org/officeDocument/2006/relationships/customXml" Target="../ink/ink3260.xml"/><Relationship Id="rId246" Type="http://schemas.openxmlformats.org/officeDocument/2006/relationships/image" Target="../media/image1797.png"/><Relationship Id="rId288" Type="http://schemas.openxmlformats.org/officeDocument/2006/relationships/image" Target="../media/image1822.png"/><Relationship Id="rId411" Type="http://schemas.openxmlformats.org/officeDocument/2006/relationships/customXml" Target="../ink/ink3366.xml"/><Relationship Id="rId453" Type="http://schemas.openxmlformats.org/officeDocument/2006/relationships/image" Target="../media/image1912.png"/><Relationship Id="rId509" Type="http://schemas.openxmlformats.org/officeDocument/2006/relationships/customXml" Target="../ink/ink3417.xml"/><Relationship Id="rId660" Type="http://schemas.openxmlformats.org/officeDocument/2006/relationships/customXml" Target="../ink/ink3495.xml"/><Relationship Id="rId106" Type="http://schemas.openxmlformats.org/officeDocument/2006/relationships/customXml" Target="../ink/ink3208.xml"/><Relationship Id="rId313" Type="http://schemas.openxmlformats.org/officeDocument/2006/relationships/customXml" Target="../ink/ink3315.xml"/><Relationship Id="rId495" Type="http://schemas.openxmlformats.org/officeDocument/2006/relationships/customXml" Target="../ink/ink3410.xml"/><Relationship Id="rId10" Type="http://schemas.openxmlformats.org/officeDocument/2006/relationships/image" Target="../media/image11871.png"/><Relationship Id="rId52" Type="http://schemas.openxmlformats.org/officeDocument/2006/relationships/customXml" Target="../ink/ink3180.xml"/><Relationship Id="rId94" Type="http://schemas.openxmlformats.org/officeDocument/2006/relationships/image" Target="../media/image1717.png"/><Relationship Id="rId148" Type="http://schemas.openxmlformats.org/officeDocument/2006/relationships/customXml" Target="../ink/ink3230.xml"/><Relationship Id="rId355" Type="http://schemas.openxmlformats.org/officeDocument/2006/relationships/customXml" Target="../ink/ink3337.xml"/><Relationship Id="rId397" Type="http://schemas.openxmlformats.org/officeDocument/2006/relationships/customXml" Target="../ink/ink3359.xml"/><Relationship Id="rId520" Type="http://schemas.openxmlformats.org/officeDocument/2006/relationships/customXml" Target="../ink/ink3423.xml"/><Relationship Id="rId562" Type="http://schemas.openxmlformats.org/officeDocument/2006/relationships/image" Target="../media/image1969.png"/><Relationship Id="rId618" Type="http://schemas.openxmlformats.org/officeDocument/2006/relationships/customXml" Target="../ink/ink3473.xml"/><Relationship Id="rId215" Type="http://schemas.openxmlformats.org/officeDocument/2006/relationships/image" Target="../media/image1781.png"/><Relationship Id="rId257" Type="http://schemas.openxmlformats.org/officeDocument/2006/relationships/customXml" Target="../ink/ink3287.xml"/><Relationship Id="rId422" Type="http://schemas.openxmlformats.org/officeDocument/2006/relationships/customXml" Target="../ink/ink3372.xml"/><Relationship Id="rId464" Type="http://schemas.openxmlformats.org/officeDocument/2006/relationships/customXml" Target="../ink/ink3393.xml"/><Relationship Id="rId299" Type="http://schemas.openxmlformats.org/officeDocument/2006/relationships/customXml" Target="../ink/ink3308.xml"/><Relationship Id="rId63" Type="http://schemas.openxmlformats.org/officeDocument/2006/relationships/customXml" Target="../ink/ink3186.xml"/><Relationship Id="rId159" Type="http://schemas.openxmlformats.org/officeDocument/2006/relationships/customXml" Target="../ink/ink3236.xml"/><Relationship Id="rId366" Type="http://schemas.openxmlformats.org/officeDocument/2006/relationships/image" Target="../media/image1863.png"/><Relationship Id="rId573" Type="http://schemas.openxmlformats.org/officeDocument/2006/relationships/customXml" Target="../ink/ink3450.xml"/><Relationship Id="rId226" Type="http://schemas.openxmlformats.org/officeDocument/2006/relationships/customXml" Target="../ink/ink3271.xml"/><Relationship Id="rId433" Type="http://schemas.openxmlformats.org/officeDocument/2006/relationships/image" Target="../media/image1899.png"/><Relationship Id="rId640" Type="http://schemas.openxmlformats.org/officeDocument/2006/relationships/image" Target="../media/image2012.png"/><Relationship Id="rId74" Type="http://schemas.openxmlformats.org/officeDocument/2006/relationships/image" Target="../media/image1705.png"/><Relationship Id="rId377" Type="http://schemas.openxmlformats.org/officeDocument/2006/relationships/customXml" Target="../ink/ink3349.xml"/><Relationship Id="rId500" Type="http://schemas.openxmlformats.org/officeDocument/2006/relationships/image" Target="../media/image1936.png"/><Relationship Id="rId584" Type="http://schemas.openxmlformats.org/officeDocument/2006/relationships/customXml" Target="../ink/ink3456.xml"/><Relationship Id="rId5" Type="http://schemas.openxmlformats.org/officeDocument/2006/relationships/customXml" Target="../ink/ink3156.xml"/><Relationship Id="rId237" Type="http://schemas.openxmlformats.org/officeDocument/2006/relationships/image" Target="../media/image1793.png"/><Relationship Id="rId444" Type="http://schemas.openxmlformats.org/officeDocument/2006/relationships/customXml" Target="../ink/ink3383.xml"/><Relationship Id="rId651" Type="http://schemas.openxmlformats.org/officeDocument/2006/relationships/customXml" Target="../ink/ink3490.xml"/><Relationship Id="rId290" Type="http://schemas.openxmlformats.org/officeDocument/2006/relationships/image" Target="../media/image1823.png"/><Relationship Id="rId304" Type="http://schemas.openxmlformats.org/officeDocument/2006/relationships/image" Target="../media/image1831.png"/><Relationship Id="rId388" Type="http://schemas.openxmlformats.org/officeDocument/2006/relationships/image" Target="../media/image1875.png"/><Relationship Id="rId511" Type="http://schemas.openxmlformats.org/officeDocument/2006/relationships/customXml" Target="../ink/ink3418.xml"/><Relationship Id="rId609" Type="http://schemas.openxmlformats.org/officeDocument/2006/relationships/image" Target="../media/image1994.png"/><Relationship Id="rId85" Type="http://schemas.openxmlformats.org/officeDocument/2006/relationships/customXml" Target="../ink/ink3197.xml"/><Relationship Id="rId150" Type="http://schemas.openxmlformats.org/officeDocument/2006/relationships/customXml" Target="../ink/ink3231.xml"/><Relationship Id="rId595" Type="http://schemas.openxmlformats.org/officeDocument/2006/relationships/image" Target="../media/image1986.png"/><Relationship Id="rId248" Type="http://schemas.openxmlformats.org/officeDocument/2006/relationships/image" Target="../media/image1798.png"/><Relationship Id="rId455" Type="http://schemas.openxmlformats.org/officeDocument/2006/relationships/image" Target="../media/image1913.png"/><Relationship Id="rId662" Type="http://schemas.openxmlformats.org/officeDocument/2006/relationships/customXml" Target="../ink/ink3496.xml"/><Relationship Id="rId12" Type="http://schemas.openxmlformats.org/officeDocument/2006/relationships/customXml" Target="../ink/ink3160.xml"/><Relationship Id="rId108" Type="http://schemas.openxmlformats.org/officeDocument/2006/relationships/customXml" Target="../ink/ink3209.xml"/><Relationship Id="rId315" Type="http://schemas.openxmlformats.org/officeDocument/2006/relationships/customXml" Target="../ink/ink3316.xml"/><Relationship Id="rId522" Type="http://schemas.openxmlformats.org/officeDocument/2006/relationships/customXml" Target="../ink/ink3424.xml"/><Relationship Id="rId96" Type="http://schemas.openxmlformats.org/officeDocument/2006/relationships/image" Target="../media/image1718.png"/><Relationship Id="rId161" Type="http://schemas.openxmlformats.org/officeDocument/2006/relationships/customXml" Target="../ink/ink3237.xml"/><Relationship Id="rId399" Type="http://schemas.openxmlformats.org/officeDocument/2006/relationships/customXml" Target="../ink/ink3360.xml"/><Relationship Id="rId259" Type="http://schemas.openxmlformats.org/officeDocument/2006/relationships/customXml" Target="../ink/ink3288.xml"/><Relationship Id="rId466" Type="http://schemas.openxmlformats.org/officeDocument/2006/relationships/customXml" Target="../ink/ink3394.xml"/><Relationship Id="rId673" Type="http://schemas.openxmlformats.org/officeDocument/2006/relationships/customXml" Target="../ink/ink3502.xml"/><Relationship Id="rId23" Type="http://schemas.openxmlformats.org/officeDocument/2006/relationships/image" Target="../media/image1677.png"/><Relationship Id="rId119" Type="http://schemas.openxmlformats.org/officeDocument/2006/relationships/image" Target="../media/image1731.png"/><Relationship Id="rId326" Type="http://schemas.openxmlformats.org/officeDocument/2006/relationships/customXml" Target="../ink/ink3322.xml"/><Relationship Id="rId533" Type="http://schemas.openxmlformats.org/officeDocument/2006/relationships/customXml" Target="../ink/ink3430.xml"/><Relationship Id="rId172" Type="http://schemas.openxmlformats.org/officeDocument/2006/relationships/customXml" Target="../ink/ink3243.xml"/><Relationship Id="rId477" Type="http://schemas.openxmlformats.org/officeDocument/2006/relationships/customXml" Target="../ink/ink3400.xml"/><Relationship Id="rId600" Type="http://schemas.openxmlformats.org/officeDocument/2006/relationships/customXml" Target="../ink/ink3464.xml"/><Relationship Id="rId337" Type="http://schemas.openxmlformats.org/officeDocument/2006/relationships/image" Target="../media/image1848.png"/><Relationship Id="rId34" Type="http://schemas.openxmlformats.org/officeDocument/2006/relationships/customXml" Target="../ink/ink3171.xml"/><Relationship Id="rId544" Type="http://schemas.openxmlformats.org/officeDocument/2006/relationships/image" Target="../media/image1959.png"/><Relationship Id="rId183" Type="http://schemas.openxmlformats.org/officeDocument/2006/relationships/customXml" Target="../ink/ink3249.xml"/><Relationship Id="rId390" Type="http://schemas.openxmlformats.org/officeDocument/2006/relationships/image" Target="../media/image1876.png"/><Relationship Id="rId404" Type="http://schemas.openxmlformats.org/officeDocument/2006/relationships/image" Target="../media/image1884.png"/><Relationship Id="rId611" Type="http://schemas.openxmlformats.org/officeDocument/2006/relationships/image" Target="../media/image1995.png"/><Relationship Id="rId250" Type="http://schemas.openxmlformats.org/officeDocument/2006/relationships/image" Target="../media/image1799.png"/><Relationship Id="rId488" Type="http://schemas.openxmlformats.org/officeDocument/2006/relationships/customXml" Target="../ink/ink3406.xml"/><Relationship Id="rId45" Type="http://schemas.openxmlformats.org/officeDocument/2006/relationships/image" Target="../media/image1689.png"/><Relationship Id="rId110" Type="http://schemas.openxmlformats.org/officeDocument/2006/relationships/customXml" Target="../ink/ink3210.xml"/><Relationship Id="rId348" Type="http://schemas.openxmlformats.org/officeDocument/2006/relationships/image" Target="../media/image1854.png"/><Relationship Id="rId555" Type="http://schemas.openxmlformats.org/officeDocument/2006/relationships/customXml" Target="../ink/ink3441.xml"/><Relationship Id="rId194" Type="http://schemas.openxmlformats.org/officeDocument/2006/relationships/customXml" Target="../ink/ink3255.xml"/><Relationship Id="rId208" Type="http://schemas.openxmlformats.org/officeDocument/2006/relationships/customXml" Target="../ink/ink3262.xml"/><Relationship Id="rId415" Type="http://schemas.openxmlformats.org/officeDocument/2006/relationships/customXml" Target="../ink/ink3368.xml"/><Relationship Id="rId622" Type="http://schemas.openxmlformats.org/officeDocument/2006/relationships/customXml" Target="../ink/ink3475.xml"/><Relationship Id="rId261" Type="http://schemas.openxmlformats.org/officeDocument/2006/relationships/customXml" Target="../ink/ink3289.xml"/><Relationship Id="rId499" Type="http://schemas.openxmlformats.org/officeDocument/2006/relationships/customXml" Target="../ink/ink3412.xml"/><Relationship Id="rId56" Type="http://schemas.openxmlformats.org/officeDocument/2006/relationships/customXml" Target="../ink/ink3182.xml"/><Relationship Id="rId359" Type="http://schemas.openxmlformats.org/officeDocument/2006/relationships/image" Target="../media/image1859.png"/><Relationship Id="rId566" Type="http://schemas.openxmlformats.org/officeDocument/2006/relationships/image" Target="../media/image11721.png"/><Relationship Id="rId121" Type="http://schemas.openxmlformats.org/officeDocument/2006/relationships/image" Target="../media/image1732.png"/><Relationship Id="rId219" Type="http://schemas.openxmlformats.org/officeDocument/2006/relationships/image" Target="../media/image1783.png"/><Relationship Id="rId426" Type="http://schemas.openxmlformats.org/officeDocument/2006/relationships/customXml" Target="../ink/ink3374.xml"/><Relationship Id="rId633" Type="http://schemas.openxmlformats.org/officeDocument/2006/relationships/customXml" Target="../ink/ink3481.xml"/><Relationship Id="rId67" Type="http://schemas.openxmlformats.org/officeDocument/2006/relationships/customXml" Target="../ink/ink3188.xml"/><Relationship Id="rId272" Type="http://schemas.openxmlformats.org/officeDocument/2006/relationships/image" Target="../media/image1813.png"/><Relationship Id="rId577" Type="http://schemas.openxmlformats.org/officeDocument/2006/relationships/image" Target="../media/image1976.png"/><Relationship Id="rId132" Type="http://schemas.openxmlformats.org/officeDocument/2006/relationships/customXml" Target="../ink/ink3222.xml"/><Relationship Id="rId437" Type="http://schemas.openxmlformats.org/officeDocument/2006/relationships/image" Target="../media/image1902.png"/><Relationship Id="rId644" Type="http://schemas.openxmlformats.org/officeDocument/2006/relationships/image" Target="../media/image2014.png"/><Relationship Id="rId283" Type="http://schemas.openxmlformats.org/officeDocument/2006/relationships/customXml" Target="../ink/ink3300.xml"/><Relationship Id="rId490" Type="http://schemas.openxmlformats.org/officeDocument/2006/relationships/customXml" Target="../ink/ink3407.xml"/><Relationship Id="rId504" Type="http://schemas.openxmlformats.org/officeDocument/2006/relationships/image" Target="../media/image1938.png"/><Relationship Id="rId78" Type="http://schemas.openxmlformats.org/officeDocument/2006/relationships/image" Target="../media/image1707.png"/><Relationship Id="rId143" Type="http://schemas.openxmlformats.org/officeDocument/2006/relationships/image" Target="../media/image1743.png"/><Relationship Id="rId350" Type="http://schemas.openxmlformats.org/officeDocument/2006/relationships/image" Target="../media/image1855.png"/><Relationship Id="rId588" Type="http://schemas.openxmlformats.org/officeDocument/2006/relationships/customXml" Target="../ink/ink3458.xml"/><Relationship Id="rId9" Type="http://schemas.openxmlformats.org/officeDocument/2006/relationships/customXml" Target="../ink/ink3158.xml"/><Relationship Id="rId210" Type="http://schemas.openxmlformats.org/officeDocument/2006/relationships/customXml" Target="../ink/ink3263.xml"/><Relationship Id="rId448" Type="http://schemas.openxmlformats.org/officeDocument/2006/relationships/customXml" Target="../ink/ink3385.xml"/><Relationship Id="rId655" Type="http://schemas.openxmlformats.org/officeDocument/2006/relationships/customXml" Target="../ink/ink3492.xml"/><Relationship Id="rId294" Type="http://schemas.openxmlformats.org/officeDocument/2006/relationships/image" Target="../media/image1825.png"/><Relationship Id="rId308" Type="http://schemas.openxmlformats.org/officeDocument/2006/relationships/image" Target="../media/image1833.png"/><Relationship Id="rId515" Type="http://schemas.openxmlformats.org/officeDocument/2006/relationships/customXml" Target="../ink/ink3420.xml"/><Relationship Id="rId89" Type="http://schemas.openxmlformats.org/officeDocument/2006/relationships/customXml" Target="../ink/ink3199.xml"/><Relationship Id="rId154" Type="http://schemas.openxmlformats.org/officeDocument/2006/relationships/image" Target="../media/image1748.png"/><Relationship Id="rId361" Type="http://schemas.openxmlformats.org/officeDocument/2006/relationships/customXml" Target="../ink/ink3341.xml"/><Relationship Id="rId599" Type="http://schemas.openxmlformats.org/officeDocument/2006/relationships/image" Target="../media/image1988.png"/><Relationship Id="rId459" Type="http://schemas.openxmlformats.org/officeDocument/2006/relationships/image" Target="../media/image1915.png"/><Relationship Id="rId666" Type="http://schemas.openxmlformats.org/officeDocument/2006/relationships/image" Target="../media/image2025.png"/><Relationship Id="rId16" Type="http://schemas.openxmlformats.org/officeDocument/2006/relationships/customXml" Target="../ink/ink3162.xml"/><Relationship Id="rId221" Type="http://schemas.openxmlformats.org/officeDocument/2006/relationships/image" Target="../media/image1784.png"/><Relationship Id="rId319" Type="http://schemas.openxmlformats.org/officeDocument/2006/relationships/customXml" Target="../ink/ink3318.xml"/><Relationship Id="rId526" Type="http://schemas.openxmlformats.org/officeDocument/2006/relationships/customXml" Target="../ink/ink3426.xml"/><Relationship Id="rId165" Type="http://schemas.openxmlformats.org/officeDocument/2006/relationships/customXml" Target="../ink/ink3239.xml"/><Relationship Id="rId372" Type="http://schemas.openxmlformats.org/officeDocument/2006/relationships/image" Target="../media/image1866.png"/><Relationship Id="rId232" Type="http://schemas.openxmlformats.org/officeDocument/2006/relationships/customXml" Target="../ink/ink3274.xml"/><Relationship Id="rId27" Type="http://schemas.openxmlformats.org/officeDocument/2006/relationships/image" Target="../media/image1679.png"/><Relationship Id="rId537" Type="http://schemas.openxmlformats.org/officeDocument/2006/relationships/customXml" Target="../ink/ink3432.xml"/><Relationship Id="rId80" Type="http://schemas.openxmlformats.org/officeDocument/2006/relationships/image" Target="../media/image1708.png"/><Relationship Id="rId176" Type="http://schemas.openxmlformats.org/officeDocument/2006/relationships/customXml" Target="../ink/ink3245.xml"/><Relationship Id="rId383" Type="http://schemas.openxmlformats.org/officeDocument/2006/relationships/customXml" Target="../ink/ink3352.xml"/><Relationship Id="rId590" Type="http://schemas.openxmlformats.org/officeDocument/2006/relationships/customXml" Target="../ink/ink3459.xml"/><Relationship Id="rId604" Type="http://schemas.openxmlformats.org/officeDocument/2006/relationships/customXml" Target="../ink/ink3466.xml"/></Relationships>
</file>

<file path=ppt/slides/_rels/slide85.xml.rels><?xml version="1.0" encoding="UTF-8" standalone="yes"?>
<Relationships xmlns="http://schemas.openxmlformats.org/package/2006/relationships"><Relationship Id="rId3" Type="http://schemas.openxmlformats.org/officeDocument/2006/relationships/image" Target="../media/image2031.png"/><Relationship Id="rId2" Type="http://schemas.openxmlformats.org/officeDocument/2006/relationships/hyperlink" Target="http://wiki.stat.ucla.edu/socr/uploads/2/25/Song_IIE_Transactions_DistributionRelations_2004.pdf"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03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03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03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03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ustomXml" Target="../ink/ink441.xml"/><Relationship Id="rId2" Type="http://schemas.openxmlformats.org/officeDocument/2006/relationships/image" Target="../media/image400.png"/><Relationship Id="rId1" Type="http://schemas.openxmlformats.org/officeDocument/2006/relationships/slideLayout" Target="../slideLayouts/slideLayout2.xml"/><Relationship Id="rId4" Type="http://schemas.openxmlformats.org/officeDocument/2006/relationships/image" Target="../media/image40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303535"/>
            <a:ext cx="7772400" cy="1143000"/>
          </a:xfrm>
        </p:spPr>
        <p:txBody>
          <a:bodyPr/>
          <a:lstStyle/>
          <a:p>
            <a:r>
              <a:rPr lang="en-US" altLang="zh-TW" dirty="0"/>
              <a:t>probCh03</a:t>
            </a:r>
            <a:br>
              <a:rPr lang="en-US" altLang="zh-TW" dirty="0"/>
            </a:br>
            <a:r>
              <a:rPr lang="zh-TW" altLang="en-US" dirty="0"/>
              <a:t>第 </a:t>
            </a:r>
            <a:r>
              <a:rPr lang="en-US" altLang="zh-TW" dirty="0"/>
              <a:t>3</a:t>
            </a:r>
            <a:r>
              <a:rPr lang="zh-TW" altLang="en-US" dirty="0"/>
              <a:t> 章</a:t>
            </a:r>
          </a:p>
        </p:txBody>
      </p:sp>
      <p:sp>
        <p:nvSpPr>
          <p:cNvPr id="3" name="副標題 2"/>
          <p:cNvSpPr>
            <a:spLocks noGrp="1"/>
          </p:cNvSpPr>
          <p:nvPr>
            <p:ph type="subTitle" idx="1"/>
          </p:nvPr>
        </p:nvSpPr>
        <p:spPr>
          <a:xfrm>
            <a:off x="1259632" y="3717032"/>
            <a:ext cx="7016824" cy="1524000"/>
          </a:xfrm>
        </p:spPr>
        <p:txBody>
          <a:bodyPr/>
          <a:lstStyle/>
          <a:p>
            <a:r>
              <a:rPr lang="en-US" altLang="zh-TW" dirty="0"/>
              <a:t>Some Probability Distributions</a:t>
            </a:r>
          </a:p>
          <a:p>
            <a:r>
              <a:rPr lang="zh-TW" altLang="en-US" dirty="0"/>
              <a:t>一些機率分布</a:t>
            </a:r>
            <a:endParaRPr lang="en-US" altLang="zh-TW" dirty="0"/>
          </a:p>
          <a:p>
            <a:endParaRPr lang="en-US" altLang="zh-TW" dirty="0"/>
          </a:p>
          <a:p>
            <a:r>
              <a:rPr lang="zh-TW" altLang="en-US" dirty="0"/>
              <a:t>呂仁園</a:t>
            </a:r>
            <a:r>
              <a:rPr lang="en-US" altLang="zh-TW" dirty="0"/>
              <a:t>, Renyuan </a:t>
            </a:r>
            <a:r>
              <a:rPr lang="en-US" altLang="zh-TW" dirty="0" err="1"/>
              <a:t>Lyu@CGU</a:t>
            </a:r>
            <a:endParaRPr lang="zh-TW" altLang="en-US" dirty="0"/>
          </a:p>
        </p:txBody>
      </p:sp>
      <mc:AlternateContent xmlns:mc="http://schemas.openxmlformats.org/markup-compatibility/2006" xmlns:p14="http://schemas.microsoft.com/office/powerpoint/2010/main">
        <mc:Choice Requires="p14">
          <p:contentPart p14:bwMode="auto" r:id="rId3">
            <p14:nvContentPartPr>
              <p14:cNvPr id="17" name="筆跡 16">
                <a:extLst>
                  <a:ext uri="{FF2B5EF4-FFF2-40B4-BE49-F238E27FC236}">
                    <a16:creationId xmlns:a16="http://schemas.microsoft.com/office/drawing/2014/main" id="{FCEBAF5B-F9BF-4C63-96E1-18AF6D979554}"/>
                  </a:ext>
                </a:extLst>
              </p14:cNvPr>
              <p14:cNvContentPartPr/>
              <p14:nvPr/>
            </p14:nvContentPartPr>
            <p14:xfrm>
              <a:off x="4495705" y="886215"/>
              <a:ext cx="14040" cy="9360"/>
            </p14:xfrm>
          </p:contentPart>
        </mc:Choice>
        <mc:Fallback xmlns="">
          <p:pic>
            <p:nvPicPr>
              <p:cNvPr id="17" name="筆跡 16">
                <a:extLst>
                  <a:ext uri="{FF2B5EF4-FFF2-40B4-BE49-F238E27FC236}">
                    <a16:creationId xmlns:a16="http://schemas.microsoft.com/office/drawing/2014/main" id="{FCEBAF5B-F9BF-4C63-96E1-18AF6D979554}"/>
                  </a:ext>
                </a:extLst>
              </p:cNvPr>
              <p:cNvPicPr/>
              <p:nvPr/>
            </p:nvPicPr>
            <p:blipFill>
              <a:blip r:embed="rId4"/>
              <a:stretch>
                <a:fillRect/>
              </a:stretch>
            </p:blipFill>
            <p:spPr>
              <a:xfrm>
                <a:off x="4486705" y="877575"/>
                <a:ext cx="31680" cy="2700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9600AC-68B4-46F5-B5EB-8FB15C6C372F}"/>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1AEF6DE9-ABCB-40EF-9F46-F48CFC1D17AB}"/>
              </a:ext>
            </a:extLst>
          </p:cNvPr>
          <p:cNvSpPr>
            <a:spLocks noGrp="1"/>
          </p:cNvSpPr>
          <p:nvPr>
            <p:ph idx="1"/>
          </p:nvPr>
        </p:nvSpPr>
        <p:spPr>
          <a:xfrm>
            <a:off x="323528" y="1124744"/>
            <a:ext cx="8496944" cy="648072"/>
          </a:xfrm>
        </p:spPr>
        <p:txBody>
          <a:bodyPr/>
          <a:lstStyle/>
          <a:p>
            <a:r>
              <a:rPr lang="zh-TW" altLang="en-US" dirty="0"/>
              <a:t>鐘型函數 </a:t>
            </a:r>
            <a:r>
              <a:rPr lang="en-US" altLang="zh-TW" dirty="0"/>
              <a:t>(bell-shape function)</a:t>
            </a:r>
            <a:endParaRPr lang="zh-TW" altLang="en-US" dirty="0"/>
          </a:p>
        </p:txBody>
      </p:sp>
      <p:sp>
        <p:nvSpPr>
          <p:cNvPr id="4" name="投影片編號版面配置區 3">
            <a:extLst>
              <a:ext uri="{FF2B5EF4-FFF2-40B4-BE49-F238E27FC236}">
                <a16:creationId xmlns:a16="http://schemas.microsoft.com/office/drawing/2014/main" id="{A87CF0C3-BDF7-4E2F-AEE7-B947CD1E31FE}"/>
              </a:ext>
            </a:extLst>
          </p:cNvPr>
          <p:cNvSpPr>
            <a:spLocks noGrp="1"/>
          </p:cNvSpPr>
          <p:nvPr>
            <p:ph type="sldNum" sz="quarter" idx="12"/>
          </p:nvPr>
        </p:nvSpPr>
        <p:spPr/>
        <p:txBody>
          <a:bodyPr/>
          <a:lstStyle/>
          <a:p>
            <a:fld id="{8632C2C5-20A0-4062-ADB6-29D76B962CAE}" type="slidenum">
              <a:rPr lang="zh-TW" altLang="en-US" smtClean="0"/>
              <a:pPr/>
              <a:t>10</a:t>
            </a:fld>
            <a:endParaRPr lang="zh-TW" altLang="en-US"/>
          </a:p>
        </p:txBody>
      </p:sp>
      <p:grpSp>
        <p:nvGrpSpPr>
          <p:cNvPr id="15" name="群組 14">
            <a:extLst>
              <a:ext uri="{FF2B5EF4-FFF2-40B4-BE49-F238E27FC236}">
                <a16:creationId xmlns:a16="http://schemas.microsoft.com/office/drawing/2014/main" id="{0BCE53C8-5919-4703-97E1-6CAEB900E322}"/>
              </a:ext>
            </a:extLst>
          </p:cNvPr>
          <p:cNvGrpSpPr/>
          <p:nvPr/>
        </p:nvGrpSpPr>
        <p:grpSpPr>
          <a:xfrm>
            <a:off x="745320" y="1842360"/>
            <a:ext cx="882000" cy="521640"/>
            <a:chOff x="745320" y="1842360"/>
            <a:chExt cx="882000" cy="521640"/>
          </a:xfrm>
        </p:grpSpPr>
        <mc:AlternateContent xmlns:mc="http://schemas.openxmlformats.org/markup-compatibility/2006" xmlns:p14="http://schemas.microsoft.com/office/powerpoint/2010/main">
          <mc:Choice Requires="p14">
            <p:contentPart p14:bwMode="auto" r:id="rId2">
              <p14:nvContentPartPr>
                <p14:cNvPr id="6" name="筆跡 5">
                  <a:extLst>
                    <a:ext uri="{FF2B5EF4-FFF2-40B4-BE49-F238E27FC236}">
                      <a16:creationId xmlns:a16="http://schemas.microsoft.com/office/drawing/2014/main" id="{03256188-538C-40E0-9D9E-33D8C1FADE56}"/>
                    </a:ext>
                  </a:extLst>
                </p14:cNvPr>
                <p14:cNvContentPartPr/>
                <p14:nvPr/>
              </p14:nvContentPartPr>
              <p14:xfrm>
                <a:off x="805800" y="1842360"/>
                <a:ext cx="135000" cy="521640"/>
              </p14:xfrm>
            </p:contentPart>
          </mc:Choice>
          <mc:Fallback xmlns="">
            <p:pic>
              <p:nvPicPr>
                <p:cNvPr id="6" name="筆跡 5">
                  <a:extLst>
                    <a:ext uri="{FF2B5EF4-FFF2-40B4-BE49-F238E27FC236}">
                      <a16:creationId xmlns:a16="http://schemas.microsoft.com/office/drawing/2014/main" id="{03256188-538C-40E0-9D9E-33D8C1FADE56}"/>
                    </a:ext>
                  </a:extLst>
                </p:cNvPr>
                <p:cNvPicPr/>
                <p:nvPr/>
              </p:nvPicPr>
              <p:blipFill>
                <a:blip r:embed="rId3"/>
                <a:stretch>
                  <a:fillRect/>
                </a:stretch>
              </p:blipFill>
              <p:spPr>
                <a:xfrm>
                  <a:off x="797160" y="1833720"/>
                  <a:ext cx="152640" cy="539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筆跡 6">
                  <a:extLst>
                    <a:ext uri="{FF2B5EF4-FFF2-40B4-BE49-F238E27FC236}">
                      <a16:creationId xmlns:a16="http://schemas.microsoft.com/office/drawing/2014/main" id="{2D15737C-843F-4D4E-9C91-E7F400E777AB}"/>
                    </a:ext>
                  </a:extLst>
                </p14:cNvPr>
                <p14:cNvContentPartPr/>
                <p14:nvPr/>
              </p14:nvContentPartPr>
              <p14:xfrm>
                <a:off x="745320" y="2083920"/>
                <a:ext cx="219960" cy="51120"/>
              </p14:xfrm>
            </p:contentPart>
          </mc:Choice>
          <mc:Fallback xmlns="">
            <p:pic>
              <p:nvPicPr>
                <p:cNvPr id="7" name="筆跡 6">
                  <a:extLst>
                    <a:ext uri="{FF2B5EF4-FFF2-40B4-BE49-F238E27FC236}">
                      <a16:creationId xmlns:a16="http://schemas.microsoft.com/office/drawing/2014/main" id="{2D15737C-843F-4D4E-9C91-E7F400E777AB}"/>
                    </a:ext>
                  </a:extLst>
                </p:cNvPr>
                <p:cNvPicPr/>
                <p:nvPr/>
              </p:nvPicPr>
              <p:blipFill>
                <a:blip r:embed="rId5"/>
                <a:stretch>
                  <a:fillRect/>
                </a:stretch>
              </p:blipFill>
              <p:spPr>
                <a:xfrm>
                  <a:off x="736680" y="2075280"/>
                  <a:ext cx="2376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筆跡 7">
                  <a:extLst>
                    <a:ext uri="{FF2B5EF4-FFF2-40B4-BE49-F238E27FC236}">
                      <a16:creationId xmlns:a16="http://schemas.microsoft.com/office/drawing/2014/main" id="{E63A8B6A-1071-4D6E-B0CC-0C051BB9B071}"/>
                    </a:ext>
                  </a:extLst>
                </p14:cNvPr>
                <p14:cNvContentPartPr/>
                <p14:nvPr/>
              </p14:nvContentPartPr>
              <p14:xfrm>
                <a:off x="1045920" y="2002560"/>
                <a:ext cx="66600" cy="152280"/>
              </p14:xfrm>
            </p:contentPart>
          </mc:Choice>
          <mc:Fallback xmlns="">
            <p:pic>
              <p:nvPicPr>
                <p:cNvPr id="8" name="筆跡 7">
                  <a:extLst>
                    <a:ext uri="{FF2B5EF4-FFF2-40B4-BE49-F238E27FC236}">
                      <a16:creationId xmlns:a16="http://schemas.microsoft.com/office/drawing/2014/main" id="{E63A8B6A-1071-4D6E-B0CC-0C051BB9B071}"/>
                    </a:ext>
                  </a:extLst>
                </p:cNvPr>
                <p:cNvPicPr/>
                <p:nvPr/>
              </p:nvPicPr>
              <p:blipFill>
                <a:blip r:embed="rId7"/>
                <a:stretch>
                  <a:fillRect/>
                </a:stretch>
              </p:blipFill>
              <p:spPr>
                <a:xfrm>
                  <a:off x="1036920" y="1993920"/>
                  <a:ext cx="842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筆跡 8">
                  <a:extLst>
                    <a:ext uri="{FF2B5EF4-FFF2-40B4-BE49-F238E27FC236}">
                      <a16:creationId xmlns:a16="http://schemas.microsoft.com/office/drawing/2014/main" id="{5D25D6F5-85DB-4C3E-8FE0-6EF1D7B9846C}"/>
                    </a:ext>
                  </a:extLst>
                </p14:cNvPr>
                <p14:cNvContentPartPr/>
                <p14:nvPr/>
              </p14:nvContentPartPr>
              <p14:xfrm>
                <a:off x="1168680" y="2060520"/>
                <a:ext cx="97560" cy="91080"/>
              </p14:xfrm>
            </p:contentPart>
          </mc:Choice>
          <mc:Fallback xmlns="">
            <p:pic>
              <p:nvPicPr>
                <p:cNvPr id="9" name="筆跡 8">
                  <a:extLst>
                    <a:ext uri="{FF2B5EF4-FFF2-40B4-BE49-F238E27FC236}">
                      <a16:creationId xmlns:a16="http://schemas.microsoft.com/office/drawing/2014/main" id="{5D25D6F5-85DB-4C3E-8FE0-6EF1D7B9846C}"/>
                    </a:ext>
                  </a:extLst>
                </p:cNvPr>
                <p:cNvPicPr/>
                <p:nvPr/>
              </p:nvPicPr>
              <p:blipFill>
                <a:blip r:embed="rId9"/>
                <a:stretch>
                  <a:fillRect/>
                </a:stretch>
              </p:blipFill>
              <p:spPr>
                <a:xfrm>
                  <a:off x="1159680" y="2051520"/>
                  <a:ext cx="11520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筆跡 9">
                  <a:extLst>
                    <a:ext uri="{FF2B5EF4-FFF2-40B4-BE49-F238E27FC236}">
                      <a16:creationId xmlns:a16="http://schemas.microsoft.com/office/drawing/2014/main" id="{569B7C09-C255-46A8-A25A-4365EA50A145}"/>
                    </a:ext>
                  </a:extLst>
                </p14:cNvPr>
                <p14:cNvContentPartPr/>
                <p14:nvPr/>
              </p14:nvContentPartPr>
              <p14:xfrm>
                <a:off x="1168680" y="2060520"/>
                <a:ext cx="360" cy="360"/>
              </p14:xfrm>
            </p:contentPart>
          </mc:Choice>
          <mc:Fallback xmlns="">
            <p:pic>
              <p:nvPicPr>
                <p:cNvPr id="10" name="筆跡 9">
                  <a:extLst>
                    <a:ext uri="{FF2B5EF4-FFF2-40B4-BE49-F238E27FC236}">
                      <a16:creationId xmlns:a16="http://schemas.microsoft.com/office/drawing/2014/main" id="{569B7C09-C255-46A8-A25A-4365EA50A145}"/>
                    </a:ext>
                  </a:extLst>
                </p:cNvPr>
                <p:cNvPicPr/>
                <p:nvPr/>
              </p:nvPicPr>
              <p:blipFill>
                <a:blip r:embed="rId11"/>
                <a:stretch>
                  <a:fillRect/>
                </a:stretch>
              </p:blipFill>
              <p:spPr>
                <a:xfrm>
                  <a:off x="1159680" y="20515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筆跡 10">
                  <a:extLst>
                    <a:ext uri="{FF2B5EF4-FFF2-40B4-BE49-F238E27FC236}">
                      <a16:creationId xmlns:a16="http://schemas.microsoft.com/office/drawing/2014/main" id="{A931F823-93F1-4599-A843-005B48068316}"/>
                    </a:ext>
                  </a:extLst>
                </p14:cNvPr>
                <p14:cNvContentPartPr/>
                <p14:nvPr/>
              </p14:nvContentPartPr>
              <p14:xfrm>
                <a:off x="1168680" y="2060520"/>
                <a:ext cx="85320" cy="121680"/>
              </p14:xfrm>
            </p:contentPart>
          </mc:Choice>
          <mc:Fallback xmlns="">
            <p:pic>
              <p:nvPicPr>
                <p:cNvPr id="11" name="筆跡 10">
                  <a:extLst>
                    <a:ext uri="{FF2B5EF4-FFF2-40B4-BE49-F238E27FC236}">
                      <a16:creationId xmlns:a16="http://schemas.microsoft.com/office/drawing/2014/main" id="{A931F823-93F1-4599-A843-005B48068316}"/>
                    </a:ext>
                  </a:extLst>
                </p:cNvPr>
                <p:cNvPicPr/>
                <p:nvPr/>
              </p:nvPicPr>
              <p:blipFill>
                <a:blip r:embed="rId13"/>
                <a:stretch>
                  <a:fillRect/>
                </a:stretch>
              </p:blipFill>
              <p:spPr>
                <a:xfrm>
                  <a:off x="1159680" y="2051520"/>
                  <a:ext cx="10296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筆跡 11">
                  <a:extLst>
                    <a:ext uri="{FF2B5EF4-FFF2-40B4-BE49-F238E27FC236}">
                      <a16:creationId xmlns:a16="http://schemas.microsoft.com/office/drawing/2014/main" id="{3F568956-1556-402E-9DB2-43E57DFBDE71}"/>
                    </a:ext>
                  </a:extLst>
                </p14:cNvPr>
                <p14:cNvContentPartPr/>
                <p14:nvPr/>
              </p14:nvContentPartPr>
              <p14:xfrm>
                <a:off x="1302960" y="2007960"/>
                <a:ext cx="73080" cy="150840"/>
              </p14:xfrm>
            </p:contentPart>
          </mc:Choice>
          <mc:Fallback xmlns="">
            <p:pic>
              <p:nvPicPr>
                <p:cNvPr id="12" name="筆跡 11">
                  <a:extLst>
                    <a:ext uri="{FF2B5EF4-FFF2-40B4-BE49-F238E27FC236}">
                      <a16:creationId xmlns:a16="http://schemas.microsoft.com/office/drawing/2014/main" id="{3F568956-1556-402E-9DB2-43E57DFBDE71}"/>
                    </a:ext>
                  </a:extLst>
                </p:cNvPr>
                <p:cNvPicPr/>
                <p:nvPr/>
              </p:nvPicPr>
              <p:blipFill>
                <a:blip r:embed="rId15"/>
                <a:stretch>
                  <a:fillRect/>
                </a:stretch>
              </p:blipFill>
              <p:spPr>
                <a:xfrm>
                  <a:off x="1294320" y="1998960"/>
                  <a:ext cx="907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筆跡 12">
                  <a:extLst>
                    <a:ext uri="{FF2B5EF4-FFF2-40B4-BE49-F238E27FC236}">
                      <a16:creationId xmlns:a16="http://schemas.microsoft.com/office/drawing/2014/main" id="{99BAEDD0-01FE-4EB9-921B-2D3D0D47CA55}"/>
                    </a:ext>
                  </a:extLst>
                </p14:cNvPr>
                <p14:cNvContentPartPr/>
                <p14:nvPr/>
              </p14:nvContentPartPr>
              <p14:xfrm>
                <a:off x="1481880" y="2020560"/>
                <a:ext cx="118800" cy="29520"/>
              </p14:xfrm>
            </p:contentPart>
          </mc:Choice>
          <mc:Fallback xmlns="">
            <p:pic>
              <p:nvPicPr>
                <p:cNvPr id="13" name="筆跡 12">
                  <a:extLst>
                    <a:ext uri="{FF2B5EF4-FFF2-40B4-BE49-F238E27FC236}">
                      <a16:creationId xmlns:a16="http://schemas.microsoft.com/office/drawing/2014/main" id="{99BAEDD0-01FE-4EB9-921B-2D3D0D47CA55}"/>
                    </a:ext>
                  </a:extLst>
                </p:cNvPr>
                <p:cNvPicPr/>
                <p:nvPr/>
              </p:nvPicPr>
              <p:blipFill>
                <a:blip r:embed="rId17"/>
                <a:stretch>
                  <a:fillRect/>
                </a:stretch>
              </p:blipFill>
              <p:spPr>
                <a:xfrm>
                  <a:off x="1472880" y="2011920"/>
                  <a:ext cx="13644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筆跡 13">
                  <a:extLst>
                    <a:ext uri="{FF2B5EF4-FFF2-40B4-BE49-F238E27FC236}">
                      <a16:creationId xmlns:a16="http://schemas.microsoft.com/office/drawing/2014/main" id="{5C204ACB-3C5B-4803-8F2E-E5D320DB3B8F}"/>
                    </a:ext>
                  </a:extLst>
                </p14:cNvPr>
                <p14:cNvContentPartPr/>
                <p14:nvPr/>
              </p14:nvContentPartPr>
              <p14:xfrm>
                <a:off x="1481880" y="2049720"/>
                <a:ext cx="145440" cy="49320"/>
              </p14:xfrm>
            </p:contentPart>
          </mc:Choice>
          <mc:Fallback xmlns="">
            <p:pic>
              <p:nvPicPr>
                <p:cNvPr id="14" name="筆跡 13">
                  <a:extLst>
                    <a:ext uri="{FF2B5EF4-FFF2-40B4-BE49-F238E27FC236}">
                      <a16:creationId xmlns:a16="http://schemas.microsoft.com/office/drawing/2014/main" id="{5C204ACB-3C5B-4803-8F2E-E5D320DB3B8F}"/>
                    </a:ext>
                  </a:extLst>
                </p:cNvPr>
                <p:cNvPicPr/>
                <p:nvPr/>
              </p:nvPicPr>
              <p:blipFill>
                <a:blip r:embed="rId19"/>
                <a:stretch>
                  <a:fillRect/>
                </a:stretch>
              </p:blipFill>
              <p:spPr>
                <a:xfrm>
                  <a:off x="1472880" y="2040720"/>
                  <a:ext cx="163080" cy="66960"/>
                </a:xfrm>
                <a:prstGeom prst="rect">
                  <a:avLst/>
                </a:prstGeom>
              </p:spPr>
            </p:pic>
          </mc:Fallback>
        </mc:AlternateContent>
      </p:grpSp>
      <p:grpSp>
        <p:nvGrpSpPr>
          <p:cNvPr id="21" name="群組 20">
            <a:extLst>
              <a:ext uri="{FF2B5EF4-FFF2-40B4-BE49-F238E27FC236}">
                <a16:creationId xmlns:a16="http://schemas.microsoft.com/office/drawing/2014/main" id="{76DD6630-9717-4F95-B156-72C4B224B881}"/>
              </a:ext>
            </a:extLst>
          </p:cNvPr>
          <p:cNvGrpSpPr/>
          <p:nvPr/>
        </p:nvGrpSpPr>
        <p:grpSpPr>
          <a:xfrm>
            <a:off x="1999200" y="1834080"/>
            <a:ext cx="894600" cy="589680"/>
            <a:chOff x="1999200" y="1834080"/>
            <a:chExt cx="894600" cy="589680"/>
          </a:xfrm>
        </p:grpSpPr>
        <mc:AlternateContent xmlns:mc="http://schemas.openxmlformats.org/markup-compatibility/2006" xmlns:p14="http://schemas.microsoft.com/office/powerpoint/2010/main">
          <mc:Choice Requires="p14">
            <p:contentPart p14:bwMode="auto" r:id="rId20">
              <p14:nvContentPartPr>
                <p14:cNvPr id="16" name="筆跡 15">
                  <a:extLst>
                    <a:ext uri="{FF2B5EF4-FFF2-40B4-BE49-F238E27FC236}">
                      <a16:creationId xmlns:a16="http://schemas.microsoft.com/office/drawing/2014/main" id="{0A5D9A44-8143-4F60-8E36-6C2EFA69BE99}"/>
                    </a:ext>
                  </a:extLst>
                </p14:cNvPr>
                <p14:cNvContentPartPr/>
                <p14:nvPr/>
              </p14:nvContentPartPr>
              <p14:xfrm>
                <a:off x="1999200" y="2090400"/>
                <a:ext cx="395640" cy="333360"/>
              </p14:xfrm>
            </p:contentPart>
          </mc:Choice>
          <mc:Fallback xmlns="">
            <p:pic>
              <p:nvPicPr>
                <p:cNvPr id="16" name="筆跡 15">
                  <a:extLst>
                    <a:ext uri="{FF2B5EF4-FFF2-40B4-BE49-F238E27FC236}">
                      <a16:creationId xmlns:a16="http://schemas.microsoft.com/office/drawing/2014/main" id="{0A5D9A44-8143-4F60-8E36-6C2EFA69BE99}"/>
                    </a:ext>
                  </a:extLst>
                </p:cNvPr>
                <p:cNvPicPr/>
                <p:nvPr/>
              </p:nvPicPr>
              <p:blipFill>
                <a:blip r:embed="rId21"/>
                <a:stretch>
                  <a:fillRect/>
                </a:stretch>
              </p:blipFill>
              <p:spPr>
                <a:xfrm>
                  <a:off x="1990560" y="2081400"/>
                  <a:ext cx="41328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筆跡 16">
                  <a:extLst>
                    <a:ext uri="{FF2B5EF4-FFF2-40B4-BE49-F238E27FC236}">
                      <a16:creationId xmlns:a16="http://schemas.microsoft.com/office/drawing/2014/main" id="{93E8C940-6294-4F78-AE1A-C5AB4759C5DD}"/>
                    </a:ext>
                  </a:extLst>
                </p14:cNvPr>
                <p14:cNvContentPartPr/>
                <p14:nvPr/>
              </p14:nvContentPartPr>
              <p14:xfrm>
                <a:off x="2382240" y="2004360"/>
                <a:ext cx="166680" cy="21960"/>
              </p14:xfrm>
            </p:contentPart>
          </mc:Choice>
          <mc:Fallback xmlns="">
            <p:pic>
              <p:nvPicPr>
                <p:cNvPr id="17" name="筆跡 16">
                  <a:extLst>
                    <a:ext uri="{FF2B5EF4-FFF2-40B4-BE49-F238E27FC236}">
                      <a16:creationId xmlns:a16="http://schemas.microsoft.com/office/drawing/2014/main" id="{93E8C940-6294-4F78-AE1A-C5AB4759C5DD}"/>
                    </a:ext>
                  </a:extLst>
                </p:cNvPr>
                <p:cNvPicPr/>
                <p:nvPr/>
              </p:nvPicPr>
              <p:blipFill>
                <a:blip r:embed="rId23"/>
                <a:stretch>
                  <a:fillRect/>
                </a:stretch>
              </p:blipFill>
              <p:spPr>
                <a:xfrm>
                  <a:off x="2373600" y="1995360"/>
                  <a:ext cx="1843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筆跡 17">
                  <a:extLst>
                    <a:ext uri="{FF2B5EF4-FFF2-40B4-BE49-F238E27FC236}">
                      <a16:creationId xmlns:a16="http://schemas.microsoft.com/office/drawing/2014/main" id="{55F3006C-4ACC-47D8-B968-8F7877F445B9}"/>
                    </a:ext>
                  </a:extLst>
                </p14:cNvPr>
                <p14:cNvContentPartPr/>
                <p14:nvPr/>
              </p14:nvContentPartPr>
              <p14:xfrm>
                <a:off x="2624520" y="1926240"/>
                <a:ext cx="182520" cy="145440"/>
              </p14:xfrm>
            </p:contentPart>
          </mc:Choice>
          <mc:Fallback xmlns="">
            <p:pic>
              <p:nvPicPr>
                <p:cNvPr id="18" name="筆跡 17">
                  <a:extLst>
                    <a:ext uri="{FF2B5EF4-FFF2-40B4-BE49-F238E27FC236}">
                      <a16:creationId xmlns:a16="http://schemas.microsoft.com/office/drawing/2014/main" id="{55F3006C-4ACC-47D8-B968-8F7877F445B9}"/>
                    </a:ext>
                  </a:extLst>
                </p:cNvPr>
                <p:cNvPicPr/>
                <p:nvPr/>
              </p:nvPicPr>
              <p:blipFill>
                <a:blip r:embed="rId25"/>
                <a:stretch>
                  <a:fillRect/>
                </a:stretch>
              </p:blipFill>
              <p:spPr>
                <a:xfrm>
                  <a:off x="2615880" y="1917600"/>
                  <a:ext cx="2001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筆跡 18">
                  <a:extLst>
                    <a:ext uri="{FF2B5EF4-FFF2-40B4-BE49-F238E27FC236}">
                      <a16:creationId xmlns:a16="http://schemas.microsoft.com/office/drawing/2014/main" id="{98607148-65CA-48C0-93C0-AFB37B0CE711}"/>
                    </a:ext>
                  </a:extLst>
                </p14:cNvPr>
                <p14:cNvContentPartPr/>
                <p14:nvPr/>
              </p14:nvContentPartPr>
              <p14:xfrm>
                <a:off x="2621280" y="1920840"/>
                <a:ext cx="141840" cy="143640"/>
              </p14:xfrm>
            </p:contentPart>
          </mc:Choice>
          <mc:Fallback xmlns="">
            <p:pic>
              <p:nvPicPr>
                <p:cNvPr id="19" name="筆跡 18">
                  <a:extLst>
                    <a:ext uri="{FF2B5EF4-FFF2-40B4-BE49-F238E27FC236}">
                      <a16:creationId xmlns:a16="http://schemas.microsoft.com/office/drawing/2014/main" id="{98607148-65CA-48C0-93C0-AFB37B0CE711}"/>
                    </a:ext>
                  </a:extLst>
                </p:cNvPr>
                <p:cNvPicPr/>
                <p:nvPr/>
              </p:nvPicPr>
              <p:blipFill>
                <a:blip r:embed="rId27"/>
                <a:stretch>
                  <a:fillRect/>
                </a:stretch>
              </p:blipFill>
              <p:spPr>
                <a:xfrm>
                  <a:off x="2612280" y="1912200"/>
                  <a:ext cx="1594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筆跡 19">
                  <a:extLst>
                    <a:ext uri="{FF2B5EF4-FFF2-40B4-BE49-F238E27FC236}">
                      <a16:creationId xmlns:a16="http://schemas.microsoft.com/office/drawing/2014/main" id="{4DDA4152-8C39-4219-92EC-E6AE448B4519}"/>
                    </a:ext>
                  </a:extLst>
                </p14:cNvPr>
                <p14:cNvContentPartPr/>
                <p14:nvPr/>
              </p14:nvContentPartPr>
              <p14:xfrm>
                <a:off x="2794440" y="1834080"/>
                <a:ext cx="99360" cy="83520"/>
              </p14:xfrm>
            </p:contentPart>
          </mc:Choice>
          <mc:Fallback xmlns="">
            <p:pic>
              <p:nvPicPr>
                <p:cNvPr id="20" name="筆跡 19">
                  <a:extLst>
                    <a:ext uri="{FF2B5EF4-FFF2-40B4-BE49-F238E27FC236}">
                      <a16:creationId xmlns:a16="http://schemas.microsoft.com/office/drawing/2014/main" id="{4DDA4152-8C39-4219-92EC-E6AE448B4519}"/>
                    </a:ext>
                  </a:extLst>
                </p:cNvPr>
                <p:cNvPicPr/>
                <p:nvPr/>
              </p:nvPicPr>
              <p:blipFill>
                <a:blip r:embed="rId29"/>
                <a:stretch>
                  <a:fillRect/>
                </a:stretch>
              </p:blipFill>
              <p:spPr>
                <a:xfrm>
                  <a:off x="2785440" y="1825080"/>
                  <a:ext cx="117000" cy="101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
            <p14:nvContentPartPr>
              <p14:cNvPr id="22" name="筆跡 21">
                <a:extLst>
                  <a:ext uri="{FF2B5EF4-FFF2-40B4-BE49-F238E27FC236}">
                    <a16:creationId xmlns:a16="http://schemas.microsoft.com/office/drawing/2014/main" id="{08BCED22-0556-4EAC-B169-851145E87B9B}"/>
                  </a:ext>
                </a:extLst>
              </p14:cNvPr>
              <p14:cNvContentPartPr/>
              <p14:nvPr/>
            </p14:nvContentPartPr>
            <p14:xfrm>
              <a:off x="3105840" y="2322960"/>
              <a:ext cx="78480" cy="127080"/>
            </p14:xfrm>
          </p:contentPart>
        </mc:Choice>
        <mc:Fallback xmlns="">
          <p:pic>
            <p:nvPicPr>
              <p:cNvPr id="22" name="筆跡 21">
                <a:extLst>
                  <a:ext uri="{FF2B5EF4-FFF2-40B4-BE49-F238E27FC236}">
                    <a16:creationId xmlns:a16="http://schemas.microsoft.com/office/drawing/2014/main" id="{08BCED22-0556-4EAC-B169-851145E87B9B}"/>
                  </a:ext>
                </a:extLst>
              </p:cNvPr>
              <p:cNvPicPr/>
              <p:nvPr/>
            </p:nvPicPr>
            <p:blipFill>
              <a:blip r:embed="rId31"/>
              <a:stretch>
                <a:fillRect/>
              </a:stretch>
            </p:blipFill>
            <p:spPr>
              <a:xfrm>
                <a:off x="3097200" y="2314320"/>
                <a:ext cx="96120" cy="144720"/>
              </a:xfrm>
              <a:prstGeom prst="rect">
                <a:avLst/>
              </a:prstGeom>
            </p:spPr>
          </p:pic>
        </mc:Fallback>
      </mc:AlternateContent>
      <p:grpSp>
        <p:nvGrpSpPr>
          <p:cNvPr id="35" name="群組 34">
            <a:extLst>
              <a:ext uri="{FF2B5EF4-FFF2-40B4-BE49-F238E27FC236}">
                <a16:creationId xmlns:a16="http://schemas.microsoft.com/office/drawing/2014/main" id="{9310E95A-67F1-4A57-8E25-02169B0295A1}"/>
              </a:ext>
            </a:extLst>
          </p:cNvPr>
          <p:cNvGrpSpPr/>
          <p:nvPr/>
        </p:nvGrpSpPr>
        <p:grpSpPr>
          <a:xfrm>
            <a:off x="3613800" y="2049720"/>
            <a:ext cx="757440" cy="244800"/>
            <a:chOff x="3613800" y="2049720"/>
            <a:chExt cx="757440" cy="244800"/>
          </a:xfrm>
        </p:grpSpPr>
        <mc:AlternateContent xmlns:mc="http://schemas.openxmlformats.org/markup-compatibility/2006" xmlns:p14="http://schemas.microsoft.com/office/powerpoint/2010/main">
          <mc:Choice Requires="p14">
            <p:contentPart p14:bwMode="auto" r:id="rId32">
              <p14:nvContentPartPr>
                <p14:cNvPr id="28" name="筆跡 27">
                  <a:extLst>
                    <a:ext uri="{FF2B5EF4-FFF2-40B4-BE49-F238E27FC236}">
                      <a16:creationId xmlns:a16="http://schemas.microsoft.com/office/drawing/2014/main" id="{C4E21853-B1CE-4137-B5CC-1F86A0B3783C}"/>
                    </a:ext>
                  </a:extLst>
                </p14:cNvPr>
                <p14:cNvContentPartPr/>
                <p14:nvPr/>
              </p14:nvContentPartPr>
              <p14:xfrm>
                <a:off x="3613800" y="2136480"/>
                <a:ext cx="173880" cy="158040"/>
              </p14:xfrm>
            </p:contentPart>
          </mc:Choice>
          <mc:Fallback xmlns="">
            <p:pic>
              <p:nvPicPr>
                <p:cNvPr id="28" name="筆跡 27">
                  <a:extLst>
                    <a:ext uri="{FF2B5EF4-FFF2-40B4-BE49-F238E27FC236}">
                      <a16:creationId xmlns:a16="http://schemas.microsoft.com/office/drawing/2014/main" id="{C4E21853-B1CE-4137-B5CC-1F86A0B3783C}"/>
                    </a:ext>
                  </a:extLst>
                </p:cNvPr>
                <p:cNvPicPr/>
                <p:nvPr/>
              </p:nvPicPr>
              <p:blipFill>
                <a:blip r:embed="rId33"/>
                <a:stretch>
                  <a:fillRect/>
                </a:stretch>
              </p:blipFill>
              <p:spPr>
                <a:xfrm>
                  <a:off x="3604800" y="2127840"/>
                  <a:ext cx="191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 name="筆跡 28">
                  <a:extLst>
                    <a:ext uri="{FF2B5EF4-FFF2-40B4-BE49-F238E27FC236}">
                      <a16:creationId xmlns:a16="http://schemas.microsoft.com/office/drawing/2014/main" id="{97B1A75D-B71A-467A-9E45-E45DCE0E0961}"/>
                    </a:ext>
                  </a:extLst>
                </p14:cNvPr>
                <p14:cNvContentPartPr/>
                <p14:nvPr/>
              </p14:nvContentPartPr>
              <p14:xfrm>
                <a:off x="3641520" y="2120280"/>
                <a:ext cx="168840" cy="152640"/>
              </p14:xfrm>
            </p:contentPart>
          </mc:Choice>
          <mc:Fallback xmlns="">
            <p:pic>
              <p:nvPicPr>
                <p:cNvPr id="29" name="筆跡 28">
                  <a:extLst>
                    <a:ext uri="{FF2B5EF4-FFF2-40B4-BE49-F238E27FC236}">
                      <a16:creationId xmlns:a16="http://schemas.microsoft.com/office/drawing/2014/main" id="{97B1A75D-B71A-467A-9E45-E45DCE0E0961}"/>
                    </a:ext>
                  </a:extLst>
                </p:cNvPr>
                <p:cNvPicPr/>
                <p:nvPr/>
              </p:nvPicPr>
              <p:blipFill>
                <a:blip r:embed="rId35"/>
                <a:stretch>
                  <a:fillRect/>
                </a:stretch>
              </p:blipFill>
              <p:spPr>
                <a:xfrm>
                  <a:off x="3632880" y="2111280"/>
                  <a:ext cx="18648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0" name="筆跡 29">
                  <a:extLst>
                    <a:ext uri="{FF2B5EF4-FFF2-40B4-BE49-F238E27FC236}">
                      <a16:creationId xmlns:a16="http://schemas.microsoft.com/office/drawing/2014/main" id="{453C84EE-40AC-47E7-A1D0-38D19CD67B20}"/>
                    </a:ext>
                  </a:extLst>
                </p14:cNvPr>
                <p14:cNvContentPartPr/>
                <p14:nvPr/>
              </p14:nvContentPartPr>
              <p14:xfrm>
                <a:off x="3920520" y="2112360"/>
                <a:ext cx="119880" cy="120600"/>
              </p14:xfrm>
            </p:contentPart>
          </mc:Choice>
          <mc:Fallback xmlns="">
            <p:pic>
              <p:nvPicPr>
                <p:cNvPr id="30" name="筆跡 29">
                  <a:extLst>
                    <a:ext uri="{FF2B5EF4-FFF2-40B4-BE49-F238E27FC236}">
                      <a16:creationId xmlns:a16="http://schemas.microsoft.com/office/drawing/2014/main" id="{453C84EE-40AC-47E7-A1D0-38D19CD67B20}"/>
                    </a:ext>
                  </a:extLst>
                </p:cNvPr>
                <p:cNvPicPr/>
                <p:nvPr/>
              </p:nvPicPr>
              <p:blipFill>
                <a:blip r:embed="rId37"/>
                <a:stretch>
                  <a:fillRect/>
                </a:stretch>
              </p:blipFill>
              <p:spPr>
                <a:xfrm>
                  <a:off x="3911520" y="2103360"/>
                  <a:ext cx="13752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1" name="筆跡 30">
                  <a:extLst>
                    <a:ext uri="{FF2B5EF4-FFF2-40B4-BE49-F238E27FC236}">
                      <a16:creationId xmlns:a16="http://schemas.microsoft.com/office/drawing/2014/main" id="{FAD1B9AB-5B2A-478B-AE82-14257059B1A1}"/>
                    </a:ext>
                  </a:extLst>
                </p14:cNvPr>
                <p14:cNvContentPartPr/>
                <p14:nvPr/>
              </p14:nvContentPartPr>
              <p14:xfrm>
                <a:off x="3941040" y="2150880"/>
                <a:ext cx="178920" cy="29520"/>
              </p14:xfrm>
            </p:contentPart>
          </mc:Choice>
          <mc:Fallback xmlns="">
            <p:pic>
              <p:nvPicPr>
                <p:cNvPr id="31" name="筆跡 30">
                  <a:extLst>
                    <a:ext uri="{FF2B5EF4-FFF2-40B4-BE49-F238E27FC236}">
                      <a16:creationId xmlns:a16="http://schemas.microsoft.com/office/drawing/2014/main" id="{FAD1B9AB-5B2A-478B-AE82-14257059B1A1}"/>
                    </a:ext>
                  </a:extLst>
                </p:cNvPr>
                <p:cNvPicPr/>
                <p:nvPr/>
              </p:nvPicPr>
              <p:blipFill>
                <a:blip r:embed="rId39"/>
                <a:stretch>
                  <a:fillRect/>
                </a:stretch>
              </p:blipFill>
              <p:spPr>
                <a:xfrm>
                  <a:off x="3932040" y="2142240"/>
                  <a:ext cx="1965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2" name="筆跡 31">
                  <a:extLst>
                    <a:ext uri="{FF2B5EF4-FFF2-40B4-BE49-F238E27FC236}">
                      <a16:creationId xmlns:a16="http://schemas.microsoft.com/office/drawing/2014/main" id="{DDCC7EAC-2E42-42A4-90FE-B459B5995F58}"/>
                    </a:ext>
                  </a:extLst>
                </p14:cNvPr>
                <p14:cNvContentPartPr/>
                <p14:nvPr/>
              </p14:nvContentPartPr>
              <p14:xfrm>
                <a:off x="4194120" y="2049720"/>
                <a:ext cx="5760" cy="216000"/>
              </p14:xfrm>
            </p:contentPart>
          </mc:Choice>
          <mc:Fallback xmlns="">
            <p:pic>
              <p:nvPicPr>
                <p:cNvPr id="32" name="筆跡 31">
                  <a:extLst>
                    <a:ext uri="{FF2B5EF4-FFF2-40B4-BE49-F238E27FC236}">
                      <a16:creationId xmlns:a16="http://schemas.microsoft.com/office/drawing/2014/main" id="{DDCC7EAC-2E42-42A4-90FE-B459B5995F58}"/>
                    </a:ext>
                  </a:extLst>
                </p:cNvPr>
                <p:cNvPicPr/>
                <p:nvPr/>
              </p:nvPicPr>
              <p:blipFill>
                <a:blip r:embed="rId41"/>
                <a:stretch>
                  <a:fillRect/>
                </a:stretch>
              </p:blipFill>
              <p:spPr>
                <a:xfrm>
                  <a:off x="4185120" y="2040720"/>
                  <a:ext cx="234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3" name="筆跡 32">
                  <a:extLst>
                    <a:ext uri="{FF2B5EF4-FFF2-40B4-BE49-F238E27FC236}">
                      <a16:creationId xmlns:a16="http://schemas.microsoft.com/office/drawing/2014/main" id="{C30A2C5C-7C8C-4DDD-8ACC-34B0E2863C12}"/>
                    </a:ext>
                  </a:extLst>
                </p14:cNvPr>
                <p14:cNvContentPartPr/>
                <p14:nvPr/>
              </p14:nvContentPartPr>
              <p14:xfrm>
                <a:off x="4215360" y="2072400"/>
                <a:ext cx="16560" cy="202320"/>
              </p14:xfrm>
            </p:contentPart>
          </mc:Choice>
          <mc:Fallback xmlns="">
            <p:pic>
              <p:nvPicPr>
                <p:cNvPr id="33" name="筆跡 32">
                  <a:extLst>
                    <a:ext uri="{FF2B5EF4-FFF2-40B4-BE49-F238E27FC236}">
                      <a16:creationId xmlns:a16="http://schemas.microsoft.com/office/drawing/2014/main" id="{C30A2C5C-7C8C-4DDD-8ACC-34B0E2863C12}"/>
                    </a:ext>
                  </a:extLst>
                </p:cNvPr>
                <p:cNvPicPr/>
                <p:nvPr/>
              </p:nvPicPr>
              <p:blipFill>
                <a:blip r:embed="rId43"/>
                <a:stretch>
                  <a:fillRect/>
                </a:stretch>
              </p:blipFill>
              <p:spPr>
                <a:xfrm>
                  <a:off x="4206360" y="2063400"/>
                  <a:ext cx="3420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4" name="筆跡 33">
                  <a:extLst>
                    <a:ext uri="{FF2B5EF4-FFF2-40B4-BE49-F238E27FC236}">
                      <a16:creationId xmlns:a16="http://schemas.microsoft.com/office/drawing/2014/main" id="{91017AF5-3E0C-469D-8367-D7A3A0895A52}"/>
                    </a:ext>
                  </a:extLst>
                </p14:cNvPr>
                <p14:cNvContentPartPr/>
                <p14:nvPr/>
              </p14:nvContentPartPr>
              <p14:xfrm>
                <a:off x="4182240" y="2065920"/>
                <a:ext cx="189000" cy="205200"/>
              </p14:xfrm>
            </p:contentPart>
          </mc:Choice>
          <mc:Fallback xmlns="">
            <p:pic>
              <p:nvPicPr>
                <p:cNvPr id="34" name="筆跡 33">
                  <a:extLst>
                    <a:ext uri="{FF2B5EF4-FFF2-40B4-BE49-F238E27FC236}">
                      <a16:creationId xmlns:a16="http://schemas.microsoft.com/office/drawing/2014/main" id="{91017AF5-3E0C-469D-8367-D7A3A0895A52}"/>
                    </a:ext>
                  </a:extLst>
                </p:cNvPr>
                <p:cNvPicPr/>
                <p:nvPr/>
              </p:nvPicPr>
              <p:blipFill>
                <a:blip r:embed="rId45"/>
                <a:stretch>
                  <a:fillRect/>
                </a:stretch>
              </p:blipFill>
              <p:spPr>
                <a:xfrm>
                  <a:off x="4173240" y="2056920"/>
                  <a:ext cx="206640" cy="222840"/>
                </a:xfrm>
                <a:prstGeom prst="rect">
                  <a:avLst/>
                </a:prstGeom>
              </p:spPr>
            </p:pic>
          </mc:Fallback>
        </mc:AlternateContent>
      </p:grpSp>
      <p:pic>
        <p:nvPicPr>
          <p:cNvPr id="36" name="圖片 35">
            <a:extLst>
              <a:ext uri="{FF2B5EF4-FFF2-40B4-BE49-F238E27FC236}">
                <a16:creationId xmlns:a16="http://schemas.microsoft.com/office/drawing/2014/main" id="{2E6AF21B-C891-4718-BE1A-D7DF054280A4}"/>
              </a:ext>
            </a:extLst>
          </p:cNvPr>
          <p:cNvPicPr>
            <a:picLocks noChangeAspect="1"/>
          </p:cNvPicPr>
          <p:nvPr/>
        </p:nvPicPr>
        <p:blipFill>
          <a:blip r:embed="rId46"/>
          <a:stretch>
            <a:fillRect/>
          </a:stretch>
        </p:blipFill>
        <p:spPr>
          <a:xfrm>
            <a:off x="715093" y="2629201"/>
            <a:ext cx="2854001" cy="1531415"/>
          </a:xfrm>
          <a:prstGeom prst="rect">
            <a:avLst/>
          </a:prstGeom>
        </p:spPr>
      </p:pic>
      <p:pic>
        <p:nvPicPr>
          <p:cNvPr id="37" name="圖片 36">
            <a:extLst>
              <a:ext uri="{FF2B5EF4-FFF2-40B4-BE49-F238E27FC236}">
                <a16:creationId xmlns:a16="http://schemas.microsoft.com/office/drawing/2014/main" id="{CCE29D88-953E-4814-B59D-1BC5D124B71E}"/>
              </a:ext>
            </a:extLst>
          </p:cNvPr>
          <p:cNvPicPr>
            <a:picLocks noChangeAspect="1"/>
          </p:cNvPicPr>
          <p:nvPr/>
        </p:nvPicPr>
        <p:blipFill>
          <a:blip r:embed="rId47"/>
          <a:stretch>
            <a:fillRect/>
          </a:stretch>
        </p:blipFill>
        <p:spPr>
          <a:xfrm>
            <a:off x="648542" y="4377433"/>
            <a:ext cx="3052198" cy="2035981"/>
          </a:xfrm>
          <a:prstGeom prst="rect">
            <a:avLst/>
          </a:prstGeom>
        </p:spPr>
      </p:pic>
      <p:pic>
        <p:nvPicPr>
          <p:cNvPr id="38" name="圖片 37">
            <a:extLst>
              <a:ext uri="{FF2B5EF4-FFF2-40B4-BE49-F238E27FC236}">
                <a16:creationId xmlns:a16="http://schemas.microsoft.com/office/drawing/2014/main" id="{B64377C6-96A4-4E1D-AD87-D35C0E0261D4}"/>
              </a:ext>
            </a:extLst>
          </p:cNvPr>
          <p:cNvPicPr>
            <a:picLocks noChangeAspect="1"/>
          </p:cNvPicPr>
          <p:nvPr/>
        </p:nvPicPr>
        <p:blipFill>
          <a:blip r:embed="rId48"/>
          <a:stretch>
            <a:fillRect/>
          </a:stretch>
        </p:blipFill>
        <p:spPr>
          <a:xfrm>
            <a:off x="5364088" y="2368192"/>
            <a:ext cx="2890751" cy="1449614"/>
          </a:xfrm>
          <a:prstGeom prst="rect">
            <a:avLst/>
          </a:prstGeom>
        </p:spPr>
      </p:pic>
      <p:pic>
        <p:nvPicPr>
          <p:cNvPr id="39" name="圖片 38">
            <a:extLst>
              <a:ext uri="{FF2B5EF4-FFF2-40B4-BE49-F238E27FC236}">
                <a16:creationId xmlns:a16="http://schemas.microsoft.com/office/drawing/2014/main" id="{B28E4D8B-266D-49D4-8052-24568DE187FA}"/>
              </a:ext>
            </a:extLst>
          </p:cNvPr>
          <p:cNvPicPr>
            <a:picLocks noChangeAspect="1"/>
          </p:cNvPicPr>
          <p:nvPr/>
        </p:nvPicPr>
        <p:blipFill>
          <a:blip r:embed="rId49"/>
          <a:stretch>
            <a:fillRect/>
          </a:stretch>
        </p:blipFill>
        <p:spPr>
          <a:xfrm>
            <a:off x="5219001" y="4160616"/>
            <a:ext cx="3392941" cy="2231777"/>
          </a:xfrm>
          <a:prstGeom prst="rect">
            <a:avLst/>
          </a:prstGeom>
        </p:spPr>
      </p:pic>
    </p:spTree>
    <p:extLst>
      <p:ext uri="{BB962C8B-B14F-4D97-AF65-F5344CB8AC3E}">
        <p14:creationId xmlns:p14="http://schemas.microsoft.com/office/powerpoint/2010/main" val="13796339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6DF0B6-FA27-40C7-AFBE-26876D3B7389}"/>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DEEB646A-549F-4601-BFCF-3D7FC4563D59}"/>
              </a:ext>
            </a:extLst>
          </p:cNvPr>
          <p:cNvSpPr>
            <a:spLocks noGrp="1"/>
          </p:cNvSpPr>
          <p:nvPr>
            <p:ph idx="1"/>
          </p:nvPr>
        </p:nvSpPr>
        <p:spPr>
          <a:xfrm>
            <a:off x="323528" y="1268759"/>
            <a:ext cx="8496944" cy="648073"/>
          </a:xfrm>
        </p:spPr>
        <p:txBody>
          <a:bodyPr/>
          <a:lstStyle/>
          <a:p>
            <a:r>
              <a:rPr lang="zh-TW" altLang="en-US" dirty="0"/>
              <a:t>函數線下面積</a:t>
            </a:r>
          </a:p>
        </p:txBody>
      </p:sp>
      <p:sp>
        <p:nvSpPr>
          <p:cNvPr id="4" name="投影片編號版面配置區 3">
            <a:extLst>
              <a:ext uri="{FF2B5EF4-FFF2-40B4-BE49-F238E27FC236}">
                <a16:creationId xmlns:a16="http://schemas.microsoft.com/office/drawing/2014/main" id="{25EBD7ED-742A-4E17-9D52-7FAFAE8E5484}"/>
              </a:ext>
            </a:extLst>
          </p:cNvPr>
          <p:cNvSpPr>
            <a:spLocks noGrp="1"/>
          </p:cNvSpPr>
          <p:nvPr>
            <p:ph type="sldNum" sz="quarter" idx="12"/>
          </p:nvPr>
        </p:nvSpPr>
        <p:spPr/>
        <p:txBody>
          <a:bodyPr/>
          <a:lstStyle/>
          <a:p>
            <a:fld id="{8632C2C5-20A0-4062-ADB6-29D76B962CAE}" type="slidenum">
              <a:rPr lang="zh-TW" altLang="en-US" smtClean="0"/>
              <a:pPr/>
              <a:t>11</a:t>
            </a:fld>
            <a:endParaRPr lang="zh-TW" altLang="en-US"/>
          </a:p>
        </p:txBody>
      </p:sp>
      <p:grpSp>
        <p:nvGrpSpPr>
          <p:cNvPr id="9" name="群組 8">
            <a:extLst>
              <a:ext uri="{FF2B5EF4-FFF2-40B4-BE49-F238E27FC236}">
                <a16:creationId xmlns:a16="http://schemas.microsoft.com/office/drawing/2014/main" id="{33FD8969-C8B9-4AC8-BAF9-EE4DCD8824A9}"/>
              </a:ext>
            </a:extLst>
          </p:cNvPr>
          <p:cNvGrpSpPr/>
          <p:nvPr/>
        </p:nvGrpSpPr>
        <p:grpSpPr>
          <a:xfrm>
            <a:off x="1080815" y="1960825"/>
            <a:ext cx="537840" cy="461520"/>
            <a:chOff x="1080815" y="1960825"/>
            <a:chExt cx="537840" cy="461520"/>
          </a:xfrm>
        </p:grpSpPr>
        <mc:AlternateContent xmlns:mc="http://schemas.openxmlformats.org/markup-compatibility/2006" xmlns:p14="http://schemas.microsoft.com/office/powerpoint/2010/main">
          <mc:Choice Requires="p14">
            <p:contentPart p14:bwMode="auto" r:id="rId2">
              <p14:nvContentPartPr>
                <p14:cNvPr id="5" name="筆跡 4">
                  <a:extLst>
                    <a:ext uri="{FF2B5EF4-FFF2-40B4-BE49-F238E27FC236}">
                      <a16:creationId xmlns:a16="http://schemas.microsoft.com/office/drawing/2014/main" id="{F628FF95-9D63-4205-B477-856F72DC17BD}"/>
                    </a:ext>
                  </a:extLst>
                </p14:cNvPr>
                <p14:cNvContentPartPr/>
                <p14:nvPr/>
              </p14:nvContentPartPr>
              <p14:xfrm>
                <a:off x="1089455" y="1960825"/>
                <a:ext cx="182880" cy="461520"/>
              </p14:xfrm>
            </p:contentPart>
          </mc:Choice>
          <mc:Fallback xmlns="">
            <p:pic>
              <p:nvPicPr>
                <p:cNvPr id="5" name="筆跡 4">
                  <a:extLst>
                    <a:ext uri="{FF2B5EF4-FFF2-40B4-BE49-F238E27FC236}">
                      <a16:creationId xmlns:a16="http://schemas.microsoft.com/office/drawing/2014/main" id="{F628FF95-9D63-4205-B477-856F72DC17BD}"/>
                    </a:ext>
                  </a:extLst>
                </p:cNvPr>
                <p:cNvPicPr/>
                <p:nvPr/>
              </p:nvPicPr>
              <p:blipFill>
                <a:blip r:embed="rId3"/>
                <a:stretch>
                  <a:fillRect/>
                </a:stretch>
              </p:blipFill>
              <p:spPr>
                <a:xfrm>
                  <a:off x="1080455" y="1951825"/>
                  <a:ext cx="20052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筆跡 5">
                  <a:extLst>
                    <a:ext uri="{FF2B5EF4-FFF2-40B4-BE49-F238E27FC236}">
                      <a16:creationId xmlns:a16="http://schemas.microsoft.com/office/drawing/2014/main" id="{0E8CAD8A-D661-4A32-B8C9-431F688C7D44}"/>
                    </a:ext>
                  </a:extLst>
                </p14:cNvPr>
                <p14:cNvContentPartPr/>
                <p14:nvPr/>
              </p14:nvContentPartPr>
              <p14:xfrm>
                <a:off x="1080815" y="2279425"/>
                <a:ext cx="170640" cy="7920"/>
              </p14:xfrm>
            </p:contentPart>
          </mc:Choice>
          <mc:Fallback xmlns="">
            <p:pic>
              <p:nvPicPr>
                <p:cNvPr id="6" name="筆跡 5">
                  <a:extLst>
                    <a:ext uri="{FF2B5EF4-FFF2-40B4-BE49-F238E27FC236}">
                      <a16:creationId xmlns:a16="http://schemas.microsoft.com/office/drawing/2014/main" id="{0E8CAD8A-D661-4A32-B8C9-431F688C7D44}"/>
                    </a:ext>
                  </a:extLst>
                </p:cNvPr>
                <p:cNvPicPr/>
                <p:nvPr/>
              </p:nvPicPr>
              <p:blipFill>
                <a:blip r:embed="rId5"/>
                <a:stretch>
                  <a:fillRect/>
                </a:stretch>
              </p:blipFill>
              <p:spPr>
                <a:xfrm>
                  <a:off x="1072175" y="2270785"/>
                  <a:ext cx="1882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筆跡 6">
                  <a:extLst>
                    <a:ext uri="{FF2B5EF4-FFF2-40B4-BE49-F238E27FC236}">
                      <a16:creationId xmlns:a16="http://schemas.microsoft.com/office/drawing/2014/main" id="{87C86D29-4DF7-49F2-8290-6663E1B10A2C}"/>
                    </a:ext>
                  </a:extLst>
                </p14:cNvPr>
                <p14:cNvContentPartPr/>
                <p14:nvPr/>
              </p14:nvContentPartPr>
              <p14:xfrm>
                <a:off x="1450175" y="2141545"/>
                <a:ext cx="168480" cy="23760"/>
              </p14:xfrm>
            </p:contentPart>
          </mc:Choice>
          <mc:Fallback xmlns="">
            <p:pic>
              <p:nvPicPr>
                <p:cNvPr id="7" name="筆跡 6">
                  <a:extLst>
                    <a:ext uri="{FF2B5EF4-FFF2-40B4-BE49-F238E27FC236}">
                      <a16:creationId xmlns:a16="http://schemas.microsoft.com/office/drawing/2014/main" id="{87C86D29-4DF7-49F2-8290-6663E1B10A2C}"/>
                    </a:ext>
                  </a:extLst>
                </p:cNvPr>
                <p:cNvPicPr/>
                <p:nvPr/>
              </p:nvPicPr>
              <p:blipFill>
                <a:blip r:embed="rId7"/>
                <a:stretch>
                  <a:fillRect/>
                </a:stretch>
              </p:blipFill>
              <p:spPr>
                <a:xfrm>
                  <a:off x="1441535" y="2132545"/>
                  <a:ext cx="1861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筆跡 7">
                  <a:extLst>
                    <a:ext uri="{FF2B5EF4-FFF2-40B4-BE49-F238E27FC236}">
                      <a16:creationId xmlns:a16="http://schemas.microsoft.com/office/drawing/2014/main" id="{045A9230-72E0-43A5-8135-93278C83644E}"/>
                    </a:ext>
                  </a:extLst>
                </p14:cNvPr>
                <p14:cNvContentPartPr/>
                <p14:nvPr/>
              </p14:nvContentPartPr>
              <p14:xfrm>
                <a:off x="1462775" y="2203105"/>
                <a:ext cx="145440" cy="19440"/>
              </p14:xfrm>
            </p:contentPart>
          </mc:Choice>
          <mc:Fallback xmlns="">
            <p:pic>
              <p:nvPicPr>
                <p:cNvPr id="8" name="筆跡 7">
                  <a:extLst>
                    <a:ext uri="{FF2B5EF4-FFF2-40B4-BE49-F238E27FC236}">
                      <a16:creationId xmlns:a16="http://schemas.microsoft.com/office/drawing/2014/main" id="{045A9230-72E0-43A5-8135-93278C83644E}"/>
                    </a:ext>
                  </a:extLst>
                </p:cNvPr>
                <p:cNvPicPr/>
                <p:nvPr/>
              </p:nvPicPr>
              <p:blipFill>
                <a:blip r:embed="rId9"/>
                <a:stretch>
                  <a:fillRect/>
                </a:stretch>
              </p:blipFill>
              <p:spPr>
                <a:xfrm>
                  <a:off x="1454135" y="2194105"/>
                  <a:ext cx="163080" cy="37080"/>
                </a:xfrm>
                <a:prstGeom prst="rect">
                  <a:avLst/>
                </a:prstGeom>
              </p:spPr>
            </p:pic>
          </mc:Fallback>
        </mc:AlternateContent>
      </p:grpSp>
      <p:grpSp>
        <p:nvGrpSpPr>
          <p:cNvPr id="21" name="群組 20">
            <a:extLst>
              <a:ext uri="{FF2B5EF4-FFF2-40B4-BE49-F238E27FC236}">
                <a16:creationId xmlns:a16="http://schemas.microsoft.com/office/drawing/2014/main" id="{2FD933FE-CD85-4D46-91F9-C5A5AD4FF82F}"/>
              </a:ext>
            </a:extLst>
          </p:cNvPr>
          <p:cNvGrpSpPr/>
          <p:nvPr/>
        </p:nvGrpSpPr>
        <p:grpSpPr>
          <a:xfrm>
            <a:off x="2499575" y="1975585"/>
            <a:ext cx="1220400" cy="475200"/>
            <a:chOff x="2499575" y="1975585"/>
            <a:chExt cx="1220400" cy="475200"/>
          </a:xfrm>
        </p:grpSpPr>
        <mc:AlternateContent xmlns:mc="http://schemas.openxmlformats.org/markup-compatibility/2006" xmlns:p14="http://schemas.microsoft.com/office/powerpoint/2010/main">
          <mc:Choice Requires="p14">
            <p:contentPart p14:bwMode="auto" r:id="rId10">
              <p14:nvContentPartPr>
                <p14:cNvPr id="10" name="筆跡 9">
                  <a:extLst>
                    <a:ext uri="{FF2B5EF4-FFF2-40B4-BE49-F238E27FC236}">
                      <a16:creationId xmlns:a16="http://schemas.microsoft.com/office/drawing/2014/main" id="{5841508D-FEEE-4F4A-9F17-C25373956069}"/>
                    </a:ext>
                  </a:extLst>
                </p14:cNvPr>
                <p14:cNvContentPartPr/>
                <p14:nvPr/>
              </p14:nvContentPartPr>
              <p14:xfrm>
                <a:off x="2582735" y="1975585"/>
                <a:ext cx="87480" cy="475200"/>
              </p14:xfrm>
            </p:contentPart>
          </mc:Choice>
          <mc:Fallback xmlns="">
            <p:pic>
              <p:nvPicPr>
                <p:cNvPr id="10" name="筆跡 9">
                  <a:extLst>
                    <a:ext uri="{FF2B5EF4-FFF2-40B4-BE49-F238E27FC236}">
                      <a16:creationId xmlns:a16="http://schemas.microsoft.com/office/drawing/2014/main" id="{5841508D-FEEE-4F4A-9F17-C25373956069}"/>
                    </a:ext>
                  </a:extLst>
                </p:cNvPr>
                <p:cNvPicPr/>
                <p:nvPr/>
              </p:nvPicPr>
              <p:blipFill>
                <a:blip r:embed="rId11"/>
                <a:stretch>
                  <a:fillRect/>
                </a:stretch>
              </p:blipFill>
              <p:spPr>
                <a:xfrm>
                  <a:off x="2574095" y="1966585"/>
                  <a:ext cx="105120" cy="492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筆跡 10">
                  <a:extLst>
                    <a:ext uri="{FF2B5EF4-FFF2-40B4-BE49-F238E27FC236}">
                      <a16:creationId xmlns:a16="http://schemas.microsoft.com/office/drawing/2014/main" id="{A2E59BBF-F1AF-454F-93A2-B588035A747B}"/>
                    </a:ext>
                  </a:extLst>
                </p14:cNvPr>
                <p14:cNvContentPartPr/>
                <p14:nvPr/>
              </p14:nvContentPartPr>
              <p14:xfrm>
                <a:off x="2499575" y="2190505"/>
                <a:ext cx="226800" cy="53280"/>
              </p14:xfrm>
            </p:contentPart>
          </mc:Choice>
          <mc:Fallback xmlns="">
            <p:pic>
              <p:nvPicPr>
                <p:cNvPr id="11" name="筆跡 10">
                  <a:extLst>
                    <a:ext uri="{FF2B5EF4-FFF2-40B4-BE49-F238E27FC236}">
                      <a16:creationId xmlns:a16="http://schemas.microsoft.com/office/drawing/2014/main" id="{A2E59BBF-F1AF-454F-93A2-B588035A747B}"/>
                    </a:ext>
                  </a:extLst>
                </p:cNvPr>
                <p:cNvPicPr/>
                <p:nvPr/>
              </p:nvPicPr>
              <p:blipFill>
                <a:blip r:embed="rId13"/>
                <a:stretch>
                  <a:fillRect/>
                </a:stretch>
              </p:blipFill>
              <p:spPr>
                <a:xfrm>
                  <a:off x="2490935" y="2181505"/>
                  <a:ext cx="2444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筆跡 11">
                  <a:extLst>
                    <a:ext uri="{FF2B5EF4-FFF2-40B4-BE49-F238E27FC236}">
                      <a16:creationId xmlns:a16="http://schemas.microsoft.com/office/drawing/2014/main" id="{DF716B40-3919-46E3-8ADF-A5AB7012B516}"/>
                    </a:ext>
                  </a:extLst>
                </p14:cNvPr>
                <p14:cNvContentPartPr/>
                <p14:nvPr/>
              </p14:nvContentPartPr>
              <p14:xfrm>
                <a:off x="2804495" y="2135065"/>
                <a:ext cx="66960" cy="200160"/>
              </p14:xfrm>
            </p:contentPart>
          </mc:Choice>
          <mc:Fallback xmlns="">
            <p:pic>
              <p:nvPicPr>
                <p:cNvPr id="12" name="筆跡 11">
                  <a:extLst>
                    <a:ext uri="{FF2B5EF4-FFF2-40B4-BE49-F238E27FC236}">
                      <a16:creationId xmlns:a16="http://schemas.microsoft.com/office/drawing/2014/main" id="{DF716B40-3919-46E3-8ADF-A5AB7012B516}"/>
                    </a:ext>
                  </a:extLst>
                </p:cNvPr>
                <p:cNvPicPr/>
                <p:nvPr/>
              </p:nvPicPr>
              <p:blipFill>
                <a:blip r:embed="rId15"/>
                <a:stretch>
                  <a:fillRect/>
                </a:stretch>
              </p:blipFill>
              <p:spPr>
                <a:xfrm>
                  <a:off x="2795855" y="2126425"/>
                  <a:ext cx="84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筆跡 12">
                  <a:extLst>
                    <a:ext uri="{FF2B5EF4-FFF2-40B4-BE49-F238E27FC236}">
                      <a16:creationId xmlns:a16="http://schemas.microsoft.com/office/drawing/2014/main" id="{D548464B-1EC4-4BD4-B016-F954593449F5}"/>
                    </a:ext>
                  </a:extLst>
                </p14:cNvPr>
                <p14:cNvContentPartPr/>
                <p14:nvPr/>
              </p14:nvContentPartPr>
              <p14:xfrm>
                <a:off x="2933375" y="2186185"/>
                <a:ext cx="143640" cy="127800"/>
              </p14:xfrm>
            </p:contentPart>
          </mc:Choice>
          <mc:Fallback xmlns="">
            <p:pic>
              <p:nvPicPr>
                <p:cNvPr id="13" name="筆跡 12">
                  <a:extLst>
                    <a:ext uri="{FF2B5EF4-FFF2-40B4-BE49-F238E27FC236}">
                      <a16:creationId xmlns:a16="http://schemas.microsoft.com/office/drawing/2014/main" id="{D548464B-1EC4-4BD4-B016-F954593449F5}"/>
                    </a:ext>
                  </a:extLst>
                </p:cNvPr>
                <p:cNvPicPr/>
                <p:nvPr/>
              </p:nvPicPr>
              <p:blipFill>
                <a:blip r:embed="rId17"/>
                <a:stretch>
                  <a:fillRect/>
                </a:stretch>
              </p:blipFill>
              <p:spPr>
                <a:xfrm>
                  <a:off x="2924375" y="2177185"/>
                  <a:ext cx="16128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筆跡 13">
                  <a:extLst>
                    <a:ext uri="{FF2B5EF4-FFF2-40B4-BE49-F238E27FC236}">
                      <a16:creationId xmlns:a16="http://schemas.microsoft.com/office/drawing/2014/main" id="{E480785B-9A4F-42F8-94F4-F248DFB110D8}"/>
                    </a:ext>
                  </a:extLst>
                </p14:cNvPr>
                <p14:cNvContentPartPr/>
                <p14:nvPr/>
              </p14:nvContentPartPr>
              <p14:xfrm>
                <a:off x="2933375" y="2186185"/>
                <a:ext cx="360" cy="360"/>
              </p14:xfrm>
            </p:contentPart>
          </mc:Choice>
          <mc:Fallback xmlns="">
            <p:pic>
              <p:nvPicPr>
                <p:cNvPr id="14" name="筆跡 13">
                  <a:extLst>
                    <a:ext uri="{FF2B5EF4-FFF2-40B4-BE49-F238E27FC236}">
                      <a16:creationId xmlns:a16="http://schemas.microsoft.com/office/drawing/2014/main" id="{E480785B-9A4F-42F8-94F4-F248DFB110D8}"/>
                    </a:ext>
                  </a:extLst>
                </p:cNvPr>
                <p:cNvPicPr/>
                <p:nvPr/>
              </p:nvPicPr>
              <p:blipFill>
                <a:blip r:embed="rId19"/>
                <a:stretch>
                  <a:fillRect/>
                </a:stretch>
              </p:blipFill>
              <p:spPr>
                <a:xfrm>
                  <a:off x="2924735" y="21771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筆跡 14">
                  <a:extLst>
                    <a:ext uri="{FF2B5EF4-FFF2-40B4-BE49-F238E27FC236}">
                      <a16:creationId xmlns:a16="http://schemas.microsoft.com/office/drawing/2014/main" id="{D0B2CADA-B4FC-4A7E-BC8A-F362984A4D90}"/>
                    </a:ext>
                  </a:extLst>
                </p14:cNvPr>
                <p14:cNvContentPartPr/>
                <p14:nvPr/>
              </p14:nvContentPartPr>
              <p14:xfrm>
                <a:off x="2933375" y="2186185"/>
                <a:ext cx="137160" cy="159480"/>
              </p14:xfrm>
            </p:contentPart>
          </mc:Choice>
          <mc:Fallback xmlns="">
            <p:pic>
              <p:nvPicPr>
                <p:cNvPr id="15" name="筆跡 14">
                  <a:extLst>
                    <a:ext uri="{FF2B5EF4-FFF2-40B4-BE49-F238E27FC236}">
                      <a16:creationId xmlns:a16="http://schemas.microsoft.com/office/drawing/2014/main" id="{D0B2CADA-B4FC-4A7E-BC8A-F362984A4D90}"/>
                    </a:ext>
                  </a:extLst>
                </p:cNvPr>
                <p:cNvPicPr/>
                <p:nvPr/>
              </p:nvPicPr>
              <p:blipFill>
                <a:blip r:embed="rId21"/>
                <a:stretch>
                  <a:fillRect/>
                </a:stretch>
              </p:blipFill>
              <p:spPr>
                <a:xfrm>
                  <a:off x="2924735" y="2177185"/>
                  <a:ext cx="15480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筆跡 15">
                  <a:extLst>
                    <a:ext uri="{FF2B5EF4-FFF2-40B4-BE49-F238E27FC236}">
                      <a16:creationId xmlns:a16="http://schemas.microsoft.com/office/drawing/2014/main" id="{AAD2DF78-D00E-4E2A-BBC1-40CE089B600C}"/>
                    </a:ext>
                  </a:extLst>
                </p14:cNvPr>
                <p14:cNvContentPartPr/>
                <p14:nvPr/>
              </p14:nvContentPartPr>
              <p14:xfrm>
                <a:off x="3122015" y="2151985"/>
                <a:ext cx="112680" cy="195840"/>
              </p14:xfrm>
            </p:contentPart>
          </mc:Choice>
          <mc:Fallback xmlns="">
            <p:pic>
              <p:nvPicPr>
                <p:cNvPr id="16" name="筆跡 15">
                  <a:extLst>
                    <a:ext uri="{FF2B5EF4-FFF2-40B4-BE49-F238E27FC236}">
                      <a16:creationId xmlns:a16="http://schemas.microsoft.com/office/drawing/2014/main" id="{AAD2DF78-D00E-4E2A-BBC1-40CE089B600C}"/>
                    </a:ext>
                  </a:extLst>
                </p:cNvPr>
                <p:cNvPicPr/>
                <p:nvPr/>
              </p:nvPicPr>
              <p:blipFill>
                <a:blip r:embed="rId23"/>
                <a:stretch>
                  <a:fillRect/>
                </a:stretch>
              </p:blipFill>
              <p:spPr>
                <a:xfrm>
                  <a:off x="3113375" y="2143345"/>
                  <a:ext cx="13032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筆跡 17">
                  <a:extLst>
                    <a:ext uri="{FF2B5EF4-FFF2-40B4-BE49-F238E27FC236}">
                      <a16:creationId xmlns:a16="http://schemas.microsoft.com/office/drawing/2014/main" id="{9CDA9BDB-A1C8-4124-9CB0-A250BB8461AF}"/>
                    </a:ext>
                  </a:extLst>
                </p14:cNvPr>
                <p14:cNvContentPartPr/>
                <p14:nvPr/>
              </p14:nvContentPartPr>
              <p14:xfrm>
                <a:off x="3375095" y="2027065"/>
                <a:ext cx="151920" cy="337680"/>
              </p14:xfrm>
            </p:contentPart>
          </mc:Choice>
          <mc:Fallback xmlns="">
            <p:pic>
              <p:nvPicPr>
                <p:cNvPr id="18" name="筆跡 17">
                  <a:extLst>
                    <a:ext uri="{FF2B5EF4-FFF2-40B4-BE49-F238E27FC236}">
                      <a16:creationId xmlns:a16="http://schemas.microsoft.com/office/drawing/2014/main" id="{9CDA9BDB-A1C8-4124-9CB0-A250BB8461AF}"/>
                    </a:ext>
                  </a:extLst>
                </p:cNvPr>
                <p:cNvPicPr/>
                <p:nvPr/>
              </p:nvPicPr>
              <p:blipFill>
                <a:blip r:embed="rId25"/>
                <a:stretch>
                  <a:fillRect/>
                </a:stretch>
              </p:blipFill>
              <p:spPr>
                <a:xfrm>
                  <a:off x="3366095" y="2018425"/>
                  <a:ext cx="16956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筆跡 18">
                  <a:extLst>
                    <a:ext uri="{FF2B5EF4-FFF2-40B4-BE49-F238E27FC236}">
                      <a16:creationId xmlns:a16="http://schemas.microsoft.com/office/drawing/2014/main" id="{4D9C2E35-AF50-49F2-8497-ADFEB971CDB6}"/>
                    </a:ext>
                  </a:extLst>
                </p14:cNvPr>
                <p14:cNvContentPartPr/>
                <p14:nvPr/>
              </p14:nvContentPartPr>
              <p14:xfrm>
                <a:off x="3609455" y="2178985"/>
                <a:ext cx="104040" cy="128520"/>
              </p14:xfrm>
            </p:contentPart>
          </mc:Choice>
          <mc:Fallback xmlns="">
            <p:pic>
              <p:nvPicPr>
                <p:cNvPr id="19" name="筆跡 18">
                  <a:extLst>
                    <a:ext uri="{FF2B5EF4-FFF2-40B4-BE49-F238E27FC236}">
                      <a16:creationId xmlns:a16="http://schemas.microsoft.com/office/drawing/2014/main" id="{4D9C2E35-AF50-49F2-8497-ADFEB971CDB6}"/>
                    </a:ext>
                  </a:extLst>
                </p:cNvPr>
                <p:cNvPicPr/>
                <p:nvPr/>
              </p:nvPicPr>
              <p:blipFill>
                <a:blip r:embed="rId27"/>
                <a:stretch>
                  <a:fillRect/>
                </a:stretch>
              </p:blipFill>
              <p:spPr>
                <a:xfrm>
                  <a:off x="3600815" y="2170345"/>
                  <a:ext cx="1216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筆跡 19">
                  <a:extLst>
                    <a:ext uri="{FF2B5EF4-FFF2-40B4-BE49-F238E27FC236}">
                      <a16:creationId xmlns:a16="http://schemas.microsoft.com/office/drawing/2014/main" id="{0C9D737C-59C5-4AFB-A7B2-9A1409DA9D5A}"/>
                    </a:ext>
                  </a:extLst>
                </p14:cNvPr>
                <p14:cNvContentPartPr/>
                <p14:nvPr/>
              </p14:nvContentPartPr>
              <p14:xfrm>
                <a:off x="3582815" y="2175385"/>
                <a:ext cx="137160" cy="159480"/>
              </p14:xfrm>
            </p:contentPart>
          </mc:Choice>
          <mc:Fallback xmlns="">
            <p:pic>
              <p:nvPicPr>
                <p:cNvPr id="20" name="筆跡 19">
                  <a:extLst>
                    <a:ext uri="{FF2B5EF4-FFF2-40B4-BE49-F238E27FC236}">
                      <a16:creationId xmlns:a16="http://schemas.microsoft.com/office/drawing/2014/main" id="{0C9D737C-59C5-4AFB-A7B2-9A1409DA9D5A}"/>
                    </a:ext>
                  </a:extLst>
                </p:cNvPr>
                <p:cNvPicPr/>
                <p:nvPr/>
              </p:nvPicPr>
              <p:blipFill>
                <a:blip r:embed="rId29"/>
                <a:stretch>
                  <a:fillRect/>
                </a:stretch>
              </p:blipFill>
              <p:spPr>
                <a:xfrm>
                  <a:off x="3573815" y="2166745"/>
                  <a:ext cx="154800" cy="177120"/>
                </a:xfrm>
                <a:prstGeom prst="rect">
                  <a:avLst/>
                </a:prstGeom>
              </p:spPr>
            </p:pic>
          </mc:Fallback>
        </mc:AlternateContent>
      </p:grpSp>
      <p:grpSp>
        <p:nvGrpSpPr>
          <p:cNvPr id="25" name="群組 24">
            <a:extLst>
              <a:ext uri="{FF2B5EF4-FFF2-40B4-BE49-F238E27FC236}">
                <a16:creationId xmlns:a16="http://schemas.microsoft.com/office/drawing/2014/main" id="{B885A7AE-66DC-4F89-94D8-3A52AF49CBA4}"/>
              </a:ext>
            </a:extLst>
          </p:cNvPr>
          <p:cNvGrpSpPr/>
          <p:nvPr/>
        </p:nvGrpSpPr>
        <p:grpSpPr>
          <a:xfrm>
            <a:off x="1956335" y="1925545"/>
            <a:ext cx="380160" cy="912960"/>
            <a:chOff x="1956335" y="1925545"/>
            <a:chExt cx="380160" cy="912960"/>
          </a:xfrm>
        </p:grpSpPr>
        <mc:AlternateContent xmlns:mc="http://schemas.openxmlformats.org/markup-compatibility/2006" xmlns:p14="http://schemas.microsoft.com/office/powerpoint/2010/main">
          <mc:Choice Requires="p14">
            <p:contentPart p14:bwMode="auto" r:id="rId30">
              <p14:nvContentPartPr>
                <p14:cNvPr id="22" name="筆跡 21">
                  <a:extLst>
                    <a:ext uri="{FF2B5EF4-FFF2-40B4-BE49-F238E27FC236}">
                      <a16:creationId xmlns:a16="http://schemas.microsoft.com/office/drawing/2014/main" id="{5BD7B142-FF85-41AE-8B8B-0F0CF8DC40EC}"/>
                    </a:ext>
                  </a:extLst>
                </p14:cNvPr>
                <p14:cNvContentPartPr/>
                <p14:nvPr/>
              </p14:nvContentPartPr>
              <p14:xfrm>
                <a:off x="2074775" y="1925545"/>
                <a:ext cx="261720" cy="729360"/>
              </p14:xfrm>
            </p:contentPart>
          </mc:Choice>
          <mc:Fallback xmlns="">
            <p:pic>
              <p:nvPicPr>
                <p:cNvPr id="22" name="筆跡 21">
                  <a:extLst>
                    <a:ext uri="{FF2B5EF4-FFF2-40B4-BE49-F238E27FC236}">
                      <a16:creationId xmlns:a16="http://schemas.microsoft.com/office/drawing/2014/main" id="{5BD7B142-FF85-41AE-8B8B-0F0CF8DC40EC}"/>
                    </a:ext>
                  </a:extLst>
                </p:cNvPr>
                <p:cNvPicPr/>
                <p:nvPr/>
              </p:nvPicPr>
              <p:blipFill>
                <a:blip r:embed="rId31"/>
                <a:stretch>
                  <a:fillRect/>
                </a:stretch>
              </p:blipFill>
              <p:spPr>
                <a:xfrm>
                  <a:off x="2065775" y="1916905"/>
                  <a:ext cx="279360" cy="747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筆跡 22">
                  <a:extLst>
                    <a:ext uri="{FF2B5EF4-FFF2-40B4-BE49-F238E27FC236}">
                      <a16:creationId xmlns:a16="http://schemas.microsoft.com/office/drawing/2014/main" id="{6979712E-447E-4B2E-9A6A-034C0BA0160C}"/>
                    </a:ext>
                  </a:extLst>
                </p14:cNvPr>
                <p14:cNvContentPartPr/>
                <p14:nvPr/>
              </p14:nvContentPartPr>
              <p14:xfrm>
                <a:off x="1956335" y="2746705"/>
                <a:ext cx="135360" cy="49320"/>
              </p14:xfrm>
            </p:contentPart>
          </mc:Choice>
          <mc:Fallback xmlns="">
            <p:pic>
              <p:nvPicPr>
                <p:cNvPr id="23" name="筆跡 22">
                  <a:extLst>
                    <a:ext uri="{FF2B5EF4-FFF2-40B4-BE49-F238E27FC236}">
                      <a16:creationId xmlns:a16="http://schemas.microsoft.com/office/drawing/2014/main" id="{6979712E-447E-4B2E-9A6A-034C0BA0160C}"/>
                    </a:ext>
                  </a:extLst>
                </p:cNvPr>
                <p:cNvPicPr/>
                <p:nvPr/>
              </p:nvPicPr>
              <p:blipFill>
                <a:blip r:embed="rId33"/>
                <a:stretch>
                  <a:fillRect/>
                </a:stretch>
              </p:blipFill>
              <p:spPr>
                <a:xfrm>
                  <a:off x="1947695" y="2738065"/>
                  <a:ext cx="15300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筆跡 23">
                  <a:extLst>
                    <a:ext uri="{FF2B5EF4-FFF2-40B4-BE49-F238E27FC236}">
                      <a16:creationId xmlns:a16="http://schemas.microsoft.com/office/drawing/2014/main" id="{018D1910-0712-4627-8096-485F851B0943}"/>
                    </a:ext>
                  </a:extLst>
                </p14:cNvPr>
                <p14:cNvContentPartPr/>
                <p14:nvPr/>
              </p14:nvContentPartPr>
              <p14:xfrm>
                <a:off x="2126615" y="2719345"/>
                <a:ext cx="191160" cy="119160"/>
              </p14:xfrm>
            </p:contentPart>
          </mc:Choice>
          <mc:Fallback xmlns="">
            <p:pic>
              <p:nvPicPr>
                <p:cNvPr id="24" name="筆跡 23">
                  <a:extLst>
                    <a:ext uri="{FF2B5EF4-FFF2-40B4-BE49-F238E27FC236}">
                      <a16:creationId xmlns:a16="http://schemas.microsoft.com/office/drawing/2014/main" id="{018D1910-0712-4627-8096-485F851B0943}"/>
                    </a:ext>
                  </a:extLst>
                </p:cNvPr>
                <p:cNvPicPr/>
                <p:nvPr/>
              </p:nvPicPr>
              <p:blipFill>
                <a:blip r:embed="rId35"/>
                <a:stretch>
                  <a:fillRect/>
                </a:stretch>
              </p:blipFill>
              <p:spPr>
                <a:xfrm>
                  <a:off x="2117615" y="2710345"/>
                  <a:ext cx="208800" cy="136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26" name="筆跡 25">
                <a:extLst>
                  <a:ext uri="{FF2B5EF4-FFF2-40B4-BE49-F238E27FC236}">
                    <a16:creationId xmlns:a16="http://schemas.microsoft.com/office/drawing/2014/main" id="{59D03E92-4CD4-4003-833A-4AF548CBA67F}"/>
                  </a:ext>
                </a:extLst>
              </p14:cNvPr>
              <p14:cNvContentPartPr/>
              <p14:nvPr/>
            </p14:nvContentPartPr>
            <p14:xfrm>
              <a:off x="2367095" y="1835545"/>
              <a:ext cx="185040" cy="93960"/>
            </p14:xfrm>
          </p:contentPart>
        </mc:Choice>
        <mc:Fallback xmlns="">
          <p:pic>
            <p:nvPicPr>
              <p:cNvPr id="26" name="筆跡 25">
                <a:extLst>
                  <a:ext uri="{FF2B5EF4-FFF2-40B4-BE49-F238E27FC236}">
                    <a16:creationId xmlns:a16="http://schemas.microsoft.com/office/drawing/2014/main" id="{59D03E92-4CD4-4003-833A-4AF548CBA67F}"/>
                  </a:ext>
                </a:extLst>
              </p:cNvPr>
              <p:cNvPicPr/>
              <p:nvPr/>
            </p:nvPicPr>
            <p:blipFill>
              <a:blip r:embed="rId37"/>
              <a:stretch>
                <a:fillRect/>
              </a:stretch>
            </p:blipFill>
            <p:spPr>
              <a:xfrm>
                <a:off x="2358455" y="1826905"/>
                <a:ext cx="202680" cy="111600"/>
              </a:xfrm>
              <a:prstGeom prst="rect">
                <a:avLst/>
              </a:prstGeom>
            </p:spPr>
          </p:pic>
        </mc:Fallback>
      </mc:AlternateContent>
      <p:grpSp>
        <p:nvGrpSpPr>
          <p:cNvPr id="31" name="群組 30">
            <a:extLst>
              <a:ext uri="{FF2B5EF4-FFF2-40B4-BE49-F238E27FC236}">
                <a16:creationId xmlns:a16="http://schemas.microsoft.com/office/drawing/2014/main" id="{955DAD19-4108-4436-8758-A4F06330C9F9}"/>
              </a:ext>
            </a:extLst>
          </p:cNvPr>
          <p:cNvGrpSpPr/>
          <p:nvPr/>
        </p:nvGrpSpPr>
        <p:grpSpPr>
          <a:xfrm>
            <a:off x="3916535" y="2151985"/>
            <a:ext cx="154080" cy="123480"/>
            <a:chOff x="3916535" y="2151985"/>
            <a:chExt cx="154080" cy="123480"/>
          </a:xfrm>
        </p:grpSpPr>
        <mc:AlternateContent xmlns:mc="http://schemas.openxmlformats.org/markup-compatibility/2006" xmlns:p14="http://schemas.microsoft.com/office/powerpoint/2010/main">
          <mc:Choice Requires="p14">
            <p:contentPart p14:bwMode="auto" r:id="rId38">
              <p14:nvContentPartPr>
                <p14:cNvPr id="27" name="筆跡 26">
                  <a:extLst>
                    <a:ext uri="{FF2B5EF4-FFF2-40B4-BE49-F238E27FC236}">
                      <a16:creationId xmlns:a16="http://schemas.microsoft.com/office/drawing/2014/main" id="{6FE81560-0378-4AAC-AA24-F2E3B3A9C948}"/>
                    </a:ext>
                  </a:extLst>
                </p14:cNvPr>
                <p14:cNvContentPartPr/>
                <p14:nvPr/>
              </p14:nvContentPartPr>
              <p14:xfrm>
                <a:off x="3916535" y="2151985"/>
                <a:ext cx="147600" cy="40680"/>
              </p14:xfrm>
            </p:contentPart>
          </mc:Choice>
          <mc:Fallback xmlns="">
            <p:pic>
              <p:nvPicPr>
                <p:cNvPr id="27" name="筆跡 26">
                  <a:extLst>
                    <a:ext uri="{FF2B5EF4-FFF2-40B4-BE49-F238E27FC236}">
                      <a16:creationId xmlns:a16="http://schemas.microsoft.com/office/drawing/2014/main" id="{6FE81560-0378-4AAC-AA24-F2E3B3A9C948}"/>
                    </a:ext>
                  </a:extLst>
                </p:cNvPr>
                <p:cNvPicPr/>
                <p:nvPr/>
              </p:nvPicPr>
              <p:blipFill>
                <a:blip r:embed="rId39"/>
                <a:stretch>
                  <a:fillRect/>
                </a:stretch>
              </p:blipFill>
              <p:spPr>
                <a:xfrm>
                  <a:off x="3907895" y="2143345"/>
                  <a:ext cx="16524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筆跡 27">
                  <a:extLst>
                    <a:ext uri="{FF2B5EF4-FFF2-40B4-BE49-F238E27FC236}">
                      <a16:creationId xmlns:a16="http://schemas.microsoft.com/office/drawing/2014/main" id="{37B57EF1-DBA6-4D13-BA83-92DBC02C1E87}"/>
                    </a:ext>
                  </a:extLst>
                </p14:cNvPr>
                <p14:cNvContentPartPr/>
                <p14:nvPr/>
              </p14:nvContentPartPr>
              <p14:xfrm>
                <a:off x="3929135" y="2239105"/>
                <a:ext cx="141480" cy="36360"/>
              </p14:xfrm>
            </p:contentPart>
          </mc:Choice>
          <mc:Fallback xmlns="">
            <p:pic>
              <p:nvPicPr>
                <p:cNvPr id="28" name="筆跡 27">
                  <a:extLst>
                    <a:ext uri="{FF2B5EF4-FFF2-40B4-BE49-F238E27FC236}">
                      <a16:creationId xmlns:a16="http://schemas.microsoft.com/office/drawing/2014/main" id="{37B57EF1-DBA6-4D13-BA83-92DBC02C1E87}"/>
                    </a:ext>
                  </a:extLst>
                </p:cNvPr>
                <p:cNvPicPr/>
                <p:nvPr/>
              </p:nvPicPr>
              <p:blipFill>
                <a:blip r:embed="rId41"/>
                <a:stretch>
                  <a:fillRect/>
                </a:stretch>
              </p:blipFill>
              <p:spPr>
                <a:xfrm>
                  <a:off x="3920135" y="2230465"/>
                  <a:ext cx="159120" cy="54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
            <p14:nvContentPartPr>
              <p14:cNvPr id="29" name="筆跡 28">
                <a:extLst>
                  <a:ext uri="{FF2B5EF4-FFF2-40B4-BE49-F238E27FC236}">
                    <a16:creationId xmlns:a16="http://schemas.microsoft.com/office/drawing/2014/main" id="{C2CD5BEF-7C58-40A5-8390-0B41F9823658}"/>
                  </a:ext>
                </a:extLst>
              </p14:cNvPr>
              <p14:cNvContentPartPr/>
              <p14:nvPr/>
            </p14:nvContentPartPr>
            <p14:xfrm>
              <a:off x="4406135" y="1979905"/>
              <a:ext cx="184320" cy="242640"/>
            </p14:xfrm>
          </p:contentPart>
        </mc:Choice>
        <mc:Fallback xmlns="">
          <p:pic>
            <p:nvPicPr>
              <p:cNvPr id="29" name="筆跡 28">
                <a:extLst>
                  <a:ext uri="{FF2B5EF4-FFF2-40B4-BE49-F238E27FC236}">
                    <a16:creationId xmlns:a16="http://schemas.microsoft.com/office/drawing/2014/main" id="{C2CD5BEF-7C58-40A5-8390-0B41F9823658}"/>
                  </a:ext>
                </a:extLst>
              </p:cNvPr>
              <p:cNvPicPr/>
              <p:nvPr/>
            </p:nvPicPr>
            <p:blipFill>
              <a:blip r:embed="rId43"/>
              <a:stretch>
                <a:fillRect/>
              </a:stretch>
            </p:blipFill>
            <p:spPr>
              <a:xfrm>
                <a:off x="4397135" y="1971265"/>
                <a:ext cx="20196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筆跡 29">
                <a:extLst>
                  <a:ext uri="{FF2B5EF4-FFF2-40B4-BE49-F238E27FC236}">
                    <a16:creationId xmlns:a16="http://schemas.microsoft.com/office/drawing/2014/main" id="{2C7E6189-CE99-4DA2-B53B-8CD0BAEDDC40}"/>
                  </a:ext>
                </a:extLst>
              </p14:cNvPr>
              <p14:cNvContentPartPr/>
              <p14:nvPr/>
            </p14:nvContentPartPr>
            <p14:xfrm>
              <a:off x="4475975" y="2351785"/>
              <a:ext cx="50760" cy="47160"/>
            </p14:xfrm>
          </p:contentPart>
        </mc:Choice>
        <mc:Fallback xmlns="">
          <p:pic>
            <p:nvPicPr>
              <p:cNvPr id="30" name="筆跡 29">
                <a:extLst>
                  <a:ext uri="{FF2B5EF4-FFF2-40B4-BE49-F238E27FC236}">
                    <a16:creationId xmlns:a16="http://schemas.microsoft.com/office/drawing/2014/main" id="{2C7E6189-CE99-4DA2-B53B-8CD0BAEDDC40}"/>
                  </a:ext>
                </a:extLst>
              </p:cNvPr>
              <p:cNvPicPr/>
              <p:nvPr/>
            </p:nvPicPr>
            <p:blipFill>
              <a:blip r:embed="rId45"/>
              <a:stretch>
                <a:fillRect/>
              </a:stretch>
            </p:blipFill>
            <p:spPr>
              <a:xfrm>
                <a:off x="4466975" y="2342785"/>
                <a:ext cx="68400" cy="64800"/>
              </a:xfrm>
              <a:prstGeom prst="rect">
                <a:avLst/>
              </a:prstGeom>
            </p:spPr>
          </p:pic>
        </mc:Fallback>
      </mc:AlternateContent>
      <p:pic>
        <p:nvPicPr>
          <p:cNvPr id="32" name="圖片 31">
            <a:extLst>
              <a:ext uri="{FF2B5EF4-FFF2-40B4-BE49-F238E27FC236}">
                <a16:creationId xmlns:a16="http://schemas.microsoft.com/office/drawing/2014/main" id="{67B1E281-5ED7-45BD-A070-C029C8AF7314}"/>
              </a:ext>
            </a:extLst>
          </p:cNvPr>
          <p:cNvPicPr>
            <a:picLocks noChangeAspect="1"/>
          </p:cNvPicPr>
          <p:nvPr/>
        </p:nvPicPr>
        <p:blipFill>
          <a:blip r:embed="rId46"/>
          <a:stretch>
            <a:fillRect/>
          </a:stretch>
        </p:blipFill>
        <p:spPr>
          <a:xfrm>
            <a:off x="652497" y="3073658"/>
            <a:ext cx="2181225" cy="1257300"/>
          </a:xfrm>
          <a:prstGeom prst="rect">
            <a:avLst/>
          </a:prstGeom>
        </p:spPr>
      </p:pic>
      <p:pic>
        <p:nvPicPr>
          <p:cNvPr id="33" name="圖片 32">
            <a:extLst>
              <a:ext uri="{FF2B5EF4-FFF2-40B4-BE49-F238E27FC236}">
                <a16:creationId xmlns:a16="http://schemas.microsoft.com/office/drawing/2014/main" id="{03927178-BBEF-4AA6-9680-B33509F8FBE5}"/>
              </a:ext>
            </a:extLst>
          </p:cNvPr>
          <p:cNvPicPr>
            <a:picLocks noChangeAspect="1"/>
          </p:cNvPicPr>
          <p:nvPr/>
        </p:nvPicPr>
        <p:blipFill>
          <a:blip r:embed="rId47"/>
          <a:stretch>
            <a:fillRect/>
          </a:stretch>
        </p:blipFill>
        <p:spPr>
          <a:xfrm>
            <a:off x="652497" y="4566111"/>
            <a:ext cx="2105025" cy="1057275"/>
          </a:xfrm>
          <a:prstGeom prst="rect">
            <a:avLst/>
          </a:prstGeom>
        </p:spPr>
      </p:pic>
      <p:pic>
        <p:nvPicPr>
          <p:cNvPr id="34" name="圖片 33">
            <a:extLst>
              <a:ext uri="{FF2B5EF4-FFF2-40B4-BE49-F238E27FC236}">
                <a16:creationId xmlns:a16="http://schemas.microsoft.com/office/drawing/2014/main" id="{B170C74A-37C9-4C00-AF9D-FEE39B4033FC}"/>
              </a:ext>
            </a:extLst>
          </p:cNvPr>
          <p:cNvPicPr>
            <a:picLocks noChangeAspect="1"/>
          </p:cNvPicPr>
          <p:nvPr/>
        </p:nvPicPr>
        <p:blipFill>
          <a:blip r:embed="rId48"/>
          <a:stretch>
            <a:fillRect/>
          </a:stretch>
        </p:blipFill>
        <p:spPr>
          <a:xfrm>
            <a:off x="4571999" y="3073658"/>
            <a:ext cx="3966389" cy="2011526"/>
          </a:xfrm>
          <a:prstGeom prst="rect">
            <a:avLst/>
          </a:prstGeom>
        </p:spPr>
      </p:pic>
    </p:spTree>
    <p:extLst>
      <p:ext uri="{BB962C8B-B14F-4D97-AF65-F5344CB8AC3E}">
        <p14:creationId xmlns:p14="http://schemas.microsoft.com/office/powerpoint/2010/main" val="24405982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A6C5641-BCF8-4248-A437-D8D802C3687E}"/>
              </a:ext>
            </a:extLst>
          </p:cNvPr>
          <p:cNvSpPr>
            <a:spLocks noGrp="1"/>
          </p:cNvSpPr>
          <p:nvPr>
            <p:ph type="title"/>
          </p:nvPr>
        </p:nvSpPr>
        <p:spPr/>
        <p:txBody>
          <a:bodyPr/>
          <a:lstStyle/>
          <a:p>
            <a:r>
              <a:rPr lang="en-US" altLang="zh-TW" dirty="0"/>
              <a:t>Standard Normal Distribution</a:t>
            </a:r>
            <a:endParaRPr lang="zh-TW" altLang="en-US" dirty="0"/>
          </a:p>
        </p:txBody>
      </p:sp>
      <p:sp>
        <p:nvSpPr>
          <p:cNvPr id="4" name="投影片編號版面配置區 3">
            <a:extLst>
              <a:ext uri="{FF2B5EF4-FFF2-40B4-BE49-F238E27FC236}">
                <a16:creationId xmlns:a16="http://schemas.microsoft.com/office/drawing/2014/main" id="{BD434221-CA8C-4258-8C60-3D66446BF236}"/>
              </a:ext>
            </a:extLst>
          </p:cNvPr>
          <p:cNvSpPr>
            <a:spLocks noGrp="1"/>
          </p:cNvSpPr>
          <p:nvPr>
            <p:ph type="sldNum" sz="quarter" idx="12"/>
          </p:nvPr>
        </p:nvSpPr>
        <p:spPr/>
        <p:txBody>
          <a:bodyPr/>
          <a:lstStyle/>
          <a:p>
            <a:fld id="{8632C2C5-20A0-4062-ADB6-29D76B962CAE}" type="slidenum">
              <a:rPr lang="zh-TW" altLang="en-US" smtClean="0"/>
              <a:pPr/>
              <a:t>12</a:t>
            </a:fld>
            <a:endParaRPr lang="zh-TW" altLang="en-US"/>
          </a:p>
        </p:txBody>
      </p:sp>
      <p:grpSp>
        <p:nvGrpSpPr>
          <p:cNvPr id="30" name="群組 29">
            <a:extLst>
              <a:ext uri="{FF2B5EF4-FFF2-40B4-BE49-F238E27FC236}">
                <a16:creationId xmlns:a16="http://schemas.microsoft.com/office/drawing/2014/main" id="{CAA89E01-389A-4784-B304-CC1AD1E57956}"/>
              </a:ext>
            </a:extLst>
          </p:cNvPr>
          <p:cNvGrpSpPr/>
          <p:nvPr/>
        </p:nvGrpSpPr>
        <p:grpSpPr>
          <a:xfrm>
            <a:off x="701248" y="1543112"/>
            <a:ext cx="931320" cy="740160"/>
            <a:chOff x="958415" y="2322265"/>
            <a:chExt cx="931320" cy="740160"/>
          </a:xfrm>
        </p:grpSpPr>
        <mc:AlternateContent xmlns:mc="http://schemas.openxmlformats.org/markup-compatibility/2006" xmlns:p14="http://schemas.microsoft.com/office/powerpoint/2010/main">
          <mc:Choice Requires="p14">
            <p:contentPart p14:bwMode="auto" r:id="rId2">
              <p14:nvContentPartPr>
                <p14:cNvPr id="16" name="筆跡 15">
                  <a:extLst>
                    <a:ext uri="{FF2B5EF4-FFF2-40B4-BE49-F238E27FC236}">
                      <a16:creationId xmlns:a16="http://schemas.microsoft.com/office/drawing/2014/main" id="{3D445041-7A85-43BF-A624-312FF1AE746D}"/>
                    </a:ext>
                  </a:extLst>
                </p14:cNvPr>
                <p14:cNvContentPartPr/>
                <p14:nvPr/>
              </p14:nvContentPartPr>
              <p14:xfrm>
                <a:off x="1041575" y="2322265"/>
                <a:ext cx="173160" cy="740160"/>
              </p14:xfrm>
            </p:contentPart>
          </mc:Choice>
          <mc:Fallback xmlns="">
            <p:pic>
              <p:nvPicPr>
                <p:cNvPr id="16" name="筆跡 15">
                  <a:extLst>
                    <a:ext uri="{FF2B5EF4-FFF2-40B4-BE49-F238E27FC236}">
                      <a16:creationId xmlns:a16="http://schemas.microsoft.com/office/drawing/2014/main" id="{3D445041-7A85-43BF-A624-312FF1AE746D}"/>
                    </a:ext>
                  </a:extLst>
                </p:cNvPr>
                <p:cNvPicPr/>
                <p:nvPr/>
              </p:nvPicPr>
              <p:blipFill>
                <a:blip r:embed="rId3"/>
                <a:stretch>
                  <a:fillRect/>
                </a:stretch>
              </p:blipFill>
              <p:spPr>
                <a:xfrm>
                  <a:off x="1032935" y="2313625"/>
                  <a:ext cx="190800" cy="757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7" name="筆跡 16">
                  <a:extLst>
                    <a:ext uri="{FF2B5EF4-FFF2-40B4-BE49-F238E27FC236}">
                      <a16:creationId xmlns:a16="http://schemas.microsoft.com/office/drawing/2014/main" id="{9D40E475-3095-4582-981A-01949298C9BD}"/>
                    </a:ext>
                  </a:extLst>
                </p14:cNvPr>
                <p14:cNvContentPartPr/>
                <p14:nvPr/>
              </p14:nvContentPartPr>
              <p14:xfrm>
                <a:off x="958415" y="2657425"/>
                <a:ext cx="214560" cy="31320"/>
              </p14:xfrm>
            </p:contentPart>
          </mc:Choice>
          <mc:Fallback xmlns="">
            <p:pic>
              <p:nvPicPr>
                <p:cNvPr id="17" name="筆跡 16">
                  <a:extLst>
                    <a:ext uri="{FF2B5EF4-FFF2-40B4-BE49-F238E27FC236}">
                      <a16:creationId xmlns:a16="http://schemas.microsoft.com/office/drawing/2014/main" id="{9D40E475-3095-4582-981A-01949298C9BD}"/>
                    </a:ext>
                  </a:extLst>
                </p:cNvPr>
                <p:cNvPicPr/>
                <p:nvPr/>
              </p:nvPicPr>
              <p:blipFill>
                <a:blip r:embed="rId5"/>
                <a:stretch>
                  <a:fillRect/>
                </a:stretch>
              </p:blipFill>
              <p:spPr>
                <a:xfrm>
                  <a:off x="949415" y="2648785"/>
                  <a:ext cx="2322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筆跡 17">
                  <a:extLst>
                    <a:ext uri="{FF2B5EF4-FFF2-40B4-BE49-F238E27FC236}">
                      <a16:creationId xmlns:a16="http://schemas.microsoft.com/office/drawing/2014/main" id="{8517D66F-A06E-463D-ADCA-08133A9AFE93}"/>
                    </a:ext>
                  </a:extLst>
                </p14:cNvPr>
                <p14:cNvContentPartPr/>
                <p14:nvPr/>
              </p14:nvContentPartPr>
              <p14:xfrm>
                <a:off x="1215095" y="2568505"/>
                <a:ext cx="86040" cy="257400"/>
              </p14:xfrm>
            </p:contentPart>
          </mc:Choice>
          <mc:Fallback xmlns="">
            <p:pic>
              <p:nvPicPr>
                <p:cNvPr id="18" name="筆跡 17">
                  <a:extLst>
                    <a:ext uri="{FF2B5EF4-FFF2-40B4-BE49-F238E27FC236}">
                      <a16:creationId xmlns:a16="http://schemas.microsoft.com/office/drawing/2014/main" id="{8517D66F-A06E-463D-ADCA-08133A9AFE93}"/>
                    </a:ext>
                  </a:extLst>
                </p:cNvPr>
                <p:cNvPicPr/>
                <p:nvPr/>
              </p:nvPicPr>
              <p:blipFill>
                <a:blip r:embed="rId7"/>
                <a:stretch>
                  <a:fillRect/>
                </a:stretch>
              </p:blipFill>
              <p:spPr>
                <a:xfrm>
                  <a:off x="1206455" y="2559505"/>
                  <a:ext cx="10368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筆跡 18">
                  <a:extLst>
                    <a:ext uri="{FF2B5EF4-FFF2-40B4-BE49-F238E27FC236}">
                      <a16:creationId xmlns:a16="http://schemas.microsoft.com/office/drawing/2014/main" id="{22C5C4A5-CED2-4A79-8E42-F2225CFE86B3}"/>
                    </a:ext>
                  </a:extLst>
                </p14:cNvPr>
                <p14:cNvContentPartPr/>
                <p14:nvPr/>
              </p14:nvContentPartPr>
              <p14:xfrm>
                <a:off x="1365215" y="2642665"/>
                <a:ext cx="180720" cy="176760"/>
              </p14:xfrm>
            </p:contentPart>
          </mc:Choice>
          <mc:Fallback xmlns="">
            <p:pic>
              <p:nvPicPr>
                <p:cNvPr id="19" name="筆跡 18">
                  <a:extLst>
                    <a:ext uri="{FF2B5EF4-FFF2-40B4-BE49-F238E27FC236}">
                      <a16:creationId xmlns:a16="http://schemas.microsoft.com/office/drawing/2014/main" id="{22C5C4A5-CED2-4A79-8E42-F2225CFE86B3}"/>
                    </a:ext>
                  </a:extLst>
                </p:cNvPr>
                <p:cNvPicPr/>
                <p:nvPr/>
              </p:nvPicPr>
              <p:blipFill>
                <a:blip r:embed="rId9"/>
                <a:stretch>
                  <a:fillRect/>
                </a:stretch>
              </p:blipFill>
              <p:spPr>
                <a:xfrm>
                  <a:off x="1356575" y="2634025"/>
                  <a:ext cx="1983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 name="筆跡 19">
                  <a:extLst>
                    <a:ext uri="{FF2B5EF4-FFF2-40B4-BE49-F238E27FC236}">
                      <a16:creationId xmlns:a16="http://schemas.microsoft.com/office/drawing/2014/main" id="{7F57F1C8-FDBB-4F29-AA2B-749CA1B89150}"/>
                    </a:ext>
                  </a:extLst>
                </p14:cNvPr>
                <p14:cNvContentPartPr/>
                <p14:nvPr/>
              </p14:nvContentPartPr>
              <p14:xfrm>
                <a:off x="1377815" y="2638345"/>
                <a:ext cx="133200" cy="182880"/>
              </p14:xfrm>
            </p:contentPart>
          </mc:Choice>
          <mc:Fallback xmlns="">
            <p:pic>
              <p:nvPicPr>
                <p:cNvPr id="20" name="筆跡 19">
                  <a:extLst>
                    <a:ext uri="{FF2B5EF4-FFF2-40B4-BE49-F238E27FC236}">
                      <a16:creationId xmlns:a16="http://schemas.microsoft.com/office/drawing/2014/main" id="{7F57F1C8-FDBB-4F29-AA2B-749CA1B89150}"/>
                    </a:ext>
                  </a:extLst>
                </p:cNvPr>
                <p:cNvPicPr/>
                <p:nvPr/>
              </p:nvPicPr>
              <p:blipFill>
                <a:blip r:embed="rId11"/>
                <a:stretch>
                  <a:fillRect/>
                </a:stretch>
              </p:blipFill>
              <p:spPr>
                <a:xfrm>
                  <a:off x="1368815" y="2629705"/>
                  <a:ext cx="15084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1" name="筆跡 20">
                  <a:extLst>
                    <a:ext uri="{FF2B5EF4-FFF2-40B4-BE49-F238E27FC236}">
                      <a16:creationId xmlns:a16="http://schemas.microsoft.com/office/drawing/2014/main" id="{C66A2F02-53B4-4FA5-A553-58B418F9D348}"/>
                    </a:ext>
                  </a:extLst>
                </p14:cNvPr>
                <p14:cNvContentPartPr/>
                <p14:nvPr/>
              </p14:nvContentPartPr>
              <p14:xfrm>
                <a:off x="1552055" y="2594065"/>
                <a:ext cx="128880" cy="261720"/>
              </p14:xfrm>
            </p:contentPart>
          </mc:Choice>
          <mc:Fallback xmlns="">
            <p:pic>
              <p:nvPicPr>
                <p:cNvPr id="21" name="筆跡 20">
                  <a:extLst>
                    <a:ext uri="{FF2B5EF4-FFF2-40B4-BE49-F238E27FC236}">
                      <a16:creationId xmlns:a16="http://schemas.microsoft.com/office/drawing/2014/main" id="{C66A2F02-53B4-4FA5-A553-58B418F9D348}"/>
                    </a:ext>
                  </a:extLst>
                </p:cNvPr>
                <p:cNvPicPr/>
                <p:nvPr/>
              </p:nvPicPr>
              <p:blipFill>
                <a:blip r:embed="rId13"/>
                <a:stretch>
                  <a:fillRect/>
                </a:stretch>
              </p:blipFill>
              <p:spPr>
                <a:xfrm>
                  <a:off x="1543055" y="2585065"/>
                  <a:ext cx="14652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2" name="筆跡 21">
                  <a:extLst>
                    <a:ext uri="{FF2B5EF4-FFF2-40B4-BE49-F238E27FC236}">
                      <a16:creationId xmlns:a16="http://schemas.microsoft.com/office/drawing/2014/main" id="{564CAAA8-FC45-45F8-B046-83F2C7F40AE0}"/>
                    </a:ext>
                  </a:extLst>
                </p14:cNvPr>
                <p14:cNvContentPartPr/>
                <p14:nvPr/>
              </p14:nvContentPartPr>
              <p14:xfrm>
                <a:off x="1753295" y="2655625"/>
                <a:ext cx="136440" cy="19080"/>
              </p14:xfrm>
            </p:contentPart>
          </mc:Choice>
          <mc:Fallback xmlns="">
            <p:pic>
              <p:nvPicPr>
                <p:cNvPr id="22" name="筆跡 21">
                  <a:extLst>
                    <a:ext uri="{FF2B5EF4-FFF2-40B4-BE49-F238E27FC236}">
                      <a16:creationId xmlns:a16="http://schemas.microsoft.com/office/drawing/2014/main" id="{564CAAA8-FC45-45F8-B046-83F2C7F40AE0}"/>
                    </a:ext>
                  </a:extLst>
                </p:cNvPr>
                <p:cNvPicPr/>
                <p:nvPr/>
              </p:nvPicPr>
              <p:blipFill>
                <a:blip r:embed="rId15"/>
                <a:stretch>
                  <a:fillRect/>
                </a:stretch>
              </p:blipFill>
              <p:spPr>
                <a:xfrm>
                  <a:off x="1744295" y="2646625"/>
                  <a:ext cx="154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3" name="筆跡 22">
                  <a:extLst>
                    <a:ext uri="{FF2B5EF4-FFF2-40B4-BE49-F238E27FC236}">
                      <a16:creationId xmlns:a16="http://schemas.microsoft.com/office/drawing/2014/main" id="{D2D0C07F-FF0B-4B7B-97F8-BC107705A93A}"/>
                    </a:ext>
                  </a:extLst>
                </p14:cNvPr>
                <p14:cNvContentPartPr/>
                <p14:nvPr/>
              </p14:nvContentPartPr>
              <p14:xfrm>
                <a:off x="1753295" y="2672545"/>
                <a:ext cx="360" cy="360"/>
              </p14:xfrm>
            </p:contentPart>
          </mc:Choice>
          <mc:Fallback xmlns="">
            <p:pic>
              <p:nvPicPr>
                <p:cNvPr id="23" name="筆跡 22">
                  <a:extLst>
                    <a:ext uri="{FF2B5EF4-FFF2-40B4-BE49-F238E27FC236}">
                      <a16:creationId xmlns:a16="http://schemas.microsoft.com/office/drawing/2014/main" id="{D2D0C07F-FF0B-4B7B-97F8-BC107705A93A}"/>
                    </a:ext>
                  </a:extLst>
                </p:cNvPr>
                <p:cNvPicPr/>
                <p:nvPr/>
              </p:nvPicPr>
              <p:blipFill>
                <a:blip r:embed="rId17"/>
                <a:stretch>
                  <a:fillRect/>
                </a:stretch>
              </p:blipFill>
              <p:spPr>
                <a:xfrm>
                  <a:off x="1744295" y="266354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 name="筆跡 23">
                  <a:extLst>
                    <a:ext uri="{FF2B5EF4-FFF2-40B4-BE49-F238E27FC236}">
                      <a16:creationId xmlns:a16="http://schemas.microsoft.com/office/drawing/2014/main" id="{390E5FC1-3853-44CC-8DFF-6504CA2F23FC}"/>
                    </a:ext>
                  </a:extLst>
                </p14:cNvPr>
                <p14:cNvContentPartPr/>
                <p14:nvPr/>
              </p14:nvContentPartPr>
              <p14:xfrm>
                <a:off x="1753295" y="2672545"/>
                <a:ext cx="135360" cy="71640"/>
              </p14:xfrm>
            </p:contentPart>
          </mc:Choice>
          <mc:Fallback xmlns="">
            <p:pic>
              <p:nvPicPr>
                <p:cNvPr id="24" name="筆跡 23">
                  <a:extLst>
                    <a:ext uri="{FF2B5EF4-FFF2-40B4-BE49-F238E27FC236}">
                      <a16:creationId xmlns:a16="http://schemas.microsoft.com/office/drawing/2014/main" id="{390E5FC1-3853-44CC-8DFF-6504CA2F23FC}"/>
                    </a:ext>
                  </a:extLst>
                </p:cNvPr>
                <p:cNvPicPr/>
                <p:nvPr/>
              </p:nvPicPr>
              <p:blipFill>
                <a:blip r:embed="rId19"/>
                <a:stretch>
                  <a:fillRect/>
                </a:stretch>
              </p:blipFill>
              <p:spPr>
                <a:xfrm>
                  <a:off x="1744295" y="2663545"/>
                  <a:ext cx="153000" cy="89280"/>
                </a:xfrm>
                <a:prstGeom prst="rect">
                  <a:avLst/>
                </a:prstGeom>
              </p:spPr>
            </p:pic>
          </mc:Fallback>
        </mc:AlternateContent>
      </p:grpSp>
      <p:grpSp>
        <p:nvGrpSpPr>
          <p:cNvPr id="35" name="群組 34">
            <a:extLst>
              <a:ext uri="{FF2B5EF4-FFF2-40B4-BE49-F238E27FC236}">
                <a16:creationId xmlns:a16="http://schemas.microsoft.com/office/drawing/2014/main" id="{297DC031-00A4-442F-98D8-D63A1A041BE0}"/>
              </a:ext>
            </a:extLst>
          </p:cNvPr>
          <p:cNvGrpSpPr/>
          <p:nvPr/>
        </p:nvGrpSpPr>
        <p:grpSpPr>
          <a:xfrm>
            <a:off x="1886008" y="1409192"/>
            <a:ext cx="971280" cy="693720"/>
            <a:chOff x="2143175" y="2188345"/>
            <a:chExt cx="971280" cy="693720"/>
          </a:xfrm>
        </p:grpSpPr>
        <mc:AlternateContent xmlns:mc="http://schemas.openxmlformats.org/markup-compatibility/2006" xmlns:p14="http://schemas.microsoft.com/office/powerpoint/2010/main">
          <mc:Choice Requires="p14">
            <p:contentPart p14:bwMode="auto" r:id="rId20">
              <p14:nvContentPartPr>
                <p14:cNvPr id="25" name="筆跡 24">
                  <a:extLst>
                    <a:ext uri="{FF2B5EF4-FFF2-40B4-BE49-F238E27FC236}">
                      <a16:creationId xmlns:a16="http://schemas.microsoft.com/office/drawing/2014/main" id="{8CFB0907-3BEC-4D19-B9A1-F57E18485CCF}"/>
                    </a:ext>
                  </a:extLst>
                </p14:cNvPr>
                <p14:cNvContentPartPr/>
                <p14:nvPr/>
              </p14:nvContentPartPr>
              <p14:xfrm>
                <a:off x="2143175" y="2565985"/>
                <a:ext cx="307440" cy="316080"/>
              </p14:xfrm>
            </p:contentPart>
          </mc:Choice>
          <mc:Fallback xmlns="">
            <p:pic>
              <p:nvPicPr>
                <p:cNvPr id="25" name="筆跡 24">
                  <a:extLst>
                    <a:ext uri="{FF2B5EF4-FFF2-40B4-BE49-F238E27FC236}">
                      <a16:creationId xmlns:a16="http://schemas.microsoft.com/office/drawing/2014/main" id="{8CFB0907-3BEC-4D19-B9A1-F57E18485CCF}"/>
                    </a:ext>
                  </a:extLst>
                </p:cNvPr>
                <p:cNvPicPr/>
                <p:nvPr/>
              </p:nvPicPr>
              <p:blipFill>
                <a:blip r:embed="rId21"/>
                <a:stretch>
                  <a:fillRect/>
                </a:stretch>
              </p:blipFill>
              <p:spPr>
                <a:xfrm>
                  <a:off x="2134175" y="2556985"/>
                  <a:ext cx="32508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6" name="筆跡 25">
                  <a:extLst>
                    <a:ext uri="{FF2B5EF4-FFF2-40B4-BE49-F238E27FC236}">
                      <a16:creationId xmlns:a16="http://schemas.microsoft.com/office/drawing/2014/main" id="{773215E2-E4C4-450A-A433-444696BFE255}"/>
                    </a:ext>
                  </a:extLst>
                </p14:cNvPr>
                <p14:cNvContentPartPr/>
                <p14:nvPr/>
              </p14:nvContentPartPr>
              <p14:xfrm>
                <a:off x="2425055" y="2441065"/>
                <a:ext cx="133200" cy="28080"/>
              </p14:xfrm>
            </p:contentPart>
          </mc:Choice>
          <mc:Fallback xmlns="">
            <p:pic>
              <p:nvPicPr>
                <p:cNvPr id="26" name="筆跡 25">
                  <a:extLst>
                    <a:ext uri="{FF2B5EF4-FFF2-40B4-BE49-F238E27FC236}">
                      <a16:creationId xmlns:a16="http://schemas.microsoft.com/office/drawing/2014/main" id="{773215E2-E4C4-450A-A433-444696BFE255}"/>
                    </a:ext>
                  </a:extLst>
                </p:cNvPr>
                <p:cNvPicPr/>
                <p:nvPr/>
              </p:nvPicPr>
              <p:blipFill>
                <a:blip r:embed="rId23"/>
                <a:stretch>
                  <a:fillRect/>
                </a:stretch>
              </p:blipFill>
              <p:spPr>
                <a:xfrm>
                  <a:off x="2416415" y="2432065"/>
                  <a:ext cx="1508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7" name="筆跡 26">
                  <a:extLst>
                    <a:ext uri="{FF2B5EF4-FFF2-40B4-BE49-F238E27FC236}">
                      <a16:creationId xmlns:a16="http://schemas.microsoft.com/office/drawing/2014/main" id="{D7E4DBC9-C937-425A-BBA0-7A3F159EB95A}"/>
                    </a:ext>
                  </a:extLst>
                </p14:cNvPr>
                <p14:cNvContentPartPr/>
                <p14:nvPr/>
              </p14:nvContentPartPr>
              <p14:xfrm>
                <a:off x="2636735" y="2394265"/>
                <a:ext cx="153720" cy="14400"/>
              </p14:xfrm>
            </p:contentPart>
          </mc:Choice>
          <mc:Fallback xmlns="">
            <p:pic>
              <p:nvPicPr>
                <p:cNvPr id="27" name="筆跡 26">
                  <a:extLst>
                    <a:ext uri="{FF2B5EF4-FFF2-40B4-BE49-F238E27FC236}">
                      <a16:creationId xmlns:a16="http://schemas.microsoft.com/office/drawing/2014/main" id="{D7E4DBC9-C937-425A-BBA0-7A3F159EB95A}"/>
                    </a:ext>
                  </a:extLst>
                </p:cNvPr>
                <p:cNvPicPr/>
                <p:nvPr/>
              </p:nvPicPr>
              <p:blipFill>
                <a:blip r:embed="rId25"/>
                <a:stretch>
                  <a:fillRect/>
                </a:stretch>
              </p:blipFill>
              <p:spPr>
                <a:xfrm>
                  <a:off x="2628095" y="2385265"/>
                  <a:ext cx="1713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筆跡 27">
                  <a:extLst>
                    <a:ext uri="{FF2B5EF4-FFF2-40B4-BE49-F238E27FC236}">
                      <a16:creationId xmlns:a16="http://schemas.microsoft.com/office/drawing/2014/main" id="{1239145D-798B-49D2-AE2F-15C833CE23E9}"/>
                    </a:ext>
                  </a:extLst>
                </p14:cNvPr>
                <p14:cNvContentPartPr/>
                <p14:nvPr/>
              </p14:nvContentPartPr>
              <p14:xfrm>
                <a:off x="2672015" y="2481385"/>
                <a:ext cx="89640" cy="101160"/>
              </p14:xfrm>
            </p:contentPart>
          </mc:Choice>
          <mc:Fallback xmlns="">
            <p:pic>
              <p:nvPicPr>
                <p:cNvPr id="28" name="筆跡 27">
                  <a:extLst>
                    <a:ext uri="{FF2B5EF4-FFF2-40B4-BE49-F238E27FC236}">
                      <a16:creationId xmlns:a16="http://schemas.microsoft.com/office/drawing/2014/main" id="{1239145D-798B-49D2-AE2F-15C833CE23E9}"/>
                    </a:ext>
                  </a:extLst>
                </p:cNvPr>
                <p:cNvPicPr/>
                <p:nvPr/>
              </p:nvPicPr>
              <p:blipFill>
                <a:blip r:embed="rId27"/>
                <a:stretch>
                  <a:fillRect/>
                </a:stretch>
              </p:blipFill>
              <p:spPr>
                <a:xfrm>
                  <a:off x="2663375" y="2472385"/>
                  <a:ext cx="1072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筆跡 30">
                  <a:extLst>
                    <a:ext uri="{FF2B5EF4-FFF2-40B4-BE49-F238E27FC236}">
                      <a16:creationId xmlns:a16="http://schemas.microsoft.com/office/drawing/2014/main" id="{6C016FD5-8C12-4CAE-A5E6-2E2A407FF220}"/>
                    </a:ext>
                  </a:extLst>
                </p14:cNvPr>
                <p14:cNvContentPartPr/>
                <p14:nvPr/>
              </p14:nvContentPartPr>
              <p14:xfrm>
                <a:off x="2682455" y="2188345"/>
                <a:ext cx="360" cy="146880"/>
              </p14:xfrm>
            </p:contentPart>
          </mc:Choice>
          <mc:Fallback xmlns="">
            <p:pic>
              <p:nvPicPr>
                <p:cNvPr id="31" name="筆跡 30">
                  <a:extLst>
                    <a:ext uri="{FF2B5EF4-FFF2-40B4-BE49-F238E27FC236}">
                      <a16:creationId xmlns:a16="http://schemas.microsoft.com/office/drawing/2014/main" id="{6C016FD5-8C12-4CAE-A5E6-2E2A407FF220}"/>
                    </a:ext>
                  </a:extLst>
                </p:cNvPr>
                <p:cNvPicPr/>
                <p:nvPr/>
              </p:nvPicPr>
              <p:blipFill>
                <a:blip r:embed="rId29"/>
                <a:stretch>
                  <a:fillRect/>
                </a:stretch>
              </p:blipFill>
              <p:spPr>
                <a:xfrm>
                  <a:off x="2673455" y="2179345"/>
                  <a:ext cx="1800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筆跡 31">
                  <a:extLst>
                    <a:ext uri="{FF2B5EF4-FFF2-40B4-BE49-F238E27FC236}">
                      <a16:creationId xmlns:a16="http://schemas.microsoft.com/office/drawing/2014/main" id="{1F328439-2FC5-4D11-B9A5-891D04B92F22}"/>
                    </a:ext>
                  </a:extLst>
                </p14:cNvPr>
                <p14:cNvContentPartPr/>
                <p14:nvPr/>
              </p14:nvContentPartPr>
              <p14:xfrm>
                <a:off x="2860655" y="2334865"/>
                <a:ext cx="106200" cy="163800"/>
              </p14:xfrm>
            </p:contentPart>
          </mc:Choice>
          <mc:Fallback xmlns="">
            <p:pic>
              <p:nvPicPr>
                <p:cNvPr id="32" name="筆跡 31">
                  <a:extLst>
                    <a:ext uri="{FF2B5EF4-FFF2-40B4-BE49-F238E27FC236}">
                      <a16:creationId xmlns:a16="http://schemas.microsoft.com/office/drawing/2014/main" id="{1F328439-2FC5-4D11-B9A5-891D04B92F22}"/>
                    </a:ext>
                  </a:extLst>
                </p:cNvPr>
                <p:cNvPicPr/>
                <p:nvPr/>
              </p:nvPicPr>
              <p:blipFill>
                <a:blip r:embed="rId31"/>
                <a:stretch>
                  <a:fillRect/>
                </a:stretch>
              </p:blipFill>
              <p:spPr>
                <a:xfrm>
                  <a:off x="2852015" y="2325865"/>
                  <a:ext cx="1238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3" name="筆跡 32">
                  <a:extLst>
                    <a:ext uri="{FF2B5EF4-FFF2-40B4-BE49-F238E27FC236}">
                      <a16:creationId xmlns:a16="http://schemas.microsoft.com/office/drawing/2014/main" id="{103D8C38-1843-4A3B-AF68-073F2040D29D}"/>
                    </a:ext>
                  </a:extLst>
                </p14:cNvPr>
                <p14:cNvContentPartPr/>
                <p14:nvPr/>
              </p14:nvContentPartPr>
              <p14:xfrm>
                <a:off x="2852375" y="2326225"/>
                <a:ext cx="114480" cy="195840"/>
              </p14:xfrm>
            </p:contentPart>
          </mc:Choice>
          <mc:Fallback xmlns="">
            <p:pic>
              <p:nvPicPr>
                <p:cNvPr id="33" name="筆跡 32">
                  <a:extLst>
                    <a:ext uri="{FF2B5EF4-FFF2-40B4-BE49-F238E27FC236}">
                      <a16:creationId xmlns:a16="http://schemas.microsoft.com/office/drawing/2014/main" id="{103D8C38-1843-4A3B-AF68-073F2040D29D}"/>
                    </a:ext>
                  </a:extLst>
                </p:cNvPr>
                <p:cNvPicPr/>
                <p:nvPr/>
              </p:nvPicPr>
              <p:blipFill>
                <a:blip r:embed="rId33"/>
                <a:stretch>
                  <a:fillRect/>
                </a:stretch>
              </p:blipFill>
              <p:spPr>
                <a:xfrm>
                  <a:off x="2843735" y="2317585"/>
                  <a:ext cx="13212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4" name="筆跡 33">
                  <a:extLst>
                    <a:ext uri="{FF2B5EF4-FFF2-40B4-BE49-F238E27FC236}">
                      <a16:creationId xmlns:a16="http://schemas.microsoft.com/office/drawing/2014/main" id="{99AD1B1C-EBD9-4914-A9CF-5A48ED82A903}"/>
                    </a:ext>
                  </a:extLst>
                </p14:cNvPr>
                <p14:cNvContentPartPr/>
                <p14:nvPr/>
              </p14:nvContentPartPr>
              <p14:xfrm>
                <a:off x="3024815" y="2245585"/>
                <a:ext cx="89640" cy="97920"/>
              </p14:xfrm>
            </p:contentPart>
          </mc:Choice>
          <mc:Fallback xmlns="">
            <p:pic>
              <p:nvPicPr>
                <p:cNvPr id="34" name="筆跡 33">
                  <a:extLst>
                    <a:ext uri="{FF2B5EF4-FFF2-40B4-BE49-F238E27FC236}">
                      <a16:creationId xmlns:a16="http://schemas.microsoft.com/office/drawing/2014/main" id="{99AD1B1C-EBD9-4914-A9CF-5A48ED82A903}"/>
                    </a:ext>
                  </a:extLst>
                </p:cNvPr>
                <p:cNvPicPr/>
                <p:nvPr/>
              </p:nvPicPr>
              <p:blipFill>
                <a:blip r:embed="rId35"/>
                <a:stretch>
                  <a:fillRect/>
                </a:stretch>
              </p:blipFill>
              <p:spPr>
                <a:xfrm>
                  <a:off x="3015815" y="2236585"/>
                  <a:ext cx="107280" cy="115560"/>
                </a:xfrm>
                <a:prstGeom prst="rect">
                  <a:avLst/>
                </a:prstGeom>
              </p:spPr>
            </p:pic>
          </mc:Fallback>
        </mc:AlternateContent>
      </p:grpSp>
      <p:grpSp>
        <p:nvGrpSpPr>
          <p:cNvPr id="56" name="群組 55">
            <a:extLst>
              <a:ext uri="{FF2B5EF4-FFF2-40B4-BE49-F238E27FC236}">
                <a16:creationId xmlns:a16="http://schemas.microsoft.com/office/drawing/2014/main" id="{F37227D0-D5EB-48C2-91BC-8644D781F3CD}"/>
              </a:ext>
            </a:extLst>
          </p:cNvPr>
          <p:cNvGrpSpPr/>
          <p:nvPr/>
        </p:nvGrpSpPr>
        <p:grpSpPr>
          <a:xfrm>
            <a:off x="731848" y="2281112"/>
            <a:ext cx="1965600" cy="1188360"/>
            <a:chOff x="989015" y="3060265"/>
            <a:chExt cx="1965600" cy="1188360"/>
          </a:xfrm>
        </p:grpSpPr>
        <mc:AlternateContent xmlns:mc="http://schemas.openxmlformats.org/markup-compatibility/2006" xmlns:p14="http://schemas.microsoft.com/office/powerpoint/2010/main">
          <mc:Choice Requires="p14">
            <p:contentPart p14:bwMode="auto" r:id="rId36">
              <p14:nvContentPartPr>
                <p14:cNvPr id="36" name="筆跡 35">
                  <a:extLst>
                    <a:ext uri="{FF2B5EF4-FFF2-40B4-BE49-F238E27FC236}">
                      <a16:creationId xmlns:a16="http://schemas.microsoft.com/office/drawing/2014/main" id="{C7359393-06A4-49B0-8FB9-90494B6D4806}"/>
                    </a:ext>
                  </a:extLst>
                </p14:cNvPr>
                <p14:cNvContentPartPr/>
                <p14:nvPr/>
              </p14:nvContentPartPr>
              <p14:xfrm>
                <a:off x="989015" y="3421705"/>
                <a:ext cx="212760" cy="368280"/>
              </p14:xfrm>
            </p:contentPart>
          </mc:Choice>
          <mc:Fallback xmlns="">
            <p:pic>
              <p:nvPicPr>
                <p:cNvPr id="36" name="筆跡 35">
                  <a:extLst>
                    <a:ext uri="{FF2B5EF4-FFF2-40B4-BE49-F238E27FC236}">
                      <a16:creationId xmlns:a16="http://schemas.microsoft.com/office/drawing/2014/main" id="{C7359393-06A4-49B0-8FB9-90494B6D4806}"/>
                    </a:ext>
                  </a:extLst>
                </p:cNvPr>
                <p:cNvPicPr/>
                <p:nvPr/>
              </p:nvPicPr>
              <p:blipFill>
                <a:blip r:embed="rId37"/>
                <a:stretch>
                  <a:fillRect/>
                </a:stretch>
              </p:blipFill>
              <p:spPr>
                <a:xfrm>
                  <a:off x="980375" y="3413065"/>
                  <a:ext cx="23040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7" name="筆跡 36">
                  <a:extLst>
                    <a:ext uri="{FF2B5EF4-FFF2-40B4-BE49-F238E27FC236}">
                      <a16:creationId xmlns:a16="http://schemas.microsoft.com/office/drawing/2014/main" id="{AF1B0E45-96A5-4F31-9D1F-75E87849A7D9}"/>
                    </a:ext>
                  </a:extLst>
                </p14:cNvPr>
                <p14:cNvContentPartPr/>
                <p14:nvPr/>
              </p14:nvContentPartPr>
              <p14:xfrm>
                <a:off x="1049855" y="3609265"/>
                <a:ext cx="189000" cy="47160"/>
              </p14:xfrm>
            </p:contentPart>
          </mc:Choice>
          <mc:Fallback xmlns="">
            <p:pic>
              <p:nvPicPr>
                <p:cNvPr id="37" name="筆跡 36">
                  <a:extLst>
                    <a:ext uri="{FF2B5EF4-FFF2-40B4-BE49-F238E27FC236}">
                      <a16:creationId xmlns:a16="http://schemas.microsoft.com/office/drawing/2014/main" id="{AF1B0E45-96A5-4F31-9D1F-75E87849A7D9}"/>
                    </a:ext>
                  </a:extLst>
                </p:cNvPr>
                <p:cNvPicPr/>
                <p:nvPr/>
              </p:nvPicPr>
              <p:blipFill>
                <a:blip r:embed="rId39"/>
                <a:stretch>
                  <a:fillRect/>
                </a:stretch>
              </p:blipFill>
              <p:spPr>
                <a:xfrm>
                  <a:off x="1041215" y="3600265"/>
                  <a:ext cx="20664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8" name="筆跡 37">
                  <a:extLst>
                    <a:ext uri="{FF2B5EF4-FFF2-40B4-BE49-F238E27FC236}">
                      <a16:creationId xmlns:a16="http://schemas.microsoft.com/office/drawing/2014/main" id="{598B91D0-6322-4404-8722-48329A6A1288}"/>
                    </a:ext>
                  </a:extLst>
                </p14:cNvPr>
                <p14:cNvContentPartPr/>
                <p14:nvPr/>
              </p14:nvContentPartPr>
              <p14:xfrm>
                <a:off x="1367375" y="3517825"/>
                <a:ext cx="126720" cy="11520"/>
              </p14:xfrm>
            </p:contentPart>
          </mc:Choice>
          <mc:Fallback xmlns="">
            <p:pic>
              <p:nvPicPr>
                <p:cNvPr id="38" name="筆跡 37">
                  <a:extLst>
                    <a:ext uri="{FF2B5EF4-FFF2-40B4-BE49-F238E27FC236}">
                      <a16:creationId xmlns:a16="http://schemas.microsoft.com/office/drawing/2014/main" id="{598B91D0-6322-4404-8722-48329A6A1288}"/>
                    </a:ext>
                  </a:extLst>
                </p:cNvPr>
                <p:cNvPicPr/>
                <p:nvPr/>
              </p:nvPicPr>
              <p:blipFill>
                <a:blip r:embed="rId41"/>
                <a:stretch>
                  <a:fillRect/>
                </a:stretch>
              </p:blipFill>
              <p:spPr>
                <a:xfrm>
                  <a:off x="1358375" y="3508825"/>
                  <a:ext cx="1443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9" name="筆跡 38">
                  <a:extLst>
                    <a:ext uri="{FF2B5EF4-FFF2-40B4-BE49-F238E27FC236}">
                      <a16:creationId xmlns:a16="http://schemas.microsoft.com/office/drawing/2014/main" id="{37E07242-433B-4162-8419-974DD427DB5F}"/>
                    </a:ext>
                  </a:extLst>
                </p14:cNvPr>
                <p14:cNvContentPartPr/>
                <p14:nvPr/>
              </p14:nvContentPartPr>
              <p14:xfrm>
                <a:off x="1367375" y="3528265"/>
                <a:ext cx="360" cy="360"/>
              </p14:xfrm>
            </p:contentPart>
          </mc:Choice>
          <mc:Fallback xmlns="">
            <p:pic>
              <p:nvPicPr>
                <p:cNvPr id="39" name="筆跡 38">
                  <a:extLst>
                    <a:ext uri="{FF2B5EF4-FFF2-40B4-BE49-F238E27FC236}">
                      <a16:creationId xmlns:a16="http://schemas.microsoft.com/office/drawing/2014/main" id="{37E07242-433B-4162-8419-974DD427DB5F}"/>
                    </a:ext>
                  </a:extLst>
                </p:cNvPr>
                <p:cNvPicPr/>
                <p:nvPr/>
              </p:nvPicPr>
              <p:blipFill>
                <a:blip r:embed="rId17"/>
                <a:stretch>
                  <a:fillRect/>
                </a:stretch>
              </p:blipFill>
              <p:spPr>
                <a:xfrm>
                  <a:off x="1358375" y="351962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0" name="筆跡 39">
                  <a:extLst>
                    <a:ext uri="{FF2B5EF4-FFF2-40B4-BE49-F238E27FC236}">
                      <a16:creationId xmlns:a16="http://schemas.microsoft.com/office/drawing/2014/main" id="{91F87005-B12A-4ED8-BF82-1634B1CBAF46}"/>
                    </a:ext>
                  </a:extLst>
                </p14:cNvPr>
                <p14:cNvContentPartPr/>
                <p14:nvPr/>
              </p14:nvContentPartPr>
              <p14:xfrm>
                <a:off x="1354775" y="3528265"/>
                <a:ext cx="166320" cy="68400"/>
              </p14:xfrm>
            </p:contentPart>
          </mc:Choice>
          <mc:Fallback xmlns="">
            <p:pic>
              <p:nvPicPr>
                <p:cNvPr id="40" name="筆跡 39">
                  <a:extLst>
                    <a:ext uri="{FF2B5EF4-FFF2-40B4-BE49-F238E27FC236}">
                      <a16:creationId xmlns:a16="http://schemas.microsoft.com/office/drawing/2014/main" id="{91F87005-B12A-4ED8-BF82-1634B1CBAF46}"/>
                    </a:ext>
                  </a:extLst>
                </p:cNvPr>
                <p:cNvPicPr/>
                <p:nvPr/>
              </p:nvPicPr>
              <p:blipFill>
                <a:blip r:embed="rId44"/>
                <a:stretch>
                  <a:fillRect/>
                </a:stretch>
              </p:blipFill>
              <p:spPr>
                <a:xfrm>
                  <a:off x="1346135" y="3519625"/>
                  <a:ext cx="1839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1" name="筆跡 40">
                  <a:extLst>
                    <a:ext uri="{FF2B5EF4-FFF2-40B4-BE49-F238E27FC236}">
                      <a16:creationId xmlns:a16="http://schemas.microsoft.com/office/drawing/2014/main" id="{5B05E956-682C-41EB-8E85-AF8279B0C341}"/>
                    </a:ext>
                  </a:extLst>
                </p14:cNvPr>
                <p14:cNvContentPartPr/>
                <p14:nvPr/>
              </p14:nvContentPartPr>
              <p14:xfrm>
                <a:off x="1788575" y="3311905"/>
                <a:ext cx="193320" cy="527400"/>
              </p14:xfrm>
            </p:contentPart>
          </mc:Choice>
          <mc:Fallback xmlns="">
            <p:pic>
              <p:nvPicPr>
                <p:cNvPr id="41" name="筆跡 40">
                  <a:extLst>
                    <a:ext uri="{FF2B5EF4-FFF2-40B4-BE49-F238E27FC236}">
                      <a16:creationId xmlns:a16="http://schemas.microsoft.com/office/drawing/2014/main" id="{5B05E956-682C-41EB-8E85-AF8279B0C341}"/>
                    </a:ext>
                  </a:extLst>
                </p:cNvPr>
                <p:cNvPicPr/>
                <p:nvPr/>
              </p:nvPicPr>
              <p:blipFill>
                <a:blip r:embed="rId46"/>
                <a:stretch>
                  <a:fillRect/>
                </a:stretch>
              </p:blipFill>
              <p:spPr>
                <a:xfrm>
                  <a:off x="1779575" y="3302905"/>
                  <a:ext cx="21096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3" name="筆跡 42">
                  <a:extLst>
                    <a:ext uri="{FF2B5EF4-FFF2-40B4-BE49-F238E27FC236}">
                      <a16:creationId xmlns:a16="http://schemas.microsoft.com/office/drawing/2014/main" id="{052CA518-B6D0-49CF-A151-51B37B277239}"/>
                    </a:ext>
                  </a:extLst>
                </p14:cNvPr>
                <p14:cNvContentPartPr/>
                <p14:nvPr/>
              </p14:nvContentPartPr>
              <p14:xfrm>
                <a:off x="1796855" y="3492265"/>
                <a:ext cx="193320" cy="45000"/>
              </p14:xfrm>
            </p:contentPart>
          </mc:Choice>
          <mc:Fallback xmlns="">
            <p:pic>
              <p:nvPicPr>
                <p:cNvPr id="43" name="筆跡 42">
                  <a:extLst>
                    <a:ext uri="{FF2B5EF4-FFF2-40B4-BE49-F238E27FC236}">
                      <a16:creationId xmlns:a16="http://schemas.microsoft.com/office/drawing/2014/main" id="{052CA518-B6D0-49CF-A151-51B37B277239}"/>
                    </a:ext>
                  </a:extLst>
                </p:cNvPr>
                <p:cNvPicPr/>
                <p:nvPr/>
              </p:nvPicPr>
              <p:blipFill>
                <a:blip r:embed="rId48"/>
                <a:stretch>
                  <a:fillRect/>
                </a:stretch>
              </p:blipFill>
              <p:spPr>
                <a:xfrm>
                  <a:off x="1787855" y="3483625"/>
                  <a:ext cx="21096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4" name="筆跡 43">
                  <a:extLst>
                    <a:ext uri="{FF2B5EF4-FFF2-40B4-BE49-F238E27FC236}">
                      <a16:creationId xmlns:a16="http://schemas.microsoft.com/office/drawing/2014/main" id="{905077E1-5DA9-4CB5-8055-846F54A1DBD1}"/>
                    </a:ext>
                  </a:extLst>
                </p14:cNvPr>
                <p14:cNvContentPartPr/>
                <p14:nvPr/>
              </p14:nvContentPartPr>
              <p14:xfrm>
                <a:off x="2101415" y="3428545"/>
                <a:ext cx="81360" cy="253440"/>
              </p14:xfrm>
            </p:contentPart>
          </mc:Choice>
          <mc:Fallback xmlns="">
            <p:pic>
              <p:nvPicPr>
                <p:cNvPr id="44" name="筆跡 43">
                  <a:extLst>
                    <a:ext uri="{FF2B5EF4-FFF2-40B4-BE49-F238E27FC236}">
                      <a16:creationId xmlns:a16="http://schemas.microsoft.com/office/drawing/2014/main" id="{905077E1-5DA9-4CB5-8055-846F54A1DBD1}"/>
                    </a:ext>
                  </a:extLst>
                </p:cNvPr>
                <p:cNvPicPr/>
                <p:nvPr/>
              </p:nvPicPr>
              <p:blipFill>
                <a:blip r:embed="rId50"/>
                <a:stretch>
                  <a:fillRect/>
                </a:stretch>
              </p:blipFill>
              <p:spPr>
                <a:xfrm>
                  <a:off x="2092415" y="3419905"/>
                  <a:ext cx="9900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5" name="筆跡 44">
                  <a:extLst>
                    <a:ext uri="{FF2B5EF4-FFF2-40B4-BE49-F238E27FC236}">
                      <a16:creationId xmlns:a16="http://schemas.microsoft.com/office/drawing/2014/main" id="{37A62A6A-6511-4621-8297-5308809D4748}"/>
                    </a:ext>
                  </a:extLst>
                </p14:cNvPr>
                <p14:cNvContentPartPr/>
                <p14:nvPr/>
              </p14:nvContentPartPr>
              <p14:xfrm>
                <a:off x="2211575" y="3481825"/>
                <a:ext cx="158040" cy="123480"/>
              </p14:xfrm>
            </p:contentPart>
          </mc:Choice>
          <mc:Fallback xmlns="">
            <p:pic>
              <p:nvPicPr>
                <p:cNvPr id="45" name="筆跡 44">
                  <a:extLst>
                    <a:ext uri="{FF2B5EF4-FFF2-40B4-BE49-F238E27FC236}">
                      <a16:creationId xmlns:a16="http://schemas.microsoft.com/office/drawing/2014/main" id="{37A62A6A-6511-4621-8297-5308809D4748}"/>
                    </a:ext>
                  </a:extLst>
                </p:cNvPr>
                <p:cNvPicPr/>
                <p:nvPr/>
              </p:nvPicPr>
              <p:blipFill>
                <a:blip r:embed="rId52"/>
                <a:stretch>
                  <a:fillRect/>
                </a:stretch>
              </p:blipFill>
              <p:spPr>
                <a:xfrm>
                  <a:off x="2202575" y="3472825"/>
                  <a:ext cx="17568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6" name="筆跡 45">
                  <a:extLst>
                    <a:ext uri="{FF2B5EF4-FFF2-40B4-BE49-F238E27FC236}">
                      <a16:creationId xmlns:a16="http://schemas.microsoft.com/office/drawing/2014/main" id="{05DDAC9C-F533-4282-BC31-CA0D1A1396E9}"/>
                    </a:ext>
                  </a:extLst>
                </p14:cNvPr>
                <p14:cNvContentPartPr/>
                <p14:nvPr/>
              </p14:nvContentPartPr>
              <p14:xfrm>
                <a:off x="2217695" y="3479665"/>
                <a:ext cx="135360" cy="144720"/>
              </p14:xfrm>
            </p:contentPart>
          </mc:Choice>
          <mc:Fallback xmlns="">
            <p:pic>
              <p:nvPicPr>
                <p:cNvPr id="46" name="筆跡 45">
                  <a:extLst>
                    <a:ext uri="{FF2B5EF4-FFF2-40B4-BE49-F238E27FC236}">
                      <a16:creationId xmlns:a16="http://schemas.microsoft.com/office/drawing/2014/main" id="{05DDAC9C-F533-4282-BC31-CA0D1A1396E9}"/>
                    </a:ext>
                  </a:extLst>
                </p:cNvPr>
                <p:cNvPicPr/>
                <p:nvPr/>
              </p:nvPicPr>
              <p:blipFill>
                <a:blip r:embed="rId54"/>
                <a:stretch>
                  <a:fillRect/>
                </a:stretch>
              </p:blipFill>
              <p:spPr>
                <a:xfrm>
                  <a:off x="2209055" y="3470665"/>
                  <a:ext cx="1530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7" name="筆跡 46">
                  <a:extLst>
                    <a:ext uri="{FF2B5EF4-FFF2-40B4-BE49-F238E27FC236}">
                      <a16:creationId xmlns:a16="http://schemas.microsoft.com/office/drawing/2014/main" id="{D28A0B00-D8D1-41DA-BAF5-220EDAD301CB}"/>
                    </a:ext>
                  </a:extLst>
                </p14:cNvPr>
                <p14:cNvContentPartPr/>
                <p14:nvPr/>
              </p14:nvContentPartPr>
              <p14:xfrm>
                <a:off x="2352695" y="3479665"/>
                <a:ext cx="360" cy="360"/>
              </p14:xfrm>
            </p:contentPart>
          </mc:Choice>
          <mc:Fallback xmlns="">
            <p:pic>
              <p:nvPicPr>
                <p:cNvPr id="47" name="筆跡 46">
                  <a:extLst>
                    <a:ext uri="{FF2B5EF4-FFF2-40B4-BE49-F238E27FC236}">
                      <a16:creationId xmlns:a16="http://schemas.microsoft.com/office/drawing/2014/main" id="{D28A0B00-D8D1-41DA-BAF5-220EDAD301CB}"/>
                    </a:ext>
                  </a:extLst>
                </p:cNvPr>
                <p:cNvPicPr/>
                <p:nvPr/>
              </p:nvPicPr>
              <p:blipFill>
                <a:blip r:embed="rId17"/>
                <a:stretch>
                  <a:fillRect/>
                </a:stretch>
              </p:blipFill>
              <p:spPr>
                <a:xfrm>
                  <a:off x="2343695" y="347066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8" name="筆跡 47">
                  <a:extLst>
                    <a:ext uri="{FF2B5EF4-FFF2-40B4-BE49-F238E27FC236}">
                      <a16:creationId xmlns:a16="http://schemas.microsoft.com/office/drawing/2014/main" id="{720E4433-AFED-4190-9E35-B4F6192699FB}"/>
                    </a:ext>
                  </a:extLst>
                </p14:cNvPr>
                <p14:cNvContentPartPr/>
                <p14:nvPr/>
              </p14:nvContentPartPr>
              <p14:xfrm>
                <a:off x="2352695" y="3460585"/>
                <a:ext cx="109440" cy="214920"/>
              </p14:xfrm>
            </p:contentPart>
          </mc:Choice>
          <mc:Fallback xmlns="">
            <p:pic>
              <p:nvPicPr>
                <p:cNvPr id="48" name="筆跡 47">
                  <a:extLst>
                    <a:ext uri="{FF2B5EF4-FFF2-40B4-BE49-F238E27FC236}">
                      <a16:creationId xmlns:a16="http://schemas.microsoft.com/office/drawing/2014/main" id="{720E4433-AFED-4190-9E35-B4F6192699FB}"/>
                    </a:ext>
                  </a:extLst>
                </p:cNvPr>
                <p:cNvPicPr/>
                <p:nvPr/>
              </p:nvPicPr>
              <p:blipFill>
                <a:blip r:embed="rId57"/>
                <a:stretch>
                  <a:fillRect/>
                </a:stretch>
              </p:blipFill>
              <p:spPr>
                <a:xfrm>
                  <a:off x="2343695" y="3451585"/>
                  <a:ext cx="12708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9" name="筆跡 48">
                  <a:extLst>
                    <a:ext uri="{FF2B5EF4-FFF2-40B4-BE49-F238E27FC236}">
                      <a16:creationId xmlns:a16="http://schemas.microsoft.com/office/drawing/2014/main" id="{A52198DA-14E1-4C5F-A4EC-DD241783480B}"/>
                    </a:ext>
                  </a:extLst>
                </p14:cNvPr>
                <p14:cNvContentPartPr/>
                <p14:nvPr/>
              </p14:nvContentPartPr>
              <p14:xfrm>
                <a:off x="2605055" y="3296785"/>
                <a:ext cx="162720" cy="341640"/>
              </p14:xfrm>
            </p:contentPart>
          </mc:Choice>
          <mc:Fallback xmlns="">
            <p:pic>
              <p:nvPicPr>
                <p:cNvPr id="49" name="筆跡 48">
                  <a:extLst>
                    <a:ext uri="{FF2B5EF4-FFF2-40B4-BE49-F238E27FC236}">
                      <a16:creationId xmlns:a16="http://schemas.microsoft.com/office/drawing/2014/main" id="{A52198DA-14E1-4C5F-A4EC-DD241783480B}"/>
                    </a:ext>
                  </a:extLst>
                </p:cNvPr>
                <p:cNvPicPr/>
                <p:nvPr/>
              </p:nvPicPr>
              <p:blipFill>
                <a:blip r:embed="rId59"/>
                <a:stretch>
                  <a:fillRect/>
                </a:stretch>
              </p:blipFill>
              <p:spPr>
                <a:xfrm>
                  <a:off x="2596415" y="3288145"/>
                  <a:ext cx="18036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0" name="筆跡 49">
                  <a:extLst>
                    <a:ext uri="{FF2B5EF4-FFF2-40B4-BE49-F238E27FC236}">
                      <a16:creationId xmlns:a16="http://schemas.microsoft.com/office/drawing/2014/main" id="{04B363F3-5993-4662-9150-56FB42CAFFC9}"/>
                    </a:ext>
                  </a:extLst>
                </p14:cNvPr>
                <p14:cNvContentPartPr/>
                <p14:nvPr/>
              </p14:nvContentPartPr>
              <p14:xfrm>
                <a:off x="2813135" y="3454105"/>
                <a:ext cx="141480" cy="163800"/>
              </p14:xfrm>
            </p:contentPart>
          </mc:Choice>
          <mc:Fallback xmlns="">
            <p:pic>
              <p:nvPicPr>
                <p:cNvPr id="50" name="筆跡 49">
                  <a:extLst>
                    <a:ext uri="{FF2B5EF4-FFF2-40B4-BE49-F238E27FC236}">
                      <a16:creationId xmlns:a16="http://schemas.microsoft.com/office/drawing/2014/main" id="{04B363F3-5993-4662-9150-56FB42CAFFC9}"/>
                    </a:ext>
                  </a:extLst>
                </p:cNvPr>
                <p:cNvPicPr/>
                <p:nvPr/>
              </p:nvPicPr>
              <p:blipFill>
                <a:blip r:embed="rId61"/>
                <a:stretch>
                  <a:fillRect/>
                </a:stretch>
              </p:blipFill>
              <p:spPr>
                <a:xfrm>
                  <a:off x="2804135" y="3445105"/>
                  <a:ext cx="15912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1" name="筆跡 50">
                  <a:extLst>
                    <a:ext uri="{FF2B5EF4-FFF2-40B4-BE49-F238E27FC236}">
                      <a16:creationId xmlns:a16="http://schemas.microsoft.com/office/drawing/2014/main" id="{C85375C5-3EBB-45DE-A9C6-06DAA7E1375C}"/>
                    </a:ext>
                  </a:extLst>
                </p14:cNvPr>
                <p14:cNvContentPartPr/>
                <p14:nvPr/>
              </p14:nvContentPartPr>
              <p14:xfrm>
                <a:off x="2810975" y="3473185"/>
                <a:ext cx="137160" cy="153360"/>
              </p14:xfrm>
            </p:contentPart>
          </mc:Choice>
          <mc:Fallback xmlns="">
            <p:pic>
              <p:nvPicPr>
                <p:cNvPr id="51" name="筆跡 50">
                  <a:extLst>
                    <a:ext uri="{FF2B5EF4-FFF2-40B4-BE49-F238E27FC236}">
                      <a16:creationId xmlns:a16="http://schemas.microsoft.com/office/drawing/2014/main" id="{C85375C5-3EBB-45DE-A9C6-06DAA7E1375C}"/>
                    </a:ext>
                  </a:extLst>
                </p:cNvPr>
                <p:cNvPicPr/>
                <p:nvPr/>
              </p:nvPicPr>
              <p:blipFill>
                <a:blip r:embed="rId63"/>
                <a:stretch>
                  <a:fillRect/>
                </a:stretch>
              </p:blipFill>
              <p:spPr>
                <a:xfrm>
                  <a:off x="2802335" y="3464545"/>
                  <a:ext cx="1548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2" name="筆跡 51">
                  <a:extLst>
                    <a:ext uri="{FF2B5EF4-FFF2-40B4-BE49-F238E27FC236}">
                      <a16:creationId xmlns:a16="http://schemas.microsoft.com/office/drawing/2014/main" id="{578CC529-BC56-4B66-9A17-C40ABBC93B30}"/>
                    </a:ext>
                  </a:extLst>
                </p14:cNvPr>
                <p14:cNvContentPartPr/>
                <p14:nvPr/>
              </p14:nvContentPartPr>
              <p14:xfrm>
                <a:off x="1564295" y="3173665"/>
                <a:ext cx="212400" cy="918000"/>
              </p14:xfrm>
            </p:contentPart>
          </mc:Choice>
          <mc:Fallback xmlns="">
            <p:pic>
              <p:nvPicPr>
                <p:cNvPr id="52" name="筆跡 51">
                  <a:extLst>
                    <a:ext uri="{FF2B5EF4-FFF2-40B4-BE49-F238E27FC236}">
                      <a16:creationId xmlns:a16="http://schemas.microsoft.com/office/drawing/2014/main" id="{578CC529-BC56-4B66-9A17-C40ABBC93B30}"/>
                    </a:ext>
                  </a:extLst>
                </p:cNvPr>
                <p:cNvPicPr/>
                <p:nvPr/>
              </p:nvPicPr>
              <p:blipFill>
                <a:blip r:embed="rId65"/>
                <a:stretch>
                  <a:fillRect/>
                </a:stretch>
              </p:blipFill>
              <p:spPr>
                <a:xfrm>
                  <a:off x="1555655" y="3165025"/>
                  <a:ext cx="230040" cy="935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3" name="筆跡 52">
                  <a:extLst>
                    <a:ext uri="{FF2B5EF4-FFF2-40B4-BE49-F238E27FC236}">
                      <a16:creationId xmlns:a16="http://schemas.microsoft.com/office/drawing/2014/main" id="{4BB6AD09-7BD3-4D53-B421-491B57D0DFFA}"/>
                    </a:ext>
                  </a:extLst>
                </p14:cNvPr>
                <p14:cNvContentPartPr/>
                <p14:nvPr/>
              </p14:nvContentPartPr>
              <p14:xfrm>
                <a:off x="1500215" y="4180585"/>
                <a:ext cx="133200" cy="23760"/>
              </p14:xfrm>
            </p:contentPart>
          </mc:Choice>
          <mc:Fallback xmlns="">
            <p:pic>
              <p:nvPicPr>
                <p:cNvPr id="53" name="筆跡 52">
                  <a:extLst>
                    <a:ext uri="{FF2B5EF4-FFF2-40B4-BE49-F238E27FC236}">
                      <a16:creationId xmlns:a16="http://schemas.microsoft.com/office/drawing/2014/main" id="{4BB6AD09-7BD3-4D53-B421-491B57D0DFFA}"/>
                    </a:ext>
                  </a:extLst>
                </p:cNvPr>
                <p:cNvPicPr/>
                <p:nvPr/>
              </p:nvPicPr>
              <p:blipFill>
                <a:blip r:embed="rId67"/>
                <a:stretch>
                  <a:fillRect/>
                </a:stretch>
              </p:blipFill>
              <p:spPr>
                <a:xfrm>
                  <a:off x="1491215" y="4171585"/>
                  <a:ext cx="1508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4" name="筆跡 53">
                  <a:extLst>
                    <a:ext uri="{FF2B5EF4-FFF2-40B4-BE49-F238E27FC236}">
                      <a16:creationId xmlns:a16="http://schemas.microsoft.com/office/drawing/2014/main" id="{BA38AD46-DB31-4605-A7C2-CA1658686C47}"/>
                    </a:ext>
                  </a:extLst>
                </p14:cNvPr>
                <p14:cNvContentPartPr/>
                <p14:nvPr/>
              </p14:nvContentPartPr>
              <p14:xfrm>
                <a:off x="1661855" y="4089145"/>
                <a:ext cx="181800" cy="159480"/>
              </p14:xfrm>
            </p:contentPart>
          </mc:Choice>
          <mc:Fallback xmlns="">
            <p:pic>
              <p:nvPicPr>
                <p:cNvPr id="54" name="筆跡 53">
                  <a:extLst>
                    <a:ext uri="{FF2B5EF4-FFF2-40B4-BE49-F238E27FC236}">
                      <a16:creationId xmlns:a16="http://schemas.microsoft.com/office/drawing/2014/main" id="{BA38AD46-DB31-4605-A7C2-CA1658686C47}"/>
                    </a:ext>
                  </a:extLst>
                </p:cNvPr>
                <p:cNvPicPr/>
                <p:nvPr/>
              </p:nvPicPr>
              <p:blipFill>
                <a:blip r:embed="rId69"/>
                <a:stretch>
                  <a:fillRect/>
                </a:stretch>
              </p:blipFill>
              <p:spPr>
                <a:xfrm>
                  <a:off x="1653215" y="4080505"/>
                  <a:ext cx="19944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5" name="筆跡 54">
                  <a:extLst>
                    <a:ext uri="{FF2B5EF4-FFF2-40B4-BE49-F238E27FC236}">
                      <a16:creationId xmlns:a16="http://schemas.microsoft.com/office/drawing/2014/main" id="{239409EA-0F36-4A4E-A6F1-634931062697}"/>
                    </a:ext>
                  </a:extLst>
                </p14:cNvPr>
                <p14:cNvContentPartPr/>
                <p14:nvPr/>
              </p14:nvContentPartPr>
              <p14:xfrm>
                <a:off x="1778135" y="3060265"/>
                <a:ext cx="186840" cy="107640"/>
              </p14:xfrm>
            </p:contentPart>
          </mc:Choice>
          <mc:Fallback xmlns="">
            <p:pic>
              <p:nvPicPr>
                <p:cNvPr id="55" name="筆跡 54">
                  <a:extLst>
                    <a:ext uri="{FF2B5EF4-FFF2-40B4-BE49-F238E27FC236}">
                      <a16:creationId xmlns:a16="http://schemas.microsoft.com/office/drawing/2014/main" id="{239409EA-0F36-4A4E-A6F1-634931062697}"/>
                    </a:ext>
                  </a:extLst>
                </p:cNvPr>
                <p:cNvPicPr/>
                <p:nvPr/>
              </p:nvPicPr>
              <p:blipFill>
                <a:blip r:embed="rId71"/>
                <a:stretch>
                  <a:fillRect/>
                </a:stretch>
              </p:blipFill>
              <p:spPr>
                <a:xfrm>
                  <a:off x="1769135" y="3051625"/>
                  <a:ext cx="204480" cy="125280"/>
                </a:xfrm>
                <a:prstGeom prst="rect">
                  <a:avLst/>
                </a:prstGeom>
              </p:spPr>
            </p:pic>
          </mc:Fallback>
        </mc:AlternateContent>
      </p:grpSp>
      <p:grpSp>
        <p:nvGrpSpPr>
          <p:cNvPr id="88" name="群組 87">
            <a:extLst>
              <a:ext uri="{FF2B5EF4-FFF2-40B4-BE49-F238E27FC236}">
                <a16:creationId xmlns:a16="http://schemas.microsoft.com/office/drawing/2014/main" id="{D4C1AB56-18AF-458B-80E6-501024ED1C0C}"/>
              </a:ext>
            </a:extLst>
          </p:cNvPr>
          <p:cNvGrpSpPr/>
          <p:nvPr/>
        </p:nvGrpSpPr>
        <p:grpSpPr>
          <a:xfrm>
            <a:off x="2933608" y="1768112"/>
            <a:ext cx="943560" cy="1281600"/>
            <a:chOff x="3190775" y="2547265"/>
            <a:chExt cx="943560" cy="1281600"/>
          </a:xfrm>
        </p:grpSpPr>
        <mc:AlternateContent xmlns:mc="http://schemas.openxmlformats.org/markup-compatibility/2006" xmlns:p14="http://schemas.microsoft.com/office/powerpoint/2010/main">
          <mc:Choice Requires="p14">
            <p:contentPart p14:bwMode="auto" r:id="rId72">
              <p14:nvContentPartPr>
                <p14:cNvPr id="57" name="筆跡 56">
                  <a:extLst>
                    <a:ext uri="{FF2B5EF4-FFF2-40B4-BE49-F238E27FC236}">
                      <a16:creationId xmlns:a16="http://schemas.microsoft.com/office/drawing/2014/main" id="{C4D82106-E34E-44FF-9507-AEA1F506FBB8}"/>
                    </a:ext>
                  </a:extLst>
                </p14:cNvPr>
                <p14:cNvContentPartPr/>
                <p14:nvPr/>
              </p14:nvContentPartPr>
              <p14:xfrm>
                <a:off x="3196895" y="3517825"/>
                <a:ext cx="174600" cy="15120"/>
              </p14:xfrm>
            </p:contentPart>
          </mc:Choice>
          <mc:Fallback xmlns="">
            <p:pic>
              <p:nvPicPr>
                <p:cNvPr id="57" name="筆跡 56">
                  <a:extLst>
                    <a:ext uri="{FF2B5EF4-FFF2-40B4-BE49-F238E27FC236}">
                      <a16:creationId xmlns:a16="http://schemas.microsoft.com/office/drawing/2014/main" id="{C4D82106-E34E-44FF-9507-AEA1F506FBB8}"/>
                    </a:ext>
                  </a:extLst>
                </p:cNvPr>
                <p:cNvPicPr/>
                <p:nvPr/>
              </p:nvPicPr>
              <p:blipFill>
                <a:blip r:embed="rId73"/>
                <a:stretch>
                  <a:fillRect/>
                </a:stretch>
              </p:blipFill>
              <p:spPr>
                <a:xfrm>
                  <a:off x="3187895" y="3508825"/>
                  <a:ext cx="19224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8" name="筆跡 57">
                  <a:extLst>
                    <a:ext uri="{FF2B5EF4-FFF2-40B4-BE49-F238E27FC236}">
                      <a16:creationId xmlns:a16="http://schemas.microsoft.com/office/drawing/2014/main" id="{E6526C91-9352-49B5-86BB-E26CE3D01339}"/>
                    </a:ext>
                  </a:extLst>
                </p14:cNvPr>
                <p14:cNvContentPartPr/>
                <p14:nvPr/>
              </p14:nvContentPartPr>
              <p14:xfrm>
                <a:off x="3190775" y="3611425"/>
                <a:ext cx="166320" cy="10800"/>
              </p14:xfrm>
            </p:contentPart>
          </mc:Choice>
          <mc:Fallback xmlns="">
            <p:pic>
              <p:nvPicPr>
                <p:cNvPr id="58" name="筆跡 57">
                  <a:extLst>
                    <a:ext uri="{FF2B5EF4-FFF2-40B4-BE49-F238E27FC236}">
                      <a16:creationId xmlns:a16="http://schemas.microsoft.com/office/drawing/2014/main" id="{E6526C91-9352-49B5-86BB-E26CE3D01339}"/>
                    </a:ext>
                  </a:extLst>
                </p:cNvPr>
                <p:cNvPicPr/>
                <p:nvPr/>
              </p:nvPicPr>
              <p:blipFill>
                <a:blip r:embed="rId75"/>
                <a:stretch>
                  <a:fillRect/>
                </a:stretch>
              </p:blipFill>
              <p:spPr>
                <a:xfrm>
                  <a:off x="3181775" y="3602425"/>
                  <a:ext cx="183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0" name="筆跡 59">
                  <a:extLst>
                    <a:ext uri="{FF2B5EF4-FFF2-40B4-BE49-F238E27FC236}">
                      <a16:creationId xmlns:a16="http://schemas.microsoft.com/office/drawing/2014/main" id="{AC951389-370E-4D97-A870-C53D2207F375}"/>
                    </a:ext>
                  </a:extLst>
                </p14:cNvPr>
                <p14:cNvContentPartPr/>
                <p14:nvPr/>
              </p14:nvContentPartPr>
              <p14:xfrm>
                <a:off x="3406775" y="3468865"/>
                <a:ext cx="340200" cy="360000"/>
              </p14:xfrm>
            </p:contentPart>
          </mc:Choice>
          <mc:Fallback xmlns="">
            <p:pic>
              <p:nvPicPr>
                <p:cNvPr id="60" name="筆跡 59">
                  <a:extLst>
                    <a:ext uri="{FF2B5EF4-FFF2-40B4-BE49-F238E27FC236}">
                      <a16:creationId xmlns:a16="http://schemas.microsoft.com/office/drawing/2014/main" id="{AC951389-370E-4D97-A870-C53D2207F375}"/>
                    </a:ext>
                  </a:extLst>
                </p:cNvPr>
                <p:cNvPicPr/>
                <p:nvPr/>
              </p:nvPicPr>
              <p:blipFill>
                <a:blip r:embed="rId77"/>
                <a:stretch>
                  <a:fillRect/>
                </a:stretch>
              </p:blipFill>
              <p:spPr>
                <a:xfrm>
                  <a:off x="3397775" y="3460225"/>
                  <a:ext cx="357840" cy="377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1" name="筆跡 60">
                  <a:extLst>
                    <a:ext uri="{FF2B5EF4-FFF2-40B4-BE49-F238E27FC236}">
                      <a16:creationId xmlns:a16="http://schemas.microsoft.com/office/drawing/2014/main" id="{67529199-AD15-430A-9469-D8418ACBEC57}"/>
                    </a:ext>
                  </a:extLst>
                </p14:cNvPr>
                <p14:cNvContentPartPr/>
                <p14:nvPr/>
              </p14:nvContentPartPr>
              <p14:xfrm>
                <a:off x="3578135" y="3607105"/>
                <a:ext cx="97920" cy="125640"/>
              </p14:xfrm>
            </p:contentPart>
          </mc:Choice>
          <mc:Fallback xmlns="">
            <p:pic>
              <p:nvPicPr>
                <p:cNvPr id="61" name="筆跡 60">
                  <a:extLst>
                    <a:ext uri="{FF2B5EF4-FFF2-40B4-BE49-F238E27FC236}">
                      <a16:creationId xmlns:a16="http://schemas.microsoft.com/office/drawing/2014/main" id="{67529199-AD15-430A-9469-D8418ACBEC57}"/>
                    </a:ext>
                  </a:extLst>
                </p:cNvPr>
                <p:cNvPicPr/>
                <p:nvPr/>
              </p:nvPicPr>
              <p:blipFill>
                <a:blip r:embed="rId79"/>
                <a:stretch>
                  <a:fillRect/>
                </a:stretch>
              </p:blipFill>
              <p:spPr>
                <a:xfrm>
                  <a:off x="3569495" y="3598105"/>
                  <a:ext cx="11556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3" name="筆跡 62">
                  <a:extLst>
                    <a:ext uri="{FF2B5EF4-FFF2-40B4-BE49-F238E27FC236}">
                      <a16:creationId xmlns:a16="http://schemas.microsoft.com/office/drawing/2014/main" id="{57619A88-AAAA-4CE1-A89F-E3BD93984696}"/>
                    </a:ext>
                  </a:extLst>
                </p14:cNvPr>
                <p14:cNvContentPartPr/>
                <p14:nvPr/>
              </p14:nvContentPartPr>
              <p14:xfrm>
                <a:off x="3742295" y="3458425"/>
                <a:ext cx="317880" cy="10800"/>
              </p14:xfrm>
            </p:contentPart>
          </mc:Choice>
          <mc:Fallback xmlns="">
            <p:pic>
              <p:nvPicPr>
                <p:cNvPr id="63" name="筆跡 62">
                  <a:extLst>
                    <a:ext uri="{FF2B5EF4-FFF2-40B4-BE49-F238E27FC236}">
                      <a16:creationId xmlns:a16="http://schemas.microsoft.com/office/drawing/2014/main" id="{57619A88-AAAA-4CE1-A89F-E3BD93984696}"/>
                    </a:ext>
                  </a:extLst>
                </p:cNvPr>
                <p:cNvPicPr/>
                <p:nvPr/>
              </p:nvPicPr>
              <p:blipFill>
                <a:blip r:embed="rId81"/>
                <a:stretch>
                  <a:fillRect/>
                </a:stretch>
              </p:blipFill>
              <p:spPr>
                <a:xfrm>
                  <a:off x="3733655" y="3449425"/>
                  <a:ext cx="33552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4" name="筆跡 63">
                  <a:extLst>
                    <a:ext uri="{FF2B5EF4-FFF2-40B4-BE49-F238E27FC236}">
                      <a16:creationId xmlns:a16="http://schemas.microsoft.com/office/drawing/2014/main" id="{56203D1F-DF3B-4233-800B-2A542A30D152}"/>
                    </a:ext>
                  </a:extLst>
                </p14:cNvPr>
                <p14:cNvContentPartPr/>
                <p14:nvPr/>
              </p14:nvContentPartPr>
              <p14:xfrm>
                <a:off x="3769295" y="3541225"/>
                <a:ext cx="201600" cy="30240"/>
              </p14:xfrm>
            </p:contentPart>
          </mc:Choice>
          <mc:Fallback xmlns="">
            <p:pic>
              <p:nvPicPr>
                <p:cNvPr id="64" name="筆跡 63">
                  <a:extLst>
                    <a:ext uri="{FF2B5EF4-FFF2-40B4-BE49-F238E27FC236}">
                      <a16:creationId xmlns:a16="http://schemas.microsoft.com/office/drawing/2014/main" id="{56203D1F-DF3B-4233-800B-2A542A30D152}"/>
                    </a:ext>
                  </a:extLst>
                </p:cNvPr>
                <p:cNvPicPr/>
                <p:nvPr/>
              </p:nvPicPr>
              <p:blipFill>
                <a:blip r:embed="rId83"/>
                <a:stretch>
                  <a:fillRect/>
                </a:stretch>
              </p:blipFill>
              <p:spPr>
                <a:xfrm>
                  <a:off x="3760655" y="3532225"/>
                  <a:ext cx="2192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5" name="筆跡 64">
                  <a:extLst>
                    <a:ext uri="{FF2B5EF4-FFF2-40B4-BE49-F238E27FC236}">
                      <a16:creationId xmlns:a16="http://schemas.microsoft.com/office/drawing/2014/main" id="{D40B0A63-EF07-4AB7-82F8-4561729D9256}"/>
                    </a:ext>
                  </a:extLst>
                </p14:cNvPr>
                <p14:cNvContentPartPr/>
                <p14:nvPr/>
              </p14:nvContentPartPr>
              <p14:xfrm>
                <a:off x="3812855" y="3588025"/>
                <a:ext cx="12960" cy="149040"/>
              </p14:xfrm>
            </p:contentPart>
          </mc:Choice>
          <mc:Fallback xmlns="">
            <p:pic>
              <p:nvPicPr>
                <p:cNvPr id="65" name="筆跡 64">
                  <a:extLst>
                    <a:ext uri="{FF2B5EF4-FFF2-40B4-BE49-F238E27FC236}">
                      <a16:creationId xmlns:a16="http://schemas.microsoft.com/office/drawing/2014/main" id="{D40B0A63-EF07-4AB7-82F8-4561729D9256}"/>
                    </a:ext>
                  </a:extLst>
                </p:cNvPr>
                <p:cNvPicPr/>
                <p:nvPr/>
              </p:nvPicPr>
              <p:blipFill>
                <a:blip r:embed="rId85"/>
                <a:stretch>
                  <a:fillRect/>
                </a:stretch>
              </p:blipFill>
              <p:spPr>
                <a:xfrm>
                  <a:off x="3804215" y="3579025"/>
                  <a:ext cx="3060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6" name="筆跡 65">
                  <a:extLst>
                    <a:ext uri="{FF2B5EF4-FFF2-40B4-BE49-F238E27FC236}">
                      <a16:creationId xmlns:a16="http://schemas.microsoft.com/office/drawing/2014/main" id="{E5568897-2300-4F46-AB68-F185DAA48150}"/>
                    </a:ext>
                  </a:extLst>
                </p14:cNvPr>
                <p14:cNvContentPartPr/>
                <p14:nvPr/>
              </p14:nvContentPartPr>
              <p14:xfrm>
                <a:off x="3825455" y="3588025"/>
                <a:ext cx="360" cy="360"/>
              </p14:xfrm>
            </p:contentPart>
          </mc:Choice>
          <mc:Fallback xmlns="">
            <p:pic>
              <p:nvPicPr>
                <p:cNvPr id="66" name="筆跡 65">
                  <a:extLst>
                    <a:ext uri="{FF2B5EF4-FFF2-40B4-BE49-F238E27FC236}">
                      <a16:creationId xmlns:a16="http://schemas.microsoft.com/office/drawing/2014/main" id="{E5568897-2300-4F46-AB68-F185DAA48150}"/>
                    </a:ext>
                  </a:extLst>
                </p:cNvPr>
                <p:cNvPicPr/>
                <p:nvPr/>
              </p:nvPicPr>
              <p:blipFill>
                <a:blip r:embed="rId17"/>
                <a:stretch>
                  <a:fillRect/>
                </a:stretch>
              </p:blipFill>
              <p:spPr>
                <a:xfrm>
                  <a:off x="3816455" y="357902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7" name="筆跡 66">
                  <a:extLst>
                    <a:ext uri="{FF2B5EF4-FFF2-40B4-BE49-F238E27FC236}">
                      <a16:creationId xmlns:a16="http://schemas.microsoft.com/office/drawing/2014/main" id="{6005C675-917F-4F2B-B32C-F78B48743E7D}"/>
                    </a:ext>
                  </a:extLst>
                </p14:cNvPr>
                <p14:cNvContentPartPr/>
                <p14:nvPr/>
              </p14:nvContentPartPr>
              <p14:xfrm>
                <a:off x="3825455" y="3585865"/>
                <a:ext cx="110160" cy="149760"/>
              </p14:xfrm>
            </p:contentPart>
          </mc:Choice>
          <mc:Fallback xmlns="">
            <p:pic>
              <p:nvPicPr>
                <p:cNvPr id="67" name="筆跡 66">
                  <a:extLst>
                    <a:ext uri="{FF2B5EF4-FFF2-40B4-BE49-F238E27FC236}">
                      <a16:creationId xmlns:a16="http://schemas.microsoft.com/office/drawing/2014/main" id="{6005C675-917F-4F2B-B32C-F78B48743E7D}"/>
                    </a:ext>
                  </a:extLst>
                </p:cNvPr>
                <p:cNvPicPr/>
                <p:nvPr/>
              </p:nvPicPr>
              <p:blipFill>
                <a:blip r:embed="rId88"/>
                <a:stretch>
                  <a:fillRect/>
                </a:stretch>
              </p:blipFill>
              <p:spPr>
                <a:xfrm>
                  <a:off x="3816455" y="3576865"/>
                  <a:ext cx="1278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9" name="筆跡 68">
                  <a:extLst>
                    <a:ext uri="{FF2B5EF4-FFF2-40B4-BE49-F238E27FC236}">
                      <a16:creationId xmlns:a16="http://schemas.microsoft.com/office/drawing/2014/main" id="{07776944-7C29-4FDE-BD9E-CCEC3DA6BB21}"/>
                    </a:ext>
                  </a:extLst>
                </p14:cNvPr>
                <p14:cNvContentPartPr/>
                <p14:nvPr/>
              </p14:nvContentPartPr>
              <p14:xfrm>
                <a:off x="3696575" y="2615305"/>
                <a:ext cx="348840" cy="33120"/>
              </p14:xfrm>
            </p:contentPart>
          </mc:Choice>
          <mc:Fallback xmlns="">
            <p:pic>
              <p:nvPicPr>
                <p:cNvPr id="69" name="筆跡 68">
                  <a:extLst>
                    <a:ext uri="{FF2B5EF4-FFF2-40B4-BE49-F238E27FC236}">
                      <a16:creationId xmlns:a16="http://schemas.microsoft.com/office/drawing/2014/main" id="{07776944-7C29-4FDE-BD9E-CCEC3DA6BB21}"/>
                    </a:ext>
                  </a:extLst>
                </p:cNvPr>
                <p:cNvPicPr/>
                <p:nvPr/>
              </p:nvPicPr>
              <p:blipFill>
                <a:blip r:embed="rId90"/>
                <a:stretch>
                  <a:fillRect/>
                </a:stretch>
              </p:blipFill>
              <p:spPr>
                <a:xfrm>
                  <a:off x="3687935" y="2606305"/>
                  <a:ext cx="3664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0" name="筆跡 69">
                  <a:extLst>
                    <a:ext uri="{FF2B5EF4-FFF2-40B4-BE49-F238E27FC236}">
                      <a16:creationId xmlns:a16="http://schemas.microsoft.com/office/drawing/2014/main" id="{DD5835AD-4C3D-465C-868F-5D9C2BA46708}"/>
                    </a:ext>
                  </a:extLst>
                </p14:cNvPr>
                <p14:cNvContentPartPr/>
                <p14:nvPr/>
              </p14:nvContentPartPr>
              <p14:xfrm>
                <a:off x="3757055" y="2691625"/>
                <a:ext cx="305280" cy="46080"/>
              </p14:xfrm>
            </p:contentPart>
          </mc:Choice>
          <mc:Fallback xmlns="">
            <p:pic>
              <p:nvPicPr>
                <p:cNvPr id="70" name="筆跡 69">
                  <a:extLst>
                    <a:ext uri="{FF2B5EF4-FFF2-40B4-BE49-F238E27FC236}">
                      <a16:creationId xmlns:a16="http://schemas.microsoft.com/office/drawing/2014/main" id="{DD5835AD-4C3D-465C-868F-5D9C2BA46708}"/>
                    </a:ext>
                  </a:extLst>
                </p:cNvPr>
                <p:cNvPicPr/>
                <p:nvPr/>
              </p:nvPicPr>
              <p:blipFill>
                <a:blip r:embed="rId92"/>
                <a:stretch>
                  <a:fillRect/>
                </a:stretch>
              </p:blipFill>
              <p:spPr>
                <a:xfrm>
                  <a:off x="3748055" y="2682625"/>
                  <a:ext cx="32292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71" name="筆跡 70">
                  <a:extLst>
                    <a:ext uri="{FF2B5EF4-FFF2-40B4-BE49-F238E27FC236}">
                      <a16:creationId xmlns:a16="http://schemas.microsoft.com/office/drawing/2014/main" id="{868889FB-2913-49C4-8F15-1D47CCDFC54F}"/>
                    </a:ext>
                  </a:extLst>
                </p14:cNvPr>
                <p14:cNvContentPartPr/>
                <p14:nvPr/>
              </p14:nvContentPartPr>
              <p14:xfrm>
                <a:off x="3924815" y="2547265"/>
                <a:ext cx="209520" cy="286920"/>
              </p14:xfrm>
            </p:contentPart>
          </mc:Choice>
          <mc:Fallback xmlns="">
            <p:pic>
              <p:nvPicPr>
                <p:cNvPr id="71" name="筆跡 70">
                  <a:extLst>
                    <a:ext uri="{FF2B5EF4-FFF2-40B4-BE49-F238E27FC236}">
                      <a16:creationId xmlns:a16="http://schemas.microsoft.com/office/drawing/2014/main" id="{868889FB-2913-49C4-8F15-1D47CCDFC54F}"/>
                    </a:ext>
                  </a:extLst>
                </p:cNvPr>
                <p:cNvPicPr/>
                <p:nvPr/>
              </p:nvPicPr>
              <p:blipFill>
                <a:blip r:embed="rId94"/>
                <a:stretch>
                  <a:fillRect/>
                </a:stretch>
              </p:blipFill>
              <p:spPr>
                <a:xfrm>
                  <a:off x="3916175" y="2538265"/>
                  <a:ext cx="227160" cy="304560"/>
                </a:xfrm>
                <a:prstGeom prst="rect">
                  <a:avLst/>
                </a:prstGeom>
              </p:spPr>
            </p:pic>
          </mc:Fallback>
        </mc:AlternateContent>
      </p:grpSp>
      <p:grpSp>
        <p:nvGrpSpPr>
          <p:cNvPr id="105" name="群組 104">
            <a:extLst>
              <a:ext uri="{FF2B5EF4-FFF2-40B4-BE49-F238E27FC236}">
                <a16:creationId xmlns:a16="http://schemas.microsoft.com/office/drawing/2014/main" id="{93FE8239-1D94-48CD-AC04-FB1FDB6C92ED}"/>
              </a:ext>
            </a:extLst>
          </p:cNvPr>
          <p:cNvGrpSpPr/>
          <p:nvPr/>
        </p:nvGrpSpPr>
        <p:grpSpPr>
          <a:xfrm>
            <a:off x="4283968" y="1556792"/>
            <a:ext cx="1671840" cy="799920"/>
            <a:chOff x="4541135" y="2335945"/>
            <a:chExt cx="1671840" cy="799920"/>
          </a:xfrm>
        </p:grpSpPr>
        <mc:AlternateContent xmlns:mc="http://schemas.openxmlformats.org/markup-compatibility/2006" xmlns:p14="http://schemas.microsoft.com/office/powerpoint/2010/main">
          <mc:Choice Requires="p14">
            <p:contentPart p14:bwMode="auto" r:id="rId95">
              <p14:nvContentPartPr>
                <p14:cNvPr id="89" name="筆跡 88">
                  <a:extLst>
                    <a:ext uri="{FF2B5EF4-FFF2-40B4-BE49-F238E27FC236}">
                      <a16:creationId xmlns:a16="http://schemas.microsoft.com/office/drawing/2014/main" id="{A9F5E7D1-8020-419A-A246-FB4967B56A3B}"/>
                    </a:ext>
                  </a:extLst>
                </p14:cNvPr>
                <p14:cNvContentPartPr/>
                <p14:nvPr/>
              </p14:nvContentPartPr>
              <p14:xfrm>
                <a:off x="4578215" y="2335945"/>
                <a:ext cx="245160" cy="519840"/>
              </p14:xfrm>
            </p:contentPart>
          </mc:Choice>
          <mc:Fallback xmlns="">
            <p:pic>
              <p:nvPicPr>
                <p:cNvPr id="89" name="筆跡 88">
                  <a:extLst>
                    <a:ext uri="{FF2B5EF4-FFF2-40B4-BE49-F238E27FC236}">
                      <a16:creationId xmlns:a16="http://schemas.microsoft.com/office/drawing/2014/main" id="{A9F5E7D1-8020-419A-A246-FB4967B56A3B}"/>
                    </a:ext>
                  </a:extLst>
                </p:cNvPr>
                <p:cNvPicPr/>
                <p:nvPr/>
              </p:nvPicPr>
              <p:blipFill>
                <a:blip r:embed="rId96"/>
                <a:stretch>
                  <a:fillRect/>
                </a:stretch>
              </p:blipFill>
              <p:spPr>
                <a:xfrm>
                  <a:off x="4569575" y="2326945"/>
                  <a:ext cx="262800" cy="5374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90" name="筆跡 89">
                  <a:extLst>
                    <a:ext uri="{FF2B5EF4-FFF2-40B4-BE49-F238E27FC236}">
                      <a16:creationId xmlns:a16="http://schemas.microsoft.com/office/drawing/2014/main" id="{013EF6FF-A68F-4914-993E-730FD4F74D26}"/>
                    </a:ext>
                  </a:extLst>
                </p14:cNvPr>
                <p14:cNvContentPartPr/>
                <p14:nvPr/>
              </p14:nvContentPartPr>
              <p14:xfrm>
                <a:off x="4541135" y="2604505"/>
                <a:ext cx="234720" cy="28080"/>
              </p14:xfrm>
            </p:contentPart>
          </mc:Choice>
          <mc:Fallback xmlns="">
            <p:pic>
              <p:nvPicPr>
                <p:cNvPr id="90" name="筆跡 89">
                  <a:extLst>
                    <a:ext uri="{FF2B5EF4-FFF2-40B4-BE49-F238E27FC236}">
                      <a16:creationId xmlns:a16="http://schemas.microsoft.com/office/drawing/2014/main" id="{013EF6FF-A68F-4914-993E-730FD4F74D26}"/>
                    </a:ext>
                  </a:extLst>
                </p:cNvPr>
                <p:cNvPicPr/>
                <p:nvPr/>
              </p:nvPicPr>
              <p:blipFill>
                <a:blip r:embed="rId98"/>
                <a:stretch>
                  <a:fillRect/>
                </a:stretch>
              </p:blipFill>
              <p:spPr>
                <a:xfrm>
                  <a:off x="4532135" y="2595865"/>
                  <a:ext cx="25236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92" name="筆跡 91">
                  <a:extLst>
                    <a:ext uri="{FF2B5EF4-FFF2-40B4-BE49-F238E27FC236}">
                      <a16:creationId xmlns:a16="http://schemas.microsoft.com/office/drawing/2014/main" id="{7A5DDA7E-ED5D-4E04-B06F-3A998C6C862C}"/>
                    </a:ext>
                  </a:extLst>
                </p14:cNvPr>
                <p14:cNvContentPartPr/>
                <p14:nvPr/>
              </p14:nvContentPartPr>
              <p14:xfrm>
                <a:off x="4862615" y="2538625"/>
                <a:ext cx="105120" cy="210600"/>
              </p14:xfrm>
            </p:contentPart>
          </mc:Choice>
          <mc:Fallback xmlns="">
            <p:pic>
              <p:nvPicPr>
                <p:cNvPr id="92" name="筆跡 91">
                  <a:extLst>
                    <a:ext uri="{FF2B5EF4-FFF2-40B4-BE49-F238E27FC236}">
                      <a16:creationId xmlns:a16="http://schemas.microsoft.com/office/drawing/2014/main" id="{7A5DDA7E-ED5D-4E04-B06F-3A998C6C862C}"/>
                    </a:ext>
                  </a:extLst>
                </p:cNvPr>
                <p:cNvPicPr/>
                <p:nvPr/>
              </p:nvPicPr>
              <p:blipFill>
                <a:blip r:embed="rId100"/>
                <a:stretch>
                  <a:fillRect/>
                </a:stretch>
              </p:blipFill>
              <p:spPr>
                <a:xfrm>
                  <a:off x="4853615" y="2529985"/>
                  <a:ext cx="12276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3" name="筆跡 92">
                  <a:extLst>
                    <a:ext uri="{FF2B5EF4-FFF2-40B4-BE49-F238E27FC236}">
                      <a16:creationId xmlns:a16="http://schemas.microsoft.com/office/drawing/2014/main" id="{87CFDA38-FD22-4A86-AA05-299A6F10C33B}"/>
                    </a:ext>
                  </a:extLst>
                </p14:cNvPr>
                <p14:cNvContentPartPr/>
                <p14:nvPr/>
              </p14:nvContentPartPr>
              <p14:xfrm>
                <a:off x="4985015" y="2604505"/>
                <a:ext cx="139680" cy="129600"/>
              </p14:xfrm>
            </p:contentPart>
          </mc:Choice>
          <mc:Fallback xmlns="">
            <p:pic>
              <p:nvPicPr>
                <p:cNvPr id="93" name="筆跡 92">
                  <a:extLst>
                    <a:ext uri="{FF2B5EF4-FFF2-40B4-BE49-F238E27FC236}">
                      <a16:creationId xmlns:a16="http://schemas.microsoft.com/office/drawing/2014/main" id="{87CFDA38-FD22-4A86-AA05-299A6F10C33B}"/>
                    </a:ext>
                  </a:extLst>
                </p:cNvPr>
                <p:cNvPicPr/>
                <p:nvPr/>
              </p:nvPicPr>
              <p:blipFill>
                <a:blip r:embed="rId102"/>
                <a:stretch>
                  <a:fillRect/>
                </a:stretch>
              </p:blipFill>
              <p:spPr>
                <a:xfrm>
                  <a:off x="4976015" y="2595865"/>
                  <a:ext cx="1573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94" name="筆跡 93">
                  <a:extLst>
                    <a:ext uri="{FF2B5EF4-FFF2-40B4-BE49-F238E27FC236}">
                      <a16:creationId xmlns:a16="http://schemas.microsoft.com/office/drawing/2014/main" id="{9A2E05D9-A7A3-4771-8E08-B1CF10477201}"/>
                    </a:ext>
                  </a:extLst>
                </p14:cNvPr>
                <p14:cNvContentPartPr/>
                <p14:nvPr/>
              </p14:nvContentPartPr>
              <p14:xfrm>
                <a:off x="4951535" y="2585065"/>
                <a:ext cx="167400" cy="149400"/>
              </p14:xfrm>
            </p:contentPart>
          </mc:Choice>
          <mc:Fallback xmlns="">
            <p:pic>
              <p:nvPicPr>
                <p:cNvPr id="94" name="筆跡 93">
                  <a:extLst>
                    <a:ext uri="{FF2B5EF4-FFF2-40B4-BE49-F238E27FC236}">
                      <a16:creationId xmlns:a16="http://schemas.microsoft.com/office/drawing/2014/main" id="{9A2E05D9-A7A3-4771-8E08-B1CF10477201}"/>
                    </a:ext>
                  </a:extLst>
                </p:cNvPr>
                <p:cNvPicPr/>
                <p:nvPr/>
              </p:nvPicPr>
              <p:blipFill>
                <a:blip r:embed="rId104"/>
                <a:stretch>
                  <a:fillRect/>
                </a:stretch>
              </p:blipFill>
              <p:spPr>
                <a:xfrm>
                  <a:off x="4942895" y="2576065"/>
                  <a:ext cx="1850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95" name="筆跡 94">
                  <a:extLst>
                    <a:ext uri="{FF2B5EF4-FFF2-40B4-BE49-F238E27FC236}">
                      <a16:creationId xmlns:a16="http://schemas.microsoft.com/office/drawing/2014/main" id="{08B67D46-EC30-4EB1-BFC6-0B10EC56B974}"/>
                    </a:ext>
                  </a:extLst>
                </p14:cNvPr>
                <p14:cNvContentPartPr/>
                <p14:nvPr/>
              </p14:nvContentPartPr>
              <p14:xfrm>
                <a:off x="5121815" y="2526025"/>
                <a:ext cx="144720" cy="248760"/>
              </p14:xfrm>
            </p:contentPart>
          </mc:Choice>
          <mc:Fallback xmlns="">
            <p:pic>
              <p:nvPicPr>
                <p:cNvPr id="95" name="筆跡 94">
                  <a:extLst>
                    <a:ext uri="{FF2B5EF4-FFF2-40B4-BE49-F238E27FC236}">
                      <a16:creationId xmlns:a16="http://schemas.microsoft.com/office/drawing/2014/main" id="{08B67D46-EC30-4EB1-BFC6-0B10EC56B974}"/>
                    </a:ext>
                  </a:extLst>
                </p:cNvPr>
                <p:cNvPicPr/>
                <p:nvPr/>
              </p:nvPicPr>
              <p:blipFill>
                <a:blip r:embed="rId106"/>
                <a:stretch>
                  <a:fillRect/>
                </a:stretch>
              </p:blipFill>
              <p:spPr>
                <a:xfrm>
                  <a:off x="5112815" y="2517025"/>
                  <a:ext cx="1623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7" name="筆跡 96">
                  <a:extLst>
                    <a:ext uri="{FF2B5EF4-FFF2-40B4-BE49-F238E27FC236}">
                      <a16:creationId xmlns:a16="http://schemas.microsoft.com/office/drawing/2014/main" id="{1A999942-DC96-494F-B4E7-7C812DEB49D1}"/>
                    </a:ext>
                  </a:extLst>
                </p14:cNvPr>
                <p14:cNvContentPartPr/>
                <p14:nvPr/>
              </p14:nvContentPartPr>
              <p14:xfrm>
                <a:off x="5399735" y="2621425"/>
                <a:ext cx="160200" cy="17280"/>
              </p14:xfrm>
            </p:contentPart>
          </mc:Choice>
          <mc:Fallback xmlns="">
            <p:pic>
              <p:nvPicPr>
                <p:cNvPr id="97" name="筆跡 96">
                  <a:extLst>
                    <a:ext uri="{FF2B5EF4-FFF2-40B4-BE49-F238E27FC236}">
                      <a16:creationId xmlns:a16="http://schemas.microsoft.com/office/drawing/2014/main" id="{1A999942-DC96-494F-B4E7-7C812DEB49D1}"/>
                    </a:ext>
                  </a:extLst>
                </p:cNvPr>
                <p:cNvPicPr/>
                <p:nvPr/>
              </p:nvPicPr>
              <p:blipFill>
                <a:blip r:embed="rId108"/>
                <a:stretch>
                  <a:fillRect/>
                </a:stretch>
              </p:blipFill>
              <p:spPr>
                <a:xfrm>
                  <a:off x="5390735" y="2612785"/>
                  <a:ext cx="1778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98" name="筆跡 97">
                  <a:extLst>
                    <a:ext uri="{FF2B5EF4-FFF2-40B4-BE49-F238E27FC236}">
                      <a16:creationId xmlns:a16="http://schemas.microsoft.com/office/drawing/2014/main" id="{9AD08063-A28E-448B-9522-737214B4FB7B}"/>
                    </a:ext>
                  </a:extLst>
                </p14:cNvPr>
                <p14:cNvContentPartPr/>
                <p14:nvPr/>
              </p14:nvContentPartPr>
              <p14:xfrm>
                <a:off x="5399735" y="2634385"/>
                <a:ext cx="360" cy="360"/>
              </p14:xfrm>
            </p:contentPart>
          </mc:Choice>
          <mc:Fallback xmlns="">
            <p:pic>
              <p:nvPicPr>
                <p:cNvPr id="98" name="筆跡 97">
                  <a:extLst>
                    <a:ext uri="{FF2B5EF4-FFF2-40B4-BE49-F238E27FC236}">
                      <a16:creationId xmlns:a16="http://schemas.microsoft.com/office/drawing/2014/main" id="{9AD08063-A28E-448B-9522-737214B4FB7B}"/>
                    </a:ext>
                  </a:extLst>
                </p:cNvPr>
                <p:cNvPicPr/>
                <p:nvPr/>
              </p:nvPicPr>
              <p:blipFill>
                <a:blip r:embed="rId17"/>
                <a:stretch>
                  <a:fillRect/>
                </a:stretch>
              </p:blipFill>
              <p:spPr>
                <a:xfrm>
                  <a:off x="5390735" y="26253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9" name="筆跡 98">
                  <a:extLst>
                    <a:ext uri="{FF2B5EF4-FFF2-40B4-BE49-F238E27FC236}">
                      <a16:creationId xmlns:a16="http://schemas.microsoft.com/office/drawing/2014/main" id="{6F574223-CB4B-4946-99B8-7BE9AE33DA0F}"/>
                    </a:ext>
                  </a:extLst>
                </p14:cNvPr>
                <p14:cNvContentPartPr/>
                <p14:nvPr/>
              </p14:nvContentPartPr>
              <p14:xfrm>
                <a:off x="5399735" y="2634385"/>
                <a:ext cx="220320" cy="96480"/>
              </p14:xfrm>
            </p:contentPart>
          </mc:Choice>
          <mc:Fallback xmlns="">
            <p:pic>
              <p:nvPicPr>
                <p:cNvPr id="99" name="筆跡 98">
                  <a:extLst>
                    <a:ext uri="{FF2B5EF4-FFF2-40B4-BE49-F238E27FC236}">
                      <a16:creationId xmlns:a16="http://schemas.microsoft.com/office/drawing/2014/main" id="{6F574223-CB4B-4946-99B8-7BE9AE33DA0F}"/>
                    </a:ext>
                  </a:extLst>
                </p:cNvPr>
                <p:cNvPicPr/>
                <p:nvPr/>
              </p:nvPicPr>
              <p:blipFill>
                <a:blip r:embed="rId111"/>
                <a:stretch>
                  <a:fillRect/>
                </a:stretch>
              </p:blipFill>
              <p:spPr>
                <a:xfrm>
                  <a:off x="5390735" y="2625385"/>
                  <a:ext cx="2379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00" name="筆跡 99">
                  <a:extLst>
                    <a:ext uri="{FF2B5EF4-FFF2-40B4-BE49-F238E27FC236}">
                      <a16:creationId xmlns:a16="http://schemas.microsoft.com/office/drawing/2014/main" id="{B5301CE8-78E8-4FE6-93A2-DF3824F9C67B}"/>
                    </a:ext>
                  </a:extLst>
                </p14:cNvPr>
                <p14:cNvContentPartPr/>
                <p14:nvPr/>
              </p14:nvContentPartPr>
              <p14:xfrm>
                <a:off x="5750375" y="2687305"/>
                <a:ext cx="396720" cy="39240"/>
              </p14:xfrm>
            </p:contentPart>
          </mc:Choice>
          <mc:Fallback xmlns="">
            <p:pic>
              <p:nvPicPr>
                <p:cNvPr id="100" name="筆跡 99">
                  <a:extLst>
                    <a:ext uri="{FF2B5EF4-FFF2-40B4-BE49-F238E27FC236}">
                      <a16:creationId xmlns:a16="http://schemas.microsoft.com/office/drawing/2014/main" id="{B5301CE8-78E8-4FE6-93A2-DF3824F9C67B}"/>
                    </a:ext>
                  </a:extLst>
                </p:cNvPr>
                <p:cNvPicPr/>
                <p:nvPr/>
              </p:nvPicPr>
              <p:blipFill>
                <a:blip r:embed="rId113"/>
                <a:stretch>
                  <a:fillRect/>
                </a:stretch>
              </p:blipFill>
              <p:spPr>
                <a:xfrm>
                  <a:off x="5741375" y="2678665"/>
                  <a:ext cx="4143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01" name="筆跡 100">
                  <a:extLst>
                    <a:ext uri="{FF2B5EF4-FFF2-40B4-BE49-F238E27FC236}">
                      <a16:creationId xmlns:a16="http://schemas.microsoft.com/office/drawing/2014/main" id="{84ED51D0-B087-4BC6-96F1-D07FD4694EF8}"/>
                    </a:ext>
                  </a:extLst>
                </p14:cNvPr>
                <p14:cNvContentPartPr/>
                <p14:nvPr/>
              </p14:nvContentPartPr>
              <p14:xfrm>
                <a:off x="5725535" y="2793505"/>
                <a:ext cx="446400" cy="308880"/>
              </p14:xfrm>
            </p:contentPart>
          </mc:Choice>
          <mc:Fallback xmlns="">
            <p:pic>
              <p:nvPicPr>
                <p:cNvPr id="101" name="筆跡 100">
                  <a:extLst>
                    <a:ext uri="{FF2B5EF4-FFF2-40B4-BE49-F238E27FC236}">
                      <a16:creationId xmlns:a16="http://schemas.microsoft.com/office/drawing/2014/main" id="{84ED51D0-B087-4BC6-96F1-D07FD4694EF8}"/>
                    </a:ext>
                  </a:extLst>
                </p:cNvPr>
                <p:cNvPicPr/>
                <p:nvPr/>
              </p:nvPicPr>
              <p:blipFill>
                <a:blip r:embed="rId115"/>
                <a:stretch>
                  <a:fillRect/>
                </a:stretch>
              </p:blipFill>
              <p:spPr>
                <a:xfrm>
                  <a:off x="5716535" y="2784865"/>
                  <a:ext cx="46404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02" name="筆跡 101">
                  <a:extLst>
                    <a:ext uri="{FF2B5EF4-FFF2-40B4-BE49-F238E27FC236}">
                      <a16:creationId xmlns:a16="http://schemas.microsoft.com/office/drawing/2014/main" id="{357EE5A5-7840-4DB7-9616-D9101B57471B}"/>
                    </a:ext>
                  </a:extLst>
                </p14:cNvPr>
                <p14:cNvContentPartPr/>
                <p14:nvPr/>
              </p14:nvContentPartPr>
              <p14:xfrm>
                <a:off x="5903375" y="2933905"/>
                <a:ext cx="156240" cy="156240"/>
              </p14:xfrm>
            </p:contentPart>
          </mc:Choice>
          <mc:Fallback xmlns="">
            <p:pic>
              <p:nvPicPr>
                <p:cNvPr id="102" name="筆跡 101">
                  <a:extLst>
                    <a:ext uri="{FF2B5EF4-FFF2-40B4-BE49-F238E27FC236}">
                      <a16:creationId xmlns:a16="http://schemas.microsoft.com/office/drawing/2014/main" id="{357EE5A5-7840-4DB7-9616-D9101B57471B}"/>
                    </a:ext>
                  </a:extLst>
                </p:cNvPr>
                <p:cNvPicPr/>
                <p:nvPr/>
              </p:nvPicPr>
              <p:blipFill>
                <a:blip r:embed="rId117"/>
                <a:stretch>
                  <a:fillRect/>
                </a:stretch>
              </p:blipFill>
              <p:spPr>
                <a:xfrm>
                  <a:off x="5894375" y="2924905"/>
                  <a:ext cx="1738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03" name="筆跡 102">
                  <a:extLst>
                    <a:ext uri="{FF2B5EF4-FFF2-40B4-BE49-F238E27FC236}">
                      <a16:creationId xmlns:a16="http://schemas.microsoft.com/office/drawing/2014/main" id="{9F25B46F-9F68-4A5F-925A-17E998A45DA5}"/>
                    </a:ext>
                  </a:extLst>
                </p14:cNvPr>
                <p14:cNvContentPartPr/>
                <p14:nvPr/>
              </p14:nvContentPartPr>
              <p14:xfrm>
                <a:off x="6062135" y="2956945"/>
                <a:ext cx="150840" cy="178920"/>
              </p14:xfrm>
            </p:contentPart>
          </mc:Choice>
          <mc:Fallback xmlns="">
            <p:pic>
              <p:nvPicPr>
                <p:cNvPr id="103" name="筆跡 102">
                  <a:extLst>
                    <a:ext uri="{FF2B5EF4-FFF2-40B4-BE49-F238E27FC236}">
                      <a16:creationId xmlns:a16="http://schemas.microsoft.com/office/drawing/2014/main" id="{9F25B46F-9F68-4A5F-925A-17E998A45DA5}"/>
                    </a:ext>
                  </a:extLst>
                </p:cNvPr>
                <p:cNvPicPr/>
                <p:nvPr/>
              </p:nvPicPr>
              <p:blipFill>
                <a:blip r:embed="rId119"/>
                <a:stretch>
                  <a:fillRect/>
                </a:stretch>
              </p:blipFill>
              <p:spPr>
                <a:xfrm>
                  <a:off x="6053495" y="2948305"/>
                  <a:ext cx="16848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04" name="筆跡 103">
                  <a:extLst>
                    <a:ext uri="{FF2B5EF4-FFF2-40B4-BE49-F238E27FC236}">
                      <a16:creationId xmlns:a16="http://schemas.microsoft.com/office/drawing/2014/main" id="{B667D720-D1A1-41FF-B47F-B264D738750B}"/>
                    </a:ext>
                  </a:extLst>
                </p14:cNvPr>
                <p14:cNvContentPartPr/>
                <p14:nvPr/>
              </p14:nvContentPartPr>
              <p14:xfrm>
                <a:off x="5996255" y="2380225"/>
                <a:ext cx="28080" cy="244080"/>
              </p14:xfrm>
            </p:contentPart>
          </mc:Choice>
          <mc:Fallback xmlns="">
            <p:pic>
              <p:nvPicPr>
                <p:cNvPr id="104" name="筆跡 103">
                  <a:extLst>
                    <a:ext uri="{FF2B5EF4-FFF2-40B4-BE49-F238E27FC236}">
                      <a16:creationId xmlns:a16="http://schemas.microsoft.com/office/drawing/2014/main" id="{B667D720-D1A1-41FF-B47F-B264D738750B}"/>
                    </a:ext>
                  </a:extLst>
                </p:cNvPr>
                <p:cNvPicPr/>
                <p:nvPr/>
              </p:nvPicPr>
              <p:blipFill>
                <a:blip r:embed="rId121"/>
                <a:stretch>
                  <a:fillRect/>
                </a:stretch>
              </p:blipFill>
              <p:spPr>
                <a:xfrm>
                  <a:off x="5987255" y="2371225"/>
                  <a:ext cx="45720" cy="261720"/>
                </a:xfrm>
                <a:prstGeom prst="rect">
                  <a:avLst/>
                </a:prstGeom>
              </p:spPr>
            </p:pic>
          </mc:Fallback>
        </mc:AlternateContent>
      </p:grpSp>
      <p:grpSp>
        <p:nvGrpSpPr>
          <p:cNvPr id="116" name="群組 115">
            <a:extLst>
              <a:ext uri="{FF2B5EF4-FFF2-40B4-BE49-F238E27FC236}">
                <a16:creationId xmlns:a16="http://schemas.microsoft.com/office/drawing/2014/main" id="{9DA34E58-7CEE-48FB-A27D-81445F9A1EBF}"/>
              </a:ext>
            </a:extLst>
          </p:cNvPr>
          <p:cNvGrpSpPr/>
          <p:nvPr/>
        </p:nvGrpSpPr>
        <p:grpSpPr>
          <a:xfrm>
            <a:off x="6127888" y="1379312"/>
            <a:ext cx="998280" cy="682920"/>
            <a:chOff x="6385055" y="2158465"/>
            <a:chExt cx="998280" cy="682920"/>
          </a:xfrm>
        </p:grpSpPr>
        <mc:AlternateContent xmlns:mc="http://schemas.openxmlformats.org/markup-compatibility/2006" xmlns:p14="http://schemas.microsoft.com/office/powerpoint/2010/main">
          <mc:Choice Requires="p14">
            <p:contentPart p14:bwMode="auto" r:id="rId122">
              <p14:nvContentPartPr>
                <p14:cNvPr id="106" name="筆跡 105">
                  <a:extLst>
                    <a:ext uri="{FF2B5EF4-FFF2-40B4-BE49-F238E27FC236}">
                      <a16:creationId xmlns:a16="http://schemas.microsoft.com/office/drawing/2014/main" id="{4C5F1193-CF5A-47AF-8238-64DFE21ACD2F}"/>
                    </a:ext>
                  </a:extLst>
                </p14:cNvPr>
                <p14:cNvContentPartPr/>
                <p14:nvPr/>
              </p14:nvContentPartPr>
              <p14:xfrm>
                <a:off x="6385055" y="2520985"/>
                <a:ext cx="299160" cy="320400"/>
              </p14:xfrm>
            </p:contentPart>
          </mc:Choice>
          <mc:Fallback xmlns="">
            <p:pic>
              <p:nvPicPr>
                <p:cNvPr id="106" name="筆跡 105">
                  <a:extLst>
                    <a:ext uri="{FF2B5EF4-FFF2-40B4-BE49-F238E27FC236}">
                      <a16:creationId xmlns:a16="http://schemas.microsoft.com/office/drawing/2014/main" id="{4C5F1193-CF5A-47AF-8238-64DFE21ACD2F}"/>
                    </a:ext>
                  </a:extLst>
                </p:cNvPr>
                <p:cNvPicPr/>
                <p:nvPr/>
              </p:nvPicPr>
              <p:blipFill>
                <a:blip r:embed="rId123"/>
                <a:stretch>
                  <a:fillRect/>
                </a:stretch>
              </p:blipFill>
              <p:spPr>
                <a:xfrm>
                  <a:off x="6376055" y="2511985"/>
                  <a:ext cx="31680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07" name="筆跡 106">
                  <a:extLst>
                    <a:ext uri="{FF2B5EF4-FFF2-40B4-BE49-F238E27FC236}">
                      <a16:creationId xmlns:a16="http://schemas.microsoft.com/office/drawing/2014/main" id="{A6FDC8E3-3F07-4C5A-9AD4-FE79E8F5316F}"/>
                    </a:ext>
                  </a:extLst>
                </p14:cNvPr>
                <p14:cNvContentPartPr/>
                <p14:nvPr/>
              </p14:nvContentPartPr>
              <p14:xfrm>
                <a:off x="6677375" y="2398585"/>
                <a:ext cx="126720" cy="9360"/>
              </p14:xfrm>
            </p:contentPart>
          </mc:Choice>
          <mc:Fallback xmlns="">
            <p:pic>
              <p:nvPicPr>
                <p:cNvPr id="107" name="筆跡 106">
                  <a:extLst>
                    <a:ext uri="{FF2B5EF4-FFF2-40B4-BE49-F238E27FC236}">
                      <a16:creationId xmlns:a16="http://schemas.microsoft.com/office/drawing/2014/main" id="{A6FDC8E3-3F07-4C5A-9AD4-FE79E8F5316F}"/>
                    </a:ext>
                  </a:extLst>
                </p:cNvPr>
                <p:cNvPicPr/>
                <p:nvPr/>
              </p:nvPicPr>
              <p:blipFill>
                <a:blip r:embed="rId125"/>
                <a:stretch>
                  <a:fillRect/>
                </a:stretch>
              </p:blipFill>
              <p:spPr>
                <a:xfrm>
                  <a:off x="6668735" y="2389585"/>
                  <a:ext cx="14436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8" name="筆跡 107">
                  <a:extLst>
                    <a:ext uri="{FF2B5EF4-FFF2-40B4-BE49-F238E27FC236}">
                      <a16:creationId xmlns:a16="http://schemas.microsoft.com/office/drawing/2014/main" id="{BF345E3A-3412-4F2F-B152-5716F716F003}"/>
                    </a:ext>
                  </a:extLst>
                </p14:cNvPr>
                <p14:cNvContentPartPr/>
                <p14:nvPr/>
              </p14:nvContentPartPr>
              <p14:xfrm>
                <a:off x="6876455" y="2368705"/>
                <a:ext cx="168480" cy="19440"/>
              </p14:xfrm>
            </p:contentPart>
          </mc:Choice>
          <mc:Fallback xmlns="">
            <p:pic>
              <p:nvPicPr>
                <p:cNvPr id="108" name="筆跡 107">
                  <a:extLst>
                    <a:ext uri="{FF2B5EF4-FFF2-40B4-BE49-F238E27FC236}">
                      <a16:creationId xmlns:a16="http://schemas.microsoft.com/office/drawing/2014/main" id="{BF345E3A-3412-4F2F-B152-5716F716F003}"/>
                    </a:ext>
                  </a:extLst>
                </p:cNvPr>
                <p:cNvPicPr/>
                <p:nvPr/>
              </p:nvPicPr>
              <p:blipFill>
                <a:blip r:embed="rId127"/>
                <a:stretch>
                  <a:fillRect/>
                </a:stretch>
              </p:blipFill>
              <p:spPr>
                <a:xfrm>
                  <a:off x="6867815" y="2360065"/>
                  <a:ext cx="1861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9" name="筆跡 108">
                  <a:extLst>
                    <a:ext uri="{FF2B5EF4-FFF2-40B4-BE49-F238E27FC236}">
                      <a16:creationId xmlns:a16="http://schemas.microsoft.com/office/drawing/2014/main" id="{7507863A-F4A7-4441-926E-CB11ED9B4139}"/>
                    </a:ext>
                  </a:extLst>
                </p14:cNvPr>
                <p14:cNvContentPartPr/>
                <p14:nvPr/>
              </p14:nvContentPartPr>
              <p14:xfrm>
                <a:off x="6905615" y="2460145"/>
                <a:ext cx="120600" cy="108720"/>
              </p14:xfrm>
            </p:contentPart>
          </mc:Choice>
          <mc:Fallback xmlns="">
            <p:pic>
              <p:nvPicPr>
                <p:cNvPr id="109" name="筆跡 108">
                  <a:extLst>
                    <a:ext uri="{FF2B5EF4-FFF2-40B4-BE49-F238E27FC236}">
                      <a16:creationId xmlns:a16="http://schemas.microsoft.com/office/drawing/2014/main" id="{7507863A-F4A7-4441-926E-CB11ED9B4139}"/>
                    </a:ext>
                  </a:extLst>
                </p:cNvPr>
                <p:cNvPicPr/>
                <p:nvPr/>
              </p:nvPicPr>
              <p:blipFill>
                <a:blip r:embed="rId129"/>
                <a:stretch>
                  <a:fillRect/>
                </a:stretch>
              </p:blipFill>
              <p:spPr>
                <a:xfrm>
                  <a:off x="6896975" y="2451145"/>
                  <a:ext cx="13824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0" name="筆跡 109">
                  <a:extLst>
                    <a:ext uri="{FF2B5EF4-FFF2-40B4-BE49-F238E27FC236}">
                      <a16:creationId xmlns:a16="http://schemas.microsoft.com/office/drawing/2014/main" id="{B073032D-C784-4EE2-AD5D-9E9BCC7C0F91}"/>
                    </a:ext>
                  </a:extLst>
                </p14:cNvPr>
                <p14:cNvContentPartPr/>
                <p14:nvPr/>
              </p14:nvContentPartPr>
              <p14:xfrm>
                <a:off x="6959615" y="2158465"/>
                <a:ext cx="360" cy="174600"/>
              </p14:xfrm>
            </p:contentPart>
          </mc:Choice>
          <mc:Fallback xmlns="">
            <p:pic>
              <p:nvPicPr>
                <p:cNvPr id="110" name="筆跡 109">
                  <a:extLst>
                    <a:ext uri="{FF2B5EF4-FFF2-40B4-BE49-F238E27FC236}">
                      <a16:creationId xmlns:a16="http://schemas.microsoft.com/office/drawing/2014/main" id="{B073032D-C784-4EE2-AD5D-9E9BCC7C0F91}"/>
                    </a:ext>
                  </a:extLst>
                </p:cNvPr>
                <p:cNvPicPr/>
                <p:nvPr/>
              </p:nvPicPr>
              <p:blipFill>
                <a:blip r:embed="rId131"/>
                <a:stretch>
                  <a:fillRect/>
                </a:stretch>
              </p:blipFill>
              <p:spPr>
                <a:xfrm>
                  <a:off x="6950615" y="2149825"/>
                  <a:ext cx="180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1" name="筆跡 110">
                  <a:extLst>
                    <a:ext uri="{FF2B5EF4-FFF2-40B4-BE49-F238E27FC236}">
                      <a16:creationId xmlns:a16="http://schemas.microsoft.com/office/drawing/2014/main" id="{564350C2-5122-4D54-B379-1AA7F5FA407E}"/>
                    </a:ext>
                  </a:extLst>
                </p14:cNvPr>
                <p14:cNvContentPartPr/>
                <p14:nvPr/>
              </p14:nvContentPartPr>
              <p14:xfrm>
                <a:off x="7123415" y="2302825"/>
                <a:ext cx="122760" cy="170280"/>
              </p14:xfrm>
            </p:contentPart>
          </mc:Choice>
          <mc:Fallback xmlns="">
            <p:pic>
              <p:nvPicPr>
                <p:cNvPr id="111" name="筆跡 110">
                  <a:extLst>
                    <a:ext uri="{FF2B5EF4-FFF2-40B4-BE49-F238E27FC236}">
                      <a16:creationId xmlns:a16="http://schemas.microsoft.com/office/drawing/2014/main" id="{564350C2-5122-4D54-B379-1AA7F5FA407E}"/>
                    </a:ext>
                  </a:extLst>
                </p:cNvPr>
                <p:cNvPicPr/>
                <p:nvPr/>
              </p:nvPicPr>
              <p:blipFill>
                <a:blip r:embed="rId133"/>
                <a:stretch>
                  <a:fillRect/>
                </a:stretch>
              </p:blipFill>
              <p:spPr>
                <a:xfrm>
                  <a:off x="7114775" y="2294185"/>
                  <a:ext cx="14040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13" name="筆跡 112">
                  <a:extLst>
                    <a:ext uri="{FF2B5EF4-FFF2-40B4-BE49-F238E27FC236}">
                      <a16:creationId xmlns:a16="http://schemas.microsoft.com/office/drawing/2014/main" id="{C86E14CC-D5EE-4929-B2AF-9796EC7A7474}"/>
                    </a:ext>
                  </a:extLst>
                </p14:cNvPr>
                <p14:cNvContentPartPr/>
                <p14:nvPr/>
              </p14:nvContentPartPr>
              <p14:xfrm>
                <a:off x="7088135" y="2321905"/>
                <a:ext cx="158040" cy="129960"/>
              </p14:xfrm>
            </p:contentPart>
          </mc:Choice>
          <mc:Fallback xmlns="">
            <p:pic>
              <p:nvPicPr>
                <p:cNvPr id="113" name="筆跡 112">
                  <a:extLst>
                    <a:ext uri="{FF2B5EF4-FFF2-40B4-BE49-F238E27FC236}">
                      <a16:creationId xmlns:a16="http://schemas.microsoft.com/office/drawing/2014/main" id="{C86E14CC-D5EE-4929-B2AF-9796EC7A7474}"/>
                    </a:ext>
                  </a:extLst>
                </p:cNvPr>
                <p:cNvPicPr/>
                <p:nvPr/>
              </p:nvPicPr>
              <p:blipFill>
                <a:blip r:embed="rId135"/>
                <a:stretch>
                  <a:fillRect/>
                </a:stretch>
              </p:blipFill>
              <p:spPr>
                <a:xfrm>
                  <a:off x="7079495" y="2313265"/>
                  <a:ext cx="1756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5" name="筆跡 114">
                  <a:extLst>
                    <a:ext uri="{FF2B5EF4-FFF2-40B4-BE49-F238E27FC236}">
                      <a16:creationId xmlns:a16="http://schemas.microsoft.com/office/drawing/2014/main" id="{0792B7F4-6B80-4071-A45F-E5BA9D0EB3AD}"/>
                    </a:ext>
                  </a:extLst>
                </p14:cNvPr>
                <p14:cNvContentPartPr/>
                <p14:nvPr/>
              </p14:nvContentPartPr>
              <p14:xfrm>
                <a:off x="7285415" y="2232985"/>
                <a:ext cx="97920" cy="95760"/>
              </p14:xfrm>
            </p:contentPart>
          </mc:Choice>
          <mc:Fallback xmlns="">
            <p:pic>
              <p:nvPicPr>
                <p:cNvPr id="115" name="筆跡 114">
                  <a:extLst>
                    <a:ext uri="{FF2B5EF4-FFF2-40B4-BE49-F238E27FC236}">
                      <a16:creationId xmlns:a16="http://schemas.microsoft.com/office/drawing/2014/main" id="{0792B7F4-6B80-4071-A45F-E5BA9D0EB3AD}"/>
                    </a:ext>
                  </a:extLst>
                </p:cNvPr>
                <p:cNvPicPr/>
                <p:nvPr/>
              </p:nvPicPr>
              <p:blipFill>
                <a:blip r:embed="rId137"/>
                <a:stretch>
                  <a:fillRect/>
                </a:stretch>
              </p:blipFill>
              <p:spPr>
                <a:xfrm>
                  <a:off x="7276415" y="2223985"/>
                  <a:ext cx="115560" cy="113400"/>
                </a:xfrm>
                <a:prstGeom prst="rect">
                  <a:avLst/>
                </a:prstGeom>
              </p:spPr>
            </p:pic>
          </mc:Fallback>
        </mc:AlternateContent>
      </p:grpSp>
      <p:grpSp>
        <p:nvGrpSpPr>
          <p:cNvPr id="126" name="群組 125">
            <a:extLst>
              <a:ext uri="{FF2B5EF4-FFF2-40B4-BE49-F238E27FC236}">
                <a16:creationId xmlns:a16="http://schemas.microsoft.com/office/drawing/2014/main" id="{76EBDF0D-FC7C-4F76-866F-24BA55917F63}"/>
              </a:ext>
            </a:extLst>
          </p:cNvPr>
          <p:cNvGrpSpPr/>
          <p:nvPr/>
        </p:nvGrpSpPr>
        <p:grpSpPr>
          <a:xfrm>
            <a:off x="3746488" y="2094272"/>
            <a:ext cx="218160" cy="443160"/>
            <a:chOff x="4003655" y="2873425"/>
            <a:chExt cx="218160" cy="443160"/>
          </a:xfrm>
        </p:grpSpPr>
        <mc:AlternateContent xmlns:mc="http://schemas.openxmlformats.org/markup-compatibility/2006" xmlns:p14="http://schemas.microsoft.com/office/powerpoint/2010/main">
          <mc:Choice Requires="p14">
            <p:contentPart p14:bwMode="auto" r:id="rId138">
              <p14:nvContentPartPr>
                <p14:cNvPr id="124" name="筆跡 123">
                  <a:extLst>
                    <a:ext uri="{FF2B5EF4-FFF2-40B4-BE49-F238E27FC236}">
                      <a16:creationId xmlns:a16="http://schemas.microsoft.com/office/drawing/2014/main" id="{01C2C094-B0EB-455D-A963-2EF8C52AD6CE}"/>
                    </a:ext>
                  </a:extLst>
                </p14:cNvPr>
                <p14:cNvContentPartPr/>
                <p14:nvPr/>
              </p14:nvContentPartPr>
              <p14:xfrm>
                <a:off x="4003655" y="2882785"/>
                <a:ext cx="107640" cy="433800"/>
              </p14:xfrm>
            </p:contentPart>
          </mc:Choice>
          <mc:Fallback xmlns="">
            <p:pic>
              <p:nvPicPr>
                <p:cNvPr id="124" name="筆跡 123">
                  <a:extLst>
                    <a:ext uri="{FF2B5EF4-FFF2-40B4-BE49-F238E27FC236}">
                      <a16:creationId xmlns:a16="http://schemas.microsoft.com/office/drawing/2014/main" id="{01C2C094-B0EB-455D-A963-2EF8C52AD6CE}"/>
                    </a:ext>
                  </a:extLst>
                </p:cNvPr>
                <p:cNvPicPr/>
                <p:nvPr/>
              </p:nvPicPr>
              <p:blipFill>
                <a:blip r:embed="rId139"/>
                <a:stretch>
                  <a:fillRect/>
                </a:stretch>
              </p:blipFill>
              <p:spPr>
                <a:xfrm>
                  <a:off x="3995015" y="2873785"/>
                  <a:ext cx="125280" cy="4514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25" name="筆跡 124">
                  <a:extLst>
                    <a:ext uri="{FF2B5EF4-FFF2-40B4-BE49-F238E27FC236}">
                      <a16:creationId xmlns:a16="http://schemas.microsoft.com/office/drawing/2014/main" id="{BADBEB3A-6E2E-4DBB-9045-F9E7C28DD257}"/>
                    </a:ext>
                  </a:extLst>
                </p14:cNvPr>
                <p14:cNvContentPartPr/>
                <p14:nvPr/>
              </p14:nvContentPartPr>
              <p14:xfrm>
                <a:off x="4082495" y="2873425"/>
                <a:ext cx="139320" cy="88200"/>
              </p14:xfrm>
            </p:contentPart>
          </mc:Choice>
          <mc:Fallback xmlns="">
            <p:pic>
              <p:nvPicPr>
                <p:cNvPr id="125" name="筆跡 124">
                  <a:extLst>
                    <a:ext uri="{FF2B5EF4-FFF2-40B4-BE49-F238E27FC236}">
                      <a16:creationId xmlns:a16="http://schemas.microsoft.com/office/drawing/2014/main" id="{BADBEB3A-6E2E-4DBB-9045-F9E7C28DD257}"/>
                    </a:ext>
                  </a:extLst>
                </p:cNvPr>
                <p:cNvPicPr/>
                <p:nvPr/>
              </p:nvPicPr>
              <p:blipFill>
                <a:blip r:embed="rId141"/>
                <a:stretch>
                  <a:fillRect/>
                </a:stretch>
              </p:blipFill>
              <p:spPr>
                <a:xfrm>
                  <a:off x="4073855" y="2864785"/>
                  <a:ext cx="156960" cy="105840"/>
                </a:xfrm>
                <a:prstGeom prst="rect">
                  <a:avLst/>
                </a:prstGeom>
              </p:spPr>
            </p:pic>
          </mc:Fallback>
        </mc:AlternateContent>
      </p:grpSp>
      <p:grpSp>
        <p:nvGrpSpPr>
          <p:cNvPr id="147" name="群組 146">
            <a:extLst>
              <a:ext uri="{FF2B5EF4-FFF2-40B4-BE49-F238E27FC236}">
                <a16:creationId xmlns:a16="http://schemas.microsoft.com/office/drawing/2014/main" id="{33322B81-65AF-4FDB-B414-73F4BAEBAE23}"/>
              </a:ext>
            </a:extLst>
          </p:cNvPr>
          <p:cNvGrpSpPr/>
          <p:nvPr/>
        </p:nvGrpSpPr>
        <p:grpSpPr>
          <a:xfrm>
            <a:off x="4930888" y="2530592"/>
            <a:ext cx="2259360" cy="1164240"/>
            <a:chOff x="5188055" y="3309745"/>
            <a:chExt cx="2259360" cy="1164240"/>
          </a:xfrm>
        </p:grpSpPr>
        <mc:AlternateContent xmlns:mc="http://schemas.openxmlformats.org/markup-compatibility/2006" xmlns:p14="http://schemas.microsoft.com/office/powerpoint/2010/main">
          <mc:Choice Requires="p14">
            <p:contentPart p14:bwMode="auto" r:id="rId142">
              <p14:nvContentPartPr>
                <p14:cNvPr id="117" name="筆跡 116">
                  <a:extLst>
                    <a:ext uri="{FF2B5EF4-FFF2-40B4-BE49-F238E27FC236}">
                      <a16:creationId xmlns:a16="http://schemas.microsoft.com/office/drawing/2014/main" id="{6C8CAD26-2949-405C-8E40-9B3C8AD5C136}"/>
                    </a:ext>
                  </a:extLst>
                </p14:cNvPr>
                <p14:cNvContentPartPr/>
                <p14:nvPr/>
              </p14:nvContentPartPr>
              <p14:xfrm>
                <a:off x="5497295" y="3309745"/>
                <a:ext cx="4680" cy="216720"/>
              </p14:xfrm>
            </p:contentPart>
          </mc:Choice>
          <mc:Fallback xmlns="">
            <p:pic>
              <p:nvPicPr>
                <p:cNvPr id="117" name="筆跡 116">
                  <a:extLst>
                    <a:ext uri="{FF2B5EF4-FFF2-40B4-BE49-F238E27FC236}">
                      <a16:creationId xmlns:a16="http://schemas.microsoft.com/office/drawing/2014/main" id="{6C8CAD26-2949-405C-8E40-9B3C8AD5C136}"/>
                    </a:ext>
                  </a:extLst>
                </p:cNvPr>
                <p:cNvPicPr/>
                <p:nvPr/>
              </p:nvPicPr>
              <p:blipFill>
                <a:blip r:embed="rId143"/>
                <a:stretch>
                  <a:fillRect/>
                </a:stretch>
              </p:blipFill>
              <p:spPr>
                <a:xfrm>
                  <a:off x="5488295" y="3300745"/>
                  <a:ext cx="2232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18" name="筆跡 117">
                  <a:extLst>
                    <a:ext uri="{FF2B5EF4-FFF2-40B4-BE49-F238E27FC236}">
                      <a16:creationId xmlns:a16="http://schemas.microsoft.com/office/drawing/2014/main" id="{3E175662-A30B-4F11-858A-D1660FE2B491}"/>
                    </a:ext>
                  </a:extLst>
                </p14:cNvPr>
                <p14:cNvContentPartPr/>
                <p14:nvPr/>
              </p14:nvContentPartPr>
              <p14:xfrm>
                <a:off x="5509535" y="3343585"/>
                <a:ext cx="74880" cy="250920"/>
              </p14:xfrm>
            </p:contentPart>
          </mc:Choice>
          <mc:Fallback xmlns="">
            <p:pic>
              <p:nvPicPr>
                <p:cNvPr id="118" name="筆跡 117">
                  <a:extLst>
                    <a:ext uri="{FF2B5EF4-FFF2-40B4-BE49-F238E27FC236}">
                      <a16:creationId xmlns:a16="http://schemas.microsoft.com/office/drawing/2014/main" id="{3E175662-A30B-4F11-858A-D1660FE2B491}"/>
                    </a:ext>
                  </a:extLst>
                </p:cNvPr>
                <p:cNvPicPr/>
                <p:nvPr/>
              </p:nvPicPr>
              <p:blipFill>
                <a:blip r:embed="rId145"/>
                <a:stretch>
                  <a:fillRect/>
                </a:stretch>
              </p:blipFill>
              <p:spPr>
                <a:xfrm>
                  <a:off x="5500895" y="3334945"/>
                  <a:ext cx="9252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19" name="筆跡 118">
                  <a:extLst>
                    <a:ext uri="{FF2B5EF4-FFF2-40B4-BE49-F238E27FC236}">
                      <a16:creationId xmlns:a16="http://schemas.microsoft.com/office/drawing/2014/main" id="{41416502-7638-4C4E-ABE5-B64FFA4EB1AD}"/>
                    </a:ext>
                  </a:extLst>
                </p14:cNvPr>
                <p14:cNvContentPartPr/>
                <p14:nvPr/>
              </p14:nvContentPartPr>
              <p14:xfrm>
                <a:off x="5422415" y="3454105"/>
                <a:ext cx="301320" cy="188640"/>
              </p14:xfrm>
            </p:contentPart>
          </mc:Choice>
          <mc:Fallback xmlns="">
            <p:pic>
              <p:nvPicPr>
                <p:cNvPr id="119" name="筆跡 118">
                  <a:extLst>
                    <a:ext uri="{FF2B5EF4-FFF2-40B4-BE49-F238E27FC236}">
                      <a16:creationId xmlns:a16="http://schemas.microsoft.com/office/drawing/2014/main" id="{41416502-7638-4C4E-ABE5-B64FFA4EB1AD}"/>
                    </a:ext>
                  </a:extLst>
                </p:cNvPr>
                <p:cNvPicPr/>
                <p:nvPr/>
              </p:nvPicPr>
              <p:blipFill>
                <a:blip r:embed="rId147"/>
                <a:stretch>
                  <a:fillRect/>
                </a:stretch>
              </p:blipFill>
              <p:spPr>
                <a:xfrm>
                  <a:off x="5413415" y="3445105"/>
                  <a:ext cx="31896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1" name="筆跡 120">
                  <a:extLst>
                    <a:ext uri="{FF2B5EF4-FFF2-40B4-BE49-F238E27FC236}">
                      <a16:creationId xmlns:a16="http://schemas.microsoft.com/office/drawing/2014/main" id="{413B8989-A150-41CA-AC4A-02D4CAF90D6B}"/>
                    </a:ext>
                  </a:extLst>
                </p14:cNvPr>
                <p14:cNvContentPartPr/>
                <p14:nvPr/>
              </p14:nvContentPartPr>
              <p14:xfrm>
                <a:off x="5188055" y="3861625"/>
                <a:ext cx="199440" cy="344880"/>
              </p14:xfrm>
            </p:contentPart>
          </mc:Choice>
          <mc:Fallback xmlns="">
            <p:pic>
              <p:nvPicPr>
                <p:cNvPr id="121" name="筆跡 120">
                  <a:extLst>
                    <a:ext uri="{FF2B5EF4-FFF2-40B4-BE49-F238E27FC236}">
                      <a16:creationId xmlns:a16="http://schemas.microsoft.com/office/drawing/2014/main" id="{413B8989-A150-41CA-AC4A-02D4CAF90D6B}"/>
                    </a:ext>
                  </a:extLst>
                </p:cNvPr>
                <p:cNvPicPr/>
                <p:nvPr/>
              </p:nvPicPr>
              <p:blipFill>
                <a:blip r:embed="rId149"/>
                <a:stretch>
                  <a:fillRect/>
                </a:stretch>
              </p:blipFill>
              <p:spPr>
                <a:xfrm>
                  <a:off x="5179415" y="3852625"/>
                  <a:ext cx="21708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2" name="筆跡 121">
                  <a:extLst>
                    <a:ext uri="{FF2B5EF4-FFF2-40B4-BE49-F238E27FC236}">
                      <a16:creationId xmlns:a16="http://schemas.microsoft.com/office/drawing/2014/main" id="{587CD5B7-C3FE-4584-ADE7-D32DE5C147FC}"/>
                    </a:ext>
                  </a:extLst>
                </p14:cNvPr>
                <p14:cNvContentPartPr/>
                <p14:nvPr/>
              </p14:nvContentPartPr>
              <p14:xfrm>
                <a:off x="5233775" y="4027585"/>
                <a:ext cx="189000" cy="38520"/>
              </p14:xfrm>
            </p:contentPart>
          </mc:Choice>
          <mc:Fallback xmlns="">
            <p:pic>
              <p:nvPicPr>
                <p:cNvPr id="122" name="筆跡 121">
                  <a:extLst>
                    <a:ext uri="{FF2B5EF4-FFF2-40B4-BE49-F238E27FC236}">
                      <a16:creationId xmlns:a16="http://schemas.microsoft.com/office/drawing/2014/main" id="{587CD5B7-C3FE-4584-ADE7-D32DE5C147FC}"/>
                    </a:ext>
                  </a:extLst>
                </p:cNvPr>
                <p:cNvPicPr/>
                <p:nvPr/>
              </p:nvPicPr>
              <p:blipFill>
                <a:blip r:embed="rId151"/>
                <a:stretch>
                  <a:fillRect/>
                </a:stretch>
              </p:blipFill>
              <p:spPr>
                <a:xfrm>
                  <a:off x="5225135" y="4018585"/>
                  <a:ext cx="20664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27" name="筆跡 126">
                  <a:extLst>
                    <a:ext uri="{FF2B5EF4-FFF2-40B4-BE49-F238E27FC236}">
                      <a16:creationId xmlns:a16="http://schemas.microsoft.com/office/drawing/2014/main" id="{E950F0BB-BA17-42ED-9207-7F50C4058E7A}"/>
                    </a:ext>
                  </a:extLst>
                </p14:cNvPr>
                <p14:cNvContentPartPr/>
                <p14:nvPr/>
              </p14:nvContentPartPr>
              <p14:xfrm>
                <a:off x="5594855" y="3991585"/>
                <a:ext cx="110160" cy="19440"/>
              </p14:xfrm>
            </p:contentPart>
          </mc:Choice>
          <mc:Fallback xmlns="">
            <p:pic>
              <p:nvPicPr>
                <p:cNvPr id="127" name="筆跡 126">
                  <a:extLst>
                    <a:ext uri="{FF2B5EF4-FFF2-40B4-BE49-F238E27FC236}">
                      <a16:creationId xmlns:a16="http://schemas.microsoft.com/office/drawing/2014/main" id="{E950F0BB-BA17-42ED-9207-7F50C4058E7A}"/>
                    </a:ext>
                  </a:extLst>
                </p:cNvPr>
                <p:cNvPicPr/>
                <p:nvPr/>
              </p:nvPicPr>
              <p:blipFill>
                <a:blip r:embed="rId153"/>
                <a:stretch>
                  <a:fillRect/>
                </a:stretch>
              </p:blipFill>
              <p:spPr>
                <a:xfrm>
                  <a:off x="5585855" y="3982585"/>
                  <a:ext cx="1278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28" name="筆跡 127">
                  <a:extLst>
                    <a:ext uri="{FF2B5EF4-FFF2-40B4-BE49-F238E27FC236}">
                      <a16:creationId xmlns:a16="http://schemas.microsoft.com/office/drawing/2014/main" id="{EE667E8A-7B0B-40F1-AAF8-9CE746DF3209}"/>
                    </a:ext>
                  </a:extLst>
                </p14:cNvPr>
                <p14:cNvContentPartPr/>
                <p14:nvPr/>
              </p14:nvContentPartPr>
              <p14:xfrm>
                <a:off x="5604935" y="3995545"/>
                <a:ext cx="197280" cy="51480"/>
              </p14:xfrm>
            </p:contentPart>
          </mc:Choice>
          <mc:Fallback xmlns="">
            <p:pic>
              <p:nvPicPr>
                <p:cNvPr id="128" name="筆跡 127">
                  <a:extLst>
                    <a:ext uri="{FF2B5EF4-FFF2-40B4-BE49-F238E27FC236}">
                      <a16:creationId xmlns:a16="http://schemas.microsoft.com/office/drawing/2014/main" id="{EE667E8A-7B0B-40F1-AAF8-9CE746DF3209}"/>
                    </a:ext>
                  </a:extLst>
                </p:cNvPr>
                <p:cNvPicPr/>
                <p:nvPr/>
              </p:nvPicPr>
              <p:blipFill>
                <a:blip r:embed="rId155"/>
                <a:stretch>
                  <a:fillRect/>
                </a:stretch>
              </p:blipFill>
              <p:spPr>
                <a:xfrm>
                  <a:off x="5596295" y="3986905"/>
                  <a:ext cx="21492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30" name="筆跡 129">
                  <a:extLst>
                    <a:ext uri="{FF2B5EF4-FFF2-40B4-BE49-F238E27FC236}">
                      <a16:creationId xmlns:a16="http://schemas.microsoft.com/office/drawing/2014/main" id="{CD9A3BA5-CCE6-4E97-8C98-71C93A8AACBE}"/>
                    </a:ext>
                  </a:extLst>
                </p14:cNvPr>
                <p14:cNvContentPartPr/>
                <p14:nvPr/>
              </p14:nvContentPartPr>
              <p14:xfrm>
                <a:off x="6273095" y="3760825"/>
                <a:ext cx="159120" cy="425520"/>
              </p14:xfrm>
            </p:contentPart>
          </mc:Choice>
          <mc:Fallback xmlns="">
            <p:pic>
              <p:nvPicPr>
                <p:cNvPr id="130" name="筆跡 129">
                  <a:extLst>
                    <a:ext uri="{FF2B5EF4-FFF2-40B4-BE49-F238E27FC236}">
                      <a16:creationId xmlns:a16="http://schemas.microsoft.com/office/drawing/2014/main" id="{CD9A3BA5-CCE6-4E97-8C98-71C93A8AACBE}"/>
                    </a:ext>
                  </a:extLst>
                </p:cNvPr>
                <p:cNvPicPr/>
                <p:nvPr/>
              </p:nvPicPr>
              <p:blipFill>
                <a:blip r:embed="rId157"/>
                <a:stretch>
                  <a:fillRect/>
                </a:stretch>
              </p:blipFill>
              <p:spPr>
                <a:xfrm>
                  <a:off x="6264095" y="3752185"/>
                  <a:ext cx="176760" cy="4431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31" name="筆跡 130">
                  <a:extLst>
                    <a:ext uri="{FF2B5EF4-FFF2-40B4-BE49-F238E27FC236}">
                      <a16:creationId xmlns:a16="http://schemas.microsoft.com/office/drawing/2014/main" id="{0701ED26-51C6-4788-A018-C9870E731D63}"/>
                    </a:ext>
                  </a:extLst>
                </p14:cNvPr>
                <p14:cNvContentPartPr/>
                <p14:nvPr/>
              </p14:nvContentPartPr>
              <p14:xfrm>
                <a:off x="6276335" y="3931825"/>
                <a:ext cx="223200" cy="13320"/>
              </p14:xfrm>
            </p:contentPart>
          </mc:Choice>
          <mc:Fallback xmlns="">
            <p:pic>
              <p:nvPicPr>
                <p:cNvPr id="131" name="筆跡 130">
                  <a:extLst>
                    <a:ext uri="{FF2B5EF4-FFF2-40B4-BE49-F238E27FC236}">
                      <a16:creationId xmlns:a16="http://schemas.microsoft.com/office/drawing/2014/main" id="{0701ED26-51C6-4788-A018-C9870E731D63}"/>
                    </a:ext>
                  </a:extLst>
                </p:cNvPr>
                <p:cNvPicPr/>
                <p:nvPr/>
              </p:nvPicPr>
              <p:blipFill>
                <a:blip r:embed="rId159"/>
                <a:stretch>
                  <a:fillRect/>
                </a:stretch>
              </p:blipFill>
              <p:spPr>
                <a:xfrm>
                  <a:off x="6267695" y="3923185"/>
                  <a:ext cx="2408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32" name="筆跡 131">
                  <a:extLst>
                    <a:ext uri="{FF2B5EF4-FFF2-40B4-BE49-F238E27FC236}">
                      <a16:creationId xmlns:a16="http://schemas.microsoft.com/office/drawing/2014/main" id="{981BC289-A948-4B2B-ADE0-5B91AF16F3D2}"/>
                    </a:ext>
                  </a:extLst>
                </p14:cNvPr>
                <p14:cNvContentPartPr/>
                <p14:nvPr/>
              </p14:nvContentPartPr>
              <p14:xfrm>
                <a:off x="6556055" y="3838585"/>
                <a:ext cx="86400" cy="231840"/>
              </p14:xfrm>
            </p:contentPart>
          </mc:Choice>
          <mc:Fallback xmlns="">
            <p:pic>
              <p:nvPicPr>
                <p:cNvPr id="132" name="筆跡 131">
                  <a:extLst>
                    <a:ext uri="{FF2B5EF4-FFF2-40B4-BE49-F238E27FC236}">
                      <a16:creationId xmlns:a16="http://schemas.microsoft.com/office/drawing/2014/main" id="{981BC289-A948-4B2B-ADE0-5B91AF16F3D2}"/>
                    </a:ext>
                  </a:extLst>
                </p:cNvPr>
                <p:cNvPicPr/>
                <p:nvPr/>
              </p:nvPicPr>
              <p:blipFill>
                <a:blip r:embed="rId161"/>
                <a:stretch>
                  <a:fillRect/>
                </a:stretch>
              </p:blipFill>
              <p:spPr>
                <a:xfrm>
                  <a:off x="6547415" y="3829585"/>
                  <a:ext cx="10404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33" name="筆跡 132">
                  <a:extLst>
                    <a:ext uri="{FF2B5EF4-FFF2-40B4-BE49-F238E27FC236}">
                      <a16:creationId xmlns:a16="http://schemas.microsoft.com/office/drawing/2014/main" id="{8763DBD8-63DE-4BBF-9AB0-0E121DB3624E}"/>
                    </a:ext>
                  </a:extLst>
                </p14:cNvPr>
                <p14:cNvContentPartPr/>
                <p14:nvPr/>
              </p14:nvContentPartPr>
              <p14:xfrm>
                <a:off x="6677375" y="3921385"/>
                <a:ext cx="118440" cy="123480"/>
              </p14:xfrm>
            </p:contentPart>
          </mc:Choice>
          <mc:Fallback xmlns="">
            <p:pic>
              <p:nvPicPr>
                <p:cNvPr id="133" name="筆跡 132">
                  <a:extLst>
                    <a:ext uri="{FF2B5EF4-FFF2-40B4-BE49-F238E27FC236}">
                      <a16:creationId xmlns:a16="http://schemas.microsoft.com/office/drawing/2014/main" id="{8763DBD8-63DE-4BBF-9AB0-0E121DB3624E}"/>
                    </a:ext>
                  </a:extLst>
                </p:cNvPr>
                <p:cNvPicPr/>
                <p:nvPr/>
              </p:nvPicPr>
              <p:blipFill>
                <a:blip r:embed="rId163"/>
                <a:stretch>
                  <a:fillRect/>
                </a:stretch>
              </p:blipFill>
              <p:spPr>
                <a:xfrm>
                  <a:off x="6668735" y="3912385"/>
                  <a:ext cx="13608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34" name="筆跡 133">
                  <a:extLst>
                    <a:ext uri="{FF2B5EF4-FFF2-40B4-BE49-F238E27FC236}">
                      <a16:creationId xmlns:a16="http://schemas.microsoft.com/office/drawing/2014/main" id="{0B2B06D9-6B10-4369-8278-5D985981B6B7}"/>
                    </a:ext>
                  </a:extLst>
                </p14:cNvPr>
                <p14:cNvContentPartPr/>
                <p14:nvPr/>
              </p14:nvContentPartPr>
              <p14:xfrm>
                <a:off x="6677375" y="3921385"/>
                <a:ext cx="360" cy="360"/>
              </p14:xfrm>
            </p:contentPart>
          </mc:Choice>
          <mc:Fallback xmlns="">
            <p:pic>
              <p:nvPicPr>
                <p:cNvPr id="134" name="筆跡 133">
                  <a:extLst>
                    <a:ext uri="{FF2B5EF4-FFF2-40B4-BE49-F238E27FC236}">
                      <a16:creationId xmlns:a16="http://schemas.microsoft.com/office/drawing/2014/main" id="{0B2B06D9-6B10-4369-8278-5D985981B6B7}"/>
                    </a:ext>
                  </a:extLst>
                </p:cNvPr>
                <p:cNvPicPr/>
                <p:nvPr/>
              </p:nvPicPr>
              <p:blipFill>
                <a:blip r:embed="rId17"/>
                <a:stretch>
                  <a:fillRect/>
                </a:stretch>
              </p:blipFill>
              <p:spPr>
                <a:xfrm>
                  <a:off x="6668735" y="39123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35" name="筆跡 134">
                  <a:extLst>
                    <a:ext uri="{FF2B5EF4-FFF2-40B4-BE49-F238E27FC236}">
                      <a16:creationId xmlns:a16="http://schemas.microsoft.com/office/drawing/2014/main" id="{E496C540-617F-4B03-A47B-946A92F68ADE}"/>
                    </a:ext>
                  </a:extLst>
                </p14:cNvPr>
                <p14:cNvContentPartPr/>
                <p14:nvPr/>
              </p14:nvContentPartPr>
              <p14:xfrm>
                <a:off x="6677375" y="3908785"/>
                <a:ext cx="93600" cy="132120"/>
              </p14:xfrm>
            </p:contentPart>
          </mc:Choice>
          <mc:Fallback xmlns="">
            <p:pic>
              <p:nvPicPr>
                <p:cNvPr id="135" name="筆跡 134">
                  <a:extLst>
                    <a:ext uri="{FF2B5EF4-FFF2-40B4-BE49-F238E27FC236}">
                      <a16:creationId xmlns:a16="http://schemas.microsoft.com/office/drawing/2014/main" id="{E496C540-617F-4B03-A47B-946A92F68ADE}"/>
                    </a:ext>
                  </a:extLst>
                </p:cNvPr>
                <p:cNvPicPr/>
                <p:nvPr/>
              </p:nvPicPr>
              <p:blipFill>
                <a:blip r:embed="rId166"/>
                <a:stretch>
                  <a:fillRect/>
                </a:stretch>
              </p:blipFill>
              <p:spPr>
                <a:xfrm>
                  <a:off x="6668735" y="3899785"/>
                  <a:ext cx="11124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6" name="筆跡 135">
                  <a:extLst>
                    <a:ext uri="{FF2B5EF4-FFF2-40B4-BE49-F238E27FC236}">
                      <a16:creationId xmlns:a16="http://schemas.microsoft.com/office/drawing/2014/main" id="{C0FDEFBC-DCD3-46FC-A8AD-F4A4BBB69C71}"/>
                    </a:ext>
                  </a:extLst>
                </p14:cNvPr>
                <p14:cNvContentPartPr/>
                <p14:nvPr/>
              </p14:nvContentPartPr>
              <p14:xfrm>
                <a:off x="6831095" y="3817345"/>
                <a:ext cx="94320" cy="263880"/>
              </p14:xfrm>
            </p:contentPart>
          </mc:Choice>
          <mc:Fallback xmlns="">
            <p:pic>
              <p:nvPicPr>
                <p:cNvPr id="136" name="筆跡 135">
                  <a:extLst>
                    <a:ext uri="{FF2B5EF4-FFF2-40B4-BE49-F238E27FC236}">
                      <a16:creationId xmlns:a16="http://schemas.microsoft.com/office/drawing/2014/main" id="{C0FDEFBC-DCD3-46FC-A8AD-F4A4BBB69C71}"/>
                    </a:ext>
                  </a:extLst>
                </p:cNvPr>
                <p:cNvPicPr/>
                <p:nvPr/>
              </p:nvPicPr>
              <p:blipFill>
                <a:blip r:embed="rId168"/>
                <a:stretch>
                  <a:fillRect/>
                </a:stretch>
              </p:blipFill>
              <p:spPr>
                <a:xfrm>
                  <a:off x="6822095" y="3808345"/>
                  <a:ext cx="11196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7" name="筆跡 136">
                  <a:extLst>
                    <a:ext uri="{FF2B5EF4-FFF2-40B4-BE49-F238E27FC236}">
                      <a16:creationId xmlns:a16="http://schemas.microsoft.com/office/drawing/2014/main" id="{7415D59B-85F5-4B10-9FF3-EA91346A7BB5}"/>
                    </a:ext>
                  </a:extLst>
                </p14:cNvPr>
                <p14:cNvContentPartPr/>
                <p14:nvPr/>
              </p14:nvContentPartPr>
              <p14:xfrm>
                <a:off x="7001015" y="3655705"/>
                <a:ext cx="193320" cy="385920"/>
              </p14:xfrm>
            </p:contentPart>
          </mc:Choice>
          <mc:Fallback xmlns="">
            <p:pic>
              <p:nvPicPr>
                <p:cNvPr id="137" name="筆跡 136">
                  <a:extLst>
                    <a:ext uri="{FF2B5EF4-FFF2-40B4-BE49-F238E27FC236}">
                      <a16:creationId xmlns:a16="http://schemas.microsoft.com/office/drawing/2014/main" id="{7415D59B-85F5-4B10-9FF3-EA91346A7BB5}"/>
                    </a:ext>
                  </a:extLst>
                </p:cNvPr>
                <p:cNvPicPr/>
                <p:nvPr/>
              </p:nvPicPr>
              <p:blipFill>
                <a:blip r:embed="rId170"/>
                <a:stretch>
                  <a:fillRect/>
                </a:stretch>
              </p:blipFill>
              <p:spPr>
                <a:xfrm>
                  <a:off x="6992375" y="3647065"/>
                  <a:ext cx="21096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8" name="筆跡 137">
                  <a:extLst>
                    <a:ext uri="{FF2B5EF4-FFF2-40B4-BE49-F238E27FC236}">
                      <a16:creationId xmlns:a16="http://schemas.microsoft.com/office/drawing/2014/main" id="{FAB5BABC-E665-4D91-9B3E-6C590A5A1652}"/>
                    </a:ext>
                  </a:extLst>
                </p14:cNvPr>
                <p14:cNvContentPartPr/>
                <p14:nvPr/>
              </p14:nvContentPartPr>
              <p14:xfrm>
                <a:off x="7287215" y="3827785"/>
                <a:ext cx="160200" cy="136440"/>
              </p14:xfrm>
            </p:contentPart>
          </mc:Choice>
          <mc:Fallback xmlns="">
            <p:pic>
              <p:nvPicPr>
                <p:cNvPr id="138" name="筆跡 137">
                  <a:extLst>
                    <a:ext uri="{FF2B5EF4-FFF2-40B4-BE49-F238E27FC236}">
                      <a16:creationId xmlns:a16="http://schemas.microsoft.com/office/drawing/2014/main" id="{FAB5BABC-E665-4D91-9B3E-6C590A5A1652}"/>
                    </a:ext>
                  </a:extLst>
                </p:cNvPr>
                <p:cNvPicPr/>
                <p:nvPr/>
              </p:nvPicPr>
              <p:blipFill>
                <a:blip r:embed="rId172"/>
                <a:stretch>
                  <a:fillRect/>
                </a:stretch>
              </p:blipFill>
              <p:spPr>
                <a:xfrm>
                  <a:off x="7278575" y="3819145"/>
                  <a:ext cx="1778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9" name="筆跡 138">
                  <a:extLst>
                    <a:ext uri="{FF2B5EF4-FFF2-40B4-BE49-F238E27FC236}">
                      <a16:creationId xmlns:a16="http://schemas.microsoft.com/office/drawing/2014/main" id="{1CA6343B-E441-4340-9817-E0C44F5B2420}"/>
                    </a:ext>
                  </a:extLst>
                </p14:cNvPr>
                <p14:cNvContentPartPr/>
                <p14:nvPr/>
              </p14:nvContentPartPr>
              <p14:xfrm>
                <a:off x="7270655" y="3827785"/>
                <a:ext cx="162000" cy="193680"/>
              </p14:xfrm>
            </p:contentPart>
          </mc:Choice>
          <mc:Fallback xmlns="">
            <p:pic>
              <p:nvPicPr>
                <p:cNvPr id="139" name="筆跡 138">
                  <a:extLst>
                    <a:ext uri="{FF2B5EF4-FFF2-40B4-BE49-F238E27FC236}">
                      <a16:creationId xmlns:a16="http://schemas.microsoft.com/office/drawing/2014/main" id="{1CA6343B-E441-4340-9817-E0C44F5B2420}"/>
                    </a:ext>
                  </a:extLst>
                </p:cNvPr>
                <p:cNvPicPr/>
                <p:nvPr/>
              </p:nvPicPr>
              <p:blipFill>
                <a:blip r:embed="rId174"/>
                <a:stretch>
                  <a:fillRect/>
                </a:stretch>
              </p:blipFill>
              <p:spPr>
                <a:xfrm>
                  <a:off x="7262015" y="3819145"/>
                  <a:ext cx="17964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40" name="筆跡 139">
                  <a:extLst>
                    <a:ext uri="{FF2B5EF4-FFF2-40B4-BE49-F238E27FC236}">
                      <a16:creationId xmlns:a16="http://schemas.microsoft.com/office/drawing/2014/main" id="{7C4E6AE0-D800-4E63-8519-506BD2056B6B}"/>
                    </a:ext>
                  </a:extLst>
                </p14:cNvPr>
                <p14:cNvContentPartPr/>
                <p14:nvPr/>
              </p14:nvContentPartPr>
              <p14:xfrm>
                <a:off x="5949455" y="3593785"/>
                <a:ext cx="299160" cy="645480"/>
              </p14:xfrm>
            </p:contentPart>
          </mc:Choice>
          <mc:Fallback xmlns="">
            <p:pic>
              <p:nvPicPr>
                <p:cNvPr id="140" name="筆跡 139">
                  <a:extLst>
                    <a:ext uri="{FF2B5EF4-FFF2-40B4-BE49-F238E27FC236}">
                      <a16:creationId xmlns:a16="http://schemas.microsoft.com/office/drawing/2014/main" id="{7C4E6AE0-D800-4E63-8519-506BD2056B6B}"/>
                    </a:ext>
                  </a:extLst>
                </p:cNvPr>
                <p:cNvPicPr/>
                <p:nvPr/>
              </p:nvPicPr>
              <p:blipFill>
                <a:blip r:embed="rId176"/>
                <a:stretch>
                  <a:fillRect/>
                </a:stretch>
              </p:blipFill>
              <p:spPr>
                <a:xfrm>
                  <a:off x="5940455" y="3584785"/>
                  <a:ext cx="316800" cy="66312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41" name="筆跡 140">
                  <a:extLst>
                    <a:ext uri="{FF2B5EF4-FFF2-40B4-BE49-F238E27FC236}">
                      <a16:creationId xmlns:a16="http://schemas.microsoft.com/office/drawing/2014/main" id="{7B171F17-BA47-4D59-A77C-32F3D3D1E7B7}"/>
                    </a:ext>
                  </a:extLst>
                </p14:cNvPr>
                <p14:cNvContentPartPr/>
                <p14:nvPr/>
              </p14:nvContentPartPr>
              <p14:xfrm>
                <a:off x="5889335" y="4354825"/>
                <a:ext cx="162000" cy="38160"/>
              </p14:xfrm>
            </p:contentPart>
          </mc:Choice>
          <mc:Fallback xmlns="">
            <p:pic>
              <p:nvPicPr>
                <p:cNvPr id="141" name="筆跡 140">
                  <a:extLst>
                    <a:ext uri="{FF2B5EF4-FFF2-40B4-BE49-F238E27FC236}">
                      <a16:creationId xmlns:a16="http://schemas.microsoft.com/office/drawing/2014/main" id="{7B171F17-BA47-4D59-A77C-32F3D3D1E7B7}"/>
                    </a:ext>
                  </a:extLst>
                </p:cNvPr>
                <p:cNvPicPr/>
                <p:nvPr/>
              </p:nvPicPr>
              <p:blipFill>
                <a:blip r:embed="rId178"/>
                <a:stretch>
                  <a:fillRect/>
                </a:stretch>
              </p:blipFill>
              <p:spPr>
                <a:xfrm>
                  <a:off x="5880335" y="4345825"/>
                  <a:ext cx="17964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42" name="筆跡 141">
                  <a:extLst>
                    <a:ext uri="{FF2B5EF4-FFF2-40B4-BE49-F238E27FC236}">
                      <a16:creationId xmlns:a16="http://schemas.microsoft.com/office/drawing/2014/main" id="{C81C22FA-8806-47EA-9BF5-C678CC3F65AC}"/>
                    </a:ext>
                  </a:extLst>
                </p14:cNvPr>
                <p14:cNvContentPartPr/>
                <p14:nvPr/>
              </p14:nvContentPartPr>
              <p14:xfrm>
                <a:off x="6044855" y="4324945"/>
                <a:ext cx="220320" cy="149040"/>
              </p14:xfrm>
            </p:contentPart>
          </mc:Choice>
          <mc:Fallback xmlns="">
            <p:pic>
              <p:nvPicPr>
                <p:cNvPr id="142" name="筆跡 141">
                  <a:extLst>
                    <a:ext uri="{FF2B5EF4-FFF2-40B4-BE49-F238E27FC236}">
                      <a16:creationId xmlns:a16="http://schemas.microsoft.com/office/drawing/2014/main" id="{C81C22FA-8806-47EA-9BF5-C678CC3F65AC}"/>
                    </a:ext>
                  </a:extLst>
                </p:cNvPr>
                <p:cNvPicPr/>
                <p:nvPr/>
              </p:nvPicPr>
              <p:blipFill>
                <a:blip r:embed="rId180"/>
                <a:stretch>
                  <a:fillRect/>
                </a:stretch>
              </p:blipFill>
              <p:spPr>
                <a:xfrm>
                  <a:off x="6035855" y="4315945"/>
                  <a:ext cx="23796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43" name="筆跡 142">
                  <a:extLst>
                    <a:ext uri="{FF2B5EF4-FFF2-40B4-BE49-F238E27FC236}">
                      <a16:creationId xmlns:a16="http://schemas.microsoft.com/office/drawing/2014/main" id="{25E4F234-3AE0-43EE-A176-AD5BD9FB9F6D}"/>
                    </a:ext>
                  </a:extLst>
                </p14:cNvPr>
                <p14:cNvContentPartPr/>
                <p14:nvPr/>
              </p14:nvContentPartPr>
              <p14:xfrm>
                <a:off x="6202535" y="3353305"/>
                <a:ext cx="283680" cy="162720"/>
              </p14:xfrm>
            </p:contentPart>
          </mc:Choice>
          <mc:Fallback xmlns="">
            <p:pic>
              <p:nvPicPr>
                <p:cNvPr id="143" name="筆跡 142">
                  <a:extLst>
                    <a:ext uri="{FF2B5EF4-FFF2-40B4-BE49-F238E27FC236}">
                      <a16:creationId xmlns:a16="http://schemas.microsoft.com/office/drawing/2014/main" id="{25E4F234-3AE0-43EE-A176-AD5BD9FB9F6D}"/>
                    </a:ext>
                  </a:extLst>
                </p:cNvPr>
                <p:cNvPicPr/>
                <p:nvPr/>
              </p:nvPicPr>
              <p:blipFill>
                <a:blip r:embed="rId182"/>
                <a:stretch>
                  <a:fillRect/>
                </a:stretch>
              </p:blipFill>
              <p:spPr>
                <a:xfrm>
                  <a:off x="6193535" y="3344665"/>
                  <a:ext cx="301320" cy="180360"/>
                </a:xfrm>
                <a:prstGeom prst="rect">
                  <a:avLst/>
                </a:prstGeom>
              </p:spPr>
            </p:pic>
          </mc:Fallback>
        </mc:AlternateContent>
      </p:grpSp>
      <p:grpSp>
        <p:nvGrpSpPr>
          <p:cNvPr id="146" name="群組 145">
            <a:extLst>
              <a:ext uri="{FF2B5EF4-FFF2-40B4-BE49-F238E27FC236}">
                <a16:creationId xmlns:a16="http://schemas.microsoft.com/office/drawing/2014/main" id="{CC36BF9E-C655-4C6D-8387-6EBE69E8AAF3}"/>
              </a:ext>
            </a:extLst>
          </p:cNvPr>
          <p:cNvGrpSpPr/>
          <p:nvPr/>
        </p:nvGrpSpPr>
        <p:grpSpPr>
          <a:xfrm>
            <a:off x="7440808" y="3131432"/>
            <a:ext cx="261720" cy="81000"/>
            <a:chOff x="7697975" y="3910585"/>
            <a:chExt cx="261720" cy="81000"/>
          </a:xfrm>
        </p:grpSpPr>
        <mc:AlternateContent xmlns:mc="http://schemas.openxmlformats.org/markup-compatibility/2006" xmlns:p14="http://schemas.microsoft.com/office/powerpoint/2010/main">
          <mc:Choice Requires="p14">
            <p:contentPart p14:bwMode="auto" r:id="rId183">
              <p14:nvContentPartPr>
                <p14:cNvPr id="144" name="筆跡 143">
                  <a:extLst>
                    <a:ext uri="{FF2B5EF4-FFF2-40B4-BE49-F238E27FC236}">
                      <a16:creationId xmlns:a16="http://schemas.microsoft.com/office/drawing/2014/main" id="{DB59E87B-D712-4E2D-BE11-3547CEF36CF3}"/>
                    </a:ext>
                  </a:extLst>
                </p14:cNvPr>
                <p14:cNvContentPartPr/>
                <p14:nvPr/>
              </p14:nvContentPartPr>
              <p14:xfrm>
                <a:off x="7697975" y="3910585"/>
                <a:ext cx="199440" cy="15120"/>
              </p14:xfrm>
            </p:contentPart>
          </mc:Choice>
          <mc:Fallback xmlns="">
            <p:pic>
              <p:nvPicPr>
                <p:cNvPr id="144" name="筆跡 143">
                  <a:extLst>
                    <a:ext uri="{FF2B5EF4-FFF2-40B4-BE49-F238E27FC236}">
                      <a16:creationId xmlns:a16="http://schemas.microsoft.com/office/drawing/2014/main" id="{DB59E87B-D712-4E2D-BE11-3547CEF36CF3}"/>
                    </a:ext>
                  </a:extLst>
                </p:cNvPr>
                <p:cNvPicPr/>
                <p:nvPr/>
              </p:nvPicPr>
              <p:blipFill>
                <a:blip r:embed="rId184"/>
                <a:stretch>
                  <a:fillRect/>
                </a:stretch>
              </p:blipFill>
              <p:spPr>
                <a:xfrm>
                  <a:off x="7689335" y="3901945"/>
                  <a:ext cx="2170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45" name="筆跡 144">
                  <a:extLst>
                    <a:ext uri="{FF2B5EF4-FFF2-40B4-BE49-F238E27FC236}">
                      <a16:creationId xmlns:a16="http://schemas.microsoft.com/office/drawing/2014/main" id="{8A66D506-0ED8-4F9F-92EA-0D5DD86A6101}"/>
                    </a:ext>
                  </a:extLst>
                </p14:cNvPr>
                <p14:cNvContentPartPr/>
                <p14:nvPr/>
              </p14:nvContentPartPr>
              <p14:xfrm>
                <a:off x="7741535" y="3978625"/>
                <a:ext cx="218160" cy="12960"/>
              </p14:xfrm>
            </p:contentPart>
          </mc:Choice>
          <mc:Fallback xmlns="">
            <p:pic>
              <p:nvPicPr>
                <p:cNvPr id="145" name="筆跡 144">
                  <a:extLst>
                    <a:ext uri="{FF2B5EF4-FFF2-40B4-BE49-F238E27FC236}">
                      <a16:creationId xmlns:a16="http://schemas.microsoft.com/office/drawing/2014/main" id="{8A66D506-0ED8-4F9F-92EA-0D5DD86A6101}"/>
                    </a:ext>
                  </a:extLst>
                </p:cNvPr>
                <p:cNvPicPr/>
                <p:nvPr/>
              </p:nvPicPr>
              <p:blipFill>
                <a:blip r:embed="rId186"/>
                <a:stretch>
                  <a:fillRect/>
                </a:stretch>
              </p:blipFill>
              <p:spPr>
                <a:xfrm>
                  <a:off x="7732895" y="3969985"/>
                  <a:ext cx="235800" cy="30600"/>
                </a:xfrm>
                <a:prstGeom prst="rect">
                  <a:avLst/>
                </a:prstGeom>
              </p:spPr>
            </p:pic>
          </mc:Fallback>
        </mc:AlternateContent>
      </p:grpSp>
      <p:grpSp>
        <p:nvGrpSpPr>
          <p:cNvPr id="151" name="群組 150">
            <a:extLst>
              <a:ext uri="{FF2B5EF4-FFF2-40B4-BE49-F238E27FC236}">
                <a16:creationId xmlns:a16="http://schemas.microsoft.com/office/drawing/2014/main" id="{8207185A-391F-4E7E-A322-068E69454355}"/>
              </a:ext>
            </a:extLst>
          </p:cNvPr>
          <p:cNvGrpSpPr/>
          <p:nvPr/>
        </p:nvGrpSpPr>
        <p:grpSpPr>
          <a:xfrm>
            <a:off x="7936888" y="2986712"/>
            <a:ext cx="447840" cy="455400"/>
            <a:chOff x="8194055" y="3765865"/>
            <a:chExt cx="447840" cy="455400"/>
          </a:xfrm>
        </p:grpSpPr>
        <mc:AlternateContent xmlns:mc="http://schemas.openxmlformats.org/markup-compatibility/2006" xmlns:p14="http://schemas.microsoft.com/office/powerpoint/2010/main">
          <mc:Choice Requires="p14">
            <p:contentPart p14:bwMode="auto" r:id="rId187">
              <p14:nvContentPartPr>
                <p14:cNvPr id="148" name="筆跡 147">
                  <a:extLst>
                    <a:ext uri="{FF2B5EF4-FFF2-40B4-BE49-F238E27FC236}">
                      <a16:creationId xmlns:a16="http://schemas.microsoft.com/office/drawing/2014/main" id="{339A7F11-FECA-49FB-9E47-54342BCBDEBF}"/>
                    </a:ext>
                  </a:extLst>
                </p14:cNvPr>
                <p14:cNvContentPartPr/>
                <p14:nvPr/>
              </p14:nvContentPartPr>
              <p14:xfrm>
                <a:off x="8194055" y="3765865"/>
                <a:ext cx="157680" cy="370440"/>
              </p14:xfrm>
            </p:contentPart>
          </mc:Choice>
          <mc:Fallback xmlns="">
            <p:pic>
              <p:nvPicPr>
                <p:cNvPr id="148" name="筆跡 147">
                  <a:extLst>
                    <a:ext uri="{FF2B5EF4-FFF2-40B4-BE49-F238E27FC236}">
                      <a16:creationId xmlns:a16="http://schemas.microsoft.com/office/drawing/2014/main" id="{339A7F11-FECA-49FB-9E47-54342BCBDEBF}"/>
                    </a:ext>
                  </a:extLst>
                </p:cNvPr>
                <p:cNvPicPr/>
                <p:nvPr/>
              </p:nvPicPr>
              <p:blipFill>
                <a:blip r:embed="rId188"/>
                <a:stretch>
                  <a:fillRect/>
                </a:stretch>
              </p:blipFill>
              <p:spPr>
                <a:xfrm>
                  <a:off x="8185055" y="3756865"/>
                  <a:ext cx="175320" cy="3880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49" name="筆跡 148">
                  <a:extLst>
                    <a:ext uri="{FF2B5EF4-FFF2-40B4-BE49-F238E27FC236}">
                      <a16:creationId xmlns:a16="http://schemas.microsoft.com/office/drawing/2014/main" id="{FED4B20E-A248-4104-88F3-8D63B3069E96}"/>
                    </a:ext>
                  </a:extLst>
                </p14:cNvPr>
                <p14:cNvContentPartPr/>
                <p14:nvPr/>
              </p14:nvContentPartPr>
              <p14:xfrm>
                <a:off x="8266415" y="4140265"/>
                <a:ext cx="195480" cy="38520"/>
              </p14:xfrm>
            </p:contentPart>
          </mc:Choice>
          <mc:Fallback xmlns="">
            <p:pic>
              <p:nvPicPr>
                <p:cNvPr id="149" name="筆跡 148">
                  <a:extLst>
                    <a:ext uri="{FF2B5EF4-FFF2-40B4-BE49-F238E27FC236}">
                      <a16:creationId xmlns:a16="http://schemas.microsoft.com/office/drawing/2014/main" id="{FED4B20E-A248-4104-88F3-8D63B3069E96}"/>
                    </a:ext>
                  </a:extLst>
                </p:cNvPr>
                <p:cNvPicPr/>
                <p:nvPr/>
              </p:nvPicPr>
              <p:blipFill>
                <a:blip r:embed="rId190"/>
                <a:stretch>
                  <a:fillRect/>
                </a:stretch>
              </p:blipFill>
              <p:spPr>
                <a:xfrm>
                  <a:off x="8257415" y="4131265"/>
                  <a:ext cx="21312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50" name="筆跡 149">
                  <a:extLst>
                    <a:ext uri="{FF2B5EF4-FFF2-40B4-BE49-F238E27FC236}">
                      <a16:creationId xmlns:a16="http://schemas.microsoft.com/office/drawing/2014/main" id="{C1DC3293-CF2C-4077-A731-AEA800781715}"/>
                    </a:ext>
                  </a:extLst>
                </p14:cNvPr>
                <p14:cNvContentPartPr/>
                <p14:nvPr/>
              </p14:nvContentPartPr>
              <p14:xfrm>
                <a:off x="8618855" y="4220905"/>
                <a:ext cx="23040" cy="360"/>
              </p14:xfrm>
            </p:contentPart>
          </mc:Choice>
          <mc:Fallback xmlns="">
            <p:pic>
              <p:nvPicPr>
                <p:cNvPr id="150" name="筆跡 149">
                  <a:extLst>
                    <a:ext uri="{FF2B5EF4-FFF2-40B4-BE49-F238E27FC236}">
                      <a16:creationId xmlns:a16="http://schemas.microsoft.com/office/drawing/2014/main" id="{C1DC3293-CF2C-4077-A731-AEA800781715}"/>
                    </a:ext>
                  </a:extLst>
                </p:cNvPr>
                <p:cNvPicPr/>
                <p:nvPr/>
              </p:nvPicPr>
              <p:blipFill>
                <a:blip r:embed="rId192"/>
                <a:stretch>
                  <a:fillRect/>
                </a:stretch>
              </p:blipFill>
              <p:spPr>
                <a:xfrm>
                  <a:off x="8610215" y="4211905"/>
                  <a:ext cx="40680" cy="18000"/>
                </a:xfrm>
                <a:prstGeom prst="rect">
                  <a:avLst/>
                </a:prstGeom>
              </p:spPr>
            </p:pic>
          </mc:Fallback>
        </mc:AlternateContent>
      </p:grpSp>
      <p:pic>
        <p:nvPicPr>
          <p:cNvPr id="153" name="圖片 152">
            <a:extLst>
              <a:ext uri="{FF2B5EF4-FFF2-40B4-BE49-F238E27FC236}">
                <a16:creationId xmlns:a16="http://schemas.microsoft.com/office/drawing/2014/main" id="{F1F3BC2F-4B08-4D1B-B134-9E4D32661829}"/>
              </a:ext>
            </a:extLst>
          </p:cNvPr>
          <p:cNvPicPr>
            <a:picLocks noChangeAspect="1"/>
          </p:cNvPicPr>
          <p:nvPr/>
        </p:nvPicPr>
        <p:blipFill>
          <a:blip r:embed="rId193"/>
          <a:stretch>
            <a:fillRect/>
          </a:stretch>
        </p:blipFill>
        <p:spPr>
          <a:xfrm>
            <a:off x="479957" y="3871383"/>
            <a:ext cx="3059648" cy="2097150"/>
          </a:xfrm>
          <a:prstGeom prst="rect">
            <a:avLst/>
          </a:prstGeom>
        </p:spPr>
      </p:pic>
      <p:pic>
        <p:nvPicPr>
          <p:cNvPr id="154" name="圖片 153">
            <a:extLst>
              <a:ext uri="{FF2B5EF4-FFF2-40B4-BE49-F238E27FC236}">
                <a16:creationId xmlns:a16="http://schemas.microsoft.com/office/drawing/2014/main" id="{C7495231-6CFA-42F7-8BAB-3E796195908B}"/>
              </a:ext>
            </a:extLst>
          </p:cNvPr>
          <p:cNvPicPr>
            <a:picLocks noChangeAspect="1"/>
          </p:cNvPicPr>
          <p:nvPr/>
        </p:nvPicPr>
        <p:blipFill>
          <a:blip r:embed="rId194"/>
          <a:stretch>
            <a:fillRect/>
          </a:stretch>
        </p:blipFill>
        <p:spPr>
          <a:xfrm>
            <a:off x="3739467" y="3943926"/>
            <a:ext cx="5000271" cy="1725674"/>
          </a:xfrm>
          <a:prstGeom prst="rect">
            <a:avLst/>
          </a:prstGeom>
        </p:spPr>
      </p:pic>
      <p:pic>
        <p:nvPicPr>
          <p:cNvPr id="155" name="圖片 154">
            <a:extLst>
              <a:ext uri="{FF2B5EF4-FFF2-40B4-BE49-F238E27FC236}">
                <a16:creationId xmlns:a16="http://schemas.microsoft.com/office/drawing/2014/main" id="{2DF82D36-D225-479A-B953-76F9D0C388C7}"/>
              </a:ext>
            </a:extLst>
          </p:cNvPr>
          <p:cNvPicPr>
            <a:picLocks noChangeAspect="1"/>
          </p:cNvPicPr>
          <p:nvPr/>
        </p:nvPicPr>
        <p:blipFill>
          <a:blip r:embed="rId195"/>
          <a:stretch>
            <a:fillRect/>
          </a:stretch>
        </p:blipFill>
        <p:spPr>
          <a:xfrm>
            <a:off x="4125969" y="5731326"/>
            <a:ext cx="1793517" cy="1044919"/>
          </a:xfrm>
          <a:prstGeom prst="rect">
            <a:avLst/>
          </a:prstGeom>
        </p:spPr>
      </p:pic>
    </p:spTree>
    <p:extLst>
      <p:ext uri="{BB962C8B-B14F-4D97-AF65-F5344CB8AC3E}">
        <p14:creationId xmlns:p14="http://schemas.microsoft.com/office/powerpoint/2010/main" val="235012856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D991C1-40A9-42D4-886F-ADDFA1057220}"/>
              </a:ext>
            </a:extLst>
          </p:cNvPr>
          <p:cNvSpPr>
            <a:spLocks noGrp="1"/>
          </p:cNvSpPr>
          <p:nvPr>
            <p:ph type="title"/>
          </p:nvPr>
        </p:nvSpPr>
        <p:spPr/>
        <p:txBody>
          <a:bodyPr/>
          <a:lstStyle/>
          <a:p>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23CB450E-F72F-4836-AED1-66A8C9FFAF94}"/>
                  </a:ext>
                </a:extLst>
              </p:cNvPr>
              <p:cNvSpPr>
                <a:spLocks noGrp="1"/>
              </p:cNvSpPr>
              <p:nvPr>
                <p:ph idx="1"/>
              </p:nvPr>
            </p:nvSpPr>
            <p:spPr>
              <a:xfrm>
                <a:off x="288051" y="1068674"/>
                <a:ext cx="8496944" cy="576064"/>
              </a:xfrm>
            </p:spPr>
            <p:txBody>
              <a:bodyPr/>
              <a:lstStyle/>
              <a:p>
                <a:r>
                  <a:rPr lang="zh-TW" altLang="en-US" dirty="0"/>
                  <a:t>中心</a:t>
                </a:r>
                <a14:m>
                  <m:oMath xmlns:m="http://schemas.openxmlformats.org/officeDocument/2006/math">
                    <m:r>
                      <a:rPr lang="en-US" altLang="zh-TW" b="1" i="1" smtClean="0">
                        <a:latin typeface="Cambria Math" panose="02040503050406030204" pitchFamily="18" charset="0"/>
                      </a:rPr>
                      <m:t>𝝁</m:t>
                    </m:r>
                  </m:oMath>
                </a14:m>
                <a:r>
                  <a:rPr lang="zh-TW" altLang="en-US" dirty="0"/>
                  <a:t>、寬度</a:t>
                </a:r>
                <a14:m>
                  <m:oMath xmlns:m="http://schemas.openxmlformats.org/officeDocument/2006/math">
                    <m:r>
                      <a:rPr lang="en-US" altLang="zh-TW" b="1" i="1" smtClean="0">
                        <a:latin typeface="Cambria Math" panose="02040503050406030204" pitchFamily="18" charset="0"/>
                      </a:rPr>
                      <m:t>𝝈</m:t>
                    </m:r>
                  </m:oMath>
                </a14:m>
                <a:r>
                  <a:rPr lang="zh-TW" altLang="en-US" dirty="0"/>
                  <a:t>、高度</a:t>
                </a:r>
                <a14:m>
                  <m:oMath xmlns:m="http://schemas.openxmlformats.org/officeDocument/2006/math">
                    <m:f>
                      <m:fPr>
                        <m:ctrlPr>
                          <a:rPr lang="en-US" altLang="zh-TW" b="1" i="1" smtClean="0">
                            <a:latin typeface="Cambria Math" panose="02040503050406030204" pitchFamily="18" charset="0"/>
                          </a:rPr>
                        </m:ctrlPr>
                      </m:fPr>
                      <m:num>
                        <m:r>
                          <a:rPr lang="en-US" altLang="zh-TW" b="1" i="1" smtClean="0">
                            <a:latin typeface="Cambria Math" panose="02040503050406030204" pitchFamily="18" charset="0"/>
                          </a:rPr>
                          <m:t>𝟏</m:t>
                        </m:r>
                      </m:num>
                      <m:den>
                        <m:r>
                          <a:rPr lang="en-US" altLang="zh-TW" b="1" i="1" smtClean="0">
                            <a:latin typeface="Cambria Math" panose="02040503050406030204" pitchFamily="18" charset="0"/>
                          </a:rPr>
                          <m:t>𝝈</m:t>
                        </m:r>
                      </m:den>
                    </m:f>
                    <m:r>
                      <a:rPr lang="en-US" altLang="zh-TW" b="1" i="1" smtClean="0">
                        <a:latin typeface="Cambria Math" panose="02040503050406030204" pitchFamily="18" charset="0"/>
                      </a:rPr>
                      <m:t>∗</m:t>
                    </m:r>
                    <m:r>
                      <a:rPr lang="en-US" altLang="zh-TW" b="1" i="1" smtClean="0">
                        <a:latin typeface="Cambria Math" panose="02040503050406030204" pitchFamily="18" charset="0"/>
                      </a:rPr>
                      <m:t>𝟏</m:t>
                    </m:r>
                    <m:r>
                      <a:rPr lang="en-US" altLang="zh-TW" b="1" i="1" smtClean="0">
                        <a:latin typeface="Cambria Math" panose="02040503050406030204" pitchFamily="18" charset="0"/>
                      </a:rPr>
                      <m:t>/</m:t>
                    </m:r>
                    <m:rad>
                      <m:radPr>
                        <m:degHide m:val="on"/>
                        <m:ctrlPr>
                          <a:rPr lang="en-US" altLang="zh-TW" b="1" i="1" smtClean="0">
                            <a:latin typeface="Cambria Math" panose="02040503050406030204" pitchFamily="18" charset="0"/>
                          </a:rPr>
                        </m:ctrlPr>
                      </m:radPr>
                      <m:deg/>
                      <m:e>
                        <m:r>
                          <a:rPr lang="en-US" altLang="zh-TW" b="1" i="1" smtClean="0">
                            <a:latin typeface="Cambria Math" panose="02040503050406030204" pitchFamily="18" charset="0"/>
                          </a:rPr>
                          <m:t>𝟐</m:t>
                        </m:r>
                        <m:r>
                          <a:rPr lang="en-US" altLang="zh-TW" b="1" i="1" smtClean="0">
                            <a:latin typeface="Cambria Math" panose="02040503050406030204" pitchFamily="18" charset="0"/>
                          </a:rPr>
                          <m:t>𝝅</m:t>
                        </m:r>
                      </m:e>
                    </m:rad>
                  </m:oMath>
                </a14:m>
                <a:endParaRPr lang="zh-TW" altLang="en-US" dirty="0"/>
              </a:p>
            </p:txBody>
          </p:sp>
        </mc:Choice>
        <mc:Fallback xmlns="">
          <p:sp>
            <p:nvSpPr>
              <p:cNvPr id="3" name="內容版面配置區 2">
                <a:extLst>
                  <a:ext uri="{FF2B5EF4-FFF2-40B4-BE49-F238E27FC236}">
                    <a16:creationId xmlns:a16="http://schemas.microsoft.com/office/drawing/2014/main" id="{23CB450E-F72F-4836-AED1-66A8C9FFAF94}"/>
                  </a:ext>
                </a:extLst>
              </p:cNvPr>
              <p:cNvSpPr>
                <a:spLocks noGrp="1" noRot="1" noChangeAspect="1" noMove="1" noResize="1" noEditPoints="1" noAdjustHandles="1" noChangeArrowheads="1" noChangeShapeType="1" noTextEdit="1"/>
              </p:cNvSpPr>
              <p:nvPr>
                <p:ph idx="1"/>
              </p:nvPr>
            </p:nvSpPr>
            <p:spPr>
              <a:xfrm>
                <a:off x="288051" y="1068674"/>
                <a:ext cx="8496944" cy="576064"/>
              </a:xfrm>
              <a:blipFill>
                <a:blip r:embed="rId2"/>
                <a:stretch>
                  <a:fillRect b="-46316"/>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A75B38E8-03F6-41B7-AC7E-7FA0E34ED29C}"/>
              </a:ext>
            </a:extLst>
          </p:cNvPr>
          <p:cNvSpPr>
            <a:spLocks noGrp="1"/>
          </p:cNvSpPr>
          <p:nvPr>
            <p:ph type="sldNum" sz="quarter" idx="12"/>
          </p:nvPr>
        </p:nvSpPr>
        <p:spPr/>
        <p:txBody>
          <a:bodyPr/>
          <a:lstStyle/>
          <a:p>
            <a:fld id="{8632C2C5-20A0-4062-ADB6-29D76B962CAE}" type="slidenum">
              <a:rPr lang="zh-TW" altLang="en-US" smtClean="0"/>
              <a:pPr/>
              <a:t>13</a:t>
            </a:fld>
            <a:endParaRPr lang="zh-TW" altLang="en-US"/>
          </a:p>
        </p:txBody>
      </p:sp>
      <mc:AlternateContent xmlns:mc="http://schemas.openxmlformats.org/markup-compatibility/2006" xmlns:p14="http://schemas.microsoft.com/office/powerpoint/2010/main">
        <mc:Choice Requires="p14">
          <p:contentPart p14:bwMode="auto" r:id="rId3">
            <p14:nvContentPartPr>
              <p14:cNvPr id="28" name="筆跡 27">
                <a:extLst>
                  <a:ext uri="{FF2B5EF4-FFF2-40B4-BE49-F238E27FC236}">
                    <a16:creationId xmlns:a16="http://schemas.microsoft.com/office/drawing/2014/main" id="{463D3032-49CB-4B08-AE00-720D2F48C7DD}"/>
                  </a:ext>
                </a:extLst>
              </p14:cNvPr>
              <p14:cNvContentPartPr/>
              <p14:nvPr/>
            </p14:nvContentPartPr>
            <p14:xfrm>
              <a:off x="879935" y="2498305"/>
              <a:ext cx="360" cy="360"/>
            </p14:xfrm>
          </p:contentPart>
        </mc:Choice>
        <mc:Fallback xmlns="">
          <p:pic>
            <p:nvPicPr>
              <p:cNvPr id="28" name="筆跡 27">
                <a:extLst>
                  <a:ext uri="{FF2B5EF4-FFF2-40B4-BE49-F238E27FC236}">
                    <a16:creationId xmlns:a16="http://schemas.microsoft.com/office/drawing/2014/main" id="{463D3032-49CB-4B08-AE00-720D2F48C7DD}"/>
                  </a:ext>
                </a:extLst>
              </p:cNvPr>
              <p:cNvPicPr/>
              <p:nvPr/>
            </p:nvPicPr>
            <p:blipFill>
              <a:blip r:embed="rId4"/>
              <a:stretch>
                <a:fillRect/>
              </a:stretch>
            </p:blipFill>
            <p:spPr>
              <a:xfrm>
                <a:off x="870935" y="2489665"/>
                <a:ext cx="18000" cy="18000"/>
              </a:xfrm>
              <a:prstGeom prst="rect">
                <a:avLst/>
              </a:prstGeom>
            </p:spPr>
          </p:pic>
        </mc:Fallback>
      </mc:AlternateContent>
      <p:grpSp>
        <p:nvGrpSpPr>
          <p:cNvPr id="34" name="群組 33">
            <a:extLst>
              <a:ext uri="{FF2B5EF4-FFF2-40B4-BE49-F238E27FC236}">
                <a16:creationId xmlns:a16="http://schemas.microsoft.com/office/drawing/2014/main" id="{A53162EF-4DD8-4F7D-8848-75B4E84680AE}"/>
              </a:ext>
            </a:extLst>
          </p:cNvPr>
          <p:cNvGrpSpPr/>
          <p:nvPr/>
        </p:nvGrpSpPr>
        <p:grpSpPr>
          <a:xfrm>
            <a:off x="855095" y="2334865"/>
            <a:ext cx="724320" cy="253080"/>
            <a:chOff x="855095" y="2334865"/>
            <a:chExt cx="724320" cy="253080"/>
          </a:xfrm>
        </p:grpSpPr>
        <mc:AlternateContent xmlns:mc="http://schemas.openxmlformats.org/markup-compatibility/2006" xmlns:p14="http://schemas.microsoft.com/office/powerpoint/2010/main">
          <mc:Choice Requires="p14">
            <p:contentPart p14:bwMode="auto" r:id="rId5">
              <p14:nvContentPartPr>
                <p14:cNvPr id="30" name="筆跡 29">
                  <a:extLst>
                    <a:ext uri="{FF2B5EF4-FFF2-40B4-BE49-F238E27FC236}">
                      <a16:creationId xmlns:a16="http://schemas.microsoft.com/office/drawing/2014/main" id="{966BBDB6-C750-4A80-B28F-172F617B121E}"/>
                    </a:ext>
                  </a:extLst>
                </p14:cNvPr>
                <p14:cNvContentPartPr/>
                <p14:nvPr/>
              </p14:nvContentPartPr>
              <p14:xfrm>
                <a:off x="863375" y="2334865"/>
                <a:ext cx="189000" cy="253080"/>
              </p14:xfrm>
            </p:contentPart>
          </mc:Choice>
          <mc:Fallback xmlns="">
            <p:pic>
              <p:nvPicPr>
                <p:cNvPr id="30" name="筆跡 29">
                  <a:extLst>
                    <a:ext uri="{FF2B5EF4-FFF2-40B4-BE49-F238E27FC236}">
                      <a16:creationId xmlns:a16="http://schemas.microsoft.com/office/drawing/2014/main" id="{966BBDB6-C750-4A80-B28F-172F617B121E}"/>
                    </a:ext>
                  </a:extLst>
                </p:cNvPr>
                <p:cNvPicPr/>
                <p:nvPr/>
              </p:nvPicPr>
              <p:blipFill>
                <a:blip r:embed="rId6"/>
                <a:stretch>
                  <a:fillRect/>
                </a:stretch>
              </p:blipFill>
              <p:spPr>
                <a:xfrm>
                  <a:off x="854375" y="2325865"/>
                  <a:ext cx="20664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1" name="筆跡 30">
                  <a:extLst>
                    <a:ext uri="{FF2B5EF4-FFF2-40B4-BE49-F238E27FC236}">
                      <a16:creationId xmlns:a16="http://schemas.microsoft.com/office/drawing/2014/main" id="{ACE167FF-89F2-426A-BFCE-E5FC489F8DB4}"/>
                    </a:ext>
                  </a:extLst>
                </p14:cNvPr>
                <p14:cNvContentPartPr/>
                <p14:nvPr/>
              </p14:nvContentPartPr>
              <p14:xfrm>
                <a:off x="855095" y="2339185"/>
                <a:ext cx="195480" cy="227520"/>
              </p14:xfrm>
            </p:contentPart>
          </mc:Choice>
          <mc:Fallback xmlns="">
            <p:pic>
              <p:nvPicPr>
                <p:cNvPr id="31" name="筆跡 30">
                  <a:extLst>
                    <a:ext uri="{FF2B5EF4-FFF2-40B4-BE49-F238E27FC236}">
                      <a16:creationId xmlns:a16="http://schemas.microsoft.com/office/drawing/2014/main" id="{ACE167FF-89F2-426A-BFCE-E5FC489F8DB4}"/>
                    </a:ext>
                  </a:extLst>
                </p:cNvPr>
                <p:cNvPicPr/>
                <p:nvPr/>
              </p:nvPicPr>
              <p:blipFill>
                <a:blip r:embed="rId8"/>
                <a:stretch>
                  <a:fillRect/>
                </a:stretch>
              </p:blipFill>
              <p:spPr>
                <a:xfrm>
                  <a:off x="846095" y="2330185"/>
                  <a:ext cx="21312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2" name="筆跡 31">
                  <a:extLst>
                    <a:ext uri="{FF2B5EF4-FFF2-40B4-BE49-F238E27FC236}">
                      <a16:creationId xmlns:a16="http://schemas.microsoft.com/office/drawing/2014/main" id="{ED9F826E-0A10-4B62-8CCE-BC968F744EF6}"/>
                    </a:ext>
                  </a:extLst>
                </p14:cNvPr>
                <p14:cNvContentPartPr/>
                <p14:nvPr/>
              </p14:nvContentPartPr>
              <p14:xfrm>
                <a:off x="1163975" y="2441065"/>
                <a:ext cx="354960" cy="32040"/>
              </p14:xfrm>
            </p:contentPart>
          </mc:Choice>
          <mc:Fallback xmlns="">
            <p:pic>
              <p:nvPicPr>
                <p:cNvPr id="32" name="筆跡 31">
                  <a:extLst>
                    <a:ext uri="{FF2B5EF4-FFF2-40B4-BE49-F238E27FC236}">
                      <a16:creationId xmlns:a16="http://schemas.microsoft.com/office/drawing/2014/main" id="{ED9F826E-0A10-4B62-8CCE-BC968F744EF6}"/>
                    </a:ext>
                  </a:extLst>
                </p:cNvPr>
                <p:cNvPicPr/>
                <p:nvPr/>
              </p:nvPicPr>
              <p:blipFill>
                <a:blip r:embed="rId10"/>
                <a:stretch>
                  <a:fillRect/>
                </a:stretch>
              </p:blipFill>
              <p:spPr>
                <a:xfrm>
                  <a:off x="1155335" y="2432065"/>
                  <a:ext cx="3726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3" name="筆跡 32">
                  <a:extLst>
                    <a:ext uri="{FF2B5EF4-FFF2-40B4-BE49-F238E27FC236}">
                      <a16:creationId xmlns:a16="http://schemas.microsoft.com/office/drawing/2014/main" id="{F8F26731-E71B-4526-BD7C-992F95302993}"/>
                    </a:ext>
                  </a:extLst>
                </p14:cNvPr>
                <p14:cNvContentPartPr/>
                <p14:nvPr/>
              </p14:nvContentPartPr>
              <p14:xfrm>
                <a:off x="1421375" y="2400745"/>
                <a:ext cx="158040" cy="163800"/>
              </p14:xfrm>
            </p:contentPart>
          </mc:Choice>
          <mc:Fallback xmlns="">
            <p:pic>
              <p:nvPicPr>
                <p:cNvPr id="33" name="筆跡 32">
                  <a:extLst>
                    <a:ext uri="{FF2B5EF4-FFF2-40B4-BE49-F238E27FC236}">
                      <a16:creationId xmlns:a16="http://schemas.microsoft.com/office/drawing/2014/main" id="{F8F26731-E71B-4526-BD7C-992F95302993}"/>
                    </a:ext>
                  </a:extLst>
                </p:cNvPr>
                <p:cNvPicPr/>
                <p:nvPr/>
              </p:nvPicPr>
              <p:blipFill>
                <a:blip r:embed="rId12"/>
                <a:stretch>
                  <a:fillRect/>
                </a:stretch>
              </p:blipFill>
              <p:spPr>
                <a:xfrm>
                  <a:off x="1412375" y="2391745"/>
                  <a:ext cx="175680" cy="181440"/>
                </a:xfrm>
                <a:prstGeom prst="rect">
                  <a:avLst/>
                </a:prstGeom>
              </p:spPr>
            </p:pic>
          </mc:Fallback>
        </mc:AlternateContent>
      </p:grpSp>
      <p:grpSp>
        <p:nvGrpSpPr>
          <p:cNvPr id="40" name="群組 39">
            <a:extLst>
              <a:ext uri="{FF2B5EF4-FFF2-40B4-BE49-F238E27FC236}">
                <a16:creationId xmlns:a16="http://schemas.microsoft.com/office/drawing/2014/main" id="{31F5623C-2097-4C60-AD01-C98756E77EBF}"/>
              </a:ext>
            </a:extLst>
          </p:cNvPr>
          <p:cNvGrpSpPr/>
          <p:nvPr/>
        </p:nvGrpSpPr>
        <p:grpSpPr>
          <a:xfrm>
            <a:off x="1933655" y="2154145"/>
            <a:ext cx="384120" cy="325800"/>
            <a:chOff x="1933655" y="2154145"/>
            <a:chExt cx="384120" cy="325800"/>
          </a:xfrm>
        </p:grpSpPr>
        <mc:AlternateContent xmlns:mc="http://schemas.openxmlformats.org/markup-compatibility/2006" xmlns:p14="http://schemas.microsoft.com/office/powerpoint/2010/main">
          <mc:Choice Requires="p14">
            <p:contentPart p14:bwMode="auto" r:id="rId13">
              <p14:nvContentPartPr>
                <p14:cNvPr id="36" name="筆跡 35">
                  <a:extLst>
                    <a:ext uri="{FF2B5EF4-FFF2-40B4-BE49-F238E27FC236}">
                      <a16:creationId xmlns:a16="http://schemas.microsoft.com/office/drawing/2014/main" id="{602F9B41-7585-41D7-A5F6-395A9ABFED8E}"/>
                    </a:ext>
                  </a:extLst>
                </p14:cNvPr>
                <p14:cNvContentPartPr/>
                <p14:nvPr/>
              </p14:nvContentPartPr>
              <p14:xfrm>
                <a:off x="2085215" y="2154145"/>
                <a:ext cx="126720" cy="208440"/>
              </p14:xfrm>
            </p:contentPart>
          </mc:Choice>
          <mc:Fallback xmlns="">
            <p:pic>
              <p:nvPicPr>
                <p:cNvPr id="36" name="筆跡 35">
                  <a:extLst>
                    <a:ext uri="{FF2B5EF4-FFF2-40B4-BE49-F238E27FC236}">
                      <a16:creationId xmlns:a16="http://schemas.microsoft.com/office/drawing/2014/main" id="{602F9B41-7585-41D7-A5F6-395A9ABFED8E}"/>
                    </a:ext>
                  </a:extLst>
                </p:cNvPr>
                <p:cNvPicPr/>
                <p:nvPr/>
              </p:nvPicPr>
              <p:blipFill>
                <a:blip r:embed="rId14"/>
                <a:stretch>
                  <a:fillRect/>
                </a:stretch>
              </p:blipFill>
              <p:spPr>
                <a:xfrm>
                  <a:off x="2076215" y="2145505"/>
                  <a:ext cx="1443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7" name="筆跡 36">
                  <a:extLst>
                    <a:ext uri="{FF2B5EF4-FFF2-40B4-BE49-F238E27FC236}">
                      <a16:creationId xmlns:a16="http://schemas.microsoft.com/office/drawing/2014/main" id="{16807B23-F1C3-4F2B-9712-000C32866AAE}"/>
                    </a:ext>
                  </a:extLst>
                </p14:cNvPr>
                <p14:cNvContentPartPr/>
                <p14:nvPr/>
              </p14:nvContentPartPr>
              <p14:xfrm>
                <a:off x="2018615" y="2190505"/>
                <a:ext cx="166320" cy="159480"/>
              </p14:xfrm>
            </p:contentPart>
          </mc:Choice>
          <mc:Fallback xmlns="">
            <p:pic>
              <p:nvPicPr>
                <p:cNvPr id="37" name="筆跡 36">
                  <a:extLst>
                    <a:ext uri="{FF2B5EF4-FFF2-40B4-BE49-F238E27FC236}">
                      <a16:creationId xmlns:a16="http://schemas.microsoft.com/office/drawing/2014/main" id="{16807B23-F1C3-4F2B-9712-000C32866AAE}"/>
                    </a:ext>
                  </a:extLst>
                </p:cNvPr>
                <p:cNvPicPr/>
                <p:nvPr/>
              </p:nvPicPr>
              <p:blipFill>
                <a:blip r:embed="rId16"/>
                <a:stretch>
                  <a:fillRect/>
                </a:stretch>
              </p:blipFill>
              <p:spPr>
                <a:xfrm>
                  <a:off x="2009975" y="2181505"/>
                  <a:ext cx="18396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8" name="筆跡 37">
                  <a:extLst>
                    <a:ext uri="{FF2B5EF4-FFF2-40B4-BE49-F238E27FC236}">
                      <a16:creationId xmlns:a16="http://schemas.microsoft.com/office/drawing/2014/main" id="{4FAF7324-11B3-43C7-8760-A32EBD59EC9C}"/>
                    </a:ext>
                  </a:extLst>
                </p14:cNvPr>
                <p14:cNvContentPartPr/>
                <p14:nvPr/>
              </p14:nvContentPartPr>
              <p14:xfrm>
                <a:off x="1933655" y="2457985"/>
                <a:ext cx="384120" cy="21960"/>
              </p14:xfrm>
            </p:contentPart>
          </mc:Choice>
          <mc:Fallback xmlns="">
            <p:pic>
              <p:nvPicPr>
                <p:cNvPr id="38" name="筆跡 37">
                  <a:extLst>
                    <a:ext uri="{FF2B5EF4-FFF2-40B4-BE49-F238E27FC236}">
                      <a16:creationId xmlns:a16="http://schemas.microsoft.com/office/drawing/2014/main" id="{4FAF7324-11B3-43C7-8760-A32EBD59EC9C}"/>
                    </a:ext>
                  </a:extLst>
                </p:cNvPr>
                <p:cNvPicPr/>
                <p:nvPr/>
              </p:nvPicPr>
              <p:blipFill>
                <a:blip r:embed="rId18"/>
                <a:stretch>
                  <a:fillRect/>
                </a:stretch>
              </p:blipFill>
              <p:spPr>
                <a:xfrm>
                  <a:off x="1924655" y="2448985"/>
                  <a:ext cx="401760" cy="39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39" name="筆跡 38">
                <a:extLst>
                  <a:ext uri="{FF2B5EF4-FFF2-40B4-BE49-F238E27FC236}">
                    <a16:creationId xmlns:a16="http://schemas.microsoft.com/office/drawing/2014/main" id="{E2D5ABF3-A71E-4B7F-A056-DD939AE2857B}"/>
                  </a:ext>
                </a:extLst>
              </p14:cNvPr>
              <p14:cNvContentPartPr/>
              <p14:nvPr/>
            </p14:nvContentPartPr>
            <p14:xfrm>
              <a:off x="2049215" y="2576785"/>
              <a:ext cx="231120" cy="198720"/>
            </p14:xfrm>
          </p:contentPart>
        </mc:Choice>
        <mc:Fallback xmlns="">
          <p:pic>
            <p:nvPicPr>
              <p:cNvPr id="39" name="筆跡 38">
                <a:extLst>
                  <a:ext uri="{FF2B5EF4-FFF2-40B4-BE49-F238E27FC236}">
                    <a16:creationId xmlns:a16="http://schemas.microsoft.com/office/drawing/2014/main" id="{E2D5ABF3-A71E-4B7F-A056-DD939AE2857B}"/>
                  </a:ext>
                </a:extLst>
              </p:cNvPr>
              <p:cNvPicPr/>
              <p:nvPr/>
            </p:nvPicPr>
            <p:blipFill>
              <a:blip r:embed="rId20"/>
              <a:stretch>
                <a:fillRect/>
              </a:stretch>
            </p:blipFill>
            <p:spPr>
              <a:xfrm>
                <a:off x="2040575" y="2568145"/>
                <a:ext cx="248760" cy="216360"/>
              </a:xfrm>
              <a:prstGeom prst="rect">
                <a:avLst/>
              </a:prstGeom>
            </p:spPr>
          </p:pic>
        </mc:Fallback>
      </mc:AlternateContent>
      <p:grpSp>
        <p:nvGrpSpPr>
          <p:cNvPr id="50" name="群組 49">
            <a:extLst>
              <a:ext uri="{FF2B5EF4-FFF2-40B4-BE49-F238E27FC236}">
                <a16:creationId xmlns:a16="http://schemas.microsoft.com/office/drawing/2014/main" id="{25ACE107-3AB0-4E7B-BA47-3616F7FAE7AF}"/>
              </a:ext>
            </a:extLst>
          </p:cNvPr>
          <p:cNvGrpSpPr/>
          <p:nvPr/>
        </p:nvGrpSpPr>
        <p:grpSpPr>
          <a:xfrm>
            <a:off x="2340095" y="2071345"/>
            <a:ext cx="1544040" cy="302400"/>
            <a:chOff x="2340095" y="2071345"/>
            <a:chExt cx="1544040" cy="302400"/>
          </a:xfrm>
        </p:grpSpPr>
        <mc:AlternateContent xmlns:mc="http://schemas.openxmlformats.org/markup-compatibility/2006" xmlns:p14="http://schemas.microsoft.com/office/powerpoint/2010/main">
          <mc:Choice Requires="p14">
            <p:contentPart p14:bwMode="auto" r:id="rId21">
              <p14:nvContentPartPr>
                <p14:cNvPr id="41" name="筆跡 40">
                  <a:extLst>
                    <a:ext uri="{FF2B5EF4-FFF2-40B4-BE49-F238E27FC236}">
                      <a16:creationId xmlns:a16="http://schemas.microsoft.com/office/drawing/2014/main" id="{F1708125-5E8D-4504-A5DC-2291F348CDA0}"/>
                    </a:ext>
                  </a:extLst>
                </p14:cNvPr>
                <p14:cNvContentPartPr/>
                <p14:nvPr/>
              </p14:nvContentPartPr>
              <p14:xfrm>
                <a:off x="2340095" y="2179705"/>
                <a:ext cx="446760" cy="21600"/>
              </p14:xfrm>
            </p:contentPart>
          </mc:Choice>
          <mc:Fallback xmlns="">
            <p:pic>
              <p:nvPicPr>
                <p:cNvPr id="41" name="筆跡 40">
                  <a:extLst>
                    <a:ext uri="{FF2B5EF4-FFF2-40B4-BE49-F238E27FC236}">
                      <a16:creationId xmlns:a16="http://schemas.microsoft.com/office/drawing/2014/main" id="{F1708125-5E8D-4504-A5DC-2291F348CDA0}"/>
                    </a:ext>
                  </a:extLst>
                </p:cNvPr>
                <p:cNvPicPr/>
                <p:nvPr/>
              </p:nvPicPr>
              <p:blipFill>
                <a:blip r:embed="rId22"/>
                <a:stretch>
                  <a:fillRect/>
                </a:stretch>
              </p:blipFill>
              <p:spPr>
                <a:xfrm>
                  <a:off x="2331455" y="2171065"/>
                  <a:ext cx="46440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2" name="筆跡 41">
                  <a:extLst>
                    <a:ext uri="{FF2B5EF4-FFF2-40B4-BE49-F238E27FC236}">
                      <a16:creationId xmlns:a16="http://schemas.microsoft.com/office/drawing/2014/main" id="{2F593E2B-C39A-4C16-B5B1-F798DF667B1A}"/>
                    </a:ext>
                  </a:extLst>
                </p14:cNvPr>
                <p14:cNvContentPartPr/>
                <p14:nvPr/>
              </p14:nvContentPartPr>
              <p14:xfrm>
                <a:off x="2672015" y="2092585"/>
                <a:ext cx="131040" cy="161640"/>
              </p14:xfrm>
            </p:contentPart>
          </mc:Choice>
          <mc:Fallback xmlns="">
            <p:pic>
              <p:nvPicPr>
                <p:cNvPr id="42" name="筆跡 41">
                  <a:extLst>
                    <a:ext uri="{FF2B5EF4-FFF2-40B4-BE49-F238E27FC236}">
                      <a16:creationId xmlns:a16="http://schemas.microsoft.com/office/drawing/2014/main" id="{2F593E2B-C39A-4C16-B5B1-F798DF667B1A}"/>
                    </a:ext>
                  </a:extLst>
                </p:cNvPr>
                <p:cNvPicPr/>
                <p:nvPr/>
              </p:nvPicPr>
              <p:blipFill>
                <a:blip r:embed="rId24"/>
                <a:stretch>
                  <a:fillRect/>
                </a:stretch>
              </p:blipFill>
              <p:spPr>
                <a:xfrm>
                  <a:off x="2663375" y="2083945"/>
                  <a:ext cx="14868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3" name="筆跡 42">
                  <a:extLst>
                    <a:ext uri="{FF2B5EF4-FFF2-40B4-BE49-F238E27FC236}">
                      <a16:creationId xmlns:a16="http://schemas.microsoft.com/office/drawing/2014/main" id="{97974639-C0BE-4270-9795-C6605F58F89A}"/>
                    </a:ext>
                  </a:extLst>
                </p14:cNvPr>
                <p14:cNvContentPartPr/>
                <p14:nvPr/>
              </p14:nvContentPartPr>
              <p14:xfrm>
                <a:off x="3049655" y="2139385"/>
                <a:ext cx="116640" cy="176760"/>
              </p14:xfrm>
            </p:contentPart>
          </mc:Choice>
          <mc:Fallback xmlns="">
            <p:pic>
              <p:nvPicPr>
                <p:cNvPr id="43" name="筆跡 42">
                  <a:extLst>
                    <a:ext uri="{FF2B5EF4-FFF2-40B4-BE49-F238E27FC236}">
                      <a16:creationId xmlns:a16="http://schemas.microsoft.com/office/drawing/2014/main" id="{97974639-C0BE-4270-9795-C6605F58F89A}"/>
                    </a:ext>
                  </a:extLst>
                </p:cNvPr>
                <p:cNvPicPr/>
                <p:nvPr/>
              </p:nvPicPr>
              <p:blipFill>
                <a:blip r:embed="rId26"/>
                <a:stretch>
                  <a:fillRect/>
                </a:stretch>
              </p:blipFill>
              <p:spPr>
                <a:xfrm>
                  <a:off x="3040655" y="2130385"/>
                  <a:ext cx="13428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4" name="筆跡 43">
                  <a:extLst>
                    <a:ext uri="{FF2B5EF4-FFF2-40B4-BE49-F238E27FC236}">
                      <a16:creationId xmlns:a16="http://schemas.microsoft.com/office/drawing/2014/main" id="{1D7C6B28-ABCC-48F1-A107-8A5B3084F03B}"/>
                    </a:ext>
                  </a:extLst>
                </p14:cNvPr>
                <p14:cNvContentPartPr/>
                <p14:nvPr/>
              </p14:nvContentPartPr>
              <p14:xfrm>
                <a:off x="2997815" y="2149825"/>
                <a:ext cx="170280" cy="157680"/>
              </p14:xfrm>
            </p:contentPart>
          </mc:Choice>
          <mc:Fallback xmlns="">
            <p:pic>
              <p:nvPicPr>
                <p:cNvPr id="44" name="筆跡 43">
                  <a:extLst>
                    <a:ext uri="{FF2B5EF4-FFF2-40B4-BE49-F238E27FC236}">
                      <a16:creationId xmlns:a16="http://schemas.microsoft.com/office/drawing/2014/main" id="{1D7C6B28-ABCC-48F1-A107-8A5B3084F03B}"/>
                    </a:ext>
                  </a:extLst>
                </p:cNvPr>
                <p:cNvPicPr/>
                <p:nvPr/>
              </p:nvPicPr>
              <p:blipFill>
                <a:blip r:embed="rId28"/>
                <a:stretch>
                  <a:fillRect/>
                </a:stretch>
              </p:blipFill>
              <p:spPr>
                <a:xfrm>
                  <a:off x="2988815" y="2141185"/>
                  <a:ext cx="1879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5" name="筆跡 44">
                  <a:extLst>
                    <a:ext uri="{FF2B5EF4-FFF2-40B4-BE49-F238E27FC236}">
                      <a16:creationId xmlns:a16="http://schemas.microsoft.com/office/drawing/2014/main" id="{B8043612-8A67-413E-8C1C-5D20C14DC00C}"/>
                    </a:ext>
                  </a:extLst>
                </p14:cNvPr>
                <p14:cNvContentPartPr/>
                <p14:nvPr/>
              </p14:nvContentPartPr>
              <p14:xfrm>
                <a:off x="3221735" y="2234785"/>
                <a:ext cx="158760" cy="360"/>
              </p14:xfrm>
            </p:contentPart>
          </mc:Choice>
          <mc:Fallback xmlns="">
            <p:pic>
              <p:nvPicPr>
                <p:cNvPr id="45" name="筆跡 44">
                  <a:extLst>
                    <a:ext uri="{FF2B5EF4-FFF2-40B4-BE49-F238E27FC236}">
                      <a16:creationId xmlns:a16="http://schemas.microsoft.com/office/drawing/2014/main" id="{B8043612-8A67-413E-8C1C-5D20C14DC00C}"/>
                    </a:ext>
                  </a:extLst>
                </p:cNvPr>
                <p:cNvPicPr/>
                <p:nvPr/>
              </p:nvPicPr>
              <p:blipFill>
                <a:blip r:embed="rId30"/>
                <a:stretch>
                  <a:fillRect/>
                </a:stretch>
              </p:blipFill>
              <p:spPr>
                <a:xfrm>
                  <a:off x="3213095" y="2226145"/>
                  <a:ext cx="1764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6" name="筆跡 45">
                  <a:extLst>
                    <a:ext uri="{FF2B5EF4-FFF2-40B4-BE49-F238E27FC236}">
                      <a16:creationId xmlns:a16="http://schemas.microsoft.com/office/drawing/2014/main" id="{01A4A1D1-69FF-483C-80A9-8D1BB7AE88E2}"/>
                    </a:ext>
                  </a:extLst>
                </p14:cNvPr>
                <p14:cNvContentPartPr/>
                <p14:nvPr/>
              </p14:nvContentPartPr>
              <p14:xfrm>
                <a:off x="3453935" y="2148025"/>
                <a:ext cx="259560" cy="225720"/>
              </p14:xfrm>
            </p:contentPart>
          </mc:Choice>
          <mc:Fallback xmlns="">
            <p:pic>
              <p:nvPicPr>
                <p:cNvPr id="46" name="筆跡 45">
                  <a:extLst>
                    <a:ext uri="{FF2B5EF4-FFF2-40B4-BE49-F238E27FC236}">
                      <a16:creationId xmlns:a16="http://schemas.microsoft.com/office/drawing/2014/main" id="{01A4A1D1-69FF-483C-80A9-8D1BB7AE88E2}"/>
                    </a:ext>
                  </a:extLst>
                </p:cNvPr>
                <p:cNvPicPr/>
                <p:nvPr/>
              </p:nvPicPr>
              <p:blipFill>
                <a:blip r:embed="rId32"/>
                <a:stretch>
                  <a:fillRect/>
                </a:stretch>
              </p:blipFill>
              <p:spPr>
                <a:xfrm>
                  <a:off x="3445295" y="2139025"/>
                  <a:ext cx="27720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8" name="筆跡 47">
                  <a:extLst>
                    <a:ext uri="{FF2B5EF4-FFF2-40B4-BE49-F238E27FC236}">
                      <a16:creationId xmlns:a16="http://schemas.microsoft.com/office/drawing/2014/main" id="{DBD0AD2F-341D-478C-AC26-D164C6314345}"/>
                    </a:ext>
                  </a:extLst>
                </p14:cNvPr>
                <p14:cNvContentPartPr/>
                <p14:nvPr/>
              </p14:nvContentPartPr>
              <p14:xfrm>
                <a:off x="2880095" y="2071345"/>
                <a:ext cx="91080" cy="287640"/>
              </p14:xfrm>
            </p:contentPart>
          </mc:Choice>
          <mc:Fallback xmlns="">
            <p:pic>
              <p:nvPicPr>
                <p:cNvPr id="48" name="筆跡 47">
                  <a:extLst>
                    <a:ext uri="{FF2B5EF4-FFF2-40B4-BE49-F238E27FC236}">
                      <a16:creationId xmlns:a16="http://schemas.microsoft.com/office/drawing/2014/main" id="{DBD0AD2F-341D-478C-AC26-D164C6314345}"/>
                    </a:ext>
                  </a:extLst>
                </p:cNvPr>
                <p:cNvPicPr/>
                <p:nvPr/>
              </p:nvPicPr>
              <p:blipFill>
                <a:blip r:embed="rId34"/>
                <a:stretch>
                  <a:fillRect/>
                </a:stretch>
              </p:blipFill>
              <p:spPr>
                <a:xfrm>
                  <a:off x="2871095" y="2062705"/>
                  <a:ext cx="10872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9" name="筆跡 48">
                  <a:extLst>
                    <a:ext uri="{FF2B5EF4-FFF2-40B4-BE49-F238E27FC236}">
                      <a16:creationId xmlns:a16="http://schemas.microsoft.com/office/drawing/2014/main" id="{28F22CEE-46CE-45A0-838E-138FFB45F17E}"/>
                    </a:ext>
                  </a:extLst>
                </p14:cNvPr>
                <p14:cNvContentPartPr/>
                <p14:nvPr/>
              </p14:nvContentPartPr>
              <p14:xfrm>
                <a:off x="3765335" y="2126785"/>
                <a:ext cx="118800" cy="242640"/>
              </p14:xfrm>
            </p:contentPart>
          </mc:Choice>
          <mc:Fallback xmlns="">
            <p:pic>
              <p:nvPicPr>
                <p:cNvPr id="49" name="筆跡 48">
                  <a:extLst>
                    <a:ext uri="{FF2B5EF4-FFF2-40B4-BE49-F238E27FC236}">
                      <a16:creationId xmlns:a16="http://schemas.microsoft.com/office/drawing/2014/main" id="{28F22CEE-46CE-45A0-838E-138FFB45F17E}"/>
                    </a:ext>
                  </a:extLst>
                </p:cNvPr>
                <p:cNvPicPr/>
                <p:nvPr/>
              </p:nvPicPr>
              <p:blipFill>
                <a:blip r:embed="rId36"/>
                <a:stretch>
                  <a:fillRect/>
                </a:stretch>
              </p:blipFill>
              <p:spPr>
                <a:xfrm>
                  <a:off x="3756335" y="2117785"/>
                  <a:ext cx="136440" cy="260280"/>
                </a:xfrm>
                <a:prstGeom prst="rect">
                  <a:avLst/>
                </a:prstGeom>
              </p:spPr>
            </p:pic>
          </mc:Fallback>
        </mc:AlternateContent>
      </p:grpSp>
      <p:grpSp>
        <p:nvGrpSpPr>
          <p:cNvPr id="57" name="群組 56">
            <a:extLst>
              <a:ext uri="{FF2B5EF4-FFF2-40B4-BE49-F238E27FC236}">
                <a16:creationId xmlns:a16="http://schemas.microsoft.com/office/drawing/2014/main" id="{B475816C-53C5-4AC5-BF83-DAB138883DD1}"/>
              </a:ext>
            </a:extLst>
          </p:cNvPr>
          <p:cNvGrpSpPr/>
          <p:nvPr/>
        </p:nvGrpSpPr>
        <p:grpSpPr>
          <a:xfrm>
            <a:off x="536135" y="3408745"/>
            <a:ext cx="795240" cy="525600"/>
            <a:chOff x="536135" y="3408745"/>
            <a:chExt cx="795240" cy="525600"/>
          </a:xfrm>
        </p:grpSpPr>
        <mc:AlternateContent xmlns:mc="http://schemas.openxmlformats.org/markup-compatibility/2006" xmlns:p14="http://schemas.microsoft.com/office/powerpoint/2010/main">
          <mc:Choice Requires="p14">
            <p:contentPart p14:bwMode="auto" r:id="rId37">
              <p14:nvContentPartPr>
                <p14:cNvPr id="51" name="筆跡 50">
                  <a:extLst>
                    <a:ext uri="{FF2B5EF4-FFF2-40B4-BE49-F238E27FC236}">
                      <a16:creationId xmlns:a16="http://schemas.microsoft.com/office/drawing/2014/main" id="{6BEA004C-95C8-43DD-9E95-6E95FA14D522}"/>
                    </a:ext>
                  </a:extLst>
                </p14:cNvPr>
                <p14:cNvContentPartPr/>
                <p14:nvPr/>
              </p14:nvContentPartPr>
              <p14:xfrm>
                <a:off x="608135" y="3408745"/>
                <a:ext cx="193320" cy="525600"/>
              </p14:xfrm>
            </p:contentPart>
          </mc:Choice>
          <mc:Fallback xmlns="">
            <p:pic>
              <p:nvPicPr>
                <p:cNvPr id="51" name="筆跡 50">
                  <a:extLst>
                    <a:ext uri="{FF2B5EF4-FFF2-40B4-BE49-F238E27FC236}">
                      <a16:creationId xmlns:a16="http://schemas.microsoft.com/office/drawing/2014/main" id="{6BEA004C-95C8-43DD-9E95-6E95FA14D522}"/>
                    </a:ext>
                  </a:extLst>
                </p:cNvPr>
                <p:cNvPicPr/>
                <p:nvPr/>
              </p:nvPicPr>
              <p:blipFill>
                <a:blip r:embed="rId38"/>
                <a:stretch>
                  <a:fillRect/>
                </a:stretch>
              </p:blipFill>
              <p:spPr>
                <a:xfrm>
                  <a:off x="599495" y="3400105"/>
                  <a:ext cx="210960" cy="5432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2" name="筆跡 51">
                  <a:extLst>
                    <a:ext uri="{FF2B5EF4-FFF2-40B4-BE49-F238E27FC236}">
                      <a16:creationId xmlns:a16="http://schemas.microsoft.com/office/drawing/2014/main" id="{38438386-6F7D-417F-87E1-89DB6551D223}"/>
                    </a:ext>
                  </a:extLst>
                </p14:cNvPr>
                <p14:cNvContentPartPr/>
                <p14:nvPr/>
              </p14:nvContentPartPr>
              <p14:xfrm>
                <a:off x="536135" y="3648145"/>
                <a:ext cx="265320" cy="51480"/>
              </p14:xfrm>
            </p:contentPart>
          </mc:Choice>
          <mc:Fallback xmlns="">
            <p:pic>
              <p:nvPicPr>
                <p:cNvPr id="52" name="筆跡 51">
                  <a:extLst>
                    <a:ext uri="{FF2B5EF4-FFF2-40B4-BE49-F238E27FC236}">
                      <a16:creationId xmlns:a16="http://schemas.microsoft.com/office/drawing/2014/main" id="{38438386-6F7D-417F-87E1-89DB6551D223}"/>
                    </a:ext>
                  </a:extLst>
                </p:cNvPr>
                <p:cNvPicPr/>
                <p:nvPr/>
              </p:nvPicPr>
              <p:blipFill>
                <a:blip r:embed="rId40"/>
                <a:stretch>
                  <a:fillRect/>
                </a:stretch>
              </p:blipFill>
              <p:spPr>
                <a:xfrm>
                  <a:off x="527495" y="3639505"/>
                  <a:ext cx="2829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3" name="筆跡 52">
                  <a:extLst>
                    <a:ext uri="{FF2B5EF4-FFF2-40B4-BE49-F238E27FC236}">
                      <a16:creationId xmlns:a16="http://schemas.microsoft.com/office/drawing/2014/main" id="{C9692394-ADA1-4A80-A861-9364E00D8541}"/>
                    </a:ext>
                  </a:extLst>
                </p14:cNvPr>
                <p14:cNvContentPartPr/>
                <p14:nvPr/>
              </p14:nvContentPartPr>
              <p14:xfrm>
                <a:off x="860855" y="3583705"/>
                <a:ext cx="104400" cy="270360"/>
              </p14:xfrm>
            </p:contentPart>
          </mc:Choice>
          <mc:Fallback xmlns="">
            <p:pic>
              <p:nvPicPr>
                <p:cNvPr id="53" name="筆跡 52">
                  <a:extLst>
                    <a:ext uri="{FF2B5EF4-FFF2-40B4-BE49-F238E27FC236}">
                      <a16:creationId xmlns:a16="http://schemas.microsoft.com/office/drawing/2014/main" id="{C9692394-ADA1-4A80-A861-9364E00D8541}"/>
                    </a:ext>
                  </a:extLst>
                </p:cNvPr>
                <p:cNvPicPr/>
                <p:nvPr/>
              </p:nvPicPr>
              <p:blipFill>
                <a:blip r:embed="rId42"/>
                <a:stretch>
                  <a:fillRect/>
                </a:stretch>
              </p:blipFill>
              <p:spPr>
                <a:xfrm>
                  <a:off x="851855" y="3574705"/>
                  <a:ext cx="12204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4" name="筆跡 53">
                  <a:extLst>
                    <a:ext uri="{FF2B5EF4-FFF2-40B4-BE49-F238E27FC236}">
                      <a16:creationId xmlns:a16="http://schemas.microsoft.com/office/drawing/2014/main" id="{EFE35FB8-1385-4E39-A461-C1F89E9C78C0}"/>
                    </a:ext>
                  </a:extLst>
                </p14:cNvPr>
                <p14:cNvContentPartPr/>
                <p14:nvPr/>
              </p14:nvContentPartPr>
              <p14:xfrm>
                <a:off x="1014575" y="3670825"/>
                <a:ext cx="145440" cy="136440"/>
              </p14:xfrm>
            </p:contentPart>
          </mc:Choice>
          <mc:Fallback xmlns="">
            <p:pic>
              <p:nvPicPr>
                <p:cNvPr id="54" name="筆跡 53">
                  <a:extLst>
                    <a:ext uri="{FF2B5EF4-FFF2-40B4-BE49-F238E27FC236}">
                      <a16:creationId xmlns:a16="http://schemas.microsoft.com/office/drawing/2014/main" id="{EFE35FB8-1385-4E39-A461-C1F89E9C78C0}"/>
                    </a:ext>
                  </a:extLst>
                </p:cNvPr>
                <p:cNvPicPr/>
                <p:nvPr/>
              </p:nvPicPr>
              <p:blipFill>
                <a:blip r:embed="rId44"/>
                <a:stretch>
                  <a:fillRect/>
                </a:stretch>
              </p:blipFill>
              <p:spPr>
                <a:xfrm>
                  <a:off x="1005935" y="3661825"/>
                  <a:ext cx="16308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5" name="筆跡 54">
                  <a:extLst>
                    <a:ext uri="{FF2B5EF4-FFF2-40B4-BE49-F238E27FC236}">
                      <a16:creationId xmlns:a16="http://schemas.microsoft.com/office/drawing/2014/main" id="{D1D9D280-0D65-428F-930B-3BF1F6DC858F}"/>
                    </a:ext>
                  </a:extLst>
                </p14:cNvPr>
                <p14:cNvContentPartPr/>
                <p14:nvPr/>
              </p14:nvContentPartPr>
              <p14:xfrm>
                <a:off x="1014575" y="3660025"/>
                <a:ext cx="137160" cy="132120"/>
              </p14:xfrm>
            </p:contentPart>
          </mc:Choice>
          <mc:Fallback xmlns="">
            <p:pic>
              <p:nvPicPr>
                <p:cNvPr id="55" name="筆跡 54">
                  <a:extLst>
                    <a:ext uri="{FF2B5EF4-FFF2-40B4-BE49-F238E27FC236}">
                      <a16:creationId xmlns:a16="http://schemas.microsoft.com/office/drawing/2014/main" id="{D1D9D280-0D65-428F-930B-3BF1F6DC858F}"/>
                    </a:ext>
                  </a:extLst>
                </p:cNvPr>
                <p:cNvPicPr/>
                <p:nvPr/>
              </p:nvPicPr>
              <p:blipFill>
                <a:blip r:embed="rId46"/>
                <a:stretch>
                  <a:fillRect/>
                </a:stretch>
              </p:blipFill>
              <p:spPr>
                <a:xfrm>
                  <a:off x="1005935" y="3651385"/>
                  <a:ext cx="15480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6" name="筆跡 55">
                  <a:extLst>
                    <a:ext uri="{FF2B5EF4-FFF2-40B4-BE49-F238E27FC236}">
                      <a16:creationId xmlns:a16="http://schemas.microsoft.com/office/drawing/2014/main" id="{76EAB42B-619F-494F-BF8E-7840641B5FAB}"/>
                    </a:ext>
                  </a:extLst>
                </p14:cNvPr>
                <p14:cNvContentPartPr/>
                <p14:nvPr/>
              </p14:nvContentPartPr>
              <p14:xfrm>
                <a:off x="1211855" y="3598465"/>
                <a:ext cx="119520" cy="225360"/>
              </p14:xfrm>
            </p:contentPart>
          </mc:Choice>
          <mc:Fallback xmlns="">
            <p:pic>
              <p:nvPicPr>
                <p:cNvPr id="56" name="筆跡 55">
                  <a:extLst>
                    <a:ext uri="{FF2B5EF4-FFF2-40B4-BE49-F238E27FC236}">
                      <a16:creationId xmlns:a16="http://schemas.microsoft.com/office/drawing/2014/main" id="{76EAB42B-619F-494F-BF8E-7840641B5FAB}"/>
                    </a:ext>
                  </a:extLst>
                </p:cNvPr>
                <p:cNvPicPr/>
                <p:nvPr/>
              </p:nvPicPr>
              <p:blipFill>
                <a:blip r:embed="rId48"/>
                <a:stretch>
                  <a:fillRect/>
                </a:stretch>
              </p:blipFill>
              <p:spPr>
                <a:xfrm>
                  <a:off x="1202855" y="3589825"/>
                  <a:ext cx="137160" cy="243000"/>
                </a:xfrm>
                <a:prstGeom prst="rect">
                  <a:avLst/>
                </a:prstGeom>
              </p:spPr>
            </p:pic>
          </mc:Fallback>
        </mc:AlternateContent>
      </p:grpSp>
      <p:grpSp>
        <p:nvGrpSpPr>
          <p:cNvPr id="70" name="群組 69">
            <a:extLst>
              <a:ext uri="{FF2B5EF4-FFF2-40B4-BE49-F238E27FC236}">
                <a16:creationId xmlns:a16="http://schemas.microsoft.com/office/drawing/2014/main" id="{BC6556D3-3255-4CE2-BD2D-4A0669CE692C}"/>
              </a:ext>
            </a:extLst>
          </p:cNvPr>
          <p:cNvGrpSpPr/>
          <p:nvPr/>
        </p:nvGrpSpPr>
        <p:grpSpPr>
          <a:xfrm>
            <a:off x="646655" y="4072225"/>
            <a:ext cx="986760" cy="736200"/>
            <a:chOff x="646655" y="4072225"/>
            <a:chExt cx="986760" cy="736200"/>
          </a:xfrm>
        </p:grpSpPr>
        <mc:AlternateContent xmlns:mc="http://schemas.openxmlformats.org/markup-compatibility/2006" xmlns:p14="http://schemas.microsoft.com/office/powerpoint/2010/main">
          <mc:Choice Requires="p14">
            <p:contentPart p14:bwMode="auto" r:id="rId49">
              <p14:nvContentPartPr>
                <p14:cNvPr id="58" name="筆跡 57">
                  <a:extLst>
                    <a:ext uri="{FF2B5EF4-FFF2-40B4-BE49-F238E27FC236}">
                      <a16:creationId xmlns:a16="http://schemas.microsoft.com/office/drawing/2014/main" id="{981C1F35-EEEF-471A-90CF-05F7EAA1E226}"/>
                    </a:ext>
                  </a:extLst>
                </p14:cNvPr>
                <p14:cNvContentPartPr/>
                <p14:nvPr/>
              </p14:nvContentPartPr>
              <p14:xfrm>
                <a:off x="801095" y="4093465"/>
                <a:ext cx="6480" cy="113040"/>
              </p14:xfrm>
            </p:contentPart>
          </mc:Choice>
          <mc:Fallback xmlns="">
            <p:pic>
              <p:nvPicPr>
                <p:cNvPr id="58" name="筆跡 57">
                  <a:extLst>
                    <a:ext uri="{FF2B5EF4-FFF2-40B4-BE49-F238E27FC236}">
                      <a16:creationId xmlns:a16="http://schemas.microsoft.com/office/drawing/2014/main" id="{981C1F35-EEEF-471A-90CF-05F7EAA1E226}"/>
                    </a:ext>
                  </a:extLst>
                </p:cNvPr>
                <p:cNvPicPr/>
                <p:nvPr/>
              </p:nvPicPr>
              <p:blipFill>
                <a:blip r:embed="rId50"/>
                <a:stretch>
                  <a:fillRect/>
                </a:stretch>
              </p:blipFill>
              <p:spPr>
                <a:xfrm>
                  <a:off x="792095" y="4084465"/>
                  <a:ext cx="2412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9" name="筆跡 58">
                  <a:extLst>
                    <a:ext uri="{FF2B5EF4-FFF2-40B4-BE49-F238E27FC236}">
                      <a16:creationId xmlns:a16="http://schemas.microsoft.com/office/drawing/2014/main" id="{1FEEC9DE-4679-4320-BD7D-12701B547AC8}"/>
                    </a:ext>
                  </a:extLst>
                </p14:cNvPr>
                <p14:cNvContentPartPr/>
                <p14:nvPr/>
              </p14:nvContentPartPr>
              <p14:xfrm>
                <a:off x="801095" y="4093465"/>
                <a:ext cx="360" cy="360"/>
              </p14:xfrm>
            </p:contentPart>
          </mc:Choice>
          <mc:Fallback xmlns="">
            <p:pic>
              <p:nvPicPr>
                <p:cNvPr id="59" name="筆跡 58">
                  <a:extLst>
                    <a:ext uri="{FF2B5EF4-FFF2-40B4-BE49-F238E27FC236}">
                      <a16:creationId xmlns:a16="http://schemas.microsoft.com/office/drawing/2014/main" id="{1FEEC9DE-4679-4320-BD7D-12701B547AC8}"/>
                    </a:ext>
                  </a:extLst>
                </p:cNvPr>
                <p:cNvPicPr/>
                <p:nvPr/>
              </p:nvPicPr>
              <p:blipFill>
                <a:blip r:embed="rId4"/>
                <a:stretch>
                  <a:fillRect/>
                </a:stretch>
              </p:blipFill>
              <p:spPr>
                <a:xfrm>
                  <a:off x="792095" y="408446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0" name="筆跡 59">
                  <a:extLst>
                    <a:ext uri="{FF2B5EF4-FFF2-40B4-BE49-F238E27FC236}">
                      <a16:creationId xmlns:a16="http://schemas.microsoft.com/office/drawing/2014/main" id="{923E9CCA-9DC4-41E4-AB67-D471D4B4DA78}"/>
                    </a:ext>
                  </a:extLst>
                </p14:cNvPr>
                <p14:cNvContentPartPr/>
                <p14:nvPr/>
              </p14:nvContentPartPr>
              <p14:xfrm>
                <a:off x="801095" y="4072225"/>
                <a:ext cx="85320" cy="165960"/>
              </p14:xfrm>
            </p:contentPart>
          </mc:Choice>
          <mc:Fallback xmlns="">
            <p:pic>
              <p:nvPicPr>
                <p:cNvPr id="60" name="筆跡 59">
                  <a:extLst>
                    <a:ext uri="{FF2B5EF4-FFF2-40B4-BE49-F238E27FC236}">
                      <a16:creationId xmlns:a16="http://schemas.microsoft.com/office/drawing/2014/main" id="{923E9CCA-9DC4-41E4-AB67-D471D4B4DA78}"/>
                    </a:ext>
                  </a:extLst>
                </p:cNvPr>
                <p:cNvPicPr/>
                <p:nvPr/>
              </p:nvPicPr>
              <p:blipFill>
                <a:blip r:embed="rId53"/>
                <a:stretch>
                  <a:fillRect/>
                </a:stretch>
              </p:blipFill>
              <p:spPr>
                <a:xfrm>
                  <a:off x="792095" y="4063225"/>
                  <a:ext cx="102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1" name="筆跡 60">
                  <a:extLst>
                    <a:ext uri="{FF2B5EF4-FFF2-40B4-BE49-F238E27FC236}">
                      <a16:creationId xmlns:a16="http://schemas.microsoft.com/office/drawing/2014/main" id="{322535EB-7CC8-4C53-94E6-DA4936CF5118}"/>
                    </a:ext>
                  </a:extLst>
                </p14:cNvPr>
                <p14:cNvContentPartPr/>
                <p14:nvPr/>
              </p14:nvContentPartPr>
              <p14:xfrm>
                <a:off x="646655" y="4526185"/>
                <a:ext cx="320760" cy="282240"/>
              </p14:xfrm>
            </p:contentPart>
          </mc:Choice>
          <mc:Fallback xmlns="">
            <p:pic>
              <p:nvPicPr>
                <p:cNvPr id="61" name="筆跡 60">
                  <a:extLst>
                    <a:ext uri="{FF2B5EF4-FFF2-40B4-BE49-F238E27FC236}">
                      <a16:creationId xmlns:a16="http://schemas.microsoft.com/office/drawing/2014/main" id="{322535EB-7CC8-4C53-94E6-DA4936CF5118}"/>
                    </a:ext>
                  </a:extLst>
                </p:cNvPr>
                <p:cNvPicPr/>
                <p:nvPr/>
              </p:nvPicPr>
              <p:blipFill>
                <a:blip r:embed="rId55"/>
                <a:stretch>
                  <a:fillRect/>
                </a:stretch>
              </p:blipFill>
              <p:spPr>
                <a:xfrm>
                  <a:off x="638015" y="4517185"/>
                  <a:ext cx="3384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2" name="筆跡 61">
                  <a:extLst>
                    <a:ext uri="{FF2B5EF4-FFF2-40B4-BE49-F238E27FC236}">
                      <a16:creationId xmlns:a16="http://schemas.microsoft.com/office/drawing/2014/main" id="{1F54BC4F-E10D-446B-A845-B973F075A9A1}"/>
                    </a:ext>
                  </a:extLst>
                </p14:cNvPr>
                <p14:cNvContentPartPr/>
                <p14:nvPr/>
              </p14:nvContentPartPr>
              <p14:xfrm>
                <a:off x="965255" y="4437625"/>
                <a:ext cx="105840" cy="11880"/>
              </p14:xfrm>
            </p:contentPart>
          </mc:Choice>
          <mc:Fallback xmlns="">
            <p:pic>
              <p:nvPicPr>
                <p:cNvPr id="62" name="筆跡 61">
                  <a:extLst>
                    <a:ext uri="{FF2B5EF4-FFF2-40B4-BE49-F238E27FC236}">
                      <a16:creationId xmlns:a16="http://schemas.microsoft.com/office/drawing/2014/main" id="{1F54BC4F-E10D-446B-A845-B973F075A9A1}"/>
                    </a:ext>
                  </a:extLst>
                </p:cNvPr>
                <p:cNvPicPr/>
                <p:nvPr/>
              </p:nvPicPr>
              <p:blipFill>
                <a:blip r:embed="rId57"/>
                <a:stretch>
                  <a:fillRect/>
                </a:stretch>
              </p:blipFill>
              <p:spPr>
                <a:xfrm>
                  <a:off x="956255" y="4428625"/>
                  <a:ext cx="1234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3" name="筆跡 62">
                  <a:extLst>
                    <a:ext uri="{FF2B5EF4-FFF2-40B4-BE49-F238E27FC236}">
                      <a16:creationId xmlns:a16="http://schemas.microsoft.com/office/drawing/2014/main" id="{4DB5ED3D-1AEE-4147-BA39-F258B1CFF482}"/>
                    </a:ext>
                  </a:extLst>
                </p14:cNvPr>
                <p14:cNvContentPartPr/>
                <p14:nvPr/>
              </p14:nvContentPartPr>
              <p14:xfrm>
                <a:off x="1141295" y="4399105"/>
                <a:ext cx="216000" cy="10440"/>
              </p14:xfrm>
            </p:contentPart>
          </mc:Choice>
          <mc:Fallback xmlns="">
            <p:pic>
              <p:nvPicPr>
                <p:cNvPr id="63" name="筆跡 62">
                  <a:extLst>
                    <a:ext uri="{FF2B5EF4-FFF2-40B4-BE49-F238E27FC236}">
                      <a16:creationId xmlns:a16="http://schemas.microsoft.com/office/drawing/2014/main" id="{4DB5ED3D-1AEE-4147-BA39-F258B1CFF482}"/>
                    </a:ext>
                  </a:extLst>
                </p:cNvPr>
                <p:cNvPicPr/>
                <p:nvPr/>
              </p:nvPicPr>
              <p:blipFill>
                <a:blip r:embed="rId59"/>
                <a:stretch>
                  <a:fillRect/>
                </a:stretch>
              </p:blipFill>
              <p:spPr>
                <a:xfrm>
                  <a:off x="1132295" y="4390465"/>
                  <a:ext cx="2336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4" name="筆跡 63">
                  <a:extLst>
                    <a:ext uri="{FF2B5EF4-FFF2-40B4-BE49-F238E27FC236}">
                      <a16:creationId xmlns:a16="http://schemas.microsoft.com/office/drawing/2014/main" id="{F5398C48-7C93-43BF-9D2B-4D44641687D5}"/>
                    </a:ext>
                  </a:extLst>
                </p14:cNvPr>
                <p14:cNvContentPartPr/>
                <p14:nvPr/>
              </p14:nvContentPartPr>
              <p14:xfrm>
                <a:off x="1182335" y="4469305"/>
                <a:ext cx="129240" cy="115200"/>
              </p14:xfrm>
            </p:contentPart>
          </mc:Choice>
          <mc:Fallback xmlns="">
            <p:pic>
              <p:nvPicPr>
                <p:cNvPr id="64" name="筆跡 63">
                  <a:extLst>
                    <a:ext uri="{FF2B5EF4-FFF2-40B4-BE49-F238E27FC236}">
                      <a16:creationId xmlns:a16="http://schemas.microsoft.com/office/drawing/2014/main" id="{F5398C48-7C93-43BF-9D2B-4D44641687D5}"/>
                    </a:ext>
                  </a:extLst>
                </p:cNvPr>
                <p:cNvPicPr/>
                <p:nvPr/>
              </p:nvPicPr>
              <p:blipFill>
                <a:blip r:embed="rId61"/>
                <a:stretch>
                  <a:fillRect/>
                </a:stretch>
              </p:blipFill>
              <p:spPr>
                <a:xfrm>
                  <a:off x="1173335" y="4460665"/>
                  <a:ext cx="14688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5" name="筆跡 64">
                  <a:extLst>
                    <a:ext uri="{FF2B5EF4-FFF2-40B4-BE49-F238E27FC236}">
                      <a16:creationId xmlns:a16="http://schemas.microsoft.com/office/drawing/2014/main" id="{2BFA2E84-2C41-41FE-94DC-03A1FC10E36D}"/>
                    </a:ext>
                  </a:extLst>
                </p14:cNvPr>
                <p14:cNvContentPartPr/>
                <p14:nvPr/>
              </p14:nvContentPartPr>
              <p14:xfrm>
                <a:off x="1238495" y="4234585"/>
                <a:ext cx="17280" cy="131040"/>
              </p14:xfrm>
            </p:contentPart>
          </mc:Choice>
          <mc:Fallback xmlns="">
            <p:pic>
              <p:nvPicPr>
                <p:cNvPr id="65" name="筆跡 64">
                  <a:extLst>
                    <a:ext uri="{FF2B5EF4-FFF2-40B4-BE49-F238E27FC236}">
                      <a16:creationId xmlns:a16="http://schemas.microsoft.com/office/drawing/2014/main" id="{2BFA2E84-2C41-41FE-94DC-03A1FC10E36D}"/>
                    </a:ext>
                  </a:extLst>
                </p:cNvPr>
                <p:cNvPicPr/>
                <p:nvPr/>
              </p:nvPicPr>
              <p:blipFill>
                <a:blip r:embed="rId63"/>
                <a:stretch>
                  <a:fillRect/>
                </a:stretch>
              </p:blipFill>
              <p:spPr>
                <a:xfrm>
                  <a:off x="1229855" y="4225585"/>
                  <a:ext cx="3492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6" name="筆跡 65">
                  <a:extLst>
                    <a:ext uri="{FF2B5EF4-FFF2-40B4-BE49-F238E27FC236}">
                      <a16:creationId xmlns:a16="http://schemas.microsoft.com/office/drawing/2014/main" id="{6997101E-A982-498B-AF70-5092B1C8F9B1}"/>
                    </a:ext>
                  </a:extLst>
                </p14:cNvPr>
                <p14:cNvContentPartPr/>
                <p14:nvPr/>
              </p14:nvContentPartPr>
              <p14:xfrm>
                <a:off x="1413095" y="4337545"/>
                <a:ext cx="97920" cy="146880"/>
              </p14:xfrm>
            </p:contentPart>
          </mc:Choice>
          <mc:Fallback xmlns="">
            <p:pic>
              <p:nvPicPr>
                <p:cNvPr id="66" name="筆跡 65">
                  <a:extLst>
                    <a:ext uri="{FF2B5EF4-FFF2-40B4-BE49-F238E27FC236}">
                      <a16:creationId xmlns:a16="http://schemas.microsoft.com/office/drawing/2014/main" id="{6997101E-A982-498B-AF70-5092B1C8F9B1}"/>
                    </a:ext>
                  </a:extLst>
                </p:cNvPr>
                <p:cNvPicPr/>
                <p:nvPr/>
              </p:nvPicPr>
              <p:blipFill>
                <a:blip r:embed="rId65"/>
                <a:stretch>
                  <a:fillRect/>
                </a:stretch>
              </p:blipFill>
              <p:spPr>
                <a:xfrm>
                  <a:off x="1404095" y="4328905"/>
                  <a:ext cx="1155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7" name="筆跡 66">
                  <a:extLst>
                    <a:ext uri="{FF2B5EF4-FFF2-40B4-BE49-F238E27FC236}">
                      <a16:creationId xmlns:a16="http://schemas.microsoft.com/office/drawing/2014/main" id="{358BC59D-9E63-447F-A610-3C11B2D318FD}"/>
                    </a:ext>
                  </a:extLst>
                </p14:cNvPr>
                <p14:cNvContentPartPr/>
                <p14:nvPr/>
              </p14:nvContentPartPr>
              <p14:xfrm>
                <a:off x="1413095" y="4337545"/>
                <a:ext cx="360" cy="360"/>
              </p14:xfrm>
            </p:contentPart>
          </mc:Choice>
          <mc:Fallback xmlns="">
            <p:pic>
              <p:nvPicPr>
                <p:cNvPr id="67" name="筆跡 66">
                  <a:extLst>
                    <a:ext uri="{FF2B5EF4-FFF2-40B4-BE49-F238E27FC236}">
                      <a16:creationId xmlns:a16="http://schemas.microsoft.com/office/drawing/2014/main" id="{358BC59D-9E63-447F-A610-3C11B2D318FD}"/>
                    </a:ext>
                  </a:extLst>
                </p:cNvPr>
                <p:cNvPicPr/>
                <p:nvPr/>
              </p:nvPicPr>
              <p:blipFill>
                <a:blip r:embed="rId4"/>
                <a:stretch>
                  <a:fillRect/>
                </a:stretch>
              </p:blipFill>
              <p:spPr>
                <a:xfrm>
                  <a:off x="1404095" y="432890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8" name="筆跡 67">
                  <a:extLst>
                    <a:ext uri="{FF2B5EF4-FFF2-40B4-BE49-F238E27FC236}">
                      <a16:creationId xmlns:a16="http://schemas.microsoft.com/office/drawing/2014/main" id="{968C8935-A9BF-4AD5-9327-E27E21F830BC}"/>
                    </a:ext>
                  </a:extLst>
                </p14:cNvPr>
                <p14:cNvContentPartPr/>
                <p14:nvPr/>
              </p14:nvContentPartPr>
              <p14:xfrm>
                <a:off x="1383935" y="4337545"/>
                <a:ext cx="125640" cy="182880"/>
              </p14:xfrm>
            </p:contentPart>
          </mc:Choice>
          <mc:Fallback xmlns="">
            <p:pic>
              <p:nvPicPr>
                <p:cNvPr id="68" name="筆跡 67">
                  <a:extLst>
                    <a:ext uri="{FF2B5EF4-FFF2-40B4-BE49-F238E27FC236}">
                      <a16:creationId xmlns:a16="http://schemas.microsoft.com/office/drawing/2014/main" id="{968C8935-A9BF-4AD5-9327-E27E21F830BC}"/>
                    </a:ext>
                  </a:extLst>
                </p:cNvPr>
                <p:cNvPicPr/>
                <p:nvPr/>
              </p:nvPicPr>
              <p:blipFill>
                <a:blip r:embed="rId68"/>
                <a:stretch>
                  <a:fillRect/>
                </a:stretch>
              </p:blipFill>
              <p:spPr>
                <a:xfrm>
                  <a:off x="1374935" y="4328905"/>
                  <a:ext cx="14328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9" name="筆跡 68">
                  <a:extLst>
                    <a:ext uri="{FF2B5EF4-FFF2-40B4-BE49-F238E27FC236}">
                      <a16:creationId xmlns:a16="http://schemas.microsoft.com/office/drawing/2014/main" id="{A174A9CD-FA8F-46DE-A586-32B10C925BB4}"/>
                    </a:ext>
                  </a:extLst>
                </p14:cNvPr>
                <p14:cNvContentPartPr/>
                <p14:nvPr/>
              </p14:nvContentPartPr>
              <p14:xfrm>
                <a:off x="1535495" y="4254745"/>
                <a:ext cx="97920" cy="68400"/>
              </p14:xfrm>
            </p:contentPart>
          </mc:Choice>
          <mc:Fallback xmlns="">
            <p:pic>
              <p:nvPicPr>
                <p:cNvPr id="69" name="筆跡 68">
                  <a:extLst>
                    <a:ext uri="{FF2B5EF4-FFF2-40B4-BE49-F238E27FC236}">
                      <a16:creationId xmlns:a16="http://schemas.microsoft.com/office/drawing/2014/main" id="{A174A9CD-FA8F-46DE-A586-32B10C925BB4}"/>
                    </a:ext>
                  </a:extLst>
                </p:cNvPr>
                <p:cNvPicPr/>
                <p:nvPr/>
              </p:nvPicPr>
              <p:blipFill>
                <a:blip r:embed="rId70"/>
                <a:stretch>
                  <a:fillRect/>
                </a:stretch>
              </p:blipFill>
              <p:spPr>
                <a:xfrm>
                  <a:off x="1526495" y="4246105"/>
                  <a:ext cx="115560" cy="86040"/>
                </a:xfrm>
                <a:prstGeom prst="rect">
                  <a:avLst/>
                </a:prstGeom>
              </p:spPr>
            </p:pic>
          </mc:Fallback>
        </mc:AlternateContent>
      </p:grpSp>
      <p:grpSp>
        <p:nvGrpSpPr>
          <p:cNvPr id="73" name="群組 72">
            <a:extLst>
              <a:ext uri="{FF2B5EF4-FFF2-40B4-BE49-F238E27FC236}">
                <a16:creationId xmlns:a16="http://schemas.microsoft.com/office/drawing/2014/main" id="{8069F600-99AF-409E-BD90-C412876FA0BD}"/>
              </a:ext>
            </a:extLst>
          </p:cNvPr>
          <p:cNvGrpSpPr/>
          <p:nvPr/>
        </p:nvGrpSpPr>
        <p:grpSpPr>
          <a:xfrm>
            <a:off x="1827815" y="4596745"/>
            <a:ext cx="524520" cy="146880"/>
            <a:chOff x="1827815" y="4596745"/>
            <a:chExt cx="524520" cy="146880"/>
          </a:xfrm>
        </p:grpSpPr>
        <mc:AlternateContent xmlns:mc="http://schemas.openxmlformats.org/markup-compatibility/2006" xmlns:p14="http://schemas.microsoft.com/office/powerpoint/2010/main">
          <mc:Choice Requires="p14">
            <p:contentPart p14:bwMode="auto" r:id="rId71">
              <p14:nvContentPartPr>
                <p14:cNvPr id="71" name="筆跡 70">
                  <a:extLst>
                    <a:ext uri="{FF2B5EF4-FFF2-40B4-BE49-F238E27FC236}">
                      <a16:creationId xmlns:a16="http://schemas.microsoft.com/office/drawing/2014/main" id="{BDBF46B6-A518-427F-8C60-03675E24C08C}"/>
                    </a:ext>
                  </a:extLst>
                </p14:cNvPr>
                <p14:cNvContentPartPr/>
                <p14:nvPr/>
              </p14:nvContentPartPr>
              <p14:xfrm>
                <a:off x="1827815" y="4643545"/>
                <a:ext cx="473400" cy="32040"/>
              </p14:xfrm>
            </p:contentPart>
          </mc:Choice>
          <mc:Fallback xmlns="">
            <p:pic>
              <p:nvPicPr>
                <p:cNvPr id="71" name="筆跡 70">
                  <a:extLst>
                    <a:ext uri="{FF2B5EF4-FFF2-40B4-BE49-F238E27FC236}">
                      <a16:creationId xmlns:a16="http://schemas.microsoft.com/office/drawing/2014/main" id="{BDBF46B6-A518-427F-8C60-03675E24C08C}"/>
                    </a:ext>
                  </a:extLst>
                </p:cNvPr>
                <p:cNvPicPr/>
                <p:nvPr/>
              </p:nvPicPr>
              <p:blipFill>
                <a:blip r:embed="rId72"/>
                <a:stretch>
                  <a:fillRect/>
                </a:stretch>
              </p:blipFill>
              <p:spPr>
                <a:xfrm>
                  <a:off x="1819175" y="4634545"/>
                  <a:ext cx="4910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2" name="筆跡 71">
                  <a:extLst>
                    <a:ext uri="{FF2B5EF4-FFF2-40B4-BE49-F238E27FC236}">
                      <a16:creationId xmlns:a16="http://schemas.microsoft.com/office/drawing/2014/main" id="{8D5768F0-095F-4902-906C-D47CD1F8BBFB}"/>
                    </a:ext>
                  </a:extLst>
                </p14:cNvPr>
                <p14:cNvContentPartPr/>
                <p14:nvPr/>
              </p14:nvContentPartPr>
              <p14:xfrm>
                <a:off x="2192855" y="4596745"/>
                <a:ext cx="159480" cy="146880"/>
              </p14:xfrm>
            </p:contentPart>
          </mc:Choice>
          <mc:Fallback xmlns="">
            <p:pic>
              <p:nvPicPr>
                <p:cNvPr id="72" name="筆跡 71">
                  <a:extLst>
                    <a:ext uri="{FF2B5EF4-FFF2-40B4-BE49-F238E27FC236}">
                      <a16:creationId xmlns:a16="http://schemas.microsoft.com/office/drawing/2014/main" id="{8D5768F0-095F-4902-906C-D47CD1F8BBFB}"/>
                    </a:ext>
                  </a:extLst>
                </p:cNvPr>
                <p:cNvPicPr/>
                <p:nvPr/>
              </p:nvPicPr>
              <p:blipFill>
                <a:blip r:embed="rId74"/>
                <a:stretch>
                  <a:fillRect/>
                </a:stretch>
              </p:blipFill>
              <p:spPr>
                <a:xfrm>
                  <a:off x="2184215" y="4588105"/>
                  <a:ext cx="177120" cy="164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5">
            <p14:nvContentPartPr>
              <p14:cNvPr id="74" name="筆跡 73">
                <a:extLst>
                  <a:ext uri="{FF2B5EF4-FFF2-40B4-BE49-F238E27FC236}">
                    <a16:creationId xmlns:a16="http://schemas.microsoft.com/office/drawing/2014/main" id="{92930C0E-4E16-46F1-919F-895224142A29}"/>
                  </a:ext>
                </a:extLst>
              </p14:cNvPr>
              <p14:cNvContentPartPr/>
              <p14:nvPr/>
            </p14:nvContentPartPr>
            <p14:xfrm>
              <a:off x="2613335" y="4464985"/>
              <a:ext cx="387000" cy="300240"/>
            </p14:xfrm>
          </p:contentPart>
        </mc:Choice>
        <mc:Fallback xmlns="">
          <p:pic>
            <p:nvPicPr>
              <p:cNvPr id="74" name="筆跡 73">
                <a:extLst>
                  <a:ext uri="{FF2B5EF4-FFF2-40B4-BE49-F238E27FC236}">
                    <a16:creationId xmlns:a16="http://schemas.microsoft.com/office/drawing/2014/main" id="{92930C0E-4E16-46F1-919F-895224142A29}"/>
                  </a:ext>
                </a:extLst>
              </p:cNvPr>
              <p:cNvPicPr/>
              <p:nvPr/>
            </p:nvPicPr>
            <p:blipFill>
              <a:blip r:embed="rId76"/>
              <a:stretch>
                <a:fillRect/>
              </a:stretch>
            </p:blipFill>
            <p:spPr>
              <a:xfrm>
                <a:off x="2604335" y="4456345"/>
                <a:ext cx="404640" cy="317880"/>
              </a:xfrm>
              <a:prstGeom prst="rect">
                <a:avLst/>
              </a:prstGeom>
            </p:spPr>
          </p:pic>
        </mc:Fallback>
      </mc:AlternateContent>
      <p:grpSp>
        <p:nvGrpSpPr>
          <p:cNvPr id="98" name="群組 97">
            <a:extLst>
              <a:ext uri="{FF2B5EF4-FFF2-40B4-BE49-F238E27FC236}">
                <a16:creationId xmlns:a16="http://schemas.microsoft.com/office/drawing/2014/main" id="{5529211B-622D-4AE0-A4C5-E0F078E5A25D}"/>
              </a:ext>
            </a:extLst>
          </p:cNvPr>
          <p:cNvGrpSpPr/>
          <p:nvPr/>
        </p:nvGrpSpPr>
        <p:grpSpPr>
          <a:xfrm>
            <a:off x="2979095" y="3980785"/>
            <a:ext cx="1197000" cy="474120"/>
            <a:chOff x="2979095" y="3980785"/>
            <a:chExt cx="1197000" cy="474120"/>
          </a:xfrm>
        </p:grpSpPr>
        <mc:AlternateContent xmlns:mc="http://schemas.openxmlformats.org/markup-compatibility/2006" xmlns:p14="http://schemas.microsoft.com/office/powerpoint/2010/main">
          <mc:Choice Requires="p14">
            <p:contentPart p14:bwMode="auto" r:id="rId77">
              <p14:nvContentPartPr>
                <p14:cNvPr id="85" name="筆跡 84">
                  <a:extLst>
                    <a:ext uri="{FF2B5EF4-FFF2-40B4-BE49-F238E27FC236}">
                      <a16:creationId xmlns:a16="http://schemas.microsoft.com/office/drawing/2014/main" id="{B657F2E7-54EF-4121-9450-0C4934ECBD95}"/>
                    </a:ext>
                  </a:extLst>
                </p14:cNvPr>
                <p14:cNvContentPartPr/>
                <p14:nvPr/>
              </p14:nvContentPartPr>
              <p14:xfrm>
                <a:off x="2979095" y="4339705"/>
                <a:ext cx="189000" cy="8640"/>
              </p14:xfrm>
            </p:contentPart>
          </mc:Choice>
          <mc:Fallback xmlns="">
            <p:pic>
              <p:nvPicPr>
                <p:cNvPr id="85" name="筆跡 84">
                  <a:extLst>
                    <a:ext uri="{FF2B5EF4-FFF2-40B4-BE49-F238E27FC236}">
                      <a16:creationId xmlns:a16="http://schemas.microsoft.com/office/drawing/2014/main" id="{B657F2E7-54EF-4121-9450-0C4934ECBD95}"/>
                    </a:ext>
                  </a:extLst>
                </p:cNvPr>
                <p:cNvPicPr/>
                <p:nvPr/>
              </p:nvPicPr>
              <p:blipFill>
                <a:blip r:embed="rId78"/>
                <a:stretch>
                  <a:fillRect/>
                </a:stretch>
              </p:blipFill>
              <p:spPr>
                <a:xfrm>
                  <a:off x="2970095" y="4331065"/>
                  <a:ext cx="2066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86" name="筆跡 85">
                  <a:extLst>
                    <a:ext uri="{FF2B5EF4-FFF2-40B4-BE49-F238E27FC236}">
                      <a16:creationId xmlns:a16="http://schemas.microsoft.com/office/drawing/2014/main" id="{03BADF08-99D1-4CD5-838B-7E9DB56CEDCF}"/>
                    </a:ext>
                  </a:extLst>
                </p14:cNvPr>
                <p14:cNvContentPartPr/>
                <p14:nvPr/>
              </p14:nvContentPartPr>
              <p14:xfrm>
                <a:off x="3240455" y="4248625"/>
                <a:ext cx="178920" cy="2520"/>
              </p14:xfrm>
            </p:contentPart>
          </mc:Choice>
          <mc:Fallback xmlns="">
            <p:pic>
              <p:nvPicPr>
                <p:cNvPr id="86" name="筆跡 85">
                  <a:extLst>
                    <a:ext uri="{FF2B5EF4-FFF2-40B4-BE49-F238E27FC236}">
                      <a16:creationId xmlns:a16="http://schemas.microsoft.com/office/drawing/2014/main" id="{03BADF08-99D1-4CD5-838B-7E9DB56CEDCF}"/>
                    </a:ext>
                  </a:extLst>
                </p:cNvPr>
                <p:cNvPicPr/>
                <p:nvPr/>
              </p:nvPicPr>
              <p:blipFill>
                <a:blip r:embed="rId80"/>
                <a:stretch>
                  <a:fillRect/>
                </a:stretch>
              </p:blipFill>
              <p:spPr>
                <a:xfrm>
                  <a:off x="3231455" y="4239625"/>
                  <a:ext cx="1965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7" name="筆跡 86">
                  <a:extLst>
                    <a:ext uri="{FF2B5EF4-FFF2-40B4-BE49-F238E27FC236}">
                      <a16:creationId xmlns:a16="http://schemas.microsoft.com/office/drawing/2014/main" id="{D60B4815-7252-4F2B-9C46-0A39A654A23B}"/>
                    </a:ext>
                  </a:extLst>
                </p14:cNvPr>
                <p14:cNvContentPartPr/>
                <p14:nvPr/>
              </p14:nvContentPartPr>
              <p14:xfrm>
                <a:off x="3223895" y="4314145"/>
                <a:ext cx="142200" cy="121320"/>
              </p14:xfrm>
            </p:contentPart>
          </mc:Choice>
          <mc:Fallback xmlns="">
            <p:pic>
              <p:nvPicPr>
                <p:cNvPr id="87" name="筆跡 86">
                  <a:extLst>
                    <a:ext uri="{FF2B5EF4-FFF2-40B4-BE49-F238E27FC236}">
                      <a16:creationId xmlns:a16="http://schemas.microsoft.com/office/drawing/2014/main" id="{D60B4815-7252-4F2B-9C46-0A39A654A23B}"/>
                    </a:ext>
                  </a:extLst>
                </p:cNvPr>
                <p:cNvPicPr/>
                <p:nvPr/>
              </p:nvPicPr>
              <p:blipFill>
                <a:blip r:embed="rId82"/>
                <a:stretch>
                  <a:fillRect/>
                </a:stretch>
              </p:blipFill>
              <p:spPr>
                <a:xfrm>
                  <a:off x="3214895" y="4305505"/>
                  <a:ext cx="1598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88" name="筆跡 87">
                  <a:extLst>
                    <a:ext uri="{FF2B5EF4-FFF2-40B4-BE49-F238E27FC236}">
                      <a16:creationId xmlns:a16="http://schemas.microsoft.com/office/drawing/2014/main" id="{ACD40514-36A7-4F17-9855-47140D898594}"/>
                    </a:ext>
                  </a:extLst>
                </p14:cNvPr>
                <p14:cNvContentPartPr/>
                <p14:nvPr/>
              </p14:nvContentPartPr>
              <p14:xfrm>
                <a:off x="3371135" y="4031905"/>
                <a:ext cx="12960" cy="117000"/>
              </p14:xfrm>
            </p:contentPart>
          </mc:Choice>
          <mc:Fallback xmlns="">
            <p:pic>
              <p:nvPicPr>
                <p:cNvPr id="88" name="筆跡 87">
                  <a:extLst>
                    <a:ext uri="{FF2B5EF4-FFF2-40B4-BE49-F238E27FC236}">
                      <a16:creationId xmlns:a16="http://schemas.microsoft.com/office/drawing/2014/main" id="{ACD40514-36A7-4F17-9855-47140D898594}"/>
                    </a:ext>
                  </a:extLst>
                </p:cNvPr>
                <p:cNvPicPr/>
                <p:nvPr/>
              </p:nvPicPr>
              <p:blipFill>
                <a:blip r:embed="rId84"/>
                <a:stretch>
                  <a:fillRect/>
                </a:stretch>
              </p:blipFill>
              <p:spPr>
                <a:xfrm>
                  <a:off x="3362135" y="4022905"/>
                  <a:ext cx="306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90" name="筆跡 89">
                  <a:extLst>
                    <a:ext uri="{FF2B5EF4-FFF2-40B4-BE49-F238E27FC236}">
                      <a16:creationId xmlns:a16="http://schemas.microsoft.com/office/drawing/2014/main" id="{882C472E-DE57-4572-A6FE-CE6CEDB8BCFE}"/>
                    </a:ext>
                  </a:extLst>
                </p14:cNvPr>
                <p14:cNvContentPartPr/>
                <p14:nvPr/>
              </p14:nvContentPartPr>
              <p14:xfrm>
                <a:off x="3489215" y="3980785"/>
                <a:ext cx="124920" cy="370080"/>
              </p14:xfrm>
            </p:contentPart>
          </mc:Choice>
          <mc:Fallback xmlns="">
            <p:pic>
              <p:nvPicPr>
                <p:cNvPr id="90" name="筆跡 89">
                  <a:extLst>
                    <a:ext uri="{FF2B5EF4-FFF2-40B4-BE49-F238E27FC236}">
                      <a16:creationId xmlns:a16="http://schemas.microsoft.com/office/drawing/2014/main" id="{882C472E-DE57-4572-A6FE-CE6CEDB8BCFE}"/>
                    </a:ext>
                  </a:extLst>
                </p:cNvPr>
                <p:cNvPicPr/>
                <p:nvPr/>
              </p:nvPicPr>
              <p:blipFill>
                <a:blip r:embed="rId86"/>
                <a:stretch>
                  <a:fillRect/>
                </a:stretch>
              </p:blipFill>
              <p:spPr>
                <a:xfrm>
                  <a:off x="3480215" y="3972145"/>
                  <a:ext cx="14256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91" name="筆跡 90">
                  <a:extLst>
                    <a:ext uri="{FF2B5EF4-FFF2-40B4-BE49-F238E27FC236}">
                      <a16:creationId xmlns:a16="http://schemas.microsoft.com/office/drawing/2014/main" id="{648AFD2B-5175-4413-8957-BCD2FB2B7071}"/>
                    </a:ext>
                  </a:extLst>
                </p14:cNvPr>
                <p14:cNvContentPartPr/>
                <p14:nvPr/>
              </p14:nvContentPartPr>
              <p14:xfrm>
                <a:off x="3731855" y="4012825"/>
                <a:ext cx="83160" cy="126000"/>
              </p14:xfrm>
            </p:contentPart>
          </mc:Choice>
          <mc:Fallback xmlns="">
            <p:pic>
              <p:nvPicPr>
                <p:cNvPr id="91" name="筆跡 90">
                  <a:extLst>
                    <a:ext uri="{FF2B5EF4-FFF2-40B4-BE49-F238E27FC236}">
                      <a16:creationId xmlns:a16="http://schemas.microsoft.com/office/drawing/2014/main" id="{648AFD2B-5175-4413-8957-BCD2FB2B7071}"/>
                    </a:ext>
                  </a:extLst>
                </p:cNvPr>
                <p:cNvPicPr/>
                <p:nvPr/>
              </p:nvPicPr>
              <p:blipFill>
                <a:blip r:embed="rId88"/>
                <a:stretch>
                  <a:fillRect/>
                </a:stretch>
              </p:blipFill>
              <p:spPr>
                <a:xfrm>
                  <a:off x="3723215" y="4003825"/>
                  <a:ext cx="1008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92" name="筆跡 91">
                  <a:extLst>
                    <a:ext uri="{FF2B5EF4-FFF2-40B4-BE49-F238E27FC236}">
                      <a16:creationId xmlns:a16="http://schemas.microsoft.com/office/drawing/2014/main" id="{E2C8D14E-3DE4-4AE3-8F26-58D494BFD23F}"/>
                    </a:ext>
                  </a:extLst>
                </p14:cNvPr>
                <p14:cNvContentPartPr/>
                <p14:nvPr/>
              </p14:nvContentPartPr>
              <p14:xfrm>
                <a:off x="3731855" y="4012825"/>
                <a:ext cx="360" cy="360"/>
              </p14:xfrm>
            </p:contentPart>
          </mc:Choice>
          <mc:Fallback xmlns="">
            <p:pic>
              <p:nvPicPr>
                <p:cNvPr id="92" name="筆跡 91">
                  <a:extLst>
                    <a:ext uri="{FF2B5EF4-FFF2-40B4-BE49-F238E27FC236}">
                      <a16:creationId xmlns:a16="http://schemas.microsoft.com/office/drawing/2014/main" id="{E2C8D14E-3DE4-4AE3-8F26-58D494BFD23F}"/>
                    </a:ext>
                  </a:extLst>
                </p:cNvPr>
                <p:cNvPicPr/>
                <p:nvPr/>
              </p:nvPicPr>
              <p:blipFill>
                <a:blip r:embed="rId4"/>
                <a:stretch>
                  <a:fillRect/>
                </a:stretch>
              </p:blipFill>
              <p:spPr>
                <a:xfrm>
                  <a:off x="3723215" y="400382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3" name="筆跡 92">
                  <a:extLst>
                    <a:ext uri="{FF2B5EF4-FFF2-40B4-BE49-F238E27FC236}">
                      <a16:creationId xmlns:a16="http://schemas.microsoft.com/office/drawing/2014/main" id="{FD0A8D9B-7694-4484-9A70-5B447D849788}"/>
                    </a:ext>
                  </a:extLst>
                </p14:cNvPr>
                <p14:cNvContentPartPr/>
                <p14:nvPr/>
              </p14:nvContentPartPr>
              <p14:xfrm>
                <a:off x="3696575" y="4012825"/>
                <a:ext cx="137160" cy="110880"/>
              </p14:xfrm>
            </p:contentPart>
          </mc:Choice>
          <mc:Fallback xmlns="">
            <p:pic>
              <p:nvPicPr>
                <p:cNvPr id="93" name="筆跡 92">
                  <a:extLst>
                    <a:ext uri="{FF2B5EF4-FFF2-40B4-BE49-F238E27FC236}">
                      <a16:creationId xmlns:a16="http://schemas.microsoft.com/office/drawing/2014/main" id="{FD0A8D9B-7694-4484-9A70-5B447D849788}"/>
                    </a:ext>
                  </a:extLst>
                </p:cNvPr>
                <p:cNvPicPr/>
                <p:nvPr/>
              </p:nvPicPr>
              <p:blipFill>
                <a:blip r:embed="rId91"/>
                <a:stretch>
                  <a:fillRect/>
                </a:stretch>
              </p:blipFill>
              <p:spPr>
                <a:xfrm>
                  <a:off x="3687935" y="4003825"/>
                  <a:ext cx="1548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4" name="筆跡 93">
                  <a:extLst>
                    <a:ext uri="{FF2B5EF4-FFF2-40B4-BE49-F238E27FC236}">
                      <a16:creationId xmlns:a16="http://schemas.microsoft.com/office/drawing/2014/main" id="{1098ADC8-5E61-4008-924C-D12AC48394EF}"/>
                    </a:ext>
                  </a:extLst>
                </p14:cNvPr>
                <p14:cNvContentPartPr/>
                <p14:nvPr/>
              </p14:nvContentPartPr>
              <p14:xfrm>
                <a:off x="3644735" y="4223065"/>
                <a:ext cx="245160" cy="22680"/>
              </p14:xfrm>
            </p:contentPart>
          </mc:Choice>
          <mc:Fallback xmlns="">
            <p:pic>
              <p:nvPicPr>
                <p:cNvPr id="94" name="筆跡 93">
                  <a:extLst>
                    <a:ext uri="{FF2B5EF4-FFF2-40B4-BE49-F238E27FC236}">
                      <a16:creationId xmlns:a16="http://schemas.microsoft.com/office/drawing/2014/main" id="{1098ADC8-5E61-4008-924C-D12AC48394EF}"/>
                    </a:ext>
                  </a:extLst>
                </p:cNvPr>
                <p:cNvPicPr/>
                <p:nvPr/>
              </p:nvPicPr>
              <p:blipFill>
                <a:blip r:embed="rId93"/>
                <a:stretch>
                  <a:fillRect/>
                </a:stretch>
              </p:blipFill>
              <p:spPr>
                <a:xfrm>
                  <a:off x="3636095" y="4214065"/>
                  <a:ext cx="2628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5" name="筆跡 94">
                  <a:extLst>
                    <a:ext uri="{FF2B5EF4-FFF2-40B4-BE49-F238E27FC236}">
                      <a16:creationId xmlns:a16="http://schemas.microsoft.com/office/drawing/2014/main" id="{696BC7C4-FEBC-496F-A678-708BABC7126C}"/>
                    </a:ext>
                  </a:extLst>
                </p14:cNvPr>
                <p14:cNvContentPartPr/>
                <p14:nvPr/>
              </p14:nvContentPartPr>
              <p14:xfrm>
                <a:off x="3677855" y="4331065"/>
                <a:ext cx="181080" cy="123840"/>
              </p14:xfrm>
            </p:contentPart>
          </mc:Choice>
          <mc:Fallback xmlns="">
            <p:pic>
              <p:nvPicPr>
                <p:cNvPr id="95" name="筆跡 94">
                  <a:extLst>
                    <a:ext uri="{FF2B5EF4-FFF2-40B4-BE49-F238E27FC236}">
                      <a16:creationId xmlns:a16="http://schemas.microsoft.com/office/drawing/2014/main" id="{696BC7C4-FEBC-496F-A678-708BABC7126C}"/>
                    </a:ext>
                  </a:extLst>
                </p:cNvPr>
                <p:cNvPicPr/>
                <p:nvPr/>
              </p:nvPicPr>
              <p:blipFill>
                <a:blip r:embed="rId95"/>
                <a:stretch>
                  <a:fillRect/>
                </a:stretch>
              </p:blipFill>
              <p:spPr>
                <a:xfrm>
                  <a:off x="3668855" y="4322425"/>
                  <a:ext cx="1987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96" name="筆跡 95">
                  <a:extLst>
                    <a:ext uri="{FF2B5EF4-FFF2-40B4-BE49-F238E27FC236}">
                      <a16:creationId xmlns:a16="http://schemas.microsoft.com/office/drawing/2014/main" id="{C2472D19-ADC0-44E2-919C-A188034E7C46}"/>
                    </a:ext>
                  </a:extLst>
                </p14:cNvPr>
                <p14:cNvContentPartPr/>
                <p14:nvPr/>
              </p14:nvContentPartPr>
              <p14:xfrm>
                <a:off x="3959375" y="4067545"/>
                <a:ext cx="95760" cy="268200"/>
              </p14:xfrm>
            </p:contentPart>
          </mc:Choice>
          <mc:Fallback xmlns="">
            <p:pic>
              <p:nvPicPr>
                <p:cNvPr id="96" name="筆跡 95">
                  <a:extLst>
                    <a:ext uri="{FF2B5EF4-FFF2-40B4-BE49-F238E27FC236}">
                      <a16:creationId xmlns:a16="http://schemas.microsoft.com/office/drawing/2014/main" id="{C2472D19-ADC0-44E2-919C-A188034E7C46}"/>
                    </a:ext>
                  </a:extLst>
                </p:cNvPr>
                <p:cNvPicPr/>
                <p:nvPr/>
              </p:nvPicPr>
              <p:blipFill>
                <a:blip r:embed="rId97"/>
                <a:stretch>
                  <a:fillRect/>
                </a:stretch>
              </p:blipFill>
              <p:spPr>
                <a:xfrm>
                  <a:off x="3950375" y="4058905"/>
                  <a:ext cx="11340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97" name="筆跡 96">
                  <a:extLst>
                    <a:ext uri="{FF2B5EF4-FFF2-40B4-BE49-F238E27FC236}">
                      <a16:creationId xmlns:a16="http://schemas.microsoft.com/office/drawing/2014/main" id="{75AD9CED-3B9E-40B0-939C-FC80D55243B2}"/>
                    </a:ext>
                  </a:extLst>
                </p14:cNvPr>
                <p14:cNvContentPartPr/>
                <p14:nvPr/>
              </p14:nvContentPartPr>
              <p14:xfrm>
                <a:off x="4099055" y="3993745"/>
                <a:ext cx="77040" cy="94320"/>
              </p14:xfrm>
            </p:contentPart>
          </mc:Choice>
          <mc:Fallback xmlns="">
            <p:pic>
              <p:nvPicPr>
                <p:cNvPr id="97" name="筆跡 96">
                  <a:extLst>
                    <a:ext uri="{FF2B5EF4-FFF2-40B4-BE49-F238E27FC236}">
                      <a16:creationId xmlns:a16="http://schemas.microsoft.com/office/drawing/2014/main" id="{75AD9CED-3B9E-40B0-939C-FC80D55243B2}"/>
                    </a:ext>
                  </a:extLst>
                </p:cNvPr>
                <p:cNvPicPr/>
                <p:nvPr/>
              </p:nvPicPr>
              <p:blipFill>
                <a:blip r:embed="rId99"/>
                <a:stretch>
                  <a:fillRect/>
                </a:stretch>
              </p:blipFill>
              <p:spPr>
                <a:xfrm>
                  <a:off x="4090415" y="3984745"/>
                  <a:ext cx="94680" cy="111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0">
            <p14:nvContentPartPr>
              <p14:cNvPr id="99" name="筆跡 98">
                <a:extLst>
                  <a:ext uri="{FF2B5EF4-FFF2-40B4-BE49-F238E27FC236}">
                    <a16:creationId xmlns:a16="http://schemas.microsoft.com/office/drawing/2014/main" id="{4C01FB76-6912-4DFF-AC20-EA1CF84C372A}"/>
                  </a:ext>
                </a:extLst>
              </p14:cNvPr>
              <p14:cNvContentPartPr/>
              <p14:nvPr/>
            </p14:nvContentPartPr>
            <p14:xfrm>
              <a:off x="3673895" y="3896545"/>
              <a:ext cx="199440" cy="334080"/>
            </p14:xfrm>
          </p:contentPart>
        </mc:Choice>
        <mc:Fallback xmlns="">
          <p:pic>
            <p:nvPicPr>
              <p:cNvPr id="99" name="筆跡 98">
                <a:extLst>
                  <a:ext uri="{FF2B5EF4-FFF2-40B4-BE49-F238E27FC236}">
                    <a16:creationId xmlns:a16="http://schemas.microsoft.com/office/drawing/2014/main" id="{4C01FB76-6912-4DFF-AC20-EA1CF84C372A}"/>
                  </a:ext>
                </a:extLst>
              </p:cNvPr>
              <p:cNvPicPr/>
              <p:nvPr/>
            </p:nvPicPr>
            <p:blipFill>
              <a:blip r:embed="rId101"/>
              <a:stretch>
                <a:fillRect/>
              </a:stretch>
            </p:blipFill>
            <p:spPr>
              <a:xfrm>
                <a:off x="3665255" y="3887905"/>
                <a:ext cx="217080" cy="351720"/>
              </a:xfrm>
              <a:prstGeom prst="rect">
                <a:avLst/>
              </a:prstGeom>
            </p:spPr>
          </p:pic>
        </mc:Fallback>
      </mc:AlternateContent>
      <p:grpSp>
        <p:nvGrpSpPr>
          <p:cNvPr id="115" name="群組 114">
            <a:extLst>
              <a:ext uri="{FF2B5EF4-FFF2-40B4-BE49-F238E27FC236}">
                <a16:creationId xmlns:a16="http://schemas.microsoft.com/office/drawing/2014/main" id="{2BE949DD-A288-4A42-B41D-E2A5AD64B2AA}"/>
              </a:ext>
            </a:extLst>
          </p:cNvPr>
          <p:cNvGrpSpPr/>
          <p:nvPr/>
        </p:nvGrpSpPr>
        <p:grpSpPr>
          <a:xfrm>
            <a:off x="1827815" y="5463265"/>
            <a:ext cx="417960" cy="187200"/>
            <a:chOff x="1827815" y="5463265"/>
            <a:chExt cx="417960" cy="187200"/>
          </a:xfrm>
        </p:grpSpPr>
        <mc:AlternateContent xmlns:mc="http://schemas.openxmlformats.org/markup-compatibility/2006" xmlns:p14="http://schemas.microsoft.com/office/powerpoint/2010/main">
          <mc:Choice Requires="p14">
            <p:contentPart p14:bwMode="auto" r:id="rId102">
              <p14:nvContentPartPr>
                <p14:cNvPr id="113" name="筆跡 112">
                  <a:extLst>
                    <a:ext uri="{FF2B5EF4-FFF2-40B4-BE49-F238E27FC236}">
                      <a16:creationId xmlns:a16="http://schemas.microsoft.com/office/drawing/2014/main" id="{D819F039-6B0B-4CEC-B083-60927595996E}"/>
                    </a:ext>
                  </a:extLst>
                </p14:cNvPr>
                <p14:cNvContentPartPr/>
                <p14:nvPr/>
              </p14:nvContentPartPr>
              <p14:xfrm>
                <a:off x="1827815" y="5516545"/>
                <a:ext cx="396720" cy="14760"/>
              </p14:xfrm>
            </p:contentPart>
          </mc:Choice>
          <mc:Fallback xmlns="">
            <p:pic>
              <p:nvPicPr>
                <p:cNvPr id="113" name="筆跡 112">
                  <a:extLst>
                    <a:ext uri="{FF2B5EF4-FFF2-40B4-BE49-F238E27FC236}">
                      <a16:creationId xmlns:a16="http://schemas.microsoft.com/office/drawing/2014/main" id="{D819F039-6B0B-4CEC-B083-60927595996E}"/>
                    </a:ext>
                  </a:extLst>
                </p:cNvPr>
                <p:cNvPicPr/>
                <p:nvPr/>
              </p:nvPicPr>
              <p:blipFill>
                <a:blip r:embed="rId103"/>
                <a:stretch>
                  <a:fillRect/>
                </a:stretch>
              </p:blipFill>
              <p:spPr>
                <a:xfrm>
                  <a:off x="1819175" y="5507545"/>
                  <a:ext cx="41436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14" name="筆跡 113">
                  <a:extLst>
                    <a:ext uri="{FF2B5EF4-FFF2-40B4-BE49-F238E27FC236}">
                      <a16:creationId xmlns:a16="http://schemas.microsoft.com/office/drawing/2014/main" id="{0DB693E8-71F9-43DF-8B87-68D3DE170613}"/>
                    </a:ext>
                  </a:extLst>
                </p14:cNvPr>
                <p14:cNvContentPartPr/>
                <p14:nvPr/>
              </p14:nvContentPartPr>
              <p14:xfrm>
                <a:off x="2111855" y="5463265"/>
                <a:ext cx="133920" cy="187200"/>
              </p14:xfrm>
            </p:contentPart>
          </mc:Choice>
          <mc:Fallback xmlns="">
            <p:pic>
              <p:nvPicPr>
                <p:cNvPr id="114" name="筆跡 113">
                  <a:extLst>
                    <a:ext uri="{FF2B5EF4-FFF2-40B4-BE49-F238E27FC236}">
                      <a16:creationId xmlns:a16="http://schemas.microsoft.com/office/drawing/2014/main" id="{0DB693E8-71F9-43DF-8B87-68D3DE170613}"/>
                    </a:ext>
                  </a:extLst>
                </p:cNvPr>
                <p:cNvPicPr/>
                <p:nvPr/>
              </p:nvPicPr>
              <p:blipFill>
                <a:blip r:embed="rId105"/>
                <a:stretch>
                  <a:fillRect/>
                </a:stretch>
              </p:blipFill>
              <p:spPr>
                <a:xfrm>
                  <a:off x="2103215" y="5454625"/>
                  <a:ext cx="151560" cy="204840"/>
                </a:xfrm>
                <a:prstGeom prst="rect">
                  <a:avLst/>
                </a:prstGeom>
              </p:spPr>
            </p:pic>
          </mc:Fallback>
        </mc:AlternateContent>
      </p:grpSp>
      <p:grpSp>
        <p:nvGrpSpPr>
          <p:cNvPr id="133" name="群組 132">
            <a:extLst>
              <a:ext uri="{FF2B5EF4-FFF2-40B4-BE49-F238E27FC236}">
                <a16:creationId xmlns:a16="http://schemas.microsoft.com/office/drawing/2014/main" id="{D2B829D2-ACAF-4D02-AD82-48979CD8CD1B}"/>
              </a:ext>
            </a:extLst>
          </p:cNvPr>
          <p:cNvGrpSpPr/>
          <p:nvPr/>
        </p:nvGrpSpPr>
        <p:grpSpPr>
          <a:xfrm>
            <a:off x="2642495" y="5023705"/>
            <a:ext cx="1811880" cy="888840"/>
            <a:chOff x="2642495" y="5023705"/>
            <a:chExt cx="1811880" cy="888840"/>
          </a:xfrm>
        </p:grpSpPr>
        <mc:AlternateContent xmlns:mc="http://schemas.openxmlformats.org/markup-compatibility/2006" xmlns:p14="http://schemas.microsoft.com/office/powerpoint/2010/main">
          <mc:Choice Requires="p14">
            <p:contentPart p14:bwMode="auto" r:id="rId106">
              <p14:nvContentPartPr>
                <p14:cNvPr id="116" name="筆跡 115">
                  <a:extLst>
                    <a:ext uri="{FF2B5EF4-FFF2-40B4-BE49-F238E27FC236}">
                      <a16:creationId xmlns:a16="http://schemas.microsoft.com/office/drawing/2014/main" id="{AE6CA337-8B6A-4A0E-AA29-E4A939CAA5AE}"/>
                    </a:ext>
                  </a:extLst>
                </p14:cNvPr>
                <p14:cNvContentPartPr/>
                <p14:nvPr/>
              </p14:nvContentPartPr>
              <p14:xfrm>
                <a:off x="2642495" y="5498545"/>
                <a:ext cx="328680" cy="414000"/>
              </p14:xfrm>
            </p:contentPart>
          </mc:Choice>
          <mc:Fallback xmlns="">
            <p:pic>
              <p:nvPicPr>
                <p:cNvPr id="116" name="筆跡 115">
                  <a:extLst>
                    <a:ext uri="{FF2B5EF4-FFF2-40B4-BE49-F238E27FC236}">
                      <a16:creationId xmlns:a16="http://schemas.microsoft.com/office/drawing/2014/main" id="{AE6CA337-8B6A-4A0E-AA29-E4A939CAA5AE}"/>
                    </a:ext>
                  </a:extLst>
                </p:cNvPr>
                <p:cNvPicPr/>
                <p:nvPr/>
              </p:nvPicPr>
              <p:blipFill>
                <a:blip r:embed="rId107"/>
                <a:stretch>
                  <a:fillRect/>
                </a:stretch>
              </p:blipFill>
              <p:spPr>
                <a:xfrm>
                  <a:off x="2633855" y="5489545"/>
                  <a:ext cx="346320" cy="431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17" name="筆跡 116">
                  <a:extLst>
                    <a:ext uri="{FF2B5EF4-FFF2-40B4-BE49-F238E27FC236}">
                      <a16:creationId xmlns:a16="http://schemas.microsoft.com/office/drawing/2014/main" id="{AF307EAA-D921-44F3-896E-C6DE23B51019}"/>
                    </a:ext>
                  </a:extLst>
                </p14:cNvPr>
                <p14:cNvContentPartPr/>
                <p14:nvPr/>
              </p14:nvContentPartPr>
              <p14:xfrm>
                <a:off x="2960375" y="5361385"/>
                <a:ext cx="199440" cy="32400"/>
              </p14:xfrm>
            </p:contentPart>
          </mc:Choice>
          <mc:Fallback xmlns="">
            <p:pic>
              <p:nvPicPr>
                <p:cNvPr id="117" name="筆跡 116">
                  <a:extLst>
                    <a:ext uri="{FF2B5EF4-FFF2-40B4-BE49-F238E27FC236}">
                      <a16:creationId xmlns:a16="http://schemas.microsoft.com/office/drawing/2014/main" id="{AF307EAA-D921-44F3-896E-C6DE23B51019}"/>
                    </a:ext>
                  </a:extLst>
                </p:cNvPr>
                <p:cNvPicPr/>
                <p:nvPr/>
              </p:nvPicPr>
              <p:blipFill>
                <a:blip r:embed="rId109"/>
                <a:stretch>
                  <a:fillRect/>
                </a:stretch>
              </p:blipFill>
              <p:spPr>
                <a:xfrm>
                  <a:off x="2951735" y="5352745"/>
                  <a:ext cx="21708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18" name="筆跡 117">
                  <a:extLst>
                    <a:ext uri="{FF2B5EF4-FFF2-40B4-BE49-F238E27FC236}">
                      <a16:creationId xmlns:a16="http://schemas.microsoft.com/office/drawing/2014/main" id="{1B710BD3-51F4-4ABE-AA9E-657CF4BB9D6F}"/>
                    </a:ext>
                  </a:extLst>
                </p14:cNvPr>
                <p14:cNvContentPartPr/>
                <p14:nvPr/>
              </p14:nvContentPartPr>
              <p14:xfrm>
                <a:off x="3250895" y="5310625"/>
                <a:ext cx="216000" cy="33840"/>
              </p14:xfrm>
            </p:contentPart>
          </mc:Choice>
          <mc:Fallback xmlns="">
            <p:pic>
              <p:nvPicPr>
                <p:cNvPr id="118" name="筆跡 117">
                  <a:extLst>
                    <a:ext uri="{FF2B5EF4-FFF2-40B4-BE49-F238E27FC236}">
                      <a16:creationId xmlns:a16="http://schemas.microsoft.com/office/drawing/2014/main" id="{1B710BD3-51F4-4ABE-AA9E-657CF4BB9D6F}"/>
                    </a:ext>
                  </a:extLst>
                </p:cNvPr>
                <p:cNvPicPr/>
                <p:nvPr/>
              </p:nvPicPr>
              <p:blipFill>
                <a:blip r:embed="rId111"/>
                <a:stretch>
                  <a:fillRect/>
                </a:stretch>
              </p:blipFill>
              <p:spPr>
                <a:xfrm>
                  <a:off x="3241895" y="5301625"/>
                  <a:ext cx="23364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19" name="筆跡 118">
                  <a:extLst>
                    <a:ext uri="{FF2B5EF4-FFF2-40B4-BE49-F238E27FC236}">
                      <a16:creationId xmlns:a16="http://schemas.microsoft.com/office/drawing/2014/main" id="{72FC0E00-5BCC-4A9F-88C8-2D584332F17A}"/>
                    </a:ext>
                  </a:extLst>
                </p14:cNvPr>
                <p14:cNvContentPartPr/>
                <p14:nvPr/>
              </p14:nvContentPartPr>
              <p14:xfrm>
                <a:off x="3273575" y="5412505"/>
                <a:ext cx="143640" cy="141120"/>
              </p14:xfrm>
            </p:contentPart>
          </mc:Choice>
          <mc:Fallback xmlns="">
            <p:pic>
              <p:nvPicPr>
                <p:cNvPr id="119" name="筆跡 118">
                  <a:extLst>
                    <a:ext uri="{FF2B5EF4-FFF2-40B4-BE49-F238E27FC236}">
                      <a16:creationId xmlns:a16="http://schemas.microsoft.com/office/drawing/2014/main" id="{72FC0E00-5BCC-4A9F-88C8-2D584332F17A}"/>
                    </a:ext>
                  </a:extLst>
                </p:cNvPr>
                <p:cNvPicPr/>
                <p:nvPr/>
              </p:nvPicPr>
              <p:blipFill>
                <a:blip r:embed="rId113"/>
                <a:stretch>
                  <a:fillRect/>
                </a:stretch>
              </p:blipFill>
              <p:spPr>
                <a:xfrm>
                  <a:off x="3264935" y="5403505"/>
                  <a:ext cx="16128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20" name="筆跡 119">
                  <a:extLst>
                    <a:ext uri="{FF2B5EF4-FFF2-40B4-BE49-F238E27FC236}">
                      <a16:creationId xmlns:a16="http://schemas.microsoft.com/office/drawing/2014/main" id="{AD08E7C3-8BF1-4F33-ABB3-3083D6FADC07}"/>
                    </a:ext>
                  </a:extLst>
                </p14:cNvPr>
                <p14:cNvContentPartPr/>
                <p14:nvPr/>
              </p14:nvContentPartPr>
              <p14:xfrm>
                <a:off x="3296255" y="5141425"/>
                <a:ext cx="27360" cy="147960"/>
              </p14:xfrm>
            </p:contentPart>
          </mc:Choice>
          <mc:Fallback xmlns="">
            <p:pic>
              <p:nvPicPr>
                <p:cNvPr id="120" name="筆跡 119">
                  <a:extLst>
                    <a:ext uri="{FF2B5EF4-FFF2-40B4-BE49-F238E27FC236}">
                      <a16:creationId xmlns:a16="http://schemas.microsoft.com/office/drawing/2014/main" id="{AD08E7C3-8BF1-4F33-ABB3-3083D6FADC07}"/>
                    </a:ext>
                  </a:extLst>
                </p:cNvPr>
                <p:cNvPicPr/>
                <p:nvPr/>
              </p:nvPicPr>
              <p:blipFill>
                <a:blip r:embed="rId115"/>
                <a:stretch>
                  <a:fillRect/>
                </a:stretch>
              </p:blipFill>
              <p:spPr>
                <a:xfrm>
                  <a:off x="3287615" y="5132785"/>
                  <a:ext cx="4500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21" name="筆跡 120">
                  <a:extLst>
                    <a:ext uri="{FF2B5EF4-FFF2-40B4-BE49-F238E27FC236}">
                      <a16:creationId xmlns:a16="http://schemas.microsoft.com/office/drawing/2014/main" id="{035117C3-3EB3-40A2-ABF5-2D507AB36F1D}"/>
                    </a:ext>
                  </a:extLst>
                </p14:cNvPr>
                <p14:cNvContentPartPr/>
                <p14:nvPr/>
              </p14:nvContentPartPr>
              <p14:xfrm>
                <a:off x="3640775" y="5119465"/>
                <a:ext cx="118440" cy="108720"/>
              </p14:xfrm>
            </p:contentPart>
          </mc:Choice>
          <mc:Fallback xmlns="">
            <p:pic>
              <p:nvPicPr>
                <p:cNvPr id="121" name="筆跡 120">
                  <a:extLst>
                    <a:ext uri="{FF2B5EF4-FFF2-40B4-BE49-F238E27FC236}">
                      <a16:creationId xmlns:a16="http://schemas.microsoft.com/office/drawing/2014/main" id="{035117C3-3EB3-40A2-ABF5-2D507AB36F1D}"/>
                    </a:ext>
                  </a:extLst>
                </p:cNvPr>
                <p:cNvPicPr/>
                <p:nvPr/>
              </p:nvPicPr>
              <p:blipFill>
                <a:blip r:embed="rId117"/>
                <a:stretch>
                  <a:fillRect/>
                </a:stretch>
              </p:blipFill>
              <p:spPr>
                <a:xfrm>
                  <a:off x="3631775" y="5110465"/>
                  <a:ext cx="13608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22" name="筆跡 121">
                  <a:extLst>
                    <a:ext uri="{FF2B5EF4-FFF2-40B4-BE49-F238E27FC236}">
                      <a16:creationId xmlns:a16="http://schemas.microsoft.com/office/drawing/2014/main" id="{07DFB596-B83F-4CB4-BA4E-0BE9D49BCD7B}"/>
                    </a:ext>
                  </a:extLst>
                </p14:cNvPr>
                <p14:cNvContentPartPr/>
                <p14:nvPr/>
              </p14:nvContentPartPr>
              <p14:xfrm>
                <a:off x="3646895" y="5110825"/>
                <a:ext cx="106200" cy="134280"/>
              </p14:xfrm>
            </p:contentPart>
          </mc:Choice>
          <mc:Fallback xmlns="">
            <p:pic>
              <p:nvPicPr>
                <p:cNvPr id="122" name="筆跡 121">
                  <a:extLst>
                    <a:ext uri="{FF2B5EF4-FFF2-40B4-BE49-F238E27FC236}">
                      <a16:creationId xmlns:a16="http://schemas.microsoft.com/office/drawing/2014/main" id="{07DFB596-B83F-4CB4-BA4E-0BE9D49BCD7B}"/>
                    </a:ext>
                  </a:extLst>
                </p:cNvPr>
                <p:cNvPicPr/>
                <p:nvPr/>
              </p:nvPicPr>
              <p:blipFill>
                <a:blip r:embed="rId119"/>
                <a:stretch>
                  <a:fillRect/>
                </a:stretch>
              </p:blipFill>
              <p:spPr>
                <a:xfrm>
                  <a:off x="3638255" y="5101825"/>
                  <a:ext cx="12384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23" name="筆跡 122">
                  <a:extLst>
                    <a:ext uri="{FF2B5EF4-FFF2-40B4-BE49-F238E27FC236}">
                      <a16:creationId xmlns:a16="http://schemas.microsoft.com/office/drawing/2014/main" id="{4ABCB3CA-1E48-45B0-8EE9-B35455C467D7}"/>
                    </a:ext>
                  </a:extLst>
                </p14:cNvPr>
                <p14:cNvContentPartPr/>
                <p14:nvPr/>
              </p14:nvContentPartPr>
              <p14:xfrm>
                <a:off x="3783695" y="5148985"/>
                <a:ext cx="118440" cy="29160"/>
              </p14:xfrm>
            </p:contentPart>
          </mc:Choice>
          <mc:Fallback xmlns="">
            <p:pic>
              <p:nvPicPr>
                <p:cNvPr id="123" name="筆跡 122">
                  <a:extLst>
                    <a:ext uri="{FF2B5EF4-FFF2-40B4-BE49-F238E27FC236}">
                      <a16:creationId xmlns:a16="http://schemas.microsoft.com/office/drawing/2014/main" id="{4ABCB3CA-1E48-45B0-8EE9-B35455C467D7}"/>
                    </a:ext>
                  </a:extLst>
                </p:cNvPr>
                <p:cNvPicPr/>
                <p:nvPr/>
              </p:nvPicPr>
              <p:blipFill>
                <a:blip r:embed="rId121"/>
                <a:stretch>
                  <a:fillRect/>
                </a:stretch>
              </p:blipFill>
              <p:spPr>
                <a:xfrm>
                  <a:off x="3775055" y="5140345"/>
                  <a:ext cx="1360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24" name="筆跡 123">
                  <a:extLst>
                    <a:ext uri="{FF2B5EF4-FFF2-40B4-BE49-F238E27FC236}">
                      <a16:creationId xmlns:a16="http://schemas.microsoft.com/office/drawing/2014/main" id="{EC7826B2-2C36-4DFA-8DAC-ECDC36F1FC01}"/>
                    </a:ext>
                  </a:extLst>
                </p14:cNvPr>
                <p14:cNvContentPartPr/>
                <p14:nvPr/>
              </p14:nvContentPartPr>
              <p14:xfrm>
                <a:off x="3783695" y="5176705"/>
                <a:ext cx="360" cy="360"/>
              </p14:xfrm>
            </p:contentPart>
          </mc:Choice>
          <mc:Fallback xmlns="">
            <p:pic>
              <p:nvPicPr>
                <p:cNvPr id="124" name="筆跡 123">
                  <a:extLst>
                    <a:ext uri="{FF2B5EF4-FFF2-40B4-BE49-F238E27FC236}">
                      <a16:creationId xmlns:a16="http://schemas.microsoft.com/office/drawing/2014/main" id="{EC7826B2-2C36-4DFA-8DAC-ECDC36F1FC01}"/>
                    </a:ext>
                  </a:extLst>
                </p:cNvPr>
                <p:cNvPicPr/>
                <p:nvPr/>
              </p:nvPicPr>
              <p:blipFill>
                <a:blip r:embed="rId4"/>
                <a:stretch>
                  <a:fillRect/>
                </a:stretch>
              </p:blipFill>
              <p:spPr>
                <a:xfrm>
                  <a:off x="3775055" y="516770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25" name="筆跡 124">
                  <a:extLst>
                    <a:ext uri="{FF2B5EF4-FFF2-40B4-BE49-F238E27FC236}">
                      <a16:creationId xmlns:a16="http://schemas.microsoft.com/office/drawing/2014/main" id="{6666ED49-92F8-4868-AB35-A7EC4E53CF54}"/>
                    </a:ext>
                  </a:extLst>
                </p14:cNvPr>
                <p14:cNvContentPartPr/>
                <p14:nvPr/>
              </p14:nvContentPartPr>
              <p14:xfrm>
                <a:off x="3783695" y="5102185"/>
                <a:ext cx="303120" cy="178920"/>
              </p14:xfrm>
            </p:contentPart>
          </mc:Choice>
          <mc:Fallback xmlns="">
            <p:pic>
              <p:nvPicPr>
                <p:cNvPr id="125" name="筆跡 124">
                  <a:extLst>
                    <a:ext uri="{FF2B5EF4-FFF2-40B4-BE49-F238E27FC236}">
                      <a16:creationId xmlns:a16="http://schemas.microsoft.com/office/drawing/2014/main" id="{6666ED49-92F8-4868-AB35-A7EC4E53CF54}"/>
                    </a:ext>
                  </a:extLst>
                </p:cNvPr>
                <p:cNvPicPr/>
                <p:nvPr/>
              </p:nvPicPr>
              <p:blipFill>
                <a:blip r:embed="rId124"/>
                <a:stretch>
                  <a:fillRect/>
                </a:stretch>
              </p:blipFill>
              <p:spPr>
                <a:xfrm>
                  <a:off x="3775055" y="5093545"/>
                  <a:ext cx="3207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26" name="筆跡 125">
                  <a:extLst>
                    <a:ext uri="{FF2B5EF4-FFF2-40B4-BE49-F238E27FC236}">
                      <a16:creationId xmlns:a16="http://schemas.microsoft.com/office/drawing/2014/main" id="{4DBF87AC-3A09-48BB-9633-7424F77E1C3E}"/>
                    </a:ext>
                  </a:extLst>
                </p14:cNvPr>
                <p14:cNvContentPartPr/>
                <p14:nvPr/>
              </p14:nvContentPartPr>
              <p14:xfrm>
                <a:off x="3636095" y="5406025"/>
                <a:ext cx="494280" cy="28080"/>
              </p14:xfrm>
            </p:contentPart>
          </mc:Choice>
          <mc:Fallback xmlns="">
            <p:pic>
              <p:nvPicPr>
                <p:cNvPr id="126" name="筆跡 125">
                  <a:extLst>
                    <a:ext uri="{FF2B5EF4-FFF2-40B4-BE49-F238E27FC236}">
                      <a16:creationId xmlns:a16="http://schemas.microsoft.com/office/drawing/2014/main" id="{4DBF87AC-3A09-48BB-9633-7424F77E1C3E}"/>
                    </a:ext>
                  </a:extLst>
                </p:cNvPr>
                <p:cNvPicPr/>
                <p:nvPr/>
              </p:nvPicPr>
              <p:blipFill>
                <a:blip r:embed="rId126"/>
                <a:stretch>
                  <a:fillRect/>
                </a:stretch>
              </p:blipFill>
              <p:spPr>
                <a:xfrm>
                  <a:off x="3627095" y="5397385"/>
                  <a:ext cx="5119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27" name="筆跡 126">
                  <a:extLst>
                    <a:ext uri="{FF2B5EF4-FFF2-40B4-BE49-F238E27FC236}">
                      <a16:creationId xmlns:a16="http://schemas.microsoft.com/office/drawing/2014/main" id="{8417C36F-7C6D-4917-855E-DF26BFB30C9A}"/>
                    </a:ext>
                  </a:extLst>
                </p14:cNvPr>
                <p14:cNvContentPartPr/>
                <p14:nvPr/>
              </p14:nvContentPartPr>
              <p14:xfrm>
                <a:off x="3823295" y="5493145"/>
                <a:ext cx="182880" cy="151200"/>
              </p14:xfrm>
            </p:contentPart>
          </mc:Choice>
          <mc:Fallback xmlns="">
            <p:pic>
              <p:nvPicPr>
                <p:cNvPr id="127" name="筆跡 126">
                  <a:extLst>
                    <a:ext uri="{FF2B5EF4-FFF2-40B4-BE49-F238E27FC236}">
                      <a16:creationId xmlns:a16="http://schemas.microsoft.com/office/drawing/2014/main" id="{8417C36F-7C6D-4917-855E-DF26BFB30C9A}"/>
                    </a:ext>
                  </a:extLst>
                </p:cNvPr>
                <p:cNvPicPr/>
                <p:nvPr/>
              </p:nvPicPr>
              <p:blipFill>
                <a:blip r:embed="rId128"/>
                <a:stretch>
                  <a:fillRect/>
                </a:stretch>
              </p:blipFill>
              <p:spPr>
                <a:xfrm>
                  <a:off x="3814295" y="5484145"/>
                  <a:ext cx="2005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30" name="筆跡 129">
                  <a:extLst>
                    <a:ext uri="{FF2B5EF4-FFF2-40B4-BE49-F238E27FC236}">
                      <a16:creationId xmlns:a16="http://schemas.microsoft.com/office/drawing/2014/main" id="{606248CD-9FDC-4624-948A-39352ABCA084}"/>
                    </a:ext>
                  </a:extLst>
                </p14:cNvPr>
                <p14:cNvContentPartPr/>
                <p14:nvPr/>
              </p14:nvContentPartPr>
              <p14:xfrm>
                <a:off x="3526655" y="5023705"/>
                <a:ext cx="104040" cy="565200"/>
              </p14:xfrm>
            </p:contentPart>
          </mc:Choice>
          <mc:Fallback xmlns="">
            <p:pic>
              <p:nvPicPr>
                <p:cNvPr id="130" name="筆跡 129">
                  <a:extLst>
                    <a:ext uri="{FF2B5EF4-FFF2-40B4-BE49-F238E27FC236}">
                      <a16:creationId xmlns:a16="http://schemas.microsoft.com/office/drawing/2014/main" id="{606248CD-9FDC-4624-948A-39352ABCA084}"/>
                    </a:ext>
                  </a:extLst>
                </p:cNvPr>
                <p:cNvPicPr/>
                <p:nvPr/>
              </p:nvPicPr>
              <p:blipFill>
                <a:blip r:embed="rId130"/>
                <a:stretch>
                  <a:fillRect/>
                </a:stretch>
              </p:blipFill>
              <p:spPr>
                <a:xfrm>
                  <a:off x="3517655" y="5015065"/>
                  <a:ext cx="121680" cy="5828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31" name="筆跡 130">
                  <a:extLst>
                    <a:ext uri="{FF2B5EF4-FFF2-40B4-BE49-F238E27FC236}">
                      <a16:creationId xmlns:a16="http://schemas.microsoft.com/office/drawing/2014/main" id="{566EC17A-355A-4BAD-BB63-469E557D2450}"/>
                    </a:ext>
                  </a:extLst>
                </p14:cNvPr>
                <p14:cNvContentPartPr/>
                <p14:nvPr/>
              </p14:nvContentPartPr>
              <p14:xfrm>
                <a:off x="4207055" y="5125585"/>
                <a:ext cx="112320" cy="480240"/>
              </p14:xfrm>
            </p:contentPart>
          </mc:Choice>
          <mc:Fallback xmlns="">
            <p:pic>
              <p:nvPicPr>
                <p:cNvPr id="131" name="筆跡 130">
                  <a:extLst>
                    <a:ext uri="{FF2B5EF4-FFF2-40B4-BE49-F238E27FC236}">
                      <a16:creationId xmlns:a16="http://schemas.microsoft.com/office/drawing/2014/main" id="{566EC17A-355A-4BAD-BB63-469E557D2450}"/>
                    </a:ext>
                  </a:extLst>
                </p:cNvPr>
                <p:cNvPicPr/>
                <p:nvPr/>
              </p:nvPicPr>
              <p:blipFill>
                <a:blip r:embed="rId132"/>
                <a:stretch>
                  <a:fillRect/>
                </a:stretch>
              </p:blipFill>
              <p:spPr>
                <a:xfrm>
                  <a:off x="4198055" y="5116945"/>
                  <a:ext cx="129960" cy="4978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32" name="筆跡 131">
                  <a:extLst>
                    <a:ext uri="{FF2B5EF4-FFF2-40B4-BE49-F238E27FC236}">
                      <a16:creationId xmlns:a16="http://schemas.microsoft.com/office/drawing/2014/main" id="{BCB5E301-AF0B-4E5B-B3D6-928CFA40E97E}"/>
                    </a:ext>
                  </a:extLst>
                </p14:cNvPr>
                <p14:cNvContentPartPr/>
                <p14:nvPr/>
              </p14:nvContentPartPr>
              <p14:xfrm>
                <a:off x="4323335" y="5096065"/>
                <a:ext cx="131040" cy="89640"/>
              </p14:xfrm>
            </p:contentPart>
          </mc:Choice>
          <mc:Fallback xmlns="">
            <p:pic>
              <p:nvPicPr>
                <p:cNvPr id="132" name="筆跡 131">
                  <a:extLst>
                    <a:ext uri="{FF2B5EF4-FFF2-40B4-BE49-F238E27FC236}">
                      <a16:creationId xmlns:a16="http://schemas.microsoft.com/office/drawing/2014/main" id="{BCB5E301-AF0B-4E5B-B3D6-928CFA40E97E}"/>
                    </a:ext>
                  </a:extLst>
                </p:cNvPr>
                <p:cNvPicPr/>
                <p:nvPr/>
              </p:nvPicPr>
              <p:blipFill>
                <a:blip r:embed="rId134"/>
                <a:stretch>
                  <a:fillRect/>
                </a:stretch>
              </p:blipFill>
              <p:spPr>
                <a:xfrm>
                  <a:off x="4314335" y="5087065"/>
                  <a:ext cx="148680" cy="107280"/>
                </a:xfrm>
                <a:prstGeom prst="rect">
                  <a:avLst/>
                </a:prstGeom>
              </p:spPr>
            </p:pic>
          </mc:Fallback>
        </mc:AlternateContent>
      </p:grpSp>
      <p:grpSp>
        <p:nvGrpSpPr>
          <p:cNvPr id="142" name="群組 141">
            <a:extLst>
              <a:ext uri="{FF2B5EF4-FFF2-40B4-BE49-F238E27FC236}">
                <a16:creationId xmlns:a16="http://schemas.microsoft.com/office/drawing/2014/main" id="{B5E81E32-E76F-45B4-B782-7583180A5CE8}"/>
              </a:ext>
            </a:extLst>
          </p:cNvPr>
          <p:cNvGrpSpPr/>
          <p:nvPr/>
        </p:nvGrpSpPr>
        <p:grpSpPr>
          <a:xfrm>
            <a:off x="5358335" y="2073505"/>
            <a:ext cx="3601080" cy="1791000"/>
            <a:chOff x="5358335" y="2073505"/>
            <a:chExt cx="3601080" cy="1791000"/>
          </a:xfrm>
        </p:grpSpPr>
        <mc:AlternateContent xmlns:mc="http://schemas.openxmlformats.org/markup-compatibility/2006" xmlns:p14="http://schemas.microsoft.com/office/powerpoint/2010/main">
          <mc:Choice Requires="p14">
            <p:contentPart p14:bwMode="auto" r:id="rId135">
              <p14:nvContentPartPr>
                <p14:cNvPr id="134" name="筆跡 133">
                  <a:extLst>
                    <a:ext uri="{FF2B5EF4-FFF2-40B4-BE49-F238E27FC236}">
                      <a16:creationId xmlns:a16="http://schemas.microsoft.com/office/drawing/2014/main" id="{947367DC-8DC9-4E77-AB6D-5C23D8B67DB9}"/>
                    </a:ext>
                  </a:extLst>
                </p14:cNvPr>
                <p14:cNvContentPartPr/>
                <p14:nvPr/>
              </p14:nvContentPartPr>
              <p14:xfrm>
                <a:off x="5358335" y="3210025"/>
                <a:ext cx="3228120" cy="91800"/>
              </p14:xfrm>
            </p:contentPart>
          </mc:Choice>
          <mc:Fallback xmlns="">
            <p:pic>
              <p:nvPicPr>
                <p:cNvPr id="134" name="筆跡 133">
                  <a:extLst>
                    <a:ext uri="{FF2B5EF4-FFF2-40B4-BE49-F238E27FC236}">
                      <a16:creationId xmlns:a16="http://schemas.microsoft.com/office/drawing/2014/main" id="{947367DC-8DC9-4E77-AB6D-5C23D8B67DB9}"/>
                    </a:ext>
                  </a:extLst>
                </p:cNvPr>
                <p:cNvPicPr/>
                <p:nvPr/>
              </p:nvPicPr>
              <p:blipFill>
                <a:blip r:embed="rId136"/>
                <a:stretch>
                  <a:fillRect/>
                </a:stretch>
              </p:blipFill>
              <p:spPr>
                <a:xfrm>
                  <a:off x="5349335" y="3201025"/>
                  <a:ext cx="324576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35" name="筆跡 134">
                  <a:extLst>
                    <a:ext uri="{FF2B5EF4-FFF2-40B4-BE49-F238E27FC236}">
                      <a16:creationId xmlns:a16="http://schemas.microsoft.com/office/drawing/2014/main" id="{917A8E2C-AD3E-4E1E-BF6B-41F259DE3F39}"/>
                    </a:ext>
                  </a:extLst>
                </p14:cNvPr>
                <p14:cNvContentPartPr/>
                <p14:nvPr/>
              </p14:nvContentPartPr>
              <p14:xfrm>
                <a:off x="8372255" y="3205705"/>
                <a:ext cx="302760" cy="132120"/>
              </p14:xfrm>
            </p:contentPart>
          </mc:Choice>
          <mc:Fallback xmlns="">
            <p:pic>
              <p:nvPicPr>
                <p:cNvPr id="135" name="筆跡 134">
                  <a:extLst>
                    <a:ext uri="{FF2B5EF4-FFF2-40B4-BE49-F238E27FC236}">
                      <a16:creationId xmlns:a16="http://schemas.microsoft.com/office/drawing/2014/main" id="{917A8E2C-AD3E-4E1E-BF6B-41F259DE3F39}"/>
                    </a:ext>
                  </a:extLst>
                </p:cNvPr>
                <p:cNvPicPr/>
                <p:nvPr/>
              </p:nvPicPr>
              <p:blipFill>
                <a:blip r:embed="rId138"/>
                <a:stretch>
                  <a:fillRect/>
                </a:stretch>
              </p:blipFill>
              <p:spPr>
                <a:xfrm>
                  <a:off x="8363255" y="3196705"/>
                  <a:ext cx="32040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37" name="筆跡 136">
                  <a:extLst>
                    <a:ext uri="{FF2B5EF4-FFF2-40B4-BE49-F238E27FC236}">
                      <a16:creationId xmlns:a16="http://schemas.microsoft.com/office/drawing/2014/main" id="{B3A0DAA1-8880-43AA-80AF-A2F6CD742B8D}"/>
                    </a:ext>
                  </a:extLst>
                </p14:cNvPr>
                <p14:cNvContentPartPr/>
                <p14:nvPr/>
              </p14:nvContentPartPr>
              <p14:xfrm>
                <a:off x="5553095" y="2073505"/>
                <a:ext cx="222480" cy="1791000"/>
              </p14:xfrm>
            </p:contentPart>
          </mc:Choice>
          <mc:Fallback xmlns="">
            <p:pic>
              <p:nvPicPr>
                <p:cNvPr id="137" name="筆跡 136">
                  <a:extLst>
                    <a:ext uri="{FF2B5EF4-FFF2-40B4-BE49-F238E27FC236}">
                      <a16:creationId xmlns:a16="http://schemas.microsoft.com/office/drawing/2014/main" id="{B3A0DAA1-8880-43AA-80AF-A2F6CD742B8D}"/>
                    </a:ext>
                  </a:extLst>
                </p:cNvPr>
                <p:cNvPicPr/>
                <p:nvPr/>
              </p:nvPicPr>
              <p:blipFill>
                <a:blip r:embed="rId140"/>
                <a:stretch>
                  <a:fillRect/>
                </a:stretch>
              </p:blipFill>
              <p:spPr>
                <a:xfrm>
                  <a:off x="5544455" y="2064865"/>
                  <a:ext cx="240120" cy="18086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38" name="筆跡 137">
                  <a:extLst>
                    <a:ext uri="{FF2B5EF4-FFF2-40B4-BE49-F238E27FC236}">
                      <a16:creationId xmlns:a16="http://schemas.microsoft.com/office/drawing/2014/main" id="{423EBFB7-30B9-4D8B-95D9-C521D8D239ED}"/>
                    </a:ext>
                  </a:extLst>
                </p14:cNvPr>
                <p14:cNvContentPartPr/>
                <p14:nvPr/>
              </p14:nvContentPartPr>
              <p14:xfrm>
                <a:off x="5690255" y="2086465"/>
                <a:ext cx="238680" cy="180720"/>
              </p14:xfrm>
            </p:contentPart>
          </mc:Choice>
          <mc:Fallback xmlns="">
            <p:pic>
              <p:nvPicPr>
                <p:cNvPr id="138" name="筆跡 137">
                  <a:extLst>
                    <a:ext uri="{FF2B5EF4-FFF2-40B4-BE49-F238E27FC236}">
                      <a16:creationId xmlns:a16="http://schemas.microsoft.com/office/drawing/2014/main" id="{423EBFB7-30B9-4D8B-95D9-C521D8D239ED}"/>
                    </a:ext>
                  </a:extLst>
                </p:cNvPr>
                <p:cNvPicPr/>
                <p:nvPr/>
              </p:nvPicPr>
              <p:blipFill>
                <a:blip r:embed="rId142"/>
                <a:stretch>
                  <a:fillRect/>
                </a:stretch>
              </p:blipFill>
              <p:spPr>
                <a:xfrm>
                  <a:off x="5681615" y="2077825"/>
                  <a:ext cx="2563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40" name="筆跡 139">
                  <a:extLst>
                    <a:ext uri="{FF2B5EF4-FFF2-40B4-BE49-F238E27FC236}">
                      <a16:creationId xmlns:a16="http://schemas.microsoft.com/office/drawing/2014/main" id="{F1D41632-275C-4051-A8CD-BF2F23D87EAF}"/>
                    </a:ext>
                  </a:extLst>
                </p14:cNvPr>
                <p14:cNvContentPartPr/>
                <p14:nvPr/>
              </p14:nvContentPartPr>
              <p14:xfrm>
                <a:off x="8833775" y="3239545"/>
                <a:ext cx="101160" cy="223200"/>
              </p14:xfrm>
            </p:contentPart>
          </mc:Choice>
          <mc:Fallback xmlns="">
            <p:pic>
              <p:nvPicPr>
                <p:cNvPr id="140" name="筆跡 139">
                  <a:extLst>
                    <a:ext uri="{FF2B5EF4-FFF2-40B4-BE49-F238E27FC236}">
                      <a16:creationId xmlns:a16="http://schemas.microsoft.com/office/drawing/2014/main" id="{F1D41632-275C-4051-A8CD-BF2F23D87EAF}"/>
                    </a:ext>
                  </a:extLst>
                </p:cNvPr>
                <p:cNvPicPr/>
                <p:nvPr/>
              </p:nvPicPr>
              <p:blipFill>
                <a:blip r:embed="rId144"/>
                <a:stretch>
                  <a:fillRect/>
                </a:stretch>
              </p:blipFill>
              <p:spPr>
                <a:xfrm>
                  <a:off x="8824775" y="3230905"/>
                  <a:ext cx="11880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41" name="筆跡 140">
                  <a:extLst>
                    <a:ext uri="{FF2B5EF4-FFF2-40B4-BE49-F238E27FC236}">
                      <a16:creationId xmlns:a16="http://schemas.microsoft.com/office/drawing/2014/main" id="{FE9A2C40-87BA-42C1-8BB8-B630952976FF}"/>
                    </a:ext>
                  </a:extLst>
                </p14:cNvPr>
                <p14:cNvContentPartPr/>
                <p14:nvPr/>
              </p14:nvContentPartPr>
              <p14:xfrm>
                <a:off x="8803535" y="3269065"/>
                <a:ext cx="155880" cy="136440"/>
              </p14:xfrm>
            </p:contentPart>
          </mc:Choice>
          <mc:Fallback xmlns="">
            <p:pic>
              <p:nvPicPr>
                <p:cNvPr id="141" name="筆跡 140">
                  <a:extLst>
                    <a:ext uri="{FF2B5EF4-FFF2-40B4-BE49-F238E27FC236}">
                      <a16:creationId xmlns:a16="http://schemas.microsoft.com/office/drawing/2014/main" id="{FE9A2C40-87BA-42C1-8BB8-B630952976FF}"/>
                    </a:ext>
                  </a:extLst>
                </p:cNvPr>
                <p:cNvPicPr/>
                <p:nvPr/>
              </p:nvPicPr>
              <p:blipFill>
                <a:blip r:embed="rId146"/>
                <a:stretch>
                  <a:fillRect/>
                </a:stretch>
              </p:blipFill>
              <p:spPr>
                <a:xfrm>
                  <a:off x="8794895" y="3260425"/>
                  <a:ext cx="173520" cy="154080"/>
                </a:xfrm>
                <a:prstGeom prst="rect">
                  <a:avLst/>
                </a:prstGeom>
              </p:spPr>
            </p:pic>
          </mc:Fallback>
        </mc:AlternateContent>
      </p:grpSp>
      <p:grpSp>
        <p:nvGrpSpPr>
          <p:cNvPr id="144" name="群組 143">
            <a:extLst>
              <a:ext uri="{FF2B5EF4-FFF2-40B4-BE49-F238E27FC236}">
                <a16:creationId xmlns:a16="http://schemas.microsoft.com/office/drawing/2014/main" id="{3A22EF96-4531-41C1-A42E-FB7757CA327A}"/>
              </a:ext>
            </a:extLst>
          </p:cNvPr>
          <p:cNvGrpSpPr/>
          <p:nvPr/>
        </p:nvGrpSpPr>
        <p:grpSpPr>
          <a:xfrm>
            <a:off x="3541055" y="3144145"/>
            <a:ext cx="822960" cy="739440"/>
            <a:chOff x="3541055" y="3144145"/>
            <a:chExt cx="822960" cy="739440"/>
          </a:xfrm>
        </p:grpSpPr>
        <mc:AlternateContent xmlns:mc="http://schemas.openxmlformats.org/markup-compatibility/2006" xmlns:p14="http://schemas.microsoft.com/office/powerpoint/2010/main">
          <mc:Choice Requires="p14">
            <p:contentPart p14:bwMode="auto" r:id="rId147">
              <p14:nvContentPartPr>
                <p14:cNvPr id="105" name="筆跡 104">
                  <a:extLst>
                    <a:ext uri="{FF2B5EF4-FFF2-40B4-BE49-F238E27FC236}">
                      <a16:creationId xmlns:a16="http://schemas.microsoft.com/office/drawing/2014/main" id="{4155FFB1-7D21-47B3-BEB0-A895EDF30FE6}"/>
                    </a:ext>
                  </a:extLst>
                </p14:cNvPr>
                <p14:cNvContentPartPr/>
                <p14:nvPr/>
              </p14:nvContentPartPr>
              <p14:xfrm>
                <a:off x="3721415" y="3487225"/>
                <a:ext cx="129240" cy="396360"/>
              </p14:xfrm>
            </p:contentPart>
          </mc:Choice>
          <mc:Fallback xmlns="">
            <p:pic>
              <p:nvPicPr>
                <p:cNvPr id="105" name="筆跡 104">
                  <a:extLst>
                    <a:ext uri="{FF2B5EF4-FFF2-40B4-BE49-F238E27FC236}">
                      <a16:creationId xmlns:a16="http://schemas.microsoft.com/office/drawing/2014/main" id="{4155FFB1-7D21-47B3-BEB0-A895EDF30FE6}"/>
                    </a:ext>
                  </a:extLst>
                </p:cNvPr>
                <p:cNvPicPr/>
                <p:nvPr/>
              </p:nvPicPr>
              <p:blipFill>
                <a:blip r:embed="rId148"/>
                <a:stretch>
                  <a:fillRect/>
                </a:stretch>
              </p:blipFill>
              <p:spPr>
                <a:xfrm>
                  <a:off x="3712415" y="3478585"/>
                  <a:ext cx="146880" cy="4140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06" name="筆跡 105">
                  <a:extLst>
                    <a:ext uri="{FF2B5EF4-FFF2-40B4-BE49-F238E27FC236}">
                      <a16:creationId xmlns:a16="http://schemas.microsoft.com/office/drawing/2014/main" id="{1840C1A7-9299-4D9D-966E-8B84498DD026}"/>
                    </a:ext>
                  </a:extLst>
                </p14:cNvPr>
                <p14:cNvContentPartPr/>
                <p14:nvPr/>
              </p14:nvContentPartPr>
              <p14:xfrm>
                <a:off x="3541055" y="3182305"/>
                <a:ext cx="120600" cy="242640"/>
              </p14:xfrm>
            </p:contentPart>
          </mc:Choice>
          <mc:Fallback xmlns="">
            <p:pic>
              <p:nvPicPr>
                <p:cNvPr id="106" name="筆跡 105">
                  <a:extLst>
                    <a:ext uri="{FF2B5EF4-FFF2-40B4-BE49-F238E27FC236}">
                      <a16:creationId xmlns:a16="http://schemas.microsoft.com/office/drawing/2014/main" id="{1840C1A7-9299-4D9D-966E-8B84498DD026}"/>
                    </a:ext>
                  </a:extLst>
                </p:cNvPr>
                <p:cNvPicPr/>
                <p:nvPr/>
              </p:nvPicPr>
              <p:blipFill>
                <a:blip r:embed="rId150"/>
                <a:stretch>
                  <a:fillRect/>
                </a:stretch>
              </p:blipFill>
              <p:spPr>
                <a:xfrm>
                  <a:off x="3532415" y="3173305"/>
                  <a:ext cx="13824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07" name="筆跡 106">
                  <a:extLst>
                    <a:ext uri="{FF2B5EF4-FFF2-40B4-BE49-F238E27FC236}">
                      <a16:creationId xmlns:a16="http://schemas.microsoft.com/office/drawing/2014/main" id="{B0FA61E4-4590-44C6-AC45-C9DD94BB2951}"/>
                    </a:ext>
                  </a:extLst>
                </p14:cNvPr>
                <p14:cNvContentPartPr/>
                <p14:nvPr/>
              </p14:nvContentPartPr>
              <p14:xfrm>
                <a:off x="3721775" y="3265105"/>
                <a:ext cx="106200" cy="142560"/>
              </p14:xfrm>
            </p:contentPart>
          </mc:Choice>
          <mc:Fallback xmlns="">
            <p:pic>
              <p:nvPicPr>
                <p:cNvPr id="107" name="筆跡 106">
                  <a:extLst>
                    <a:ext uri="{FF2B5EF4-FFF2-40B4-BE49-F238E27FC236}">
                      <a16:creationId xmlns:a16="http://schemas.microsoft.com/office/drawing/2014/main" id="{B0FA61E4-4590-44C6-AC45-C9DD94BB2951}"/>
                    </a:ext>
                  </a:extLst>
                </p:cNvPr>
                <p:cNvPicPr/>
                <p:nvPr/>
              </p:nvPicPr>
              <p:blipFill>
                <a:blip r:embed="rId152"/>
                <a:stretch>
                  <a:fillRect/>
                </a:stretch>
              </p:blipFill>
              <p:spPr>
                <a:xfrm>
                  <a:off x="3712775" y="3256105"/>
                  <a:ext cx="12384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08" name="筆跡 107">
                  <a:extLst>
                    <a:ext uri="{FF2B5EF4-FFF2-40B4-BE49-F238E27FC236}">
                      <a16:creationId xmlns:a16="http://schemas.microsoft.com/office/drawing/2014/main" id="{3E1EFE1B-84F7-4C04-B971-9F5923AC9180}"/>
                    </a:ext>
                  </a:extLst>
                </p14:cNvPr>
                <p14:cNvContentPartPr/>
                <p14:nvPr/>
              </p14:nvContentPartPr>
              <p14:xfrm>
                <a:off x="3721775" y="3265105"/>
                <a:ext cx="360" cy="360"/>
              </p14:xfrm>
            </p:contentPart>
          </mc:Choice>
          <mc:Fallback xmlns="">
            <p:pic>
              <p:nvPicPr>
                <p:cNvPr id="108" name="筆跡 107">
                  <a:extLst>
                    <a:ext uri="{FF2B5EF4-FFF2-40B4-BE49-F238E27FC236}">
                      <a16:creationId xmlns:a16="http://schemas.microsoft.com/office/drawing/2014/main" id="{3E1EFE1B-84F7-4C04-B971-9F5923AC9180}"/>
                    </a:ext>
                  </a:extLst>
                </p:cNvPr>
                <p:cNvPicPr/>
                <p:nvPr/>
              </p:nvPicPr>
              <p:blipFill>
                <a:blip r:embed="rId154"/>
                <a:stretch>
                  <a:fillRect/>
                </a:stretch>
              </p:blipFill>
              <p:spPr>
                <a:xfrm>
                  <a:off x="3712775" y="325610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09" name="筆跡 108">
                  <a:extLst>
                    <a:ext uri="{FF2B5EF4-FFF2-40B4-BE49-F238E27FC236}">
                      <a16:creationId xmlns:a16="http://schemas.microsoft.com/office/drawing/2014/main" id="{91A6BC4D-30D2-4599-9895-5362D6B77D0D}"/>
                    </a:ext>
                  </a:extLst>
                </p14:cNvPr>
                <p14:cNvContentPartPr/>
                <p14:nvPr/>
              </p14:nvContentPartPr>
              <p14:xfrm>
                <a:off x="3717455" y="3243865"/>
                <a:ext cx="106200" cy="104400"/>
              </p14:xfrm>
            </p:contentPart>
          </mc:Choice>
          <mc:Fallback xmlns="">
            <p:pic>
              <p:nvPicPr>
                <p:cNvPr id="109" name="筆跡 108">
                  <a:extLst>
                    <a:ext uri="{FF2B5EF4-FFF2-40B4-BE49-F238E27FC236}">
                      <a16:creationId xmlns:a16="http://schemas.microsoft.com/office/drawing/2014/main" id="{91A6BC4D-30D2-4599-9895-5362D6B77D0D}"/>
                    </a:ext>
                  </a:extLst>
                </p:cNvPr>
                <p:cNvPicPr/>
                <p:nvPr/>
              </p:nvPicPr>
              <p:blipFill>
                <a:blip r:embed="rId156"/>
                <a:stretch>
                  <a:fillRect/>
                </a:stretch>
              </p:blipFill>
              <p:spPr>
                <a:xfrm>
                  <a:off x="3708815" y="3234865"/>
                  <a:ext cx="12384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0" name="筆跡 109">
                  <a:extLst>
                    <a:ext uri="{FF2B5EF4-FFF2-40B4-BE49-F238E27FC236}">
                      <a16:creationId xmlns:a16="http://schemas.microsoft.com/office/drawing/2014/main" id="{3AB67B3F-A986-463F-A4F6-8C75F9B9861E}"/>
                    </a:ext>
                  </a:extLst>
                </p14:cNvPr>
                <p14:cNvContentPartPr/>
                <p14:nvPr/>
              </p14:nvContentPartPr>
              <p14:xfrm>
                <a:off x="3854255" y="3288505"/>
                <a:ext cx="151920" cy="15480"/>
              </p14:xfrm>
            </p:contentPart>
          </mc:Choice>
          <mc:Fallback xmlns="">
            <p:pic>
              <p:nvPicPr>
                <p:cNvPr id="110" name="筆跡 109">
                  <a:extLst>
                    <a:ext uri="{FF2B5EF4-FFF2-40B4-BE49-F238E27FC236}">
                      <a16:creationId xmlns:a16="http://schemas.microsoft.com/office/drawing/2014/main" id="{3AB67B3F-A986-463F-A4F6-8C75F9B9861E}"/>
                    </a:ext>
                  </a:extLst>
                </p:cNvPr>
                <p:cNvPicPr/>
                <p:nvPr/>
              </p:nvPicPr>
              <p:blipFill>
                <a:blip r:embed="rId158"/>
                <a:stretch>
                  <a:fillRect/>
                </a:stretch>
              </p:blipFill>
              <p:spPr>
                <a:xfrm>
                  <a:off x="3845615" y="3279505"/>
                  <a:ext cx="1695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1" name="筆跡 110">
                  <a:extLst>
                    <a:ext uri="{FF2B5EF4-FFF2-40B4-BE49-F238E27FC236}">
                      <a16:creationId xmlns:a16="http://schemas.microsoft.com/office/drawing/2014/main" id="{C0E01AF2-F492-4F20-88BE-3F6C26F0B208}"/>
                    </a:ext>
                  </a:extLst>
                </p14:cNvPr>
                <p14:cNvContentPartPr/>
                <p14:nvPr/>
              </p14:nvContentPartPr>
              <p14:xfrm>
                <a:off x="3987095" y="3261145"/>
                <a:ext cx="236880" cy="169920"/>
              </p14:xfrm>
            </p:contentPart>
          </mc:Choice>
          <mc:Fallback xmlns="">
            <p:pic>
              <p:nvPicPr>
                <p:cNvPr id="111" name="筆跡 110">
                  <a:extLst>
                    <a:ext uri="{FF2B5EF4-FFF2-40B4-BE49-F238E27FC236}">
                      <a16:creationId xmlns:a16="http://schemas.microsoft.com/office/drawing/2014/main" id="{C0E01AF2-F492-4F20-88BE-3F6C26F0B208}"/>
                    </a:ext>
                  </a:extLst>
                </p:cNvPr>
                <p:cNvPicPr/>
                <p:nvPr/>
              </p:nvPicPr>
              <p:blipFill>
                <a:blip r:embed="rId160"/>
                <a:stretch>
                  <a:fillRect/>
                </a:stretch>
              </p:blipFill>
              <p:spPr>
                <a:xfrm>
                  <a:off x="3978455" y="3252505"/>
                  <a:ext cx="25452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43" name="筆跡 142">
                  <a:extLst>
                    <a:ext uri="{FF2B5EF4-FFF2-40B4-BE49-F238E27FC236}">
                      <a16:creationId xmlns:a16="http://schemas.microsoft.com/office/drawing/2014/main" id="{703A81C4-8131-4E1A-BBDB-DADED12444A3}"/>
                    </a:ext>
                  </a:extLst>
                </p14:cNvPr>
                <p14:cNvContentPartPr/>
                <p14:nvPr/>
              </p14:nvContentPartPr>
              <p14:xfrm>
                <a:off x="4190495" y="3144145"/>
                <a:ext cx="173520" cy="374040"/>
              </p14:xfrm>
            </p:contentPart>
          </mc:Choice>
          <mc:Fallback xmlns="">
            <p:pic>
              <p:nvPicPr>
                <p:cNvPr id="143" name="筆跡 142">
                  <a:extLst>
                    <a:ext uri="{FF2B5EF4-FFF2-40B4-BE49-F238E27FC236}">
                      <a16:creationId xmlns:a16="http://schemas.microsoft.com/office/drawing/2014/main" id="{703A81C4-8131-4E1A-BBDB-DADED12444A3}"/>
                    </a:ext>
                  </a:extLst>
                </p:cNvPr>
                <p:cNvPicPr/>
                <p:nvPr/>
              </p:nvPicPr>
              <p:blipFill>
                <a:blip r:embed="rId162"/>
                <a:stretch>
                  <a:fillRect/>
                </a:stretch>
              </p:blipFill>
              <p:spPr>
                <a:xfrm>
                  <a:off x="4181495" y="3135145"/>
                  <a:ext cx="191160" cy="391680"/>
                </a:xfrm>
                <a:prstGeom prst="rect">
                  <a:avLst/>
                </a:prstGeom>
              </p:spPr>
            </p:pic>
          </mc:Fallback>
        </mc:AlternateContent>
      </p:grpSp>
      <p:grpSp>
        <p:nvGrpSpPr>
          <p:cNvPr id="156" name="群組 155">
            <a:extLst>
              <a:ext uri="{FF2B5EF4-FFF2-40B4-BE49-F238E27FC236}">
                <a16:creationId xmlns:a16="http://schemas.microsoft.com/office/drawing/2014/main" id="{B11F78F8-923D-449B-9260-00E2F5E7429C}"/>
              </a:ext>
            </a:extLst>
          </p:cNvPr>
          <p:cNvGrpSpPr/>
          <p:nvPr/>
        </p:nvGrpSpPr>
        <p:grpSpPr>
          <a:xfrm>
            <a:off x="5968175" y="2319745"/>
            <a:ext cx="2140920" cy="1369080"/>
            <a:chOff x="5968175" y="2319745"/>
            <a:chExt cx="2140920" cy="1369080"/>
          </a:xfrm>
        </p:grpSpPr>
        <mc:AlternateContent xmlns:mc="http://schemas.openxmlformats.org/markup-compatibility/2006" xmlns:p14="http://schemas.microsoft.com/office/powerpoint/2010/main">
          <mc:Choice Requires="p14">
            <p:contentPart p14:bwMode="auto" r:id="rId163">
              <p14:nvContentPartPr>
                <p14:cNvPr id="145" name="筆跡 144">
                  <a:extLst>
                    <a:ext uri="{FF2B5EF4-FFF2-40B4-BE49-F238E27FC236}">
                      <a16:creationId xmlns:a16="http://schemas.microsoft.com/office/drawing/2014/main" id="{20398EFF-B5D4-41F2-8467-1587337A5CE9}"/>
                    </a:ext>
                  </a:extLst>
                </p14:cNvPr>
                <p14:cNvContentPartPr/>
                <p14:nvPr/>
              </p14:nvContentPartPr>
              <p14:xfrm>
                <a:off x="7036295" y="3228745"/>
                <a:ext cx="2520" cy="153720"/>
              </p14:xfrm>
            </p:contentPart>
          </mc:Choice>
          <mc:Fallback xmlns="">
            <p:pic>
              <p:nvPicPr>
                <p:cNvPr id="145" name="筆跡 144">
                  <a:extLst>
                    <a:ext uri="{FF2B5EF4-FFF2-40B4-BE49-F238E27FC236}">
                      <a16:creationId xmlns:a16="http://schemas.microsoft.com/office/drawing/2014/main" id="{20398EFF-B5D4-41F2-8467-1587337A5CE9}"/>
                    </a:ext>
                  </a:extLst>
                </p:cNvPr>
                <p:cNvPicPr/>
                <p:nvPr/>
              </p:nvPicPr>
              <p:blipFill>
                <a:blip r:embed="rId164"/>
                <a:stretch>
                  <a:fillRect/>
                </a:stretch>
              </p:blipFill>
              <p:spPr>
                <a:xfrm>
                  <a:off x="7027655" y="3219745"/>
                  <a:ext cx="2016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46" name="筆跡 145">
                  <a:extLst>
                    <a:ext uri="{FF2B5EF4-FFF2-40B4-BE49-F238E27FC236}">
                      <a16:creationId xmlns:a16="http://schemas.microsoft.com/office/drawing/2014/main" id="{49FB663B-2DB0-43DE-9C23-96F8C897B46E}"/>
                    </a:ext>
                  </a:extLst>
                </p14:cNvPr>
                <p14:cNvContentPartPr/>
                <p14:nvPr/>
              </p14:nvContentPartPr>
              <p14:xfrm>
                <a:off x="6931535" y="3488305"/>
                <a:ext cx="314640" cy="200520"/>
              </p14:xfrm>
            </p:contentPart>
          </mc:Choice>
          <mc:Fallback xmlns="">
            <p:pic>
              <p:nvPicPr>
                <p:cNvPr id="146" name="筆跡 145">
                  <a:extLst>
                    <a:ext uri="{FF2B5EF4-FFF2-40B4-BE49-F238E27FC236}">
                      <a16:creationId xmlns:a16="http://schemas.microsoft.com/office/drawing/2014/main" id="{49FB663B-2DB0-43DE-9C23-96F8C897B46E}"/>
                    </a:ext>
                  </a:extLst>
                </p:cNvPr>
                <p:cNvPicPr/>
                <p:nvPr/>
              </p:nvPicPr>
              <p:blipFill>
                <a:blip r:embed="rId166"/>
                <a:stretch>
                  <a:fillRect/>
                </a:stretch>
              </p:blipFill>
              <p:spPr>
                <a:xfrm>
                  <a:off x="6922895" y="3479305"/>
                  <a:ext cx="3322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48" name="筆跡 147">
                  <a:extLst>
                    <a:ext uri="{FF2B5EF4-FFF2-40B4-BE49-F238E27FC236}">
                      <a16:creationId xmlns:a16="http://schemas.microsoft.com/office/drawing/2014/main" id="{AD0165C1-654E-4747-B8EE-A57CFE16C2EB}"/>
                    </a:ext>
                  </a:extLst>
                </p14:cNvPr>
                <p14:cNvContentPartPr/>
                <p14:nvPr/>
              </p14:nvContentPartPr>
              <p14:xfrm>
                <a:off x="7019735" y="2319745"/>
                <a:ext cx="6840" cy="42840"/>
              </p14:xfrm>
            </p:contentPart>
          </mc:Choice>
          <mc:Fallback xmlns="">
            <p:pic>
              <p:nvPicPr>
                <p:cNvPr id="148" name="筆跡 147">
                  <a:extLst>
                    <a:ext uri="{FF2B5EF4-FFF2-40B4-BE49-F238E27FC236}">
                      <a16:creationId xmlns:a16="http://schemas.microsoft.com/office/drawing/2014/main" id="{AD0165C1-654E-4747-B8EE-A57CFE16C2EB}"/>
                    </a:ext>
                  </a:extLst>
                </p:cNvPr>
                <p:cNvPicPr/>
                <p:nvPr/>
              </p:nvPicPr>
              <p:blipFill>
                <a:blip r:embed="rId168"/>
                <a:stretch>
                  <a:fillRect/>
                </a:stretch>
              </p:blipFill>
              <p:spPr>
                <a:xfrm>
                  <a:off x="7010735" y="2311105"/>
                  <a:ext cx="244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49" name="筆跡 148">
                  <a:extLst>
                    <a:ext uri="{FF2B5EF4-FFF2-40B4-BE49-F238E27FC236}">
                      <a16:creationId xmlns:a16="http://schemas.microsoft.com/office/drawing/2014/main" id="{0AD0B026-939D-42CC-B97C-900BCD051F81}"/>
                    </a:ext>
                  </a:extLst>
                </p14:cNvPr>
                <p14:cNvContentPartPr/>
                <p14:nvPr/>
              </p14:nvContentPartPr>
              <p14:xfrm>
                <a:off x="7030175" y="2472745"/>
                <a:ext cx="4680" cy="55440"/>
              </p14:xfrm>
            </p:contentPart>
          </mc:Choice>
          <mc:Fallback xmlns="">
            <p:pic>
              <p:nvPicPr>
                <p:cNvPr id="149" name="筆跡 148">
                  <a:extLst>
                    <a:ext uri="{FF2B5EF4-FFF2-40B4-BE49-F238E27FC236}">
                      <a16:creationId xmlns:a16="http://schemas.microsoft.com/office/drawing/2014/main" id="{0AD0B026-939D-42CC-B97C-900BCD051F81}"/>
                    </a:ext>
                  </a:extLst>
                </p:cNvPr>
                <p:cNvPicPr/>
                <p:nvPr/>
              </p:nvPicPr>
              <p:blipFill>
                <a:blip r:embed="rId170"/>
                <a:stretch>
                  <a:fillRect/>
                </a:stretch>
              </p:blipFill>
              <p:spPr>
                <a:xfrm>
                  <a:off x="7021175" y="2464105"/>
                  <a:ext cx="2232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50" name="筆跡 149">
                  <a:extLst>
                    <a:ext uri="{FF2B5EF4-FFF2-40B4-BE49-F238E27FC236}">
                      <a16:creationId xmlns:a16="http://schemas.microsoft.com/office/drawing/2014/main" id="{893EA3C9-88D7-4705-A104-804CCF0587E9}"/>
                    </a:ext>
                  </a:extLst>
                </p14:cNvPr>
                <p14:cNvContentPartPr/>
                <p14:nvPr/>
              </p14:nvContentPartPr>
              <p14:xfrm>
                <a:off x="7019735" y="2646985"/>
                <a:ext cx="360" cy="42840"/>
              </p14:xfrm>
            </p:contentPart>
          </mc:Choice>
          <mc:Fallback xmlns="">
            <p:pic>
              <p:nvPicPr>
                <p:cNvPr id="150" name="筆跡 149">
                  <a:extLst>
                    <a:ext uri="{FF2B5EF4-FFF2-40B4-BE49-F238E27FC236}">
                      <a16:creationId xmlns:a16="http://schemas.microsoft.com/office/drawing/2014/main" id="{893EA3C9-88D7-4705-A104-804CCF0587E9}"/>
                    </a:ext>
                  </a:extLst>
                </p:cNvPr>
                <p:cNvPicPr/>
                <p:nvPr/>
              </p:nvPicPr>
              <p:blipFill>
                <a:blip r:embed="rId172"/>
                <a:stretch>
                  <a:fillRect/>
                </a:stretch>
              </p:blipFill>
              <p:spPr>
                <a:xfrm>
                  <a:off x="7010735" y="2638345"/>
                  <a:ext cx="180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51" name="筆跡 150">
                  <a:extLst>
                    <a:ext uri="{FF2B5EF4-FFF2-40B4-BE49-F238E27FC236}">
                      <a16:creationId xmlns:a16="http://schemas.microsoft.com/office/drawing/2014/main" id="{97B6F73C-FF4C-410C-8E66-BA9635BCC47B}"/>
                    </a:ext>
                  </a:extLst>
                </p14:cNvPr>
                <p14:cNvContentPartPr/>
                <p14:nvPr/>
              </p14:nvContentPartPr>
              <p14:xfrm>
                <a:off x="7021895" y="2848945"/>
                <a:ext cx="360" cy="57600"/>
              </p14:xfrm>
            </p:contentPart>
          </mc:Choice>
          <mc:Fallback xmlns="">
            <p:pic>
              <p:nvPicPr>
                <p:cNvPr id="151" name="筆跡 150">
                  <a:extLst>
                    <a:ext uri="{FF2B5EF4-FFF2-40B4-BE49-F238E27FC236}">
                      <a16:creationId xmlns:a16="http://schemas.microsoft.com/office/drawing/2014/main" id="{97B6F73C-FF4C-410C-8E66-BA9635BCC47B}"/>
                    </a:ext>
                  </a:extLst>
                </p:cNvPr>
                <p:cNvPicPr/>
                <p:nvPr/>
              </p:nvPicPr>
              <p:blipFill>
                <a:blip r:embed="rId174"/>
                <a:stretch>
                  <a:fillRect/>
                </a:stretch>
              </p:blipFill>
              <p:spPr>
                <a:xfrm>
                  <a:off x="7012895" y="2839945"/>
                  <a:ext cx="1800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52" name="筆跡 151">
                  <a:extLst>
                    <a:ext uri="{FF2B5EF4-FFF2-40B4-BE49-F238E27FC236}">
                      <a16:creationId xmlns:a16="http://schemas.microsoft.com/office/drawing/2014/main" id="{A00CAD83-4914-48A0-99B4-3146B6B602A8}"/>
                    </a:ext>
                  </a:extLst>
                </p14:cNvPr>
                <p14:cNvContentPartPr/>
                <p14:nvPr/>
              </p14:nvContentPartPr>
              <p14:xfrm>
                <a:off x="7036295" y="3027145"/>
                <a:ext cx="2880" cy="32040"/>
              </p14:xfrm>
            </p:contentPart>
          </mc:Choice>
          <mc:Fallback xmlns="">
            <p:pic>
              <p:nvPicPr>
                <p:cNvPr id="152" name="筆跡 151">
                  <a:extLst>
                    <a:ext uri="{FF2B5EF4-FFF2-40B4-BE49-F238E27FC236}">
                      <a16:creationId xmlns:a16="http://schemas.microsoft.com/office/drawing/2014/main" id="{A00CAD83-4914-48A0-99B4-3146B6B602A8}"/>
                    </a:ext>
                  </a:extLst>
                </p:cNvPr>
                <p:cNvPicPr/>
                <p:nvPr/>
              </p:nvPicPr>
              <p:blipFill>
                <a:blip r:embed="rId176"/>
                <a:stretch>
                  <a:fillRect/>
                </a:stretch>
              </p:blipFill>
              <p:spPr>
                <a:xfrm>
                  <a:off x="7027655" y="3018505"/>
                  <a:ext cx="205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54" name="筆跡 153">
                  <a:extLst>
                    <a:ext uri="{FF2B5EF4-FFF2-40B4-BE49-F238E27FC236}">
                      <a16:creationId xmlns:a16="http://schemas.microsoft.com/office/drawing/2014/main" id="{18013074-E6BB-4124-B63F-31C9F05BDA00}"/>
                    </a:ext>
                  </a:extLst>
                </p14:cNvPr>
                <p14:cNvContentPartPr/>
                <p14:nvPr/>
              </p14:nvContentPartPr>
              <p14:xfrm>
                <a:off x="5968175" y="2343145"/>
                <a:ext cx="1035360" cy="781920"/>
              </p14:xfrm>
            </p:contentPart>
          </mc:Choice>
          <mc:Fallback xmlns="">
            <p:pic>
              <p:nvPicPr>
                <p:cNvPr id="154" name="筆跡 153">
                  <a:extLst>
                    <a:ext uri="{FF2B5EF4-FFF2-40B4-BE49-F238E27FC236}">
                      <a16:creationId xmlns:a16="http://schemas.microsoft.com/office/drawing/2014/main" id="{18013074-E6BB-4124-B63F-31C9F05BDA00}"/>
                    </a:ext>
                  </a:extLst>
                </p:cNvPr>
                <p:cNvPicPr/>
                <p:nvPr/>
              </p:nvPicPr>
              <p:blipFill>
                <a:blip r:embed="rId178"/>
                <a:stretch>
                  <a:fillRect/>
                </a:stretch>
              </p:blipFill>
              <p:spPr>
                <a:xfrm>
                  <a:off x="5959175" y="2334505"/>
                  <a:ext cx="1053000" cy="7995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55" name="筆跡 154">
                  <a:extLst>
                    <a:ext uri="{FF2B5EF4-FFF2-40B4-BE49-F238E27FC236}">
                      <a16:creationId xmlns:a16="http://schemas.microsoft.com/office/drawing/2014/main" id="{3445587D-3667-4AFD-90B5-9202D3874050}"/>
                    </a:ext>
                  </a:extLst>
                </p14:cNvPr>
                <p14:cNvContentPartPr/>
                <p14:nvPr/>
              </p14:nvContentPartPr>
              <p14:xfrm>
                <a:off x="6980495" y="2381665"/>
                <a:ext cx="1128600" cy="779760"/>
              </p14:xfrm>
            </p:contentPart>
          </mc:Choice>
          <mc:Fallback xmlns="">
            <p:pic>
              <p:nvPicPr>
                <p:cNvPr id="155" name="筆跡 154">
                  <a:extLst>
                    <a:ext uri="{FF2B5EF4-FFF2-40B4-BE49-F238E27FC236}">
                      <a16:creationId xmlns:a16="http://schemas.microsoft.com/office/drawing/2014/main" id="{3445587D-3667-4AFD-90B5-9202D3874050}"/>
                    </a:ext>
                  </a:extLst>
                </p:cNvPr>
                <p:cNvPicPr/>
                <p:nvPr/>
              </p:nvPicPr>
              <p:blipFill>
                <a:blip r:embed="rId180"/>
                <a:stretch>
                  <a:fillRect/>
                </a:stretch>
              </p:blipFill>
              <p:spPr>
                <a:xfrm>
                  <a:off x="6971495" y="2372665"/>
                  <a:ext cx="1146240" cy="797400"/>
                </a:xfrm>
                <a:prstGeom prst="rect">
                  <a:avLst/>
                </a:prstGeom>
              </p:spPr>
            </p:pic>
          </mc:Fallback>
        </mc:AlternateContent>
      </p:grpSp>
      <p:grpSp>
        <p:nvGrpSpPr>
          <p:cNvPr id="181" name="群組 180">
            <a:extLst>
              <a:ext uri="{FF2B5EF4-FFF2-40B4-BE49-F238E27FC236}">
                <a16:creationId xmlns:a16="http://schemas.microsoft.com/office/drawing/2014/main" id="{40485F5A-92E0-4028-83C4-B2CF4B3607CF}"/>
              </a:ext>
            </a:extLst>
          </p:cNvPr>
          <p:cNvGrpSpPr/>
          <p:nvPr/>
        </p:nvGrpSpPr>
        <p:grpSpPr>
          <a:xfrm>
            <a:off x="5279495" y="2171065"/>
            <a:ext cx="3638160" cy="973080"/>
            <a:chOff x="5279495" y="2171065"/>
            <a:chExt cx="3638160" cy="973080"/>
          </a:xfrm>
        </p:grpSpPr>
        <mc:AlternateContent xmlns:mc="http://schemas.openxmlformats.org/markup-compatibility/2006" xmlns:p14="http://schemas.microsoft.com/office/powerpoint/2010/main">
          <mc:Choice Requires="p14">
            <p:contentPart p14:bwMode="auto" r:id="rId181">
              <p14:nvContentPartPr>
                <p14:cNvPr id="157" name="筆跡 156">
                  <a:extLst>
                    <a:ext uri="{FF2B5EF4-FFF2-40B4-BE49-F238E27FC236}">
                      <a16:creationId xmlns:a16="http://schemas.microsoft.com/office/drawing/2014/main" id="{11FE6AA6-19E2-4562-8388-9C414E1ACF5C}"/>
                    </a:ext>
                  </a:extLst>
                </p14:cNvPr>
                <p14:cNvContentPartPr/>
                <p14:nvPr/>
              </p14:nvContentPartPr>
              <p14:xfrm>
                <a:off x="6760535" y="2332705"/>
                <a:ext cx="455040" cy="38520"/>
              </p14:xfrm>
            </p:contentPart>
          </mc:Choice>
          <mc:Fallback xmlns="">
            <p:pic>
              <p:nvPicPr>
                <p:cNvPr id="157" name="筆跡 156">
                  <a:extLst>
                    <a:ext uri="{FF2B5EF4-FFF2-40B4-BE49-F238E27FC236}">
                      <a16:creationId xmlns:a16="http://schemas.microsoft.com/office/drawing/2014/main" id="{11FE6AA6-19E2-4562-8388-9C414E1ACF5C}"/>
                    </a:ext>
                  </a:extLst>
                </p:cNvPr>
                <p:cNvPicPr/>
                <p:nvPr/>
              </p:nvPicPr>
              <p:blipFill>
                <a:blip r:embed="rId182"/>
                <a:stretch>
                  <a:fillRect/>
                </a:stretch>
              </p:blipFill>
              <p:spPr>
                <a:xfrm>
                  <a:off x="6751535" y="2323705"/>
                  <a:ext cx="4726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58" name="筆跡 157">
                  <a:extLst>
                    <a:ext uri="{FF2B5EF4-FFF2-40B4-BE49-F238E27FC236}">
                      <a16:creationId xmlns:a16="http://schemas.microsoft.com/office/drawing/2014/main" id="{2E5696E8-F2A5-4018-A126-6025B644B39D}"/>
                    </a:ext>
                  </a:extLst>
                </p14:cNvPr>
                <p14:cNvContentPartPr/>
                <p14:nvPr/>
              </p14:nvContentPartPr>
              <p14:xfrm>
                <a:off x="5620415" y="2283745"/>
                <a:ext cx="1015920" cy="74160"/>
              </p14:xfrm>
            </p:contentPart>
          </mc:Choice>
          <mc:Fallback xmlns="">
            <p:pic>
              <p:nvPicPr>
                <p:cNvPr id="158" name="筆跡 157">
                  <a:extLst>
                    <a:ext uri="{FF2B5EF4-FFF2-40B4-BE49-F238E27FC236}">
                      <a16:creationId xmlns:a16="http://schemas.microsoft.com/office/drawing/2014/main" id="{2E5696E8-F2A5-4018-A126-6025B644B39D}"/>
                    </a:ext>
                  </a:extLst>
                </p:cNvPr>
                <p:cNvPicPr/>
                <p:nvPr/>
              </p:nvPicPr>
              <p:blipFill>
                <a:blip r:embed="rId184"/>
                <a:stretch>
                  <a:fillRect/>
                </a:stretch>
              </p:blipFill>
              <p:spPr>
                <a:xfrm>
                  <a:off x="5611415" y="2275105"/>
                  <a:ext cx="10335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60" name="筆跡 159">
                  <a:extLst>
                    <a:ext uri="{FF2B5EF4-FFF2-40B4-BE49-F238E27FC236}">
                      <a16:creationId xmlns:a16="http://schemas.microsoft.com/office/drawing/2014/main" id="{50024BB0-0E39-4D76-97E7-BC11F177FE2A}"/>
                    </a:ext>
                  </a:extLst>
                </p14:cNvPr>
                <p14:cNvContentPartPr/>
                <p14:nvPr/>
              </p14:nvContentPartPr>
              <p14:xfrm>
                <a:off x="5279495" y="2171065"/>
                <a:ext cx="64800" cy="217080"/>
              </p14:xfrm>
            </p:contentPart>
          </mc:Choice>
          <mc:Fallback xmlns="">
            <p:pic>
              <p:nvPicPr>
                <p:cNvPr id="160" name="筆跡 159">
                  <a:extLst>
                    <a:ext uri="{FF2B5EF4-FFF2-40B4-BE49-F238E27FC236}">
                      <a16:creationId xmlns:a16="http://schemas.microsoft.com/office/drawing/2014/main" id="{50024BB0-0E39-4D76-97E7-BC11F177FE2A}"/>
                    </a:ext>
                  </a:extLst>
                </p:cNvPr>
                <p:cNvPicPr/>
                <p:nvPr/>
              </p:nvPicPr>
              <p:blipFill>
                <a:blip r:embed="rId186"/>
                <a:stretch>
                  <a:fillRect/>
                </a:stretch>
              </p:blipFill>
              <p:spPr>
                <a:xfrm>
                  <a:off x="5270495" y="2162425"/>
                  <a:ext cx="8244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61" name="筆跡 160">
                  <a:extLst>
                    <a:ext uri="{FF2B5EF4-FFF2-40B4-BE49-F238E27FC236}">
                      <a16:creationId xmlns:a16="http://schemas.microsoft.com/office/drawing/2014/main" id="{9DDBA0E3-D266-4CE8-802B-1974A6B58915}"/>
                    </a:ext>
                  </a:extLst>
                </p14:cNvPr>
                <p14:cNvContentPartPr/>
                <p14:nvPr/>
              </p14:nvContentPartPr>
              <p14:xfrm>
                <a:off x="6760535" y="2549425"/>
                <a:ext cx="369720" cy="47160"/>
              </p14:xfrm>
            </p:contentPart>
          </mc:Choice>
          <mc:Fallback xmlns="">
            <p:pic>
              <p:nvPicPr>
                <p:cNvPr id="161" name="筆跡 160">
                  <a:extLst>
                    <a:ext uri="{FF2B5EF4-FFF2-40B4-BE49-F238E27FC236}">
                      <a16:creationId xmlns:a16="http://schemas.microsoft.com/office/drawing/2014/main" id="{9DDBA0E3-D266-4CE8-802B-1974A6B58915}"/>
                    </a:ext>
                  </a:extLst>
                </p:cNvPr>
                <p:cNvPicPr/>
                <p:nvPr/>
              </p:nvPicPr>
              <p:blipFill>
                <a:blip r:embed="rId188"/>
                <a:stretch>
                  <a:fillRect/>
                </a:stretch>
              </p:blipFill>
              <p:spPr>
                <a:xfrm>
                  <a:off x="6751535" y="2540425"/>
                  <a:ext cx="3873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62" name="筆跡 161">
                  <a:extLst>
                    <a:ext uri="{FF2B5EF4-FFF2-40B4-BE49-F238E27FC236}">
                      <a16:creationId xmlns:a16="http://schemas.microsoft.com/office/drawing/2014/main" id="{943B41FC-D7A5-4BF4-BA6F-A09A0189BD15}"/>
                    </a:ext>
                  </a:extLst>
                </p14:cNvPr>
                <p14:cNvContentPartPr/>
                <p14:nvPr/>
              </p14:nvContentPartPr>
              <p14:xfrm>
                <a:off x="6793655" y="2687305"/>
                <a:ext cx="406800" cy="360"/>
              </p14:xfrm>
            </p:contentPart>
          </mc:Choice>
          <mc:Fallback xmlns="">
            <p:pic>
              <p:nvPicPr>
                <p:cNvPr id="162" name="筆跡 161">
                  <a:extLst>
                    <a:ext uri="{FF2B5EF4-FFF2-40B4-BE49-F238E27FC236}">
                      <a16:creationId xmlns:a16="http://schemas.microsoft.com/office/drawing/2014/main" id="{943B41FC-D7A5-4BF4-BA6F-A09A0189BD15}"/>
                    </a:ext>
                  </a:extLst>
                </p:cNvPr>
                <p:cNvPicPr/>
                <p:nvPr/>
              </p:nvPicPr>
              <p:blipFill>
                <a:blip r:embed="rId190"/>
                <a:stretch>
                  <a:fillRect/>
                </a:stretch>
              </p:blipFill>
              <p:spPr>
                <a:xfrm>
                  <a:off x="6784655" y="2678665"/>
                  <a:ext cx="424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63" name="筆跡 162">
                  <a:extLst>
                    <a:ext uri="{FF2B5EF4-FFF2-40B4-BE49-F238E27FC236}">
                      <a16:creationId xmlns:a16="http://schemas.microsoft.com/office/drawing/2014/main" id="{B4CCDC84-4DBE-4F34-835E-9B77146E2ACC}"/>
                    </a:ext>
                  </a:extLst>
                </p14:cNvPr>
                <p14:cNvContentPartPr/>
                <p14:nvPr/>
              </p14:nvContentPartPr>
              <p14:xfrm>
                <a:off x="6772775" y="2770105"/>
                <a:ext cx="529200" cy="21600"/>
              </p14:xfrm>
            </p:contentPart>
          </mc:Choice>
          <mc:Fallback xmlns="">
            <p:pic>
              <p:nvPicPr>
                <p:cNvPr id="163" name="筆跡 162">
                  <a:extLst>
                    <a:ext uri="{FF2B5EF4-FFF2-40B4-BE49-F238E27FC236}">
                      <a16:creationId xmlns:a16="http://schemas.microsoft.com/office/drawing/2014/main" id="{B4CCDC84-4DBE-4F34-835E-9B77146E2ACC}"/>
                    </a:ext>
                  </a:extLst>
                </p:cNvPr>
                <p:cNvPicPr/>
                <p:nvPr/>
              </p:nvPicPr>
              <p:blipFill>
                <a:blip r:embed="rId192"/>
                <a:stretch>
                  <a:fillRect/>
                </a:stretch>
              </p:blipFill>
              <p:spPr>
                <a:xfrm>
                  <a:off x="6764135" y="2761465"/>
                  <a:ext cx="54684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64" name="筆跡 163">
                  <a:extLst>
                    <a:ext uri="{FF2B5EF4-FFF2-40B4-BE49-F238E27FC236}">
                      <a16:creationId xmlns:a16="http://schemas.microsoft.com/office/drawing/2014/main" id="{9BDDC1FF-9D6A-4582-85DF-900493C38DEB}"/>
                    </a:ext>
                  </a:extLst>
                </p14:cNvPr>
                <p14:cNvContentPartPr/>
                <p14:nvPr/>
              </p14:nvContentPartPr>
              <p14:xfrm>
                <a:off x="6725255" y="2883505"/>
                <a:ext cx="612360" cy="8280"/>
              </p14:xfrm>
            </p:contentPart>
          </mc:Choice>
          <mc:Fallback xmlns="">
            <p:pic>
              <p:nvPicPr>
                <p:cNvPr id="164" name="筆跡 163">
                  <a:extLst>
                    <a:ext uri="{FF2B5EF4-FFF2-40B4-BE49-F238E27FC236}">
                      <a16:creationId xmlns:a16="http://schemas.microsoft.com/office/drawing/2014/main" id="{9BDDC1FF-9D6A-4582-85DF-900493C38DEB}"/>
                    </a:ext>
                  </a:extLst>
                </p:cNvPr>
                <p:cNvPicPr/>
                <p:nvPr/>
              </p:nvPicPr>
              <p:blipFill>
                <a:blip r:embed="rId194"/>
                <a:stretch>
                  <a:fillRect/>
                </a:stretch>
              </p:blipFill>
              <p:spPr>
                <a:xfrm>
                  <a:off x="6716255" y="2874505"/>
                  <a:ext cx="63000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65" name="筆跡 164">
                  <a:extLst>
                    <a:ext uri="{FF2B5EF4-FFF2-40B4-BE49-F238E27FC236}">
                      <a16:creationId xmlns:a16="http://schemas.microsoft.com/office/drawing/2014/main" id="{746FDEDE-DC0A-4A02-BC90-FDED2DB143C4}"/>
                    </a:ext>
                  </a:extLst>
                </p14:cNvPr>
                <p14:cNvContentPartPr/>
                <p14:nvPr/>
              </p14:nvContentPartPr>
              <p14:xfrm>
                <a:off x="6650375" y="2990425"/>
                <a:ext cx="774000" cy="7560"/>
              </p14:xfrm>
            </p:contentPart>
          </mc:Choice>
          <mc:Fallback xmlns="">
            <p:pic>
              <p:nvPicPr>
                <p:cNvPr id="165" name="筆跡 164">
                  <a:extLst>
                    <a:ext uri="{FF2B5EF4-FFF2-40B4-BE49-F238E27FC236}">
                      <a16:creationId xmlns:a16="http://schemas.microsoft.com/office/drawing/2014/main" id="{746FDEDE-DC0A-4A02-BC90-FDED2DB143C4}"/>
                    </a:ext>
                  </a:extLst>
                </p:cNvPr>
                <p:cNvPicPr/>
                <p:nvPr/>
              </p:nvPicPr>
              <p:blipFill>
                <a:blip r:embed="rId196"/>
                <a:stretch>
                  <a:fillRect/>
                </a:stretch>
              </p:blipFill>
              <p:spPr>
                <a:xfrm>
                  <a:off x="6641735" y="2981425"/>
                  <a:ext cx="7916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66" name="筆跡 165">
                  <a:extLst>
                    <a:ext uri="{FF2B5EF4-FFF2-40B4-BE49-F238E27FC236}">
                      <a16:creationId xmlns:a16="http://schemas.microsoft.com/office/drawing/2014/main" id="{5234B330-CCA3-46E5-968C-D295A3F05380}"/>
                    </a:ext>
                  </a:extLst>
                </p14:cNvPr>
                <p14:cNvContentPartPr/>
                <p14:nvPr/>
              </p14:nvContentPartPr>
              <p14:xfrm>
                <a:off x="6729215" y="3069625"/>
                <a:ext cx="645480" cy="74520"/>
              </p14:xfrm>
            </p:contentPart>
          </mc:Choice>
          <mc:Fallback xmlns="">
            <p:pic>
              <p:nvPicPr>
                <p:cNvPr id="166" name="筆跡 165">
                  <a:extLst>
                    <a:ext uri="{FF2B5EF4-FFF2-40B4-BE49-F238E27FC236}">
                      <a16:creationId xmlns:a16="http://schemas.microsoft.com/office/drawing/2014/main" id="{5234B330-CCA3-46E5-968C-D295A3F05380}"/>
                    </a:ext>
                  </a:extLst>
                </p:cNvPr>
                <p:cNvPicPr/>
                <p:nvPr/>
              </p:nvPicPr>
              <p:blipFill>
                <a:blip r:embed="rId198"/>
                <a:stretch>
                  <a:fillRect/>
                </a:stretch>
              </p:blipFill>
              <p:spPr>
                <a:xfrm>
                  <a:off x="6720575" y="3060985"/>
                  <a:ext cx="66312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67" name="筆跡 166">
                  <a:extLst>
                    <a:ext uri="{FF2B5EF4-FFF2-40B4-BE49-F238E27FC236}">
                      <a16:creationId xmlns:a16="http://schemas.microsoft.com/office/drawing/2014/main" id="{7C180F67-688B-4D1A-BABA-0E74700D4C02}"/>
                    </a:ext>
                  </a:extLst>
                </p14:cNvPr>
                <p14:cNvContentPartPr/>
                <p14:nvPr/>
              </p14:nvContentPartPr>
              <p14:xfrm>
                <a:off x="7178495" y="2500465"/>
                <a:ext cx="685800" cy="182880"/>
              </p14:xfrm>
            </p:contentPart>
          </mc:Choice>
          <mc:Fallback xmlns="">
            <p:pic>
              <p:nvPicPr>
                <p:cNvPr id="167" name="筆跡 166">
                  <a:extLst>
                    <a:ext uri="{FF2B5EF4-FFF2-40B4-BE49-F238E27FC236}">
                      <a16:creationId xmlns:a16="http://schemas.microsoft.com/office/drawing/2014/main" id="{7C180F67-688B-4D1A-BABA-0E74700D4C02}"/>
                    </a:ext>
                  </a:extLst>
                </p:cNvPr>
                <p:cNvPicPr/>
                <p:nvPr/>
              </p:nvPicPr>
              <p:blipFill>
                <a:blip r:embed="rId200"/>
                <a:stretch>
                  <a:fillRect/>
                </a:stretch>
              </p:blipFill>
              <p:spPr>
                <a:xfrm>
                  <a:off x="7169855" y="2491825"/>
                  <a:ext cx="70344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68" name="筆跡 167">
                  <a:extLst>
                    <a:ext uri="{FF2B5EF4-FFF2-40B4-BE49-F238E27FC236}">
                      <a16:creationId xmlns:a16="http://schemas.microsoft.com/office/drawing/2014/main" id="{465628A5-404A-4144-8E40-458D110A62CA}"/>
                    </a:ext>
                  </a:extLst>
                </p14:cNvPr>
                <p14:cNvContentPartPr/>
                <p14:nvPr/>
              </p14:nvContentPartPr>
              <p14:xfrm>
                <a:off x="7928375" y="2274745"/>
                <a:ext cx="193680" cy="266400"/>
              </p14:xfrm>
            </p:contentPart>
          </mc:Choice>
          <mc:Fallback xmlns="">
            <p:pic>
              <p:nvPicPr>
                <p:cNvPr id="168" name="筆跡 167">
                  <a:extLst>
                    <a:ext uri="{FF2B5EF4-FFF2-40B4-BE49-F238E27FC236}">
                      <a16:creationId xmlns:a16="http://schemas.microsoft.com/office/drawing/2014/main" id="{465628A5-404A-4144-8E40-458D110A62CA}"/>
                    </a:ext>
                  </a:extLst>
                </p:cNvPr>
                <p:cNvPicPr/>
                <p:nvPr/>
              </p:nvPicPr>
              <p:blipFill>
                <a:blip r:embed="rId202"/>
                <a:stretch>
                  <a:fillRect/>
                </a:stretch>
              </p:blipFill>
              <p:spPr>
                <a:xfrm>
                  <a:off x="7919375" y="2266105"/>
                  <a:ext cx="21132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69" name="筆跡 168">
                  <a:extLst>
                    <a:ext uri="{FF2B5EF4-FFF2-40B4-BE49-F238E27FC236}">
                      <a16:creationId xmlns:a16="http://schemas.microsoft.com/office/drawing/2014/main" id="{4A6C506F-7F52-4AF9-997B-C455110492F6}"/>
                    </a:ext>
                  </a:extLst>
                </p14:cNvPr>
                <p14:cNvContentPartPr/>
                <p14:nvPr/>
              </p14:nvContentPartPr>
              <p14:xfrm>
                <a:off x="8015495" y="2415505"/>
                <a:ext cx="203760" cy="28080"/>
              </p14:xfrm>
            </p:contentPart>
          </mc:Choice>
          <mc:Fallback xmlns="">
            <p:pic>
              <p:nvPicPr>
                <p:cNvPr id="169" name="筆跡 168">
                  <a:extLst>
                    <a:ext uri="{FF2B5EF4-FFF2-40B4-BE49-F238E27FC236}">
                      <a16:creationId xmlns:a16="http://schemas.microsoft.com/office/drawing/2014/main" id="{4A6C506F-7F52-4AF9-997B-C455110492F6}"/>
                    </a:ext>
                  </a:extLst>
                </p:cNvPr>
                <p:cNvPicPr/>
                <p:nvPr/>
              </p:nvPicPr>
              <p:blipFill>
                <a:blip r:embed="rId204"/>
                <a:stretch>
                  <a:fillRect/>
                </a:stretch>
              </p:blipFill>
              <p:spPr>
                <a:xfrm>
                  <a:off x="8006495" y="2406505"/>
                  <a:ext cx="22140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70" name="筆跡 169">
                  <a:extLst>
                    <a:ext uri="{FF2B5EF4-FFF2-40B4-BE49-F238E27FC236}">
                      <a16:creationId xmlns:a16="http://schemas.microsoft.com/office/drawing/2014/main" id="{F4E0780A-4ED8-46DC-B5F5-D7126D71EBCF}"/>
                    </a:ext>
                  </a:extLst>
                </p14:cNvPr>
                <p14:cNvContentPartPr/>
                <p14:nvPr/>
              </p14:nvContentPartPr>
              <p14:xfrm>
                <a:off x="8274695" y="2375185"/>
                <a:ext cx="120600" cy="9000"/>
              </p14:xfrm>
            </p:contentPart>
          </mc:Choice>
          <mc:Fallback xmlns="">
            <p:pic>
              <p:nvPicPr>
                <p:cNvPr id="170" name="筆跡 169">
                  <a:extLst>
                    <a:ext uri="{FF2B5EF4-FFF2-40B4-BE49-F238E27FC236}">
                      <a16:creationId xmlns:a16="http://schemas.microsoft.com/office/drawing/2014/main" id="{F4E0780A-4ED8-46DC-B5F5-D7126D71EBCF}"/>
                    </a:ext>
                  </a:extLst>
                </p:cNvPr>
                <p:cNvPicPr/>
                <p:nvPr/>
              </p:nvPicPr>
              <p:blipFill>
                <a:blip r:embed="rId206"/>
                <a:stretch>
                  <a:fillRect/>
                </a:stretch>
              </p:blipFill>
              <p:spPr>
                <a:xfrm>
                  <a:off x="8265695" y="2366185"/>
                  <a:ext cx="1382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71" name="筆跡 170">
                  <a:extLst>
                    <a:ext uri="{FF2B5EF4-FFF2-40B4-BE49-F238E27FC236}">
                      <a16:creationId xmlns:a16="http://schemas.microsoft.com/office/drawing/2014/main" id="{4AEA95DD-744C-4EAC-BC7E-629450240F32}"/>
                    </a:ext>
                  </a:extLst>
                </p14:cNvPr>
                <p14:cNvContentPartPr/>
                <p14:nvPr/>
              </p14:nvContentPartPr>
              <p14:xfrm>
                <a:off x="8274695" y="2375185"/>
                <a:ext cx="360" cy="360"/>
              </p14:xfrm>
            </p:contentPart>
          </mc:Choice>
          <mc:Fallback xmlns="">
            <p:pic>
              <p:nvPicPr>
                <p:cNvPr id="171" name="筆跡 170">
                  <a:extLst>
                    <a:ext uri="{FF2B5EF4-FFF2-40B4-BE49-F238E27FC236}">
                      <a16:creationId xmlns:a16="http://schemas.microsoft.com/office/drawing/2014/main" id="{4AEA95DD-744C-4EAC-BC7E-629450240F32}"/>
                    </a:ext>
                  </a:extLst>
                </p:cNvPr>
                <p:cNvPicPr/>
                <p:nvPr/>
              </p:nvPicPr>
              <p:blipFill>
                <a:blip r:embed="rId208"/>
                <a:stretch>
                  <a:fillRect/>
                </a:stretch>
              </p:blipFill>
              <p:spPr>
                <a:xfrm>
                  <a:off x="8265695" y="23661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72" name="筆跡 171">
                  <a:extLst>
                    <a:ext uri="{FF2B5EF4-FFF2-40B4-BE49-F238E27FC236}">
                      <a16:creationId xmlns:a16="http://schemas.microsoft.com/office/drawing/2014/main" id="{7DF16EAA-6A98-4D63-A494-4F62BCF5D336}"/>
                    </a:ext>
                  </a:extLst>
                </p14:cNvPr>
                <p14:cNvContentPartPr/>
                <p14:nvPr/>
              </p14:nvContentPartPr>
              <p14:xfrm>
                <a:off x="8258135" y="2375185"/>
                <a:ext cx="116640" cy="81000"/>
              </p14:xfrm>
            </p:contentPart>
          </mc:Choice>
          <mc:Fallback xmlns="">
            <p:pic>
              <p:nvPicPr>
                <p:cNvPr id="172" name="筆跡 171">
                  <a:extLst>
                    <a:ext uri="{FF2B5EF4-FFF2-40B4-BE49-F238E27FC236}">
                      <a16:creationId xmlns:a16="http://schemas.microsoft.com/office/drawing/2014/main" id="{7DF16EAA-6A98-4D63-A494-4F62BCF5D336}"/>
                    </a:ext>
                  </a:extLst>
                </p:cNvPr>
                <p:cNvPicPr/>
                <p:nvPr/>
              </p:nvPicPr>
              <p:blipFill>
                <a:blip r:embed="rId210"/>
                <a:stretch>
                  <a:fillRect/>
                </a:stretch>
              </p:blipFill>
              <p:spPr>
                <a:xfrm>
                  <a:off x="8249135" y="2366185"/>
                  <a:ext cx="1342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73" name="筆跡 172">
                  <a:extLst>
                    <a:ext uri="{FF2B5EF4-FFF2-40B4-BE49-F238E27FC236}">
                      <a16:creationId xmlns:a16="http://schemas.microsoft.com/office/drawing/2014/main" id="{6DEC446B-E73B-47E8-9EFB-6E3FFF3AD07E}"/>
                    </a:ext>
                  </a:extLst>
                </p14:cNvPr>
                <p14:cNvContentPartPr/>
                <p14:nvPr/>
              </p14:nvContentPartPr>
              <p14:xfrm>
                <a:off x="8409335" y="2335945"/>
                <a:ext cx="508320" cy="257760"/>
              </p14:xfrm>
            </p:contentPart>
          </mc:Choice>
          <mc:Fallback xmlns="">
            <p:pic>
              <p:nvPicPr>
                <p:cNvPr id="173" name="筆跡 172">
                  <a:extLst>
                    <a:ext uri="{FF2B5EF4-FFF2-40B4-BE49-F238E27FC236}">
                      <a16:creationId xmlns:a16="http://schemas.microsoft.com/office/drawing/2014/main" id="{6DEC446B-E73B-47E8-9EFB-6E3FFF3AD07E}"/>
                    </a:ext>
                  </a:extLst>
                </p:cNvPr>
                <p:cNvPicPr/>
                <p:nvPr/>
              </p:nvPicPr>
              <p:blipFill>
                <a:blip r:embed="rId212"/>
                <a:stretch>
                  <a:fillRect/>
                </a:stretch>
              </p:blipFill>
              <p:spPr>
                <a:xfrm>
                  <a:off x="8400695" y="2326945"/>
                  <a:ext cx="52596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74" name="筆跡 173">
                  <a:extLst>
                    <a:ext uri="{FF2B5EF4-FFF2-40B4-BE49-F238E27FC236}">
                      <a16:creationId xmlns:a16="http://schemas.microsoft.com/office/drawing/2014/main" id="{445A7E0E-70FD-4337-9E73-6AD630EF8AB0}"/>
                    </a:ext>
                  </a:extLst>
                </p14:cNvPr>
                <p14:cNvContentPartPr/>
                <p14:nvPr/>
              </p14:nvContentPartPr>
              <p14:xfrm>
                <a:off x="8648015" y="2453665"/>
                <a:ext cx="116640" cy="107640"/>
              </p14:xfrm>
            </p:contentPart>
          </mc:Choice>
          <mc:Fallback xmlns="">
            <p:pic>
              <p:nvPicPr>
                <p:cNvPr id="174" name="筆跡 173">
                  <a:extLst>
                    <a:ext uri="{FF2B5EF4-FFF2-40B4-BE49-F238E27FC236}">
                      <a16:creationId xmlns:a16="http://schemas.microsoft.com/office/drawing/2014/main" id="{445A7E0E-70FD-4337-9E73-6AD630EF8AB0}"/>
                    </a:ext>
                  </a:extLst>
                </p:cNvPr>
                <p:cNvPicPr/>
                <p:nvPr/>
              </p:nvPicPr>
              <p:blipFill>
                <a:blip r:embed="rId214"/>
                <a:stretch>
                  <a:fillRect/>
                </a:stretch>
              </p:blipFill>
              <p:spPr>
                <a:xfrm>
                  <a:off x="8639375" y="2445025"/>
                  <a:ext cx="1342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75" name="筆跡 174">
                  <a:extLst>
                    <a:ext uri="{FF2B5EF4-FFF2-40B4-BE49-F238E27FC236}">
                      <a16:creationId xmlns:a16="http://schemas.microsoft.com/office/drawing/2014/main" id="{6D16816E-D9A4-4A04-BE7A-FAB83F7B178C}"/>
                    </a:ext>
                  </a:extLst>
                </p14:cNvPr>
                <p14:cNvContentPartPr/>
                <p14:nvPr/>
              </p14:nvContentPartPr>
              <p14:xfrm>
                <a:off x="8768255" y="2487865"/>
                <a:ext cx="137160" cy="17640"/>
              </p14:xfrm>
            </p:contentPart>
          </mc:Choice>
          <mc:Fallback xmlns="">
            <p:pic>
              <p:nvPicPr>
                <p:cNvPr id="175" name="筆跡 174">
                  <a:extLst>
                    <a:ext uri="{FF2B5EF4-FFF2-40B4-BE49-F238E27FC236}">
                      <a16:creationId xmlns:a16="http://schemas.microsoft.com/office/drawing/2014/main" id="{6D16816E-D9A4-4A04-BE7A-FAB83F7B178C}"/>
                    </a:ext>
                  </a:extLst>
                </p:cNvPr>
                <p:cNvPicPr/>
                <p:nvPr/>
              </p:nvPicPr>
              <p:blipFill>
                <a:blip r:embed="rId216"/>
                <a:stretch>
                  <a:fillRect/>
                </a:stretch>
              </p:blipFill>
              <p:spPr>
                <a:xfrm>
                  <a:off x="8759615" y="2478865"/>
                  <a:ext cx="1548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76" name="筆跡 175">
                  <a:extLst>
                    <a:ext uri="{FF2B5EF4-FFF2-40B4-BE49-F238E27FC236}">
                      <a16:creationId xmlns:a16="http://schemas.microsoft.com/office/drawing/2014/main" id="{A42D04A0-3EC2-4E40-BDCA-33D35342F7FB}"/>
                    </a:ext>
                  </a:extLst>
                </p14:cNvPr>
                <p14:cNvContentPartPr/>
                <p14:nvPr/>
              </p14:nvContentPartPr>
              <p14:xfrm>
                <a:off x="8768255" y="2487865"/>
                <a:ext cx="360" cy="360"/>
              </p14:xfrm>
            </p:contentPart>
          </mc:Choice>
          <mc:Fallback xmlns="">
            <p:pic>
              <p:nvPicPr>
                <p:cNvPr id="176" name="筆跡 175">
                  <a:extLst>
                    <a:ext uri="{FF2B5EF4-FFF2-40B4-BE49-F238E27FC236}">
                      <a16:creationId xmlns:a16="http://schemas.microsoft.com/office/drawing/2014/main" id="{A42D04A0-3EC2-4E40-BDCA-33D35342F7FB}"/>
                    </a:ext>
                  </a:extLst>
                </p:cNvPr>
                <p:cNvPicPr/>
                <p:nvPr/>
              </p:nvPicPr>
              <p:blipFill>
                <a:blip r:embed="rId208"/>
                <a:stretch>
                  <a:fillRect/>
                </a:stretch>
              </p:blipFill>
              <p:spPr>
                <a:xfrm>
                  <a:off x="8759615" y="247886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77" name="筆跡 176">
                  <a:extLst>
                    <a:ext uri="{FF2B5EF4-FFF2-40B4-BE49-F238E27FC236}">
                      <a16:creationId xmlns:a16="http://schemas.microsoft.com/office/drawing/2014/main" id="{C6B6A1DB-8092-4AF8-A0C8-E4CD12FB79AB}"/>
                    </a:ext>
                  </a:extLst>
                </p14:cNvPr>
                <p14:cNvContentPartPr/>
                <p14:nvPr/>
              </p14:nvContentPartPr>
              <p14:xfrm>
                <a:off x="8768255" y="2487865"/>
                <a:ext cx="33480" cy="125640"/>
              </p14:xfrm>
            </p:contentPart>
          </mc:Choice>
          <mc:Fallback xmlns="">
            <p:pic>
              <p:nvPicPr>
                <p:cNvPr id="177" name="筆跡 176">
                  <a:extLst>
                    <a:ext uri="{FF2B5EF4-FFF2-40B4-BE49-F238E27FC236}">
                      <a16:creationId xmlns:a16="http://schemas.microsoft.com/office/drawing/2014/main" id="{C6B6A1DB-8092-4AF8-A0C8-E4CD12FB79AB}"/>
                    </a:ext>
                  </a:extLst>
                </p:cNvPr>
                <p:cNvPicPr/>
                <p:nvPr/>
              </p:nvPicPr>
              <p:blipFill>
                <a:blip r:embed="rId219"/>
                <a:stretch>
                  <a:fillRect/>
                </a:stretch>
              </p:blipFill>
              <p:spPr>
                <a:xfrm>
                  <a:off x="8759615" y="2478865"/>
                  <a:ext cx="5112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78" name="筆跡 177">
                  <a:extLst>
                    <a:ext uri="{FF2B5EF4-FFF2-40B4-BE49-F238E27FC236}">
                      <a16:creationId xmlns:a16="http://schemas.microsoft.com/office/drawing/2014/main" id="{47AFCB7F-0CC8-4ACB-902E-498ABF066972}"/>
                    </a:ext>
                  </a:extLst>
                </p14:cNvPr>
                <p14:cNvContentPartPr/>
                <p14:nvPr/>
              </p14:nvContentPartPr>
              <p14:xfrm>
                <a:off x="8849255" y="2530345"/>
                <a:ext cx="2520" cy="110880"/>
              </p14:xfrm>
            </p:contentPart>
          </mc:Choice>
          <mc:Fallback xmlns="">
            <p:pic>
              <p:nvPicPr>
                <p:cNvPr id="178" name="筆跡 177">
                  <a:extLst>
                    <a:ext uri="{FF2B5EF4-FFF2-40B4-BE49-F238E27FC236}">
                      <a16:creationId xmlns:a16="http://schemas.microsoft.com/office/drawing/2014/main" id="{47AFCB7F-0CC8-4ACB-902E-498ABF066972}"/>
                    </a:ext>
                  </a:extLst>
                </p:cNvPr>
                <p:cNvPicPr/>
                <p:nvPr/>
              </p:nvPicPr>
              <p:blipFill>
                <a:blip r:embed="rId221"/>
                <a:stretch>
                  <a:fillRect/>
                </a:stretch>
              </p:blipFill>
              <p:spPr>
                <a:xfrm>
                  <a:off x="8840255" y="2521345"/>
                  <a:ext cx="2016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79" name="筆跡 178">
                  <a:extLst>
                    <a:ext uri="{FF2B5EF4-FFF2-40B4-BE49-F238E27FC236}">
                      <a16:creationId xmlns:a16="http://schemas.microsoft.com/office/drawing/2014/main" id="{07867D5C-F952-4F57-98CD-5B12BFEE76F2}"/>
                    </a:ext>
                  </a:extLst>
                </p14:cNvPr>
                <p14:cNvContentPartPr/>
                <p14:nvPr/>
              </p14:nvContentPartPr>
              <p14:xfrm>
                <a:off x="8343095" y="2753185"/>
                <a:ext cx="48600" cy="21600"/>
              </p14:xfrm>
            </p:contentPart>
          </mc:Choice>
          <mc:Fallback xmlns="">
            <p:pic>
              <p:nvPicPr>
                <p:cNvPr id="179" name="筆跡 178">
                  <a:extLst>
                    <a:ext uri="{FF2B5EF4-FFF2-40B4-BE49-F238E27FC236}">
                      <a16:creationId xmlns:a16="http://schemas.microsoft.com/office/drawing/2014/main" id="{07867D5C-F952-4F57-98CD-5B12BFEE76F2}"/>
                    </a:ext>
                  </a:extLst>
                </p:cNvPr>
                <p:cNvPicPr/>
                <p:nvPr/>
              </p:nvPicPr>
              <p:blipFill>
                <a:blip r:embed="rId223"/>
                <a:stretch>
                  <a:fillRect/>
                </a:stretch>
              </p:blipFill>
              <p:spPr>
                <a:xfrm>
                  <a:off x="8334455" y="2744545"/>
                  <a:ext cx="6624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80" name="筆跡 179">
                  <a:extLst>
                    <a:ext uri="{FF2B5EF4-FFF2-40B4-BE49-F238E27FC236}">
                      <a16:creationId xmlns:a16="http://schemas.microsoft.com/office/drawing/2014/main" id="{3D22B4D4-588A-4E31-BEC8-F903D9C0DB9B}"/>
                    </a:ext>
                  </a:extLst>
                </p14:cNvPr>
                <p14:cNvContentPartPr/>
                <p14:nvPr/>
              </p14:nvContentPartPr>
              <p14:xfrm>
                <a:off x="8462255" y="2744545"/>
                <a:ext cx="186120" cy="146880"/>
              </p14:xfrm>
            </p:contentPart>
          </mc:Choice>
          <mc:Fallback xmlns="">
            <p:pic>
              <p:nvPicPr>
                <p:cNvPr id="180" name="筆跡 179">
                  <a:extLst>
                    <a:ext uri="{FF2B5EF4-FFF2-40B4-BE49-F238E27FC236}">
                      <a16:creationId xmlns:a16="http://schemas.microsoft.com/office/drawing/2014/main" id="{3D22B4D4-588A-4E31-BEC8-F903D9C0DB9B}"/>
                    </a:ext>
                  </a:extLst>
                </p:cNvPr>
                <p:cNvPicPr/>
                <p:nvPr/>
              </p:nvPicPr>
              <p:blipFill>
                <a:blip r:embed="rId225"/>
                <a:stretch>
                  <a:fillRect/>
                </a:stretch>
              </p:blipFill>
              <p:spPr>
                <a:xfrm>
                  <a:off x="8453615" y="2735905"/>
                  <a:ext cx="203760" cy="164520"/>
                </a:xfrm>
                <a:prstGeom prst="rect">
                  <a:avLst/>
                </a:prstGeom>
              </p:spPr>
            </p:pic>
          </mc:Fallback>
        </mc:AlternateContent>
      </p:grpSp>
      <p:grpSp>
        <p:nvGrpSpPr>
          <p:cNvPr id="186" name="群組 185">
            <a:extLst>
              <a:ext uri="{FF2B5EF4-FFF2-40B4-BE49-F238E27FC236}">
                <a16:creationId xmlns:a16="http://schemas.microsoft.com/office/drawing/2014/main" id="{8C61CBC2-11AF-4B11-8D66-06D4F94116A3}"/>
              </a:ext>
            </a:extLst>
          </p:cNvPr>
          <p:cNvGrpSpPr/>
          <p:nvPr/>
        </p:nvGrpSpPr>
        <p:grpSpPr>
          <a:xfrm>
            <a:off x="6142415" y="3858745"/>
            <a:ext cx="311400" cy="545040"/>
            <a:chOff x="6142415" y="3858745"/>
            <a:chExt cx="311400" cy="545040"/>
          </a:xfrm>
        </p:grpSpPr>
        <mc:AlternateContent xmlns:mc="http://schemas.openxmlformats.org/markup-compatibility/2006" xmlns:p14="http://schemas.microsoft.com/office/powerpoint/2010/main">
          <mc:Choice Requires="p14">
            <p:contentPart p14:bwMode="auto" r:id="rId226">
              <p14:nvContentPartPr>
                <p14:cNvPr id="182" name="筆跡 181">
                  <a:extLst>
                    <a:ext uri="{FF2B5EF4-FFF2-40B4-BE49-F238E27FC236}">
                      <a16:creationId xmlns:a16="http://schemas.microsoft.com/office/drawing/2014/main" id="{F0F832D5-EDD7-4920-B358-DC0658E2AE3F}"/>
                    </a:ext>
                  </a:extLst>
                </p14:cNvPr>
                <p14:cNvContentPartPr/>
                <p14:nvPr/>
              </p14:nvContentPartPr>
              <p14:xfrm>
                <a:off x="6210815" y="3858745"/>
                <a:ext cx="48240" cy="430200"/>
              </p14:xfrm>
            </p:contentPart>
          </mc:Choice>
          <mc:Fallback xmlns="">
            <p:pic>
              <p:nvPicPr>
                <p:cNvPr id="182" name="筆跡 181">
                  <a:extLst>
                    <a:ext uri="{FF2B5EF4-FFF2-40B4-BE49-F238E27FC236}">
                      <a16:creationId xmlns:a16="http://schemas.microsoft.com/office/drawing/2014/main" id="{F0F832D5-EDD7-4920-B358-DC0658E2AE3F}"/>
                    </a:ext>
                  </a:extLst>
                </p:cNvPr>
                <p:cNvPicPr/>
                <p:nvPr/>
              </p:nvPicPr>
              <p:blipFill>
                <a:blip r:embed="rId227"/>
                <a:stretch>
                  <a:fillRect/>
                </a:stretch>
              </p:blipFill>
              <p:spPr>
                <a:xfrm>
                  <a:off x="6201815" y="3850105"/>
                  <a:ext cx="65880" cy="4478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83" name="筆跡 182">
                  <a:extLst>
                    <a:ext uri="{FF2B5EF4-FFF2-40B4-BE49-F238E27FC236}">
                      <a16:creationId xmlns:a16="http://schemas.microsoft.com/office/drawing/2014/main" id="{2FD36EB9-F320-4AC2-A50A-4A4EEA135417}"/>
                    </a:ext>
                  </a:extLst>
                </p14:cNvPr>
                <p14:cNvContentPartPr/>
                <p14:nvPr/>
              </p14:nvContentPartPr>
              <p14:xfrm>
                <a:off x="6266615" y="3863785"/>
                <a:ext cx="106200" cy="503640"/>
              </p14:xfrm>
            </p:contentPart>
          </mc:Choice>
          <mc:Fallback xmlns="">
            <p:pic>
              <p:nvPicPr>
                <p:cNvPr id="183" name="筆跡 182">
                  <a:extLst>
                    <a:ext uri="{FF2B5EF4-FFF2-40B4-BE49-F238E27FC236}">
                      <a16:creationId xmlns:a16="http://schemas.microsoft.com/office/drawing/2014/main" id="{2FD36EB9-F320-4AC2-A50A-4A4EEA135417}"/>
                    </a:ext>
                  </a:extLst>
                </p:cNvPr>
                <p:cNvPicPr/>
                <p:nvPr/>
              </p:nvPicPr>
              <p:blipFill>
                <a:blip r:embed="rId229"/>
                <a:stretch>
                  <a:fillRect/>
                </a:stretch>
              </p:blipFill>
              <p:spPr>
                <a:xfrm>
                  <a:off x="6257975" y="3855145"/>
                  <a:ext cx="12384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84" name="筆跡 183">
                  <a:extLst>
                    <a:ext uri="{FF2B5EF4-FFF2-40B4-BE49-F238E27FC236}">
                      <a16:creationId xmlns:a16="http://schemas.microsoft.com/office/drawing/2014/main" id="{6AAC7AB7-EE73-4726-B63F-21EA49A59BD5}"/>
                    </a:ext>
                  </a:extLst>
                </p14:cNvPr>
                <p14:cNvContentPartPr/>
                <p14:nvPr/>
              </p14:nvContentPartPr>
              <p14:xfrm>
                <a:off x="6142415" y="4207945"/>
                <a:ext cx="197280" cy="195840"/>
              </p14:xfrm>
            </p:contentPart>
          </mc:Choice>
          <mc:Fallback xmlns="">
            <p:pic>
              <p:nvPicPr>
                <p:cNvPr id="184" name="筆跡 183">
                  <a:extLst>
                    <a:ext uri="{FF2B5EF4-FFF2-40B4-BE49-F238E27FC236}">
                      <a16:creationId xmlns:a16="http://schemas.microsoft.com/office/drawing/2014/main" id="{6AAC7AB7-EE73-4726-B63F-21EA49A59BD5}"/>
                    </a:ext>
                  </a:extLst>
                </p:cNvPr>
                <p:cNvPicPr/>
                <p:nvPr/>
              </p:nvPicPr>
              <p:blipFill>
                <a:blip r:embed="rId231"/>
                <a:stretch>
                  <a:fillRect/>
                </a:stretch>
              </p:blipFill>
              <p:spPr>
                <a:xfrm>
                  <a:off x="6133415" y="4199305"/>
                  <a:ext cx="21492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85" name="筆跡 184">
                  <a:extLst>
                    <a:ext uri="{FF2B5EF4-FFF2-40B4-BE49-F238E27FC236}">
                      <a16:creationId xmlns:a16="http://schemas.microsoft.com/office/drawing/2014/main" id="{521B8AAC-17FB-4227-8EBD-49CF945D9BA2}"/>
                    </a:ext>
                  </a:extLst>
                </p14:cNvPr>
                <p14:cNvContentPartPr/>
                <p14:nvPr/>
              </p14:nvContentPartPr>
              <p14:xfrm>
                <a:off x="6264815" y="4184185"/>
                <a:ext cx="189000" cy="213480"/>
              </p14:xfrm>
            </p:contentPart>
          </mc:Choice>
          <mc:Fallback xmlns="">
            <p:pic>
              <p:nvPicPr>
                <p:cNvPr id="185" name="筆跡 184">
                  <a:extLst>
                    <a:ext uri="{FF2B5EF4-FFF2-40B4-BE49-F238E27FC236}">
                      <a16:creationId xmlns:a16="http://schemas.microsoft.com/office/drawing/2014/main" id="{521B8AAC-17FB-4227-8EBD-49CF945D9BA2}"/>
                    </a:ext>
                  </a:extLst>
                </p:cNvPr>
                <p:cNvPicPr/>
                <p:nvPr/>
              </p:nvPicPr>
              <p:blipFill>
                <a:blip r:embed="rId233"/>
                <a:stretch>
                  <a:fillRect/>
                </a:stretch>
              </p:blipFill>
              <p:spPr>
                <a:xfrm>
                  <a:off x="6255815" y="4175185"/>
                  <a:ext cx="206640" cy="231120"/>
                </a:xfrm>
                <a:prstGeom prst="rect">
                  <a:avLst/>
                </a:prstGeom>
              </p:spPr>
            </p:pic>
          </mc:Fallback>
        </mc:AlternateContent>
      </p:grpSp>
      <p:grpSp>
        <p:nvGrpSpPr>
          <p:cNvPr id="194" name="群組 193">
            <a:extLst>
              <a:ext uri="{FF2B5EF4-FFF2-40B4-BE49-F238E27FC236}">
                <a16:creationId xmlns:a16="http://schemas.microsoft.com/office/drawing/2014/main" id="{062D5695-533C-4524-BD4A-79E37D8CB794}"/>
              </a:ext>
            </a:extLst>
          </p:cNvPr>
          <p:cNvGrpSpPr/>
          <p:nvPr/>
        </p:nvGrpSpPr>
        <p:grpSpPr>
          <a:xfrm>
            <a:off x="5295736" y="4718065"/>
            <a:ext cx="3601080" cy="1791000"/>
            <a:chOff x="5358335" y="2073505"/>
            <a:chExt cx="3601080" cy="1791000"/>
          </a:xfrm>
        </p:grpSpPr>
        <mc:AlternateContent xmlns:mc="http://schemas.openxmlformats.org/markup-compatibility/2006" xmlns:p14="http://schemas.microsoft.com/office/powerpoint/2010/main">
          <mc:Choice Requires="p14">
            <p:contentPart p14:bwMode="auto" r:id="rId234">
              <p14:nvContentPartPr>
                <p14:cNvPr id="188" name="筆跡 187">
                  <a:extLst>
                    <a:ext uri="{FF2B5EF4-FFF2-40B4-BE49-F238E27FC236}">
                      <a16:creationId xmlns:a16="http://schemas.microsoft.com/office/drawing/2014/main" id="{17FEC0AB-FA86-46B9-BC49-B93C68CC0027}"/>
                    </a:ext>
                  </a:extLst>
                </p14:cNvPr>
                <p14:cNvContentPartPr/>
                <p14:nvPr/>
              </p14:nvContentPartPr>
              <p14:xfrm>
                <a:off x="5358335" y="3210025"/>
                <a:ext cx="3228120" cy="91800"/>
              </p14:xfrm>
            </p:contentPart>
          </mc:Choice>
          <mc:Fallback xmlns="">
            <p:pic>
              <p:nvPicPr>
                <p:cNvPr id="188" name="筆跡 187">
                  <a:extLst>
                    <a:ext uri="{FF2B5EF4-FFF2-40B4-BE49-F238E27FC236}">
                      <a16:creationId xmlns:a16="http://schemas.microsoft.com/office/drawing/2014/main" id="{17FEC0AB-FA86-46B9-BC49-B93C68CC0027}"/>
                    </a:ext>
                  </a:extLst>
                </p:cNvPr>
                <p:cNvPicPr/>
                <p:nvPr/>
              </p:nvPicPr>
              <p:blipFill>
                <a:blip r:embed="rId235"/>
                <a:stretch>
                  <a:fillRect/>
                </a:stretch>
              </p:blipFill>
              <p:spPr>
                <a:xfrm>
                  <a:off x="5349335" y="3201025"/>
                  <a:ext cx="324576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89" name="筆跡 188">
                  <a:extLst>
                    <a:ext uri="{FF2B5EF4-FFF2-40B4-BE49-F238E27FC236}">
                      <a16:creationId xmlns:a16="http://schemas.microsoft.com/office/drawing/2014/main" id="{340BE045-9DCF-4498-8E9E-49BADCCA481F}"/>
                    </a:ext>
                  </a:extLst>
                </p14:cNvPr>
                <p14:cNvContentPartPr/>
                <p14:nvPr/>
              </p14:nvContentPartPr>
              <p14:xfrm>
                <a:off x="8372255" y="3205705"/>
                <a:ext cx="302760" cy="132120"/>
              </p14:xfrm>
            </p:contentPart>
          </mc:Choice>
          <mc:Fallback xmlns="">
            <p:pic>
              <p:nvPicPr>
                <p:cNvPr id="189" name="筆跡 188">
                  <a:extLst>
                    <a:ext uri="{FF2B5EF4-FFF2-40B4-BE49-F238E27FC236}">
                      <a16:creationId xmlns:a16="http://schemas.microsoft.com/office/drawing/2014/main" id="{340BE045-9DCF-4498-8E9E-49BADCCA481F}"/>
                    </a:ext>
                  </a:extLst>
                </p:cNvPr>
                <p:cNvPicPr/>
                <p:nvPr/>
              </p:nvPicPr>
              <p:blipFill>
                <a:blip r:embed="rId237"/>
                <a:stretch>
                  <a:fillRect/>
                </a:stretch>
              </p:blipFill>
              <p:spPr>
                <a:xfrm>
                  <a:off x="8363255" y="3196705"/>
                  <a:ext cx="32040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90" name="筆跡 189">
                  <a:extLst>
                    <a:ext uri="{FF2B5EF4-FFF2-40B4-BE49-F238E27FC236}">
                      <a16:creationId xmlns:a16="http://schemas.microsoft.com/office/drawing/2014/main" id="{209A2395-1EB1-4268-9A21-690EE42732FC}"/>
                    </a:ext>
                  </a:extLst>
                </p14:cNvPr>
                <p14:cNvContentPartPr/>
                <p14:nvPr/>
              </p14:nvContentPartPr>
              <p14:xfrm>
                <a:off x="5553095" y="2073505"/>
                <a:ext cx="222480" cy="1791000"/>
              </p14:xfrm>
            </p:contentPart>
          </mc:Choice>
          <mc:Fallback xmlns="">
            <p:pic>
              <p:nvPicPr>
                <p:cNvPr id="190" name="筆跡 189">
                  <a:extLst>
                    <a:ext uri="{FF2B5EF4-FFF2-40B4-BE49-F238E27FC236}">
                      <a16:creationId xmlns:a16="http://schemas.microsoft.com/office/drawing/2014/main" id="{209A2395-1EB1-4268-9A21-690EE42732FC}"/>
                    </a:ext>
                  </a:extLst>
                </p:cNvPr>
                <p:cNvPicPr/>
                <p:nvPr/>
              </p:nvPicPr>
              <p:blipFill>
                <a:blip r:embed="rId239"/>
                <a:stretch>
                  <a:fillRect/>
                </a:stretch>
              </p:blipFill>
              <p:spPr>
                <a:xfrm>
                  <a:off x="5544080" y="2064503"/>
                  <a:ext cx="240149" cy="1808644"/>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91" name="筆跡 190">
                  <a:extLst>
                    <a:ext uri="{FF2B5EF4-FFF2-40B4-BE49-F238E27FC236}">
                      <a16:creationId xmlns:a16="http://schemas.microsoft.com/office/drawing/2014/main" id="{10F90F9D-1B85-47B1-8EFC-272C53E8610E}"/>
                    </a:ext>
                  </a:extLst>
                </p14:cNvPr>
                <p14:cNvContentPartPr/>
                <p14:nvPr/>
              </p14:nvContentPartPr>
              <p14:xfrm>
                <a:off x="5690255" y="2086465"/>
                <a:ext cx="238680" cy="180720"/>
              </p14:xfrm>
            </p:contentPart>
          </mc:Choice>
          <mc:Fallback xmlns="">
            <p:pic>
              <p:nvPicPr>
                <p:cNvPr id="191" name="筆跡 190">
                  <a:extLst>
                    <a:ext uri="{FF2B5EF4-FFF2-40B4-BE49-F238E27FC236}">
                      <a16:creationId xmlns:a16="http://schemas.microsoft.com/office/drawing/2014/main" id="{10F90F9D-1B85-47B1-8EFC-272C53E8610E}"/>
                    </a:ext>
                  </a:extLst>
                </p:cNvPr>
                <p:cNvPicPr/>
                <p:nvPr/>
              </p:nvPicPr>
              <p:blipFill>
                <a:blip r:embed="rId241"/>
                <a:stretch>
                  <a:fillRect/>
                </a:stretch>
              </p:blipFill>
              <p:spPr>
                <a:xfrm>
                  <a:off x="5681255" y="2077447"/>
                  <a:ext cx="256320" cy="198395"/>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92" name="筆跡 191">
                  <a:extLst>
                    <a:ext uri="{FF2B5EF4-FFF2-40B4-BE49-F238E27FC236}">
                      <a16:creationId xmlns:a16="http://schemas.microsoft.com/office/drawing/2014/main" id="{AAAD5D94-B4A4-4B61-BC57-D0A7831D518C}"/>
                    </a:ext>
                  </a:extLst>
                </p14:cNvPr>
                <p14:cNvContentPartPr/>
                <p14:nvPr/>
              </p14:nvContentPartPr>
              <p14:xfrm>
                <a:off x="8833775" y="3239545"/>
                <a:ext cx="101160" cy="223200"/>
              </p14:xfrm>
            </p:contentPart>
          </mc:Choice>
          <mc:Fallback xmlns="">
            <p:pic>
              <p:nvPicPr>
                <p:cNvPr id="192" name="筆跡 191">
                  <a:extLst>
                    <a:ext uri="{FF2B5EF4-FFF2-40B4-BE49-F238E27FC236}">
                      <a16:creationId xmlns:a16="http://schemas.microsoft.com/office/drawing/2014/main" id="{AAAD5D94-B4A4-4B61-BC57-D0A7831D518C}"/>
                    </a:ext>
                  </a:extLst>
                </p:cNvPr>
                <p:cNvPicPr/>
                <p:nvPr/>
              </p:nvPicPr>
              <p:blipFill>
                <a:blip r:embed="rId243"/>
                <a:stretch>
                  <a:fillRect/>
                </a:stretch>
              </p:blipFill>
              <p:spPr>
                <a:xfrm>
                  <a:off x="8824775" y="3230545"/>
                  <a:ext cx="11880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93" name="筆跡 192">
                  <a:extLst>
                    <a:ext uri="{FF2B5EF4-FFF2-40B4-BE49-F238E27FC236}">
                      <a16:creationId xmlns:a16="http://schemas.microsoft.com/office/drawing/2014/main" id="{A401F8DF-045E-4531-AEE0-E791FE729FF4}"/>
                    </a:ext>
                  </a:extLst>
                </p14:cNvPr>
                <p14:cNvContentPartPr/>
                <p14:nvPr/>
              </p14:nvContentPartPr>
              <p14:xfrm>
                <a:off x="8803535" y="3269065"/>
                <a:ext cx="155880" cy="136440"/>
              </p14:xfrm>
            </p:contentPart>
          </mc:Choice>
          <mc:Fallback xmlns="">
            <p:pic>
              <p:nvPicPr>
                <p:cNvPr id="193" name="筆跡 192">
                  <a:extLst>
                    <a:ext uri="{FF2B5EF4-FFF2-40B4-BE49-F238E27FC236}">
                      <a16:creationId xmlns:a16="http://schemas.microsoft.com/office/drawing/2014/main" id="{A401F8DF-045E-4531-AEE0-E791FE729FF4}"/>
                    </a:ext>
                  </a:extLst>
                </p:cNvPr>
                <p:cNvPicPr/>
                <p:nvPr/>
              </p:nvPicPr>
              <p:blipFill>
                <a:blip r:embed="rId245"/>
                <a:stretch>
                  <a:fillRect/>
                </a:stretch>
              </p:blipFill>
              <p:spPr>
                <a:xfrm>
                  <a:off x="8794535" y="3260065"/>
                  <a:ext cx="173520" cy="154080"/>
                </a:xfrm>
                <a:prstGeom prst="rect">
                  <a:avLst/>
                </a:prstGeom>
              </p:spPr>
            </p:pic>
          </mc:Fallback>
        </mc:AlternateContent>
      </p:grpSp>
      <p:grpSp>
        <p:nvGrpSpPr>
          <p:cNvPr id="205" name="群組 204">
            <a:extLst>
              <a:ext uri="{FF2B5EF4-FFF2-40B4-BE49-F238E27FC236}">
                <a16:creationId xmlns:a16="http://schemas.microsoft.com/office/drawing/2014/main" id="{1B6B685A-C275-4699-B719-9715061FAFDD}"/>
              </a:ext>
            </a:extLst>
          </p:cNvPr>
          <p:cNvGrpSpPr/>
          <p:nvPr/>
        </p:nvGrpSpPr>
        <p:grpSpPr>
          <a:xfrm>
            <a:off x="5905576" y="4964305"/>
            <a:ext cx="2140920" cy="1369080"/>
            <a:chOff x="5968175" y="2319745"/>
            <a:chExt cx="2140920" cy="1369080"/>
          </a:xfrm>
        </p:grpSpPr>
        <mc:AlternateContent xmlns:mc="http://schemas.openxmlformats.org/markup-compatibility/2006" xmlns:p14="http://schemas.microsoft.com/office/powerpoint/2010/main">
          <mc:Choice Requires="p14">
            <p:contentPart p14:bwMode="auto" r:id="rId246">
              <p14:nvContentPartPr>
                <p14:cNvPr id="196" name="筆跡 195">
                  <a:extLst>
                    <a:ext uri="{FF2B5EF4-FFF2-40B4-BE49-F238E27FC236}">
                      <a16:creationId xmlns:a16="http://schemas.microsoft.com/office/drawing/2014/main" id="{EFE3915F-D498-40E2-8380-2BC81B835780}"/>
                    </a:ext>
                  </a:extLst>
                </p14:cNvPr>
                <p14:cNvContentPartPr/>
                <p14:nvPr/>
              </p14:nvContentPartPr>
              <p14:xfrm>
                <a:off x="7036295" y="3228745"/>
                <a:ext cx="2520" cy="153720"/>
              </p14:xfrm>
            </p:contentPart>
          </mc:Choice>
          <mc:Fallback xmlns="">
            <p:pic>
              <p:nvPicPr>
                <p:cNvPr id="196" name="筆跡 195">
                  <a:extLst>
                    <a:ext uri="{FF2B5EF4-FFF2-40B4-BE49-F238E27FC236}">
                      <a16:creationId xmlns:a16="http://schemas.microsoft.com/office/drawing/2014/main" id="{EFE3915F-D498-40E2-8380-2BC81B835780}"/>
                    </a:ext>
                  </a:extLst>
                </p:cNvPr>
                <p:cNvPicPr/>
                <p:nvPr/>
              </p:nvPicPr>
              <p:blipFill>
                <a:blip r:embed="rId247"/>
                <a:stretch>
                  <a:fillRect/>
                </a:stretch>
              </p:blipFill>
              <p:spPr>
                <a:xfrm>
                  <a:off x="7025795" y="3219745"/>
                  <a:ext cx="231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97" name="筆跡 196">
                  <a:extLst>
                    <a:ext uri="{FF2B5EF4-FFF2-40B4-BE49-F238E27FC236}">
                      <a16:creationId xmlns:a16="http://schemas.microsoft.com/office/drawing/2014/main" id="{2E6B5959-79AE-48E9-A04D-9E71484010DB}"/>
                    </a:ext>
                  </a:extLst>
                </p14:cNvPr>
                <p14:cNvContentPartPr/>
                <p14:nvPr/>
              </p14:nvContentPartPr>
              <p14:xfrm>
                <a:off x="6931535" y="3488305"/>
                <a:ext cx="314640" cy="200520"/>
              </p14:xfrm>
            </p:contentPart>
          </mc:Choice>
          <mc:Fallback xmlns="">
            <p:pic>
              <p:nvPicPr>
                <p:cNvPr id="197" name="筆跡 196">
                  <a:extLst>
                    <a:ext uri="{FF2B5EF4-FFF2-40B4-BE49-F238E27FC236}">
                      <a16:creationId xmlns:a16="http://schemas.microsoft.com/office/drawing/2014/main" id="{2E6B5959-79AE-48E9-A04D-9E71484010DB}"/>
                    </a:ext>
                  </a:extLst>
                </p:cNvPr>
                <p:cNvPicPr/>
                <p:nvPr/>
              </p:nvPicPr>
              <p:blipFill>
                <a:blip r:embed="rId249"/>
                <a:stretch>
                  <a:fillRect/>
                </a:stretch>
              </p:blipFill>
              <p:spPr>
                <a:xfrm>
                  <a:off x="6922535" y="3479305"/>
                  <a:ext cx="3322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98" name="筆跡 197">
                  <a:extLst>
                    <a:ext uri="{FF2B5EF4-FFF2-40B4-BE49-F238E27FC236}">
                      <a16:creationId xmlns:a16="http://schemas.microsoft.com/office/drawing/2014/main" id="{0BD206FD-0E50-4508-B40F-1588BCAF12AA}"/>
                    </a:ext>
                  </a:extLst>
                </p14:cNvPr>
                <p14:cNvContentPartPr/>
                <p14:nvPr/>
              </p14:nvContentPartPr>
              <p14:xfrm>
                <a:off x="7019735" y="2319745"/>
                <a:ext cx="6840" cy="42840"/>
              </p14:xfrm>
            </p:contentPart>
          </mc:Choice>
          <mc:Fallback xmlns="">
            <p:pic>
              <p:nvPicPr>
                <p:cNvPr id="198" name="筆跡 197">
                  <a:extLst>
                    <a:ext uri="{FF2B5EF4-FFF2-40B4-BE49-F238E27FC236}">
                      <a16:creationId xmlns:a16="http://schemas.microsoft.com/office/drawing/2014/main" id="{0BD206FD-0E50-4508-B40F-1588BCAF12AA}"/>
                    </a:ext>
                  </a:extLst>
                </p:cNvPr>
                <p:cNvPicPr/>
                <p:nvPr/>
              </p:nvPicPr>
              <p:blipFill>
                <a:blip r:embed="rId251"/>
                <a:stretch>
                  <a:fillRect/>
                </a:stretch>
              </p:blipFill>
              <p:spPr>
                <a:xfrm>
                  <a:off x="7011185" y="2310745"/>
                  <a:ext cx="23598"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99" name="筆跡 198">
                  <a:extLst>
                    <a:ext uri="{FF2B5EF4-FFF2-40B4-BE49-F238E27FC236}">
                      <a16:creationId xmlns:a16="http://schemas.microsoft.com/office/drawing/2014/main" id="{EF7D6DE7-3AAD-4625-9CA2-9C7BB9C46D17}"/>
                    </a:ext>
                  </a:extLst>
                </p14:cNvPr>
                <p14:cNvContentPartPr/>
                <p14:nvPr/>
              </p14:nvContentPartPr>
              <p14:xfrm>
                <a:off x="7030175" y="2472745"/>
                <a:ext cx="4680" cy="55440"/>
              </p14:xfrm>
            </p:contentPart>
          </mc:Choice>
          <mc:Fallback xmlns="">
            <p:pic>
              <p:nvPicPr>
                <p:cNvPr id="199" name="筆跡 198">
                  <a:extLst>
                    <a:ext uri="{FF2B5EF4-FFF2-40B4-BE49-F238E27FC236}">
                      <a16:creationId xmlns:a16="http://schemas.microsoft.com/office/drawing/2014/main" id="{EF7D6DE7-3AAD-4625-9CA2-9C7BB9C46D17}"/>
                    </a:ext>
                  </a:extLst>
                </p:cNvPr>
                <p:cNvPicPr/>
                <p:nvPr/>
              </p:nvPicPr>
              <p:blipFill>
                <a:blip r:embed="rId253"/>
                <a:stretch>
                  <a:fillRect/>
                </a:stretch>
              </p:blipFill>
              <p:spPr>
                <a:xfrm>
                  <a:off x="7021175" y="2463745"/>
                  <a:ext cx="2232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00" name="筆跡 199">
                  <a:extLst>
                    <a:ext uri="{FF2B5EF4-FFF2-40B4-BE49-F238E27FC236}">
                      <a16:creationId xmlns:a16="http://schemas.microsoft.com/office/drawing/2014/main" id="{4E5AE85E-C238-49F4-A701-B0537E3B8890}"/>
                    </a:ext>
                  </a:extLst>
                </p14:cNvPr>
                <p14:cNvContentPartPr/>
                <p14:nvPr/>
              </p14:nvContentPartPr>
              <p14:xfrm>
                <a:off x="7019735" y="2646985"/>
                <a:ext cx="360" cy="42840"/>
              </p14:xfrm>
            </p:contentPart>
          </mc:Choice>
          <mc:Fallback xmlns="">
            <p:pic>
              <p:nvPicPr>
                <p:cNvPr id="200" name="筆跡 199">
                  <a:extLst>
                    <a:ext uri="{FF2B5EF4-FFF2-40B4-BE49-F238E27FC236}">
                      <a16:creationId xmlns:a16="http://schemas.microsoft.com/office/drawing/2014/main" id="{4E5AE85E-C238-49F4-A701-B0537E3B8890}"/>
                    </a:ext>
                  </a:extLst>
                </p:cNvPr>
                <p:cNvPicPr/>
                <p:nvPr/>
              </p:nvPicPr>
              <p:blipFill>
                <a:blip r:embed="rId172"/>
                <a:stretch>
                  <a:fillRect/>
                </a:stretch>
              </p:blipFill>
              <p:spPr>
                <a:xfrm>
                  <a:off x="7010735" y="2637985"/>
                  <a:ext cx="180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201" name="筆跡 200">
                  <a:extLst>
                    <a:ext uri="{FF2B5EF4-FFF2-40B4-BE49-F238E27FC236}">
                      <a16:creationId xmlns:a16="http://schemas.microsoft.com/office/drawing/2014/main" id="{3D704D7B-FF74-4240-8C55-8087C79FF77C}"/>
                    </a:ext>
                  </a:extLst>
                </p14:cNvPr>
                <p14:cNvContentPartPr/>
                <p14:nvPr/>
              </p14:nvContentPartPr>
              <p14:xfrm>
                <a:off x="7021895" y="2848945"/>
                <a:ext cx="360" cy="57600"/>
              </p14:xfrm>
            </p:contentPart>
          </mc:Choice>
          <mc:Fallback xmlns="">
            <p:pic>
              <p:nvPicPr>
                <p:cNvPr id="201" name="筆跡 200">
                  <a:extLst>
                    <a:ext uri="{FF2B5EF4-FFF2-40B4-BE49-F238E27FC236}">
                      <a16:creationId xmlns:a16="http://schemas.microsoft.com/office/drawing/2014/main" id="{3D704D7B-FF74-4240-8C55-8087C79FF77C}"/>
                    </a:ext>
                  </a:extLst>
                </p:cNvPr>
                <p:cNvPicPr/>
                <p:nvPr/>
              </p:nvPicPr>
              <p:blipFill>
                <a:blip r:embed="rId174"/>
                <a:stretch>
                  <a:fillRect/>
                </a:stretch>
              </p:blipFill>
              <p:spPr>
                <a:xfrm>
                  <a:off x="7012895" y="2839945"/>
                  <a:ext cx="1800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02" name="筆跡 201">
                  <a:extLst>
                    <a:ext uri="{FF2B5EF4-FFF2-40B4-BE49-F238E27FC236}">
                      <a16:creationId xmlns:a16="http://schemas.microsoft.com/office/drawing/2014/main" id="{B338A328-F761-41BA-BF1E-4DF04A619C57}"/>
                    </a:ext>
                  </a:extLst>
                </p14:cNvPr>
                <p14:cNvContentPartPr/>
                <p14:nvPr/>
              </p14:nvContentPartPr>
              <p14:xfrm>
                <a:off x="7036295" y="3027145"/>
                <a:ext cx="2880" cy="32040"/>
              </p14:xfrm>
            </p:contentPart>
          </mc:Choice>
          <mc:Fallback xmlns="">
            <p:pic>
              <p:nvPicPr>
                <p:cNvPr id="202" name="筆跡 201">
                  <a:extLst>
                    <a:ext uri="{FF2B5EF4-FFF2-40B4-BE49-F238E27FC236}">
                      <a16:creationId xmlns:a16="http://schemas.microsoft.com/office/drawing/2014/main" id="{B338A328-F761-41BA-BF1E-4DF04A619C57}"/>
                    </a:ext>
                  </a:extLst>
                </p:cNvPr>
                <p:cNvPicPr/>
                <p:nvPr/>
              </p:nvPicPr>
              <p:blipFill>
                <a:blip r:embed="rId257"/>
                <a:stretch>
                  <a:fillRect/>
                </a:stretch>
              </p:blipFill>
              <p:spPr>
                <a:xfrm>
                  <a:off x="7027295" y="3018145"/>
                  <a:ext cx="205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03" name="筆跡 202">
                  <a:extLst>
                    <a:ext uri="{FF2B5EF4-FFF2-40B4-BE49-F238E27FC236}">
                      <a16:creationId xmlns:a16="http://schemas.microsoft.com/office/drawing/2014/main" id="{6906361F-599E-4CC3-BA50-02187209DEC1}"/>
                    </a:ext>
                  </a:extLst>
                </p14:cNvPr>
                <p14:cNvContentPartPr/>
                <p14:nvPr/>
              </p14:nvContentPartPr>
              <p14:xfrm>
                <a:off x="5968175" y="2343145"/>
                <a:ext cx="1035360" cy="781920"/>
              </p14:xfrm>
            </p:contentPart>
          </mc:Choice>
          <mc:Fallback xmlns="">
            <p:pic>
              <p:nvPicPr>
                <p:cNvPr id="203" name="筆跡 202">
                  <a:extLst>
                    <a:ext uri="{FF2B5EF4-FFF2-40B4-BE49-F238E27FC236}">
                      <a16:creationId xmlns:a16="http://schemas.microsoft.com/office/drawing/2014/main" id="{6906361F-599E-4CC3-BA50-02187209DEC1}"/>
                    </a:ext>
                  </a:extLst>
                </p:cNvPr>
                <p:cNvPicPr/>
                <p:nvPr/>
              </p:nvPicPr>
              <p:blipFill>
                <a:blip r:embed="rId259"/>
                <a:stretch>
                  <a:fillRect/>
                </a:stretch>
              </p:blipFill>
              <p:spPr>
                <a:xfrm>
                  <a:off x="5959175" y="2334145"/>
                  <a:ext cx="1053000" cy="79956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04" name="筆跡 203">
                  <a:extLst>
                    <a:ext uri="{FF2B5EF4-FFF2-40B4-BE49-F238E27FC236}">
                      <a16:creationId xmlns:a16="http://schemas.microsoft.com/office/drawing/2014/main" id="{10C8F4AD-6E87-47F2-B591-879ABE2244AD}"/>
                    </a:ext>
                  </a:extLst>
                </p14:cNvPr>
                <p14:cNvContentPartPr/>
                <p14:nvPr/>
              </p14:nvContentPartPr>
              <p14:xfrm>
                <a:off x="6980495" y="2381665"/>
                <a:ext cx="1128600" cy="779760"/>
              </p14:xfrm>
            </p:contentPart>
          </mc:Choice>
          <mc:Fallback xmlns="">
            <p:pic>
              <p:nvPicPr>
                <p:cNvPr id="204" name="筆跡 203">
                  <a:extLst>
                    <a:ext uri="{FF2B5EF4-FFF2-40B4-BE49-F238E27FC236}">
                      <a16:creationId xmlns:a16="http://schemas.microsoft.com/office/drawing/2014/main" id="{10C8F4AD-6E87-47F2-B591-879ABE2244AD}"/>
                    </a:ext>
                  </a:extLst>
                </p:cNvPr>
                <p:cNvPicPr/>
                <p:nvPr/>
              </p:nvPicPr>
              <p:blipFill>
                <a:blip r:embed="rId261"/>
                <a:stretch>
                  <a:fillRect/>
                </a:stretch>
              </p:blipFill>
              <p:spPr>
                <a:xfrm>
                  <a:off x="6971495" y="2372665"/>
                  <a:ext cx="1146240" cy="797400"/>
                </a:xfrm>
                <a:prstGeom prst="rect">
                  <a:avLst/>
                </a:prstGeom>
              </p:spPr>
            </p:pic>
          </mc:Fallback>
        </mc:AlternateContent>
      </p:grpSp>
      <p:grpSp>
        <p:nvGrpSpPr>
          <p:cNvPr id="230" name="群組 229">
            <a:extLst>
              <a:ext uri="{FF2B5EF4-FFF2-40B4-BE49-F238E27FC236}">
                <a16:creationId xmlns:a16="http://schemas.microsoft.com/office/drawing/2014/main" id="{4B5A1E3A-0D99-44E3-B1BB-A9FAC9A52DAF}"/>
              </a:ext>
            </a:extLst>
          </p:cNvPr>
          <p:cNvGrpSpPr/>
          <p:nvPr/>
        </p:nvGrpSpPr>
        <p:grpSpPr>
          <a:xfrm>
            <a:off x="5557816" y="4928305"/>
            <a:ext cx="3148200" cy="860400"/>
            <a:chOff x="5620415" y="2283745"/>
            <a:chExt cx="3148200" cy="860400"/>
          </a:xfrm>
        </p:grpSpPr>
        <mc:AlternateContent xmlns:mc="http://schemas.openxmlformats.org/markup-compatibility/2006" xmlns:p14="http://schemas.microsoft.com/office/powerpoint/2010/main">
          <mc:Choice Requires="p14">
            <p:contentPart p14:bwMode="auto" r:id="rId262">
              <p14:nvContentPartPr>
                <p14:cNvPr id="207" name="筆跡 206">
                  <a:extLst>
                    <a:ext uri="{FF2B5EF4-FFF2-40B4-BE49-F238E27FC236}">
                      <a16:creationId xmlns:a16="http://schemas.microsoft.com/office/drawing/2014/main" id="{069AB1A4-E2AB-49B7-A1B1-28E6C81A35D7}"/>
                    </a:ext>
                  </a:extLst>
                </p14:cNvPr>
                <p14:cNvContentPartPr/>
                <p14:nvPr/>
              </p14:nvContentPartPr>
              <p14:xfrm>
                <a:off x="6760535" y="2332705"/>
                <a:ext cx="455040" cy="38520"/>
              </p14:xfrm>
            </p:contentPart>
          </mc:Choice>
          <mc:Fallback xmlns="">
            <p:pic>
              <p:nvPicPr>
                <p:cNvPr id="207" name="筆跡 206">
                  <a:extLst>
                    <a:ext uri="{FF2B5EF4-FFF2-40B4-BE49-F238E27FC236}">
                      <a16:creationId xmlns:a16="http://schemas.microsoft.com/office/drawing/2014/main" id="{069AB1A4-E2AB-49B7-A1B1-28E6C81A35D7}"/>
                    </a:ext>
                  </a:extLst>
                </p:cNvPr>
                <p:cNvPicPr/>
                <p:nvPr/>
              </p:nvPicPr>
              <p:blipFill>
                <a:blip r:embed="rId263"/>
                <a:stretch>
                  <a:fillRect/>
                </a:stretch>
              </p:blipFill>
              <p:spPr>
                <a:xfrm>
                  <a:off x="6751535" y="2323788"/>
                  <a:ext cx="472680" cy="55997"/>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08" name="筆跡 207">
                  <a:extLst>
                    <a:ext uri="{FF2B5EF4-FFF2-40B4-BE49-F238E27FC236}">
                      <a16:creationId xmlns:a16="http://schemas.microsoft.com/office/drawing/2014/main" id="{2249EE5F-4340-4DC3-8773-CB1AA1C23A4E}"/>
                    </a:ext>
                  </a:extLst>
                </p14:cNvPr>
                <p14:cNvContentPartPr/>
                <p14:nvPr/>
              </p14:nvContentPartPr>
              <p14:xfrm>
                <a:off x="5620415" y="2283745"/>
                <a:ext cx="1015920" cy="74160"/>
              </p14:xfrm>
            </p:contentPart>
          </mc:Choice>
          <mc:Fallback xmlns="">
            <p:pic>
              <p:nvPicPr>
                <p:cNvPr id="208" name="筆跡 207">
                  <a:extLst>
                    <a:ext uri="{FF2B5EF4-FFF2-40B4-BE49-F238E27FC236}">
                      <a16:creationId xmlns:a16="http://schemas.microsoft.com/office/drawing/2014/main" id="{2249EE5F-4340-4DC3-8773-CB1AA1C23A4E}"/>
                    </a:ext>
                  </a:extLst>
                </p:cNvPr>
                <p:cNvPicPr/>
                <p:nvPr/>
              </p:nvPicPr>
              <p:blipFill>
                <a:blip r:embed="rId265"/>
                <a:stretch>
                  <a:fillRect/>
                </a:stretch>
              </p:blipFill>
              <p:spPr>
                <a:xfrm>
                  <a:off x="5611418" y="2274701"/>
                  <a:ext cx="1033554" cy="91886"/>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10" name="筆跡 209">
                  <a:extLst>
                    <a:ext uri="{FF2B5EF4-FFF2-40B4-BE49-F238E27FC236}">
                      <a16:creationId xmlns:a16="http://schemas.microsoft.com/office/drawing/2014/main" id="{402C08A0-3F8A-4368-B4D0-44CAE1A4DB7E}"/>
                    </a:ext>
                  </a:extLst>
                </p14:cNvPr>
                <p14:cNvContentPartPr/>
                <p14:nvPr/>
              </p14:nvContentPartPr>
              <p14:xfrm>
                <a:off x="6760535" y="2549425"/>
                <a:ext cx="369720" cy="47160"/>
              </p14:xfrm>
            </p:contentPart>
          </mc:Choice>
          <mc:Fallback xmlns="">
            <p:pic>
              <p:nvPicPr>
                <p:cNvPr id="210" name="筆跡 209">
                  <a:extLst>
                    <a:ext uri="{FF2B5EF4-FFF2-40B4-BE49-F238E27FC236}">
                      <a16:creationId xmlns:a16="http://schemas.microsoft.com/office/drawing/2014/main" id="{402C08A0-3F8A-4368-B4D0-44CAE1A4DB7E}"/>
                    </a:ext>
                  </a:extLst>
                </p:cNvPr>
                <p:cNvPicPr/>
                <p:nvPr/>
              </p:nvPicPr>
              <p:blipFill>
                <a:blip r:embed="rId267"/>
                <a:stretch>
                  <a:fillRect/>
                </a:stretch>
              </p:blipFill>
              <p:spPr>
                <a:xfrm>
                  <a:off x="6751535" y="2540425"/>
                  <a:ext cx="3873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11" name="筆跡 210">
                  <a:extLst>
                    <a:ext uri="{FF2B5EF4-FFF2-40B4-BE49-F238E27FC236}">
                      <a16:creationId xmlns:a16="http://schemas.microsoft.com/office/drawing/2014/main" id="{A6CA0047-0F4B-4052-8AF3-DBAA58D9AF12}"/>
                    </a:ext>
                  </a:extLst>
                </p14:cNvPr>
                <p14:cNvContentPartPr/>
                <p14:nvPr/>
              </p14:nvContentPartPr>
              <p14:xfrm>
                <a:off x="6793655" y="2687305"/>
                <a:ext cx="406800" cy="360"/>
              </p14:xfrm>
            </p:contentPart>
          </mc:Choice>
          <mc:Fallback xmlns="">
            <p:pic>
              <p:nvPicPr>
                <p:cNvPr id="211" name="筆跡 210">
                  <a:extLst>
                    <a:ext uri="{FF2B5EF4-FFF2-40B4-BE49-F238E27FC236}">
                      <a16:creationId xmlns:a16="http://schemas.microsoft.com/office/drawing/2014/main" id="{A6CA0047-0F4B-4052-8AF3-DBAA58D9AF12}"/>
                    </a:ext>
                  </a:extLst>
                </p:cNvPr>
                <p:cNvPicPr/>
                <p:nvPr/>
              </p:nvPicPr>
              <p:blipFill>
                <a:blip r:embed="rId269"/>
                <a:stretch>
                  <a:fillRect/>
                </a:stretch>
              </p:blipFill>
              <p:spPr>
                <a:xfrm>
                  <a:off x="6784663" y="2678305"/>
                  <a:ext cx="424424"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12" name="筆跡 211">
                  <a:extLst>
                    <a:ext uri="{FF2B5EF4-FFF2-40B4-BE49-F238E27FC236}">
                      <a16:creationId xmlns:a16="http://schemas.microsoft.com/office/drawing/2014/main" id="{5F192A72-C961-47AD-8E15-04219087C6E7}"/>
                    </a:ext>
                  </a:extLst>
                </p14:cNvPr>
                <p14:cNvContentPartPr/>
                <p14:nvPr/>
              </p14:nvContentPartPr>
              <p14:xfrm>
                <a:off x="6772775" y="2770105"/>
                <a:ext cx="529200" cy="21600"/>
              </p14:xfrm>
            </p:contentPart>
          </mc:Choice>
          <mc:Fallback xmlns="">
            <p:pic>
              <p:nvPicPr>
                <p:cNvPr id="212" name="筆跡 211">
                  <a:extLst>
                    <a:ext uri="{FF2B5EF4-FFF2-40B4-BE49-F238E27FC236}">
                      <a16:creationId xmlns:a16="http://schemas.microsoft.com/office/drawing/2014/main" id="{5F192A72-C961-47AD-8E15-04219087C6E7}"/>
                    </a:ext>
                  </a:extLst>
                </p:cNvPr>
                <p:cNvPicPr/>
                <p:nvPr/>
              </p:nvPicPr>
              <p:blipFill>
                <a:blip r:embed="rId271"/>
                <a:stretch>
                  <a:fillRect/>
                </a:stretch>
              </p:blipFill>
              <p:spPr>
                <a:xfrm>
                  <a:off x="6763775" y="2761105"/>
                  <a:ext cx="54684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13" name="筆跡 212">
                  <a:extLst>
                    <a:ext uri="{FF2B5EF4-FFF2-40B4-BE49-F238E27FC236}">
                      <a16:creationId xmlns:a16="http://schemas.microsoft.com/office/drawing/2014/main" id="{60168F5F-ED17-4183-A5AC-5D86422B7E37}"/>
                    </a:ext>
                  </a:extLst>
                </p14:cNvPr>
                <p14:cNvContentPartPr/>
                <p14:nvPr/>
              </p14:nvContentPartPr>
              <p14:xfrm>
                <a:off x="6725255" y="2883505"/>
                <a:ext cx="612360" cy="8280"/>
              </p14:xfrm>
            </p:contentPart>
          </mc:Choice>
          <mc:Fallback xmlns="">
            <p:pic>
              <p:nvPicPr>
                <p:cNvPr id="213" name="筆跡 212">
                  <a:extLst>
                    <a:ext uri="{FF2B5EF4-FFF2-40B4-BE49-F238E27FC236}">
                      <a16:creationId xmlns:a16="http://schemas.microsoft.com/office/drawing/2014/main" id="{60168F5F-ED17-4183-A5AC-5D86422B7E37}"/>
                    </a:ext>
                  </a:extLst>
                </p:cNvPr>
                <p:cNvPicPr/>
                <p:nvPr/>
              </p:nvPicPr>
              <p:blipFill>
                <a:blip r:embed="rId273"/>
                <a:stretch>
                  <a:fillRect/>
                </a:stretch>
              </p:blipFill>
              <p:spPr>
                <a:xfrm>
                  <a:off x="6716255" y="2874505"/>
                  <a:ext cx="63000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14" name="筆跡 213">
                  <a:extLst>
                    <a:ext uri="{FF2B5EF4-FFF2-40B4-BE49-F238E27FC236}">
                      <a16:creationId xmlns:a16="http://schemas.microsoft.com/office/drawing/2014/main" id="{3A910B40-FB43-4EB4-B197-3CC2B8BB90EA}"/>
                    </a:ext>
                  </a:extLst>
                </p14:cNvPr>
                <p14:cNvContentPartPr/>
                <p14:nvPr/>
              </p14:nvContentPartPr>
              <p14:xfrm>
                <a:off x="6650375" y="2990425"/>
                <a:ext cx="774000" cy="7560"/>
              </p14:xfrm>
            </p:contentPart>
          </mc:Choice>
          <mc:Fallback xmlns="">
            <p:pic>
              <p:nvPicPr>
                <p:cNvPr id="214" name="筆跡 213">
                  <a:extLst>
                    <a:ext uri="{FF2B5EF4-FFF2-40B4-BE49-F238E27FC236}">
                      <a16:creationId xmlns:a16="http://schemas.microsoft.com/office/drawing/2014/main" id="{3A910B40-FB43-4EB4-B197-3CC2B8BB90EA}"/>
                    </a:ext>
                  </a:extLst>
                </p:cNvPr>
                <p:cNvPicPr/>
                <p:nvPr/>
              </p:nvPicPr>
              <p:blipFill>
                <a:blip r:embed="rId275"/>
                <a:stretch>
                  <a:fillRect/>
                </a:stretch>
              </p:blipFill>
              <p:spPr>
                <a:xfrm>
                  <a:off x="6641375" y="2981425"/>
                  <a:ext cx="7916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15" name="筆跡 214">
                  <a:extLst>
                    <a:ext uri="{FF2B5EF4-FFF2-40B4-BE49-F238E27FC236}">
                      <a16:creationId xmlns:a16="http://schemas.microsoft.com/office/drawing/2014/main" id="{19AC89E2-70E6-4794-9FA5-AACE689FE002}"/>
                    </a:ext>
                  </a:extLst>
                </p14:cNvPr>
                <p14:cNvContentPartPr/>
                <p14:nvPr/>
              </p14:nvContentPartPr>
              <p14:xfrm>
                <a:off x="6729215" y="3069625"/>
                <a:ext cx="645480" cy="74520"/>
              </p14:xfrm>
            </p:contentPart>
          </mc:Choice>
          <mc:Fallback xmlns="">
            <p:pic>
              <p:nvPicPr>
                <p:cNvPr id="215" name="筆跡 214">
                  <a:extLst>
                    <a:ext uri="{FF2B5EF4-FFF2-40B4-BE49-F238E27FC236}">
                      <a16:creationId xmlns:a16="http://schemas.microsoft.com/office/drawing/2014/main" id="{19AC89E2-70E6-4794-9FA5-AACE689FE002}"/>
                    </a:ext>
                  </a:extLst>
                </p:cNvPr>
                <p:cNvPicPr/>
                <p:nvPr/>
              </p:nvPicPr>
              <p:blipFill>
                <a:blip r:embed="rId277"/>
                <a:stretch>
                  <a:fillRect/>
                </a:stretch>
              </p:blipFill>
              <p:spPr>
                <a:xfrm>
                  <a:off x="6720215" y="3060625"/>
                  <a:ext cx="66312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16" name="筆跡 215">
                  <a:extLst>
                    <a:ext uri="{FF2B5EF4-FFF2-40B4-BE49-F238E27FC236}">
                      <a16:creationId xmlns:a16="http://schemas.microsoft.com/office/drawing/2014/main" id="{C15E47B0-B273-42A6-BE88-990003B128FC}"/>
                    </a:ext>
                  </a:extLst>
                </p14:cNvPr>
                <p14:cNvContentPartPr/>
                <p14:nvPr/>
              </p14:nvContentPartPr>
              <p14:xfrm>
                <a:off x="7178495" y="2500465"/>
                <a:ext cx="685800" cy="182880"/>
              </p14:xfrm>
            </p:contentPart>
          </mc:Choice>
          <mc:Fallback xmlns="">
            <p:pic>
              <p:nvPicPr>
                <p:cNvPr id="216" name="筆跡 215">
                  <a:extLst>
                    <a:ext uri="{FF2B5EF4-FFF2-40B4-BE49-F238E27FC236}">
                      <a16:creationId xmlns:a16="http://schemas.microsoft.com/office/drawing/2014/main" id="{C15E47B0-B273-42A6-BE88-990003B128FC}"/>
                    </a:ext>
                  </a:extLst>
                </p:cNvPr>
                <p:cNvPicPr/>
                <p:nvPr/>
              </p:nvPicPr>
              <p:blipFill>
                <a:blip r:embed="rId279"/>
                <a:stretch>
                  <a:fillRect/>
                </a:stretch>
              </p:blipFill>
              <p:spPr>
                <a:xfrm>
                  <a:off x="7169495" y="2491465"/>
                  <a:ext cx="70344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20" name="筆跡 219">
                  <a:extLst>
                    <a:ext uri="{FF2B5EF4-FFF2-40B4-BE49-F238E27FC236}">
                      <a16:creationId xmlns:a16="http://schemas.microsoft.com/office/drawing/2014/main" id="{0092731F-1AAF-40B4-A751-D6C609F82622}"/>
                    </a:ext>
                  </a:extLst>
                </p14:cNvPr>
                <p14:cNvContentPartPr/>
                <p14:nvPr/>
              </p14:nvContentPartPr>
              <p14:xfrm>
                <a:off x="8274695" y="2375185"/>
                <a:ext cx="360" cy="360"/>
              </p14:xfrm>
            </p:contentPart>
          </mc:Choice>
          <mc:Fallback xmlns="">
            <p:pic>
              <p:nvPicPr>
                <p:cNvPr id="220" name="筆跡 219">
                  <a:extLst>
                    <a:ext uri="{FF2B5EF4-FFF2-40B4-BE49-F238E27FC236}">
                      <a16:creationId xmlns:a16="http://schemas.microsoft.com/office/drawing/2014/main" id="{0092731F-1AAF-40B4-A751-D6C609F82622}"/>
                    </a:ext>
                  </a:extLst>
                </p:cNvPr>
                <p:cNvPicPr/>
                <p:nvPr/>
              </p:nvPicPr>
              <p:blipFill>
                <a:blip r:embed="rId208"/>
                <a:stretch>
                  <a:fillRect/>
                </a:stretch>
              </p:blipFill>
              <p:spPr>
                <a:xfrm>
                  <a:off x="8265695" y="23661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225" name="筆跡 224">
                  <a:extLst>
                    <a:ext uri="{FF2B5EF4-FFF2-40B4-BE49-F238E27FC236}">
                      <a16:creationId xmlns:a16="http://schemas.microsoft.com/office/drawing/2014/main" id="{E39A1B80-9493-4D56-B038-73865D003CB4}"/>
                    </a:ext>
                  </a:extLst>
                </p14:cNvPr>
                <p14:cNvContentPartPr/>
                <p14:nvPr/>
              </p14:nvContentPartPr>
              <p14:xfrm>
                <a:off x="8768255" y="2487865"/>
                <a:ext cx="360" cy="360"/>
              </p14:xfrm>
            </p:contentPart>
          </mc:Choice>
          <mc:Fallback xmlns="">
            <p:pic>
              <p:nvPicPr>
                <p:cNvPr id="225" name="筆跡 224">
                  <a:extLst>
                    <a:ext uri="{FF2B5EF4-FFF2-40B4-BE49-F238E27FC236}">
                      <a16:creationId xmlns:a16="http://schemas.microsoft.com/office/drawing/2014/main" id="{E39A1B80-9493-4D56-B038-73865D003CB4}"/>
                    </a:ext>
                  </a:extLst>
                </p:cNvPr>
                <p:cNvPicPr/>
                <p:nvPr/>
              </p:nvPicPr>
              <p:blipFill>
                <a:blip r:embed="rId208"/>
                <a:stretch>
                  <a:fillRect/>
                </a:stretch>
              </p:blipFill>
              <p:spPr>
                <a:xfrm>
                  <a:off x="8759255" y="2478865"/>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2">
            <p14:nvContentPartPr>
              <p14:cNvPr id="231" name="筆跡 230">
                <a:extLst>
                  <a:ext uri="{FF2B5EF4-FFF2-40B4-BE49-F238E27FC236}">
                    <a16:creationId xmlns:a16="http://schemas.microsoft.com/office/drawing/2014/main" id="{AD6000B0-55F5-4A62-9BF4-C1EDC8AAA0B0}"/>
                  </a:ext>
                </a:extLst>
              </p14:cNvPr>
              <p14:cNvContentPartPr/>
              <p14:nvPr/>
            </p14:nvContentPartPr>
            <p14:xfrm>
              <a:off x="8252015" y="4178425"/>
              <a:ext cx="14760" cy="10800"/>
            </p14:xfrm>
          </p:contentPart>
        </mc:Choice>
        <mc:Fallback xmlns="">
          <p:pic>
            <p:nvPicPr>
              <p:cNvPr id="231" name="筆跡 230">
                <a:extLst>
                  <a:ext uri="{FF2B5EF4-FFF2-40B4-BE49-F238E27FC236}">
                    <a16:creationId xmlns:a16="http://schemas.microsoft.com/office/drawing/2014/main" id="{AD6000B0-55F5-4A62-9BF4-C1EDC8AAA0B0}"/>
                  </a:ext>
                </a:extLst>
              </p:cNvPr>
              <p:cNvPicPr/>
              <p:nvPr/>
            </p:nvPicPr>
            <p:blipFill>
              <a:blip r:embed="rId283"/>
              <a:stretch>
                <a:fillRect/>
              </a:stretch>
            </p:blipFill>
            <p:spPr>
              <a:xfrm>
                <a:off x="8243015" y="4169425"/>
                <a:ext cx="324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40" name="筆跡 239">
                <a:extLst>
                  <a:ext uri="{FF2B5EF4-FFF2-40B4-BE49-F238E27FC236}">
                    <a16:creationId xmlns:a16="http://schemas.microsoft.com/office/drawing/2014/main" id="{31617AF3-FD1E-4860-A06E-96B4EAA80158}"/>
                  </a:ext>
                </a:extLst>
              </p14:cNvPr>
              <p14:cNvContentPartPr/>
              <p14:nvPr/>
            </p14:nvContentPartPr>
            <p14:xfrm>
              <a:off x="5648495" y="4932265"/>
              <a:ext cx="41760" cy="11160"/>
            </p14:xfrm>
          </p:contentPart>
        </mc:Choice>
        <mc:Fallback xmlns="">
          <p:pic>
            <p:nvPicPr>
              <p:cNvPr id="240" name="筆跡 239">
                <a:extLst>
                  <a:ext uri="{FF2B5EF4-FFF2-40B4-BE49-F238E27FC236}">
                    <a16:creationId xmlns:a16="http://schemas.microsoft.com/office/drawing/2014/main" id="{31617AF3-FD1E-4860-A06E-96B4EAA80158}"/>
                  </a:ext>
                </a:extLst>
              </p:cNvPr>
              <p:cNvPicPr/>
              <p:nvPr/>
            </p:nvPicPr>
            <p:blipFill>
              <a:blip r:embed="rId285"/>
              <a:stretch>
                <a:fillRect/>
              </a:stretch>
            </p:blipFill>
            <p:spPr>
              <a:xfrm>
                <a:off x="5639855" y="4923625"/>
                <a:ext cx="59400" cy="28800"/>
              </a:xfrm>
              <a:prstGeom prst="rect">
                <a:avLst/>
              </a:prstGeom>
            </p:spPr>
          </p:pic>
        </mc:Fallback>
      </mc:AlternateContent>
      <p:grpSp>
        <p:nvGrpSpPr>
          <p:cNvPr id="256" name="群組 255">
            <a:extLst>
              <a:ext uri="{FF2B5EF4-FFF2-40B4-BE49-F238E27FC236}">
                <a16:creationId xmlns:a16="http://schemas.microsoft.com/office/drawing/2014/main" id="{9F3135FE-BBB2-412E-B302-7DF1816CB1B0}"/>
              </a:ext>
            </a:extLst>
          </p:cNvPr>
          <p:cNvGrpSpPr/>
          <p:nvPr/>
        </p:nvGrpSpPr>
        <p:grpSpPr>
          <a:xfrm>
            <a:off x="4988975" y="4513945"/>
            <a:ext cx="782280" cy="708840"/>
            <a:chOff x="4988975" y="4513945"/>
            <a:chExt cx="782280" cy="708840"/>
          </a:xfrm>
        </p:grpSpPr>
        <mc:AlternateContent xmlns:mc="http://schemas.openxmlformats.org/markup-compatibility/2006" xmlns:p14="http://schemas.microsoft.com/office/powerpoint/2010/main">
          <mc:Choice Requires="p14">
            <p:contentPart p14:bwMode="auto" r:id="rId286">
              <p14:nvContentPartPr>
                <p14:cNvPr id="241" name="筆跡 240">
                  <a:extLst>
                    <a:ext uri="{FF2B5EF4-FFF2-40B4-BE49-F238E27FC236}">
                      <a16:creationId xmlns:a16="http://schemas.microsoft.com/office/drawing/2014/main" id="{9559157F-E0D8-4982-9D15-647993A1E197}"/>
                    </a:ext>
                  </a:extLst>
                </p14:cNvPr>
                <p14:cNvContentPartPr/>
                <p14:nvPr/>
              </p14:nvContentPartPr>
              <p14:xfrm>
                <a:off x="5055215" y="4866385"/>
                <a:ext cx="386280" cy="28080"/>
              </p14:xfrm>
            </p:contentPart>
          </mc:Choice>
          <mc:Fallback xmlns="">
            <p:pic>
              <p:nvPicPr>
                <p:cNvPr id="241" name="筆跡 240">
                  <a:extLst>
                    <a:ext uri="{FF2B5EF4-FFF2-40B4-BE49-F238E27FC236}">
                      <a16:creationId xmlns:a16="http://schemas.microsoft.com/office/drawing/2014/main" id="{9559157F-E0D8-4982-9D15-647993A1E197}"/>
                    </a:ext>
                  </a:extLst>
                </p:cNvPr>
                <p:cNvPicPr/>
                <p:nvPr/>
              </p:nvPicPr>
              <p:blipFill>
                <a:blip r:embed="rId287"/>
                <a:stretch>
                  <a:fillRect/>
                </a:stretch>
              </p:blipFill>
              <p:spPr>
                <a:xfrm>
                  <a:off x="5046575" y="4857745"/>
                  <a:ext cx="4039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42" name="筆跡 241">
                  <a:extLst>
                    <a:ext uri="{FF2B5EF4-FFF2-40B4-BE49-F238E27FC236}">
                      <a16:creationId xmlns:a16="http://schemas.microsoft.com/office/drawing/2014/main" id="{83D072EF-2AFF-4A76-AE0D-F691617ADEC5}"/>
                    </a:ext>
                  </a:extLst>
                </p14:cNvPr>
                <p14:cNvContentPartPr/>
                <p14:nvPr/>
              </p14:nvContentPartPr>
              <p14:xfrm>
                <a:off x="4988975" y="4966105"/>
                <a:ext cx="355680" cy="256680"/>
              </p14:xfrm>
            </p:contentPart>
          </mc:Choice>
          <mc:Fallback xmlns="">
            <p:pic>
              <p:nvPicPr>
                <p:cNvPr id="242" name="筆跡 241">
                  <a:extLst>
                    <a:ext uri="{FF2B5EF4-FFF2-40B4-BE49-F238E27FC236}">
                      <a16:creationId xmlns:a16="http://schemas.microsoft.com/office/drawing/2014/main" id="{83D072EF-2AFF-4A76-AE0D-F691617ADEC5}"/>
                    </a:ext>
                  </a:extLst>
                </p:cNvPr>
                <p:cNvPicPr/>
                <p:nvPr/>
              </p:nvPicPr>
              <p:blipFill>
                <a:blip r:embed="rId289"/>
                <a:stretch>
                  <a:fillRect/>
                </a:stretch>
              </p:blipFill>
              <p:spPr>
                <a:xfrm>
                  <a:off x="4979975" y="4957105"/>
                  <a:ext cx="37332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43" name="筆跡 242">
                  <a:extLst>
                    <a:ext uri="{FF2B5EF4-FFF2-40B4-BE49-F238E27FC236}">
                      <a16:creationId xmlns:a16="http://schemas.microsoft.com/office/drawing/2014/main" id="{CC38F912-A3E1-489D-9DAB-2D95682A90CE}"/>
                    </a:ext>
                  </a:extLst>
                </p14:cNvPr>
                <p14:cNvContentPartPr/>
                <p14:nvPr/>
              </p14:nvContentPartPr>
              <p14:xfrm>
                <a:off x="5135855" y="5072665"/>
                <a:ext cx="81720" cy="102600"/>
              </p14:xfrm>
            </p:contentPart>
          </mc:Choice>
          <mc:Fallback xmlns="">
            <p:pic>
              <p:nvPicPr>
                <p:cNvPr id="243" name="筆跡 242">
                  <a:extLst>
                    <a:ext uri="{FF2B5EF4-FFF2-40B4-BE49-F238E27FC236}">
                      <a16:creationId xmlns:a16="http://schemas.microsoft.com/office/drawing/2014/main" id="{CC38F912-A3E1-489D-9DAB-2D95682A90CE}"/>
                    </a:ext>
                  </a:extLst>
                </p:cNvPr>
                <p:cNvPicPr/>
                <p:nvPr/>
              </p:nvPicPr>
              <p:blipFill>
                <a:blip r:embed="rId291"/>
                <a:stretch>
                  <a:fillRect/>
                </a:stretch>
              </p:blipFill>
              <p:spPr>
                <a:xfrm>
                  <a:off x="5126855" y="5063665"/>
                  <a:ext cx="993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44" name="筆跡 243">
                  <a:extLst>
                    <a:ext uri="{FF2B5EF4-FFF2-40B4-BE49-F238E27FC236}">
                      <a16:creationId xmlns:a16="http://schemas.microsoft.com/office/drawing/2014/main" id="{037A8934-4FCE-49AE-9F36-9C96953C4633}"/>
                    </a:ext>
                  </a:extLst>
                </p14:cNvPr>
                <p14:cNvContentPartPr/>
                <p14:nvPr/>
              </p14:nvContentPartPr>
              <p14:xfrm>
                <a:off x="5229455" y="5068345"/>
                <a:ext cx="106200" cy="9000"/>
              </p14:xfrm>
            </p:contentPart>
          </mc:Choice>
          <mc:Fallback xmlns="">
            <p:pic>
              <p:nvPicPr>
                <p:cNvPr id="244" name="筆跡 243">
                  <a:extLst>
                    <a:ext uri="{FF2B5EF4-FFF2-40B4-BE49-F238E27FC236}">
                      <a16:creationId xmlns:a16="http://schemas.microsoft.com/office/drawing/2014/main" id="{037A8934-4FCE-49AE-9F36-9C96953C4633}"/>
                    </a:ext>
                  </a:extLst>
                </p:cNvPr>
                <p:cNvPicPr/>
                <p:nvPr/>
              </p:nvPicPr>
              <p:blipFill>
                <a:blip r:embed="rId293"/>
                <a:stretch>
                  <a:fillRect/>
                </a:stretch>
              </p:blipFill>
              <p:spPr>
                <a:xfrm>
                  <a:off x="5220815" y="5059345"/>
                  <a:ext cx="1238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45" name="筆跡 244">
                  <a:extLst>
                    <a:ext uri="{FF2B5EF4-FFF2-40B4-BE49-F238E27FC236}">
                      <a16:creationId xmlns:a16="http://schemas.microsoft.com/office/drawing/2014/main" id="{4221C1A1-0C19-4814-9529-AD2462AB901D}"/>
                    </a:ext>
                  </a:extLst>
                </p14:cNvPr>
                <p14:cNvContentPartPr/>
                <p14:nvPr/>
              </p14:nvContentPartPr>
              <p14:xfrm>
                <a:off x="5229455" y="5076985"/>
                <a:ext cx="360" cy="360"/>
              </p14:xfrm>
            </p:contentPart>
          </mc:Choice>
          <mc:Fallback xmlns="">
            <p:pic>
              <p:nvPicPr>
                <p:cNvPr id="245" name="筆跡 244">
                  <a:extLst>
                    <a:ext uri="{FF2B5EF4-FFF2-40B4-BE49-F238E27FC236}">
                      <a16:creationId xmlns:a16="http://schemas.microsoft.com/office/drawing/2014/main" id="{4221C1A1-0C19-4814-9529-AD2462AB901D}"/>
                    </a:ext>
                  </a:extLst>
                </p:cNvPr>
                <p:cNvPicPr/>
                <p:nvPr/>
              </p:nvPicPr>
              <p:blipFill>
                <a:blip r:embed="rId295"/>
                <a:stretch>
                  <a:fillRect/>
                </a:stretch>
              </p:blipFill>
              <p:spPr>
                <a:xfrm>
                  <a:off x="5220815" y="50679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46" name="筆跡 245">
                  <a:extLst>
                    <a:ext uri="{FF2B5EF4-FFF2-40B4-BE49-F238E27FC236}">
                      <a16:creationId xmlns:a16="http://schemas.microsoft.com/office/drawing/2014/main" id="{15E75067-79F6-429E-A2C4-632258FD642B}"/>
                    </a:ext>
                  </a:extLst>
                </p14:cNvPr>
                <p14:cNvContentPartPr/>
                <p14:nvPr/>
              </p14:nvContentPartPr>
              <p14:xfrm>
                <a:off x="5229455" y="5076985"/>
                <a:ext cx="33120" cy="115200"/>
              </p14:xfrm>
            </p:contentPart>
          </mc:Choice>
          <mc:Fallback xmlns="">
            <p:pic>
              <p:nvPicPr>
                <p:cNvPr id="246" name="筆跡 245">
                  <a:extLst>
                    <a:ext uri="{FF2B5EF4-FFF2-40B4-BE49-F238E27FC236}">
                      <a16:creationId xmlns:a16="http://schemas.microsoft.com/office/drawing/2014/main" id="{15E75067-79F6-429E-A2C4-632258FD642B}"/>
                    </a:ext>
                  </a:extLst>
                </p:cNvPr>
                <p:cNvPicPr/>
                <p:nvPr/>
              </p:nvPicPr>
              <p:blipFill>
                <a:blip r:embed="rId297"/>
                <a:stretch>
                  <a:fillRect/>
                </a:stretch>
              </p:blipFill>
              <p:spPr>
                <a:xfrm>
                  <a:off x="5220815" y="5067985"/>
                  <a:ext cx="507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47" name="筆跡 246">
                  <a:extLst>
                    <a:ext uri="{FF2B5EF4-FFF2-40B4-BE49-F238E27FC236}">
                      <a16:creationId xmlns:a16="http://schemas.microsoft.com/office/drawing/2014/main" id="{CEB6963B-F497-4B06-898E-0E0651176E8F}"/>
                    </a:ext>
                  </a:extLst>
                </p14:cNvPr>
                <p14:cNvContentPartPr/>
                <p14:nvPr/>
              </p14:nvContentPartPr>
              <p14:xfrm>
                <a:off x="5291735" y="5087425"/>
                <a:ext cx="4680" cy="104400"/>
              </p14:xfrm>
            </p:contentPart>
          </mc:Choice>
          <mc:Fallback xmlns="">
            <p:pic>
              <p:nvPicPr>
                <p:cNvPr id="247" name="筆跡 246">
                  <a:extLst>
                    <a:ext uri="{FF2B5EF4-FFF2-40B4-BE49-F238E27FC236}">
                      <a16:creationId xmlns:a16="http://schemas.microsoft.com/office/drawing/2014/main" id="{CEB6963B-F497-4B06-898E-0E0651176E8F}"/>
                    </a:ext>
                  </a:extLst>
                </p:cNvPr>
                <p:cNvPicPr/>
                <p:nvPr/>
              </p:nvPicPr>
              <p:blipFill>
                <a:blip r:embed="rId299"/>
                <a:stretch>
                  <a:fillRect/>
                </a:stretch>
              </p:blipFill>
              <p:spPr>
                <a:xfrm>
                  <a:off x="5283095" y="5078785"/>
                  <a:ext cx="223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49" name="筆跡 248">
                  <a:extLst>
                    <a:ext uri="{FF2B5EF4-FFF2-40B4-BE49-F238E27FC236}">
                      <a16:creationId xmlns:a16="http://schemas.microsoft.com/office/drawing/2014/main" id="{E3BDA7AA-BD54-40D9-BCC3-4DE0D312B7F3}"/>
                    </a:ext>
                  </a:extLst>
                </p14:cNvPr>
                <p14:cNvContentPartPr/>
                <p14:nvPr/>
              </p14:nvContentPartPr>
              <p14:xfrm>
                <a:off x="5411615" y="5089585"/>
                <a:ext cx="35280" cy="30240"/>
              </p14:xfrm>
            </p:contentPart>
          </mc:Choice>
          <mc:Fallback xmlns="">
            <p:pic>
              <p:nvPicPr>
                <p:cNvPr id="249" name="筆跡 248">
                  <a:extLst>
                    <a:ext uri="{FF2B5EF4-FFF2-40B4-BE49-F238E27FC236}">
                      <a16:creationId xmlns:a16="http://schemas.microsoft.com/office/drawing/2014/main" id="{E3BDA7AA-BD54-40D9-BCC3-4DE0D312B7F3}"/>
                    </a:ext>
                  </a:extLst>
                </p:cNvPr>
                <p:cNvPicPr/>
                <p:nvPr/>
              </p:nvPicPr>
              <p:blipFill>
                <a:blip r:embed="rId301"/>
                <a:stretch>
                  <a:fillRect/>
                </a:stretch>
              </p:blipFill>
              <p:spPr>
                <a:xfrm>
                  <a:off x="5402975" y="5080585"/>
                  <a:ext cx="529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50" name="筆跡 249">
                  <a:extLst>
                    <a:ext uri="{FF2B5EF4-FFF2-40B4-BE49-F238E27FC236}">
                      <a16:creationId xmlns:a16="http://schemas.microsoft.com/office/drawing/2014/main" id="{0FF512EB-B17E-43A9-B61E-7464EABBCA56}"/>
                    </a:ext>
                  </a:extLst>
                </p14:cNvPr>
                <p14:cNvContentPartPr/>
                <p14:nvPr/>
              </p14:nvContentPartPr>
              <p14:xfrm>
                <a:off x="5476055" y="4947385"/>
                <a:ext cx="143640" cy="206640"/>
              </p14:xfrm>
            </p:contentPart>
          </mc:Choice>
          <mc:Fallback xmlns="">
            <p:pic>
              <p:nvPicPr>
                <p:cNvPr id="250" name="筆跡 249">
                  <a:extLst>
                    <a:ext uri="{FF2B5EF4-FFF2-40B4-BE49-F238E27FC236}">
                      <a16:creationId xmlns:a16="http://schemas.microsoft.com/office/drawing/2014/main" id="{0FF512EB-B17E-43A9-B61E-7464EABBCA56}"/>
                    </a:ext>
                  </a:extLst>
                </p:cNvPr>
                <p:cNvPicPr/>
                <p:nvPr/>
              </p:nvPicPr>
              <p:blipFill>
                <a:blip r:embed="rId303"/>
                <a:stretch>
                  <a:fillRect/>
                </a:stretch>
              </p:blipFill>
              <p:spPr>
                <a:xfrm>
                  <a:off x="5467415" y="4938385"/>
                  <a:ext cx="16128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52" name="筆跡 251">
                  <a:extLst>
                    <a:ext uri="{FF2B5EF4-FFF2-40B4-BE49-F238E27FC236}">
                      <a16:creationId xmlns:a16="http://schemas.microsoft.com/office/drawing/2014/main" id="{7E7B75D3-3BDE-46EB-840D-31633828F8D6}"/>
                    </a:ext>
                  </a:extLst>
                </p14:cNvPr>
                <p14:cNvContentPartPr/>
                <p14:nvPr/>
              </p14:nvContentPartPr>
              <p14:xfrm>
                <a:off x="5418815" y="4841185"/>
                <a:ext cx="172080" cy="51840"/>
              </p14:xfrm>
            </p:contentPart>
          </mc:Choice>
          <mc:Fallback xmlns="">
            <p:pic>
              <p:nvPicPr>
                <p:cNvPr id="252" name="筆跡 251">
                  <a:extLst>
                    <a:ext uri="{FF2B5EF4-FFF2-40B4-BE49-F238E27FC236}">
                      <a16:creationId xmlns:a16="http://schemas.microsoft.com/office/drawing/2014/main" id="{7E7B75D3-3BDE-46EB-840D-31633828F8D6}"/>
                    </a:ext>
                  </a:extLst>
                </p:cNvPr>
                <p:cNvPicPr/>
                <p:nvPr/>
              </p:nvPicPr>
              <p:blipFill>
                <a:blip r:embed="rId305"/>
                <a:stretch>
                  <a:fillRect/>
                </a:stretch>
              </p:blipFill>
              <p:spPr>
                <a:xfrm>
                  <a:off x="5410175" y="4832185"/>
                  <a:ext cx="1897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53" name="筆跡 252">
                  <a:extLst>
                    <a:ext uri="{FF2B5EF4-FFF2-40B4-BE49-F238E27FC236}">
                      <a16:creationId xmlns:a16="http://schemas.microsoft.com/office/drawing/2014/main" id="{EC4B2B19-DF50-49F0-8F46-32B867A3A4EA}"/>
                    </a:ext>
                  </a:extLst>
                </p14:cNvPr>
                <p14:cNvContentPartPr/>
                <p14:nvPr/>
              </p14:nvContentPartPr>
              <p14:xfrm>
                <a:off x="5300015" y="4513945"/>
                <a:ext cx="46080" cy="291240"/>
              </p14:xfrm>
            </p:contentPart>
          </mc:Choice>
          <mc:Fallback xmlns="">
            <p:pic>
              <p:nvPicPr>
                <p:cNvPr id="253" name="筆跡 252">
                  <a:extLst>
                    <a:ext uri="{FF2B5EF4-FFF2-40B4-BE49-F238E27FC236}">
                      <a16:creationId xmlns:a16="http://schemas.microsoft.com/office/drawing/2014/main" id="{EC4B2B19-DF50-49F0-8F46-32B867A3A4EA}"/>
                    </a:ext>
                  </a:extLst>
                </p:cNvPr>
                <p:cNvPicPr/>
                <p:nvPr/>
              </p:nvPicPr>
              <p:blipFill>
                <a:blip r:embed="rId307"/>
                <a:stretch>
                  <a:fillRect/>
                </a:stretch>
              </p:blipFill>
              <p:spPr>
                <a:xfrm>
                  <a:off x="5291375" y="4504945"/>
                  <a:ext cx="6372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55" name="筆跡 254">
                  <a:extLst>
                    <a:ext uri="{FF2B5EF4-FFF2-40B4-BE49-F238E27FC236}">
                      <a16:creationId xmlns:a16="http://schemas.microsoft.com/office/drawing/2014/main" id="{F0B4052C-6912-4A83-B9EF-9932B665E826}"/>
                    </a:ext>
                  </a:extLst>
                </p14:cNvPr>
                <p14:cNvContentPartPr/>
                <p14:nvPr/>
              </p14:nvContentPartPr>
              <p14:xfrm>
                <a:off x="5683775" y="4915345"/>
                <a:ext cx="87480" cy="10800"/>
              </p14:xfrm>
            </p:contentPart>
          </mc:Choice>
          <mc:Fallback xmlns="">
            <p:pic>
              <p:nvPicPr>
                <p:cNvPr id="255" name="筆跡 254">
                  <a:extLst>
                    <a:ext uri="{FF2B5EF4-FFF2-40B4-BE49-F238E27FC236}">
                      <a16:creationId xmlns:a16="http://schemas.microsoft.com/office/drawing/2014/main" id="{F0B4052C-6912-4A83-B9EF-9932B665E826}"/>
                    </a:ext>
                  </a:extLst>
                </p:cNvPr>
                <p:cNvPicPr/>
                <p:nvPr/>
              </p:nvPicPr>
              <p:blipFill>
                <a:blip r:embed="rId309"/>
                <a:stretch>
                  <a:fillRect/>
                </a:stretch>
              </p:blipFill>
              <p:spPr>
                <a:xfrm>
                  <a:off x="5675135" y="4906705"/>
                  <a:ext cx="105120" cy="28440"/>
                </a:xfrm>
                <a:prstGeom prst="rect">
                  <a:avLst/>
                </a:prstGeom>
              </p:spPr>
            </p:pic>
          </mc:Fallback>
        </mc:AlternateContent>
      </p:grpSp>
      <p:grpSp>
        <p:nvGrpSpPr>
          <p:cNvPr id="262" name="群組 261">
            <a:extLst>
              <a:ext uri="{FF2B5EF4-FFF2-40B4-BE49-F238E27FC236}">
                <a16:creationId xmlns:a16="http://schemas.microsoft.com/office/drawing/2014/main" id="{090D760B-C7A6-4413-B3C6-AA6B2A8DB164}"/>
              </a:ext>
            </a:extLst>
          </p:cNvPr>
          <p:cNvGrpSpPr/>
          <p:nvPr/>
        </p:nvGrpSpPr>
        <p:grpSpPr>
          <a:xfrm>
            <a:off x="7802015" y="4935505"/>
            <a:ext cx="780120" cy="409320"/>
            <a:chOff x="7802015" y="4935505"/>
            <a:chExt cx="780120" cy="409320"/>
          </a:xfrm>
        </p:grpSpPr>
        <mc:AlternateContent xmlns:mc="http://schemas.openxmlformats.org/markup-compatibility/2006" xmlns:p14="http://schemas.microsoft.com/office/powerpoint/2010/main">
          <mc:Choice Requires="p14">
            <p:contentPart p14:bwMode="auto" r:id="rId310">
              <p14:nvContentPartPr>
                <p14:cNvPr id="257" name="筆跡 256">
                  <a:extLst>
                    <a:ext uri="{FF2B5EF4-FFF2-40B4-BE49-F238E27FC236}">
                      <a16:creationId xmlns:a16="http://schemas.microsoft.com/office/drawing/2014/main" id="{2C750F62-4596-4154-8E24-1D8C7F0CA42E}"/>
                    </a:ext>
                  </a:extLst>
                </p14:cNvPr>
                <p14:cNvContentPartPr/>
                <p14:nvPr/>
              </p14:nvContentPartPr>
              <p14:xfrm>
                <a:off x="7802015" y="4935505"/>
                <a:ext cx="166320" cy="328320"/>
              </p14:xfrm>
            </p:contentPart>
          </mc:Choice>
          <mc:Fallback xmlns="">
            <p:pic>
              <p:nvPicPr>
                <p:cNvPr id="257" name="筆跡 256">
                  <a:extLst>
                    <a:ext uri="{FF2B5EF4-FFF2-40B4-BE49-F238E27FC236}">
                      <a16:creationId xmlns:a16="http://schemas.microsoft.com/office/drawing/2014/main" id="{2C750F62-4596-4154-8E24-1D8C7F0CA42E}"/>
                    </a:ext>
                  </a:extLst>
                </p:cNvPr>
                <p:cNvPicPr/>
                <p:nvPr/>
              </p:nvPicPr>
              <p:blipFill>
                <a:blip r:embed="rId311"/>
                <a:stretch>
                  <a:fillRect/>
                </a:stretch>
              </p:blipFill>
              <p:spPr>
                <a:xfrm>
                  <a:off x="7793375" y="4926865"/>
                  <a:ext cx="18396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58" name="筆跡 257">
                  <a:extLst>
                    <a:ext uri="{FF2B5EF4-FFF2-40B4-BE49-F238E27FC236}">
                      <a16:creationId xmlns:a16="http://schemas.microsoft.com/office/drawing/2014/main" id="{D99D6D4F-6CF2-4835-8E54-0AC20DB03499}"/>
                    </a:ext>
                  </a:extLst>
                </p14:cNvPr>
                <p14:cNvContentPartPr/>
                <p14:nvPr/>
              </p14:nvContentPartPr>
              <p14:xfrm>
                <a:off x="7851695" y="5170225"/>
                <a:ext cx="118440" cy="9000"/>
              </p14:xfrm>
            </p:contentPart>
          </mc:Choice>
          <mc:Fallback xmlns="">
            <p:pic>
              <p:nvPicPr>
                <p:cNvPr id="258" name="筆跡 257">
                  <a:extLst>
                    <a:ext uri="{FF2B5EF4-FFF2-40B4-BE49-F238E27FC236}">
                      <a16:creationId xmlns:a16="http://schemas.microsoft.com/office/drawing/2014/main" id="{D99D6D4F-6CF2-4835-8E54-0AC20DB03499}"/>
                    </a:ext>
                  </a:extLst>
                </p:cNvPr>
                <p:cNvPicPr/>
                <p:nvPr/>
              </p:nvPicPr>
              <p:blipFill>
                <a:blip r:embed="rId313"/>
                <a:stretch>
                  <a:fillRect/>
                </a:stretch>
              </p:blipFill>
              <p:spPr>
                <a:xfrm>
                  <a:off x="7842695" y="5161585"/>
                  <a:ext cx="13608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59" name="筆跡 258">
                  <a:extLst>
                    <a:ext uri="{FF2B5EF4-FFF2-40B4-BE49-F238E27FC236}">
                      <a16:creationId xmlns:a16="http://schemas.microsoft.com/office/drawing/2014/main" id="{CE49AED8-65C3-4511-9414-95F9E0607CE7}"/>
                    </a:ext>
                  </a:extLst>
                </p14:cNvPr>
                <p14:cNvContentPartPr/>
                <p14:nvPr/>
              </p14:nvContentPartPr>
              <p14:xfrm>
                <a:off x="8171015" y="5085265"/>
                <a:ext cx="155880" cy="9000"/>
              </p14:xfrm>
            </p:contentPart>
          </mc:Choice>
          <mc:Fallback xmlns="">
            <p:pic>
              <p:nvPicPr>
                <p:cNvPr id="259" name="筆跡 258">
                  <a:extLst>
                    <a:ext uri="{FF2B5EF4-FFF2-40B4-BE49-F238E27FC236}">
                      <a16:creationId xmlns:a16="http://schemas.microsoft.com/office/drawing/2014/main" id="{CE49AED8-65C3-4511-9414-95F9E0607CE7}"/>
                    </a:ext>
                  </a:extLst>
                </p:cNvPr>
                <p:cNvPicPr/>
                <p:nvPr/>
              </p:nvPicPr>
              <p:blipFill>
                <a:blip r:embed="rId315"/>
                <a:stretch>
                  <a:fillRect/>
                </a:stretch>
              </p:blipFill>
              <p:spPr>
                <a:xfrm>
                  <a:off x="8162015" y="5076625"/>
                  <a:ext cx="173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60" name="筆跡 259">
                  <a:extLst>
                    <a:ext uri="{FF2B5EF4-FFF2-40B4-BE49-F238E27FC236}">
                      <a16:creationId xmlns:a16="http://schemas.microsoft.com/office/drawing/2014/main" id="{B7562024-D4D0-42C7-82A8-2707643897AC}"/>
                    </a:ext>
                  </a:extLst>
                </p14:cNvPr>
                <p14:cNvContentPartPr/>
                <p14:nvPr/>
              </p14:nvContentPartPr>
              <p14:xfrm>
                <a:off x="8127455" y="5170225"/>
                <a:ext cx="164160" cy="2520"/>
              </p14:xfrm>
            </p:contentPart>
          </mc:Choice>
          <mc:Fallback xmlns="">
            <p:pic>
              <p:nvPicPr>
                <p:cNvPr id="260" name="筆跡 259">
                  <a:extLst>
                    <a:ext uri="{FF2B5EF4-FFF2-40B4-BE49-F238E27FC236}">
                      <a16:creationId xmlns:a16="http://schemas.microsoft.com/office/drawing/2014/main" id="{B7562024-D4D0-42C7-82A8-2707643897AC}"/>
                    </a:ext>
                  </a:extLst>
                </p:cNvPr>
                <p:cNvPicPr/>
                <p:nvPr/>
              </p:nvPicPr>
              <p:blipFill>
                <a:blip r:embed="rId317"/>
                <a:stretch>
                  <a:fillRect/>
                </a:stretch>
              </p:blipFill>
              <p:spPr>
                <a:xfrm>
                  <a:off x="8118455" y="5161585"/>
                  <a:ext cx="1818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61" name="筆跡 260">
                  <a:extLst>
                    <a:ext uri="{FF2B5EF4-FFF2-40B4-BE49-F238E27FC236}">
                      <a16:creationId xmlns:a16="http://schemas.microsoft.com/office/drawing/2014/main" id="{4D015701-A9B7-4246-907B-9398987F9E3D}"/>
                    </a:ext>
                  </a:extLst>
                </p14:cNvPr>
                <p14:cNvContentPartPr/>
                <p14:nvPr/>
              </p14:nvContentPartPr>
              <p14:xfrm>
                <a:off x="8554775" y="5017225"/>
                <a:ext cx="27360" cy="327600"/>
              </p14:xfrm>
            </p:contentPart>
          </mc:Choice>
          <mc:Fallback xmlns="">
            <p:pic>
              <p:nvPicPr>
                <p:cNvPr id="261" name="筆跡 260">
                  <a:extLst>
                    <a:ext uri="{FF2B5EF4-FFF2-40B4-BE49-F238E27FC236}">
                      <a16:creationId xmlns:a16="http://schemas.microsoft.com/office/drawing/2014/main" id="{4D015701-A9B7-4246-907B-9398987F9E3D}"/>
                    </a:ext>
                  </a:extLst>
                </p:cNvPr>
                <p:cNvPicPr/>
                <p:nvPr/>
              </p:nvPicPr>
              <p:blipFill>
                <a:blip r:embed="rId319"/>
                <a:stretch>
                  <a:fillRect/>
                </a:stretch>
              </p:blipFill>
              <p:spPr>
                <a:xfrm>
                  <a:off x="8545775" y="5008585"/>
                  <a:ext cx="45000" cy="345240"/>
                </a:xfrm>
                <a:prstGeom prst="rect">
                  <a:avLst/>
                </a:prstGeom>
              </p:spPr>
            </p:pic>
          </mc:Fallback>
        </mc:AlternateContent>
      </p:grpSp>
      <p:grpSp>
        <p:nvGrpSpPr>
          <p:cNvPr id="272" name="群組 271">
            <a:extLst>
              <a:ext uri="{FF2B5EF4-FFF2-40B4-BE49-F238E27FC236}">
                <a16:creationId xmlns:a16="http://schemas.microsoft.com/office/drawing/2014/main" id="{A46D8757-CFD2-4435-AD47-6A8642F9CE38}"/>
              </a:ext>
            </a:extLst>
          </p:cNvPr>
          <p:cNvGrpSpPr/>
          <p:nvPr/>
        </p:nvGrpSpPr>
        <p:grpSpPr>
          <a:xfrm>
            <a:off x="6640295" y="5163745"/>
            <a:ext cx="894240" cy="654840"/>
            <a:chOff x="6640295" y="5163745"/>
            <a:chExt cx="894240" cy="654840"/>
          </a:xfrm>
        </p:grpSpPr>
        <mc:AlternateContent xmlns:mc="http://schemas.openxmlformats.org/markup-compatibility/2006" xmlns:p14="http://schemas.microsoft.com/office/powerpoint/2010/main">
          <mc:Choice Requires="p14">
            <p:contentPart p14:bwMode="auto" r:id="rId320">
              <p14:nvContentPartPr>
                <p14:cNvPr id="263" name="筆跡 262">
                  <a:extLst>
                    <a:ext uri="{FF2B5EF4-FFF2-40B4-BE49-F238E27FC236}">
                      <a16:creationId xmlns:a16="http://schemas.microsoft.com/office/drawing/2014/main" id="{01C0500F-ACC7-4AB3-8B73-BBE6D040AD5B}"/>
                    </a:ext>
                  </a:extLst>
                </p14:cNvPr>
                <p14:cNvContentPartPr/>
                <p14:nvPr/>
              </p14:nvContentPartPr>
              <p14:xfrm>
                <a:off x="6724175" y="5163745"/>
                <a:ext cx="321840" cy="57240"/>
              </p14:xfrm>
            </p:contentPart>
          </mc:Choice>
          <mc:Fallback xmlns="">
            <p:pic>
              <p:nvPicPr>
                <p:cNvPr id="263" name="筆跡 262">
                  <a:extLst>
                    <a:ext uri="{FF2B5EF4-FFF2-40B4-BE49-F238E27FC236}">
                      <a16:creationId xmlns:a16="http://schemas.microsoft.com/office/drawing/2014/main" id="{01C0500F-ACC7-4AB3-8B73-BBE6D040AD5B}"/>
                    </a:ext>
                  </a:extLst>
                </p:cNvPr>
                <p:cNvPicPr/>
                <p:nvPr/>
              </p:nvPicPr>
              <p:blipFill>
                <a:blip r:embed="rId321"/>
                <a:stretch>
                  <a:fillRect/>
                </a:stretch>
              </p:blipFill>
              <p:spPr>
                <a:xfrm>
                  <a:off x="6715175" y="5155105"/>
                  <a:ext cx="3394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64" name="筆跡 263">
                  <a:extLst>
                    <a:ext uri="{FF2B5EF4-FFF2-40B4-BE49-F238E27FC236}">
                      <a16:creationId xmlns:a16="http://schemas.microsoft.com/office/drawing/2014/main" id="{7481088D-4053-4752-B25E-D59E537527B2}"/>
                    </a:ext>
                  </a:extLst>
                </p14:cNvPr>
                <p14:cNvContentPartPr/>
                <p14:nvPr/>
              </p14:nvContentPartPr>
              <p14:xfrm>
                <a:off x="6735695" y="5238265"/>
                <a:ext cx="392400" cy="57600"/>
              </p14:xfrm>
            </p:contentPart>
          </mc:Choice>
          <mc:Fallback xmlns="">
            <p:pic>
              <p:nvPicPr>
                <p:cNvPr id="264" name="筆跡 263">
                  <a:extLst>
                    <a:ext uri="{FF2B5EF4-FFF2-40B4-BE49-F238E27FC236}">
                      <a16:creationId xmlns:a16="http://schemas.microsoft.com/office/drawing/2014/main" id="{7481088D-4053-4752-B25E-D59E537527B2}"/>
                    </a:ext>
                  </a:extLst>
                </p:cNvPr>
                <p:cNvPicPr/>
                <p:nvPr/>
              </p:nvPicPr>
              <p:blipFill>
                <a:blip r:embed="rId323"/>
                <a:stretch>
                  <a:fillRect/>
                </a:stretch>
              </p:blipFill>
              <p:spPr>
                <a:xfrm>
                  <a:off x="6726695" y="5229265"/>
                  <a:ext cx="41004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65" name="筆跡 264">
                  <a:extLst>
                    <a:ext uri="{FF2B5EF4-FFF2-40B4-BE49-F238E27FC236}">
                      <a16:creationId xmlns:a16="http://schemas.microsoft.com/office/drawing/2014/main" id="{4FD69E81-0351-405C-8AE2-C6FFC9A9B32E}"/>
                    </a:ext>
                  </a:extLst>
                </p14:cNvPr>
                <p14:cNvContentPartPr/>
                <p14:nvPr/>
              </p14:nvContentPartPr>
              <p14:xfrm>
                <a:off x="6772775" y="5321065"/>
                <a:ext cx="365400" cy="30240"/>
              </p14:xfrm>
            </p:contentPart>
          </mc:Choice>
          <mc:Fallback xmlns="">
            <p:pic>
              <p:nvPicPr>
                <p:cNvPr id="265" name="筆跡 264">
                  <a:extLst>
                    <a:ext uri="{FF2B5EF4-FFF2-40B4-BE49-F238E27FC236}">
                      <a16:creationId xmlns:a16="http://schemas.microsoft.com/office/drawing/2014/main" id="{4FD69E81-0351-405C-8AE2-C6FFC9A9B32E}"/>
                    </a:ext>
                  </a:extLst>
                </p:cNvPr>
                <p:cNvPicPr/>
                <p:nvPr/>
              </p:nvPicPr>
              <p:blipFill>
                <a:blip r:embed="rId325"/>
                <a:stretch>
                  <a:fillRect/>
                </a:stretch>
              </p:blipFill>
              <p:spPr>
                <a:xfrm>
                  <a:off x="6764135" y="5312425"/>
                  <a:ext cx="3830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66" name="筆跡 265">
                  <a:extLst>
                    <a:ext uri="{FF2B5EF4-FFF2-40B4-BE49-F238E27FC236}">
                      <a16:creationId xmlns:a16="http://schemas.microsoft.com/office/drawing/2014/main" id="{A2DD7BD9-A0F4-4C4E-9E97-8F7B09239AFC}"/>
                    </a:ext>
                  </a:extLst>
                </p14:cNvPr>
                <p14:cNvContentPartPr/>
                <p14:nvPr/>
              </p14:nvContentPartPr>
              <p14:xfrm>
                <a:off x="6743975" y="5391265"/>
                <a:ext cx="520920" cy="36360"/>
              </p14:xfrm>
            </p:contentPart>
          </mc:Choice>
          <mc:Fallback xmlns="">
            <p:pic>
              <p:nvPicPr>
                <p:cNvPr id="266" name="筆跡 265">
                  <a:extLst>
                    <a:ext uri="{FF2B5EF4-FFF2-40B4-BE49-F238E27FC236}">
                      <a16:creationId xmlns:a16="http://schemas.microsoft.com/office/drawing/2014/main" id="{A2DD7BD9-A0F4-4C4E-9E97-8F7B09239AFC}"/>
                    </a:ext>
                  </a:extLst>
                </p:cNvPr>
                <p:cNvPicPr/>
                <p:nvPr/>
              </p:nvPicPr>
              <p:blipFill>
                <a:blip r:embed="rId327"/>
                <a:stretch>
                  <a:fillRect/>
                </a:stretch>
              </p:blipFill>
              <p:spPr>
                <a:xfrm>
                  <a:off x="6734975" y="5382265"/>
                  <a:ext cx="53856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67" name="筆跡 266">
                  <a:extLst>
                    <a:ext uri="{FF2B5EF4-FFF2-40B4-BE49-F238E27FC236}">
                      <a16:creationId xmlns:a16="http://schemas.microsoft.com/office/drawing/2014/main" id="{178D6EF8-DC56-4B2B-8875-2BC0B7479A9A}"/>
                    </a:ext>
                  </a:extLst>
                </p14:cNvPr>
                <p14:cNvContentPartPr/>
                <p14:nvPr/>
              </p14:nvContentPartPr>
              <p14:xfrm>
                <a:off x="6704375" y="5488825"/>
                <a:ext cx="545760" cy="45000"/>
              </p14:xfrm>
            </p:contentPart>
          </mc:Choice>
          <mc:Fallback xmlns="">
            <p:pic>
              <p:nvPicPr>
                <p:cNvPr id="267" name="筆跡 266">
                  <a:extLst>
                    <a:ext uri="{FF2B5EF4-FFF2-40B4-BE49-F238E27FC236}">
                      <a16:creationId xmlns:a16="http://schemas.microsoft.com/office/drawing/2014/main" id="{178D6EF8-DC56-4B2B-8875-2BC0B7479A9A}"/>
                    </a:ext>
                  </a:extLst>
                </p:cNvPr>
                <p:cNvPicPr/>
                <p:nvPr/>
              </p:nvPicPr>
              <p:blipFill>
                <a:blip r:embed="rId329"/>
                <a:stretch>
                  <a:fillRect/>
                </a:stretch>
              </p:blipFill>
              <p:spPr>
                <a:xfrm>
                  <a:off x="6695735" y="5480185"/>
                  <a:ext cx="56340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68" name="筆跡 267">
                  <a:extLst>
                    <a:ext uri="{FF2B5EF4-FFF2-40B4-BE49-F238E27FC236}">
                      <a16:creationId xmlns:a16="http://schemas.microsoft.com/office/drawing/2014/main" id="{C2529AB2-94A4-4BE9-A827-3E28544F53C7}"/>
                    </a:ext>
                  </a:extLst>
                </p14:cNvPr>
                <p14:cNvContentPartPr/>
                <p14:nvPr/>
              </p14:nvContentPartPr>
              <p14:xfrm>
                <a:off x="6702215" y="5559025"/>
                <a:ext cx="498240" cy="66960"/>
              </p14:xfrm>
            </p:contentPart>
          </mc:Choice>
          <mc:Fallback xmlns="">
            <p:pic>
              <p:nvPicPr>
                <p:cNvPr id="268" name="筆跡 267">
                  <a:extLst>
                    <a:ext uri="{FF2B5EF4-FFF2-40B4-BE49-F238E27FC236}">
                      <a16:creationId xmlns:a16="http://schemas.microsoft.com/office/drawing/2014/main" id="{C2529AB2-94A4-4BE9-A827-3E28544F53C7}"/>
                    </a:ext>
                  </a:extLst>
                </p:cNvPr>
                <p:cNvPicPr/>
                <p:nvPr/>
              </p:nvPicPr>
              <p:blipFill>
                <a:blip r:embed="rId331"/>
                <a:stretch>
                  <a:fillRect/>
                </a:stretch>
              </p:blipFill>
              <p:spPr>
                <a:xfrm>
                  <a:off x="6693575" y="5550025"/>
                  <a:ext cx="51588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69" name="筆跡 268">
                  <a:extLst>
                    <a:ext uri="{FF2B5EF4-FFF2-40B4-BE49-F238E27FC236}">
                      <a16:creationId xmlns:a16="http://schemas.microsoft.com/office/drawing/2014/main" id="{51C93E9D-2240-4550-9399-9264EEC1060B}"/>
                    </a:ext>
                  </a:extLst>
                </p14:cNvPr>
                <p14:cNvContentPartPr/>
                <p14:nvPr/>
              </p14:nvContentPartPr>
              <p14:xfrm>
                <a:off x="6713375" y="5631025"/>
                <a:ext cx="573840" cy="72000"/>
              </p14:xfrm>
            </p:contentPart>
          </mc:Choice>
          <mc:Fallback xmlns="">
            <p:pic>
              <p:nvPicPr>
                <p:cNvPr id="269" name="筆跡 268">
                  <a:extLst>
                    <a:ext uri="{FF2B5EF4-FFF2-40B4-BE49-F238E27FC236}">
                      <a16:creationId xmlns:a16="http://schemas.microsoft.com/office/drawing/2014/main" id="{51C93E9D-2240-4550-9399-9264EEC1060B}"/>
                    </a:ext>
                  </a:extLst>
                </p:cNvPr>
                <p:cNvPicPr/>
                <p:nvPr/>
              </p:nvPicPr>
              <p:blipFill>
                <a:blip r:embed="rId333"/>
                <a:stretch>
                  <a:fillRect/>
                </a:stretch>
              </p:blipFill>
              <p:spPr>
                <a:xfrm>
                  <a:off x="6704735" y="5622385"/>
                  <a:ext cx="59148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70" name="筆跡 269">
                  <a:extLst>
                    <a:ext uri="{FF2B5EF4-FFF2-40B4-BE49-F238E27FC236}">
                      <a16:creationId xmlns:a16="http://schemas.microsoft.com/office/drawing/2014/main" id="{B633485E-7F3B-4543-9199-AD6E5AA55110}"/>
                    </a:ext>
                  </a:extLst>
                </p14:cNvPr>
                <p14:cNvContentPartPr/>
                <p14:nvPr/>
              </p14:nvContentPartPr>
              <p14:xfrm>
                <a:off x="6640295" y="5748025"/>
                <a:ext cx="659880" cy="70560"/>
              </p14:xfrm>
            </p:contentPart>
          </mc:Choice>
          <mc:Fallback xmlns="">
            <p:pic>
              <p:nvPicPr>
                <p:cNvPr id="270" name="筆跡 269">
                  <a:extLst>
                    <a:ext uri="{FF2B5EF4-FFF2-40B4-BE49-F238E27FC236}">
                      <a16:creationId xmlns:a16="http://schemas.microsoft.com/office/drawing/2014/main" id="{B633485E-7F3B-4543-9199-AD6E5AA55110}"/>
                    </a:ext>
                  </a:extLst>
                </p:cNvPr>
                <p:cNvPicPr/>
                <p:nvPr/>
              </p:nvPicPr>
              <p:blipFill>
                <a:blip r:embed="rId335"/>
                <a:stretch>
                  <a:fillRect/>
                </a:stretch>
              </p:blipFill>
              <p:spPr>
                <a:xfrm>
                  <a:off x="6631295" y="5739025"/>
                  <a:ext cx="6775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71" name="筆跡 270">
                  <a:extLst>
                    <a:ext uri="{FF2B5EF4-FFF2-40B4-BE49-F238E27FC236}">
                      <a16:creationId xmlns:a16="http://schemas.microsoft.com/office/drawing/2014/main" id="{D5E460D7-88B8-4F11-AFDE-E9E302B9EAFB}"/>
                    </a:ext>
                  </a:extLst>
                </p14:cNvPr>
                <p14:cNvContentPartPr/>
                <p14:nvPr/>
              </p14:nvContentPartPr>
              <p14:xfrm>
                <a:off x="7283255" y="5735425"/>
                <a:ext cx="251280" cy="70560"/>
              </p14:xfrm>
            </p:contentPart>
          </mc:Choice>
          <mc:Fallback xmlns="">
            <p:pic>
              <p:nvPicPr>
                <p:cNvPr id="271" name="筆跡 270">
                  <a:extLst>
                    <a:ext uri="{FF2B5EF4-FFF2-40B4-BE49-F238E27FC236}">
                      <a16:creationId xmlns:a16="http://schemas.microsoft.com/office/drawing/2014/main" id="{D5E460D7-88B8-4F11-AFDE-E9E302B9EAFB}"/>
                    </a:ext>
                  </a:extLst>
                </p:cNvPr>
                <p:cNvPicPr/>
                <p:nvPr/>
              </p:nvPicPr>
              <p:blipFill>
                <a:blip r:embed="rId337"/>
                <a:stretch>
                  <a:fillRect/>
                </a:stretch>
              </p:blipFill>
              <p:spPr>
                <a:xfrm>
                  <a:off x="7274255" y="5726425"/>
                  <a:ext cx="268920" cy="88200"/>
                </a:xfrm>
                <a:prstGeom prst="rect">
                  <a:avLst/>
                </a:prstGeom>
              </p:spPr>
            </p:pic>
          </mc:Fallback>
        </mc:AlternateContent>
      </p:grpSp>
      <p:grpSp>
        <p:nvGrpSpPr>
          <p:cNvPr id="288" name="群組 287">
            <a:extLst>
              <a:ext uri="{FF2B5EF4-FFF2-40B4-BE49-F238E27FC236}">
                <a16:creationId xmlns:a16="http://schemas.microsoft.com/office/drawing/2014/main" id="{7196351C-6F89-4CAE-94B6-A94D6D0A4312}"/>
              </a:ext>
            </a:extLst>
          </p:cNvPr>
          <p:cNvGrpSpPr/>
          <p:nvPr/>
        </p:nvGrpSpPr>
        <p:grpSpPr>
          <a:xfrm>
            <a:off x="7073735" y="2606665"/>
            <a:ext cx="803160" cy="771480"/>
            <a:chOff x="7073735" y="2606665"/>
            <a:chExt cx="803160" cy="771480"/>
          </a:xfrm>
        </p:grpSpPr>
        <mc:AlternateContent xmlns:mc="http://schemas.openxmlformats.org/markup-compatibility/2006" xmlns:p14="http://schemas.microsoft.com/office/powerpoint/2010/main">
          <mc:Choice Requires="p14">
            <p:contentPart p14:bwMode="auto" r:id="rId338">
              <p14:nvContentPartPr>
                <p14:cNvPr id="273" name="筆跡 272">
                  <a:extLst>
                    <a:ext uri="{FF2B5EF4-FFF2-40B4-BE49-F238E27FC236}">
                      <a16:creationId xmlns:a16="http://schemas.microsoft.com/office/drawing/2014/main" id="{CEDA99C7-270F-48D2-8210-75C74B50ADF6}"/>
                    </a:ext>
                  </a:extLst>
                </p14:cNvPr>
                <p14:cNvContentPartPr/>
                <p14:nvPr/>
              </p14:nvContentPartPr>
              <p14:xfrm>
                <a:off x="7366055" y="3266185"/>
                <a:ext cx="12960" cy="111960"/>
              </p14:xfrm>
            </p:contentPart>
          </mc:Choice>
          <mc:Fallback xmlns="">
            <p:pic>
              <p:nvPicPr>
                <p:cNvPr id="273" name="筆跡 272">
                  <a:extLst>
                    <a:ext uri="{FF2B5EF4-FFF2-40B4-BE49-F238E27FC236}">
                      <a16:creationId xmlns:a16="http://schemas.microsoft.com/office/drawing/2014/main" id="{CEDA99C7-270F-48D2-8210-75C74B50ADF6}"/>
                    </a:ext>
                  </a:extLst>
                </p:cNvPr>
                <p:cNvPicPr/>
                <p:nvPr/>
              </p:nvPicPr>
              <p:blipFill>
                <a:blip r:embed="rId339"/>
                <a:stretch>
                  <a:fillRect/>
                </a:stretch>
              </p:blipFill>
              <p:spPr>
                <a:xfrm>
                  <a:off x="7357415" y="3257185"/>
                  <a:ext cx="3060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74" name="筆跡 273">
                  <a:extLst>
                    <a:ext uri="{FF2B5EF4-FFF2-40B4-BE49-F238E27FC236}">
                      <a16:creationId xmlns:a16="http://schemas.microsoft.com/office/drawing/2014/main" id="{FD038E09-6530-4893-9086-DF6B1E9EB8BE}"/>
                    </a:ext>
                  </a:extLst>
                </p14:cNvPr>
                <p14:cNvContentPartPr/>
                <p14:nvPr/>
              </p14:nvContentPartPr>
              <p14:xfrm>
                <a:off x="7073735" y="3216145"/>
                <a:ext cx="297000" cy="89640"/>
              </p14:xfrm>
            </p:contentPart>
          </mc:Choice>
          <mc:Fallback xmlns="">
            <p:pic>
              <p:nvPicPr>
                <p:cNvPr id="274" name="筆跡 273">
                  <a:extLst>
                    <a:ext uri="{FF2B5EF4-FFF2-40B4-BE49-F238E27FC236}">
                      <a16:creationId xmlns:a16="http://schemas.microsoft.com/office/drawing/2014/main" id="{FD038E09-6530-4893-9086-DF6B1E9EB8BE}"/>
                    </a:ext>
                  </a:extLst>
                </p:cNvPr>
                <p:cNvPicPr/>
                <p:nvPr/>
              </p:nvPicPr>
              <p:blipFill>
                <a:blip r:embed="rId341"/>
                <a:stretch>
                  <a:fillRect/>
                </a:stretch>
              </p:blipFill>
              <p:spPr>
                <a:xfrm>
                  <a:off x="7064735" y="3207505"/>
                  <a:ext cx="3146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75" name="筆跡 274">
                  <a:extLst>
                    <a:ext uri="{FF2B5EF4-FFF2-40B4-BE49-F238E27FC236}">
                      <a16:creationId xmlns:a16="http://schemas.microsoft.com/office/drawing/2014/main" id="{A2F50AB2-9C2F-49D7-A8C7-91E81E84A22D}"/>
                    </a:ext>
                  </a:extLst>
                </p14:cNvPr>
                <p14:cNvContentPartPr/>
                <p14:nvPr/>
              </p14:nvContentPartPr>
              <p14:xfrm>
                <a:off x="7182095" y="2996905"/>
                <a:ext cx="184320" cy="181440"/>
              </p14:xfrm>
            </p:contentPart>
          </mc:Choice>
          <mc:Fallback xmlns="">
            <p:pic>
              <p:nvPicPr>
                <p:cNvPr id="275" name="筆跡 274">
                  <a:extLst>
                    <a:ext uri="{FF2B5EF4-FFF2-40B4-BE49-F238E27FC236}">
                      <a16:creationId xmlns:a16="http://schemas.microsoft.com/office/drawing/2014/main" id="{A2F50AB2-9C2F-49D7-A8C7-91E81E84A22D}"/>
                    </a:ext>
                  </a:extLst>
                </p:cNvPr>
                <p:cNvPicPr/>
                <p:nvPr/>
              </p:nvPicPr>
              <p:blipFill>
                <a:blip r:embed="rId343"/>
                <a:stretch>
                  <a:fillRect/>
                </a:stretch>
              </p:blipFill>
              <p:spPr>
                <a:xfrm>
                  <a:off x="7173455" y="2988265"/>
                  <a:ext cx="2019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77" name="筆跡 276">
                  <a:extLst>
                    <a:ext uri="{FF2B5EF4-FFF2-40B4-BE49-F238E27FC236}">
                      <a16:creationId xmlns:a16="http://schemas.microsoft.com/office/drawing/2014/main" id="{92C0E9FF-385B-4DF8-B9A6-477336528D48}"/>
                    </a:ext>
                  </a:extLst>
                </p14:cNvPr>
                <p14:cNvContentPartPr/>
                <p14:nvPr/>
              </p14:nvContentPartPr>
              <p14:xfrm>
                <a:off x="7366055" y="2729785"/>
                <a:ext cx="38160" cy="512280"/>
              </p14:xfrm>
            </p:contentPart>
          </mc:Choice>
          <mc:Fallback xmlns="">
            <p:pic>
              <p:nvPicPr>
                <p:cNvPr id="277" name="筆跡 276">
                  <a:extLst>
                    <a:ext uri="{FF2B5EF4-FFF2-40B4-BE49-F238E27FC236}">
                      <a16:creationId xmlns:a16="http://schemas.microsoft.com/office/drawing/2014/main" id="{92C0E9FF-385B-4DF8-B9A6-477336528D48}"/>
                    </a:ext>
                  </a:extLst>
                </p:cNvPr>
                <p:cNvPicPr/>
                <p:nvPr/>
              </p:nvPicPr>
              <p:blipFill>
                <a:blip r:embed="rId345"/>
                <a:stretch>
                  <a:fillRect/>
                </a:stretch>
              </p:blipFill>
              <p:spPr>
                <a:xfrm>
                  <a:off x="7357415" y="2721145"/>
                  <a:ext cx="55800" cy="52992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79" name="筆跡 278">
                  <a:extLst>
                    <a:ext uri="{FF2B5EF4-FFF2-40B4-BE49-F238E27FC236}">
                      <a16:creationId xmlns:a16="http://schemas.microsoft.com/office/drawing/2014/main" id="{37A536D9-DDFD-4E95-9982-69D92A9F85B7}"/>
                    </a:ext>
                  </a:extLst>
                </p14:cNvPr>
                <p14:cNvContentPartPr/>
                <p14:nvPr/>
              </p14:nvContentPartPr>
              <p14:xfrm>
                <a:off x="7310255" y="2791345"/>
                <a:ext cx="166320" cy="6480"/>
              </p14:xfrm>
            </p:contentPart>
          </mc:Choice>
          <mc:Fallback xmlns="">
            <p:pic>
              <p:nvPicPr>
                <p:cNvPr id="279" name="筆跡 278">
                  <a:extLst>
                    <a:ext uri="{FF2B5EF4-FFF2-40B4-BE49-F238E27FC236}">
                      <a16:creationId xmlns:a16="http://schemas.microsoft.com/office/drawing/2014/main" id="{37A536D9-DDFD-4E95-9982-69D92A9F85B7}"/>
                    </a:ext>
                  </a:extLst>
                </p:cNvPr>
                <p:cNvPicPr/>
                <p:nvPr/>
              </p:nvPicPr>
              <p:blipFill>
                <a:blip r:embed="rId347"/>
                <a:stretch>
                  <a:fillRect/>
                </a:stretch>
              </p:blipFill>
              <p:spPr>
                <a:xfrm>
                  <a:off x="7301255" y="2782705"/>
                  <a:ext cx="1839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81" name="筆跡 280">
                  <a:extLst>
                    <a:ext uri="{FF2B5EF4-FFF2-40B4-BE49-F238E27FC236}">
                      <a16:creationId xmlns:a16="http://schemas.microsoft.com/office/drawing/2014/main" id="{2C84B1BF-BD51-4A66-8FDD-DA05559E73F0}"/>
                    </a:ext>
                  </a:extLst>
                </p14:cNvPr>
                <p14:cNvContentPartPr/>
                <p14:nvPr/>
              </p14:nvContentPartPr>
              <p14:xfrm>
                <a:off x="7529855" y="2762545"/>
                <a:ext cx="136440" cy="176040"/>
              </p14:xfrm>
            </p:contentPart>
          </mc:Choice>
          <mc:Fallback xmlns="">
            <p:pic>
              <p:nvPicPr>
                <p:cNvPr id="281" name="筆跡 280">
                  <a:extLst>
                    <a:ext uri="{FF2B5EF4-FFF2-40B4-BE49-F238E27FC236}">
                      <a16:creationId xmlns:a16="http://schemas.microsoft.com/office/drawing/2014/main" id="{2C84B1BF-BD51-4A66-8FDD-DA05559E73F0}"/>
                    </a:ext>
                  </a:extLst>
                </p:cNvPr>
                <p:cNvPicPr/>
                <p:nvPr/>
              </p:nvPicPr>
              <p:blipFill>
                <a:blip r:embed="rId349"/>
                <a:stretch>
                  <a:fillRect/>
                </a:stretch>
              </p:blipFill>
              <p:spPr>
                <a:xfrm>
                  <a:off x="7521215" y="2753545"/>
                  <a:ext cx="15408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82" name="筆跡 281">
                  <a:extLst>
                    <a:ext uri="{FF2B5EF4-FFF2-40B4-BE49-F238E27FC236}">
                      <a16:creationId xmlns:a16="http://schemas.microsoft.com/office/drawing/2014/main" id="{DA2BE6B6-5AC9-4D48-92EE-0C9CBF24A176}"/>
                    </a:ext>
                  </a:extLst>
                </p14:cNvPr>
                <p14:cNvContentPartPr/>
                <p14:nvPr/>
              </p14:nvContentPartPr>
              <p14:xfrm>
                <a:off x="7677455" y="2710705"/>
                <a:ext cx="47880" cy="4680"/>
              </p14:xfrm>
            </p:contentPart>
          </mc:Choice>
          <mc:Fallback xmlns="">
            <p:pic>
              <p:nvPicPr>
                <p:cNvPr id="282" name="筆跡 281">
                  <a:extLst>
                    <a:ext uri="{FF2B5EF4-FFF2-40B4-BE49-F238E27FC236}">
                      <a16:creationId xmlns:a16="http://schemas.microsoft.com/office/drawing/2014/main" id="{DA2BE6B6-5AC9-4D48-92EE-0C9CBF24A176}"/>
                    </a:ext>
                  </a:extLst>
                </p:cNvPr>
                <p:cNvPicPr/>
                <p:nvPr/>
              </p:nvPicPr>
              <p:blipFill>
                <a:blip r:embed="rId351"/>
                <a:stretch>
                  <a:fillRect/>
                </a:stretch>
              </p:blipFill>
              <p:spPr>
                <a:xfrm>
                  <a:off x="7668815" y="2702065"/>
                  <a:ext cx="655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84" name="筆跡 283">
                  <a:extLst>
                    <a:ext uri="{FF2B5EF4-FFF2-40B4-BE49-F238E27FC236}">
                      <a16:creationId xmlns:a16="http://schemas.microsoft.com/office/drawing/2014/main" id="{7E7B09A9-C543-479E-BDD4-915A0949FD27}"/>
                    </a:ext>
                  </a:extLst>
                </p14:cNvPr>
                <p14:cNvContentPartPr/>
                <p14:nvPr/>
              </p14:nvContentPartPr>
              <p14:xfrm>
                <a:off x="7770695" y="2712865"/>
                <a:ext cx="106200" cy="3960"/>
              </p14:xfrm>
            </p:contentPart>
          </mc:Choice>
          <mc:Fallback xmlns="">
            <p:pic>
              <p:nvPicPr>
                <p:cNvPr id="284" name="筆跡 283">
                  <a:extLst>
                    <a:ext uri="{FF2B5EF4-FFF2-40B4-BE49-F238E27FC236}">
                      <a16:creationId xmlns:a16="http://schemas.microsoft.com/office/drawing/2014/main" id="{7E7B09A9-C543-479E-BDD4-915A0949FD27}"/>
                    </a:ext>
                  </a:extLst>
                </p:cNvPr>
                <p:cNvPicPr/>
                <p:nvPr/>
              </p:nvPicPr>
              <p:blipFill>
                <a:blip r:embed="rId353"/>
                <a:stretch>
                  <a:fillRect/>
                </a:stretch>
              </p:blipFill>
              <p:spPr>
                <a:xfrm>
                  <a:off x="7761695" y="2703865"/>
                  <a:ext cx="12384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85" name="筆跡 284">
                  <a:extLst>
                    <a:ext uri="{FF2B5EF4-FFF2-40B4-BE49-F238E27FC236}">
                      <a16:creationId xmlns:a16="http://schemas.microsoft.com/office/drawing/2014/main" id="{E5561816-2D33-4394-965E-8D36B4121B8F}"/>
                    </a:ext>
                  </a:extLst>
                </p14:cNvPr>
                <p14:cNvContentPartPr/>
                <p14:nvPr/>
              </p14:nvContentPartPr>
              <p14:xfrm>
                <a:off x="7778975" y="2763985"/>
                <a:ext cx="95760" cy="63360"/>
              </p14:xfrm>
            </p:contentPart>
          </mc:Choice>
          <mc:Fallback xmlns="">
            <p:pic>
              <p:nvPicPr>
                <p:cNvPr id="285" name="筆跡 284">
                  <a:extLst>
                    <a:ext uri="{FF2B5EF4-FFF2-40B4-BE49-F238E27FC236}">
                      <a16:creationId xmlns:a16="http://schemas.microsoft.com/office/drawing/2014/main" id="{E5561816-2D33-4394-965E-8D36B4121B8F}"/>
                    </a:ext>
                  </a:extLst>
                </p:cNvPr>
                <p:cNvPicPr/>
                <p:nvPr/>
              </p:nvPicPr>
              <p:blipFill>
                <a:blip r:embed="rId355"/>
                <a:stretch>
                  <a:fillRect/>
                </a:stretch>
              </p:blipFill>
              <p:spPr>
                <a:xfrm>
                  <a:off x="7769975" y="2754985"/>
                  <a:ext cx="11340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87" name="筆跡 286">
                  <a:extLst>
                    <a:ext uri="{FF2B5EF4-FFF2-40B4-BE49-F238E27FC236}">
                      <a16:creationId xmlns:a16="http://schemas.microsoft.com/office/drawing/2014/main" id="{2B4DB8BD-03AD-41A8-99DA-B7120C7C0F3A}"/>
                    </a:ext>
                  </a:extLst>
                </p14:cNvPr>
                <p14:cNvContentPartPr/>
                <p14:nvPr/>
              </p14:nvContentPartPr>
              <p14:xfrm>
                <a:off x="7812095" y="2606665"/>
                <a:ext cx="360" cy="68400"/>
              </p14:xfrm>
            </p:contentPart>
          </mc:Choice>
          <mc:Fallback xmlns="">
            <p:pic>
              <p:nvPicPr>
                <p:cNvPr id="287" name="筆跡 286">
                  <a:extLst>
                    <a:ext uri="{FF2B5EF4-FFF2-40B4-BE49-F238E27FC236}">
                      <a16:creationId xmlns:a16="http://schemas.microsoft.com/office/drawing/2014/main" id="{2B4DB8BD-03AD-41A8-99DA-B7120C7C0F3A}"/>
                    </a:ext>
                  </a:extLst>
                </p:cNvPr>
                <p:cNvPicPr/>
                <p:nvPr/>
              </p:nvPicPr>
              <p:blipFill>
                <a:blip r:embed="rId357"/>
                <a:stretch>
                  <a:fillRect/>
                </a:stretch>
              </p:blipFill>
              <p:spPr>
                <a:xfrm>
                  <a:off x="7803455" y="2597665"/>
                  <a:ext cx="18000" cy="86040"/>
                </a:xfrm>
                <a:prstGeom prst="rect">
                  <a:avLst/>
                </a:prstGeom>
              </p:spPr>
            </p:pic>
          </mc:Fallback>
        </mc:AlternateContent>
      </p:grpSp>
    </p:spTree>
    <p:extLst>
      <p:ext uri="{BB962C8B-B14F-4D97-AF65-F5344CB8AC3E}">
        <p14:creationId xmlns:p14="http://schemas.microsoft.com/office/powerpoint/2010/main" val="383225839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pic>
        <p:nvPicPr>
          <p:cNvPr id="59395" name="Picture 3"/>
          <p:cNvPicPr>
            <a:picLocks noGrp="1" noChangeAspect="1" noChangeArrowheads="1"/>
          </p:cNvPicPr>
          <p:nvPr>
            <p:ph idx="1"/>
          </p:nvPr>
        </p:nvPicPr>
        <p:blipFill>
          <a:blip r:embed="rId2" cstate="print"/>
          <a:srcRect/>
          <a:stretch>
            <a:fillRect/>
          </a:stretch>
        </p:blipFill>
        <p:spPr bwMode="auto">
          <a:xfrm>
            <a:off x="1331640" y="1844824"/>
            <a:ext cx="5859395" cy="3560247"/>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E917F76B-6B1E-46E7-B965-EEF871811AF7}"/>
              </a:ext>
            </a:extLst>
          </p:cNvPr>
          <p:cNvSpPr>
            <a:spLocks noGrp="1"/>
          </p:cNvSpPr>
          <p:nvPr>
            <p:ph type="sldNum" sz="quarter" idx="12"/>
          </p:nvPr>
        </p:nvSpPr>
        <p:spPr/>
        <p:txBody>
          <a:bodyPr/>
          <a:lstStyle/>
          <a:p>
            <a:fld id="{8632C2C5-20A0-4062-ADB6-29D76B962CAE}" type="slidenum">
              <a:rPr lang="zh-TW" altLang="en-US" smtClean="0"/>
              <a:pPr/>
              <a:t>14</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pic>
        <p:nvPicPr>
          <p:cNvPr id="60418" name="Picture 2"/>
          <p:cNvPicPr>
            <a:picLocks noGrp="1" noChangeAspect="1" noChangeArrowheads="1"/>
          </p:cNvPicPr>
          <p:nvPr>
            <p:ph idx="1"/>
          </p:nvPr>
        </p:nvPicPr>
        <p:blipFill>
          <a:blip r:embed="rId2" cstate="print"/>
          <a:srcRect/>
          <a:stretch>
            <a:fillRect/>
          </a:stretch>
        </p:blipFill>
        <p:spPr bwMode="auto">
          <a:xfrm>
            <a:off x="1619672" y="1772816"/>
            <a:ext cx="5803999" cy="3672090"/>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CB3BC735-1123-4517-B1F1-48AA4C1330D7}"/>
              </a:ext>
            </a:extLst>
          </p:cNvPr>
          <p:cNvSpPr>
            <a:spLocks noGrp="1"/>
          </p:cNvSpPr>
          <p:nvPr>
            <p:ph type="sldNum" sz="quarter" idx="12"/>
          </p:nvPr>
        </p:nvSpPr>
        <p:spPr/>
        <p:txBody>
          <a:bodyPr/>
          <a:lstStyle/>
          <a:p>
            <a:fld id="{8632C2C5-20A0-4062-ADB6-29D76B962CAE}" type="slidenum">
              <a:rPr lang="zh-TW" altLang="en-US" smtClean="0"/>
              <a:pPr/>
              <a:t>15</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pic>
        <p:nvPicPr>
          <p:cNvPr id="61442" name="Picture 2"/>
          <p:cNvPicPr>
            <a:picLocks noGrp="1" noChangeAspect="1" noChangeArrowheads="1"/>
          </p:cNvPicPr>
          <p:nvPr>
            <p:ph idx="1"/>
          </p:nvPr>
        </p:nvPicPr>
        <p:blipFill>
          <a:blip r:embed="rId2" cstate="print"/>
          <a:srcRect/>
          <a:stretch>
            <a:fillRect/>
          </a:stretch>
        </p:blipFill>
        <p:spPr bwMode="auto">
          <a:xfrm>
            <a:off x="1547664" y="1700808"/>
            <a:ext cx="5882232" cy="374441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14ADD1DE-9D6B-4554-BB56-5B8844F046FA}"/>
              </a:ext>
            </a:extLst>
          </p:cNvPr>
          <p:cNvSpPr>
            <a:spLocks noGrp="1"/>
          </p:cNvSpPr>
          <p:nvPr>
            <p:ph type="sldNum" sz="quarter" idx="12"/>
          </p:nvPr>
        </p:nvSpPr>
        <p:spPr/>
        <p:txBody>
          <a:bodyPr/>
          <a:lstStyle/>
          <a:p>
            <a:fld id="{8632C2C5-20A0-4062-ADB6-29D76B962CAE}" type="slidenum">
              <a:rPr lang="zh-TW" altLang="en-US" smtClean="0"/>
              <a:pPr/>
              <a:t>16</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根據對於圖</a:t>
            </a:r>
            <a:r>
              <a:rPr lang="en-US" altLang="zh-TW" dirty="0"/>
              <a:t>3.3 </a:t>
            </a:r>
            <a:r>
              <a:rPr lang="zh-TW" altLang="en-US" dirty="0"/>
              <a:t>至圖</a:t>
            </a:r>
            <a:r>
              <a:rPr lang="en-US" altLang="zh-TW" dirty="0"/>
              <a:t>3.6 </a:t>
            </a:r>
            <a:r>
              <a:rPr lang="zh-TW" altLang="en-US" dirty="0"/>
              <a:t>的的審視和對於            的一階導數和二階導數的檢視，我們列出常態曲線的以下性質：</a:t>
            </a:r>
          </a:p>
          <a:p>
            <a:pPr marL="971550" lvl="1" indent="-514350">
              <a:buFont typeface="+mj-lt"/>
              <a:buAutoNum type="arabicPeriod"/>
            </a:pPr>
            <a:r>
              <a:rPr lang="zh-TW" altLang="en-US" dirty="0"/>
              <a:t>眾數 </a:t>
            </a:r>
            <a:r>
              <a:rPr lang="en-US" altLang="zh-TW" dirty="0"/>
              <a:t>(</a:t>
            </a:r>
            <a:r>
              <a:rPr lang="zh-TW" altLang="en-US" dirty="0"/>
              <a:t>在橫軸上有曲線最大值的點</a:t>
            </a:r>
            <a:r>
              <a:rPr lang="en-US" altLang="zh-TW" dirty="0"/>
              <a:t>) </a:t>
            </a:r>
            <a:r>
              <a:rPr lang="zh-TW" altLang="en-US" dirty="0"/>
              <a:t>出現在         。</a:t>
            </a:r>
            <a:endParaRPr lang="en-US" altLang="zh-TW" dirty="0"/>
          </a:p>
          <a:p>
            <a:pPr marL="971550" lvl="1" indent="-514350">
              <a:buFont typeface="+mj-lt"/>
              <a:buAutoNum type="arabicPeriod"/>
            </a:pPr>
            <a:r>
              <a:rPr lang="zh-TW" altLang="en-US" dirty="0"/>
              <a:t>曲線對稱於通過平均數 </a:t>
            </a:r>
            <a:r>
              <a:rPr lang="el-GR" altLang="zh-TW" i="1" dirty="0"/>
              <a:t>μ</a:t>
            </a:r>
            <a:r>
              <a:rPr lang="zh-TW" altLang="en-US" dirty="0"/>
              <a:t> 的縱軸。</a:t>
            </a:r>
            <a:endParaRPr lang="en-US" altLang="zh-TW" dirty="0"/>
          </a:p>
          <a:p>
            <a:pPr marL="971550" lvl="1" indent="-514350">
              <a:buFont typeface="+mj-lt"/>
              <a:buAutoNum type="arabicPeriod"/>
            </a:pPr>
            <a:r>
              <a:rPr lang="zh-TW" altLang="en-US" dirty="0"/>
              <a:t>曲線具有位在               處的反曲點； 如果</a:t>
            </a:r>
            <a:br>
              <a:rPr lang="en-US" altLang="zh-TW" dirty="0"/>
            </a:br>
            <a:r>
              <a:rPr lang="zh-TW" altLang="en-US" dirty="0"/>
              <a:t>                          ，則它彎曲向下，否則彎曲向上。</a:t>
            </a:r>
            <a:endParaRPr lang="en-US" altLang="zh-TW" dirty="0"/>
          </a:p>
          <a:p>
            <a:pPr marL="971550" lvl="1" indent="-514350">
              <a:buFont typeface="+mj-lt"/>
              <a:buAutoNum type="arabicPeriod"/>
            </a:pPr>
            <a:r>
              <a:rPr lang="zh-TW" altLang="en-US" dirty="0"/>
              <a:t>當我們開始以任一方向離開平均數時，常態曲線逐漸靠近橫軸。</a:t>
            </a:r>
            <a:endParaRPr lang="en-US" altLang="zh-TW" dirty="0"/>
          </a:p>
          <a:p>
            <a:pPr marL="971550" lvl="1" indent="-514350">
              <a:buFont typeface="+mj-lt"/>
              <a:buAutoNum type="arabicPeriod"/>
            </a:pPr>
            <a:r>
              <a:rPr lang="zh-TW" altLang="en-US" dirty="0"/>
              <a:t>曲線之下及橫軸之上的總面積等於 </a:t>
            </a:r>
            <a:r>
              <a:rPr lang="en-US" altLang="zh-TW" dirty="0"/>
              <a:t>1</a:t>
            </a:r>
            <a:r>
              <a:rPr lang="zh-TW" altLang="en-US" dirty="0"/>
              <a:t>。</a:t>
            </a:r>
          </a:p>
        </p:txBody>
      </p:sp>
      <p:sp>
        <p:nvSpPr>
          <p:cNvPr id="6" name="投影片編號版面配置區 5">
            <a:extLst>
              <a:ext uri="{FF2B5EF4-FFF2-40B4-BE49-F238E27FC236}">
                <a16:creationId xmlns:a16="http://schemas.microsoft.com/office/drawing/2014/main" id="{6B54333B-F37E-45BB-809F-F9689CED492F}"/>
              </a:ext>
            </a:extLst>
          </p:cNvPr>
          <p:cNvSpPr>
            <a:spLocks noGrp="1"/>
          </p:cNvSpPr>
          <p:nvPr>
            <p:ph type="sldNum" sz="quarter" idx="12"/>
          </p:nvPr>
        </p:nvSpPr>
        <p:spPr/>
        <p:txBody>
          <a:bodyPr/>
          <a:lstStyle/>
          <a:p>
            <a:fld id="{8632C2C5-20A0-4062-ADB6-29D76B962CAE}" type="slidenum">
              <a:rPr lang="zh-TW" altLang="en-US" smtClean="0"/>
              <a:pPr/>
              <a:t>17</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2040507152"/>
              </p:ext>
            </p:extLst>
          </p:nvPr>
        </p:nvGraphicFramePr>
        <p:xfrm>
          <a:off x="7308304" y="1412776"/>
          <a:ext cx="1244600" cy="342900"/>
        </p:xfrm>
        <a:graphic>
          <a:graphicData uri="http://schemas.openxmlformats.org/presentationml/2006/ole">
            <mc:AlternateContent xmlns:mc="http://schemas.openxmlformats.org/markup-compatibility/2006">
              <mc:Choice xmlns:v="urn:schemas-microsoft-com:vml" Requires="v">
                <p:oleObj spid="_x0000_s1026" name="方程式" r:id="rId3" imgW="1244520" imgH="342720" progId="Equation.3">
                  <p:embed/>
                </p:oleObj>
              </mc:Choice>
              <mc:Fallback>
                <p:oleObj name="方程式" r:id="rId3" imgW="1244520" imgH="34272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8304" y="1412776"/>
                        <a:ext cx="12446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extLst>
              <p:ext uri="{D42A27DB-BD31-4B8C-83A1-F6EECF244321}">
                <p14:modId xmlns:p14="http://schemas.microsoft.com/office/powerpoint/2010/main" val="1226801126"/>
              </p:ext>
            </p:extLst>
          </p:nvPr>
        </p:nvGraphicFramePr>
        <p:xfrm>
          <a:off x="7905948" y="2924944"/>
          <a:ext cx="698500" cy="254000"/>
        </p:xfrm>
        <a:graphic>
          <a:graphicData uri="http://schemas.openxmlformats.org/presentationml/2006/ole">
            <mc:AlternateContent xmlns:mc="http://schemas.openxmlformats.org/markup-compatibility/2006">
              <mc:Choice xmlns:v="urn:schemas-microsoft-com:vml" Requires="v">
                <p:oleObj spid="_x0000_s1027" name="方程式" r:id="rId5" imgW="698400" imgH="253800" progId="Equation.3">
                  <p:embed/>
                </p:oleObj>
              </mc:Choice>
              <mc:Fallback>
                <p:oleObj name="方程式" r:id="rId5" imgW="698400" imgH="25380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05948" y="2924944"/>
                        <a:ext cx="698500" cy="25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468" name="Object 4"/>
          <p:cNvGraphicFramePr>
            <a:graphicFrameLocks noChangeAspect="1"/>
          </p:cNvGraphicFramePr>
          <p:nvPr>
            <p:extLst>
              <p:ext uri="{D42A27DB-BD31-4B8C-83A1-F6EECF244321}">
                <p14:modId xmlns:p14="http://schemas.microsoft.com/office/powerpoint/2010/main" val="1139826151"/>
              </p:ext>
            </p:extLst>
          </p:nvPr>
        </p:nvGraphicFramePr>
        <p:xfrm>
          <a:off x="3635896" y="3916288"/>
          <a:ext cx="1181100" cy="304800"/>
        </p:xfrm>
        <a:graphic>
          <a:graphicData uri="http://schemas.openxmlformats.org/presentationml/2006/ole">
            <mc:AlternateContent xmlns:mc="http://schemas.openxmlformats.org/markup-compatibility/2006">
              <mc:Choice xmlns:v="urn:schemas-microsoft-com:vml" Requires="v">
                <p:oleObj spid="_x0000_s1028" name="方程式" r:id="rId7" imgW="1180800" imgH="304560" progId="Equation.3">
                  <p:embed/>
                </p:oleObj>
              </mc:Choice>
              <mc:Fallback>
                <p:oleObj name="方程式" r:id="rId7" imgW="1180800" imgH="304560" progId="Equation.3">
                  <p:embed/>
                  <p:pic>
                    <p:nvPicPr>
                      <p:cNvPr id="62468"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5896" y="3916288"/>
                        <a:ext cx="1181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物件 6"/>
          <p:cNvGraphicFramePr>
            <a:graphicFrameLocks noChangeAspect="1"/>
          </p:cNvGraphicFramePr>
          <p:nvPr>
            <p:extLst>
              <p:ext uri="{D42A27DB-BD31-4B8C-83A1-F6EECF244321}">
                <p14:modId xmlns:p14="http://schemas.microsoft.com/office/powerpoint/2010/main" val="3721973562"/>
              </p:ext>
            </p:extLst>
          </p:nvPr>
        </p:nvGraphicFramePr>
        <p:xfrm>
          <a:off x="1447304" y="4293096"/>
          <a:ext cx="2260600" cy="330200"/>
        </p:xfrm>
        <a:graphic>
          <a:graphicData uri="http://schemas.openxmlformats.org/presentationml/2006/ole">
            <mc:AlternateContent xmlns:mc="http://schemas.openxmlformats.org/markup-compatibility/2006">
              <mc:Choice xmlns:v="urn:schemas-microsoft-com:vml" Requires="v">
                <p:oleObj spid="_x0000_s1029" name="方程式" r:id="rId9" imgW="2260440" imgH="330120" progId="Equation.3">
                  <p:embed/>
                </p:oleObj>
              </mc:Choice>
              <mc:Fallback>
                <p:oleObj name="方程式" r:id="rId9" imgW="2260440" imgH="330120" progId="Equation.3">
                  <p:embed/>
                  <p:pic>
                    <p:nvPicPr>
                      <p:cNvPr id="7" name="物件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47304" y="4293096"/>
                        <a:ext cx="22606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pic>
        <p:nvPicPr>
          <p:cNvPr id="63490" name="Picture 2"/>
          <p:cNvPicPr>
            <a:picLocks noGrp="1" noChangeAspect="1" noChangeArrowheads="1"/>
          </p:cNvPicPr>
          <p:nvPr>
            <p:ph idx="1"/>
          </p:nvPr>
        </p:nvPicPr>
        <p:blipFill>
          <a:blip r:embed="rId2" cstate="print"/>
          <a:srcRect/>
          <a:stretch>
            <a:fillRect/>
          </a:stretch>
        </p:blipFill>
        <p:spPr bwMode="auto">
          <a:xfrm>
            <a:off x="611560" y="1556792"/>
            <a:ext cx="7992000" cy="102245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6FBC4C2-0590-408D-9176-00BE0CA7B99C}"/>
              </a:ext>
            </a:extLst>
          </p:cNvPr>
          <p:cNvSpPr>
            <a:spLocks noGrp="1"/>
          </p:cNvSpPr>
          <p:nvPr>
            <p:ph type="sldNum" sz="quarter" idx="12"/>
          </p:nvPr>
        </p:nvSpPr>
        <p:spPr/>
        <p:txBody>
          <a:bodyPr/>
          <a:lstStyle/>
          <a:p>
            <a:fld id="{8632C2C5-20A0-4062-ADB6-29D76B962CAE}" type="slidenum">
              <a:rPr lang="zh-TW" altLang="en-US" smtClean="0"/>
              <a:pPr/>
              <a:t>18</a:t>
            </a:fld>
            <a:endParaRPr lang="zh-TW" altLang="en-US"/>
          </a:p>
        </p:txBody>
      </p:sp>
      <p:pic>
        <p:nvPicPr>
          <p:cNvPr id="4" name="圖片 3">
            <a:extLst>
              <a:ext uri="{FF2B5EF4-FFF2-40B4-BE49-F238E27FC236}">
                <a16:creationId xmlns:a16="http://schemas.microsoft.com/office/drawing/2014/main" id="{583BB60D-304D-4AB8-9176-FF99205B2CA0}"/>
              </a:ext>
            </a:extLst>
          </p:cNvPr>
          <p:cNvPicPr>
            <a:picLocks noChangeAspect="1"/>
          </p:cNvPicPr>
          <p:nvPr/>
        </p:nvPicPr>
        <p:blipFill>
          <a:blip r:embed="rId3"/>
          <a:stretch>
            <a:fillRect/>
          </a:stretch>
        </p:blipFill>
        <p:spPr>
          <a:xfrm>
            <a:off x="615129" y="2747309"/>
            <a:ext cx="4490082" cy="2913940"/>
          </a:xfrm>
          <a:prstGeom prst="rect">
            <a:avLst/>
          </a:prstGeom>
        </p:spPr>
      </p:pic>
      <p:pic>
        <p:nvPicPr>
          <p:cNvPr id="5" name="圖片 4">
            <a:extLst>
              <a:ext uri="{FF2B5EF4-FFF2-40B4-BE49-F238E27FC236}">
                <a16:creationId xmlns:a16="http://schemas.microsoft.com/office/drawing/2014/main" id="{0A172ADA-EAC1-4931-A1D5-02422BAE55AC}"/>
              </a:ext>
            </a:extLst>
          </p:cNvPr>
          <p:cNvPicPr>
            <a:picLocks noChangeAspect="1"/>
          </p:cNvPicPr>
          <p:nvPr/>
        </p:nvPicPr>
        <p:blipFill>
          <a:blip r:embed="rId4"/>
          <a:stretch>
            <a:fillRect/>
          </a:stretch>
        </p:blipFill>
        <p:spPr>
          <a:xfrm>
            <a:off x="2051720" y="5308609"/>
            <a:ext cx="4562648" cy="10414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3.8</a:t>
            </a:r>
            <a:r>
              <a:rPr lang="zh-TW" altLang="en-US" dirty="0"/>
              <a:t> 常態曲線下的面積</a:t>
            </a:r>
          </a:p>
        </p:txBody>
      </p:sp>
      <p:sp>
        <p:nvSpPr>
          <p:cNvPr id="3" name="內容版面配置區 2"/>
          <p:cNvSpPr>
            <a:spLocks noGrp="1"/>
          </p:cNvSpPr>
          <p:nvPr>
            <p:ph idx="1"/>
          </p:nvPr>
        </p:nvSpPr>
        <p:spPr/>
        <p:txBody>
          <a:bodyPr/>
          <a:lstStyle/>
          <a:p>
            <a:r>
              <a:rPr lang="zh-TW" altLang="en-US" dirty="0"/>
              <a:t> </a:t>
            </a:r>
            <a:br>
              <a:rPr lang="en-US" altLang="zh-TW" dirty="0"/>
            </a:br>
            <a:br>
              <a:rPr lang="en-US" altLang="zh-TW" dirty="0"/>
            </a:br>
            <a:r>
              <a:rPr lang="zh-TW" altLang="en-US" dirty="0"/>
              <a:t>以陰影區的面積來表示。</a:t>
            </a:r>
          </a:p>
        </p:txBody>
      </p:sp>
      <p:sp>
        <p:nvSpPr>
          <p:cNvPr id="8" name="投影片編號版面配置區 7">
            <a:extLst>
              <a:ext uri="{FF2B5EF4-FFF2-40B4-BE49-F238E27FC236}">
                <a16:creationId xmlns:a16="http://schemas.microsoft.com/office/drawing/2014/main" id="{34B6B6D6-4D3E-499A-BD70-DC8E3CE149BC}"/>
              </a:ext>
            </a:extLst>
          </p:cNvPr>
          <p:cNvSpPr>
            <a:spLocks noGrp="1"/>
          </p:cNvSpPr>
          <p:nvPr>
            <p:ph type="sldNum" sz="quarter" idx="12"/>
          </p:nvPr>
        </p:nvSpPr>
        <p:spPr/>
        <p:txBody>
          <a:bodyPr/>
          <a:lstStyle/>
          <a:p>
            <a:fld id="{8632C2C5-20A0-4062-ADB6-29D76B962CAE}" type="slidenum">
              <a:rPr lang="zh-TW" altLang="en-US" smtClean="0"/>
              <a:pPr/>
              <a:t>19</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3532694960"/>
              </p:ext>
            </p:extLst>
          </p:nvPr>
        </p:nvGraphicFramePr>
        <p:xfrm>
          <a:off x="827584" y="1268760"/>
          <a:ext cx="6819900" cy="736600"/>
        </p:xfrm>
        <a:graphic>
          <a:graphicData uri="http://schemas.openxmlformats.org/presentationml/2006/ole">
            <mc:AlternateContent xmlns:mc="http://schemas.openxmlformats.org/markup-compatibility/2006">
              <mc:Choice xmlns:v="urn:schemas-microsoft-com:vml" Requires="v">
                <p:oleObj spid="_x0000_s2050" name="方程式" r:id="rId3" imgW="6819840" imgH="736560" progId="Equation.3">
                  <p:embed/>
                </p:oleObj>
              </mc:Choice>
              <mc:Fallback>
                <p:oleObj name="方程式" r:id="rId3" imgW="6819840" imgH="7365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1268760"/>
                        <a:ext cx="68199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2"/>
          <p:cNvPicPr>
            <a:picLocks noChangeAspect="1" noChangeArrowheads="1"/>
          </p:cNvPicPr>
          <p:nvPr/>
        </p:nvPicPr>
        <p:blipFill>
          <a:blip r:embed="rId5" cstate="print"/>
          <a:srcRect/>
          <a:stretch>
            <a:fillRect/>
          </a:stretch>
        </p:blipFill>
        <p:spPr bwMode="auto">
          <a:xfrm>
            <a:off x="1835696" y="3151886"/>
            <a:ext cx="5504400" cy="3085426"/>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本章大綱</a:t>
            </a:r>
          </a:p>
        </p:txBody>
      </p:sp>
      <p:sp>
        <p:nvSpPr>
          <p:cNvPr id="3" name="內容版面配置區 2"/>
          <p:cNvSpPr>
            <a:spLocks noGrp="1"/>
          </p:cNvSpPr>
          <p:nvPr>
            <p:ph idx="1"/>
          </p:nvPr>
        </p:nvSpPr>
        <p:spPr>
          <a:xfrm>
            <a:off x="323528" y="1196752"/>
            <a:ext cx="8496944" cy="5112568"/>
          </a:xfrm>
        </p:spPr>
        <p:txBody>
          <a:bodyPr/>
          <a:lstStyle/>
          <a:p>
            <a:r>
              <a:rPr lang="en-US" altLang="zh-TW" sz="1800" dirty="0"/>
              <a:t>3.1 </a:t>
            </a:r>
            <a:r>
              <a:rPr kumimoji="1" lang="en-US" altLang="zh-TW" sz="1800" b="1" i="0" u="none" strike="noStrike" baseline="0" dirty="0">
                <a:solidFill>
                  <a:schemeClr val="tx1"/>
                </a:solidFill>
                <a:latin typeface="Times New Roman" pitchFamily="18" charset="0"/>
                <a:ea typeface="標楷體" pitchFamily="65" charset="-120"/>
                <a:cs typeface="+mn-cs"/>
              </a:rPr>
              <a:t>Introduction and Motivation</a:t>
            </a:r>
            <a:r>
              <a:rPr kumimoji="1" lang="zh-TW" altLang="en-US" sz="1800" b="1" i="0" u="none" strike="noStrike" baseline="0" dirty="0">
                <a:solidFill>
                  <a:schemeClr val="tx1"/>
                </a:solidFill>
                <a:latin typeface="Times New Roman" pitchFamily="18" charset="0"/>
                <a:ea typeface="標楷體" pitchFamily="65" charset="-120"/>
                <a:cs typeface="+mn-cs"/>
              </a:rPr>
              <a:t> </a:t>
            </a:r>
            <a:r>
              <a:rPr kumimoji="1" lang="en-US" altLang="zh-TW" sz="1800" b="1" i="0" u="none" strike="noStrike" baseline="0" dirty="0">
                <a:solidFill>
                  <a:schemeClr val="tx1"/>
                </a:solidFill>
                <a:latin typeface="Times New Roman" pitchFamily="18" charset="0"/>
                <a:ea typeface="標楷體" pitchFamily="65" charset="-120"/>
                <a:cs typeface="+mn-cs"/>
              </a:rPr>
              <a:t>(</a:t>
            </a:r>
            <a:r>
              <a:rPr lang="zh-TW" altLang="en-US" sz="1800" dirty="0"/>
              <a:t>簡介和動機</a:t>
            </a:r>
            <a:r>
              <a:rPr lang="en-US" altLang="zh-TW" sz="1800" dirty="0"/>
              <a:t>)</a:t>
            </a:r>
          </a:p>
          <a:p>
            <a:r>
              <a:rPr lang="en-US" altLang="zh-TW" sz="1800" dirty="0"/>
              <a:t>3.2 </a:t>
            </a:r>
            <a:r>
              <a:rPr lang="en-US" altLang="zh-TW" sz="1800" b="1" dirty="0"/>
              <a:t>Binomial and Multinomial Distributions (</a:t>
            </a:r>
            <a:r>
              <a:rPr lang="zh-TW" altLang="en-US" sz="1800" dirty="0"/>
              <a:t>二項和多項分布</a:t>
            </a:r>
            <a:r>
              <a:rPr lang="en-US" altLang="zh-TW" sz="1800" dirty="0"/>
              <a:t>)</a:t>
            </a:r>
          </a:p>
          <a:p>
            <a:r>
              <a:rPr lang="en-US" altLang="zh-TW" sz="1800" dirty="0"/>
              <a:t>3.3 </a:t>
            </a:r>
            <a:r>
              <a:rPr lang="en-US" altLang="zh-TW" sz="1800" b="1" dirty="0"/>
              <a:t>Hypergeometric Distribution (</a:t>
            </a:r>
            <a:r>
              <a:rPr lang="zh-TW" altLang="en-US" sz="1800" dirty="0"/>
              <a:t>超幾何分布</a:t>
            </a:r>
            <a:r>
              <a:rPr lang="en-US" altLang="zh-TW" sz="1800" dirty="0"/>
              <a:t>)</a:t>
            </a:r>
          </a:p>
          <a:p>
            <a:r>
              <a:rPr lang="en-US" altLang="zh-TW" sz="1800" dirty="0"/>
              <a:t>3.4 </a:t>
            </a:r>
            <a:r>
              <a:rPr lang="en-US" altLang="zh-TW" sz="1800" b="1" dirty="0"/>
              <a:t>Negative Binomial and Geometric Distributions (</a:t>
            </a:r>
            <a:r>
              <a:rPr lang="zh-TW" altLang="en-US" sz="1800" dirty="0"/>
              <a:t>負二項分布與幾何分布</a:t>
            </a:r>
            <a:r>
              <a:rPr lang="en-US" altLang="zh-TW" sz="1800" dirty="0"/>
              <a:t>)</a:t>
            </a:r>
          </a:p>
          <a:p>
            <a:r>
              <a:rPr lang="en-US" altLang="zh-TW" sz="1800" dirty="0"/>
              <a:t>3.5 </a:t>
            </a:r>
            <a:r>
              <a:rPr lang="en-US" altLang="zh-TW" sz="1800" b="1" dirty="0"/>
              <a:t>Poisson Distribution and the Poisson Process(</a:t>
            </a:r>
            <a:r>
              <a:rPr lang="zh-TW" altLang="en-US" sz="1800" dirty="0"/>
              <a:t>卜瓦松分布與卜瓦松程序</a:t>
            </a:r>
            <a:r>
              <a:rPr lang="en-US" altLang="zh-TW" sz="1800" dirty="0"/>
              <a:t>)</a:t>
            </a:r>
          </a:p>
          <a:p>
            <a:r>
              <a:rPr lang="en-US" altLang="zh-TW" sz="1800" dirty="0"/>
              <a:t>---------------------------------------------------------------</a:t>
            </a:r>
          </a:p>
          <a:p>
            <a:r>
              <a:rPr lang="en-US" altLang="zh-TW" sz="1800" dirty="0"/>
              <a:t>3.6 </a:t>
            </a:r>
            <a:r>
              <a:rPr lang="en-US" altLang="zh-TW" sz="1800" b="1" dirty="0"/>
              <a:t>Continuous Uniform Distribution</a:t>
            </a:r>
            <a:r>
              <a:rPr lang="zh-TW" altLang="en-US" sz="1800" b="1" dirty="0"/>
              <a:t> </a:t>
            </a:r>
            <a:r>
              <a:rPr lang="en-US" altLang="zh-TW" sz="1800" b="1" dirty="0"/>
              <a:t>(</a:t>
            </a:r>
            <a:r>
              <a:rPr lang="zh-TW" altLang="en-US" sz="1800" dirty="0"/>
              <a:t>連續均勻分布</a:t>
            </a:r>
            <a:r>
              <a:rPr lang="en-US" altLang="zh-TW" sz="1800" dirty="0"/>
              <a:t>)</a:t>
            </a:r>
          </a:p>
          <a:p>
            <a:r>
              <a:rPr lang="en-US" altLang="zh-TW" sz="1800" dirty="0"/>
              <a:t>3.7 </a:t>
            </a:r>
            <a:r>
              <a:rPr lang="en-US" altLang="zh-TW" sz="1800" b="1" dirty="0"/>
              <a:t>Normal Distribution</a:t>
            </a:r>
            <a:r>
              <a:rPr lang="zh-TW" altLang="en-US" sz="1800" b="1" dirty="0"/>
              <a:t> </a:t>
            </a:r>
            <a:r>
              <a:rPr lang="en-US" altLang="zh-TW" sz="1800" b="1" dirty="0"/>
              <a:t>(</a:t>
            </a:r>
            <a:r>
              <a:rPr lang="zh-TW" altLang="en-US" sz="1800" dirty="0"/>
              <a:t>常態分布</a:t>
            </a:r>
            <a:r>
              <a:rPr lang="en-US" altLang="zh-TW" sz="1800" dirty="0"/>
              <a:t>)</a:t>
            </a:r>
            <a:endParaRPr lang="zh-TW" altLang="en-US" sz="1800" dirty="0"/>
          </a:p>
          <a:p>
            <a:r>
              <a:rPr lang="en-US" altLang="zh-TW" sz="1800" dirty="0"/>
              <a:t>3.8 </a:t>
            </a:r>
            <a:r>
              <a:rPr lang="zh-TW" altLang="en-US" sz="1800" dirty="0"/>
              <a:t> </a:t>
            </a:r>
            <a:r>
              <a:rPr kumimoji="1" lang="en-US" altLang="zh-TW" sz="1800" b="1" i="0" u="none" strike="noStrike" baseline="0" dirty="0">
                <a:solidFill>
                  <a:schemeClr val="tx1"/>
                </a:solidFill>
                <a:latin typeface="Times New Roman" pitchFamily="18" charset="0"/>
                <a:ea typeface="標楷體" pitchFamily="65" charset="-120"/>
                <a:cs typeface="+mn-cs"/>
              </a:rPr>
              <a:t>Areas under the Normal Curve</a:t>
            </a:r>
            <a:r>
              <a:rPr kumimoji="1" lang="zh-TW" altLang="en-US" sz="1800" b="1" i="0" u="none" strike="noStrike" baseline="0" dirty="0">
                <a:solidFill>
                  <a:schemeClr val="tx1"/>
                </a:solidFill>
                <a:latin typeface="Times New Roman" pitchFamily="18" charset="0"/>
                <a:ea typeface="標楷體" pitchFamily="65" charset="-120"/>
                <a:cs typeface="+mn-cs"/>
              </a:rPr>
              <a:t> </a:t>
            </a:r>
            <a:r>
              <a:rPr kumimoji="1" lang="en-US" altLang="zh-TW" sz="1800" b="1" i="0" u="none" strike="noStrike" baseline="0" dirty="0">
                <a:solidFill>
                  <a:schemeClr val="tx1"/>
                </a:solidFill>
                <a:latin typeface="Times New Roman" pitchFamily="18" charset="0"/>
                <a:ea typeface="標楷體" pitchFamily="65" charset="-120"/>
                <a:cs typeface="+mn-cs"/>
              </a:rPr>
              <a:t>(</a:t>
            </a:r>
            <a:r>
              <a:rPr lang="zh-TW" altLang="en-US" sz="1800" dirty="0"/>
              <a:t>常態曲線下的面積</a:t>
            </a:r>
            <a:r>
              <a:rPr lang="en-US" altLang="zh-TW" sz="1800" dirty="0"/>
              <a:t>)</a:t>
            </a:r>
          </a:p>
          <a:p>
            <a:r>
              <a:rPr lang="en-US" altLang="zh-TW" sz="1800" dirty="0"/>
              <a:t>3.9 </a:t>
            </a:r>
            <a:r>
              <a:rPr kumimoji="1" lang="en-US" altLang="zh-TW" sz="1800" b="1" i="0" u="none" strike="noStrike" baseline="0" dirty="0">
                <a:solidFill>
                  <a:schemeClr val="tx1"/>
                </a:solidFill>
                <a:latin typeface="Times New Roman" pitchFamily="18" charset="0"/>
                <a:ea typeface="標楷體" pitchFamily="65" charset="-120"/>
                <a:cs typeface="+mn-cs"/>
              </a:rPr>
              <a:t>Applications of the Normal Distribution</a:t>
            </a:r>
            <a:r>
              <a:rPr kumimoji="1" lang="zh-TW" altLang="en-US" sz="1800" b="1" i="0" u="none" strike="noStrike" baseline="0" dirty="0">
                <a:solidFill>
                  <a:schemeClr val="tx1"/>
                </a:solidFill>
                <a:latin typeface="Times New Roman" pitchFamily="18" charset="0"/>
                <a:ea typeface="標楷體" pitchFamily="65" charset="-120"/>
                <a:cs typeface="+mn-cs"/>
              </a:rPr>
              <a:t> </a:t>
            </a:r>
            <a:r>
              <a:rPr kumimoji="1" lang="en-US" altLang="zh-TW" sz="1800" b="1" i="0" u="none" strike="noStrike" baseline="0" dirty="0">
                <a:solidFill>
                  <a:schemeClr val="tx1"/>
                </a:solidFill>
                <a:latin typeface="Times New Roman" pitchFamily="18" charset="0"/>
                <a:ea typeface="標楷體" pitchFamily="65" charset="-120"/>
                <a:cs typeface="+mn-cs"/>
              </a:rPr>
              <a:t>(</a:t>
            </a:r>
            <a:r>
              <a:rPr lang="zh-TW" altLang="en-US" sz="1800" dirty="0"/>
              <a:t>常態分布的應用</a:t>
            </a:r>
            <a:r>
              <a:rPr lang="en-US" altLang="zh-TW" sz="1800" dirty="0"/>
              <a:t>)</a:t>
            </a:r>
          </a:p>
          <a:p>
            <a:r>
              <a:rPr lang="en-US" altLang="zh-TW" sz="1800" dirty="0"/>
              <a:t>3.10</a:t>
            </a:r>
            <a:r>
              <a:rPr lang="zh-TW" altLang="en-US" sz="1800" dirty="0"/>
              <a:t> </a:t>
            </a:r>
            <a:r>
              <a:rPr lang="en-US" altLang="zh-TW" sz="1800" dirty="0"/>
              <a:t>Approximation of Normal Distribution (</a:t>
            </a:r>
            <a:r>
              <a:rPr kumimoji="1" lang="zh-TW" altLang="zh-TW" sz="18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n-cs"/>
              </a:rPr>
              <a:t>常態逼近</a:t>
            </a:r>
            <a:r>
              <a:rPr kumimoji="1" lang="en-US" altLang="zh-TW" sz="18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n-cs"/>
              </a:rPr>
              <a:t>)</a:t>
            </a:r>
            <a:endParaRPr lang="en-US" altLang="zh-TW" sz="1800" dirty="0"/>
          </a:p>
          <a:p>
            <a:r>
              <a:rPr lang="en-US" altLang="zh-TW" sz="1800" dirty="0"/>
              <a:t>3.11 </a:t>
            </a:r>
            <a:r>
              <a:rPr kumimoji="1" lang="en-US" altLang="zh-TW" sz="1800" b="1" i="0" u="none" strike="noStrike" baseline="0" dirty="0">
                <a:solidFill>
                  <a:schemeClr val="tx1"/>
                </a:solidFill>
                <a:latin typeface="Times New Roman" pitchFamily="18" charset="0"/>
                <a:ea typeface="標楷體" pitchFamily="65" charset="-120"/>
                <a:cs typeface="+mn-cs"/>
              </a:rPr>
              <a:t>Gamma and Exponential Distributions</a:t>
            </a:r>
            <a:r>
              <a:rPr kumimoji="1" lang="zh-TW" altLang="en-US" sz="1800" b="1" i="0" u="none" strike="noStrike" baseline="0" dirty="0">
                <a:solidFill>
                  <a:schemeClr val="tx1"/>
                </a:solidFill>
                <a:latin typeface="Times New Roman" pitchFamily="18" charset="0"/>
                <a:ea typeface="標楷體" pitchFamily="65" charset="-120"/>
                <a:cs typeface="+mn-cs"/>
              </a:rPr>
              <a:t> </a:t>
            </a:r>
            <a:r>
              <a:rPr kumimoji="1" lang="en-US" altLang="zh-TW" sz="1800" b="1" i="0" u="none" strike="noStrike" baseline="0" dirty="0">
                <a:solidFill>
                  <a:schemeClr val="tx1"/>
                </a:solidFill>
                <a:latin typeface="Times New Roman" pitchFamily="18" charset="0"/>
                <a:ea typeface="標楷體" pitchFamily="65" charset="-120"/>
                <a:cs typeface="+mn-cs"/>
              </a:rPr>
              <a:t>(</a:t>
            </a:r>
            <a:r>
              <a:rPr lang="zh-TW" altLang="en-US" sz="1800" dirty="0"/>
              <a:t>伽瑪和指數分布</a:t>
            </a:r>
            <a:r>
              <a:rPr lang="en-US" altLang="zh-TW" sz="1800" dirty="0"/>
              <a:t>)</a:t>
            </a:r>
          </a:p>
          <a:p>
            <a:r>
              <a:rPr lang="en-US" altLang="zh-TW" sz="1800" dirty="0"/>
              <a:t>3.12 </a:t>
            </a:r>
            <a:r>
              <a:rPr lang="zh-TW" altLang="en-US" sz="1800" dirty="0"/>
              <a:t> </a:t>
            </a:r>
            <a:r>
              <a:rPr kumimoji="1" lang="en-US" altLang="zh-TW" sz="1800" b="1" i="0" u="none" strike="noStrike" baseline="0" dirty="0">
                <a:solidFill>
                  <a:schemeClr val="tx1"/>
                </a:solidFill>
                <a:latin typeface="Times New Roman" pitchFamily="18" charset="0"/>
                <a:ea typeface="標楷體" pitchFamily="65" charset="-120"/>
                <a:cs typeface="+mn-cs"/>
              </a:rPr>
              <a:t>Chi-Squared Distribution(</a:t>
            </a:r>
            <a:r>
              <a:rPr lang="zh-TW" altLang="en-US" sz="1800" dirty="0"/>
              <a:t>卡方分布</a:t>
            </a:r>
            <a:r>
              <a:rPr lang="en-US" altLang="zh-TW" sz="1800" dirty="0"/>
              <a:t>)</a:t>
            </a:r>
          </a:p>
        </p:txBody>
      </p:sp>
      <p:sp>
        <p:nvSpPr>
          <p:cNvPr id="6" name="投影片編號版面配置區 5">
            <a:extLst>
              <a:ext uri="{FF2B5EF4-FFF2-40B4-BE49-F238E27FC236}">
                <a16:creationId xmlns:a16="http://schemas.microsoft.com/office/drawing/2014/main" id="{904A5EFD-D20C-4990-8648-939AC8493179}"/>
              </a:ext>
            </a:extLst>
          </p:cNvPr>
          <p:cNvSpPr>
            <a:spLocks noGrp="1"/>
          </p:cNvSpPr>
          <p:nvPr>
            <p:ph type="sldNum" sz="quarter" idx="12"/>
          </p:nvPr>
        </p:nvSpPr>
        <p:spPr/>
        <p:txBody>
          <a:bodyPr/>
          <a:lstStyle/>
          <a:p>
            <a:fld id="{8632C2C5-20A0-4062-ADB6-29D76B962CAE}" type="slidenum">
              <a:rPr lang="zh-TW" altLang="en-US" smtClean="0"/>
              <a:pPr/>
              <a:t>2</a:t>
            </a:fld>
            <a:endParaRPr lang="zh-TW" altLang="en-US"/>
          </a:p>
        </p:txBody>
      </p:sp>
    </p:spTree>
    <p:extLst>
      <p:ext uri="{BB962C8B-B14F-4D97-AF65-F5344CB8AC3E}">
        <p14:creationId xmlns:p14="http://schemas.microsoft.com/office/powerpoint/2010/main" val="222972315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常態曲線下的面積</a:t>
            </a:r>
            <a:r>
              <a:rPr lang="en-US" altLang="zh-TW" dirty="0"/>
              <a:t>(</a:t>
            </a:r>
            <a:r>
              <a:rPr lang="zh-TW" altLang="en-US" dirty="0"/>
              <a:t>續</a:t>
            </a:r>
            <a:r>
              <a:rPr lang="en-US" altLang="zh-TW" dirty="0"/>
              <a:t>)</a:t>
            </a:r>
            <a:endParaRPr lang="zh-TW" altLang="en-US" dirty="0"/>
          </a:p>
        </p:txBody>
      </p:sp>
      <p:pic>
        <p:nvPicPr>
          <p:cNvPr id="65539" name="Picture 3"/>
          <p:cNvPicPr>
            <a:picLocks noGrp="1" noChangeAspect="1" noChangeArrowheads="1"/>
          </p:cNvPicPr>
          <p:nvPr>
            <p:ph idx="1"/>
          </p:nvPr>
        </p:nvPicPr>
        <p:blipFill>
          <a:blip r:embed="rId2" cstate="print"/>
          <a:srcRect/>
          <a:stretch>
            <a:fillRect/>
          </a:stretch>
        </p:blipFill>
        <p:spPr bwMode="auto">
          <a:xfrm>
            <a:off x="1835696" y="1988840"/>
            <a:ext cx="5504400" cy="3154748"/>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653AAEA9-2436-402A-B0C3-2B361186CAE8}"/>
              </a:ext>
            </a:extLst>
          </p:cNvPr>
          <p:cNvSpPr>
            <a:spLocks noGrp="1"/>
          </p:cNvSpPr>
          <p:nvPr>
            <p:ph type="sldNum" sz="quarter" idx="12"/>
          </p:nvPr>
        </p:nvSpPr>
        <p:spPr/>
        <p:txBody>
          <a:bodyPr/>
          <a:lstStyle/>
          <a:p>
            <a:fld id="{8632C2C5-20A0-4062-ADB6-29D76B962CAE}" type="slidenum">
              <a:rPr lang="zh-TW" altLang="en-US" smtClean="0"/>
              <a:pPr/>
              <a:t>20</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常態曲線下的面積</a:t>
            </a:r>
            <a:r>
              <a:rPr lang="en-US" altLang="zh-TW" dirty="0"/>
              <a:t>(</a:t>
            </a:r>
            <a:r>
              <a:rPr lang="zh-TW" altLang="en-US" dirty="0"/>
              <a:t>續</a:t>
            </a:r>
            <a:r>
              <a:rPr lang="en-US" altLang="zh-TW" dirty="0"/>
              <a:t>)</a:t>
            </a:r>
            <a:endParaRPr lang="zh-TW" altLang="en-US" dirty="0"/>
          </a:p>
        </p:txBody>
      </p:sp>
      <p:pic>
        <p:nvPicPr>
          <p:cNvPr id="66562" name="Picture 2"/>
          <p:cNvPicPr>
            <a:picLocks noGrp="1" noChangeAspect="1" noChangeArrowheads="1"/>
          </p:cNvPicPr>
          <p:nvPr>
            <p:ph idx="1"/>
          </p:nvPr>
        </p:nvPicPr>
        <p:blipFill>
          <a:blip r:embed="rId2" cstate="print"/>
          <a:srcRect/>
          <a:stretch>
            <a:fillRect/>
          </a:stretch>
        </p:blipFill>
        <p:spPr bwMode="auto">
          <a:xfrm>
            <a:off x="539552" y="1268760"/>
            <a:ext cx="7992000" cy="152816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2A54D07-6AF1-4AF6-BEF3-76AE865A358A}"/>
              </a:ext>
            </a:extLst>
          </p:cNvPr>
          <p:cNvSpPr>
            <a:spLocks noGrp="1"/>
          </p:cNvSpPr>
          <p:nvPr>
            <p:ph type="sldNum" sz="quarter" idx="12"/>
          </p:nvPr>
        </p:nvSpPr>
        <p:spPr/>
        <p:txBody>
          <a:bodyPr/>
          <a:lstStyle/>
          <a:p>
            <a:fld id="{8632C2C5-20A0-4062-ADB6-29D76B962CAE}" type="slidenum">
              <a:rPr lang="zh-TW" altLang="en-US" smtClean="0"/>
              <a:pPr/>
              <a:t>21</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1619672" y="2852936"/>
            <a:ext cx="5864440" cy="3746423"/>
          </a:xfrm>
          <a:prstGeom prst="rect">
            <a:avLst/>
          </a:prstGeom>
          <a:noFill/>
          <a:ln w="9525">
            <a:noFill/>
            <a:miter lim="800000"/>
            <a:headEnd/>
            <a:tailEnd/>
          </a:ln>
          <a:effectLst/>
        </p:spPr>
      </p:pic>
      <mc:AlternateContent xmlns:mc="http://schemas.openxmlformats.org/markup-compatibility/2006" xmlns:p14="http://schemas.microsoft.com/office/powerpoint/2010/main">
        <mc:Choice Requires="p14">
          <p:contentPart p14:bwMode="auto" r:id="rId4">
            <p14:nvContentPartPr>
              <p14:cNvPr id="10" name="筆跡 9">
                <a:extLst>
                  <a:ext uri="{FF2B5EF4-FFF2-40B4-BE49-F238E27FC236}">
                    <a16:creationId xmlns:a16="http://schemas.microsoft.com/office/drawing/2014/main" id="{5AB8DA37-EC6B-47FA-8D88-A5BB2821947C}"/>
                  </a:ext>
                </a:extLst>
              </p14:cNvPr>
              <p14:cNvContentPartPr/>
              <p14:nvPr/>
            </p14:nvContentPartPr>
            <p14:xfrm>
              <a:off x="1550975" y="3130465"/>
              <a:ext cx="167400" cy="530640"/>
            </p14:xfrm>
          </p:contentPart>
        </mc:Choice>
        <mc:Fallback xmlns="">
          <p:pic>
            <p:nvPicPr>
              <p:cNvPr id="10" name="筆跡 9">
                <a:extLst>
                  <a:ext uri="{FF2B5EF4-FFF2-40B4-BE49-F238E27FC236}">
                    <a16:creationId xmlns:a16="http://schemas.microsoft.com/office/drawing/2014/main" id="{5AB8DA37-EC6B-47FA-8D88-A5BB2821947C}"/>
                  </a:ext>
                </a:extLst>
              </p:cNvPr>
              <p:cNvPicPr/>
              <p:nvPr/>
            </p:nvPicPr>
            <p:blipFill>
              <a:blip r:embed="rId5"/>
              <a:stretch>
                <a:fillRect/>
              </a:stretch>
            </p:blipFill>
            <p:spPr>
              <a:xfrm>
                <a:off x="1541975" y="3121465"/>
                <a:ext cx="185040" cy="548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筆跡 10">
                <a:extLst>
                  <a:ext uri="{FF2B5EF4-FFF2-40B4-BE49-F238E27FC236}">
                    <a16:creationId xmlns:a16="http://schemas.microsoft.com/office/drawing/2014/main" id="{976ABEBA-3C2D-466B-9A4B-6C6C6F21F35C}"/>
                  </a:ext>
                </a:extLst>
              </p14:cNvPr>
              <p14:cNvContentPartPr/>
              <p14:nvPr/>
            </p14:nvContentPartPr>
            <p14:xfrm>
              <a:off x="1817375" y="2986825"/>
              <a:ext cx="315720" cy="253800"/>
            </p14:xfrm>
          </p:contentPart>
        </mc:Choice>
        <mc:Fallback xmlns="">
          <p:pic>
            <p:nvPicPr>
              <p:cNvPr id="11" name="筆跡 10">
                <a:extLst>
                  <a:ext uri="{FF2B5EF4-FFF2-40B4-BE49-F238E27FC236}">
                    <a16:creationId xmlns:a16="http://schemas.microsoft.com/office/drawing/2014/main" id="{976ABEBA-3C2D-466B-9A4B-6C6C6F21F35C}"/>
                  </a:ext>
                </a:extLst>
              </p:cNvPr>
              <p:cNvPicPr/>
              <p:nvPr/>
            </p:nvPicPr>
            <p:blipFill>
              <a:blip r:embed="rId7"/>
              <a:stretch>
                <a:fillRect/>
              </a:stretch>
            </p:blipFill>
            <p:spPr>
              <a:xfrm>
                <a:off x="1808735" y="2978185"/>
                <a:ext cx="3333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筆跡 11">
                <a:extLst>
                  <a:ext uri="{FF2B5EF4-FFF2-40B4-BE49-F238E27FC236}">
                    <a16:creationId xmlns:a16="http://schemas.microsoft.com/office/drawing/2014/main" id="{A00E545D-7659-4375-B4BB-7A47159DFF0C}"/>
                  </a:ext>
                </a:extLst>
              </p14:cNvPr>
              <p14:cNvContentPartPr/>
              <p14:nvPr/>
            </p14:nvContentPartPr>
            <p14:xfrm>
              <a:off x="2165855" y="3203545"/>
              <a:ext cx="33480" cy="83160"/>
            </p14:xfrm>
          </p:contentPart>
        </mc:Choice>
        <mc:Fallback xmlns="">
          <p:pic>
            <p:nvPicPr>
              <p:cNvPr id="12" name="筆跡 11">
                <a:extLst>
                  <a:ext uri="{FF2B5EF4-FFF2-40B4-BE49-F238E27FC236}">
                    <a16:creationId xmlns:a16="http://schemas.microsoft.com/office/drawing/2014/main" id="{A00E545D-7659-4375-B4BB-7A47159DFF0C}"/>
                  </a:ext>
                </a:extLst>
              </p:cNvPr>
              <p:cNvPicPr/>
              <p:nvPr/>
            </p:nvPicPr>
            <p:blipFill>
              <a:blip r:embed="rId9"/>
              <a:stretch>
                <a:fillRect/>
              </a:stretch>
            </p:blipFill>
            <p:spPr>
              <a:xfrm>
                <a:off x="2157215" y="3194545"/>
                <a:ext cx="511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筆跡 13">
                <a:extLst>
                  <a:ext uri="{FF2B5EF4-FFF2-40B4-BE49-F238E27FC236}">
                    <a16:creationId xmlns:a16="http://schemas.microsoft.com/office/drawing/2014/main" id="{9B833683-2A54-4D63-BE94-877BC46562C2}"/>
                  </a:ext>
                </a:extLst>
              </p14:cNvPr>
              <p14:cNvContentPartPr/>
              <p14:nvPr/>
            </p14:nvContentPartPr>
            <p14:xfrm>
              <a:off x="1985495" y="3534385"/>
              <a:ext cx="199440" cy="158400"/>
            </p14:xfrm>
          </p:contentPart>
        </mc:Choice>
        <mc:Fallback xmlns="">
          <p:pic>
            <p:nvPicPr>
              <p:cNvPr id="14" name="筆跡 13">
                <a:extLst>
                  <a:ext uri="{FF2B5EF4-FFF2-40B4-BE49-F238E27FC236}">
                    <a16:creationId xmlns:a16="http://schemas.microsoft.com/office/drawing/2014/main" id="{9B833683-2A54-4D63-BE94-877BC46562C2}"/>
                  </a:ext>
                </a:extLst>
              </p:cNvPr>
              <p:cNvPicPr/>
              <p:nvPr/>
            </p:nvPicPr>
            <p:blipFill>
              <a:blip r:embed="rId11"/>
              <a:stretch>
                <a:fillRect/>
              </a:stretch>
            </p:blipFill>
            <p:spPr>
              <a:xfrm>
                <a:off x="1976495" y="3525745"/>
                <a:ext cx="217080" cy="176040"/>
              </a:xfrm>
              <a:prstGeom prst="rect">
                <a:avLst/>
              </a:prstGeom>
            </p:spPr>
          </p:pic>
        </mc:Fallback>
      </mc:AlternateContent>
      <p:grpSp>
        <p:nvGrpSpPr>
          <p:cNvPr id="18" name="群組 17">
            <a:extLst>
              <a:ext uri="{FF2B5EF4-FFF2-40B4-BE49-F238E27FC236}">
                <a16:creationId xmlns:a16="http://schemas.microsoft.com/office/drawing/2014/main" id="{CBF31D11-F552-4304-A578-57EF8F8DE2FE}"/>
              </a:ext>
            </a:extLst>
          </p:cNvPr>
          <p:cNvGrpSpPr/>
          <p:nvPr/>
        </p:nvGrpSpPr>
        <p:grpSpPr>
          <a:xfrm>
            <a:off x="703535" y="3225865"/>
            <a:ext cx="616680" cy="562320"/>
            <a:chOff x="703535" y="3225865"/>
            <a:chExt cx="616680" cy="562320"/>
          </a:xfrm>
        </p:grpSpPr>
        <mc:AlternateContent xmlns:mc="http://schemas.openxmlformats.org/markup-compatibility/2006" xmlns:p14="http://schemas.microsoft.com/office/powerpoint/2010/main">
          <mc:Choice Requires="p14">
            <p:contentPart p14:bwMode="auto" r:id="rId12">
              <p14:nvContentPartPr>
                <p14:cNvPr id="4" name="筆跡 3">
                  <a:extLst>
                    <a:ext uri="{FF2B5EF4-FFF2-40B4-BE49-F238E27FC236}">
                      <a16:creationId xmlns:a16="http://schemas.microsoft.com/office/drawing/2014/main" id="{18D5309F-A2D8-4124-A77E-9CC8F7248929}"/>
                    </a:ext>
                  </a:extLst>
                </p14:cNvPr>
                <p14:cNvContentPartPr/>
                <p14:nvPr/>
              </p14:nvContentPartPr>
              <p14:xfrm>
                <a:off x="703535" y="3225865"/>
                <a:ext cx="399960" cy="562320"/>
              </p14:xfrm>
            </p:contentPart>
          </mc:Choice>
          <mc:Fallback xmlns="">
            <p:pic>
              <p:nvPicPr>
                <p:cNvPr id="4" name="筆跡 3">
                  <a:extLst>
                    <a:ext uri="{FF2B5EF4-FFF2-40B4-BE49-F238E27FC236}">
                      <a16:creationId xmlns:a16="http://schemas.microsoft.com/office/drawing/2014/main" id="{18D5309F-A2D8-4124-A77E-9CC8F7248929}"/>
                    </a:ext>
                  </a:extLst>
                </p:cNvPr>
                <p:cNvPicPr/>
                <p:nvPr/>
              </p:nvPicPr>
              <p:blipFill>
                <a:blip r:embed="rId13"/>
                <a:stretch>
                  <a:fillRect/>
                </a:stretch>
              </p:blipFill>
              <p:spPr>
                <a:xfrm>
                  <a:off x="694895" y="3216865"/>
                  <a:ext cx="417600" cy="579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 name="筆跡 5">
                  <a:extLst>
                    <a:ext uri="{FF2B5EF4-FFF2-40B4-BE49-F238E27FC236}">
                      <a16:creationId xmlns:a16="http://schemas.microsoft.com/office/drawing/2014/main" id="{BED21D96-A61D-4C06-9717-DEA9028E7EE2}"/>
                    </a:ext>
                  </a:extLst>
                </p14:cNvPr>
                <p14:cNvContentPartPr/>
                <p14:nvPr/>
              </p14:nvContentPartPr>
              <p14:xfrm>
                <a:off x="717935" y="3241705"/>
                <a:ext cx="378360" cy="348480"/>
              </p14:xfrm>
            </p:contentPart>
          </mc:Choice>
          <mc:Fallback xmlns="">
            <p:pic>
              <p:nvPicPr>
                <p:cNvPr id="6" name="筆跡 5">
                  <a:extLst>
                    <a:ext uri="{FF2B5EF4-FFF2-40B4-BE49-F238E27FC236}">
                      <a16:creationId xmlns:a16="http://schemas.microsoft.com/office/drawing/2014/main" id="{BED21D96-A61D-4C06-9717-DEA9028E7EE2}"/>
                    </a:ext>
                  </a:extLst>
                </p:cNvPr>
                <p:cNvPicPr/>
                <p:nvPr/>
              </p:nvPicPr>
              <p:blipFill>
                <a:blip r:embed="rId15"/>
                <a:stretch>
                  <a:fillRect/>
                </a:stretch>
              </p:blipFill>
              <p:spPr>
                <a:xfrm>
                  <a:off x="709295" y="3233065"/>
                  <a:ext cx="39600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筆跡 15">
                  <a:extLst>
                    <a:ext uri="{FF2B5EF4-FFF2-40B4-BE49-F238E27FC236}">
                      <a16:creationId xmlns:a16="http://schemas.microsoft.com/office/drawing/2014/main" id="{17DC5A93-FAFC-4528-978B-8447E52A004F}"/>
                    </a:ext>
                  </a:extLst>
                </p14:cNvPr>
                <p14:cNvContentPartPr/>
                <p14:nvPr/>
              </p14:nvContentPartPr>
              <p14:xfrm>
                <a:off x="1309415" y="3339265"/>
                <a:ext cx="10800" cy="21600"/>
              </p14:xfrm>
            </p:contentPart>
          </mc:Choice>
          <mc:Fallback xmlns="">
            <p:pic>
              <p:nvPicPr>
                <p:cNvPr id="16" name="筆跡 15">
                  <a:extLst>
                    <a:ext uri="{FF2B5EF4-FFF2-40B4-BE49-F238E27FC236}">
                      <a16:creationId xmlns:a16="http://schemas.microsoft.com/office/drawing/2014/main" id="{17DC5A93-FAFC-4528-978B-8447E52A004F}"/>
                    </a:ext>
                  </a:extLst>
                </p:cNvPr>
                <p:cNvPicPr/>
                <p:nvPr/>
              </p:nvPicPr>
              <p:blipFill>
                <a:blip r:embed="rId17"/>
                <a:stretch>
                  <a:fillRect/>
                </a:stretch>
              </p:blipFill>
              <p:spPr>
                <a:xfrm>
                  <a:off x="1300415" y="3330625"/>
                  <a:ext cx="2844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筆跡 16">
                  <a:extLst>
                    <a:ext uri="{FF2B5EF4-FFF2-40B4-BE49-F238E27FC236}">
                      <a16:creationId xmlns:a16="http://schemas.microsoft.com/office/drawing/2014/main" id="{0E4260A3-5BBE-4117-A20D-9A87A7491CC3}"/>
                    </a:ext>
                  </a:extLst>
                </p14:cNvPr>
                <p14:cNvContentPartPr/>
                <p14:nvPr/>
              </p14:nvContentPartPr>
              <p14:xfrm>
                <a:off x="1301135" y="3456265"/>
                <a:ext cx="14400" cy="4680"/>
              </p14:xfrm>
            </p:contentPart>
          </mc:Choice>
          <mc:Fallback xmlns="">
            <p:pic>
              <p:nvPicPr>
                <p:cNvPr id="17" name="筆跡 16">
                  <a:extLst>
                    <a:ext uri="{FF2B5EF4-FFF2-40B4-BE49-F238E27FC236}">
                      <a16:creationId xmlns:a16="http://schemas.microsoft.com/office/drawing/2014/main" id="{0E4260A3-5BBE-4117-A20D-9A87A7491CC3}"/>
                    </a:ext>
                  </a:extLst>
                </p:cNvPr>
                <p:cNvPicPr/>
                <p:nvPr/>
              </p:nvPicPr>
              <p:blipFill>
                <a:blip r:embed="rId19"/>
                <a:stretch>
                  <a:fillRect/>
                </a:stretch>
              </p:blipFill>
              <p:spPr>
                <a:xfrm>
                  <a:off x="1292495" y="3447265"/>
                  <a:ext cx="32040" cy="22320"/>
                </a:xfrm>
                <a:prstGeom prst="rect">
                  <a:avLst/>
                </a:prstGeom>
              </p:spPr>
            </p:pic>
          </mc:Fallback>
        </mc:AlternateContent>
      </p:grpSp>
      <p:grpSp>
        <p:nvGrpSpPr>
          <p:cNvPr id="43" name="群組 42">
            <a:extLst>
              <a:ext uri="{FF2B5EF4-FFF2-40B4-BE49-F238E27FC236}">
                <a16:creationId xmlns:a16="http://schemas.microsoft.com/office/drawing/2014/main" id="{3106BBCD-D37F-4FC6-86F2-BA62C0B23E7A}"/>
              </a:ext>
            </a:extLst>
          </p:cNvPr>
          <p:cNvGrpSpPr/>
          <p:nvPr/>
        </p:nvGrpSpPr>
        <p:grpSpPr>
          <a:xfrm>
            <a:off x="3613775" y="2940025"/>
            <a:ext cx="4070160" cy="853560"/>
            <a:chOff x="3613775" y="2940025"/>
            <a:chExt cx="4070160" cy="853560"/>
          </a:xfrm>
        </p:grpSpPr>
        <mc:AlternateContent xmlns:mc="http://schemas.openxmlformats.org/markup-compatibility/2006" xmlns:p14="http://schemas.microsoft.com/office/powerpoint/2010/main">
          <mc:Choice Requires="p14">
            <p:contentPart p14:bwMode="auto" r:id="rId20">
              <p14:nvContentPartPr>
                <p14:cNvPr id="19" name="筆跡 18">
                  <a:extLst>
                    <a:ext uri="{FF2B5EF4-FFF2-40B4-BE49-F238E27FC236}">
                      <a16:creationId xmlns:a16="http://schemas.microsoft.com/office/drawing/2014/main" id="{3C50AC20-9CCB-4CDF-B593-7898CEBF8DBF}"/>
                    </a:ext>
                  </a:extLst>
                </p14:cNvPr>
                <p14:cNvContentPartPr/>
                <p14:nvPr/>
              </p14:nvContentPartPr>
              <p14:xfrm>
                <a:off x="3613775" y="3184465"/>
                <a:ext cx="172440" cy="321120"/>
              </p14:xfrm>
            </p:contentPart>
          </mc:Choice>
          <mc:Fallback xmlns="">
            <p:pic>
              <p:nvPicPr>
                <p:cNvPr id="19" name="筆跡 18">
                  <a:extLst>
                    <a:ext uri="{FF2B5EF4-FFF2-40B4-BE49-F238E27FC236}">
                      <a16:creationId xmlns:a16="http://schemas.microsoft.com/office/drawing/2014/main" id="{3C50AC20-9CCB-4CDF-B593-7898CEBF8DBF}"/>
                    </a:ext>
                  </a:extLst>
                </p:cNvPr>
                <p:cNvPicPr/>
                <p:nvPr/>
              </p:nvPicPr>
              <p:blipFill>
                <a:blip r:embed="rId21"/>
                <a:stretch>
                  <a:fillRect/>
                </a:stretch>
              </p:blipFill>
              <p:spPr>
                <a:xfrm>
                  <a:off x="3605135" y="3175465"/>
                  <a:ext cx="19008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筆跡 19">
                  <a:extLst>
                    <a:ext uri="{FF2B5EF4-FFF2-40B4-BE49-F238E27FC236}">
                      <a16:creationId xmlns:a16="http://schemas.microsoft.com/office/drawing/2014/main" id="{52375591-AA2F-4CAC-84C8-B1151A638012}"/>
                    </a:ext>
                  </a:extLst>
                </p14:cNvPr>
                <p14:cNvContentPartPr/>
                <p14:nvPr/>
              </p14:nvContentPartPr>
              <p14:xfrm>
                <a:off x="3821135" y="3063145"/>
                <a:ext cx="247320" cy="255240"/>
              </p14:xfrm>
            </p:contentPart>
          </mc:Choice>
          <mc:Fallback xmlns="">
            <p:pic>
              <p:nvPicPr>
                <p:cNvPr id="20" name="筆跡 19">
                  <a:extLst>
                    <a:ext uri="{FF2B5EF4-FFF2-40B4-BE49-F238E27FC236}">
                      <a16:creationId xmlns:a16="http://schemas.microsoft.com/office/drawing/2014/main" id="{52375591-AA2F-4CAC-84C8-B1151A638012}"/>
                    </a:ext>
                  </a:extLst>
                </p:cNvPr>
                <p:cNvPicPr/>
                <p:nvPr/>
              </p:nvPicPr>
              <p:blipFill>
                <a:blip r:embed="rId23"/>
                <a:stretch>
                  <a:fillRect/>
                </a:stretch>
              </p:blipFill>
              <p:spPr>
                <a:xfrm>
                  <a:off x="3812495" y="3054505"/>
                  <a:ext cx="26496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筆跡 20">
                  <a:extLst>
                    <a:ext uri="{FF2B5EF4-FFF2-40B4-BE49-F238E27FC236}">
                      <a16:creationId xmlns:a16="http://schemas.microsoft.com/office/drawing/2014/main" id="{E304E30B-4D76-4673-91F5-E20EC1898A2B}"/>
                    </a:ext>
                  </a:extLst>
                </p14:cNvPr>
                <p14:cNvContentPartPr/>
                <p14:nvPr/>
              </p14:nvContentPartPr>
              <p14:xfrm>
                <a:off x="3808895" y="3337105"/>
                <a:ext cx="89640" cy="28080"/>
              </p14:xfrm>
            </p:contentPart>
          </mc:Choice>
          <mc:Fallback xmlns="">
            <p:pic>
              <p:nvPicPr>
                <p:cNvPr id="21" name="筆跡 20">
                  <a:extLst>
                    <a:ext uri="{FF2B5EF4-FFF2-40B4-BE49-F238E27FC236}">
                      <a16:creationId xmlns:a16="http://schemas.microsoft.com/office/drawing/2014/main" id="{E304E30B-4D76-4673-91F5-E20EC1898A2B}"/>
                    </a:ext>
                  </a:extLst>
                </p:cNvPr>
                <p:cNvPicPr/>
                <p:nvPr/>
              </p:nvPicPr>
              <p:blipFill>
                <a:blip r:embed="rId25"/>
                <a:stretch>
                  <a:fillRect/>
                </a:stretch>
              </p:blipFill>
              <p:spPr>
                <a:xfrm>
                  <a:off x="3799895" y="3328465"/>
                  <a:ext cx="10728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筆跡 21">
                  <a:extLst>
                    <a:ext uri="{FF2B5EF4-FFF2-40B4-BE49-F238E27FC236}">
                      <a16:creationId xmlns:a16="http://schemas.microsoft.com/office/drawing/2014/main" id="{8C0DE68C-B23C-4AE1-856A-59E2CBEE012C}"/>
                    </a:ext>
                  </a:extLst>
                </p14:cNvPr>
                <p14:cNvContentPartPr/>
                <p14:nvPr/>
              </p14:nvContentPartPr>
              <p14:xfrm>
                <a:off x="3808895" y="3337105"/>
                <a:ext cx="360" cy="360"/>
              </p14:xfrm>
            </p:contentPart>
          </mc:Choice>
          <mc:Fallback xmlns="">
            <p:pic>
              <p:nvPicPr>
                <p:cNvPr id="22" name="筆跡 21">
                  <a:extLst>
                    <a:ext uri="{FF2B5EF4-FFF2-40B4-BE49-F238E27FC236}">
                      <a16:creationId xmlns:a16="http://schemas.microsoft.com/office/drawing/2014/main" id="{8C0DE68C-B23C-4AE1-856A-59E2CBEE012C}"/>
                    </a:ext>
                  </a:extLst>
                </p:cNvPr>
                <p:cNvPicPr/>
                <p:nvPr/>
              </p:nvPicPr>
              <p:blipFill>
                <a:blip r:embed="rId27"/>
                <a:stretch>
                  <a:fillRect/>
                </a:stretch>
              </p:blipFill>
              <p:spPr>
                <a:xfrm>
                  <a:off x="3799895" y="332846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筆跡 22">
                  <a:extLst>
                    <a:ext uri="{FF2B5EF4-FFF2-40B4-BE49-F238E27FC236}">
                      <a16:creationId xmlns:a16="http://schemas.microsoft.com/office/drawing/2014/main" id="{0C038C2B-57A6-4705-B020-3986B2174AAE}"/>
                    </a:ext>
                  </a:extLst>
                </p14:cNvPr>
                <p14:cNvContentPartPr/>
                <p14:nvPr/>
              </p14:nvContentPartPr>
              <p14:xfrm>
                <a:off x="3808895" y="3337105"/>
                <a:ext cx="127080" cy="151200"/>
              </p14:xfrm>
            </p:contentPart>
          </mc:Choice>
          <mc:Fallback xmlns="">
            <p:pic>
              <p:nvPicPr>
                <p:cNvPr id="23" name="筆跡 22">
                  <a:extLst>
                    <a:ext uri="{FF2B5EF4-FFF2-40B4-BE49-F238E27FC236}">
                      <a16:creationId xmlns:a16="http://schemas.microsoft.com/office/drawing/2014/main" id="{0C038C2B-57A6-4705-B020-3986B2174AAE}"/>
                    </a:ext>
                  </a:extLst>
                </p:cNvPr>
                <p:cNvPicPr/>
                <p:nvPr/>
              </p:nvPicPr>
              <p:blipFill>
                <a:blip r:embed="rId29"/>
                <a:stretch>
                  <a:fillRect/>
                </a:stretch>
              </p:blipFill>
              <p:spPr>
                <a:xfrm>
                  <a:off x="3799895" y="3328465"/>
                  <a:ext cx="1447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筆跡 23">
                  <a:extLst>
                    <a:ext uri="{FF2B5EF4-FFF2-40B4-BE49-F238E27FC236}">
                      <a16:creationId xmlns:a16="http://schemas.microsoft.com/office/drawing/2014/main" id="{2DE01A51-44E6-47B5-B705-38E434955174}"/>
                    </a:ext>
                  </a:extLst>
                </p14:cNvPr>
                <p14:cNvContentPartPr/>
                <p14:nvPr/>
              </p14:nvContentPartPr>
              <p14:xfrm>
                <a:off x="3839495" y="3498745"/>
                <a:ext cx="112680" cy="108720"/>
              </p14:xfrm>
            </p:contentPart>
          </mc:Choice>
          <mc:Fallback xmlns="">
            <p:pic>
              <p:nvPicPr>
                <p:cNvPr id="24" name="筆跡 23">
                  <a:extLst>
                    <a:ext uri="{FF2B5EF4-FFF2-40B4-BE49-F238E27FC236}">
                      <a16:creationId xmlns:a16="http://schemas.microsoft.com/office/drawing/2014/main" id="{2DE01A51-44E6-47B5-B705-38E434955174}"/>
                    </a:ext>
                  </a:extLst>
                </p:cNvPr>
                <p:cNvPicPr/>
                <p:nvPr/>
              </p:nvPicPr>
              <p:blipFill>
                <a:blip r:embed="rId31"/>
                <a:stretch>
                  <a:fillRect/>
                </a:stretch>
              </p:blipFill>
              <p:spPr>
                <a:xfrm>
                  <a:off x="3830855" y="3489745"/>
                  <a:ext cx="13032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6" name="筆跡 25">
                  <a:extLst>
                    <a:ext uri="{FF2B5EF4-FFF2-40B4-BE49-F238E27FC236}">
                      <a16:creationId xmlns:a16="http://schemas.microsoft.com/office/drawing/2014/main" id="{A28E3689-BC70-463B-9573-8C2109A4F9EB}"/>
                    </a:ext>
                  </a:extLst>
                </p14:cNvPr>
                <p14:cNvContentPartPr/>
                <p14:nvPr/>
              </p14:nvContentPartPr>
              <p14:xfrm>
                <a:off x="4316855" y="3167545"/>
                <a:ext cx="296280" cy="365400"/>
              </p14:xfrm>
            </p:contentPart>
          </mc:Choice>
          <mc:Fallback xmlns="">
            <p:pic>
              <p:nvPicPr>
                <p:cNvPr id="26" name="筆跡 25">
                  <a:extLst>
                    <a:ext uri="{FF2B5EF4-FFF2-40B4-BE49-F238E27FC236}">
                      <a16:creationId xmlns:a16="http://schemas.microsoft.com/office/drawing/2014/main" id="{A28E3689-BC70-463B-9573-8C2109A4F9EB}"/>
                    </a:ext>
                  </a:extLst>
                </p:cNvPr>
                <p:cNvPicPr/>
                <p:nvPr/>
              </p:nvPicPr>
              <p:blipFill>
                <a:blip r:embed="rId33"/>
                <a:stretch>
                  <a:fillRect/>
                </a:stretch>
              </p:blipFill>
              <p:spPr>
                <a:xfrm>
                  <a:off x="4308215" y="3158905"/>
                  <a:ext cx="31392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7" name="筆跡 26">
                  <a:extLst>
                    <a:ext uri="{FF2B5EF4-FFF2-40B4-BE49-F238E27FC236}">
                      <a16:creationId xmlns:a16="http://schemas.microsoft.com/office/drawing/2014/main" id="{B4B8A1C8-12B9-44F7-8739-9C33401190F0}"/>
                    </a:ext>
                  </a:extLst>
                </p14:cNvPr>
                <p14:cNvContentPartPr/>
                <p14:nvPr/>
              </p14:nvContentPartPr>
              <p14:xfrm>
                <a:off x="4379495" y="3309385"/>
                <a:ext cx="120240" cy="79200"/>
              </p14:xfrm>
            </p:contentPart>
          </mc:Choice>
          <mc:Fallback xmlns="">
            <p:pic>
              <p:nvPicPr>
                <p:cNvPr id="27" name="筆跡 26">
                  <a:extLst>
                    <a:ext uri="{FF2B5EF4-FFF2-40B4-BE49-F238E27FC236}">
                      <a16:creationId xmlns:a16="http://schemas.microsoft.com/office/drawing/2014/main" id="{B4B8A1C8-12B9-44F7-8739-9C33401190F0}"/>
                    </a:ext>
                  </a:extLst>
                </p:cNvPr>
                <p:cNvPicPr/>
                <p:nvPr/>
              </p:nvPicPr>
              <p:blipFill>
                <a:blip r:embed="rId35"/>
                <a:stretch>
                  <a:fillRect/>
                </a:stretch>
              </p:blipFill>
              <p:spPr>
                <a:xfrm>
                  <a:off x="4370855" y="3300745"/>
                  <a:ext cx="13788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筆跡 27">
                  <a:extLst>
                    <a:ext uri="{FF2B5EF4-FFF2-40B4-BE49-F238E27FC236}">
                      <a16:creationId xmlns:a16="http://schemas.microsoft.com/office/drawing/2014/main" id="{602DC09F-F07A-4AE2-AA13-4EE4C3C67392}"/>
                    </a:ext>
                  </a:extLst>
                </p14:cNvPr>
                <p14:cNvContentPartPr/>
                <p14:nvPr/>
              </p14:nvContentPartPr>
              <p14:xfrm>
                <a:off x="4677935" y="3294985"/>
                <a:ext cx="97920" cy="6840"/>
              </p14:xfrm>
            </p:contentPart>
          </mc:Choice>
          <mc:Fallback xmlns="">
            <p:pic>
              <p:nvPicPr>
                <p:cNvPr id="28" name="筆跡 27">
                  <a:extLst>
                    <a:ext uri="{FF2B5EF4-FFF2-40B4-BE49-F238E27FC236}">
                      <a16:creationId xmlns:a16="http://schemas.microsoft.com/office/drawing/2014/main" id="{602DC09F-F07A-4AE2-AA13-4EE4C3C67392}"/>
                    </a:ext>
                  </a:extLst>
                </p:cNvPr>
                <p:cNvPicPr/>
                <p:nvPr/>
              </p:nvPicPr>
              <p:blipFill>
                <a:blip r:embed="rId37"/>
                <a:stretch>
                  <a:fillRect/>
                </a:stretch>
              </p:blipFill>
              <p:spPr>
                <a:xfrm>
                  <a:off x="4668935" y="3285985"/>
                  <a:ext cx="1155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9" name="筆跡 28">
                  <a:extLst>
                    <a:ext uri="{FF2B5EF4-FFF2-40B4-BE49-F238E27FC236}">
                      <a16:creationId xmlns:a16="http://schemas.microsoft.com/office/drawing/2014/main" id="{147F4B70-6C4E-4FDD-9FFE-28B8A1650AD6}"/>
                    </a:ext>
                  </a:extLst>
                </p14:cNvPr>
                <p14:cNvContentPartPr/>
                <p14:nvPr/>
              </p14:nvContentPartPr>
              <p14:xfrm>
                <a:off x="4677935" y="3301105"/>
                <a:ext cx="360" cy="360"/>
              </p14:xfrm>
            </p:contentPart>
          </mc:Choice>
          <mc:Fallback xmlns="">
            <p:pic>
              <p:nvPicPr>
                <p:cNvPr id="29" name="筆跡 28">
                  <a:extLst>
                    <a:ext uri="{FF2B5EF4-FFF2-40B4-BE49-F238E27FC236}">
                      <a16:creationId xmlns:a16="http://schemas.microsoft.com/office/drawing/2014/main" id="{147F4B70-6C4E-4FDD-9FFE-28B8A1650AD6}"/>
                    </a:ext>
                  </a:extLst>
                </p:cNvPr>
                <p:cNvPicPr/>
                <p:nvPr/>
              </p:nvPicPr>
              <p:blipFill>
                <a:blip r:embed="rId27"/>
                <a:stretch>
                  <a:fillRect/>
                </a:stretch>
              </p:blipFill>
              <p:spPr>
                <a:xfrm>
                  <a:off x="4668935" y="329246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0" name="筆跡 29">
                  <a:extLst>
                    <a:ext uri="{FF2B5EF4-FFF2-40B4-BE49-F238E27FC236}">
                      <a16:creationId xmlns:a16="http://schemas.microsoft.com/office/drawing/2014/main" id="{A2B8E70E-10C4-4C02-88C0-97F091CDEBE7}"/>
                    </a:ext>
                  </a:extLst>
                </p14:cNvPr>
                <p14:cNvContentPartPr/>
                <p14:nvPr/>
              </p14:nvContentPartPr>
              <p14:xfrm>
                <a:off x="4661375" y="3301105"/>
                <a:ext cx="164160" cy="74520"/>
              </p14:xfrm>
            </p:contentPart>
          </mc:Choice>
          <mc:Fallback xmlns="">
            <p:pic>
              <p:nvPicPr>
                <p:cNvPr id="30" name="筆跡 29">
                  <a:extLst>
                    <a:ext uri="{FF2B5EF4-FFF2-40B4-BE49-F238E27FC236}">
                      <a16:creationId xmlns:a16="http://schemas.microsoft.com/office/drawing/2014/main" id="{A2B8E70E-10C4-4C02-88C0-97F091CDEBE7}"/>
                    </a:ext>
                  </a:extLst>
                </p:cNvPr>
                <p:cNvPicPr/>
                <p:nvPr/>
              </p:nvPicPr>
              <p:blipFill>
                <a:blip r:embed="rId40"/>
                <a:stretch>
                  <a:fillRect/>
                </a:stretch>
              </p:blipFill>
              <p:spPr>
                <a:xfrm>
                  <a:off x="4652375" y="3292465"/>
                  <a:ext cx="1818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1" name="筆跡 30">
                  <a:extLst>
                    <a:ext uri="{FF2B5EF4-FFF2-40B4-BE49-F238E27FC236}">
                      <a16:creationId xmlns:a16="http://schemas.microsoft.com/office/drawing/2014/main" id="{92EC90EA-BE3C-4B45-A576-EA8E1D2B19BD}"/>
                    </a:ext>
                  </a:extLst>
                </p14:cNvPr>
                <p14:cNvContentPartPr/>
                <p14:nvPr/>
              </p14:nvContentPartPr>
              <p14:xfrm>
                <a:off x="5105255" y="2942905"/>
                <a:ext cx="232560" cy="303840"/>
              </p14:xfrm>
            </p:contentPart>
          </mc:Choice>
          <mc:Fallback xmlns="">
            <p:pic>
              <p:nvPicPr>
                <p:cNvPr id="31" name="筆跡 30">
                  <a:extLst>
                    <a:ext uri="{FF2B5EF4-FFF2-40B4-BE49-F238E27FC236}">
                      <a16:creationId xmlns:a16="http://schemas.microsoft.com/office/drawing/2014/main" id="{92EC90EA-BE3C-4B45-A576-EA8E1D2B19BD}"/>
                    </a:ext>
                  </a:extLst>
                </p:cNvPr>
                <p:cNvPicPr/>
                <p:nvPr/>
              </p:nvPicPr>
              <p:blipFill>
                <a:blip r:embed="rId42"/>
                <a:stretch>
                  <a:fillRect/>
                </a:stretch>
              </p:blipFill>
              <p:spPr>
                <a:xfrm>
                  <a:off x="5096255" y="2934265"/>
                  <a:ext cx="25020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2" name="筆跡 31">
                  <a:extLst>
                    <a:ext uri="{FF2B5EF4-FFF2-40B4-BE49-F238E27FC236}">
                      <a16:creationId xmlns:a16="http://schemas.microsoft.com/office/drawing/2014/main" id="{5B9A273E-E7CC-4920-A1EE-F3BEA6C0D208}"/>
                    </a:ext>
                  </a:extLst>
                </p14:cNvPr>
                <p14:cNvContentPartPr/>
                <p14:nvPr/>
              </p14:nvContentPartPr>
              <p14:xfrm>
                <a:off x="5138735" y="2978185"/>
                <a:ext cx="203040" cy="285120"/>
              </p14:xfrm>
            </p:contentPart>
          </mc:Choice>
          <mc:Fallback xmlns="">
            <p:pic>
              <p:nvPicPr>
                <p:cNvPr id="32" name="筆跡 31">
                  <a:extLst>
                    <a:ext uri="{FF2B5EF4-FFF2-40B4-BE49-F238E27FC236}">
                      <a16:creationId xmlns:a16="http://schemas.microsoft.com/office/drawing/2014/main" id="{5B9A273E-E7CC-4920-A1EE-F3BEA6C0D208}"/>
                    </a:ext>
                  </a:extLst>
                </p:cNvPr>
                <p:cNvPicPr/>
                <p:nvPr/>
              </p:nvPicPr>
              <p:blipFill>
                <a:blip r:embed="rId44"/>
                <a:stretch>
                  <a:fillRect/>
                </a:stretch>
              </p:blipFill>
              <p:spPr>
                <a:xfrm>
                  <a:off x="5130095" y="2969545"/>
                  <a:ext cx="22068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5" name="筆跡 34">
                  <a:extLst>
                    <a:ext uri="{FF2B5EF4-FFF2-40B4-BE49-F238E27FC236}">
                      <a16:creationId xmlns:a16="http://schemas.microsoft.com/office/drawing/2014/main" id="{DAD14656-77AA-4E5B-AF1E-1EA89E94BBB7}"/>
                    </a:ext>
                  </a:extLst>
                </p14:cNvPr>
                <p14:cNvContentPartPr/>
                <p14:nvPr/>
              </p14:nvContentPartPr>
              <p14:xfrm>
                <a:off x="5395415" y="3080065"/>
                <a:ext cx="201600" cy="44640"/>
              </p14:xfrm>
            </p:contentPart>
          </mc:Choice>
          <mc:Fallback xmlns="">
            <p:pic>
              <p:nvPicPr>
                <p:cNvPr id="35" name="筆跡 34">
                  <a:extLst>
                    <a:ext uri="{FF2B5EF4-FFF2-40B4-BE49-F238E27FC236}">
                      <a16:creationId xmlns:a16="http://schemas.microsoft.com/office/drawing/2014/main" id="{DAD14656-77AA-4E5B-AF1E-1EA89E94BBB7}"/>
                    </a:ext>
                  </a:extLst>
                </p:cNvPr>
                <p:cNvPicPr/>
                <p:nvPr/>
              </p:nvPicPr>
              <p:blipFill>
                <a:blip r:embed="rId46"/>
                <a:stretch>
                  <a:fillRect/>
                </a:stretch>
              </p:blipFill>
              <p:spPr>
                <a:xfrm>
                  <a:off x="5386775" y="3071425"/>
                  <a:ext cx="21924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6" name="筆跡 35">
                  <a:extLst>
                    <a:ext uri="{FF2B5EF4-FFF2-40B4-BE49-F238E27FC236}">
                      <a16:creationId xmlns:a16="http://schemas.microsoft.com/office/drawing/2014/main" id="{1D9BDFCA-A1FA-434A-A363-B6E6101DCE51}"/>
                    </a:ext>
                  </a:extLst>
                </p14:cNvPr>
                <p14:cNvContentPartPr/>
                <p14:nvPr/>
              </p14:nvContentPartPr>
              <p14:xfrm>
                <a:off x="5643815" y="3004105"/>
                <a:ext cx="314280" cy="213120"/>
              </p14:xfrm>
            </p:contentPart>
          </mc:Choice>
          <mc:Fallback xmlns="">
            <p:pic>
              <p:nvPicPr>
                <p:cNvPr id="36" name="筆跡 35">
                  <a:extLst>
                    <a:ext uri="{FF2B5EF4-FFF2-40B4-BE49-F238E27FC236}">
                      <a16:creationId xmlns:a16="http://schemas.microsoft.com/office/drawing/2014/main" id="{1D9BDFCA-A1FA-434A-A363-B6E6101DCE51}"/>
                    </a:ext>
                  </a:extLst>
                </p:cNvPr>
                <p:cNvPicPr/>
                <p:nvPr/>
              </p:nvPicPr>
              <p:blipFill>
                <a:blip r:embed="rId48"/>
                <a:stretch>
                  <a:fillRect/>
                </a:stretch>
              </p:blipFill>
              <p:spPr>
                <a:xfrm>
                  <a:off x="5634815" y="2995465"/>
                  <a:ext cx="33192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7" name="筆跡 36">
                  <a:extLst>
                    <a:ext uri="{FF2B5EF4-FFF2-40B4-BE49-F238E27FC236}">
                      <a16:creationId xmlns:a16="http://schemas.microsoft.com/office/drawing/2014/main" id="{C3B314EA-2BF3-4002-92B1-07C2D2B2D971}"/>
                    </a:ext>
                  </a:extLst>
                </p14:cNvPr>
                <p14:cNvContentPartPr/>
                <p14:nvPr/>
              </p14:nvContentPartPr>
              <p14:xfrm>
                <a:off x="5096975" y="3424225"/>
                <a:ext cx="869400" cy="15120"/>
              </p14:xfrm>
            </p:contentPart>
          </mc:Choice>
          <mc:Fallback xmlns="">
            <p:pic>
              <p:nvPicPr>
                <p:cNvPr id="37" name="筆跡 36">
                  <a:extLst>
                    <a:ext uri="{FF2B5EF4-FFF2-40B4-BE49-F238E27FC236}">
                      <a16:creationId xmlns:a16="http://schemas.microsoft.com/office/drawing/2014/main" id="{C3B314EA-2BF3-4002-92B1-07C2D2B2D971}"/>
                    </a:ext>
                  </a:extLst>
                </p:cNvPr>
                <p:cNvPicPr/>
                <p:nvPr/>
              </p:nvPicPr>
              <p:blipFill>
                <a:blip r:embed="rId50"/>
                <a:stretch>
                  <a:fillRect/>
                </a:stretch>
              </p:blipFill>
              <p:spPr>
                <a:xfrm>
                  <a:off x="5087975" y="3415585"/>
                  <a:ext cx="88704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8" name="筆跡 37">
                  <a:extLst>
                    <a:ext uri="{FF2B5EF4-FFF2-40B4-BE49-F238E27FC236}">
                      <a16:creationId xmlns:a16="http://schemas.microsoft.com/office/drawing/2014/main" id="{19797E9D-4D09-461E-A8CB-AA30E82B9188}"/>
                    </a:ext>
                  </a:extLst>
                </p14:cNvPr>
                <p14:cNvContentPartPr/>
                <p14:nvPr/>
              </p14:nvContentPartPr>
              <p14:xfrm>
                <a:off x="5371655" y="3591985"/>
                <a:ext cx="277200" cy="201600"/>
              </p14:xfrm>
            </p:contentPart>
          </mc:Choice>
          <mc:Fallback xmlns="">
            <p:pic>
              <p:nvPicPr>
                <p:cNvPr id="38" name="筆跡 37">
                  <a:extLst>
                    <a:ext uri="{FF2B5EF4-FFF2-40B4-BE49-F238E27FC236}">
                      <a16:creationId xmlns:a16="http://schemas.microsoft.com/office/drawing/2014/main" id="{19797E9D-4D09-461E-A8CB-AA30E82B9188}"/>
                    </a:ext>
                  </a:extLst>
                </p:cNvPr>
                <p:cNvPicPr/>
                <p:nvPr/>
              </p:nvPicPr>
              <p:blipFill>
                <a:blip r:embed="rId52"/>
                <a:stretch>
                  <a:fillRect/>
                </a:stretch>
              </p:blipFill>
              <p:spPr>
                <a:xfrm>
                  <a:off x="5362655" y="3583345"/>
                  <a:ext cx="29484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0" name="筆跡 39">
                  <a:extLst>
                    <a:ext uri="{FF2B5EF4-FFF2-40B4-BE49-F238E27FC236}">
                      <a16:creationId xmlns:a16="http://schemas.microsoft.com/office/drawing/2014/main" id="{ABB1B4B4-73B2-4308-85A3-D97D9242DCE8}"/>
                    </a:ext>
                  </a:extLst>
                </p14:cNvPr>
                <p14:cNvContentPartPr/>
                <p14:nvPr/>
              </p14:nvContentPartPr>
              <p14:xfrm>
                <a:off x="6067535" y="3176185"/>
                <a:ext cx="1106280" cy="208080"/>
              </p14:xfrm>
            </p:contentPart>
          </mc:Choice>
          <mc:Fallback xmlns="">
            <p:pic>
              <p:nvPicPr>
                <p:cNvPr id="40" name="筆跡 39">
                  <a:extLst>
                    <a:ext uri="{FF2B5EF4-FFF2-40B4-BE49-F238E27FC236}">
                      <a16:creationId xmlns:a16="http://schemas.microsoft.com/office/drawing/2014/main" id="{ABB1B4B4-73B2-4308-85A3-D97D9242DCE8}"/>
                    </a:ext>
                  </a:extLst>
                </p:cNvPr>
                <p:cNvPicPr/>
                <p:nvPr/>
              </p:nvPicPr>
              <p:blipFill>
                <a:blip r:embed="rId54"/>
                <a:stretch>
                  <a:fillRect/>
                </a:stretch>
              </p:blipFill>
              <p:spPr>
                <a:xfrm>
                  <a:off x="6058895" y="3167185"/>
                  <a:ext cx="1123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1" name="筆跡 40">
                  <a:extLst>
                    <a:ext uri="{FF2B5EF4-FFF2-40B4-BE49-F238E27FC236}">
                      <a16:creationId xmlns:a16="http://schemas.microsoft.com/office/drawing/2014/main" id="{E0ADE5A8-5A45-41CA-A3FE-69DDCDEE8FA1}"/>
                    </a:ext>
                  </a:extLst>
                </p14:cNvPr>
                <p14:cNvContentPartPr/>
                <p14:nvPr/>
              </p14:nvContentPartPr>
              <p14:xfrm>
                <a:off x="7127375" y="3105625"/>
                <a:ext cx="89280" cy="191520"/>
              </p14:xfrm>
            </p:contentPart>
          </mc:Choice>
          <mc:Fallback xmlns="">
            <p:pic>
              <p:nvPicPr>
                <p:cNvPr id="41" name="筆跡 40">
                  <a:extLst>
                    <a:ext uri="{FF2B5EF4-FFF2-40B4-BE49-F238E27FC236}">
                      <a16:creationId xmlns:a16="http://schemas.microsoft.com/office/drawing/2014/main" id="{E0ADE5A8-5A45-41CA-A3FE-69DDCDEE8FA1}"/>
                    </a:ext>
                  </a:extLst>
                </p:cNvPr>
                <p:cNvPicPr/>
                <p:nvPr/>
              </p:nvPicPr>
              <p:blipFill>
                <a:blip r:embed="rId56"/>
                <a:stretch>
                  <a:fillRect/>
                </a:stretch>
              </p:blipFill>
              <p:spPr>
                <a:xfrm>
                  <a:off x="7118735" y="3096985"/>
                  <a:ext cx="10692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2" name="筆跡 41">
                  <a:extLst>
                    <a:ext uri="{FF2B5EF4-FFF2-40B4-BE49-F238E27FC236}">
                      <a16:creationId xmlns:a16="http://schemas.microsoft.com/office/drawing/2014/main" id="{BAD5AD51-8FCF-483D-B656-840B4E40426D}"/>
                    </a:ext>
                  </a:extLst>
                </p14:cNvPr>
                <p14:cNvContentPartPr/>
                <p14:nvPr/>
              </p14:nvContentPartPr>
              <p14:xfrm>
                <a:off x="7480175" y="2940025"/>
                <a:ext cx="203760" cy="674640"/>
              </p14:xfrm>
            </p:contentPart>
          </mc:Choice>
          <mc:Fallback xmlns="">
            <p:pic>
              <p:nvPicPr>
                <p:cNvPr id="42" name="筆跡 41">
                  <a:extLst>
                    <a:ext uri="{FF2B5EF4-FFF2-40B4-BE49-F238E27FC236}">
                      <a16:creationId xmlns:a16="http://schemas.microsoft.com/office/drawing/2014/main" id="{BAD5AD51-8FCF-483D-B656-840B4E40426D}"/>
                    </a:ext>
                  </a:extLst>
                </p:cNvPr>
                <p:cNvPicPr/>
                <p:nvPr/>
              </p:nvPicPr>
              <p:blipFill>
                <a:blip r:embed="rId58"/>
                <a:stretch>
                  <a:fillRect/>
                </a:stretch>
              </p:blipFill>
              <p:spPr>
                <a:xfrm>
                  <a:off x="7471535" y="2931385"/>
                  <a:ext cx="221400" cy="692280"/>
                </a:xfrm>
                <a:prstGeom prst="rect">
                  <a:avLst/>
                </a:prstGeom>
              </p:spPr>
            </p:pic>
          </mc:Fallback>
        </mc:AlternateContent>
      </p:grpSp>
      <p:grpSp>
        <p:nvGrpSpPr>
          <p:cNvPr id="50" name="群組 49">
            <a:extLst>
              <a:ext uri="{FF2B5EF4-FFF2-40B4-BE49-F238E27FC236}">
                <a16:creationId xmlns:a16="http://schemas.microsoft.com/office/drawing/2014/main" id="{4C6301F9-DBA6-4BEC-A6DB-65668F76527E}"/>
              </a:ext>
            </a:extLst>
          </p:cNvPr>
          <p:cNvGrpSpPr/>
          <p:nvPr/>
        </p:nvGrpSpPr>
        <p:grpSpPr>
          <a:xfrm>
            <a:off x="7714175" y="2923465"/>
            <a:ext cx="803880" cy="271800"/>
            <a:chOff x="7714175" y="2923465"/>
            <a:chExt cx="803880" cy="271800"/>
          </a:xfrm>
        </p:grpSpPr>
        <mc:AlternateContent xmlns:mc="http://schemas.openxmlformats.org/markup-compatibility/2006" xmlns:p14="http://schemas.microsoft.com/office/powerpoint/2010/main">
          <mc:Choice Requires="p14">
            <p:contentPart p14:bwMode="auto" r:id="rId59">
              <p14:nvContentPartPr>
                <p14:cNvPr id="44" name="筆跡 43">
                  <a:extLst>
                    <a:ext uri="{FF2B5EF4-FFF2-40B4-BE49-F238E27FC236}">
                      <a16:creationId xmlns:a16="http://schemas.microsoft.com/office/drawing/2014/main" id="{CAD1D035-B0C2-4F4C-A758-788969D0F1B7}"/>
                    </a:ext>
                  </a:extLst>
                </p14:cNvPr>
                <p14:cNvContentPartPr/>
                <p14:nvPr/>
              </p14:nvContentPartPr>
              <p14:xfrm>
                <a:off x="7714175" y="2923465"/>
                <a:ext cx="174960" cy="214560"/>
              </p14:xfrm>
            </p:contentPart>
          </mc:Choice>
          <mc:Fallback xmlns="">
            <p:pic>
              <p:nvPicPr>
                <p:cNvPr id="44" name="筆跡 43">
                  <a:extLst>
                    <a:ext uri="{FF2B5EF4-FFF2-40B4-BE49-F238E27FC236}">
                      <a16:creationId xmlns:a16="http://schemas.microsoft.com/office/drawing/2014/main" id="{CAD1D035-B0C2-4F4C-A758-788969D0F1B7}"/>
                    </a:ext>
                  </a:extLst>
                </p:cNvPr>
                <p:cNvPicPr/>
                <p:nvPr/>
              </p:nvPicPr>
              <p:blipFill>
                <a:blip r:embed="rId60"/>
                <a:stretch>
                  <a:fillRect/>
                </a:stretch>
              </p:blipFill>
              <p:spPr>
                <a:xfrm>
                  <a:off x="7705175" y="2914825"/>
                  <a:ext cx="1926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5" name="筆跡 44">
                  <a:extLst>
                    <a:ext uri="{FF2B5EF4-FFF2-40B4-BE49-F238E27FC236}">
                      <a16:creationId xmlns:a16="http://schemas.microsoft.com/office/drawing/2014/main" id="{72C60D47-B78B-458D-ACFF-CF1858AF67CC}"/>
                    </a:ext>
                  </a:extLst>
                </p14:cNvPr>
                <p14:cNvContentPartPr/>
                <p14:nvPr/>
              </p14:nvContentPartPr>
              <p14:xfrm>
                <a:off x="7913255" y="3073945"/>
                <a:ext cx="69120" cy="121320"/>
              </p14:xfrm>
            </p:contentPart>
          </mc:Choice>
          <mc:Fallback xmlns="">
            <p:pic>
              <p:nvPicPr>
                <p:cNvPr id="45" name="筆跡 44">
                  <a:extLst>
                    <a:ext uri="{FF2B5EF4-FFF2-40B4-BE49-F238E27FC236}">
                      <a16:creationId xmlns:a16="http://schemas.microsoft.com/office/drawing/2014/main" id="{72C60D47-B78B-458D-ACFF-CF1858AF67CC}"/>
                    </a:ext>
                  </a:extLst>
                </p:cNvPr>
                <p:cNvPicPr/>
                <p:nvPr/>
              </p:nvPicPr>
              <p:blipFill>
                <a:blip r:embed="rId62"/>
                <a:stretch>
                  <a:fillRect/>
                </a:stretch>
              </p:blipFill>
              <p:spPr>
                <a:xfrm>
                  <a:off x="7904615" y="3064945"/>
                  <a:ext cx="8676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6" name="筆跡 45">
                  <a:extLst>
                    <a:ext uri="{FF2B5EF4-FFF2-40B4-BE49-F238E27FC236}">
                      <a16:creationId xmlns:a16="http://schemas.microsoft.com/office/drawing/2014/main" id="{DF8F5E32-3E8B-4CD3-8628-D8CCEE22EDBC}"/>
                    </a:ext>
                  </a:extLst>
                </p14:cNvPr>
                <p14:cNvContentPartPr/>
                <p14:nvPr/>
              </p14:nvContentPartPr>
              <p14:xfrm>
                <a:off x="7928375" y="3112465"/>
                <a:ext cx="64800" cy="27720"/>
              </p14:xfrm>
            </p:contentPart>
          </mc:Choice>
          <mc:Fallback xmlns="">
            <p:pic>
              <p:nvPicPr>
                <p:cNvPr id="46" name="筆跡 45">
                  <a:extLst>
                    <a:ext uri="{FF2B5EF4-FFF2-40B4-BE49-F238E27FC236}">
                      <a16:creationId xmlns:a16="http://schemas.microsoft.com/office/drawing/2014/main" id="{DF8F5E32-3E8B-4CD3-8628-D8CCEE22EDBC}"/>
                    </a:ext>
                  </a:extLst>
                </p:cNvPr>
                <p:cNvPicPr/>
                <p:nvPr/>
              </p:nvPicPr>
              <p:blipFill>
                <a:blip r:embed="rId64"/>
                <a:stretch>
                  <a:fillRect/>
                </a:stretch>
              </p:blipFill>
              <p:spPr>
                <a:xfrm>
                  <a:off x="7919375" y="3103825"/>
                  <a:ext cx="8244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7" name="筆跡 46">
                  <a:extLst>
                    <a:ext uri="{FF2B5EF4-FFF2-40B4-BE49-F238E27FC236}">
                      <a16:creationId xmlns:a16="http://schemas.microsoft.com/office/drawing/2014/main" id="{D98E86FC-A9DD-4236-A1B5-D9D9C007E74D}"/>
                    </a:ext>
                  </a:extLst>
                </p14:cNvPr>
                <p14:cNvContentPartPr/>
                <p14:nvPr/>
              </p14:nvContentPartPr>
              <p14:xfrm>
                <a:off x="8126015" y="3008065"/>
                <a:ext cx="101160" cy="9360"/>
              </p14:xfrm>
            </p:contentPart>
          </mc:Choice>
          <mc:Fallback xmlns="">
            <p:pic>
              <p:nvPicPr>
                <p:cNvPr id="47" name="筆跡 46">
                  <a:extLst>
                    <a:ext uri="{FF2B5EF4-FFF2-40B4-BE49-F238E27FC236}">
                      <a16:creationId xmlns:a16="http://schemas.microsoft.com/office/drawing/2014/main" id="{D98E86FC-A9DD-4236-A1B5-D9D9C007E74D}"/>
                    </a:ext>
                  </a:extLst>
                </p:cNvPr>
                <p:cNvPicPr/>
                <p:nvPr/>
              </p:nvPicPr>
              <p:blipFill>
                <a:blip r:embed="rId66"/>
                <a:stretch>
                  <a:fillRect/>
                </a:stretch>
              </p:blipFill>
              <p:spPr>
                <a:xfrm>
                  <a:off x="8117015" y="2999425"/>
                  <a:ext cx="11880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8" name="筆跡 47">
                  <a:extLst>
                    <a:ext uri="{FF2B5EF4-FFF2-40B4-BE49-F238E27FC236}">
                      <a16:creationId xmlns:a16="http://schemas.microsoft.com/office/drawing/2014/main" id="{EFBB3EB1-0FB5-4B74-9DE9-D6246684B0D4}"/>
                    </a:ext>
                  </a:extLst>
                </p14:cNvPr>
                <p14:cNvContentPartPr/>
                <p14:nvPr/>
              </p14:nvContentPartPr>
              <p14:xfrm>
                <a:off x="8137895" y="3054865"/>
                <a:ext cx="101880" cy="360"/>
              </p14:xfrm>
            </p:contentPart>
          </mc:Choice>
          <mc:Fallback xmlns="">
            <p:pic>
              <p:nvPicPr>
                <p:cNvPr id="48" name="筆跡 47">
                  <a:extLst>
                    <a:ext uri="{FF2B5EF4-FFF2-40B4-BE49-F238E27FC236}">
                      <a16:creationId xmlns:a16="http://schemas.microsoft.com/office/drawing/2014/main" id="{EFBB3EB1-0FB5-4B74-9DE9-D6246684B0D4}"/>
                    </a:ext>
                  </a:extLst>
                </p:cNvPr>
                <p:cNvPicPr/>
                <p:nvPr/>
              </p:nvPicPr>
              <p:blipFill>
                <a:blip r:embed="rId68"/>
                <a:stretch>
                  <a:fillRect/>
                </a:stretch>
              </p:blipFill>
              <p:spPr>
                <a:xfrm>
                  <a:off x="8128895" y="3045865"/>
                  <a:ext cx="119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9" name="筆跡 48">
                  <a:extLst>
                    <a:ext uri="{FF2B5EF4-FFF2-40B4-BE49-F238E27FC236}">
                      <a16:creationId xmlns:a16="http://schemas.microsoft.com/office/drawing/2014/main" id="{E37AED3E-B253-4399-BB40-BB4B901D51F7}"/>
                    </a:ext>
                  </a:extLst>
                </p14:cNvPr>
                <p14:cNvContentPartPr/>
                <p14:nvPr/>
              </p14:nvContentPartPr>
              <p14:xfrm>
                <a:off x="8396735" y="2984305"/>
                <a:ext cx="121320" cy="120600"/>
              </p14:xfrm>
            </p:contentPart>
          </mc:Choice>
          <mc:Fallback xmlns="">
            <p:pic>
              <p:nvPicPr>
                <p:cNvPr id="49" name="筆跡 48">
                  <a:extLst>
                    <a:ext uri="{FF2B5EF4-FFF2-40B4-BE49-F238E27FC236}">
                      <a16:creationId xmlns:a16="http://schemas.microsoft.com/office/drawing/2014/main" id="{E37AED3E-B253-4399-BB40-BB4B901D51F7}"/>
                    </a:ext>
                  </a:extLst>
                </p:cNvPr>
                <p:cNvPicPr/>
                <p:nvPr/>
              </p:nvPicPr>
              <p:blipFill>
                <a:blip r:embed="rId70"/>
                <a:stretch>
                  <a:fillRect/>
                </a:stretch>
              </p:blipFill>
              <p:spPr>
                <a:xfrm>
                  <a:off x="8387735" y="2975665"/>
                  <a:ext cx="138960" cy="138240"/>
                </a:xfrm>
                <a:prstGeom prst="rect">
                  <a:avLst/>
                </a:prstGeom>
              </p:spPr>
            </p:pic>
          </mc:Fallback>
        </mc:AlternateContent>
      </p:grpSp>
      <p:grpSp>
        <p:nvGrpSpPr>
          <p:cNvPr id="59" name="群組 58">
            <a:extLst>
              <a:ext uri="{FF2B5EF4-FFF2-40B4-BE49-F238E27FC236}">
                <a16:creationId xmlns:a16="http://schemas.microsoft.com/office/drawing/2014/main" id="{208B678E-3A71-4AC0-ADF4-BF3CCD6518F2}"/>
              </a:ext>
            </a:extLst>
          </p:cNvPr>
          <p:cNvGrpSpPr/>
          <p:nvPr/>
        </p:nvGrpSpPr>
        <p:grpSpPr>
          <a:xfrm>
            <a:off x="7751975" y="3458425"/>
            <a:ext cx="790560" cy="274320"/>
            <a:chOff x="7751975" y="3458425"/>
            <a:chExt cx="790560" cy="274320"/>
          </a:xfrm>
        </p:grpSpPr>
        <mc:AlternateContent xmlns:mc="http://schemas.openxmlformats.org/markup-compatibility/2006" xmlns:p14="http://schemas.microsoft.com/office/powerpoint/2010/main">
          <mc:Choice Requires="p14">
            <p:contentPart p14:bwMode="auto" r:id="rId71">
              <p14:nvContentPartPr>
                <p14:cNvPr id="51" name="筆跡 50">
                  <a:extLst>
                    <a:ext uri="{FF2B5EF4-FFF2-40B4-BE49-F238E27FC236}">
                      <a16:creationId xmlns:a16="http://schemas.microsoft.com/office/drawing/2014/main" id="{F752FB69-05A0-4AE2-B79C-12D876D987A2}"/>
                    </a:ext>
                  </a:extLst>
                </p14:cNvPr>
                <p14:cNvContentPartPr/>
                <p14:nvPr/>
              </p14:nvContentPartPr>
              <p14:xfrm>
                <a:off x="7751975" y="3502345"/>
                <a:ext cx="193320" cy="169200"/>
              </p14:xfrm>
            </p:contentPart>
          </mc:Choice>
          <mc:Fallback xmlns="">
            <p:pic>
              <p:nvPicPr>
                <p:cNvPr id="51" name="筆跡 50">
                  <a:extLst>
                    <a:ext uri="{FF2B5EF4-FFF2-40B4-BE49-F238E27FC236}">
                      <a16:creationId xmlns:a16="http://schemas.microsoft.com/office/drawing/2014/main" id="{F752FB69-05A0-4AE2-B79C-12D876D987A2}"/>
                    </a:ext>
                  </a:extLst>
                </p:cNvPr>
                <p:cNvPicPr/>
                <p:nvPr/>
              </p:nvPicPr>
              <p:blipFill>
                <a:blip r:embed="rId72"/>
                <a:stretch>
                  <a:fillRect/>
                </a:stretch>
              </p:blipFill>
              <p:spPr>
                <a:xfrm>
                  <a:off x="7742975" y="3493345"/>
                  <a:ext cx="21096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2" name="筆跡 51">
                  <a:extLst>
                    <a:ext uri="{FF2B5EF4-FFF2-40B4-BE49-F238E27FC236}">
                      <a16:creationId xmlns:a16="http://schemas.microsoft.com/office/drawing/2014/main" id="{9BCE2F46-23DA-40EC-8134-37CE58071011}"/>
                    </a:ext>
                  </a:extLst>
                </p14:cNvPr>
                <p14:cNvContentPartPr/>
                <p14:nvPr/>
              </p14:nvContentPartPr>
              <p14:xfrm>
                <a:off x="7897055" y="3628345"/>
                <a:ext cx="89640" cy="104400"/>
              </p14:xfrm>
            </p:contentPart>
          </mc:Choice>
          <mc:Fallback xmlns="">
            <p:pic>
              <p:nvPicPr>
                <p:cNvPr id="52" name="筆跡 51">
                  <a:extLst>
                    <a:ext uri="{FF2B5EF4-FFF2-40B4-BE49-F238E27FC236}">
                      <a16:creationId xmlns:a16="http://schemas.microsoft.com/office/drawing/2014/main" id="{9BCE2F46-23DA-40EC-8134-37CE58071011}"/>
                    </a:ext>
                  </a:extLst>
                </p:cNvPr>
                <p:cNvPicPr/>
                <p:nvPr/>
              </p:nvPicPr>
              <p:blipFill>
                <a:blip r:embed="rId74"/>
                <a:stretch>
                  <a:fillRect/>
                </a:stretch>
              </p:blipFill>
              <p:spPr>
                <a:xfrm>
                  <a:off x="7888415" y="3619345"/>
                  <a:ext cx="1072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3" name="筆跡 52">
                  <a:extLst>
                    <a:ext uri="{FF2B5EF4-FFF2-40B4-BE49-F238E27FC236}">
                      <a16:creationId xmlns:a16="http://schemas.microsoft.com/office/drawing/2014/main" id="{AD900808-D52F-4025-AE4F-ABFAC90CB334}"/>
                    </a:ext>
                  </a:extLst>
                </p14:cNvPr>
                <p14:cNvContentPartPr/>
                <p14:nvPr/>
              </p14:nvContentPartPr>
              <p14:xfrm>
                <a:off x="7905335" y="3664345"/>
                <a:ext cx="60480" cy="30240"/>
              </p14:xfrm>
            </p:contentPart>
          </mc:Choice>
          <mc:Fallback xmlns="">
            <p:pic>
              <p:nvPicPr>
                <p:cNvPr id="53" name="筆跡 52">
                  <a:extLst>
                    <a:ext uri="{FF2B5EF4-FFF2-40B4-BE49-F238E27FC236}">
                      <a16:creationId xmlns:a16="http://schemas.microsoft.com/office/drawing/2014/main" id="{AD900808-D52F-4025-AE4F-ABFAC90CB334}"/>
                    </a:ext>
                  </a:extLst>
                </p:cNvPr>
                <p:cNvPicPr/>
                <p:nvPr/>
              </p:nvPicPr>
              <p:blipFill>
                <a:blip r:embed="rId76"/>
                <a:stretch>
                  <a:fillRect/>
                </a:stretch>
              </p:blipFill>
              <p:spPr>
                <a:xfrm>
                  <a:off x="7896695" y="3655705"/>
                  <a:ext cx="781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5" name="筆跡 54">
                  <a:extLst>
                    <a:ext uri="{FF2B5EF4-FFF2-40B4-BE49-F238E27FC236}">
                      <a16:creationId xmlns:a16="http://schemas.microsoft.com/office/drawing/2014/main" id="{2DB0DBA9-2B82-428F-ADC5-5C900521AC21}"/>
                    </a:ext>
                  </a:extLst>
                </p14:cNvPr>
                <p14:cNvContentPartPr/>
                <p14:nvPr/>
              </p14:nvContentPartPr>
              <p14:xfrm>
                <a:off x="8166695" y="3532585"/>
                <a:ext cx="128880" cy="360"/>
              </p14:xfrm>
            </p:contentPart>
          </mc:Choice>
          <mc:Fallback xmlns="">
            <p:pic>
              <p:nvPicPr>
                <p:cNvPr id="55" name="筆跡 54">
                  <a:extLst>
                    <a:ext uri="{FF2B5EF4-FFF2-40B4-BE49-F238E27FC236}">
                      <a16:creationId xmlns:a16="http://schemas.microsoft.com/office/drawing/2014/main" id="{2DB0DBA9-2B82-428F-ADC5-5C900521AC21}"/>
                    </a:ext>
                  </a:extLst>
                </p:cNvPr>
                <p:cNvPicPr/>
                <p:nvPr/>
              </p:nvPicPr>
              <p:blipFill>
                <a:blip r:embed="rId78"/>
                <a:stretch>
                  <a:fillRect/>
                </a:stretch>
              </p:blipFill>
              <p:spPr>
                <a:xfrm>
                  <a:off x="8158055" y="3523945"/>
                  <a:ext cx="146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6" name="筆跡 55">
                  <a:extLst>
                    <a:ext uri="{FF2B5EF4-FFF2-40B4-BE49-F238E27FC236}">
                      <a16:creationId xmlns:a16="http://schemas.microsoft.com/office/drawing/2014/main" id="{A9E5E14F-BF55-4B64-ACC2-30F2DC24E653}"/>
                    </a:ext>
                  </a:extLst>
                </p14:cNvPr>
                <p14:cNvContentPartPr/>
                <p14:nvPr/>
              </p14:nvContentPartPr>
              <p14:xfrm>
                <a:off x="8166695" y="3532585"/>
                <a:ext cx="360" cy="360"/>
              </p14:xfrm>
            </p:contentPart>
          </mc:Choice>
          <mc:Fallback xmlns="">
            <p:pic>
              <p:nvPicPr>
                <p:cNvPr id="56" name="筆跡 55">
                  <a:extLst>
                    <a:ext uri="{FF2B5EF4-FFF2-40B4-BE49-F238E27FC236}">
                      <a16:creationId xmlns:a16="http://schemas.microsoft.com/office/drawing/2014/main" id="{A9E5E14F-BF55-4B64-ACC2-30F2DC24E653}"/>
                    </a:ext>
                  </a:extLst>
                </p:cNvPr>
                <p:cNvPicPr/>
                <p:nvPr/>
              </p:nvPicPr>
              <p:blipFill>
                <a:blip r:embed="rId27"/>
                <a:stretch>
                  <a:fillRect/>
                </a:stretch>
              </p:blipFill>
              <p:spPr>
                <a:xfrm>
                  <a:off x="8158055" y="352394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7" name="筆跡 56">
                  <a:extLst>
                    <a:ext uri="{FF2B5EF4-FFF2-40B4-BE49-F238E27FC236}">
                      <a16:creationId xmlns:a16="http://schemas.microsoft.com/office/drawing/2014/main" id="{51754C11-342A-47A9-9987-22CAA0795396}"/>
                    </a:ext>
                  </a:extLst>
                </p14:cNvPr>
                <p14:cNvContentPartPr/>
                <p14:nvPr/>
              </p14:nvContentPartPr>
              <p14:xfrm>
                <a:off x="8166695" y="3532585"/>
                <a:ext cx="149760" cy="69480"/>
              </p14:xfrm>
            </p:contentPart>
          </mc:Choice>
          <mc:Fallback xmlns="">
            <p:pic>
              <p:nvPicPr>
                <p:cNvPr id="57" name="筆跡 56">
                  <a:extLst>
                    <a:ext uri="{FF2B5EF4-FFF2-40B4-BE49-F238E27FC236}">
                      <a16:creationId xmlns:a16="http://schemas.microsoft.com/office/drawing/2014/main" id="{51754C11-342A-47A9-9987-22CAA0795396}"/>
                    </a:ext>
                  </a:extLst>
                </p:cNvPr>
                <p:cNvPicPr/>
                <p:nvPr/>
              </p:nvPicPr>
              <p:blipFill>
                <a:blip r:embed="rId81"/>
                <a:stretch>
                  <a:fillRect/>
                </a:stretch>
              </p:blipFill>
              <p:spPr>
                <a:xfrm>
                  <a:off x="8158055" y="3523945"/>
                  <a:ext cx="1674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8" name="筆跡 57">
                  <a:extLst>
                    <a:ext uri="{FF2B5EF4-FFF2-40B4-BE49-F238E27FC236}">
                      <a16:creationId xmlns:a16="http://schemas.microsoft.com/office/drawing/2014/main" id="{F14B46D4-674D-4FE5-A7DE-1D33822B078B}"/>
                    </a:ext>
                  </a:extLst>
                </p14:cNvPr>
                <p14:cNvContentPartPr/>
                <p14:nvPr/>
              </p14:nvContentPartPr>
              <p14:xfrm>
                <a:off x="8542175" y="3458425"/>
                <a:ext cx="360" cy="274320"/>
              </p14:xfrm>
            </p:contentPart>
          </mc:Choice>
          <mc:Fallback xmlns="">
            <p:pic>
              <p:nvPicPr>
                <p:cNvPr id="58" name="筆跡 57">
                  <a:extLst>
                    <a:ext uri="{FF2B5EF4-FFF2-40B4-BE49-F238E27FC236}">
                      <a16:creationId xmlns:a16="http://schemas.microsoft.com/office/drawing/2014/main" id="{F14B46D4-674D-4FE5-A7DE-1D33822B078B}"/>
                    </a:ext>
                  </a:extLst>
                </p:cNvPr>
                <p:cNvPicPr/>
                <p:nvPr/>
              </p:nvPicPr>
              <p:blipFill>
                <a:blip r:embed="rId83"/>
                <a:stretch>
                  <a:fillRect/>
                </a:stretch>
              </p:blipFill>
              <p:spPr>
                <a:xfrm>
                  <a:off x="8533535" y="3449425"/>
                  <a:ext cx="18000" cy="291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4">
            <p14:nvContentPartPr>
              <p14:cNvPr id="60" name="筆跡 59">
                <a:extLst>
                  <a:ext uri="{FF2B5EF4-FFF2-40B4-BE49-F238E27FC236}">
                    <a16:creationId xmlns:a16="http://schemas.microsoft.com/office/drawing/2014/main" id="{3294863D-3A97-43F2-AD9B-E6551C8EE3F1}"/>
                  </a:ext>
                </a:extLst>
              </p14:cNvPr>
              <p14:cNvContentPartPr/>
              <p14:nvPr/>
            </p14:nvContentPartPr>
            <p14:xfrm>
              <a:off x="7244735" y="5775745"/>
              <a:ext cx="267840" cy="336240"/>
            </p14:xfrm>
          </p:contentPart>
        </mc:Choice>
        <mc:Fallback xmlns="">
          <p:pic>
            <p:nvPicPr>
              <p:cNvPr id="60" name="筆跡 59">
                <a:extLst>
                  <a:ext uri="{FF2B5EF4-FFF2-40B4-BE49-F238E27FC236}">
                    <a16:creationId xmlns:a16="http://schemas.microsoft.com/office/drawing/2014/main" id="{3294863D-3A97-43F2-AD9B-E6551C8EE3F1}"/>
                  </a:ext>
                </a:extLst>
              </p:cNvPr>
              <p:cNvPicPr/>
              <p:nvPr/>
            </p:nvPicPr>
            <p:blipFill>
              <a:blip r:embed="rId85"/>
              <a:stretch>
                <a:fillRect/>
              </a:stretch>
            </p:blipFill>
            <p:spPr>
              <a:xfrm>
                <a:off x="7235735" y="5766745"/>
                <a:ext cx="28548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1" name="筆跡 60">
                <a:extLst>
                  <a:ext uri="{FF2B5EF4-FFF2-40B4-BE49-F238E27FC236}">
                    <a16:creationId xmlns:a16="http://schemas.microsoft.com/office/drawing/2014/main" id="{79C97D3C-4C0D-40B5-B66D-253CBACE0DCF}"/>
                  </a:ext>
                </a:extLst>
              </p14:cNvPr>
              <p14:cNvContentPartPr/>
              <p14:nvPr/>
            </p14:nvContentPartPr>
            <p14:xfrm>
              <a:off x="4940015" y="5703025"/>
              <a:ext cx="313200" cy="375480"/>
            </p14:xfrm>
          </p:contentPart>
        </mc:Choice>
        <mc:Fallback xmlns="">
          <p:pic>
            <p:nvPicPr>
              <p:cNvPr id="61" name="筆跡 60">
                <a:extLst>
                  <a:ext uri="{FF2B5EF4-FFF2-40B4-BE49-F238E27FC236}">
                    <a16:creationId xmlns:a16="http://schemas.microsoft.com/office/drawing/2014/main" id="{79C97D3C-4C0D-40B5-B66D-253CBACE0DCF}"/>
                  </a:ext>
                </a:extLst>
              </p:cNvPr>
              <p:cNvPicPr/>
              <p:nvPr/>
            </p:nvPicPr>
            <p:blipFill>
              <a:blip r:embed="rId87"/>
              <a:stretch>
                <a:fillRect/>
              </a:stretch>
            </p:blipFill>
            <p:spPr>
              <a:xfrm>
                <a:off x="4931375" y="5694025"/>
                <a:ext cx="330840" cy="39312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3.20</a:t>
            </a:r>
            <a:endParaRPr lang="zh-TW" altLang="en-US" dirty="0"/>
          </a:p>
        </p:txBody>
      </p:sp>
      <p:pic>
        <p:nvPicPr>
          <p:cNvPr id="67587" name="Picture 3"/>
          <p:cNvPicPr>
            <a:picLocks noGrp="1" noChangeAspect="1" noChangeArrowheads="1"/>
          </p:cNvPicPr>
          <p:nvPr>
            <p:ph idx="1"/>
          </p:nvPr>
        </p:nvPicPr>
        <p:blipFill>
          <a:blip r:embed="rId2" cstate="print"/>
          <a:srcRect/>
          <a:stretch>
            <a:fillRect/>
          </a:stretch>
        </p:blipFill>
        <p:spPr bwMode="auto">
          <a:xfrm>
            <a:off x="323850" y="1412776"/>
            <a:ext cx="8496300" cy="123700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25015FD-9CDA-46F0-823E-744BB8119F19}"/>
              </a:ext>
            </a:extLst>
          </p:cNvPr>
          <p:cNvSpPr>
            <a:spLocks noGrp="1"/>
          </p:cNvSpPr>
          <p:nvPr>
            <p:ph type="sldNum" sz="quarter" idx="12"/>
          </p:nvPr>
        </p:nvSpPr>
        <p:spPr/>
        <p:txBody>
          <a:bodyPr/>
          <a:lstStyle/>
          <a:p>
            <a:fld id="{8632C2C5-20A0-4062-ADB6-29D76B962CAE}" type="slidenum">
              <a:rPr lang="zh-TW" altLang="en-US" smtClean="0"/>
              <a:pPr/>
              <a:t>22</a:t>
            </a:fld>
            <a:endParaRPr lang="zh-TW" altLang="en-US"/>
          </a:p>
        </p:txBody>
      </p:sp>
      <p:pic>
        <p:nvPicPr>
          <p:cNvPr id="7" name="Picture 2"/>
          <p:cNvPicPr>
            <a:picLocks noChangeAspect="1" noChangeArrowheads="1"/>
          </p:cNvPicPr>
          <p:nvPr/>
        </p:nvPicPr>
        <p:blipFill>
          <a:blip r:embed="rId3" cstate="print"/>
          <a:srcRect b="89025"/>
          <a:stretch>
            <a:fillRect/>
          </a:stretch>
        </p:blipFill>
        <p:spPr bwMode="auto">
          <a:xfrm>
            <a:off x="323850" y="2659607"/>
            <a:ext cx="8496300" cy="337345"/>
          </a:xfrm>
          <a:prstGeom prst="rect">
            <a:avLst/>
          </a:prstGeom>
          <a:noFill/>
          <a:ln w="9525">
            <a:noFill/>
            <a:miter lim="800000"/>
            <a:headEnd/>
            <a:tailEnd/>
          </a:ln>
          <a:effectLst/>
        </p:spPr>
      </p:pic>
      <p:pic>
        <p:nvPicPr>
          <p:cNvPr id="8" name="Picture 2"/>
          <p:cNvPicPr>
            <a:picLocks noChangeAspect="1" noChangeArrowheads="1"/>
          </p:cNvPicPr>
          <p:nvPr/>
        </p:nvPicPr>
        <p:blipFill>
          <a:blip r:embed="rId3" cstate="print"/>
          <a:srcRect t="16399"/>
          <a:stretch>
            <a:fillRect/>
          </a:stretch>
        </p:blipFill>
        <p:spPr bwMode="auto">
          <a:xfrm>
            <a:off x="323528" y="3212976"/>
            <a:ext cx="8496300" cy="2569593"/>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3.20(</a:t>
            </a:r>
            <a:r>
              <a:rPr lang="zh-TW" altLang="en-US" dirty="0"/>
              <a:t>續</a:t>
            </a:r>
            <a:r>
              <a:rPr lang="en-US" altLang="zh-TW" dirty="0"/>
              <a:t>)</a:t>
            </a:r>
            <a:endParaRPr lang="zh-TW" altLang="en-US" dirty="0"/>
          </a:p>
        </p:txBody>
      </p:sp>
      <p:pic>
        <p:nvPicPr>
          <p:cNvPr id="68611" name="Picture 3"/>
          <p:cNvPicPr>
            <a:picLocks noGrp="1" noChangeAspect="1" noChangeArrowheads="1"/>
          </p:cNvPicPr>
          <p:nvPr>
            <p:ph idx="1"/>
          </p:nvPr>
        </p:nvPicPr>
        <p:blipFill>
          <a:blip r:embed="rId2" cstate="print"/>
          <a:stretch>
            <a:fillRect/>
          </a:stretch>
        </p:blipFill>
        <p:spPr bwMode="auto">
          <a:xfrm>
            <a:off x="996681" y="1268413"/>
            <a:ext cx="7150637" cy="5113337"/>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23DA938B-2CD2-4BC4-8097-2C8EF5632A8F}"/>
              </a:ext>
            </a:extLst>
          </p:cNvPr>
          <p:cNvSpPr>
            <a:spLocks noGrp="1"/>
          </p:cNvSpPr>
          <p:nvPr>
            <p:ph type="sldNum" sz="quarter" idx="12"/>
          </p:nvPr>
        </p:nvSpPr>
        <p:spPr/>
        <p:txBody>
          <a:bodyPr/>
          <a:lstStyle/>
          <a:p>
            <a:fld id="{8632C2C5-20A0-4062-ADB6-29D76B962CAE}" type="slidenum">
              <a:rPr lang="zh-TW" altLang="en-US" smtClean="0"/>
              <a:pPr/>
              <a:t>23</a:t>
            </a:fld>
            <a:endParaRPr lang="zh-TW" altLang="en-US"/>
          </a:p>
        </p:txBody>
      </p:sp>
      <p:pic>
        <p:nvPicPr>
          <p:cNvPr id="6" name="圖片 5">
            <a:extLst>
              <a:ext uri="{FF2B5EF4-FFF2-40B4-BE49-F238E27FC236}">
                <a16:creationId xmlns:a16="http://schemas.microsoft.com/office/drawing/2014/main" id="{CF944AD0-A0D5-4281-938D-EDEEF005D541}"/>
              </a:ext>
            </a:extLst>
          </p:cNvPr>
          <p:cNvPicPr>
            <a:picLocks noChangeAspect="1"/>
          </p:cNvPicPr>
          <p:nvPr/>
        </p:nvPicPr>
        <p:blipFill>
          <a:blip r:embed="rId3"/>
          <a:stretch>
            <a:fillRect/>
          </a:stretch>
        </p:blipFill>
        <p:spPr>
          <a:xfrm>
            <a:off x="996681" y="2377281"/>
            <a:ext cx="2952750" cy="1447800"/>
          </a:xfrm>
          <a:prstGeom prst="rect">
            <a:avLst/>
          </a:prstGeom>
        </p:spPr>
      </p:pic>
      <p:pic>
        <p:nvPicPr>
          <p:cNvPr id="7" name="圖片 6">
            <a:extLst>
              <a:ext uri="{FF2B5EF4-FFF2-40B4-BE49-F238E27FC236}">
                <a16:creationId xmlns:a16="http://schemas.microsoft.com/office/drawing/2014/main" id="{D3E9E336-4C16-4B0A-832C-E2D1A9E06ACF}"/>
              </a:ext>
            </a:extLst>
          </p:cNvPr>
          <p:cNvPicPr>
            <a:picLocks noChangeAspect="1"/>
          </p:cNvPicPr>
          <p:nvPr/>
        </p:nvPicPr>
        <p:blipFill>
          <a:blip r:embed="rId4"/>
          <a:stretch>
            <a:fillRect/>
          </a:stretch>
        </p:blipFill>
        <p:spPr>
          <a:xfrm>
            <a:off x="5170087" y="2344329"/>
            <a:ext cx="3362325" cy="15144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3.21</a:t>
            </a:r>
            <a:endParaRPr lang="zh-TW" altLang="en-US" dirty="0"/>
          </a:p>
        </p:txBody>
      </p:sp>
      <p:pic>
        <p:nvPicPr>
          <p:cNvPr id="69634" name="Picture 2"/>
          <p:cNvPicPr>
            <a:picLocks noGrp="1" noChangeAspect="1" noChangeArrowheads="1"/>
          </p:cNvPicPr>
          <p:nvPr>
            <p:ph idx="1"/>
          </p:nvPr>
        </p:nvPicPr>
        <p:blipFill>
          <a:blip r:embed="rId2" cstate="print"/>
          <a:srcRect b="62993"/>
          <a:stretch>
            <a:fillRect/>
          </a:stretch>
        </p:blipFill>
        <p:spPr bwMode="auto">
          <a:xfrm>
            <a:off x="323850" y="1389436"/>
            <a:ext cx="8496300" cy="160751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76A63D39-4729-4AB3-A74F-EE6E090CB7A6}"/>
              </a:ext>
            </a:extLst>
          </p:cNvPr>
          <p:cNvSpPr>
            <a:spLocks noGrp="1"/>
          </p:cNvSpPr>
          <p:nvPr>
            <p:ph type="sldNum" sz="quarter" idx="12"/>
          </p:nvPr>
        </p:nvSpPr>
        <p:spPr/>
        <p:txBody>
          <a:bodyPr/>
          <a:lstStyle/>
          <a:p>
            <a:fld id="{8632C2C5-20A0-4062-ADB6-29D76B962CAE}" type="slidenum">
              <a:rPr lang="zh-TW" altLang="en-US" smtClean="0"/>
              <a:pPr/>
              <a:t>24</a:t>
            </a:fld>
            <a:endParaRPr lang="zh-TW" altLang="en-US"/>
          </a:p>
        </p:txBody>
      </p:sp>
      <p:pic>
        <p:nvPicPr>
          <p:cNvPr id="6" name="Picture 2"/>
          <p:cNvPicPr>
            <a:picLocks noChangeAspect="1" noChangeArrowheads="1"/>
          </p:cNvPicPr>
          <p:nvPr/>
        </p:nvPicPr>
        <p:blipFill>
          <a:blip r:embed="rId2" cstate="print"/>
          <a:srcRect t="39785"/>
          <a:stretch>
            <a:fillRect/>
          </a:stretch>
        </p:blipFill>
        <p:spPr bwMode="auto">
          <a:xfrm>
            <a:off x="323528" y="3533312"/>
            <a:ext cx="8496300" cy="2615628"/>
          </a:xfrm>
          <a:prstGeom prst="rect">
            <a:avLst/>
          </a:prstGeom>
          <a:noFill/>
          <a:ln w="9525">
            <a:noFill/>
            <a:miter lim="800000"/>
            <a:headEnd/>
            <a:tailEnd/>
          </a:ln>
          <a:effectLst/>
        </p:spPr>
      </p:pic>
      <p:pic>
        <p:nvPicPr>
          <p:cNvPr id="4" name="Picture 2">
            <a:extLst>
              <a:ext uri="{FF2B5EF4-FFF2-40B4-BE49-F238E27FC236}">
                <a16:creationId xmlns:a16="http://schemas.microsoft.com/office/drawing/2014/main" id="{38E983E9-527E-4EB0-9DE4-E70201EEC090}"/>
              </a:ext>
            </a:extLst>
          </p:cNvPr>
          <p:cNvPicPr>
            <a:picLocks noChangeAspect="1" noChangeArrowheads="1"/>
          </p:cNvPicPr>
          <p:nvPr/>
        </p:nvPicPr>
        <p:blipFill>
          <a:blip r:embed="rId3" cstate="print"/>
          <a:srcRect/>
          <a:stretch>
            <a:fillRect/>
          </a:stretch>
        </p:blipFill>
        <p:spPr bwMode="auto">
          <a:xfrm>
            <a:off x="5159474" y="1551708"/>
            <a:ext cx="3511996" cy="1875656"/>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3.21(</a:t>
            </a:r>
            <a:r>
              <a:rPr lang="zh-TW" altLang="en-US" dirty="0"/>
              <a:t>續</a:t>
            </a:r>
            <a:r>
              <a:rPr lang="en-US" altLang="zh-TW" dirty="0"/>
              <a:t>)</a:t>
            </a:r>
            <a:endParaRPr lang="zh-TW" altLang="en-US" dirty="0"/>
          </a:p>
        </p:txBody>
      </p:sp>
      <p:sp>
        <p:nvSpPr>
          <p:cNvPr id="3" name="投影片編號版面配置區 2">
            <a:extLst>
              <a:ext uri="{FF2B5EF4-FFF2-40B4-BE49-F238E27FC236}">
                <a16:creationId xmlns:a16="http://schemas.microsoft.com/office/drawing/2014/main" id="{E4115D34-5CD3-41F2-B8B8-D55B41825F70}"/>
              </a:ext>
            </a:extLst>
          </p:cNvPr>
          <p:cNvSpPr>
            <a:spLocks noGrp="1"/>
          </p:cNvSpPr>
          <p:nvPr>
            <p:ph type="sldNum" sz="quarter" idx="12"/>
          </p:nvPr>
        </p:nvSpPr>
        <p:spPr/>
        <p:txBody>
          <a:bodyPr/>
          <a:lstStyle/>
          <a:p>
            <a:fld id="{8632C2C5-20A0-4062-ADB6-29D76B962CAE}" type="slidenum">
              <a:rPr lang="zh-TW" altLang="en-US" smtClean="0"/>
              <a:pPr/>
              <a:t>25</a:t>
            </a:fld>
            <a:endParaRPr lang="zh-TW" altLang="en-US"/>
          </a:p>
        </p:txBody>
      </p:sp>
      <p:sp>
        <p:nvSpPr>
          <p:cNvPr id="5" name="內容版面配置區 4">
            <a:extLst>
              <a:ext uri="{FF2B5EF4-FFF2-40B4-BE49-F238E27FC236}">
                <a16:creationId xmlns:a16="http://schemas.microsoft.com/office/drawing/2014/main" id="{59B98BAC-7DA6-4F7E-AE4F-CCFDAFFFD205}"/>
              </a:ext>
            </a:extLst>
          </p:cNvPr>
          <p:cNvSpPr>
            <a:spLocks noGrp="1"/>
          </p:cNvSpPr>
          <p:nvPr>
            <p:ph idx="1"/>
          </p:nvPr>
        </p:nvSpPr>
        <p:spPr>
          <a:xfrm>
            <a:off x="323528" y="1268760"/>
            <a:ext cx="8496944" cy="648072"/>
          </a:xfrm>
        </p:spPr>
        <p:txBody>
          <a:bodyPr/>
          <a:lstStyle/>
          <a:p>
            <a:endParaRPr lang="zh-TW" altLang="en-US" dirty="0"/>
          </a:p>
        </p:txBody>
      </p:sp>
      <p:pic>
        <p:nvPicPr>
          <p:cNvPr id="6" name="圖片 5">
            <a:extLst>
              <a:ext uri="{FF2B5EF4-FFF2-40B4-BE49-F238E27FC236}">
                <a16:creationId xmlns:a16="http://schemas.microsoft.com/office/drawing/2014/main" id="{B8D3D933-3F8D-4DC3-8BCD-E688BD4F74C8}"/>
              </a:ext>
            </a:extLst>
          </p:cNvPr>
          <p:cNvPicPr>
            <a:picLocks noChangeAspect="1"/>
          </p:cNvPicPr>
          <p:nvPr/>
        </p:nvPicPr>
        <p:blipFill>
          <a:blip r:embed="rId2"/>
          <a:stretch>
            <a:fillRect/>
          </a:stretch>
        </p:blipFill>
        <p:spPr>
          <a:xfrm>
            <a:off x="467544" y="2226568"/>
            <a:ext cx="2981325" cy="1323975"/>
          </a:xfrm>
          <a:prstGeom prst="rect">
            <a:avLst/>
          </a:prstGeom>
        </p:spPr>
      </p:pic>
      <p:pic>
        <p:nvPicPr>
          <p:cNvPr id="7" name="圖片 6">
            <a:extLst>
              <a:ext uri="{FF2B5EF4-FFF2-40B4-BE49-F238E27FC236}">
                <a16:creationId xmlns:a16="http://schemas.microsoft.com/office/drawing/2014/main" id="{AF4D9DC8-9477-4A14-B668-52ADCF83E035}"/>
              </a:ext>
            </a:extLst>
          </p:cNvPr>
          <p:cNvPicPr>
            <a:picLocks noChangeAspect="1"/>
          </p:cNvPicPr>
          <p:nvPr/>
        </p:nvPicPr>
        <p:blipFill>
          <a:blip r:embed="rId3"/>
          <a:stretch>
            <a:fillRect/>
          </a:stretch>
        </p:blipFill>
        <p:spPr>
          <a:xfrm>
            <a:off x="386787" y="3855323"/>
            <a:ext cx="5129070" cy="2808312"/>
          </a:xfrm>
          <a:prstGeom prst="rect">
            <a:avLst/>
          </a:prstGeom>
        </p:spPr>
      </p:pic>
      <p:pic>
        <p:nvPicPr>
          <p:cNvPr id="8" name="Picture 2">
            <a:extLst>
              <a:ext uri="{FF2B5EF4-FFF2-40B4-BE49-F238E27FC236}">
                <a16:creationId xmlns:a16="http://schemas.microsoft.com/office/drawing/2014/main" id="{9A4F95FD-1AE7-421F-A6B9-259D84D1DBAC}"/>
              </a:ext>
            </a:extLst>
          </p:cNvPr>
          <p:cNvPicPr>
            <a:picLocks noChangeAspect="1" noChangeArrowheads="1"/>
          </p:cNvPicPr>
          <p:nvPr/>
        </p:nvPicPr>
        <p:blipFill>
          <a:blip r:embed="rId4" cstate="print"/>
          <a:srcRect/>
          <a:stretch>
            <a:fillRect/>
          </a:stretch>
        </p:blipFill>
        <p:spPr bwMode="auto">
          <a:xfrm>
            <a:off x="3851920" y="1989601"/>
            <a:ext cx="4824536" cy="2576646"/>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3.22</a:t>
            </a:r>
            <a:endParaRPr lang="zh-TW" altLang="en-US" dirty="0"/>
          </a:p>
        </p:txBody>
      </p:sp>
      <p:pic>
        <p:nvPicPr>
          <p:cNvPr id="125954" name="Picture 2"/>
          <p:cNvPicPr>
            <a:picLocks noGrp="1" noChangeAspect="1" noChangeArrowheads="1"/>
          </p:cNvPicPr>
          <p:nvPr>
            <p:ph idx="1"/>
          </p:nvPr>
        </p:nvPicPr>
        <p:blipFill>
          <a:blip r:embed="rId2" cstate="print"/>
          <a:srcRect/>
          <a:stretch>
            <a:fillRect/>
          </a:stretch>
        </p:blipFill>
        <p:spPr bwMode="auto">
          <a:xfrm>
            <a:off x="683568" y="1268760"/>
            <a:ext cx="7776210" cy="114909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3F72F00-38E2-4481-8D3F-34C2EA2313D4}"/>
              </a:ext>
            </a:extLst>
          </p:cNvPr>
          <p:cNvSpPr>
            <a:spLocks noGrp="1"/>
          </p:cNvSpPr>
          <p:nvPr>
            <p:ph type="sldNum" sz="quarter" idx="12"/>
          </p:nvPr>
        </p:nvSpPr>
        <p:spPr/>
        <p:txBody>
          <a:bodyPr/>
          <a:lstStyle/>
          <a:p>
            <a:fld id="{8632C2C5-20A0-4062-ADB6-29D76B962CAE}" type="slidenum">
              <a:rPr lang="zh-TW" altLang="en-US" smtClean="0"/>
              <a:pPr/>
              <a:t>26</a:t>
            </a:fld>
            <a:endParaRPr lang="zh-TW" altLang="en-US"/>
          </a:p>
        </p:txBody>
      </p:sp>
      <p:pic>
        <p:nvPicPr>
          <p:cNvPr id="7" name="Picture 2"/>
          <p:cNvPicPr>
            <a:picLocks noChangeAspect="1" noChangeArrowheads="1"/>
          </p:cNvPicPr>
          <p:nvPr/>
        </p:nvPicPr>
        <p:blipFill>
          <a:blip r:embed="rId3" cstate="print"/>
          <a:srcRect/>
          <a:stretch>
            <a:fillRect/>
          </a:stretch>
        </p:blipFill>
        <p:spPr bwMode="auto">
          <a:xfrm>
            <a:off x="683569" y="2492896"/>
            <a:ext cx="7682103" cy="3244215"/>
          </a:xfrm>
          <a:prstGeom prst="rect">
            <a:avLst/>
          </a:prstGeom>
          <a:noFill/>
          <a:ln w="9525">
            <a:noFill/>
            <a:miter lim="800000"/>
            <a:headEnd/>
            <a:tailEnd/>
          </a:ln>
          <a:effectLst/>
        </p:spPr>
      </p:pic>
      <p:pic>
        <p:nvPicPr>
          <p:cNvPr id="125956"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259633" y="5723337"/>
            <a:ext cx="7008495" cy="946023"/>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5956"/>
                                        </p:tgtEl>
                                        <p:attrNameLst>
                                          <p:attrName>style.visibility</p:attrName>
                                        </p:attrNameLst>
                                      </p:cBhvr>
                                      <p:to>
                                        <p:strVal val="visible"/>
                                      </p:to>
                                    </p:set>
                                    <p:animEffect transition="in" filter="dissolve">
                                      <p:cBhvr>
                                        <p:cTn id="12" dur="500"/>
                                        <p:tgtEl>
                                          <p:spTgt spid="1259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3.22(</a:t>
            </a:r>
            <a:r>
              <a:rPr lang="zh-TW" altLang="en-US" dirty="0"/>
              <a:t>續</a:t>
            </a:r>
            <a:r>
              <a:rPr lang="en-US" altLang="zh-TW" dirty="0"/>
              <a:t>)</a:t>
            </a:r>
            <a:endParaRPr lang="zh-TW" altLang="en-US" dirty="0"/>
          </a:p>
        </p:txBody>
      </p:sp>
      <p:pic>
        <p:nvPicPr>
          <p:cNvPr id="126979" name="Picture 3"/>
          <p:cNvPicPr>
            <a:picLocks noGrp="1" noChangeAspect="1" noChangeArrowheads="1"/>
          </p:cNvPicPr>
          <p:nvPr>
            <p:ph idx="1"/>
          </p:nvPr>
        </p:nvPicPr>
        <p:blipFill>
          <a:blip r:embed="rId2" cstate="print"/>
          <a:srcRect/>
          <a:stretch>
            <a:fillRect/>
          </a:stretch>
        </p:blipFill>
        <p:spPr bwMode="auto">
          <a:xfrm>
            <a:off x="467544" y="1304789"/>
            <a:ext cx="4824536" cy="2812268"/>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CB62754-8763-431B-BEB8-54AC1CCA8F6C}"/>
              </a:ext>
            </a:extLst>
          </p:cNvPr>
          <p:cNvSpPr>
            <a:spLocks noGrp="1"/>
          </p:cNvSpPr>
          <p:nvPr>
            <p:ph type="sldNum" sz="quarter" idx="12"/>
          </p:nvPr>
        </p:nvSpPr>
        <p:spPr/>
        <p:txBody>
          <a:bodyPr/>
          <a:lstStyle/>
          <a:p>
            <a:fld id="{8632C2C5-20A0-4062-ADB6-29D76B962CAE}" type="slidenum">
              <a:rPr lang="zh-TW" altLang="en-US" smtClean="0"/>
              <a:pPr/>
              <a:t>27</a:t>
            </a:fld>
            <a:endParaRPr lang="zh-TW" altLang="en-US"/>
          </a:p>
        </p:txBody>
      </p:sp>
      <p:pic>
        <p:nvPicPr>
          <p:cNvPr id="4" name="圖片 3">
            <a:extLst>
              <a:ext uri="{FF2B5EF4-FFF2-40B4-BE49-F238E27FC236}">
                <a16:creationId xmlns:a16="http://schemas.microsoft.com/office/drawing/2014/main" id="{F84ACCBF-7976-47B1-8676-028C73490A21}"/>
              </a:ext>
            </a:extLst>
          </p:cNvPr>
          <p:cNvPicPr>
            <a:picLocks noChangeAspect="1"/>
          </p:cNvPicPr>
          <p:nvPr/>
        </p:nvPicPr>
        <p:blipFill>
          <a:blip r:embed="rId3"/>
          <a:stretch>
            <a:fillRect/>
          </a:stretch>
        </p:blipFill>
        <p:spPr>
          <a:xfrm>
            <a:off x="1043608" y="4462822"/>
            <a:ext cx="2924175" cy="2228850"/>
          </a:xfrm>
          <a:prstGeom prst="rect">
            <a:avLst/>
          </a:prstGeom>
        </p:spPr>
      </p:pic>
      <p:pic>
        <p:nvPicPr>
          <p:cNvPr id="5" name="圖片 4">
            <a:extLst>
              <a:ext uri="{FF2B5EF4-FFF2-40B4-BE49-F238E27FC236}">
                <a16:creationId xmlns:a16="http://schemas.microsoft.com/office/drawing/2014/main" id="{16E022A5-99A7-49FC-8161-8C2A6CBBA07B}"/>
              </a:ext>
            </a:extLst>
          </p:cNvPr>
          <p:cNvPicPr>
            <a:picLocks noChangeAspect="1"/>
          </p:cNvPicPr>
          <p:nvPr/>
        </p:nvPicPr>
        <p:blipFill>
          <a:blip r:embed="rId4"/>
          <a:stretch>
            <a:fillRect/>
          </a:stretch>
        </p:blipFill>
        <p:spPr>
          <a:xfrm>
            <a:off x="5391472" y="3894813"/>
            <a:ext cx="3048000" cy="26765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3.23</a:t>
            </a:r>
            <a:endParaRPr lang="zh-TW" altLang="en-US" dirty="0"/>
          </a:p>
        </p:txBody>
      </p:sp>
      <p:pic>
        <p:nvPicPr>
          <p:cNvPr id="128002" name="Picture 2"/>
          <p:cNvPicPr>
            <a:picLocks noGrp="1" noChangeAspect="1" noChangeArrowheads="1"/>
          </p:cNvPicPr>
          <p:nvPr>
            <p:ph idx="1"/>
          </p:nvPr>
        </p:nvPicPr>
        <p:blipFill>
          <a:blip r:embed="rId2" cstate="print"/>
          <a:srcRect/>
          <a:stretch>
            <a:fillRect/>
          </a:stretch>
        </p:blipFill>
        <p:spPr bwMode="auto">
          <a:xfrm>
            <a:off x="323850" y="1340768"/>
            <a:ext cx="8496300" cy="84853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E056D17-6978-40C4-B83C-206D68E89F15}"/>
              </a:ext>
            </a:extLst>
          </p:cNvPr>
          <p:cNvSpPr>
            <a:spLocks noGrp="1"/>
          </p:cNvSpPr>
          <p:nvPr>
            <p:ph type="sldNum" sz="quarter" idx="12"/>
          </p:nvPr>
        </p:nvSpPr>
        <p:spPr/>
        <p:txBody>
          <a:bodyPr/>
          <a:lstStyle/>
          <a:p>
            <a:fld id="{8632C2C5-20A0-4062-ADB6-29D76B962CAE}" type="slidenum">
              <a:rPr lang="zh-TW" altLang="en-US" smtClean="0"/>
              <a:pPr/>
              <a:t>28</a:t>
            </a:fld>
            <a:endParaRPr lang="zh-TW" altLang="en-US"/>
          </a:p>
        </p:txBody>
      </p:sp>
      <p:pic>
        <p:nvPicPr>
          <p:cNvPr id="7" name="Picture 2"/>
          <p:cNvPicPr>
            <a:picLocks noChangeAspect="1" noChangeArrowheads="1"/>
          </p:cNvPicPr>
          <p:nvPr/>
        </p:nvPicPr>
        <p:blipFill>
          <a:blip r:embed="rId3" cstate="print"/>
          <a:srcRect/>
          <a:stretch>
            <a:fillRect/>
          </a:stretch>
        </p:blipFill>
        <p:spPr bwMode="auto">
          <a:xfrm>
            <a:off x="323850" y="2279937"/>
            <a:ext cx="8496300" cy="3597335"/>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3.23(</a:t>
            </a:r>
            <a:r>
              <a:rPr lang="zh-TW" altLang="en-US" dirty="0"/>
              <a:t>續</a:t>
            </a:r>
            <a:r>
              <a:rPr lang="en-US" altLang="zh-TW" dirty="0"/>
              <a:t>)</a:t>
            </a:r>
            <a:endParaRPr lang="zh-TW" altLang="en-US" dirty="0"/>
          </a:p>
        </p:txBody>
      </p:sp>
      <p:pic>
        <p:nvPicPr>
          <p:cNvPr id="129027" name="Picture 3"/>
          <p:cNvPicPr>
            <a:picLocks noGrp="1" noChangeAspect="1" noChangeArrowheads="1"/>
          </p:cNvPicPr>
          <p:nvPr>
            <p:ph idx="1"/>
          </p:nvPr>
        </p:nvPicPr>
        <p:blipFill>
          <a:blip r:embed="rId2" cstate="print"/>
          <a:srcRect/>
          <a:stretch>
            <a:fillRect/>
          </a:stretch>
        </p:blipFill>
        <p:spPr bwMode="auto">
          <a:xfrm>
            <a:off x="611560" y="1484784"/>
            <a:ext cx="5451018" cy="2808312"/>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58B8C671-242D-4B87-B17D-00A11FEBC299}"/>
              </a:ext>
            </a:extLst>
          </p:cNvPr>
          <p:cNvSpPr>
            <a:spLocks noGrp="1"/>
          </p:cNvSpPr>
          <p:nvPr>
            <p:ph type="sldNum" sz="quarter" idx="12"/>
          </p:nvPr>
        </p:nvSpPr>
        <p:spPr/>
        <p:txBody>
          <a:bodyPr/>
          <a:lstStyle/>
          <a:p>
            <a:fld id="{8632C2C5-20A0-4062-ADB6-29D76B962CAE}" type="slidenum">
              <a:rPr lang="zh-TW" altLang="en-US" smtClean="0"/>
              <a:pPr/>
              <a:t>29</a:t>
            </a:fld>
            <a:endParaRPr lang="zh-TW" altLang="en-US"/>
          </a:p>
        </p:txBody>
      </p:sp>
      <p:pic>
        <p:nvPicPr>
          <p:cNvPr id="4" name="圖片 3">
            <a:extLst>
              <a:ext uri="{FF2B5EF4-FFF2-40B4-BE49-F238E27FC236}">
                <a16:creationId xmlns:a16="http://schemas.microsoft.com/office/drawing/2014/main" id="{2785676B-CF74-47B2-A17B-6C115C4AAB92}"/>
              </a:ext>
            </a:extLst>
          </p:cNvPr>
          <p:cNvPicPr>
            <a:picLocks noChangeAspect="1"/>
          </p:cNvPicPr>
          <p:nvPr/>
        </p:nvPicPr>
        <p:blipFill>
          <a:blip r:embed="rId3"/>
          <a:stretch>
            <a:fillRect/>
          </a:stretch>
        </p:blipFill>
        <p:spPr>
          <a:xfrm>
            <a:off x="1765176" y="4572457"/>
            <a:ext cx="2806824" cy="19503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3.6 </a:t>
            </a:r>
            <a:r>
              <a:rPr lang="zh-TW" altLang="en-US" dirty="0"/>
              <a:t>連續均勻分布</a:t>
            </a:r>
          </a:p>
        </p:txBody>
      </p:sp>
      <p:sp>
        <p:nvSpPr>
          <p:cNvPr id="3" name="內容版面配置區 2"/>
          <p:cNvSpPr>
            <a:spLocks noGrp="1"/>
          </p:cNvSpPr>
          <p:nvPr>
            <p:ph idx="1"/>
          </p:nvPr>
        </p:nvSpPr>
        <p:spPr/>
        <p:txBody>
          <a:bodyPr/>
          <a:lstStyle/>
          <a:p>
            <a:r>
              <a:rPr lang="zh-TW" altLang="en-US" b="1" dirty="0"/>
              <a:t>連續均勻分布 </a:t>
            </a:r>
            <a:r>
              <a:rPr lang="en-US" altLang="zh-TW" b="1" dirty="0"/>
              <a:t>(continuous</a:t>
            </a:r>
            <a:r>
              <a:rPr lang="zh-TW" altLang="en-US" b="1" dirty="0"/>
              <a:t> </a:t>
            </a:r>
            <a:r>
              <a:rPr lang="en-US" altLang="zh-TW" b="1" dirty="0"/>
              <a:t>uniform distribution)</a:t>
            </a:r>
            <a:r>
              <a:rPr lang="zh-TW" altLang="en-US" b="1" dirty="0"/>
              <a:t>。</a:t>
            </a:r>
            <a:r>
              <a:rPr lang="zh-TW" altLang="en-US" dirty="0"/>
              <a:t>此分布可用「平坦的」密度函數特性來描述，因而在一個封閉區間，如 </a:t>
            </a:r>
            <a:r>
              <a:rPr lang="en-US" altLang="zh-TW" dirty="0"/>
              <a:t>[</a:t>
            </a:r>
            <a:r>
              <a:rPr lang="en-US" altLang="zh-TW" i="1" dirty="0"/>
              <a:t>A</a:t>
            </a:r>
            <a:r>
              <a:rPr lang="en-US" altLang="zh-TW" dirty="0"/>
              <a:t>, </a:t>
            </a:r>
            <a:r>
              <a:rPr lang="en-US" altLang="zh-TW" i="1" dirty="0"/>
              <a:t>B</a:t>
            </a:r>
            <a:r>
              <a:rPr lang="en-US" altLang="zh-TW" dirty="0"/>
              <a:t>]</a:t>
            </a:r>
            <a:r>
              <a:rPr lang="zh-TW" altLang="en-US" dirty="0"/>
              <a:t> 內的機率是均勻的。</a:t>
            </a:r>
          </a:p>
        </p:txBody>
      </p:sp>
      <p:sp>
        <p:nvSpPr>
          <p:cNvPr id="7" name="投影片編號版面配置區 6">
            <a:extLst>
              <a:ext uri="{FF2B5EF4-FFF2-40B4-BE49-F238E27FC236}">
                <a16:creationId xmlns:a16="http://schemas.microsoft.com/office/drawing/2014/main" id="{99269AB0-D358-4093-8FEC-E26168B254E5}"/>
              </a:ext>
            </a:extLst>
          </p:cNvPr>
          <p:cNvSpPr>
            <a:spLocks noGrp="1"/>
          </p:cNvSpPr>
          <p:nvPr>
            <p:ph type="sldNum" sz="quarter" idx="12"/>
          </p:nvPr>
        </p:nvSpPr>
        <p:spPr/>
        <p:txBody>
          <a:bodyPr/>
          <a:lstStyle/>
          <a:p>
            <a:fld id="{8632C2C5-20A0-4062-ADB6-29D76B962CAE}" type="slidenum">
              <a:rPr lang="zh-TW" altLang="en-US" smtClean="0"/>
              <a:pPr/>
              <a:t>3</a:t>
            </a:fld>
            <a:endParaRPr lang="zh-TW" altLang="en-US"/>
          </a:p>
        </p:txBody>
      </p:sp>
      <p:pic>
        <p:nvPicPr>
          <p:cNvPr id="4" name="Picture 2"/>
          <p:cNvPicPr>
            <a:picLocks noChangeAspect="1" noChangeArrowheads="1"/>
          </p:cNvPicPr>
          <p:nvPr/>
        </p:nvPicPr>
        <p:blipFill>
          <a:blip r:embed="rId2" cstate="print"/>
          <a:srcRect/>
          <a:stretch>
            <a:fillRect/>
          </a:stretch>
        </p:blipFill>
        <p:spPr bwMode="auto">
          <a:xfrm>
            <a:off x="539552" y="3356992"/>
            <a:ext cx="7992000" cy="2083533"/>
          </a:xfrm>
          <a:prstGeom prst="rect">
            <a:avLst/>
          </a:prstGeom>
          <a:noFill/>
          <a:ln w="9525">
            <a:noFill/>
            <a:miter lim="800000"/>
            <a:headEnd/>
            <a:tailEnd/>
          </a:ln>
          <a:effectLst/>
        </p:spPr>
      </p:pic>
      <mc:AlternateContent xmlns:mc="http://schemas.openxmlformats.org/markup-compatibility/2006" xmlns:p14="http://schemas.microsoft.com/office/powerpoint/2010/main">
        <mc:Choice Requires="p14">
          <p:contentPart p14:bwMode="auto" r:id="rId3">
            <p14:nvContentPartPr>
              <p14:cNvPr id="5" name="筆跡 4">
                <a:extLst>
                  <a:ext uri="{FF2B5EF4-FFF2-40B4-BE49-F238E27FC236}">
                    <a16:creationId xmlns:a16="http://schemas.microsoft.com/office/drawing/2014/main" id="{F3A60CDD-1877-43DB-A0E7-5C402EAB1338}"/>
                  </a:ext>
                </a:extLst>
              </p14:cNvPr>
              <p14:cNvContentPartPr/>
              <p14:nvPr/>
            </p14:nvContentPartPr>
            <p14:xfrm>
              <a:off x="5032342" y="4729484"/>
              <a:ext cx="154800" cy="78840"/>
            </p14:xfrm>
          </p:contentPart>
        </mc:Choice>
        <mc:Fallback xmlns="">
          <p:pic>
            <p:nvPicPr>
              <p:cNvPr id="5" name="筆跡 4">
                <a:extLst>
                  <a:ext uri="{FF2B5EF4-FFF2-40B4-BE49-F238E27FC236}">
                    <a16:creationId xmlns:a16="http://schemas.microsoft.com/office/drawing/2014/main" id="{F3A60CDD-1877-43DB-A0E7-5C402EAB1338}"/>
                  </a:ext>
                </a:extLst>
              </p:cNvPr>
              <p:cNvPicPr/>
              <p:nvPr/>
            </p:nvPicPr>
            <p:blipFill>
              <a:blip r:embed="rId4"/>
              <a:stretch>
                <a:fillRect/>
              </a:stretch>
            </p:blipFill>
            <p:spPr>
              <a:xfrm>
                <a:off x="5023702" y="4720484"/>
                <a:ext cx="17244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筆跡 5">
                <a:extLst>
                  <a:ext uri="{FF2B5EF4-FFF2-40B4-BE49-F238E27FC236}">
                    <a16:creationId xmlns:a16="http://schemas.microsoft.com/office/drawing/2014/main" id="{F5AFB03E-42C7-4314-8DAD-C4FEE2F52F60}"/>
                  </a:ext>
                </a:extLst>
              </p14:cNvPr>
              <p14:cNvContentPartPr/>
              <p14:nvPr/>
            </p14:nvContentPartPr>
            <p14:xfrm>
              <a:off x="5082742" y="4174004"/>
              <a:ext cx="820440" cy="26640"/>
            </p14:xfrm>
          </p:contentPart>
        </mc:Choice>
        <mc:Fallback xmlns="">
          <p:pic>
            <p:nvPicPr>
              <p:cNvPr id="6" name="筆跡 5">
                <a:extLst>
                  <a:ext uri="{FF2B5EF4-FFF2-40B4-BE49-F238E27FC236}">
                    <a16:creationId xmlns:a16="http://schemas.microsoft.com/office/drawing/2014/main" id="{F5AFB03E-42C7-4314-8DAD-C4FEE2F52F60}"/>
                  </a:ext>
                </a:extLst>
              </p:cNvPr>
              <p:cNvPicPr/>
              <p:nvPr/>
            </p:nvPicPr>
            <p:blipFill>
              <a:blip r:embed="rId6"/>
              <a:stretch>
                <a:fillRect/>
              </a:stretch>
            </p:blipFill>
            <p:spPr>
              <a:xfrm>
                <a:off x="5074102" y="4165004"/>
                <a:ext cx="838080" cy="44280"/>
              </a:xfrm>
              <a:prstGeom prst="rect">
                <a:avLst/>
              </a:prstGeom>
            </p:spPr>
          </p:pic>
        </mc:Fallback>
      </mc:AlternateContent>
      <p:grpSp>
        <p:nvGrpSpPr>
          <p:cNvPr id="41" name="群組 40">
            <a:extLst>
              <a:ext uri="{FF2B5EF4-FFF2-40B4-BE49-F238E27FC236}">
                <a16:creationId xmlns:a16="http://schemas.microsoft.com/office/drawing/2014/main" id="{BBA3B419-D589-4056-BC29-89EEC141B4CD}"/>
              </a:ext>
            </a:extLst>
          </p:cNvPr>
          <p:cNvGrpSpPr/>
          <p:nvPr/>
        </p:nvGrpSpPr>
        <p:grpSpPr>
          <a:xfrm>
            <a:off x="7246702" y="3033164"/>
            <a:ext cx="1171080" cy="1422720"/>
            <a:chOff x="7246702" y="3033164"/>
            <a:chExt cx="1171080" cy="1422720"/>
          </a:xfrm>
        </p:grpSpPr>
        <mc:AlternateContent xmlns:mc="http://schemas.openxmlformats.org/markup-compatibility/2006" xmlns:p14="http://schemas.microsoft.com/office/powerpoint/2010/main">
          <mc:Choice Requires="p14">
            <p:contentPart p14:bwMode="auto" r:id="rId7">
              <p14:nvContentPartPr>
                <p14:cNvPr id="17" name="筆跡 16">
                  <a:extLst>
                    <a:ext uri="{FF2B5EF4-FFF2-40B4-BE49-F238E27FC236}">
                      <a16:creationId xmlns:a16="http://schemas.microsoft.com/office/drawing/2014/main" id="{58E51027-69F0-42E4-A8FC-CA03CE691979}"/>
                    </a:ext>
                  </a:extLst>
                </p14:cNvPr>
                <p14:cNvContentPartPr/>
                <p14:nvPr/>
              </p14:nvContentPartPr>
              <p14:xfrm>
                <a:off x="7246702" y="3033164"/>
                <a:ext cx="381960" cy="693720"/>
              </p14:xfrm>
            </p:contentPart>
          </mc:Choice>
          <mc:Fallback xmlns="">
            <p:pic>
              <p:nvPicPr>
                <p:cNvPr id="17" name="筆跡 16">
                  <a:extLst>
                    <a:ext uri="{FF2B5EF4-FFF2-40B4-BE49-F238E27FC236}">
                      <a16:creationId xmlns:a16="http://schemas.microsoft.com/office/drawing/2014/main" id="{58E51027-69F0-42E4-A8FC-CA03CE691979}"/>
                    </a:ext>
                  </a:extLst>
                </p:cNvPr>
                <p:cNvPicPr/>
                <p:nvPr/>
              </p:nvPicPr>
              <p:blipFill>
                <a:blip r:embed="rId8"/>
                <a:stretch>
                  <a:fillRect/>
                </a:stretch>
              </p:blipFill>
              <p:spPr>
                <a:xfrm>
                  <a:off x="7237702" y="3024524"/>
                  <a:ext cx="399600" cy="711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筆跡 17">
                  <a:extLst>
                    <a:ext uri="{FF2B5EF4-FFF2-40B4-BE49-F238E27FC236}">
                      <a16:creationId xmlns:a16="http://schemas.microsoft.com/office/drawing/2014/main" id="{1178B944-25AC-4D0D-946D-E72E4E4D7AFB}"/>
                    </a:ext>
                  </a:extLst>
                </p14:cNvPr>
                <p14:cNvContentPartPr/>
                <p14:nvPr/>
              </p14:nvContentPartPr>
              <p14:xfrm>
                <a:off x="7542982" y="3365084"/>
                <a:ext cx="18360" cy="91080"/>
              </p14:xfrm>
            </p:contentPart>
          </mc:Choice>
          <mc:Fallback xmlns="">
            <p:pic>
              <p:nvPicPr>
                <p:cNvPr id="18" name="筆跡 17">
                  <a:extLst>
                    <a:ext uri="{FF2B5EF4-FFF2-40B4-BE49-F238E27FC236}">
                      <a16:creationId xmlns:a16="http://schemas.microsoft.com/office/drawing/2014/main" id="{1178B944-25AC-4D0D-946D-E72E4E4D7AFB}"/>
                    </a:ext>
                  </a:extLst>
                </p:cNvPr>
                <p:cNvPicPr/>
                <p:nvPr/>
              </p:nvPicPr>
              <p:blipFill>
                <a:blip r:embed="rId10"/>
                <a:stretch>
                  <a:fillRect/>
                </a:stretch>
              </p:blipFill>
              <p:spPr>
                <a:xfrm>
                  <a:off x="7533982" y="3356084"/>
                  <a:ext cx="3600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筆跡 18">
                  <a:extLst>
                    <a:ext uri="{FF2B5EF4-FFF2-40B4-BE49-F238E27FC236}">
                      <a16:creationId xmlns:a16="http://schemas.microsoft.com/office/drawing/2014/main" id="{4512561A-2CBF-4F87-9A4E-6ADD49EC670C}"/>
                    </a:ext>
                  </a:extLst>
                </p14:cNvPr>
                <p14:cNvContentPartPr/>
                <p14:nvPr/>
              </p14:nvContentPartPr>
              <p14:xfrm>
                <a:off x="7544062" y="3335564"/>
                <a:ext cx="150840" cy="196200"/>
              </p14:xfrm>
            </p:contentPart>
          </mc:Choice>
          <mc:Fallback xmlns="">
            <p:pic>
              <p:nvPicPr>
                <p:cNvPr id="19" name="筆跡 18">
                  <a:extLst>
                    <a:ext uri="{FF2B5EF4-FFF2-40B4-BE49-F238E27FC236}">
                      <a16:creationId xmlns:a16="http://schemas.microsoft.com/office/drawing/2014/main" id="{4512561A-2CBF-4F87-9A4E-6ADD49EC670C}"/>
                    </a:ext>
                  </a:extLst>
                </p:cNvPr>
                <p:cNvPicPr/>
                <p:nvPr/>
              </p:nvPicPr>
              <p:blipFill>
                <a:blip r:embed="rId12"/>
                <a:stretch>
                  <a:fillRect/>
                </a:stretch>
              </p:blipFill>
              <p:spPr>
                <a:xfrm>
                  <a:off x="7535062" y="3326564"/>
                  <a:ext cx="16848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筆跡 19">
                  <a:extLst>
                    <a:ext uri="{FF2B5EF4-FFF2-40B4-BE49-F238E27FC236}">
                      <a16:creationId xmlns:a16="http://schemas.microsoft.com/office/drawing/2014/main" id="{2672A315-71B1-4529-A312-0FE9A7C7F02C}"/>
                    </a:ext>
                  </a:extLst>
                </p14:cNvPr>
                <p14:cNvContentPartPr/>
                <p14:nvPr/>
              </p14:nvContentPartPr>
              <p14:xfrm>
                <a:off x="7568182" y="3423404"/>
                <a:ext cx="156960" cy="534960"/>
              </p14:xfrm>
            </p:contentPart>
          </mc:Choice>
          <mc:Fallback xmlns="">
            <p:pic>
              <p:nvPicPr>
                <p:cNvPr id="20" name="筆跡 19">
                  <a:extLst>
                    <a:ext uri="{FF2B5EF4-FFF2-40B4-BE49-F238E27FC236}">
                      <a16:creationId xmlns:a16="http://schemas.microsoft.com/office/drawing/2014/main" id="{2672A315-71B1-4529-A312-0FE9A7C7F02C}"/>
                    </a:ext>
                  </a:extLst>
                </p:cNvPr>
                <p:cNvPicPr/>
                <p:nvPr/>
              </p:nvPicPr>
              <p:blipFill>
                <a:blip r:embed="rId14"/>
                <a:stretch>
                  <a:fillRect/>
                </a:stretch>
              </p:blipFill>
              <p:spPr>
                <a:xfrm>
                  <a:off x="7559182" y="3414764"/>
                  <a:ext cx="174600" cy="552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筆跡 20">
                  <a:extLst>
                    <a:ext uri="{FF2B5EF4-FFF2-40B4-BE49-F238E27FC236}">
                      <a16:creationId xmlns:a16="http://schemas.microsoft.com/office/drawing/2014/main" id="{6F967706-36B3-4319-A264-B44177764395}"/>
                    </a:ext>
                  </a:extLst>
                </p14:cNvPr>
                <p14:cNvContentPartPr/>
                <p14:nvPr/>
              </p14:nvContentPartPr>
              <p14:xfrm>
                <a:off x="7733782" y="3368684"/>
                <a:ext cx="100080" cy="113760"/>
              </p14:xfrm>
            </p:contentPart>
          </mc:Choice>
          <mc:Fallback xmlns="">
            <p:pic>
              <p:nvPicPr>
                <p:cNvPr id="21" name="筆跡 20">
                  <a:extLst>
                    <a:ext uri="{FF2B5EF4-FFF2-40B4-BE49-F238E27FC236}">
                      <a16:creationId xmlns:a16="http://schemas.microsoft.com/office/drawing/2014/main" id="{6F967706-36B3-4319-A264-B44177764395}"/>
                    </a:ext>
                  </a:extLst>
                </p:cNvPr>
                <p:cNvPicPr/>
                <p:nvPr/>
              </p:nvPicPr>
              <p:blipFill>
                <a:blip r:embed="rId16"/>
                <a:stretch>
                  <a:fillRect/>
                </a:stretch>
              </p:blipFill>
              <p:spPr>
                <a:xfrm>
                  <a:off x="7725142" y="3360044"/>
                  <a:ext cx="1177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筆跡 21">
                  <a:extLst>
                    <a:ext uri="{FF2B5EF4-FFF2-40B4-BE49-F238E27FC236}">
                      <a16:creationId xmlns:a16="http://schemas.microsoft.com/office/drawing/2014/main" id="{77C4CD47-D9A4-472D-84A1-68F661FB4DA3}"/>
                    </a:ext>
                  </a:extLst>
                </p14:cNvPr>
                <p14:cNvContentPartPr/>
                <p14:nvPr/>
              </p14:nvContentPartPr>
              <p14:xfrm>
                <a:off x="7751782" y="3463364"/>
                <a:ext cx="34560" cy="257400"/>
              </p14:xfrm>
            </p:contentPart>
          </mc:Choice>
          <mc:Fallback xmlns="">
            <p:pic>
              <p:nvPicPr>
                <p:cNvPr id="22" name="筆跡 21">
                  <a:extLst>
                    <a:ext uri="{FF2B5EF4-FFF2-40B4-BE49-F238E27FC236}">
                      <a16:creationId xmlns:a16="http://schemas.microsoft.com/office/drawing/2014/main" id="{77C4CD47-D9A4-472D-84A1-68F661FB4DA3}"/>
                    </a:ext>
                  </a:extLst>
                </p:cNvPr>
                <p:cNvPicPr/>
                <p:nvPr/>
              </p:nvPicPr>
              <p:blipFill>
                <a:blip r:embed="rId18"/>
                <a:stretch>
                  <a:fillRect/>
                </a:stretch>
              </p:blipFill>
              <p:spPr>
                <a:xfrm>
                  <a:off x="7742782" y="3454364"/>
                  <a:ext cx="5220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筆跡 22">
                  <a:extLst>
                    <a:ext uri="{FF2B5EF4-FFF2-40B4-BE49-F238E27FC236}">
                      <a16:creationId xmlns:a16="http://schemas.microsoft.com/office/drawing/2014/main" id="{0472460A-D367-44E7-807F-B0A8473A918E}"/>
                    </a:ext>
                  </a:extLst>
                </p14:cNvPr>
                <p14:cNvContentPartPr/>
                <p14:nvPr/>
              </p14:nvContentPartPr>
              <p14:xfrm>
                <a:off x="7878862" y="3321524"/>
                <a:ext cx="77760" cy="38160"/>
              </p14:xfrm>
            </p:contentPart>
          </mc:Choice>
          <mc:Fallback xmlns="">
            <p:pic>
              <p:nvPicPr>
                <p:cNvPr id="23" name="筆跡 22">
                  <a:extLst>
                    <a:ext uri="{FF2B5EF4-FFF2-40B4-BE49-F238E27FC236}">
                      <a16:creationId xmlns:a16="http://schemas.microsoft.com/office/drawing/2014/main" id="{0472460A-D367-44E7-807F-B0A8473A918E}"/>
                    </a:ext>
                  </a:extLst>
                </p:cNvPr>
                <p:cNvPicPr/>
                <p:nvPr/>
              </p:nvPicPr>
              <p:blipFill>
                <a:blip r:embed="rId20"/>
                <a:stretch>
                  <a:fillRect/>
                </a:stretch>
              </p:blipFill>
              <p:spPr>
                <a:xfrm>
                  <a:off x="7869862" y="3312524"/>
                  <a:ext cx="9540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筆跡 23">
                  <a:extLst>
                    <a:ext uri="{FF2B5EF4-FFF2-40B4-BE49-F238E27FC236}">
                      <a16:creationId xmlns:a16="http://schemas.microsoft.com/office/drawing/2014/main" id="{A1F8ACCF-1C87-460D-93FE-7C74CCDEB6FA}"/>
                    </a:ext>
                  </a:extLst>
                </p14:cNvPr>
                <p14:cNvContentPartPr/>
                <p14:nvPr/>
              </p14:nvContentPartPr>
              <p14:xfrm>
                <a:off x="7829542" y="3321524"/>
                <a:ext cx="91800" cy="117360"/>
              </p14:xfrm>
            </p:contentPart>
          </mc:Choice>
          <mc:Fallback xmlns="">
            <p:pic>
              <p:nvPicPr>
                <p:cNvPr id="24" name="筆跡 23">
                  <a:extLst>
                    <a:ext uri="{FF2B5EF4-FFF2-40B4-BE49-F238E27FC236}">
                      <a16:creationId xmlns:a16="http://schemas.microsoft.com/office/drawing/2014/main" id="{A1F8ACCF-1C87-460D-93FE-7C74CCDEB6FA}"/>
                    </a:ext>
                  </a:extLst>
                </p:cNvPr>
                <p:cNvPicPr/>
                <p:nvPr/>
              </p:nvPicPr>
              <p:blipFill>
                <a:blip r:embed="rId22"/>
                <a:stretch>
                  <a:fillRect/>
                </a:stretch>
              </p:blipFill>
              <p:spPr>
                <a:xfrm>
                  <a:off x="7820542" y="3312524"/>
                  <a:ext cx="10944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筆跡 24">
                  <a:extLst>
                    <a:ext uri="{FF2B5EF4-FFF2-40B4-BE49-F238E27FC236}">
                      <a16:creationId xmlns:a16="http://schemas.microsoft.com/office/drawing/2014/main" id="{51988424-0653-4A49-9C64-D633609F6B87}"/>
                    </a:ext>
                  </a:extLst>
                </p14:cNvPr>
                <p14:cNvContentPartPr/>
                <p14:nvPr/>
              </p14:nvContentPartPr>
              <p14:xfrm>
                <a:off x="7843222" y="3470924"/>
                <a:ext cx="28800" cy="164880"/>
              </p14:xfrm>
            </p:contentPart>
          </mc:Choice>
          <mc:Fallback xmlns="">
            <p:pic>
              <p:nvPicPr>
                <p:cNvPr id="25" name="筆跡 24">
                  <a:extLst>
                    <a:ext uri="{FF2B5EF4-FFF2-40B4-BE49-F238E27FC236}">
                      <a16:creationId xmlns:a16="http://schemas.microsoft.com/office/drawing/2014/main" id="{51988424-0653-4A49-9C64-D633609F6B87}"/>
                    </a:ext>
                  </a:extLst>
                </p:cNvPr>
                <p:cNvPicPr/>
                <p:nvPr/>
              </p:nvPicPr>
              <p:blipFill>
                <a:blip r:embed="rId24"/>
                <a:stretch>
                  <a:fillRect/>
                </a:stretch>
              </p:blipFill>
              <p:spPr>
                <a:xfrm>
                  <a:off x="7834222" y="3461924"/>
                  <a:ext cx="4644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筆跡 25">
                  <a:extLst>
                    <a:ext uri="{FF2B5EF4-FFF2-40B4-BE49-F238E27FC236}">
                      <a16:creationId xmlns:a16="http://schemas.microsoft.com/office/drawing/2014/main" id="{AA377C1B-5D7E-4715-8117-D821B7A8C577}"/>
                    </a:ext>
                  </a:extLst>
                </p14:cNvPr>
                <p14:cNvContentPartPr/>
                <p14:nvPr/>
              </p14:nvContentPartPr>
              <p14:xfrm>
                <a:off x="7801102" y="3514124"/>
                <a:ext cx="193680" cy="185400"/>
              </p14:xfrm>
            </p:contentPart>
          </mc:Choice>
          <mc:Fallback xmlns="">
            <p:pic>
              <p:nvPicPr>
                <p:cNvPr id="26" name="筆跡 25">
                  <a:extLst>
                    <a:ext uri="{FF2B5EF4-FFF2-40B4-BE49-F238E27FC236}">
                      <a16:creationId xmlns:a16="http://schemas.microsoft.com/office/drawing/2014/main" id="{AA377C1B-5D7E-4715-8117-D821B7A8C577}"/>
                    </a:ext>
                  </a:extLst>
                </p:cNvPr>
                <p:cNvPicPr/>
                <p:nvPr/>
              </p:nvPicPr>
              <p:blipFill>
                <a:blip r:embed="rId26"/>
                <a:stretch>
                  <a:fillRect/>
                </a:stretch>
              </p:blipFill>
              <p:spPr>
                <a:xfrm>
                  <a:off x="7792102" y="3505484"/>
                  <a:ext cx="2113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8" name="筆跡 27">
                  <a:extLst>
                    <a:ext uri="{FF2B5EF4-FFF2-40B4-BE49-F238E27FC236}">
                      <a16:creationId xmlns:a16="http://schemas.microsoft.com/office/drawing/2014/main" id="{CFB68559-95ED-4CC0-9685-C7B36B07F7B2}"/>
                    </a:ext>
                  </a:extLst>
                </p14:cNvPr>
                <p14:cNvContentPartPr/>
                <p14:nvPr/>
              </p14:nvContentPartPr>
              <p14:xfrm>
                <a:off x="8148502" y="3179684"/>
                <a:ext cx="144360" cy="176040"/>
              </p14:xfrm>
            </p:contentPart>
          </mc:Choice>
          <mc:Fallback xmlns="">
            <p:pic>
              <p:nvPicPr>
                <p:cNvPr id="28" name="筆跡 27">
                  <a:extLst>
                    <a:ext uri="{FF2B5EF4-FFF2-40B4-BE49-F238E27FC236}">
                      <a16:creationId xmlns:a16="http://schemas.microsoft.com/office/drawing/2014/main" id="{CFB68559-95ED-4CC0-9685-C7B36B07F7B2}"/>
                    </a:ext>
                  </a:extLst>
                </p:cNvPr>
                <p:cNvPicPr/>
                <p:nvPr/>
              </p:nvPicPr>
              <p:blipFill>
                <a:blip r:embed="rId28"/>
                <a:stretch>
                  <a:fillRect/>
                </a:stretch>
              </p:blipFill>
              <p:spPr>
                <a:xfrm>
                  <a:off x="8139862" y="3171044"/>
                  <a:ext cx="16200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9" name="筆跡 28">
                  <a:extLst>
                    <a:ext uri="{FF2B5EF4-FFF2-40B4-BE49-F238E27FC236}">
                      <a16:creationId xmlns:a16="http://schemas.microsoft.com/office/drawing/2014/main" id="{F248E7BD-62A5-43A0-AE17-683DA2408F69}"/>
                    </a:ext>
                  </a:extLst>
                </p14:cNvPr>
                <p14:cNvContentPartPr/>
                <p14:nvPr/>
              </p14:nvContentPartPr>
              <p14:xfrm>
                <a:off x="8339662" y="3376244"/>
                <a:ext cx="24480" cy="56880"/>
              </p14:xfrm>
            </p:contentPart>
          </mc:Choice>
          <mc:Fallback xmlns="">
            <p:pic>
              <p:nvPicPr>
                <p:cNvPr id="29" name="筆跡 28">
                  <a:extLst>
                    <a:ext uri="{FF2B5EF4-FFF2-40B4-BE49-F238E27FC236}">
                      <a16:creationId xmlns:a16="http://schemas.microsoft.com/office/drawing/2014/main" id="{F248E7BD-62A5-43A0-AE17-683DA2408F69}"/>
                    </a:ext>
                  </a:extLst>
                </p:cNvPr>
                <p:cNvPicPr/>
                <p:nvPr/>
              </p:nvPicPr>
              <p:blipFill>
                <a:blip r:embed="rId30"/>
                <a:stretch>
                  <a:fillRect/>
                </a:stretch>
              </p:blipFill>
              <p:spPr>
                <a:xfrm>
                  <a:off x="8331022" y="3367604"/>
                  <a:ext cx="4212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1" name="筆跡 30">
                  <a:extLst>
                    <a:ext uri="{FF2B5EF4-FFF2-40B4-BE49-F238E27FC236}">
                      <a16:creationId xmlns:a16="http://schemas.microsoft.com/office/drawing/2014/main" id="{7B2031A2-2714-4FEC-9D29-5339814C7A85}"/>
                    </a:ext>
                  </a:extLst>
                </p14:cNvPr>
                <p14:cNvContentPartPr/>
                <p14:nvPr/>
              </p14:nvContentPartPr>
              <p14:xfrm>
                <a:off x="8221222" y="3459404"/>
                <a:ext cx="4680" cy="240480"/>
              </p14:xfrm>
            </p:contentPart>
          </mc:Choice>
          <mc:Fallback xmlns="">
            <p:pic>
              <p:nvPicPr>
                <p:cNvPr id="31" name="筆跡 30">
                  <a:extLst>
                    <a:ext uri="{FF2B5EF4-FFF2-40B4-BE49-F238E27FC236}">
                      <a16:creationId xmlns:a16="http://schemas.microsoft.com/office/drawing/2014/main" id="{7B2031A2-2714-4FEC-9D29-5339814C7A85}"/>
                    </a:ext>
                  </a:extLst>
                </p:cNvPr>
                <p:cNvPicPr/>
                <p:nvPr/>
              </p:nvPicPr>
              <p:blipFill>
                <a:blip r:embed="rId32"/>
                <a:stretch>
                  <a:fillRect/>
                </a:stretch>
              </p:blipFill>
              <p:spPr>
                <a:xfrm>
                  <a:off x="8212222" y="3450764"/>
                  <a:ext cx="2232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2" name="筆跡 31">
                  <a:extLst>
                    <a:ext uri="{FF2B5EF4-FFF2-40B4-BE49-F238E27FC236}">
                      <a16:creationId xmlns:a16="http://schemas.microsoft.com/office/drawing/2014/main" id="{1FCDC807-CD41-42F8-B1A5-3A08C49D4A86}"/>
                    </a:ext>
                  </a:extLst>
                </p14:cNvPr>
                <p14:cNvContentPartPr/>
                <p14:nvPr/>
              </p14:nvContentPartPr>
              <p14:xfrm>
                <a:off x="8226622" y="3543284"/>
                <a:ext cx="93600" cy="109080"/>
              </p14:xfrm>
            </p:contentPart>
          </mc:Choice>
          <mc:Fallback xmlns="">
            <p:pic>
              <p:nvPicPr>
                <p:cNvPr id="32" name="筆跡 31">
                  <a:extLst>
                    <a:ext uri="{FF2B5EF4-FFF2-40B4-BE49-F238E27FC236}">
                      <a16:creationId xmlns:a16="http://schemas.microsoft.com/office/drawing/2014/main" id="{1FCDC807-CD41-42F8-B1A5-3A08C49D4A86}"/>
                    </a:ext>
                  </a:extLst>
                </p:cNvPr>
                <p:cNvPicPr/>
                <p:nvPr/>
              </p:nvPicPr>
              <p:blipFill>
                <a:blip r:embed="rId34"/>
                <a:stretch>
                  <a:fillRect/>
                </a:stretch>
              </p:blipFill>
              <p:spPr>
                <a:xfrm>
                  <a:off x="8217982" y="3534644"/>
                  <a:ext cx="1112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3" name="筆跡 32">
                  <a:extLst>
                    <a:ext uri="{FF2B5EF4-FFF2-40B4-BE49-F238E27FC236}">
                      <a16:creationId xmlns:a16="http://schemas.microsoft.com/office/drawing/2014/main" id="{234BC165-22E7-4362-A7FC-30606F0D2197}"/>
                    </a:ext>
                  </a:extLst>
                </p14:cNvPr>
                <p14:cNvContentPartPr/>
                <p14:nvPr/>
              </p14:nvContentPartPr>
              <p14:xfrm>
                <a:off x="8319862" y="3550124"/>
                <a:ext cx="360" cy="360"/>
              </p14:xfrm>
            </p:contentPart>
          </mc:Choice>
          <mc:Fallback xmlns="">
            <p:pic>
              <p:nvPicPr>
                <p:cNvPr id="33" name="筆跡 32">
                  <a:extLst>
                    <a:ext uri="{FF2B5EF4-FFF2-40B4-BE49-F238E27FC236}">
                      <a16:creationId xmlns:a16="http://schemas.microsoft.com/office/drawing/2014/main" id="{234BC165-22E7-4362-A7FC-30606F0D2197}"/>
                    </a:ext>
                  </a:extLst>
                </p:cNvPr>
                <p:cNvPicPr/>
                <p:nvPr/>
              </p:nvPicPr>
              <p:blipFill>
                <a:blip r:embed="rId36"/>
                <a:stretch>
                  <a:fillRect/>
                </a:stretch>
              </p:blipFill>
              <p:spPr>
                <a:xfrm>
                  <a:off x="8310862" y="35414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4" name="筆跡 33">
                  <a:extLst>
                    <a:ext uri="{FF2B5EF4-FFF2-40B4-BE49-F238E27FC236}">
                      <a16:creationId xmlns:a16="http://schemas.microsoft.com/office/drawing/2014/main" id="{89AAF6A8-DBC4-4416-BA17-F8C32CF81366}"/>
                    </a:ext>
                  </a:extLst>
                </p14:cNvPr>
                <p14:cNvContentPartPr/>
                <p14:nvPr/>
              </p14:nvContentPartPr>
              <p14:xfrm>
                <a:off x="8317342" y="3550124"/>
                <a:ext cx="85680" cy="271800"/>
              </p14:xfrm>
            </p:contentPart>
          </mc:Choice>
          <mc:Fallback xmlns="">
            <p:pic>
              <p:nvPicPr>
                <p:cNvPr id="34" name="筆跡 33">
                  <a:extLst>
                    <a:ext uri="{FF2B5EF4-FFF2-40B4-BE49-F238E27FC236}">
                      <a16:creationId xmlns:a16="http://schemas.microsoft.com/office/drawing/2014/main" id="{89AAF6A8-DBC4-4416-BA17-F8C32CF81366}"/>
                    </a:ext>
                  </a:extLst>
                </p:cNvPr>
                <p:cNvPicPr/>
                <p:nvPr/>
              </p:nvPicPr>
              <p:blipFill>
                <a:blip r:embed="rId38"/>
                <a:stretch>
                  <a:fillRect/>
                </a:stretch>
              </p:blipFill>
              <p:spPr>
                <a:xfrm>
                  <a:off x="8308702" y="3541484"/>
                  <a:ext cx="10332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5" name="筆跡 34">
                  <a:extLst>
                    <a:ext uri="{FF2B5EF4-FFF2-40B4-BE49-F238E27FC236}">
                      <a16:creationId xmlns:a16="http://schemas.microsoft.com/office/drawing/2014/main" id="{204412C8-4C19-4FBD-8D4F-229ECB7912F6}"/>
                    </a:ext>
                  </a:extLst>
                </p14:cNvPr>
                <p14:cNvContentPartPr/>
                <p14:nvPr/>
              </p14:nvContentPartPr>
              <p14:xfrm>
                <a:off x="8417422" y="3844964"/>
                <a:ext cx="360" cy="360"/>
              </p14:xfrm>
            </p:contentPart>
          </mc:Choice>
          <mc:Fallback xmlns="">
            <p:pic>
              <p:nvPicPr>
                <p:cNvPr id="35" name="筆跡 34">
                  <a:extLst>
                    <a:ext uri="{FF2B5EF4-FFF2-40B4-BE49-F238E27FC236}">
                      <a16:creationId xmlns:a16="http://schemas.microsoft.com/office/drawing/2014/main" id="{204412C8-4C19-4FBD-8D4F-229ECB7912F6}"/>
                    </a:ext>
                  </a:extLst>
                </p:cNvPr>
                <p:cNvPicPr/>
                <p:nvPr/>
              </p:nvPicPr>
              <p:blipFill>
                <a:blip r:embed="rId36"/>
                <a:stretch>
                  <a:fillRect/>
                </a:stretch>
              </p:blipFill>
              <p:spPr>
                <a:xfrm>
                  <a:off x="8408782" y="383632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6" name="筆跡 35">
                  <a:extLst>
                    <a:ext uri="{FF2B5EF4-FFF2-40B4-BE49-F238E27FC236}">
                      <a16:creationId xmlns:a16="http://schemas.microsoft.com/office/drawing/2014/main" id="{6EE7DB9D-3D11-42FB-84D4-2FCEE5413E6E}"/>
                    </a:ext>
                  </a:extLst>
                </p14:cNvPr>
                <p14:cNvContentPartPr/>
                <p14:nvPr/>
              </p14:nvContentPartPr>
              <p14:xfrm>
                <a:off x="8205382" y="3950804"/>
                <a:ext cx="99360" cy="176760"/>
              </p14:xfrm>
            </p:contentPart>
          </mc:Choice>
          <mc:Fallback xmlns="">
            <p:pic>
              <p:nvPicPr>
                <p:cNvPr id="36" name="筆跡 35">
                  <a:extLst>
                    <a:ext uri="{FF2B5EF4-FFF2-40B4-BE49-F238E27FC236}">
                      <a16:creationId xmlns:a16="http://schemas.microsoft.com/office/drawing/2014/main" id="{6EE7DB9D-3D11-42FB-84D4-2FCEE5413E6E}"/>
                    </a:ext>
                  </a:extLst>
                </p:cNvPr>
                <p:cNvPicPr/>
                <p:nvPr/>
              </p:nvPicPr>
              <p:blipFill>
                <a:blip r:embed="rId41"/>
                <a:stretch>
                  <a:fillRect/>
                </a:stretch>
              </p:blipFill>
              <p:spPr>
                <a:xfrm>
                  <a:off x="8196382" y="3942164"/>
                  <a:ext cx="1170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7" name="筆跡 36">
                  <a:extLst>
                    <a:ext uri="{FF2B5EF4-FFF2-40B4-BE49-F238E27FC236}">
                      <a16:creationId xmlns:a16="http://schemas.microsoft.com/office/drawing/2014/main" id="{0C205C66-6445-4998-AF38-2A765CF76385}"/>
                    </a:ext>
                  </a:extLst>
                </p14:cNvPr>
                <p14:cNvContentPartPr/>
                <p14:nvPr/>
              </p14:nvContentPartPr>
              <p14:xfrm>
                <a:off x="8356582" y="3918764"/>
                <a:ext cx="52920" cy="79560"/>
              </p14:xfrm>
            </p:contentPart>
          </mc:Choice>
          <mc:Fallback xmlns="">
            <p:pic>
              <p:nvPicPr>
                <p:cNvPr id="37" name="筆跡 36">
                  <a:extLst>
                    <a:ext uri="{FF2B5EF4-FFF2-40B4-BE49-F238E27FC236}">
                      <a16:creationId xmlns:a16="http://schemas.microsoft.com/office/drawing/2014/main" id="{0C205C66-6445-4998-AF38-2A765CF76385}"/>
                    </a:ext>
                  </a:extLst>
                </p:cNvPr>
                <p:cNvPicPr/>
                <p:nvPr/>
              </p:nvPicPr>
              <p:blipFill>
                <a:blip r:embed="rId43"/>
                <a:stretch>
                  <a:fillRect/>
                </a:stretch>
              </p:blipFill>
              <p:spPr>
                <a:xfrm>
                  <a:off x="8347582" y="3909764"/>
                  <a:ext cx="7056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筆跡 38">
                  <a:extLst>
                    <a:ext uri="{FF2B5EF4-FFF2-40B4-BE49-F238E27FC236}">
                      <a16:creationId xmlns:a16="http://schemas.microsoft.com/office/drawing/2014/main" id="{F598CD96-7A77-41C7-9A97-48AAE6BDAC91}"/>
                    </a:ext>
                  </a:extLst>
                </p14:cNvPr>
                <p14:cNvContentPartPr/>
                <p14:nvPr/>
              </p14:nvContentPartPr>
              <p14:xfrm>
                <a:off x="8080462" y="4294244"/>
                <a:ext cx="118080" cy="161640"/>
              </p14:xfrm>
            </p:contentPart>
          </mc:Choice>
          <mc:Fallback xmlns="">
            <p:pic>
              <p:nvPicPr>
                <p:cNvPr id="39" name="筆跡 38">
                  <a:extLst>
                    <a:ext uri="{FF2B5EF4-FFF2-40B4-BE49-F238E27FC236}">
                      <a16:creationId xmlns:a16="http://schemas.microsoft.com/office/drawing/2014/main" id="{F598CD96-7A77-41C7-9A97-48AAE6BDAC91}"/>
                    </a:ext>
                  </a:extLst>
                </p:cNvPr>
                <p:cNvPicPr/>
                <p:nvPr/>
              </p:nvPicPr>
              <p:blipFill>
                <a:blip r:embed="rId45"/>
                <a:stretch>
                  <a:fillRect/>
                </a:stretch>
              </p:blipFill>
              <p:spPr>
                <a:xfrm>
                  <a:off x="8071462" y="4285244"/>
                  <a:ext cx="13572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0" name="筆跡 39">
                  <a:extLst>
                    <a:ext uri="{FF2B5EF4-FFF2-40B4-BE49-F238E27FC236}">
                      <a16:creationId xmlns:a16="http://schemas.microsoft.com/office/drawing/2014/main" id="{EF556041-BDA7-495B-AEA3-FC5CD9C0B541}"/>
                    </a:ext>
                  </a:extLst>
                </p14:cNvPr>
                <p14:cNvContentPartPr/>
                <p14:nvPr/>
              </p14:nvContentPartPr>
              <p14:xfrm>
                <a:off x="8256502" y="4177604"/>
                <a:ext cx="48960" cy="136440"/>
              </p14:xfrm>
            </p:contentPart>
          </mc:Choice>
          <mc:Fallback xmlns="">
            <p:pic>
              <p:nvPicPr>
                <p:cNvPr id="40" name="筆跡 39">
                  <a:extLst>
                    <a:ext uri="{FF2B5EF4-FFF2-40B4-BE49-F238E27FC236}">
                      <a16:creationId xmlns:a16="http://schemas.microsoft.com/office/drawing/2014/main" id="{EF556041-BDA7-495B-AEA3-FC5CD9C0B541}"/>
                    </a:ext>
                  </a:extLst>
                </p:cNvPr>
                <p:cNvPicPr/>
                <p:nvPr/>
              </p:nvPicPr>
              <p:blipFill>
                <a:blip r:embed="rId47"/>
                <a:stretch>
                  <a:fillRect/>
                </a:stretch>
              </p:blipFill>
              <p:spPr>
                <a:xfrm>
                  <a:off x="8247862" y="4168964"/>
                  <a:ext cx="66600" cy="154080"/>
                </a:xfrm>
                <a:prstGeom prst="rect">
                  <a:avLst/>
                </a:prstGeom>
              </p:spPr>
            </p:pic>
          </mc:Fallback>
        </mc:AlternateContent>
      </p:grpSp>
      <p:grpSp>
        <p:nvGrpSpPr>
          <p:cNvPr id="53" name="群組 52">
            <a:extLst>
              <a:ext uri="{FF2B5EF4-FFF2-40B4-BE49-F238E27FC236}">
                <a16:creationId xmlns:a16="http://schemas.microsoft.com/office/drawing/2014/main" id="{945603E1-7D39-45EA-8C50-0BD2895E397D}"/>
              </a:ext>
            </a:extLst>
          </p:cNvPr>
          <p:cNvGrpSpPr/>
          <p:nvPr/>
        </p:nvGrpSpPr>
        <p:grpSpPr>
          <a:xfrm>
            <a:off x="6866542" y="2811404"/>
            <a:ext cx="487440" cy="618120"/>
            <a:chOff x="6866542" y="2811404"/>
            <a:chExt cx="487440" cy="618120"/>
          </a:xfrm>
        </p:grpSpPr>
        <mc:AlternateContent xmlns:mc="http://schemas.openxmlformats.org/markup-compatibility/2006" xmlns:p14="http://schemas.microsoft.com/office/powerpoint/2010/main">
          <mc:Choice Requires="p14">
            <p:contentPart p14:bwMode="auto" r:id="rId48">
              <p14:nvContentPartPr>
                <p14:cNvPr id="42" name="筆跡 41">
                  <a:extLst>
                    <a:ext uri="{FF2B5EF4-FFF2-40B4-BE49-F238E27FC236}">
                      <a16:creationId xmlns:a16="http://schemas.microsoft.com/office/drawing/2014/main" id="{75965CDF-501F-4FB3-9254-1EC7FD8D94D6}"/>
                    </a:ext>
                  </a:extLst>
                </p14:cNvPr>
                <p14:cNvContentPartPr/>
                <p14:nvPr/>
              </p14:nvContentPartPr>
              <p14:xfrm>
                <a:off x="6866542" y="2964404"/>
                <a:ext cx="213480" cy="55440"/>
              </p14:xfrm>
            </p:contentPart>
          </mc:Choice>
          <mc:Fallback xmlns="">
            <p:pic>
              <p:nvPicPr>
                <p:cNvPr id="42" name="筆跡 41">
                  <a:extLst>
                    <a:ext uri="{FF2B5EF4-FFF2-40B4-BE49-F238E27FC236}">
                      <a16:creationId xmlns:a16="http://schemas.microsoft.com/office/drawing/2014/main" id="{75965CDF-501F-4FB3-9254-1EC7FD8D94D6}"/>
                    </a:ext>
                  </a:extLst>
                </p:cNvPr>
                <p:cNvPicPr/>
                <p:nvPr/>
              </p:nvPicPr>
              <p:blipFill>
                <a:blip r:embed="rId49"/>
                <a:stretch>
                  <a:fillRect/>
                </a:stretch>
              </p:blipFill>
              <p:spPr>
                <a:xfrm>
                  <a:off x="6857902" y="2955404"/>
                  <a:ext cx="23112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3" name="筆跡 42">
                  <a:extLst>
                    <a:ext uri="{FF2B5EF4-FFF2-40B4-BE49-F238E27FC236}">
                      <a16:creationId xmlns:a16="http://schemas.microsoft.com/office/drawing/2014/main" id="{CE17EF2A-6F95-48DF-BDE1-79995E617EEA}"/>
                    </a:ext>
                  </a:extLst>
                </p14:cNvPr>
                <p14:cNvContentPartPr/>
                <p14:nvPr/>
              </p14:nvContentPartPr>
              <p14:xfrm>
                <a:off x="6993622" y="2894564"/>
                <a:ext cx="11880" cy="518040"/>
              </p14:xfrm>
            </p:contentPart>
          </mc:Choice>
          <mc:Fallback xmlns="">
            <p:pic>
              <p:nvPicPr>
                <p:cNvPr id="43" name="筆跡 42">
                  <a:extLst>
                    <a:ext uri="{FF2B5EF4-FFF2-40B4-BE49-F238E27FC236}">
                      <a16:creationId xmlns:a16="http://schemas.microsoft.com/office/drawing/2014/main" id="{CE17EF2A-6F95-48DF-BDE1-79995E617EEA}"/>
                    </a:ext>
                  </a:extLst>
                </p:cNvPr>
                <p:cNvPicPr/>
                <p:nvPr/>
              </p:nvPicPr>
              <p:blipFill>
                <a:blip r:embed="rId51"/>
                <a:stretch>
                  <a:fillRect/>
                </a:stretch>
              </p:blipFill>
              <p:spPr>
                <a:xfrm>
                  <a:off x="6984982" y="2885564"/>
                  <a:ext cx="29520" cy="5356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4" name="筆跡 43">
                  <a:extLst>
                    <a:ext uri="{FF2B5EF4-FFF2-40B4-BE49-F238E27FC236}">
                      <a16:creationId xmlns:a16="http://schemas.microsoft.com/office/drawing/2014/main" id="{A3F280D1-2CFC-4B59-A77F-5D84AD6944B8}"/>
                    </a:ext>
                  </a:extLst>
                </p14:cNvPr>
                <p14:cNvContentPartPr/>
                <p14:nvPr/>
              </p14:nvContentPartPr>
              <p14:xfrm>
                <a:off x="6925942" y="3080684"/>
                <a:ext cx="122760" cy="140400"/>
              </p14:xfrm>
            </p:contentPart>
          </mc:Choice>
          <mc:Fallback xmlns="">
            <p:pic>
              <p:nvPicPr>
                <p:cNvPr id="44" name="筆跡 43">
                  <a:extLst>
                    <a:ext uri="{FF2B5EF4-FFF2-40B4-BE49-F238E27FC236}">
                      <a16:creationId xmlns:a16="http://schemas.microsoft.com/office/drawing/2014/main" id="{A3F280D1-2CFC-4B59-A77F-5D84AD6944B8}"/>
                    </a:ext>
                  </a:extLst>
                </p:cNvPr>
                <p:cNvPicPr/>
                <p:nvPr/>
              </p:nvPicPr>
              <p:blipFill>
                <a:blip r:embed="rId53"/>
                <a:stretch>
                  <a:fillRect/>
                </a:stretch>
              </p:blipFill>
              <p:spPr>
                <a:xfrm>
                  <a:off x="6916942" y="3071684"/>
                  <a:ext cx="14040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5" name="筆跡 44">
                  <a:extLst>
                    <a:ext uri="{FF2B5EF4-FFF2-40B4-BE49-F238E27FC236}">
                      <a16:creationId xmlns:a16="http://schemas.microsoft.com/office/drawing/2014/main" id="{413A0946-B318-4203-AA72-03BBDAC60344}"/>
                    </a:ext>
                  </a:extLst>
                </p14:cNvPr>
                <p14:cNvContentPartPr/>
                <p14:nvPr/>
              </p14:nvContentPartPr>
              <p14:xfrm>
                <a:off x="7000102" y="3051524"/>
                <a:ext cx="163080" cy="222840"/>
              </p14:xfrm>
            </p:contentPart>
          </mc:Choice>
          <mc:Fallback xmlns="">
            <p:pic>
              <p:nvPicPr>
                <p:cNvPr id="45" name="筆跡 44">
                  <a:extLst>
                    <a:ext uri="{FF2B5EF4-FFF2-40B4-BE49-F238E27FC236}">
                      <a16:creationId xmlns:a16="http://schemas.microsoft.com/office/drawing/2014/main" id="{413A0946-B318-4203-AA72-03BBDAC60344}"/>
                    </a:ext>
                  </a:extLst>
                </p:cNvPr>
                <p:cNvPicPr/>
                <p:nvPr/>
              </p:nvPicPr>
              <p:blipFill>
                <a:blip r:embed="rId55"/>
                <a:stretch>
                  <a:fillRect/>
                </a:stretch>
              </p:blipFill>
              <p:spPr>
                <a:xfrm>
                  <a:off x="6991102" y="3042884"/>
                  <a:ext cx="1807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6" name="筆跡 45">
                  <a:extLst>
                    <a:ext uri="{FF2B5EF4-FFF2-40B4-BE49-F238E27FC236}">
                      <a16:creationId xmlns:a16="http://schemas.microsoft.com/office/drawing/2014/main" id="{4963F7CF-6A7A-421F-9B53-465C0BD958C7}"/>
                    </a:ext>
                  </a:extLst>
                </p14:cNvPr>
                <p14:cNvContentPartPr/>
                <p14:nvPr/>
              </p14:nvContentPartPr>
              <p14:xfrm>
                <a:off x="7218262" y="2811404"/>
                <a:ext cx="85320" cy="19080"/>
              </p14:xfrm>
            </p:contentPart>
          </mc:Choice>
          <mc:Fallback xmlns="">
            <p:pic>
              <p:nvPicPr>
                <p:cNvPr id="46" name="筆跡 45">
                  <a:extLst>
                    <a:ext uri="{FF2B5EF4-FFF2-40B4-BE49-F238E27FC236}">
                      <a16:creationId xmlns:a16="http://schemas.microsoft.com/office/drawing/2014/main" id="{4963F7CF-6A7A-421F-9B53-465C0BD958C7}"/>
                    </a:ext>
                  </a:extLst>
                </p:cNvPr>
                <p:cNvPicPr/>
                <p:nvPr/>
              </p:nvPicPr>
              <p:blipFill>
                <a:blip r:embed="rId57"/>
                <a:stretch>
                  <a:fillRect/>
                </a:stretch>
              </p:blipFill>
              <p:spPr>
                <a:xfrm>
                  <a:off x="7209622" y="2802404"/>
                  <a:ext cx="1029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7" name="筆跡 46">
                  <a:extLst>
                    <a:ext uri="{FF2B5EF4-FFF2-40B4-BE49-F238E27FC236}">
                      <a16:creationId xmlns:a16="http://schemas.microsoft.com/office/drawing/2014/main" id="{9420976A-56E1-4E46-94E0-015C71487CE3}"/>
                    </a:ext>
                  </a:extLst>
                </p14:cNvPr>
                <p14:cNvContentPartPr/>
                <p14:nvPr/>
              </p14:nvContentPartPr>
              <p14:xfrm>
                <a:off x="7167862" y="2926604"/>
                <a:ext cx="91800" cy="210240"/>
              </p14:xfrm>
            </p:contentPart>
          </mc:Choice>
          <mc:Fallback xmlns="">
            <p:pic>
              <p:nvPicPr>
                <p:cNvPr id="47" name="筆跡 46">
                  <a:extLst>
                    <a:ext uri="{FF2B5EF4-FFF2-40B4-BE49-F238E27FC236}">
                      <a16:creationId xmlns:a16="http://schemas.microsoft.com/office/drawing/2014/main" id="{9420976A-56E1-4E46-94E0-015C71487CE3}"/>
                    </a:ext>
                  </a:extLst>
                </p:cNvPr>
                <p:cNvPicPr/>
                <p:nvPr/>
              </p:nvPicPr>
              <p:blipFill>
                <a:blip r:embed="rId59"/>
                <a:stretch>
                  <a:fillRect/>
                </a:stretch>
              </p:blipFill>
              <p:spPr>
                <a:xfrm>
                  <a:off x="7159222" y="2917604"/>
                  <a:ext cx="1094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筆跡 47">
                  <a:extLst>
                    <a:ext uri="{FF2B5EF4-FFF2-40B4-BE49-F238E27FC236}">
                      <a16:creationId xmlns:a16="http://schemas.microsoft.com/office/drawing/2014/main" id="{CC720A4C-733A-4A6B-9D1E-D1493A3E89C5}"/>
                    </a:ext>
                  </a:extLst>
                </p14:cNvPr>
                <p14:cNvContentPartPr/>
                <p14:nvPr/>
              </p14:nvContentPartPr>
              <p14:xfrm>
                <a:off x="7145902" y="3020924"/>
                <a:ext cx="50040" cy="60840"/>
              </p14:xfrm>
            </p:contentPart>
          </mc:Choice>
          <mc:Fallback xmlns="">
            <p:pic>
              <p:nvPicPr>
                <p:cNvPr id="48" name="筆跡 47">
                  <a:extLst>
                    <a:ext uri="{FF2B5EF4-FFF2-40B4-BE49-F238E27FC236}">
                      <a16:creationId xmlns:a16="http://schemas.microsoft.com/office/drawing/2014/main" id="{CC720A4C-733A-4A6B-9D1E-D1493A3E89C5}"/>
                    </a:ext>
                  </a:extLst>
                </p:cNvPr>
                <p:cNvPicPr/>
                <p:nvPr/>
              </p:nvPicPr>
              <p:blipFill>
                <a:blip r:embed="rId61"/>
                <a:stretch>
                  <a:fillRect/>
                </a:stretch>
              </p:blipFill>
              <p:spPr>
                <a:xfrm>
                  <a:off x="7137262" y="3012284"/>
                  <a:ext cx="6768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 name="筆跡 48">
                  <a:extLst>
                    <a:ext uri="{FF2B5EF4-FFF2-40B4-BE49-F238E27FC236}">
                      <a16:creationId xmlns:a16="http://schemas.microsoft.com/office/drawing/2014/main" id="{4BA18AFE-D134-4847-AF49-F8ED39002ABE}"/>
                    </a:ext>
                  </a:extLst>
                </p14:cNvPr>
                <p14:cNvContentPartPr/>
                <p14:nvPr/>
              </p14:nvContentPartPr>
              <p14:xfrm>
                <a:off x="7145902" y="3020924"/>
                <a:ext cx="67680" cy="111960"/>
              </p14:xfrm>
            </p:contentPart>
          </mc:Choice>
          <mc:Fallback xmlns="">
            <p:pic>
              <p:nvPicPr>
                <p:cNvPr id="49" name="筆跡 48">
                  <a:extLst>
                    <a:ext uri="{FF2B5EF4-FFF2-40B4-BE49-F238E27FC236}">
                      <a16:creationId xmlns:a16="http://schemas.microsoft.com/office/drawing/2014/main" id="{4BA18AFE-D134-4847-AF49-F8ED39002ABE}"/>
                    </a:ext>
                  </a:extLst>
                </p:cNvPr>
                <p:cNvPicPr/>
                <p:nvPr/>
              </p:nvPicPr>
              <p:blipFill>
                <a:blip r:embed="rId63"/>
                <a:stretch>
                  <a:fillRect/>
                </a:stretch>
              </p:blipFill>
              <p:spPr>
                <a:xfrm>
                  <a:off x="7137262" y="3012284"/>
                  <a:ext cx="8532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0" name="筆跡 49">
                  <a:extLst>
                    <a:ext uri="{FF2B5EF4-FFF2-40B4-BE49-F238E27FC236}">
                      <a16:creationId xmlns:a16="http://schemas.microsoft.com/office/drawing/2014/main" id="{FEDEE6F6-BB39-4E84-841A-2E5D4A738AED}"/>
                    </a:ext>
                  </a:extLst>
                </p14:cNvPr>
                <p14:cNvContentPartPr/>
                <p14:nvPr/>
              </p14:nvContentPartPr>
              <p14:xfrm>
                <a:off x="7283422" y="2979524"/>
                <a:ext cx="70560" cy="113760"/>
              </p14:xfrm>
            </p:contentPart>
          </mc:Choice>
          <mc:Fallback xmlns="">
            <p:pic>
              <p:nvPicPr>
                <p:cNvPr id="50" name="筆跡 49">
                  <a:extLst>
                    <a:ext uri="{FF2B5EF4-FFF2-40B4-BE49-F238E27FC236}">
                      <a16:creationId xmlns:a16="http://schemas.microsoft.com/office/drawing/2014/main" id="{FEDEE6F6-BB39-4E84-841A-2E5D4A738AED}"/>
                    </a:ext>
                  </a:extLst>
                </p:cNvPr>
                <p:cNvPicPr/>
                <p:nvPr/>
              </p:nvPicPr>
              <p:blipFill>
                <a:blip r:embed="rId65"/>
                <a:stretch>
                  <a:fillRect/>
                </a:stretch>
              </p:blipFill>
              <p:spPr>
                <a:xfrm>
                  <a:off x="7274782" y="2970524"/>
                  <a:ext cx="882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1" name="筆跡 50">
                  <a:extLst>
                    <a:ext uri="{FF2B5EF4-FFF2-40B4-BE49-F238E27FC236}">
                      <a16:creationId xmlns:a16="http://schemas.microsoft.com/office/drawing/2014/main" id="{A41E049A-AB48-4455-A36F-1917977BCC9C}"/>
                    </a:ext>
                  </a:extLst>
                </p14:cNvPr>
                <p14:cNvContentPartPr/>
                <p14:nvPr/>
              </p14:nvContentPartPr>
              <p14:xfrm>
                <a:off x="7171102" y="3208124"/>
                <a:ext cx="176760" cy="34560"/>
              </p14:xfrm>
            </p:contentPart>
          </mc:Choice>
          <mc:Fallback xmlns="">
            <p:pic>
              <p:nvPicPr>
                <p:cNvPr id="51" name="筆跡 50">
                  <a:extLst>
                    <a:ext uri="{FF2B5EF4-FFF2-40B4-BE49-F238E27FC236}">
                      <a16:creationId xmlns:a16="http://schemas.microsoft.com/office/drawing/2014/main" id="{A41E049A-AB48-4455-A36F-1917977BCC9C}"/>
                    </a:ext>
                  </a:extLst>
                </p:cNvPr>
                <p:cNvPicPr/>
                <p:nvPr/>
              </p:nvPicPr>
              <p:blipFill>
                <a:blip r:embed="rId67"/>
                <a:stretch>
                  <a:fillRect/>
                </a:stretch>
              </p:blipFill>
              <p:spPr>
                <a:xfrm>
                  <a:off x="7162462" y="3199484"/>
                  <a:ext cx="1944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2" name="筆跡 51">
                  <a:extLst>
                    <a:ext uri="{FF2B5EF4-FFF2-40B4-BE49-F238E27FC236}">
                      <a16:creationId xmlns:a16="http://schemas.microsoft.com/office/drawing/2014/main" id="{9CC85E5F-E9F3-42F4-9B02-CF15697DFB76}"/>
                    </a:ext>
                  </a:extLst>
                </p14:cNvPr>
                <p14:cNvContentPartPr/>
                <p14:nvPr/>
              </p14:nvContentPartPr>
              <p14:xfrm>
                <a:off x="7244542" y="3145844"/>
                <a:ext cx="14040" cy="283680"/>
              </p14:xfrm>
            </p:contentPart>
          </mc:Choice>
          <mc:Fallback xmlns="">
            <p:pic>
              <p:nvPicPr>
                <p:cNvPr id="52" name="筆跡 51">
                  <a:extLst>
                    <a:ext uri="{FF2B5EF4-FFF2-40B4-BE49-F238E27FC236}">
                      <a16:creationId xmlns:a16="http://schemas.microsoft.com/office/drawing/2014/main" id="{9CC85E5F-E9F3-42F4-9B02-CF15697DFB76}"/>
                    </a:ext>
                  </a:extLst>
                </p:cNvPr>
                <p:cNvPicPr/>
                <p:nvPr/>
              </p:nvPicPr>
              <p:blipFill>
                <a:blip r:embed="rId69"/>
                <a:stretch>
                  <a:fillRect/>
                </a:stretch>
              </p:blipFill>
              <p:spPr>
                <a:xfrm>
                  <a:off x="7235902" y="3136844"/>
                  <a:ext cx="31680" cy="301320"/>
                </a:xfrm>
                <a:prstGeom prst="rect">
                  <a:avLst/>
                </a:prstGeom>
              </p:spPr>
            </p:pic>
          </mc:Fallback>
        </mc:AlternateContent>
      </p:grpSp>
      <p:grpSp>
        <p:nvGrpSpPr>
          <p:cNvPr id="55" name="群組 54">
            <a:extLst>
              <a:ext uri="{FF2B5EF4-FFF2-40B4-BE49-F238E27FC236}">
                <a16:creationId xmlns:a16="http://schemas.microsoft.com/office/drawing/2014/main" id="{0CE25B72-27F9-47BE-9D62-A96C1E05F3BB}"/>
              </a:ext>
            </a:extLst>
          </p:cNvPr>
          <p:cNvGrpSpPr/>
          <p:nvPr/>
        </p:nvGrpSpPr>
        <p:grpSpPr>
          <a:xfrm>
            <a:off x="5201542" y="3094724"/>
            <a:ext cx="790920" cy="590400"/>
            <a:chOff x="5201542" y="3094724"/>
            <a:chExt cx="790920" cy="590400"/>
          </a:xfrm>
        </p:grpSpPr>
        <mc:AlternateContent xmlns:mc="http://schemas.openxmlformats.org/markup-compatibility/2006" xmlns:p14="http://schemas.microsoft.com/office/powerpoint/2010/main">
          <mc:Choice Requires="p14">
            <p:contentPart p14:bwMode="auto" r:id="rId70">
              <p14:nvContentPartPr>
                <p14:cNvPr id="8" name="筆跡 7">
                  <a:extLst>
                    <a:ext uri="{FF2B5EF4-FFF2-40B4-BE49-F238E27FC236}">
                      <a16:creationId xmlns:a16="http://schemas.microsoft.com/office/drawing/2014/main" id="{90ED1E24-DE76-4383-B0ED-CD2CDD8A96B8}"/>
                    </a:ext>
                  </a:extLst>
                </p14:cNvPr>
                <p14:cNvContentPartPr/>
                <p14:nvPr/>
              </p14:nvContentPartPr>
              <p14:xfrm>
                <a:off x="5266702" y="3325124"/>
                <a:ext cx="9720" cy="336600"/>
              </p14:xfrm>
            </p:contentPart>
          </mc:Choice>
          <mc:Fallback xmlns="">
            <p:pic>
              <p:nvPicPr>
                <p:cNvPr id="8" name="筆跡 7">
                  <a:extLst>
                    <a:ext uri="{FF2B5EF4-FFF2-40B4-BE49-F238E27FC236}">
                      <a16:creationId xmlns:a16="http://schemas.microsoft.com/office/drawing/2014/main" id="{90ED1E24-DE76-4383-B0ED-CD2CDD8A96B8}"/>
                    </a:ext>
                  </a:extLst>
                </p:cNvPr>
                <p:cNvPicPr/>
                <p:nvPr/>
              </p:nvPicPr>
              <p:blipFill>
                <a:blip r:embed="rId71"/>
                <a:stretch>
                  <a:fillRect/>
                </a:stretch>
              </p:blipFill>
              <p:spPr>
                <a:xfrm>
                  <a:off x="5257702" y="3316484"/>
                  <a:ext cx="2736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9" name="筆跡 8">
                  <a:extLst>
                    <a:ext uri="{FF2B5EF4-FFF2-40B4-BE49-F238E27FC236}">
                      <a16:creationId xmlns:a16="http://schemas.microsoft.com/office/drawing/2014/main" id="{A271BD38-389A-4D53-9278-422A23E94FED}"/>
                    </a:ext>
                  </a:extLst>
                </p14:cNvPr>
                <p14:cNvContentPartPr/>
                <p14:nvPr/>
              </p14:nvContentPartPr>
              <p14:xfrm>
                <a:off x="5260942" y="3272204"/>
                <a:ext cx="123480" cy="168840"/>
              </p14:xfrm>
            </p:contentPart>
          </mc:Choice>
          <mc:Fallback xmlns="">
            <p:pic>
              <p:nvPicPr>
                <p:cNvPr id="9" name="筆跡 8">
                  <a:extLst>
                    <a:ext uri="{FF2B5EF4-FFF2-40B4-BE49-F238E27FC236}">
                      <a16:creationId xmlns:a16="http://schemas.microsoft.com/office/drawing/2014/main" id="{A271BD38-389A-4D53-9278-422A23E94FED}"/>
                    </a:ext>
                  </a:extLst>
                </p:cNvPr>
                <p:cNvPicPr/>
                <p:nvPr/>
              </p:nvPicPr>
              <p:blipFill>
                <a:blip r:embed="rId73"/>
                <a:stretch>
                  <a:fillRect/>
                </a:stretch>
              </p:blipFill>
              <p:spPr>
                <a:xfrm>
                  <a:off x="5251942" y="3263204"/>
                  <a:ext cx="14112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0" name="筆跡 9">
                  <a:extLst>
                    <a:ext uri="{FF2B5EF4-FFF2-40B4-BE49-F238E27FC236}">
                      <a16:creationId xmlns:a16="http://schemas.microsoft.com/office/drawing/2014/main" id="{10ABE489-C4FD-4F7F-B351-542E462FC997}"/>
                    </a:ext>
                  </a:extLst>
                </p14:cNvPr>
                <p14:cNvContentPartPr/>
                <p14:nvPr/>
              </p14:nvContentPartPr>
              <p14:xfrm>
                <a:off x="5404222" y="3463364"/>
                <a:ext cx="7560" cy="64440"/>
              </p14:xfrm>
            </p:contentPart>
          </mc:Choice>
          <mc:Fallback xmlns="">
            <p:pic>
              <p:nvPicPr>
                <p:cNvPr id="10" name="筆跡 9">
                  <a:extLst>
                    <a:ext uri="{FF2B5EF4-FFF2-40B4-BE49-F238E27FC236}">
                      <a16:creationId xmlns:a16="http://schemas.microsoft.com/office/drawing/2014/main" id="{10ABE489-C4FD-4F7F-B351-542E462FC997}"/>
                    </a:ext>
                  </a:extLst>
                </p:cNvPr>
                <p:cNvPicPr/>
                <p:nvPr/>
              </p:nvPicPr>
              <p:blipFill>
                <a:blip r:embed="rId75"/>
                <a:stretch>
                  <a:fillRect/>
                </a:stretch>
              </p:blipFill>
              <p:spPr>
                <a:xfrm>
                  <a:off x="5395222" y="3454364"/>
                  <a:ext cx="2520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1" name="筆跡 10">
                  <a:extLst>
                    <a:ext uri="{FF2B5EF4-FFF2-40B4-BE49-F238E27FC236}">
                      <a16:creationId xmlns:a16="http://schemas.microsoft.com/office/drawing/2014/main" id="{62F8EB98-910A-46F6-A4C6-D1ED90143193}"/>
                    </a:ext>
                  </a:extLst>
                </p14:cNvPr>
                <p14:cNvContentPartPr/>
                <p14:nvPr/>
              </p14:nvContentPartPr>
              <p14:xfrm>
                <a:off x="5524822" y="3094724"/>
                <a:ext cx="114840" cy="380160"/>
              </p14:xfrm>
            </p:contentPart>
          </mc:Choice>
          <mc:Fallback xmlns="">
            <p:pic>
              <p:nvPicPr>
                <p:cNvPr id="11" name="筆跡 10">
                  <a:extLst>
                    <a:ext uri="{FF2B5EF4-FFF2-40B4-BE49-F238E27FC236}">
                      <a16:creationId xmlns:a16="http://schemas.microsoft.com/office/drawing/2014/main" id="{62F8EB98-910A-46F6-A4C6-D1ED90143193}"/>
                    </a:ext>
                  </a:extLst>
                </p:cNvPr>
                <p:cNvPicPr/>
                <p:nvPr/>
              </p:nvPicPr>
              <p:blipFill>
                <a:blip r:embed="rId77"/>
                <a:stretch>
                  <a:fillRect/>
                </a:stretch>
              </p:blipFill>
              <p:spPr>
                <a:xfrm>
                  <a:off x="5515822" y="3086084"/>
                  <a:ext cx="132480"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2" name="筆跡 11">
                  <a:extLst>
                    <a:ext uri="{FF2B5EF4-FFF2-40B4-BE49-F238E27FC236}">
                      <a16:creationId xmlns:a16="http://schemas.microsoft.com/office/drawing/2014/main" id="{86E85D7F-ACF2-4231-A697-B44BDF6EAD8C}"/>
                    </a:ext>
                  </a:extLst>
                </p14:cNvPr>
                <p14:cNvContentPartPr/>
                <p14:nvPr/>
              </p14:nvContentPartPr>
              <p14:xfrm>
                <a:off x="5700142" y="3451844"/>
                <a:ext cx="3600" cy="2160"/>
              </p14:xfrm>
            </p:contentPart>
          </mc:Choice>
          <mc:Fallback xmlns="">
            <p:pic>
              <p:nvPicPr>
                <p:cNvPr id="12" name="筆跡 11">
                  <a:extLst>
                    <a:ext uri="{FF2B5EF4-FFF2-40B4-BE49-F238E27FC236}">
                      <a16:creationId xmlns:a16="http://schemas.microsoft.com/office/drawing/2014/main" id="{86E85D7F-ACF2-4231-A697-B44BDF6EAD8C}"/>
                    </a:ext>
                  </a:extLst>
                </p:cNvPr>
                <p:cNvPicPr/>
                <p:nvPr/>
              </p:nvPicPr>
              <p:blipFill>
                <a:blip r:embed="rId79"/>
                <a:stretch>
                  <a:fillRect/>
                </a:stretch>
              </p:blipFill>
              <p:spPr>
                <a:xfrm>
                  <a:off x="5691502" y="3443204"/>
                  <a:ext cx="212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3" name="筆跡 12">
                  <a:extLst>
                    <a:ext uri="{FF2B5EF4-FFF2-40B4-BE49-F238E27FC236}">
                      <a16:creationId xmlns:a16="http://schemas.microsoft.com/office/drawing/2014/main" id="{95DDB87B-2CDC-42BB-BB9E-8134E5051D76}"/>
                    </a:ext>
                  </a:extLst>
                </p14:cNvPr>
                <p14:cNvContentPartPr/>
                <p14:nvPr/>
              </p14:nvContentPartPr>
              <p14:xfrm>
                <a:off x="5822902" y="3134324"/>
                <a:ext cx="101160" cy="417240"/>
              </p14:xfrm>
            </p:contentPart>
          </mc:Choice>
          <mc:Fallback xmlns="">
            <p:pic>
              <p:nvPicPr>
                <p:cNvPr id="13" name="筆跡 12">
                  <a:extLst>
                    <a:ext uri="{FF2B5EF4-FFF2-40B4-BE49-F238E27FC236}">
                      <a16:creationId xmlns:a16="http://schemas.microsoft.com/office/drawing/2014/main" id="{95DDB87B-2CDC-42BB-BB9E-8134E5051D76}"/>
                    </a:ext>
                  </a:extLst>
                </p:cNvPr>
                <p:cNvPicPr/>
                <p:nvPr/>
              </p:nvPicPr>
              <p:blipFill>
                <a:blip r:embed="rId81"/>
                <a:stretch>
                  <a:fillRect/>
                </a:stretch>
              </p:blipFill>
              <p:spPr>
                <a:xfrm>
                  <a:off x="5814262" y="3125324"/>
                  <a:ext cx="118800" cy="4348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4" name="筆跡 13">
                  <a:extLst>
                    <a:ext uri="{FF2B5EF4-FFF2-40B4-BE49-F238E27FC236}">
                      <a16:creationId xmlns:a16="http://schemas.microsoft.com/office/drawing/2014/main" id="{3787CCCF-5F10-4FFC-A503-B6C10CD40FF7}"/>
                    </a:ext>
                  </a:extLst>
                </p14:cNvPr>
                <p14:cNvContentPartPr/>
                <p14:nvPr/>
              </p14:nvContentPartPr>
              <p14:xfrm>
                <a:off x="5807422" y="3321524"/>
                <a:ext cx="145080" cy="360"/>
              </p14:xfrm>
            </p:contentPart>
          </mc:Choice>
          <mc:Fallback xmlns="">
            <p:pic>
              <p:nvPicPr>
                <p:cNvPr id="14" name="筆跡 13">
                  <a:extLst>
                    <a:ext uri="{FF2B5EF4-FFF2-40B4-BE49-F238E27FC236}">
                      <a16:creationId xmlns:a16="http://schemas.microsoft.com/office/drawing/2014/main" id="{3787CCCF-5F10-4FFC-A503-B6C10CD40FF7}"/>
                    </a:ext>
                  </a:extLst>
                </p:cNvPr>
                <p:cNvPicPr/>
                <p:nvPr/>
              </p:nvPicPr>
              <p:blipFill>
                <a:blip r:embed="rId83"/>
                <a:stretch>
                  <a:fillRect/>
                </a:stretch>
              </p:blipFill>
              <p:spPr>
                <a:xfrm>
                  <a:off x="5798422" y="3312524"/>
                  <a:ext cx="162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5" name="筆跡 14">
                  <a:extLst>
                    <a:ext uri="{FF2B5EF4-FFF2-40B4-BE49-F238E27FC236}">
                      <a16:creationId xmlns:a16="http://schemas.microsoft.com/office/drawing/2014/main" id="{34FBA1BE-A708-45B9-A094-B6325444AF39}"/>
                    </a:ext>
                  </a:extLst>
                </p14:cNvPr>
                <p14:cNvContentPartPr/>
                <p14:nvPr/>
              </p14:nvContentPartPr>
              <p14:xfrm>
                <a:off x="5992102" y="3506564"/>
                <a:ext cx="360" cy="360"/>
              </p14:xfrm>
            </p:contentPart>
          </mc:Choice>
          <mc:Fallback xmlns="">
            <p:pic>
              <p:nvPicPr>
                <p:cNvPr id="15" name="筆跡 14">
                  <a:extLst>
                    <a:ext uri="{FF2B5EF4-FFF2-40B4-BE49-F238E27FC236}">
                      <a16:creationId xmlns:a16="http://schemas.microsoft.com/office/drawing/2014/main" id="{34FBA1BE-A708-45B9-A094-B6325444AF39}"/>
                    </a:ext>
                  </a:extLst>
                </p:cNvPr>
                <p:cNvPicPr/>
                <p:nvPr/>
              </p:nvPicPr>
              <p:blipFill>
                <a:blip r:embed="rId36"/>
                <a:stretch>
                  <a:fillRect/>
                </a:stretch>
              </p:blipFill>
              <p:spPr>
                <a:xfrm>
                  <a:off x="5983102" y="349792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4" name="筆跡 53">
                  <a:extLst>
                    <a:ext uri="{FF2B5EF4-FFF2-40B4-BE49-F238E27FC236}">
                      <a16:creationId xmlns:a16="http://schemas.microsoft.com/office/drawing/2014/main" id="{95159A54-ACF7-41D4-AE37-E99C66BB2FE7}"/>
                    </a:ext>
                  </a:extLst>
                </p14:cNvPr>
                <p14:cNvContentPartPr/>
                <p14:nvPr/>
              </p14:nvContentPartPr>
              <p14:xfrm>
                <a:off x="5201542" y="3535004"/>
                <a:ext cx="626040" cy="150120"/>
              </p14:xfrm>
            </p:contentPart>
          </mc:Choice>
          <mc:Fallback xmlns="">
            <p:pic>
              <p:nvPicPr>
                <p:cNvPr id="54" name="筆跡 53">
                  <a:extLst>
                    <a:ext uri="{FF2B5EF4-FFF2-40B4-BE49-F238E27FC236}">
                      <a16:creationId xmlns:a16="http://schemas.microsoft.com/office/drawing/2014/main" id="{95159A54-ACF7-41D4-AE37-E99C66BB2FE7}"/>
                    </a:ext>
                  </a:extLst>
                </p:cNvPr>
                <p:cNvPicPr/>
                <p:nvPr/>
              </p:nvPicPr>
              <p:blipFill>
                <a:blip r:embed="rId86"/>
                <a:stretch>
                  <a:fillRect/>
                </a:stretch>
              </p:blipFill>
              <p:spPr>
                <a:xfrm>
                  <a:off x="5192542" y="3526364"/>
                  <a:ext cx="643680" cy="167760"/>
                </a:xfrm>
                <a:prstGeom prst="rect">
                  <a:avLst/>
                </a:prstGeom>
              </p:spPr>
            </p:pic>
          </mc:Fallback>
        </mc:AlternateContent>
      </p:grpSp>
      <p:grpSp>
        <p:nvGrpSpPr>
          <p:cNvPr id="58" name="群組 57">
            <a:extLst>
              <a:ext uri="{FF2B5EF4-FFF2-40B4-BE49-F238E27FC236}">
                <a16:creationId xmlns:a16="http://schemas.microsoft.com/office/drawing/2014/main" id="{A2675059-F525-4E2E-99BF-42C4F2ECB8E3}"/>
              </a:ext>
            </a:extLst>
          </p:cNvPr>
          <p:cNvGrpSpPr/>
          <p:nvPr/>
        </p:nvGrpSpPr>
        <p:grpSpPr>
          <a:xfrm>
            <a:off x="742222" y="1169084"/>
            <a:ext cx="742680" cy="669240"/>
            <a:chOff x="742222" y="1169084"/>
            <a:chExt cx="742680" cy="669240"/>
          </a:xfrm>
        </p:grpSpPr>
        <mc:AlternateContent xmlns:mc="http://schemas.openxmlformats.org/markup-compatibility/2006" xmlns:p14="http://schemas.microsoft.com/office/powerpoint/2010/main">
          <mc:Choice Requires="p14">
            <p:contentPart p14:bwMode="auto" r:id="rId87">
              <p14:nvContentPartPr>
                <p14:cNvPr id="56" name="筆跡 55">
                  <a:extLst>
                    <a:ext uri="{FF2B5EF4-FFF2-40B4-BE49-F238E27FC236}">
                      <a16:creationId xmlns:a16="http://schemas.microsoft.com/office/drawing/2014/main" id="{A17FC275-12E8-40FA-8E7B-ECFAA9BFB3E2}"/>
                    </a:ext>
                  </a:extLst>
                </p14:cNvPr>
                <p14:cNvContentPartPr/>
                <p14:nvPr/>
              </p14:nvContentPartPr>
              <p14:xfrm>
                <a:off x="742222" y="1754804"/>
                <a:ext cx="653400" cy="83520"/>
              </p14:xfrm>
            </p:contentPart>
          </mc:Choice>
          <mc:Fallback xmlns="">
            <p:pic>
              <p:nvPicPr>
                <p:cNvPr id="56" name="筆跡 55">
                  <a:extLst>
                    <a:ext uri="{FF2B5EF4-FFF2-40B4-BE49-F238E27FC236}">
                      <a16:creationId xmlns:a16="http://schemas.microsoft.com/office/drawing/2014/main" id="{A17FC275-12E8-40FA-8E7B-ECFAA9BFB3E2}"/>
                    </a:ext>
                  </a:extLst>
                </p:cNvPr>
                <p:cNvPicPr/>
                <p:nvPr/>
              </p:nvPicPr>
              <p:blipFill>
                <a:blip r:embed="rId88"/>
                <a:stretch>
                  <a:fillRect/>
                </a:stretch>
              </p:blipFill>
              <p:spPr>
                <a:xfrm>
                  <a:off x="733582" y="1746164"/>
                  <a:ext cx="67104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7" name="筆跡 56">
                  <a:extLst>
                    <a:ext uri="{FF2B5EF4-FFF2-40B4-BE49-F238E27FC236}">
                      <a16:creationId xmlns:a16="http://schemas.microsoft.com/office/drawing/2014/main" id="{064109EF-0BF0-4E41-91EA-CEB16F2B6E6F}"/>
                    </a:ext>
                  </a:extLst>
                </p14:cNvPr>
                <p14:cNvContentPartPr/>
                <p14:nvPr/>
              </p14:nvContentPartPr>
              <p14:xfrm>
                <a:off x="769582" y="1169084"/>
                <a:ext cx="715320" cy="658080"/>
              </p14:xfrm>
            </p:contentPart>
          </mc:Choice>
          <mc:Fallback xmlns="">
            <p:pic>
              <p:nvPicPr>
                <p:cNvPr id="57" name="筆跡 56">
                  <a:extLst>
                    <a:ext uri="{FF2B5EF4-FFF2-40B4-BE49-F238E27FC236}">
                      <a16:creationId xmlns:a16="http://schemas.microsoft.com/office/drawing/2014/main" id="{064109EF-0BF0-4E41-91EA-CEB16F2B6E6F}"/>
                    </a:ext>
                  </a:extLst>
                </p:cNvPr>
                <p:cNvPicPr/>
                <p:nvPr/>
              </p:nvPicPr>
              <p:blipFill>
                <a:blip r:embed="rId90"/>
                <a:stretch>
                  <a:fillRect/>
                </a:stretch>
              </p:blipFill>
              <p:spPr>
                <a:xfrm>
                  <a:off x="760582" y="1160084"/>
                  <a:ext cx="732960" cy="675720"/>
                </a:xfrm>
                <a:prstGeom prst="rect">
                  <a:avLst/>
                </a:prstGeom>
              </p:spPr>
            </p:pic>
          </mc:Fallback>
        </mc:AlternateContent>
      </p:grpSp>
      <p:grpSp>
        <p:nvGrpSpPr>
          <p:cNvPr id="61" name="群組 60">
            <a:extLst>
              <a:ext uri="{FF2B5EF4-FFF2-40B4-BE49-F238E27FC236}">
                <a16:creationId xmlns:a16="http://schemas.microsoft.com/office/drawing/2014/main" id="{0713F50C-C311-429E-9B7A-02C4E23A52C8}"/>
              </a:ext>
            </a:extLst>
          </p:cNvPr>
          <p:cNvGrpSpPr/>
          <p:nvPr/>
        </p:nvGrpSpPr>
        <p:grpSpPr>
          <a:xfrm>
            <a:off x="2301382" y="809804"/>
            <a:ext cx="774360" cy="123480"/>
            <a:chOff x="2301382" y="809804"/>
            <a:chExt cx="774360" cy="123480"/>
          </a:xfrm>
        </p:grpSpPr>
        <mc:AlternateContent xmlns:mc="http://schemas.openxmlformats.org/markup-compatibility/2006" xmlns:p14="http://schemas.microsoft.com/office/powerpoint/2010/main">
          <mc:Choice Requires="p14">
            <p:contentPart p14:bwMode="auto" r:id="rId91">
              <p14:nvContentPartPr>
                <p14:cNvPr id="59" name="筆跡 58">
                  <a:extLst>
                    <a:ext uri="{FF2B5EF4-FFF2-40B4-BE49-F238E27FC236}">
                      <a16:creationId xmlns:a16="http://schemas.microsoft.com/office/drawing/2014/main" id="{40CB294D-7200-4AC0-948F-41317D20AA47}"/>
                    </a:ext>
                  </a:extLst>
                </p14:cNvPr>
                <p14:cNvContentPartPr/>
                <p14:nvPr/>
              </p14:nvContentPartPr>
              <p14:xfrm>
                <a:off x="2301382" y="809804"/>
                <a:ext cx="697680" cy="38160"/>
              </p14:xfrm>
            </p:contentPart>
          </mc:Choice>
          <mc:Fallback xmlns="">
            <p:pic>
              <p:nvPicPr>
                <p:cNvPr id="59" name="筆跡 58">
                  <a:extLst>
                    <a:ext uri="{FF2B5EF4-FFF2-40B4-BE49-F238E27FC236}">
                      <a16:creationId xmlns:a16="http://schemas.microsoft.com/office/drawing/2014/main" id="{40CB294D-7200-4AC0-948F-41317D20AA47}"/>
                    </a:ext>
                  </a:extLst>
                </p:cNvPr>
                <p:cNvPicPr/>
                <p:nvPr/>
              </p:nvPicPr>
              <p:blipFill>
                <a:blip r:embed="rId92"/>
                <a:stretch>
                  <a:fillRect/>
                </a:stretch>
              </p:blipFill>
              <p:spPr>
                <a:xfrm>
                  <a:off x="2292742" y="801164"/>
                  <a:ext cx="7153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0" name="筆跡 59">
                  <a:extLst>
                    <a:ext uri="{FF2B5EF4-FFF2-40B4-BE49-F238E27FC236}">
                      <a16:creationId xmlns:a16="http://schemas.microsoft.com/office/drawing/2014/main" id="{2B247FC0-C5DF-4A6A-9DF1-9E1045CE5028}"/>
                    </a:ext>
                  </a:extLst>
                </p14:cNvPr>
                <p14:cNvContentPartPr/>
                <p14:nvPr/>
              </p14:nvContentPartPr>
              <p14:xfrm>
                <a:off x="2391742" y="910244"/>
                <a:ext cx="684000" cy="23040"/>
              </p14:xfrm>
            </p:contentPart>
          </mc:Choice>
          <mc:Fallback xmlns="">
            <p:pic>
              <p:nvPicPr>
                <p:cNvPr id="60" name="筆跡 59">
                  <a:extLst>
                    <a:ext uri="{FF2B5EF4-FFF2-40B4-BE49-F238E27FC236}">
                      <a16:creationId xmlns:a16="http://schemas.microsoft.com/office/drawing/2014/main" id="{2B247FC0-C5DF-4A6A-9DF1-9E1045CE5028}"/>
                    </a:ext>
                  </a:extLst>
                </p:cNvPr>
                <p:cNvPicPr/>
                <p:nvPr/>
              </p:nvPicPr>
              <p:blipFill>
                <a:blip r:embed="rId94"/>
                <a:stretch>
                  <a:fillRect/>
                </a:stretch>
              </p:blipFill>
              <p:spPr>
                <a:xfrm>
                  <a:off x="2382742" y="901244"/>
                  <a:ext cx="701640" cy="40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5">
            <p14:nvContentPartPr>
              <p14:cNvPr id="62" name="筆跡 61">
                <a:extLst>
                  <a:ext uri="{FF2B5EF4-FFF2-40B4-BE49-F238E27FC236}">
                    <a16:creationId xmlns:a16="http://schemas.microsoft.com/office/drawing/2014/main" id="{29A4A754-DBA1-4FE7-9262-BE7FB255FF7C}"/>
                  </a:ext>
                </a:extLst>
              </p14:cNvPr>
              <p14:cNvContentPartPr/>
              <p14:nvPr/>
            </p14:nvContentPartPr>
            <p14:xfrm>
              <a:off x="1721782" y="4184084"/>
              <a:ext cx="593640" cy="105480"/>
            </p14:xfrm>
          </p:contentPart>
        </mc:Choice>
        <mc:Fallback xmlns="">
          <p:pic>
            <p:nvPicPr>
              <p:cNvPr id="62" name="筆跡 61">
                <a:extLst>
                  <a:ext uri="{FF2B5EF4-FFF2-40B4-BE49-F238E27FC236}">
                    <a16:creationId xmlns:a16="http://schemas.microsoft.com/office/drawing/2014/main" id="{29A4A754-DBA1-4FE7-9262-BE7FB255FF7C}"/>
                  </a:ext>
                </a:extLst>
              </p:cNvPr>
              <p:cNvPicPr/>
              <p:nvPr/>
            </p:nvPicPr>
            <p:blipFill>
              <a:blip r:embed="rId96"/>
              <a:stretch>
                <a:fillRect/>
              </a:stretch>
            </p:blipFill>
            <p:spPr>
              <a:xfrm>
                <a:off x="1713142" y="4175084"/>
                <a:ext cx="611280" cy="123120"/>
              </a:xfrm>
              <a:prstGeom prst="rect">
                <a:avLst/>
              </a:prstGeom>
            </p:spPr>
          </p:pic>
        </mc:Fallback>
      </mc:AlternateContent>
      <p:grpSp>
        <p:nvGrpSpPr>
          <p:cNvPr id="67" name="群組 66">
            <a:extLst>
              <a:ext uri="{FF2B5EF4-FFF2-40B4-BE49-F238E27FC236}">
                <a16:creationId xmlns:a16="http://schemas.microsoft.com/office/drawing/2014/main" id="{8DEA4101-8AB8-4514-9146-8EEE21127E6C}"/>
              </a:ext>
            </a:extLst>
          </p:cNvPr>
          <p:cNvGrpSpPr/>
          <p:nvPr/>
        </p:nvGrpSpPr>
        <p:grpSpPr>
          <a:xfrm>
            <a:off x="2099782" y="5565404"/>
            <a:ext cx="3076560" cy="283320"/>
            <a:chOff x="2099782" y="5565404"/>
            <a:chExt cx="3076560" cy="283320"/>
          </a:xfrm>
        </p:grpSpPr>
        <mc:AlternateContent xmlns:mc="http://schemas.openxmlformats.org/markup-compatibility/2006" xmlns:p14="http://schemas.microsoft.com/office/powerpoint/2010/main">
          <mc:Choice Requires="p14">
            <p:contentPart p14:bwMode="auto" r:id="rId97">
              <p14:nvContentPartPr>
                <p14:cNvPr id="63" name="筆跡 62">
                  <a:extLst>
                    <a:ext uri="{FF2B5EF4-FFF2-40B4-BE49-F238E27FC236}">
                      <a16:creationId xmlns:a16="http://schemas.microsoft.com/office/drawing/2014/main" id="{95B2A43B-3A6C-430C-9FC4-AAF788135F36}"/>
                    </a:ext>
                  </a:extLst>
                </p14:cNvPr>
                <p14:cNvContentPartPr/>
                <p14:nvPr/>
              </p14:nvContentPartPr>
              <p14:xfrm>
                <a:off x="2099782" y="5683844"/>
                <a:ext cx="2720880" cy="138240"/>
              </p14:xfrm>
            </p:contentPart>
          </mc:Choice>
          <mc:Fallback xmlns="">
            <p:pic>
              <p:nvPicPr>
                <p:cNvPr id="63" name="筆跡 62">
                  <a:extLst>
                    <a:ext uri="{FF2B5EF4-FFF2-40B4-BE49-F238E27FC236}">
                      <a16:creationId xmlns:a16="http://schemas.microsoft.com/office/drawing/2014/main" id="{95B2A43B-3A6C-430C-9FC4-AAF788135F36}"/>
                    </a:ext>
                  </a:extLst>
                </p:cNvPr>
                <p:cNvPicPr/>
                <p:nvPr/>
              </p:nvPicPr>
              <p:blipFill>
                <a:blip r:embed="rId98"/>
                <a:stretch>
                  <a:fillRect/>
                </a:stretch>
              </p:blipFill>
              <p:spPr>
                <a:xfrm>
                  <a:off x="2091142" y="5674844"/>
                  <a:ext cx="27385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4" name="筆跡 63">
                  <a:extLst>
                    <a:ext uri="{FF2B5EF4-FFF2-40B4-BE49-F238E27FC236}">
                      <a16:creationId xmlns:a16="http://schemas.microsoft.com/office/drawing/2014/main" id="{0761492D-9300-44B9-85C5-1593ED99D517}"/>
                    </a:ext>
                  </a:extLst>
                </p14:cNvPr>
                <p14:cNvContentPartPr/>
                <p14:nvPr/>
              </p14:nvContentPartPr>
              <p14:xfrm>
                <a:off x="4665862" y="5570444"/>
                <a:ext cx="222840" cy="278280"/>
              </p14:xfrm>
            </p:contentPart>
          </mc:Choice>
          <mc:Fallback xmlns="">
            <p:pic>
              <p:nvPicPr>
                <p:cNvPr id="64" name="筆跡 63">
                  <a:extLst>
                    <a:ext uri="{FF2B5EF4-FFF2-40B4-BE49-F238E27FC236}">
                      <a16:creationId xmlns:a16="http://schemas.microsoft.com/office/drawing/2014/main" id="{0761492D-9300-44B9-85C5-1593ED99D517}"/>
                    </a:ext>
                  </a:extLst>
                </p:cNvPr>
                <p:cNvPicPr/>
                <p:nvPr/>
              </p:nvPicPr>
              <p:blipFill>
                <a:blip r:embed="rId100"/>
                <a:stretch>
                  <a:fillRect/>
                </a:stretch>
              </p:blipFill>
              <p:spPr>
                <a:xfrm>
                  <a:off x="4657222" y="5561444"/>
                  <a:ext cx="2404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5" name="筆跡 64">
                  <a:extLst>
                    <a:ext uri="{FF2B5EF4-FFF2-40B4-BE49-F238E27FC236}">
                      <a16:creationId xmlns:a16="http://schemas.microsoft.com/office/drawing/2014/main" id="{836D2067-006E-4513-AB7D-D632314C6481}"/>
                    </a:ext>
                  </a:extLst>
                </p14:cNvPr>
                <p14:cNvContentPartPr/>
                <p14:nvPr/>
              </p14:nvContentPartPr>
              <p14:xfrm>
                <a:off x="5059702" y="5626604"/>
                <a:ext cx="108360" cy="210600"/>
              </p14:xfrm>
            </p:contentPart>
          </mc:Choice>
          <mc:Fallback xmlns="">
            <p:pic>
              <p:nvPicPr>
                <p:cNvPr id="65" name="筆跡 64">
                  <a:extLst>
                    <a:ext uri="{FF2B5EF4-FFF2-40B4-BE49-F238E27FC236}">
                      <a16:creationId xmlns:a16="http://schemas.microsoft.com/office/drawing/2014/main" id="{836D2067-006E-4513-AB7D-D632314C6481}"/>
                    </a:ext>
                  </a:extLst>
                </p:cNvPr>
                <p:cNvPicPr/>
                <p:nvPr/>
              </p:nvPicPr>
              <p:blipFill>
                <a:blip r:embed="rId102"/>
                <a:stretch>
                  <a:fillRect/>
                </a:stretch>
              </p:blipFill>
              <p:spPr>
                <a:xfrm>
                  <a:off x="5050702" y="5617964"/>
                  <a:ext cx="1260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6" name="筆跡 65">
                  <a:extLst>
                    <a:ext uri="{FF2B5EF4-FFF2-40B4-BE49-F238E27FC236}">
                      <a16:creationId xmlns:a16="http://schemas.microsoft.com/office/drawing/2014/main" id="{63FA0BD9-0769-4A9A-8D22-FFE8D22986EC}"/>
                    </a:ext>
                  </a:extLst>
                </p14:cNvPr>
                <p14:cNvContentPartPr/>
                <p14:nvPr/>
              </p14:nvContentPartPr>
              <p14:xfrm>
                <a:off x="4993462" y="5565404"/>
                <a:ext cx="182880" cy="256680"/>
              </p14:xfrm>
            </p:contentPart>
          </mc:Choice>
          <mc:Fallback xmlns="">
            <p:pic>
              <p:nvPicPr>
                <p:cNvPr id="66" name="筆跡 65">
                  <a:extLst>
                    <a:ext uri="{FF2B5EF4-FFF2-40B4-BE49-F238E27FC236}">
                      <a16:creationId xmlns:a16="http://schemas.microsoft.com/office/drawing/2014/main" id="{63FA0BD9-0769-4A9A-8D22-FFE8D22986EC}"/>
                    </a:ext>
                  </a:extLst>
                </p:cNvPr>
                <p:cNvPicPr/>
                <p:nvPr/>
              </p:nvPicPr>
              <p:blipFill>
                <a:blip r:embed="rId104"/>
                <a:stretch>
                  <a:fillRect/>
                </a:stretch>
              </p:blipFill>
              <p:spPr>
                <a:xfrm>
                  <a:off x="4984822" y="5556764"/>
                  <a:ext cx="200520" cy="274320"/>
                </a:xfrm>
                <a:prstGeom prst="rect">
                  <a:avLst/>
                </a:prstGeom>
              </p:spPr>
            </p:pic>
          </mc:Fallback>
        </mc:AlternateContent>
      </p:grpSp>
      <p:grpSp>
        <p:nvGrpSpPr>
          <p:cNvPr id="78" name="群組 77">
            <a:extLst>
              <a:ext uri="{FF2B5EF4-FFF2-40B4-BE49-F238E27FC236}">
                <a16:creationId xmlns:a16="http://schemas.microsoft.com/office/drawing/2014/main" id="{5EA8A591-70F1-4D1C-85E5-02F448064F93}"/>
              </a:ext>
            </a:extLst>
          </p:cNvPr>
          <p:cNvGrpSpPr/>
          <p:nvPr/>
        </p:nvGrpSpPr>
        <p:grpSpPr>
          <a:xfrm>
            <a:off x="4305862" y="4419524"/>
            <a:ext cx="932760" cy="463320"/>
            <a:chOff x="4305862" y="4419524"/>
            <a:chExt cx="932760" cy="463320"/>
          </a:xfrm>
        </p:grpSpPr>
        <mc:AlternateContent xmlns:mc="http://schemas.openxmlformats.org/markup-compatibility/2006" xmlns:p14="http://schemas.microsoft.com/office/powerpoint/2010/main">
          <mc:Choice Requires="p14">
            <p:contentPart p14:bwMode="auto" r:id="rId105">
              <p14:nvContentPartPr>
                <p14:cNvPr id="75" name="筆跡 74">
                  <a:extLst>
                    <a:ext uri="{FF2B5EF4-FFF2-40B4-BE49-F238E27FC236}">
                      <a16:creationId xmlns:a16="http://schemas.microsoft.com/office/drawing/2014/main" id="{DB0F6B75-9EBD-4720-9FEC-34FAD008AFE2}"/>
                    </a:ext>
                  </a:extLst>
                </p14:cNvPr>
                <p14:cNvContentPartPr/>
                <p14:nvPr/>
              </p14:nvContentPartPr>
              <p14:xfrm>
                <a:off x="4305862" y="4440404"/>
                <a:ext cx="501480" cy="442440"/>
              </p14:xfrm>
            </p:contentPart>
          </mc:Choice>
          <mc:Fallback xmlns="">
            <p:pic>
              <p:nvPicPr>
                <p:cNvPr id="75" name="筆跡 74">
                  <a:extLst>
                    <a:ext uri="{FF2B5EF4-FFF2-40B4-BE49-F238E27FC236}">
                      <a16:creationId xmlns:a16="http://schemas.microsoft.com/office/drawing/2014/main" id="{DB0F6B75-9EBD-4720-9FEC-34FAD008AFE2}"/>
                    </a:ext>
                  </a:extLst>
                </p:cNvPr>
                <p:cNvPicPr/>
                <p:nvPr/>
              </p:nvPicPr>
              <p:blipFill>
                <a:blip r:embed="rId106"/>
                <a:stretch>
                  <a:fillRect/>
                </a:stretch>
              </p:blipFill>
              <p:spPr>
                <a:xfrm>
                  <a:off x="4296862" y="4431404"/>
                  <a:ext cx="519120" cy="4600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6" name="筆跡 75">
                  <a:extLst>
                    <a:ext uri="{FF2B5EF4-FFF2-40B4-BE49-F238E27FC236}">
                      <a16:creationId xmlns:a16="http://schemas.microsoft.com/office/drawing/2014/main" id="{E997BB46-2B85-43A0-B577-4B505980C7D9}"/>
                    </a:ext>
                  </a:extLst>
                </p14:cNvPr>
                <p14:cNvContentPartPr/>
                <p14:nvPr/>
              </p14:nvContentPartPr>
              <p14:xfrm>
                <a:off x="5015062" y="4419524"/>
                <a:ext cx="223560" cy="398880"/>
              </p14:xfrm>
            </p:contentPart>
          </mc:Choice>
          <mc:Fallback xmlns="">
            <p:pic>
              <p:nvPicPr>
                <p:cNvPr id="76" name="筆跡 75">
                  <a:extLst>
                    <a:ext uri="{FF2B5EF4-FFF2-40B4-BE49-F238E27FC236}">
                      <a16:creationId xmlns:a16="http://schemas.microsoft.com/office/drawing/2014/main" id="{E997BB46-2B85-43A0-B577-4B505980C7D9}"/>
                    </a:ext>
                  </a:extLst>
                </p:cNvPr>
                <p:cNvPicPr/>
                <p:nvPr/>
              </p:nvPicPr>
              <p:blipFill>
                <a:blip r:embed="rId108"/>
                <a:stretch>
                  <a:fillRect/>
                </a:stretch>
              </p:blipFill>
              <p:spPr>
                <a:xfrm>
                  <a:off x="5006062" y="4410884"/>
                  <a:ext cx="241200" cy="416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9">
            <p14:nvContentPartPr>
              <p14:cNvPr id="77" name="筆跡 76">
                <a:extLst>
                  <a:ext uri="{FF2B5EF4-FFF2-40B4-BE49-F238E27FC236}">
                    <a16:creationId xmlns:a16="http://schemas.microsoft.com/office/drawing/2014/main" id="{7FDB0200-782D-4113-B0A9-DD379CDF2C9C}"/>
                  </a:ext>
                </a:extLst>
              </p14:cNvPr>
              <p14:cNvContentPartPr/>
              <p14:nvPr/>
            </p14:nvContentPartPr>
            <p14:xfrm>
              <a:off x="5818222" y="4381004"/>
              <a:ext cx="272160" cy="392040"/>
            </p14:xfrm>
          </p:contentPart>
        </mc:Choice>
        <mc:Fallback xmlns="">
          <p:pic>
            <p:nvPicPr>
              <p:cNvPr id="77" name="筆跡 76">
                <a:extLst>
                  <a:ext uri="{FF2B5EF4-FFF2-40B4-BE49-F238E27FC236}">
                    <a16:creationId xmlns:a16="http://schemas.microsoft.com/office/drawing/2014/main" id="{7FDB0200-782D-4113-B0A9-DD379CDF2C9C}"/>
                  </a:ext>
                </a:extLst>
              </p:cNvPr>
              <p:cNvPicPr/>
              <p:nvPr/>
            </p:nvPicPr>
            <p:blipFill>
              <a:blip r:embed="rId110"/>
              <a:stretch>
                <a:fillRect/>
              </a:stretch>
            </p:blipFill>
            <p:spPr>
              <a:xfrm>
                <a:off x="5809222" y="4372364"/>
                <a:ext cx="28980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8" name="筆跡 67">
                <a:extLst>
                  <a:ext uri="{FF2B5EF4-FFF2-40B4-BE49-F238E27FC236}">
                    <a16:creationId xmlns:a16="http://schemas.microsoft.com/office/drawing/2014/main" id="{28748CC0-DB6E-4D6E-B3BF-78A1FF7F0B62}"/>
                  </a:ext>
                </a:extLst>
              </p14:cNvPr>
              <p14:cNvContentPartPr/>
              <p14:nvPr/>
            </p14:nvContentPartPr>
            <p14:xfrm>
              <a:off x="2497942" y="5009204"/>
              <a:ext cx="83160" cy="1355760"/>
            </p14:xfrm>
          </p:contentPart>
        </mc:Choice>
        <mc:Fallback xmlns="">
          <p:pic>
            <p:nvPicPr>
              <p:cNvPr id="68" name="筆跡 67">
                <a:extLst>
                  <a:ext uri="{FF2B5EF4-FFF2-40B4-BE49-F238E27FC236}">
                    <a16:creationId xmlns:a16="http://schemas.microsoft.com/office/drawing/2014/main" id="{28748CC0-DB6E-4D6E-B3BF-78A1FF7F0B62}"/>
                  </a:ext>
                </a:extLst>
              </p:cNvPr>
              <p:cNvPicPr/>
              <p:nvPr/>
            </p:nvPicPr>
            <p:blipFill>
              <a:blip r:embed="rId112"/>
              <a:stretch>
                <a:fillRect/>
              </a:stretch>
            </p:blipFill>
            <p:spPr>
              <a:xfrm>
                <a:off x="2488942" y="5000204"/>
                <a:ext cx="100800" cy="13734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9" name="筆跡 68">
                <a:extLst>
                  <a:ext uri="{FF2B5EF4-FFF2-40B4-BE49-F238E27FC236}">
                    <a16:creationId xmlns:a16="http://schemas.microsoft.com/office/drawing/2014/main" id="{E6BD28E3-236E-4DBA-843E-BAC49AD3657E}"/>
                  </a:ext>
                </a:extLst>
              </p14:cNvPr>
              <p14:cNvContentPartPr/>
              <p14:nvPr/>
            </p14:nvContentPartPr>
            <p14:xfrm>
              <a:off x="2460862" y="4980044"/>
              <a:ext cx="40680" cy="82440"/>
            </p14:xfrm>
          </p:contentPart>
        </mc:Choice>
        <mc:Fallback xmlns="">
          <p:pic>
            <p:nvPicPr>
              <p:cNvPr id="69" name="筆跡 68">
                <a:extLst>
                  <a:ext uri="{FF2B5EF4-FFF2-40B4-BE49-F238E27FC236}">
                    <a16:creationId xmlns:a16="http://schemas.microsoft.com/office/drawing/2014/main" id="{E6BD28E3-236E-4DBA-843E-BAC49AD3657E}"/>
                  </a:ext>
                </a:extLst>
              </p:cNvPr>
              <p:cNvPicPr/>
              <p:nvPr/>
            </p:nvPicPr>
            <p:blipFill>
              <a:blip r:embed="rId114"/>
              <a:stretch>
                <a:fillRect/>
              </a:stretch>
            </p:blipFill>
            <p:spPr>
              <a:xfrm>
                <a:off x="2452222" y="4971404"/>
                <a:ext cx="5832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0" name="筆跡 69">
                <a:extLst>
                  <a:ext uri="{FF2B5EF4-FFF2-40B4-BE49-F238E27FC236}">
                    <a16:creationId xmlns:a16="http://schemas.microsoft.com/office/drawing/2014/main" id="{BA7D1876-B296-4C8A-BCBA-E13AA5042EA7}"/>
                  </a:ext>
                </a:extLst>
              </p14:cNvPr>
              <p14:cNvContentPartPr/>
              <p14:nvPr/>
            </p14:nvContentPartPr>
            <p14:xfrm>
              <a:off x="2494702" y="4980764"/>
              <a:ext cx="63360" cy="87120"/>
            </p14:xfrm>
          </p:contentPart>
        </mc:Choice>
        <mc:Fallback xmlns="">
          <p:pic>
            <p:nvPicPr>
              <p:cNvPr id="70" name="筆跡 69">
                <a:extLst>
                  <a:ext uri="{FF2B5EF4-FFF2-40B4-BE49-F238E27FC236}">
                    <a16:creationId xmlns:a16="http://schemas.microsoft.com/office/drawing/2014/main" id="{BA7D1876-B296-4C8A-BCBA-E13AA5042EA7}"/>
                  </a:ext>
                </a:extLst>
              </p:cNvPr>
              <p:cNvPicPr/>
              <p:nvPr/>
            </p:nvPicPr>
            <p:blipFill>
              <a:blip r:embed="rId116"/>
              <a:stretch>
                <a:fillRect/>
              </a:stretch>
            </p:blipFill>
            <p:spPr>
              <a:xfrm>
                <a:off x="2485702" y="4972124"/>
                <a:ext cx="8100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2" name="筆跡 71">
                <a:extLst>
                  <a:ext uri="{FF2B5EF4-FFF2-40B4-BE49-F238E27FC236}">
                    <a16:creationId xmlns:a16="http://schemas.microsoft.com/office/drawing/2014/main" id="{7432B5A3-5242-44CA-B046-3AFF52E509CF}"/>
                  </a:ext>
                </a:extLst>
              </p14:cNvPr>
              <p14:cNvContentPartPr/>
              <p14:nvPr/>
            </p14:nvContentPartPr>
            <p14:xfrm>
              <a:off x="2488222" y="5241044"/>
              <a:ext cx="48600" cy="42480"/>
            </p14:xfrm>
          </p:contentPart>
        </mc:Choice>
        <mc:Fallback xmlns="">
          <p:pic>
            <p:nvPicPr>
              <p:cNvPr id="72" name="筆跡 71">
                <a:extLst>
                  <a:ext uri="{FF2B5EF4-FFF2-40B4-BE49-F238E27FC236}">
                    <a16:creationId xmlns:a16="http://schemas.microsoft.com/office/drawing/2014/main" id="{7432B5A3-5242-44CA-B046-3AFF52E509CF}"/>
                  </a:ext>
                </a:extLst>
              </p:cNvPr>
              <p:cNvPicPr/>
              <p:nvPr/>
            </p:nvPicPr>
            <p:blipFill>
              <a:blip r:embed="rId118"/>
              <a:stretch>
                <a:fillRect/>
              </a:stretch>
            </p:blipFill>
            <p:spPr>
              <a:xfrm>
                <a:off x="2479222" y="5232404"/>
                <a:ext cx="6624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3" name="筆跡 72">
                <a:extLst>
                  <a:ext uri="{FF2B5EF4-FFF2-40B4-BE49-F238E27FC236}">
                    <a16:creationId xmlns:a16="http://schemas.microsoft.com/office/drawing/2014/main" id="{D8D7A26D-467B-45C8-80D7-027B10528154}"/>
                  </a:ext>
                </a:extLst>
              </p14:cNvPr>
              <p14:cNvContentPartPr/>
              <p14:nvPr/>
            </p14:nvContentPartPr>
            <p14:xfrm>
              <a:off x="2488222" y="5166524"/>
              <a:ext cx="1284480" cy="115200"/>
            </p14:xfrm>
          </p:contentPart>
        </mc:Choice>
        <mc:Fallback xmlns="">
          <p:pic>
            <p:nvPicPr>
              <p:cNvPr id="73" name="筆跡 72">
                <a:extLst>
                  <a:ext uri="{FF2B5EF4-FFF2-40B4-BE49-F238E27FC236}">
                    <a16:creationId xmlns:a16="http://schemas.microsoft.com/office/drawing/2014/main" id="{D8D7A26D-467B-45C8-80D7-027B10528154}"/>
                  </a:ext>
                </a:extLst>
              </p:cNvPr>
              <p:cNvPicPr/>
              <p:nvPr/>
            </p:nvPicPr>
            <p:blipFill>
              <a:blip r:embed="rId120"/>
              <a:stretch>
                <a:fillRect/>
              </a:stretch>
            </p:blipFill>
            <p:spPr>
              <a:xfrm>
                <a:off x="2479582" y="5157884"/>
                <a:ext cx="13021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2" name="筆跡 91">
                <a:extLst>
                  <a:ext uri="{FF2B5EF4-FFF2-40B4-BE49-F238E27FC236}">
                    <a16:creationId xmlns:a16="http://schemas.microsoft.com/office/drawing/2014/main" id="{B93B9050-B500-405D-A0F8-E9E3FBA48A92}"/>
                  </a:ext>
                </a:extLst>
              </p14:cNvPr>
              <p14:cNvContentPartPr/>
              <p14:nvPr/>
            </p14:nvContentPartPr>
            <p14:xfrm>
              <a:off x="2392822" y="5219804"/>
              <a:ext cx="124200" cy="680040"/>
            </p14:xfrm>
          </p:contentPart>
        </mc:Choice>
        <mc:Fallback xmlns="">
          <p:pic>
            <p:nvPicPr>
              <p:cNvPr id="92" name="筆跡 91">
                <a:extLst>
                  <a:ext uri="{FF2B5EF4-FFF2-40B4-BE49-F238E27FC236}">
                    <a16:creationId xmlns:a16="http://schemas.microsoft.com/office/drawing/2014/main" id="{B93B9050-B500-405D-A0F8-E9E3FBA48A92}"/>
                  </a:ext>
                </a:extLst>
              </p:cNvPr>
              <p:cNvPicPr/>
              <p:nvPr/>
            </p:nvPicPr>
            <p:blipFill>
              <a:blip r:embed="rId122"/>
              <a:stretch>
                <a:fillRect/>
              </a:stretch>
            </p:blipFill>
            <p:spPr>
              <a:xfrm>
                <a:off x="2383822" y="5210804"/>
                <a:ext cx="141840" cy="6976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4" name="筆跡 93">
                <a:extLst>
                  <a:ext uri="{FF2B5EF4-FFF2-40B4-BE49-F238E27FC236}">
                    <a16:creationId xmlns:a16="http://schemas.microsoft.com/office/drawing/2014/main" id="{96C9E499-1D21-4A84-965D-7D66657FAEDD}"/>
                  </a:ext>
                </a:extLst>
              </p14:cNvPr>
              <p14:cNvContentPartPr/>
              <p14:nvPr/>
            </p14:nvContentPartPr>
            <p14:xfrm>
              <a:off x="1971262" y="5255804"/>
              <a:ext cx="169920" cy="291960"/>
            </p14:xfrm>
          </p:contentPart>
        </mc:Choice>
        <mc:Fallback xmlns="">
          <p:pic>
            <p:nvPicPr>
              <p:cNvPr id="94" name="筆跡 93">
                <a:extLst>
                  <a:ext uri="{FF2B5EF4-FFF2-40B4-BE49-F238E27FC236}">
                    <a16:creationId xmlns:a16="http://schemas.microsoft.com/office/drawing/2014/main" id="{96C9E499-1D21-4A84-965D-7D66657FAEDD}"/>
                  </a:ext>
                </a:extLst>
              </p:cNvPr>
              <p:cNvPicPr/>
              <p:nvPr/>
            </p:nvPicPr>
            <p:blipFill>
              <a:blip r:embed="rId124"/>
              <a:stretch>
                <a:fillRect/>
              </a:stretch>
            </p:blipFill>
            <p:spPr>
              <a:xfrm>
                <a:off x="1962262" y="5246804"/>
                <a:ext cx="187560" cy="309600"/>
              </a:xfrm>
              <a:prstGeom prst="rect">
                <a:avLst/>
              </a:prstGeom>
            </p:spPr>
          </p:pic>
        </mc:Fallback>
      </mc:AlternateContent>
      <p:grpSp>
        <p:nvGrpSpPr>
          <p:cNvPr id="116" name="群組 115">
            <a:extLst>
              <a:ext uri="{FF2B5EF4-FFF2-40B4-BE49-F238E27FC236}">
                <a16:creationId xmlns:a16="http://schemas.microsoft.com/office/drawing/2014/main" id="{6EE5E7EC-06EB-4548-B1BA-38303363F9B1}"/>
              </a:ext>
            </a:extLst>
          </p:cNvPr>
          <p:cNvGrpSpPr/>
          <p:nvPr/>
        </p:nvGrpSpPr>
        <p:grpSpPr>
          <a:xfrm>
            <a:off x="2900062" y="5107484"/>
            <a:ext cx="918720" cy="1100160"/>
            <a:chOff x="2900062" y="5107484"/>
            <a:chExt cx="918720" cy="1100160"/>
          </a:xfrm>
        </p:grpSpPr>
        <mc:AlternateContent xmlns:mc="http://schemas.openxmlformats.org/markup-compatibility/2006" xmlns:p14="http://schemas.microsoft.com/office/powerpoint/2010/main">
          <mc:Choice Requires="p14">
            <p:contentPart p14:bwMode="auto" r:id="rId125">
              <p14:nvContentPartPr>
                <p14:cNvPr id="79" name="筆跡 78">
                  <a:extLst>
                    <a:ext uri="{FF2B5EF4-FFF2-40B4-BE49-F238E27FC236}">
                      <a16:creationId xmlns:a16="http://schemas.microsoft.com/office/drawing/2014/main" id="{B1120E11-4ECA-474D-B933-78F341824061}"/>
                    </a:ext>
                  </a:extLst>
                </p14:cNvPr>
                <p14:cNvContentPartPr/>
                <p14:nvPr/>
              </p14:nvContentPartPr>
              <p14:xfrm>
                <a:off x="2916622" y="5733164"/>
                <a:ext cx="17280" cy="164520"/>
              </p14:xfrm>
            </p:contentPart>
          </mc:Choice>
          <mc:Fallback xmlns="">
            <p:pic>
              <p:nvPicPr>
                <p:cNvPr id="79" name="筆跡 78">
                  <a:extLst>
                    <a:ext uri="{FF2B5EF4-FFF2-40B4-BE49-F238E27FC236}">
                      <a16:creationId xmlns:a16="http://schemas.microsoft.com/office/drawing/2014/main" id="{B1120E11-4ECA-474D-B933-78F341824061}"/>
                    </a:ext>
                  </a:extLst>
                </p:cNvPr>
                <p:cNvPicPr/>
                <p:nvPr/>
              </p:nvPicPr>
              <p:blipFill>
                <a:blip r:embed="rId126"/>
                <a:stretch>
                  <a:fillRect/>
                </a:stretch>
              </p:blipFill>
              <p:spPr>
                <a:xfrm>
                  <a:off x="2907982" y="5724524"/>
                  <a:ext cx="3492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0" name="筆跡 79">
                  <a:extLst>
                    <a:ext uri="{FF2B5EF4-FFF2-40B4-BE49-F238E27FC236}">
                      <a16:creationId xmlns:a16="http://schemas.microsoft.com/office/drawing/2014/main" id="{F7062A24-2BD7-41A7-8C0A-5C99F8BDE058}"/>
                    </a:ext>
                  </a:extLst>
                </p14:cNvPr>
                <p14:cNvContentPartPr/>
                <p14:nvPr/>
              </p14:nvContentPartPr>
              <p14:xfrm>
                <a:off x="2909422" y="6043124"/>
                <a:ext cx="176760" cy="144360"/>
              </p14:xfrm>
            </p:contentPart>
          </mc:Choice>
          <mc:Fallback xmlns="">
            <p:pic>
              <p:nvPicPr>
                <p:cNvPr id="80" name="筆跡 79">
                  <a:extLst>
                    <a:ext uri="{FF2B5EF4-FFF2-40B4-BE49-F238E27FC236}">
                      <a16:creationId xmlns:a16="http://schemas.microsoft.com/office/drawing/2014/main" id="{F7062A24-2BD7-41A7-8C0A-5C99F8BDE058}"/>
                    </a:ext>
                  </a:extLst>
                </p:cNvPr>
                <p:cNvPicPr/>
                <p:nvPr/>
              </p:nvPicPr>
              <p:blipFill>
                <a:blip r:embed="rId128"/>
                <a:stretch>
                  <a:fillRect/>
                </a:stretch>
              </p:blipFill>
              <p:spPr>
                <a:xfrm>
                  <a:off x="2900422" y="6034124"/>
                  <a:ext cx="19440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1" name="筆跡 80">
                  <a:extLst>
                    <a:ext uri="{FF2B5EF4-FFF2-40B4-BE49-F238E27FC236}">
                      <a16:creationId xmlns:a16="http://schemas.microsoft.com/office/drawing/2014/main" id="{5F11C2F4-806E-4A27-A65A-8577ADB5E250}"/>
                    </a:ext>
                  </a:extLst>
                </p14:cNvPr>
                <p14:cNvContentPartPr/>
                <p14:nvPr/>
              </p14:nvContentPartPr>
              <p14:xfrm>
                <a:off x="3713662" y="5684204"/>
                <a:ext cx="1440" cy="102240"/>
              </p14:xfrm>
            </p:contentPart>
          </mc:Choice>
          <mc:Fallback xmlns="">
            <p:pic>
              <p:nvPicPr>
                <p:cNvPr id="81" name="筆跡 80">
                  <a:extLst>
                    <a:ext uri="{FF2B5EF4-FFF2-40B4-BE49-F238E27FC236}">
                      <a16:creationId xmlns:a16="http://schemas.microsoft.com/office/drawing/2014/main" id="{5F11C2F4-806E-4A27-A65A-8577ADB5E250}"/>
                    </a:ext>
                  </a:extLst>
                </p:cNvPr>
                <p:cNvPicPr/>
                <p:nvPr/>
              </p:nvPicPr>
              <p:blipFill>
                <a:blip r:embed="rId130"/>
                <a:stretch>
                  <a:fillRect/>
                </a:stretch>
              </p:blipFill>
              <p:spPr>
                <a:xfrm>
                  <a:off x="3704662" y="5675204"/>
                  <a:ext cx="1908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2" name="筆跡 81">
                  <a:extLst>
                    <a:ext uri="{FF2B5EF4-FFF2-40B4-BE49-F238E27FC236}">
                      <a16:creationId xmlns:a16="http://schemas.microsoft.com/office/drawing/2014/main" id="{D97710B3-9F3E-4165-8BE0-D912AFC9B8EA}"/>
                    </a:ext>
                  </a:extLst>
                </p14:cNvPr>
                <p14:cNvContentPartPr/>
                <p14:nvPr/>
              </p14:nvContentPartPr>
              <p14:xfrm>
                <a:off x="3697822" y="5910644"/>
                <a:ext cx="120960" cy="297000"/>
              </p14:xfrm>
            </p:contentPart>
          </mc:Choice>
          <mc:Fallback xmlns="">
            <p:pic>
              <p:nvPicPr>
                <p:cNvPr id="82" name="筆跡 81">
                  <a:extLst>
                    <a:ext uri="{FF2B5EF4-FFF2-40B4-BE49-F238E27FC236}">
                      <a16:creationId xmlns:a16="http://schemas.microsoft.com/office/drawing/2014/main" id="{D97710B3-9F3E-4165-8BE0-D912AFC9B8EA}"/>
                    </a:ext>
                  </a:extLst>
                </p:cNvPr>
                <p:cNvPicPr/>
                <p:nvPr/>
              </p:nvPicPr>
              <p:blipFill>
                <a:blip r:embed="rId132"/>
                <a:stretch>
                  <a:fillRect/>
                </a:stretch>
              </p:blipFill>
              <p:spPr>
                <a:xfrm>
                  <a:off x="3689182" y="5901644"/>
                  <a:ext cx="13860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3" name="筆跡 82">
                  <a:extLst>
                    <a:ext uri="{FF2B5EF4-FFF2-40B4-BE49-F238E27FC236}">
                      <a16:creationId xmlns:a16="http://schemas.microsoft.com/office/drawing/2014/main" id="{5878DE94-1B8A-4550-9D3F-3009F68AF929}"/>
                    </a:ext>
                  </a:extLst>
                </p14:cNvPr>
                <p14:cNvContentPartPr/>
                <p14:nvPr/>
              </p14:nvContentPartPr>
              <p14:xfrm>
                <a:off x="2900062" y="5200724"/>
                <a:ext cx="12960" cy="154440"/>
              </p14:xfrm>
            </p:contentPart>
          </mc:Choice>
          <mc:Fallback xmlns="">
            <p:pic>
              <p:nvPicPr>
                <p:cNvPr id="83" name="筆跡 82">
                  <a:extLst>
                    <a:ext uri="{FF2B5EF4-FFF2-40B4-BE49-F238E27FC236}">
                      <a16:creationId xmlns:a16="http://schemas.microsoft.com/office/drawing/2014/main" id="{5878DE94-1B8A-4550-9D3F-3009F68AF929}"/>
                    </a:ext>
                  </a:extLst>
                </p:cNvPr>
                <p:cNvPicPr/>
                <p:nvPr/>
              </p:nvPicPr>
              <p:blipFill>
                <a:blip r:embed="rId134"/>
                <a:stretch>
                  <a:fillRect/>
                </a:stretch>
              </p:blipFill>
              <p:spPr>
                <a:xfrm>
                  <a:off x="2891062" y="5192084"/>
                  <a:ext cx="306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4" name="筆跡 83">
                  <a:extLst>
                    <a:ext uri="{FF2B5EF4-FFF2-40B4-BE49-F238E27FC236}">
                      <a16:creationId xmlns:a16="http://schemas.microsoft.com/office/drawing/2014/main" id="{F9CA73CB-0CB8-4FAB-82F0-8C96E4F13FDF}"/>
                    </a:ext>
                  </a:extLst>
                </p14:cNvPr>
                <p14:cNvContentPartPr/>
                <p14:nvPr/>
              </p14:nvContentPartPr>
              <p14:xfrm>
                <a:off x="3712582" y="5107484"/>
                <a:ext cx="43560" cy="319680"/>
              </p14:xfrm>
            </p:contentPart>
          </mc:Choice>
          <mc:Fallback xmlns="">
            <p:pic>
              <p:nvPicPr>
                <p:cNvPr id="84" name="筆跡 83">
                  <a:extLst>
                    <a:ext uri="{FF2B5EF4-FFF2-40B4-BE49-F238E27FC236}">
                      <a16:creationId xmlns:a16="http://schemas.microsoft.com/office/drawing/2014/main" id="{F9CA73CB-0CB8-4FAB-82F0-8C96E4F13FDF}"/>
                    </a:ext>
                  </a:extLst>
                </p:cNvPr>
                <p:cNvPicPr/>
                <p:nvPr/>
              </p:nvPicPr>
              <p:blipFill>
                <a:blip r:embed="rId136"/>
                <a:stretch>
                  <a:fillRect/>
                </a:stretch>
              </p:blipFill>
              <p:spPr>
                <a:xfrm>
                  <a:off x="3703582" y="5098484"/>
                  <a:ext cx="6120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5" name="筆跡 84">
                  <a:extLst>
                    <a:ext uri="{FF2B5EF4-FFF2-40B4-BE49-F238E27FC236}">
                      <a16:creationId xmlns:a16="http://schemas.microsoft.com/office/drawing/2014/main" id="{E09AEBBC-7A0B-43E5-B630-AC3B21B2C9F8}"/>
                    </a:ext>
                  </a:extLst>
                </p14:cNvPr>
                <p14:cNvContentPartPr/>
                <p14:nvPr/>
              </p14:nvContentPartPr>
              <p14:xfrm>
                <a:off x="2947222" y="5173724"/>
                <a:ext cx="34920" cy="60840"/>
              </p14:xfrm>
            </p:contentPart>
          </mc:Choice>
          <mc:Fallback xmlns="">
            <p:pic>
              <p:nvPicPr>
                <p:cNvPr id="85" name="筆跡 84">
                  <a:extLst>
                    <a:ext uri="{FF2B5EF4-FFF2-40B4-BE49-F238E27FC236}">
                      <a16:creationId xmlns:a16="http://schemas.microsoft.com/office/drawing/2014/main" id="{E09AEBBC-7A0B-43E5-B630-AC3B21B2C9F8}"/>
                    </a:ext>
                  </a:extLst>
                </p:cNvPr>
                <p:cNvPicPr/>
                <p:nvPr/>
              </p:nvPicPr>
              <p:blipFill>
                <a:blip r:embed="rId138"/>
                <a:stretch>
                  <a:fillRect/>
                </a:stretch>
              </p:blipFill>
              <p:spPr>
                <a:xfrm>
                  <a:off x="2938222" y="5164724"/>
                  <a:ext cx="5256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6" name="筆跡 85">
                  <a:extLst>
                    <a:ext uri="{FF2B5EF4-FFF2-40B4-BE49-F238E27FC236}">
                      <a16:creationId xmlns:a16="http://schemas.microsoft.com/office/drawing/2014/main" id="{281457D1-0348-477F-B9D0-775108D1CA73}"/>
                    </a:ext>
                  </a:extLst>
                </p14:cNvPr>
                <p14:cNvContentPartPr/>
                <p14:nvPr/>
              </p14:nvContentPartPr>
              <p14:xfrm>
                <a:off x="2981782" y="5173724"/>
                <a:ext cx="50760" cy="113760"/>
              </p14:xfrm>
            </p:contentPart>
          </mc:Choice>
          <mc:Fallback xmlns="">
            <p:pic>
              <p:nvPicPr>
                <p:cNvPr id="86" name="筆跡 85">
                  <a:extLst>
                    <a:ext uri="{FF2B5EF4-FFF2-40B4-BE49-F238E27FC236}">
                      <a16:creationId xmlns:a16="http://schemas.microsoft.com/office/drawing/2014/main" id="{281457D1-0348-477F-B9D0-775108D1CA73}"/>
                    </a:ext>
                  </a:extLst>
                </p:cNvPr>
                <p:cNvPicPr/>
                <p:nvPr/>
              </p:nvPicPr>
              <p:blipFill>
                <a:blip r:embed="rId140"/>
                <a:stretch>
                  <a:fillRect/>
                </a:stretch>
              </p:blipFill>
              <p:spPr>
                <a:xfrm>
                  <a:off x="2973142" y="5164724"/>
                  <a:ext cx="68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7" name="筆跡 86">
                  <a:extLst>
                    <a:ext uri="{FF2B5EF4-FFF2-40B4-BE49-F238E27FC236}">
                      <a16:creationId xmlns:a16="http://schemas.microsoft.com/office/drawing/2014/main" id="{5310DD74-05CA-4D8B-9CE4-466F9EF9AF5D}"/>
                    </a:ext>
                  </a:extLst>
                </p14:cNvPr>
                <p14:cNvContentPartPr/>
                <p14:nvPr/>
              </p14:nvContentPartPr>
              <p14:xfrm>
                <a:off x="3068902" y="5184884"/>
                <a:ext cx="21240" cy="104400"/>
              </p14:xfrm>
            </p:contentPart>
          </mc:Choice>
          <mc:Fallback xmlns="">
            <p:pic>
              <p:nvPicPr>
                <p:cNvPr id="87" name="筆跡 86">
                  <a:extLst>
                    <a:ext uri="{FF2B5EF4-FFF2-40B4-BE49-F238E27FC236}">
                      <a16:creationId xmlns:a16="http://schemas.microsoft.com/office/drawing/2014/main" id="{5310DD74-05CA-4D8B-9CE4-466F9EF9AF5D}"/>
                    </a:ext>
                  </a:extLst>
                </p:cNvPr>
                <p:cNvPicPr/>
                <p:nvPr/>
              </p:nvPicPr>
              <p:blipFill>
                <a:blip r:embed="rId142"/>
                <a:stretch>
                  <a:fillRect/>
                </a:stretch>
              </p:blipFill>
              <p:spPr>
                <a:xfrm>
                  <a:off x="3060262" y="5176244"/>
                  <a:ext cx="388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88" name="筆跡 87">
                  <a:extLst>
                    <a:ext uri="{FF2B5EF4-FFF2-40B4-BE49-F238E27FC236}">
                      <a16:creationId xmlns:a16="http://schemas.microsoft.com/office/drawing/2014/main" id="{ED0B4E7B-2F53-46CD-BDBE-1F553E22BC07}"/>
                    </a:ext>
                  </a:extLst>
                </p14:cNvPr>
                <p14:cNvContentPartPr/>
                <p14:nvPr/>
              </p14:nvContentPartPr>
              <p14:xfrm>
                <a:off x="3123622" y="5234204"/>
                <a:ext cx="25560" cy="100440"/>
              </p14:xfrm>
            </p:contentPart>
          </mc:Choice>
          <mc:Fallback xmlns="">
            <p:pic>
              <p:nvPicPr>
                <p:cNvPr id="88" name="筆跡 87">
                  <a:extLst>
                    <a:ext uri="{FF2B5EF4-FFF2-40B4-BE49-F238E27FC236}">
                      <a16:creationId xmlns:a16="http://schemas.microsoft.com/office/drawing/2014/main" id="{ED0B4E7B-2F53-46CD-BDBE-1F553E22BC07}"/>
                    </a:ext>
                  </a:extLst>
                </p:cNvPr>
                <p:cNvPicPr/>
                <p:nvPr/>
              </p:nvPicPr>
              <p:blipFill>
                <a:blip r:embed="rId144"/>
                <a:stretch>
                  <a:fillRect/>
                </a:stretch>
              </p:blipFill>
              <p:spPr>
                <a:xfrm>
                  <a:off x="3114622" y="5225204"/>
                  <a:ext cx="432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89" name="筆跡 88">
                  <a:extLst>
                    <a:ext uri="{FF2B5EF4-FFF2-40B4-BE49-F238E27FC236}">
                      <a16:creationId xmlns:a16="http://schemas.microsoft.com/office/drawing/2014/main" id="{A993418F-8924-444D-AED5-FBDE3E768F75}"/>
                    </a:ext>
                  </a:extLst>
                </p14:cNvPr>
                <p14:cNvContentPartPr/>
                <p14:nvPr/>
              </p14:nvContentPartPr>
              <p14:xfrm>
                <a:off x="3201382" y="5171564"/>
                <a:ext cx="83160" cy="96840"/>
              </p14:xfrm>
            </p:contentPart>
          </mc:Choice>
          <mc:Fallback xmlns="">
            <p:pic>
              <p:nvPicPr>
                <p:cNvPr id="89" name="筆跡 88">
                  <a:extLst>
                    <a:ext uri="{FF2B5EF4-FFF2-40B4-BE49-F238E27FC236}">
                      <a16:creationId xmlns:a16="http://schemas.microsoft.com/office/drawing/2014/main" id="{A993418F-8924-444D-AED5-FBDE3E768F75}"/>
                    </a:ext>
                  </a:extLst>
                </p:cNvPr>
                <p:cNvPicPr/>
                <p:nvPr/>
              </p:nvPicPr>
              <p:blipFill>
                <a:blip r:embed="rId146"/>
                <a:stretch>
                  <a:fillRect/>
                </a:stretch>
              </p:blipFill>
              <p:spPr>
                <a:xfrm>
                  <a:off x="3192382" y="5162924"/>
                  <a:ext cx="1008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0" name="筆跡 89">
                  <a:extLst>
                    <a:ext uri="{FF2B5EF4-FFF2-40B4-BE49-F238E27FC236}">
                      <a16:creationId xmlns:a16="http://schemas.microsoft.com/office/drawing/2014/main" id="{7A09F744-D0AC-4A75-92FE-6007D9184196}"/>
                    </a:ext>
                  </a:extLst>
                </p14:cNvPr>
                <p14:cNvContentPartPr/>
                <p14:nvPr/>
              </p14:nvContentPartPr>
              <p14:xfrm>
                <a:off x="3348262" y="5171564"/>
                <a:ext cx="24480" cy="70200"/>
              </p14:xfrm>
            </p:contentPart>
          </mc:Choice>
          <mc:Fallback xmlns="">
            <p:pic>
              <p:nvPicPr>
                <p:cNvPr id="90" name="筆跡 89">
                  <a:extLst>
                    <a:ext uri="{FF2B5EF4-FFF2-40B4-BE49-F238E27FC236}">
                      <a16:creationId xmlns:a16="http://schemas.microsoft.com/office/drawing/2014/main" id="{7A09F744-D0AC-4A75-92FE-6007D9184196}"/>
                    </a:ext>
                  </a:extLst>
                </p:cNvPr>
                <p:cNvPicPr/>
                <p:nvPr/>
              </p:nvPicPr>
              <p:blipFill>
                <a:blip r:embed="rId148"/>
                <a:stretch>
                  <a:fillRect/>
                </a:stretch>
              </p:blipFill>
              <p:spPr>
                <a:xfrm>
                  <a:off x="3339262" y="5162924"/>
                  <a:ext cx="4212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1" name="筆跡 90">
                  <a:extLst>
                    <a:ext uri="{FF2B5EF4-FFF2-40B4-BE49-F238E27FC236}">
                      <a16:creationId xmlns:a16="http://schemas.microsoft.com/office/drawing/2014/main" id="{D1DA5640-734A-41E5-B85C-875899830C57}"/>
                    </a:ext>
                  </a:extLst>
                </p14:cNvPr>
                <p14:cNvContentPartPr/>
                <p14:nvPr/>
              </p14:nvContentPartPr>
              <p14:xfrm>
                <a:off x="3372382" y="5171564"/>
                <a:ext cx="124200" cy="77760"/>
              </p14:xfrm>
            </p:contentPart>
          </mc:Choice>
          <mc:Fallback xmlns="">
            <p:pic>
              <p:nvPicPr>
                <p:cNvPr id="91" name="筆跡 90">
                  <a:extLst>
                    <a:ext uri="{FF2B5EF4-FFF2-40B4-BE49-F238E27FC236}">
                      <a16:creationId xmlns:a16="http://schemas.microsoft.com/office/drawing/2014/main" id="{D1DA5640-734A-41E5-B85C-875899830C57}"/>
                    </a:ext>
                  </a:extLst>
                </p:cNvPr>
                <p:cNvPicPr/>
                <p:nvPr/>
              </p:nvPicPr>
              <p:blipFill>
                <a:blip r:embed="rId150"/>
                <a:stretch>
                  <a:fillRect/>
                </a:stretch>
              </p:blipFill>
              <p:spPr>
                <a:xfrm>
                  <a:off x="3363742" y="5162924"/>
                  <a:ext cx="1418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6" name="筆跡 95">
                  <a:extLst>
                    <a:ext uri="{FF2B5EF4-FFF2-40B4-BE49-F238E27FC236}">
                      <a16:creationId xmlns:a16="http://schemas.microsoft.com/office/drawing/2014/main" id="{A5EC8EBF-E530-4CB2-AC06-4D10F14CD725}"/>
                    </a:ext>
                  </a:extLst>
                </p14:cNvPr>
                <p14:cNvContentPartPr/>
                <p14:nvPr/>
              </p14:nvContentPartPr>
              <p14:xfrm>
                <a:off x="2918782" y="5319164"/>
                <a:ext cx="59040" cy="502920"/>
              </p14:xfrm>
            </p:contentPart>
          </mc:Choice>
          <mc:Fallback xmlns="">
            <p:pic>
              <p:nvPicPr>
                <p:cNvPr id="96" name="筆跡 95">
                  <a:extLst>
                    <a:ext uri="{FF2B5EF4-FFF2-40B4-BE49-F238E27FC236}">
                      <a16:creationId xmlns:a16="http://schemas.microsoft.com/office/drawing/2014/main" id="{A5EC8EBF-E530-4CB2-AC06-4D10F14CD725}"/>
                    </a:ext>
                  </a:extLst>
                </p:cNvPr>
                <p:cNvPicPr/>
                <p:nvPr/>
              </p:nvPicPr>
              <p:blipFill>
                <a:blip r:embed="rId152"/>
                <a:stretch>
                  <a:fillRect/>
                </a:stretch>
              </p:blipFill>
              <p:spPr>
                <a:xfrm>
                  <a:off x="2910142" y="5310164"/>
                  <a:ext cx="76680" cy="52056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7" name="筆跡 96">
                  <a:extLst>
                    <a:ext uri="{FF2B5EF4-FFF2-40B4-BE49-F238E27FC236}">
                      <a16:creationId xmlns:a16="http://schemas.microsoft.com/office/drawing/2014/main" id="{CA14CAEB-6C0E-4B1B-BD5A-FAC5DB103E32}"/>
                    </a:ext>
                  </a:extLst>
                </p14:cNvPr>
                <p14:cNvContentPartPr/>
                <p14:nvPr/>
              </p14:nvContentPartPr>
              <p14:xfrm>
                <a:off x="3701062" y="5209364"/>
                <a:ext cx="33120" cy="542880"/>
              </p14:xfrm>
            </p:contentPart>
          </mc:Choice>
          <mc:Fallback xmlns="">
            <p:pic>
              <p:nvPicPr>
                <p:cNvPr id="97" name="筆跡 96">
                  <a:extLst>
                    <a:ext uri="{FF2B5EF4-FFF2-40B4-BE49-F238E27FC236}">
                      <a16:creationId xmlns:a16="http://schemas.microsoft.com/office/drawing/2014/main" id="{CA14CAEB-6C0E-4B1B-BD5A-FAC5DB103E32}"/>
                    </a:ext>
                  </a:extLst>
                </p:cNvPr>
                <p:cNvPicPr/>
                <p:nvPr/>
              </p:nvPicPr>
              <p:blipFill>
                <a:blip r:embed="rId154"/>
                <a:stretch>
                  <a:fillRect/>
                </a:stretch>
              </p:blipFill>
              <p:spPr>
                <a:xfrm>
                  <a:off x="3692062" y="5200724"/>
                  <a:ext cx="50760" cy="5605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8" name="筆跡 97">
                  <a:extLst>
                    <a:ext uri="{FF2B5EF4-FFF2-40B4-BE49-F238E27FC236}">
                      <a16:creationId xmlns:a16="http://schemas.microsoft.com/office/drawing/2014/main" id="{C96B0CA9-A8D3-4236-8D36-811F14C5519C}"/>
                    </a:ext>
                  </a:extLst>
                </p14:cNvPr>
                <p14:cNvContentPartPr/>
                <p14:nvPr/>
              </p14:nvContentPartPr>
              <p14:xfrm>
                <a:off x="3022822" y="5256524"/>
                <a:ext cx="85320" cy="319680"/>
              </p14:xfrm>
            </p:contentPart>
          </mc:Choice>
          <mc:Fallback xmlns="">
            <p:pic>
              <p:nvPicPr>
                <p:cNvPr id="98" name="筆跡 97">
                  <a:extLst>
                    <a:ext uri="{FF2B5EF4-FFF2-40B4-BE49-F238E27FC236}">
                      <a16:creationId xmlns:a16="http://schemas.microsoft.com/office/drawing/2014/main" id="{C96B0CA9-A8D3-4236-8D36-811F14C5519C}"/>
                    </a:ext>
                  </a:extLst>
                </p:cNvPr>
                <p:cNvPicPr/>
                <p:nvPr/>
              </p:nvPicPr>
              <p:blipFill>
                <a:blip r:embed="rId156"/>
                <a:stretch>
                  <a:fillRect/>
                </a:stretch>
              </p:blipFill>
              <p:spPr>
                <a:xfrm>
                  <a:off x="3013822" y="5247884"/>
                  <a:ext cx="10296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9" name="筆跡 98">
                  <a:extLst>
                    <a:ext uri="{FF2B5EF4-FFF2-40B4-BE49-F238E27FC236}">
                      <a16:creationId xmlns:a16="http://schemas.microsoft.com/office/drawing/2014/main" id="{60CBBD6D-F86B-4309-8419-70297681699C}"/>
                    </a:ext>
                  </a:extLst>
                </p14:cNvPr>
                <p14:cNvContentPartPr/>
                <p14:nvPr/>
              </p14:nvContentPartPr>
              <p14:xfrm>
                <a:off x="3094102" y="5234204"/>
                <a:ext cx="120960" cy="433440"/>
              </p14:xfrm>
            </p:contentPart>
          </mc:Choice>
          <mc:Fallback xmlns="">
            <p:pic>
              <p:nvPicPr>
                <p:cNvPr id="99" name="筆跡 98">
                  <a:extLst>
                    <a:ext uri="{FF2B5EF4-FFF2-40B4-BE49-F238E27FC236}">
                      <a16:creationId xmlns:a16="http://schemas.microsoft.com/office/drawing/2014/main" id="{60CBBD6D-F86B-4309-8419-70297681699C}"/>
                    </a:ext>
                  </a:extLst>
                </p:cNvPr>
                <p:cNvPicPr/>
                <p:nvPr/>
              </p:nvPicPr>
              <p:blipFill>
                <a:blip r:embed="rId158"/>
                <a:stretch>
                  <a:fillRect/>
                </a:stretch>
              </p:blipFill>
              <p:spPr>
                <a:xfrm>
                  <a:off x="3085462" y="5225204"/>
                  <a:ext cx="13860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00" name="筆跡 99">
                  <a:extLst>
                    <a:ext uri="{FF2B5EF4-FFF2-40B4-BE49-F238E27FC236}">
                      <a16:creationId xmlns:a16="http://schemas.microsoft.com/office/drawing/2014/main" id="{40C5858D-B7B9-446E-8943-743B8B56E9FC}"/>
                    </a:ext>
                  </a:extLst>
                </p14:cNvPr>
                <p14:cNvContentPartPr/>
                <p14:nvPr/>
              </p14:nvContentPartPr>
              <p14:xfrm>
                <a:off x="3184462" y="5209364"/>
                <a:ext cx="142200" cy="512640"/>
              </p14:xfrm>
            </p:contentPart>
          </mc:Choice>
          <mc:Fallback xmlns="">
            <p:pic>
              <p:nvPicPr>
                <p:cNvPr id="100" name="筆跡 99">
                  <a:extLst>
                    <a:ext uri="{FF2B5EF4-FFF2-40B4-BE49-F238E27FC236}">
                      <a16:creationId xmlns:a16="http://schemas.microsoft.com/office/drawing/2014/main" id="{40C5858D-B7B9-446E-8943-743B8B56E9FC}"/>
                    </a:ext>
                  </a:extLst>
                </p:cNvPr>
                <p:cNvPicPr/>
                <p:nvPr/>
              </p:nvPicPr>
              <p:blipFill>
                <a:blip r:embed="rId160"/>
                <a:stretch>
                  <a:fillRect/>
                </a:stretch>
              </p:blipFill>
              <p:spPr>
                <a:xfrm>
                  <a:off x="3175462" y="5200724"/>
                  <a:ext cx="159840" cy="5302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1" name="筆跡 100">
                  <a:extLst>
                    <a:ext uri="{FF2B5EF4-FFF2-40B4-BE49-F238E27FC236}">
                      <a16:creationId xmlns:a16="http://schemas.microsoft.com/office/drawing/2014/main" id="{F8C166E7-BEB9-4CC3-BD29-7CE18B54F01C}"/>
                    </a:ext>
                  </a:extLst>
                </p14:cNvPr>
                <p14:cNvContentPartPr/>
                <p14:nvPr/>
              </p14:nvContentPartPr>
              <p14:xfrm>
                <a:off x="3266182" y="5213324"/>
                <a:ext cx="174600" cy="506880"/>
              </p14:xfrm>
            </p:contentPart>
          </mc:Choice>
          <mc:Fallback xmlns="">
            <p:pic>
              <p:nvPicPr>
                <p:cNvPr id="101" name="筆跡 100">
                  <a:extLst>
                    <a:ext uri="{FF2B5EF4-FFF2-40B4-BE49-F238E27FC236}">
                      <a16:creationId xmlns:a16="http://schemas.microsoft.com/office/drawing/2014/main" id="{F8C166E7-BEB9-4CC3-BD29-7CE18B54F01C}"/>
                    </a:ext>
                  </a:extLst>
                </p:cNvPr>
                <p:cNvPicPr/>
                <p:nvPr/>
              </p:nvPicPr>
              <p:blipFill>
                <a:blip r:embed="rId162"/>
                <a:stretch>
                  <a:fillRect/>
                </a:stretch>
              </p:blipFill>
              <p:spPr>
                <a:xfrm>
                  <a:off x="3257542" y="5204324"/>
                  <a:ext cx="192240" cy="5245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02" name="筆跡 101">
                  <a:extLst>
                    <a:ext uri="{FF2B5EF4-FFF2-40B4-BE49-F238E27FC236}">
                      <a16:creationId xmlns:a16="http://schemas.microsoft.com/office/drawing/2014/main" id="{1AA86F9E-CEC3-4B23-A9AE-9A54B084B418}"/>
                    </a:ext>
                  </a:extLst>
                </p14:cNvPr>
                <p14:cNvContentPartPr/>
                <p14:nvPr/>
              </p14:nvContentPartPr>
              <p14:xfrm>
                <a:off x="3362662" y="5207564"/>
                <a:ext cx="143280" cy="526320"/>
              </p14:xfrm>
            </p:contentPart>
          </mc:Choice>
          <mc:Fallback xmlns="">
            <p:pic>
              <p:nvPicPr>
                <p:cNvPr id="102" name="筆跡 101">
                  <a:extLst>
                    <a:ext uri="{FF2B5EF4-FFF2-40B4-BE49-F238E27FC236}">
                      <a16:creationId xmlns:a16="http://schemas.microsoft.com/office/drawing/2014/main" id="{1AA86F9E-CEC3-4B23-A9AE-9A54B084B418}"/>
                    </a:ext>
                  </a:extLst>
                </p:cNvPr>
                <p:cNvPicPr/>
                <p:nvPr/>
              </p:nvPicPr>
              <p:blipFill>
                <a:blip r:embed="rId164"/>
                <a:stretch>
                  <a:fillRect/>
                </a:stretch>
              </p:blipFill>
              <p:spPr>
                <a:xfrm>
                  <a:off x="3354022" y="5198924"/>
                  <a:ext cx="160920" cy="54396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3" name="筆跡 102">
                  <a:extLst>
                    <a:ext uri="{FF2B5EF4-FFF2-40B4-BE49-F238E27FC236}">
                      <a16:creationId xmlns:a16="http://schemas.microsoft.com/office/drawing/2014/main" id="{B123902D-6416-4B3D-96C7-68E12A919714}"/>
                    </a:ext>
                  </a:extLst>
                </p14:cNvPr>
                <p14:cNvContentPartPr/>
                <p14:nvPr/>
              </p14:nvContentPartPr>
              <p14:xfrm>
                <a:off x="3441862" y="5362724"/>
                <a:ext cx="95760" cy="397080"/>
              </p14:xfrm>
            </p:contentPart>
          </mc:Choice>
          <mc:Fallback xmlns="">
            <p:pic>
              <p:nvPicPr>
                <p:cNvPr id="103" name="筆跡 102">
                  <a:extLst>
                    <a:ext uri="{FF2B5EF4-FFF2-40B4-BE49-F238E27FC236}">
                      <a16:creationId xmlns:a16="http://schemas.microsoft.com/office/drawing/2014/main" id="{B123902D-6416-4B3D-96C7-68E12A919714}"/>
                    </a:ext>
                  </a:extLst>
                </p:cNvPr>
                <p:cNvPicPr/>
                <p:nvPr/>
              </p:nvPicPr>
              <p:blipFill>
                <a:blip r:embed="rId166"/>
                <a:stretch>
                  <a:fillRect/>
                </a:stretch>
              </p:blipFill>
              <p:spPr>
                <a:xfrm>
                  <a:off x="3433222" y="5353724"/>
                  <a:ext cx="11340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5" name="筆跡 104">
                  <a:extLst>
                    <a:ext uri="{FF2B5EF4-FFF2-40B4-BE49-F238E27FC236}">
                      <a16:creationId xmlns:a16="http://schemas.microsoft.com/office/drawing/2014/main" id="{1A3EEA6E-D5CE-481A-8675-B225C2F8CC57}"/>
                    </a:ext>
                  </a:extLst>
                </p14:cNvPr>
                <p14:cNvContentPartPr/>
                <p14:nvPr/>
              </p14:nvContentPartPr>
              <p14:xfrm>
                <a:off x="3524662" y="5396564"/>
                <a:ext cx="106560" cy="381960"/>
              </p14:xfrm>
            </p:contentPart>
          </mc:Choice>
          <mc:Fallback xmlns="">
            <p:pic>
              <p:nvPicPr>
                <p:cNvPr id="105" name="筆跡 104">
                  <a:extLst>
                    <a:ext uri="{FF2B5EF4-FFF2-40B4-BE49-F238E27FC236}">
                      <a16:creationId xmlns:a16="http://schemas.microsoft.com/office/drawing/2014/main" id="{1A3EEA6E-D5CE-481A-8675-B225C2F8CC57}"/>
                    </a:ext>
                  </a:extLst>
                </p:cNvPr>
                <p:cNvPicPr/>
                <p:nvPr/>
              </p:nvPicPr>
              <p:blipFill>
                <a:blip r:embed="rId168"/>
                <a:stretch>
                  <a:fillRect/>
                </a:stretch>
              </p:blipFill>
              <p:spPr>
                <a:xfrm>
                  <a:off x="3515662" y="5387924"/>
                  <a:ext cx="12420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06" name="筆跡 105">
                  <a:extLst>
                    <a:ext uri="{FF2B5EF4-FFF2-40B4-BE49-F238E27FC236}">
                      <a16:creationId xmlns:a16="http://schemas.microsoft.com/office/drawing/2014/main" id="{9032AC03-E41F-412D-A532-6231FACBF3D4}"/>
                    </a:ext>
                  </a:extLst>
                </p14:cNvPr>
                <p14:cNvContentPartPr/>
                <p14:nvPr/>
              </p14:nvContentPartPr>
              <p14:xfrm>
                <a:off x="3568582" y="5491244"/>
                <a:ext cx="99000" cy="291240"/>
              </p14:xfrm>
            </p:contentPart>
          </mc:Choice>
          <mc:Fallback xmlns="">
            <p:pic>
              <p:nvPicPr>
                <p:cNvPr id="106" name="筆跡 105">
                  <a:extLst>
                    <a:ext uri="{FF2B5EF4-FFF2-40B4-BE49-F238E27FC236}">
                      <a16:creationId xmlns:a16="http://schemas.microsoft.com/office/drawing/2014/main" id="{9032AC03-E41F-412D-A532-6231FACBF3D4}"/>
                    </a:ext>
                  </a:extLst>
                </p:cNvPr>
                <p:cNvPicPr/>
                <p:nvPr/>
              </p:nvPicPr>
              <p:blipFill>
                <a:blip r:embed="rId170"/>
                <a:stretch>
                  <a:fillRect/>
                </a:stretch>
              </p:blipFill>
              <p:spPr>
                <a:xfrm>
                  <a:off x="3559942" y="5482244"/>
                  <a:ext cx="11664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07" name="筆跡 106">
                  <a:extLst>
                    <a:ext uri="{FF2B5EF4-FFF2-40B4-BE49-F238E27FC236}">
                      <a16:creationId xmlns:a16="http://schemas.microsoft.com/office/drawing/2014/main" id="{B8B6B4D7-F752-4EBB-9E49-96110705E4F0}"/>
                    </a:ext>
                  </a:extLst>
                </p14:cNvPr>
                <p14:cNvContentPartPr/>
                <p14:nvPr/>
              </p14:nvContentPartPr>
              <p14:xfrm>
                <a:off x="3497302" y="5160404"/>
                <a:ext cx="190440" cy="338760"/>
              </p14:xfrm>
            </p:contentPart>
          </mc:Choice>
          <mc:Fallback xmlns="">
            <p:pic>
              <p:nvPicPr>
                <p:cNvPr id="107" name="筆跡 106">
                  <a:extLst>
                    <a:ext uri="{FF2B5EF4-FFF2-40B4-BE49-F238E27FC236}">
                      <a16:creationId xmlns:a16="http://schemas.microsoft.com/office/drawing/2014/main" id="{B8B6B4D7-F752-4EBB-9E49-96110705E4F0}"/>
                    </a:ext>
                  </a:extLst>
                </p:cNvPr>
                <p:cNvPicPr/>
                <p:nvPr/>
              </p:nvPicPr>
              <p:blipFill>
                <a:blip r:embed="rId172"/>
                <a:stretch>
                  <a:fillRect/>
                </a:stretch>
              </p:blipFill>
              <p:spPr>
                <a:xfrm>
                  <a:off x="3488662" y="5151404"/>
                  <a:ext cx="20808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08" name="筆跡 107">
                  <a:extLst>
                    <a:ext uri="{FF2B5EF4-FFF2-40B4-BE49-F238E27FC236}">
                      <a16:creationId xmlns:a16="http://schemas.microsoft.com/office/drawing/2014/main" id="{8A7C151D-CA0E-4975-8531-757D1788D313}"/>
                    </a:ext>
                  </a:extLst>
                </p14:cNvPr>
                <p14:cNvContentPartPr/>
                <p14:nvPr/>
              </p14:nvContentPartPr>
              <p14:xfrm>
                <a:off x="3390382" y="5200004"/>
                <a:ext cx="233280" cy="365040"/>
              </p14:xfrm>
            </p:contentPart>
          </mc:Choice>
          <mc:Fallback xmlns="">
            <p:pic>
              <p:nvPicPr>
                <p:cNvPr id="108" name="筆跡 107">
                  <a:extLst>
                    <a:ext uri="{FF2B5EF4-FFF2-40B4-BE49-F238E27FC236}">
                      <a16:creationId xmlns:a16="http://schemas.microsoft.com/office/drawing/2014/main" id="{8A7C151D-CA0E-4975-8531-757D1788D313}"/>
                    </a:ext>
                  </a:extLst>
                </p:cNvPr>
                <p:cNvPicPr/>
                <p:nvPr/>
              </p:nvPicPr>
              <p:blipFill>
                <a:blip r:embed="rId174"/>
                <a:stretch>
                  <a:fillRect/>
                </a:stretch>
              </p:blipFill>
              <p:spPr>
                <a:xfrm>
                  <a:off x="3381382" y="5191364"/>
                  <a:ext cx="25092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09" name="筆跡 108">
                  <a:extLst>
                    <a:ext uri="{FF2B5EF4-FFF2-40B4-BE49-F238E27FC236}">
                      <a16:creationId xmlns:a16="http://schemas.microsoft.com/office/drawing/2014/main" id="{B14EAD47-6F93-4102-B6BF-E5EEF93E58B7}"/>
                    </a:ext>
                  </a:extLst>
                </p14:cNvPr>
                <p14:cNvContentPartPr/>
                <p14:nvPr/>
              </p14:nvContentPartPr>
              <p14:xfrm>
                <a:off x="3303262" y="5315204"/>
                <a:ext cx="237600" cy="283680"/>
              </p14:xfrm>
            </p:contentPart>
          </mc:Choice>
          <mc:Fallback xmlns="">
            <p:pic>
              <p:nvPicPr>
                <p:cNvPr id="109" name="筆跡 108">
                  <a:extLst>
                    <a:ext uri="{FF2B5EF4-FFF2-40B4-BE49-F238E27FC236}">
                      <a16:creationId xmlns:a16="http://schemas.microsoft.com/office/drawing/2014/main" id="{B14EAD47-6F93-4102-B6BF-E5EEF93E58B7}"/>
                    </a:ext>
                  </a:extLst>
                </p:cNvPr>
                <p:cNvPicPr/>
                <p:nvPr/>
              </p:nvPicPr>
              <p:blipFill>
                <a:blip r:embed="rId176"/>
                <a:stretch>
                  <a:fillRect/>
                </a:stretch>
              </p:blipFill>
              <p:spPr>
                <a:xfrm>
                  <a:off x="3294262" y="5306564"/>
                  <a:ext cx="2552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10" name="筆跡 109">
                  <a:extLst>
                    <a:ext uri="{FF2B5EF4-FFF2-40B4-BE49-F238E27FC236}">
                      <a16:creationId xmlns:a16="http://schemas.microsoft.com/office/drawing/2014/main" id="{32B73689-32D4-4CBA-B448-F8BB901DFE9A}"/>
                    </a:ext>
                  </a:extLst>
                </p14:cNvPr>
                <p14:cNvContentPartPr/>
                <p14:nvPr/>
              </p14:nvContentPartPr>
              <p14:xfrm>
                <a:off x="3192742" y="5277404"/>
                <a:ext cx="225000" cy="334800"/>
              </p14:xfrm>
            </p:contentPart>
          </mc:Choice>
          <mc:Fallback xmlns="">
            <p:pic>
              <p:nvPicPr>
                <p:cNvPr id="110" name="筆跡 109">
                  <a:extLst>
                    <a:ext uri="{FF2B5EF4-FFF2-40B4-BE49-F238E27FC236}">
                      <a16:creationId xmlns:a16="http://schemas.microsoft.com/office/drawing/2014/main" id="{32B73689-32D4-4CBA-B448-F8BB901DFE9A}"/>
                    </a:ext>
                  </a:extLst>
                </p:cNvPr>
                <p:cNvPicPr/>
                <p:nvPr/>
              </p:nvPicPr>
              <p:blipFill>
                <a:blip r:embed="rId178"/>
                <a:stretch>
                  <a:fillRect/>
                </a:stretch>
              </p:blipFill>
              <p:spPr>
                <a:xfrm>
                  <a:off x="3184102" y="5268764"/>
                  <a:ext cx="242640" cy="3524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11" name="筆跡 110">
                  <a:extLst>
                    <a:ext uri="{FF2B5EF4-FFF2-40B4-BE49-F238E27FC236}">
                      <a16:creationId xmlns:a16="http://schemas.microsoft.com/office/drawing/2014/main" id="{AA0C2DC9-884E-4332-87FD-13D97DE82E61}"/>
                    </a:ext>
                  </a:extLst>
                </p14:cNvPr>
                <p14:cNvContentPartPr/>
                <p14:nvPr/>
              </p14:nvContentPartPr>
              <p14:xfrm>
                <a:off x="3161422" y="5334284"/>
                <a:ext cx="201600" cy="281160"/>
              </p14:xfrm>
            </p:contentPart>
          </mc:Choice>
          <mc:Fallback xmlns="">
            <p:pic>
              <p:nvPicPr>
                <p:cNvPr id="111" name="筆跡 110">
                  <a:extLst>
                    <a:ext uri="{FF2B5EF4-FFF2-40B4-BE49-F238E27FC236}">
                      <a16:creationId xmlns:a16="http://schemas.microsoft.com/office/drawing/2014/main" id="{AA0C2DC9-884E-4332-87FD-13D97DE82E61}"/>
                    </a:ext>
                  </a:extLst>
                </p:cNvPr>
                <p:cNvPicPr/>
                <p:nvPr/>
              </p:nvPicPr>
              <p:blipFill>
                <a:blip r:embed="rId180"/>
                <a:stretch>
                  <a:fillRect/>
                </a:stretch>
              </p:blipFill>
              <p:spPr>
                <a:xfrm>
                  <a:off x="3152422" y="5325284"/>
                  <a:ext cx="21924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12" name="筆跡 111">
                  <a:extLst>
                    <a:ext uri="{FF2B5EF4-FFF2-40B4-BE49-F238E27FC236}">
                      <a16:creationId xmlns:a16="http://schemas.microsoft.com/office/drawing/2014/main" id="{1E8498F3-8211-44B9-A80B-0E30C997B48C}"/>
                    </a:ext>
                  </a:extLst>
                </p14:cNvPr>
                <p14:cNvContentPartPr/>
                <p14:nvPr/>
              </p14:nvContentPartPr>
              <p14:xfrm>
                <a:off x="3137302" y="5425004"/>
                <a:ext cx="162000" cy="255600"/>
              </p14:xfrm>
            </p:contentPart>
          </mc:Choice>
          <mc:Fallback xmlns="">
            <p:pic>
              <p:nvPicPr>
                <p:cNvPr id="112" name="筆跡 111">
                  <a:extLst>
                    <a:ext uri="{FF2B5EF4-FFF2-40B4-BE49-F238E27FC236}">
                      <a16:creationId xmlns:a16="http://schemas.microsoft.com/office/drawing/2014/main" id="{1E8498F3-8211-44B9-A80B-0E30C997B48C}"/>
                    </a:ext>
                  </a:extLst>
                </p:cNvPr>
                <p:cNvPicPr/>
                <p:nvPr/>
              </p:nvPicPr>
              <p:blipFill>
                <a:blip r:embed="rId182"/>
                <a:stretch>
                  <a:fillRect/>
                </a:stretch>
              </p:blipFill>
              <p:spPr>
                <a:xfrm>
                  <a:off x="3128302" y="5416004"/>
                  <a:ext cx="1796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3" name="筆跡 112">
                  <a:extLst>
                    <a:ext uri="{FF2B5EF4-FFF2-40B4-BE49-F238E27FC236}">
                      <a16:creationId xmlns:a16="http://schemas.microsoft.com/office/drawing/2014/main" id="{FD321269-4BCD-4AD7-B14E-1ACF51800212}"/>
                    </a:ext>
                  </a:extLst>
                </p14:cNvPr>
                <p14:cNvContentPartPr/>
                <p14:nvPr/>
              </p14:nvContentPartPr>
              <p14:xfrm>
                <a:off x="3086902" y="5485484"/>
                <a:ext cx="164160" cy="231480"/>
              </p14:xfrm>
            </p:contentPart>
          </mc:Choice>
          <mc:Fallback xmlns="">
            <p:pic>
              <p:nvPicPr>
                <p:cNvPr id="113" name="筆跡 112">
                  <a:extLst>
                    <a:ext uri="{FF2B5EF4-FFF2-40B4-BE49-F238E27FC236}">
                      <a16:creationId xmlns:a16="http://schemas.microsoft.com/office/drawing/2014/main" id="{FD321269-4BCD-4AD7-B14E-1ACF51800212}"/>
                    </a:ext>
                  </a:extLst>
                </p:cNvPr>
                <p:cNvPicPr/>
                <p:nvPr/>
              </p:nvPicPr>
              <p:blipFill>
                <a:blip r:embed="rId184"/>
                <a:stretch>
                  <a:fillRect/>
                </a:stretch>
              </p:blipFill>
              <p:spPr>
                <a:xfrm>
                  <a:off x="3077902" y="5476484"/>
                  <a:ext cx="18180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4" name="筆跡 113">
                  <a:extLst>
                    <a:ext uri="{FF2B5EF4-FFF2-40B4-BE49-F238E27FC236}">
                      <a16:creationId xmlns:a16="http://schemas.microsoft.com/office/drawing/2014/main" id="{B21FB641-6C0B-46D4-A755-66D48FBBA54C}"/>
                    </a:ext>
                  </a:extLst>
                </p14:cNvPr>
                <p14:cNvContentPartPr/>
                <p14:nvPr/>
              </p14:nvContentPartPr>
              <p14:xfrm>
                <a:off x="3061702" y="5557124"/>
                <a:ext cx="130680" cy="225360"/>
              </p14:xfrm>
            </p:contentPart>
          </mc:Choice>
          <mc:Fallback xmlns="">
            <p:pic>
              <p:nvPicPr>
                <p:cNvPr id="114" name="筆跡 113">
                  <a:extLst>
                    <a:ext uri="{FF2B5EF4-FFF2-40B4-BE49-F238E27FC236}">
                      <a16:creationId xmlns:a16="http://schemas.microsoft.com/office/drawing/2014/main" id="{B21FB641-6C0B-46D4-A755-66D48FBBA54C}"/>
                    </a:ext>
                  </a:extLst>
                </p:cNvPr>
                <p:cNvPicPr/>
                <p:nvPr/>
              </p:nvPicPr>
              <p:blipFill>
                <a:blip r:embed="rId186"/>
                <a:stretch>
                  <a:fillRect/>
                </a:stretch>
              </p:blipFill>
              <p:spPr>
                <a:xfrm>
                  <a:off x="3052702" y="5548484"/>
                  <a:ext cx="14832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5" name="筆跡 114">
                  <a:extLst>
                    <a:ext uri="{FF2B5EF4-FFF2-40B4-BE49-F238E27FC236}">
                      <a16:creationId xmlns:a16="http://schemas.microsoft.com/office/drawing/2014/main" id="{0D945774-5FC9-4045-8499-5059CD7DC848}"/>
                    </a:ext>
                  </a:extLst>
                </p14:cNvPr>
                <p14:cNvContentPartPr/>
                <p14:nvPr/>
              </p14:nvContentPartPr>
              <p14:xfrm>
                <a:off x="3032182" y="5591324"/>
                <a:ext cx="120960" cy="208080"/>
              </p14:xfrm>
            </p:contentPart>
          </mc:Choice>
          <mc:Fallback xmlns="">
            <p:pic>
              <p:nvPicPr>
                <p:cNvPr id="115" name="筆跡 114">
                  <a:extLst>
                    <a:ext uri="{FF2B5EF4-FFF2-40B4-BE49-F238E27FC236}">
                      <a16:creationId xmlns:a16="http://schemas.microsoft.com/office/drawing/2014/main" id="{0D945774-5FC9-4045-8499-5059CD7DC848}"/>
                    </a:ext>
                  </a:extLst>
                </p:cNvPr>
                <p:cNvPicPr/>
                <p:nvPr/>
              </p:nvPicPr>
              <p:blipFill>
                <a:blip r:embed="rId188"/>
                <a:stretch>
                  <a:fillRect/>
                </a:stretch>
              </p:blipFill>
              <p:spPr>
                <a:xfrm>
                  <a:off x="3023542" y="5582324"/>
                  <a:ext cx="138600" cy="225720"/>
                </a:xfrm>
                <a:prstGeom prst="rect">
                  <a:avLst/>
                </a:prstGeom>
              </p:spPr>
            </p:pic>
          </mc:Fallback>
        </mc:AlternateContent>
      </p:grpSp>
      <p:grpSp>
        <p:nvGrpSpPr>
          <p:cNvPr id="127" name="群組 126">
            <a:extLst>
              <a:ext uri="{FF2B5EF4-FFF2-40B4-BE49-F238E27FC236}">
                <a16:creationId xmlns:a16="http://schemas.microsoft.com/office/drawing/2014/main" id="{6F22EBD9-55BF-4213-958C-0871D29ED20A}"/>
              </a:ext>
            </a:extLst>
          </p:cNvPr>
          <p:cNvGrpSpPr/>
          <p:nvPr/>
        </p:nvGrpSpPr>
        <p:grpSpPr>
          <a:xfrm>
            <a:off x="3583342" y="5275244"/>
            <a:ext cx="1022040" cy="286200"/>
            <a:chOff x="3583342" y="5275244"/>
            <a:chExt cx="1022040" cy="286200"/>
          </a:xfrm>
        </p:grpSpPr>
        <mc:AlternateContent xmlns:mc="http://schemas.openxmlformats.org/markup-compatibility/2006" xmlns:p14="http://schemas.microsoft.com/office/powerpoint/2010/main">
          <mc:Choice Requires="p14">
            <p:contentPart p14:bwMode="auto" r:id="rId189">
              <p14:nvContentPartPr>
                <p14:cNvPr id="117" name="筆跡 116">
                  <a:extLst>
                    <a:ext uri="{FF2B5EF4-FFF2-40B4-BE49-F238E27FC236}">
                      <a16:creationId xmlns:a16="http://schemas.microsoft.com/office/drawing/2014/main" id="{E6791305-A966-40C5-8F67-05E9855DE93A}"/>
                    </a:ext>
                  </a:extLst>
                </p14:cNvPr>
                <p14:cNvContentPartPr/>
                <p14:nvPr/>
              </p14:nvContentPartPr>
              <p14:xfrm>
                <a:off x="3583342" y="5445884"/>
                <a:ext cx="375120" cy="83520"/>
              </p14:xfrm>
            </p:contentPart>
          </mc:Choice>
          <mc:Fallback xmlns="">
            <p:pic>
              <p:nvPicPr>
                <p:cNvPr id="117" name="筆跡 116">
                  <a:extLst>
                    <a:ext uri="{FF2B5EF4-FFF2-40B4-BE49-F238E27FC236}">
                      <a16:creationId xmlns:a16="http://schemas.microsoft.com/office/drawing/2014/main" id="{E6791305-A966-40C5-8F67-05E9855DE93A}"/>
                    </a:ext>
                  </a:extLst>
                </p:cNvPr>
                <p:cNvPicPr/>
                <p:nvPr/>
              </p:nvPicPr>
              <p:blipFill>
                <a:blip r:embed="rId190"/>
                <a:stretch>
                  <a:fillRect/>
                </a:stretch>
              </p:blipFill>
              <p:spPr>
                <a:xfrm>
                  <a:off x="3574702" y="5436884"/>
                  <a:ext cx="3927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18" name="筆跡 117">
                  <a:extLst>
                    <a:ext uri="{FF2B5EF4-FFF2-40B4-BE49-F238E27FC236}">
                      <a16:creationId xmlns:a16="http://schemas.microsoft.com/office/drawing/2014/main" id="{42076250-DD45-47C3-A512-ABAC68A1AD58}"/>
                    </a:ext>
                  </a:extLst>
                </p14:cNvPr>
                <p14:cNvContentPartPr/>
                <p14:nvPr/>
              </p14:nvContentPartPr>
              <p14:xfrm>
                <a:off x="4046302" y="5300084"/>
                <a:ext cx="59040" cy="202320"/>
              </p14:xfrm>
            </p:contentPart>
          </mc:Choice>
          <mc:Fallback xmlns="">
            <p:pic>
              <p:nvPicPr>
                <p:cNvPr id="118" name="筆跡 117">
                  <a:extLst>
                    <a:ext uri="{FF2B5EF4-FFF2-40B4-BE49-F238E27FC236}">
                      <a16:creationId xmlns:a16="http://schemas.microsoft.com/office/drawing/2014/main" id="{42076250-DD45-47C3-A512-ABAC68A1AD58}"/>
                    </a:ext>
                  </a:extLst>
                </p:cNvPr>
                <p:cNvPicPr/>
                <p:nvPr/>
              </p:nvPicPr>
              <p:blipFill>
                <a:blip r:embed="rId192"/>
                <a:stretch>
                  <a:fillRect/>
                </a:stretch>
              </p:blipFill>
              <p:spPr>
                <a:xfrm>
                  <a:off x="4037662" y="5291444"/>
                  <a:ext cx="7668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19" name="筆跡 118">
                  <a:extLst>
                    <a:ext uri="{FF2B5EF4-FFF2-40B4-BE49-F238E27FC236}">
                      <a16:creationId xmlns:a16="http://schemas.microsoft.com/office/drawing/2014/main" id="{EBE4EC5A-0498-4BA6-842F-099A1F0DA2A4}"/>
                    </a:ext>
                  </a:extLst>
                </p14:cNvPr>
                <p14:cNvContentPartPr/>
                <p14:nvPr/>
              </p14:nvContentPartPr>
              <p14:xfrm>
                <a:off x="4105342" y="5275244"/>
                <a:ext cx="45360" cy="274680"/>
              </p14:xfrm>
            </p:contentPart>
          </mc:Choice>
          <mc:Fallback xmlns="">
            <p:pic>
              <p:nvPicPr>
                <p:cNvPr id="119" name="筆跡 118">
                  <a:extLst>
                    <a:ext uri="{FF2B5EF4-FFF2-40B4-BE49-F238E27FC236}">
                      <a16:creationId xmlns:a16="http://schemas.microsoft.com/office/drawing/2014/main" id="{EBE4EC5A-0498-4BA6-842F-099A1F0DA2A4}"/>
                    </a:ext>
                  </a:extLst>
                </p:cNvPr>
                <p:cNvPicPr/>
                <p:nvPr/>
              </p:nvPicPr>
              <p:blipFill>
                <a:blip r:embed="rId194"/>
                <a:stretch>
                  <a:fillRect/>
                </a:stretch>
              </p:blipFill>
              <p:spPr>
                <a:xfrm>
                  <a:off x="4096342" y="5266604"/>
                  <a:ext cx="6300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0" name="筆跡 119">
                  <a:extLst>
                    <a:ext uri="{FF2B5EF4-FFF2-40B4-BE49-F238E27FC236}">
                      <a16:creationId xmlns:a16="http://schemas.microsoft.com/office/drawing/2014/main" id="{FFA7CF13-4B6E-4FC8-AC03-86F51AA1C73E}"/>
                    </a:ext>
                  </a:extLst>
                </p14:cNvPr>
                <p14:cNvContentPartPr/>
                <p14:nvPr/>
              </p14:nvContentPartPr>
              <p14:xfrm>
                <a:off x="4070782" y="5411684"/>
                <a:ext cx="71640" cy="13680"/>
              </p14:xfrm>
            </p:contentPart>
          </mc:Choice>
          <mc:Fallback xmlns="">
            <p:pic>
              <p:nvPicPr>
                <p:cNvPr id="120" name="筆跡 119">
                  <a:extLst>
                    <a:ext uri="{FF2B5EF4-FFF2-40B4-BE49-F238E27FC236}">
                      <a16:creationId xmlns:a16="http://schemas.microsoft.com/office/drawing/2014/main" id="{FFA7CF13-4B6E-4FC8-AC03-86F51AA1C73E}"/>
                    </a:ext>
                  </a:extLst>
                </p:cNvPr>
                <p:cNvPicPr/>
                <p:nvPr/>
              </p:nvPicPr>
              <p:blipFill>
                <a:blip r:embed="rId196"/>
                <a:stretch>
                  <a:fillRect/>
                </a:stretch>
              </p:blipFill>
              <p:spPr>
                <a:xfrm>
                  <a:off x="4061782" y="5403044"/>
                  <a:ext cx="892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1" name="筆跡 120">
                  <a:extLst>
                    <a:ext uri="{FF2B5EF4-FFF2-40B4-BE49-F238E27FC236}">
                      <a16:creationId xmlns:a16="http://schemas.microsoft.com/office/drawing/2014/main" id="{2C9108E2-D2D1-48C1-854A-A2BB0C2F484F}"/>
                    </a:ext>
                  </a:extLst>
                </p14:cNvPr>
                <p14:cNvContentPartPr/>
                <p14:nvPr/>
              </p14:nvContentPartPr>
              <p14:xfrm>
                <a:off x="4218742" y="5415644"/>
                <a:ext cx="8640" cy="9720"/>
              </p14:xfrm>
            </p:contentPart>
          </mc:Choice>
          <mc:Fallback xmlns="">
            <p:pic>
              <p:nvPicPr>
                <p:cNvPr id="121" name="筆跡 120">
                  <a:extLst>
                    <a:ext uri="{FF2B5EF4-FFF2-40B4-BE49-F238E27FC236}">
                      <a16:creationId xmlns:a16="http://schemas.microsoft.com/office/drawing/2014/main" id="{2C9108E2-D2D1-48C1-854A-A2BB0C2F484F}"/>
                    </a:ext>
                  </a:extLst>
                </p:cNvPr>
                <p:cNvPicPr/>
                <p:nvPr/>
              </p:nvPicPr>
              <p:blipFill>
                <a:blip r:embed="rId198"/>
                <a:stretch>
                  <a:fillRect/>
                </a:stretch>
              </p:blipFill>
              <p:spPr>
                <a:xfrm>
                  <a:off x="4209742" y="5406644"/>
                  <a:ext cx="2628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2" name="筆跡 121">
                  <a:extLst>
                    <a:ext uri="{FF2B5EF4-FFF2-40B4-BE49-F238E27FC236}">
                      <a16:creationId xmlns:a16="http://schemas.microsoft.com/office/drawing/2014/main" id="{D7BB38E9-4E70-4362-8A9F-BA1143987A5E}"/>
                    </a:ext>
                  </a:extLst>
                </p14:cNvPr>
                <p14:cNvContentPartPr/>
                <p14:nvPr/>
              </p14:nvContentPartPr>
              <p14:xfrm>
                <a:off x="4199662" y="5409524"/>
                <a:ext cx="82080" cy="69840"/>
              </p14:xfrm>
            </p:contentPart>
          </mc:Choice>
          <mc:Fallback xmlns="">
            <p:pic>
              <p:nvPicPr>
                <p:cNvPr id="122" name="筆跡 121">
                  <a:extLst>
                    <a:ext uri="{FF2B5EF4-FFF2-40B4-BE49-F238E27FC236}">
                      <a16:creationId xmlns:a16="http://schemas.microsoft.com/office/drawing/2014/main" id="{D7BB38E9-4E70-4362-8A9F-BA1143987A5E}"/>
                    </a:ext>
                  </a:extLst>
                </p:cNvPr>
                <p:cNvPicPr/>
                <p:nvPr/>
              </p:nvPicPr>
              <p:blipFill>
                <a:blip r:embed="rId200"/>
                <a:stretch>
                  <a:fillRect/>
                </a:stretch>
              </p:blipFill>
              <p:spPr>
                <a:xfrm>
                  <a:off x="4191022" y="5400524"/>
                  <a:ext cx="9972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3" name="筆跡 122">
                  <a:extLst>
                    <a:ext uri="{FF2B5EF4-FFF2-40B4-BE49-F238E27FC236}">
                      <a16:creationId xmlns:a16="http://schemas.microsoft.com/office/drawing/2014/main" id="{0EC97C50-81BF-43EA-8FED-E3ACB33E189F}"/>
                    </a:ext>
                  </a:extLst>
                </p14:cNvPr>
                <p14:cNvContentPartPr/>
                <p14:nvPr/>
              </p14:nvContentPartPr>
              <p14:xfrm>
                <a:off x="4263742" y="5402684"/>
                <a:ext cx="114840" cy="96480"/>
              </p14:xfrm>
            </p:contentPart>
          </mc:Choice>
          <mc:Fallback xmlns="">
            <p:pic>
              <p:nvPicPr>
                <p:cNvPr id="123" name="筆跡 122">
                  <a:extLst>
                    <a:ext uri="{FF2B5EF4-FFF2-40B4-BE49-F238E27FC236}">
                      <a16:creationId xmlns:a16="http://schemas.microsoft.com/office/drawing/2014/main" id="{0EC97C50-81BF-43EA-8FED-E3ACB33E189F}"/>
                    </a:ext>
                  </a:extLst>
                </p:cNvPr>
                <p:cNvPicPr/>
                <p:nvPr/>
              </p:nvPicPr>
              <p:blipFill>
                <a:blip r:embed="rId202"/>
                <a:stretch>
                  <a:fillRect/>
                </a:stretch>
              </p:blipFill>
              <p:spPr>
                <a:xfrm>
                  <a:off x="4255102" y="5393684"/>
                  <a:ext cx="1324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4" name="筆跡 123">
                  <a:extLst>
                    <a:ext uri="{FF2B5EF4-FFF2-40B4-BE49-F238E27FC236}">
                      <a16:creationId xmlns:a16="http://schemas.microsoft.com/office/drawing/2014/main" id="{1BA8D108-2A67-4E30-AE6E-CF9A9B2863BB}"/>
                    </a:ext>
                  </a:extLst>
                </p14:cNvPr>
                <p14:cNvContentPartPr/>
                <p14:nvPr/>
              </p14:nvContentPartPr>
              <p14:xfrm>
                <a:off x="4359502" y="5416364"/>
                <a:ext cx="59040" cy="95760"/>
              </p14:xfrm>
            </p:contentPart>
          </mc:Choice>
          <mc:Fallback xmlns="">
            <p:pic>
              <p:nvPicPr>
                <p:cNvPr id="124" name="筆跡 123">
                  <a:extLst>
                    <a:ext uri="{FF2B5EF4-FFF2-40B4-BE49-F238E27FC236}">
                      <a16:creationId xmlns:a16="http://schemas.microsoft.com/office/drawing/2014/main" id="{1BA8D108-2A67-4E30-AE6E-CF9A9B2863BB}"/>
                    </a:ext>
                  </a:extLst>
                </p:cNvPr>
                <p:cNvPicPr/>
                <p:nvPr/>
              </p:nvPicPr>
              <p:blipFill>
                <a:blip r:embed="rId204"/>
                <a:stretch>
                  <a:fillRect/>
                </a:stretch>
              </p:blipFill>
              <p:spPr>
                <a:xfrm>
                  <a:off x="4350502" y="5407364"/>
                  <a:ext cx="7668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5" name="筆跡 124">
                  <a:extLst>
                    <a:ext uri="{FF2B5EF4-FFF2-40B4-BE49-F238E27FC236}">
                      <a16:creationId xmlns:a16="http://schemas.microsoft.com/office/drawing/2014/main" id="{BFEFD45B-3B6E-4758-960C-7FE10C57C1C6}"/>
                    </a:ext>
                  </a:extLst>
                </p14:cNvPr>
                <p14:cNvContentPartPr/>
                <p14:nvPr/>
              </p14:nvContentPartPr>
              <p14:xfrm>
                <a:off x="4479022" y="5430764"/>
                <a:ext cx="59040" cy="2160"/>
              </p14:xfrm>
            </p:contentPart>
          </mc:Choice>
          <mc:Fallback xmlns="">
            <p:pic>
              <p:nvPicPr>
                <p:cNvPr id="125" name="筆跡 124">
                  <a:extLst>
                    <a:ext uri="{FF2B5EF4-FFF2-40B4-BE49-F238E27FC236}">
                      <a16:creationId xmlns:a16="http://schemas.microsoft.com/office/drawing/2014/main" id="{BFEFD45B-3B6E-4758-960C-7FE10C57C1C6}"/>
                    </a:ext>
                  </a:extLst>
                </p:cNvPr>
                <p:cNvPicPr/>
                <p:nvPr/>
              </p:nvPicPr>
              <p:blipFill>
                <a:blip r:embed="rId206"/>
                <a:stretch>
                  <a:fillRect/>
                </a:stretch>
              </p:blipFill>
              <p:spPr>
                <a:xfrm>
                  <a:off x="4470382" y="5421764"/>
                  <a:ext cx="766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26" name="筆跡 125">
                  <a:extLst>
                    <a:ext uri="{FF2B5EF4-FFF2-40B4-BE49-F238E27FC236}">
                      <a16:creationId xmlns:a16="http://schemas.microsoft.com/office/drawing/2014/main" id="{F529467A-FE33-44B7-9CD0-0FA3633D7824}"/>
                    </a:ext>
                  </a:extLst>
                </p14:cNvPr>
                <p14:cNvContentPartPr/>
                <p14:nvPr/>
              </p14:nvContentPartPr>
              <p14:xfrm>
                <a:off x="4451662" y="5309804"/>
                <a:ext cx="153720" cy="251640"/>
              </p14:xfrm>
            </p:contentPart>
          </mc:Choice>
          <mc:Fallback xmlns="">
            <p:pic>
              <p:nvPicPr>
                <p:cNvPr id="126" name="筆跡 125">
                  <a:extLst>
                    <a:ext uri="{FF2B5EF4-FFF2-40B4-BE49-F238E27FC236}">
                      <a16:creationId xmlns:a16="http://schemas.microsoft.com/office/drawing/2014/main" id="{F529467A-FE33-44B7-9CD0-0FA3633D7824}"/>
                    </a:ext>
                  </a:extLst>
                </p:cNvPr>
                <p:cNvPicPr/>
                <p:nvPr/>
              </p:nvPicPr>
              <p:blipFill>
                <a:blip r:embed="rId208"/>
                <a:stretch>
                  <a:fillRect/>
                </a:stretch>
              </p:blipFill>
              <p:spPr>
                <a:xfrm>
                  <a:off x="4443022" y="5300804"/>
                  <a:ext cx="171360" cy="269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9">
            <p14:nvContentPartPr>
              <p14:cNvPr id="131" name="筆跡 130">
                <a:extLst>
                  <a:ext uri="{FF2B5EF4-FFF2-40B4-BE49-F238E27FC236}">
                    <a16:creationId xmlns:a16="http://schemas.microsoft.com/office/drawing/2014/main" id="{E5D1BFFE-BE37-480A-AE2C-F6CCBEA5FAFB}"/>
                  </a:ext>
                </a:extLst>
              </p14:cNvPr>
              <p14:cNvContentPartPr/>
              <p14:nvPr/>
            </p14:nvContentPartPr>
            <p14:xfrm>
              <a:off x="2976382" y="5844404"/>
              <a:ext cx="675360" cy="99720"/>
            </p14:xfrm>
          </p:contentPart>
        </mc:Choice>
        <mc:Fallback xmlns="">
          <p:pic>
            <p:nvPicPr>
              <p:cNvPr id="131" name="筆跡 130">
                <a:extLst>
                  <a:ext uri="{FF2B5EF4-FFF2-40B4-BE49-F238E27FC236}">
                    <a16:creationId xmlns:a16="http://schemas.microsoft.com/office/drawing/2014/main" id="{E5D1BFFE-BE37-480A-AE2C-F6CCBEA5FAFB}"/>
                  </a:ext>
                </a:extLst>
              </p:cNvPr>
              <p:cNvPicPr/>
              <p:nvPr/>
            </p:nvPicPr>
            <p:blipFill>
              <a:blip r:embed="rId210"/>
              <a:stretch>
                <a:fillRect/>
              </a:stretch>
            </p:blipFill>
            <p:spPr>
              <a:xfrm>
                <a:off x="2967742" y="5835764"/>
                <a:ext cx="69300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41" name="筆跡 140">
                <a:extLst>
                  <a:ext uri="{FF2B5EF4-FFF2-40B4-BE49-F238E27FC236}">
                    <a16:creationId xmlns:a16="http://schemas.microsoft.com/office/drawing/2014/main" id="{A5A540DF-2618-448B-88A1-E0F00ED72A81}"/>
                  </a:ext>
                </a:extLst>
              </p14:cNvPr>
              <p14:cNvContentPartPr/>
              <p14:nvPr/>
            </p14:nvContentPartPr>
            <p14:xfrm>
              <a:off x="4297582" y="4761524"/>
              <a:ext cx="432000" cy="109800"/>
            </p14:xfrm>
          </p:contentPart>
        </mc:Choice>
        <mc:Fallback xmlns="">
          <p:pic>
            <p:nvPicPr>
              <p:cNvPr id="141" name="筆跡 140">
                <a:extLst>
                  <a:ext uri="{FF2B5EF4-FFF2-40B4-BE49-F238E27FC236}">
                    <a16:creationId xmlns:a16="http://schemas.microsoft.com/office/drawing/2014/main" id="{A5A540DF-2618-448B-88A1-E0F00ED72A81}"/>
                  </a:ext>
                </a:extLst>
              </p:cNvPr>
              <p:cNvPicPr/>
              <p:nvPr/>
            </p:nvPicPr>
            <p:blipFill>
              <a:blip r:embed="rId212"/>
              <a:stretch>
                <a:fillRect/>
              </a:stretch>
            </p:blipFill>
            <p:spPr>
              <a:xfrm>
                <a:off x="4288582" y="4752884"/>
                <a:ext cx="44964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42" name="筆跡 141">
                <a:extLst>
                  <a:ext uri="{FF2B5EF4-FFF2-40B4-BE49-F238E27FC236}">
                    <a16:creationId xmlns:a16="http://schemas.microsoft.com/office/drawing/2014/main" id="{8904331C-6BF2-4321-9EC9-3A484981C6D8}"/>
                  </a:ext>
                </a:extLst>
              </p14:cNvPr>
              <p14:cNvContentPartPr/>
              <p14:nvPr/>
            </p14:nvContentPartPr>
            <p14:xfrm>
              <a:off x="1585342" y="1749044"/>
              <a:ext cx="472680" cy="91440"/>
            </p14:xfrm>
          </p:contentPart>
        </mc:Choice>
        <mc:Fallback xmlns="">
          <p:pic>
            <p:nvPicPr>
              <p:cNvPr id="142" name="筆跡 141">
                <a:extLst>
                  <a:ext uri="{FF2B5EF4-FFF2-40B4-BE49-F238E27FC236}">
                    <a16:creationId xmlns:a16="http://schemas.microsoft.com/office/drawing/2014/main" id="{8904331C-6BF2-4321-9EC9-3A484981C6D8}"/>
                  </a:ext>
                </a:extLst>
              </p:cNvPr>
              <p:cNvPicPr/>
              <p:nvPr/>
            </p:nvPicPr>
            <p:blipFill>
              <a:blip r:embed="rId214"/>
              <a:stretch>
                <a:fillRect/>
              </a:stretch>
            </p:blipFill>
            <p:spPr>
              <a:xfrm>
                <a:off x="1576702" y="1740404"/>
                <a:ext cx="490320" cy="109080"/>
              </a:xfrm>
              <a:prstGeom prst="rect">
                <a:avLst/>
              </a:prstGeom>
            </p:spPr>
          </p:pic>
        </mc:Fallback>
      </mc:AlternateContent>
      <p:grpSp>
        <p:nvGrpSpPr>
          <p:cNvPr id="153" name="群組 152">
            <a:extLst>
              <a:ext uri="{FF2B5EF4-FFF2-40B4-BE49-F238E27FC236}">
                <a16:creationId xmlns:a16="http://schemas.microsoft.com/office/drawing/2014/main" id="{E8112101-16FF-4C21-982A-3E459A1C5FA2}"/>
              </a:ext>
            </a:extLst>
          </p:cNvPr>
          <p:cNvGrpSpPr/>
          <p:nvPr/>
        </p:nvGrpSpPr>
        <p:grpSpPr>
          <a:xfrm>
            <a:off x="2907262" y="5148884"/>
            <a:ext cx="791640" cy="511200"/>
            <a:chOff x="2907262" y="5148884"/>
            <a:chExt cx="791640" cy="511200"/>
          </a:xfrm>
        </p:grpSpPr>
        <mc:AlternateContent xmlns:mc="http://schemas.openxmlformats.org/markup-compatibility/2006" xmlns:p14="http://schemas.microsoft.com/office/powerpoint/2010/main">
          <mc:Choice Requires="p14">
            <p:contentPart p14:bwMode="auto" r:id="rId215">
              <p14:nvContentPartPr>
                <p14:cNvPr id="143" name="筆跡 142">
                  <a:extLst>
                    <a:ext uri="{FF2B5EF4-FFF2-40B4-BE49-F238E27FC236}">
                      <a16:creationId xmlns:a16="http://schemas.microsoft.com/office/drawing/2014/main" id="{54C7890D-C5D6-4DC5-989E-B39A5B6B3327}"/>
                    </a:ext>
                  </a:extLst>
                </p14:cNvPr>
                <p14:cNvContentPartPr/>
                <p14:nvPr/>
              </p14:nvContentPartPr>
              <p14:xfrm>
                <a:off x="2907262" y="5223764"/>
                <a:ext cx="791640" cy="86400"/>
              </p14:xfrm>
            </p:contentPart>
          </mc:Choice>
          <mc:Fallback xmlns="">
            <p:pic>
              <p:nvPicPr>
                <p:cNvPr id="143" name="筆跡 142">
                  <a:extLst>
                    <a:ext uri="{FF2B5EF4-FFF2-40B4-BE49-F238E27FC236}">
                      <a16:creationId xmlns:a16="http://schemas.microsoft.com/office/drawing/2014/main" id="{54C7890D-C5D6-4DC5-989E-B39A5B6B3327}"/>
                    </a:ext>
                  </a:extLst>
                </p:cNvPr>
                <p:cNvPicPr/>
                <p:nvPr/>
              </p:nvPicPr>
              <p:blipFill>
                <a:blip r:embed="rId216"/>
                <a:stretch>
                  <a:fillRect/>
                </a:stretch>
              </p:blipFill>
              <p:spPr>
                <a:xfrm>
                  <a:off x="2898622" y="5214764"/>
                  <a:ext cx="8092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44" name="筆跡 143">
                  <a:extLst>
                    <a:ext uri="{FF2B5EF4-FFF2-40B4-BE49-F238E27FC236}">
                      <a16:creationId xmlns:a16="http://schemas.microsoft.com/office/drawing/2014/main" id="{85333F35-46BF-4F80-9109-CDAAF70E84ED}"/>
                    </a:ext>
                  </a:extLst>
                </p14:cNvPr>
                <p14:cNvContentPartPr/>
                <p14:nvPr/>
              </p14:nvContentPartPr>
              <p14:xfrm>
                <a:off x="2922022" y="5148884"/>
                <a:ext cx="770760" cy="74160"/>
              </p14:xfrm>
            </p:contentPart>
          </mc:Choice>
          <mc:Fallback xmlns="">
            <p:pic>
              <p:nvPicPr>
                <p:cNvPr id="144" name="筆跡 143">
                  <a:extLst>
                    <a:ext uri="{FF2B5EF4-FFF2-40B4-BE49-F238E27FC236}">
                      <a16:creationId xmlns:a16="http://schemas.microsoft.com/office/drawing/2014/main" id="{85333F35-46BF-4F80-9109-CDAAF70E84ED}"/>
                    </a:ext>
                  </a:extLst>
                </p:cNvPr>
                <p:cNvPicPr/>
                <p:nvPr/>
              </p:nvPicPr>
              <p:blipFill>
                <a:blip r:embed="rId218"/>
                <a:stretch>
                  <a:fillRect/>
                </a:stretch>
              </p:blipFill>
              <p:spPr>
                <a:xfrm>
                  <a:off x="2913022" y="5139884"/>
                  <a:ext cx="7884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5" name="筆跡 144">
                  <a:extLst>
                    <a:ext uri="{FF2B5EF4-FFF2-40B4-BE49-F238E27FC236}">
                      <a16:creationId xmlns:a16="http://schemas.microsoft.com/office/drawing/2014/main" id="{E84CD295-B001-42C9-9E32-7AA0EF21A443}"/>
                    </a:ext>
                  </a:extLst>
                </p14:cNvPr>
                <p14:cNvContentPartPr/>
                <p14:nvPr/>
              </p14:nvContentPartPr>
              <p14:xfrm>
                <a:off x="2946142" y="5151044"/>
                <a:ext cx="741240" cy="83520"/>
              </p14:xfrm>
            </p:contentPart>
          </mc:Choice>
          <mc:Fallback xmlns="">
            <p:pic>
              <p:nvPicPr>
                <p:cNvPr id="145" name="筆跡 144">
                  <a:extLst>
                    <a:ext uri="{FF2B5EF4-FFF2-40B4-BE49-F238E27FC236}">
                      <a16:creationId xmlns:a16="http://schemas.microsoft.com/office/drawing/2014/main" id="{E84CD295-B001-42C9-9E32-7AA0EF21A443}"/>
                    </a:ext>
                  </a:extLst>
                </p:cNvPr>
                <p:cNvPicPr/>
                <p:nvPr/>
              </p:nvPicPr>
              <p:blipFill>
                <a:blip r:embed="rId220"/>
                <a:stretch>
                  <a:fillRect/>
                </a:stretch>
              </p:blipFill>
              <p:spPr>
                <a:xfrm>
                  <a:off x="2937142" y="5142044"/>
                  <a:ext cx="7588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47" name="筆跡 146">
                  <a:extLst>
                    <a:ext uri="{FF2B5EF4-FFF2-40B4-BE49-F238E27FC236}">
                      <a16:creationId xmlns:a16="http://schemas.microsoft.com/office/drawing/2014/main" id="{5CC6433C-B74A-4711-843A-FAF77350CD96}"/>
                    </a:ext>
                  </a:extLst>
                </p14:cNvPr>
                <p14:cNvContentPartPr/>
                <p14:nvPr/>
              </p14:nvContentPartPr>
              <p14:xfrm>
                <a:off x="3021742" y="5247524"/>
                <a:ext cx="66600" cy="272160"/>
              </p14:xfrm>
            </p:contentPart>
          </mc:Choice>
          <mc:Fallback xmlns="">
            <p:pic>
              <p:nvPicPr>
                <p:cNvPr id="147" name="筆跡 146">
                  <a:extLst>
                    <a:ext uri="{FF2B5EF4-FFF2-40B4-BE49-F238E27FC236}">
                      <a16:creationId xmlns:a16="http://schemas.microsoft.com/office/drawing/2014/main" id="{5CC6433C-B74A-4711-843A-FAF77350CD96}"/>
                    </a:ext>
                  </a:extLst>
                </p:cNvPr>
                <p:cNvPicPr/>
                <p:nvPr/>
              </p:nvPicPr>
              <p:blipFill>
                <a:blip r:embed="rId222"/>
                <a:stretch>
                  <a:fillRect/>
                </a:stretch>
              </p:blipFill>
              <p:spPr>
                <a:xfrm>
                  <a:off x="3012742" y="5238884"/>
                  <a:ext cx="842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48" name="筆跡 147">
                  <a:extLst>
                    <a:ext uri="{FF2B5EF4-FFF2-40B4-BE49-F238E27FC236}">
                      <a16:creationId xmlns:a16="http://schemas.microsoft.com/office/drawing/2014/main" id="{A9D4E309-73A7-425A-B65C-15B2516A6754}"/>
                    </a:ext>
                  </a:extLst>
                </p14:cNvPr>
                <p14:cNvContentPartPr/>
                <p14:nvPr/>
              </p14:nvContentPartPr>
              <p14:xfrm>
                <a:off x="3078262" y="5234204"/>
                <a:ext cx="117000" cy="331200"/>
              </p14:xfrm>
            </p:contentPart>
          </mc:Choice>
          <mc:Fallback xmlns="">
            <p:pic>
              <p:nvPicPr>
                <p:cNvPr id="148" name="筆跡 147">
                  <a:extLst>
                    <a:ext uri="{FF2B5EF4-FFF2-40B4-BE49-F238E27FC236}">
                      <a16:creationId xmlns:a16="http://schemas.microsoft.com/office/drawing/2014/main" id="{A9D4E309-73A7-425A-B65C-15B2516A6754}"/>
                    </a:ext>
                  </a:extLst>
                </p:cNvPr>
                <p:cNvPicPr/>
                <p:nvPr/>
              </p:nvPicPr>
              <p:blipFill>
                <a:blip r:embed="rId224"/>
                <a:stretch>
                  <a:fillRect/>
                </a:stretch>
              </p:blipFill>
              <p:spPr>
                <a:xfrm>
                  <a:off x="3069622" y="5225204"/>
                  <a:ext cx="13464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49" name="筆跡 148">
                  <a:extLst>
                    <a:ext uri="{FF2B5EF4-FFF2-40B4-BE49-F238E27FC236}">
                      <a16:creationId xmlns:a16="http://schemas.microsoft.com/office/drawing/2014/main" id="{49FE9685-4209-4458-873D-E159E2EF504B}"/>
                    </a:ext>
                  </a:extLst>
                </p14:cNvPr>
                <p14:cNvContentPartPr/>
                <p14:nvPr/>
              </p14:nvContentPartPr>
              <p14:xfrm>
                <a:off x="3136582" y="5268044"/>
                <a:ext cx="120600" cy="350640"/>
              </p14:xfrm>
            </p:contentPart>
          </mc:Choice>
          <mc:Fallback xmlns="">
            <p:pic>
              <p:nvPicPr>
                <p:cNvPr id="149" name="筆跡 148">
                  <a:extLst>
                    <a:ext uri="{FF2B5EF4-FFF2-40B4-BE49-F238E27FC236}">
                      <a16:creationId xmlns:a16="http://schemas.microsoft.com/office/drawing/2014/main" id="{49FE9685-4209-4458-873D-E159E2EF504B}"/>
                    </a:ext>
                  </a:extLst>
                </p:cNvPr>
                <p:cNvPicPr/>
                <p:nvPr/>
              </p:nvPicPr>
              <p:blipFill>
                <a:blip r:embed="rId226"/>
                <a:stretch>
                  <a:fillRect/>
                </a:stretch>
              </p:blipFill>
              <p:spPr>
                <a:xfrm>
                  <a:off x="3127942" y="5259404"/>
                  <a:ext cx="13824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50" name="筆跡 149">
                  <a:extLst>
                    <a:ext uri="{FF2B5EF4-FFF2-40B4-BE49-F238E27FC236}">
                      <a16:creationId xmlns:a16="http://schemas.microsoft.com/office/drawing/2014/main" id="{1EDCAC24-8702-4627-A6F5-8F38DF28B512}"/>
                    </a:ext>
                  </a:extLst>
                </p14:cNvPr>
                <p14:cNvContentPartPr/>
                <p14:nvPr/>
              </p14:nvContentPartPr>
              <p14:xfrm>
                <a:off x="3216862" y="5287124"/>
                <a:ext cx="97920" cy="363240"/>
              </p14:xfrm>
            </p:contentPart>
          </mc:Choice>
          <mc:Fallback xmlns="">
            <p:pic>
              <p:nvPicPr>
                <p:cNvPr id="150" name="筆跡 149">
                  <a:extLst>
                    <a:ext uri="{FF2B5EF4-FFF2-40B4-BE49-F238E27FC236}">
                      <a16:creationId xmlns:a16="http://schemas.microsoft.com/office/drawing/2014/main" id="{1EDCAC24-8702-4627-A6F5-8F38DF28B512}"/>
                    </a:ext>
                  </a:extLst>
                </p:cNvPr>
                <p:cNvPicPr/>
                <p:nvPr/>
              </p:nvPicPr>
              <p:blipFill>
                <a:blip r:embed="rId228"/>
                <a:stretch>
                  <a:fillRect/>
                </a:stretch>
              </p:blipFill>
              <p:spPr>
                <a:xfrm>
                  <a:off x="3208222" y="5278124"/>
                  <a:ext cx="11556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51" name="筆跡 150">
                  <a:extLst>
                    <a:ext uri="{FF2B5EF4-FFF2-40B4-BE49-F238E27FC236}">
                      <a16:creationId xmlns:a16="http://schemas.microsoft.com/office/drawing/2014/main" id="{750D9450-4A0E-4616-858C-3643DD6C1D10}"/>
                    </a:ext>
                  </a:extLst>
                </p14:cNvPr>
                <p14:cNvContentPartPr/>
                <p14:nvPr/>
              </p14:nvContentPartPr>
              <p14:xfrm>
                <a:off x="3297862" y="5373884"/>
                <a:ext cx="71640" cy="286200"/>
              </p14:xfrm>
            </p:contentPart>
          </mc:Choice>
          <mc:Fallback xmlns="">
            <p:pic>
              <p:nvPicPr>
                <p:cNvPr id="151" name="筆跡 150">
                  <a:extLst>
                    <a:ext uri="{FF2B5EF4-FFF2-40B4-BE49-F238E27FC236}">
                      <a16:creationId xmlns:a16="http://schemas.microsoft.com/office/drawing/2014/main" id="{750D9450-4A0E-4616-858C-3643DD6C1D10}"/>
                    </a:ext>
                  </a:extLst>
                </p:cNvPr>
                <p:cNvPicPr/>
                <p:nvPr/>
              </p:nvPicPr>
              <p:blipFill>
                <a:blip r:embed="rId230"/>
                <a:stretch>
                  <a:fillRect/>
                </a:stretch>
              </p:blipFill>
              <p:spPr>
                <a:xfrm>
                  <a:off x="3289222" y="5365244"/>
                  <a:ext cx="8928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52" name="筆跡 151">
                  <a:extLst>
                    <a:ext uri="{FF2B5EF4-FFF2-40B4-BE49-F238E27FC236}">
                      <a16:creationId xmlns:a16="http://schemas.microsoft.com/office/drawing/2014/main" id="{F9B257BA-4ACC-48CD-9846-80DF79B1D61F}"/>
                    </a:ext>
                  </a:extLst>
                </p14:cNvPr>
                <p14:cNvContentPartPr/>
                <p14:nvPr/>
              </p14:nvContentPartPr>
              <p14:xfrm>
                <a:off x="3409102" y="5362724"/>
                <a:ext cx="49680" cy="189360"/>
              </p14:xfrm>
            </p:contentPart>
          </mc:Choice>
          <mc:Fallback xmlns="">
            <p:pic>
              <p:nvPicPr>
                <p:cNvPr id="152" name="筆跡 151">
                  <a:extLst>
                    <a:ext uri="{FF2B5EF4-FFF2-40B4-BE49-F238E27FC236}">
                      <a16:creationId xmlns:a16="http://schemas.microsoft.com/office/drawing/2014/main" id="{F9B257BA-4ACC-48CD-9846-80DF79B1D61F}"/>
                    </a:ext>
                  </a:extLst>
                </p:cNvPr>
                <p:cNvPicPr/>
                <p:nvPr/>
              </p:nvPicPr>
              <p:blipFill>
                <a:blip r:embed="rId232"/>
                <a:stretch>
                  <a:fillRect/>
                </a:stretch>
              </p:blipFill>
              <p:spPr>
                <a:xfrm>
                  <a:off x="3400462" y="5353724"/>
                  <a:ext cx="67320" cy="207000"/>
                </a:xfrm>
                <a:prstGeom prst="rect">
                  <a:avLst/>
                </a:prstGeom>
              </p:spPr>
            </p:pic>
          </mc:Fallback>
        </mc:AlternateContent>
      </p:grpSp>
      <p:grpSp>
        <p:nvGrpSpPr>
          <p:cNvPr id="155" name="群組 154">
            <a:extLst>
              <a:ext uri="{FF2B5EF4-FFF2-40B4-BE49-F238E27FC236}">
                <a16:creationId xmlns:a16="http://schemas.microsoft.com/office/drawing/2014/main" id="{6A376E00-DE8E-4D25-8CE4-5A6590AEBAED}"/>
              </a:ext>
            </a:extLst>
          </p:cNvPr>
          <p:cNvGrpSpPr/>
          <p:nvPr/>
        </p:nvGrpSpPr>
        <p:grpSpPr>
          <a:xfrm>
            <a:off x="1160182" y="4680164"/>
            <a:ext cx="777240" cy="978480"/>
            <a:chOff x="1160182" y="4680164"/>
            <a:chExt cx="777240" cy="978480"/>
          </a:xfrm>
        </p:grpSpPr>
        <mc:AlternateContent xmlns:mc="http://schemas.openxmlformats.org/markup-compatibility/2006" xmlns:p14="http://schemas.microsoft.com/office/powerpoint/2010/main">
          <mc:Choice Requires="p14">
            <p:contentPart p14:bwMode="auto" r:id="rId233">
              <p14:nvContentPartPr>
                <p14:cNvPr id="128" name="筆跡 127">
                  <a:extLst>
                    <a:ext uri="{FF2B5EF4-FFF2-40B4-BE49-F238E27FC236}">
                      <a16:creationId xmlns:a16="http://schemas.microsoft.com/office/drawing/2014/main" id="{FBF6359D-E110-41E2-BDAB-AF14A073BF64}"/>
                    </a:ext>
                  </a:extLst>
                </p14:cNvPr>
                <p14:cNvContentPartPr/>
                <p14:nvPr/>
              </p14:nvContentPartPr>
              <p14:xfrm>
                <a:off x="1823662" y="5131964"/>
                <a:ext cx="78120" cy="160920"/>
              </p14:xfrm>
            </p:contentPart>
          </mc:Choice>
          <mc:Fallback xmlns="">
            <p:pic>
              <p:nvPicPr>
                <p:cNvPr id="128" name="筆跡 127">
                  <a:extLst>
                    <a:ext uri="{FF2B5EF4-FFF2-40B4-BE49-F238E27FC236}">
                      <a16:creationId xmlns:a16="http://schemas.microsoft.com/office/drawing/2014/main" id="{FBF6359D-E110-41E2-BDAB-AF14A073BF64}"/>
                    </a:ext>
                  </a:extLst>
                </p:cNvPr>
                <p:cNvPicPr/>
                <p:nvPr/>
              </p:nvPicPr>
              <p:blipFill>
                <a:blip r:embed="rId234"/>
                <a:stretch>
                  <a:fillRect/>
                </a:stretch>
              </p:blipFill>
              <p:spPr>
                <a:xfrm>
                  <a:off x="1815022" y="5123324"/>
                  <a:ext cx="9576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29" name="筆跡 128">
                  <a:extLst>
                    <a:ext uri="{FF2B5EF4-FFF2-40B4-BE49-F238E27FC236}">
                      <a16:creationId xmlns:a16="http://schemas.microsoft.com/office/drawing/2014/main" id="{714AAE3D-1E40-4971-A68D-2BDD587E4664}"/>
                    </a:ext>
                  </a:extLst>
                </p14:cNvPr>
                <p14:cNvContentPartPr/>
                <p14:nvPr/>
              </p14:nvContentPartPr>
              <p14:xfrm>
                <a:off x="1890982" y="5101724"/>
                <a:ext cx="46440" cy="204480"/>
              </p14:xfrm>
            </p:contentPart>
          </mc:Choice>
          <mc:Fallback xmlns="">
            <p:pic>
              <p:nvPicPr>
                <p:cNvPr id="129" name="筆跡 128">
                  <a:extLst>
                    <a:ext uri="{FF2B5EF4-FFF2-40B4-BE49-F238E27FC236}">
                      <a16:creationId xmlns:a16="http://schemas.microsoft.com/office/drawing/2014/main" id="{714AAE3D-1E40-4971-A68D-2BDD587E4664}"/>
                    </a:ext>
                  </a:extLst>
                </p:cNvPr>
                <p:cNvPicPr/>
                <p:nvPr/>
              </p:nvPicPr>
              <p:blipFill>
                <a:blip r:embed="rId236"/>
                <a:stretch>
                  <a:fillRect/>
                </a:stretch>
              </p:blipFill>
              <p:spPr>
                <a:xfrm>
                  <a:off x="1881982" y="5093084"/>
                  <a:ext cx="6408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32" name="筆跡 131">
                  <a:extLst>
                    <a:ext uri="{FF2B5EF4-FFF2-40B4-BE49-F238E27FC236}">
                      <a16:creationId xmlns:a16="http://schemas.microsoft.com/office/drawing/2014/main" id="{D61CA5AA-6AEF-4E2C-B24A-3447B30DE5BB}"/>
                    </a:ext>
                  </a:extLst>
                </p14:cNvPr>
                <p14:cNvContentPartPr/>
                <p14:nvPr/>
              </p14:nvContentPartPr>
              <p14:xfrm>
                <a:off x="1171702" y="5052764"/>
                <a:ext cx="445680" cy="45720"/>
              </p14:xfrm>
            </p:contentPart>
          </mc:Choice>
          <mc:Fallback xmlns="">
            <p:pic>
              <p:nvPicPr>
                <p:cNvPr id="132" name="筆跡 131">
                  <a:extLst>
                    <a:ext uri="{FF2B5EF4-FFF2-40B4-BE49-F238E27FC236}">
                      <a16:creationId xmlns:a16="http://schemas.microsoft.com/office/drawing/2014/main" id="{D61CA5AA-6AEF-4E2C-B24A-3447B30DE5BB}"/>
                    </a:ext>
                  </a:extLst>
                </p:cNvPr>
                <p:cNvPicPr/>
                <p:nvPr/>
              </p:nvPicPr>
              <p:blipFill>
                <a:blip r:embed="rId238"/>
                <a:stretch>
                  <a:fillRect/>
                </a:stretch>
              </p:blipFill>
              <p:spPr>
                <a:xfrm>
                  <a:off x="1162702" y="5043764"/>
                  <a:ext cx="46332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33" name="筆跡 132">
                  <a:extLst>
                    <a:ext uri="{FF2B5EF4-FFF2-40B4-BE49-F238E27FC236}">
                      <a16:creationId xmlns:a16="http://schemas.microsoft.com/office/drawing/2014/main" id="{186B792B-9467-4F6D-9736-BD0619DF467C}"/>
                    </a:ext>
                  </a:extLst>
                </p14:cNvPr>
                <p14:cNvContentPartPr/>
                <p14:nvPr/>
              </p14:nvContentPartPr>
              <p14:xfrm>
                <a:off x="1248022" y="5192444"/>
                <a:ext cx="106200" cy="238320"/>
              </p14:xfrm>
            </p:contentPart>
          </mc:Choice>
          <mc:Fallback xmlns="">
            <p:pic>
              <p:nvPicPr>
                <p:cNvPr id="133" name="筆跡 132">
                  <a:extLst>
                    <a:ext uri="{FF2B5EF4-FFF2-40B4-BE49-F238E27FC236}">
                      <a16:creationId xmlns:a16="http://schemas.microsoft.com/office/drawing/2014/main" id="{186B792B-9467-4F6D-9736-BD0619DF467C}"/>
                    </a:ext>
                  </a:extLst>
                </p:cNvPr>
                <p:cNvPicPr/>
                <p:nvPr/>
              </p:nvPicPr>
              <p:blipFill>
                <a:blip r:embed="rId240"/>
                <a:stretch>
                  <a:fillRect/>
                </a:stretch>
              </p:blipFill>
              <p:spPr>
                <a:xfrm>
                  <a:off x="1239382" y="5183804"/>
                  <a:ext cx="12384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34" name="筆跡 133">
                  <a:extLst>
                    <a:ext uri="{FF2B5EF4-FFF2-40B4-BE49-F238E27FC236}">
                      <a16:creationId xmlns:a16="http://schemas.microsoft.com/office/drawing/2014/main" id="{6DE32E82-28CB-4892-8E30-C643F65A1632}"/>
                    </a:ext>
                  </a:extLst>
                </p14:cNvPr>
                <p14:cNvContentPartPr/>
                <p14:nvPr/>
              </p14:nvContentPartPr>
              <p14:xfrm>
                <a:off x="1385902" y="5283164"/>
                <a:ext cx="131760" cy="36360"/>
              </p14:xfrm>
            </p:contentPart>
          </mc:Choice>
          <mc:Fallback xmlns="">
            <p:pic>
              <p:nvPicPr>
                <p:cNvPr id="134" name="筆跡 133">
                  <a:extLst>
                    <a:ext uri="{FF2B5EF4-FFF2-40B4-BE49-F238E27FC236}">
                      <a16:creationId xmlns:a16="http://schemas.microsoft.com/office/drawing/2014/main" id="{6DE32E82-28CB-4892-8E30-C643F65A1632}"/>
                    </a:ext>
                  </a:extLst>
                </p:cNvPr>
                <p:cNvPicPr/>
                <p:nvPr/>
              </p:nvPicPr>
              <p:blipFill>
                <a:blip r:embed="rId242"/>
                <a:stretch>
                  <a:fillRect/>
                </a:stretch>
              </p:blipFill>
              <p:spPr>
                <a:xfrm>
                  <a:off x="1376902" y="5274524"/>
                  <a:ext cx="14940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35" name="筆跡 134">
                  <a:extLst>
                    <a:ext uri="{FF2B5EF4-FFF2-40B4-BE49-F238E27FC236}">
                      <a16:creationId xmlns:a16="http://schemas.microsoft.com/office/drawing/2014/main" id="{A0672D7F-6545-4CB7-816E-3991F78EDE2A}"/>
                    </a:ext>
                  </a:extLst>
                </p14:cNvPr>
                <p14:cNvContentPartPr/>
                <p14:nvPr/>
              </p14:nvContentPartPr>
              <p14:xfrm>
                <a:off x="1516942" y="5246804"/>
                <a:ext cx="192600" cy="135720"/>
              </p14:xfrm>
            </p:contentPart>
          </mc:Choice>
          <mc:Fallback xmlns="">
            <p:pic>
              <p:nvPicPr>
                <p:cNvPr id="135" name="筆跡 134">
                  <a:extLst>
                    <a:ext uri="{FF2B5EF4-FFF2-40B4-BE49-F238E27FC236}">
                      <a16:creationId xmlns:a16="http://schemas.microsoft.com/office/drawing/2014/main" id="{A0672D7F-6545-4CB7-816E-3991F78EDE2A}"/>
                    </a:ext>
                  </a:extLst>
                </p:cNvPr>
                <p:cNvPicPr/>
                <p:nvPr/>
              </p:nvPicPr>
              <p:blipFill>
                <a:blip r:embed="rId244"/>
                <a:stretch>
                  <a:fillRect/>
                </a:stretch>
              </p:blipFill>
              <p:spPr>
                <a:xfrm>
                  <a:off x="1508302" y="5237804"/>
                  <a:ext cx="21024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36" name="筆跡 135">
                  <a:extLst>
                    <a:ext uri="{FF2B5EF4-FFF2-40B4-BE49-F238E27FC236}">
                      <a16:creationId xmlns:a16="http://schemas.microsoft.com/office/drawing/2014/main" id="{A1E5620E-72DC-4906-A8A0-B6523094AC7A}"/>
                    </a:ext>
                  </a:extLst>
                </p14:cNvPr>
                <p14:cNvContentPartPr/>
                <p14:nvPr/>
              </p14:nvContentPartPr>
              <p14:xfrm>
                <a:off x="1315702" y="4680164"/>
                <a:ext cx="12960" cy="236520"/>
              </p14:xfrm>
            </p:contentPart>
          </mc:Choice>
          <mc:Fallback xmlns="">
            <p:pic>
              <p:nvPicPr>
                <p:cNvPr id="136" name="筆跡 135">
                  <a:extLst>
                    <a:ext uri="{FF2B5EF4-FFF2-40B4-BE49-F238E27FC236}">
                      <a16:creationId xmlns:a16="http://schemas.microsoft.com/office/drawing/2014/main" id="{A1E5620E-72DC-4906-A8A0-B6523094AC7A}"/>
                    </a:ext>
                  </a:extLst>
                </p:cNvPr>
                <p:cNvPicPr/>
                <p:nvPr/>
              </p:nvPicPr>
              <p:blipFill>
                <a:blip r:embed="rId246"/>
                <a:stretch>
                  <a:fillRect/>
                </a:stretch>
              </p:blipFill>
              <p:spPr>
                <a:xfrm>
                  <a:off x="1306702" y="4671524"/>
                  <a:ext cx="3060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38" name="筆跡 137">
                  <a:extLst>
                    <a:ext uri="{FF2B5EF4-FFF2-40B4-BE49-F238E27FC236}">
                      <a16:creationId xmlns:a16="http://schemas.microsoft.com/office/drawing/2014/main" id="{30AD80B2-BAB5-413C-83B2-F216F9B6ADAD}"/>
                    </a:ext>
                  </a:extLst>
                </p14:cNvPr>
                <p14:cNvContentPartPr/>
                <p14:nvPr/>
              </p14:nvContentPartPr>
              <p14:xfrm>
                <a:off x="1183222" y="5162204"/>
                <a:ext cx="55080" cy="434880"/>
              </p14:xfrm>
            </p:contentPart>
          </mc:Choice>
          <mc:Fallback xmlns="">
            <p:pic>
              <p:nvPicPr>
                <p:cNvPr id="138" name="筆跡 137">
                  <a:extLst>
                    <a:ext uri="{FF2B5EF4-FFF2-40B4-BE49-F238E27FC236}">
                      <a16:creationId xmlns:a16="http://schemas.microsoft.com/office/drawing/2014/main" id="{30AD80B2-BAB5-413C-83B2-F216F9B6ADAD}"/>
                    </a:ext>
                  </a:extLst>
                </p:cNvPr>
                <p:cNvPicPr/>
                <p:nvPr/>
              </p:nvPicPr>
              <p:blipFill>
                <a:blip r:embed="rId248"/>
                <a:stretch>
                  <a:fillRect/>
                </a:stretch>
              </p:blipFill>
              <p:spPr>
                <a:xfrm>
                  <a:off x="1174222" y="5153564"/>
                  <a:ext cx="7272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39" name="筆跡 138">
                  <a:extLst>
                    <a:ext uri="{FF2B5EF4-FFF2-40B4-BE49-F238E27FC236}">
                      <a16:creationId xmlns:a16="http://schemas.microsoft.com/office/drawing/2014/main" id="{1D503459-2826-49A0-B78D-E5D60AA56A87}"/>
                    </a:ext>
                  </a:extLst>
                </p14:cNvPr>
                <p14:cNvContentPartPr/>
                <p14:nvPr/>
              </p14:nvContentPartPr>
              <p14:xfrm>
                <a:off x="1633582" y="5158604"/>
                <a:ext cx="117000" cy="461520"/>
              </p14:xfrm>
            </p:contentPart>
          </mc:Choice>
          <mc:Fallback xmlns="">
            <p:pic>
              <p:nvPicPr>
                <p:cNvPr id="139" name="筆跡 138">
                  <a:extLst>
                    <a:ext uri="{FF2B5EF4-FFF2-40B4-BE49-F238E27FC236}">
                      <a16:creationId xmlns:a16="http://schemas.microsoft.com/office/drawing/2014/main" id="{1D503459-2826-49A0-B78D-E5D60AA56A87}"/>
                    </a:ext>
                  </a:extLst>
                </p:cNvPr>
                <p:cNvPicPr/>
                <p:nvPr/>
              </p:nvPicPr>
              <p:blipFill>
                <a:blip r:embed="rId250"/>
                <a:stretch>
                  <a:fillRect/>
                </a:stretch>
              </p:blipFill>
              <p:spPr>
                <a:xfrm>
                  <a:off x="1624942" y="5149604"/>
                  <a:ext cx="13464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54" name="筆跡 153">
                  <a:extLst>
                    <a:ext uri="{FF2B5EF4-FFF2-40B4-BE49-F238E27FC236}">
                      <a16:creationId xmlns:a16="http://schemas.microsoft.com/office/drawing/2014/main" id="{1303D560-BBBD-4311-9233-BA5B22680C74}"/>
                    </a:ext>
                  </a:extLst>
                </p14:cNvPr>
                <p14:cNvContentPartPr/>
                <p14:nvPr/>
              </p14:nvContentPartPr>
              <p14:xfrm>
                <a:off x="1160182" y="5590964"/>
                <a:ext cx="434160" cy="67680"/>
              </p14:xfrm>
            </p:contentPart>
          </mc:Choice>
          <mc:Fallback xmlns="">
            <p:pic>
              <p:nvPicPr>
                <p:cNvPr id="154" name="筆跡 153">
                  <a:extLst>
                    <a:ext uri="{FF2B5EF4-FFF2-40B4-BE49-F238E27FC236}">
                      <a16:creationId xmlns:a16="http://schemas.microsoft.com/office/drawing/2014/main" id="{1303D560-BBBD-4311-9233-BA5B22680C74}"/>
                    </a:ext>
                  </a:extLst>
                </p:cNvPr>
                <p:cNvPicPr/>
                <p:nvPr/>
              </p:nvPicPr>
              <p:blipFill>
                <a:blip r:embed="rId252"/>
                <a:stretch>
                  <a:fillRect/>
                </a:stretch>
              </p:blipFill>
              <p:spPr>
                <a:xfrm>
                  <a:off x="1151182" y="5581964"/>
                  <a:ext cx="451800" cy="8532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3.24</a:t>
            </a:r>
            <a:endParaRPr lang="zh-TW" altLang="en-US" dirty="0"/>
          </a:p>
        </p:txBody>
      </p:sp>
      <p:pic>
        <p:nvPicPr>
          <p:cNvPr id="71682" name="Picture 2"/>
          <p:cNvPicPr>
            <a:picLocks noGrp="1" noChangeAspect="1" noChangeArrowheads="1"/>
          </p:cNvPicPr>
          <p:nvPr>
            <p:ph idx="1"/>
          </p:nvPr>
        </p:nvPicPr>
        <p:blipFill>
          <a:blip r:embed="rId2" cstate="print"/>
          <a:srcRect b="56646"/>
          <a:stretch>
            <a:fillRect/>
          </a:stretch>
        </p:blipFill>
        <p:spPr bwMode="auto">
          <a:xfrm>
            <a:off x="323850" y="1412776"/>
            <a:ext cx="8496300" cy="165618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F031D7D9-FE81-49D8-BC67-889A7EED84D0}"/>
              </a:ext>
            </a:extLst>
          </p:cNvPr>
          <p:cNvSpPr>
            <a:spLocks noGrp="1"/>
          </p:cNvSpPr>
          <p:nvPr>
            <p:ph type="sldNum" sz="quarter" idx="12"/>
          </p:nvPr>
        </p:nvSpPr>
        <p:spPr/>
        <p:txBody>
          <a:bodyPr/>
          <a:lstStyle/>
          <a:p>
            <a:fld id="{8632C2C5-20A0-4062-ADB6-29D76B962CAE}" type="slidenum">
              <a:rPr lang="zh-TW" altLang="en-US" smtClean="0"/>
              <a:pPr/>
              <a:t>30</a:t>
            </a:fld>
            <a:endParaRPr lang="zh-TW" altLang="en-US"/>
          </a:p>
        </p:txBody>
      </p:sp>
      <p:pic>
        <p:nvPicPr>
          <p:cNvPr id="4" name="Picture 2">
            <a:extLst>
              <a:ext uri="{FF2B5EF4-FFF2-40B4-BE49-F238E27FC236}">
                <a16:creationId xmlns:a16="http://schemas.microsoft.com/office/drawing/2014/main" id="{75AAF9BE-A167-4625-B045-8C212BA0BC5B}"/>
              </a:ext>
            </a:extLst>
          </p:cNvPr>
          <p:cNvPicPr>
            <a:picLocks noChangeAspect="1" noChangeArrowheads="1"/>
          </p:cNvPicPr>
          <p:nvPr/>
        </p:nvPicPr>
        <p:blipFill>
          <a:blip r:embed="rId3" cstate="print"/>
          <a:srcRect/>
          <a:stretch>
            <a:fillRect/>
          </a:stretch>
        </p:blipFill>
        <p:spPr bwMode="auto">
          <a:xfrm>
            <a:off x="289016" y="3666421"/>
            <a:ext cx="5832648" cy="2851246"/>
          </a:xfrm>
          <a:prstGeom prst="rect">
            <a:avLst/>
          </a:prstGeom>
          <a:noFill/>
          <a:ln w="9525">
            <a:noFill/>
            <a:miter lim="800000"/>
            <a:headEnd/>
            <a:tailEnd/>
          </a:ln>
          <a:effectLst/>
        </p:spPr>
      </p:pic>
      <p:pic>
        <p:nvPicPr>
          <p:cNvPr id="7" name="圖片 6">
            <a:extLst>
              <a:ext uri="{FF2B5EF4-FFF2-40B4-BE49-F238E27FC236}">
                <a16:creationId xmlns:a16="http://schemas.microsoft.com/office/drawing/2014/main" id="{F3DFC2B9-3DCC-437B-9C65-C5AC51FDA53C}"/>
              </a:ext>
            </a:extLst>
          </p:cNvPr>
          <p:cNvPicPr>
            <a:picLocks noChangeAspect="1"/>
          </p:cNvPicPr>
          <p:nvPr/>
        </p:nvPicPr>
        <p:blipFill>
          <a:blip r:embed="rId4"/>
          <a:stretch>
            <a:fillRect/>
          </a:stretch>
        </p:blipFill>
        <p:spPr>
          <a:xfrm>
            <a:off x="6121664" y="2458053"/>
            <a:ext cx="2562225" cy="1819275"/>
          </a:xfrm>
          <a:prstGeom prst="rect">
            <a:avLst/>
          </a:prstGeom>
        </p:spPr>
      </p:pic>
      <p:pic>
        <p:nvPicPr>
          <p:cNvPr id="8" name="圖片 7">
            <a:extLst>
              <a:ext uri="{FF2B5EF4-FFF2-40B4-BE49-F238E27FC236}">
                <a16:creationId xmlns:a16="http://schemas.microsoft.com/office/drawing/2014/main" id="{60D4B48F-CF3F-4982-8DB9-C6FD6C02DB48}"/>
              </a:ext>
            </a:extLst>
          </p:cNvPr>
          <p:cNvPicPr>
            <a:picLocks noChangeAspect="1"/>
          </p:cNvPicPr>
          <p:nvPr/>
        </p:nvPicPr>
        <p:blipFill>
          <a:blip r:embed="rId5"/>
          <a:stretch>
            <a:fillRect/>
          </a:stretch>
        </p:blipFill>
        <p:spPr>
          <a:xfrm>
            <a:off x="6121664" y="5370337"/>
            <a:ext cx="2857500" cy="10572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3.24(</a:t>
            </a:r>
            <a:r>
              <a:rPr lang="zh-TW" altLang="en-US" dirty="0"/>
              <a:t>續</a:t>
            </a:r>
            <a:r>
              <a:rPr lang="en-US" altLang="zh-TW" dirty="0"/>
              <a:t>)</a:t>
            </a:r>
            <a:endParaRPr lang="zh-TW" altLang="en-US" dirty="0"/>
          </a:p>
        </p:txBody>
      </p:sp>
      <p:sp>
        <p:nvSpPr>
          <p:cNvPr id="3" name="投影片編號版面配置區 2">
            <a:extLst>
              <a:ext uri="{FF2B5EF4-FFF2-40B4-BE49-F238E27FC236}">
                <a16:creationId xmlns:a16="http://schemas.microsoft.com/office/drawing/2014/main" id="{4527B9B0-16EE-4828-87A9-230BBBB64F12}"/>
              </a:ext>
            </a:extLst>
          </p:cNvPr>
          <p:cNvSpPr>
            <a:spLocks noGrp="1"/>
          </p:cNvSpPr>
          <p:nvPr>
            <p:ph type="sldNum" sz="quarter" idx="12"/>
          </p:nvPr>
        </p:nvSpPr>
        <p:spPr/>
        <p:txBody>
          <a:bodyPr/>
          <a:lstStyle/>
          <a:p>
            <a:fld id="{8632C2C5-20A0-4062-ADB6-29D76B962CAE}" type="slidenum">
              <a:rPr lang="zh-TW" altLang="en-US" smtClean="0"/>
              <a:pPr/>
              <a:t>31</a:t>
            </a:fld>
            <a:endParaRPr lang="zh-TW" altLang="en-US"/>
          </a:p>
        </p:txBody>
      </p:sp>
      <p:pic>
        <p:nvPicPr>
          <p:cNvPr id="5" name="Picture 2"/>
          <p:cNvPicPr>
            <a:picLocks noChangeAspect="1" noChangeArrowheads="1"/>
          </p:cNvPicPr>
          <p:nvPr/>
        </p:nvPicPr>
        <p:blipFill>
          <a:blip r:embed="rId2" cstate="print"/>
          <a:srcRect/>
          <a:stretch>
            <a:fillRect/>
          </a:stretch>
        </p:blipFill>
        <p:spPr bwMode="auto">
          <a:xfrm>
            <a:off x="343003" y="3346742"/>
            <a:ext cx="6138036" cy="243526"/>
          </a:xfrm>
          <a:prstGeom prst="rect">
            <a:avLst/>
          </a:prstGeom>
          <a:noFill/>
          <a:ln w="9525">
            <a:noFill/>
            <a:miter lim="800000"/>
            <a:headEnd/>
            <a:tailEnd/>
          </a:ln>
          <a:effectLst/>
        </p:spPr>
      </p:pic>
      <p:pic>
        <p:nvPicPr>
          <p:cNvPr id="6" name="Picture 2"/>
          <p:cNvPicPr>
            <a:picLocks noChangeAspect="1" noChangeArrowheads="1"/>
          </p:cNvPicPr>
          <p:nvPr/>
        </p:nvPicPr>
        <p:blipFill>
          <a:blip r:embed="rId3" cstate="print"/>
          <a:srcRect/>
          <a:stretch>
            <a:fillRect/>
          </a:stretch>
        </p:blipFill>
        <p:spPr bwMode="auto">
          <a:xfrm>
            <a:off x="611560" y="3730908"/>
            <a:ext cx="6138036" cy="1244864"/>
          </a:xfrm>
          <a:prstGeom prst="rect">
            <a:avLst/>
          </a:prstGeom>
          <a:noFill/>
          <a:ln w="9525">
            <a:noFill/>
            <a:miter lim="800000"/>
            <a:headEnd/>
            <a:tailEnd/>
          </a:ln>
          <a:effectLst/>
        </p:spPr>
      </p:pic>
      <p:pic>
        <p:nvPicPr>
          <p:cNvPr id="9" name="Picture 2">
            <a:extLst>
              <a:ext uri="{FF2B5EF4-FFF2-40B4-BE49-F238E27FC236}">
                <a16:creationId xmlns:a16="http://schemas.microsoft.com/office/drawing/2014/main" id="{D4157B9E-5F4E-4C9E-945B-150C3EDD8CF4}"/>
              </a:ext>
            </a:extLst>
          </p:cNvPr>
          <p:cNvPicPr>
            <a:picLocks noChangeAspect="1" noChangeArrowheads="1"/>
          </p:cNvPicPr>
          <p:nvPr/>
        </p:nvPicPr>
        <p:blipFill>
          <a:blip r:embed="rId4" cstate="print"/>
          <a:srcRect t="45239"/>
          <a:stretch>
            <a:fillRect/>
          </a:stretch>
        </p:blipFill>
        <p:spPr bwMode="auto">
          <a:xfrm>
            <a:off x="323528" y="1372040"/>
            <a:ext cx="7128148" cy="1755053"/>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3.9</a:t>
            </a:r>
            <a:r>
              <a:rPr lang="zh-TW" altLang="en-US" dirty="0"/>
              <a:t> 常態分布的應用</a:t>
            </a:r>
          </a:p>
        </p:txBody>
      </p:sp>
      <p:pic>
        <p:nvPicPr>
          <p:cNvPr id="73731" name="Picture 3"/>
          <p:cNvPicPr>
            <a:picLocks noGrp="1" noChangeAspect="1" noChangeArrowheads="1"/>
          </p:cNvPicPr>
          <p:nvPr>
            <p:ph idx="1"/>
          </p:nvPr>
        </p:nvPicPr>
        <p:blipFill>
          <a:blip r:embed="rId2" cstate="print"/>
          <a:srcRect b="72892"/>
          <a:stretch>
            <a:fillRect/>
          </a:stretch>
        </p:blipFill>
        <p:spPr bwMode="auto">
          <a:xfrm>
            <a:off x="323850" y="1412776"/>
            <a:ext cx="8496300" cy="129614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8C05195A-F771-4036-9758-FDE97B8E3043}"/>
              </a:ext>
            </a:extLst>
          </p:cNvPr>
          <p:cNvSpPr>
            <a:spLocks noGrp="1"/>
          </p:cNvSpPr>
          <p:nvPr>
            <p:ph type="sldNum" sz="quarter" idx="12"/>
          </p:nvPr>
        </p:nvSpPr>
        <p:spPr/>
        <p:txBody>
          <a:bodyPr/>
          <a:lstStyle/>
          <a:p>
            <a:fld id="{8632C2C5-20A0-4062-ADB6-29D76B962CAE}" type="slidenum">
              <a:rPr lang="zh-TW" altLang="en-US" smtClean="0"/>
              <a:pPr/>
              <a:t>32</a:t>
            </a:fld>
            <a:endParaRPr lang="zh-TW" altLang="en-US"/>
          </a:p>
        </p:txBody>
      </p:sp>
      <p:pic>
        <p:nvPicPr>
          <p:cNvPr id="8" name="Picture 3"/>
          <p:cNvPicPr>
            <a:picLocks noChangeAspect="1" noChangeArrowheads="1"/>
          </p:cNvPicPr>
          <p:nvPr/>
        </p:nvPicPr>
        <p:blipFill>
          <a:blip r:embed="rId2" cstate="print"/>
          <a:srcRect t="29219"/>
          <a:stretch>
            <a:fillRect/>
          </a:stretch>
        </p:blipFill>
        <p:spPr bwMode="auto">
          <a:xfrm>
            <a:off x="324172" y="2852936"/>
            <a:ext cx="8496300" cy="3384376"/>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3.26</a:t>
            </a:r>
            <a:endParaRPr lang="zh-TW" altLang="en-US" dirty="0"/>
          </a:p>
        </p:txBody>
      </p:sp>
      <p:pic>
        <p:nvPicPr>
          <p:cNvPr id="74755" name="Picture 3"/>
          <p:cNvPicPr>
            <a:picLocks noGrp="1" noChangeAspect="1" noChangeArrowheads="1"/>
          </p:cNvPicPr>
          <p:nvPr>
            <p:ph idx="1"/>
          </p:nvPr>
        </p:nvPicPr>
        <p:blipFill>
          <a:blip r:embed="rId2" cstate="print"/>
          <a:srcRect b="60925"/>
          <a:stretch>
            <a:fillRect/>
          </a:stretch>
        </p:blipFill>
        <p:spPr bwMode="auto">
          <a:xfrm>
            <a:off x="683568" y="1310282"/>
            <a:ext cx="7703968" cy="111060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522246F1-5603-4E60-AC9F-3630E0C8864B}"/>
              </a:ext>
            </a:extLst>
          </p:cNvPr>
          <p:cNvSpPr>
            <a:spLocks noGrp="1"/>
          </p:cNvSpPr>
          <p:nvPr>
            <p:ph type="sldNum" sz="quarter" idx="12"/>
          </p:nvPr>
        </p:nvSpPr>
        <p:spPr/>
        <p:txBody>
          <a:bodyPr/>
          <a:lstStyle/>
          <a:p>
            <a:fld id="{8632C2C5-20A0-4062-ADB6-29D76B962CAE}" type="slidenum">
              <a:rPr lang="zh-TW" altLang="en-US" smtClean="0"/>
              <a:pPr/>
              <a:t>33</a:t>
            </a:fld>
            <a:endParaRPr lang="zh-TW" altLang="en-US"/>
          </a:p>
        </p:txBody>
      </p:sp>
      <p:pic>
        <p:nvPicPr>
          <p:cNvPr id="7" name="Picture 3"/>
          <p:cNvPicPr>
            <a:picLocks noChangeAspect="1" noChangeArrowheads="1"/>
          </p:cNvPicPr>
          <p:nvPr/>
        </p:nvPicPr>
        <p:blipFill>
          <a:blip r:embed="rId2" cstate="print"/>
          <a:srcRect t="43960"/>
          <a:stretch>
            <a:fillRect/>
          </a:stretch>
        </p:blipFill>
        <p:spPr bwMode="auto">
          <a:xfrm>
            <a:off x="683568" y="2420888"/>
            <a:ext cx="7703968" cy="1592774"/>
          </a:xfrm>
          <a:prstGeom prst="rect">
            <a:avLst/>
          </a:prstGeom>
          <a:noFill/>
          <a:ln w="9525">
            <a:noFill/>
            <a:miter lim="800000"/>
            <a:headEnd/>
            <a:tailEnd/>
          </a:ln>
          <a:effectLst/>
        </p:spPr>
      </p:pic>
      <p:pic>
        <p:nvPicPr>
          <p:cNvPr id="8" name="Picture 2"/>
          <p:cNvPicPr>
            <a:picLocks noChangeAspect="1" noChangeArrowheads="1"/>
          </p:cNvPicPr>
          <p:nvPr/>
        </p:nvPicPr>
        <p:blipFill>
          <a:blip r:embed="rId3" cstate="print"/>
          <a:srcRect b="36156"/>
          <a:stretch>
            <a:fillRect/>
          </a:stretch>
        </p:blipFill>
        <p:spPr bwMode="auto">
          <a:xfrm>
            <a:off x="1187624" y="3586221"/>
            <a:ext cx="6984776" cy="2075027"/>
          </a:xfrm>
          <a:prstGeom prst="rect">
            <a:avLst/>
          </a:prstGeom>
          <a:noFill/>
          <a:ln w="9525">
            <a:noFill/>
            <a:miter lim="800000"/>
            <a:headEnd/>
            <a:tailEnd/>
          </a:ln>
          <a:effectLst/>
        </p:spPr>
      </p:pic>
      <p:pic>
        <p:nvPicPr>
          <p:cNvPr id="9" name="Picture 2"/>
          <p:cNvPicPr>
            <a:picLocks noChangeAspect="1" noChangeArrowheads="1"/>
          </p:cNvPicPr>
          <p:nvPr/>
        </p:nvPicPr>
        <p:blipFill>
          <a:blip r:embed="rId3" cstate="print"/>
          <a:srcRect t="73653"/>
          <a:stretch>
            <a:fillRect/>
          </a:stretch>
        </p:blipFill>
        <p:spPr bwMode="auto">
          <a:xfrm>
            <a:off x="899592" y="5868888"/>
            <a:ext cx="7703968" cy="944488"/>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3.27</a:t>
            </a:r>
            <a:endParaRPr lang="zh-TW" altLang="en-US" dirty="0"/>
          </a:p>
        </p:txBody>
      </p:sp>
      <p:pic>
        <p:nvPicPr>
          <p:cNvPr id="75779" name="Picture 3"/>
          <p:cNvPicPr>
            <a:picLocks noGrp="1" noChangeAspect="1" noChangeArrowheads="1"/>
          </p:cNvPicPr>
          <p:nvPr>
            <p:ph idx="1"/>
          </p:nvPr>
        </p:nvPicPr>
        <p:blipFill>
          <a:blip r:embed="rId2" cstate="print"/>
          <a:srcRect t="7901" b="68417"/>
          <a:stretch>
            <a:fillRect/>
          </a:stretch>
        </p:blipFill>
        <p:spPr bwMode="auto">
          <a:xfrm>
            <a:off x="683568" y="1340768"/>
            <a:ext cx="7524941" cy="136032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8267942-BC92-4221-8A7F-14EA89DBE570}"/>
              </a:ext>
            </a:extLst>
          </p:cNvPr>
          <p:cNvSpPr>
            <a:spLocks noGrp="1"/>
          </p:cNvSpPr>
          <p:nvPr>
            <p:ph type="sldNum" sz="quarter" idx="12"/>
          </p:nvPr>
        </p:nvSpPr>
        <p:spPr/>
        <p:txBody>
          <a:bodyPr/>
          <a:lstStyle/>
          <a:p>
            <a:fld id="{8632C2C5-20A0-4062-ADB6-29D76B962CAE}" type="slidenum">
              <a:rPr lang="zh-TW" altLang="en-US" smtClean="0"/>
              <a:pPr/>
              <a:t>34</a:t>
            </a:fld>
            <a:endParaRPr lang="zh-TW" altLang="en-US"/>
          </a:p>
        </p:txBody>
      </p:sp>
      <p:pic>
        <p:nvPicPr>
          <p:cNvPr id="7" name="Picture 3"/>
          <p:cNvPicPr>
            <a:picLocks noChangeAspect="1" noChangeArrowheads="1"/>
          </p:cNvPicPr>
          <p:nvPr/>
        </p:nvPicPr>
        <p:blipFill>
          <a:blip r:embed="rId2" cstate="print"/>
          <a:srcRect t="31577"/>
          <a:stretch>
            <a:fillRect/>
          </a:stretch>
        </p:blipFill>
        <p:spPr bwMode="auto">
          <a:xfrm>
            <a:off x="683568" y="2667035"/>
            <a:ext cx="7524941" cy="3930317"/>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3.28</a:t>
            </a:r>
            <a:endParaRPr lang="zh-TW" altLang="en-US" dirty="0"/>
          </a:p>
        </p:txBody>
      </p:sp>
      <p:pic>
        <p:nvPicPr>
          <p:cNvPr id="76802" name="Picture 2"/>
          <p:cNvPicPr>
            <a:picLocks noGrp="1" noChangeAspect="1" noChangeArrowheads="1"/>
          </p:cNvPicPr>
          <p:nvPr>
            <p:ph idx="1"/>
          </p:nvPr>
        </p:nvPicPr>
        <p:blipFill>
          <a:blip r:embed="rId2" cstate="print"/>
          <a:srcRect/>
          <a:stretch>
            <a:fillRect/>
          </a:stretch>
        </p:blipFill>
        <p:spPr bwMode="auto">
          <a:xfrm>
            <a:off x="324172" y="1412776"/>
            <a:ext cx="8496300" cy="166738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B6081A59-BCDF-425C-B3C5-38D37744F89D}"/>
              </a:ext>
            </a:extLst>
          </p:cNvPr>
          <p:cNvSpPr>
            <a:spLocks noGrp="1"/>
          </p:cNvSpPr>
          <p:nvPr>
            <p:ph type="sldNum" sz="quarter" idx="12"/>
          </p:nvPr>
        </p:nvSpPr>
        <p:spPr/>
        <p:txBody>
          <a:bodyPr/>
          <a:lstStyle/>
          <a:p>
            <a:fld id="{8632C2C5-20A0-4062-ADB6-29D76B962CAE}" type="slidenum">
              <a:rPr lang="zh-TW" altLang="en-US" smtClean="0"/>
              <a:pPr/>
              <a:t>35</a:t>
            </a:fld>
            <a:endParaRPr lang="zh-TW" altLang="en-US"/>
          </a:p>
        </p:txBody>
      </p:sp>
      <p:pic>
        <p:nvPicPr>
          <p:cNvPr id="6" name="Picture 2"/>
          <p:cNvPicPr>
            <a:picLocks noChangeAspect="1" noChangeArrowheads="1"/>
          </p:cNvPicPr>
          <p:nvPr/>
        </p:nvPicPr>
        <p:blipFill>
          <a:blip r:embed="rId3" cstate="print"/>
          <a:srcRect/>
          <a:stretch>
            <a:fillRect/>
          </a:stretch>
        </p:blipFill>
        <p:spPr bwMode="auto">
          <a:xfrm>
            <a:off x="323850" y="3429000"/>
            <a:ext cx="8496300" cy="2704676"/>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3.28(</a:t>
            </a:r>
            <a:r>
              <a:rPr lang="zh-TW" altLang="en-US" dirty="0"/>
              <a:t>續</a:t>
            </a:r>
            <a:r>
              <a:rPr lang="en-US" altLang="zh-TW" dirty="0"/>
              <a:t>)</a:t>
            </a:r>
            <a:endParaRPr lang="zh-TW" altLang="en-US" dirty="0"/>
          </a:p>
        </p:txBody>
      </p:sp>
      <p:pic>
        <p:nvPicPr>
          <p:cNvPr id="78850" name="Picture 2"/>
          <p:cNvPicPr>
            <a:picLocks noGrp="1" noChangeAspect="1" noChangeArrowheads="1"/>
          </p:cNvPicPr>
          <p:nvPr>
            <p:ph idx="1"/>
          </p:nvPr>
        </p:nvPicPr>
        <p:blipFill>
          <a:blip r:embed="rId2" cstate="print"/>
          <a:srcRect/>
          <a:stretch>
            <a:fillRect/>
          </a:stretch>
        </p:blipFill>
        <p:spPr bwMode="auto">
          <a:xfrm>
            <a:off x="323850" y="1340768"/>
            <a:ext cx="8496300" cy="430763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5D84D9A4-FD16-46C0-98D1-76906607EC78}"/>
              </a:ext>
            </a:extLst>
          </p:cNvPr>
          <p:cNvSpPr>
            <a:spLocks noGrp="1"/>
          </p:cNvSpPr>
          <p:nvPr>
            <p:ph type="sldNum" sz="quarter" idx="12"/>
          </p:nvPr>
        </p:nvSpPr>
        <p:spPr/>
        <p:txBody>
          <a:bodyPr/>
          <a:lstStyle/>
          <a:p>
            <a:fld id="{8632C2C5-20A0-4062-ADB6-29D76B962CAE}" type="slidenum">
              <a:rPr lang="zh-TW" altLang="en-US" smtClean="0"/>
              <a:pPr/>
              <a:t>36</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3.29</a:t>
            </a:r>
            <a:endParaRPr lang="zh-TW" altLang="en-US" dirty="0"/>
          </a:p>
        </p:txBody>
      </p:sp>
      <p:pic>
        <p:nvPicPr>
          <p:cNvPr id="77827" name="Picture 3"/>
          <p:cNvPicPr>
            <a:picLocks noGrp="1" noChangeAspect="1" noChangeArrowheads="1"/>
          </p:cNvPicPr>
          <p:nvPr>
            <p:ph idx="1"/>
          </p:nvPr>
        </p:nvPicPr>
        <p:blipFill>
          <a:blip r:embed="rId2" cstate="print"/>
          <a:srcRect b="64675"/>
          <a:stretch>
            <a:fillRect/>
          </a:stretch>
        </p:blipFill>
        <p:spPr bwMode="auto">
          <a:xfrm>
            <a:off x="576298" y="1268760"/>
            <a:ext cx="7992000" cy="1512168"/>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C25CDE46-26C1-4AA0-8E06-4E7F3F2D144B}"/>
              </a:ext>
            </a:extLst>
          </p:cNvPr>
          <p:cNvSpPr>
            <a:spLocks noGrp="1"/>
          </p:cNvSpPr>
          <p:nvPr>
            <p:ph type="sldNum" sz="quarter" idx="12"/>
          </p:nvPr>
        </p:nvSpPr>
        <p:spPr/>
        <p:txBody>
          <a:bodyPr/>
          <a:lstStyle/>
          <a:p>
            <a:fld id="{8632C2C5-20A0-4062-ADB6-29D76B962CAE}" type="slidenum">
              <a:rPr lang="zh-TW" altLang="en-US" smtClean="0"/>
              <a:pPr/>
              <a:t>37</a:t>
            </a:fld>
            <a:endParaRPr lang="zh-TW" altLang="en-US"/>
          </a:p>
        </p:txBody>
      </p:sp>
      <p:pic>
        <p:nvPicPr>
          <p:cNvPr id="7" name="Picture 2"/>
          <p:cNvPicPr>
            <a:picLocks noChangeAspect="1" noChangeArrowheads="1"/>
          </p:cNvPicPr>
          <p:nvPr/>
        </p:nvPicPr>
        <p:blipFill>
          <a:blip r:embed="rId3" cstate="print"/>
          <a:srcRect/>
          <a:stretch>
            <a:fillRect/>
          </a:stretch>
        </p:blipFill>
        <p:spPr bwMode="auto">
          <a:xfrm>
            <a:off x="612448" y="5517232"/>
            <a:ext cx="7992000" cy="1126829"/>
          </a:xfrm>
          <a:prstGeom prst="rect">
            <a:avLst/>
          </a:prstGeom>
          <a:noFill/>
          <a:ln w="9525">
            <a:noFill/>
            <a:miter lim="800000"/>
            <a:headEnd/>
            <a:tailEnd/>
          </a:ln>
          <a:effectLst/>
        </p:spPr>
      </p:pic>
      <p:pic>
        <p:nvPicPr>
          <p:cNvPr id="8" name="Picture 3"/>
          <p:cNvPicPr>
            <a:picLocks noChangeAspect="1" noChangeArrowheads="1"/>
          </p:cNvPicPr>
          <p:nvPr/>
        </p:nvPicPr>
        <p:blipFill>
          <a:blip r:embed="rId2" cstate="print"/>
          <a:srcRect t="38689"/>
          <a:stretch>
            <a:fillRect/>
          </a:stretch>
        </p:blipFill>
        <p:spPr bwMode="auto">
          <a:xfrm>
            <a:off x="611560" y="2852936"/>
            <a:ext cx="7992000" cy="2624562"/>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3.30</a:t>
            </a:r>
            <a:endParaRPr lang="zh-TW" altLang="en-US" dirty="0"/>
          </a:p>
        </p:txBody>
      </p:sp>
      <p:pic>
        <p:nvPicPr>
          <p:cNvPr id="79875" name="Picture 3"/>
          <p:cNvPicPr>
            <a:picLocks noGrp="1" noChangeAspect="1" noChangeArrowheads="1"/>
          </p:cNvPicPr>
          <p:nvPr>
            <p:ph idx="1"/>
          </p:nvPr>
        </p:nvPicPr>
        <p:blipFill>
          <a:blip r:embed="rId2" cstate="print"/>
          <a:srcRect b="74559"/>
          <a:stretch>
            <a:fillRect/>
          </a:stretch>
        </p:blipFill>
        <p:spPr bwMode="auto">
          <a:xfrm>
            <a:off x="323850" y="1340768"/>
            <a:ext cx="8496300" cy="122413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1467E1F-EDCF-4B02-9B70-5FEB41BA6AE1}"/>
              </a:ext>
            </a:extLst>
          </p:cNvPr>
          <p:cNvSpPr>
            <a:spLocks noGrp="1"/>
          </p:cNvSpPr>
          <p:nvPr>
            <p:ph type="sldNum" sz="quarter" idx="12"/>
          </p:nvPr>
        </p:nvSpPr>
        <p:spPr/>
        <p:txBody>
          <a:bodyPr/>
          <a:lstStyle/>
          <a:p>
            <a:fld id="{8632C2C5-20A0-4062-ADB6-29D76B962CAE}" type="slidenum">
              <a:rPr lang="zh-TW" altLang="en-US" smtClean="0"/>
              <a:pPr/>
              <a:t>38</a:t>
            </a:fld>
            <a:endParaRPr lang="zh-TW" altLang="en-US"/>
          </a:p>
        </p:txBody>
      </p:sp>
      <p:pic>
        <p:nvPicPr>
          <p:cNvPr id="7" name="Picture 3"/>
          <p:cNvPicPr>
            <a:picLocks noChangeAspect="1" noChangeArrowheads="1"/>
          </p:cNvPicPr>
          <p:nvPr/>
        </p:nvPicPr>
        <p:blipFill>
          <a:blip r:embed="rId2" cstate="print"/>
          <a:srcRect t="28434"/>
          <a:stretch>
            <a:fillRect/>
          </a:stretch>
        </p:blipFill>
        <p:spPr bwMode="auto">
          <a:xfrm>
            <a:off x="323528" y="2780928"/>
            <a:ext cx="8496300" cy="3443445"/>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3.30(</a:t>
            </a:r>
            <a:r>
              <a:rPr lang="zh-TW" altLang="en-US" dirty="0"/>
              <a:t>續</a:t>
            </a:r>
            <a:r>
              <a:rPr lang="en-US" altLang="zh-TW" dirty="0"/>
              <a:t>)</a:t>
            </a:r>
            <a:endParaRPr lang="zh-TW" altLang="en-US" dirty="0"/>
          </a:p>
        </p:txBody>
      </p:sp>
      <p:pic>
        <p:nvPicPr>
          <p:cNvPr id="80898" name="Picture 2"/>
          <p:cNvPicPr>
            <a:picLocks noGrp="1" noChangeAspect="1" noChangeArrowheads="1"/>
          </p:cNvPicPr>
          <p:nvPr>
            <p:ph idx="1"/>
          </p:nvPr>
        </p:nvPicPr>
        <p:blipFill>
          <a:blip r:embed="rId2" cstate="print"/>
          <a:srcRect/>
          <a:stretch>
            <a:fillRect/>
          </a:stretch>
        </p:blipFill>
        <p:spPr bwMode="auto">
          <a:xfrm>
            <a:off x="323850" y="1484784"/>
            <a:ext cx="8496300" cy="4256320"/>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E02ABAB-580B-4A6A-96A2-694A4688B363}"/>
              </a:ext>
            </a:extLst>
          </p:cNvPr>
          <p:cNvSpPr>
            <a:spLocks noGrp="1"/>
          </p:cNvSpPr>
          <p:nvPr>
            <p:ph type="sldNum" sz="quarter" idx="12"/>
          </p:nvPr>
        </p:nvSpPr>
        <p:spPr/>
        <p:txBody>
          <a:bodyPr/>
          <a:lstStyle/>
          <a:p>
            <a:fld id="{8632C2C5-20A0-4062-ADB6-29D76B962CAE}" type="slidenum">
              <a:rPr lang="zh-TW" altLang="en-US" smtClean="0"/>
              <a:pPr/>
              <a:t>39</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連續均勻分布</a:t>
            </a:r>
            <a:r>
              <a:rPr lang="en-US" altLang="zh-TW" dirty="0"/>
              <a:t>(</a:t>
            </a:r>
            <a:r>
              <a:rPr lang="zh-TW" altLang="en-US" dirty="0"/>
              <a:t>續</a:t>
            </a:r>
            <a:r>
              <a:rPr lang="en-US" altLang="zh-TW" dirty="0"/>
              <a:t>)</a:t>
            </a:r>
            <a:endParaRPr lang="zh-TW" altLang="en-US" dirty="0"/>
          </a:p>
        </p:txBody>
      </p:sp>
      <p:pic>
        <p:nvPicPr>
          <p:cNvPr id="55299" name="Picture 3"/>
          <p:cNvPicPr>
            <a:picLocks noGrp="1" noChangeAspect="1" noChangeArrowheads="1"/>
          </p:cNvPicPr>
          <p:nvPr>
            <p:ph idx="1"/>
          </p:nvPr>
        </p:nvPicPr>
        <p:blipFill>
          <a:blip r:embed="rId2" cstate="print"/>
          <a:srcRect/>
          <a:stretch>
            <a:fillRect/>
          </a:stretch>
        </p:blipFill>
        <p:spPr bwMode="auto">
          <a:xfrm>
            <a:off x="1475656" y="1556792"/>
            <a:ext cx="5876063" cy="389216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B4B114C4-5BB6-43D6-AD66-82D2263FAE62}"/>
              </a:ext>
            </a:extLst>
          </p:cNvPr>
          <p:cNvSpPr>
            <a:spLocks noGrp="1"/>
          </p:cNvSpPr>
          <p:nvPr>
            <p:ph type="sldNum" sz="quarter" idx="12"/>
          </p:nvPr>
        </p:nvSpPr>
        <p:spPr/>
        <p:txBody>
          <a:bodyPr/>
          <a:lstStyle/>
          <a:p>
            <a:fld id="{8632C2C5-20A0-4062-ADB6-29D76B962CAE}" type="slidenum">
              <a:rPr lang="zh-TW" altLang="en-US" smtClean="0"/>
              <a:pPr/>
              <a:t>4</a:t>
            </a:fld>
            <a:endParaRPr lang="zh-TW" altLang="en-US"/>
          </a:p>
        </p:txBody>
      </p:sp>
      <p:grpSp>
        <p:nvGrpSpPr>
          <p:cNvPr id="25" name="群組 24">
            <a:extLst>
              <a:ext uri="{FF2B5EF4-FFF2-40B4-BE49-F238E27FC236}">
                <a16:creationId xmlns:a16="http://schemas.microsoft.com/office/drawing/2014/main" id="{7953BC25-757E-421C-AD58-3A4E9E1A2A08}"/>
              </a:ext>
            </a:extLst>
          </p:cNvPr>
          <p:cNvGrpSpPr/>
          <p:nvPr/>
        </p:nvGrpSpPr>
        <p:grpSpPr>
          <a:xfrm>
            <a:off x="1035262" y="2939924"/>
            <a:ext cx="240120" cy="468720"/>
            <a:chOff x="1035262" y="2939924"/>
            <a:chExt cx="240120" cy="468720"/>
          </a:xfrm>
        </p:grpSpPr>
        <mc:AlternateContent xmlns:mc="http://schemas.openxmlformats.org/markup-compatibility/2006" xmlns:p14="http://schemas.microsoft.com/office/powerpoint/2010/main">
          <mc:Choice Requires="p14">
            <p:contentPart p14:bwMode="auto" r:id="rId3">
              <p14:nvContentPartPr>
                <p14:cNvPr id="18" name="筆跡 17">
                  <a:extLst>
                    <a:ext uri="{FF2B5EF4-FFF2-40B4-BE49-F238E27FC236}">
                      <a16:creationId xmlns:a16="http://schemas.microsoft.com/office/drawing/2014/main" id="{DC0F0AE2-F667-4B1B-8171-1AF4A2B9D991}"/>
                    </a:ext>
                  </a:extLst>
                </p14:cNvPr>
                <p14:cNvContentPartPr/>
                <p14:nvPr/>
              </p14:nvContentPartPr>
              <p14:xfrm>
                <a:off x="1147582" y="2939924"/>
                <a:ext cx="40320" cy="7920"/>
              </p14:xfrm>
            </p:contentPart>
          </mc:Choice>
          <mc:Fallback xmlns="">
            <p:pic>
              <p:nvPicPr>
                <p:cNvPr id="18" name="筆跡 17">
                  <a:extLst>
                    <a:ext uri="{FF2B5EF4-FFF2-40B4-BE49-F238E27FC236}">
                      <a16:creationId xmlns:a16="http://schemas.microsoft.com/office/drawing/2014/main" id="{DC0F0AE2-F667-4B1B-8171-1AF4A2B9D991}"/>
                    </a:ext>
                  </a:extLst>
                </p:cNvPr>
                <p:cNvPicPr/>
                <p:nvPr/>
              </p:nvPicPr>
              <p:blipFill>
                <a:blip r:embed="rId4"/>
                <a:stretch>
                  <a:fillRect/>
                </a:stretch>
              </p:blipFill>
              <p:spPr>
                <a:xfrm>
                  <a:off x="1138582" y="2930924"/>
                  <a:ext cx="579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9" name="筆跡 18">
                  <a:extLst>
                    <a:ext uri="{FF2B5EF4-FFF2-40B4-BE49-F238E27FC236}">
                      <a16:creationId xmlns:a16="http://schemas.microsoft.com/office/drawing/2014/main" id="{FE08896C-1687-4329-A477-48487AC34FAC}"/>
                    </a:ext>
                  </a:extLst>
                </p14:cNvPr>
                <p14:cNvContentPartPr/>
                <p14:nvPr/>
              </p14:nvContentPartPr>
              <p14:xfrm>
                <a:off x="1058302" y="2970164"/>
                <a:ext cx="173520" cy="26640"/>
              </p14:xfrm>
            </p:contentPart>
          </mc:Choice>
          <mc:Fallback xmlns="">
            <p:pic>
              <p:nvPicPr>
                <p:cNvPr id="19" name="筆跡 18">
                  <a:extLst>
                    <a:ext uri="{FF2B5EF4-FFF2-40B4-BE49-F238E27FC236}">
                      <a16:creationId xmlns:a16="http://schemas.microsoft.com/office/drawing/2014/main" id="{FE08896C-1687-4329-A477-48487AC34FAC}"/>
                    </a:ext>
                  </a:extLst>
                </p:cNvPr>
                <p:cNvPicPr/>
                <p:nvPr/>
              </p:nvPicPr>
              <p:blipFill>
                <a:blip r:embed="rId6"/>
                <a:stretch>
                  <a:fillRect/>
                </a:stretch>
              </p:blipFill>
              <p:spPr>
                <a:xfrm>
                  <a:off x="1049302" y="2961164"/>
                  <a:ext cx="19116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筆跡 19">
                  <a:extLst>
                    <a:ext uri="{FF2B5EF4-FFF2-40B4-BE49-F238E27FC236}">
                      <a16:creationId xmlns:a16="http://schemas.microsoft.com/office/drawing/2014/main" id="{DE486429-101F-4E45-A9AF-1524E72DB41B}"/>
                    </a:ext>
                  </a:extLst>
                </p14:cNvPr>
                <p14:cNvContentPartPr/>
                <p14:nvPr/>
              </p14:nvContentPartPr>
              <p14:xfrm>
                <a:off x="1137142" y="3039644"/>
                <a:ext cx="71640" cy="87480"/>
              </p14:xfrm>
            </p:contentPart>
          </mc:Choice>
          <mc:Fallback xmlns="">
            <p:pic>
              <p:nvPicPr>
                <p:cNvPr id="20" name="筆跡 19">
                  <a:extLst>
                    <a:ext uri="{FF2B5EF4-FFF2-40B4-BE49-F238E27FC236}">
                      <a16:creationId xmlns:a16="http://schemas.microsoft.com/office/drawing/2014/main" id="{DE486429-101F-4E45-A9AF-1524E72DB41B}"/>
                    </a:ext>
                  </a:extLst>
                </p:cNvPr>
                <p:cNvPicPr/>
                <p:nvPr/>
              </p:nvPicPr>
              <p:blipFill>
                <a:blip r:embed="rId8"/>
                <a:stretch>
                  <a:fillRect/>
                </a:stretch>
              </p:blipFill>
              <p:spPr>
                <a:xfrm>
                  <a:off x="1128142" y="3031004"/>
                  <a:ext cx="89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筆跡 20">
                  <a:extLst>
                    <a:ext uri="{FF2B5EF4-FFF2-40B4-BE49-F238E27FC236}">
                      <a16:creationId xmlns:a16="http://schemas.microsoft.com/office/drawing/2014/main" id="{31F3E599-3056-47BB-8128-A643912538B4}"/>
                    </a:ext>
                  </a:extLst>
                </p14:cNvPr>
                <p14:cNvContentPartPr/>
                <p14:nvPr/>
              </p14:nvContentPartPr>
              <p14:xfrm>
                <a:off x="1035262" y="3194804"/>
                <a:ext cx="26640" cy="213840"/>
              </p14:xfrm>
            </p:contentPart>
          </mc:Choice>
          <mc:Fallback xmlns="">
            <p:pic>
              <p:nvPicPr>
                <p:cNvPr id="21" name="筆跡 20">
                  <a:extLst>
                    <a:ext uri="{FF2B5EF4-FFF2-40B4-BE49-F238E27FC236}">
                      <a16:creationId xmlns:a16="http://schemas.microsoft.com/office/drawing/2014/main" id="{31F3E599-3056-47BB-8128-A643912538B4}"/>
                    </a:ext>
                  </a:extLst>
                </p:cNvPr>
                <p:cNvPicPr/>
                <p:nvPr/>
              </p:nvPicPr>
              <p:blipFill>
                <a:blip r:embed="rId10"/>
                <a:stretch>
                  <a:fillRect/>
                </a:stretch>
              </p:blipFill>
              <p:spPr>
                <a:xfrm>
                  <a:off x="1026262" y="3186164"/>
                  <a:ext cx="4428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2" name="筆跡 21">
                  <a:extLst>
                    <a:ext uri="{FF2B5EF4-FFF2-40B4-BE49-F238E27FC236}">
                      <a16:creationId xmlns:a16="http://schemas.microsoft.com/office/drawing/2014/main" id="{D2F8EA80-736B-48F1-BC70-1B976567E48F}"/>
                    </a:ext>
                  </a:extLst>
                </p14:cNvPr>
                <p14:cNvContentPartPr/>
                <p14:nvPr/>
              </p14:nvContentPartPr>
              <p14:xfrm>
                <a:off x="1070902" y="3196964"/>
                <a:ext cx="204480" cy="162720"/>
              </p14:xfrm>
            </p:contentPart>
          </mc:Choice>
          <mc:Fallback xmlns="">
            <p:pic>
              <p:nvPicPr>
                <p:cNvPr id="22" name="筆跡 21">
                  <a:extLst>
                    <a:ext uri="{FF2B5EF4-FFF2-40B4-BE49-F238E27FC236}">
                      <a16:creationId xmlns:a16="http://schemas.microsoft.com/office/drawing/2014/main" id="{D2F8EA80-736B-48F1-BC70-1B976567E48F}"/>
                    </a:ext>
                  </a:extLst>
                </p:cNvPr>
                <p:cNvPicPr/>
                <p:nvPr/>
              </p:nvPicPr>
              <p:blipFill>
                <a:blip r:embed="rId12"/>
                <a:stretch>
                  <a:fillRect/>
                </a:stretch>
              </p:blipFill>
              <p:spPr>
                <a:xfrm>
                  <a:off x="1061902" y="3187964"/>
                  <a:ext cx="22212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筆跡 22">
                  <a:extLst>
                    <a:ext uri="{FF2B5EF4-FFF2-40B4-BE49-F238E27FC236}">
                      <a16:creationId xmlns:a16="http://schemas.microsoft.com/office/drawing/2014/main" id="{1A7612CA-997A-44AA-BE50-CB3C0858DDA5}"/>
                    </a:ext>
                  </a:extLst>
                </p14:cNvPr>
                <p14:cNvContentPartPr/>
                <p14:nvPr/>
              </p14:nvContentPartPr>
              <p14:xfrm>
                <a:off x="1120222" y="3249524"/>
                <a:ext cx="74160" cy="88560"/>
              </p14:xfrm>
            </p:contentPart>
          </mc:Choice>
          <mc:Fallback xmlns="">
            <p:pic>
              <p:nvPicPr>
                <p:cNvPr id="23" name="筆跡 22">
                  <a:extLst>
                    <a:ext uri="{FF2B5EF4-FFF2-40B4-BE49-F238E27FC236}">
                      <a16:creationId xmlns:a16="http://schemas.microsoft.com/office/drawing/2014/main" id="{1A7612CA-997A-44AA-BE50-CB3C0858DDA5}"/>
                    </a:ext>
                  </a:extLst>
                </p:cNvPr>
                <p:cNvPicPr/>
                <p:nvPr/>
              </p:nvPicPr>
              <p:blipFill>
                <a:blip r:embed="rId14"/>
                <a:stretch>
                  <a:fillRect/>
                </a:stretch>
              </p:blipFill>
              <p:spPr>
                <a:xfrm>
                  <a:off x="1111582" y="3240884"/>
                  <a:ext cx="91800" cy="106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24" name="筆跡 23">
                <a:extLst>
                  <a:ext uri="{FF2B5EF4-FFF2-40B4-BE49-F238E27FC236}">
                    <a16:creationId xmlns:a16="http://schemas.microsoft.com/office/drawing/2014/main" id="{26E75C4F-521F-4A81-94CB-36B1C2C5CF41}"/>
                  </a:ext>
                </a:extLst>
              </p14:cNvPr>
              <p14:cNvContentPartPr/>
              <p14:nvPr/>
            </p14:nvContentPartPr>
            <p14:xfrm>
              <a:off x="1474102" y="2989244"/>
              <a:ext cx="335160" cy="640800"/>
            </p14:xfrm>
          </p:contentPart>
        </mc:Choice>
        <mc:Fallback xmlns="">
          <p:pic>
            <p:nvPicPr>
              <p:cNvPr id="24" name="筆跡 23">
                <a:extLst>
                  <a:ext uri="{FF2B5EF4-FFF2-40B4-BE49-F238E27FC236}">
                    <a16:creationId xmlns:a16="http://schemas.microsoft.com/office/drawing/2014/main" id="{26E75C4F-521F-4A81-94CB-36B1C2C5CF41}"/>
                  </a:ext>
                </a:extLst>
              </p:cNvPr>
              <p:cNvPicPr/>
              <p:nvPr/>
            </p:nvPicPr>
            <p:blipFill>
              <a:blip r:embed="rId16"/>
              <a:stretch>
                <a:fillRect/>
              </a:stretch>
            </p:blipFill>
            <p:spPr>
              <a:xfrm>
                <a:off x="1465102" y="2980244"/>
                <a:ext cx="352800" cy="658440"/>
              </a:xfrm>
              <a:prstGeom prst="rect">
                <a:avLst/>
              </a:prstGeom>
            </p:spPr>
          </p:pic>
        </mc:Fallback>
      </mc:AlternateContent>
      <p:grpSp>
        <p:nvGrpSpPr>
          <p:cNvPr id="47" name="群組 46">
            <a:extLst>
              <a:ext uri="{FF2B5EF4-FFF2-40B4-BE49-F238E27FC236}">
                <a16:creationId xmlns:a16="http://schemas.microsoft.com/office/drawing/2014/main" id="{AD0095E4-BCF3-4C73-B777-524821280BF9}"/>
              </a:ext>
            </a:extLst>
          </p:cNvPr>
          <p:cNvGrpSpPr/>
          <p:nvPr/>
        </p:nvGrpSpPr>
        <p:grpSpPr>
          <a:xfrm>
            <a:off x="3208942" y="3147644"/>
            <a:ext cx="4682520" cy="1821960"/>
            <a:chOff x="3208942" y="3147644"/>
            <a:chExt cx="4682520" cy="1821960"/>
          </a:xfrm>
        </p:grpSpPr>
        <mc:AlternateContent xmlns:mc="http://schemas.openxmlformats.org/markup-compatibility/2006" xmlns:p14="http://schemas.microsoft.com/office/powerpoint/2010/main">
          <mc:Choice Requires="p14">
            <p:contentPart p14:bwMode="auto" r:id="rId17">
              <p14:nvContentPartPr>
                <p14:cNvPr id="4" name="筆跡 3">
                  <a:extLst>
                    <a:ext uri="{FF2B5EF4-FFF2-40B4-BE49-F238E27FC236}">
                      <a16:creationId xmlns:a16="http://schemas.microsoft.com/office/drawing/2014/main" id="{20EFBB39-0D21-4B2E-9591-3DB9240F4F64}"/>
                    </a:ext>
                  </a:extLst>
                </p14:cNvPr>
                <p14:cNvContentPartPr/>
                <p14:nvPr/>
              </p14:nvContentPartPr>
              <p14:xfrm>
                <a:off x="3208942" y="4483964"/>
                <a:ext cx="305640" cy="466200"/>
              </p14:xfrm>
            </p:contentPart>
          </mc:Choice>
          <mc:Fallback xmlns="">
            <p:pic>
              <p:nvPicPr>
                <p:cNvPr id="4" name="筆跡 3">
                  <a:extLst>
                    <a:ext uri="{FF2B5EF4-FFF2-40B4-BE49-F238E27FC236}">
                      <a16:creationId xmlns:a16="http://schemas.microsoft.com/office/drawing/2014/main" id="{20EFBB39-0D21-4B2E-9591-3DB9240F4F64}"/>
                    </a:ext>
                  </a:extLst>
                </p:cNvPr>
                <p:cNvPicPr/>
                <p:nvPr/>
              </p:nvPicPr>
              <p:blipFill>
                <a:blip r:embed="rId18"/>
                <a:stretch>
                  <a:fillRect/>
                </a:stretch>
              </p:blipFill>
              <p:spPr>
                <a:xfrm>
                  <a:off x="3200302" y="4475324"/>
                  <a:ext cx="323280" cy="483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 name="筆跡 4">
                  <a:extLst>
                    <a:ext uri="{FF2B5EF4-FFF2-40B4-BE49-F238E27FC236}">
                      <a16:creationId xmlns:a16="http://schemas.microsoft.com/office/drawing/2014/main" id="{3782E2C4-309F-43C3-8502-E28C3966EB95}"/>
                    </a:ext>
                  </a:extLst>
                </p14:cNvPr>
                <p14:cNvContentPartPr/>
                <p14:nvPr/>
              </p14:nvContentPartPr>
              <p14:xfrm>
                <a:off x="6158422" y="4469924"/>
                <a:ext cx="363240" cy="499680"/>
              </p14:xfrm>
            </p:contentPart>
          </mc:Choice>
          <mc:Fallback xmlns="">
            <p:pic>
              <p:nvPicPr>
                <p:cNvPr id="5" name="筆跡 4">
                  <a:extLst>
                    <a:ext uri="{FF2B5EF4-FFF2-40B4-BE49-F238E27FC236}">
                      <a16:creationId xmlns:a16="http://schemas.microsoft.com/office/drawing/2014/main" id="{3782E2C4-309F-43C3-8502-E28C3966EB95}"/>
                    </a:ext>
                  </a:extLst>
                </p:cNvPr>
                <p:cNvPicPr/>
                <p:nvPr/>
              </p:nvPicPr>
              <p:blipFill>
                <a:blip r:embed="rId20"/>
                <a:stretch>
                  <a:fillRect/>
                </a:stretch>
              </p:blipFill>
              <p:spPr>
                <a:xfrm>
                  <a:off x="6149782" y="4461284"/>
                  <a:ext cx="380880" cy="517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 name="筆跡 5">
                  <a:extLst>
                    <a:ext uri="{FF2B5EF4-FFF2-40B4-BE49-F238E27FC236}">
                      <a16:creationId xmlns:a16="http://schemas.microsoft.com/office/drawing/2014/main" id="{4F592B60-95E9-494F-A439-3E03B4DE2DF4}"/>
                    </a:ext>
                  </a:extLst>
                </p14:cNvPr>
                <p14:cNvContentPartPr/>
                <p14:nvPr/>
              </p14:nvContentPartPr>
              <p14:xfrm>
                <a:off x="4703662" y="4255004"/>
                <a:ext cx="11880" cy="55080"/>
              </p14:xfrm>
            </p:contentPart>
          </mc:Choice>
          <mc:Fallback xmlns="">
            <p:pic>
              <p:nvPicPr>
                <p:cNvPr id="6" name="筆跡 5">
                  <a:extLst>
                    <a:ext uri="{FF2B5EF4-FFF2-40B4-BE49-F238E27FC236}">
                      <a16:creationId xmlns:a16="http://schemas.microsoft.com/office/drawing/2014/main" id="{4F592B60-95E9-494F-A439-3E03B4DE2DF4}"/>
                    </a:ext>
                  </a:extLst>
                </p:cNvPr>
                <p:cNvPicPr/>
                <p:nvPr/>
              </p:nvPicPr>
              <p:blipFill>
                <a:blip r:embed="rId22"/>
                <a:stretch>
                  <a:fillRect/>
                </a:stretch>
              </p:blipFill>
              <p:spPr>
                <a:xfrm>
                  <a:off x="4695022" y="4246364"/>
                  <a:ext cx="295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 name="筆跡 6">
                  <a:extLst>
                    <a:ext uri="{FF2B5EF4-FFF2-40B4-BE49-F238E27FC236}">
                      <a16:creationId xmlns:a16="http://schemas.microsoft.com/office/drawing/2014/main" id="{422CAEE8-818A-4D74-A8B1-654094A76928}"/>
                    </a:ext>
                  </a:extLst>
                </p14:cNvPr>
                <p14:cNvContentPartPr/>
                <p14:nvPr/>
              </p14:nvContentPartPr>
              <p14:xfrm>
                <a:off x="4610422" y="4374164"/>
                <a:ext cx="1440" cy="70200"/>
              </p14:xfrm>
            </p:contentPart>
          </mc:Choice>
          <mc:Fallback xmlns="">
            <p:pic>
              <p:nvPicPr>
                <p:cNvPr id="7" name="筆跡 6">
                  <a:extLst>
                    <a:ext uri="{FF2B5EF4-FFF2-40B4-BE49-F238E27FC236}">
                      <a16:creationId xmlns:a16="http://schemas.microsoft.com/office/drawing/2014/main" id="{422CAEE8-818A-4D74-A8B1-654094A76928}"/>
                    </a:ext>
                  </a:extLst>
                </p:cNvPr>
                <p:cNvPicPr/>
                <p:nvPr/>
              </p:nvPicPr>
              <p:blipFill>
                <a:blip r:embed="rId24"/>
                <a:stretch>
                  <a:fillRect/>
                </a:stretch>
              </p:blipFill>
              <p:spPr>
                <a:xfrm>
                  <a:off x="4601422" y="4365524"/>
                  <a:ext cx="1908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8" name="筆跡 7">
                  <a:extLst>
                    <a:ext uri="{FF2B5EF4-FFF2-40B4-BE49-F238E27FC236}">
                      <a16:creationId xmlns:a16="http://schemas.microsoft.com/office/drawing/2014/main" id="{07F88C9A-0247-476C-BCD5-42832FCED33C}"/>
                    </a:ext>
                  </a:extLst>
                </p14:cNvPr>
                <p14:cNvContentPartPr/>
                <p14:nvPr/>
              </p14:nvContentPartPr>
              <p14:xfrm>
                <a:off x="4611502" y="4334564"/>
                <a:ext cx="207360" cy="85320"/>
              </p14:xfrm>
            </p:contentPart>
          </mc:Choice>
          <mc:Fallback xmlns="">
            <p:pic>
              <p:nvPicPr>
                <p:cNvPr id="8" name="筆跡 7">
                  <a:extLst>
                    <a:ext uri="{FF2B5EF4-FFF2-40B4-BE49-F238E27FC236}">
                      <a16:creationId xmlns:a16="http://schemas.microsoft.com/office/drawing/2014/main" id="{07F88C9A-0247-476C-BCD5-42832FCED33C}"/>
                    </a:ext>
                  </a:extLst>
                </p:cNvPr>
                <p:cNvPicPr/>
                <p:nvPr/>
              </p:nvPicPr>
              <p:blipFill>
                <a:blip r:embed="rId26"/>
                <a:stretch>
                  <a:fillRect/>
                </a:stretch>
              </p:blipFill>
              <p:spPr>
                <a:xfrm>
                  <a:off x="4602502" y="4325564"/>
                  <a:ext cx="2250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9" name="筆跡 8">
                  <a:extLst>
                    <a:ext uri="{FF2B5EF4-FFF2-40B4-BE49-F238E27FC236}">
                      <a16:creationId xmlns:a16="http://schemas.microsoft.com/office/drawing/2014/main" id="{0708B181-C8E5-4494-BBD4-56A8726A1095}"/>
                    </a:ext>
                  </a:extLst>
                </p14:cNvPr>
                <p14:cNvContentPartPr/>
                <p14:nvPr/>
              </p14:nvContentPartPr>
              <p14:xfrm>
                <a:off x="4592422" y="4383524"/>
                <a:ext cx="196920" cy="117360"/>
              </p14:xfrm>
            </p:contentPart>
          </mc:Choice>
          <mc:Fallback xmlns="">
            <p:pic>
              <p:nvPicPr>
                <p:cNvPr id="9" name="筆跡 8">
                  <a:extLst>
                    <a:ext uri="{FF2B5EF4-FFF2-40B4-BE49-F238E27FC236}">
                      <a16:creationId xmlns:a16="http://schemas.microsoft.com/office/drawing/2014/main" id="{0708B181-C8E5-4494-BBD4-56A8726A1095}"/>
                    </a:ext>
                  </a:extLst>
                </p:cNvPr>
                <p:cNvPicPr/>
                <p:nvPr/>
              </p:nvPicPr>
              <p:blipFill>
                <a:blip r:embed="rId28"/>
                <a:stretch>
                  <a:fillRect/>
                </a:stretch>
              </p:blipFill>
              <p:spPr>
                <a:xfrm>
                  <a:off x="4583782" y="4374884"/>
                  <a:ext cx="21456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0" name="筆跡 9">
                  <a:extLst>
                    <a:ext uri="{FF2B5EF4-FFF2-40B4-BE49-F238E27FC236}">
                      <a16:creationId xmlns:a16="http://schemas.microsoft.com/office/drawing/2014/main" id="{621EAC81-E91C-4BAC-9466-427201F7D884}"/>
                    </a:ext>
                  </a:extLst>
                </p14:cNvPr>
                <p14:cNvContentPartPr/>
                <p14:nvPr/>
              </p14:nvContentPartPr>
              <p14:xfrm>
                <a:off x="4674502" y="4383524"/>
                <a:ext cx="61200" cy="276120"/>
              </p14:xfrm>
            </p:contentPart>
          </mc:Choice>
          <mc:Fallback xmlns="">
            <p:pic>
              <p:nvPicPr>
                <p:cNvPr id="10" name="筆跡 9">
                  <a:extLst>
                    <a:ext uri="{FF2B5EF4-FFF2-40B4-BE49-F238E27FC236}">
                      <a16:creationId xmlns:a16="http://schemas.microsoft.com/office/drawing/2014/main" id="{621EAC81-E91C-4BAC-9466-427201F7D884}"/>
                    </a:ext>
                  </a:extLst>
                </p:cNvPr>
                <p:cNvPicPr/>
                <p:nvPr/>
              </p:nvPicPr>
              <p:blipFill>
                <a:blip r:embed="rId30"/>
                <a:stretch>
                  <a:fillRect/>
                </a:stretch>
              </p:blipFill>
              <p:spPr>
                <a:xfrm>
                  <a:off x="4665502" y="4374884"/>
                  <a:ext cx="7884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1" name="筆跡 10">
                  <a:extLst>
                    <a:ext uri="{FF2B5EF4-FFF2-40B4-BE49-F238E27FC236}">
                      <a16:creationId xmlns:a16="http://schemas.microsoft.com/office/drawing/2014/main" id="{6CA01C28-5CCD-4D2B-9AE6-9B95DC32F1D0}"/>
                    </a:ext>
                  </a:extLst>
                </p14:cNvPr>
                <p14:cNvContentPartPr/>
                <p14:nvPr/>
              </p14:nvContentPartPr>
              <p14:xfrm>
                <a:off x="4689982" y="4510244"/>
                <a:ext cx="147600" cy="110160"/>
              </p14:xfrm>
            </p:contentPart>
          </mc:Choice>
          <mc:Fallback xmlns="">
            <p:pic>
              <p:nvPicPr>
                <p:cNvPr id="11" name="筆跡 10">
                  <a:extLst>
                    <a:ext uri="{FF2B5EF4-FFF2-40B4-BE49-F238E27FC236}">
                      <a16:creationId xmlns:a16="http://schemas.microsoft.com/office/drawing/2014/main" id="{6CA01C28-5CCD-4D2B-9AE6-9B95DC32F1D0}"/>
                    </a:ext>
                  </a:extLst>
                </p:cNvPr>
                <p:cNvPicPr/>
                <p:nvPr/>
              </p:nvPicPr>
              <p:blipFill>
                <a:blip r:embed="rId32"/>
                <a:stretch>
                  <a:fillRect/>
                </a:stretch>
              </p:blipFill>
              <p:spPr>
                <a:xfrm>
                  <a:off x="4681342" y="4501244"/>
                  <a:ext cx="1652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2" name="筆跡 11">
                  <a:extLst>
                    <a:ext uri="{FF2B5EF4-FFF2-40B4-BE49-F238E27FC236}">
                      <a16:creationId xmlns:a16="http://schemas.microsoft.com/office/drawing/2014/main" id="{4E689536-AF7A-4D70-8AB4-61B5B6F93958}"/>
                    </a:ext>
                  </a:extLst>
                </p14:cNvPr>
                <p14:cNvContentPartPr/>
                <p14:nvPr/>
              </p14:nvContentPartPr>
              <p14:xfrm>
                <a:off x="4680622" y="4528964"/>
                <a:ext cx="72720" cy="194400"/>
              </p14:xfrm>
            </p:contentPart>
          </mc:Choice>
          <mc:Fallback xmlns="">
            <p:pic>
              <p:nvPicPr>
                <p:cNvPr id="12" name="筆跡 11">
                  <a:extLst>
                    <a:ext uri="{FF2B5EF4-FFF2-40B4-BE49-F238E27FC236}">
                      <a16:creationId xmlns:a16="http://schemas.microsoft.com/office/drawing/2014/main" id="{4E689536-AF7A-4D70-8AB4-61B5B6F93958}"/>
                    </a:ext>
                  </a:extLst>
                </p:cNvPr>
                <p:cNvPicPr/>
                <p:nvPr/>
              </p:nvPicPr>
              <p:blipFill>
                <a:blip r:embed="rId34"/>
                <a:stretch>
                  <a:fillRect/>
                </a:stretch>
              </p:blipFill>
              <p:spPr>
                <a:xfrm>
                  <a:off x="4671982" y="4520324"/>
                  <a:ext cx="9036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3" name="筆跡 12">
                  <a:extLst>
                    <a:ext uri="{FF2B5EF4-FFF2-40B4-BE49-F238E27FC236}">
                      <a16:creationId xmlns:a16="http://schemas.microsoft.com/office/drawing/2014/main" id="{5FCE9FAB-E987-4BE1-B9C4-A29AADE9C800}"/>
                    </a:ext>
                  </a:extLst>
                </p14:cNvPr>
                <p14:cNvContentPartPr/>
                <p14:nvPr/>
              </p14:nvContentPartPr>
              <p14:xfrm>
                <a:off x="4744342" y="4619684"/>
                <a:ext cx="106920" cy="172080"/>
              </p14:xfrm>
            </p:contentPart>
          </mc:Choice>
          <mc:Fallback xmlns="">
            <p:pic>
              <p:nvPicPr>
                <p:cNvPr id="13" name="筆跡 12">
                  <a:extLst>
                    <a:ext uri="{FF2B5EF4-FFF2-40B4-BE49-F238E27FC236}">
                      <a16:creationId xmlns:a16="http://schemas.microsoft.com/office/drawing/2014/main" id="{5FCE9FAB-E987-4BE1-B9C4-A29AADE9C800}"/>
                    </a:ext>
                  </a:extLst>
                </p:cNvPr>
                <p:cNvPicPr/>
                <p:nvPr/>
              </p:nvPicPr>
              <p:blipFill>
                <a:blip r:embed="rId36"/>
                <a:stretch>
                  <a:fillRect/>
                </a:stretch>
              </p:blipFill>
              <p:spPr>
                <a:xfrm>
                  <a:off x="4735342" y="4611044"/>
                  <a:ext cx="1245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4" name="筆跡 13">
                  <a:extLst>
                    <a:ext uri="{FF2B5EF4-FFF2-40B4-BE49-F238E27FC236}">
                      <a16:creationId xmlns:a16="http://schemas.microsoft.com/office/drawing/2014/main" id="{5D04B495-0188-499A-ACCA-9DB3C37B1300}"/>
                    </a:ext>
                  </a:extLst>
                </p14:cNvPr>
                <p14:cNvContentPartPr/>
                <p14:nvPr/>
              </p14:nvContentPartPr>
              <p14:xfrm>
                <a:off x="4922542" y="4436444"/>
                <a:ext cx="82800" cy="6120"/>
              </p14:xfrm>
            </p:contentPart>
          </mc:Choice>
          <mc:Fallback xmlns="">
            <p:pic>
              <p:nvPicPr>
                <p:cNvPr id="14" name="筆跡 13">
                  <a:extLst>
                    <a:ext uri="{FF2B5EF4-FFF2-40B4-BE49-F238E27FC236}">
                      <a16:creationId xmlns:a16="http://schemas.microsoft.com/office/drawing/2014/main" id="{5D04B495-0188-499A-ACCA-9DB3C37B1300}"/>
                    </a:ext>
                  </a:extLst>
                </p:cNvPr>
                <p:cNvPicPr/>
                <p:nvPr/>
              </p:nvPicPr>
              <p:blipFill>
                <a:blip r:embed="rId38"/>
                <a:stretch>
                  <a:fillRect/>
                </a:stretch>
              </p:blipFill>
              <p:spPr>
                <a:xfrm>
                  <a:off x="4913902" y="4427804"/>
                  <a:ext cx="1004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5" name="筆跡 14">
                  <a:extLst>
                    <a:ext uri="{FF2B5EF4-FFF2-40B4-BE49-F238E27FC236}">
                      <a16:creationId xmlns:a16="http://schemas.microsoft.com/office/drawing/2014/main" id="{5EB5A526-39DF-410E-BF9D-DAC015DEF2E5}"/>
                    </a:ext>
                  </a:extLst>
                </p14:cNvPr>
                <p14:cNvContentPartPr/>
                <p14:nvPr/>
              </p14:nvContentPartPr>
              <p14:xfrm>
                <a:off x="4915702" y="4500884"/>
                <a:ext cx="90720" cy="360"/>
              </p14:xfrm>
            </p:contentPart>
          </mc:Choice>
          <mc:Fallback xmlns="">
            <p:pic>
              <p:nvPicPr>
                <p:cNvPr id="15" name="筆跡 14">
                  <a:extLst>
                    <a:ext uri="{FF2B5EF4-FFF2-40B4-BE49-F238E27FC236}">
                      <a16:creationId xmlns:a16="http://schemas.microsoft.com/office/drawing/2014/main" id="{5EB5A526-39DF-410E-BF9D-DAC015DEF2E5}"/>
                    </a:ext>
                  </a:extLst>
                </p:cNvPr>
                <p:cNvPicPr/>
                <p:nvPr/>
              </p:nvPicPr>
              <p:blipFill>
                <a:blip r:embed="rId40"/>
                <a:stretch>
                  <a:fillRect/>
                </a:stretch>
              </p:blipFill>
              <p:spPr>
                <a:xfrm>
                  <a:off x="4907062" y="4491884"/>
                  <a:ext cx="108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6" name="筆跡 15">
                  <a:extLst>
                    <a:ext uri="{FF2B5EF4-FFF2-40B4-BE49-F238E27FC236}">
                      <a16:creationId xmlns:a16="http://schemas.microsoft.com/office/drawing/2014/main" id="{924004C0-0067-49C0-8E3A-5B4CAC0B7BC6}"/>
                    </a:ext>
                  </a:extLst>
                </p14:cNvPr>
                <p14:cNvContentPartPr/>
                <p14:nvPr/>
              </p14:nvContentPartPr>
              <p14:xfrm>
                <a:off x="5175982" y="4378124"/>
                <a:ext cx="207360" cy="213840"/>
              </p14:xfrm>
            </p:contentPart>
          </mc:Choice>
          <mc:Fallback xmlns="">
            <p:pic>
              <p:nvPicPr>
                <p:cNvPr id="16" name="筆跡 15">
                  <a:extLst>
                    <a:ext uri="{FF2B5EF4-FFF2-40B4-BE49-F238E27FC236}">
                      <a16:creationId xmlns:a16="http://schemas.microsoft.com/office/drawing/2014/main" id="{924004C0-0067-49C0-8E3A-5B4CAC0B7BC6}"/>
                    </a:ext>
                  </a:extLst>
                </p:cNvPr>
                <p:cNvPicPr/>
                <p:nvPr/>
              </p:nvPicPr>
              <p:blipFill>
                <a:blip r:embed="rId42"/>
                <a:stretch>
                  <a:fillRect/>
                </a:stretch>
              </p:blipFill>
              <p:spPr>
                <a:xfrm>
                  <a:off x="5167342" y="4369124"/>
                  <a:ext cx="2250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6" name="筆跡 25">
                  <a:extLst>
                    <a:ext uri="{FF2B5EF4-FFF2-40B4-BE49-F238E27FC236}">
                      <a16:creationId xmlns:a16="http://schemas.microsoft.com/office/drawing/2014/main" id="{701DFF6D-2BD4-4E26-ACFF-58E500E234D6}"/>
                    </a:ext>
                  </a:extLst>
                </p14:cNvPr>
                <p14:cNvContentPartPr/>
                <p14:nvPr/>
              </p14:nvContentPartPr>
              <p14:xfrm>
                <a:off x="3394342" y="3250244"/>
                <a:ext cx="98280" cy="270360"/>
              </p14:xfrm>
            </p:contentPart>
          </mc:Choice>
          <mc:Fallback xmlns="">
            <p:pic>
              <p:nvPicPr>
                <p:cNvPr id="26" name="筆跡 25">
                  <a:extLst>
                    <a:ext uri="{FF2B5EF4-FFF2-40B4-BE49-F238E27FC236}">
                      <a16:creationId xmlns:a16="http://schemas.microsoft.com/office/drawing/2014/main" id="{701DFF6D-2BD4-4E26-ACFF-58E500E234D6}"/>
                    </a:ext>
                  </a:extLst>
                </p:cNvPr>
                <p:cNvPicPr/>
                <p:nvPr/>
              </p:nvPicPr>
              <p:blipFill>
                <a:blip r:embed="rId44"/>
                <a:stretch>
                  <a:fillRect/>
                </a:stretch>
              </p:blipFill>
              <p:spPr>
                <a:xfrm>
                  <a:off x="3385702" y="3241244"/>
                  <a:ext cx="11592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7" name="筆跡 26">
                  <a:extLst>
                    <a:ext uri="{FF2B5EF4-FFF2-40B4-BE49-F238E27FC236}">
                      <a16:creationId xmlns:a16="http://schemas.microsoft.com/office/drawing/2014/main" id="{B359C210-93B7-4055-86DE-9C8EAF6C00ED}"/>
                    </a:ext>
                  </a:extLst>
                </p14:cNvPr>
                <p14:cNvContentPartPr/>
                <p14:nvPr/>
              </p14:nvContentPartPr>
              <p14:xfrm>
                <a:off x="3400822" y="3293084"/>
                <a:ext cx="338400" cy="735480"/>
              </p14:xfrm>
            </p:contentPart>
          </mc:Choice>
          <mc:Fallback xmlns="">
            <p:pic>
              <p:nvPicPr>
                <p:cNvPr id="27" name="筆跡 26">
                  <a:extLst>
                    <a:ext uri="{FF2B5EF4-FFF2-40B4-BE49-F238E27FC236}">
                      <a16:creationId xmlns:a16="http://schemas.microsoft.com/office/drawing/2014/main" id="{B359C210-93B7-4055-86DE-9C8EAF6C00ED}"/>
                    </a:ext>
                  </a:extLst>
                </p:cNvPr>
                <p:cNvPicPr/>
                <p:nvPr/>
              </p:nvPicPr>
              <p:blipFill>
                <a:blip r:embed="rId46"/>
                <a:stretch>
                  <a:fillRect/>
                </a:stretch>
              </p:blipFill>
              <p:spPr>
                <a:xfrm>
                  <a:off x="3391822" y="3284444"/>
                  <a:ext cx="356040" cy="75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8" name="筆跡 27">
                  <a:extLst>
                    <a:ext uri="{FF2B5EF4-FFF2-40B4-BE49-F238E27FC236}">
                      <a16:creationId xmlns:a16="http://schemas.microsoft.com/office/drawing/2014/main" id="{7ACF49CB-1897-400E-8B91-EFF9DDF2EF88}"/>
                    </a:ext>
                  </a:extLst>
                </p14:cNvPr>
                <p14:cNvContentPartPr/>
                <p14:nvPr/>
              </p14:nvContentPartPr>
              <p14:xfrm>
                <a:off x="3636982" y="3310004"/>
                <a:ext cx="399240" cy="812880"/>
              </p14:xfrm>
            </p:contentPart>
          </mc:Choice>
          <mc:Fallback xmlns="">
            <p:pic>
              <p:nvPicPr>
                <p:cNvPr id="28" name="筆跡 27">
                  <a:extLst>
                    <a:ext uri="{FF2B5EF4-FFF2-40B4-BE49-F238E27FC236}">
                      <a16:creationId xmlns:a16="http://schemas.microsoft.com/office/drawing/2014/main" id="{7ACF49CB-1897-400E-8B91-EFF9DDF2EF88}"/>
                    </a:ext>
                  </a:extLst>
                </p:cNvPr>
                <p:cNvPicPr/>
                <p:nvPr/>
              </p:nvPicPr>
              <p:blipFill>
                <a:blip r:embed="rId48"/>
                <a:stretch>
                  <a:fillRect/>
                </a:stretch>
              </p:blipFill>
              <p:spPr>
                <a:xfrm>
                  <a:off x="3628342" y="3301364"/>
                  <a:ext cx="416880" cy="8305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9" name="筆跡 28">
                  <a:extLst>
                    <a:ext uri="{FF2B5EF4-FFF2-40B4-BE49-F238E27FC236}">
                      <a16:creationId xmlns:a16="http://schemas.microsoft.com/office/drawing/2014/main" id="{18F1779A-B65C-4D69-8CC1-19AC0FB550D3}"/>
                    </a:ext>
                  </a:extLst>
                </p14:cNvPr>
                <p14:cNvContentPartPr/>
                <p14:nvPr/>
              </p14:nvContentPartPr>
              <p14:xfrm>
                <a:off x="3843982" y="3319724"/>
                <a:ext cx="511560" cy="1086840"/>
              </p14:xfrm>
            </p:contentPart>
          </mc:Choice>
          <mc:Fallback xmlns="">
            <p:pic>
              <p:nvPicPr>
                <p:cNvPr id="29" name="筆跡 28">
                  <a:extLst>
                    <a:ext uri="{FF2B5EF4-FFF2-40B4-BE49-F238E27FC236}">
                      <a16:creationId xmlns:a16="http://schemas.microsoft.com/office/drawing/2014/main" id="{18F1779A-B65C-4D69-8CC1-19AC0FB550D3}"/>
                    </a:ext>
                  </a:extLst>
                </p:cNvPr>
                <p:cNvPicPr/>
                <p:nvPr/>
              </p:nvPicPr>
              <p:blipFill>
                <a:blip r:embed="rId50"/>
                <a:stretch>
                  <a:fillRect/>
                </a:stretch>
              </p:blipFill>
              <p:spPr>
                <a:xfrm>
                  <a:off x="3835342" y="3310724"/>
                  <a:ext cx="529200" cy="11044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0" name="筆跡 29">
                  <a:extLst>
                    <a:ext uri="{FF2B5EF4-FFF2-40B4-BE49-F238E27FC236}">
                      <a16:creationId xmlns:a16="http://schemas.microsoft.com/office/drawing/2014/main" id="{8F2C3654-85D5-472A-94CA-6597F8DD82C9}"/>
                    </a:ext>
                  </a:extLst>
                </p14:cNvPr>
                <p14:cNvContentPartPr/>
                <p14:nvPr/>
              </p14:nvContentPartPr>
              <p14:xfrm>
                <a:off x="4153222" y="3319724"/>
                <a:ext cx="506520" cy="1017720"/>
              </p14:xfrm>
            </p:contentPart>
          </mc:Choice>
          <mc:Fallback xmlns="">
            <p:pic>
              <p:nvPicPr>
                <p:cNvPr id="30" name="筆跡 29">
                  <a:extLst>
                    <a:ext uri="{FF2B5EF4-FFF2-40B4-BE49-F238E27FC236}">
                      <a16:creationId xmlns:a16="http://schemas.microsoft.com/office/drawing/2014/main" id="{8F2C3654-85D5-472A-94CA-6597F8DD82C9}"/>
                    </a:ext>
                  </a:extLst>
                </p:cNvPr>
                <p:cNvPicPr/>
                <p:nvPr/>
              </p:nvPicPr>
              <p:blipFill>
                <a:blip r:embed="rId52"/>
                <a:stretch>
                  <a:fillRect/>
                </a:stretch>
              </p:blipFill>
              <p:spPr>
                <a:xfrm>
                  <a:off x="4144582" y="3310724"/>
                  <a:ext cx="524160" cy="10353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1" name="筆跡 30">
                  <a:extLst>
                    <a:ext uri="{FF2B5EF4-FFF2-40B4-BE49-F238E27FC236}">
                      <a16:creationId xmlns:a16="http://schemas.microsoft.com/office/drawing/2014/main" id="{01C3768E-5CCB-47CE-9F56-2DD4FC211F83}"/>
                    </a:ext>
                  </a:extLst>
                </p14:cNvPr>
                <p14:cNvContentPartPr/>
                <p14:nvPr/>
              </p14:nvContentPartPr>
              <p14:xfrm>
                <a:off x="4525102" y="3385604"/>
                <a:ext cx="512640" cy="1105920"/>
              </p14:xfrm>
            </p:contentPart>
          </mc:Choice>
          <mc:Fallback xmlns="">
            <p:pic>
              <p:nvPicPr>
                <p:cNvPr id="31" name="筆跡 30">
                  <a:extLst>
                    <a:ext uri="{FF2B5EF4-FFF2-40B4-BE49-F238E27FC236}">
                      <a16:creationId xmlns:a16="http://schemas.microsoft.com/office/drawing/2014/main" id="{01C3768E-5CCB-47CE-9F56-2DD4FC211F83}"/>
                    </a:ext>
                  </a:extLst>
                </p:cNvPr>
                <p:cNvPicPr/>
                <p:nvPr/>
              </p:nvPicPr>
              <p:blipFill>
                <a:blip r:embed="rId54"/>
                <a:stretch>
                  <a:fillRect/>
                </a:stretch>
              </p:blipFill>
              <p:spPr>
                <a:xfrm>
                  <a:off x="4516462" y="3376964"/>
                  <a:ext cx="530280" cy="11235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2" name="筆跡 31">
                  <a:extLst>
                    <a:ext uri="{FF2B5EF4-FFF2-40B4-BE49-F238E27FC236}">
                      <a16:creationId xmlns:a16="http://schemas.microsoft.com/office/drawing/2014/main" id="{623B68AE-FBA4-45D0-B9B0-44C29E67FB96}"/>
                    </a:ext>
                  </a:extLst>
                </p14:cNvPr>
                <p14:cNvContentPartPr/>
                <p14:nvPr/>
              </p14:nvContentPartPr>
              <p14:xfrm>
                <a:off x="4929382" y="3427364"/>
                <a:ext cx="474840" cy="1004040"/>
              </p14:xfrm>
            </p:contentPart>
          </mc:Choice>
          <mc:Fallback xmlns="">
            <p:pic>
              <p:nvPicPr>
                <p:cNvPr id="32" name="筆跡 31">
                  <a:extLst>
                    <a:ext uri="{FF2B5EF4-FFF2-40B4-BE49-F238E27FC236}">
                      <a16:creationId xmlns:a16="http://schemas.microsoft.com/office/drawing/2014/main" id="{623B68AE-FBA4-45D0-B9B0-44C29E67FB96}"/>
                    </a:ext>
                  </a:extLst>
                </p:cNvPr>
                <p:cNvPicPr/>
                <p:nvPr/>
              </p:nvPicPr>
              <p:blipFill>
                <a:blip r:embed="rId56"/>
                <a:stretch>
                  <a:fillRect/>
                </a:stretch>
              </p:blipFill>
              <p:spPr>
                <a:xfrm>
                  <a:off x="4920742" y="3418364"/>
                  <a:ext cx="492480" cy="10216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3" name="筆跡 32">
                  <a:extLst>
                    <a:ext uri="{FF2B5EF4-FFF2-40B4-BE49-F238E27FC236}">
                      <a16:creationId xmlns:a16="http://schemas.microsoft.com/office/drawing/2014/main" id="{D70FC314-EDB4-4EF7-AFB1-5D34BB4A8F76}"/>
                    </a:ext>
                  </a:extLst>
                </p14:cNvPr>
                <p14:cNvContentPartPr/>
                <p14:nvPr/>
              </p14:nvContentPartPr>
              <p14:xfrm>
                <a:off x="5164822" y="3493604"/>
                <a:ext cx="469800" cy="962280"/>
              </p14:xfrm>
            </p:contentPart>
          </mc:Choice>
          <mc:Fallback xmlns="">
            <p:pic>
              <p:nvPicPr>
                <p:cNvPr id="33" name="筆跡 32">
                  <a:extLst>
                    <a:ext uri="{FF2B5EF4-FFF2-40B4-BE49-F238E27FC236}">
                      <a16:creationId xmlns:a16="http://schemas.microsoft.com/office/drawing/2014/main" id="{D70FC314-EDB4-4EF7-AFB1-5D34BB4A8F76}"/>
                    </a:ext>
                  </a:extLst>
                </p:cNvPr>
                <p:cNvPicPr/>
                <p:nvPr/>
              </p:nvPicPr>
              <p:blipFill>
                <a:blip r:embed="rId58"/>
                <a:stretch>
                  <a:fillRect/>
                </a:stretch>
              </p:blipFill>
              <p:spPr>
                <a:xfrm>
                  <a:off x="5155822" y="3484604"/>
                  <a:ext cx="487440" cy="9799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4" name="筆跡 33">
                  <a:extLst>
                    <a:ext uri="{FF2B5EF4-FFF2-40B4-BE49-F238E27FC236}">
                      <a16:creationId xmlns:a16="http://schemas.microsoft.com/office/drawing/2014/main" id="{9F81E505-1D87-45F1-93BE-5B51FC7E2516}"/>
                    </a:ext>
                  </a:extLst>
                </p14:cNvPr>
                <p14:cNvContentPartPr/>
                <p14:nvPr/>
              </p14:nvContentPartPr>
              <p14:xfrm>
                <a:off x="5543542" y="3533204"/>
                <a:ext cx="331200" cy="816840"/>
              </p14:xfrm>
            </p:contentPart>
          </mc:Choice>
          <mc:Fallback xmlns="">
            <p:pic>
              <p:nvPicPr>
                <p:cNvPr id="34" name="筆跡 33">
                  <a:extLst>
                    <a:ext uri="{FF2B5EF4-FFF2-40B4-BE49-F238E27FC236}">
                      <a16:creationId xmlns:a16="http://schemas.microsoft.com/office/drawing/2014/main" id="{9F81E505-1D87-45F1-93BE-5B51FC7E2516}"/>
                    </a:ext>
                  </a:extLst>
                </p:cNvPr>
                <p:cNvPicPr/>
                <p:nvPr/>
              </p:nvPicPr>
              <p:blipFill>
                <a:blip r:embed="rId60"/>
                <a:stretch>
                  <a:fillRect/>
                </a:stretch>
              </p:blipFill>
              <p:spPr>
                <a:xfrm>
                  <a:off x="5534902" y="3524204"/>
                  <a:ext cx="348840" cy="8344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5" name="筆跡 34">
                  <a:extLst>
                    <a:ext uri="{FF2B5EF4-FFF2-40B4-BE49-F238E27FC236}">
                      <a16:creationId xmlns:a16="http://schemas.microsoft.com/office/drawing/2014/main" id="{D226DBA0-E14D-44D5-8630-58AAA256C1F6}"/>
                    </a:ext>
                  </a:extLst>
                </p14:cNvPr>
                <p14:cNvContentPartPr/>
                <p14:nvPr/>
              </p14:nvContentPartPr>
              <p14:xfrm>
                <a:off x="5732542" y="3657764"/>
                <a:ext cx="256680" cy="718560"/>
              </p14:xfrm>
            </p:contentPart>
          </mc:Choice>
          <mc:Fallback xmlns="">
            <p:pic>
              <p:nvPicPr>
                <p:cNvPr id="35" name="筆跡 34">
                  <a:extLst>
                    <a:ext uri="{FF2B5EF4-FFF2-40B4-BE49-F238E27FC236}">
                      <a16:creationId xmlns:a16="http://schemas.microsoft.com/office/drawing/2014/main" id="{D226DBA0-E14D-44D5-8630-58AAA256C1F6}"/>
                    </a:ext>
                  </a:extLst>
                </p:cNvPr>
                <p:cNvPicPr/>
                <p:nvPr/>
              </p:nvPicPr>
              <p:blipFill>
                <a:blip r:embed="rId62"/>
                <a:stretch>
                  <a:fillRect/>
                </a:stretch>
              </p:blipFill>
              <p:spPr>
                <a:xfrm>
                  <a:off x="5723902" y="3649124"/>
                  <a:ext cx="274320" cy="736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6" name="筆跡 35">
                  <a:extLst>
                    <a:ext uri="{FF2B5EF4-FFF2-40B4-BE49-F238E27FC236}">
                      <a16:creationId xmlns:a16="http://schemas.microsoft.com/office/drawing/2014/main" id="{D70248EF-3CE3-4881-9661-F5776E201D87}"/>
                    </a:ext>
                  </a:extLst>
                </p14:cNvPr>
                <p14:cNvContentPartPr/>
                <p14:nvPr/>
              </p14:nvContentPartPr>
              <p14:xfrm>
                <a:off x="5941702" y="3879164"/>
                <a:ext cx="126360" cy="544680"/>
              </p14:xfrm>
            </p:contentPart>
          </mc:Choice>
          <mc:Fallback xmlns="">
            <p:pic>
              <p:nvPicPr>
                <p:cNvPr id="36" name="筆跡 35">
                  <a:extLst>
                    <a:ext uri="{FF2B5EF4-FFF2-40B4-BE49-F238E27FC236}">
                      <a16:creationId xmlns:a16="http://schemas.microsoft.com/office/drawing/2014/main" id="{D70248EF-3CE3-4881-9661-F5776E201D87}"/>
                    </a:ext>
                  </a:extLst>
                </p:cNvPr>
                <p:cNvPicPr/>
                <p:nvPr/>
              </p:nvPicPr>
              <p:blipFill>
                <a:blip r:embed="rId64"/>
                <a:stretch>
                  <a:fillRect/>
                </a:stretch>
              </p:blipFill>
              <p:spPr>
                <a:xfrm>
                  <a:off x="5932702" y="3870164"/>
                  <a:ext cx="144000" cy="5623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7" name="筆跡 36">
                  <a:extLst>
                    <a:ext uri="{FF2B5EF4-FFF2-40B4-BE49-F238E27FC236}">
                      <a16:creationId xmlns:a16="http://schemas.microsoft.com/office/drawing/2014/main" id="{4AB06C1B-F0AF-4548-BD4F-D2CD2451DCAD}"/>
                    </a:ext>
                  </a:extLst>
                </p14:cNvPr>
                <p14:cNvContentPartPr/>
                <p14:nvPr/>
              </p14:nvContentPartPr>
              <p14:xfrm>
                <a:off x="6107662" y="3534644"/>
                <a:ext cx="537840" cy="263880"/>
              </p14:xfrm>
            </p:contentPart>
          </mc:Choice>
          <mc:Fallback xmlns="">
            <p:pic>
              <p:nvPicPr>
                <p:cNvPr id="37" name="筆跡 36">
                  <a:extLst>
                    <a:ext uri="{FF2B5EF4-FFF2-40B4-BE49-F238E27FC236}">
                      <a16:creationId xmlns:a16="http://schemas.microsoft.com/office/drawing/2014/main" id="{4AB06C1B-F0AF-4548-BD4F-D2CD2451DCAD}"/>
                    </a:ext>
                  </a:extLst>
                </p:cNvPr>
                <p:cNvPicPr/>
                <p:nvPr/>
              </p:nvPicPr>
              <p:blipFill>
                <a:blip r:embed="rId66"/>
                <a:stretch>
                  <a:fillRect/>
                </a:stretch>
              </p:blipFill>
              <p:spPr>
                <a:xfrm>
                  <a:off x="6098662" y="3526004"/>
                  <a:ext cx="55548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8" name="筆跡 37">
                  <a:extLst>
                    <a:ext uri="{FF2B5EF4-FFF2-40B4-BE49-F238E27FC236}">
                      <a16:creationId xmlns:a16="http://schemas.microsoft.com/office/drawing/2014/main" id="{262A08B8-F587-45E0-91B6-2B7298B97D5D}"/>
                    </a:ext>
                  </a:extLst>
                </p14:cNvPr>
                <p14:cNvContentPartPr/>
                <p14:nvPr/>
              </p14:nvContentPartPr>
              <p14:xfrm>
                <a:off x="6878062" y="3147644"/>
                <a:ext cx="230400" cy="476640"/>
              </p14:xfrm>
            </p:contentPart>
          </mc:Choice>
          <mc:Fallback xmlns="">
            <p:pic>
              <p:nvPicPr>
                <p:cNvPr id="38" name="筆跡 37">
                  <a:extLst>
                    <a:ext uri="{FF2B5EF4-FFF2-40B4-BE49-F238E27FC236}">
                      <a16:creationId xmlns:a16="http://schemas.microsoft.com/office/drawing/2014/main" id="{262A08B8-F587-45E0-91B6-2B7298B97D5D}"/>
                    </a:ext>
                  </a:extLst>
                </p:cNvPr>
                <p:cNvPicPr/>
                <p:nvPr/>
              </p:nvPicPr>
              <p:blipFill>
                <a:blip r:embed="rId68"/>
                <a:stretch>
                  <a:fillRect/>
                </a:stretch>
              </p:blipFill>
              <p:spPr>
                <a:xfrm>
                  <a:off x="6869422" y="3139004"/>
                  <a:ext cx="248040" cy="4942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9" name="筆跡 38">
                  <a:extLst>
                    <a:ext uri="{FF2B5EF4-FFF2-40B4-BE49-F238E27FC236}">
                      <a16:creationId xmlns:a16="http://schemas.microsoft.com/office/drawing/2014/main" id="{27B233E7-1A2C-4969-9EFB-FAC36D7FE316}"/>
                    </a:ext>
                  </a:extLst>
                </p14:cNvPr>
                <p14:cNvContentPartPr/>
                <p14:nvPr/>
              </p14:nvContentPartPr>
              <p14:xfrm>
                <a:off x="6969502" y="3418004"/>
                <a:ext cx="118080" cy="360"/>
              </p14:xfrm>
            </p:contentPart>
          </mc:Choice>
          <mc:Fallback xmlns="">
            <p:pic>
              <p:nvPicPr>
                <p:cNvPr id="39" name="筆跡 38">
                  <a:extLst>
                    <a:ext uri="{FF2B5EF4-FFF2-40B4-BE49-F238E27FC236}">
                      <a16:creationId xmlns:a16="http://schemas.microsoft.com/office/drawing/2014/main" id="{27B233E7-1A2C-4969-9EFB-FAC36D7FE316}"/>
                    </a:ext>
                  </a:extLst>
                </p:cNvPr>
                <p:cNvPicPr/>
                <p:nvPr/>
              </p:nvPicPr>
              <p:blipFill>
                <a:blip r:embed="rId70"/>
                <a:stretch>
                  <a:fillRect/>
                </a:stretch>
              </p:blipFill>
              <p:spPr>
                <a:xfrm>
                  <a:off x="6960862" y="3409004"/>
                  <a:ext cx="135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0" name="筆跡 39">
                  <a:extLst>
                    <a:ext uri="{FF2B5EF4-FFF2-40B4-BE49-F238E27FC236}">
                      <a16:creationId xmlns:a16="http://schemas.microsoft.com/office/drawing/2014/main" id="{D43E87C6-727B-4A30-AD1A-AD9866605D0D}"/>
                    </a:ext>
                  </a:extLst>
                </p14:cNvPr>
                <p14:cNvContentPartPr/>
                <p14:nvPr/>
              </p14:nvContentPartPr>
              <p14:xfrm>
                <a:off x="7170022" y="3398924"/>
                <a:ext cx="131760" cy="243360"/>
              </p14:xfrm>
            </p:contentPart>
          </mc:Choice>
          <mc:Fallback xmlns="">
            <p:pic>
              <p:nvPicPr>
                <p:cNvPr id="40" name="筆跡 39">
                  <a:extLst>
                    <a:ext uri="{FF2B5EF4-FFF2-40B4-BE49-F238E27FC236}">
                      <a16:creationId xmlns:a16="http://schemas.microsoft.com/office/drawing/2014/main" id="{D43E87C6-727B-4A30-AD1A-AD9866605D0D}"/>
                    </a:ext>
                  </a:extLst>
                </p:cNvPr>
                <p:cNvPicPr/>
                <p:nvPr/>
              </p:nvPicPr>
              <p:blipFill>
                <a:blip r:embed="rId72"/>
                <a:stretch>
                  <a:fillRect/>
                </a:stretch>
              </p:blipFill>
              <p:spPr>
                <a:xfrm>
                  <a:off x="7161382" y="3390284"/>
                  <a:ext cx="14940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1" name="筆跡 40">
                  <a:extLst>
                    <a:ext uri="{FF2B5EF4-FFF2-40B4-BE49-F238E27FC236}">
                      <a16:creationId xmlns:a16="http://schemas.microsoft.com/office/drawing/2014/main" id="{DCA4F12C-939C-4680-9F91-098D511611D1}"/>
                    </a:ext>
                  </a:extLst>
                </p14:cNvPr>
                <p14:cNvContentPartPr/>
                <p14:nvPr/>
              </p14:nvContentPartPr>
              <p14:xfrm>
                <a:off x="7277302" y="3456884"/>
                <a:ext cx="106920" cy="219960"/>
              </p14:xfrm>
            </p:contentPart>
          </mc:Choice>
          <mc:Fallback xmlns="">
            <p:pic>
              <p:nvPicPr>
                <p:cNvPr id="41" name="筆跡 40">
                  <a:extLst>
                    <a:ext uri="{FF2B5EF4-FFF2-40B4-BE49-F238E27FC236}">
                      <a16:creationId xmlns:a16="http://schemas.microsoft.com/office/drawing/2014/main" id="{DCA4F12C-939C-4680-9F91-098D511611D1}"/>
                    </a:ext>
                  </a:extLst>
                </p:cNvPr>
                <p:cNvPicPr/>
                <p:nvPr/>
              </p:nvPicPr>
              <p:blipFill>
                <a:blip r:embed="rId74"/>
                <a:stretch>
                  <a:fillRect/>
                </a:stretch>
              </p:blipFill>
              <p:spPr>
                <a:xfrm>
                  <a:off x="7268302" y="3448244"/>
                  <a:ext cx="12456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2" name="筆跡 41">
                  <a:extLst>
                    <a:ext uri="{FF2B5EF4-FFF2-40B4-BE49-F238E27FC236}">
                      <a16:creationId xmlns:a16="http://schemas.microsoft.com/office/drawing/2014/main" id="{4628301F-4E0D-4123-9E6B-1C5A1EC1272C}"/>
                    </a:ext>
                  </a:extLst>
                </p14:cNvPr>
                <p14:cNvContentPartPr/>
                <p14:nvPr/>
              </p14:nvContentPartPr>
              <p14:xfrm>
                <a:off x="7429582" y="3562364"/>
                <a:ext cx="90720" cy="230040"/>
              </p14:xfrm>
            </p:contentPart>
          </mc:Choice>
          <mc:Fallback xmlns="">
            <p:pic>
              <p:nvPicPr>
                <p:cNvPr id="42" name="筆跡 41">
                  <a:extLst>
                    <a:ext uri="{FF2B5EF4-FFF2-40B4-BE49-F238E27FC236}">
                      <a16:creationId xmlns:a16="http://schemas.microsoft.com/office/drawing/2014/main" id="{4628301F-4E0D-4123-9E6B-1C5A1EC1272C}"/>
                    </a:ext>
                  </a:extLst>
                </p:cNvPr>
                <p:cNvPicPr/>
                <p:nvPr/>
              </p:nvPicPr>
              <p:blipFill>
                <a:blip r:embed="rId76"/>
                <a:stretch>
                  <a:fillRect/>
                </a:stretch>
              </p:blipFill>
              <p:spPr>
                <a:xfrm>
                  <a:off x="7420582" y="3553364"/>
                  <a:ext cx="10836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3" name="筆跡 42">
                  <a:extLst>
                    <a:ext uri="{FF2B5EF4-FFF2-40B4-BE49-F238E27FC236}">
                      <a16:creationId xmlns:a16="http://schemas.microsoft.com/office/drawing/2014/main" id="{603FFB93-C1E2-4454-A447-F33D7D54BA2F}"/>
                    </a:ext>
                  </a:extLst>
                </p14:cNvPr>
                <p14:cNvContentPartPr/>
                <p14:nvPr/>
              </p14:nvContentPartPr>
              <p14:xfrm>
                <a:off x="7619302" y="3555884"/>
                <a:ext cx="107280" cy="32400"/>
              </p14:xfrm>
            </p:contentPart>
          </mc:Choice>
          <mc:Fallback xmlns="">
            <p:pic>
              <p:nvPicPr>
                <p:cNvPr id="43" name="筆跡 42">
                  <a:extLst>
                    <a:ext uri="{FF2B5EF4-FFF2-40B4-BE49-F238E27FC236}">
                      <a16:creationId xmlns:a16="http://schemas.microsoft.com/office/drawing/2014/main" id="{603FFB93-C1E2-4454-A447-F33D7D54BA2F}"/>
                    </a:ext>
                  </a:extLst>
                </p:cNvPr>
                <p:cNvPicPr/>
                <p:nvPr/>
              </p:nvPicPr>
              <p:blipFill>
                <a:blip r:embed="rId78"/>
                <a:stretch>
                  <a:fillRect/>
                </a:stretch>
              </p:blipFill>
              <p:spPr>
                <a:xfrm>
                  <a:off x="7610662" y="3546884"/>
                  <a:ext cx="12492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4" name="筆跡 43">
                  <a:extLst>
                    <a:ext uri="{FF2B5EF4-FFF2-40B4-BE49-F238E27FC236}">
                      <a16:creationId xmlns:a16="http://schemas.microsoft.com/office/drawing/2014/main" id="{8ACDA69E-CDD6-436F-910C-D268D0531179}"/>
                    </a:ext>
                  </a:extLst>
                </p14:cNvPr>
                <p14:cNvContentPartPr/>
                <p14:nvPr/>
              </p14:nvContentPartPr>
              <p14:xfrm>
                <a:off x="7580782" y="3671084"/>
                <a:ext cx="143280" cy="32400"/>
              </p14:xfrm>
            </p:contentPart>
          </mc:Choice>
          <mc:Fallback xmlns="">
            <p:pic>
              <p:nvPicPr>
                <p:cNvPr id="44" name="筆跡 43">
                  <a:extLst>
                    <a:ext uri="{FF2B5EF4-FFF2-40B4-BE49-F238E27FC236}">
                      <a16:creationId xmlns:a16="http://schemas.microsoft.com/office/drawing/2014/main" id="{8ACDA69E-CDD6-436F-910C-D268D0531179}"/>
                    </a:ext>
                  </a:extLst>
                </p:cNvPr>
                <p:cNvPicPr/>
                <p:nvPr/>
              </p:nvPicPr>
              <p:blipFill>
                <a:blip r:embed="rId80"/>
                <a:stretch>
                  <a:fillRect/>
                </a:stretch>
              </p:blipFill>
              <p:spPr>
                <a:xfrm>
                  <a:off x="7571782" y="3662444"/>
                  <a:ext cx="16092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5" name="筆跡 44">
                  <a:extLst>
                    <a:ext uri="{FF2B5EF4-FFF2-40B4-BE49-F238E27FC236}">
                      <a16:creationId xmlns:a16="http://schemas.microsoft.com/office/drawing/2014/main" id="{B679AAB3-09CB-4067-9AD6-1062D3061226}"/>
                    </a:ext>
                  </a:extLst>
                </p14:cNvPr>
                <p14:cNvContentPartPr/>
                <p14:nvPr/>
              </p14:nvContentPartPr>
              <p14:xfrm>
                <a:off x="7875622" y="3402884"/>
                <a:ext cx="15840" cy="529560"/>
              </p14:xfrm>
            </p:contentPart>
          </mc:Choice>
          <mc:Fallback xmlns="">
            <p:pic>
              <p:nvPicPr>
                <p:cNvPr id="45" name="筆跡 44">
                  <a:extLst>
                    <a:ext uri="{FF2B5EF4-FFF2-40B4-BE49-F238E27FC236}">
                      <a16:creationId xmlns:a16="http://schemas.microsoft.com/office/drawing/2014/main" id="{B679AAB3-09CB-4067-9AD6-1062D3061226}"/>
                    </a:ext>
                  </a:extLst>
                </p:cNvPr>
                <p:cNvPicPr/>
                <p:nvPr/>
              </p:nvPicPr>
              <p:blipFill>
                <a:blip r:embed="rId82"/>
                <a:stretch>
                  <a:fillRect/>
                </a:stretch>
              </p:blipFill>
              <p:spPr>
                <a:xfrm>
                  <a:off x="7866982" y="3393884"/>
                  <a:ext cx="33480" cy="54720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3.10</a:t>
            </a:r>
            <a:r>
              <a:rPr lang="zh-TW" altLang="en-US" dirty="0"/>
              <a:t> 常態分佈逼近二項分布</a:t>
            </a:r>
          </a:p>
        </p:txBody>
      </p:sp>
      <p:sp>
        <p:nvSpPr>
          <p:cNvPr id="5" name="內容版面配置區 4"/>
          <p:cNvSpPr>
            <a:spLocks noGrp="1"/>
          </p:cNvSpPr>
          <p:nvPr>
            <p:ph idx="1"/>
          </p:nvPr>
        </p:nvSpPr>
        <p:spPr>
          <a:xfrm>
            <a:off x="323528" y="4149080"/>
            <a:ext cx="8496944" cy="2232248"/>
          </a:xfrm>
        </p:spPr>
        <p:txBody>
          <a:bodyPr/>
          <a:lstStyle/>
          <a:p>
            <a:r>
              <a:rPr lang="zh-TW" altLang="en-US" dirty="0"/>
              <a:t>結果具有          和                    的常態分布，不只在當 </a:t>
            </a:r>
            <a:r>
              <a:rPr lang="en-US" altLang="zh-TW" i="1" dirty="0"/>
              <a:t>n </a:t>
            </a:r>
            <a:r>
              <a:rPr lang="zh-TW" altLang="en-US" dirty="0"/>
              <a:t>很大且 </a:t>
            </a:r>
            <a:r>
              <a:rPr lang="en-US" altLang="zh-TW" i="1" dirty="0"/>
              <a:t>p </a:t>
            </a:r>
            <a:r>
              <a:rPr lang="zh-TW" altLang="en-US" dirty="0"/>
              <a:t>並未非常接近 </a:t>
            </a:r>
            <a:r>
              <a:rPr lang="en-US" altLang="zh-TW" dirty="0"/>
              <a:t>0 </a:t>
            </a:r>
            <a:r>
              <a:rPr lang="zh-TW" altLang="en-US" dirty="0"/>
              <a:t>或 </a:t>
            </a:r>
            <a:r>
              <a:rPr lang="en-US" altLang="zh-TW" dirty="0"/>
              <a:t>1 </a:t>
            </a:r>
            <a:r>
              <a:rPr lang="zh-TW" altLang="en-US" dirty="0"/>
              <a:t>時，提供了對於二項分布非常準確的逼近，而且即使當 </a:t>
            </a:r>
            <a:r>
              <a:rPr lang="en-US" altLang="zh-TW" i="1" dirty="0"/>
              <a:t>n </a:t>
            </a:r>
            <a:r>
              <a:rPr lang="zh-TW" altLang="en-US" dirty="0"/>
              <a:t>很小且 </a:t>
            </a:r>
            <a:r>
              <a:rPr lang="en-US" altLang="zh-TW" i="1" dirty="0"/>
              <a:t>p </a:t>
            </a:r>
            <a:r>
              <a:rPr lang="zh-TW" altLang="en-US" dirty="0"/>
              <a:t>相當接近 </a:t>
            </a:r>
            <a:r>
              <a:rPr lang="en-US" altLang="zh-TW" dirty="0"/>
              <a:t>1/2 </a:t>
            </a:r>
            <a:r>
              <a:rPr lang="zh-TW" altLang="en-US" dirty="0"/>
              <a:t>時，也提供了還不錯的逼近。</a:t>
            </a:r>
          </a:p>
        </p:txBody>
      </p:sp>
      <p:sp>
        <p:nvSpPr>
          <p:cNvPr id="3" name="投影片編號版面配置區 2">
            <a:extLst>
              <a:ext uri="{FF2B5EF4-FFF2-40B4-BE49-F238E27FC236}">
                <a16:creationId xmlns:a16="http://schemas.microsoft.com/office/drawing/2014/main" id="{C8581C32-989B-479D-AFC7-CA5D86311939}"/>
              </a:ext>
            </a:extLst>
          </p:cNvPr>
          <p:cNvSpPr>
            <a:spLocks noGrp="1"/>
          </p:cNvSpPr>
          <p:nvPr>
            <p:ph type="sldNum" sz="quarter" idx="12"/>
          </p:nvPr>
        </p:nvSpPr>
        <p:spPr/>
        <p:txBody>
          <a:bodyPr/>
          <a:lstStyle/>
          <a:p>
            <a:fld id="{8632C2C5-20A0-4062-ADB6-29D76B962CAE}" type="slidenum">
              <a:rPr lang="zh-TW" altLang="en-US" smtClean="0"/>
              <a:pPr/>
              <a:t>40</a:t>
            </a:fld>
            <a:endParaRPr lang="zh-TW" altLang="en-US"/>
          </a:p>
        </p:txBody>
      </p:sp>
      <p:pic>
        <p:nvPicPr>
          <p:cNvPr id="6" name="Picture 2"/>
          <p:cNvPicPr>
            <a:picLocks noChangeAspect="1" noChangeArrowheads="1"/>
          </p:cNvPicPr>
          <p:nvPr/>
        </p:nvPicPr>
        <p:blipFill>
          <a:blip r:embed="rId3" cstate="print"/>
          <a:srcRect/>
          <a:stretch>
            <a:fillRect/>
          </a:stretch>
        </p:blipFill>
        <p:spPr bwMode="auto">
          <a:xfrm>
            <a:off x="612448" y="1340768"/>
            <a:ext cx="7992000" cy="2724892"/>
          </a:xfrm>
          <a:prstGeom prst="rect">
            <a:avLst/>
          </a:prstGeom>
          <a:noFill/>
          <a:ln w="9525">
            <a:noFill/>
            <a:miter lim="800000"/>
            <a:headEnd/>
            <a:tailEnd/>
          </a:ln>
          <a:effectLst/>
        </p:spPr>
      </p:pic>
      <p:graphicFrame>
        <p:nvGraphicFramePr>
          <p:cNvPr id="7" name="物件 6"/>
          <p:cNvGraphicFramePr>
            <a:graphicFrameLocks noChangeAspect="1"/>
          </p:cNvGraphicFramePr>
          <p:nvPr>
            <p:extLst>
              <p:ext uri="{D42A27DB-BD31-4B8C-83A1-F6EECF244321}">
                <p14:modId xmlns:p14="http://schemas.microsoft.com/office/powerpoint/2010/main" val="1303329845"/>
              </p:ext>
            </p:extLst>
          </p:nvPr>
        </p:nvGraphicFramePr>
        <p:xfrm>
          <a:off x="2339752" y="4365104"/>
          <a:ext cx="863600" cy="266700"/>
        </p:xfrm>
        <a:graphic>
          <a:graphicData uri="http://schemas.openxmlformats.org/presentationml/2006/ole">
            <mc:AlternateContent xmlns:mc="http://schemas.openxmlformats.org/markup-compatibility/2006">
              <mc:Choice xmlns:v="urn:schemas-microsoft-com:vml" Requires="v">
                <p:oleObj spid="_x0000_s3074" name="方程式" r:id="rId4" imgW="863280" imgH="266400" progId="Equation.3">
                  <p:embed/>
                </p:oleObj>
              </mc:Choice>
              <mc:Fallback>
                <p:oleObj name="方程式" r:id="rId4" imgW="863280" imgH="266400" progId="Equation.3">
                  <p:embed/>
                  <p:pic>
                    <p:nvPicPr>
                      <p:cNvPr id="7" name="物件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752" y="4365104"/>
                        <a:ext cx="863600" cy="266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物件 7"/>
          <p:cNvGraphicFramePr>
            <a:graphicFrameLocks noChangeAspect="1"/>
          </p:cNvGraphicFramePr>
          <p:nvPr>
            <p:extLst>
              <p:ext uri="{D42A27DB-BD31-4B8C-83A1-F6EECF244321}">
                <p14:modId xmlns:p14="http://schemas.microsoft.com/office/powerpoint/2010/main" val="10231170"/>
              </p:ext>
            </p:extLst>
          </p:nvPr>
        </p:nvGraphicFramePr>
        <p:xfrm>
          <a:off x="3683000" y="4221088"/>
          <a:ext cx="1778000" cy="406400"/>
        </p:xfrm>
        <a:graphic>
          <a:graphicData uri="http://schemas.openxmlformats.org/presentationml/2006/ole">
            <mc:AlternateContent xmlns:mc="http://schemas.openxmlformats.org/markup-compatibility/2006">
              <mc:Choice xmlns:v="urn:schemas-microsoft-com:vml" Requires="v">
                <p:oleObj spid="_x0000_s3075" name="方程式" r:id="rId6" imgW="1777680" imgH="406080" progId="Equation.3">
                  <p:embed/>
                </p:oleObj>
              </mc:Choice>
              <mc:Fallback>
                <p:oleObj name="方程式" r:id="rId6" imgW="1777680" imgH="406080" progId="Equation.3">
                  <p:embed/>
                  <p:pic>
                    <p:nvPicPr>
                      <p:cNvPr id="8" name="物件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83000" y="4221088"/>
                        <a:ext cx="17780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8">
            <p14:nvContentPartPr>
              <p14:cNvPr id="4" name="筆跡 3">
                <a:extLst>
                  <a:ext uri="{FF2B5EF4-FFF2-40B4-BE49-F238E27FC236}">
                    <a16:creationId xmlns:a16="http://schemas.microsoft.com/office/drawing/2014/main" id="{63F38723-9750-4E9E-B1FA-6298C1D113F0}"/>
                  </a:ext>
                </a:extLst>
              </p14:cNvPr>
              <p14:cNvContentPartPr/>
              <p14:nvPr/>
            </p14:nvContentPartPr>
            <p14:xfrm>
              <a:off x="2862520" y="3224067"/>
              <a:ext cx="487080" cy="860760"/>
            </p14:xfrm>
          </p:contentPart>
        </mc:Choice>
        <mc:Fallback xmlns="">
          <p:pic>
            <p:nvPicPr>
              <p:cNvPr id="4" name="筆跡 3">
                <a:extLst>
                  <a:ext uri="{FF2B5EF4-FFF2-40B4-BE49-F238E27FC236}">
                    <a16:creationId xmlns:a16="http://schemas.microsoft.com/office/drawing/2014/main" id="{63F38723-9750-4E9E-B1FA-6298C1D113F0}"/>
                  </a:ext>
                </a:extLst>
              </p:cNvPr>
              <p:cNvPicPr/>
              <p:nvPr/>
            </p:nvPicPr>
            <p:blipFill>
              <a:blip r:embed="rId9"/>
              <a:stretch>
                <a:fillRect/>
              </a:stretch>
            </p:blipFill>
            <p:spPr>
              <a:xfrm>
                <a:off x="2853880" y="3215067"/>
                <a:ext cx="504720" cy="878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筆跡 13">
                <a:extLst>
                  <a:ext uri="{FF2B5EF4-FFF2-40B4-BE49-F238E27FC236}">
                    <a16:creationId xmlns:a16="http://schemas.microsoft.com/office/drawing/2014/main" id="{1BA42679-C914-4F23-A980-FB6B6481B192}"/>
                  </a:ext>
                </a:extLst>
              </p14:cNvPr>
              <p14:cNvContentPartPr/>
              <p14:nvPr/>
            </p14:nvContentPartPr>
            <p14:xfrm>
              <a:off x="4434280" y="2664267"/>
              <a:ext cx="281160" cy="394560"/>
            </p14:xfrm>
          </p:contentPart>
        </mc:Choice>
        <mc:Fallback xmlns="">
          <p:pic>
            <p:nvPicPr>
              <p:cNvPr id="14" name="筆跡 13">
                <a:extLst>
                  <a:ext uri="{FF2B5EF4-FFF2-40B4-BE49-F238E27FC236}">
                    <a16:creationId xmlns:a16="http://schemas.microsoft.com/office/drawing/2014/main" id="{1BA42679-C914-4F23-A980-FB6B6481B192}"/>
                  </a:ext>
                </a:extLst>
              </p:cNvPr>
              <p:cNvPicPr/>
              <p:nvPr/>
            </p:nvPicPr>
            <p:blipFill>
              <a:blip r:embed="rId11"/>
              <a:stretch>
                <a:fillRect/>
              </a:stretch>
            </p:blipFill>
            <p:spPr>
              <a:xfrm>
                <a:off x="4425280" y="2655267"/>
                <a:ext cx="298800" cy="412200"/>
              </a:xfrm>
              <a:prstGeom prst="rect">
                <a:avLst/>
              </a:prstGeom>
            </p:spPr>
          </p:pic>
        </mc:Fallback>
      </mc:AlternateContent>
      <p:grpSp>
        <p:nvGrpSpPr>
          <p:cNvPr id="20" name="群組 19">
            <a:extLst>
              <a:ext uri="{FF2B5EF4-FFF2-40B4-BE49-F238E27FC236}">
                <a16:creationId xmlns:a16="http://schemas.microsoft.com/office/drawing/2014/main" id="{715FEE53-F031-47B3-BC7F-56BAE153B5D9}"/>
              </a:ext>
            </a:extLst>
          </p:cNvPr>
          <p:cNvGrpSpPr/>
          <p:nvPr/>
        </p:nvGrpSpPr>
        <p:grpSpPr>
          <a:xfrm>
            <a:off x="4408720" y="2188347"/>
            <a:ext cx="426600" cy="331560"/>
            <a:chOff x="4408720" y="2188347"/>
            <a:chExt cx="426600" cy="331560"/>
          </a:xfrm>
        </p:grpSpPr>
        <mc:AlternateContent xmlns:mc="http://schemas.openxmlformats.org/markup-compatibility/2006" xmlns:p14="http://schemas.microsoft.com/office/powerpoint/2010/main">
          <mc:Choice Requires="p14">
            <p:contentPart p14:bwMode="auto" r:id="rId12">
              <p14:nvContentPartPr>
                <p14:cNvPr id="15" name="筆跡 14">
                  <a:extLst>
                    <a:ext uri="{FF2B5EF4-FFF2-40B4-BE49-F238E27FC236}">
                      <a16:creationId xmlns:a16="http://schemas.microsoft.com/office/drawing/2014/main" id="{8AF379D6-A290-4890-A02C-5FE90E2F8547}"/>
                    </a:ext>
                  </a:extLst>
                </p14:cNvPr>
                <p14:cNvContentPartPr/>
                <p14:nvPr/>
              </p14:nvContentPartPr>
              <p14:xfrm>
                <a:off x="4408720" y="2352147"/>
                <a:ext cx="121320" cy="11880"/>
              </p14:xfrm>
            </p:contentPart>
          </mc:Choice>
          <mc:Fallback xmlns="">
            <p:pic>
              <p:nvPicPr>
                <p:cNvPr id="15" name="筆跡 14">
                  <a:extLst>
                    <a:ext uri="{FF2B5EF4-FFF2-40B4-BE49-F238E27FC236}">
                      <a16:creationId xmlns:a16="http://schemas.microsoft.com/office/drawing/2014/main" id="{8AF379D6-A290-4890-A02C-5FE90E2F8547}"/>
                    </a:ext>
                  </a:extLst>
                </p:cNvPr>
                <p:cNvPicPr/>
                <p:nvPr/>
              </p:nvPicPr>
              <p:blipFill>
                <a:blip r:embed="rId13"/>
                <a:stretch>
                  <a:fillRect/>
                </a:stretch>
              </p:blipFill>
              <p:spPr>
                <a:xfrm>
                  <a:off x="4399720" y="2343147"/>
                  <a:ext cx="138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筆跡 15">
                  <a:extLst>
                    <a:ext uri="{FF2B5EF4-FFF2-40B4-BE49-F238E27FC236}">
                      <a16:creationId xmlns:a16="http://schemas.microsoft.com/office/drawing/2014/main" id="{AE3B8A5E-9416-4D25-86C3-A6B717258C8B}"/>
                    </a:ext>
                  </a:extLst>
                </p14:cNvPr>
                <p14:cNvContentPartPr/>
                <p14:nvPr/>
              </p14:nvContentPartPr>
              <p14:xfrm>
                <a:off x="4414120" y="2456187"/>
                <a:ext cx="99720" cy="29160"/>
              </p14:xfrm>
            </p:contentPart>
          </mc:Choice>
          <mc:Fallback xmlns="">
            <p:pic>
              <p:nvPicPr>
                <p:cNvPr id="16" name="筆跡 15">
                  <a:extLst>
                    <a:ext uri="{FF2B5EF4-FFF2-40B4-BE49-F238E27FC236}">
                      <a16:creationId xmlns:a16="http://schemas.microsoft.com/office/drawing/2014/main" id="{AE3B8A5E-9416-4D25-86C3-A6B717258C8B}"/>
                    </a:ext>
                  </a:extLst>
                </p:cNvPr>
                <p:cNvPicPr/>
                <p:nvPr/>
              </p:nvPicPr>
              <p:blipFill>
                <a:blip r:embed="rId15"/>
                <a:stretch>
                  <a:fillRect/>
                </a:stretch>
              </p:blipFill>
              <p:spPr>
                <a:xfrm>
                  <a:off x="4405120" y="2447187"/>
                  <a:ext cx="11736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筆跡 16">
                  <a:extLst>
                    <a:ext uri="{FF2B5EF4-FFF2-40B4-BE49-F238E27FC236}">
                      <a16:creationId xmlns:a16="http://schemas.microsoft.com/office/drawing/2014/main" id="{7E9BF7DC-ECFF-47AE-A14B-C69CA9BD5BA2}"/>
                    </a:ext>
                  </a:extLst>
                </p14:cNvPr>
                <p14:cNvContentPartPr/>
                <p14:nvPr/>
              </p14:nvContentPartPr>
              <p14:xfrm>
                <a:off x="4595920" y="2188347"/>
                <a:ext cx="239400" cy="268560"/>
              </p14:xfrm>
            </p:contentPart>
          </mc:Choice>
          <mc:Fallback xmlns="">
            <p:pic>
              <p:nvPicPr>
                <p:cNvPr id="17" name="筆跡 16">
                  <a:extLst>
                    <a:ext uri="{FF2B5EF4-FFF2-40B4-BE49-F238E27FC236}">
                      <a16:creationId xmlns:a16="http://schemas.microsoft.com/office/drawing/2014/main" id="{7E9BF7DC-ECFF-47AE-A14B-C69CA9BD5BA2}"/>
                    </a:ext>
                  </a:extLst>
                </p:cNvPr>
                <p:cNvPicPr/>
                <p:nvPr/>
              </p:nvPicPr>
              <p:blipFill>
                <a:blip r:embed="rId17"/>
                <a:stretch>
                  <a:fillRect/>
                </a:stretch>
              </p:blipFill>
              <p:spPr>
                <a:xfrm>
                  <a:off x="4586920" y="2179707"/>
                  <a:ext cx="25704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筆跡 17">
                  <a:extLst>
                    <a:ext uri="{FF2B5EF4-FFF2-40B4-BE49-F238E27FC236}">
                      <a16:creationId xmlns:a16="http://schemas.microsoft.com/office/drawing/2014/main" id="{318EE9C0-2FF0-464A-B7C5-52922D126031}"/>
                    </a:ext>
                  </a:extLst>
                </p14:cNvPr>
                <p14:cNvContentPartPr/>
                <p14:nvPr/>
              </p14:nvContentPartPr>
              <p14:xfrm>
                <a:off x="4654600" y="2259627"/>
                <a:ext cx="96480" cy="200520"/>
              </p14:xfrm>
            </p:contentPart>
          </mc:Choice>
          <mc:Fallback xmlns="">
            <p:pic>
              <p:nvPicPr>
                <p:cNvPr id="18" name="筆跡 17">
                  <a:extLst>
                    <a:ext uri="{FF2B5EF4-FFF2-40B4-BE49-F238E27FC236}">
                      <a16:creationId xmlns:a16="http://schemas.microsoft.com/office/drawing/2014/main" id="{318EE9C0-2FF0-464A-B7C5-52922D126031}"/>
                    </a:ext>
                  </a:extLst>
                </p:cNvPr>
                <p:cNvPicPr/>
                <p:nvPr/>
              </p:nvPicPr>
              <p:blipFill>
                <a:blip r:embed="rId19"/>
                <a:stretch>
                  <a:fillRect/>
                </a:stretch>
              </p:blipFill>
              <p:spPr>
                <a:xfrm>
                  <a:off x="4645600" y="2250987"/>
                  <a:ext cx="1141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筆跡 18">
                  <a:extLst>
                    <a:ext uri="{FF2B5EF4-FFF2-40B4-BE49-F238E27FC236}">
                      <a16:creationId xmlns:a16="http://schemas.microsoft.com/office/drawing/2014/main" id="{26E2713F-4A35-4AB4-B01D-F7D5FCA1CB5E}"/>
                    </a:ext>
                  </a:extLst>
                </p14:cNvPr>
                <p14:cNvContentPartPr/>
                <p14:nvPr/>
              </p14:nvContentPartPr>
              <p14:xfrm>
                <a:off x="4706080" y="2413707"/>
                <a:ext cx="65520" cy="106200"/>
              </p14:xfrm>
            </p:contentPart>
          </mc:Choice>
          <mc:Fallback xmlns="">
            <p:pic>
              <p:nvPicPr>
                <p:cNvPr id="19" name="筆跡 18">
                  <a:extLst>
                    <a:ext uri="{FF2B5EF4-FFF2-40B4-BE49-F238E27FC236}">
                      <a16:creationId xmlns:a16="http://schemas.microsoft.com/office/drawing/2014/main" id="{26E2713F-4A35-4AB4-B01D-F7D5FCA1CB5E}"/>
                    </a:ext>
                  </a:extLst>
                </p:cNvPr>
                <p:cNvPicPr/>
                <p:nvPr/>
              </p:nvPicPr>
              <p:blipFill>
                <a:blip r:embed="rId21"/>
                <a:stretch>
                  <a:fillRect/>
                </a:stretch>
              </p:blipFill>
              <p:spPr>
                <a:xfrm>
                  <a:off x="4697080" y="2404707"/>
                  <a:ext cx="83160" cy="123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21" name="筆跡 20">
                <a:extLst>
                  <a:ext uri="{FF2B5EF4-FFF2-40B4-BE49-F238E27FC236}">
                    <a16:creationId xmlns:a16="http://schemas.microsoft.com/office/drawing/2014/main" id="{F7765A72-1A46-453F-B4C4-AF7D527B4239}"/>
                  </a:ext>
                </a:extLst>
              </p14:cNvPr>
              <p14:cNvContentPartPr/>
              <p14:nvPr/>
            </p14:nvContentPartPr>
            <p14:xfrm>
              <a:off x="3930280" y="3153867"/>
              <a:ext cx="256320" cy="113040"/>
            </p14:xfrm>
          </p:contentPart>
        </mc:Choice>
        <mc:Fallback xmlns="">
          <p:pic>
            <p:nvPicPr>
              <p:cNvPr id="21" name="筆跡 20">
                <a:extLst>
                  <a:ext uri="{FF2B5EF4-FFF2-40B4-BE49-F238E27FC236}">
                    <a16:creationId xmlns:a16="http://schemas.microsoft.com/office/drawing/2014/main" id="{F7765A72-1A46-453F-B4C4-AF7D527B4239}"/>
                  </a:ext>
                </a:extLst>
              </p:cNvPr>
              <p:cNvPicPr/>
              <p:nvPr/>
            </p:nvPicPr>
            <p:blipFill>
              <a:blip r:embed="rId23"/>
              <a:stretch>
                <a:fillRect/>
              </a:stretch>
            </p:blipFill>
            <p:spPr>
              <a:xfrm>
                <a:off x="3921640" y="3144867"/>
                <a:ext cx="27396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筆跡 32">
                <a:extLst>
                  <a:ext uri="{FF2B5EF4-FFF2-40B4-BE49-F238E27FC236}">
                    <a16:creationId xmlns:a16="http://schemas.microsoft.com/office/drawing/2014/main" id="{DA9E7FE2-8CE0-422B-AF80-38AB8363433D}"/>
                  </a:ext>
                </a:extLst>
              </p14:cNvPr>
              <p14:cNvContentPartPr/>
              <p14:nvPr/>
            </p14:nvContentPartPr>
            <p14:xfrm>
              <a:off x="7505800" y="2344227"/>
              <a:ext cx="114840" cy="262440"/>
            </p14:xfrm>
          </p:contentPart>
        </mc:Choice>
        <mc:Fallback xmlns="">
          <p:pic>
            <p:nvPicPr>
              <p:cNvPr id="33" name="筆跡 32">
                <a:extLst>
                  <a:ext uri="{FF2B5EF4-FFF2-40B4-BE49-F238E27FC236}">
                    <a16:creationId xmlns:a16="http://schemas.microsoft.com/office/drawing/2014/main" id="{DA9E7FE2-8CE0-422B-AF80-38AB8363433D}"/>
                  </a:ext>
                </a:extLst>
              </p:cNvPr>
              <p:cNvPicPr/>
              <p:nvPr/>
            </p:nvPicPr>
            <p:blipFill>
              <a:blip r:embed="rId25"/>
              <a:stretch>
                <a:fillRect/>
              </a:stretch>
            </p:blipFill>
            <p:spPr>
              <a:xfrm>
                <a:off x="7496800" y="2335227"/>
                <a:ext cx="13248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4" name="筆跡 33">
                <a:extLst>
                  <a:ext uri="{FF2B5EF4-FFF2-40B4-BE49-F238E27FC236}">
                    <a16:creationId xmlns:a16="http://schemas.microsoft.com/office/drawing/2014/main" id="{144AD9FD-21A0-4A10-8AAB-E409488380B0}"/>
                  </a:ext>
                </a:extLst>
              </p14:cNvPr>
              <p14:cNvContentPartPr/>
              <p14:nvPr/>
            </p14:nvContentPartPr>
            <p14:xfrm>
              <a:off x="7513000" y="2767947"/>
              <a:ext cx="7920" cy="67680"/>
            </p14:xfrm>
          </p:contentPart>
        </mc:Choice>
        <mc:Fallback xmlns="">
          <p:pic>
            <p:nvPicPr>
              <p:cNvPr id="34" name="筆跡 33">
                <a:extLst>
                  <a:ext uri="{FF2B5EF4-FFF2-40B4-BE49-F238E27FC236}">
                    <a16:creationId xmlns:a16="http://schemas.microsoft.com/office/drawing/2014/main" id="{144AD9FD-21A0-4A10-8AAB-E409488380B0}"/>
                  </a:ext>
                </a:extLst>
              </p:cNvPr>
              <p:cNvPicPr/>
              <p:nvPr/>
            </p:nvPicPr>
            <p:blipFill>
              <a:blip r:embed="rId27"/>
              <a:stretch>
                <a:fillRect/>
              </a:stretch>
            </p:blipFill>
            <p:spPr>
              <a:xfrm>
                <a:off x="7504360" y="2758947"/>
                <a:ext cx="255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筆跡 21">
                <a:extLst>
                  <a:ext uri="{FF2B5EF4-FFF2-40B4-BE49-F238E27FC236}">
                    <a16:creationId xmlns:a16="http://schemas.microsoft.com/office/drawing/2014/main" id="{8EA869C0-0014-4502-B9BA-D94B103200B5}"/>
                  </a:ext>
                </a:extLst>
              </p14:cNvPr>
              <p14:cNvContentPartPr/>
              <p14:nvPr/>
            </p14:nvContentPartPr>
            <p14:xfrm>
              <a:off x="5401960" y="2567787"/>
              <a:ext cx="608760" cy="471960"/>
            </p14:xfrm>
          </p:contentPart>
        </mc:Choice>
        <mc:Fallback xmlns="">
          <p:pic>
            <p:nvPicPr>
              <p:cNvPr id="22" name="筆跡 21">
                <a:extLst>
                  <a:ext uri="{FF2B5EF4-FFF2-40B4-BE49-F238E27FC236}">
                    <a16:creationId xmlns:a16="http://schemas.microsoft.com/office/drawing/2014/main" id="{8EA869C0-0014-4502-B9BA-D94B103200B5}"/>
                  </a:ext>
                </a:extLst>
              </p:cNvPr>
              <p:cNvPicPr/>
              <p:nvPr/>
            </p:nvPicPr>
            <p:blipFill>
              <a:blip r:embed="rId29"/>
              <a:stretch>
                <a:fillRect/>
              </a:stretch>
            </p:blipFill>
            <p:spPr>
              <a:xfrm>
                <a:off x="5393320" y="2558787"/>
                <a:ext cx="62640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筆跡 22">
                <a:extLst>
                  <a:ext uri="{FF2B5EF4-FFF2-40B4-BE49-F238E27FC236}">
                    <a16:creationId xmlns:a16="http://schemas.microsoft.com/office/drawing/2014/main" id="{D8B3896D-4AA6-4C7E-9E71-D12ABF975146}"/>
                  </a:ext>
                </a:extLst>
              </p14:cNvPr>
              <p14:cNvContentPartPr/>
              <p14:nvPr/>
            </p14:nvContentPartPr>
            <p14:xfrm>
              <a:off x="5896240" y="2565627"/>
              <a:ext cx="159120" cy="212040"/>
            </p14:xfrm>
          </p:contentPart>
        </mc:Choice>
        <mc:Fallback xmlns="">
          <p:pic>
            <p:nvPicPr>
              <p:cNvPr id="23" name="筆跡 22">
                <a:extLst>
                  <a:ext uri="{FF2B5EF4-FFF2-40B4-BE49-F238E27FC236}">
                    <a16:creationId xmlns:a16="http://schemas.microsoft.com/office/drawing/2014/main" id="{D8B3896D-4AA6-4C7E-9E71-D12ABF975146}"/>
                  </a:ext>
                </a:extLst>
              </p:cNvPr>
              <p:cNvPicPr/>
              <p:nvPr/>
            </p:nvPicPr>
            <p:blipFill>
              <a:blip r:embed="rId31"/>
              <a:stretch>
                <a:fillRect/>
              </a:stretch>
            </p:blipFill>
            <p:spPr>
              <a:xfrm>
                <a:off x="5887240" y="2556987"/>
                <a:ext cx="17676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筆跡 23">
                <a:extLst>
                  <a:ext uri="{FF2B5EF4-FFF2-40B4-BE49-F238E27FC236}">
                    <a16:creationId xmlns:a16="http://schemas.microsoft.com/office/drawing/2014/main" id="{98315FEB-B6E5-409F-8D01-EAF5A3B60F74}"/>
                  </a:ext>
                </a:extLst>
              </p14:cNvPr>
              <p14:cNvContentPartPr/>
              <p14:nvPr/>
            </p14:nvContentPartPr>
            <p14:xfrm>
              <a:off x="6237160" y="2421267"/>
              <a:ext cx="160920" cy="2160"/>
            </p14:xfrm>
          </p:contentPart>
        </mc:Choice>
        <mc:Fallback xmlns="">
          <p:pic>
            <p:nvPicPr>
              <p:cNvPr id="24" name="筆跡 23">
                <a:extLst>
                  <a:ext uri="{FF2B5EF4-FFF2-40B4-BE49-F238E27FC236}">
                    <a16:creationId xmlns:a16="http://schemas.microsoft.com/office/drawing/2014/main" id="{98315FEB-B6E5-409F-8D01-EAF5A3B60F74}"/>
                  </a:ext>
                </a:extLst>
              </p:cNvPr>
              <p:cNvPicPr/>
              <p:nvPr/>
            </p:nvPicPr>
            <p:blipFill>
              <a:blip r:embed="rId33"/>
              <a:stretch>
                <a:fillRect/>
              </a:stretch>
            </p:blipFill>
            <p:spPr>
              <a:xfrm>
                <a:off x="6228520" y="2412627"/>
                <a:ext cx="1785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筆跡 24">
                <a:extLst>
                  <a:ext uri="{FF2B5EF4-FFF2-40B4-BE49-F238E27FC236}">
                    <a16:creationId xmlns:a16="http://schemas.microsoft.com/office/drawing/2014/main" id="{17ACDFE2-0CD7-4562-B7FD-1AC65D66F5A2}"/>
                  </a:ext>
                </a:extLst>
              </p14:cNvPr>
              <p14:cNvContentPartPr/>
              <p14:nvPr/>
            </p14:nvContentPartPr>
            <p14:xfrm>
              <a:off x="6253000" y="2436747"/>
              <a:ext cx="90720" cy="257400"/>
            </p14:xfrm>
          </p:contentPart>
        </mc:Choice>
        <mc:Fallback xmlns="">
          <p:pic>
            <p:nvPicPr>
              <p:cNvPr id="25" name="筆跡 24">
                <a:extLst>
                  <a:ext uri="{FF2B5EF4-FFF2-40B4-BE49-F238E27FC236}">
                    <a16:creationId xmlns:a16="http://schemas.microsoft.com/office/drawing/2014/main" id="{17ACDFE2-0CD7-4562-B7FD-1AC65D66F5A2}"/>
                  </a:ext>
                </a:extLst>
              </p:cNvPr>
              <p:cNvPicPr/>
              <p:nvPr/>
            </p:nvPicPr>
            <p:blipFill>
              <a:blip r:embed="rId35"/>
              <a:stretch>
                <a:fillRect/>
              </a:stretch>
            </p:blipFill>
            <p:spPr>
              <a:xfrm>
                <a:off x="6244000" y="2428107"/>
                <a:ext cx="1083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筆跡 25">
                <a:extLst>
                  <a:ext uri="{FF2B5EF4-FFF2-40B4-BE49-F238E27FC236}">
                    <a16:creationId xmlns:a16="http://schemas.microsoft.com/office/drawing/2014/main" id="{8850B6FD-BEAB-49AC-A75D-A176BEE4F9EF}"/>
                  </a:ext>
                </a:extLst>
              </p14:cNvPr>
              <p14:cNvContentPartPr/>
              <p14:nvPr/>
            </p14:nvContentPartPr>
            <p14:xfrm>
              <a:off x="6255520" y="2531067"/>
              <a:ext cx="108360" cy="13680"/>
            </p14:xfrm>
          </p:contentPart>
        </mc:Choice>
        <mc:Fallback xmlns="">
          <p:pic>
            <p:nvPicPr>
              <p:cNvPr id="26" name="筆跡 25">
                <a:extLst>
                  <a:ext uri="{FF2B5EF4-FFF2-40B4-BE49-F238E27FC236}">
                    <a16:creationId xmlns:a16="http://schemas.microsoft.com/office/drawing/2014/main" id="{8850B6FD-BEAB-49AC-A75D-A176BEE4F9EF}"/>
                  </a:ext>
                </a:extLst>
              </p:cNvPr>
              <p:cNvPicPr/>
              <p:nvPr/>
            </p:nvPicPr>
            <p:blipFill>
              <a:blip r:embed="rId37"/>
              <a:stretch>
                <a:fillRect/>
              </a:stretch>
            </p:blipFill>
            <p:spPr>
              <a:xfrm>
                <a:off x="6246520" y="2522427"/>
                <a:ext cx="1260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筆跡 26">
                <a:extLst>
                  <a:ext uri="{FF2B5EF4-FFF2-40B4-BE49-F238E27FC236}">
                    <a16:creationId xmlns:a16="http://schemas.microsoft.com/office/drawing/2014/main" id="{352643DD-3698-4E97-A480-257E813B7EFB}"/>
                  </a:ext>
                </a:extLst>
              </p14:cNvPr>
              <p14:cNvContentPartPr/>
              <p14:nvPr/>
            </p14:nvContentPartPr>
            <p14:xfrm>
              <a:off x="6424000" y="2342427"/>
              <a:ext cx="77760" cy="504360"/>
            </p14:xfrm>
          </p:contentPart>
        </mc:Choice>
        <mc:Fallback xmlns="">
          <p:pic>
            <p:nvPicPr>
              <p:cNvPr id="27" name="筆跡 26">
                <a:extLst>
                  <a:ext uri="{FF2B5EF4-FFF2-40B4-BE49-F238E27FC236}">
                    <a16:creationId xmlns:a16="http://schemas.microsoft.com/office/drawing/2014/main" id="{352643DD-3698-4E97-A480-257E813B7EFB}"/>
                  </a:ext>
                </a:extLst>
              </p:cNvPr>
              <p:cNvPicPr/>
              <p:nvPr/>
            </p:nvPicPr>
            <p:blipFill>
              <a:blip r:embed="rId39"/>
              <a:stretch>
                <a:fillRect/>
              </a:stretch>
            </p:blipFill>
            <p:spPr>
              <a:xfrm>
                <a:off x="6415360" y="2333787"/>
                <a:ext cx="95400" cy="522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筆跡 27">
                <a:extLst>
                  <a:ext uri="{FF2B5EF4-FFF2-40B4-BE49-F238E27FC236}">
                    <a16:creationId xmlns:a16="http://schemas.microsoft.com/office/drawing/2014/main" id="{7107B174-0E9F-4D70-9BD8-BD8A179DF623}"/>
                  </a:ext>
                </a:extLst>
              </p14:cNvPr>
              <p14:cNvContentPartPr/>
              <p14:nvPr/>
            </p14:nvContentPartPr>
            <p14:xfrm>
              <a:off x="6587080" y="2458347"/>
              <a:ext cx="96840" cy="279000"/>
            </p14:xfrm>
          </p:contentPart>
        </mc:Choice>
        <mc:Fallback xmlns="">
          <p:pic>
            <p:nvPicPr>
              <p:cNvPr id="28" name="筆跡 27">
                <a:extLst>
                  <a:ext uri="{FF2B5EF4-FFF2-40B4-BE49-F238E27FC236}">
                    <a16:creationId xmlns:a16="http://schemas.microsoft.com/office/drawing/2014/main" id="{7107B174-0E9F-4D70-9BD8-BD8A179DF623}"/>
                  </a:ext>
                </a:extLst>
              </p:cNvPr>
              <p:cNvPicPr/>
              <p:nvPr/>
            </p:nvPicPr>
            <p:blipFill>
              <a:blip r:embed="rId41"/>
              <a:stretch>
                <a:fillRect/>
              </a:stretch>
            </p:blipFill>
            <p:spPr>
              <a:xfrm>
                <a:off x="6578080" y="2449347"/>
                <a:ext cx="1144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筆跡 28">
                <a:extLst>
                  <a:ext uri="{FF2B5EF4-FFF2-40B4-BE49-F238E27FC236}">
                    <a16:creationId xmlns:a16="http://schemas.microsoft.com/office/drawing/2014/main" id="{CCF2C3D8-46D5-4416-B836-1B1164BA602F}"/>
                  </a:ext>
                </a:extLst>
              </p14:cNvPr>
              <p14:cNvContentPartPr/>
              <p14:nvPr/>
            </p14:nvContentPartPr>
            <p14:xfrm>
              <a:off x="6610480" y="2563827"/>
              <a:ext cx="79560" cy="2160"/>
            </p14:xfrm>
          </p:contentPart>
        </mc:Choice>
        <mc:Fallback xmlns="">
          <p:pic>
            <p:nvPicPr>
              <p:cNvPr id="29" name="筆跡 28">
                <a:extLst>
                  <a:ext uri="{FF2B5EF4-FFF2-40B4-BE49-F238E27FC236}">
                    <a16:creationId xmlns:a16="http://schemas.microsoft.com/office/drawing/2014/main" id="{CCF2C3D8-46D5-4416-B836-1B1164BA602F}"/>
                  </a:ext>
                </a:extLst>
              </p:cNvPr>
              <p:cNvPicPr/>
              <p:nvPr/>
            </p:nvPicPr>
            <p:blipFill>
              <a:blip r:embed="rId43"/>
              <a:stretch>
                <a:fillRect/>
              </a:stretch>
            </p:blipFill>
            <p:spPr>
              <a:xfrm>
                <a:off x="6601840" y="2554827"/>
                <a:ext cx="972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筆跡 29">
                <a:extLst>
                  <a:ext uri="{FF2B5EF4-FFF2-40B4-BE49-F238E27FC236}">
                    <a16:creationId xmlns:a16="http://schemas.microsoft.com/office/drawing/2014/main" id="{0DDEA1A4-A2C7-42EB-8714-F58158C096B9}"/>
                  </a:ext>
                </a:extLst>
              </p14:cNvPr>
              <p14:cNvContentPartPr/>
              <p14:nvPr/>
            </p14:nvContentPartPr>
            <p14:xfrm>
              <a:off x="6747280" y="2219307"/>
              <a:ext cx="132480" cy="600840"/>
            </p14:xfrm>
          </p:contentPart>
        </mc:Choice>
        <mc:Fallback xmlns="">
          <p:pic>
            <p:nvPicPr>
              <p:cNvPr id="30" name="筆跡 29">
                <a:extLst>
                  <a:ext uri="{FF2B5EF4-FFF2-40B4-BE49-F238E27FC236}">
                    <a16:creationId xmlns:a16="http://schemas.microsoft.com/office/drawing/2014/main" id="{0DDEA1A4-A2C7-42EB-8714-F58158C096B9}"/>
                  </a:ext>
                </a:extLst>
              </p:cNvPr>
              <p:cNvPicPr/>
              <p:nvPr/>
            </p:nvPicPr>
            <p:blipFill>
              <a:blip r:embed="rId45"/>
              <a:stretch>
                <a:fillRect/>
              </a:stretch>
            </p:blipFill>
            <p:spPr>
              <a:xfrm>
                <a:off x="6738640" y="2210307"/>
                <a:ext cx="15012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筆跡 30">
                <a:extLst>
                  <a:ext uri="{FF2B5EF4-FFF2-40B4-BE49-F238E27FC236}">
                    <a16:creationId xmlns:a16="http://schemas.microsoft.com/office/drawing/2014/main" id="{8666CCBC-D507-4201-88AC-EC00922BD129}"/>
                  </a:ext>
                </a:extLst>
              </p14:cNvPr>
              <p14:cNvContentPartPr/>
              <p14:nvPr/>
            </p14:nvContentPartPr>
            <p14:xfrm>
              <a:off x="7040320" y="2436747"/>
              <a:ext cx="127440" cy="11880"/>
            </p14:xfrm>
          </p:contentPart>
        </mc:Choice>
        <mc:Fallback xmlns="">
          <p:pic>
            <p:nvPicPr>
              <p:cNvPr id="31" name="筆跡 30">
                <a:extLst>
                  <a:ext uri="{FF2B5EF4-FFF2-40B4-BE49-F238E27FC236}">
                    <a16:creationId xmlns:a16="http://schemas.microsoft.com/office/drawing/2014/main" id="{8666CCBC-D507-4201-88AC-EC00922BD129}"/>
                  </a:ext>
                </a:extLst>
              </p:cNvPr>
              <p:cNvPicPr/>
              <p:nvPr/>
            </p:nvPicPr>
            <p:blipFill>
              <a:blip r:embed="rId47"/>
              <a:stretch>
                <a:fillRect/>
              </a:stretch>
            </p:blipFill>
            <p:spPr>
              <a:xfrm>
                <a:off x="7031680" y="2428107"/>
                <a:ext cx="145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筆跡 31">
                <a:extLst>
                  <a:ext uri="{FF2B5EF4-FFF2-40B4-BE49-F238E27FC236}">
                    <a16:creationId xmlns:a16="http://schemas.microsoft.com/office/drawing/2014/main" id="{CB90BE9C-9509-4124-8500-E23263F951A5}"/>
                  </a:ext>
                </a:extLst>
              </p14:cNvPr>
              <p14:cNvContentPartPr/>
              <p14:nvPr/>
            </p14:nvContentPartPr>
            <p14:xfrm>
              <a:off x="7042480" y="2552307"/>
              <a:ext cx="137160" cy="19440"/>
            </p14:xfrm>
          </p:contentPart>
        </mc:Choice>
        <mc:Fallback xmlns="">
          <p:pic>
            <p:nvPicPr>
              <p:cNvPr id="32" name="筆跡 31">
                <a:extLst>
                  <a:ext uri="{FF2B5EF4-FFF2-40B4-BE49-F238E27FC236}">
                    <a16:creationId xmlns:a16="http://schemas.microsoft.com/office/drawing/2014/main" id="{CB90BE9C-9509-4124-8500-E23263F951A5}"/>
                  </a:ext>
                </a:extLst>
              </p:cNvPr>
              <p:cNvPicPr/>
              <p:nvPr/>
            </p:nvPicPr>
            <p:blipFill>
              <a:blip r:embed="rId49"/>
              <a:stretch>
                <a:fillRect/>
              </a:stretch>
            </p:blipFill>
            <p:spPr>
              <a:xfrm>
                <a:off x="7033840" y="2543307"/>
                <a:ext cx="1548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5" name="筆跡 34">
                <a:extLst>
                  <a:ext uri="{FF2B5EF4-FFF2-40B4-BE49-F238E27FC236}">
                    <a16:creationId xmlns:a16="http://schemas.microsoft.com/office/drawing/2014/main" id="{B8CAB705-1D15-4B34-8A92-1FFCFDE93165}"/>
                  </a:ext>
                </a:extLst>
              </p14:cNvPr>
              <p14:cNvContentPartPr/>
              <p14:nvPr/>
            </p14:nvContentPartPr>
            <p14:xfrm>
              <a:off x="5453440" y="3035427"/>
              <a:ext cx="475200" cy="562320"/>
            </p14:xfrm>
          </p:contentPart>
        </mc:Choice>
        <mc:Fallback xmlns="">
          <p:pic>
            <p:nvPicPr>
              <p:cNvPr id="35" name="筆跡 34">
                <a:extLst>
                  <a:ext uri="{FF2B5EF4-FFF2-40B4-BE49-F238E27FC236}">
                    <a16:creationId xmlns:a16="http://schemas.microsoft.com/office/drawing/2014/main" id="{B8CAB705-1D15-4B34-8A92-1FFCFDE93165}"/>
                  </a:ext>
                </a:extLst>
              </p:cNvPr>
              <p:cNvPicPr/>
              <p:nvPr/>
            </p:nvPicPr>
            <p:blipFill>
              <a:blip r:embed="rId51"/>
              <a:stretch>
                <a:fillRect/>
              </a:stretch>
            </p:blipFill>
            <p:spPr>
              <a:xfrm>
                <a:off x="5444440" y="3026427"/>
                <a:ext cx="492840" cy="579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6" name="筆跡 35">
                <a:extLst>
                  <a:ext uri="{FF2B5EF4-FFF2-40B4-BE49-F238E27FC236}">
                    <a16:creationId xmlns:a16="http://schemas.microsoft.com/office/drawing/2014/main" id="{6F0F9378-DEEC-4354-9F58-55359C58DB18}"/>
                  </a:ext>
                </a:extLst>
              </p14:cNvPr>
              <p14:cNvContentPartPr/>
              <p14:nvPr/>
            </p14:nvContentPartPr>
            <p14:xfrm>
              <a:off x="5825680" y="3399387"/>
              <a:ext cx="118080" cy="318960"/>
            </p14:xfrm>
          </p:contentPart>
        </mc:Choice>
        <mc:Fallback xmlns="">
          <p:pic>
            <p:nvPicPr>
              <p:cNvPr id="36" name="筆跡 35">
                <a:extLst>
                  <a:ext uri="{FF2B5EF4-FFF2-40B4-BE49-F238E27FC236}">
                    <a16:creationId xmlns:a16="http://schemas.microsoft.com/office/drawing/2014/main" id="{6F0F9378-DEEC-4354-9F58-55359C58DB18}"/>
                  </a:ext>
                </a:extLst>
              </p:cNvPr>
              <p:cNvPicPr/>
              <p:nvPr/>
            </p:nvPicPr>
            <p:blipFill>
              <a:blip r:embed="rId53"/>
              <a:stretch>
                <a:fillRect/>
              </a:stretch>
            </p:blipFill>
            <p:spPr>
              <a:xfrm>
                <a:off x="5816680" y="3390387"/>
                <a:ext cx="135720" cy="336600"/>
              </a:xfrm>
              <a:prstGeom prst="rect">
                <a:avLst/>
              </a:prstGeom>
            </p:spPr>
          </p:pic>
        </mc:Fallback>
      </mc:AlternateContent>
      <p:grpSp>
        <p:nvGrpSpPr>
          <p:cNvPr id="49" name="群組 48">
            <a:extLst>
              <a:ext uri="{FF2B5EF4-FFF2-40B4-BE49-F238E27FC236}">
                <a16:creationId xmlns:a16="http://schemas.microsoft.com/office/drawing/2014/main" id="{45016AEC-C828-4794-9434-1B68E472CBFD}"/>
              </a:ext>
            </a:extLst>
          </p:cNvPr>
          <p:cNvGrpSpPr/>
          <p:nvPr/>
        </p:nvGrpSpPr>
        <p:grpSpPr>
          <a:xfrm>
            <a:off x="6151840" y="3185547"/>
            <a:ext cx="1099800" cy="598680"/>
            <a:chOff x="6151840" y="3185547"/>
            <a:chExt cx="1099800" cy="598680"/>
          </a:xfrm>
        </p:grpSpPr>
        <mc:AlternateContent xmlns:mc="http://schemas.openxmlformats.org/markup-compatibility/2006" xmlns:p14="http://schemas.microsoft.com/office/powerpoint/2010/main">
          <mc:Choice Requires="p14">
            <p:contentPart p14:bwMode="auto" r:id="rId54">
              <p14:nvContentPartPr>
                <p14:cNvPr id="37" name="筆跡 36">
                  <a:extLst>
                    <a:ext uri="{FF2B5EF4-FFF2-40B4-BE49-F238E27FC236}">
                      <a16:creationId xmlns:a16="http://schemas.microsoft.com/office/drawing/2014/main" id="{7ADFD023-753F-4A67-A946-F43794A43DD5}"/>
                    </a:ext>
                  </a:extLst>
                </p14:cNvPr>
                <p14:cNvContentPartPr/>
                <p14:nvPr/>
              </p14:nvContentPartPr>
              <p14:xfrm>
                <a:off x="6151840" y="3233787"/>
                <a:ext cx="152280" cy="550440"/>
              </p14:xfrm>
            </p:contentPart>
          </mc:Choice>
          <mc:Fallback xmlns="">
            <p:pic>
              <p:nvPicPr>
                <p:cNvPr id="37" name="筆跡 36">
                  <a:extLst>
                    <a:ext uri="{FF2B5EF4-FFF2-40B4-BE49-F238E27FC236}">
                      <a16:creationId xmlns:a16="http://schemas.microsoft.com/office/drawing/2014/main" id="{7ADFD023-753F-4A67-A946-F43794A43DD5}"/>
                    </a:ext>
                  </a:extLst>
                </p:cNvPr>
                <p:cNvPicPr/>
                <p:nvPr/>
              </p:nvPicPr>
              <p:blipFill>
                <a:blip r:embed="rId55"/>
                <a:stretch>
                  <a:fillRect/>
                </a:stretch>
              </p:blipFill>
              <p:spPr>
                <a:xfrm>
                  <a:off x="6142840" y="3224787"/>
                  <a:ext cx="169920" cy="5680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8" name="筆跡 37">
                  <a:extLst>
                    <a:ext uri="{FF2B5EF4-FFF2-40B4-BE49-F238E27FC236}">
                      <a16:creationId xmlns:a16="http://schemas.microsoft.com/office/drawing/2014/main" id="{681D40D2-FC49-4852-BCAB-5B17656A73A3}"/>
                    </a:ext>
                  </a:extLst>
                </p14:cNvPr>
                <p14:cNvContentPartPr/>
                <p14:nvPr/>
              </p14:nvContentPartPr>
              <p14:xfrm>
                <a:off x="6322840" y="3563907"/>
                <a:ext cx="72000" cy="136080"/>
              </p14:xfrm>
            </p:contentPart>
          </mc:Choice>
          <mc:Fallback xmlns="">
            <p:pic>
              <p:nvPicPr>
                <p:cNvPr id="38" name="筆跡 37">
                  <a:extLst>
                    <a:ext uri="{FF2B5EF4-FFF2-40B4-BE49-F238E27FC236}">
                      <a16:creationId xmlns:a16="http://schemas.microsoft.com/office/drawing/2014/main" id="{681D40D2-FC49-4852-BCAB-5B17656A73A3}"/>
                    </a:ext>
                  </a:extLst>
                </p:cNvPr>
                <p:cNvPicPr/>
                <p:nvPr/>
              </p:nvPicPr>
              <p:blipFill>
                <a:blip r:embed="rId57"/>
                <a:stretch>
                  <a:fillRect/>
                </a:stretch>
              </p:blipFill>
              <p:spPr>
                <a:xfrm>
                  <a:off x="6314200" y="3555267"/>
                  <a:ext cx="896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9" name="筆跡 38">
                  <a:extLst>
                    <a:ext uri="{FF2B5EF4-FFF2-40B4-BE49-F238E27FC236}">
                      <a16:creationId xmlns:a16="http://schemas.microsoft.com/office/drawing/2014/main" id="{77C9368E-C078-42D5-A117-4FBD28FF119E}"/>
                    </a:ext>
                  </a:extLst>
                </p14:cNvPr>
                <p14:cNvContentPartPr/>
                <p14:nvPr/>
              </p14:nvContentPartPr>
              <p14:xfrm>
                <a:off x="6427600" y="3525387"/>
                <a:ext cx="75240" cy="163080"/>
              </p14:xfrm>
            </p:contentPart>
          </mc:Choice>
          <mc:Fallback xmlns="">
            <p:pic>
              <p:nvPicPr>
                <p:cNvPr id="39" name="筆跡 38">
                  <a:extLst>
                    <a:ext uri="{FF2B5EF4-FFF2-40B4-BE49-F238E27FC236}">
                      <a16:creationId xmlns:a16="http://schemas.microsoft.com/office/drawing/2014/main" id="{77C9368E-C078-42D5-A117-4FBD28FF119E}"/>
                    </a:ext>
                  </a:extLst>
                </p:cNvPr>
                <p:cNvPicPr/>
                <p:nvPr/>
              </p:nvPicPr>
              <p:blipFill>
                <a:blip r:embed="rId59"/>
                <a:stretch>
                  <a:fillRect/>
                </a:stretch>
              </p:blipFill>
              <p:spPr>
                <a:xfrm>
                  <a:off x="6418960" y="3516747"/>
                  <a:ext cx="928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0" name="筆跡 39">
                  <a:extLst>
                    <a:ext uri="{FF2B5EF4-FFF2-40B4-BE49-F238E27FC236}">
                      <a16:creationId xmlns:a16="http://schemas.microsoft.com/office/drawing/2014/main" id="{9619D09F-6824-4D44-9789-B520FD61713A}"/>
                    </a:ext>
                  </a:extLst>
                </p14:cNvPr>
                <p14:cNvContentPartPr/>
                <p14:nvPr/>
              </p14:nvContentPartPr>
              <p14:xfrm>
                <a:off x="6602200" y="3293187"/>
                <a:ext cx="74160" cy="441000"/>
              </p14:xfrm>
            </p:contentPart>
          </mc:Choice>
          <mc:Fallback xmlns="">
            <p:pic>
              <p:nvPicPr>
                <p:cNvPr id="40" name="筆跡 39">
                  <a:extLst>
                    <a:ext uri="{FF2B5EF4-FFF2-40B4-BE49-F238E27FC236}">
                      <a16:creationId xmlns:a16="http://schemas.microsoft.com/office/drawing/2014/main" id="{9619D09F-6824-4D44-9789-B520FD61713A}"/>
                    </a:ext>
                  </a:extLst>
                </p:cNvPr>
                <p:cNvPicPr/>
                <p:nvPr/>
              </p:nvPicPr>
              <p:blipFill>
                <a:blip r:embed="rId61"/>
                <a:stretch>
                  <a:fillRect/>
                </a:stretch>
              </p:blipFill>
              <p:spPr>
                <a:xfrm>
                  <a:off x="6593200" y="3284547"/>
                  <a:ext cx="91800" cy="4586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1" name="筆跡 40">
                  <a:extLst>
                    <a:ext uri="{FF2B5EF4-FFF2-40B4-BE49-F238E27FC236}">
                      <a16:creationId xmlns:a16="http://schemas.microsoft.com/office/drawing/2014/main" id="{9181572F-4C5E-4630-ABA7-E6DA67E27C84}"/>
                    </a:ext>
                  </a:extLst>
                </p14:cNvPr>
                <p14:cNvContentPartPr/>
                <p14:nvPr/>
              </p14:nvContentPartPr>
              <p14:xfrm>
                <a:off x="6746200" y="3320187"/>
                <a:ext cx="118440" cy="377640"/>
              </p14:xfrm>
            </p:contentPart>
          </mc:Choice>
          <mc:Fallback xmlns="">
            <p:pic>
              <p:nvPicPr>
                <p:cNvPr id="41" name="筆跡 40">
                  <a:extLst>
                    <a:ext uri="{FF2B5EF4-FFF2-40B4-BE49-F238E27FC236}">
                      <a16:creationId xmlns:a16="http://schemas.microsoft.com/office/drawing/2014/main" id="{9181572F-4C5E-4630-ABA7-E6DA67E27C84}"/>
                    </a:ext>
                  </a:extLst>
                </p:cNvPr>
                <p:cNvPicPr/>
                <p:nvPr/>
              </p:nvPicPr>
              <p:blipFill>
                <a:blip r:embed="rId63"/>
                <a:stretch>
                  <a:fillRect/>
                </a:stretch>
              </p:blipFill>
              <p:spPr>
                <a:xfrm>
                  <a:off x="6737560" y="3311547"/>
                  <a:ext cx="13608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2" name="筆跡 41">
                  <a:extLst>
                    <a:ext uri="{FF2B5EF4-FFF2-40B4-BE49-F238E27FC236}">
                      <a16:creationId xmlns:a16="http://schemas.microsoft.com/office/drawing/2014/main" id="{3CDE7E84-0A05-4053-9EC5-C1D33FEEE713}"/>
                    </a:ext>
                  </a:extLst>
                </p14:cNvPr>
                <p14:cNvContentPartPr/>
                <p14:nvPr/>
              </p14:nvContentPartPr>
              <p14:xfrm>
                <a:off x="6759160" y="3516747"/>
                <a:ext cx="87120" cy="11880"/>
              </p14:xfrm>
            </p:contentPart>
          </mc:Choice>
          <mc:Fallback xmlns="">
            <p:pic>
              <p:nvPicPr>
                <p:cNvPr id="42" name="筆跡 41">
                  <a:extLst>
                    <a:ext uri="{FF2B5EF4-FFF2-40B4-BE49-F238E27FC236}">
                      <a16:creationId xmlns:a16="http://schemas.microsoft.com/office/drawing/2014/main" id="{3CDE7E84-0A05-4053-9EC5-C1D33FEEE713}"/>
                    </a:ext>
                  </a:extLst>
                </p:cNvPr>
                <p:cNvPicPr/>
                <p:nvPr/>
              </p:nvPicPr>
              <p:blipFill>
                <a:blip r:embed="rId65"/>
                <a:stretch>
                  <a:fillRect/>
                </a:stretch>
              </p:blipFill>
              <p:spPr>
                <a:xfrm>
                  <a:off x="6750520" y="3507747"/>
                  <a:ext cx="1047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3" name="筆跡 42">
                  <a:extLst>
                    <a:ext uri="{FF2B5EF4-FFF2-40B4-BE49-F238E27FC236}">
                      <a16:creationId xmlns:a16="http://schemas.microsoft.com/office/drawing/2014/main" id="{7856CA67-A4F0-4BFE-9B8F-497875CBBF6A}"/>
                    </a:ext>
                  </a:extLst>
                </p14:cNvPr>
                <p14:cNvContentPartPr/>
                <p14:nvPr/>
              </p14:nvContentPartPr>
              <p14:xfrm>
                <a:off x="6907840" y="3185547"/>
                <a:ext cx="138240" cy="597240"/>
              </p14:xfrm>
            </p:contentPart>
          </mc:Choice>
          <mc:Fallback xmlns="">
            <p:pic>
              <p:nvPicPr>
                <p:cNvPr id="43" name="筆跡 42">
                  <a:extLst>
                    <a:ext uri="{FF2B5EF4-FFF2-40B4-BE49-F238E27FC236}">
                      <a16:creationId xmlns:a16="http://schemas.microsoft.com/office/drawing/2014/main" id="{7856CA67-A4F0-4BFE-9B8F-497875CBBF6A}"/>
                    </a:ext>
                  </a:extLst>
                </p:cNvPr>
                <p:cNvPicPr/>
                <p:nvPr/>
              </p:nvPicPr>
              <p:blipFill>
                <a:blip r:embed="rId67"/>
                <a:stretch>
                  <a:fillRect/>
                </a:stretch>
              </p:blipFill>
              <p:spPr>
                <a:xfrm>
                  <a:off x="6898840" y="3176907"/>
                  <a:ext cx="155880" cy="6148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7" name="筆跡 46">
                  <a:extLst>
                    <a:ext uri="{FF2B5EF4-FFF2-40B4-BE49-F238E27FC236}">
                      <a16:creationId xmlns:a16="http://schemas.microsoft.com/office/drawing/2014/main" id="{8B293CBF-68CF-41CD-84CF-B97F97CC0F47}"/>
                    </a:ext>
                  </a:extLst>
                </p14:cNvPr>
                <p14:cNvContentPartPr/>
                <p14:nvPr/>
              </p14:nvContentPartPr>
              <p14:xfrm>
                <a:off x="7140040" y="3331707"/>
                <a:ext cx="111600" cy="360"/>
              </p14:xfrm>
            </p:contentPart>
          </mc:Choice>
          <mc:Fallback xmlns="">
            <p:pic>
              <p:nvPicPr>
                <p:cNvPr id="47" name="筆跡 46">
                  <a:extLst>
                    <a:ext uri="{FF2B5EF4-FFF2-40B4-BE49-F238E27FC236}">
                      <a16:creationId xmlns:a16="http://schemas.microsoft.com/office/drawing/2014/main" id="{8B293CBF-68CF-41CD-84CF-B97F97CC0F47}"/>
                    </a:ext>
                  </a:extLst>
                </p:cNvPr>
                <p:cNvPicPr/>
                <p:nvPr/>
              </p:nvPicPr>
              <p:blipFill>
                <a:blip r:embed="rId69"/>
                <a:stretch>
                  <a:fillRect/>
                </a:stretch>
              </p:blipFill>
              <p:spPr>
                <a:xfrm>
                  <a:off x="7131040" y="3323067"/>
                  <a:ext cx="1292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8" name="筆跡 47">
                  <a:extLst>
                    <a:ext uri="{FF2B5EF4-FFF2-40B4-BE49-F238E27FC236}">
                      <a16:creationId xmlns:a16="http://schemas.microsoft.com/office/drawing/2014/main" id="{DF136299-DA4E-41FB-9623-21168E6E073F}"/>
                    </a:ext>
                  </a:extLst>
                </p14:cNvPr>
                <p14:cNvContentPartPr/>
                <p14:nvPr/>
              </p14:nvContentPartPr>
              <p14:xfrm>
                <a:off x="7149400" y="3414507"/>
                <a:ext cx="67680" cy="2160"/>
              </p14:xfrm>
            </p:contentPart>
          </mc:Choice>
          <mc:Fallback xmlns="">
            <p:pic>
              <p:nvPicPr>
                <p:cNvPr id="48" name="筆跡 47">
                  <a:extLst>
                    <a:ext uri="{FF2B5EF4-FFF2-40B4-BE49-F238E27FC236}">
                      <a16:creationId xmlns:a16="http://schemas.microsoft.com/office/drawing/2014/main" id="{DF136299-DA4E-41FB-9623-21168E6E073F}"/>
                    </a:ext>
                  </a:extLst>
                </p:cNvPr>
                <p:cNvPicPr/>
                <p:nvPr/>
              </p:nvPicPr>
              <p:blipFill>
                <a:blip r:embed="rId71"/>
                <a:stretch>
                  <a:fillRect/>
                </a:stretch>
              </p:blipFill>
              <p:spPr>
                <a:xfrm>
                  <a:off x="7140760" y="3405867"/>
                  <a:ext cx="85320" cy="19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2">
            <p14:nvContentPartPr>
              <p14:cNvPr id="50" name="筆跡 49">
                <a:extLst>
                  <a:ext uri="{FF2B5EF4-FFF2-40B4-BE49-F238E27FC236}">
                    <a16:creationId xmlns:a16="http://schemas.microsoft.com/office/drawing/2014/main" id="{9760509D-1EF2-464E-9A4C-BAA42B9AFAC2}"/>
                  </a:ext>
                </a:extLst>
              </p14:cNvPr>
              <p14:cNvContentPartPr/>
              <p14:nvPr/>
            </p14:nvContentPartPr>
            <p14:xfrm>
              <a:off x="7558720" y="3064587"/>
              <a:ext cx="108000" cy="404280"/>
            </p14:xfrm>
          </p:contentPart>
        </mc:Choice>
        <mc:Fallback xmlns="">
          <p:pic>
            <p:nvPicPr>
              <p:cNvPr id="50" name="筆跡 49">
                <a:extLst>
                  <a:ext uri="{FF2B5EF4-FFF2-40B4-BE49-F238E27FC236}">
                    <a16:creationId xmlns:a16="http://schemas.microsoft.com/office/drawing/2014/main" id="{9760509D-1EF2-464E-9A4C-BAA42B9AFAC2}"/>
                  </a:ext>
                </a:extLst>
              </p:cNvPr>
              <p:cNvPicPr/>
              <p:nvPr/>
            </p:nvPicPr>
            <p:blipFill>
              <a:blip r:embed="rId73"/>
              <a:stretch>
                <a:fillRect/>
              </a:stretch>
            </p:blipFill>
            <p:spPr>
              <a:xfrm>
                <a:off x="7550080" y="3055947"/>
                <a:ext cx="125640" cy="421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1" name="筆跡 50">
                <a:extLst>
                  <a:ext uri="{FF2B5EF4-FFF2-40B4-BE49-F238E27FC236}">
                    <a16:creationId xmlns:a16="http://schemas.microsoft.com/office/drawing/2014/main" id="{A5D8AA7D-7227-41AB-9C40-47A7CCC45B76}"/>
                  </a:ext>
                </a:extLst>
              </p14:cNvPr>
              <p14:cNvContentPartPr/>
              <p14:nvPr/>
            </p14:nvContentPartPr>
            <p14:xfrm>
              <a:off x="7577440" y="3657147"/>
              <a:ext cx="3600" cy="19440"/>
            </p14:xfrm>
          </p:contentPart>
        </mc:Choice>
        <mc:Fallback xmlns="">
          <p:pic>
            <p:nvPicPr>
              <p:cNvPr id="51" name="筆跡 50">
                <a:extLst>
                  <a:ext uri="{FF2B5EF4-FFF2-40B4-BE49-F238E27FC236}">
                    <a16:creationId xmlns:a16="http://schemas.microsoft.com/office/drawing/2014/main" id="{A5D8AA7D-7227-41AB-9C40-47A7CCC45B76}"/>
                  </a:ext>
                </a:extLst>
              </p:cNvPr>
              <p:cNvPicPr/>
              <p:nvPr/>
            </p:nvPicPr>
            <p:blipFill>
              <a:blip r:embed="rId75"/>
              <a:stretch>
                <a:fillRect/>
              </a:stretch>
            </p:blipFill>
            <p:spPr>
              <a:xfrm>
                <a:off x="7568440" y="3648147"/>
                <a:ext cx="212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2" name="筆跡 51">
                <a:extLst>
                  <a:ext uri="{FF2B5EF4-FFF2-40B4-BE49-F238E27FC236}">
                    <a16:creationId xmlns:a16="http://schemas.microsoft.com/office/drawing/2014/main" id="{DD622297-FEE7-48B9-8785-2194AE1F6A72}"/>
                  </a:ext>
                </a:extLst>
              </p14:cNvPr>
              <p14:cNvContentPartPr/>
              <p14:nvPr/>
            </p14:nvContentPartPr>
            <p14:xfrm>
              <a:off x="8086840" y="2375907"/>
              <a:ext cx="193320" cy="290520"/>
            </p14:xfrm>
          </p:contentPart>
        </mc:Choice>
        <mc:Fallback xmlns="">
          <p:pic>
            <p:nvPicPr>
              <p:cNvPr id="52" name="筆跡 51">
                <a:extLst>
                  <a:ext uri="{FF2B5EF4-FFF2-40B4-BE49-F238E27FC236}">
                    <a16:creationId xmlns:a16="http://schemas.microsoft.com/office/drawing/2014/main" id="{DD622297-FEE7-48B9-8785-2194AE1F6A72}"/>
                  </a:ext>
                </a:extLst>
              </p:cNvPr>
              <p:cNvPicPr/>
              <p:nvPr/>
            </p:nvPicPr>
            <p:blipFill>
              <a:blip r:embed="rId77"/>
              <a:stretch>
                <a:fillRect/>
              </a:stretch>
            </p:blipFill>
            <p:spPr>
              <a:xfrm>
                <a:off x="8078200" y="2366907"/>
                <a:ext cx="210960" cy="308160"/>
              </a:xfrm>
              <a:prstGeom prst="rect">
                <a:avLst/>
              </a:prstGeom>
            </p:spPr>
          </p:pic>
        </mc:Fallback>
      </mc:AlternateContent>
      <p:grpSp>
        <p:nvGrpSpPr>
          <p:cNvPr id="55" name="群組 54">
            <a:extLst>
              <a:ext uri="{FF2B5EF4-FFF2-40B4-BE49-F238E27FC236}">
                <a16:creationId xmlns:a16="http://schemas.microsoft.com/office/drawing/2014/main" id="{5154443C-67C0-414F-8204-991FE1164DDD}"/>
              </a:ext>
            </a:extLst>
          </p:cNvPr>
          <p:cNvGrpSpPr/>
          <p:nvPr/>
        </p:nvGrpSpPr>
        <p:grpSpPr>
          <a:xfrm>
            <a:off x="8128960" y="3165027"/>
            <a:ext cx="189720" cy="542520"/>
            <a:chOff x="8128960" y="3165027"/>
            <a:chExt cx="189720" cy="542520"/>
          </a:xfrm>
        </p:grpSpPr>
        <mc:AlternateContent xmlns:mc="http://schemas.openxmlformats.org/markup-compatibility/2006" xmlns:p14="http://schemas.microsoft.com/office/powerpoint/2010/main">
          <mc:Choice Requires="p14">
            <p:contentPart p14:bwMode="auto" r:id="rId78">
              <p14:nvContentPartPr>
                <p14:cNvPr id="53" name="筆跡 52">
                  <a:extLst>
                    <a:ext uri="{FF2B5EF4-FFF2-40B4-BE49-F238E27FC236}">
                      <a16:creationId xmlns:a16="http://schemas.microsoft.com/office/drawing/2014/main" id="{C9111EA3-BC1A-456D-8D95-BF20B961CE4F}"/>
                    </a:ext>
                  </a:extLst>
                </p14:cNvPr>
                <p14:cNvContentPartPr/>
                <p14:nvPr/>
              </p14:nvContentPartPr>
              <p14:xfrm>
                <a:off x="8155960" y="3165027"/>
                <a:ext cx="96120" cy="493920"/>
              </p14:xfrm>
            </p:contentPart>
          </mc:Choice>
          <mc:Fallback xmlns="">
            <p:pic>
              <p:nvPicPr>
                <p:cNvPr id="53" name="筆跡 52">
                  <a:extLst>
                    <a:ext uri="{FF2B5EF4-FFF2-40B4-BE49-F238E27FC236}">
                      <a16:creationId xmlns:a16="http://schemas.microsoft.com/office/drawing/2014/main" id="{C9111EA3-BC1A-456D-8D95-BF20B961CE4F}"/>
                    </a:ext>
                  </a:extLst>
                </p:cNvPr>
                <p:cNvPicPr/>
                <p:nvPr/>
              </p:nvPicPr>
              <p:blipFill>
                <a:blip r:embed="rId79"/>
                <a:stretch>
                  <a:fillRect/>
                </a:stretch>
              </p:blipFill>
              <p:spPr>
                <a:xfrm>
                  <a:off x="8146960" y="3156027"/>
                  <a:ext cx="11376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4" name="筆跡 53">
                  <a:extLst>
                    <a:ext uri="{FF2B5EF4-FFF2-40B4-BE49-F238E27FC236}">
                      <a16:creationId xmlns:a16="http://schemas.microsoft.com/office/drawing/2014/main" id="{6C2C76C6-EB3A-411B-9CC8-DB8142BD6CA1}"/>
                    </a:ext>
                  </a:extLst>
                </p14:cNvPr>
                <p14:cNvContentPartPr/>
                <p14:nvPr/>
              </p14:nvContentPartPr>
              <p14:xfrm>
                <a:off x="8128960" y="3673707"/>
                <a:ext cx="189720" cy="33840"/>
              </p14:xfrm>
            </p:contentPart>
          </mc:Choice>
          <mc:Fallback xmlns="">
            <p:pic>
              <p:nvPicPr>
                <p:cNvPr id="54" name="筆跡 53">
                  <a:extLst>
                    <a:ext uri="{FF2B5EF4-FFF2-40B4-BE49-F238E27FC236}">
                      <a16:creationId xmlns:a16="http://schemas.microsoft.com/office/drawing/2014/main" id="{6C2C76C6-EB3A-411B-9CC8-DB8142BD6CA1}"/>
                    </a:ext>
                  </a:extLst>
                </p:cNvPr>
                <p:cNvPicPr/>
                <p:nvPr/>
              </p:nvPicPr>
              <p:blipFill>
                <a:blip r:embed="rId81"/>
                <a:stretch>
                  <a:fillRect/>
                </a:stretch>
              </p:blipFill>
              <p:spPr>
                <a:xfrm>
                  <a:off x="8120320" y="3665067"/>
                  <a:ext cx="207360" cy="51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2">
            <p14:nvContentPartPr>
              <p14:cNvPr id="56" name="筆跡 55">
                <a:extLst>
                  <a:ext uri="{FF2B5EF4-FFF2-40B4-BE49-F238E27FC236}">
                    <a16:creationId xmlns:a16="http://schemas.microsoft.com/office/drawing/2014/main" id="{9904E33A-44D0-4A08-A07A-404D591504A4}"/>
                  </a:ext>
                </a:extLst>
              </p14:cNvPr>
              <p14:cNvContentPartPr/>
              <p14:nvPr/>
            </p14:nvContentPartPr>
            <p14:xfrm>
              <a:off x="3812920" y="3239547"/>
              <a:ext cx="1322280" cy="158400"/>
            </p14:xfrm>
          </p:contentPart>
        </mc:Choice>
        <mc:Fallback xmlns="">
          <p:pic>
            <p:nvPicPr>
              <p:cNvPr id="56" name="筆跡 55">
                <a:extLst>
                  <a:ext uri="{FF2B5EF4-FFF2-40B4-BE49-F238E27FC236}">
                    <a16:creationId xmlns:a16="http://schemas.microsoft.com/office/drawing/2014/main" id="{9904E33A-44D0-4A08-A07A-404D591504A4}"/>
                  </a:ext>
                </a:extLst>
              </p:cNvPr>
              <p:cNvPicPr/>
              <p:nvPr/>
            </p:nvPicPr>
            <p:blipFill>
              <a:blip r:embed="rId83"/>
              <a:stretch>
                <a:fillRect/>
              </a:stretch>
            </p:blipFill>
            <p:spPr>
              <a:xfrm>
                <a:off x="3804280" y="3230547"/>
                <a:ext cx="13399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7" name="筆跡 56">
                <a:extLst>
                  <a:ext uri="{FF2B5EF4-FFF2-40B4-BE49-F238E27FC236}">
                    <a16:creationId xmlns:a16="http://schemas.microsoft.com/office/drawing/2014/main" id="{54538E7E-4084-48E1-92CC-A5B82C48C3C4}"/>
                  </a:ext>
                </a:extLst>
              </p14:cNvPr>
              <p14:cNvContentPartPr/>
              <p14:nvPr/>
            </p14:nvContentPartPr>
            <p14:xfrm>
              <a:off x="1049560" y="2502267"/>
              <a:ext cx="636480" cy="116640"/>
            </p14:xfrm>
          </p:contentPart>
        </mc:Choice>
        <mc:Fallback xmlns="">
          <p:pic>
            <p:nvPicPr>
              <p:cNvPr id="57" name="筆跡 56">
                <a:extLst>
                  <a:ext uri="{FF2B5EF4-FFF2-40B4-BE49-F238E27FC236}">
                    <a16:creationId xmlns:a16="http://schemas.microsoft.com/office/drawing/2014/main" id="{54538E7E-4084-48E1-92CC-A5B82C48C3C4}"/>
                  </a:ext>
                </a:extLst>
              </p:cNvPr>
              <p:cNvPicPr/>
              <p:nvPr/>
            </p:nvPicPr>
            <p:blipFill>
              <a:blip r:embed="rId85"/>
              <a:stretch>
                <a:fillRect/>
              </a:stretch>
            </p:blipFill>
            <p:spPr>
              <a:xfrm>
                <a:off x="1040920" y="2493267"/>
                <a:ext cx="654120" cy="134280"/>
              </a:xfrm>
              <a:prstGeom prst="rect">
                <a:avLst/>
              </a:prstGeom>
            </p:spPr>
          </p:pic>
        </mc:Fallback>
      </mc:AlternateContent>
      <p:grpSp>
        <p:nvGrpSpPr>
          <p:cNvPr id="62" name="群組 61">
            <a:extLst>
              <a:ext uri="{FF2B5EF4-FFF2-40B4-BE49-F238E27FC236}">
                <a16:creationId xmlns:a16="http://schemas.microsoft.com/office/drawing/2014/main" id="{351253E6-16E4-420A-B76B-5ABE6A17E675}"/>
              </a:ext>
            </a:extLst>
          </p:cNvPr>
          <p:cNvGrpSpPr/>
          <p:nvPr/>
        </p:nvGrpSpPr>
        <p:grpSpPr>
          <a:xfrm>
            <a:off x="4039720" y="3127947"/>
            <a:ext cx="118080" cy="106200"/>
            <a:chOff x="4039720" y="3127947"/>
            <a:chExt cx="118080" cy="106200"/>
          </a:xfrm>
        </p:grpSpPr>
        <mc:AlternateContent xmlns:mc="http://schemas.openxmlformats.org/markup-compatibility/2006" xmlns:p14="http://schemas.microsoft.com/office/powerpoint/2010/main">
          <mc:Choice Requires="p14">
            <p:contentPart p14:bwMode="auto" r:id="rId86">
              <p14:nvContentPartPr>
                <p14:cNvPr id="58" name="筆跡 57">
                  <a:extLst>
                    <a:ext uri="{FF2B5EF4-FFF2-40B4-BE49-F238E27FC236}">
                      <a16:creationId xmlns:a16="http://schemas.microsoft.com/office/drawing/2014/main" id="{ED20DF0F-7293-441A-B7E0-6DB602D25912}"/>
                    </a:ext>
                  </a:extLst>
                </p14:cNvPr>
                <p14:cNvContentPartPr/>
                <p14:nvPr/>
              </p14:nvContentPartPr>
              <p14:xfrm>
                <a:off x="4039720" y="3127947"/>
                <a:ext cx="118080" cy="41040"/>
              </p14:xfrm>
            </p:contentPart>
          </mc:Choice>
          <mc:Fallback xmlns="">
            <p:pic>
              <p:nvPicPr>
                <p:cNvPr id="58" name="筆跡 57">
                  <a:extLst>
                    <a:ext uri="{FF2B5EF4-FFF2-40B4-BE49-F238E27FC236}">
                      <a16:creationId xmlns:a16="http://schemas.microsoft.com/office/drawing/2014/main" id="{ED20DF0F-7293-441A-B7E0-6DB602D25912}"/>
                    </a:ext>
                  </a:extLst>
                </p:cNvPr>
                <p:cNvPicPr/>
                <p:nvPr/>
              </p:nvPicPr>
              <p:blipFill>
                <a:blip r:embed="rId87"/>
                <a:stretch>
                  <a:fillRect/>
                </a:stretch>
              </p:blipFill>
              <p:spPr>
                <a:xfrm>
                  <a:off x="4030720" y="3118947"/>
                  <a:ext cx="13572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9" name="筆跡 58">
                  <a:extLst>
                    <a:ext uri="{FF2B5EF4-FFF2-40B4-BE49-F238E27FC236}">
                      <a16:creationId xmlns:a16="http://schemas.microsoft.com/office/drawing/2014/main" id="{B09257C5-01C7-49BE-A836-24093D41F79B}"/>
                    </a:ext>
                  </a:extLst>
                </p14:cNvPr>
                <p14:cNvContentPartPr/>
                <p14:nvPr/>
              </p14:nvContentPartPr>
              <p14:xfrm>
                <a:off x="4052680" y="3164307"/>
                <a:ext cx="99720" cy="360"/>
              </p14:xfrm>
            </p:contentPart>
          </mc:Choice>
          <mc:Fallback xmlns="">
            <p:pic>
              <p:nvPicPr>
                <p:cNvPr id="59" name="筆跡 58">
                  <a:extLst>
                    <a:ext uri="{FF2B5EF4-FFF2-40B4-BE49-F238E27FC236}">
                      <a16:creationId xmlns:a16="http://schemas.microsoft.com/office/drawing/2014/main" id="{B09257C5-01C7-49BE-A836-24093D41F79B}"/>
                    </a:ext>
                  </a:extLst>
                </p:cNvPr>
                <p:cNvPicPr/>
                <p:nvPr/>
              </p:nvPicPr>
              <p:blipFill>
                <a:blip r:embed="rId89"/>
                <a:stretch>
                  <a:fillRect/>
                </a:stretch>
              </p:blipFill>
              <p:spPr>
                <a:xfrm>
                  <a:off x="4043680" y="3155667"/>
                  <a:ext cx="117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0" name="筆跡 59">
                  <a:extLst>
                    <a:ext uri="{FF2B5EF4-FFF2-40B4-BE49-F238E27FC236}">
                      <a16:creationId xmlns:a16="http://schemas.microsoft.com/office/drawing/2014/main" id="{DEAFDD52-62E1-4F55-906E-B0B9EAC758E2}"/>
                    </a:ext>
                  </a:extLst>
                </p14:cNvPr>
                <p14:cNvContentPartPr/>
                <p14:nvPr/>
              </p14:nvContentPartPr>
              <p14:xfrm>
                <a:off x="4056640" y="3187347"/>
                <a:ext cx="75240" cy="17640"/>
              </p14:xfrm>
            </p:contentPart>
          </mc:Choice>
          <mc:Fallback xmlns="">
            <p:pic>
              <p:nvPicPr>
                <p:cNvPr id="60" name="筆跡 59">
                  <a:extLst>
                    <a:ext uri="{FF2B5EF4-FFF2-40B4-BE49-F238E27FC236}">
                      <a16:creationId xmlns:a16="http://schemas.microsoft.com/office/drawing/2014/main" id="{DEAFDD52-62E1-4F55-906E-B0B9EAC758E2}"/>
                    </a:ext>
                  </a:extLst>
                </p:cNvPr>
                <p:cNvPicPr/>
                <p:nvPr/>
              </p:nvPicPr>
              <p:blipFill>
                <a:blip r:embed="rId91"/>
                <a:stretch>
                  <a:fillRect/>
                </a:stretch>
              </p:blipFill>
              <p:spPr>
                <a:xfrm>
                  <a:off x="4048000" y="3178707"/>
                  <a:ext cx="9288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1" name="筆跡 60">
                  <a:extLst>
                    <a:ext uri="{FF2B5EF4-FFF2-40B4-BE49-F238E27FC236}">
                      <a16:creationId xmlns:a16="http://schemas.microsoft.com/office/drawing/2014/main" id="{2A445801-CBC6-4B0A-A789-FEC47D2EBC5B}"/>
                    </a:ext>
                  </a:extLst>
                </p14:cNvPr>
                <p14:cNvContentPartPr/>
                <p14:nvPr/>
              </p14:nvContentPartPr>
              <p14:xfrm>
                <a:off x="4102720" y="3218307"/>
                <a:ext cx="54720" cy="15840"/>
              </p14:xfrm>
            </p:contentPart>
          </mc:Choice>
          <mc:Fallback xmlns="">
            <p:pic>
              <p:nvPicPr>
                <p:cNvPr id="61" name="筆跡 60">
                  <a:extLst>
                    <a:ext uri="{FF2B5EF4-FFF2-40B4-BE49-F238E27FC236}">
                      <a16:creationId xmlns:a16="http://schemas.microsoft.com/office/drawing/2014/main" id="{2A445801-CBC6-4B0A-A789-FEC47D2EBC5B}"/>
                    </a:ext>
                  </a:extLst>
                </p:cNvPr>
                <p:cNvPicPr/>
                <p:nvPr/>
              </p:nvPicPr>
              <p:blipFill>
                <a:blip r:embed="rId93"/>
                <a:stretch>
                  <a:fillRect/>
                </a:stretch>
              </p:blipFill>
              <p:spPr>
                <a:xfrm>
                  <a:off x="4094080" y="3209307"/>
                  <a:ext cx="72360" cy="33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4">
            <p14:nvContentPartPr>
              <p14:cNvPr id="63" name="筆跡 62">
                <a:extLst>
                  <a:ext uri="{FF2B5EF4-FFF2-40B4-BE49-F238E27FC236}">
                    <a16:creationId xmlns:a16="http://schemas.microsoft.com/office/drawing/2014/main" id="{824DA9B2-B7EA-43E7-ABBC-96D5596B8DEB}"/>
                  </a:ext>
                </a:extLst>
              </p14:cNvPr>
              <p14:cNvContentPartPr/>
              <p14:nvPr/>
            </p14:nvContentPartPr>
            <p14:xfrm>
              <a:off x="4220440" y="3884307"/>
              <a:ext cx="516960" cy="62640"/>
            </p14:xfrm>
          </p:contentPart>
        </mc:Choice>
        <mc:Fallback xmlns="">
          <p:pic>
            <p:nvPicPr>
              <p:cNvPr id="63" name="筆跡 62">
                <a:extLst>
                  <a:ext uri="{FF2B5EF4-FFF2-40B4-BE49-F238E27FC236}">
                    <a16:creationId xmlns:a16="http://schemas.microsoft.com/office/drawing/2014/main" id="{824DA9B2-B7EA-43E7-ABBC-96D5596B8DEB}"/>
                  </a:ext>
                </a:extLst>
              </p:cNvPr>
              <p:cNvPicPr/>
              <p:nvPr/>
            </p:nvPicPr>
            <p:blipFill>
              <a:blip r:embed="rId95"/>
              <a:stretch>
                <a:fillRect/>
              </a:stretch>
            </p:blipFill>
            <p:spPr>
              <a:xfrm>
                <a:off x="4211440" y="3875307"/>
                <a:ext cx="534600" cy="80280"/>
              </a:xfrm>
              <a:prstGeom prst="rect">
                <a:avLst/>
              </a:prstGeom>
            </p:spPr>
          </p:pic>
        </mc:Fallback>
      </mc:AlternateContent>
      <p:grpSp>
        <p:nvGrpSpPr>
          <p:cNvPr id="71" name="群組 70">
            <a:extLst>
              <a:ext uri="{FF2B5EF4-FFF2-40B4-BE49-F238E27FC236}">
                <a16:creationId xmlns:a16="http://schemas.microsoft.com/office/drawing/2014/main" id="{6A0AF33C-39D9-4F3B-AA9D-EC62A8ADB0B6}"/>
              </a:ext>
            </a:extLst>
          </p:cNvPr>
          <p:cNvGrpSpPr/>
          <p:nvPr/>
        </p:nvGrpSpPr>
        <p:grpSpPr>
          <a:xfrm>
            <a:off x="4730560" y="3658947"/>
            <a:ext cx="816480" cy="670320"/>
            <a:chOff x="4730560" y="3658947"/>
            <a:chExt cx="816480" cy="670320"/>
          </a:xfrm>
        </p:grpSpPr>
        <mc:AlternateContent xmlns:mc="http://schemas.openxmlformats.org/markup-compatibility/2006" xmlns:p14="http://schemas.microsoft.com/office/powerpoint/2010/main">
          <mc:Choice Requires="p14">
            <p:contentPart p14:bwMode="auto" r:id="rId96">
              <p14:nvContentPartPr>
                <p14:cNvPr id="9" name="筆跡 8">
                  <a:extLst>
                    <a:ext uri="{FF2B5EF4-FFF2-40B4-BE49-F238E27FC236}">
                      <a16:creationId xmlns:a16="http://schemas.microsoft.com/office/drawing/2014/main" id="{CFD6B94D-EDAB-4114-80B1-015FA2715C6F}"/>
                    </a:ext>
                  </a:extLst>
                </p14:cNvPr>
                <p14:cNvContentPartPr/>
                <p14:nvPr/>
              </p14:nvContentPartPr>
              <p14:xfrm>
                <a:off x="4730560" y="3851547"/>
                <a:ext cx="87120" cy="15840"/>
              </p14:xfrm>
            </p:contentPart>
          </mc:Choice>
          <mc:Fallback xmlns="">
            <p:pic>
              <p:nvPicPr>
                <p:cNvPr id="9" name="筆跡 8">
                  <a:extLst>
                    <a:ext uri="{FF2B5EF4-FFF2-40B4-BE49-F238E27FC236}">
                      <a16:creationId xmlns:a16="http://schemas.microsoft.com/office/drawing/2014/main" id="{CFD6B94D-EDAB-4114-80B1-015FA2715C6F}"/>
                    </a:ext>
                  </a:extLst>
                </p:cNvPr>
                <p:cNvPicPr/>
                <p:nvPr/>
              </p:nvPicPr>
              <p:blipFill>
                <a:blip r:embed="rId97"/>
                <a:stretch>
                  <a:fillRect/>
                </a:stretch>
              </p:blipFill>
              <p:spPr>
                <a:xfrm>
                  <a:off x="4721560" y="3842907"/>
                  <a:ext cx="10476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 name="筆跡 9">
                  <a:extLst>
                    <a:ext uri="{FF2B5EF4-FFF2-40B4-BE49-F238E27FC236}">
                      <a16:creationId xmlns:a16="http://schemas.microsoft.com/office/drawing/2014/main" id="{3F6F71EB-5D15-45B0-A1EF-0938CF63485F}"/>
                    </a:ext>
                  </a:extLst>
                </p14:cNvPr>
                <p14:cNvContentPartPr/>
                <p14:nvPr/>
              </p14:nvContentPartPr>
              <p14:xfrm>
                <a:off x="4737040" y="3897627"/>
                <a:ext cx="94320" cy="67680"/>
              </p14:xfrm>
            </p:contentPart>
          </mc:Choice>
          <mc:Fallback xmlns="">
            <p:pic>
              <p:nvPicPr>
                <p:cNvPr id="10" name="筆跡 9">
                  <a:extLst>
                    <a:ext uri="{FF2B5EF4-FFF2-40B4-BE49-F238E27FC236}">
                      <a16:creationId xmlns:a16="http://schemas.microsoft.com/office/drawing/2014/main" id="{3F6F71EB-5D15-45B0-A1EF-0938CF63485F}"/>
                    </a:ext>
                  </a:extLst>
                </p:cNvPr>
                <p:cNvPicPr/>
                <p:nvPr/>
              </p:nvPicPr>
              <p:blipFill>
                <a:blip r:embed="rId99"/>
                <a:stretch>
                  <a:fillRect/>
                </a:stretch>
              </p:blipFill>
              <p:spPr>
                <a:xfrm>
                  <a:off x="4728040" y="3888987"/>
                  <a:ext cx="1119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1" name="筆跡 10">
                  <a:extLst>
                    <a:ext uri="{FF2B5EF4-FFF2-40B4-BE49-F238E27FC236}">
                      <a16:creationId xmlns:a16="http://schemas.microsoft.com/office/drawing/2014/main" id="{D86B3EB8-EDFF-4517-8E6F-5EFEB7FB84F2}"/>
                    </a:ext>
                  </a:extLst>
                </p14:cNvPr>
                <p14:cNvContentPartPr/>
                <p14:nvPr/>
              </p14:nvContentPartPr>
              <p14:xfrm>
                <a:off x="4985080" y="3814827"/>
                <a:ext cx="79560" cy="90720"/>
              </p14:xfrm>
            </p:contentPart>
          </mc:Choice>
          <mc:Fallback xmlns="">
            <p:pic>
              <p:nvPicPr>
                <p:cNvPr id="11" name="筆跡 10">
                  <a:extLst>
                    <a:ext uri="{FF2B5EF4-FFF2-40B4-BE49-F238E27FC236}">
                      <a16:creationId xmlns:a16="http://schemas.microsoft.com/office/drawing/2014/main" id="{D86B3EB8-EDFF-4517-8E6F-5EFEB7FB84F2}"/>
                    </a:ext>
                  </a:extLst>
                </p:cNvPr>
                <p:cNvPicPr/>
                <p:nvPr/>
              </p:nvPicPr>
              <p:blipFill>
                <a:blip r:embed="rId101"/>
                <a:stretch>
                  <a:fillRect/>
                </a:stretch>
              </p:blipFill>
              <p:spPr>
                <a:xfrm>
                  <a:off x="4976440" y="3806187"/>
                  <a:ext cx="9720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2" name="筆跡 11">
                  <a:extLst>
                    <a:ext uri="{FF2B5EF4-FFF2-40B4-BE49-F238E27FC236}">
                      <a16:creationId xmlns:a16="http://schemas.microsoft.com/office/drawing/2014/main" id="{4A557B4C-4CAC-45AE-A772-01CB7E943791}"/>
                    </a:ext>
                  </a:extLst>
                </p14:cNvPr>
                <p14:cNvContentPartPr/>
                <p14:nvPr/>
              </p14:nvContentPartPr>
              <p14:xfrm>
                <a:off x="5008480" y="3809067"/>
                <a:ext cx="92160" cy="138960"/>
              </p14:xfrm>
            </p:contentPart>
          </mc:Choice>
          <mc:Fallback xmlns="">
            <p:pic>
              <p:nvPicPr>
                <p:cNvPr id="12" name="筆跡 11">
                  <a:extLst>
                    <a:ext uri="{FF2B5EF4-FFF2-40B4-BE49-F238E27FC236}">
                      <a16:creationId xmlns:a16="http://schemas.microsoft.com/office/drawing/2014/main" id="{4A557B4C-4CAC-45AE-A772-01CB7E943791}"/>
                    </a:ext>
                  </a:extLst>
                </p:cNvPr>
                <p:cNvPicPr/>
                <p:nvPr/>
              </p:nvPicPr>
              <p:blipFill>
                <a:blip r:embed="rId103"/>
                <a:stretch>
                  <a:fillRect/>
                </a:stretch>
              </p:blipFill>
              <p:spPr>
                <a:xfrm>
                  <a:off x="4999840" y="3800427"/>
                  <a:ext cx="1098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5" name="筆跡 64">
                  <a:extLst>
                    <a:ext uri="{FF2B5EF4-FFF2-40B4-BE49-F238E27FC236}">
                      <a16:creationId xmlns:a16="http://schemas.microsoft.com/office/drawing/2014/main" id="{5BF11697-7518-4BD0-9A51-310608E25755}"/>
                    </a:ext>
                  </a:extLst>
                </p14:cNvPr>
                <p14:cNvContentPartPr/>
                <p14:nvPr/>
              </p14:nvContentPartPr>
              <p14:xfrm>
                <a:off x="5144560" y="3718707"/>
                <a:ext cx="253080" cy="163800"/>
              </p14:xfrm>
            </p:contentPart>
          </mc:Choice>
          <mc:Fallback xmlns="">
            <p:pic>
              <p:nvPicPr>
                <p:cNvPr id="65" name="筆跡 64">
                  <a:extLst>
                    <a:ext uri="{FF2B5EF4-FFF2-40B4-BE49-F238E27FC236}">
                      <a16:creationId xmlns:a16="http://schemas.microsoft.com/office/drawing/2014/main" id="{5BF11697-7518-4BD0-9A51-310608E25755}"/>
                    </a:ext>
                  </a:extLst>
                </p:cNvPr>
                <p:cNvPicPr/>
                <p:nvPr/>
              </p:nvPicPr>
              <p:blipFill>
                <a:blip r:embed="rId105"/>
                <a:stretch>
                  <a:fillRect/>
                </a:stretch>
              </p:blipFill>
              <p:spPr>
                <a:xfrm>
                  <a:off x="5135560" y="3710067"/>
                  <a:ext cx="27072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6" name="筆跡 65">
                  <a:extLst>
                    <a:ext uri="{FF2B5EF4-FFF2-40B4-BE49-F238E27FC236}">
                      <a16:creationId xmlns:a16="http://schemas.microsoft.com/office/drawing/2014/main" id="{4D01FFAA-0FF0-4138-BCAD-1BD8784E0D17}"/>
                    </a:ext>
                  </a:extLst>
                </p14:cNvPr>
                <p14:cNvContentPartPr/>
                <p14:nvPr/>
              </p14:nvContentPartPr>
              <p14:xfrm>
                <a:off x="5143480" y="3863067"/>
                <a:ext cx="132840" cy="329400"/>
              </p14:xfrm>
            </p:contentPart>
          </mc:Choice>
          <mc:Fallback xmlns="">
            <p:pic>
              <p:nvPicPr>
                <p:cNvPr id="66" name="筆跡 65">
                  <a:extLst>
                    <a:ext uri="{FF2B5EF4-FFF2-40B4-BE49-F238E27FC236}">
                      <a16:creationId xmlns:a16="http://schemas.microsoft.com/office/drawing/2014/main" id="{4D01FFAA-0FF0-4138-BCAD-1BD8784E0D17}"/>
                    </a:ext>
                  </a:extLst>
                </p:cNvPr>
                <p:cNvPicPr/>
                <p:nvPr/>
              </p:nvPicPr>
              <p:blipFill>
                <a:blip r:embed="rId107"/>
                <a:stretch>
                  <a:fillRect/>
                </a:stretch>
              </p:blipFill>
              <p:spPr>
                <a:xfrm>
                  <a:off x="5134480" y="3854427"/>
                  <a:ext cx="15048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8" name="筆跡 67">
                  <a:extLst>
                    <a:ext uri="{FF2B5EF4-FFF2-40B4-BE49-F238E27FC236}">
                      <a16:creationId xmlns:a16="http://schemas.microsoft.com/office/drawing/2014/main" id="{3C8172D1-C502-4318-8E2D-B3A190E51FB8}"/>
                    </a:ext>
                  </a:extLst>
                </p14:cNvPr>
                <p14:cNvContentPartPr/>
                <p14:nvPr/>
              </p14:nvContentPartPr>
              <p14:xfrm>
                <a:off x="5474680" y="3658947"/>
                <a:ext cx="72360" cy="193680"/>
              </p14:xfrm>
            </p:contentPart>
          </mc:Choice>
          <mc:Fallback xmlns="">
            <p:pic>
              <p:nvPicPr>
                <p:cNvPr id="68" name="筆跡 67">
                  <a:extLst>
                    <a:ext uri="{FF2B5EF4-FFF2-40B4-BE49-F238E27FC236}">
                      <a16:creationId xmlns:a16="http://schemas.microsoft.com/office/drawing/2014/main" id="{3C8172D1-C502-4318-8E2D-B3A190E51FB8}"/>
                    </a:ext>
                  </a:extLst>
                </p:cNvPr>
                <p:cNvPicPr/>
                <p:nvPr/>
              </p:nvPicPr>
              <p:blipFill>
                <a:blip r:embed="rId109"/>
                <a:stretch>
                  <a:fillRect/>
                </a:stretch>
              </p:blipFill>
              <p:spPr>
                <a:xfrm>
                  <a:off x="5466040" y="3650307"/>
                  <a:ext cx="9000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0" name="筆跡 69">
                  <a:extLst>
                    <a:ext uri="{FF2B5EF4-FFF2-40B4-BE49-F238E27FC236}">
                      <a16:creationId xmlns:a16="http://schemas.microsoft.com/office/drawing/2014/main" id="{7ECC7AE0-008F-4BA5-8DAD-847F7EDDADC1}"/>
                    </a:ext>
                  </a:extLst>
                </p14:cNvPr>
                <p14:cNvContentPartPr/>
                <p14:nvPr/>
              </p14:nvContentPartPr>
              <p14:xfrm>
                <a:off x="5401960" y="4045947"/>
                <a:ext cx="9000" cy="283320"/>
              </p14:xfrm>
            </p:contentPart>
          </mc:Choice>
          <mc:Fallback xmlns="">
            <p:pic>
              <p:nvPicPr>
                <p:cNvPr id="70" name="筆跡 69">
                  <a:extLst>
                    <a:ext uri="{FF2B5EF4-FFF2-40B4-BE49-F238E27FC236}">
                      <a16:creationId xmlns:a16="http://schemas.microsoft.com/office/drawing/2014/main" id="{7ECC7AE0-008F-4BA5-8DAD-847F7EDDADC1}"/>
                    </a:ext>
                  </a:extLst>
                </p:cNvPr>
                <p:cNvPicPr/>
                <p:nvPr/>
              </p:nvPicPr>
              <p:blipFill>
                <a:blip r:embed="rId111"/>
                <a:stretch>
                  <a:fillRect/>
                </a:stretch>
              </p:blipFill>
              <p:spPr>
                <a:xfrm>
                  <a:off x="5393320" y="4037307"/>
                  <a:ext cx="26640" cy="30096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zh-TW" sz="40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j-cs"/>
              </a:rPr>
              <a:t>常態逼近</a:t>
            </a:r>
            <a:r>
              <a:rPr lang="en-US" altLang="zh-TW" dirty="0"/>
              <a:t>(</a:t>
            </a:r>
            <a:r>
              <a:rPr lang="zh-TW" altLang="en-US" dirty="0"/>
              <a:t>續</a:t>
            </a:r>
            <a:r>
              <a:rPr lang="en-US" altLang="zh-TW" dirty="0"/>
              <a:t>)</a:t>
            </a:r>
            <a:endParaRPr lang="zh-TW" altLang="en-US" dirty="0"/>
          </a:p>
        </p:txBody>
      </p:sp>
      <p:pic>
        <p:nvPicPr>
          <p:cNvPr id="82946" name="Picture 2"/>
          <p:cNvPicPr>
            <a:picLocks noGrp="1" noChangeAspect="1" noChangeArrowheads="1"/>
          </p:cNvPicPr>
          <p:nvPr>
            <p:ph idx="1"/>
          </p:nvPr>
        </p:nvPicPr>
        <p:blipFill>
          <a:blip r:embed="rId2" cstate="print"/>
          <a:srcRect/>
          <a:stretch>
            <a:fillRect/>
          </a:stretch>
        </p:blipFill>
        <p:spPr bwMode="auto">
          <a:xfrm>
            <a:off x="1619672" y="2060848"/>
            <a:ext cx="5792432" cy="3290971"/>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E7D85608-3B81-469F-AF02-7D27BF672172}"/>
              </a:ext>
            </a:extLst>
          </p:cNvPr>
          <p:cNvSpPr>
            <a:spLocks noGrp="1"/>
          </p:cNvSpPr>
          <p:nvPr>
            <p:ph type="sldNum" sz="quarter" idx="12"/>
          </p:nvPr>
        </p:nvSpPr>
        <p:spPr/>
        <p:txBody>
          <a:bodyPr/>
          <a:lstStyle/>
          <a:p>
            <a:fld id="{8632C2C5-20A0-4062-ADB6-29D76B962CAE}" type="slidenum">
              <a:rPr lang="zh-TW" altLang="en-US" smtClean="0"/>
              <a:pPr/>
              <a:t>41</a:t>
            </a:fld>
            <a:endParaRPr lang="zh-TW" altLang="en-US"/>
          </a:p>
        </p:txBody>
      </p:sp>
      <p:grpSp>
        <p:nvGrpSpPr>
          <p:cNvPr id="24" name="群組 23">
            <a:extLst>
              <a:ext uri="{FF2B5EF4-FFF2-40B4-BE49-F238E27FC236}">
                <a16:creationId xmlns:a16="http://schemas.microsoft.com/office/drawing/2014/main" id="{AD50D5A2-D793-4CE7-8896-28A81D7E8A12}"/>
              </a:ext>
            </a:extLst>
          </p:cNvPr>
          <p:cNvGrpSpPr/>
          <p:nvPr/>
        </p:nvGrpSpPr>
        <p:grpSpPr>
          <a:xfrm>
            <a:off x="3324400" y="5258787"/>
            <a:ext cx="1290960" cy="949680"/>
            <a:chOff x="3324400" y="5258787"/>
            <a:chExt cx="1290960" cy="949680"/>
          </a:xfrm>
        </p:grpSpPr>
        <mc:AlternateContent xmlns:mc="http://schemas.openxmlformats.org/markup-compatibility/2006" xmlns:p14="http://schemas.microsoft.com/office/powerpoint/2010/main">
          <mc:Choice Requires="p14">
            <p:contentPart p14:bwMode="auto" r:id="rId3">
              <p14:nvContentPartPr>
                <p14:cNvPr id="4" name="筆跡 3">
                  <a:extLst>
                    <a:ext uri="{FF2B5EF4-FFF2-40B4-BE49-F238E27FC236}">
                      <a16:creationId xmlns:a16="http://schemas.microsoft.com/office/drawing/2014/main" id="{46EBA7FE-8A7B-4EAE-B6FB-F3CCA4BD39A3}"/>
                    </a:ext>
                  </a:extLst>
                </p14:cNvPr>
                <p14:cNvContentPartPr/>
                <p14:nvPr/>
              </p14:nvContentPartPr>
              <p14:xfrm>
                <a:off x="3324400" y="5308827"/>
                <a:ext cx="360" cy="18360"/>
              </p14:xfrm>
            </p:contentPart>
          </mc:Choice>
          <mc:Fallback xmlns="">
            <p:pic>
              <p:nvPicPr>
                <p:cNvPr id="4" name="筆跡 3">
                  <a:extLst>
                    <a:ext uri="{FF2B5EF4-FFF2-40B4-BE49-F238E27FC236}">
                      <a16:creationId xmlns:a16="http://schemas.microsoft.com/office/drawing/2014/main" id="{46EBA7FE-8A7B-4EAE-B6FB-F3CCA4BD39A3}"/>
                    </a:ext>
                  </a:extLst>
                </p:cNvPr>
                <p:cNvPicPr/>
                <p:nvPr/>
              </p:nvPicPr>
              <p:blipFill>
                <a:blip r:embed="rId4"/>
                <a:stretch>
                  <a:fillRect/>
                </a:stretch>
              </p:blipFill>
              <p:spPr>
                <a:xfrm>
                  <a:off x="3315400" y="5299827"/>
                  <a:ext cx="18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筆跡 4">
                  <a:extLst>
                    <a:ext uri="{FF2B5EF4-FFF2-40B4-BE49-F238E27FC236}">
                      <a16:creationId xmlns:a16="http://schemas.microsoft.com/office/drawing/2014/main" id="{DD29A8CE-DE79-45B3-B7B9-2E99B15FBBC8}"/>
                    </a:ext>
                  </a:extLst>
                </p14:cNvPr>
                <p14:cNvContentPartPr/>
                <p14:nvPr/>
              </p14:nvContentPartPr>
              <p14:xfrm>
                <a:off x="3339160" y="5258787"/>
                <a:ext cx="933840" cy="182520"/>
              </p14:xfrm>
            </p:contentPart>
          </mc:Choice>
          <mc:Fallback xmlns="">
            <p:pic>
              <p:nvPicPr>
                <p:cNvPr id="5" name="筆跡 4">
                  <a:extLst>
                    <a:ext uri="{FF2B5EF4-FFF2-40B4-BE49-F238E27FC236}">
                      <a16:creationId xmlns:a16="http://schemas.microsoft.com/office/drawing/2014/main" id="{DD29A8CE-DE79-45B3-B7B9-2E99B15FBBC8}"/>
                    </a:ext>
                  </a:extLst>
                </p:cNvPr>
                <p:cNvPicPr/>
                <p:nvPr/>
              </p:nvPicPr>
              <p:blipFill>
                <a:blip r:embed="rId6"/>
                <a:stretch>
                  <a:fillRect/>
                </a:stretch>
              </p:blipFill>
              <p:spPr>
                <a:xfrm>
                  <a:off x="3330520" y="5249787"/>
                  <a:ext cx="9514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筆跡 5">
                  <a:extLst>
                    <a:ext uri="{FF2B5EF4-FFF2-40B4-BE49-F238E27FC236}">
                      <a16:creationId xmlns:a16="http://schemas.microsoft.com/office/drawing/2014/main" id="{0EEAA311-B095-4A90-A54C-436AE1F08570}"/>
                    </a:ext>
                  </a:extLst>
                </p14:cNvPr>
                <p14:cNvContentPartPr/>
                <p14:nvPr/>
              </p14:nvContentPartPr>
              <p14:xfrm>
                <a:off x="4107040" y="5645427"/>
                <a:ext cx="151560" cy="563040"/>
              </p14:xfrm>
            </p:contentPart>
          </mc:Choice>
          <mc:Fallback xmlns="">
            <p:pic>
              <p:nvPicPr>
                <p:cNvPr id="6" name="筆跡 5">
                  <a:extLst>
                    <a:ext uri="{FF2B5EF4-FFF2-40B4-BE49-F238E27FC236}">
                      <a16:creationId xmlns:a16="http://schemas.microsoft.com/office/drawing/2014/main" id="{0EEAA311-B095-4A90-A54C-436AE1F08570}"/>
                    </a:ext>
                  </a:extLst>
                </p:cNvPr>
                <p:cNvPicPr/>
                <p:nvPr/>
              </p:nvPicPr>
              <p:blipFill>
                <a:blip r:embed="rId8"/>
                <a:stretch>
                  <a:fillRect/>
                </a:stretch>
              </p:blipFill>
              <p:spPr>
                <a:xfrm>
                  <a:off x="4098400" y="5636787"/>
                  <a:ext cx="169200" cy="580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筆跡 6">
                  <a:extLst>
                    <a:ext uri="{FF2B5EF4-FFF2-40B4-BE49-F238E27FC236}">
                      <a16:creationId xmlns:a16="http://schemas.microsoft.com/office/drawing/2014/main" id="{FC9D15FD-BFE6-4350-A023-5DE411A57AA0}"/>
                    </a:ext>
                  </a:extLst>
                </p14:cNvPr>
                <p14:cNvContentPartPr/>
                <p14:nvPr/>
              </p14:nvContentPartPr>
              <p14:xfrm>
                <a:off x="4198120" y="5707347"/>
                <a:ext cx="147600" cy="128160"/>
              </p14:xfrm>
            </p:contentPart>
          </mc:Choice>
          <mc:Fallback xmlns="">
            <p:pic>
              <p:nvPicPr>
                <p:cNvPr id="7" name="筆跡 6">
                  <a:extLst>
                    <a:ext uri="{FF2B5EF4-FFF2-40B4-BE49-F238E27FC236}">
                      <a16:creationId xmlns:a16="http://schemas.microsoft.com/office/drawing/2014/main" id="{FC9D15FD-BFE6-4350-A023-5DE411A57AA0}"/>
                    </a:ext>
                  </a:extLst>
                </p:cNvPr>
                <p:cNvPicPr/>
                <p:nvPr/>
              </p:nvPicPr>
              <p:blipFill>
                <a:blip r:embed="rId10"/>
                <a:stretch>
                  <a:fillRect/>
                </a:stretch>
              </p:blipFill>
              <p:spPr>
                <a:xfrm>
                  <a:off x="4189120" y="5698347"/>
                  <a:ext cx="16524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筆跡 7">
                  <a:extLst>
                    <a:ext uri="{FF2B5EF4-FFF2-40B4-BE49-F238E27FC236}">
                      <a16:creationId xmlns:a16="http://schemas.microsoft.com/office/drawing/2014/main" id="{95F30A88-ACC4-4CCA-95B0-E2387564E2DC}"/>
                    </a:ext>
                  </a:extLst>
                </p14:cNvPr>
                <p14:cNvContentPartPr/>
                <p14:nvPr/>
              </p14:nvContentPartPr>
              <p14:xfrm>
                <a:off x="4394680" y="5479827"/>
                <a:ext cx="106200" cy="162000"/>
              </p14:xfrm>
            </p:contentPart>
          </mc:Choice>
          <mc:Fallback xmlns="">
            <p:pic>
              <p:nvPicPr>
                <p:cNvPr id="8" name="筆跡 7">
                  <a:extLst>
                    <a:ext uri="{FF2B5EF4-FFF2-40B4-BE49-F238E27FC236}">
                      <a16:creationId xmlns:a16="http://schemas.microsoft.com/office/drawing/2014/main" id="{95F30A88-ACC4-4CCA-95B0-E2387564E2DC}"/>
                    </a:ext>
                  </a:extLst>
                </p:cNvPr>
                <p:cNvPicPr/>
                <p:nvPr/>
              </p:nvPicPr>
              <p:blipFill>
                <a:blip r:embed="rId12"/>
                <a:stretch>
                  <a:fillRect/>
                </a:stretch>
              </p:blipFill>
              <p:spPr>
                <a:xfrm>
                  <a:off x="4386040" y="5471187"/>
                  <a:ext cx="12384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筆跡 8">
                  <a:extLst>
                    <a:ext uri="{FF2B5EF4-FFF2-40B4-BE49-F238E27FC236}">
                      <a16:creationId xmlns:a16="http://schemas.microsoft.com/office/drawing/2014/main" id="{FC135F31-26D8-4AE7-B1EB-534360855CB2}"/>
                    </a:ext>
                  </a:extLst>
                </p14:cNvPr>
                <p14:cNvContentPartPr/>
                <p14:nvPr/>
              </p14:nvContentPartPr>
              <p14:xfrm>
                <a:off x="4399000" y="5447427"/>
                <a:ext cx="108360" cy="239040"/>
              </p14:xfrm>
            </p:contentPart>
          </mc:Choice>
          <mc:Fallback xmlns="">
            <p:pic>
              <p:nvPicPr>
                <p:cNvPr id="9" name="筆跡 8">
                  <a:extLst>
                    <a:ext uri="{FF2B5EF4-FFF2-40B4-BE49-F238E27FC236}">
                      <a16:creationId xmlns:a16="http://schemas.microsoft.com/office/drawing/2014/main" id="{FC135F31-26D8-4AE7-B1EB-534360855CB2}"/>
                    </a:ext>
                  </a:extLst>
                </p:cNvPr>
                <p:cNvPicPr/>
                <p:nvPr/>
              </p:nvPicPr>
              <p:blipFill>
                <a:blip r:embed="rId14"/>
                <a:stretch>
                  <a:fillRect/>
                </a:stretch>
              </p:blipFill>
              <p:spPr>
                <a:xfrm>
                  <a:off x="4390360" y="5438427"/>
                  <a:ext cx="12600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筆跡 9">
                  <a:extLst>
                    <a:ext uri="{FF2B5EF4-FFF2-40B4-BE49-F238E27FC236}">
                      <a16:creationId xmlns:a16="http://schemas.microsoft.com/office/drawing/2014/main" id="{32F93DFE-7491-496B-A242-F39ABEE353E0}"/>
                    </a:ext>
                  </a:extLst>
                </p14:cNvPr>
                <p14:cNvContentPartPr/>
                <p14:nvPr/>
              </p14:nvContentPartPr>
              <p14:xfrm>
                <a:off x="4599880" y="5787987"/>
                <a:ext cx="15480" cy="34920"/>
              </p14:xfrm>
            </p:contentPart>
          </mc:Choice>
          <mc:Fallback xmlns="">
            <p:pic>
              <p:nvPicPr>
                <p:cNvPr id="10" name="筆跡 9">
                  <a:extLst>
                    <a:ext uri="{FF2B5EF4-FFF2-40B4-BE49-F238E27FC236}">
                      <a16:creationId xmlns:a16="http://schemas.microsoft.com/office/drawing/2014/main" id="{32F93DFE-7491-496B-A242-F39ABEE353E0}"/>
                    </a:ext>
                  </a:extLst>
                </p:cNvPr>
                <p:cNvPicPr/>
                <p:nvPr/>
              </p:nvPicPr>
              <p:blipFill>
                <a:blip r:embed="rId16"/>
                <a:stretch>
                  <a:fillRect/>
                </a:stretch>
              </p:blipFill>
              <p:spPr>
                <a:xfrm>
                  <a:off x="4591240" y="5778987"/>
                  <a:ext cx="33120" cy="52560"/>
                </a:xfrm>
                <a:prstGeom prst="rect">
                  <a:avLst/>
                </a:prstGeom>
              </p:spPr>
            </p:pic>
          </mc:Fallback>
        </mc:AlternateContent>
      </p:grpSp>
      <p:grpSp>
        <p:nvGrpSpPr>
          <p:cNvPr id="23" name="群組 22">
            <a:extLst>
              <a:ext uri="{FF2B5EF4-FFF2-40B4-BE49-F238E27FC236}">
                <a16:creationId xmlns:a16="http://schemas.microsoft.com/office/drawing/2014/main" id="{6F3C6464-894B-4C6F-B641-731A19523884}"/>
              </a:ext>
            </a:extLst>
          </p:cNvPr>
          <p:cNvGrpSpPr/>
          <p:nvPr/>
        </p:nvGrpSpPr>
        <p:grpSpPr>
          <a:xfrm>
            <a:off x="4902640" y="5412507"/>
            <a:ext cx="713880" cy="749160"/>
            <a:chOff x="4902640" y="5412507"/>
            <a:chExt cx="713880" cy="749160"/>
          </a:xfrm>
        </p:grpSpPr>
        <mc:AlternateContent xmlns:mc="http://schemas.openxmlformats.org/markup-compatibility/2006" xmlns:p14="http://schemas.microsoft.com/office/powerpoint/2010/main">
          <mc:Choice Requires="p14">
            <p:contentPart p14:bwMode="auto" r:id="rId17">
              <p14:nvContentPartPr>
                <p14:cNvPr id="11" name="筆跡 10">
                  <a:extLst>
                    <a:ext uri="{FF2B5EF4-FFF2-40B4-BE49-F238E27FC236}">
                      <a16:creationId xmlns:a16="http://schemas.microsoft.com/office/drawing/2014/main" id="{52413B34-26E9-47B7-B8F5-64E712328ECC}"/>
                    </a:ext>
                  </a:extLst>
                </p14:cNvPr>
                <p14:cNvContentPartPr/>
                <p14:nvPr/>
              </p14:nvContentPartPr>
              <p14:xfrm>
                <a:off x="4902640" y="5493147"/>
                <a:ext cx="164880" cy="668520"/>
              </p14:xfrm>
            </p:contentPart>
          </mc:Choice>
          <mc:Fallback xmlns="">
            <p:pic>
              <p:nvPicPr>
                <p:cNvPr id="11" name="筆跡 10">
                  <a:extLst>
                    <a:ext uri="{FF2B5EF4-FFF2-40B4-BE49-F238E27FC236}">
                      <a16:creationId xmlns:a16="http://schemas.microsoft.com/office/drawing/2014/main" id="{52413B34-26E9-47B7-B8F5-64E712328ECC}"/>
                    </a:ext>
                  </a:extLst>
                </p:cNvPr>
                <p:cNvPicPr/>
                <p:nvPr/>
              </p:nvPicPr>
              <p:blipFill>
                <a:blip r:embed="rId18"/>
                <a:stretch>
                  <a:fillRect/>
                </a:stretch>
              </p:blipFill>
              <p:spPr>
                <a:xfrm>
                  <a:off x="4894000" y="5484507"/>
                  <a:ext cx="182520" cy="686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筆跡 11">
                  <a:extLst>
                    <a:ext uri="{FF2B5EF4-FFF2-40B4-BE49-F238E27FC236}">
                      <a16:creationId xmlns:a16="http://schemas.microsoft.com/office/drawing/2014/main" id="{E4EDF560-1CDE-4FA8-8AD8-536D259556B8}"/>
                    </a:ext>
                  </a:extLst>
                </p14:cNvPr>
                <p14:cNvContentPartPr/>
                <p14:nvPr/>
              </p14:nvContentPartPr>
              <p14:xfrm>
                <a:off x="5103880" y="5460747"/>
                <a:ext cx="65520" cy="148680"/>
              </p14:xfrm>
            </p:contentPart>
          </mc:Choice>
          <mc:Fallback xmlns="">
            <p:pic>
              <p:nvPicPr>
                <p:cNvPr id="12" name="筆跡 11">
                  <a:extLst>
                    <a:ext uri="{FF2B5EF4-FFF2-40B4-BE49-F238E27FC236}">
                      <a16:creationId xmlns:a16="http://schemas.microsoft.com/office/drawing/2014/main" id="{E4EDF560-1CDE-4FA8-8AD8-536D259556B8}"/>
                    </a:ext>
                  </a:extLst>
                </p:cNvPr>
                <p:cNvPicPr/>
                <p:nvPr/>
              </p:nvPicPr>
              <p:blipFill>
                <a:blip r:embed="rId20"/>
                <a:stretch>
                  <a:fillRect/>
                </a:stretch>
              </p:blipFill>
              <p:spPr>
                <a:xfrm>
                  <a:off x="5094880" y="5451747"/>
                  <a:ext cx="831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筆跡 12">
                  <a:extLst>
                    <a:ext uri="{FF2B5EF4-FFF2-40B4-BE49-F238E27FC236}">
                      <a16:creationId xmlns:a16="http://schemas.microsoft.com/office/drawing/2014/main" id="{6DFC7B86-B396-43BA-B6C3-B0E523BB6631}"/>
                    </a:ext>
                  </a:extLst>
                </p14:cNvPr>
                <p14:cNvContentPartPr/>
                <p14:nvPr/>
              </p14:nvContentPartPr>
              <p14:xfrm>
                <a:off x="5219080" y="5454987"/>
                <a:ext cx="81720" cy="40680"/>
              </p14:xfrm>
            </p:contentPart>
          </mc:Choice>
          <mc:Fallback xmlns="">
            <p:pic>
              <p:nvPicPr>
                <p:cNvPr id="13" name="筆跡 12">
                  <a:extLst>
                    <a:ext uri="{FF2B5EF4-FFF2-40B4-BE49-F238E27FC236}">
                      <a16:creationId xmlns:a16="http://schemas.microsoft.com/office/drawing/2014/main" id="{6DFC7B86-B396-43BA-B6C3-B0E523BB6631}"/>
                    </a:ext>
                  </a:extLst>
                </p:cNvPr>
                <p:cNvPicPr/>
                <p:nvPr/>
              </p:nvPicPr>
              <p:blipFill>
                <a:blip r:embed="rId22"/>
                <a:stretch>
                  <a:fillRect/>
                </a:stretch>
              </p:blipFill>
              <p:spPr>
                <a:xfrm>
                  <a:off x="5210440" y="5445987"/>
                  <a:ext cx="9936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筆跡 13">
                  <a:extLst>
                    <a:ext uri="{FF2B5EF4-FFF2-40B4-BE49-F238E27FC236}">
                      <a16:creationId xmlns:a16="http://schemas.microsoft.com/office/drawing/2014/main" id="{19F2AF31-2149-429E-BB40-7E624DB992B0}"/>
                    </a:ext>
                  </a:extLst>
                </p14:cNvPr>
                <p14:cNvContentPartPr/>
                <p14:nvPr/>
              </p14:nvContentPartPr>
              <p14:xfrm>
                <a:off x="5354080" y="5447427"/>
                <a:ext cx="99720" cy="158040"/>
              </p14:xfrm>
            </p:contentPart>
          </mc:Choice>
          <mc:Fallback xmlns="">
            <p:pic>
              <p:nvPicPr>
                <p:cNvPr id="14" name="筆跡 13">
                  <a:extLst>
                    <a:ext uri="{FF2B5EF4-FFF2-40B4-BE49-F238E27FC236}">
                      <a16:creationId xmlns:a16="http://schemas.microsoft.com/office/drawing/2014/main" id="{19F2AF31-2149-429E-BB40-7E624DB992B0}"/>
                    </a:ext>
                  </a:extLst>
                </p:cNvPr>
                <p:cNvPicPr/>
                <p:nvPr/>
              </p:nvPicPr>
              <p:blipFill>
                <a:blip r:embed="rId24"/>
                <a:stretch>
                  <a:fillRect/>
                </a:stretch>
              </p:blipFill>
              <p:spPr>
                <a:xfrm>
                  <a:off x="5345080" y="5438427"/>
                  <a:ext cx="11736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筆跡 14">
                  <a:extLst>
                    <a:ext uri="{FF2B5EF4-FFF2-40B4-BE49-F238E27FC236}">
                      <a16:creationId xmlns:a16="http://schemas.microsoft.com/office/drawing/2014/main" id="{F25CC067-F778-4DE9-A3DF-420FBE29A4F1}"/>
                    </a:ext>
                  </a:extLst>
                </p14:cNvPr>
                <p14:cNvContentPartPr/>
                <p14:nvPr/>
              </p14:nvContentPartPr>
              <p14:xfrm>
                <a:off x="5357320" y="5412507"/>
                <a:ext cx="99720" cy="267840"/>
              </p14:xfrm>
            </p:contentPart>
          </mc:Choice>
          <mc:Fallback xmlns="">
            <p:pic>
              <p:nvPicPr>
                <p:cNvPr id="15" name="筆跡 14">
                  <a:extLst>
                    <a:ext uri="{FF2B5EF4-FFF2-40B4-BE49-F238E27FC236}">
                      <a16:creationId xmlns:a16="http://schemas.microsoft.com/office/drawing/2014/main" id="{F25CC067-F778-4DE9-A3DF-420FBE29A4F1}"/>
                    </a:ext>
                  </a:extLst>
                </p:cNvPr>
                <p:cNvPicPr/>
                <p:nvPr/>
              </p:nvPicPr>
              <p:blipFill>
                <a:blip r:embed="rId26"/>
                <a:stretch>
                  <a:fillRect/>
                </a:stretch>
              </p:blipFill>
              <p:spPr>
                <a:xfrm>
                  <a:off x="5348320" y="5403867"/>
                  <a:ext cx="11736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6" name="筆跡 15">
                  <a:extLst>
                    <a:ext uri="{FF2B5EF4-FFF2-40B4-BE49-F238E27FC236}">
                      <a16:creationId xmlns:a16="http://schemas.microsoft.com/office/drawing/2014/main" id="{093EA4F2-79AF-45D5-B98E-48026629ED36}"/>
                    </a:ext>
                  </a:extLst>
                </p14:cNvPr>
                <p14:cNvContentPartPr/>
                <p14:nvPr/>
              </p14:nvContentPartPr>
              <p14:xfrm>
                <a:off x="5606440" y="5668467"/>
                <a:ext cx="10080" cy="10080"/>
              </p14:xfrm>
            </p:contentPart>
          </mc:Choice>
          <mc:Fallback xmlns="">
            <p:pic>
              <p:nvPicPr>
                <p:cNvPr id="16" name="筆跡 15">
                  <a:extLst>
                    <a:ext uri="{FF2B5EF4-FFF2-40B4-BE49-F238E27FC236}">
                      <a16:creationId xmlns:a16="http://schemas.microsoft.com/office/drawing/2014/main" id="{093EA4F2-79AF-45D5-B98E-48026629ED36}"/>
                    </a:ext>
                  </a:extLst>
                </p:cNvPr>
                <p:cNvPicPr/>
                <p:nvPr/>
              </p:nvPicPr>
              <p:blipFill>
                <a:blip r:embed="rId28"/>
                <a:stretch>
                  <a:fillRect/>
                </a:stretch>
              </p:blipFill>
              <p:spPr>
                <a:xfrm>
                  <a:off x="5597440" y="5659827"/>
                  <a:ext cx="27720" cy="27720"/>
                </a:xfrm>
                <a:prstGeom prst="rect">
                  <a:avLst/>
                </a:prstGeom>
              </p:spPr>
            </p:pic>
          </mc:Fallback>
        </mc:AlternateContent>
      </p:grpSp>
      <p:grpSp>
        <p:nvGrpSpPr>
          <p:cNvPr id="22" name="群組 21">
            <a:extLst>
              <a:ext uri="{FF2B5EF4-FFF2-40B4-BE49-F238E27FC236}">
                <a16:creationId xmlns:a16="http://schemas.microsoft.com/office/drawing/2014/main" id="{9363EB8B-D633-40A4-AB6F-DC7155C9DDAA}"/>
              </a:ext>
            </a:extLst>
          </p:cNvPr>
          <p:cNvGrpSpPr/>
          <p:nvPr/>
        </p:nvGrpSpPr>
        <p:grpSpPr>
          <a:xfrm>
            <a:off x="5894440" y="5096787"/>
            <a:ext cx="675000" cy="1134000"/>
            <a:chOff x="5894440" y="5096787"/>
            <a:chExt cx="675000" cy="1134000"/>
          </a:xfrm>
        </p:grpSpPr>
        <mc:AlternateContent xmlns:mc="http://schemas.openxmlformats.org/markup-compatibility/2006" xmlns:p14="http://schemas.microsoft.com/office/powerpoint/2010/main">
          <mc:Choice Requires="p14">
            <p:contentPart p14:bwMode="auto" r:id="rId29">
              <p14:nvContentPartPr>
                <p14:cNvPr id="17" name="筆跡 16">
                  <a:extLst>
                    <a:ext uri="{FF2B5EF4-FFF2-40B4-BE49-F238E27FC236}">
                      <a16:creationId xmlns:a16="http://schemas.microsoft.com/office/drawing/2014/main" id="{FF9D3EC9-BCA1-4A0E-ABCA-6B441E2F30FB}"/>
                    </a:ext>
                  </a:extLst>
                </p14:cNvPr>
                <p14:cNvContentPartPr/>
                <p14:nvPr/>
              </p14:nvContentPartPr>
              <p14:xfrm>
                <a:off x="5894440" y="5189307"/>
                <a:ext cx="134640" cy="918360"/>
              </p14:xfrm>
            </p:contentPart>
          </mc:Choice>
          <mc:Fallback xmlns="">
            <p:pic>
              <p:nvPicPr>
                <p:cNvPr id="17" name="筆跡 16">
                  <a:extLst>
                    <a:ext uri="{FF2B5EF4-FFF2-40B4-BE49-F238E27FC236}">
                      <a16:creationId xmlns:a16="http://schemas.microsoft.com/office/drawing/2014/main" id="{FF9D3EC9-BCA1-4A0E-ABCA-6B441E2F30FB}"/>
                    </a:ext>
                  </a:extLst>
                </p:cNvPr>
                <p:cNvPicPr/>
                <p:nvPr/>
              </p:nvPicPr>
              <p:blipFill>
                <a:blip r:embed="rId30"/>
                <a:stretch>
                  <a:fillRect/>
                </a:stretch>
              </p:blipFill>
              <p:spPr>
                <a:xfrm>
                  <a:off x="5885800" y="5180667"/>
                  <a:ext cx="152280" cy="936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8" name="筆跡 17">
                  <a:extLst>
                    <a:ext uri="{FF2B5EF4-FFF2-40B4-BE49-F238E27FC236}">
                      <a16:creationId xmlns:a16="http://schemas.microsoft.com/office/drawing/2014/main" id="{26CD65AE-A4BE-4FA1-9D8D-DC2DF7512874}"/>
                    </a:ext>
                  </a:extLst>
                </p14:cNvPr>
                <p14:cNvContentPartPr/>
                <p14:nvPr/>
              </p14:nvContentPartPr>
              <p14:xfrm>
                <a:off x="6174160" y="5360667"/>
                <a:ext cx="99720" cy="271800"/>
              </p14:xfrm>
            </p:contentPart>
          </mc:Choice>
          <mc:Fallback xmlns="">
            <p:pic>
              <p:nvPicPr>
                <p:cNvPr id="18" name="筆跡 17">
                  <a:extLst>
                    <a:ext uri="{FF2B5EF4-FFF2-40B4-BE49-F238E27FC236}">
                      <a16:creationId xmlns:a16="http://schemas.microsoft.com/office/drawing/2014/main" id="{26CD65AE-A4BE-4FA1-9D8D-DC2DF7512874}"/>
                    </a:ext>
                  </a:extLst>
                </p:cNvPr>
                <p:cNvPicPr/>
                <p:nvPr/>
              </p:nvPicPr>
              <p:blipFill>
                <a:blip r:embed="rId32"/>
                <a:stretch>
                  <a:fillRect/>
                </a:stretch>
              </p:blipFill>
              <p:spPr>
                <a:xfrm>
                  <a:off x="6165520" y="5351667"/>
                  <a:ext cx="11736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9" name="筆跡 18">
                  <a:extLst>
                    <a:ext uri="{FF2B5EF4-FFF2-40B4-BE49-F238E27FC236}">
                      <a16:creationId xmlns:a16="http://schemas.microsoft.com/office/drawing/2014/main" id="{76AA1084-99C7-4FAC-BDF0-AA161516BF64}"/>
                    </a:ext>
                  </a:extLst>
                </p14:cNvPr>
                <p14:cNvContentPartPr/>
                <p14:nvPr/>
              </p14:nvContentPartPr>
              <p14:xfrm>
                <a:off x="6191440" y="5755227"/>
                <a:ext cx="121320" cy="235080"/>
              </p14:xfrm>
            </p:contentPart>
          </mc:Choice>
          <mc:Fallback xmlns="">
            <p:pic>
              <p:nvPicPr>
                <p:cNvPr id="19" name="筆跡 18">
                  <a:extLst>
                    <a:ext uri="{FF2B5EF4-FFF2-40B4-BE49-F238E27FC236}">
                      <a16:creationId xmlns:a16="http://schemas.microsoft.com/office/drawing/2014/main" id="{76AA1084-99C7-4FAC-BDF0-AA161516BF64}"/>
                    </a:ext>
                  </a:extLst>
                </p:cNvPr>
                <p:cNvPicPr/>
                <p:nvPr/>
              </p:nvPicPr>
              <p:blipFill>
                <a:blip r:embed="rId34"/>
                <a:stretch>
                  <a:fillRect/>
                </a:stretch>
              </p:blipFill>
              <p:spPr>
                <a:xfrm>
                  <a:off x="6182440" y="5746227"/>
                  <a:ext cx="13896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0" name="筆跡 19">
                  <a:extLst>
                    <a:ext uri="{FF2B5EF4-FFF2-40B4-BE49-F238E27FC236}">
                      <a16:creationId xmlns:a16="http://schemas.microsoft.com/office/drawing/2014/main" id="{313D5720-0C4F-492D-9854-EAA0FE37E8CC}"/>
                    </a:ext>
                  </a:extLst>
                </p14:cNvPr>
                <p14:cNvContentPartPr/>
                <p14:nvPr/>
              </p14:nvContentPartPr>
              <p14:xfrm>
                <a:off x="6165520" y="5789787"/>
                <a:ext cx="140400" cy="229320"/>
              </p14:xfrm>
            </p:contentPart>
          </mc:Choice>
          <mc:Fallback xmlns="">
            <p:pic>
              <p:nvPicPr>
                <p:cNvPr id="20" name="筆跡 19">
                  <a:extLst>
                    <a:ext uri="{FF2B5EF4-FFF2-40B4-BE49-F238E27FC236}">
                      <a16:creationId xmlns:a16="http://schemas.microsoft.com/office/drawing/2014/main" id="{313D5720-0C4F-492D-9854-EAA0FE37E8CC}"/>
                    </a:ext>
                  </a:extLst>
                </p:cNvPr>
                <p:cNvPicPr/>
                <p:nvPr/>
              </p:nvPicPr>
              <p:blipFill>
                <a:blip r:embed="rId36"/>
                <a:stretch>
                  <a:fillRect/>
                </a:stretch>
              </p:blipFill>
              <p:spPr>
                <a:xfrm>
                  <a:off x="6156880" y="5781147"/>
                  <a:ext cx="15804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1" name="筆跡 20">
                  <a:extLst>
                    <a:ext uri="{FF2B5EF4-FFF2-40B4-BE49-F238E27FC236}">
                      <a16:creationId xmlns:a16="http://schemas.microsoft.com/office/drawing/2014/main" id="{FE1C8D23-900B-4595-B20E-B559FFC47D1A}"/>
                    </a:ext>
                  </a:extLst>
                </p14:cNvPr>
                <p14:cNvContentPartPr/>
                <p14:nvPr/>
              </p14:nvContentPartPr>
              <p14:xfrm>
                <a:off x="6363520" y="5096787"/>
                <a:ext cx="205920" cy="1134000"/>
              </p14:xfrm>
            </p:contentPart>
          </mc:Choice>
          <mc:Fallback xmlns="">
            <p:pic>
              <p:nvPicPr>
                <p:cNvPr id="21" name="筆跡 20">
                  <a:extLst>
                    <a:ext uri="{FF2B5EF4-FFF2-40B4-BE49-F238E27FC236}">
                      <a16:creationId xmlns:a16="http://schemas.microsoft.com/office/drawing/2014/main" id="{FE1C8D23-900B-4595-B20E-B559FFC47D1A}"/>
                    </a:ext>
                  </a:extLst>
                </p:cNvPr>
                <p:cNvPicPr/>
                <p:nvPr/>
              </p:nvPicPr>
              <p:blipFill>
                <a:blip r:embed="rId38"/>
                <a:stretch>
                  <a:fillRect/>
                </a:stretch>
              </p:blipFill>
              <p:spPr>
                <a:xfrm>
                  <a:off x="6354520" y="5088147"/>
                  <a:ext cx="223560" cy="1151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
            <p14:nvContentPartPr>
              <p14:cNvPr id="25" name="筆跡 24">
                <a:extLst>
                  <a:ext uri="{FF2B5EF4-FFF2-40B4-BE49-F238E27FC236}">
                    <a16:creationId xmlns:a16="http://schemas.microsoft.com/office/drawing/2014/main" id="{60E4D308-DEF7-42A5-B73A-922A4F6BDF53}"/>
                  </a:ext>
                </a:extLst>
              </p14:cNvPr>
              <p14:cNvContentPartPr/>
              <p14:nvPr/>
            </p14:nvContentPartPr>
            <p14:xfrm>
              <a:off x="2039920" y="3779547"/>
              <a:ext cx="933840" cy="722880"/>
            </p14:xfrm>
          </p:contentPart>
        </mc:Choice>
        <mc:Fallback xmlns="">
          <p:pic>
            <p:nvPicPr>
              <p:cNvPr id="25" name="筆跡 24">
                <a:extLst>
                  <a:ext uri="{FF2B5EF4-FFF2-40B4-BE49-F238E27FC236}">
                    <a16:creationId xmlns:a16="http://schemas.microsoft.com/office/drawing/2014/main" id="{60E4D308-DEF7-42A5-B73A-922A4F6BDF53}"/>
                  </a:ext>
                </a:extLst>
              </p:cNvPr>
              <p:cNvPicPr/>
              <p:nvPr/>
            </p:nvPicPr>
            <p:blipFill>
              <a:blip r:embed="rId40"/>
              <a:stretch>
                <a:fillRect/>
              </a:stretch>
            </p:blipFill>
            <p:spPr>
              <a:xfrm>
                <a:off x="2030920" y="3770907"/>
                <a:ext cx="951480" cy="740520"/>
              </a:xfrm>
              <a:prstGeom prst="rect">
                <a:avLst/>
              </a:prstGeom>
            </p:spPr>
          </p:pic>
        </mc:Fallback>
      </mc:AlternateContent>
      <p:grpSp>
        <p:nvGrpSpPr>
          <p:cNvPr id="32" name="群組 31">
            <a:extLst>
              <a:ext uri="{FF2B5EF4-FFF2-40B4-BE49-F238E27FC236}">
                <a16:creationId xmlns:a16="http://schemas.microsoft.com/office/drawing/2014/main" id="{64E00941-3CB4-4F59-97A8-4D0968533D48}"/>
              </a:ext>
            </a:extLst>
          </p:cNvPr>
          <p:cNvGrpSpPr/>
          <p:nvPr/>
        </p:nvGrpSpPr>
        <p:grpSpPr>
          <a:xfrm>
            <a:off x="7098280" y="5528067"/>
            <a:ext cx="718920" cy="446040"/>
            <a:chOff x="7098280" y="5528067"/>
            <a:chExt cx="718920" cy="446040"/>
          </a:xfrm>
        </p:grpSpPr>
        <mc:AlternateContent xmlns:mc="http://schemas.openxmlformats.org/markup-compatibility/2006" xmlns:p14="http://schemas.microsoft.com/office/powerpoint/2010/main">
          <mc:Choice Requires="p14">
            <p:contentPart p14:bwMode="auto" r:id="rId41">
              <p14:nvContentPartPr>
                <p14:cNvPr id="26" name="筆跡 25">
                  <a:extLst>
                    <a:ext uri="{FF2B5EF4-FFF2-40B4-BE49-F238E27FC236}">
                      <a16:creationId xmlns:a16="http://schemas.microsoft.com/office/drawing/2014/main" id="{8B808251-BE7A-4B24-AF65-FFAA5AC1C4A0}"/>
                    </a:ext>
                  </a:extLst>
                </p14:cNvPr>
                <p14:cNvContentPartPr/>
                <p14:nvPr/>
              </p14:nvContentPartPr>
              <p14:xfrm>
                <a:off x="7098280" y="5565147"/>
                <a:ext cx="218520" cy="315720"/>
              </p14:xfrm>
            </p:contentPart>
          </mc:Choice>
          <mc:Fallback xmlns="">
            <p:pic>
              <p:nvPicPr>
                <p:cNvPr id="26" name="筆跡 25">
                  <a:extLst>
                    <a:ext uri="{FF2B5EF4-FFF2-40B4-BE49-F238E27FC236}">
                      <a16:creationId xmlns:a16="http://schemas.microsoft.com/office/drawing/2014/main" id="{8B808251-BE7A-4B24-AF65-FFAA5AC1C4A0}"/>
                    </a:ext>
                  </a:extLst>
                </p:cNvPr>
                <p:cNvPicPr/>
                <p:nvPr/>
              </p:nvPicPr>
              <p:blipFill>
                <a:blip r:embed="rId42"/>
                <a:stretch>
                  <a:fillRect/>
                </a:stretch>
              </p:blipFill>
              <p:spPr>
                <a:xfrm>
                  <a:off x="7089280" y="5556147"/>
                  <a:ext cx="23616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筆跡 26">
                  <a:extLst>
                    <a:ext uri="{FF2B5EF4-FFF2-40B4-BE49-F238E27FC236}">
                      <a16:creationId xmlns:a16="http://schemas.microsoft.com/office/drawing/2014/main" id="{FEB00590-16D4-45CA-B89A-5CB63CE1CF08}"/>
                    </a:ext>
                  </a:extLst>
                </p14:cNvPr>
                <p14:cNvContentPartPr/>
                <p14:nvPr/>
              </p14:nvContentPartPr>
              <p14:xfrm>
                <a:off x="7211680" y="5601147"/>
                <a:ext cx="100800" cy="187200"/>
              </p14:xfrm>
            </p:contentPart>
          </mc:Choice>
          <mc:Fallback xmlns="">
            <p:pic>
              <p:nvPicPr>
                <p:cNvPr id="27" name="筆跡 26">
                  <a:extLst>
                    <a:ext uri="{FF2B5EF4-FFF2-40B4-BE49-F238E27FC236}">
                      <a16:creationId xmlns:a16="http://schemas.microsoft.com/office/drawing/2014/main" id="{FEB00590-16D4-45CA-B89A-5CB63CE1CF08}"/>
                    </a:ext>
                  </a:extLst>
                </p:cNvPr>
                <p:cNvPicPr/>
                <p:nvPr/>
              </p:nvPicPr>
              <p:blipFill>
                <a:blip r:embed="rId44"/>
                <a:stretch>
                  <a:fillRect/>
                </a:stretch>
              </p:blipFill>
              <p:spPr>
                <a:xfrm>
                  <a:off x="7202680" y="5592507"/>
                  <a:ext cx="11844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8" name="筆跡 27">
                  <a:extLst>
                    <a:ext uri="{FF2B5EF4-FFF2-40B4-BE49-F238E27FC236}">
                      <a16:creationId xmlns:a16="http://schemas.microsoft.com/office/drawing/2014/main" id="{9A2F2F5F-1E28-464F-ACF2-7E51EEE51DA9}"/>
                    </a:ext>
                  </a:extLst>
                </p14:cNvPr>
                <p14:cNvContentPartPr/>
                <p14:nvPr/>
              </p14:nvContentPartPr>
              <p14:xfrm>
                <a:off x="7412920" y="5574147"/>
                <a:ext cx="111240" cy="274320"/>
              </p14:xfrm>
            </p:contentPart>
          </mc:Choice>
          <mc:Fallback xmlns="">
            <p:pic>
              <p:nvPicPr>
                <p:cNvPr id="28" name="筆跡 27">
                  <a:extLst>
                    <a:ext uri="{FF2B5EF4-FFF2-40B4-BE49-F238E27FC236}">
                      <a16:creationId xmlns:a16="http://schemas.microsoft.com/office/drawing/2014/main" id="{9A2F2F5F-1E28-464F-ACF2-7E51EEE51DA9}"/>
                    </a:ext>
                  </a:extLst>
                </p:cNvPr>
                <p:cNvPicPr/>
                <p:nvPr/>
              </p:nvPicPr>
              <p:blipFill>
                <a:blip r:embed="rId46"/>
                <a:stretch>
                  <a:fillRect/>
                </a:stretch>
              </p:blipFill>
              <p:spPr>
                <a:xfrm>
                  <a:off x="7404280" y="5565507"/>
                  <a:ext cx="12888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9" name="筆跡 28">
                  <a:extLst>
                    <a:ext uri="{FF2B5EF4-FFF2-40B4-BE49-F238E27FC236}">
                      <a16:creationId xmlns:a16="http://schemas.microsoft.com/office/drawing/2014/main" id="{00EE4145-A3A9-46BF-9596-C86E2536B1EF}"/>
                    </a:ext>
                  </a:extLst>
                </p14:cNvPr>
                <p14:cNvContentPartPr/>
                <p14:nvPr/>
              </p14:nvContentPartPr>
              <p14:xfrm>
                <a:off x="7438120" y="5691867"/>
                <a:ext cx="94320" cy="33120"/>
              </p14:xfrm>
            </p:contentPart>
          </mc:Choice>
          <mc:Fallback xmlns="">
            <p:pic>
              <p:nvPicPr>
                <p:cNvPr id="29" name="筆跡 28">
                  <a:extLst>
                    <a:ext uri="{FF2B5EF4-FFF2-40B4-BE49-F238E27FC236}">
                      <a16:creationId xmlns:a16="http://schemas.microsoft.com/office/drawing/2014/main" id="{00EE4145-A3A9-46BF-9596-C86E2536B1EF}"/>
                    </a:ext>
                  </a:extLst>
                </p:cNvPr>
                <p:cNvPicPr/>
                <p:nvPr/>
              </p:nvPicPr>
              <p:blipFill>
                <a:blip r:embed="rId48"/>
                <a:stretch>
                  <a:fillRect/>
                </a:stretch>
              </p:blipFill>
              <p:spPr>
                <a:xfrm>
                  <a:off x="7429480" y="5682867"/>
                  <a:ext cx="11196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0" name="筆跡 29">
                  <a:extLst>
                    <a:ext uri="{FF2B5EF4-FFF2-40B4-BE49-F238E27FC236}">
                      <a16:creationId xmlns:a16="http://schemas.microsoft.com/office/drawing/2014/main" id="{41F045A1-6892-4511-95B7-8906DCCE38EF}"/>
                    </a:ext>
                  </a:extLst>
                </p14:cNvPr>
                <p14:cNvContentPartPr/>
                <p14:nvPr/>
              </p14:nvContentPartPr>
              <p14:xfrm>
                <a:off x="7645840" y="5528067"/>
                <a:ext cx="171360" cy="446040"/>
              </p14:xfrm>
            </p:contentPart>
          </mc:Choice>
          <mc:Fallback xmlns="">
            <p:pic>
              <p:nvPicPr>
                <p:cNvPr id="30" name="筆跡 29">
                  <a:extLst>
                    <a:ext uri="{FF2B5EF4-FFF2-40B4-BE49-F238E27FC236}">
                      <a16:creationId xmlns:a16="http://schemas.microsoft.com/office/drawing/2014/main" id="{41F045A1-6892-4511-95B7-8906DCCE38EF}"/>
                    </a:ext>
                  </a:extLst>
                </p:cNvPr>
                <p:cNvPicPr/>
                <p:nvPr/>
              </p:nvPicPr>
              <p:blipFill>
                <a:blip r:embed="rId50"/>
                <a:stretch>
                  <a:fillRect/>
                </a:stretch>
              </p:blipFill>
              <p:spPr>
                <a:xfrm>
                  <a:off x="7636840" y="5519427"/>
                  <a:ext cx="18900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1" name="筆跡 30">
                  <a:extLst>
                    <a:ext uri="{FF2B5EF4-FFF2-40B4-BE49-F238E27FC236}">
                      <a16:creationId xmlns:a16="http://schemas.microsoft.com/office/drawing/2014/main" id="{522ED30A-57A4-46A8-B595-5B7B7ADF8487}"/>
                    </a:ext>
                  </a:extLst>
                </p14:cNvPr>
                <p14:cNvContentPartPr/>
                <p14:nvPr/>
              </p14:nvContentPartPr>
              <p14:xfrm>
                <a:off x="7582480" y="5728227"/>
                <a:ext cx="140400" cy="240840"/>
              </p14:xfrm>
            </p:contentPart>
          </mc:Choice>
          <mc:Fallback xmlns="">
            <p:pic>
              <p:nvPicPr>
                <p:cNvPr id="31" name="筆跡 30">
                  <a:extLst>
                    <a:ext uri="{FF2B5EF4-FFF2-40B4-BE49-F238E27FC236}">
                      <a16:creationId xmlns:a16="http://schemas.microsoft.com/office/drawing/2014/main" id="{522ED30A-57A4-46A8-B595-5B7B7ADF8487}"/>
                    </a:ext>
                  </a:extLst>
                </p:cNvPr>
                <p:cNvPicPr/>
                <p:nvPr/>
              </p:nvPicPr>
              <p:blipFill>
                <a:blip r:embed="rId52"/>
                <a:stretch>
                  <a:fillRect/>
                </a:stretch>
              </p:blipFill>
              <p:spPr>
                <a:xfrm>
                  <a:off x="7573840" y="5719587"/>
                  <a:ext cx="158040" cy="258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3">
            <p14:nvContentPartPr>
              <p14:cNvPr id="33" name="筆跡 32">
                <a:extLst>
                  <a:ext uri="{FF2B5EF4-FFF2-40B4-BE49-F238E27FC236}">
                    <a16:creationId xmlns:a16="http://schemas.microsoft.com/office/drawing/2014/main" id="{0219950A-4D11-46CA-8EFB-40D7B6FB19A3}"/>
                  </a:ext>
                </a:extLst>
              </p14:cNvPr>
              <p14:cNvContentPartPr/>
              <p14:nvPr/>
            </p14:nvContentPartPr>
            <p14:xfrm>
              <a:off x="1848040" y="4454907"/>
              <a:ext cx="13320" cy="104040"/>
            </p14:xfrm>
          </p:contentPart>
        </mc:Choice>
        <mc:Fallback xmlns="">
          <p:pic>
            <p:nvPicPr>
              <p:cNvPr id="33" name="筆跡 32">
                <a:extLst>
                  <a:ext uri="{FF2B5EF4-FFF2-40B4-BE49-F238E27FC236}">
                    <a16:creationId xmlns:a16="http://schemas.microsoft.com/office/drawing/2014/main" id="{0219950A-4D11-46CA-8EFB-40D7B6FB19A3}"/>
                  </a:ext>
                </a:extLst>
              </p:cNvPr>
              <p:cNvPicPr/>
              <p:nvPr/>
            </p:nvPicPr>
            <p:blipFill>
              <a:blip r:embed="rId54"/>
              <a:stretch>
                <a:fillRect/>
              </a:stretch>
            </p:blipFill>
            <p:spPr>
              <a:xfrm>
                <a:off x="1839400" y="4446267"/>
                <a:ext cx="30960" cy="121680"/>
              </a:xfrm>
              <a:prstGeom prst="rect">
                <a:avLst/>
              </a:prstGeom>
            </p:spPr>
          </p:pic>
        </mc:Fallback>
      </mc:AlternateContent>
      <p:grpSp>
        <p:nvGrpSpPr>
          <p:cNvPr id="36" name="群組 35">
            <a:extLst>
              <a:ext uri="{FF2B5EF4-FFF2-40B4-BE49-F238E27FC236}">
                <a16:creationId xmlns:a16="http://schemas.microsoft.com/office/drawing/2014/main" id="{A1652149-3D89-4BB7-A9BD-2B7B6E61CF30}"/>
              </a:ext>
            </a:extLst>
          </p:cNvPr>
          <p:cNvGrpSpPr/>
          <p:nvPr/>
        </p:nvGrpSpPr>
        <p:grpSpPr>
          <a:xfrm>
            <a:off x="2189680" y="4500267"/>
            <a:ext cx="23760" cy="127440"/>
            <a:chOff x="2189680" y="4500267"/>
            <a:chExt cx="23760" cy="127440"/>
          </a:xfrm>
        </p:grpSpPr>
        <mc:AlternateContent xmlns:mc="http://schemas.openxmlformats.org/markup-compatibility/2006" xmlns:p14="http://schemas.microsoft.com/office/powerpoint/2010/main">
          <mc:Choice Requires="p14">
            <p:contentPart p14:bwMode="auto" r:id="rId55">
              <p14:nvContentPartPr>
                <p14:cNvPr id="34" name="筆跡 33">
                  <a:extLst>
                    <a:ext uri="{FF2B5EF4-FFF2-40B4-BE49-F238E27FC236}">
                      <a16:creationId xmlns:a16="http://schemas.microsoft.com/office/drawing/2014/main" id="{154E501C-A51D-4036-BEB8-B7E44DB18E6D}"/>
                    </a:ext>
                  </a:extLst>
                </p14:cNvPr>
                <p14:cNvContentPartPr/>
                <p14:nvPr/>
              </p14:nvContentPartPr>
              <p14:xfrm>
                <a:off x="2189680" y="4554267"/>
                <a:ext cx="6840" cy="73440"/>
              </p14:xfrm>
            </p:contentPart>
          </mc:Choice>
          <mc:Fallback xmlns="">
            <p:pic>
              <p:nvPicPr>
                <p:cNvPr id="34" name="筆跡 33">
                  <a:extLst>
                    <a:ext uri="{FF2B5EF4-FFF2-40B4-BE49-F238E27FC236}">
                      <a16:creationId xmlns:a16="http://schemas.microsoft.com/office/drawing/2014/main" id="{154E501C-A51D-4036-BEB8-B7E44DB18E6D}"/>
                    </a:ext>
                  </a:extLst>
                </p:cNvPr>
                <p:cNvPicPr/>
                <p:nvPr/>
              </p:nvPicPr>
              <p:blipFill>
                <a:blip r:embed="rId56"/>
                <a:stretch>
                  <a:fillRect/>
                </a:stretch>
              </p:blipFill>
              <p:spPr>
                <a:xfrm>
                  <a:off x="2180680" y="4545267"/>
                  <a:ext cx="2448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5" name="筆跡 34">
                  <a:extLst>
                    <a:ext uri="{FF2B5EF4-FFF2-40B4-BE49-F238E27FC236}">
                      <a16:creationId xmlns:a16="http://schemas.microsoft.com/office/drawing/2014/main" id="{7914EE71-4748-4113-884C-032023973774}"/>
                    </a:ext>
                  </a:extLst>
                </p14:cNvPr>
                <p14:cNvContentPartPr/>
                <p14:nvPr/>
              </p14:nvContentPartPr>
              <p14:xfrm>
                <a:off x="2189680" y="4500267"/>
                <a:ext cx="23760" cy="127440"/>
              </p14:xfrm>
            </p:contentPart>
          </mc:Choice>
          <mc:Fallback xmlns="">
            <p:pic>
              <p:nvPicPr>
                <p:cNvPr id="35" name="筆跡 34">
                  <a:extLst>
                    <a:ext uri="{FF2B5EF4-FFF2-40B4-BE49-F238E27FC236}">
                      <a16:creationId xmlns:a16="http://schemas.microsoft.com/office/drawing/2014/main" id="{7914EE71-4748-4113-884C-032023973774}"/>
                    </a:ext>
                  </a:extLst>
                </p:cNvPr>
                <p:cNvPicPr/>
                <p:nvPr/>
              </p:nvPicPr>
              <p:blipFill>
                <a:blip r:embed="rId58"/>
                <a:stretch>
                  <a:fillRect/>
                </a:stretch>
              </p:blipFill>
              <p:spPr>
                <a:xfrm>
                  <a:off x="2180680" y="4491267"/>
                  <a:ext cx="41400" cy="145080"/>
                </a:xfrm>
                <a:prstGeom prst="rect">
                  <a:avLst/>
                </a:prstGeom>
              </p:spPr>
            </p:pic>
          </mc:Fallback>
        </mc:AlternateContent>
      </p:grpSp>
      <p:grpSp>
        <p:nvGrpSpPr>
          <p:cNvPr id="40" name="群組 39">
            <a:extLst>
              <a:ext uri="{FF2B5EF4-FFF2-40B4-BE49-F238E27FC236}">
                <a16:creationId xmlns:a16="http://schemas.microsoft.com/office/drawing/2014/main" id="{E1B1EFFA-5FB6-4C62-8901-6B0067BA5F04}"/>
              </a:ext>
            </a:extLst>
          </p:cNvPr>
          <p:cNvGrpSpPr/>
          <p:nvPr/>
        </p:nvGrpSpPr>
        <p:grpSpPr>
          <a:xfrm>
            <a:off x="2521240" y="4265547"/>
            <a:ext cx="28080" cy="329400"/>
            <a:chOff x="2521240" y="4265547"/>
            <a:chExt cx="28080" cy="329400"/>
          </a:xfrm>
        </p:grpSpPr>
        <mc:AlternateContent xmlns:mc="http://schemas.openxmlformats.org/markup-compatibility/2006" xmlns:p14="http://schemas.microsoft.com/office/powerpoint/2010/main">
          <mc:Choice Requires="p14">
            <p:contentPart p14:bwMode="auto" r:id="rId59">
              <p14:nvContentPartPr>
                <p14:cNvPr id="37" name="筆跡 36">
                  <a:extLst>
                    <a:ext uri="{FF2B5EF4-FFF2-40B4-BE49-F238E27FC236}">
                      <a16:creationId xmlns:a16="http://schemas.microsoft.com/office/drawing/2014/main" id="{8D879520-E976-41FD-88BF-55DA943D0602}"/>
                    </a:ext>
                  </a:extLst>
                </p14:cNvPr>
                <p14:cNvContentPartPr/>
                <p14:nvPr/>
              </p14:nvContentPartPr>
              <p14:xfrm>
                <a:off x="2521240" y="4571187"/>
                <a:ext cx="14400" cy="12240"/>
              </p14:xfrm>
            </p:contentPart>
          </mc:Choice>
          <mc:Fallback xmlns="">
            <p:pic>
              <p:nvPicPr>
                <p:cNvPr id="37" name="筆跡 36">
                  <a:extLst>
                    <a:ext uri="{FF2B5EF4-FFF2-40B4-BE49-F238E27FC236}">
                      <a16:creationId xmlns:a16="http://schemas.microsoft.com/office/drawing/2014/main" id="{8D879520-E976-41FD-88BF-55DA943D0602}"/>
                    </a:ext>
                  </a:extLst>
                </p:cNvPr>
                <p:cNvPicPr/>
                <p:nvPr/>
              </p:nvPicPr>
              <p:blipFill>
                <a:blip r:embed="rId60"/>
                <a:stretch>
                  <a:fillRect/>
                </a:stretch>
              </p:blipFill>
              <p:spPr>
                <a:xfrm>
                  <a:off x="2512240" y="4562187"/>
                  <a:ext cx="3204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8" name="筆跡 37">
                  <a:extLst>
                    <a:ext uri="{FF2B5EF4-FFF2-40B4-BE49-F238E27FC236}">
                      <a16:creationId xmlns:a16="http://schemas.microsoft.com/office/drawing/2014/main" id="{2AE17B29-1C3A-4176-AF6B-E532015A00EE}"/>
                    </a:ext>
                  </a:extLst>
                </p14:cNvPr>
                <p14:cNvContentPartPr/>
                <p14:nvPr/>
              </p14:nvContentPartPr>
              <p14:xfrm>
                <a:off x="2521240" y="4571547"/>
                <a:ext cx="360" cy="360"/>
              </p14:xfrm>
            </p:contentPart>
          </mc:Choice>
          <mc:Fallback xmlns="">
            <p:pic>
              <p:nvPicPr>
                <p:cNvPr id="38" name="筆跡 37">
                  <a:extLst>
                    <a:ext uri="{FF2B5EF4-FFF2-40B4-BE49-F238E27FC236}">
                      <a16:creationId xmlns:a16="http://schemas.microsoft.com/office/drawing/2014/main" id="{2AE17B29-1C3A-4176-AF6B-E532015A00EE}"/>
                    </a:ext>
                  </a:extLst>
                </p:cNvPr>
                <p:cNvPicPr/>
                <p:nvPr/>
              </p:nvPicPr>
              <p:blipFill>
                <a:blip r:embed="rId62"/>
                <a:stretch>
                  <a:fillRect/>
                </a:stretch>
              </p:blipFill>
              <p:spPr>
                <a:xfrm>
                  <a:off x="2512240" y="456254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9" name="筆跡 38">
                  <a:extLst>
                    <a:ext uri="{FF2B5EF4-FFF2-40B4-BE49-F238E27FC236}">
                      <a16:creationId xmlns:a16="http://schemas.microsoft.com/office/drawing/2014/main" id="{3659A2EC-09F3-4675-B8BA-6FAD5536F461}"/>
                    </a:ext>
                  </a:extLst>
                </p14:cNvPr>
                <p14:cNvContentPartPr/>
                <p14:nvPr/>
              </p14:nvContentPartPr>
              <p14:xfrm>
                <a:off x="2521240" y="4265547"/>
                <a:ext cx="28080" cy="329400"/>
              </p14:xfrm>
            </p:contentPart>
          </mc:Choice>
          <mc:Fallback xmlns="">
            <p:pic>
              <p:nvPicPr>
                <p:cNvPr id="39" name="筆跡 38">
                  <a:extLst>
                    <a:ext uri="{FF2B5EF4-FFF2-40B4-BE49-F238E27FC236}">
                      <a16:creationId xmlns:a16="http://schemas.microsoft.com/office/drawing/2014/main" id="{3659A2EC-09F3-4675-B8BA-6FAD5536F461}"/>
                    </a:ext>
                  </a:extLst>
                </p:cNvPr>
                <p:cNvPicPr/>
                <p:nvPr/>
              </p:nvPicPr>
              <p:blipFill>
                <a:blip r:embed="rId64"/>
                <a:stretch>
                  <a:fillRect/>
                </a:stretch>
              </p:blipFill>
              <p:spPr>
                <a:xfrm>
                  <a:off x="2512240" y="4256547"/>
                  <a:ext cx="45720" cy="347040"/>
                </a:xfrm>
                <a:prstGeom prst="rect">
                  <a:avLst/>
                </a:prstGeom>
              </p:spPr>
            </p:pic>
          </mc:Fallback>
        </mc:AlternateContent>
      </p:grpSp>
      <p:grpSp>
        <p:nvGrpSpPr>
          <p:cNvPr id="48" name="群組 47">
            <a:extLst>
              <a:ext uri="{FF2B5EF4-FFF2-40B4-BE49-F238E27FC236}">
                <a16:creationId xmlns:a16="http://schemas.microsoft.com/office/drawing/2014/main" id="{B6A4FBEB-F728-48F3-8702-B7534C0F4CD5}"/>
              </a:ext>
            </a:extLst>
          </p:cNvPr>
          <p:cNvGrpSpPr/>
          <p:nvPr/>
        </p:nvGrpSpPr>
        <p:grpSpPr>
          <a:xfrm>
            <a:off x="2344840" y="4790787"/>
            <a:ext cx="136080" cy="146520"/>
            <a:chOff x="2344840" y="4790787"/>
            <a:chExt cx="136080" cy="146520"/>
          </a:xfrm>
        </p:grpSpPr>
        <mc:AlternateContent xmlns:mc="http://schemas.openxmlformats.org/markup-compatibility/2006" xmlns:p14="http://schemas.microsoft.com/office/powerpoint/2010/main">
          <mc:Choice Requires="p14">
            <p:contentPart p14:bwMode="auto" r:id="rId65">
              <p14:nvContentPartPr>
                <p14:cNvPr id="41" name="筆跡 40">
                  <a:extLst>
                    <a:ext uri="{FF2B5EF4-FFF2-40B4-BE49-F238E27FC236}">
                      <a16:creationId xmlns:a16="http://schemas.microsoft.com/office/drawing/2014/main" id="{3587E59C-EDB0-4BF0-86A6-BD173F0B58E4}"/>
                    </a:ext>
                  </a:extLst>
                </p14:cNvPr>
                <p14:cNvContentPartPr/>
                <p14:nvPr/>
              </p14:nvContentPartPr>
              <p14:xfrm>
                <a:off x="2344840" y="4790787"/>
                <a:ext cx="5040" cy="119880"/>
              </p14:xfrm>
            </p:contentPart>
          </mc:Choice>
          <mc:Fallback xmlns="">
            <p:pic>
              <p:nvPicPr>
                <p:cNvPr id="41" name="筆跡 40">
                  <a:extLst>
                    <a:ext uri="{FF2B5EF4-FFF2-40B4-BE49-F238E27FC236}">
                      <a16:creationId xmlns:a16="http://schemas.microsoft.com/office/drawing/2014/main" id="{3587E59C-EDB0-4BF0-86A6-BD173F0B58E4}"/>
                    </a:ext>
                  </a:extLst>
                </p:cNvPr>
                <p:cNvPicPr/>
                <p:nvPr/>
              </p:nvPicPr>
              <p:blipFill>
                <a:blip r:embed="rId66"/>
                <a:stretch>
                  <a:fillRect/>
                </a:stretch>
              </p:blipFill>
              <p:spPr>
                <a:xfrm>
                  <a:off x="2335840" y="4782147"/>
                  <a:ext cx="2268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2" name="筆跡 41">
                  <a:extLst>
                    <a:ext uri="{FF2B5EF4-FFF2-40B4-BE49-F238E27FC236}">
                      <a16:creationId xmlns:a16="http://schemas.microsoft.com/office/drawing/2014/main" id="{251B3D56-B741-47C7-8B71-908539887257}"/>
                    </a:ext>
                  </a:extLst>
                </p14:cNvPr>
                <p14:cNvContentPartPr/>
                <p14:nvPr/>
              </p14:nvContentPartPr>
              <p14:xfrm>
                <a:off x="2347000" y="4790787"/>
                <a:ext cx="133920" cy="146520"/>
              </p14:xfrm>
            </p:contentPart>
          </mc:Choice>
          <mc:Fallback xmlns="">
            <p:pic>
              <p:nvPicPr>
                <p:cNvPr id="42" name="筆跡 41">
                  <a:extLst>
                    <a:ext uri="{FF2B5EF4-FFF2-40B4-BE49-F238E27FC236}">
                      <a16:creationId xmlns:a16="http://schemas.microsoft.com/office/drawing/2014/main" id="{251B3D56-B741-47C7-8B71-908539887257}"/>
                    </a:ext>
                  </a:extLst>
                </p:cNvPr>
                <p:cNvPicPr/>
                <p:nvPr/>
              </p:nvPicPr>
              <p:blipFill>
                <a:blip r:embed="rId68"/>
                <a:stretch>
                  <a:fillRect/>
                </a:stretch>
              </p:blipFill>
              <p:spPr>
                <a:xfrm>
                  <a:off x="2338000" y="4782147"/>
                  <a:ext cx="151560" cy="164160"/>
                </a:xfrm>
                <a:prstGeom prst="rect">
                  <a:avLst/>
                </a:prstGeom>
              </p:spPr>
            </p:pic>
          </mc:Fallback>
        </mc:AlternateContent>
      </p:grpSp>
      <p:grpSp>
        <p:nvGrpSpPr>
          <p:cNvPr id="47" name="群組 46">
            <a:extLst>
              <a:ext uri="{FF2B5EF4-FFF2-40B4-BE49-F238E27FC236}">
                <a16:creationId xmlns:a16="http://schemas.microsoft.com/office/drawing/2014/main" id="{73E9D5A4-8BFE-44AD-A69A-4EFB7410E4EF}"/>
              </a:ext>
            </a:extLst>
          </p:cNvPr>
          <p:cNvGrpSpPr/>
          <p:nvPr/>
        </p:nvGrpSpPr>
        <p:grpSpPr>
          <a:xfrm>
            <a:off x="1971520" y="4866027"/>
            <a:ext cx="177840" cy="217800"/>
            <a:chOff x="1971520" y="4866027"/>
            <a:chExt cx="177840" cy="217800"/>
          </a:xfrm>
        </p:grpSpPr>
        <mc:AlternateContent xmlns:mc="http://schemas.openxmlformats.org/markup-compatibility/2006" xmlns:p14="http://schemas.microsoft.com/office/powerpoint/2010/main">
          <mc:Choice Requires="p14">
            <p:contentPart p14:bwMode="auto" r:id="rId69">
              <p14:nvContentPartPr>
                <p14:cNvPr id="43" name="筆跡 42">
                  <a:extLst>
                    <a:ext uri="{FF2B5EF4-FFF2-40B4-BE49-F238E27FC236}">
                      <a16:creationId xmlns:a16="http://schemas.microsoft.com/office/drawing/2014/main" id="{634E5779-E973-4921-A048-52C63942FEE2}"/>
                    </a:ext>
                  </a:extLst>
                </p14:cNvPr>
                <p14:cNvContentPartPr/>
                <p14:nvPr/>
              </p14:nvContentPartPr>
              <p14:xfrm>
                <a:off x="1971520" y="4896627"/>
                <a:ext cx="50760" cy="134640"/>
              </p14:xfrm>
            </p:contentPart>
          </mc:Choice>
          <mc:Fallback xmlns="">
            <p:pic>
              <p:nvPicPr>
                <p:cNvPr id="43" name="筆跡 42">
                  <a:extLst>
                    <a:ext uri="{FF2B5EF4-FFF2-40B4-BE49-F238E27FC236}">
                      <a16:creationId xmlns:a16="http://schemas.microsoft.com/office/drawing/2014/main" id="{634E5779-E973-4921-A048-52C63942FEE2}"/>
                    </a:ext>
                  </a:extLst>
                </p:cNvPr>
                <p:cNvPicPr/>
                <p:nvPr/>
              </p:nvPicPr>
              <p:blipFill>
                <a:blip r:embed="rId70"/>
                <a:stretch>
                  <a:fillRect/>
                </a:stretch>
              </p:blipFill>
              <p:spPr>
                <a:xfrm>
                  <a:off x="1962520" y="4887627"/>
                  <a:ext cx="6840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4" name="筆跡 43">
                  <a:extLst>
                    <a:ext uri="{FF2B5EF4-FFF2-40B4-BE49-F238E27FC236}">
                      <a16:creationId xmlns:a16="http://schemas.microsoft.com/office/drawing/2014/main" id="{8B7E44C8-2314-4666-8767-3783FA4E0DC3}"/>
                    </a:ext>
                  </a:extLst>
                </p14:cNvPr>
                <p14:cNvContentPartPr/>
                <p14:nvPr/>
              </p14:nvContentPartPr>
              <p14:xfrm>
                <a:off x="2069800" y="5056467"/>
                <a:ext cx="1440" cy="27360"/>
              </p14:xfrm>
            </p:contentPart>
          </mc:Choice>
          <mc:Fallback xmlns="">
            <p:pic>
              <p:nvPicPr>
                <p:cNvPr id="44" name="筆跡 43">
                  <a:extLst>
                    <a:ext uri="{FF2B5EF4-FFF2-40B4-BE49-F238E27FC236}">
                      <a16:creationId xmlns:a16="http://schemas.microsoft.com/office/drawing/2014/main" id="{8B7E44C8-2314-4666-8767-3783FA4E0DC3}"/>
                    </a:ext>
                  </a:extLst>
                </p:cNvPr>
                <p:cNvPicPr/>
                <p:nvPr/>
              </p:nvPicPr>
              <p:blipFill>
                <a:blip r:embed="rId72"/>
                <a:stretch>
                  <a:fillRect/>
                </a:stretch>
              </p:blipFill>
              <p:spPr>
                <a:xfrm>
                  <a:off x="2061160" y="5047827"/>
                  <a:ext cx="1908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5" name="筆跡 44">
                  <a:extLst>
                    <a:ext uri="{FF2B5EF4-FFF2-40B4-BE49-F238E27FC236}">
                      <a16:creationId xmlns:a16="http://schemas.microsoft.com/office/drawing/2014/main" id="{0F934151-74F6-4031-94E9-08F574D791E4}"/>
                    </a:ext>
                  </a:extLst>
                </p14:cNvPr>
                <p14:cNvContentPartPr/>
                <p14:nvPr/>
              </p14:nvContentPartPr>
              <p14:xfrm>
                <a:off x="2096440" y="4885107"/>
                <a:ext cx="49320" cy="169920"/>
              </p14:xfrm>
            </p:contentPart>
          </mc:Choice>
          <mc:Fallback xmlns="">
            <p:pic>
              <p:nvPicPr>
                <p:cNvPr id="45" name="筆跡 44">
                  <a:extLst>
                    <a:ext uri="{FF2B5EF4-FFF2-40B4-BE49-F238E27FC236}">
                      <a16:creationId xmlns:a16="http://schemas.microsoft.com/office/drawing/2014/main" id="{0F934151-74F6-4031-94E9-08F574D791E4}"/>
                    </a:ext>
                  </a:extLst>
                </p:cNvPr>
                <p:cNvPicPr/>
                <p:nvPr/>
              </p:nvPicPr>
              <p:blipFill>
                <a:blip r:embed="rId74"/>
                <a:stretch>
                  <a:fillRect/>
                </a:stretch>
              </p:blipFill>
              <p:spPr>
                <a:xfrm>
                  <a:off x="2087800" y="4876467"/>
                  <a:ext cx="669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6" name="筆跡 45">
                  <a:extLst>
                    <a:ext uri="{FF2B5EF4-FFF2-40B4-BE49-F238E27FC236}">
                      <a16:creationId xmlns:a16="http://schemas.microsoft.com/office/drawing/2014/main" id="{D143FADC-90E2-49C0-81F6-D7E8E9CF0AF5}"/>
                    </a:ext>
                  </a:extLst>
                </p14:cNvPr>
                <p14:cNvContentPartPr/>
                <p14:nvPr/>
              </p14:nvContentPartPr>
              <p14:xfrm>
                <a:off x="2106160" y="4866027"/>
                <a:ext cx="43200" cy="360"/>
              </p14:xfrm>
            </p:contentPart>
          </mc:Choice>
          <mc:Fallback xmlns="">
            <p:pic>
              <p:nvPicPr>
                <p:cNvPr id="46" name="筆跡 45">
                  <a:extLst>
                    <a:ext uri="{FF2B5EF4-FFF2-40B4-BE49-F238E27FC236}">
                      <a16:creationId xmlns:a16="http://schemas.microsoft.com/office/drawing/2014/main" id="{D143FADC-90E2-49C0-81F6-D7E8E9CF0AF5}"/>
                    </a:ext>
                  </a:extLst>
                </p:cNvPr>
                <p:cNvPicPr/>
                <p:nvPr/>
              </p:nvPicPr>
              <p:blipFill>
                <a:blip r:embed="rId76"/>
                <a:stretch>
                  <a:fillRect/>
                </a:stretch>
              </p:blipFill>
              <p:spPr>
                <a:xfrm>
                  <a:off x="2097520" y="4857027"/>
                  <a:ext cx="60840" cy="18000"/>
                </a:xfrm>
                <a:prstGeom prst="rect">
                  <a:avLst/>
                </a:prstGeom>
              </p:spPr>
            </p:pic>
          </mc:Fallback>
        </mc:AlternateContent>
      </p:grpSp>
      <p:grpSp>
        <p:nvGrpSpPr>
          <p:cNvPr id="51" name="群組 50">
            <a:extLst>
              <a:ext uri="{FF2B5EF4-FFF2-40B4-BE49-F238E27FC236}">
                <a16:creationId xmlns:a16="http://schemas.microsoft.com/office/drawing/2014/main" id="{02FBA99A-459C-422F-B018-83496284878F}"/>
              </a:ext>
            </a:extLst>
          </p:cNvPr>
          <p:cNvGrpSpPr/>
          <p:nvPr/>
        </p:nvGrpSpPr>
        <p:grpSpPr>
          <a:xfrm>
            <a:off x="3789520" y="5870787"/>
            <a:ext cx="165960" cy="100440"/>
            <a:chOff x="3789520" y="5870787"/>
            <a:chExt cx="165960" cy="100440"/>
          </a:xfrm>
        </p:grpSpPr>
        <mc:AlternateContent xmlns:mc="http://schemas.openxmlformats.org/markup-compatibility/2006" xmlns:p14="http://schemas.microsoft.com/office/powerpoint/2010/main">
          <mc:Choice Requires="p14">
            <p:contentPart p14:bwMode="auto" r:id="rId77">
              <p14:nvContentPartPr>
                <p14:cNvPr id="49" name="筆跡 48">
                  <a:extLst>
                    <a:ext uri="{FF2B5EF4-FFF2-40B4-BE49-F238E27FC236}">
                      <a16:creationId xmlns:a16="http://schemas.microsoft.com/office/drawing/2014/main" id="{F0316674-AF72-41BB-A972-67A0A726E1D6}"/>
                    </a:ext>
                  </a:extLst>
                </p14:cNvPr>
                <p14:cNvContentPartPr/>
                <p14:nvPr/>
              </p14:nvContentPartPr>
              <p14:xfrm>
                <a:off x="3815080" y="5870787"/>
                <a:ext cx="128520" cy="4320"/>
              </p14:xfrm>
            </p:contentPart>
          </mc:Choice>
          <mc:Fallback xmlns="">
            <p:pic>
              <p:nvPicPr>
                <p:cNvPr id="49" name="筆跡 48">
                  <a:extLst>
                    <a:ext uri="{FF2B5EF4-FFF2-40B4-BE49-F238E27FC236}">
                      <a16:creationId xmlns:a16="http://schemas.microsoft.com/office/drawing/2014/main" id="{F0316674-AF72-41BB-A972-67A0A726E1D6}"/>
                    </a:ext>
                  </a:extLst>
                </p:cNvPr>
                <p:cNvPicPr/>
                <p:nvPr/>
              </p:nvPicPr>
              <p:blipFill>
                <a:blip r:embed="rId78"/>
                <a:stretch>
                  <a:fillRect/>
                </a:stretch>
              </p:blipFill>
              <p:spPr>
                <a:xfrm>
                  <a:off x="3806440" y="5861787"/>
                  <a:ext cx="1461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0" name="筆跡 49">
                  <a:extLst>
                    <a:ext uri="{FF2B5EF4-FFF2-40B4-BE49-F238E27FC236}">
                      <a16:creationId xmlns:a16="http://schemas.microsoft.com/office/drawing/2014/main" id="{33516184-06F7-4F5D-AD6B-6A6ED8FEAD22}"/>
                    </a:ext>
                  </a:extLst>
                </p14:cNvPr>
                <p14:cNvContentPartPr/>
                <p14:nvPr/>
              </p14:nvContentPartPr>
              <p14:xfrm>
                <a:off x="3789520" y="5970867"/>
                <a:ext cx="165960" cy="360"/>
              </p14:xfrm>
            </p:contentPart>
          </mc:Choice>
          <mc:Fallback xmlns="">
            <p:pic>
              <p:nvPicPr>
                <p:cNvPr id="50" name="筆跡 49">
                  <a:extLst>
                    <a:ext uri="{FF2B5EF4-FFF2-40B4-BE49-F238E27FC236}">
                      <a16:creationId xmlns:a16="http://schemas.microsoft.com/office/drawing/2014/main" id="{33516184-06F7-4F5D-AD6B-6A6ED8FEAD22}"/>
                    </a:ext>
                  </a:extLst>
                </p:cNvPr>
                <p:cNvPicPr/>
                <p:nvPr/>
              </p:nvPicPr>
              <p:blipFill>
                <a:blip r:embed="rId80"/>
                <a:stretch>
                  <a:fillRect/>
                </a:stretch>
              </p:blipFill>
              <p:spPr>
                <a:xfrm>
                  <a:off x="3780520" y="5961867"/>
                  <a:ext cx="183600" cy="18000"/>
                </a:xfrm>
                <a:prstGeom prst="rect">
                  <a:avLst/>
                </a:prstGeom>
              </p:spPr>
            </p:pic>
          </mc:Fallback>
        </mc:AlternateContent>
      </p:grpSp>
      <p:grpSp>
        <p:nvGrpSpPr>
          <p:cNvPr id="82950" name="群組 82949">
            <a:extLst>
              <a:ext uri="{FF2B5EF4-FFF2-40B4-BE49-F238E27FC236}">
                <a16:creationId xmlns:a16="http://schemas.microsoft.com/office/drawing/2014/main" id="{59B69D5F-2772-45B9-9F0E-DB7D8135B772}"/>
              </a:ext>
            </a:extLst>
          </p:cNvPr>
          <p:cNvGrpSpPr/>
          <p:nvPr/>
        </p:nvGrpSpPr>
        <p:grpSpPr>
          <a:xfrm>
            <a:off x="3655600" y="2118147"/>
            <a:ext cx="496800" cy="2771280"/>
            <a:chOff x="3655600" y="2118147"/>
            <a:chExt cx="496800" cy="2771280"/>
          </a:xfrm>
        </p:grpSpPr>
        <mc:AlternateContent xmlns:mc="http://schemas.openxmlformats.org/markup-compatibility/2006" xmlns:p14="http://schemas.microsoft.com/office/powerpoint/2010/main">
          <mc:Choice Requires="p14">
            <p:contentPart p14:bwMode="auto" r:id="rId81">
              <p14:nvContentPartPr>
                <p14:cNvPr id="52" name="筆跡 51">
                  <a:extLst>
                    <a:ext uri="{FF2B5EF4-FFF2-40B4-BE49-F238E27FC236}">
                      <a16:creationId xmlns:a16="http://schemas.microsoft.com/office/drawing/2014/main" id="{6D4C3CAF-4BAF-4245-AEAC-601845ECB3F3}"/>
                    </a:ext>
                  </a:extLst>
                </p14:cNvPr>
                <p14:cNvContentPartPr/>
                <p14:nvPr/>
              </p14:nvContentPartPr>
              <p14:xfrm>
                <a:off x="3821200" y="4637787"/>
                <a:ext cx="201240" cy="251640"/>
              </p14:xfrm>
            </p:contentPart>
          </mc:Choice>
          <mc:Fallback xmlns="">
            <p:pic>
              <p:nvPicPr>
                <p:cNvPr id="52" name="筆跡 51">
                  <a:extLst>
                    <a:ext uri="{FF2B5EF4-FFF2-40B4-BE49-F238E27FC236}">
                      <a16:creationId xmlns:a16="http://schemas.microsoft.com/office/drawing/2014/main" id="{6D4C3CAF-4BAF-4245-AEAC-601845ECB3F3}"/>
                    </a:ext>
                  </a:extLst>
                </p:cNvPr>
                <p:cNvPicPr/>
                <p:nvPr/>
              </p:nvPicPr>
              <p:blipFill>
                <a:blip r:embed="rId82"/>
                <a:stretch>
                  <a:fillRect/>
                </a:stretch>
              </p:blipFill>
              <p:spPr>
                <a:xfrm>
                  <a:off x="3812200" y="4629147"/>
                  <a:ext cx="21888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3" name="筆跡 52">
                  <a:extLst>
                    <a:ext uri="{FF2B5EF4-FFF2-40B4-BE49-F238E27FC236}">
                      <a16:creationId xmlns:a16="http://schemas.microsoft.com/office/drawing/2014/main" id="{55946F1F-3A1A-44B7-9914-B8C00F8FFD8A}"/>
                    </a:ext>
                  </a:extLst>
                </p14:cNvPr>
                <p14:cNvContentPartPr/>
                <p14:nvPr/>
              </p14:nvContentPartPr>
              <p14:xfrm>
                <a:off x="3901840" y="4534107"/>
                <a:ext cx="10080" cy="93600"/>
              </p14:xfrm>
            </p:contentPart>
          </mc:Choice>
          <mc:Fallback xmlns="">
            <p:pic>
              <p:nvPicPr>
                <p:cNvPr id="53" name="筆跡 52">
                  <a:extLst>
                    <a:ext uri="{FF2B5EF4-FFF2-40B4-BE49-F238E27FC236}">
                      <a16:creationId xmlns:a16="http://schemas.microsoft.com/office/drawing/2014/main" id="{55946F1F-3A1A-44B7-9914-B8C00F8FFD8A}"/>
                    </a:ext>
                  </a:extLst>
                </p:cNvPr>
                <p:cNvPicPr/>
                <p:nvPr/>
              </p:nvPicPr>
              <p:blipFill>
                <a:blip r:embed="rId84"/>
                <a:stretch>
                  <a:fillRect/>
                </a:stretch>
              </p:blipFill>
              <p:spPr>
                <a:xfrm>
                  <a:off x="3892840" y="4525107"/>
                  <a:ext cx="2772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5" name="筆跡 54">
                  <a:extLst>
                    <a:ext uri="{FF2B5EF4-FFF2-40B4-BE49-F238E27FC236}">
                      <a16:creationId xmlns:a16="http://schemas.microsoft.com/office/drawing/2014/main" id="{26A9C4BE-AA0E-40A3-A641-137D16E17596}"/>
                    </a:ext>
                  </a:extLst>
                </p14:cNvPr>
                <p14:cNvContentPartPr/>
                <p14:nvPr/>
              </p14:nvContentPartPr>
              <p14:xfrm>
                <a:off x="3655600" y="4311627"/>
                <a:ext cx="51480" cy="132120"/>
              </p14:xfrm>
            </p:contentPart>
          </mc:Choice>
          <mc:Fallback xmlns="">
            <p:pic>
              <p:nvPicPr>
                <p:cNvPr id="55" name="筆跡 54">
                  <a:extLst>
                    <a:ext uri="{FF2B5EF4-FFF2-40B4-BE49-F238E27FC236}">
                      <a16:creationId xmlns:a16="http://schemas.microsoft.com/office/drawing/2014/main" id="{26A9C4BE-AA0E-40A3-A641-137D16E17596}"/>
                    </a:ext>
                  </a:extLst>
                </p:cNvPr>
                <p:cNvPicPr/>
                <p:nvPr/>
              </p:nvPicPr>
              <p:blipFill>
                <a:blip r:embed="rId86"/>
                <a:stretch>
                  <a:fillRect/>
                </a:stretch>
              </p:blipFill>
              <p:spPr>
                <a:xfrm>
                  <a:off x="3646960" y="4302627"/>
                  <a:ext cx="6912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6" name="筆跡 55">
                  <a:extLst>
                    <a:ext uri="{FF2B5EF4-FFF2-40B4-BE49-F238E27FC236}">
                      <a16:creationId xmlns:a16="http://schemas.microsoft.com/office/drawing/2014/main" id="{F70DBCF4-E2F9-40AB-A508-B2AC019F4045}"/>
                    </a:ext>
                  </a:extLst>
                </p14:cNvPr>
                <p14:cNvContentPartPr/>
                <p14:nvPr/>
              </p14:nvContentPartPr>
              <p14:xfrm>
                <a:off x="3686920" y="4338627"/>
                <a:ext cx="62280" cy="23400"/>
              </p14:xfrm>
            </p:contentPart>
          </mc:Choice>
          <mc:Fallback xmlns="">
            <p:pic>
              <p:nvPicPr>
                <p:cNvPr id="56" name="筆跡 55">
                  <a:extLst>
                    <a:ext uri="{FF2B5EF4-FFF2-40B4-BE49-F238E27FC236}">
                      <a16:creationId xmlns:a16="http://schemas.microsoft.com/office/drawing/2014/main" id="{F70DBCF4-E2F9-40AB-A508-B2AC019F4045}"/>
                    </a:ext>
                  </a:extLst>
                </p:cNvPr>
                <p:cNvPicPr/>
                <p:nvPr/>
              </p:nvPicPr>
              <p:blipFill>
                <a:blip r:embed="rId88"/>
                <a:stretch>
                  <a:fillRect/>
                </a:stretch>
              </p:blipFill>
              <p:spPr>
                <a:xfrm>
                  <a:off x="3677920" y="4329627"/>
                  <a:ext cx="799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7" name="筆跡 56">
                  <a:extLst>
                    <a:ext uri="{FF2B5EF4-FFF2-40B4-BE49-F238E27FC236}">
                      <a16:creationId xmlns:a16="http://schemas.microsoft.com/office/drawing/2014/main" id="{0F8BA75F-8336-4AC2-A3B0-E5221B11A706}"/>
                    </a:ext>
                  </a:extLst>
                </p14:cNvPr>
                <p14:cNvContentPartPr/>
                <p14:nvPr/>
              </p14:nvContentPartPr>
              <p14:xfrm>
                <a:off x="3748840" y="4492347"/>
                <a:ext cx="11160" cy="21600"/>
              </p14:xfrm>
            </p:contentPart>
          </mc:Choice>
          <mc:Fallback xmlns="">
            <p:pic>
              <p:nvPicPr>
                <p:cNvPr id="57" name="筆跡 56">
                  <a:extLst>
                    <a:ext uri="{FF2B5EF4-FFF2-40B4-BE49-F238E27FC236}">
                      <a16:creationId xmlns:a16="http://schemas.microsoft.com/office/drawing/2014/main" id="{0F8BA75F-8336-4AC2-A3B0-E5221B11A706}"/>
                    </a:ext>
                  </a:extLst>
                </p:cNvPr>
                <p:cNvPicPr/>
                <p:nvPr/>
              </p:nvPicPr>
              <p:blipFill>
                <a:blip r:embed="rId90"/>
                <a:stretch>
                  <a:fillRect/>
                </a:stretch>
              </p:blipFill>
              <p:spPr>
                <a:xfrm>
                  <a:off x="3739840" y="4483707"/>
                  <a:ext cx="2880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8" name="筆跡 57">
                  <a:extLst>
                    <a:ext uri="{FF2B5EF4-FFF2-40B4-BE49-F238E27FC236}">
                      <a16:creationId xmlns:a16="http://schemas.microsoft.com/office/drawing/2014/main" id="{39B3CB5A-132B-43F4-BDA4-807E7A85A2E4}"/>
                    </a:ext>
                  </a:extLst>
                </p14:cNvPr>
                <p14:cNvContentPartPr/>
                <p14:nvPr/>
              </p14:nvContentPartPr>
              <p14:xfrm>
                <a:off x="3802120" y="4319187"/>
                <a:ext cx="33480" cy="123840"/>
              </p14:xfrm>
            </p:contentPart>
          </mc:Choice>
          <mc:Fallback xmlns="">
            <p:pic>
              <p:nvPicPr>
                <p:cNvPr id="58" name="筆跡 57">
                  <a:extLst>
                    <a:ext uri="{FF2B5EF4-FFF2-40B4-BE49-F238E27FC236}">
                      <a16:creationId xmlns:a16="http://schemas.microsoft.com/office/drawing/2014/main" id="{39B3CB5A-132B-43F4-BDA4-807E7A85A2E4}"/>
                    </a:ext>
                  </a:extLst>
                </p:cNvPr>
                <p:cNvPicPr/>
                <p:nvPr/>
              </p:nvPicPr>
              <p:blipFill>
                <a:blip r:embed="rId92"/>
                <a:stretch>
                  <a:fillRect/>
                </a:stretch>
              </p:blipFill>
              <p:spPr>
                <a:xfrm>
                  <a:off x="3793480" y="4310547"/>
                  <a:ext cx="511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9" name="筆跡 58">
                  <a:extLst>
                    <a:ext uri="{FF2B5EF4-FFF2-40B4-BE49-F238E27FC236}">
                      <a16:creationId xmlns:a16="http://schemas.microsoft.com/office/drawing/2014/main" id="{5718314B-808B-420E-A764-A903C42479DC}"/>
                    </a:ext>
                  </a:extLst>
                </p14:cNvPr>
                <p14:cNvContentPartPr/>
                <p14:nvPr/>
              </p14:nvContentPartPr>
              <p14:xfrm>
                <a:off x="3803200" y="4319187"/>
                <a:ext cx="77400" cy="17640"/>
              </p14:xfrm>
            </p:contentPart>
          </mc:Choice>
          <mc:Fallback xmlns="">
            <p:pic>
              <p:nvPicPr>
                <p:cNvPr id="59" name="筆跡 58">
                  <a:extLst>
                    <a:ext uri="{FF2B5EF4-FFF2-40B4-BE49-F238E27FC236}">
                      <a16:creationId xmlns:a16="http://schemas.microsoft.com/office/drawing/2014/main" id="{5718314B-808B-420E-A764-A903C42479DC}"/>
                    </a:ext>
                  </a:extLst>
                </p:cNvPr>
                <p:cNvPicPr/>
                <p:nvPr/>
              </p:nvPicPr>
              <p:blipFill>
                <a:blip r:embed="rId94"/>
                <a:stretch>
                  <a:fillRect/>
                </a:stretch>
              </p:blipFill>
              <p:spPr>
                <a:xfrm>
                  <a:off x="3794560" y="4310547"/>
                  <a:ext cx="950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0" name="筆跡 59">
                  <a:extLst>
                    <a:ext uri="{FF2B5EF4-FFF2-40B4-BE49-F238E27FC236}">
                      <a16:creationId xmlns:a16="http://schemas.microsoft.com/office/drawing/2014/main" id="{F5AF6093-D8A8-414A-A35F-AA713D780F34}"/>
                    </a:ext>
                  </a:extLst>
                </p14:cNvPr>
                <p14:cNvContentPartPr/>
                <p14:nvPr/>
              </p14:nvContentPartPr>
              <p14:xfrm>
                <a:off x="4005520" y="4330707"/>
                <a:ext cx="47520" cy="115560"/>
              </p14:xfrm>
            </p:contentPart>
          </mc:Choice>
          <mc:Fallback xmlns="">
            <p:pic>
              <p:nvPicPr>
                <p:cNvPr id="60" name="筆跡 59">
                  <a:extLst>
                    <a:ext uri="{FF2B5EF4-FFF2-40B4-BE49-F238E27FC236}">
                      <a16:creationId xmlns:a16="http://schemas.microsoft.com/office/drawing/2014/main" id="{F5AF6093-D8A8-414A-A35F-AA713D780F34}"/>
                    </a:ext>
                  </a:extLst>
                </p:cNvPr>
                <p:cNvPicPr/>
                <p:nvPr/>
              </p:nvPicPr>
              <p:blipFill>
                <a:blip r:embed="rId96"/>
                <a:stretch>
                  <a:fillRect/>
                </a:stretch>
              </p:blipFill>
              <p:spPr>
                <a:xfrm>
                  <a:off x="3996520" y="4322067"/>
                  <a:ext cx="6516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1" name="筆跡 60">
                  <a:extLst>
                    <a:ext uri="{FF2B5EF4-FFF2-40B4-BE49-F238E27FC236}">
                      <a16:creationId xmlns:a16="http://schemas.microsoft.com/office/drawing/2014/main" id="{78CAD7D0-99EA-44C7-9629-D473BD81F4F9}"/>
                    </a:ext>
                  </a:extLst>
                </p14:cNvPr>
                <p14:cNvContentPartPr/>
                <p14:nvPr/>
              </p14:nvContentPartPr>
              <p14:xfrm>
                <a:off x="4033240" y="4330707"/>
                <a:ext cx="29160" cy="142920"/>
              </p14:xfrm>
            </p:contentPart>
          </mc:Choice>
          <mc:Fallback xmlns="">
            <p:pic>
              <p:nvPicPr>
                <p:cNvPr id="61" name="筆跡 60">
                  <a:extLst>
                    <a:ext uri="{FF2B5EF4-FFF2-40B4-BE49-F238E27FC236}">
                      <a16:creationId xmlns:a16="http://schemas.microsoft.com/office/drawing/2014/main" id="{78CAD7D0-99EA-44C7-9629-D473BD81F4F9}"/>
                    </a:ext>
                  </a:extLst>
                </p:cNvPr>
                <p:cNvPicPr/>
                <p:nvPr/>
              </p:nvPicPr>
              <p:blipFill>
                <a:blip r:embed="rId98"/>
                <a:stretch>
                  <a:fillRect/>
                </a:stretch>
              </p:blipFill>
              <p:spPr>
                <a:xfrm>
                  <a:off x="4024600" y="4322067"/>
                  <a:ext cx="468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2" name="筆跡 61">
                  <a:extLst>
                    <a:ext uri="{FF2B5EF4-FFF2-40B4-BE49-F238E27FC236}">
                      <a16:creationId xmlns:a16="http://schemas.microsoft.com/office/drawing/2014/main" id="{53B01476-5BE3-4075-A433-DD3046980555}"/>
                    </a:ext>
                  </a:extLst>
                </p14:cNvPr>
                <p14:cNvContentPartPr/>
                <p14:nvPr/>
              </p14:nvContentPartPr>
              <p14:xfrm>
                <a:off x="4105960" y="4323147"/>
                <a:ext cx="41400" cy="122400"/>
              </p14:xfrm>
            </p:contentPart>
          </mc:Choice>
          <mc:Fallback xmlns="">
            <p:pic>
              <p:nvPicPr>
                <p:cNvPr id="62" name="筆跡 61">
                  <a:extLst>
                    <a:ext uri="{FF2B5EF4-FFF2-40B4-BE49-F238E27FC236}">
                      <a16:creationId xmlns:a16="http://schemas.microsoft.com/office/drawing/2014/main" id="{53B01476-5BE3-4075-A433-DD3046980555}"/>
                    </a:ext>
                  </a:extLst>
                </p:cNvPr>
                <p:cNvPicPr/>
                <p:nvPr/>
              </p:nvPicPr>
              <p:blipFill>
                <a:blip r:embed="rId100"/>
                <a:stretch>
                  <a:fillRect/>
                </a:stretch>
              </p:blipFill>
              <p:spPr>
                <a:xfrm>
                  <a:off x="4097320" y="4314147"/>
                  <a:ext cx="5904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3" name="筆跡 62">
                  <a:extLst>
                    <a:ext uri="{FF2B5EF4-FFF2-40B4-BE49-F238E27FC236}">
                      <a16:creationId xmlns:a16="http://schemas.microsoft.com/office/drawing/2014/main" id="{37E40E05-D63A-4419-A600-EA5ACD365B3E}"/>
                    </a:ext>
                  </a:extLst>
                </p14:cNvPr>
                <p14:cNvContentPartPr/>
                <p14:nvPr/>
              </p14:nvContentPartPr>
              <p14:xfrm>
                <a:off x="4116760" y="4323147"/>
                <a:ext cx="35640" cy="37080"/>
              </p14:xfrm>
            </p:contentPart>
          </mc:Choice>
          <mc:Fallback xmlns="">
            <p:pic>
              <p:nvPicPr>
                <p:cNvPr id="63" name="筆跡 62">
                  <a:extLst>
                    <a:ext uri="{FF2B5EF4-FFF2-40B4-BE49-F238E27FC236}">
                      <a16:creationId xmlns:a16="http://schemas.microsoft.com/office/drawing/2014/main" id="{37E40E05-D63A-4419-A600-EA5ACD365B3E}"/>
                    </a:ext>
                  </a:extLst>
                </p:cNvPr>
                <p:cNvPicPr/>
                <p:nvPr/>
              </p:nvPicPr>
              <p:blipFill>
                <a:blip r:embed="rId102"/>
                <a:stretch>
                  <a:fillRect/>
                </a:stretch>
              </p:blipFill>
              <p:spPr>
                <a:xfrm>
                  <a:off x="4107760" y="4314147"/>
                  <a:ext cx="5328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82944" name="筆跡 82943">
                  <a:extLst>
                    <a:ext uri="{FF2B5EF4-FFF2-40B4-BE49-F238E27FC236}">
                      <a16:creationId xmlns:a16="http://schemas.microsoft.com/office/drawing/2014/main" id="{7DC184FD-29BE-4E1F-9D70-7586ABAD3C5F}"/>
                    </a:ext>
                  </a:extLst>
                </p14:cNvPr>
                <p14:cNvContentPartPr/>
                <p14:nvPr/>
              </p14:nvContentPartPr>
              <p14:xfrm>
                <a:off x="3775480" y="4526547"/>
                <a:ext cx="214200" cy="25920"/>
              </p14:xfrm>
            </p:contentPart>
          </mc:Choice>
          <mc:Fallback xmlns="">
            <p:pic>
              <p:nvPicPr>
                <p:cNvPr id="82944" name="筆跡 82943">
                  <a:extLst>
                    <a:ext uri="{FF2B5EF4-FFF2-40B4-BE49-F238E27FC236}">
                      <a16:creationId xmlns:a16="http://schemas.microsoft.com/office/drawing/2014/main" id="{7DC184FD-29BE-4E1F-9D70-7586ABAD3C5F}"/>
                    </a:ext>
                  </a:extLst>
                </p:cNvPr>
                <p:cNvPicPr/>
                <p:nvPr/>
              </p:nvPicPr>
              <p:blipFill>
                <a:blip r:embed="rId104"/>
                <a:stretch>
                  <a:fillRect/>
                </a:stretch>
              </p:blipFill>
              <p:spPr>
                <a:xfrm>
                  <a:off x="3766840" y="4517907"/>
                  <a:ext cx="23184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2947" name="筆跡 82946">
                  <a:extLst>
                    <a:ext uri="{FF2B5EF4-FFF2-40B4-BE49-F238E27FC236}">
                      <a16:creationId xmlns:a16="http://schemas.microsoft.com/office/drawing/2014/main" id="{3B8AD2EA-D316-4BFE-834A-4FCB00357B10}"/>
                    </a:ext>
                  </a:extLst>
                </p14:cNvPr>
                <p14:cNvContentPartPr/>
                <p14:nvPr/>
              </p14:nvContentPartPr>
              <p14:xfrm>
                <a:off x="3910480" y="2142267"/>
                <a:ext cx="55440" cy="2383200"/>
              </p14:xfrm>
            </p:contentPart>
          </mc:Choice>
          <mc:Fallback xmlns="">
            <p:pic>
              <p:nvPicPr>
                <p:cNvPr id="82947" name="筆跡 82946">
                  <a:extLst>
                    <a:ext uri="{FF2B5EF4-FFF2-40B4-BE49-F238E27FC236}">
                      <a16:creationId xmlns:a16="http://schemas.microsoft.com/office/drawing/2014/main" id="{3B8AD2EA-D316-4BFE-834A-4FCB00357B10}"/>
                    </a:ext>
                  </a:extLst>
                </p:cNvPr>
                <p:cNvPicPr/>
                <p:nvPr/>
              </p:nvPicPr>
              <p:blipFill>
                <a:blip r:embed="rId106"/>
                <a:stretch>
                  <a:fillRect/>
                </a:stretch>
              </p:blipFill>
              <p:spPr>
                <a:xfrm>
                  <a:off x="3901840" y="2133627"/>
                  <a:ext cx="73080" cy="24008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82949" name="筆跡 82948">
                  <a:extLst>
                    <a:ext uri="{FF2B5EF4-FFF2-40B4-BE49-F238E27FC236}">
                      <a16:creationId xmlns:a16="http://schemas.microsoft.com/office/drawing/2014/main" id="{BAE0B2CC-C6E9-495D-B99B-CFE7B75DC722}"/>
                    </a:ext>
                  </a:extLst>
                </p14:cNvPr>
                <p14:cNvContentPartPr/>
                <p14:nvPr/>
              </p14:nvContentPartPr>
              <p14:xfrm>
                <a:off x="3916600" y="2118147"/>
                <a:ext cx="45360" cy="84240"/>
              </p14:xfrm>
            </p:contentPart>
          </mc:Choice>
          <mc:Fallback xmlns="">
            <p:pic>
              <p:nvPicPr>
                <p:cNvPr id="82949" name="筆跡 82948">
                  <a:extLst>
                    <a:ext uri="{FF2B5EF4-FFF2-40B4-BE49-F238E27FC236}">
                      <a16:creationId xmlns:a16="http://schemas.microsoft.com/office/drawing/2014/main" id="{BAE0B2CC-C6E9-495D-B99B-CFE7B75DC722}"/>
                    </a:ext>
                  </a:extLst>
                </p:cNvPr>
                <p:cNvPicPr/>
                <p:nvPr/>
              </p:nvPicPr>
              <p:blipFill>
                <a:blip r:embed="rId108"/>
                <a:stretch>
                  <a:fillRect/>
                </a:stretch>
              </p:blipFill>
              <p:spPr>
                <a:xfrm>
                  <a:off x="3907960" y="2109507"/>
                  <a:ext cx="63000" cy="101880"/>
                </a:xfrm>
                <a:prstGeom prst="rect">
                  <a:avLst/>
                </a:prstGeom>
              </p:spPr>
            </p:pic>
          </mc:Fallback>
        </mc:AlternateContent>
      </p:grpSp>
      <p:grpSp>
        <p:nvGrpSpPr>
          <p:cNvPr id="82961" name="群組 82960">
            <a:extLst>
              <a:ext uri="{FF2B5EF4-FFF2-40B4-BE49-F238E27FC236}">
                <a16:creationId xmlns:a16="http://schemas.microsoft.com/office/drawing/2014/main" id="{ECC8E6FE-C982-46C2-B40E-46642F8D96C7}"/>
              </a:ext>
            </a:extLst>
          </p:cNvPr>
          <p:cNvGrpSpPr/>
          <p:nvPr/>
        </p:nvGrpSpPr>
        <p:grpSpPr>
          <a:xfrm>
            <a:off x="6448120" y="2034627"/>
            <a:ext cx="888840" cy="558360"/>
            <a:chOff x="6448120" y="2034627"/>
            <a:chExt cx="888840" cy="558360"/>
          </a:xfrm>
        </p:grpSpPr>
        <mc:AlternateContent xmlns:mc="http://schemas.openxmlformats.org/markup-compatibility/2006" xmlns:p14="http://schemas.microsoft.com/office/powerpoint/2010/main">
          <mc:Choice Requires="p14">
            <p:contentPart p14:bwMode="auto" r:id="rId109">
              <p14:nvContentPartPr>
                <p14:cNvPr id="82951" name="筆跡 82950">
                  <a:extLst>
                    <a:ext uri="{FF2B5EF4-FFF2-40B4-BE49-F238E27FC236}">
                      <a16:creationId xmlns:a16="http://schemas.microsoft.com/office/drawing/2014/main" id="{5ED289D8-71BB-4791-B2A7-9EF8D6824980}"/>
                    </a:ext>
                  </a:extLst>
                </p14:cNvPr>
                <p14:cNvContentPartPr/>
                <p14:nvPr/>
              </p14:nvContentPartPr>
              <p14:xfrm>
                <a:off x="6448120" y="2144427"/>
                <a:ext cx="248400" cy="448560"/>
              </p14:xfrm>
            </p:contentPart>
          </mc:Choice>
          <mc:Fallback xmlns="">
            <p:pic>
              <p:nvPicPr>
                <p:cNvPr id="82951" name="筆跡 82950">
                  <a:extLst>
                    <a:ext uri="{FF2B5EF4-FFF2-40B4-BE49-F238E27FC236}">
                      <a16:creationId xmlns:a16="http://schemas.microsoft.com/office/drawing/2014/main" id="{5ED289D8-71BB-4791-B2A7-9EF8D6824980}"/>
                    </a:ext>
                  </a:extLst>
                </p:cNvPr>
                <p:cNvPicPr/>
                <p:nvPr/>
              </p:nvPicPr>
              <p:blipFill>
                <a:blip r:embed="rId110"/>
                <a:stretch>
                  <a:fillRect/>
                </a:stretch>
              </p:blipFill>
              <p:spPr>
                <a:xfrm>
                  <a:off x="6439120" y="2135427"/>
                  <a:ext cx="266040" cy="4662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2952" name="筆跡 82951">
                  <a:extLst>
                    <a:ext uri="{FF2B5EF4-FFF2-40B4-BE49-F238E27FC236}">
                      <a16:creationId xmlns:a16="http://schemas.microsoft.com/office/drawing/2014/main" id="{292DDBCA-1BDD-4B11-A5C5-8782285E1468}"/>
                    </a:ext>
                  </a:extLst>
                </p14:cNvPr>
                <p14:cNvContentPartPr/>
                <p14:nvPr/>
              </p14:nvContentPartPr>
              <p14:xfrm>
                <a:off x="6782560" y="2306067"/>
                <a:ext cx="142560" cy="135000"/>
              </p14:xfrm>
            </p:contentPart>
          </mc:Choice>
          <mc:Fallback xmlns="">
            <p:pic>
              <p:nvPicPr>
                <p:cNvPr id="82952" name="筆跡 82951">
                  <a:extLst>
                    <a:ext uri="{FF2B5EF4-FFF2-40B4-BE49-F238E27FC236}">
                      <a16:creationId xmlns:a16="http://schemas.microsoft.com/office/drawing/2014/main" id="{292DDBCA-1BDD-4B11-A5C5-8782285E1468}"/>
                    </a:ext>
                  </a:extLst>
                </p:cNvPr>
                <p:cNvPicPr/>
                <p:nvPr/>
              </p:nvPicPr>
              <p:blipFill>
                <a:blip r:embed="rId112"/>
                <a:stretch>
                  <a:fillRect/>
                </a:stretch>
              </p:blipFill>
              <p:spPr>
                <a:xfrm>
                  <a:off x="6773920" y="2297067"/>
                  <a:ext cx="16020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2953" name="筆跡 82952">
                  <a:extLst>
                    <a:ext uri="{FF2B5EF4-FFF2-40B4-BE49-F238E27FC236}">
                      <a16:creationId xmlns:a16="http://schemas.microsoft.com/office/drawing/2014/main" id="{2801BD52-E2D3-434A-9D7A-3AB24BC35EB1}"/>
                    </a:ext>
                  </a:extLst>
                </p14:cNvPr>
                <p14:cNvContentPartPr/>
                <p14:nvPr/>
              </p14:nvContentPartPr>
              <p14:xfrm>
                <a:off x="7024480" y="2169267"/>
                <a:ext cx="29160" cy="244800"/>
              </p14:xfrm>
            </p:contentPart>
          </mc:Choice>
          <mc:Fallback xmlns="">
            <p:pic>
              <p:nvPicPr>
                <p:cNvPr id="82953" name="筆跡 82952">
                  <a:extLst>
                    <a:ext uri="{FF2B5EF4-FFF2-40B4-BE49-F238E27FC236}">
                      <a16:creationId xmlns:a16="http://schemas.microsoft.com/office/drawing/2014/main" id="{2801BD52-E2D3-434A-9D7A-3AB24BC35EB1}"/>
                    </a:ext>
                  </a:extLst>
                </p:cNvPr>
                <p:cNvPicPr/>
                <p:nvPr/>
              </p:nvPicPr>
              <p:blipFill>
                <a:blip r:embed="rId114"/>
                <a:stretch>
                  <a:fillRect/>
                </a:stretch>
              </p:blipFill>
              <p:spPr>
                <a:xfrm>
                  <a:off x="7015480" y="2160267"/>
                  <a:ext cx="4680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2954" name="筆跡 82953">
                  <a:extLst>
                    <a:ext uri="{FF2B5EF4-FFF2-40B4-BE49-F238E27FC236}">
                      <a16:creationId xmlns:a16="http://schemas.microsoft.com/office/drawing/2014/main" id="{E9AF84B0-5BA1-41DA-8812-F1942BE8E249}"/>
                    </a:ext>
                  </a:extLst>
                </p14:cNvPr>
                <p14:cNvContentPartPr/>
                <p14:nvPr/>
              </p14:nvContentPartPr>
              <p14:xfrm>
                <a:off x="7153720" y="2107707"/>
                <a:ext cx="100800" cy="310320"/>
              </p14:xfrm>
            </p:contentPart>
          </mc:Choice>
          <mc:Fallback xmlns="">
            <p:pic>
              <p:nvPicPr>
                <p:cNvPr id="82954" name="筆跡 82953">
                  <a:extLst>
                    <a:ext uri="{FF2B5EF4-FFF2-40B4-BE49-F238E27FC236}">
                      <a16:creationId xmlns:a16="http://schemas.microsoft.com/office/drawing/2014/main" id="{E9AF84B0-5BA1-41DA-8812-F1942BE8E249}"/>
                    </a:ext>
                  </a:extLst>
                </p:cNvPr>
                <p:cNvPicPr/>
                <p:nvPr/>
              </p:nvPicPr>
              <p:blipFill>
                <a:blip r:embed="rId116"/>
                <a:stretch>
                  <a:fillRect/>
                </a:stretch>
              </p:blipFill>
              <p:spPr>
                <a:xfrm>
                  <a:off x="7145080" y="2098707"/>
                  <a:ext cx="11844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2955" name="筆跡 82954">
                  <a:extLst>
                    <a:ext uri="{FF2B5EF4-FFF2-40B4-BE49-F238E27FC236}">
                      <a16:creationId xmlns:a16="http://schemas.microsoft.com/office/drawing/2014/main" id="{085FC3E0-436C-41C7-B528-BF5683041F96}"/>
                    </a:ext>
                  </a:extLst>
                </p14:cNvPr>
                <p14:cNvContentPartPr/>
                <p14:nvPr/>
              </p14:nvContentPartPr>
              <p14:xfrm>
                <a:off x="7222120" y="2034627"/>
                <a:ext cx="114840" cy="398880"/>
              </p14:xfrm>
            </p:contentPart>
          </mc:Choice>
          <mc:Fallback xmlns="">
            <p:pic>
              <p:nvPicPr>
                <p:cNvPr id="82955" name="筆跡 82954">
                  <a:extLst>
                    <a:ext uri="{FF2B5EF4-FFF2-40B4-BE49-F238E27FC236}">
                      <a16:creationId xmlns:a16="http://schemas.microsoft.com/office/drawing/2014/main" id="{085FC3E0-436C-41C7-B528-BF5683041F96}"/>
                    </a:ext>
                  </a:extLst>
                </p:cNvPr>
                <p:cNvPicPr/>
                <p:nvPr/>
              </p:nvPicPr>
              <p:blipFill>
                <a:blip r:embed="rId118"/>
                <a:stretch>
                  <a:fillRect/>
                </a:stretch>
              </p:blipFill>
              <p:spPr>
                <a:xfrm>
                  <a:off x="7213480" y="2025627"/>
                  <a:ext cx="132480" cy="416520"/>
                </a:xfrm>
                <a:prstGeom prst="rect">
                  <a:avLst/>
                </a:prstGeom>
              </p:spPr>
            </p:pic>
          </mc:Fallback>
        </mc:AlternateContent>
      </p:grpSp>
      <p:grpSp>
        <p:nvGrpSpPr>
          <p:cNvPr id="82960" name="群組 82959">
            <a:extLst>
              <a:ext uri="{FF2B5EF4-FFF2-40B4-BE49-F238E27FC236}">
                <a16:creationId xmlns:a16="http://schemas.microsoft.com/office/drawing/2014/main" id="{C5FE1743-F947-491F-9B7F-009731466CA1}"/>
              </a:ext>
            </a:extLst>
          </p:cNvPr>
          <p:cNvGrpSpPr/>
          <p:nvPr/>
        </p:nvGrpSpPr>
        <p:grpSpPr>
          <a:xfrm>
            <a:off x="7514080" y="2128947"/>
            <a:ext cx="631440" cy="367920"/>
            <a:chOff x="7514080" y="2128947"/>
            <a:chExt cx="631440" cy="367920"/>
          </a:xfrm>
        </p:grpSpPr>
        <mc:AlternateContent xmlns:mc="http://schemas.openxmlformats.org/markup-compatibility/2006" xmlns:p14="http://schemas.microsoft.com/office/powerpoint/2010/main">
          <mc:Choice Requires="p14">
            <p:contentPart p14:bwMode="auto" r:id="rId119">
              <p14:nvContentPartPr>
                <p14:cNvPr id="82956" name="筆跡 82955">
                  <a:extLst>
                    <a:ext uri="{FF2B5EF4-FFF2-40B4-BE49-F238E27FC236}">
                      <a16:creationId xmlns:a16="http://schemas.microsoft.com/office/drawing/2014/main" id="{2C66AA9D-F7E4-497C-86D1-C3FB09EE23DD}"/>
                    </a:ext>
                  </a:extLst>
                </p14:cNvPr>
                <p14:cNvContentPartPr/>
                <p14:nvPr/>
              </p14:nvContentPartPr>
              <p14:xfrm>
                <a:off x="7514080" y="2165307"/>
                <a:ext cx="102600" cy="249120"/>
              </p14:xfrm>
            </p:contentPart>
          </mc:Choice>
          <mc:Fallback xmlns="">
            <p:pic>
              <p:nvPicPr>
                <p:cNvPr id="82956" name="筆跡 82955">
                  <a:extLst>
                    <a:ext uri="{FF2B5EF4-FFF2-40B4-BE49-F238E27FC236}">
                      <a16:creationId xmlns:a16="http://schemas.microsoft.com/office/drawing/2014/main" id="{2C66AA9D-F7E4-497C-86D1-C3FB09EE23DD}"/>
                    </a:ext>
                  </a:extLst>
                </p:cNvPr>
                <p:cNvPicPr/>
                <p:nvPr/>
              </p:nvPicPr>
              <p:blipFill>
                <a:blip r:embed="rId120"/>
                <a:stretch>
                  <a:fillRect/>
                </a:stretch>
              </p:blipFill>
              <p:spPr>
                <a:xfrm>
                  <a:off x="7505080" y="2156667"/>
                  <a:ext cx="12024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2957" name="筆跡 82956">
                  <a:extLst>
                    <a:ext uri="{FF2B5EF4-FFF2-40B4-BE49-F238E27FC236}">
                      <a16:creationId xmlns:a16="http://schemas.microsoft.com/office/drawing/2014/main" id="{B438C31A-13C3-4ED8-AFD8-C7EB1AD58091}"/>
                    </a:ext>
                  </a:extLst>
                </p14:cNvPr>
                <p14:cNvContentPartPr/>
                <p14:nvPr/>
              </p14:nvContentPartPr>
              <p14:xfrm>
                <a:off x="7663840" y="2490747"/>
                <a:ext cx="5760" cy="6120"/>
              </p14:xfrm>
            </p:contentPart>
          </mc:Choice>
          <mc:Fallback xmlns="">
            <p:pic>
              <p:nvPicPr>
                <p:cNvPr id="82957" name="筆跡 82956">
                  <a:extLst>
                    <a:ext uri="{FF2B5EF4-FFF2-40B4-BE49-F238E27FC236}">
                      <a16:creationId xmlns:a16="http://schemas.microsoft.com/office/drawing/2014/main" id="{B438C31A-13C3-4ED8-AFD8-C7EB1AD58091}"/>
                    </a:ext>
                  </a:extLst>
                </p:cNvPr>
                <p:cNvPicPr/>
                <p:nvPr/>
              </p:nvPicPr>
              <p:blipFill>
                <a:blip r:embed="rId122"/>
                <a:stretch>
                  <a:fillRect/>
                </a:stretch>
              </p:blipFill>
              <p:spPr>
                <a:xfrm>
                  <a:off x="7655200" y="2481747"/>
                  <a:ext cx="234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2958" name="筆跡 82957">
                  <a:extLst>
                    <a:ext uri="{FF2B5EF4-FFF2-40B4-BE49-F238E27FC236}">
                      <a16:creationId xmlns:a16="http://schemas.microsoft.com/office/drawing/2014/main" id="{365FB4B6-E185-431C-A079-64045100A0C4}"/>
                    </a:ext>
                  </a:extLst>
                </p14:cNvPr>
                <p14:cNvContentPartPr/>
                <p14:nvPr/>
              </p14:nvContentPartPr>
              <p14:xfrm>
                <a:off x="7775080" y="2128947"/>
                <a:ext cx="370440" cy="356400"/>
              </p14:xfrm>
            </p:contentPart>
          </mc:Choice>
          <mc:Fallback xmlns="">
            <p:pic>
              <p:nvPicPr>
                <p:cNvPr id="82958" name="筆跡 82957">
                  <a:extLst>
                    <a:ext uri="{FF2B5EF4-FFF2-40B4-BE49-F238E27FC236}">
                      <a16:creationId xmlns:a16="http://schemas.microsoft.com/office/drawing/2014/main" id="{365FB4B6-E185-431C-A079-64045100A0C4}"/>
                    </a:ext>
                  </a:extLst>
                </p:cNvPr>
                <p:cNvPicPr/>
                <p:nvPr/>
              </p:nvPicPr>
              <p:blipFill>
                <a:blip r:embed="rId124"/>
                <a:stretch>
                  <a:fillRect/>
                </a:stretch>
              </p:blipFill>
              <p:spPr>
                <a:xfrm>
                  <a:off x="7766440" y="2119947"/>
                  <a:ext cx="388080" cy="374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5">
            <p14:nvContentPartPr>
              <p14:cNvPr id="82959" name="筆跡 82958">
                <a:extLst>
                  <a:ext uri="{FF2B5EF4-FFF2-40B4-BE49-F238E27FC236}">
                    <a16:creationId xmlns:a16="http://schemas.microsoft.com/office/drawing/2014/main" id="{9AA76444-432C-459E-99EC-AB66BF4F159B}"/>
                  </a:ext>
                </a:extLst>
              </p14:cNvPr>
              <p14:cNvContentPartPr/>
              <p14:nvPr/>
            </p14:nvContentPartPr>
            <p14:xfrm>
              <a:off x="8357200" y="2030667"/>
              <a:ext cx="137520" cy="483840"/>
            </p14:xfrm>
          </p:contentPart>
        </mc:Choice>
        <mc:Fallback xmlns="">
          <p:pic>
            <p:nvPicPr>
              <p:cNvPr id="82959" name="筆跡 82958">
                <a:extLst>
                  <a:ext uri="{FF2B5EF4-FFF2-40B4-BE49-F238E27FC236}">
                    <a16:creationId xmlns:a16="http://schemas.microsoft.com/office/drawing/2014/main" id="{9AA76444-432C-459E-99EC-AB66BF4F159B}"/>
                  </a:ext>
                </a:extLst>
              </p:cNvPr>
              <p:cNvPicPr/>
              <p:nvPr/>
            </p:nvPicPr>
            <p:blipFill>
              <a:blip r:embed="rId126"/>
              <a:stretch>
                <a:fillRect/>
              </a:stretch>
            </p:blipFill>
            <p:spPr>
              <a:xfrm>
                <a:off x="8348200" y="2021667"/>
                <a:ext cx="155160" cy="501480"/>
              </a:xfrm>
              <a:prstGeom prst="rect">
                <a:avLst/>
              </a:prstGeom>
            </p:spPr>
          </p:pic>
        </mc:Fallback>
      </mc:AlternateContent>
      <p:grpSp>
        <p:nvGrpSpPr>
          <p:cNvPr id="82982" name="群組 82981">
            <a:extLst>
              <a:ext uri="{FF2B5EF4-FFF2-40B4-BE49-F238E27FC236}">
                <a16:creationId xmlns:a16="http://schemas.microsoft.com/office/drawing/2014/main" id="{45F48572-82FB-4186-81FA-8617ED2E7ED7}"/>
              </a:ext>
            </a:extLst>
          </p:cNvPr>
          <p:cNvGrpSpPr/>
          <p:nvPr/>
        </p:nvGrpSpPr>
        <p:grpSpPr>
          <a:xfrm>
            <a:off x="6574480" y="2826627"/>
            <a:ext cx="1981080" cy="948240"/>
            <a:chOff x="6574480" y="2826627"/>
            <a:chExt cx="1981080" cy="948240"/>
          </a:xfrm>
        </p:grpSpPr>
        <mc:AlternateContent xmlns:mc="http://schemas.openxmlformats.org/markup-compatibility/2006" xmlns:p14="http://schemas.microsoft.com/office/powerpoint/2010/main">
          <mc:Choice Requires="p14">
            <p:contentPart p14:bwMode="auto" r:id="rId127">
              <p14:nvContentPartPr>
                <p14:cNvPr id="82962" name="筆跡 82961">
                  <a:extLst>
                    <a:ext uri="{FF2B5EF4-FFF2-40B4-BE49-F238E27FC236}">
                      <a16:creationId xmlns:a16="http://schemas.microsoft.com/office/drawing/2014/main" id="{BDE1778A-9ADF-43AE-99F2-CD119B928113}"/>
                    </a:ext>
                  </a:extLst>
                </p14:cNvPr>
                <p14:cNvContentPartPr/>
                <p14:nvPr/>
              </p14:nvContentPartPr>
              <p14:xfrm>
                <a:off x="6574480" y="3024987"/>
                <a:ext cx="248400" cy="226440"/>
              </p14:xfrm>
            </p:contentPart>
          </mc:Choice>
          <mc:Fallback xmlns="">
            <p:pic>
              <p:nvPicPr>
                <p:cNvPr id="82962" name="筆跡 82961">
                  <a:extLst>
                    <a:ext uri="{FF2B5EF4-FFF2-40B4-BE49-F238E27FC236}">
                      <a16:creationId xmlns:a16="http://schemas.microsoft.com/office/drawing/2014/main" id="{BDE1778A-9ADF-43AE-99F2-CD119B928113}"/>
                    </a:ext>
                  </a:extLst>
                </p:cNvPr>
                <p:cNvPicPr/>
                <p:nvPr/>
              </p:nvPicPr>
              <p:blipFill>
                <a:blip r:embed="rId128"/>
                <a:stretch>
                  <a:fillRect/>
                </a:stretch>
              </p:blipFill>
              <p:spPr>
                <a:xfrm>
                  <a:off x="6565480" y="3015987"/>
                  <a:ext cx="26604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2963" name="筆跡 82962">
                  <a:extLst>
                    <a:ext uri="{FF2B5EF4-FFF2-40B4-BE49-F238E27FC236}">
                      <a16:creationId xmlns:a16="http://schemas.microsoft.com/office/drawing/2014/main" id="{7D11445D-DCBA-4A7B-829F-7E44403FE285}"/>
                    </a:ext>
                  </a:extLst>
                </p14:cNvPr>
                <p14:cNvContentPartPr/>
                <p14:nvPr/>
              </p14:nvContentPartPr>
              <p14:xfrm>
                <a:off x="6874720" y="3102747"/>
                <a:ext cx="105120" cy="15840"/>
              </p14:xfrm>
            </p:contentPart>
          </mc:Choice>
          <mc:Fallback xmlns="">
            <p:pic>
              <p:nvPicPr>
                <p:cNvPr id="82963" name="筆跡 82962">
                  <a:extLst>
                    <a:ext uri="{FF2B5EF4-FFF2-40B4-BE49-F238E27FC236}">
                      <a16:creationId xmlns:a16="http://schemas.microsoft.com/office/drawing/2014/main" id="{7D11445D-DCBA-4A7B-829F-7E44403FE285}"/>
                    </a:ext>
                  </a:extLst>
                </p:cNvPr>
                <p:cNvPicPr/>
                <p:nvPr/>
              </p:nvPicPr>
              <p:blipFill>
                <a:blip r:embed="rId130"/>
                <a:stretch>
                  <a:fillRect/>
                </a:stretch>
              </p:blipFill>
              <p:spPr>
                <a:xfrm>
                  <a:off x="6865720" y="3094107"/>
                  <a:ext cx="12276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2964" name="筆跡 82963">
                  <a:extLst>
                    <a:ext uri="{FF2B5EF4-FFF2-40B4-BE49-F238E27FC236}">
                      <a16:creationId xmlns:a16="http://schemas.microsoft.com/office/drawing/2014/main" id="{8084B77F-37FA-4AE4-999F-1727B63CC676}"/>
                    </a:ext>
                  </a:extLst>
                </p14:cNvPr>
                <p14:cNvContentPartPr/>
                <p14:nvPr/>
              </p14:nvContentPartPr>
              <p14:xfrm>
                <a:off x="6856360" y="3247107"/>
                <a:ext cx="144720" cy="13680"/>
              </p14:xfrm>
            </p:contentPart>
          </mc:Choice>
          <mc:Fallback xmlns="">
            <p:pic>
              <p:nvPicPr>
                <p:cNvPr id="82964" name="筆跡 82963">
                  <a:extLst>
                    <a:ext uri="{FF2B5EF4-FFF2-40B4-BE49-F238E27FC236}">
                      <a16:creationId xmlns:a16="http://schemas.microsoft.com/office/drawing/2014/main" id="{8084B77F-37FA-4AE4-999F-1727B63CC676}"/>
                    </a:ext>
                  </a:extLst>
                </p:cNvPr>
                <p:cNvPicPr/>
                <p:nvPr/>
              </p:nvPicPr>
              <p:blipFill>
                <a:blip r:embed="rId132"/>
                <a:stretch>
                  <a:fillRect/>
                </a:stretch>
              </p:blipFill>
              <p:spPr>
                <a:xfrm>
                  <a:off x="6847720" y="3238467"/>
                  <a:ext cx="1623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2966" name="筆跡 82965">
                  <a:extLst>
                    <a:ext uri="{FF2B5EF4-FFF2-40B4-BE49-F238E27FC236}">
                      <a16:creationId xmlns:a16="http://schemas.microsoft.com/office/drawing/2014/main" id="{85B62D6E-A5D8-4E05-B68E-25113454F0C5}"/>
                    </a:ext>
                  </a:extLst>
                </p14:cNvPr>
                <p14:cNvContentPartPr/>
                <p14:nvPr/>
              </p14:nvContentPartPr>
              <p14:xfrm>
                <a:off x="7164520" y="3154587"/>
                <a:ext cx="1440" cy="237240"/>
              </p14:xfrm>
            </p:contentPart>
          </mc:Choice>
          <mc:Fallback xmlns="">
            <p:pic>
              <p:nvPicPr>
                <p:cNvPr id="82966" name="筆跡 82965">
                  <a:extLst>
                    <a:ext uri="{FF2B5EF4-FFF2-40B4-BE49-F238E27FC236}">
                      <a16:creationId xmlns:a16="http://schemas.microsoft.com/office/drawing/2014/main" id="{85B62D6E-A5D8-4E05-B68E-25113454F0C5}"/>
                    </a:ext>
                  </a:extLst>
                </p:cNvPr>
                <p:cNvPicPr/>
                <p:nvPr/>
              </p:nvPicPr>
              <p:blipFill>
                <a:blip r:embed="rId134"/>
                <a:stretch>
                  <a:fillRect/>
                </a:stretch>
              </p:blipFill>
              <p:spPr>
                <a:xfrm>
                  <a:off x="7155520" y="3145947"/>
                  <a:ext cx="1908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2967" name="筆跡 82966">
                  <a:extLst>
                    <a:ext uri="{FF2B5EF4-FFF2-40B4-BE49-F238E27FC236}">
                      <a16:creationId xmlns:a16="http://schemas.microsoft.com/office/drawing/2014/main" id="{55A7A7A1-EE9E-478D-B02A-4F6233175190}"/>
                    </a:ext>
                  </a:extLst>
                </p14:cNvPr>
                <p14:cNvContentPartPr/>
                <p14:nvPr/>
              </p14:nvContentPartPr>
              <p14:xfrm>
                <a:off x="7257040" y="3139467"/>
                <a:ext cx="80280" cy="277200"/>
              </p14:xfrm>
            </p:contentPart>
          </mc:Choice>
          <mc:Fallback xmlns="">
            <p:pic>
              <p:nvPicPr>
                <p:cNvPr id="82967" name="筆跡 82966">
                  <a:extLst>
                    <a:ext uri="{FF2B5EF4-FFF2-40B4-BE49-F238E27FC236}">
                      <a16:creationId xmlns:a16="http://schemas.microsoft.com/office/drawing/2014/main" id="{55A7A7A1-EE9E-478D-B02A-4F6233175190}"/>
                    </a:ext>
                  </a:extLst>
                </p:cNvPr>
                <p:cNvPicPr/>
                <p:nvPr/>
              </p:nvPicPr>
              <p:blipFill>
                <a:blip r:embed="rId136"/>
                <a:stretch>
                  <a:fillRect/>
                </a:stretch>
              </p:blipFill>
              <p:spPr>
                <a:xfrm>
                  <a:off x="7248040" y="3130467"/>
                  <a:ext cx="9792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2968" name="筆跡 82967">
                  <a:extLst>
                    <a:ext uri="{FF2B5EF4-FFF2-40B4-BE49-F238E27FC236}">
                      <a16:creationId xmlns:a16="http://schemas.microsoft.com/office/drawing/2014/main" id="{05EB3CC7-56A1-43B9-B898-4FB0EA1A0AB9}"/>
                    </a:ext>
                  </a:extLst>
                </p14:cNvPr>
                <p14:cNvContentPartPr/>
                <p14:nvPr/>
              </p14:nvContentPartPr>
              <p14:xfrm>
                <a:off x="7435960" y="3298947"/>
                <a:ext cx="360" cy="17640"/>
              </p14:xfrm>
            </p:contentPart>
          </mc:Choice>
          <mc:Fallback xmlns="">
            <p:pic>
              <p:nvPicPr>
                <p:cNvPr id="82968" name="筆跡 82967">
                  <a:extLst>
                    <a:ext uri="{FF2B5EF4-FFF2-40B4-BE49-F238E27FC236}">
                      <a16:creationId xmlns:a16="http://schemas.microsoft.com/office/drawing/2014/main" id="{05EB3CC7-56A1-43B9-B898-4FB0EA1A0AB9}"/>
                    </a:ext>
                  </a:extLst>
                </p:cNvPr>
                <p:cNvPicPr/>
                <p:nvPr/>
              </p:nvPicPr>
              <p:blipFill>
                <a:blip r:embed="rId138"/>
                <a:stretch>
                  <a:fillRect/>
                </a:stretch>
              </p:blipFill>
              <p:spPr>
                <a:xfrm>
                  <a:off x="7427320" y="3290307"/>
                  <a:ext cx="180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2969" name="筆跡 82968">
                  <a:extLst>
                    <a:ext uri="{FF2B5EF4-FFF2-40B4-BE49-F238E27FC236}">
                      <a16:creationId xmlns:a16="http://schemas.microsoft.com/office/drawing/2014/main" id="{9E673E79-A256-4F08-8AFA-FC7B809053F3}"/>
                    </a:ext>
                  </a:extLst>
                </p14:cNvPr>
                <p14:cNvContentPartPr/>
                <p14:nvPr/>
              </p14:nvContentPartPr>
              <p14:xfrm>
                <a:off x="7568800" y="3121467"/>
                <a:ext cx="90360" cy="249840"/>
              </p14:xfrm>
            </p:contentPart>
          </mc:Choice>
          <mc:Fallback xmlns="">
            <p:pic>
              <p:nvPicPr>
                <p:cNvPr id="82969" name="筆跡 82968">
                  <a:extLst>
                    <a:ext uri="{FF2B5EF4-FFF2-40B4-BE49-F238E27FC236}">
                      <a16:creationId xmlns:a16="http://schemas.microsoft.com/office/drawing/2014/main" id="{9E673E79-A256-4F08-8AFA-FC7B809053F3}"/>
                    </a:ext>
                  </a:extLst>
                </p:cNvPr>
                <p:cNvPicPr/>
                <p:nvPr/>
              </p:nvPicPr>
              <p:blipFill>
                <a:blip r:embed="rId140"/>
                <a:stretch>
                  <a:fillRect/>
                </a:stretch>
              </p:blipFill>
              <p:spPr>
                <a:xfrm>
                  <a:off x="7559800" y="3112827"/>
                  <a:ext cx="10800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2970" name="筆跡 82969">
                  <a:extLst>
                    <a:ext uri="{FF2B5EF4-FFF2-40B4-BE49-F238E27FC236}">
                      <a16:creationId xmlns:a16="http://schemas.microsoft.com/office/drawing/2014/main" id="{106532E7-0642-4D12-B92C-2F2DD2A384BE}"/>
                    </a:ext>
                  </a:extLst>
                </p14:cNvPr>
                <p14:cNvContentPartPr/>
                <p14:nvPr/>
              </p14:nvContentPartPr>
              <p14:xfrm>
                <a:off x="7695880" y="3360867"/>
                <a:ext cx="12240" cy="38880"/>
              </p14:xfrm>
            </p:contentPart>
          </mc:Choice>
          <mc:Fallback xmlns="">
            <p:pic>
              <p:nvPicPr>
                <p:cNvPr id="82970" name="筆跡 82969">
                  <a:extLst>
                    <a:ext uri="{FF2B5EF4-FFF2-40B4-BE49-F238E27FC236}">
                      <a16:creationId xmlns:a16="http://schemas.microsoft.com/office/drawing/2014/main" id="{106532E7-0642-4D12-B92C-2F2DD2A384BE}"/>
                    </a:ext>
                  </a:extLst>
                </p:cNvPr>
                <p:cNvPicPr/>
                <p:nvPr/>
              </p:nvPicPr>
              <p:blipFill>
                <a:blip r:embed="rId142"/>
                <a:stretch>
                  <a:fillRect/>
                </a:stretch>
              </p:blipFill>
              <p:spPr>
                <a:xfrm>
                  <a:off x="7687240" y="3351867"/>
                  <a:ext cx="2988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82971" name="筆跡 82970">
                  <a:extLst>
                    <a:ext uri="{FF2B5EF4-FFF2-40B4-BE49-F238E27FC236}">
                      <a16:creationId xmlns:a16="http://schemas.microsoft.com/office/drawing/2014/main" id="{FDCB5995-D344-464D-B155-62C92F667028}"/>
                    </a:ext>
                  </a:extLst>
                </p14:cNvPr>
                <p14:cNvContentPartPr/>
                <p14:nvPr/>
              </p14:nvContentPartPr>
              <p14:xfrm>
                <a:off x="7756000" y="3089427"/>
                <a:ext cx="74160" cy="285480"/>
              </p14:xfrm>
            </p:contentPart>
          </mc:Choice>
          <mc:Fallback xmlns="">
            <p:pic>
              <p:nvPicPr>
                <p:cNvPr id="82971" name="筆跡 82970">
                  <a:extLst>
                    <a:ext uri="{FF2B5EF4-FFF2-40B4-BE49-F238E27FC236}">
                      <a16:creationId xmlns:a16="http://schemas.microsoft.com/office/drawing/2014/main" id="{FDCB5995-D344-464D-B155-62C92F667028}"/>
                    </a:ext>
                  </a:extLst>
                </p:cNvPr>
                <p:cNvPicPr/>
                <p:nvPr/>
              </p:nvPicPr>
              <p:blipFill>
                <a:blip r:embed="rId144"/>
                <a:stretch>
                  <a:fillRect/>
                </a:stretch>
              </p:blipFill>
              <p:spPr>
                <a:xfrm>
                  <a:off x="7747000" y="3080427"/>
                  <a:ext cx="9180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82972" name="筆跡 82971">
                  <a:extLst>
                    <a:ext uri="{FF2B5EF4-FFF2-40B4-BE49-F238E27FC236}">
                      <a16:creationId xmlns:a16="http://schemas.microsoft.com/office/drawing/2014/main" id="{0680554A-E710-4611-B709-F18E6D1E27B8}"/>
                    </a:ext>
                  </a:extLst>
                </p14:cNvPr>
                <p14:cNvContentPartPr/>
                <p14:nvPr/>
              </p14:nvContentPartPr>
              <p14:xfrm>
                <a:off x="7802800" y="3075747"/>
                <a:ext cx="94320" cy="44640"/>
              </p14:xfrm>
            </p:contentPart>
          </mc:Choice>
          <mc:Fallback xmlns="">
            <p:pic>
              <p:nvPicPr>
                <p:cNvPr id="82972" name="筆跡 82971">
                  <a:extLst>
                    <a:ext uri="{FF2B5EF4-FFF2-40B4-BE49-F238E27FC236}">
                      <a16:creationId xmlns:a16="http://schemas.microsoft.com/office/drawing/2014/main" id="{0680554A-E710-4611-B709-F18E6D1E27B8}"/>
                    </a:ext>
                  </a:extLst>
                </p:cNvPr>
                <p:cNvPicPr/>
                <p:nvPr/>
              </p:nvPicPr>
              <p:blipFill>
                <a:blip r:embed="rId146"/>
                <a:stretch>
                  <a:fillRect/>
                </a:stretch>
              </p:blipFill>
              <p:spPr>
                <a:xfrm>
                  <a:off x="7794160" y="3067107"/>
                  <a:ext cx="1119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82974" name="筆跡 82973">
                  <a:extLst>
                    <a:ext uri="{FF2B5EF4-FFF2-40B4-BE49-F238E27FC236}">
                      <a16:creationId xmlns:a16="http://schemas.microsoft.com/office/drawing/2014/main" id="{65B2F325-EB09-4BDD-96A9-7619A487F7B5}"/>
                    </a:ext>
                  </a:extLst>
                </p14:cNvPr>
                <p14:cNvContentPartPr/>
                <p14:nvPr/>
              </p14:nvContentPartPr>
              <p14:xfrm>
                <a:off x="7771480" y="3108507"/>
                <a:ext cx="167760" cy="252720"/>
              </p14:xfrm>
            </p:contentPart>
          </mc:Choice>
          <mc:Fallback xmlns="">
            <p:pic>
              <p:nvPicPr>
                <p:cNvPr id="82974" name="筆跡 82973">
                  <a:extLst>
                    <a:ext uri="{FF2B5EF4-FFF2-40B4-BE49-F238E27FC236}">
                      <a16:creationId xmlns:a16="http://schemas.microsoft.com/office/drawing/2014/main" id="{65B2F325-EB09-4BDD-96A9-7619A487F7B5}"/>
                    </a:ext>
                  </a:extLst>
                </p:cNvPr>
                <p:cNvPicPr/>
                <p:nvPr/>
              </p:nvPicPr>
              <p:blipFill>
                <a:blip r:embed="rId148"/>
                <a:stretch>
                  <a:fillRect/>
                </a:stretch>
              </p:blipFill>
              <p:spPr>
                <a:xfrm>
                  <a:off x="7762480" y="3099867"/>
                  <a:ext cx="18540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82975" name="筆跡 82974">
                  <a:extLst>
                    <a:ext uri="{FF2B5EF4-FFF2-40B4-BE49-F238E27FC236}">
                      <a16:creationId xmlns:a16="http://schemas.microsoft.com/office/drawing/2014/main" id="{3AE14B4A-A59E-48E2-8DC7-4C1C76053F64}"/>
                    </a:ext>
                  </a:extLst>
                </p14:cNvPr>
                <p14:cNvContentPartPr/>
                <p14:nvPr/>
              </p14:nvContentPartPr>
              <p14:xfrm>
                <a:off x="7841320" y="3125787"/>
                <a:ext cx="88200" cy="340920"/>
              </p14:xfrm>
            </p:contentPart>
          </mc:Choice>
          <mc:Fallback xmlns="">
            <p:pic>
              <p:nvPicPr>
                <p:cNvPr id="82975" name="筆跡 82974">
                  <a:extLst>
                    <a:ext uri="{FF2B5EF4-FFF2-40B4-BE49-F238E27FC236}">
                      <a16:creationId xmlns:a16="http://schemas.microsoft.com/office/drawing/2014/main" id="{3AE14B4A-A59E-48E2-8DC7-4C1C76053F64}"/>
                    </a:ext>
                  </a:extLst>
                </p:cNvPr>
                <p:cNvPicPr/>
                <p:nvPr/>
              </p:nvPicPr>
              <p:blipFill>
                <a:blip r:embed="rId150"/>
                <a:stretch>
                  <a:fillRect/>
                </a:stretch>
              </p:blipFill>
              <p:spPr>
                <a:xfrm>
                  <a:off x="7832680" y="3117147"/>
                  <a:ext cx="10584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82976" name="筆跡 82975">
                  <a:extLst>
                    <a:ext uri="{FF2B5EF4-FFF2-40B4-BE49-F238E27FC236}">
                      <a16:creationId xmlns:a16="http://schemas.microsoft.com/office/drawing/2014/main" id="{8525B22B-2831-4F6A-8F0B-527081A5D79E}"/>
                    </a:ext>
                  </a:extLst>
                </p14:cNvPr>
                <p14:cNvContentPartPr/>
                <p14:nvPr/>
              </p14:nvContentPartPr>
              <p14:xfrm>
                <a:off x="8042560" y="3306867"/>
                <a:ext cx="4680" cy="83160"/>
              </p14:xfrm>
            </p:contentPart>
          </mc:Choice>
          <mc:Fallback xmlns="">
            <p:pic>
              <p:nvPicPr>
                <p:cNvPr id="82976" name="筆跡 82975">
                  <a:extLst>
                    <a:ext uri="{FF2B5EF4-FFF2-40B4-BE49-F238E27FC236}">
                      <a16:creationId xmlns:a16="http://schemas.microsoft.com/office/drawing/2014/main" id="{8525B22B-2831-4F6A-8F0B-527081A5D79E}"/>
                    </a:ext>
                  </a:extLst>
                </p:cNvPr>
                <p:cNvPicPr/>
                <p:nvPr/>
              </p:nvPicPr>
              <p:blipFill>
                <a:blip r:embed="rId152"/>
                <a:stretch>
                  <a:fillRect/>
                </a:stretch>
              </p:blipFill>
              <p:spPr>
                <a:xfrm>
                  <a:off x="8033560" y="3297867"/>
                  <a:ext cx="223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82978" name="筆跡 82977">
                  <a:extLst>
                    <a:ext uri="{FF2B5EF4-FFF2-40B4-BE49-F238E27FC236}">
                      <a16:creationId xmlns:a16="http://schemas.microsoft.com/office/drawing/2014/main" id="{6CD7F737-4FD6-4EA0-B2DE-35B944615973}"/>
                    </a:ext>
                  </a:extLst>
                </p14:cNvPr>
                <p14:cNvContentPartPr/>
                <p14:nvPr/>
              </p14:nvContentPartPr>
              <p14:xfrm>
                <a:off x="8185840" y="3240987"/>
                <a:ext cx="111600" cy="309600"/>
              </p14:xfrm>
            </p:contentPart>
          </mc:Choice>
          <mc:Fallback xmlns="">
            <p:pic>
              <p:nvPicPr>
                <p:cNvPr id="82978" name="筆跡 82977">
                  <a:extLst>
                    <a:ext uri="{FF2B5EF4-FFF2-40B4-BE49-F238E27FC236}">
                      <a16:creationId xmlns:a16="http://schemas.microsoft.com/office/drawing/2014/main" id="{6CD7F737-4FD6-4EA0-B2DE-35B944615973}"/>
                    </a:ext>
                  </a:extLst>
                </p:cNvPr>
                <p:cNvPicPr/>
                <p:nvPr/>
              </p:nvPicPr>
              <p:blipFill>
                <a:blip r:embed="rId154"/>
                <a:stretch>
                  <a:fillRect/>
                </a:stretch>
              </p:blipFill>
              <p:spPr>
                <a:xfrm>
                  <a:off x="8176840" y="3232347"/>
                  <a:ext cx="12924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82979" name="筆跡 82978">
                  <a:extLst>
                    <a:ext uri="{FF2B5EF4-FFF2-40B4-BE49-F238E27FC236}">
                      <a16:creationId xmlns:a16="http://schemas.microsoft.com/office/drawing/2014/main" id="{6CF0BF09-C2F5-490B-914A-CB7EA340AC1A}"/>
                    </a:ext>
                  </a:extLst>
                </p14:cNvPr>
                <p14:cNvContentPartPr/>
                <p14:nvPr/>
              </p14:nvContentPartPr>
              <p14:xfrm>
                <a:off x="8339920" y="3553107"/>
                <a:ext cx="1440" cy="67680"/>
              </p14:xfrm>
            </p:contentPart>
          </mc:Choice>
          <mc:Fallback xmlns="">
            <p:pic>
              <p:nvPicPr>
                <p:cNvPr id="82979" name="筆跡 82978">
                  <a:extLst>
                    <a:ext uri="{FF2B5EF4-FFF2-40B4-BE49-F238E27FC236}">
                      <a16:creationId xmlns:a16="http://schemas.microsoft.com/office/drawing/2014/main" id="{6CF0BF09-C2F5-490B-914A-CB7EA340AC1A}"/>
                    </a:ext>
                  </a:extLst>
                </p:cNvPr>
                <p:cNvPicPr/>
                <p:nvPr/>
              </p:nvPicPr>
              <p:blipFill>
                <a:blip r:embed="rId156"/>
                <a:stretch>
                  <a:fillRect/>
                </a:stretch>
              </p:blipFill>
              <p:spPr>
                <a:xfrm>
                  <a:off x="8330920" y="3544467"/>
                  <a:ext cx="190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82980" name="筆跡 82979">
                  <a:extLst>
                    <a:ext uri="{FF2B5EF4-FFF2-40B4-BE49-F238E27FC236}">
                      <a16:creationId xmlns:a16="http://schemas.microsoft.com/office/drawing/2014/main" id="{7AC3D171-2359-45B8-BA18-6EAD3BC44E77}"/>
                    </a:ext>
                  </a:extLst>
                </p14:cNvPr>
                <p14:cNvContentPartPr/>
                <p14:nvPr/>
              </p14:nvContentPartPr>
              <p14:xfrm>
                <a:off x="8402920" y="3189507"/>
                <a:ext cx="152640" cy="419040"/>
              </p14:xfrm>
            </p:contentPart>
          </mc:Choice>
          <mc:Fallback xmlns="">
            <p:pic>
              <p:nvPicPr>
                <p:cNvPr id="82980" name="筆跡 82979">
                  <a:extLst>
                    <a:ext uri="{FF2B5EF4-FFF2-40B4-BE49-F238E27FC236}">
                      <a16:creationId xmlns:a16="http://schemas.microsoft.com/office/drawing/2014/main" id="{7AC3D171-2359-45B8-BA18-6EAD3BC44E77}"/>
                    </a:ext>
                  </a:extLst>
                </p:cNvPr>
                <p:cNvPicPr/>
                <p:nvPr/>
              </p:nvPicPr>
              <p:blipFill>
                <a:blip r:embed="rId158"/>
                <a:stretch>
                  <a:fillRect/>
                </a:stretch>
              </p:blipFill>
              <p:spPr>
                <a:xfrm>
                  <a:off x="8393920" y="3180507"/>
                  <a:ext cx="170280" cy="4366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82981" name="筆跡 82980">
                  <a:extLst>
                    <a:ext uri="{FF2B5EF4-FFF2-40B4-BE49-F238E27FC236}">
                      <a16:creationId xmlns:a16="http://schemas.microsoft.com/office/drawing/2014/main" id="{0A1E8922-D071-4865-A2F7-E3F751B84E01}"/>
                    </a:ext>
                  </a:extLst>
                </p14:cNvPr>
                <p14:cNvContentPartPr/>
                <p14:nvPr/>
              </p14:nvContentPartPr>
              <p14:xfrm>
                <a:off x="6878680" y="2826627"/>
                <a:ext cx="1528560" cy="948240"/>
              </p14:xfrm>
            </p:contentPart>
          </mc:Choice>
          <mc:Fallback xmlns="">
            <p:pic>
              <p:nvPicPr>
                <p:cNvPr id="82981" name="筆跡 82980">
                  <a:extLst>
                    <a:ext uri="{FF2B5EF4-FFF2-40B4-BE49-F238E27FC236}">
                      <a16:creationId xmlns:a16="http://schemas.microsoft.com/office/drawing/2014/main" id="{0A1E8922-D071-4865-A2F7-E3F751B84E01}"/>
                    </a:ext>
                  </a:extLst>
                </p:cNvPr>
                <p:cNvPicPr/>
                <p:nvPr/>
              </p:nvPicPr>
              <p:blipFill>
                <a:blip r:embed="rId160"/>
                <a:stretch>
                  <a:fillRect/>
                </a:stretch>
              </p:blipFill>
              <p:spPr>
                <a:xfrm>
                  <a:off x="6870040" y="2817987"/>
                  <a:ext cx="1546200" cy="965880"/>
                </a:xfrm>
                <a:prstGeom prst="rect">
                  <a:avLst/>
                </a:prstGeom>
              </p:spPr>
            </p:pic>
          </mc:Fallback>
        </mc:AlternateContent>
      </p:grpSp>
      <p:grpSp>
        <p:nvGrpSpPr>
          <p:cNvPr id="82988" name="群組 82987">
            <a:extLst>
              <a:ext uri="{FF2B5EF4-FFF2-40B4-BE49-F238E27FC236}">
                <a16:creationId xmlns:a16="http://schemas.microsoft.com/office/drawing/2014/main" id="{D6136F92-D117-4BEB-80E8-E451A7BE601C}"/>
              </a:ext>
            </a:extLst>
          </p:cNvPr>
          <p:cNvGrpSpPr/>
          <p:nvPr/>
        </p:nvGrpSpPr>
        <p:grpSpPr>
          <a:xfrm>
            <a:off x="6940960" y="3703947"/>
            <a:ext cx="862200" cy="515520"/>
            <a:chOff x="6940960" y="3703947"/>
            <a:chExt cx="862200" cy="515520"/>
          </a:xfrm>
        </p:grpSpPr>
        <mc:AlternateContent xmlns:mc="http://schemas.openxmlformats.org/markup-compatibility/2006" xmlns:p14="http://schemas.microsoft.com/office/powerpoint/2010/main">
          <mc:Choice Requires="p14">
            <p:contentPart p14:bwMode="auto" r:id="rId161">
              <p14:nvContentPartPr>
                <p14:cNvPr id="82983" name="筆跡 82982">
                  <a:extLst>
                    <a:ext uri="{FF2B5EF4-FFF2-40B4-BE49-F238E27FC236}">
                      <a16:creationId xmlns:a16="http://schemas.microsoft.com/office/drawing/2014/main" id="{F53FFD89-40FD-4B7D-B4E6-FC50DA9BDE45}"/>
                    </a:ext>
                  </a:extLst>
                </p14:cNvPr>
                <p14:cNvContentPartPr/>
                <p14:nvPr/>
              </p14:nvContentPartPr>
              <p14:xfrm>
                <a:off x="6940960" y="3920667"/>
                <a:ext cx="163800" cy="17640"/>
              </p14:xfrm>
            </p:contentPart>
          </mc:Choice>
          <mc:Fallback xmlns="">
            <p:pic>
              <p:nvPicPr>
                <p:cNvPr id="82983" name="筆跡 82982">
                  <a:extLst>
                    <a:ext uri="{FF2B5EF4-FFF2-40B4-BE49-F238E27FC236}">
                      <a16:creationId xmlns:a16="http://schemas.microsoft.com/office/drawing/2014/main" id="{F53FFD89-40FD-4B7D-B4E6-FC50DA9BDE45}"/>
                    </a:ext>
                  </a:extLst>
                </p:cNvPr>
                <p:cNvPicPr/>
                <p:nvPr/>
              </p:nvPicPr>
              <p:blipFill>
                <a:blip r:embed="rId162"/>
                <a:stretch>
                  <a:fillRect/>
                </a:stretch>
              </p:blipFill>
              <p:spPr>
                <a:xfrm>
                  <a:off x="6932320" y="3912027"/>
                  <a:ext cx="1814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82984" name="筆跡 82983">
                  <a:extLst>
                    <a:ext uri="{FF2B5EF4-FFF2-40B4-BE49-F238E27FC236}">
                      <a16:creationId xmlns:a16="http://schemas.microsoft.com/office/drawing/2014/main" id="{093007B5-C9C4-410F-BA8C-AED4602BC4A2}"/>
                    </a:ext>
                  </a:extLst>
                </p14:cNvPr>
                <p14:cNvContentPartPr/>
                <p14:nvPr/>
              </p14:nvContentPartPr>
              <p14:xfrm>
                <a:off x="6999640" y="3994107"/>
                <a:ext cx="102960" cy="13680"/>
              </p14:xfrm>
            </p:contentPart>
          </mc:Choice>
          <mc:Fallback xmlns="">
            <p:pic>
              <p:nvPicPr>
                <p:cNvPr id="82984" name="筆跡 82983">
                  <a:extLst>
                    <a:ext uri="{FF2B5EF4-FFF2-40B4-BE49-F238E27FC236}">
                      <a16:creationId xmlns:a16="http://schemas.microsoft.com/office/drawing/2014/main" id="{093007B5-C9C4-410F-BA8C-AED4602BC4A2}"/>
                    </a:ext>
                  </a:extLst>
                </p:cNvPr>
                <p:cNvPicPr/>
                <p:nvPr/>
              </p:nvPicPr>
              <p:blipFill>
                <a:blip r:embed="rId164"/>
                <a:stretch>
                  <a:fillRect/>
                </a:stretch>
              </p:blipFill>
              <p:spPr>
                <a:xfrm>
                  <a:off x="6991000" y="3985107"/>
                  <a:ext cx="1206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82985" name="筆跡 82984">
                  <a:extLst>
                    <a:ext uri="{FF2B5EF4-FFF2-40B4-BE49-F238E27FC236}">
                      <a16:creationId xmlns:a16="http://schemas.microsoft.com/office/drawing/2014/main" id="{6C79E6FD-5A34-4316-9D84-3BBBEBD87872}"/>
                    </a:ext>
                  </a:extLst>
                </p14:cNvPr>
                <p14:cNvContentPartPr/>
                <p14:nvPr/>
              </p14:nvContentPartPr>
              <p14:xfrm>
                <a:off x="7198720" y="3703947"/>
                <a:ext cx="582120" cy="515520"/>
              </p14:xfrm>
            </p:contentPart>
          </mc:Choice>
          <mc:Fallback xmlns="">
            <p:pic>
              <p:nvPicPr>
                <p:cNvPr id="82985" name="筆跡 82984">
                  <a:extLst>
                    <a:ext uri="{FF2B5EF4-FFF2-40B4-BE49-F238E27FC236}">
                      <a16:creationId xmlns:a16="http://schemas.microsoft.com/office/drawing/2014/main" id="{6C79E6FD-5A34-4316-9D84-3BBBEBD87872}"/>
                    </a:ext>
                  </a:extLst>
                </p:cNvPr>
                <p:cNvPicPr/>
                <p:nvPr/>
              </p:nvPicPr>
              <p:blipFill>
                <a:blip r:embed="rId166"/>
                <a:stretch>
                  <a:fillRect/>
                </a:stretch>
              </p:blipFill>
              <p:spPr>
                <a:xfrm>
                  <a:off x="7189720" y="3694947"/>
                  <a:ext cx="599760" cy="5331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82986" name="筆跡 82985">
                  <a:extLst>
                    <a:ext uri="{FF2B5EF4-FFF2-40B4-BE49-F238E27FC236}">
                      <a16:creationId xmlns:a16="http://schemas.microsoft.com/office/drawing/2014/main" id="{F27CEF1E-5677-4AC1-A99B-29D48AC93097}"/>
                    </a:ext>
                  </a:extLst>
                </p14:cNvPr>
                <p14:cNvContentPartPr/>
                <p14:nvPr/>
              </p14:nvContentPartPr>
              <p14:xfrm>
                <a:off x="7516240" y="3977547"/>
                <a:ext cx="286920" cy="198720"/>
              </p14:xfrm>
            </p:contentPart>
          </mc:Choice>
          <mc:Fallback xmlns="">
            <p:pic>
              <p:nvPicPr>
                <p:cNvPr id="82986" name="筆跡 82985">
                  <a:extLst>
                    <a:ext uri="{FF2B5EF4-FFF2-40B4-BE49-F238E27FC236}">
                      <a16:creationId xmlns:a16="http://schemas.microsoft.com/office/drawing/2014/main" id="{F27CEF1E-5677-4AC1-A99B-29D48AC93097}"/>
                    </a:ext>
                  </a:extLst>
                </p:cNvPr>
                <p:cNvPicPr/>
                <p:nvPr/>
              </p:nvPicPr>
              <p:blipFill>
                <a:blip r:embed="rId168"/>
                <a:stretch>
                  <a:fillRect/>
                </a:stretch>
              </p:blipFill>
              <p:spPr>
                <a:xfrm>
                  <a:off x="7507600" y="3968547"/>
                  <a:ext cx="30456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82987" name="筆跡 82986">
                  <a:extLst>
                    <a:ext uri="{FF2B5EF4-FFF2-40B4-BE49-F238E27FC236}">
                      <a16:creationId xmlns:a16="http://schemas.microsoft.com/office/drawing/2014/main" id="{99F15756-A4AC-479A-A55D-96DA2D04EBF4}"/>
                    </a:ext>
                  </a:extLst>
                </p14:cNvPr>
                <p14:cNvContentPartPr/>
                <p14:nvPr/>
              </p14:nvContentPartPr>
              <p14:xfrm>
                <a:off x="7592200" y="3894027"/>
                <a:ext cx="176760" cy="314280"/>
              </p14:xfrm>
            </p:contentPart>
          </mc:Choice>
          <mc:Fallback xmlns="">
            <p:pic>
              <p:nvPicPr>
                <p:cNvPr id="82987" name="筆跡 82986">
                  <a:extLst>
                    <a:ext uri="{FF2B5EF4-FFF2-40B4-BE49-F238E27FC236}">
                      <a16:creationId xmlns:a16="http://schemas.microsoft.com/office/drawing/2014/main" id="{99F15756-A4AC-479A-A55D-96DA2D04EBF4}"/>
                    </a:ext>
                  </a:extLst>
                </p:cNvPr>
                <p:cNvPicPr/>
                <p:nvPr/>
              </p:nvPicPr>
              <p:blipFill>
                <a:blip r:embed="rId170"/>
                <a:stretch>
                  <a:fillRect/>
                </a:stretch>
              </p:blipFill>
              <p:spPr>
                <a:xfrm>
                  <a:off x="7583560" y="3885027"/>
                  <a:ext cx="194400" cy="331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1">
            <p14:nvContentPartPr>
              <p14:cNvPr id="82989" name="筆跡 82988">
                <a:extLst>
                  <a:ext uri="{FF2B5EF4-FFF2-40B4-BE49-F238E27FC236}">
                    <a16:creationId xmlns:a16="http://schemas.microsoft.com/office/drawing/2014/main" id="{874BEADD-E129-4132-BF0C-143165C119A2}"/>
                  </a:ext>
                </a:extLst>
              </p14:cNvPr>
              <p14:cNvContentPartPr/>
              <p14:nvPr/>
            </p14:nvContentPartPr>
            <p14:xfrm>
              <a:off x="6418960" y="2586867"/>
              <a:ext cx="312480" cy="4320"/>
            </p14:xfrm>
          </p:contentPart>
        </mc:Choice>
        <mc:Fallback xmlns="">
          <p:pic>
            <p:nvPicPr>
              <p:cNvPr id="82989" name="筆跡 82988">
                <a:extLst>
                  <a:ext uri="{FF2B5EF4-FFF2-40B4-BE49-F238E27FC236}">
                    <a16:creationId xmlns:a16="http://schemas.microsoft.com/office/drawing/2014/main" id="{874BEADD-E129-4132-BF0C-143165C119A2}"/>
                  </a:ext>
                </a:extLst>
              </p:cNvPr>
              <p:cNvPicPr/>
              <p:nvPr/>
            </p:nvPicPr>
            <p:blipFill>
              <a:blip r:embed="rId172"/>
              <a:stretch>
                <a:fillRect/>
              </a:stretch>
            </p:blipFill>
            <p:spPr>
              <a:xfrm>
                <a:off x="6410320" y="2578227"/>
                <a:ext cx="330120" cy="2196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zh-TW" sz="40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j-cs"/>
              </a:rPr>
              <a:t>常態逼近</a:t>
            </a:r>
            <a:r>
              <a:rPr lang="en-US" altLang="zh-TW" dirty="0"/>
              <a:t>(</a:t>
            </a:r>
            <a:r>
              <a:rPr lang="zh-TW" altLang="en-US" dirty="0"/>
              <a:t>續</a:t>
            </a:r>
            <a:r>
              <a:rPr lang="en-US" altLang="zh-TW" dirty="0"/>
              <a:t>)</a:t>
            </a:r>
            <a:endParaRPr lang="zh-TW" altLang="en-US" dirty="0"/>
          </a:p>
        </p:txBody>
      </p:sp>
      <p:pic>
        <p:nvPicPr>
          <p:cNvPr id="83970" name="Picture 2"/>
          <p:cNvPicPr>
            <a:picLocks noGrp="1" noChangeAspect="1" noChangeArrowheads="1"/>
          </p:cNvPicPr>
          <p:nvPr>
            <p:ph idx="1"/>
          </p:nvPr>
        </p:nvPicPr>
        <p:blipFill>
          <a:blip r:embed="rId2" cstate="print"/>
          <a:srcRect/>
          <a:stretch>
            <a:fillRect/>
          </a:stretch>
        </p:blipFill>
        <p:spPr bwMode="auto">
          <a:xfrm>
            <a:off x="1619672" y="1988840"/>
            <a:ext cx="5792400" cy="3405077"/>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E66C4CC5-4D40-49D0-97C5-D5509C42AE09}"/>
              </a:ext>
            </a:extLst>
          </p:cNvPr>
          <p:cNvSpPr>
            <a:spLocks noGrp="1"/>
          </p:cNvSpPr>
          <p:nvPr>
            <p:ph type="sldNum" sz="quarter" idx="12"/>
          </p:nvPr>
        </p:nvSpPr>
        <p:spPr/>
        <p:txBody>
          <a:bodyPr/>
          <a:lstStyle/>
          <a:p>
            <a:fld id="{8632C2C5-20A0-4062-ADB6-29D76B962CAE}" type="slidenum">
              <a:rPr lang="zh-TW" altLang="en-US" smtClean="0"/>
              <a:pPr/>
              <a:t>42</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zh-TW" sz="40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j-cs"/>
              </a:rPr>
              <a:t>常態逼近</a:t>
            </a:r>
            <a:r>
              <a:rPr lang="en-US" altLang="zh-TW" dirty="0"/>
              <a:t>(</a:t>
            </a:r>
            <a:r>
              <a:rPr lang="zh-TW" altLang="en-US" dirty="0"/>
              <a:t>續</a:t>
            </a:r>
            <a:r>
              <a:rPr lang="en-US" altLang="zh-TW" dirty="0"/>
              <a:t>)</a:t>
            </a:r>
            <a:endParaRPr lang="zh-TW" altLang="en-US" dirty="0"/>
          </a:p>
        </p:txBody>
      </p:sp>
      <p:pic>
        <p:nvPicPr>
          <p:cNvPr id="84994" name="Picture 2"/>
          <p:cNvPicPr>
            <a:picLocks noGrp="1" noChangeAspect="1" noChangeArrowheads="1"/>
          </p:cNvPicPr>
          <p:nvPr>
            <p:ph idx="1"/>
          </p:nvPr>
        </p:nvPicPr>
        <p:blipFill>
          <a:blip r:embed="rId2" cstate="print"/>
          <a:srcRect/>
          <a:stretch>
            <a:fillRect/>
          </a:stretch>
        </p:blipFill>
        <p:spPr bwMode="auto">
          <a:xfrm>
            <a:off x="467544" y="2114277"/>
            <a:ext cx="8208590" cy="2754883"/>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93E70B87-B296-433D-8072-A0BAFA8D7323}"/>
              </a:ext>
            </a:extLst>
          </p:cNvPr>
          <p:cNvSpPr>
            <a:spLocks noGrp="1"/>
          </p:cNvSpPr>
          <p:nvPr>
            <p:ph type="sldNum" sz="quarter" idx="12"/>
          </p:nvPr>
        </p:nvSpPr>
        <p:spPr/>
        <p:txBody>
          <a:bodyPr/>
          <a:lstStyle/>
          <a:p>
            <a:fld id="{8632C2C5-20A0-4062-ADB6-29D76B962CAE}" type="slidenum">
              <a:rPr lang="zh-TW" altLang="en-US" smtClean="0"/>
              <a:pPr/>
              <a:t>43</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zh-TW" sz="40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j-cs"/>
              </a:rPr>
              <a:t>常態逼近</a:t>
            </a:r>
            <a:r>
              <a:rPr lang="en-US" altLang="zh-TW" dirty="0"/>
              <a:t>(</a:t>
            </a:r>
            <a:r>
              <a:rPr lang="zh-TW" altLang="en-US" dirty="0"/>
              <a:t>續</a:t>
            </a:r>
            <a:r>
              <a:rPr lang="en-US" altLang="zh-TW" dirty="0"/>
              <a:t>)</a:t>
            </a:r>
            <a:endParaRPr lang="zh-TW" altLang="en-US" dirty="0"/>
          </a:p>
        </p:txBody>
      </p:sp>
      <p:pic>
        <p:nvPicPr>
          <p:cNvPr id="86018" name="Picture 2"/>
          <p:cNvPicPr>
            <a:picLocks noGrp="1" noChangeAspect="1" noChangeArrowheads="1"/>
          </p:cNvPicPr>
          <p:nvPr>
            <p:ph idx="1"/>
          </p:nvPr>
        </p:nvPicPr>
        <p:blipFill>
          <a:blip r:embed="rId2" cstate="print"/>
          <a:srcRect/>
          <a:stretch>
            <a:fillRect/>
          </a:stretch>
        </p:blipFill>
        <p:spPr bwMode="auto">
          <a:xfrm>
            <a:off x="323850" y="1484784"/>
            <a:ext cx="8496300" cy="386379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D49F5495-E737-4DA6-85BE-023A60207717}"/>
              </a:ext>
            </a:extLst>
          </p:cNvPr>
          <p:cNvSpPr>
            <a:spLocks noGrp="1"/>
          </p:cNvSpPr>
          <p:nvPr>
            <p:ph type="sldNum" sz="quarter" idx="12"/>
          </p:nvPr>
        </p:nvSpPr>
        <p:spPr/>
        <p:txBody>
          <a:bodyPr/>
          <a:lstStyle/>
          <a:p>
            <a:fld id="{8632C2C5-20A0-4062-ADB6-29D76B962CAE}" type="slidenum">
              <a:rPr lang="zh-TW" altLang="en-US" smtClean="0"/>
              <a:pPr/>
              <a:t>44</a:t>
            </a:fld>
            <a:endParaRPr lang="zh-TW" altLang="en-US"/>
          </a:p>
        </p:txBody>
      </p:sp>
      <mc:AlternateContent xmlns:mc="http://schemas.openxmlformats.org/markup-compatibility/2006" xmlns:p14="http://schemas.microsoft.com/office/powerpoint/2010/main">
        <mc:Choice Requires="p14">
          <p:contentPart p14:bwMode="auto" r:id="rId3">
            <p14:nvContentPartPr>
              <p14:cNvPr id="4" name="筆跡 3">
                <a:extLst>
                  <a:ext uri="{FF2B5EF4-FFF2-40B4-BE49-F238E27FC236}">
                    <a16:creationId xmlns:a16="http://schemas.microsoft.com/office/drawing/2014/main" id="{61CE2D0D-0BCB-4C51-A70C-0DD50A57F201}"/>
                  </a:ext>
                </a:extLst>
              </p14:cNvPr>
              <p14:cNvContentPartPr/>
              <p14:nvPr/>
            </p14:nvContentPartPr>
            <p14:xfrm>
              <a:off x="4990120" y="3727707"/>
              <a:ext cx="430560" cy="623520"/>
            </p14:xfrm>
          </p:contentPart>
        </mc:Choice>
        <mc:Fallback xmlns="">
          <p:pic>
            <p:nvPicPr>
              <p:cNvPr id="4" name="筆跡 3">
                <a:extLst>
                  <a:ext uri="{FF2B5EF4-FFF2-40B4-BE49-F238E27FC236}">
                    <a16:creationId xmlns:a16="http://schemas.microsoft.com/office/drawing/2014/main" id="{61CE2D0D-0BCB-4C51-A70C-0DD50A57F201}"/>
                  </a:ext>
                </a:extLst>
              </p:cNvPr>
              <p:cNvPicPr/>
              <p:nvPr/>
            </p:nvPicPr>
            <p:blipFill>
              <a:blip r:embed="rId4"/>
              <a:stretch>
                <a:fillRect/>
              </a:stretch>
            </p:blipFill>
            <p:spPr>
              <a:xfrm>
                <a:off x="4981480" y="3719067"/>
                <a:ext cx="448200" cy="641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筆跡 4">
                <a:extLst>
                  <a:ext uri="{FF2B5EF4-FFF2-40B4-BE49-F238E27FC236}">
                    <a16:creationId xmlns:a16="http://schemas.microsoft.com/office/drawing/2014/main" id="{95B792F8-C177-494B-87FE-654AD490FD0D}"/>
                  </a:ext>
                </a:extLst>
              </p14:cNvPr>
              <p14:cNvContentPartPr/>
              <p14:nvPr/>
            </p14:nvContentPartPr>
            <p14:xfrm>
              <a:off x="2054280" y="3428187"/>
              <a:ext cx="954360" cy="173520"/>
            </p14:xfrm>
          </p:contentPart>
        </mc:Choice>
        <mc:Fallback xmlns="">
          <p:pic>
            <p:nvPicPr>
              <p:cNvPr id="5" name="筆跡 4">
                <a:extLst>
                  <a:ext uri="{FF2B5EF4-FFF2-40B4-BE49-F238E27FC236}">
                    <a16:creationId xmlns:a16="http://schemas.microsoft.com/office/drawing/2014/main" id="{95B792F8-C177-494B-87FE-654AD490FD0D}"/>
                  </a:ext>
                </a:extLst>
              </p:cNvPr>
              <p:cNvPicPr/>
              <p:nvPr/>
            </p:nvPicPr>
            <p:blipFill>
              <a:blip r:embed="rId6"/>
              <a:stretch>
                <a:fillRect/>
              </a:stretch>
            </p:blipFill>
            <p:spPr>
              <a:xfrm>
                <a:off x="2045280" y="3419187"/>
                <a:ext cx="972000" cy="191160"/>
              </a:xfrm>
              <a:prstGeom prst="rect">
                <a:avLst/>
              </a:prstGeom>
            </p:spPr>
          </p:pic>
        </mc:Fallback>
      </mc:AlternateContent>
      <p:grpSp>
        <p:nvGrpSpPr>
          <p:cNvPr id="13" name="群組 12">
            <a:extLst>
              <a:ext uri="{FF2B5EF4-FFF2-40B4-BE49-F238E27FC236}">
                <a16:creationId xmlns:a16="http://schemas.microsoft.com/office/drawing/2014/main" id="{2E95C446-B2B8-461D-BE62-4BA68E496163}"/>
              </a:ext>
            </a:extLst>
          </p:cNvPr>
          <p:cNvGrpSpPr/>
          <p:nvPr/>
        </p:nvGrpSpPr>
        <p:grpSpPr>
          <a:xfrm>
            <a:off x="3849960" y="4395867"/>
            <a:ext cx="738000" cy="429120"/>
            <a:chOff x="3849960" y="4395867"/>
            <a:chExt cx="738000" cy="429120"/>
          </a:xfrm>
        </p:grpSpPr>
        <mc:AlternateContent xmlns:mc="http://schemas.openxmlformats.org/markup-compatibility/2006" xmlns:p14="http://schemas.microsoft.com/office/powerpoint/2010/main">
          <mc:Choice Requires="p14">
            <p:contentPart p14:bwMode="auto" r:id="rId7">
              <p14:nvContentPartPr>
                <p14:cNvPr id="6" name="筆跡 5">
                  <a:extLst>
                    <a:ext uri="{FF2B5EF4-FFF2-40B4-BE49-F238E27FC236}">
                      <a16:creationId xmlns:a16="http://schemas.microsoft.com/office/drawing/2014/main" id="{ECF1318A-4351-472C-90F0-7D89756C5B9E}"/>
                    </a:ext>
                  </a:extLst>
                </p14:cNvPr>
                <p14:cNvContentPartPr/>
                <p14:nvPr/>
              </p14:nvContentPartPr>
              <p14:xfrm>
                <a:off x="4251720" y="4475067"/>
                <a:ext cx="5400" cy="264240"/>
              </p14:xfrm>
            </p:contentPart>
          </mc:Choice>
          <mc:Fallback xmlns="">
            <p:pic>
              <p:nvPicPr>
                <p:cNvPr id="6" name="筆跡 5">
                  <a:extLst>
                    <a:ext uri="{FF2B5EF4-FFF2-40B4-BE49-F238E27FC236}">
                      <a16:creationId xmlns:a16="http://schemas.microsoft.com/office/drawing/2014/main" id="{ECF1318A-4351-472C-90F0-7D89756C5B9E}"/>
                    </a:ext>
                  </a:extLst>
                </p:cNvPr>
                <p:cNvPicPr/>
                <p:nvPr/>
              </p:nvPicPr>
              <p:blipFill>
                <a:blip r:embed="rId8"/>
                <a:stretch>
                  <a:fillRect/>
                </a:stretch>
              </p:blipFill>
              <p:spPr>
                <a:xfrm>
                  <a:off x="4243080" y="4466427"/>
                  <a:ext cx="2304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筆跡 6">
                  <a:extLst>
                    <a:ext uri="{FF2B5EF4-FFF2-40B4-BE49-F238E27FC236}">
                      <a16:creationId xmlns:a16="http://schemas.microsoft.com/office/drawing/2014/main" id="{46FB0005-324C-448B-B9F3-5A59C707C5C6}"/>
                    </a:ext>
                  </a:extLst>
                </p14:cNvPr>
                <p14:cNvContentPartPr/>
                <p14:nvPr/>
              </p14:nvContentPartPr>
              <p14:xfrm>
                <a:off x="3849960" y="4546347"/>
                <a:ext cx="3600" cy="10080"/>
              </p14:xfrm>
            </p:contentPart>
          </mc:Choice>
          <mc:Fallback xmlns="">
            <p:pic>
              <p:nvPicPr>
                <p:cNvPr id="7" name="筆跡 6">
                  <a:extLst>
                    <a:ext uri="{FF2B5EF4-FFF2-40B4-BE49-F238E27FC236}">
                      <a16:creationId xmlns:a16="http://schemas.microsoft.com/office/drawing/2014/main" id="{46FB0005-324C-448B-B9F3-5A59C707C5C6}"/>
                    </a:ext>
                  </a:extLst>
                </p:cNvPr>
                <p:cNvPicPr/>
                <p:nvPr/>
              </p:nvPicPr>
              <p:blipFill>
                <a:blip r:embed="rId10"/>
                <a:stretch>
                  <a:fillRect/>
                </a:stretch>
              </p:blipFill>
              <p:spPr>
                <a:xfrm>
                  <a:off x="3840960" y="4537707"/>
                  <a:ext cx="212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筆跡 7">
                  <a:extLst>
                    <a:ext uri="{FF2B5EF4-FFF2-40B4-BE49-F238E27FC236}">
                      <a16:creationId xmlns:a16="http://schemas.microsoft.com/office/drawing/2014/main" id="{F5933EAE-4C79-4D50-86E0-6E17D0CD1727}"/>
                    </a:ext>
                  </a:extLst>
                </p14:cNvPr>
                <p14:cNvContentPartPr/>
                <p14:nvPr/>
              </p14:nvContentPartPr>
              <p14:xfrm>
                <a:off x="3849960" y="4556067"/>
                <a:ext cx="114840" cy="216000"/>
              </p14:xfrm>
            </p:contentPart>
          </mc:Choice>
          <mc:Fallback xmlns="">
            <p:pic>
              <p:nvPicPr>
                <p:cNvPr id="8" name="筆跡 7">
                  <a:extLst>
                    <a:ext uri="{FF2B5EF4-FFF2-40B4-BE49-F238E27FC236}">
                      <a16:creationId xmlns:a16="http://schemas.microsoft.com/office/drawing/2014/main" id="{F5933EAE-4C79-4D50-86E0-6E17D0CD1727}"/>
                    </a:ext>
                  </a:extLst>
                </p:cNvPr>
                <p:cNvPicPr/>
                <p:nvPr/>
              </p:nvPicPr>
              <p:blipFill>
                <a:blip r:embed="rId12"/>
                <a:stretch>
                  <a:fillRect/>
                </a:stretch>
              </p:blipFill>
              <p:spPr>
                <a:xfrm>
                  <a:off x="3840960" y="4547067"/>
                  <a:ext cx="13248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筆跡 8">
                  <a:extLst>
                    <a:ext uri="{FF2B5EF4-FFF2-40B4-BE49-F238E27FC236}">
                      <a16:creationId xmlns:a16="http://schemas.microsoft.com/office/drawing/2014/main" id="{1ACA892D-86E4-49CD-BD2F-995E7970DEF9}"/>
                    </a:ext>
                  </a:extLst>
                </p14:cNvPr>
                <p14:cNvContentPartPr/>
                <p14:nvPr/>
              </p14:nvContentPartPr>
              <p14:xfrm>
                <a:off x="4003320" y="4605747"/>
                <a:ext cx="66240" cy="176040"/>
              </p14:xfrm>
            </p:contentPart>
          </mc:Choice>
          <mc:Fallback xmlns="">
            <p:pic>
              <p:nvPicPr>
                <p:cNvPr id="9" name="筆跡 8">
                  <a:extLst>
                    <a:ext uri="{FF2B5EF4-FFF2-40B4-BE49-F238E27FC236}">
                      <a16:creationId xmlns:a16="http://schemas.microsoft.com/office/drawing/2014/main" id="{1ACA892D-86E4-49CD-BD2F-995E7970DEF9}"/>
                    </a:ext>
                  </a:extLst>
                </p:cNvPr>
                <p:cNvPicPr/>
                <p:nvPr/>
              </p:nvPicPr>
              <p:blipFill>
                <a:blip r:embed="rId14"/>
                <a:stretch>
                  <a:fillRect/>
                </a:stretch>
              </p:blipFill>
              <p:spPr>
                <a:xfrm>
                  <a:off x="3994680" y="4596747"/>
                  <a:ext cx="8388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筆跡 9">
                  <a:extLst>
                    <a:ext uri="{FF2B5EF4-FFF2-40B4-BE49-F238E27FC236}">
                      <a16:creationId xmlns:a16="http://schemas.microsoft.com/office/drawing/2014/main" id="{5E84192C-C3FE-4BAA-A824-C210083813D4}"/>
                    </a:ext>
                  </a:extLst>
                </p14:cNvPr>
                <p14:cNvContentPartPr/>
                <p14:nvPr/>
              </p14:nvContentPartPr>
              <p14:xfrm>
                <a:off x="4092600" y="4590627"/>
                <a:ext cx="54000" cy="206280"/>
              </p14:xfrm>
            </p:contentPart>
          </mc:Choice>
          <mc:Fallback xmlns="">
            <p:pic>
              <p:nvPicPr>
                <p:cNvPr id="10" name="筆跡 9">
                  <a:extLst>
                    <a:ext uri="{FF2B5EF4-FFF2-40B4-BE49-F238E27FC236}">
                      <a16:creationId xmlns:a16="http://schemas.microsoft.com/office/drawing/2014/main" id="{5E84192C-C3FE-4BAA-A824-C210083813D4}"/>
                    </a:ext>
                  </a:extLst>
                </p:cNvPr>
                <p:cNvPicPr/>
                <p:nvPr/>
              </p:nvPicPr>
              <p:blipFill>
                <a:blip r:embed="rId16"/>
                <a:stretch>
                  <a:fillRect/>
                </a:stretch>
              </p:blipFill>
              <p:spPr>
                <a:xfrm>
                  <a:off x="4083600" y="4581987"/>
                  <a:ext cx="7164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筆跡 10">
                  <a:extLst>
                    <a:ext uri="{FF2B5EF4-FFF2-40B4-BE49-F238E27FC236}">
                      <a16:creationId xmlns:a16="http://schemas.microsoft.com/office/drawing/2014/main" id="{8661C720-E7DD-4505-9840-36C96B949507}"/>
                    </a:ext>
                  </a:extLst>
                </p14:cNvPr>
                <p14:cNvContentPartPr/>
                <p14:nvPr/>
              </p14:nvContentPartPr>
              <p14:xfrm>
                <a:off x="4196280" y="4660107"/>
                <a:ext cx="140400" cy="144360"/>
              </p14:xfrm>
            </p:contentPart>
          </mc:Choice>
          <mc:Fallback xmlns="">
            <p:pic>
              <p:nvPicPr>
                <p:cNvPr id="11" name="筆跡 10">
                  <a:extLst>
                    <a:ext uri="{FF2B5EF4-FFF2-40B4-BE49-F238E27FC236}">
                      <a16:creationId xmlns:a16="http://schemas.microsoft.com/office/drawing/2014/main" id="{8661C720-E7DD-4505-9840-36C96B949507}"/>
                    </a:ext>
                  </a:extLst>
                </p:cNvPr>
                <p:cNvPicPr/>
                <p:nvPr/>
              </p:nvPicPr>
              <p:blipFill>
                <a:blip r:embed="rId18"/>
                <a:stretch>
                  <a:fillRect/>
                </a:stretch>
              </p:blipFill>
              <p:spPr>
                <a:xfrm>
                  <a:off x="4187640" y="4651467"/>
                  <a:ext cx="1580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筆跡 11">
                  <a:extLst>
                    <a:ext uri="{FF2B5EF4-FFF2-40B4-BE49-F238E27FC236}">
                      <a16:creationId xmlns:a16="http://schemas.microsoft.com/office/drawing/2014/main" id="{38018F47-A09D-4EFC-9F2D-A410E1A9690A}"/>
                    </a:ext>
                  </a:extLst>
                </p14:cNvPr>
                <p14:cNvContentPartPr/>
                <p14:nvPr/>
              </p14:nvContentPartPr>
              <p14:xfrm>
                <a:off x="4403640" y="4395867"/>
                <a:ext cx="184320" cy="429120"/>
              </p14:xfrm>
            </p:contentPart>
          </mc:Choice>
          <mc:Fallback xmlns="">
            <p:pic>
              <p:nvPicPr>
                <p:cNvPr id="12" name="筆跡 11">
                  <a:extLst>
                    <a:ext uri="{FF2B5EF4-FFF2-40B4-BE49-F238E27FC236}">
                      <a16:creationId xmlns:a16="http://schemas.microsoft.com/office/drawing/2014/main" id="{38018F47-A09D-4EFC-9F2D-A410E1A9690A}"/>
                    </a:ext>
                  </a:extLst>
                </p:cNvPr>
                <p:cNvPicPr/>
                <p:nvPr/>
              </p:nvPicPr>
              <p:blipFill>
                <a:blip r:embed="rId20"/>
                <a:stretch>
                  <a:fillRect/>
                </a:stretch>
              </p:blipFill>
              <p:spPr>
                <a:xfrm>
                  <a:off x="4395000" y="4387227"/>
                  <a:ext cx="201960" cy="446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14" name="筆跡 13">
                <a:extLst>
                  <a:ext uri="{FF2B5EF4-FFF2-40B4-BE49-F238E27FC236}">
                    <a16:creationId xmlns:a16="http://schemas.microsoft.com/office/drawing/2014/main" id="{707CF878-6A77-4729-9907-8F1B8CDFD576}"/>
                  </a:ext>
                </a:extLst>
              </p14:cNvPr>
              <p14:cNvContentPartPr/>
              <p14:nvPr/>
            </p14:nvContentPartPr>
            <p14:xfrm>
              <a:off x="5003040" y="3871347"/>
              <a:ext cx="429120" cy="434160"/>
            </p14:xfrm>
          </p:contentPart>
        </mc:Choice>
        <mc:Fallback xmlns="">
          <p:pic>
            <p:nvPicPr>
              <p:cNvPr id="14" name="筆跡 13">
                <a:extLst>
                  <a:ext uri="{FF2B5EF4-FFF2-40B4-BE49-F238E27FC236}">
                    <a16:creationId xmlns:a16="http://schemas.microsoft.com/office/drawing/2014/main" id="{707CF878-6A77-4729-9907-8F1B8CDFD576}"/>
                  </a:ext>
                </a:extLst>
              </p:cNvPr>
              <p:cNvPicPr/>
              <p:nvPr/>
            </p:nvPicPr>
            <p:blipFill>
              <a:blip r:embed="rId22"/>
              <a:stretch>
                <a:fillRect/>
              </a:stretch>
            </p:blipFill>
            <p:spPr>
              <a:xfrm>
                <a:off x="4994040" y="3862707"/>
                <a:ext cx="446760" cy="451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筆跡 15">
                <a:extLst>
                  <a:ext uri="{FF2B5EF4-FFF2-40B4-BE49-F238E27FC236}">
                    <a16:creationId xmlns:a16="http://schemas.microsoft.com/office/drawing/2014/main" id="{59B3B514-05A9-412D-AAA9-9C6B547A2D3D}"/>
                  </a:ext>
                </a:extLst>
              </p14:cNvPr>
              <p14:cNvContentPartPr/>
              <p14:nvPr/>
            </p14:nvContentPartPr>
            <p14:xfrm>
              <a:off x="2949240" y="3408747"/>
              <a:ext cx="144000" cy="137520"/>
            </p14:xfrm>
          </p:contentPart>
        </mc:Choice>
        <mc:Fallback xmlns="">
          <p:pic>
            <p:nvPicPr>
              <p:cNvPr id="16" name="筆跡 15">
                <a:extLst>
                  <a:ext uri="{FF2B5EF4-FFF2-40B4-BE49-F238E27FC236}">
                    <a16:creationId xmlns:a16="http://schemas.microsoft.com/office/drawing/2014/main" id="{59B3B514-05A9-412D-AAA9-9C6B547A2D3D}"/>
                  </a:ext>
                </a:extLst>
              </p:cNvPr>
              <p:cNvPicPr/>
              <p:nvPr/>
            </p:nvPicPr>
            <p:blipFill>
              <a:blip r:embed="rId24"/>
              <a:stretch>
                <a:fillRect/>
              </a:stretch>
            </p:blipFill>
            <p:spPr>
              <a:xfrm>
                <a:off x="2940600" y="3400107"/>
                <a:ext cx="161640" cy="155160"/>
              </a:xfrm>
              <a:prstGeom prst="rect">
                <a:avLst/>
              </a:prstGeom>
            </p:spPr>
          </p:pic>
        </mc:Fallback>
      </mc:AlternateContent>
      <p:grpSp>
        <p:nvGrpSpPr>
          <p:cNvPr id="46" name="群組 45">
            <a:extLst>
              <a:ext uri="{FF2B5EF4-FFF2-40B4-BE49-F238E27FC236}">
                <a16:creationId xmlns:a16="http://schemas.microsoft.com/office/drawing/2014/main" id="{BB31AC8F-A19B-40CD-AD16-E8F5691176E7}"/>
              </a:ext>
            </a:extLst>
          </p:cNvPr>
          <p:cNvGrpSpPr/>
          <p:nvPr/>
        </p:nvGrpSpPr>
        <p:grpSpPr>
          <a:xfrm>
            <a:off x="3816480" y="1492827"/>
            <a:ext cx="4376520" cy="118800"/>
            <a:chOff x="3816480" y="1492827"/>
            <a:chExt cx="4376520" cy="118800"/>
          </a:xfrm>
        </p:grpSpPr>
        <mc:AlternateContent xmlns:mc="http://schemas.openxmlformats.org/markup-compatibility/2006" xmlns:p14="http://schemas.microsoft.com/office/powerpoint/2010/main">
          <mc:Choice Requires="p14">
            <p:contentPart p14:bwMode="auto" r:id="rId25">
              <p14:nvContentPartPr>
                <p14:cNvPr id="44" name="筆跡 43">
                  <a:extLst>
                    <a:ext uri="{FF2B5EF4-FFF2-40B4-BE49-F238E27FC236}">
                      <a16:creationId xmlns:a16="http://schemas.microsoft.com/office/drawing/2014/main" id="{A4C8FC06-27EA-4633-9124-C954EE9F3D19}"/>
                    </a:ext>
                  </a:extLst>
                </p14:cNvPr>
                <p14:cNvContentPartPr/>
                <p14:nvPr/>
              </p14:nvContentPartPr>
              <p14:xfrm>
                <a:off x="3816480" y="1492827"/>
                <a:ext cx="4376520" cy="118800"/>
              </p14:xfrm>
            </p:contentPart>
          </mc:Choice>
          <mc:Fallback xmlns="">
            <p:pic>
              <p:nvPicPr>
                <p:cNvPr id="44" name="筆跡 43">
                  <a:extLst>
                    <a:ext uri="{FF2B5EF4-FFF2-40B4-BE49-F238E27FC236}">
                      <a16:creationId xmlns:a16="http://schemas.microsoft.com/office/drawing/2014/main" id="{A4C8FC06-27EA-4633-9124-C954EE9F3D19}"/>
                    </a:ext>
                  </a:extLst>
                </p:cNvPr>
                <p:cNvPicPr/>
                <p:nvPr/>
              </p:nvPicPr>
              <p:blipFill>
                <a:blip r:embed="rId26"/>
                <a:stretch>
                  <a:fillRect/>
                </a:stretch>
              </p:blipFill>
              <p:spPr>
                <a:xfrm>
                  <a:off x="3807840" y="1483827"/>
                  <a:ext cx="439416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5" name="筆跡 44">
                  <a:extLst>
                    <a:ext uri="{FF2B5EF4-FFF2-40B4-BE49-F238E27FC236}">
                      <a16:creationId xmlns:a16="http://schemas.microsoft.com/office/drawing/2014/main" id="{DCA24C21-7A16-45C7-9622-B4C7E66DC034}"/>
                    </a:ext>
                  </a:extLst>
                </p14:cNvPr>
                <p14:cNvContentPartPr/>
                <p14:nvPr/>
              </p14:nvContentPartPr>
              <p14:xfrm>
                <a:off x="8011920" y="1533867"/>
                <a:ext cx="360" cy="360"/>
              </p14:xfrm>
            </p:contentPart>
          </mc:Choice>
          <mc:Fallback xmlns="">
            <p:pic>
              <p:nvPicPr>
                <p:cNvPr id="45" name="筆跡 44">
                  <a:extLst>
                    <a:ext uri="{FF2B5EF4-FFF2-40B4-BE49-F238E27FC236}">
                      <a16:creationId xmlns:a16="http://schemas.microsoft.com/office/drawing/2014/main" id="{DCA24C21-7A16-45C7-9622-B4C7E66DC034}"/>
                    </a:ext>
                  </a:extLst>
                </p:cNvPr>
                <p:cNvPicPr/>
                <p:nvPr/>
              </p:nvPicPr>
              <p:blipFill>
                <a:blip r:embed="rId28"/>
                <a:stretch>
                  <a:fillRect/>
                </a:stretch>
              </p:blipFill>
              <p:spPr>
                <a:xfrm>
                  <a:off x="8003280" y="1525227"/>
                  <a:ext cx="18000" cy="18000"/>
                </a:xfrm>
                <a:prstGeom prst="rect">
                  <a:avLst/>
                </a:prstGeom>
              </p:spPr>
            </p:pic>
          </mc:Fallback>
        </mc:AlternateContent>
      </p:grpSp>
      <p:grpSp>
        <p:nvGrpSpPr>
          <p:cNvPr id="86020" name="群組 86019">
            <a:extLst>
              <a:ext uri="{FF2B5EF4-FFF2-40B4-BE49-F238E27FC236}">
                <a16:creationId xmlns:a16="http://schemas.microsoft.com/office/drawing/2014/main" id="{9C3B07E1-0D55-4F1F-9EE9-76343B66866F}"/>
              </a:ext>
            </a:extLst>
          </p:cNvPr>
          <p:cNvGrpSpPr/>
          <p:nvPr/>
        </p:nvGrpSpPr>
        <p:grpSpPr>
          <a:xfrm>
            <a:off x="2738640" y="3468507"/>
            <a:ext cx="561600" cy="1315080"/>
            <a:chOff x="2738640" y="3468507"/>
            <a:chExt cx="561600" cy="1315080"/>
          </a:xfrm>
        </p:grpSpPr>
        <mc:AlternateContent xmlns:mc="http://schemas.openxmlformats.org/markup-compatibility/2006" xmlns:p14="http://schemas.microsoft.com/office/powerpoint/2010/main">
          <mc:Choice Requires="p14">
            <p:contentPart p14:bwMode="auto" r:id="rId29">
              <p14:nvContentPartPr>
                <p14:cNvPr id="32" name="筆跡 31">
                  <a:extLst>
                    <a:ext uri="{FF2B5EF4-FFF2-40B4-BE49-F238E27FC236}">
                      <a16:creationId xmlns:a16="http://schemas.microsoft.com/office/drawing/2014/main" id="{9C568A8C-5B79-4B50-A12B-D303AAE47974}"/>
                    </a:ext>
                  </a:extLst>
                </p14:cNvPr>
                <p14:cNvContentPartPr/>
                <p14:nvPr/>
              </p14:nvContentPartPr>
              <p14:xfrm>
                <a:off x="2926920" y="3468507"/>
                <a:ext cx="96480" cy="709920"/>
              </p14:xfrm>
            </p:contentPart>
          </mc:Choice>
          <mc:Fallback xmlns="">
            <p:pic>
              <p:nvPicPr>
                <p:cNvPr id="32" name="筆跡 31">
                  <a:extLst>
                    <a:ext uri="{FF2B5EF4-FFF2-40B4-BE49-F238E27FC236}">
                      <a16:creationId xmlns:a16="http://schemas.microsoft.com/office/drawing/2014/main" id="{9C568A8C-5B79-4B50-A12B-D303AAE47974}"/>
                    </a:ext>
                  </a:extLst>
                </p:cNvPr>
                <p:cNvPicPr/>
                <p:nvPr/>
              </p:nvPicPr>
              <p:blipFill>
                <a:blip r:embed="rId30"/>
                <a:stretch>
                  <a:fillRect/>
                </a:stretch>
              </p:blipFill>
              <p:spPr>
                <a:xfrm>
                  <a:off x="2917920" y="3459507"/>
                  <a:ext cx="114120" cy="727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3" name="筆跡 32">
                  <a:extLst>
                    <a:ext uri="{FF2B5EF4-FFF2-40B4-BE49-F238E27FC236}">
                      <a16:creationId xmlns:a16="http://schemas.microsoft.com/office/drawing/2014/main" id="{FA4C9406-0174-47EA-89F9-1CE54F036046}"/>
                    </a:ext>
                  </a:extLst>
                </p14:cNvPr>
                <p14:cNvContentPartPr/>
                <p14:nvPr/>
              </p14:nvContentPartPr>
              <p14:xfrm>
                <a:off x="2892360" y="3516747"/>
                <a:ext cx="216720" cy="185400"/>
              </p14:xfrm>
            </p:contentPart>
          </mc:Choice>
          <mc:Fallback xmlns="">
            <p:pic>
              <p:nvPicPr>
                <p:cNvPr id="33" name="筆跡 32">
                  <a:extLst>
                    <a:ext uri="{FF2B5EF4-FFF2-40B4-BE49-F238E27FC236}">
                      <a16:creationId xmlns:a16="http://schemas.microsoft.com/office/drawing/2014/main" id="{FA4C9406-0174-47EA-89F9-1CE54F036046}"/>
                    </a:ext>
                  </a:extLst>
                </p:cNvPr>
                <p:cNvPicPr/>
                <p:nvPr/>
              </p:nvPicPr>
              <p:blipFill>
                <a:blip r:embed="rId32"/>
                <a:stretch>
                  <a:fillRect/>
                </a:stretch>
              </p:blipFill>
              <p:spPr>
                <a:xfrm>
                  <a:off x="2883720" y="3507747"/>
                  <a:ext cx="23436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4" name="筆跡 33">
                  <a:extLst>
                    <a:ext uri="{FF2B5EF4-FFF2-40B4-BE49-F238E27FC236}">
                      <a16:creationId xmlns:a16="http://schemas.microsoft.com/office/drawing/2014/main" id="{CD092A00-C5CE-4243-B667-A18DFCF66950}"/>
                    </a:ext>
                  </a:extLst>
                </p14:cNvPr>
                <p14:cNvContentPartPr/>
                <p14:nvPr/>
              </p14:nvContentPartPr>
              <p14:xfrm>
                <a:off x="2738640" y="4321347"/>
                <a:ext cx="30600" cy="462240"/>
              </p14:xfrm>
            </p:contentPart>
          </mc:Choice>
          <mc:Fallback xmlns="">
            <p:pic>
              <p:nvPicPr>
                <p:cNvPr id="34" name="筆跡 33">
                  <a:extLst>
                    <a:ext uri="{FF2B5EF4-FFF2-40B4-BE49-F238E27FC236}">
                      <a16:creationId xmlns:a16="http://schemas.microsoft.com/office/drawing/2014/main" id="{CD092A00-C5CE-4243-B667-A18DFCF66950}"/>
                    </a:ext>
                  </a:extLst>
                </p:cNvPr>
                <p:cNvPicPr/>
                <p:nvPr/>
              </p:nvPicPr>
              <p:blipFill>
                <a:blip r:embed="rId34"/>
                <a:stretch>
                  <a:fillRect/>
                </a:stretch>
              </p:blipFill>
              <p:spPr>
                <a:xfrm>
                  <a:off x="2730000" y="4312347"/>
                  <a:ext cx="48240" cy="4798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5" name="筆跡 34">
                  <a:extLst>
                    <a:ext uri="{FF2B5EF4-FFF2-40B4-BE49-F238E27FC236}">
                      <a16:creationId xmlns:a16="http://schemas.microsoft.com/office/drawing/2014/main" id="{76D72BAB-F707-4FEB-A204-A9551420EFC1}"/>
                    </a:ext>
                  </a:extLst>
                </p14:cNvPr>
                <p14:cNvContentPartPr/>
                <p14:nvPr/>
              </p14:nvContentPartPr>
              <p14:xfrm>
                <a:off x="2857080" y="4396227"/>
                <a:ext cx="206640" cy="235440"/>
              </p14:xfrm>
            </p:contentPart>
          </mc:Choice>
          <mc:Fallback xmlns="">
            <p:pic>
              <p:nvPicPr>
                <p:cNvPr id="35" name="筆跡 34">
                  <a:extLst>
                    <a:ext uri="{FF2B5EF4-FFF2-40B4-BE49-F238E27FC236}">
                      <a16:creationId xmlns:a16="http://schemas.microsoft.com/office/drawing/2014/main" id="{76D72BAB-F707-4FEB-A204-A9551420EFC1}"/>
                    </a:ext>
                  </a:extLst>
                </p:cNvPr>
                <p:cNvPicPr/>
                <p:nvPr/>
              </p:nvPicPr>
              <p:blipFill>
                <a:blip r:embed="rId36"/>
                <a:stretch>
                  <a:fillRect/>
                </a:stretch>
              </p:blipFill>
              <p:spPr>
                <a:xfrm>
                  <a:off x="2848440" y="4387227"/>
                  <a:ext cx="2242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7" name="筆跡 46">
                  <a:extLst>
                    <a:ext uri="{FF2B5EF4-FFF2-40B4-BE49-F238E27FC236}">
                      <a16:creationId xmlns:a16="http://schemas.microsoft.com/office/drawing/2014/main" id="{10B68DD1-46FC-4D3A-8791-F2D7EF62835B}"/>
                    </a:ext>
                  </a:extLst>
                </p14:cNvPr>
                <p14:cNvContentPartPr/>
                <p14:nvPr/>
              </p14:nvContentPartPr>
              <p14:xfrm>
                <a:off x="3095400" y="4407747"/>
                <a:ext cx="79560" cy="219960"/>
              </p14:xfrm>
            </p:contentPart>
          </mc:Choice>
          <mc:Fallback xmlns="">
            <p:pic>
              <p:nvPicPr>
                <p:cNvPr id="47" name="筆跡 46">
                  <a:extLst>
                    <a:ext uri="{FF2B5EF4-FFF2-40B4-BE49-F238E27FC236}">
                      <a16:creationId xmlns:a16="http://schemas.microsoft.com/office/drawing/2014/main" id="{10B68DD1-46FC-4D3A-8791-F2D7EF62835B}"/>
                    </a:ext>
                  </a:extLst>
                </p:cNvPr>
                <p:cNvPicPr/>
                <p:nvPr/>
              </p:nvPicPr>
              <p:blipFill>
                <a:blip r:embed="rId38"/>
                <a:stretch>
                  <a:fillRect/>
                </a:stretch>
              </p:blipFill>
              <p:spPr>
                <a:xfrm>
                  <a:off x="3086760" y="4399107"/>
                  <a:ext cx="9720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8" name="筆跡 47">
                  <a:extLst>
                    <a:ext uri="{FF2B5EF4-FFF2-40B4-BE49-F238E27FC236}">
                      <a16:creationId xmlns:a16="http://schemas.microsoft.com/office/drawing/2014/main" id="{2C8488D3-E5D8-4024-947E-433681D87A5B}"/>
                    </a:ext>
                  </a:extLst>
                </p14:cNvPr>
                <p14:cNvContentPartPr/>
                <p14:nvPr/>
              </p14:nvContentPartPr>
              <p14:xfrm>
                <a:off x="3235800" y="4423947"/>
                <a:ext cx="64440" cy="175320"/>
              </p14:xfrm>
            </p:contentPart>
          </mc:Choice>
          <mc:Fallback xmlns="">
            <p:pic>
              <p:nvPicPr>
                <p:cNvPr id="48" name="筆跡 47">
                  <a:extLst>
                    <a:ext uri="{FF2B5EF4-FFF2-40B4-BE49-F238E27FC236}">
                      <a16:creationId xmlns:a16="http://schemas.microsoft.com/office/drawing/2014/main" id="{2C8488D3-E5D8-4024-947E-433681D87A5B}"/>
                    </a:ext>
                  </a:extLst>
                </p:cNvPr>
                <p:cNvPicPr/>
                <p:nvPr/>
              </p:nvPicPr>
              <p:blipFill>
                <a:blip r:embed="rId40"/>
                <a:stretch>
                  <a:fillRect/>
                </a:stretch>
              </p:blipFill>
              <p:spPr>
                <a:xfrm>
                  <a:off x="3227160" y="4415307"/>
                  <a:ext cx="8208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1" name="筆跡 60">
                  <a:extLst>
                    <a:ext uri="{FF2B5EF4-FFF2-40B4-BE49-F238E27FC236}">
                      <a16:creationId xmlns:a16="http://schemas.microsoft.com/office/drawing/2014/main" id="{FBA5DF32-09D3-4283-B8AC-1E0C446198C1}"/>
                    </a:ext>
                  </a:extLst>
                </p14:cNvPr>
                <p14:cNvContentPartPr/>
                <p14:nvPr/>
              </p14:nvContentPartPr>
              <p14:xfrm>
                <a:off x="2781480" y="4346187"/>
                <a:ext cx="392760" cy="352440"/>
              </p14:xfrm>
            </p:contentPart>
          </mc:Choice>
          <mc:Fallback xmlns="">
            <p:pic>
              <p:nvPicPr>
                <p:cNvPr id="61" name="筆跡 60">
                  <a:extLst>
                    <a:ext uri="{FF2B5EF4-FFF2-40B4-BE49-F238E27FC236}">
                      <a16:creationId xmlns:a16="http://schemas.microsoft.com/office/drawing/2014/main" id="{FBA5DF32-09D3-4283-B8AC-1E0C446198C1}"/>
                    </a:ext>
                  </a:extLst>
                </p:cNvPr>
                <p:cNvPicPr/>
                <p:nvPr/>
              </p:nvPicPr>
              <p:blipFill>
                <a:blip r:embed="rId42"/>
                <a:stretch>
                  <a:fillRect/>
                </a:stretch>
              </p:blipFill>
              <p:spPr>
                <a:xfrm>
                  <a:off x="2772480" y="4337547"/>
                  <a:ext cx="4104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2" name="筆跡 61">
                  <a:extLst>
                    <a:ext uri="{FF2B5EF4-FFF2-40B4-BE49-F238E27FC236}">
                      <a16:creationId xmlns:a16="http://schemas.microsoft.com/office/drawing/2014/main" id="{FA5B66EF-A633-43B1-9440-DAC70908A5C2}"/>
                    </a:ext>
                  </a:extLst>
                </p14:cNvPr>
                <p14:cNvContentPartPr/>
                <p14:nvPr/>
              </p14:nvContentPartPr>
              <p14:xfrm>
                <a:off x="2843400" y="4419267"/>
                <a:ext cx="229320" cy="237240"/>
              </p14:xfrm>
            </p:contentPart>
          </mc:Choice>
          <mc:Fallback xmlns="">
            <p:pic>
              <p:nvPicPr>
                <p:cNvPr id="62" name="筆跡 61">
                  <a:extLst>
                    <a:ext uri="{FF2B5EF4-FFF2-40B4-BE49-F238E27FC236}">
                      <a16:creationId xmlns:a16="http://schemas.microsoft.com/office/drawing/2014/main" id="{FA5B66EF-A633-43B1-9440-DAC70908A5C2}"/>
                    </a:ext>
                  </a:extLst>
                </p:cNvPr>
                <p:cNvPicPr/>
                <p:nvPr/>
              </p:nvPicPr>
              <p:blipFill>
                <a:blip r:embed="rId44"/>
                <a:stretch>
                  <a:fillRect/>
                </a:stretch>
              </p:blipFill>
              <p:spPr>
                <a:xfrm>
                  <a:off x="2834760" y="4410627"/>
                  <a:ext cx="24696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3" name="筆跡 62">
                  <a:extLst>
                    <a:ext uri="{FF2B5EF4-FFF2-40B4-BE49-F238E27FC236}">
                      <a16:creationId xmlns:a16="http://schemas.microsoft.com/office/drawing/2014/main" id="{6F959AC7-1446-4487-96F1-269F85A72EA2}"/>
                    </a:ext>
                  </a:extLst>
                </p14:cNvPr>
                <p14:cNvContentPartPr/>
                <p14:nvPr/>
              </p14:nvContentPartPr>
              <p14:xfrm>
                <a:off x="2984520" y="4282827"/>
                <a:ext cx="216360" cy="452520"/>
              </p14:xfrm>
            </p:contentPart>
          </mc:Choice>
          <mc:Fallback xmlns="">
            <p:pic>
              <p:nvPicPr>
                <p:cNvPr id="63" name="筆跡 62">
                  <a:extLst>
                    <a:ext uri="{FF2B5EF4-FFF2-40B4-BE49-F238E27FC236}">
                      <a16:creationId xmlns:a16="http://schemas.microsoft.com/office/drawing/2014/main" id="{6F959AC7-1446-4487-96F1-269F85A72EA2}"/>
                    </a:ext>
                  </a:extLst>
                </p:cNvPr>
                <p:cNvPicPr/>
                <p:nvPr/>
              </p:nvPicPr>
              <p:blipFill>
                <a:blip r:embed="rId46"/>
                <a:stretch>
                  <a:fillRect/>
                </a:stretch>
              </p:blipFill>
              <p:spPr>
                <a:xfrm>
                  <a:off x="2975880" y="4273827"/>
                  <a:ext cx="234000" cy="470160"/>
                </a:xfrm>
                <a:prstGeom prst="rect">
                  <a:avLst/>
                </a:prstGeom>
              </p:spPr>
            </p:pic>
          </mc:Fallback>
        </mc:AlternateContent>
      </p:grpSp>
      <p:grpSp>
        <p:nvGrpSpPr>
          <p:cNvPr id="86019" name="群組 86018">
            <a:extLst>
              <a:ext uri="{FF2B5EF4-FFF2-40B4-BE49-F238E27FC236}">
                <a16:creationId xmlns:a16="http://schemas.microsoft.com/office/drawing/2014/main" id="{047F4FCD-3B0E-41C9-A3AC-39E9176D6445}"/>
              </a:ext>
            </a:extLst>
          </p:cNvPr>
          <p:cNvGrpSpPr/>
          <p:nvPr/>
        </p:nvGrpSpPr>
        <p:grpSpPr>
          <a:xfrm>
            <a:off x="2957880" y="2831307"/>
            <a:ext cx="258840" cy="266040"/>
            <a:chOff x="2957880" y="2831307"/>
            <a:chExt cx="258840" cy="266040"/>
          </a:xfrm>
        </p:grpSpPr>
        <mc:AlternateContent xmlns:mc="http://schemas.openxmlformats.org/markup-compatibility/2006" xmlns:p14="http://schemas.microsoft.com/office/powerpoint/2010/main">
          <mc:Choice Requires="p14">
            <p:contentPart p14:bwMode="auto" r:id="rId47">
              <p14:nvContentPartPr>
                <p14:cNvPr id="86016" name="筆跡 86015">
                  <a:extLst>
                    <a:ext uri="{FF2B5EF4-FFF2-40B4-BE49-F238E27FC236}">
                      <a16:creationId xmlns:a16="http://schemas.microsoft.com/office/drawing/2014/main" id="{A8762ABB-A567-4DD2-904A-8ECD2B36ED9D}"/>
                    </a:ext>
                  </a:extLst>
                </p14:cNvPr>
                <p14:cNvContentPartPr/>
                <p14:nvPr/>
              </p14:nvContentPartPr>
              <p14:xfrm>
                <a:off x="2957880" y="2831307"/>
                <a:ext cx="13320" cy="266040"/>
              </p14:xfrm>
            </p:contentPart>
          </mc:Choice>
          <mc:Fallback xmlns="">
            <p:pic>
              <p:nvPicPr>
                <p:cNvPr id="86016" name="筆跡 86015">
                  <a:extLst>
                    <a:ext uri="{FF2B5EF4-FFF2-40B4-BE49-F238E27FC236}">
                      <a16:creationId xmlns:a16="http://schemas.microsoft.com/office/drawing/2014/main" id="{A8762ABB-A567-4DD2-904A-8ECD2B36ED9D}"/>
                    </a:ext>
                  </a:extLst>
                </p:cNvPr>
                <p:cNvPicPr/>
                <p:nvPr/>
              </p:nvPicPr>
              <p:blipFill>
                <a:blip r:embed="rId48"/>
                <a:stretch>
                  <a:fillRect/>
                </a:stretch>
              </p:blipFill>
              <p:spPr>
                <a:xfrm>
                  <a:off x="2949240" y="2822667"/>
                  <a:ext cx="3096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86017" name="筆跡 86016">
                  <a:extLst>
                    <a:ext uri="{FF2B5EF4-FFF2-40B4-BE49-F238E27FC236}">
                      <a16:creationId xmlns:a16="http://schemas.microsoft.com/office/drawing/2014/main" id="{742B0FB9-31CC-4630-9E59-F4DE118FC3FE}"/>
                    </a:ext>
                  </a:extLst>
                </p14:cNvPr>
                <p14:cNvContentPartPr/>
                <p14:nvPr/>
              </p14:nvContentPartPr>
              <p14:xfrm>
                <a:off x="3096840" y="2839227"/>
                <a:ext cx="119880" cy="145080"/>
              </p14:xfrm>
            </p:contentPart>
          </mc:Choice>
          <mc:Fallback xmlns="">
            <p:pic>
              <p:nvPicPr>
                <p:cNvPr id="86017" name="筆跡 86016">
                  <a:extLst>
                    <a:ext uri="{FF2B5EF4-FFF2-40B4-BE49-F238E27FC236}">
                      <a16:creationId xmlns:a16="http://schemas.microsoft.com/office/drawing/2014/main" id="{742B0FB9-31CC-4630-9E59-F4DE118FC3FE}"/>
                    </a:ext>
                  </a:extLst>
                </p:cNvPr>
                <p:cNvPicPr/>
                <p:nvPr/>
              </p:nvPicPr>
              <p:blipFill>
                <a:blip r:embed="rId50"/>
                <a:stretch>
                  <a:fillRect/>
                </a:stretch>
              </p:blipFill>
              <p:spPr>
                <a:xfrm>
                  <a:off x="3088200" y="2830227"/>
                  <a:ext cx="137520" cy="162720"/>
                </a:xfrm>
                <a:prstGeom prst="rect">
                  <a:avLst/>
                </a:prstGeom>
              </p:spPr>
            </p:pic>
          </mc:Fallback>
        </mc:AlternateContent>
      </p:grpSp>
      <p:grpSp>
        <p:nvGrpSpPr>
          <p:cNvPr id="86027" name="群組 86026">
            <a:extLst>
              <a:ext uri="{FF2B5EF4-FFF2-40B4-BE49-F238E27FC236}">
                <a16:creationId xmlns:a16="http://schemas.microsoft.com/office/drawing/2014/main" id="{3C52E042-73C3-4AFE-A605-FD020794FF92}"/>
              </a:ext>
            </a:extLst>
          </p:cNvPr>
          <p:cNvGrpSpPr/>
          <p:nvPr/>
        </p:nvGrpSpPr>
        <p:grpSpPr>
          <a:xfrm>
            <a:off x="5433960" y="2388507"/>
            <a:ext cx="2339640" cy="1911960"/>
            <a:chOff x="5433960" y="2388507"/>
            <a:chExt cx="2339640" cy="1911960"/>
          </a:xfrm>
        </p:grpSpPr>
        <mc:AlternateContent xmlns:mc="http://schemas.openxmlformats.org/markup-compatibility/2006" xmlns:p14="http://schemas.microsoft.com/office/powerpoint/2010/main">
          <mc:Choice Requires="p14">
            <p:contentPart p14:bwMode="auto" r:id="rId51">
              <p14:nvContentPartPr>
                <p14:cNvPr id="19" name="筆跡 18">
                  <a:extLst>
                    <a:ext uri="{FF2B5EF4-FFF2-40B4-BE49-F238E27FC236}">
                      <a16:creationId xmlns:a16="http://schemas.microsoft.com/office/drawing/2014/main" id="{558BE00C-38BB-4A84-9769-4FFBC4EABAFA}"/>
                    </a:ext>
                  </a:extLst>
                </p14:cNvPr>
                <p14:cNvContentPartPr/>
                <p14:nvPr/>
              </p14:nvContentPartPr>
              <p14:xfrm>
                <a:off x="5517120" y="2933907"/>
                <a:ext cx="197640" cy="374400"/>
              </p14:xfrm>
            </p:contentPart>
          </mc:Choice>
          <mc:Fallback xmlns="">
            <p:pic>
              <p:nvPicPr>
                <p:cNvPr id="19" name="筆跡 18">
                  <a:extLst>
                    <a:ext uri="{FF2B5EF4-FFF2-40B4-BE49-F238E27FC236}">
                      <a16:creationId xmlns:a16="http://schemas.microsoft.com/office/drawing/2014/main" id="{558BE00C-38BB-4A84-9769-4FFBC4EABAFA}"/>
                    </a:ext>
                  </a:extLst>
                </p:cNvPr>
                <p:cNvPicPr/>
                <p:nvPr/>
              </p:nvPicPr>
              <p:blipFill>
                <a:blip r:embed="rId52"/>
                <a:stretch>
                  <a:fillRect/>
                </a:stretch>
              </p:blipFill>
              <p:spPr>
                <a:xfrm>
                  <a:off x="5508480" y="2924907"/>
                  <a:ext cx="215280" cy="3920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0" name="筆跡 19">
                  <a:extLst>
                    <a:ext uri="{FF2B5EF4-FFF2-40B4-BE49-F238E27FC236}">
                      <a16:creationId xmlns:a16="http://schemas.microsoft.com/office/drawing/2014/main" id="{EF9F79AF-C000-4B4F-AD9F-5B6B7B0616B0}"/>
                    </a:ext>
                  </a:extLst>
                </p14:cNvPr>
                <p14:cNvContentPartPr/>
                <p14:nvPr/>
              </p14:nvContentPartPr>
              <p14:xfrm>
                <a:off x="5727720" y="3298947"/>
                <a:ext cx="9000" cy="83160"/>
              </p14:xfrm>
            </p:contentPart>
          </mc:Choice>
          <mc:Fallback xmlns="">
            <p:pic>
              <p:nvPicPr>
                <p:cNvPr id="20" name="筆跡 19">
                  <a:extLst>
                    <a:ext uri="{FF2B5EF4-FFF2-40B4-BE49-F238E27FC236}">
                      <a16:creationId xmlns:a16="http://schemas.microsoft.com/office/drawing/2014/main" id="{EF9F79AF-C000-4B4F-AD9F-5B6B7B0616B0}"/>
                    </a:ext>
                  </a:extLst>
                </p:cNvPr>
                <p:cNvPicPr/>
                <p:nvPr/>
              </p:nvPicPr>
              <p:blipFill>
                <a:blip r:embed="rId54"/>
                <a:stretch>
                  <a:fillRect/>
                </a:stretch>
              </p:blipFill>
              <p:spPr>
                <a:xfrm>
                  <a:off x="5718720" y="3290307"/>
                  <a:ext cx="2664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1" name="筆跡 20">
                  <a:extLst>
                    <a:ext uri="{FF2B5EF4-FFF2-40B4-BE49-F238E27FC236}">
                      <a16:creationId xmlns:a16="http://schemas.microsoft.com/office/drawing/2014/main" id="{12CF67F3-3AC0-4DAC-8DDD-72D0DE9C555F}"/>
                    </a:ext>
                  </a:extLst>
                </p14:cNvPr>
                <p14:cNvContentPartPr/>
                <p14:nvPr/>
              </p14:nvContentPartPr>
              <p14:xfrm>
                <a:off x="5840040" y="2923827"/>
                <a:ext cx="158760" cy="316080"/>
              </p14:xfrm>
            </p:contentPart>
          </mc:Choice>
          <mc:Fallback xmlns="">
            <p:pic>
              <p:nvPicPr>
                <p:cNvPr id="21" name="筆跡 20">
                  <a:extLst>
                    <a:ext uri="{FF2B5EF4-FFF2-40B4-BE49-F238E27FC236}">
                      <a16:creationId xmlns:a16="http://schemas.microsoft.com/office/drawing/2014/main" id="{12CF67F3-3AC0-4DAC-8DDD-72D0DE9C555F}"/>
                    </a:ext>
                  </a:extLst>
                </p:cNvPr>
                <p:cNvPicPr/>
                <p:nvPr/>
              </p:nvPicPr>
              <p:blipFill>
                <a:blip r:embed="rId56"/>
                <a:stretch>
                  <a:fillRect/>
                </a:stretch>
              </p:blipFill>
              <p:spPr>
                <a:xfrm>
                  <a:off x="5831040" y="2914827"/>
                  <a:ext cx="17640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2" name="筆跡 21">
                  <a:extLst>
                    <a:ext uri="{FF2B5EF4-FFF2-40B4-BE49-F238E27FC236}">
                      <a16:creationId xmlns:a16="http://schemas.microsoft.com/office/drawing/2014/main" id="{4B78DF6F-AC64-426A-809B-D918EDB77593}"/>
                    </a:ext>
                  </a:extLst>
                </p14:cNvPr>
                <p14:cNvContentPartPr/>
                <p14:nvPr/>
              </p14:nvContentPartPr>
              <p14:xfrm>
                <a:off x="5900880" y="2975667"/>
                <a:ext cx="182160" cy="31320"/>
              </p14:xfrm>
            </p:contentPart>
          </mc:Choice>
          <mc:Fallback xmlns="">
            <p:pic>
              <p:nvPicPr>
                <p:cNvPr id="22" name="筆跡 21">
                  <a:extLst>
                    <a:ext uri="{FF2B5EF4-FFF2-40B4-BE49-F238E27FC236}">
                      <a16:creationId xmlns:a16="http://schemas.microsoft.com/office/drawing/2014/main" id="{4B78DF6F-AC64-426A-809B-D918EDB77593}"/>
                    </a:ext>
                  </a:extLst>
                </p:cNvPr>
                <p:cNvPicPr/>
                <p:nvPr/>
              </p:nvPicPr>
              <p:blipFill>
                <a:blip r:embed="rId58"/>
                <a:stretch>
                  <a:fillRect/>
                </a:stretch>
              </p:blipFill>
              <p:spPr>
                <a:xfrm>
                  <a:off x="5892240" y="2967027"/>
                  <a:ext cx="1998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3" name="筆跡 22">
                  <a:extLst>
                    <a:ext uri="{FF2B5EF4-FFF2-40B4-BE49-F238E27FC236}">
                      <a16:creationId xmlns:a16="http://schemas.microsoft.com/office/drawing/2014/main" id="{A7544F9D-BC32-4376-A991-184140696FE5}"/>
                    </a:ext>
                  </a:extLst>
                </p14:cNvPr>
                <p14:cNvContentPartPr/>
                <p14:nvPr/>
              </p14:nvContentPartPr>
              <p14:xfrm>
                <a:off x="6088080" y="3185547"/>
                <a:ext cx="175680" cy="15840"/>
              </p14:xfrm>
            </p:contentPart>
          </mc:Choice>
          <mc:Fallback xmlns="">
            <p:pic>
              <p:nvPicPr>
                <p:cNvPr id="23" name="筆跡 22">
                  <a:extLst>
                    <a:ext uri="{FF2B5EF4-FFF2-40B4-BE49-F238E27FC236}">
                      <a16:creationId xmlns:a16="http://schemas.microsoft.com/office/drawing/2014/main" id="{A7544F9D-BC32-4376-A991-184140696FE5}"/>
                    </a:ext>
                  </a:extLst>
                </p:cNvPr>
                <p:cNvPicPr/>
                <p:nvPr/>
              </p:nvPicPr>
              <p:blipFill>
                <a:blip r:embed="rId60"/>
                <a:stretch>
                  <a:fillRect/>
                </a:stretch>
              </p:blipFill>
              <p:spPr>
                <a:xfrm>
                  <a:off x="6079080" y="3176907"/>
                  <a:ext cx="1933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4" name="筆跡 23">
                  <a:extLst>
                    <a:ext uri="{FF2B5EF4-FFF2-40B4-BE49-F238E27FC236}">
                      <a16:creationId xmlns:a16="http://schemas.microsoft.com/office/drawing/2014/main" id="{D6CF8F10-CA55-4D96-8EC5-A13B282CA1C2}"/>
                    </a:ext>
                  </a:extLst>
                </p14:cNvPr>
                <p14:cNvContentPartPr/>
                <p14:nvPr/>
              </p14:nvContentPartPr>
              <p14:xfrm>
                <a:off x="6538440" y="3045147"/>
                <a:ext cx="82800" cy="177480"/>
              </p14:xfrm>
            </p:contentPart>
          </mc:Choice>
          <mc:Fallback xmlns="">
            <p:pic>
              <p:nvPicPr>
                <p:cNvPr id="24" name="筆跡 23">
                  <a:extLst>
                    <a:ext uri="{FF2B5EF4-FFF2-40B4-BE49-F238E27FC236}">
                      <a16:creationId xmlns:a16="http://schemas.microsoft.com/office/drawing/2014/main" id="{D6CF8F10-CA55-4D96-8EC5-A13B282CA1C2}"/>
                    </a:ext>
                  </a:extLst>
                </p:cNvPr>
                <p:cNvPicPr/>
                <p:nvPr/>
              </p:nvPicPr>
              <p:blipFill>
                <a:blip r:embed="rId62"/>
                <a:stretch>
                  <a:fillRect/>
                </a:stretch>
              </p:blipFill>
              <p:spPr>
                <a:xfrm>
                  <a:off x="6529440" y="3036147"/>
                  <a:ext cx="10044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5" name="筆跡 24">
                  <a:extLst>
                    <a:ext uri="{FF2B5EF4-FFF2-40B4-BE49-F238E27FC236}">
                      <a16:creationId xmlns:a16="http://schemas.microsoft.com/office/drawing/2014/main" id="{2CEB5A5C-1F57-4C19-A85E-07C84BB7C994}"/>
                    </a:ext>
                  </a:extLst>
                </p14:cNvPr>
                <p14:cNvContentPartPr/>
                <p14:nvPr/>
              </p14:nvContentPartPr>
              <p14:xfrm>
                <a:off x="6684960" y="3010227"/>
                <a:ext cx="68760" cy="339120"/>
              </p14:xfrm>
            </p:contentPart>
          </mc:Choice>
          <mc:Fallback xmlns="">
            <p:pic>
              <p:nvPicPr>
                <p:cNvPr id="25" name="筆跡 24">
                  <a:extLst>
                    <a:ext uri="{FF2B5EF4-FFF2-40B4-BE49-F238E27FC236}">
                      <a16:creationId xmlns:a16="http://schemas.microsoft.com/office/drawing/2014/main" id="{2CEB5A5C-1F57-4C19-A85E-07C84BB7C994}"/>
                    </a:ext>
                  </a:extLst>
                </p:cNvPr>
                <p:cNvPicPr/>
                <p:nvPr/>
              </p:nvPicPr>
              <p:blipFill>
                <a:blip r:embed="rId64"/>
                <a:stretch>
                  <a:fillRect/>
                </a:stretch>
              </p:blipFill>
              <p:spPr>
                <a:xfrm>
                  <a:off x="6675960" y="3001587"/>
                  <a:ext cx="8640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26" name="筆跡 25">
                  <a:extLst>
                    <a:ext uri="{FF2B5EF4-FFF2-40B4-BE49-F238E27FC236}">
                      <a16:creationId xmlns:a16="http://schemas.microsoft.com/office/drawing/2014/main" id="{EB66827C-E32A-4307-BF24-18D48FEC98D7}"/>
                    </a:ext>
                  </a:extLst>
                </p14:cNvPr>
                <p14:cNvContentPartPr/>
                <p14:nvPr/>
              </p14:nvContentPartPr>
              <p14:xfrm>
                <a:off x="6725280" y="2965947"/>
                <a:ext cx="115560" cy="181440"/>
              </p14:xfrm>
            </p:contentPart>
          </mc:Choice>
          <mc:Fallback xmlns="">
            <p:pic>
              <p:nvPicPr>
                <p:cNvPr id="26" name="筆跡 25">
                  <a:extLst>
                    <a:ext uri="{FF2B5EF4-FFF2-40B4-BE49-F238E27FC236}">
                      <a16:creationId xmlns:a16="http://schemas.microsoft.com/office/drawing/2014/main" id="{EB66827C-E32A-4307-BF24-18D48FEC98D7}"/>
                    </a:ext>
                  </a:extLst>
                </p:cNvPr>
                <p:cNvPicPr/>
                <p:nvPr/>
              </p:nvPicPr>
              <p:blipFill>
                <a:blip r:embed="rId66"/>
                <a:stretch>
                  <a:fillRect/>
                </a:stretch>
              </p:blipFill>
              <p:spPr>
                <a:xfrm>
                  <a:off x="6716640" y="2957307"/>
                  <a:ext cx="13320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7" name="筆跡 26">
                  <a:extLst>
                    <a:ext uri="{FF2B5EF4-FFF2-40B4-BE49-F238E27FC236}">
                      <a16:creationId xmlns:a16="http://schemas.microsoft.com/office/drawing/2014/main" id="{584457D6-9DA6-4245-A3C7-ACB3AEFC2154}"/>
                    </a:ext>
                  </a:extLst>
                </p14:cNvPr>
                <p14:cNvContentPartPr/>
                <p14:nvPr/>
              </p14:nvContentPartPr>
              <p14:xfrm>
                <a:off x="5513880" y="3410907"/>
                <a:ext cx="1444320" cy="154080"/>
              </p14:xfrm>
            </p:contentPart>
          </mc:Choice>
          <mc:Fallback xmlns="">
            <p:pic>
              <p:nvPicPr>
                <p:cNvPr id="27" name="筆跡 26">
                  <a:extLst>
                    <a:ext uri="{FF2B5EF4-FFF2-40B4-BE49-F238E27FC236}">
                      <a16:creationId xmlns:a16="http://schemas.microsoft.com/office/drawing/2014/main" id="{584457D6-9DA6-4245-A3C7-ACB3AEFC2154}"/>
                    </a:ext>
                  </a:extLst>
                </p:cNvPr>
                <p:cNvPicPr/>
                <p:nvPr/>
              </p:nvPicPr>
              <p:blipFill>
                <a:blip r:embed="rId68"/>
                <a:stretch>
                  <a:fillRect/>
                </a:stretch>
              </p:blipFill>
              <p:spPr>
                <a:xfrm>
                  <a:off x="5504880" y="3401907"/>
                  <a:ext cx="14619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8" name="筆跡 27">
                  <a:extLst>
                    <a:ext uri="{FF2B5EF4-FFF2-40B4-BE49-F238E27FC236}">
                      <a16:creationId xmlns:a16="http://schemas.microsoft.com/office/drawing/2014/main" id="{4C98987F-D239-45A6-A4EE-30EDF1B34364}"/>
                    </a:ext>
                  </a:extLst>
                </p14:cNvPr>
                <p14:cNvContentPartPr/>
                <p14:nvPr/>
              </p14:nvContentPartPr>
              <p14:xfrm>
                <a:off x="6081600" y="3445107"/>
                <a:ext cx="785160" cy="548640"/>
              </p14:xfrm>
            </p:contentPart>
          </mc:Choice>
          <mc:Fallback xmlns="">
            <p:pic>
              <p:nvPicPr>
                <p:cNvPr id="28" name="筆跡 27">
                  <a:extLst>
                    <a:ext uri="{FF2B5EF4-FFF2-40B4-BE49-F238E27FC236}">
                      <a16:creationId xmlns:a16="http://schemas.microsoft.com/office/drawing/2014/main" id="{4C98987F-D239-45A6-A4EE-30EDF1B34364}"/>
                    </a:ext>
                  </a:extLst>
                </p:cNvPr>
                <p:cNvPicPr/>
                <p:nvPr/>
              </p:nvPicPr>
              <p:blipFill>
                <a:blip r:embed="rId70"/>
                <a:stretch>
                  <a:fillRect/>
                </a:stretch>
              </p:blipFill>
              <p:spPr>
                <a:xfrm>
                  <a:off x="6072960" y="3436467"/>
                  <a:ext cx="802800" cy="5662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9" name="筆跡 28">
                  <a:extLst>
                    <a:ext uri="{FF2B5EF4-FFF2-40B4-BE49-F238E27FC236}">
                      <a16:creationId xmlns:a16="http://schemas.microsoft.com/office/drawing/2014/main" id="{7AC82074-8BEB-4FA2-932D-3FB376A2ACEB}"/>
                    </a:ext>
                  </a:extLst>
                </p14:cNvPr>
                <p14:cNvContentPartPr/>
                <p14:nvPr/>
              </p14:nvContentPartPr>
              <p14:xfrm>
                <a:off x="6408480" y="3685947"/>
                <a:ext cx="101160" cy="207360"/>
              </p14:xfrm>
            </p:contentPart>
          </mc:Choice>
          <mc:Fallback xmlns="">
            <p:pic>
              <p:nvPicPr>
                <p:cNvPr id="29" name="筆跡 28">
                  <a:extLst>
                    <a:ext uri="{FF2B5EF4-FFF2-40B4-BE49-F238E27FC236}">
                      <a16:creationId xmlns:a16="http://schemas.microsoft.com/office/drawing/2014/main" id="{7AC82074-8BEB-4FA2-932D-3FB376A2ACEB}"/>
                    </a:ext>
                  </a:extLst>
                </p:cNvPr>
                <p:cNvPicPr/>
                <p:nvPr/>
              </p:nvPicPr>
              <p:blipFill>
                <a:blip r:embed="rId72"/>
                <a:stretch>
                  <a:fillRect/>
                </a:stretch>
              </p:blipFill>
              <p:spPr>
                <a:xfrm>
                  <a:off x="6399840" y="3677307"/>
                  <a:ext cx="11880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0" name="筆跡 29">
                  <a:extLst>
                    <a:ext uri="{FF2B5EF4-FFF2-40B4-BE49-F238E27FC236}">
                      <a16:creationId xmlns:a16="http://schemas.microsoft.com/office/drawing/2014/main" id="{948CB76D-0BB4-49A0-8CC0-52EF30F1C2A6}"/>
                    </a:ext>
                  </a:extLst>
                </p14:cNvPr>
                <p14:cNvContentPartPr/>
                <p14:nvPr/>
              </p14:nvContentPartPr>
              <p14:xfrm>
                <a:off x="6543840" y="3690267"/>
                <a:ext cx="273960" cy="610200"/>
              </p14:xfrm>
            </p:contentPart>
          </mc:Choice>
          <mc:Fallback xmlns="">
            <p:pic>
              <p:nvPicPr>
                <p:cNvPr id="30" name="筆跡 29">
                  <a:extLst>
                    <a:ext uri="{FF2B5EF4-FFF2-40B4-BE49-F238E27FC236}">
                      <a16:creationId xmlns:a16="http://schemas.microsoft.com/office/drawing/2014/main" id="{948CB76D-0BB4-49A0-8CC0-52EF30F1C2A6}"/>
                    </a:ext>
                  </a:extLst>
                </p:cNvPr>
                <p:cNvPicPr/>
                <p:nvPr/>
              </p:nvPicPr>
              <p:blipFill>
                <a:blip r:embed="rId74"/>
                <a:stretch>
                  <a:fillRect/>
                </a:stretch>
              </p:blipFill>
              <p:spPr>
                <a:xfrm>
                  <a:off x="6534840" y="3681267"/>
                  <a:ext cx="291600" cy="627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36" name="筆跡 35">
                  <a:extLst>
                    <a:ext uri="{FF2B5EF4-FFF2-40B4-BE49-F238E27FC236}">
                      <a16:creationId xmlns:a16="http://schemas.microsoft.com/office/drawing/2014/main" id="{FEA131AF-A024-45F2-852A-907B6ECDA243}"/>
                    </a:ext>
                  </a:extLst>
                </p14:cNvPr>
                <p14:cNvContentPartPr/>
                <p14:nvPr/>
              </p14:nvContentPartPr>
              <p14:xfrm>
                <a:off x="5433960" y="2665347"/>
                <a:ext cx="599760" cy="1000080"/>
              </p14:xfrm>
            </p:contentPart>
          </mc:Choice>
          <mc:Fallback xmlns="">
            <p:pic>
              <p:nvPicPr>
                <p:cNvPr id="36" name="筆跡 35">
                  <a:extLst>
                    <a:ext uri="{FF2B5EF4-FFF2-40B4-BE49-F238E27FC236}">
                      <a16:creationId xmlns:a16="http://schemas.microsoft.com/office/drawing/2014/main" id="{FEA131AF-A024-45F2-852A-907B6ECDA243}"/>
                    </a:ext>
                  </a:extLst>
                </p:cNvPr>
                <p:cNvPicPr/>
                <p:nvPr/>
              </p:nvPicPr>
              <p:blipFill>
                <a:blip r:embed="rId76"/>
                <a:stretch>
                  <a:fillRect/>
                </a:stretch>
              </p:blipFill>
              <p:spPr>
                <a:xfrm>
                  <a:off x="5425320" y="2656347"/>
                  <a:ext cx="617400" cy="10177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7" name="筆跡 36">
                  <a:extLst>
                    <a:ext uri="{FF2B5EF4-FFF2-40B4-BE49-F238E27FC236}">
                      <a16:creationId xmlns:a16="http://schemas.microsoft.com/office/drawing/2014/main" id="{55C36DD9-676D-4631-B0B0-6704A0E3CBBD}"/>
                    </a:ext>
                  </a:extLst>
                </p14:cNvPr>
                <p14:cNvContentPartPr/>
                <p14:nvPr/>
              </p14:nvContentPartPr>
              <p14:xfrm>
                <a:off x="5607840" y="2424867"/>
                <a:ext cx="48600" cy="333720"/>
              </p14:xfrm>
            </p:contentPart>
          </mc:Choice>
          <mc:Fallback xmlns="">
            <p:pic>
              <p:nvPicPr>
                <p:cNvPr id="37" name="筆跡 36">
                  <a:extLst>
                    <a:ext uri="{FF2B5EF4-FFF2-40B4-BE49-F238E27FC236}">
                      <a16:creationId xmlns:a16="http://schemas.microsoft.com/office/drawing/2014/main" id="{55C36DD9-676D-4631-B0B0-6704A0E3CBBD}"/>
                    </a:ext>
                  </a:extLst>
                </p:cNvPr>
                <p:cNvPicPr/>
                <p:nvPr/>
              </p:nvPicPr>
              <p:blipFill>
                <a:blip r:embed="rId78"/>
                <a:stretch>
                  <a:fillRect/>
                </a:stretch>
              </p:blipFill>
              <p:spPr>
                <a:xfrm>
                  <a:off x="5599200" y="2416227"/>
                  <a:ext cx="6624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8" name="筆跡 37">
                  <a:extLst>
                    <a:ext uri="{FF2B5EF4-FFF2-40B4-BE49-F238E27FC236}">
                      <a16:creationId xmlns:a16="http://schemas.microsoft.com/office/drawing/2014/main" id="{82D4C51B-440B-45C5-8289-A7BB6C022EDA}"/>
                    </a:ext>
                  </a:extLst>
                </p14:cNvPr>
                <p14:cNvContentPartPr/>
                <p14:nvPr/>
              </p14:nvContentPartPr>
              <p14:xfrm>
                <a:off x="5739960" y="2388507"/>
                <a:ext cx="114120" cy="261720"/>
              </p14:xfrm>
            </p:contentPart>
          </mc:Choice>
          <mc:Fallback xmlns="">
            <p:pic>
              <p:nvPicPr>
                <p:cNvPr id="38" name="筆跡 37">
                  <a:extLst>
                    <a:ext uri="{FF2B5EF4-FFF2-40B4-BE49-F238E27FC236}">
                      <a16:creationId xmlns:a16="http://schemas.microsoft.com/office/drawing/2014/main" id="{82D4C51B-440B-45C5-8289-A7BB6C022EDA}"/>
                    </a:ext>
                  </a:extLst>
                </p:cNvPr>
                <p:cNvPicPr/>
                <p:nvPr/>
              </p:nvPicPr>
              <p:blipFill>
                <a:blip r:embed="rId80"/>
                <a:stretch>
                  <a:fillRect/>
                </a:stretch>
              </p:blipFill>
              <p:spPr>
                <a:xfrm>
                  <a:off x="5730960" y="2379867"/>
                  <a:ext cx="13176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9" name="筆跡 38">
                  <a:extLst>
                    <a:ext uri="{FF2B5EF4-FFF2-40B4-BE49-F238E27FC236}">
                      <a16:creationId xmlns:a16="http://schemas.microsoft.com/office/drawing/2014/main" id="{60F3B2A0-8479-47CF-BC0B-657402C8B527}"/>
                    </a:ext>
                  </a:extLst>
                </p14:cNvPr>
                <p14:cNvContentPartPr/>
                <p14:nvPr/>
              </p14:nvContentPartPr>
              <p14:xfrm>
                <a:off x="5939400" y="2609907"/>
                <a:ext cx="10080" cy="34920"/>
              </p14:xfrm>
            </p:contentPart>
          </mc:Choice>
          <mc:Fallback xmlns="">
            <p:pic>
              <p:nvPicPr>
                <p:cNvPr id="39" name="筆跡 38">
                  <a:extLst>
                    <a:ext uri="{FF2B5EF4-FFF2-40B4-BE49-F238E27FC236}">
                      <a16:creationId xmlns:a16="http://schemas.microsoft.com/office/drawing/2014/main" id="{60F3B2A0-8479-47CF-BC0B-657402C8B527}"/>
                    </a:ext>
                  </a:extLst>
                </p:cNvPr>
                <p:cNvPicPr/>
                <p:nvPr/>
              </p:nvPicPr>
              <p:blipFill>
                <a:blip r:embed="rId82"/>
                <a:stretch>
                  <a:fillRect/>
                </a:stretch>
              </p:blipFill>
              <p:spPr>
                <a:xfrm>
                  <a:off x="5930760" y="2601267"/>
                  <a:ext cx="2772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0" name="筆跡 39">
                  <a:extLst>
                    <a:ext uri="{FF2B5EF4-FFF2-40B4-BE49-F238E27FC236}">
                      <a16:creationId xmlns:a16="http://schemas.microsoft.com/office/drawing/2014/main" id="{A04726ED-EE88-4921-8935-64E7980DAE70}"/>
                    </a:ext>
                  </a:extLst>
                </p14:cNvPr>
                <p14:cNvContentPartPr/>
                <p14:nvPr/>
              </p14:nvContentPartPr>
              <p14:xfrm>
                <a:off x="6020760" y="2429187"/>
                <a:ext cx="128520" cy="275760"/>
              </p14:xfrm>
            </p:contentPart>
          </mc:Choice>
          <mc:Fallback xmlns="">
            <p:pic>
              <p:nvPicPr>
                <p:cNvPr id="40" name="筆跡 39">
                  <a:extLst>
                    <a:ext uri="{FF2B5EF4-FFF2-40B4-BE49-F238E27FC236}">
                      <a16:creationId xmlns:a16="http://schemas.microsoft.com/office/drawing/2014/main" id="{A04726ED-EE88-4921-8935-64E7980DAE70}"/>
                    </a:ext>
                  </a:extLst>
                </p:cNvPr>
                <p:cNvPicPr/>
                <p:nvPr/>
              </p:nvPicPr>
              <p:blipFill>
                <a:blip r:embed="rId84"/>
                <a:stretch>
                  <a:fillRect/>
                </a:stretch>
              </p:blipFill>
              <p:spPr>
                <a:xfrm>
                  <a:off x="6011760" y="2420187"/>
                  <a:ext cx="14616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1" name="筆跡 40">
                  <a:extLst>
                    <a:ext uri="{FF2B5EF4-FFF2-40B4-BE49-F238E27FC236}">
                      <a16:creationId xmlns:a16="http://schemas.microsoft.com/office/drawing/2014/main" id="{CC71ED9E-58F9-46A1-B646-E5B6846F4649}"/>
                    </a:ext>
                  </a:extLst>
                </p14:cNvPr>
                <p14:cNvContentPartPr/>
                <p14:nvPr/>
              </p14:nvContentPartPr>
              <p14:xfrm>
                <a:off x="6107160" y="2473467"/>
                <a:ext cx="197280" cy="69480"/>
              </p14:xfrm>
            </p:contentPart>
          </mc:Choice>
          <mc:Fallback xmlns="">
            <p:pic>
              <p:nvPicPr>
                <p:cNvPr id="41" name="筆跡 40">
                  <a:extLst>
                    <a:ext uri="{FF2B5EF4-FFF2-40B4-BE49-F238E27FC236}">
                      <a16:creationId xmlns:a16="http://schemas.microsoft.com/office/drawing/2014/main" id="{CC71ED9E-58F9-46A1-B646-E5B6846F4649}"/>
                    </a:ext>
                  </a:extLst>
                </p:cNvPr>
                <p:cNvPicPr/>
                <p:nvPr/>
              </p:nvPicPr>
              <p:blipFill>
                <a:blip r:embed="rId86"/>
                <a:stretch>
                  <a:fillRect/>
                </a:stretch>
              </p:blipFill>
              <p:spPr>
                <a:xfrm>
                  <a:off x="6098520" y="2464467"/>
                  <a:ext cx="21492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0" name="筆跡 49">
                  <a:extLst>
                    <a:ext uri="{FF2B5EF4-FFF2-40B4-BE49-F238E27FC236}">
                      <a16:creationId xmlns:a16="http://schemas.microsoft.com/office/drawing/2014/main" id="{D968B1FE-2BA8-4D79-8A99-B4F837C8606D}"/>
                    </a:ext>
                  </a:extLst>
                </p14:cNvPr>
                <p14:cNvContentPartPr/>
                <p14:nvPr/>
              </p14:nvContentPartPr>
              <p14:xfrm>
                <a:off x="5631600" y="2513787"/>
                <a:ext cx="501120" cy="52200"/>
              </p14:xfrm>
            </p:contentPart>
          </mc:Choice>
          <mc:Fallback xmlns="">
            <p:pic>
              <p:nvPicPr>
                <p:cNvPr id="50" name="筆跡 49">
                  <a:extLst>
                    <a:ext uri="{FF2B5EF4-FFF2-40B4-BE49-F238E27FC236}">
                      <a16:creationId xmlns:a16="http://schemas.microsoft.com/office/drawing/2014/main" id="{D968B1FE-2BA8-4D79-8A99-B4F837C8606D}"/>
                    </a:ext>
                  </a:extLst>
                </p:cNvPr>
                <p:cNvPicPr/>
                <p:nvPr/>
              </p:nvPicPr>
              <p:blipFill>
                <a:blip r:embed="rId88"/>
                <a:stretch>
                  <a:fillRect/>
                </a:stretch>
              </p:blipFill>
              <p:spPr>
                <a:xfrm>
                  <a:off x="5622600" y="2504787"/>
                  <a:ext cx="51876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1" name="筆跡 50">
                  <a:extLst>
                    <a:ext uri="{FF2B5EF4-FFF2-40B4-BE49-F238E27FC236}">
                      <a16:creationId xmlns:a16="http://schemas.microsoft.com/office/drawing/2014/main" id="{97D3AA46-432E-40F9-8659-6661EB36A78F}"/>
                    </a:ext>
                  </a:extLst>
                </p14:cNvPr>
                <p14:cNvContentPartPr/>
                <p14:nvPr/>
              </p14:nvContentPartPr>
              <p14:xfrm>
                <a:off x="5690280" y="2592627"/>
                <a:ext cx="430200" cy="102240"/>
              </p14:xfrm>
            </p:contentPart>
          </mc:Choice>
          <mc:Fallback xmlns="">
            <p:pic>
              <p:nvPicPr>
                <p:cNvPr id="51" name="筆跡 50">
                  <a:extLst>
                    <a:ext uri="{FF2B5EF4-FFF2-40B4-BE49-F238E27FC236}">
                      <a16:creationId xmlns:a16="http://schemas.microsoft.com/office/drawing/2014/main" id="{97D3AA46-432E-40F9-8659-6661EB36A78F}"/>
                    </a:ext>
                  </a:extLst>
                </p:cNvPr>
                <p:cNvPicPr/>
                <p:nvPr/>
              </p:nvPicPr>
              <p:blipFill>
                <a:blip r:embed="rId90"/>
                <a:stretch>
                  <a:fillRect/>
                </a:stretch>
              </p:blipFill>
              <p:spPr>
                <a:xfrm>
                  <a:off x="5681280" y="2583987"/>
                  <a:ext cx="44784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2" name="筆跡 51">
                  <a:extLst>
                    <a:ext uri="{FF2B5EF4-FFF2-40B4-BE49-F238E27FC236}">
                      <a16:creationId xmlns:a16="http://schemas.microsoft.com/office/drawing/2014/main" id="{DA03EF7F-A6CA-459F-B87D-20975F783589}"/>
                    </a:ext>
                  </a:extLst>
                </p14:cNvPr>
                <p14:cNvContentPartPr/>
                <p14:nvPr/>
              </p14:nvContentPartPr>
              <p14:xfrm>
                <a:off x="6250440" y="2461947"/>
                <a:ext cx="47520" cy="339120"/>
              </p14:xfrm>
            </p:contentPart>
          </mc:Choice>
          <mc:Fallback xmlns="">
            <p:pic>
              <p:nvPicPr>
                <p:cNvPr id="52" name="筆跡 51">
                  <a:extLst>
                    <a:ext uri="{FF2B5EF4-FFF2-40B4-BE49-F238E27FC236}">
                      <a16:creationId xmlns:a16="http://schemas.microsoft.com/office/drawing/2014/main" id="{DA03EF7F-A6CA-459F-B87D-20975F783589}"/>
                    </a:ext>
                  </a:extLst>
                </p:cNvPr>
                <p:cNvPicPr/>
                <p:nvPr/>
              </p:nvPicPr>
              <p:blipFill>
                <a:blip r:embed="rId92"/>
                <a:stretch>
                  <a:fillRect/>
                </a:stretch>
              </p:blipFill>
              <p:spPr>
                <a:xfrm>
                  <a:off x="6241800" y="2452947"/>
                  <a:ext cx="6516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3" name="筆跡 52">
                  <a:extLst>
                    <a:ext uri="{FF2B5EF4-FFF2-40B4-BE49-F238E27FC236}">
                      <a16:creationId xmlns:a16="http://schemas.microsoft.com/office/drawing/2014/main" id="{4B5B7402-C191-4334-9D60-0C813AADE8AA}"/>
                    </a:ext>
                  </a:extLst>
                </p14:cNvPr>
                <p14:cNvContentPartPr/>
                <p14:nvPr/>
              </p14:nvContentPartPr>
              <p14:xfrm>
                <a:off x="6350880" y="2496507"/>
                <a:ext cx="71280" cy="234000"/>
              </p14:xfrm>
            </p:contentPart>
          </mc:Choice>
          <mc:Fallback xmlns="">
            <p:pic>
              <p:nvPicPr>
                <p:cNvPr id="53" name="筆跡 52">
                  <a:extLst>
                    <a:ext uri="{FF2B5EF4-FFF2-40B4-BE49-F238E27FC236}">
                      <a16:creationId xmlns:a16="http://schemas.microsoft.com/office/drawing/2014/main" id="{4B5B7402-C191-4334-9D60-0C813AADE8AA}"/>
                    </a:ext>
                  </a:extLst>
                </p:cNvPr>
                <p:cNvPicPr/>
                <p:nvPr/>
              </p:nvPicPr>
              <p:blipFill>
                <a:blip r:embed="rId94"/>
                <a:stretch>
                  <a:fillRect/>
                </a:stretch>
              </p:blipFill>
              <p:spPr>
                <a:xfrm>
                  <a:off x="6342240" y="2487507"/>
                  <a:ext cx="889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4" name="筆跡 53">
                  <a:extLst>
                    <a:ext uri="{FF2B5EF4-FFF2-40B4-BE49-F238E27FC236}">
                      <a16:creationId xmlns:a16="http://schemas.microsoft.com/office/drawing/2014/main" id="{A3FAB606-B3A2-4018-A1F5-020834BE78A0}"/>
                    </a:ext>
                  </a:extLst>
                </p14:cNvPr>
                <p14:cNvContentPartPr/>
                <p14:nvPr/>
              </p14:nvContentPartPr>
              <p14:xfrm>
                <a:off x="6436560" y="2538627"/>
                <a:ext cx="82800" cy="243720"/>
              </p14:xfrm>
            </p:contentPart>
          </mc:Choice>
          <mc:Fallback xmlns="">
            <p:pic>
              <p:nvPicPr>
                <p:cNvPr id="54" name="筆跡 53">
                  <a:extLst>
                    <a:ext uri="{FF2B5EF4-FFF2-40B4-BE49-F238E27FC236}">
                      <a16:creationId xmlns:a16="http://schemas.microsoft.com/office/drawing/2014/main" id="{A3FAB606-B3A2-4018-A1F5-020834BE78A0}"/>
                    </a:ext>
                  </a:extLst>
                </p:cNvPr>
                <p:cNvPicPr/>
                <p:nvPr/>
              </p:nvPicPr>
              <p:blipFill>
                <a:blip r:embed="rId96"/>
                <a:stretch>
                  <a:fillRect/>
                </a:stretch>
              </p:blipFill>
              <p:spPr>
                <a:xfrm>
                  <a:off x="6427920" y="2529987"/>
                  <a:ext cx="10044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5" name="筆跡 54">
                  <a:extLst>
                    <a:ext uri="{FF2B5EF4-FFF2-40B4-BE49-F238E27FC236}">
                      <a16:creationId xmlns:a16="http://schemas.microsoft.com/office/drawing/2014/main" id="{EA2E650E-8F45-405C-BBF1-7B7A13DB1062}"/>
                    </a:ext>
                  </a:extLst>
                </p14:cNvPr>
                <p14:cNvContentPartPr/>
                <p14:nvPr/>
              </p14:nvContentPartPr>
              <p14:xfrm>
                <a:off x="6519360" y="2515587"/>
                <a:ext cx="123120" cy="299520"/>
              </p14:xfrm>
            </p:contentPart>
          </mc:Choice>
          <mc:Fallback xmlns="">
            <p:pic>
              <p:nvPicPr>
                <p:cNvPr id="55" name="筆跡 54">
                  <a:extLst>
                    <a:ext uri="{FF2B5EF4-FFF2-40B4-BE49-F238E27FC236}">
                      <a16:creationId xmlns:a16="http://schemas.microsoft.com/office/drawing/2014/main" id="{EA2E650E-8F45-405C-BBF1-7B7A13DB1062}"/>
                    </a:ext>
                  </a:extLst>
                </p:cNvPr>
                <p:cNvPicPr/>
                <p:nvPr/>
              </p:nvPicPr>
              <p:blipFill>
                <a:blip r:embed="rId98"/>
                <a:stretch>
                  <a:fillRect/>
                </a:stretch>
              </p:blipFill>
              <p:spPr>
                <a:xfrm>
                  <a:off x="6510720" y="2506947"/>
                  <a:ext cx="14076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6" name="筆跡 55">
                  <a:extLst>
                    <a:ext uri="{FF2B5EF4-FFF2-40B4-BE49-F238E27FC236}">
                      <a16:creationId xmlns:a16="http://schemas.microsoft.com/office/drawing/2014/main" id="{01005FA5-5A30-4BD7-AA2D-B884CFEDA255}"/>
                    </a:ext>
                  </a:extLst>
                </p14:cNvPr>
                <p14:cNvContentPartPr/>
                <p14:nvPr/>
              </p14:nvContentPartPr>
              <p14:xfrm>
                <a:off x="6665520" y="2827707"/>
                <a:ext cx="19440" cy="106200"/>
              </p14:xfrm>
            </p:contentPart>
          </mc:Choice>
          <mc:Fallback xmlns="">
            <p:pic>
              <p:nvPicPr>
                <p:cNvPr id="56" name="筆跡 55">
                  <a:extLst>
                    <a:ext uri="{FF2B5EF4-FFF2-40B4-BE49-F238E27FC236}">
                      <a16:creationId xmlns:a16="http://schemas.microsoft.com/office/drawing/2014/main" id="{01005FA5-5A30-4BD7-AA2D-B884CFEDA255}"/>
                    </a:ext>
                  </a:extLst>
                </p:cNvPr>
                <p:cNvPicPr/>
                <p:nvPr/>
              </p:nvPicPr>
              <p:blipFill>
                <a:blip r:embed="rId100"/>
                <a:stretch>
                  <a:fillRect/>
                </a:stretch>
              </p:blipFill>
              <p:spPr>
                <a:xfrm>
                  <a:off x="6656880" y="2818707"/>
                  <a:ext cx="3708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7" name="筆跡 56">
                  <a:extLst>
                    <a:ext uri="{FF2B5EF4-FFF2-40B4-BE49-F238E27FC236}">
                      <a16:creationId xmlns:a16="http://schemas.microsoft.com/office/drawing/2014/main" id="{5C7680C3-2C81-42DC-A9CB-67CA02656ED9}"/>
                    </a:ext>
                  </a:extLst>
                </p14:cNvPr>
                <p14:cNvContentPartPr/>
                <p14:nvPr/>
              </p14:nvContentPartPr>
              <p14:xfrm>
                <a:off x="6720240" y="2569587"/>
                <a:ext cx="272160" cy="373680"/>
              </p14:xfrm>
            </p:contentPart>
          </mc:Choice>
          <mc:Fallback xmlns="">
            <p:pic>
              <p:nvPicPr>
                <p:cNvPr id="57" name="筆跡 56">
                  <a:extLst>
                    <a:ext uri="{FF2B5EF4-FFF2-40B4-BE49-F238E27FC236}">
                      <a16:creationId xmlns:a16="http://schemas.microsoft.com/office/drawing/2014/main" id="{5C7680C3-2C81-42DC-A9CB-67CA02656ED9}"/>
                    </a:ext>
                  </a:extLst>
                </p:cNvPr>
                <p:cNvPicPr/>
                <p:nvPr/>
              </p:nvPicPr>
              <p:blipFill>
                <a:blip r:embed="rId102"/>
                <a:stretch>
                  <a:fillRect/>
                </a:stretch>
              </p:blipFill>
              <p:spPr>
                <a:xfrm>
                  <a:off x="6711240" y="2560947"/>
                  <a:ext cx="28980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9" name="筆跡 58">
                  <a:extLst>
                    <a:ext uri="{FF2B5EF4-FFF2-40B4-BE49-F238E27FC236}">
                      <a16:creationId xmlns:a16="http://schemas.microsoft.com/office/drawing/2014/main" id="{6A8A9611-5545-46A3-A298-05FAA87B7A72}"/>
                    </a:ext>
                  </a:extLst>
                </p14:cNvPr>
                <p14:cNvContentPartPr/>
                <p14:nvPr/>
              </p14:nvContentPartPr>
              <p14:xfrm>
                <a:off x="6047400" y="2762187"/>
                <a:ext cx="1050480" cy="314280"/>
              </p14:xfrm>
            </p:contentPart>
          </mc:Choice>
          <mc:Fallback xmlns="">
            <p:pic>
              <p:nvPicPr>
                <p:cNvPr id="59" name="筆跡 58">
                  <a:extLst>
                    <a:ext uri="{FF2B5EF4-FFF2-40B4-BE49-F238E27FC236}">
                      <a16:creationId xmlns:a16="http://schemas.microsoft.com/office/drawing/2014/main" id="{6A8A9611-5545-46A3-A298-05FAA87B7A72}"/>
                    </a:ext>
                  </a:extLst>
                </p:cNvPr>
                <p:cNvPicPr/>
                <p:nvPr/>
              </p:nvPicPr>
              <p:blipFill>
                <a:blip r:embed="rId104"/>
                <a:stretch>
                  <a:fillRect/>
                </a:stretch>
              </p:blipFill>
              <p:spPr>
                <a:xfrm>
                  <a:off x="6038760" y="2753187"/>
                  <a:ext cx="106812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6021" name="筆跡 86020">
                  <a:extLst>
                    <a:ext uri="{FF2B5EF4-FFF2-40B4-BE49-F238E27FC236}">
                      <a16:creationId xmlns:a16="http://schemas.microsoft.com/office/drawing/2014/main" id="{87FD46AB-BE99-4B43-B31B-710BD903E831}"/>
                    </a:ext>
                  </a:extLst>
                </p14:cNvPr>
                <p14:cNvContentPartPr/>
                <p14:nvPr/>
              </p14:nvContentPartPr>
              <p14:xfrm>
                <a:off x="6106080" y="2519547"/>
                <a:ext cx="684720" cy="285120"/>
              </p14:xfrm>
            </p:contentPart>
          </mc:Choice>
          <mc:Fallback xmlns="">
            <p:pic>
              <p:nvPicPr>
                <p:cNvPr id="86021" name="筆跡 86020">
                  <a:extLst>
                    <a:ext uri="{FF2B5EF4-FFF2-40B4-BE49-F238E27FC236}">
                      <a16:creationId xmlns:a16="http://schemas.microsoft.com/office/drawing/2014/main" id="{87FD46AB-BE99-4B43-B31B-710BD903E831}"/>
                    </a:ext>
                  </a:extLst>
                </p:cNvPr>
                <p:cNvPicPr/>
                <p:nvPr/>
              </p:nvPicPr>
              <p:blipFill>
                <a:blip r:embed="rId106"/>
                <a:stretch>
                  <a:fillRect/>
                </a:stretch>
              </p:blipFill>
              <p:spPr>
                <a:xfrm>
                  <a:off x="6097440" y="2510907"/>
                  <a:ext cx="70236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86022" name="筆跡 86021">
                  <a:extLst>
                    <a:ext uri="{FF2B5EF4-FFF2-40B4-BE49-F238E27FC236}">
                      <a16:creationId xmlns:a16="http://schemas.microsoft.com/office/drawing/2014/main" id="{43D7C07E-826A-49F5-8812-1AD2A58CEDD8}"/>
                    </a:ext>
                  </a:extLst>
                </p14:cNvPr>
                <p14:cNvContentPartPr/>
                <p14:nvPr/>
              </p14:nvContentPartPr>
              <p14:xfrm>
                <a:off x="7054680" y="2594787"/>
                <a:ext cx="33480" cy="304560"/>
              </p14:xfrm>
            </p:contentPart>
          </mc:Choice>
          <mc:Fallback xmlns="">
            <p:pic>
              <p:nvPicPr>
                <p:cNvPr id="86022" name="筆跡 86021">
                  <a:extLst>
                    <a:ext uri="{FF2B5EF4-FFF2-40B4-BE49-F238E27FC236}">
                      <a16:creationId xmlns:a16="http://schemas.microsoft.com/office/drawing/2014/main" id="{43D7C07E-826A-49F5-8812-1AD2A58CEDD8}"/>
                    </a:ext>
                  </a:extLst>
                </p:cNvPr>
                <p:cNvPicPr/>
                <p:nvPr/>
              </p:nvPicPr>
              <p:blipFill>
                <a:blip r:embed="rId108"/>
                <a:stretch>
                  <a:fillRect/>
                </a:stretch>
              </p:blipFill>
              <p:spPr>
                <a:xfrm>
                  <a:off x="7046040" y="2585787"/>
                  <a:ext cx="5112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6023" name="筆跡 86022">
                  <a:extLst>
                    <a:ext uri="{FF2B5EF4-FFF2-40B4-BE49-F238E27FC236}">
                      <a16:creationId xmlns:a16="http://schemas.microsoft.com/office/drawing/2014/main" id="{B1D2DFE0-F2B8-4771-9D04-246BEC77598D}"/>
                    </a:ext>
                  </a:extLst>
                </p14:cNvPr>
                <p14:cNvContentPartPr/>
                <p14:nvPr/>
              </p14:nvContentPartPr>
              <p14:xfrm>
                <a:off x="7219560" y="2550147"/>
                <a:ext cx="71280" cy="247680"/>
              </p14:xfrm>
            </p:contentPart>
          </mc:Choice>
          <mc:Fallback xmlns="">
            <p:pic>
              <p:nvPicPr>
                <p:cNvPr id="86023" name="筆跡 86022">
                  <a:extLst>
                    <a:ext uri="{FF2B5EF4-FFF2-40B4-BE49-F238E27FC236}">
                      <a16:creationId xmlns:a16="http://schemas.microsoft.com/office/drawing/2014/main" id="{B1D2DFE0-F2B8-4771-9D04-246BEC77598D}"/>
                    </a:ext>
                  </a:extLst>
                </p:cNvPr>
                <p:cNvPicPr/>
                <p:nvPr/>
              </p:nvPicPr>
              <p:blipFill>
                <a:blip r:embed="rId110"/>
                <a:stretch>
                  <a:fillRect/>
                </a:stretch>
              </p:blipFill>
              <p:spPr>
                <a:xfrm>
                  <a:off x="7210560" y="2541507"/>
                  <a:ext cx="8892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6024" name="筆跡 86023">
                  <a:extLst>
                    <a:ext uri="{FF2B5EF4-FFF2-40B4-BE49-F238E27FC236}">
                      <a16:creationId xmlns:a16="http://schemas.microsoft.com/office/drawing/2014/main" id="{477C69B3-E3BA-4859-A76B-802F4AD1927C}"/>
                    </a:ext>
                  </a:extLst>
                </p14:cNvPr>
                <p14:cNvContentPartPr/>
                <p14:nvPr/>
              </p14:nvContentPartPr>
              <p14:xfrm>
                <a:off x="7350960" y="2952627"/>
                <a:ext cx="21600" cy="50400"/>
              </p14:xfrm>
            </p:contentPart>
          </mc:Choice>
          <mc:Fallback xmlns="">
            <p:pic>
              <p:nvPicPr>
                <p:cNvPr id="86024" name="筆跡 86023">
                  <a:extLst>
                    <a:ext uri="{FF2B5EF4-FFF2-40B4-BE49-F238E27FC236}">
                      <a16:creationId xmlns:a16="http://schemas.microsoft.com/office/drawing/2014/main" id="{477C69B3-E3BA-4859-A76B-802F4AD1927C}"/>
                    </a:ext>
                  </a:extLst>
                </p:cNvPr>
                <p:cNvPicPr/>
                <p:nvPr/>
              </p:nvPicPr>
              <p:blipFill>
                <a:blip r:embed="rId112"/>
                <a:stretch>
                  <a:fillRect/>
                </a:stretch>
              </p:blipFill>
              <p:spPr>
                <a:xfrm>
                  <a:off x="7342320" y="2943987"/>
                  <a:ext cx="392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6025" name="筆跡 86024">
                  <a:extLst>
                    <a:ext uri="{FF2B5EF4-FFF2-40B4-BE49-F238E27FC236}">
                      <a16:creationId xmlns:a16="http://schemas.microsoft.com/office/drawing/2014/main" id="{7D58E6AE-F11F-4092-A660-5356EA1DEDB8}"/>
                    </a:ext>
                  </a:extLst>
                </p14:cNvPr>
                <p14:cNvContentPartPr/>
                <p14:nvPr/>
              </p14:nvContentPartPr>
              <p14:xfrm>
                <a:off x="7418280" y="2631147"/>
                <a:ext cx="175680" cy="354600"/>
              </p14:xfrm>
            </p:contentPart>
          </mc:Choice>
          <mc:Fallback xmlns="">
            <p:pic>
              <p:nvPicPr>
                <p:cNvPr id="86025" name="筆跡 86024">
                  <a:extLst>
                    <a:ext uri="{FF2B5EF4-FFF2-40B4-BE49-F238E27FC236}">
                      <a16:creationId xmlns:a16="http://schemas.microsoft.com/office/drawing/2014/main" id="{7D58E6AE-F11F-4092-A660-5356EA1DEDB8}"/>
                    </a:ext>
                  </a:extLst>
                </p:cNvPr>
                <p:cNvPicPr/>
                <p:nvPr/>
              </p:nvPicPr>
              <p:blipFill>
                <a:blip r:embed="rId114"/>
                <a:stretch>
                  <a:fillRect/>
                </a:stretch>
              </p:blipFill>
              <p:spPr>
                <a:xfrm>
                  <a:off x="7409640" y="2622507"/>
                  <a:ext cx="193320"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6026" name="筆跡 86025">
                  <a:extLst>
                    <a:ext uri="{FF2B5EF4-FFF2-40B4-BE49-F238E27FC236}">
                      <a16:creationId xmlns:a16="http://schemas.microsoft.com/office/drawing/2014/main" id="{FA486BD4-CDBD-48C9-A152-AFA8615BEEB4}"/>
                    </a:ext>
                  </a:extLst>
                </p14:cNvPr>
                <p14:cNvContentPartPr/>
                <p14:nvPr/>
              </p14:nvContentPartPr>
              <p14:xfrm>
                <a:off x="7533840" y="2679387"/>
                <a:ext cx="239760" cy="25560"/>
              </p14:xfrm>
            </p:contentPart>
          </mc:Choice>
          <mc:Fallback xmlns="">
            <p:pic>
              <p:nvPicPr>
                <p:cNvPr id="86026" name="筆跡 86025">
                  <a:extLst>
                    <a:ext uri="{FF2B5EF4-FFF2-40B4-BE49-F238E27FC236}">
                      <a16:creationId xmlns:a16="http://schemas.microsoft.com/office/drawing/2014/main" id="{FA486BD4-CDBD-48C9-A152-AFA8615BEEB4}"/>
                    </a:ext>
                  </a:extLst>
                </p:cNvPr>
                <p:cNvPicPr/>
                <p:nvPr/>
              </p:nvPicPr>
              <p:blipFill>
                <a:blip r:embed="rId116"/>
                <a:stretch>
                  <a:fillRect/>
                </a:stretch>
              </p:blipFill>
              <p:spPr>
                <a:xfrm>
                  <a:off x="7525200" y="2670387"/>
                  <a:ext cx="257400" cy="4320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51D8FB-26A3-4128-9DE4-AA342AA7F3A2}"/>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AB1B6F2D-46B2-4440-884C-CC4FE92BBF45}"/>
              </a:ext>
            </a:extLst>
          </p:cNvPr>
          <p:cNvSpPr>
            <a:spLocks noGrp="1"/>
          </p:cNvSpPr>
          <p:nvPr>
            <p:ph type="sldNum" sz="quarter" idx="12"/>
          </p:nvPr>
        </p:nvSpPr>
        <p:spPr/>
        <p:txBody>
          <a:bodyPr/>
          <a:lstStyle/>
          <a:p>
            <a:fld id="{8632C2C5-20A0-4062-ADB6-29D76B962CAE}" type="slidenum">
              <a:rPr lang="zh-TW" altLang="en-US" smtClean="0"/>
              <a:pPr/>
              <a:t>45</a:t>
            </a:fld>
            <a:endParaRPr lang="zh-TW" altLang="en-US"/>
          </a:p>
        </p:txBody>
      </p:sp>
      <p:sp>
        <p:nvSpPr>
          <p:cNvPr id="6" name="文字方塊 5">
            <a:extLst>
              <a:ext uri="{FF2B5EF4-FFF2-40B4-BE49-F238E27FC236}">
                <a16:creationId xmlns:a16="http://schemas.microsoft.com/office/drawing/2014/main" id="{1D098C38-AEF6-4F3A-A725-8FADE34EC841}"/>
              </a:ext>
            </a:extLst>
          </p:cNvPr>
          <p:cNvSpPr txBox="1"/>
          <p:nvPr/>
        </p:nvSpPr>
        <p:spPr>
          <a:xfrm>
            <a:off x="467544" y="1412776"/>
            <a:ext cx="2736304" cy="4308872"/>
          </a:xfrm>
          <a:prstGeom prst="rect">
            <a:avLst/>
          </a:prstGeom>
          <a:noFill/>
        </p:spPr>
        <p:txBody>
          <a:bodyPr wrap="square">
            <a:spAutoFit/>
          </a:bodyPr>
          <a:lstStyle/>
          <a:p>
            <a:r>
              <a:rPr lang="en-US" altLang="zh-TW" sz="800" dirty="0">
                <a:solidFill>
                  <a:srgbClr val="9933CC"/>
                </a:solidFill>
                <a:highlight>
                  <a:srgbClr val="000000"/>
                </a:highlight>
                <a:latin typeface="Courier New" panose="02070309020205020404" pitchFamily="49" charset="0"/>
              </a:rPr>
              <a:t>#</a:t>
            </a:r>
            <a:endParaRPr lang="zh-TW" altLang="en-US" sz="1000" dirty="0">
              <a:solidFill>
                <a:srgbClr val="FFFFFF"/>
              </a:solidFill>
              <a:highlight>
                <a:srgbClr val="000000"/>
              </a:highlight>
              <a:latin typeface="Courier New" panose="02070309020205020404" pitchFamily="49" charset="0"/>
            </a:endParaRPr>
          </a:p>
          <a:p>
            <a:r>
              <a:rPr lang="en-US" altLang="zh-TW" sz="800" dirty="0">
                <a:solidFill>
                  <a:srgbClr val="9933CC"/>
                </a:solidFill>
                <a:highlight>
                  <a:srgbClr val="000000"/>
                </a:highlight>
                <a:latin typeface="Courier New" panose="02070309020205020404" pitchFamily="49" charset="0"/>
              </a:rPr>
              <a:t># </a:t>
            </a:r>
            <a:r>
              <a:rPr lang="en-US" altLang="zh-TW" sz="800" dirty="0" err="1">
                <a:solidFill>
                  <a:srgbClr val="9933CC"/>
                </a:solidFill>
                <a:highlight>
                  <a:srgbClr val="000000"/>
                </a:highlight>
                <a:latin typeface="Courier New" panose="02070309020205020404" pitchFamily="49" charset="0"/>
              </a:rPr>
              <a:t>binom</a:t>
            </a:r>
            <a:r>
              <a:rPr lang="en-US" altLang="zh-TW" sz="800" dirty="0">
                <a:solidFill>
                  <a:srgbClr val="9933CC"/>
                </a:solidFill>
                <a:highlight>
                  <a:srgbClr val="000000"/>
                </a:highlight>
                <a:latin typeface="Courier New" panose="02070309020205020404" pitchFamily="49" charset="0"/>
              </a:rPr>
              <a:t> vs norm</a:t>
            </a:r>
            <a:endParaRPr lang="en-US" altLang="zh-TW" sz="1000" dirty="0">
              <a:solidFill>
                <a:srgbClr val="FFFFFF"/>
              </a:solidFill>
              <a:highlight>
                <a:srgbClr val="000000"/>
              </a:highlight>
              <a:latin typeface="Courier New" panose="02070309020205020404" pitchFamily="49" charset="0"/>
            </a:endParaRPr>
          </a:p>
          <a:p>
            <a:r>
              <a:rPr lang="en-US" altLang="zh-TW" sz="800" dirty="0">
                <a:solidFill>
                  <a:srgbClr val="9933CC"/>
                </a:solidFill>
                <a:highlight>
                  <a:srgbClr val="000000"/>
                </a:highlight>
                <a:latin typeface="Courier New" panose="02070309020205020404" pitchFamily="49" charset="0"/>
              </a:rPr>
              <a:t>#</a:t>
            </a:r>
            <a:endParaRPr lang="zh-TW" altLang="en-US" sz="1000" dirty="0">
              <a:solidFill>
                <a:srgbClr val="FFFFFF"/>
              </a:solidFill>
              <a:highlight>
                <a:srgbClr val="000000"/>
              </a:highlight>
              <a:latin typeface="Courier New" panose="02070309020205020404" pitchFamily="49" charset="0"/>
            </a:endParaRPr>
          </a:p>
          <a:p>
            <a:endParaRPr lang="zh-TW" altLang="en-US" sz="1000" dirty="0">
              <a:solidFill>
                <a:srgbClr val="FFFFFF"/>
              </a:solidFill>
              <a:highlight>
                <a:srgbClr val="000000"/>
              </a:highlight>
              <a:latin typeface="Courier New" panose="02070309020205020404" pitchFamily="49" charset="0"/>
            </a:endParaRPr>
          </a:p>
          <a:p>
            <a:r>
              <a:rPr lang="en-US" altLang="zh-TW" sz="1000" b="1" dirty="0">
                <a:solidFill>
                  <a:srgbClr val="FF6600"/>
                </a:solidFill>
                <a:highlight>
                  <a:srgbClr val="000000"/>
                </a:highlight>
                <a:latin typeface="Courier New" panose="02070309020205020404" pitchFamily="49" charset="0"/>
              </a:rPr>
              <a:t>import</a:t>
            </a:r>
            <a:r>
              <a:rPr lang="en-US" altLang="zh-TW" sz="1000" b="0" dirty="0">
                <a:solidFill>
                  <a:srgbClr val="FFFFFF"/>
                </a:solidFill>
                <a:highlight>
                  <a:srgbClr val="000000"/>
                </a:highlight>
                <a:latin typeface="Courier New" panose="02070309020205020404" pitchFamily="49" charset="0"/>
              </a:rPr>
              <a:t> </a:t>
            </a:r>
            <a:r>
              <a:rPr lang="en-US" altLang="zh-TW" sz="1000" b="0" dirty="0" err="1">
                <a:solidFill>
                  <a:srgbClr val="FFFFFF"/>
                </a:solidFill>
                <a:highlight>
                  <a:srgbClr val="000000"/>
                </a:highlight>
                <a:latin typeface="Courier New" panose="02070309020205020404" pitchFamily="49" charset="0"/>
              </a:rPr>
              <a:t>numpy</a:t>
            </a:r>
            <a:r>
              <a:rPr lang="en-US" altLang="zh-TW" sz="1000" b="0" dirty="0">
                <a:solidFill>
                  <a:srgbClr val="FFFFFF"/>
                </a:solidFill>
                <a:highlight>
                  <a:srgbClr val="000000"/>
                </a:highlight>
                <a:latin typeface="Courier New" panose="02070309020205020404" pitchFamily="49" charset="0"/>
              </a:rPr>
              <a:t> </a:t>
            </a:r>
            <a:r>
              <a:rPr lang="en-US" altLang="zh-TW" sz="1000" b="1" dirty="0">
                <a:solidFill>
                  <a:srgbClr val="FF6600"/>
                </a:solidFill>
                <a:highlight>
                  <a:srgbClr val="000000"/>
                </a:highlight>
                <a:latin typeface="Courier New" panose="02070309020205020404" pitchFamily="49" charset="0"/>
              </a:rPr>
              <a:t>as</a:t>
            </a:r>
            <a:r>
              <a:rPr lang="en-US" altLang="zh-TW" sz="1000" b="0" dirty="0">
                <a:solidFill>
                  <a:srgbClr val="FFFFFF"/>
                </a:solidFill>
                <a:highlight>
                  <a:srgbClr val="000000"/>
                </a:highlight>
                <a:latin typeface="Courier New" panose="02070309020205020404" pitchFamily="49" charset="0"/>
              </a:rPr>
              <a:t> np</a:t>
            </a:r>
          </a:p>
          <a:p>
            <a:r>
              <a:rPr lang="en-US" altLang="zh-TW" sz="1000" b="1" dirty="0">
                <a:solidFill>
                  <a:srgbClr val="FF6600"/>
                </a:solidFill>
                <a:highlight>
                  <a:srgbClr val="000000"/>
                </a:highlight>
                <a:latin typeface="Courier New" panose="02070309020205020404" pitchFamily="49" charset="0"/>
              </a:rPr>
              <a:t>import</a:t>
            </a:r>
            <a:r>
              <a:rPr lang="en-US" altLang="zh-TW" sz="1000" b="0" dirty="0">
                <a:solidFill>
                  <a:srgbClr val="FFFFFF"/>
                </a:solidFill>
                <a:highlight>
                  <a:srgbClr val="000000"/>
                </a:highlight>
                <a:latin typeface="Courier New" panose="02070309020205020404" pitchFamily="49" charset="0"/>
              </a:rPr>
              <a:t> </a:t>
            </a:r>
            <a:r>
              <a:rPr lang="en-US" altLang="zh-TW" sz="1000" b="0" dirty="0" err="1">
                <a:solidFill>
                  <a:srgbClr val="FFFFFF"/>
                </a:solidFill>
                <a:highlight>
                  <a:srgbClr val="000000"/>
                </a:highlight>
                <a:latin typeface="Courier New" panose="02070309020205020404" pitchFamily="49" charset="0"/>
              </a:rPr>
              <a:t>matplotlib</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pyplot</a:t>
            </a:r>
            <a:r>
              <a:rPr lang="en-US" altLang="zh-TW" sz="1000" b="0" dirty="0">
                <a:solidFill>
                  <a:srgbClr val="FFFFFF"/>
                </a:solidFill>
                <a:highlight>
                  <a:srgbClr val="000000"/>
                </a:highlight>
                <a:latin typeface="Courier New" panose="02070309020205020404" pitchFamily="49" charset="0"/>
              </a:rPr>
              <a:t> </a:t>
            </a:r>
            <a:r>
              <a:rPr lang="en-US" altLang="zh-TW" sz="1000" b="1" dirty="0">
                <a:solidFill>
                  <a:srgbClr val="FF6600"/>
                </a:solidFill>
                <a:highlight>
                  <a:srgbClr val="000000"/>
                </a:highlight>
                <a:latin typeface="Courier New" panose="02070309020205020404" pitchFamily="49" charset="0"/>
              </a:rPr>
              <a:t>as</a:t>
            </a:r>
            <a:r>
              <a:rPr lang="en-US" altLang="zh-TW" sz="1000" b="0" dirty="0">
                <a:solidFill>
                  <a:srgbClr val="FFFFFF"/>
                </a:solidFill>
                <a:highlight>
                  <a:srgbClr val="000000"/>
                </a:highlight>
                <a:latin typeface="Courier New" panose="02070309020205020404" pitchFamily="49" charset="0"/>
              </a:rPr>
              <a:t> pl</a:t>
            </a:r>
          </a:p>
          <a:p>
            <a:r>
              <a:rPr lang="en-US" altLang="zh-TW" sz="1000" b="1" dirty="0">
                <a:solidFill>
                  <a:srgbClr val="FF6600"/>
                </a:solidFill>
                <a:highlight>
                  <a:srgbClr val="000000"/>
                </a:highlight>
                <a:latin typeface="Courier New" panose="02070309020205020404" pitchFamily="49" charset="0"/>
              </a:rPr>
              <a:t>import</a:t>
            </a:r>
            <a:r>
              <a:rPr lang="en-US" altLang="zh-TW" sz="1000" b="0" dirty="0">
                <a:solidFill>
                  <a:srgbClr val="FFFFFF"/>
                </a:solidFill>
                <a:highlight>
                  <a:srgbClr val="000000"/>
                </a:highlight>
                <a:latin typeface="Courier New" panose="02070309020205020404" pitchFamily="49" charset="0"/>
              </a:rPr>
              <a:t> </a:t>
            </a:r>
            <a:r>
              <a:rPr lang="en-US" altLang="zh-TW" sz="1000" b="0" dirty="0" err="1">
                <a:solidFill>
                  <a:srgbClr val="FFFFFF"/>
                </a:solidFill>
                <a:highlight>
                  <a:srgbClr val="000000"/>
                </a:highlight>
                <a:latin typeface="Courier New" panose="02070309020205020404" pitchFamily="49" charset="0"/>
              </a:rPr>
              <a:t>scipy</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stats</a:t>
            </a:r>
            <a:r>
              <a:rPr lang="en-US" altLang="zh-TW" sz="1000" b="0" dirty="0">
                <a:solidFill>
                  <a:srgbClr val="FFFFFF"/>
                </a:solidFill>
                <a:highlight>
                  <a:srgbClr val="000000"/>
                </a:highlight>
                <a:latin typeface="Courier New" panose="02070309020205020404" pitchFamily="49" charset="0"/>
              </a:rPr>
              <a:t> </a:t>
            </a:r>
            <a:r>
              <a:rPr lang="en-US" altLang="zh-TW" sz="1000" b="1" dirty="0">
                <a:solidFill>
                  <a:srgbClr val="FF6600"/>
                </a:solidFill>
                <a:highlight>
                  <a:srgbClr val="000000"/>
                </a:highlight>
                <a:latin typeface="Courier New" panose="02070309020205020404" pitchFamily="49" charset="0"/>
              </a:rPr>
              <a:t>as</a:t>
            </a:r>
            <a:r>
              <a:rPr lang="en-US" altLang="zh-TW" sz="1000" b="0" dirty="0">
                <a:solidFill>
                  <a:srgbClr val="FFFFFF"/>
                </a:solidFill>
                <a:highlight>
                  <a:srgbClr val="000000"/>
                </a:highlight>
                <a:latin typeface="Courier New" panose="02070309020205020404" pitchFamily="49" charset="0"/>
              </a:rPr>
              <a:t> </a:t>
            </a:r>
            <a:r>
              <a:rPr lang="en-US" altLang="zh-TW" sz="1000" b="0" dirty="0" err="1">
                <a:solidFill>
                  <a:srgbClr val="FFFFFF"/>
                </a:solidFill>
                <a:highlight>
                  <a:srgbClr val="000000"/>
                </a:highlight>
                <a:latin typeface="Courier New" panose="02070309020205020404" pitchFamily="49" charset="0"/>
              </a:rPr>
              <a:t>st</a:t>
            </a:r>
            <a:endParaRPr lang="en-US" altLang="zh-TW" sz="1000" b="0" dirty="0">
              <a:solidFill>
                <a:srgbClr val="FFFFFF"/>
              </a:solidFill>
              <a:highlight>
                <a:srgbClr val="000000"/>
              </a:highlight>
              <a:latin typeface="Courier New" panose="02070309020205020404" pitchFamily="49" charset="0"/>
            </a:endParaRPr>
          </a:p>
          <a:p>
            <a:endParaRPr lang="zh-TW" altLang="en-US" sz="1000" b="0" dirty="0">
              <a:solidFill>
                <a:srgbClr val="FFFFFF"/>
              </a:solidFill>
              <a:highlight>
                <a:srgbClr val="000000"/>
              </a:highlight>
              <a:latin typeface="Courier New" panose="02070309020205020404" pitchFamily="49" charset="0"/>
            </a:endParaRPr>
          </a:p>
          <a:p>
            <a:r>
              <a:rPr lang="en-US" altLang="zh-TW" sz="1000" b="0" dirty="0">
                <a:solidFill>
                  <a:srgbClr val="FFFFFF"/>
                </a:solidFill>
                <a:highlight>
                  <a:srgbClr val="000000"/>
                </a:highlight>
                <a:latin typeface="Courier New" panose="02070309020205020404" pitchFamily="49" charset="0"/>
              </a:rPr>
              <a:t>n</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a:solidFill>
                  <a:srgbClr val="99CC99"/>
                </a:solidFill>
                <a:highlight>
                  <a:srgbClr val="000000"/>
                </a:highlight>
                <a:latin typeface="Courier New" panose="02070309020205020404" pitchFamily="49" charset="0"/>
              </a:rPr>
              <a:t>10</a:t>
            </a:r>
            <a:endParaRPr lang="en-US" altLang="zh-TW" sz="1000" b="0" dirty="0">
              <a:solidFill>
                <a:srgbClr val="FFFFFF"/>
              </a:solidFill>
              <a:highlight>
                <a:srgbClr val="000000"/>
              </a:highlight>
              <a:latin typeface="Courier New" panose="02070309020205020404" pitchFamily="49" charset="0"/>
            </a:endParaRPr>
          </a:p>
          <a:p>
            <a:r>
              <a:rPr lang="en-US" altLang="zh-TW" sz="1000" b="0" dirty="0">
                <a:solidFill>
                  <a:srgbClr val="FFFFFF"/>
                </a:solidFill>
                <a:highlight>
                  <a:srgbClr val="000000"/>
                </a:highlight>
                <a:latin typeface="Courier New" panose="02070309020205020404" pitchFamily="49" charset="0"/>
              </a:rPr>
              <a:t>p</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a:solidFill>
                  <a:srgbClr val="99CC99"/>
                </a:solidFill>
                <a:highlight>
                  <a:srgbClr val="000000"/>
                </a:highlight>
                <a:latin typeface="Courier New" panose="02070309020205020404" pitchFamily="49" charset="0"/>
              </a:rPr>
              <a:t>.5</a:t>
            </a:r>
            <a:endParaRPr lang="en-US" altLang="zh-TW" sz="1000" b="0" dirty="0">
              <a:solidFill>
                <a:srgbClr val="FFFFFF"/>
              </a:solidFill>
              <a:highlight>
                <a:srgbClr val="000000"/>
              </a:highlight>
              <a:latin typeface="Courier New" panose="02070309020205020404" pitchFamily="49" charset="0"/>
            </a:endParaRPr>
          </a:p>
          <a:p>
            <a:endParaRPr lang="zh-TW" altLang="en-US" sz="1000" b="0" dirty="0">
              <a:solidFill>
                <a:srgbClr val="FFFFFF"/>
              </a:solidFill>
              <a:highlight>
                <a:srgbClr val="000000"/>
              </a:highlight>
              <a:latin typeface="Courier New" panose="02070309020205020404" pitchFamily="49" charset="0"/>
            </a:endParaRPr>
          </a:p>
          <a:p>
            <a:r>
              <a:rPr lang="pt-BR" altLang="zh-TW" sz="1000" b="0" dirty="0">
                <a:solidFill>
                  <a:srgbClr val="FFFFFF"/>
                </a:solidFill>
                <a:highlight>
                  <a:srgbClr val="000000"/>
                </a:highlight>
                <a:latin typeface="Courier New" panose="02070309020205020404" pitchFamily="49" charset="0"/>
              </a:rPr>
              <a:t>k</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FFFFFF"/>
                </a:solidFill>
                <a:highlight>
                  <a:srgbClr val="000000"/>
                </a:highlight>
                <a:latin typeface="Courier New" panose="02070309020205020404" pitchFamily="49" charset="0"/>
              </a:rPr>
              <a:t>  np</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FFFFFF"/>
                </a:solidFill>
                <a:highlight>
                  <a:srgbClr val="000000"/>
                </a:highlight>
                <a:latin typeface="Courier New" panose="02070309020205020404" pitchFamily="49" charset="0"/>
              </a:rPr>
              <a:t>linspace</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99CC99"/>
                </a:solidFill>
                <a:highlight>
                  <a:srgbClr val="000000"/>
                </a:highlight>
                <a:latin typeface="Courier New" panose="02070309020205020404" pitchFamily="49" charset="0"/>
              </a:rPr>
              <a:t>0</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FFFFFF"/>
                </a:solidFill>
                <a:highlight>
                  <a:srgbClr val="000000"/>
                </a:highlight>
                <a:latin typeface="Courier New" panose="02070309020205020404" pitchFamily="49" charset="0"/>
              </a:rPr>
              <a:t> n</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FFFFFF"/>
                </a:solidFill>
                <a:highlight>
                  <a:srgbClr val="000000"/>
                </a:highlight>
                <a:latin typeface="Courier New" panose="02070309020205020404" pitchFamily="49" charset="0"/>
              </a:rPr>
              <a:t> n</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99CC99"/>
                </a:solidFill>
                <a:highlight>
                  <a:srgbClr val="000000"/>
                </a:highlight>
                <a:latin typeface="Courier New" panose="02070309020205020404" pitchFamily="49" charset="0"/>
              </a:rPr>
              <a:t>1</a:t>
            </a:r>
            <a:r>
              <a:rPr lang="pt-BR" altLang="zh-TW" sz="1000" b="1" dirty="0">
                <a:solidFill>
                  <a:srgbClr val="FFCC00"/>
                </a:solidFill>
                <a:highlight>
                  <a:srgbClr val="000000"/>
                </a:highlight>
                <a:latin typeface="Courier New" panose="02070309020205020404" pitchFamily="49" charset="0"/>
              </a:rPr>
              <a:t>)</a:t>
            </a:r>
            <a:endParaRPr lang="pt-BR" altLang="zh-TW" sz="1000" b="0" dirty="0">
              <a:solidFill>
                <a:srgbClr val="FFFFFF"/>
              </a:solidFill>
              <a:highlight>
                <a:srgbClr val="000000"/>
              </a:highlight>
              <a:latin typeface="Courier New" panose="02070309020205020404" pitchFamily="49" charset="0"/>
            </a:endParaRPr>
          </a:p>
          <a:p>
            <a:endParaRPr lang="zh-TW" altLang="en-US"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fB</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err="1">
                <a:solidFill>
                  <a:srgbClr val="FFFFFF"/>
                </a:solidFill>
                <a:highlight>
                  <a:srgbClr val="000000"/>
                </a:highlight>
                <a:latin typeface="Courier New" panose="02070309020205020404" pitchFamily="49" charset="0"/>
              </a:rPr>
              <a:t>st</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binom</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pmf</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k</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p>
          <a:p>
            <a:r>
              <a:rPr lang="en-US" altLang="zh-TW" sz="1000" b="0" dirty="0">
                <a:solidFill>
                  <a:srgbClr val="FFFFFF"/>
                </a:solidFill>
                <a:highlight>
                  <a:srgbClr val="000000"/>
                </a:highlight>
                <a:latin typeface="Courier New" panose="02070309020205020404" pitchFamily="49" charset="0"/>
              </a:rPr>
              <a:t>                 n</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n</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p>
          <a:p>
            <a:r>
              <a:rPr lang="en-US" altLang="zh-TW" sz="1000" b="0" dirty="0">
                <a:solidFill>
                  <a:srgbClr val="FFFFFF"/>
                </a:solidFill>
                <a:highlight>
                  <a:srgbClr val="000000"/>
                </a:highlight>
                <a:latin typeface="Courier New" panose="02070309020205020404" pitchFamily="49" charset="0"/>
              </a:rPr>
              <a:t>                 p</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p</a:t>
            </a:r>
            <a:r>
              <a:rPr lang="en-US" altLang="zh-TW" sz="1000" b="1" dirty="0">
                <a:solidFill>
                  <a:srgbClr val="FFCC00"/>
                </a:solidFill>
                <a:highlight>
                  <a:srgbClr val="000000"/>
                </a:highlight>
                <a:latin typeface="Courier New" panose="02070309020205020404" pitchFamily="49" charset="0"/>
              </a:rPr>
              <a:t>)</a:t>
            </a:r>
            <a:endParaRPr lang="en-US" altLang="zh-TW" sz="1000" b="0" dirty="0">
              <a:solidFill>
                <a:srgbClr val="FFFFFF"/>
              </a:solidFill>
              <a:highlight>
                <a:srgbClr val="000000"/>
              </a:highlight>
              <a:latin typeface="Courier New" panose="02070309020205020404" pitchFamily="49" charset="0"/>
            </a:endParaRPr>
          </a:p>
          <a:p>
            <a:r>
              <a:rPr lang="el-GR" altLang="zh-TW" sz="1000" b="0" dirty="0">
                <a:solidFill>
                  <a:srgbClr val="FFFFFF"/>
                </a:solidFill>
                <a:highlight>
                  <a:srgbClr val="000000"/>
                </a:highlight>
                <a:latin typeface="Courier New" panose="02070309020205020404" pitchFamily="49" charset="0"/>
              </a:rPr>
              <a:t>μ</a:t>
            </a:r>
            <a:r>
              <a:rPr lang="el-GR" altLang="zh-TW" sz="1000" b="1" dirty="0">
                <a:solidFill>
                  <a:srgbClr val="FFCC00"/>
                </a:solidFill>
                <a:highlight>
                  <a:srgbClr val="000000"/>
                </a:highlight>
                <a:latin typeface="Courier New" panose="02070309020205020404" pitchFamily="49" charset="0"/>
              </a:rPr>
              <a:t>=</a:t>
            </a:r>
            <a:r>
              <a:rPr lang="el-GR" altLang="zh-TW" sz="1000" b="0" dirty="0">
                <a:solidFill>
                  <a:srgbClr val="FFFFFF"/>
                </a:solidFill>
                <a:highlight>
                  <a:srgbClr val="000000"/>
                </a:highlight>
                <a:latin typeface="Courier New" panose="02070309020205020404" pitchFamily="49" charset="0"/>
              </a:rPr>
              <a:t>  </a:t>
            </a:r>
            <a:r>
              <a:rPr lang="en-US" altLang="zh-TW" sz="1000" b="0" dirty="0">
                <a:solidFill>
                  <a:srgbClr val="FFFFFF"/>
                </a:solidFill>
                <a:highlight>
                  <a:srgbClr val="000000"/>
                </a:highlight>
                <a:latin typeface="Courier New" panose="02070309020205020404" pitchFamily="49" charset="0"/>
              </a:rPr>
              <a:t>n</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p</a:t>
            </a:r>
          </a:p>
          <a:p>
            <a:r>
              <a:rPr lang="pt-BR" altLang="zh-TW" sz="1000" b="0" dirty="0">
                <a:solidFill>
                  <a:srgbClr val="FFFFFF"/>
                </a:solidFill>
                <a:highlight>
                  <a:srgbClr val="000000"/>
                </a:highlight>
                <a:latin typeface="Courier New" panose="02070309020205020404" pitchFamily="49" charset="0"/>
              </a:rPr>
              <a:t>σ</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FFFFFF"/>
                </a:solidFill>
                <a:highlight>
                  <a:srgbClr val="000000"/>
                </a:highlight>
                <a:latin typeface="Courier New" panose="02070309020205020404" pitchFamily="49" charset="0"/>
              </a:rPr>
              <a:t> </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FFFFFF"/>
                </a:solidFill>
                <a:highlight>
                  <a:srgbClr val="000000"/>
                </a:highlight>
                <a:latin typeface="Courier New" panose="02070309020205020404" pitchFamily="49" charset="0"/>
              </a:rPr>
              <a:t>n</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FFFFFF"/>
                </a:solidFill>
                <a:highlight>
                  <a:srgbClr val="000000"/>
                </a:highlight>
                <a:latin typeface="Courier New" panose="02070309020205020404" pitchFamily="49" charset="0"/>
              </a:rPr>
              <a:t>p</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99CC99"/>
                </a:solidFill>
                <a:highlight>
                  <a:srgbClr val="000000"/>
                </a:highlight>
                <a:latin typeface="Courier New" panose="02070309020205020404" pitchFamily="49" charset="0"/>
              </a:rPr>
              <a:t>1</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FFFFFF"/>
                </a:solidFill>
                <a:highlight>
                  <a:srgbClr val="000000"/>
                </a:highlight>
                <a:latin typeface="Courier New" panose="02070309020205020404" pitchFamily="49" charset="0"/>
              </a:rPr>
              <a:t>p</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99CC99"/>
                </a:solidFill>
                <a:highlight>
                  <a:srgbClr val="000000"/>
                </a:highlight>
                <a:latin typeface="Courier New" panose="02070309020205020404" pitchFamily="49" charset="0"/>
              </a:rPr>
              <a:t>.5</a:t>
            </a:r>
            <a:endParaRPr lang="pt-BR" altLang="zh-TW" sz="1000" b="0" dirty="0">
              <a:solidFill>
                <a:srgbClr val="FFFFFF"/>
              </a:solidFill>
              <a:highlight>
                <a:srgbClr val="000000"/>
              </a:highlight>
              <a:latin typeface="Courier New" panose="02070309020205020404" pitchFamily="49" charset="0"/>
            </a:endParaRPr>
          </a:p>
          <a:p>
            <a:r>
              <a:rPr lang="pt-BR" altLang="zh-TW" sz="1000" b="0" dirty="0">
                <a:solidFill>
                  <a:srgbClr val="FFFFFF"/>
                </a:solidFill>
                <a:highlight>
                  <a:srgbClr val="000000"/>
                </a:highlight>
                <a:latin typeface="Courier New" panose="02070309020205020404" pitchFamily="49" charset="0"/>
              </a:rPr>
              <a:t>x</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FFFFFF"/>
                </a:solidFill>
                <a:highlight>
                  <a:srgbClr val="000000"/>
                </a:highlight>
                <a:latin typeface="Courier New" panose="02070309020205020404" pitchFamily="49" charset="0"/>
              </a:rPr>
              <a:t>  np</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FFFFFF"/>
                </a:solidFill>
                <a:highlight>
                  <a:srgbClr val="000000"/>
                </a:highlight>
                <a:latin typeface="Courier New" panose="02070309020205020404" pitchFamily="49" charset="0"/>
              </a:rPr>
              <a:t>linspace</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99CC99"/>
                </a:solidFill>
                <a:highlight>
                  <a:srgbClr val="000000"/>
                </a:highlight>
                <a:latin typeface="Courier New" panose="02070309020205020404" pitchFamily="49" charset="0"/>
              </a:rPr>
              <a:t>0</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FFFFFF"/>
                </a:solidFill>
                <a:highlight>
                  <a:srgbClr val="000000"/>
                </a:highlight>
                <a:latin typeface="Courier New" panose="02070309020205020404" pitchFamily="49" charset="0"/>
              </a:rPr>
              <a:t> n</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FFFFFF"/>
                </a:solidFill>
                <a:highlight>
                  <a:srgbClr val="000000"/>
                </a:highlight>
                <a:latin typeface="Courier New" panose="02070309020205020404" pitchFamily="49" charset="0"/>
              </a:rPr>
              <a:t> </a:t>
            </a:r>
            <a:r>
              <a:rPr lang="pt-BR" altLang="zh-TW" sz="1000" b="0" dirty="0">
                <a:solidFill>
                  <a:srgbClr val="99CC99"/>
                </a:solidFill>
                <a:highlight>
                  <a:srgbClr val="000000"/>
                </a:highlight>
                <a:latin typeface="Courier New" panose="02070309020205020404" pitchFamily="49" charset="0"/>
              </a:rPr>
              <a:t>1001</a:t>
            </a:r>
            <a:r>
              <a:rPr lang="pt-BR" altLang="zh-TW" sz="1000" b="1" dirty="0">
                <a:solidFill>
                  <a:srgbClr val="FFCC00"/>
                </a:solidFill>
                <a:highlight>
                  <a:srgbClr val="000000"/>
                </a:highlight>
                <a:latin typeface="Courier New" panose="02070309020205020404" pitchFamily="49" charset="0"/>
              </a:rPr>
              <a:t>)</a:t>
            </a:r>
            <a:endParaRPr lang="pt-BR" altLang="zh-TW"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fN</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st</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norm</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pdf</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x</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p>
          <a:p>
            <a:r>
              <a:rPr lang="en-US" altLang="zh-TW" sz="1000" b="0" dirty="0">
                <a:solidFill>
                  <a:srgbClr val="FFFFFF"/>
                </a:solidFill>
                <a:highlight>
                  <a:srgbClr val="000000"/>
                </a:highlight>
                <a:latin typeface="Courier New" panose="02070309020205020404" pitchFamily="49" charset="0"/>
              </a:rPr>
              <a:t>                loc</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l-GR" altLang="zh-TW" sz="1000" b="0" dirty="0">
                <a:solidFill>
                  <a:srgbClr val="FFFFFF"/>
                </a:solidFill>
                <a:highlight>
                  <a:srgbClr val="000000"/>
                </a:highlight>
                <a:latin typeface="Courier New" panose="02070309020205020404" pitchFamily="49" charset="0"/>
              </a:rPr>
              <a:t>μ</a:t>
            </a:r>
            <a:r>
              <a:rPr lang="el-GR" altLang="zh-TW" sz="1000" b="1" dirty="0">
                <a:solidFill>
                  <a:srgbClr val="FFCC00"/>
                </a:solidFill>
                <a:highlight>
                  <a:srgbClr val="000000"/>
                </a:highlight>
                <a:latin typeface="Courier New" panose="02070309020205020404" pitchFamily="49" charset="0"/>
              </a:rPr>
              <a:t>,</a:t>
            </a:r>
            <a:r>
              <a:rPr lang="el-GR" altLang="zh-TW" sz="1000" b="0" dirty="0">
                <a:solidFill>
                  <a:srgbClr val="FFFFFF"/>
                </a:solidFill>
                <a:highlight>
                  <a:srgbClr val="000000"/>
                </a:highlight>
                <a:latin typeface="Courier New" panose="02070309020205020404" pitchFamily="49" charset="0"/>
              </a:rPr>
              <a:t> </a:t>
            </a:r>
          </a:p>
          <a:p>
            <a:r>
              <a:rPr lang="en-US" altLang="zh-TW" sz="1000" b="0" dirty="0">
                <a:solidFill>
                  <a:srgbClr val="FFFFFF"/>
                </a:solidFill>
                <a:highlight>
                  <a:srgbClr val="000000"/>
                </a:highlight>
                <a:latin typeface="Courier New" panose="02070309020205020404" pitchFamily="49" charset="0"/>
              </a:rPr>
              <a:t>                scale</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l-GR" altLang="zh-TW" sz="1000" b="0" dirty="0">
                <a:solidFill>
                  <a:srgbClr val="FFFFFF"/>
                </a:solidFill>
                <a:highlight>
                  <a:srgbClr val="000000"/>
                </a:highlight>
                <a:latin typeface="Courier New" panose="02070309020205020404" pitchFamily="49" charset="0"/>
              </a:rPr>
              <a:t>σ</a:t>
            </a:r>
            <a:r>
              <a:rPr lang="el-GR" altLang="zh-TW" sz="1000" b="1" dirty="0">
                <a:solidFill>
                  <a:srgbClr val="FFCC00"/>
                </a:solidFill>
                <a:highlight>
                  <a:srgbClr val="000000"/>
                </a:highlight>
                <a:latin typeface="Courier New" panose="02070309020205020404" pitchFamily="49" charset="0"/>
              </a:rPr>
              <a:t>)</a:t>
            </a:r>
            <a:endParaRPr lang="el-GR" altLang="zh-TW"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pl</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bar</a:t>
            </a:r>
            <a:r>
              <a:rPr lang="en-US" altLang="zh-TW" sz="1000" b="1" dirty="0">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k</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fB</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color</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a:solidFill>
                  <a:srgbClr val="66FF00"/>
                </a:solidFill>
                <a:highlight>
                  <a:srgbClr val="000000"/>
                </a:highlight>
                <a:latin typeface="Courier New" panose="02070309020205020404" pitchFamily="49" charset="0"/>
              </a:rPr>
              <a:t>'pink'</a:t>
            </a:r>
            <a:r>
              <a:rPr lang="en-US" altLang="zh-TW" sz="1000" b="1" dirty="0">
                <a:solidFill>
                  <a:srgbClr val="FFCC00"/>
                </a:solidFill>
                <a:highlight>
                  <a:srgbClr val="000000"/>
                </a:highlight>
                <a:latin typeface="Courier New" panose="02070309020205020404" pitchFamily="49" charset="0"/>
              </a:rPr>
              <a:t>)</a:t>
            </a:r>
            <a:endParaRPr lang="en-US" altLang="zh-TW"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pl</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plot</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x</a:t>
            </a:r>
            <a:r>
              <a:rPr lang="en-US" altLang="zh-TW" sz="1000" b="1" dirty="0">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fN</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66FF00"/>
                </a:solidFill>
                <a:highlight>
                  <a:srgbClr val="000000"/>
                </a:highlight>
                <a:latin typeface="Courier New" panose="02070309020205020404" pitchFamily="49" charset="0"/>
              </a:rPr>
              <a:t>'g:'</a:t>
            </a:r>
            <a:r>
              <a:rPr lang="en-US" altLang="zh-TW" sz="1000" b="1" dirty="0">
                <a:solidFill>
                  <a:srgbClr val="FFCC00"/>
                </a:solidFill>
                <a:highlight>
                  <a:srgbClr val="000000"/>
                </a:highlight>
                <a:latin typeface="Courier New" panose="02070309020205020404" pitchFamily="49" charset="0"/>
              </a:rPr>
              <a:t>)</a:t>
            </a:r>
            <a:endParaRPr lang="en-US" altLang="zh-TW" sz="1000" b="0" dirty="0">
              <a:solidFill>
                <a:srgbClr val="FFFFFF"/>
              </a:solidFill>
              <a:highlight>
                <a:srgbClr val="000000"/>
              </a:highlight>
              <a:latin typeface="Courier New" panose="02070309020205020404" pitchFamily="49" charset="0"/>
            </a:endParaRPr>
          </a:p>
          <a:p>
            <a:endParaRPr lang="zh-TW" altLang="en-US"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pl</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xlabel</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66FF00"/>
                </a:solidFill>
                <a:highlight>
                  <a:srgbClr val="000000"/>
                </a:highlight>
                <a:latin typeface="Courier New" panose="02070309020205020404" pitchFamily="49" charset="0"/>
              </a:rPr>
              <a:t>'k, x'</a:t>
            </a:r>
            <a:r>
              <a:rPr lang="en-US" altLang="zh-TW" sz="1000" b="1" dirty="0">
                <a:solidFill>
                  <a:srgbClr val="FFCC00"/>
                </a:solidFill>
                <a:highlight>
                  <a:srgbClr val="000000"/>
                </a:highlight>
                <a:latin typeface="Courier New" panose="02070309020205020404" pitchFamily="49" charset="0"/>
              </a:rPr>
              <a:t>)</a:t>
            </a:r>
            <a:endParaRPr lang="en-US" altLang="zh-TW"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pl</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ylabel</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66FF00"/>
                </a:solidFill>
                <a:highlight>
                  <a:srgbClr val="000000"/>
                </a:highlight>
                <a:latin typeface="Courier New" panose="02070309020205020404" pitchFamily="49" charset="0"/>
              </a:rPr>
              <a:t>'</a:t>
            </a:r>
            <a:r>
              <a:rPr lang="en-US" altLang="zh-TW" sz="1000" b="0" dirty="0" err="1">
                <a:solidFill>
                  <a:srgbClr val="66FF00"/>
                </a:solidFill>
                <a:highlight>
                  <a:srgbClr val="000000"/>
                </a:highlight>
                <a:latin typeface="Courier New" panose="02070309020205020404" pitchFamily="49" charset="0"/>
              </a:rPr>
              <a:t>bPmf</a:t>
            </a:r>
            <a:r>
              <a:rPr lang="en-US" altLang="zh-TW" sz="1000" b="0" dirty="0">
                <a:solidFill>
                  <a:srgbClr val="66FF00"/>
                </a:solidFill>
                <a:highlight>
                  <a:srgbClr val="000000"/>
                </a:highlight>
                <a:latin typeface="Courier New" panose="02070309020205020404" pitchFamily="49" charset="0"/>
              </a:rPr>
              <a:t>(k), </a:t>
            </a:r>
            <a:r>
              <a:rPr lang="en-US" altLang="zh-TW" sz="1000" b="0" dirty="0" err="1">
                <a:solidFill>
                  <a:srgbClr val="66FF00"/>
                </a:solidFill>
                <a:highlight>
                  <a:srgbClr val="000000"/>
                </a:highlight>
                <a:latin typeface="Courier New" panose="02070309020205020404" pitchFamily="49" charset="0"/>
              </a:rPr>
              <a:t>nPdf</a:t>
            </a:r>
            <a:r>
              <a:rPr lang="en-US" altLang="zh-TW" sz="1000" b="0" dirty="0">
                <a:solidFill>
                  <a:srgbClr val="66FF00"/>
                </a:solidFill>
                <a:highlight>
                  <a:srgbClr val="000000"/>
                </a:highlight>
                <a:latin typeface="Courier New" panose="02070309020205020404" pitchFamily="49" charset="0"/>
              </a:rPr>
              <a:t>(x)'</a:t>
            </a:r>
            <a:r>
              <a:rPr lang="en-US" altLang="zh-TW" sz="1000" b="1" dirty="0">
                <a:solidFill>
                  <a:srgbClr val="FFCC00"/>
                </a:solidFill>
                <a:highlight>
                  <a:srgbClr val="000000"/>
                </a:highlight>
                <a:latin typeface="Courier New" panose="02070309020205020404" pitchFamily="49" charset="0"/>
              </a:rPr>
              <a:t>)</a:t>
            </a:r>
            <a:endParaRPr lang="en-US" altLang="zh-TW"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pl</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grid</a:t>
            </a:r>
            <a:r>
              <a:rPr lang="en-US" altLang="zh-TW" sz="1000" b="1" dirty="0">
                <a:solidFill>
                  <a:srgbClr val="FFCC00"/>
                </a:solidFill>
                <a:highlight>
                  <a:srgbClr val="000000"/>
                </a:highlight>
                <a:latin typeface="Courier New" panose="02070309020205020404" pitchFamily="49" charset="0"/>
              </a:rPr>
              <a:t>(</a:t>
            </a:r>
            <a:r>
              <a:rPr lang="en-US" altLang="zh-TW" sz="1000" b="1" dirty="0">
                <a:solidFill>
                  <a:srgbClr val="FF6600"/>
                </a:solidFill>
                <a:highlight>
                  <a:srgbClr val="000000"/>
                </a:highlight>
                <a:latin typeface="Courier New" panose="02070309020205020404" pitchFamily="49" charset="0"/>
              </a:rPr>
              <a:t>True</a:t>
            </a:r>
            <a:r>
              <a:rPr lang="en-US" altLang="zh-TW" sz="1000" b="1" dirty="0">
                <a:solidFill>
                  <a:srgbClr val="FFCC00"/>
                </a:solidFill>
                <a:highlight>
                  <a:srgbClr val="000000"/>
                </a:highlight>
                <a:latin typeface="Courier New" panose="02070309020205020404" pitchFamily="49" charset="0"/>
              </a:rPr>
              <a:t>)</a:t>
            </a:r>
            <a:endParaRPr lang="zh-TW" altLang="en-US" dirty="0"/>
          </a:p>
        </p:txBody>
      </p:sp>
      <p:pic>
        <p:nvPicPr>
          <p:cNvPr id="7" name="圖片 6">
            <a:extLst>
              <a:ext uri="{FF2B5EF4-FFF2-40B4-BE49-F238E27FC236}">
                <a16:creationId xmlns:a16="http://schemas.microsoft.com/office/drawing/2014/main" id="{83791F83-C56F-4D4C-A371-A904B43057A3}"/>
              </a:ext>
            </a:extLst>
          </p:cNvPr>
          <p:cNvPicPr>
            <a:picLocks noChangeAspect="1"/>
          </p:cNvPicPr>
          <p:nvPr/>
        </p:nvPicPr>
        <p:blipFill>
          <a:blip r:embed="rId2"/>
          <a:stretch>
            <a:fillRect/>
          </a:stretch>
        </p:blipFill>
        <p:spPr>
          <a:xfrm>
            <a:off x="3114997" y="1484785"/>
            <a:ext cx="5705475" cy="4824536"/>
          </a:xfrm>
          <a:prstGeom prst="rect">
            <a:avLst/>
          </a:prstGeom>
        </p:spPr>
      </p:pic>
      <p:grpSp>
        <p:nvGrpSpPr>
          <p:cNvPr id="12" name="群組 11">
            <a:extLst>
              <a:ext uri="{FF2B5EF4-FFF2-40B4-BE49-F238E27FC236}">
                <a16:creationId xmlns:a16="http://schemas.microsoft.com/office/drawing/2014/main" id="{53B6DF7C-6B87-48FE-89EB-27054B3D00F2}"/>
              </a:ext>
            </a:extLst>
          </p:cNvPr>
          <p:cNvGrpSpPr/>
          <p:nvPr/>
        </p:nvGrpSpPr>
        <p:grpSpPr>
          <a:xfrm>
            <a:off x="2491360" y="5772507"/>
            <a:ext cx="1361520" cy="542880"/>
            <a:chOff x="2491360" y="5772507"/>
            <a:chExt cx="1361520" cy="542880"/>
          </a:xfrm>
        </p:grpSpPr>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C92D6655-8B80-4D37-BC0B-13F6F87B2489}"/>
                    </a:ext>
                  </a:extLst>
                </p14:cNvPr>
                <p14:cNvContentPartPr/>
                <p14:nvPr/>
              </p14:nvContentPartPr>
              <p14:xfrm>
                <a:off x="2646160" y="5893827"/>
                <a:ext cx="5760" cy="21600"/>
              </p14:xfrm>
            </p:contentPart>
          </mc:Choice>
          <mc:Fallback xmlns="">
            <p:pic>
              <p:nvPicPr>
                <p:cNvPr id="3" name="筆跡 2">
                  <a:extLst>
                    <a:ext uri="{FF2B5EF4-FFF2-40B4-BE49-F238E27FC236}">
                      <a16:creationId xmlns:a16="http://schemas.microsoft.com/office/drawing/2014/main" id="{C92D6655-8B80-4D37-BC0B-13F6F87B2489}"/>
                    </a:ext>
                  </a:extLst>
                </p:cNvPr>
                <p:cNvPicPr/>
                <p:nvPr/>
              </p:nvPicPr>
              <p:blipFill>
                <a:blip r:embed="rId4"/>
                <a:stretch>
                  <a:fillRect/>
                </a:stretch>
              </p:blipFill>
              <p:spPr>
                <a:xfrm>
                  <a:off x="2637520" y="5884827"/>
                  <a:ext cx="2340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筆跡 4">
                  <a:extLst>
                    <a:ext uri="{FF2B5EF4-FFF2-40B4-BE49-F238E27FC236}">
                      <a16:creationId xmlns:a16="http://schemas.microsoft.com/office/drawing/2014/main" id="{69E90193-898A-4F83-8B9A-3EA591A2F24F}"/>
                    </a:ext>
                  </a:extLst>
                </p14:cNvPr>
                <p14:cNvContentPartPr/>
                <p14:nvPr/>
              </p14:nvContentPartPr>
              <p14:xfrm>
                <a:off x="2491360" y="5877627"/>
                <a:ext cx="366120" cy="437760"/>
              </p14:xfrm>
            </p:contentPart>
          </mc:Choice>
          <mc:Fallback xmlns="">
            <p:pic>
              <p:nvPicPr>
                <p:cNvPr id="5" name="筆跡 4">
                  <a:extLst>
                    <a:ext uri="{FF2B5EF4-FFF2-40B4-BE49-F238E27FC236}">
                      <a16:creationId xmlns:a16="http://schemas.microsoft.com/office/drawing/2014/main" id="{69E90193-898A-4F83-8B9A-3EA591A2F24F}"/>
                    </a:ext>
                  </a:extLst>
                </p:cNvPr>
                <p:cNvPicPr/>
                <p:nvPr/>
              </p:nvPicPr>
              <p:blipFill>
                <a:blip r:embed="rId6"/>
                <a:stretch>
                  <a:fillRect/>
                </a:stretch>
              </p:blipFill>
              <p:spPr>
                <a:xfrm>
                  <a:off x="2482360" y="5868987"/>
                  <a:ext cx="38376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筆跡 7">
                  <a:extLst>
                    <a:ext uri="{FF2B5EF4-FFF2-40B4-BE49-F238E27FC236}">
                      <a16:creationId xmlns:a16="http://schemas.microsoft.com/office/drawing/2014/main" id="{99A50D27-BB8B-4CEF-81F4-2466942344F8}"/>
                    </a:ext>
                  </a:extLst>
                </p14:cNvPr>
                <p14:cNvContentPartPr/>
                <p14:nvPr/>
              </p14:nvContentPartPr>
              <p14:xfrm>
                <a:off x="3018760" y="5888067"/>
                <a:ext cx="140040" cy="385920"/>
              </p14:xfrm>
            </p:contentPart>
          </mc:Choice>
          <mc:Fallback xmlns="">
            <p:pic>
              <p:nvPicPr>
                <p:cNvPr id="8" name="筆跡 7">
                  <a:extLst>
                    <a:ext uri="{FF2B5EF4-FFF2-40B4-BE49-F238E27FC236}">
                      <a16:creationId xmlns:a16="http://schemas.microsoft.com/office/drawing/2014/main" id="{99A50D27-BB8B-4CEF-81F4-2466942344F8}"/>
                    </a:ext>
                  </a:extLst>
                </p:cNvPr>
                <p:cNvPicPr/>
                <p:nvPr/>
              </p:nvPicPr>
              <p:blipFill>
                <a:blip r:embed="rId8"/>
                <a:stretch>
                  <a:fillRect/>
                </a:stretch>
              </p:blipFill>
              <p:spPr>
                <a:xfrm>
                  <a:off x="3009760" y="5879067"/>
                  <a:ext cx="15768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筆跡 9">
                  <a:extLst>
                    <a:ext uri="{FF2B5EF4-FFF2-40B4-BE49-F238E27FC236}">
                      <a16:creationId xmlns:a16="http://schemas.microsoft.com/office/drawing/2014/main" id="{0219EC2F-CE86-4FF6-BA71-E101BED225A9}"/>
                    </a:ext>
                  </a:extLst>
                </p14:cNvPr>
                <p14:cNvContentPartPr/>
                <p14:nvPr/>
              </p14:nvContentPartPr>
              <p14:xfrm>
                <a:off x="3247360" y="5772507"/>
                <a:ext cx="139320" cy="436320"/>
              </p14:xfrm>
            </p:contentPart>
          </mc:Choice>
          <mc:Fallback xmlns="">
            <p:pic>
              <p:nvPicPr>
                <p:cNvPr id="10" name="筆跡 9">
                  <a:extLst>
                    <a:ext uri="{FF2B5EF4-FFF2-40B4-BE49-F238E27FC236}">
                      <a16:creationId xmlns:a16="http://schemas.microsoft.com/office/drawing/2014/main" id="{0219EC2F-CE86-4FF6-BA71-E101BED225A9}"/>
                    </a:ext>
                  </a:extLst>
                </p:cNvPr>
                <p:cNvPicPr/>
                <p:nvPr/>
              </p:nvPicPr>
              <p:blipFill>
                <a:blip r:embed="rId10"/>
                <a:stretch>
                  <a:fillRect/>
                </a:stretch>
              </p:blipFill>
              <p:spPr>
                <a:xfrm>
                  <a:off x="3238360" y="5763867"/>
                  <a:ext cx="156960" cy="453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筆跡 10">
                  <a:extLst>
                    <a:ext uri="{FF2B5EF4-FFF2-40B4-BE49-F238E27FC236}">
                      <a16:creationId xmlns:a16="http://schemas.microsoft.com/office/drawing/2014/main" id="{7B4EAFD6-39BC-43C3-939A-B640C3030518}"/>
                    </a:ext>
                  </a:extLst>
                </p14:cNvPr>
                <p14:cNvContentPartPr/>
                <p14:nvPr/>
              </p14:nvContentPartPr>
              <p14:xfrm>
                <a:off x="3530680" y="5822547"/>
                <a:ext cx="322200" cy="410400"/>
              </p14:xfrm>
            </p:contentPart>
          </mc:Choice>
          <mc:Fallback xmlns="">
            <p:pic>
              <p:nvPicPr>
                <p:cNvPr id="11" name="筆跡 10">
                  <a:extLst>
                    <a:ext uri="{FF2B5EF4-FFF2-40B4-BE49-F238E27FC236}">
                      <a16:creationId xmlns:a16="http://schemas.microsoft.com/office/drawing/2014/main" id="{7B4EAFD6-39BC-43C3-939A-B640C3030518}"/>
                    </a:ext>
                  </a:extLst>
                </p:cNvPr>
                <p:cNvPicPr/>
                <p:nvPr/>
              </p:nvPicPr>
              <p:blipFill>
                <a:blip r:embed="rId12"/>
                <a:stretch>
                  <a:fillRect/>
                </a:stretch>
              </p:blipFill>
              <p:spPr>
                <a:xfrm>
                  <a:off x="3521680" y="5813907"/>
                  <a:ext cx="339840" cy="428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3" name="筆跡 12">
                <a:extLst>
                  <a:ext uri="{FF2B5EF4-FFF2-40B4-BE49-F238E27FC236}">
                    <a16:creationId xmlns:a16="http://schemas.microsoft.com/office/drawing/2014/main" id="{08F13D64-B7E2-4AE6-9E1B-2DC9C3A51FB9}"/>
                  </a:ext>
                </a:extLst>
              </p14:cNvPr>
              <p14:cNvContentPartPr/>
              <p14:nvPr/>
            </p14:nvContentPartPr>
            <p14:xfrm>
              <a:off x="2543560" y="6313587"/>
              <a:ext cx="2520" cy="13680"/>
            </p14:xfrm>
          </p:contentPart>
        </mc:Choice>
        <mc:Fallback xmlns="">
          <p:pic>
            <p:nvPicPr>
              <p:cNvPr id="13" name="筆跡 12">
                <a:extLst>
                  <a:ext uri="{FF2B5EF4-FFF2-40B4-BE49-F238E27FC236}">
                    <a16:creationId xmlns:a16="http://schemas.microsoft.com/office/drawing/2014/main" id="{08F13D64-B7E2-4AE6-9E1B-2DC9C3A51FB9}"/>
                  </a:ext>
                </a:extLst>
              </p:cNvPr>
              <p:cNvPicPr/>
              <p:nvPr/>
            </p:nvPicPr>
            <p:blipFill>
              <a:blip r:embed="rId14"/>
              <a:stretch>
                <a:fillRect/>
              </a:stretch>
            </p:blipFill>
            <p:spPr>
              <a:xfrm>
                <a:off x="2534920" y="6304587"/>
                <a:ext cx="20160" cy="31320"/>
              </a:xfrm>
              <a:prstGeom prst="rect">
                <a:avLst/>
              </a:prstGeom>
            </p:spPr>
          </p:pic>
        </mc:Fallback>
      </mc:AlternateContent>
      <p:grpSp>
        <p:nvGrpSpPr>
          <p:cNvPr id="19" name="群組 18">
            <a:extLst>
              <a:ext uri="{FF2B5EF4-FFF2-40B4-BE49-F238E27FC236}">
                <a16:creationId xmlns:a16="http://schemas.microsoft.com/office/drawing/2014/main" id="{B94989D2-C8C4-48CD-8808-159D3A9FE996}"/>
              </a:ext>
            </a:extLst>
          </p:cNvPr>
          <p:cNvGrpSpPr/>
          <p:nvPr/>
        </p:nvGrpSpPr>
        <p:grpSpPr>
          <a:xfrm>
            <a:off x="3952960" y="5772867"/>
            <a:ext cx="293400" cy="669960"/>
            <a:chOff x="3952960" y="5772867"/>
            <a:chExt cx="293400" cy="669960"/>
          </a:xfrm>
        </p:grpSpPr>
        <mc:AlternateContent xmlns:mc="http://schemas.openxmlformats.org/markup-compatibility/2006" xmlns:p14="http://schemas.microsoft.com/office/powerpoint/2010/main">
          <mc:Choice Requires="p14">
            <p:contentPart p14:bwMode="auto" r:id="rId15">
              <p14:nvContentPartPr>
                <p14:cNvPr id="14" name="筆跡 13">
                  <a:extLst>
                    <a:ext uri="{FF2B5EF4-FFF2-40B4-BE49-F238E27FC236}">
                      <a16:creationId xmlns:a16="http://schemas.microsoft.com/office/drawing/2014/main" id="{355B6183-463A-4901-8B82-AC87B43B716A}"/>
                    </a:ext>
                  </a:extLst>
                </p14:cNvPr>
                <p14:cNvContentPartPr/>
                <p14:nvPr/>
              </p14:nvContentPartPr>
              <p14:xfrm>
                <a:off x="3952960" y="6172827"/>
                <a:ext cx="1440" cy="7920"/>
              </p14:xfrm>
            </p:contentPart>
          </mc:Choice>
          <mc:Fallback xmlns="">
            <p:pic>
              <p:nvPicPr>
                <p:cNvPr id="14" name="筆跡 13">
                  <a:extLst>
                    <a:ext uri="{FF2B5EF4-FFF2-40B4-BE49-F238E27FC236}">
                      <a16:creationId xmlns:a16="http://schemas.microsoft.com/office/drawing/2014/main" id="{355B6183-463A-4901-8B82-AC87B43B716A}"/>
                    </a:ext>
                  </a:extLst>
                </p:cNvPr>
                <p:cNvPicPr/>
                <p:nvPr/>
              </p:nvPicPr>
              <p:blipFill>
                <a:blip r:embed="rId16"/>
                <a:stretch>
                  <a:fillRect/>
                </a:stretch>
              </p:blipFill>
              <p:spPr>
                <a:xfrm>
                  <a:off x="3944320" y="6164187"/>
                  <a:ext cx="190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筆跡 14">
                  <a:extLst>
                    <a:ext uri="{FF2B5EF4-FFF2-40B4-BE49-F238E27FC236}">
                      <a16:creationId xmlns:a16="http://schemas.microsoft.com/office/drawing/2014/main" id="{A03598D5-37E7-4993-93C0-48CD1894C7D4}"/>
                    </a:ext>
                  </a:extLst>
                </p14:cNvPr>
                <p14:cNvContentPartPr/>
                <p14:nvPr/>
              </p14:nvContentPartPr>
              <p14:xfrm>
                <a:off x="4108120" y="5904267"/>
                <a:ext cx="74160" cy="436320"/>
              </p14:xfrm>
            </p:contentPart>
          </mc:Choice>
          <mc:Fallback xmlns="">
            <p:pic>
              <p:nvPicPr>
                <p:cNvPr id="15" name="筆跡 14">
                  <a:extLst>
                    <a:ext uri="{FF2B5EF4-FFF2-40B4-BE49-F238E27FC236}">
                      <a16:creationId xmlns:a16="http://schemas.microsoft.com/office/drawing/2014/main" id="{A03598D5-37E7-4993-93C0-48CD1894C7D4}"/>
                    </a:ext>
                  </a:extLst>
                </p:cNvPr>
                <p:cNvPicPr/>
                <p:nvPr/>
              </p:nvPicPr>
              <p:blipFill>
                <a:blip r:embed="rId18"/>
                <a:stretch>
                  <a:fillRect/>
                </a:stretch>
              </p:blipFill>
              <p:spPr>
                <a:xfrm>
                  <a:off x="4099480" y="5895627"/>
                  <a:ext cx="91800" cy="453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筆跡 16">
                  <a:extLst>
                    <a:ext uri="{FF2B5EF4-FFF2-40B4-BE49-F238E27FC236}">
                      <a16:creationId xmlns:a16="http://schemas.microsoft.com/office/drawing/2014/main" id="{C4A04F20-C112-457A-931B-7C8E5359548B}"/>
                    </a:ext>
                  </a:extLst>
                </p14:cNvPr>
                <p14:cNvContentPartPr/>
                <p14:nvPr/>
              </p14:nvContentPartPr>
              <p14:xfrm>
                <a:off x="4030000" y="5772867"/>
                <a:ext cx="216360" cy="540720"/>
              </p14:xfrm>
            </p:contentPart>
          </mc:Choice>
          <mc:Fallback xmlns="">
            <p:pic>
              <p:nvPicPr>
                <p:cNvPr id="17" name="筆跡 16">
                  <a:extLst>
                    <a:ext uri="{FF2B5EF4-FFF2-40B4-BE49-F238E27FC236}">
                      <a16:creationId xmlns:a16="http://schemas.microsoft.com/office/drawing/2014/main" id="{C4A04F20-C112-457A-931B-7C8E5359548B}"/>
                    </a:ext>
                  </a:extLst>
                </p:cNvPr>
                <p:cNvPicPr/>
                <p:nvPr/>
              </p:nvPicPr>
              <p:blipFill>
                <a:blip r:embed="rId20"/>
                <a:stretch>
                  <a:fillRect/>
                </a:stretch>
              </p:blipFill>
              <p:spPr>
                <a:xfrm>
                  <a:off x="4021360" y="5764227"/>
                  <a:ext cx="234000" cy="558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筆跡 17">
                  <a:extLst>
                    <a:ext uri="{FF2B5EF4-FFF2-40B4-BE49-F238E27FC236}">
                      <a16:creationId xmlns:a16="http://schemas.microsoft.com/office/drawing/2014/main" id="{358D6FA3-F6E6-4EEC-913E-51AB6256DF03}"/>
                    </a:ext>
                  </a:extLst>
                </p14:cNvPr>
                <p14:cNvContentPartPr/>
                <p14:nvPr/>
              </p14:nvContentPartPr>
              <p14:xfrm>
                <a:off x="4219360" y="6392427"/>
                <a:ext cx="10440" cy="50400"/>
              </p14:xfrm>
            </p:contentPart>
          </mc:Choice>
          <mc:Fallback xmlns="">
            <p:pic>
              <p:nvPicPr>
                <p:cNvPr id="18" name="筆跡 17">
                  <a:extLst>
                    <a:ext uri="{FF2B5EF4-FFF2-40B4-BE49-F238E27FC236}">
                      <a16:creationId xmlns:a16="http://schemas.microsoft.com/office/drawing/2014/main" id="{358D6FA3-F6E6-4EEC-913E-51AB6256DF03}"/>
                    </a:ext>
                  </a:extLst>
                </p:cNvPr>
                <p:cNvPicPr/>
                <p:nvPr/>
              </p:nvPicPr>
              <p:blipFill>
                <a:blip r:embed="rId22"/>
                <a:stretch>
                  <a:fillRect/>
                </a:stretch>
              </p:blipFill>
              <p:spPr>
                <a:xfrm>
                  <a:off x="4210720" y="6383427"/>
                  <a:ext cx="28080" cy="68040"/>
                </a:xfrm>
                <a:prstGeom prst="rect">
                  <a:avLst/>
                </a:prstGeom>
              </p:spPr>
            </p:pic>
          </mc:Fallback>
        </mc:AlternateContent>
      </p:grpSp>
      <p:grpSp>
        <p:nvGrpSpPr>
          <p:cNvPr id="34" name="群組 33">
            <a:extLst>
              <a:ext uri="{FF2B5EF4-FFF2-40B4-BE49-F238E27FC236}">
                <a16:creationId xmlns:a16="http://schemas.microsoft.com/office/drawing/2014/main" id="{64999354-73A3-4E8A-A446-AF812864ECC6}"/>
              </a:ext>
            </a:extLst>
          </p:cNvPr>
          <p:cNvGrpSpPr/>
          <p:nvPr/>
        </p:nvGrpSpPr>
        <p:grpSpPr>
          <a:xfrm>
            <a:off x="6302680" y="1799547"/>
            <a:ext cx="41760" cy="287280"/>
            <a:chOff x="6302680" y="1799547"/>
            <a:chExt cx="41760" cy="287280"/>
          </a:xfrm>
        </p:grpSpPr>
        <mc:AlternateContent xmlns:mc="http://schemas.openxmlformats.org/markup-compatibility/2006" xmlns:p14="http://schemas.microsoft.com/office/powerpoint/2010/main">
          <mc:Choice Requires="p14">
            <p:contentPart p14:bwMode="auto" r:id="rId23">
              <p14:nvContentPartPr>
                <p14:cNvPr id="20" name="筆跡 19">
                  <a:extLst>
                    <a:ext uri="{FF2B5EF4-FFF2-40B4-BE49-F238E27FC236}">
                      <a16:creationId xmlns:a16="http://schemas.microsoft.com/office/drawing/2014/main" id="{6C916914-7E75-4E71-9A6D-2B30CE7DFCA0}"/>
                    </a:ext>
                  </a:extLst>
                </p14:cNvPr>
                <p14:cNvContentPartPr/>
                <p14:nvPr/>
              </p14:nvContentPartPr>
              <p14:xfrm>
                <a:off x="6302680" y="1816827"/>
                <a:ext cx="23760" cy="60120"/>
              </p14:xfrm>
            </p:contentPart>
          </mc:Choice>
          <mc:Fallback xmlns="">
            <p:pic>
              <p:nvPicPr>
                <p:cNvPr id="20" name="筆跡 19">
                  <a:extLst>
                    <a:ext uri="{FF2B5EF4-FFF2-40B4-BE49-F238E27FC236}">
                      <a16:creationId xmlns:a16="http://schemas.microsoft.com/office/drawing/2014/main" id="{6C916914-7E75-4E71-9A6D-2B30CE7DFCA0}"/>
                    </a:ext>
                  </a:extLst>
                </p:cNvPr>
                <p:cNvPicPr/>
                <p:nvPr/>
              </p:nvPicPr>
              <p:blipFill>
                <a:blip r:embed="rId24"/>
                <a:stretch>
                  <a:fillRect/>
                </a:stretch>
              </p:blipFill>
              <p:spPr>
                <a:xfrm>
                  <a:off x="6293680" y="1807827"/>
                  <a:ext cx="414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筆跡 20">
                  <a:extLst>
                    <a:ext uri="{FF2B5EF4-FFF2-40B4-BE49-F238E27FC236}">
                      <a16:creationId xmlns:a16="http://schemas.microsoft.com/office/drawing/2014/main" id="{CDEB7D49-3DC3-4C73-BC8F-9823E6E5D574}"/>
                    </a:ext>
                  </a:extLst>
                </p14:cNvPr>
                <p14:cNvContentPartPr/>
                <p14:nvPr/>
              </p14:nvContentPartPr>
              <p14:xfrm>
                <a:off x="6302680" y="1816827"/>
                <a:ext cx="360" cy="360"/>
              </p14:xfrm>
            </p:contentPart>
          </mc:Choice>
          <mc:Fallback xmlns="">
            <p:pic>
              <p:nvPicPr>
                <p:cNvPr id="21" name="筆跡 20">
                  <a:extLst>
                    <a:ext uri="{FF2B5EF4-FFF2-40B4-BE49-F238E27FC236}">
                      <a16:creationId xmlns:a16="http://schemas.microsoft.com/office/drawing/2014/main" id="{CDEB7D49-3DC3-4C73-BC8F-9823E6E5D574}"/>
                    </a:ext>
                  </a:extLst>
                </p:cNvPr>
                <p:cNvPicPr/>
                <p:nvPr/>
              </p:nvPicPr>
              <p:blipFill>
                <a:blip r:embed="rId26"/>
                <a:stretch>
                  <a:fillRect/>
                </a:stretch>
              </p:blipFill>
              <p:spPr>
                <a:xfrm>
                  <a:off x="6293680" y="180818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筆跡 21">
                  <a:extLst>
                    <a:ext uri="{FF2B5EF4-FFF2-40B4-BE49-F238E27FC236}">
                      <a16:creationId xmlns:a16="http://schemas.microsoft.com/office/drawing/2014/main" id="{3E0B5AD0-3E63-4440-8351-6BFB29C6EEB3}"/>
                    </a:ext>
                  </a:extLst>
                </p14:cNvPr>
                <p14:cNvContentPartPr/>
                <p14:nvPr/>
              </p14:nvContentPartPr>
              <p14:xfrm>
                <a:off x="6302680" y="1799547"/>
                <a:ext cx="24840" cy="148680"/>
              </p14:xfrm>
            </p:contentPart>
          </mc:Choice>
          <mc:Fallback xmlns="">
            <p:pic>
              <p:nvPicPr>
                <p:cNvPr id="22" name="筆跡 21">
                  <a:extLst>
                    <a:ext uri="{FF2B5EF4-FFF2-40B4-BE49-F238E27FC236}">
                      <a16:creationId xmlns:a16="http://schemas.microsoft.com/office/drawing/2014/main" id="{3E0B5AD0-3E63-4440-8351-6BFB29C6EEB3}"/>
                    </a:ext>
                  </a:extLst>
                </p:cNvPr>
                <p:cNvPicPr/>
                <p:nvPr/>
              </p:nvPicPr>
              <p:blipFill>
                <a:blip r:embed="rId28"/>
                <a:stretch>
                  <a:fillRect/>
                </a:stretch>
              </p:blipFill>
              <p:spPr>
                <a:xfrm>
                  <a:off x="6293680" y="1790907"/>
                  <a:ext cx="424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筆跡 22">
                  <a:extLst>
                    <a:ext uri="{FF2B5EF4-FFF2-40B4-BE49-F238E27FC236}">
                      <a16:creationId xmlns:a16="http://schemas.microsoft.com/office/drawing/2014/main" id="{EF054637-1A11-4EF3-821D-53952C77EEBE}"/>
                    </a:ext>
                  </a:extLst>
                </p14:cNvPr>
                <p14:cNvContentPartPr/>
                <p14:nvPr/>
              </p14:nvContentPartPr>
              <p14:xfrm>
                <a:off x="6344080" y="1982427"/>
                <a:ext cx="360" cy="104400"/>
              </p14:xfrm>
            </p:contentPart>
          </mc:Choice>
          <mc:Fallback xmlns="">
            <p:pic>
              <p:nvPicPr>
                <p:cNvPr id="23" name="筆跡 22">
                  <a:extLst>
                    <a:ext uri="{FF2B5EF4-FFF2-40B4-BE49-F238E27FC236}">
                      <a16:creationId xmlns:a16="http://schemas.microsoft.com/office/drawing/2014/main" id="{EF054637-1A11-4EF3-821D-53952C77EEBE}"/>
                    </a:ext>
                  </a:extLst>
                </p:cNvPr>
                <p:cNvPicPr/>
                <p:nvPr/>
              </p:nvPicPr>
              <p:blipFill>
                <a:blip r:embed="rId30"/>
                <a:stretch>
                  <a:fillRect/>
                </a:stretch>
              </p:blipFill>
              <p:spPr>
                <a:xfrm>
                  <a:off x="6335440" y="1973787"/>
                  <a:ext cx="18000" cy="122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24" name="筆跡 23">
                <a:extLst>
                  <a:ext uri="{FF2B5EF4-FFF2-40B4-BE49-F238E27FC236}">
                    <a16:creationId xmlns:a16="http://schemas.microsoft.com/office/drawing/2014/main" id="{2E1E68FC-C61F-4330-8893-C4BCA4294514}"/>
                  </a:ext>
                </a:extLst>
              </p14:cNvPr>
              <p14:cNvContentPartPr/>
              <p14:nvPr/>
            </p14:nvContentPartPr>
            <p14:xfrm>
              <a:off x="6328240" y="2332707"/>
              <a:ext cx="11160" cy="425880"/>
            </p14:xfrm>
          </p:contentPart>
        </mc:Choice>
        <mc:Fallback xmlns="">
          <p:pic>
            <p:nvPicPr>
              <p:cNvPr id="24" name="筆跡 23">
                <a:extLst>
                  <a:ext uri="{FF2B5EF4-FFF2-40B4-BE49-F238E27FC236}">
                    <a16:creationId xmlns:a16="http://schemas.microsoft.com/office/drawing/2014/main" id="{2E1E68FC-C61F-4330-8893-C4BCA4294514}"/>
                  </a:ext>
                </a:extLst>
              </p:cNvPr>
              <p:cNvPicPr/>
              <p:nvPr/>
            </p:nvPicPr>
            <p:blipFill>
              <a:blip r:embed="rId32"/>
              <a:stretch>
                <a:fillRect/>
              </a:stretch>
            </p:blipFill>
            <p:spPr>
              <a:xfrm>
                <a:off x="6319240" y="2324067"/>
                <a:ext cx="28800" cy="443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筆跡 24">
                <a:extLst>
                  <a:ext uri="{FF2B5EF4-FFF2-40B4-BE49-F238E27FC236}">
                    <a16:creationId xmlns:a16="http://schemas.microsoft.com/office/drawing/2014/main" id="{AE69C9B8-CF81-43EE-A646-2C52CF98F36F}"/>
                  </a:ext>
                </a:extLst>
              </p14:cNvPr>
              <p14:cNvContentPartPr/>
              <p14:nvPr/>
            </p14:nvContentPartPr>
            <p14:xfrm>
              <a:off x="6299440" y="3204627"/>
              <a:ext cx="360" cy="52200"/>
            </p14:xfrm>
          </p:contentPart>
        </mc:Choice>
        <mc:Fallback xmlns="">
          <p:pic>
            <p:nvPicPr>
              <p:cNvPr id="25" name="筆跡 24">
                <a:extLst>
                  <a:ext uri="{FF2B5EF4-FFF2-40B4-BE49-F238E27FC236}">
                    <a16:creationId xmlns:a16="http://schemas.microsoft.com/office/drawing/2014/main" id="{AE69C9B8-CF81-43EE-A646-2C52CF98F36F}"/>
                  </a:ext>
                </a:extLst>
              </p:cNvPr>
              <p:cNvPicPr/>
              <p:nvPr/>
            </p:nvPicPr>
            <p:blipFill>
              <a:blip r:embed="rId34"/>
              <a:stretch>
                <a:fillRect/>
              </a:stretch>
            </p:blipFill>
            <p:spPr>
              <a:xfrm>
                <a:off x="6290440" y="3195987"/>
                <a:ext cx="1800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筆跡 25">
                <a:extLst>
                  <a:ext uri="{FF2B5EF4-FFF2-40B4-BE49-F238E27FC236}">
                    <a16:creationId xmlns:a16="http://schemas.microsoft.com/office/drawing/2014/main" id="{4F38D7CC-4A5F-4E30-A707-721263C46908}"/>
                  </a:ext>
                </a:extLst>
              </p14:cNvPr>
              <p14:cNvContentPartPr/>
              <p14:nvPr/>
            </p14:nvContentPartPr>
            <p14:xfrm>
              <a:off x="6275680" y="3614667"/>
              <a:ext cx="23760" cy="670320"/>
            </p14:xfrm>
          </p:contentPart>
        </mc:Choice>
        <mc:Fallback xmlns="">
          <p:pic>
            <p:nvPicPr>
              <p:cNvPr id="26" name="筆跡 25">
                <a:extLst>
                  <a:ext uri="{FF2B5EF4-FFF2-40B4-BE49-F238E27FC236}">
                    <a16:creationId xmlns:a16="http://schemas.microsoft.com/office/drawing/2014/main" id="{4F38D7CC-4A5F-4E30-A707-721263C46908}"/>
                  </a:ext>
                </a:extLst>
              </p:cNvPr>
              <p:cNvPicPr/>
              <p:nvPr/>
            </p:nvPicPr>
            <p:blipFill>
              <a:blip r:embed="rId36"/>
              <a:stretch>
                <a:fillRect/>
              </a:stretch>
            </p:blipFill>
            <p:spPr>
              <a:xfrm>
                <a:off x="6267040" y="3606027"/>
                <a:ext cx="41400" cy="687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筆跡 26">
                <a:extLst>
                  <a:ext uri="{FF2B5EF4-FFF2-40B4-BE49-F238E27FC236}">
                    <a16:creationId xmlns:a16="http://schemas.microsoft.com/office/drawing/2014/main" id="{8E3BC0E0-1516-4627-BE41-3916B92414BF}"/>
                  </a:ext>
                </a:extLst>
              </p14:cNvPr>
              <p14:cNvContentPartPr/>
              <p14:nvPr/>
            </p14:nvContentPartPr>
            <p14:xfrm>
              <a:off x="6271360" y="4669467"/>
              <a:ext cx="360" cy="79200"/>
            </p14:xfrm>
          </p:contentPart>
        </mc:Choice>
        <mc:Fallback xmlns="">
          <p:pic>
            <p:nvPicPr>
              <p:cNvPr id="27" name="筆跡 26">
                <a:extLst>
                  <a:ext uri="{FF2B5EF4-FFF2-40B4-BE49-F238E27FC236}">
                    <a16:creationId xmlns:a16="http://schemas.microsoft.com/office/drawing/2014/main" id="{8E3BC0E0-1516-4627-BE41-3916B92414BF}"/>
                  </a:ext>
                </a:extLst>
              </p:cNvPr>
              <p:cNvPicPr/>
              <p:nvPr/>
            </p:nvPicPr>
            <p:blipFill>
              <a:blip r:embed="rId38"/>
              <a:stretch>
                <a:fillRect/>
              </a:stretch>
            </p:blipFill>
            <p:spPr>
              <a:xfrm>
                <a:off x="6262720" y="4660827"/>
                <a:ext cx="18000" cy="96840"/>
              </a:xfrm>
              <a:prstGeom prst="rect">
                <a:avLst/>
              </a:prstGeom>
            </p:spPr>
          </p:pic>
        </mc:Fallback>
      </mc:AlternateContent>
      <p:grpSp>
        <p:nvGrpSpPr>
          <p:cNvPr id="54" name="群組 53">
            <a:extLst>
              <a:ext uri="{FF2B5EF4-FFF2-40B4-BE49-F238E27FC236}">
                <a16:creationId xmlns:a16="http://schemas.microsoft.com/office/drawing/2014/main" id="{987D4A05-D0E5-40CD-BBDB-CB055244D5DD}"/>
              </a:ext>
            </a:extLst>
          </p:cNvPr>
          <p:cNvGrpSpPr/>
          <p:nvPr/>
        </p:nvGrpSpPr>
        <p:grpSpPr>
          <a:xfrm>
            <a:off x="7270360" y="1203027"/>
            <a:ext cx="956520" cy="674280"/>
            <a:chOff x="7270360" y="1203027"/>
            <a:chExt cx="956520" cy="674280"/>
          </a:xfrm>
        </p:grpSpPr>
        <mc:AlternateContent xmlns:mc="http://schemas.openxmlformats.org/markup-compatibility/2006" xmlns:p14="http://schemas.microsoft.com/office/powerpoint/2010/main">
          <mc:Choice Requires="p14">
            <p:contentPart p14:bwMode="auto" r:id="rId39">
              <p14:nvContentPartPr>
                <p14:cNvPr id="48" name="筆跡 47">
                  <a:extLst>
                    <a:ext uri="{FF2B5EF4-FFF2-40B4-BE49-F238E27FC236}">
                      <a16:creationId xmlns:a16="http://schemas.microsoft.com/office/drawing/2014/main" id="{45BE0435-E0AA-45E4-BF7F-1E563C671F5D}"/>
                    </a:ext>
                  </a:extLst>
                </p14:cNvPr>
                <p14:cNvContentPartPr/>
                <p14:nvPr/>
              </p14:nvContentPartPr>
              <p14:xfrm>
                <a:off x="7282240" y="1419387"/>
                <a:ext cx="135360" cy="253440"/>
              </p14:xfrm>
            </p:contentPart>
          </mc:Choice>
          <mc:Fallback xmlns="">
            <p:pic>
              <p:nvPicPr>
                <p:cNvPr id="48" name="筆跡 47">
                  <a:extLst>
                    <a:ext uri="{FF2B5EF4-FFF2-40B4-BE49-F238E27FC236}">
                      <a16:creationId xmlns:a16="http://schemas.microsoft.com/office/drawing/2014/main" id="{45BE0435-E0AA-45E4-BF7F-1E563C671F5D}"/>
                    </a:ext>
                  </a:extLst>
                </p:cNvPr>
                <p:cNvPicPr/>
                <p:nvPr/>
              </p:nvPicPr>
              <p:blipFill>
                <a:blip r:embed="rId40"/>
                <a:stretch>
                  <a:fillRect/>
                </a:stretch>
              </p:blipFill>
              <p:spPr>
                <a:xfrm>
                  <a:off x="7273240" y="1410747"/>
                  <a:ext cx="15300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9" name="筆跡 48">
                  <a:extLst>
                    <a:ext uri="{FF2B5EF4-FFF2-40B4-BE49-F238E27FC236}">
                      <a16:creationId xmlns:a16="http://schemas.microsoft.com/office/drawing/2014/main" id="{0442764B-FCBA-4865-ACF8-334FA5E6820D}"/>
                    </a:ext>
                  </a:extLst>
                </p14:cNvPr>
                <p14:cNvContentPartPr/>
                <p14:nvPr/>
              </p14:nvContentPartPr>
              <p14:xfrm>
                <a:off x="7516960" y="1470507"/>
                <a:ext cx="154800" cy="180360"/>
              </p14:xfrm>
            </p:contentPart>
          </mc:Choice>
          <mc:Fallback xmlns="">
            <p:pic>
              <p:nvPicPr>
                <p:cNvPr id="49" name="筆跡 48">
                  <a:extLst>
                    <a:ext uri="{FF2B5EF4-FFF2-40B4-BE49-F238E27FC236}">
                      <a16:creationId xmlns:a16="http://schemas.microsoft.com/office/drawing/2014/main" id="{0442764B-FCBA-4865-ACF8-334FA5E6820D}"/>
                    </a:ext>
                  </a:extLst>
                </p:cNvPr>
                <p:cNvPicPr/>
                <p:nvPr/>
              </p:nvPicPr>
              <p:blipFill>
                <a:blip r:embed="rId42"/>
                <a:stretch>
                  <a:fillRect/>
                </a:stretch>
              </p:blipFill>
              <p:spPr>
                <a:xfrm>
                  <a:off x="7507960" y="1461867"/>
                  <a:ext cx="17244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0" name="筆跡 49">
                  <a:extLst>
                    <a:ext uri="{FF2B5EF4-FFF2-40B4-BE49-F238E27FC236}">
                      <a16:creationId xmlns:a16="http://schemas.microsoft.com/office/drawing/2014/main" id="{DE666573-28E5-4CB7-9B47-EA6ADCAB3AD5}"/>
                    </a:ext>
                  </a:extLst>
                </p14:cNvPr>
                <p14:cNvContentPartPr/>
                <p14:nvPr/>
              </p14:nvContentPartPr>
              <p14:xfrm>
                <a:off x="7712080" y="1418667"/>
                <a:ext cx="119160" cy="194760"/>
              </p14:xfrm>
            </p:contentPart>
          </mc:Choice>
          <mc:Fallback xmlns="">
            <p:pic>
              <p:nvPicPr>
                <p:cNvPr id="50" name="筆跡 49">
                  <a:extLst>
                    <a:ext uri="{FF2B5EF4-FFF2-40B4-BE49-F238E27FC236}">
                      <a16:creationId xmlns:a16="http://schemas.microsoft.com/office/drawing/2014/main" id="{DE666573-28E5-4CB7-9B47-EA6ADCAB3AD5}"/>
                    </a:ext>
                  </a:extLst>
                </p:cNvPr>
                <p:cNvPicPr/>
                <p:nvPr/>
              </p:nvPicPr>
              <p:blipFill>
                <a:blip r:embed="rId44"/>
                <a:stretch>
                  <a:fillRect/>
                </a:stretch>
              </p:blipFill>
              <p:spPr>
                <a:xfrm>
                  <a:off x="7703080" y="1409667"/>
                  <a:ext cx="1368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1" name="筆跡 50">
                  <a:extLst>
                    <a:ext uri="{FF2B5EF4-FFF2-40B4-BE49-F238E27FC236}">
                      <a16:creationId xmlns:a16="http://schemas.microsoft.com/office/drawing/2014/main" id="{B42B134C-FB1A-4F3C-A7A4-E915413C1A1E}"/>
                    </a:ext>
                  </a:extLst>
                </p14:cNvPr>
                <p14:cNvContentPartPr/>
                <p14:nvPr/>
              </p14:nvContentPartPr>
              <p14:xfrm>
                <a:off x="7946080" y="1203027"/>
                <a:ext cx="6840" cy="512280"/>
              </p14:xfrm>
            </p:contentPart>
          </mc:Choice>
          <mc:Fallback xmlns="">
            <p:pic>
              <p:nvPicPr>
                <p:cNvPr id="51" name="筆跡 50">
                  <a:extLst>
                    <a:ext uri="{FF2B5EF4-FFF2-40B4-BE49-F238E27FC236}">
                      <a16:creationId xmlns:a16="http://schemas.microsoft.com/office/drawing/2014/main" id="{B42B134C-FB1A-4F3C-A7A4-E915413C1A1E}"/>
                    </a:ext>
                  </a:extLst>
                </p:cNvPr>
                <p:cNvPicPr/>
                <p:nvPr/>
              </p:nvPicPr>
              <p:blipFill>
                <a:blip r:embed="rId46"/>
                <a:stretch>
                  <a:fillRect/>
                </a:stretch>
              </p:blipFill>
              <p:spPr>
                <a:xfrm>
                  <a:off x="7937440" y="1194027"/>
                  <a:ext cx="24480" cy="5299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2" name="筆跡 51">
                  <a:extLst>
                    <a:ext uri="{FF2B5EF4-FFF2-40B4-BE49-F238E27FC236}">
                      <a16:creationId xmlns:a16="http://schemas.microsoft.com/office/drawing/2014/main" id="{BFAA183B-6C1D-4FF8-89C2-FC3B26419AA9}"/>
                    </a:ext>
                  </a:extLst>
                </p14:cNvPr>
                <p14:cNvContentPartPr/>
                <p14:nvPr/>
              </p14:nvContentPartPr>
              <p14:xfrm>
                <a:off x="8021680" y="1408227"/>
                <a:ext cx="105480" cy="253800"/>
              </p14:xfrm>
            </p:contentPart>
          </mc:Choice>
          <mc:Fallback xmlns="">
            <p:pic>
              <p:nvPicPr>
                <p:cNvPr id="52" name="筆跡 51">
                  <a:extLst>
                    <a:ext uri="{FF2B5EF4-FFF2-40B4-BE49-F238E27FC236}">
                      <a16:creationId xmlns:a16="http://schemas.microsoft.com/office/drawing/2014/main" id="{BFAA183B-6C1D-4FF8-89C2-FC3B26419AA9}"/>
                    </a:ext>
                  </a:extLst>
                </p:cNvPr>
                <p:cNvPicPr/>
                <p:nvPr/>
              </p:nvPicPr>
              <p:blipFill>
                <a:blip r:embed="rId48"/>
                <a:stretch>
                  <a:fillRect/>
                </a:stretch>
              </p:blipFill>
              <p:spPr>
                <a:xfrm>
                  <a:off x="8013040" y="1399587"/>
                  <a:ext cx="12312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3" name="筆跡 52">
                  <a:extLst>
                    <a:ext uri="{FF2B5EF4-FFF2-40B4-BE49-F238E27FC236}">
                      <a16:creationId xmlns:a16="http://schemas.microsoft.com/office/drawing/2014/main" id="{366CF0E7-2136-4A94-A6C4-092591536427}"/>
                    </a:ext>
                  </a:extLst>
                </p14:cNvPr>
                <p14:cNvContentPartPr/>
                <p14:nvPr/>
              </p14:nvContentPartPr>
              <p14:xfrm>
                <a:off x="7270360" y="1790187"/>
                <a:ext cx="956520" cy="87120"/>
              </p14:xfrm>
            </p:contentPart>
          </mc:Choice>
          <mc:Fallback xmlns="">
            <p:pic>
              <p:nvPicPr>
                <p:cNvPr id="53" name="筆跡 52">
                  <a:extLst>
                    <a:ext uri="{FF2B5EF4-FFF2-40B4-BE49-F238E27FC236}">
                      <a16:creationId xmlns:a16="http://schemas.microsoft.com/office/drawing/2014/main" id="{366CF0E7-2136-4A94-A6C4-092591536427}"/>
                    </a:ext>
                  </a:extLst>
                </p:cNvPr>
                <p:cNvPicPr/>
                <p:nvPr/>
              </p:nvPicPr>
              <p:blipFill>
                <a:blip r:embed="rId50"/>
                <a:stretch>
                  <a:fillRect/>
                </a:stretch>
              </p:blipFill>
              <p:spPr>
                <a:xfrm>
                  <a:off x="7261360" y="1781187"/>
                  <a:ext cx="974160" cy="104760"/>
                </a:xfrm>
                <a:prstGeom prst="rect">
                  <a:avLst/>
                </a:prstGeom>
              </p:spPr>
            </p:pic>
          </mc:Fallback>
        </mc:AlternateContent>
      </p:grpSp>
      <p:grpSp>
        <p:nvGrpSpPr>
          <p:cNvPr id="71" name="群組 70">
            <a:extLst>
              <a:ext uri="{FF2B5EF4-FFF2-40B4-BE49-F238E27FC236}">
                <a16:creationId xmlns:a16="http://schemas.microsoft.com/office/drawing/2014/main" id="{FB695F62-EFBE-4650-9852-7E41367B6B4E}"/>
              </a:ext>
            </a:extLst>
          </p:cNvPr>
          <p:cNvGrpSpPr/>
          <p:nvPr/>
        </p:nvGrpSpPr>
        <p:grpSpPr>
          <a:xfrm>
            <a:off x="7252000" y="1832307"/>
            <a:ext cx="1031760" cy="1018800"/>
            <a:chOff x="7252000" y="1832307"/>
            <a:chExt cx="1031760" cy="1018800"/>
          </a:xfrm>
        </p:grpSpPr>
        <mc:AlternateContent xmlns:mc="http://schemas.openxmlformats.org/markup-compatibility/2006" xmlns:p14="http://schemas.microsoft.com/office/powerpoint/2010/main">
          <mc:Choice Requires="p14">
            <p:contentPart p14:bwMode="auto" r:id="rId51">
              <p14:nvContentPartPr>
                <p14:cNvPr id="55" name="筆跡 54">
                  <a:extLst>
                    <a:ext uri="{FF2B5EF4-FFF2-40B4-BE49-F238E27FC236}">
                      <a16:creationId xmlns:a16="http://schemas.microsoft.com/office/drawing/2014/main" id="{F0CF291F-BE83-4A5F-9A27-9EA89366F72F}"/>
                    </a:ext>
                  </a:extLst>
                </p14:cNvPr>
                <p14:cNvContentPartPr/>
                <p14:nvPr/>
              </p14:nvContentPartPr>
              <p14:xfrm>
                <a:off x="7252000" y="1832307"/>
                <a:ext cx="679320" cy="186120"/>
              </p14:xfrm>
            </p:contentPart>
          </mc:Choice>
          <mc:Fallback xmlns="">
            <p:pic>
              <p:nvPicPr>
                <p:cNvPr id="55" name="筆跡 54">
                  <a:extLst>
                    <a:ext uri="{FF2B5EF4-FFF2-40B4-BE49-F238E27FC236}">
                      <a16:creationId xmlns:a16="http://schemas.microsoft.com/office/drawing/2014/main" id="{F0CF291F-BE83-4A5F-9A27-9EA89366F72F}"/>
                    </a:ext>
                  </a:extLst>
                </p:cNvPr>
                <p:cNvPicPr/>
                <p:nvPr/>
              </p:nvPicPr>
              <p:blipFill>
                <a:blip r:embed="rId52"/>
                <a:stretch>
                  <a:fillRect/>
                </a:stretch>
              </p:blipFill>
              <p:spPr>
                <a:xfrm>
                  <a:off x="7243360" y="1823667"/>
                  <a:ext cx="69696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6" name="筆跡 55">
                  <a:extLst>
                    <a:ext uri="{FF2B5EF4-FFF2-40B4-BE49-F238E27FC236}">
                      <a16:creationId xmlns:a16="http://schemas.microsoft.com/office/drawing/2014/main" id="{25FEB9C2-C249-43F1-B13C-A37C5CB76592}"/>
                    </a:ext>
                  </a:extLst>
                </p14:cNvPr>
                <p14:cNvContentPartPr/>
                <p14:nvPr/>
              </p14:nvContentPartPr>
              <p14:xfrm>
                <a:off x="7416880" y="2238387"/>
                <a:ext cx="144720" cy="213840"/>
              </p14:xfrm>
            </p:contentPart>
          </mc:Choice>
          <mc:Fallback xmlns="">
            <p:pic>
              <p:nvPicPr>
                <p:cNvPr id="56" name="筆跡 55">
                  <a:extLst>
                    <a:ext uri="{FF2B5EF4-FFF2-40B4-BE49-F238E27FC236}">
                      <a16:creationId xmlns:a16="http://schemas.microsoft.com/office/drawing/2014/main" id="{25FEB9C2-C249-43F1-B13C-A37C5CB76592}"/>
                    </a:ext>
                  </a:extLst>
                </p:cNvPr>
                <p:cNvPicPr/>
                <p:nvPr/>
              </p:nvPicPr>
              <p:blipFill>
                <a:blip r:embed="rId54"/>
                <a:stretch>
                  <a:fillRect/>
                </a:stretch>
              </p:blipFill>
              <p:spPr>
                <a:xfrm>
                  <a:off x="7407880" y="2229747"/>
                  <a:ext cx="1623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7" name="筆跡 56">
                  <a:extLst>
                    <a:ext uri="{FF2B5EF4-FFF2-40B4-BE49-F238E27FC236}">
                      <a16:creationId xmlns:a16="http://schemas.microsoft.com/office/drawing/2014/main" id="{74F7D091-D25E-47AF-B73D-0D6C64EF40B6}"/>
                    </a:ext>
                  </a:extLst>
                </p14:cNvPr>
                <p14:cNvContentPartPr/>
                <p14:nvPr/>
              </p14:nvContentPartPr>
              <p14:xfrm>
                <a:off x="7511920" y="2382747"/>
                <a:ext cx="28080" cy="287280"/>
              </p14:xfrm>
            </p:contentPart>
          </mc:Choice>
          <mc:Fallback xmlns="">
            <p:pic>
              <p:nvPicPr>
                <p:cNvPr id="57" name="筆跡 56">
                  <a:extLst>
                    <a:ext uri="{FF2B5EF4-FFF2-40B4-BE49-F238E27FC236}">
                      <a16:creationId xmlns:a16="http://schemas.microsoft.com/office/drawing/2014/main" id="{74F7D091-D25E-47AF-B73D-0D6C64EF40B6}"/>
                    </a:ext>
                  </a:extLst>
                </p:cNvPr>
                <p:cNvPicPr/>
                <p:nvPr/>
              </p:nvPicPr>
              <p:blipFill>
                <a:blip r:embed="rId56"/>
                <a:stretch>
                  <a:fillRect/>
                </a:stretch>
              </p:blipFill>
              <p:spPr>
                <a:xfrm>
                  <a:off x="7503280" y="2374107"/>
                  <a:ext cx="4572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8" name="筆跡 57">
                  <a:extLst>
                    <a:ext uri="{FF2B5EF4-FFF2-40B4-BE49-F238E27FC236}">
                      <a16:creationId xmlns:a16="http://schemas.microsoft.com/office/drawing/2014/main" id="{451F792A-8E49-4BE2-854A-2607AFF82F63}"/>
                    </a:ext>
                  </a:extLst>
                </p14:cNvPr>
                <p14:cNvContentPartPr/>
                <p14:nvPr/>
              </p14:nvContentPartPr>
              <p14:xfrm>
                <a:off x="7633960" y="2276907"/>
                <a:ext cx="2520" cy="223560"/>
              </p14:xfrm>
            </p:contentPart>
          </mc:Choice>
          <mc:Fallback xmlns="">
            <p:pic>
              <p:nvPicPr>
                <p:cNvPr id="58" name="筆跡 57">
                  <a:extLst>
                    <a:ext uri="{FF2B5EF4-FFF2-40B4-BE49-F238E27FC236}">
                      <a16:creationId xmlns:a16="http://schemas.microsoft.com/office/drawing/2014/main" id="{451F792A-8E49-4BE2-854A-2607AFF82F63}"/>
                    </a:ext>
                  </a:extLst>
                </p:cNvPr>
                <p:cNvPicPr/>
                <p:nvPr/>
              </p:nvPicPr>
              <p:blipFill>
                <a:blip r:embed="rId58"/>
                <a:stretch>
                  <a:fillRect/>
                </a:stretch>
              </p:blipFill>
              <p:spPr>
                <a:xfrm>
                  <a:off x="7624960" y="2268267"/>
                  <a:ext cx="2016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9" name="筆跡 58">
                  <a:extLst>
                    <a:ext uri="{FF2B5EF4-FFF2-40B4-BE49-F238E27FC236}">
                      <a16:creationId xmlns:a16="http://schemas.microsoft.com/office/drawing/2014/main" id="{63209FD5-CE9A-4540-BD2E-7F307084BB83}"/>
                    </a:ext>
                  </a:extLst>
                </p14:cNvPr>
                <p14:cNvContentPartPr/>
                <p14:nvPr/>
              </p14:nvContentPartPr>
              <p14:xfrm>
                <a:off x="7659520" y="2253867"/>
                <a:ext cx="198360" cy="185040"/>
              </p14:xfrm>
            </p:contentPart>
          </mc:Choice>
          <mc:Fallback xmlns="">
            <p:pic>
              <p:nvPicPr>
                <p:cNvPr id="59" name="筆跡 58">
                  <a:extLst>
                    <a:ext uri="{FF2B5EF4-FFF2-40B4-BE49-F238E27FC236}">
                      <a16:creationId xmlns:a16="http://schemas.microsoft.com/office/drawing/2014/main" id="{63209FD5-CE9A-4540-BD2E-7F307084BB83}"/>
                    </a:ext>
                  </a:extLst>
                </p:cNvPr>
                <p:cNvPicPr/>
                <p:nvPr/>
              </p:nvPicPr>
              <p:blipFill>
                <a:blip r:embed="rId60"/>
                <a:stretch>
                  <a:fillRect/>
                </a:stretch>
              </p:blipFill>
              <p:spPr>
                <a:xfrm>
                  <a:off x="7650880" y="2245227"/>
                  <a:ext cx="21600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0" name="筆跡 59">
                  <a:extLst>
                    <a:ext uri="{FF2B5EF4-FFF2-40B4-BE49-F238E27FC236}">
                      <a16:creationId xmlns:a16="http://schemas.microsoft.com/office/drawing/2014/main" id="{BFE21B62-81E0-4D66-9473-C2BC88DB2FD2}"/>
                    </a:ext>
                  </a:extLst>
                </p14:cNvPr>
                <p14:cNvContentPartPr/>
                <p14:nvPr/>
              </p14:nvContentPartPr>
              <p14:xfrm>
                <a:off x="7633960" y="2398227"/>
                <a:ext cx="158760" cy="115920"/>
              </p14:xfrm>
            </p:contentPart>
          </mc:Choice>
          <mc:Fallback xmlns="">
            <p:pic>
              <p:nvPicPr>
                <p:cNvPr id="60" name="筆跡 59">
                  <a:extLst>
                    <a:ext uri="{FF2B5EF4-FFF2-40B4-BE49-F238E27FC236}">
                      <a16:creationId xmlns:a16="http://schemas.microsoft.com/office/drawing/2014/main" id="{BFE21B62-81E0-4D66-9473-C2BC88DB2FD2}"/>
                    </a:ext>
                  </a:extLst>
                </p:cNvPr>
                <p:cNvPicPr/>
                <p:nvPr/>
              </p:nvPicPr>
              <p:blipFill>
                <a:blip r:embed="rId62"/>
                <a:stretch>
                  <a:fillRect/>
                </a:stretch>
              </p:blipFill>
              <p:spPr>
                <a:xfrm>
                  <a:off x="7624960" y="2389587"/>
                  <a:ext cx="1764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61" name="筆跡 60">
                  <a:extLst>
                    <a:ext uri="{FF2B5EF4-FFF2-40B4-BE49-F238E27FC236}">
                      <a16:creationId xmlns:a16="http://schemas.microsoft.com/office/drawing/2014/main" id="{14712169-CECB-4B2D-A76C-DE0F93002171}"/>
                    </a:ext>
                  </a:extLst>
                </p14:cNvPr>
                <p14:cNvContentPartPr/>
                <p14:nvPr/>
              </p14:nvContentPartPr>
              <p14:xfrm>
                <a:off x="7706680" y="2190507"/>
                <a:ext cx="48600" cy="641160"/>
              </p14:xfrm>
            </p:contentPart>
          </mc:Choice>
          <mc:Fallback xmlns="">
            <p:pic>
              <p:nvPicPr>
                <p:cNvPr id="61" name="筆跡 60">
                  <a:extLst>
                    <a:ext uri="{FF2B5EF4-FFF2-40B4-BE49-F238E27FC236}">
                      <a16:creationId xmlns:a16="http://schemas.microsoft.com/office/drawing/2014/main" id="{14712169-CECB-4B2D-A76C-DE0F93002171}"/>
                    </a:ext>
                  </a:extLst>
                </p:cNvPr>
                <p:cNvPicPr/>
                <p:nvPr/>
              </p:nvPicPr>
              <p:blipFill>
                <a:blip r:embed="rId64"/>
                <a:stretch>
                  <a:fillRect/>
                </a:stretch>
              </p:blipFill>
              <p:spPr>
                <a:xfrm>
                  <a:off x="7697680" y="2181507"/>
                  <a:ext cx="66240" cy="6588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62" name="筆跡 61">
                  <a:extLst>
                    <a:ext uri="{FF2B5EF4-FFF2-40B4-BE49-F238E27FC236}">
                      <a16:creationId xmlns:a16="http://schemas.microsoft.com/office/drawing/2014/main" id="{193B9634-EDF9-45D8-9AEB-C940B7D6491E}"/>
                    </a:ext>
                  </a:extLst>
                </p14:cNvPr>
                <p14:cNvContentPartPr/>
                <p14:nvPr/>
              </p14:nvContentPartPr>
              <p14:xfrm>
                <a:off x="7903960" y="2086467"/>
                <a:ext cx="83160" cy="486000"/>
              </p14:xfrm>
            </p:contentPart>
          </mc:Choice>
          <mc:Fallback xmlns="">
            <p:pic>
              <p:nvPicPr>
                <p:cNvPr id="62" name="筆跡 61">
                  <a:extLst>
                    <a:ext uri="{FF2B5EF4-FFF2-40B4-BE49-F238E27FC236}">
                      <a16:creationId xmlns:a16="http://schemas.microsoft.com/office/drawing/2014/main" id="{193B9634-EDF9-45D8-9AEB-C940B7D6491E}"/>
                    </a:ext>
                  </a:extLst>
                </p:cNvPr>
                <p:cNvPicPr/>
                <p:nvPr/>
              </p:nvPicPr>
              <p:blipFill>
                <a:blip r:embed="rId66"/>
                <a:stretch>
                  <a:fillRect/>
                </a:stretch>
              </p:blipFill>
              <p:spPr>
                <a:xfrm>
                  <a:off x="7894960" y="2077467"/>
                  <a:ext cx="100800" cy="503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3" name="筆跡 62">
                  <a:extLst>
                    <a:ext uri="{FF2B5EF4-FFF2-40B4-BE49-F238E27FC236}">
                      <a16:creationId xmlns:a16="http://schemas.microsoft.com/office/drawing/2014/main" id="{7995A4DA-026B-4D63-BAF2-4738B85ED10F}"/>
                    </a:ext>
                  </a:extLst>
                </p14:cNvPr>
                <p14:cNvContentPartPr/>
                <p14:nvPr/>
              </p14:nvContentPartPr>
              <p14:xfrm>
                <a:off x="8057320" y="2103747"/>
                <a:ext cx="73080" cy="52200"/>
              </p14:xfrm>
            </p:contentPart>
          </mc:Choice>
          <mc:Fallback xmlns="">
            <p:pic>
              <p:nvPicPr>
                <p:cNvPr id="63" name="筆跡 62">
                  <a:extLst>
                    <a:ext uri="{FF2B5EF4-FFF2-40B4-BE49-F238E27FC236}">
                      <a16:creationId xmlns:a16="http://schemas.microsoft.com/office/drawing/2014/main" id="{7995A4DA-026B-4D63-BAF2-4738B85ED10F}"/>
                    </a:ext>
                  </a:extLst>
                </p:cNvPr>
                <p:cNvPicPr/>
                <p:nvPr/>
              </p:nvPicPr>
              <p:blipFill>
                <a:blip r:embed="rId68"/>
                <a:stretch>
                  <a:fillRect/>
                </a:stretch>
              </p:blipFill>
              <p:spPr>
                <a:xfrm>
                  <a:off x="8048680" y="2095107"/>
                  <a:ext cx="9072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4" name="筆跡 63">
                  <a:extLst>
                    <a:ext uri="{FF2B5EF4-FFF2-40B4-BE49-F238E27FC236}">
                      <a16:creationId xmlns:a16="http://schemas.microsoft.com/office/drawing/2014/main" id="{5481A7D6-422A-4A4E-AA4F-DE9E75048741}"/>
                    </a:ext>
                  </a:extLst>
                </p14:cNvPr>
                <p14:cNvContentPartPr/>
                <p14:nvPr/>
              </p14:nvContentPartPr>
              <p14:xfrm>
                <a:off x="7984600" y="2103747"/>
                <a:ext cx="73080" cy="283320"/>
              </p14:xfrm>
            </p:contentPart>
          </mc:Choice>
          <mc:Fallback xmlns="">
            <p:pic>
              <p:nvPicPr>
                <p:cNvPr id="64" name="筆跡 63">
                  <a:extLst>
                    <a:ext uri="{FF2B5EF4-FFF2-40B4-BE49-F238E27FC236}">
                      <a16:creationId xmlns:a16="http://schemas.microsoft.com/office/drawing/2014/main" id="{5481A7D6-422A-4A4E-AA4F-DE9E75048741}"/>
                    </a:ext>
                  </a:extLst>
                </p:cNvPr>
                <p:cNvPicPr/>
                <p:nvPr/>
              </p:nvPicPr>
              <p:blipFill>
                <a:blip r:embed="rId70"/>
                <a:stretch>
                  <a:fillRect/>
                </a:stretch>
              </p:blipFill>
              <p:spPr>
                <a:xfrm>
                  <a:off x="7975960" y="2095107"/>
                  <a:ext cx="9072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5" name="筆跡 64">
                  <a:extLst>
                    <a:ext uri="{FF2B5EF4-FFF2-40B4-BE49-F238E27FC236}">
                      <a16:creationId xmlns:a16="http://schemas.microsoft.com/office/drawing/2014/main" id="{B304A0E4-3645-4E88-8EEF-2A582517A6E1}"/>
                    </a:ext>
                  </a:extLst>
                </p14:cNvPr>
                <p14:cNvContentPartPr/>
                <p14:nvPr/>
              </p14:nvContentPartPr>
              <p14:xfrm>
                <a:off x="8023120" y="2184747"/>
                <a:ext cx="251640" cy="149040"/>
              </p14:xfrm>
            </p:contentPart>
          </mc:Choice>
          <mc:Fallback xmlns="">
            <p:pic>
              <p:nvPicPr>
                <p:cNvPr id="65" name="筆跡 64">
                  <a:extLst>
                    <a:ext uri="{FF2B5EF4-FFF2-40B4-BE49-F238E27FC236}">
                      <a16:creationId xmlns:a16="http://schemas.microsoft.com/office/drawing/2014/main" id="{B304A0E4-3645-4E88-8EEF-2A582517A6E1}"/>
                    </a:ext>
                  </a:extLst>
                </p:cNvPr>
                <p:cNvPicPr/>
                <p:nvPr/>
              </p:nvPicPr>
              <p:blipFill>
                <a:blip r:embed="rId72"/>
                <a:stretch>
                  <a:fillRect/>
                </a:stretch>
              </p:blipFill>
              <p:spPr>
                <a:xfrm>
                  <a:off x="8014480" y="2175747"/>
                  <a:ext cx="2692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6" name="筆跡 65">
                  <a:extLst>
                    <a:ext uri="{FF2B5EF4-FFF2-40B4-BE49-F238E27FC236}">
                      <a16:creationId xmlns:a16="http://schemas.microsoft.com/office/drawing/2014/main" id="{763AA260-F95B-41C5-85FD-F1A4815EBC90}"/>
                    </a:ext>
                  </a:extLst>
                </p14:cNvPr>
                <p14:cNvContentPartPr/>
                <p14:nvPr/>
              </p14:nvContentPartPr>
              <p14:xfrm>
                <a:off x="7965520" y="2288427"/>
                <a:ext cx="128520" cy="477720"/>
              </p14:xfrm>
            </p:contentPart>
          </mc:Choice>
          <mc:Fallback xmlns="">
            <p:pic>
              <p:nvPicPr>
                <p:cNvPr id="66" name="筆跡 65">
                  <a:extLst>
                    <a:ext uri="{FF2B5EF4-FFF2-40B4-BE49-F238E27FC236}">
                      <a16:creationId xmlns:a16="http://schemas.microsoft.com/office/drawing/2014/main" id="{763AA260-F95B-41C5-85FD-F1A4815EBC90}"/>
                    </a:ext>
                  </a:extLst>
                </p:cNvPr>
                <p:cNvPicPr/>
                <p:nvPr/>
              </p:nvPicPr>
              <p:blipFill>
                <a:blip r:embed="rId74"/>
                <a:stretch>
                  <a:fillRect/>
                </a:stretch>
              </p:blipFill>
              <p:spPr>
                <a:xfrm>
                  <a:off x="7956520" y="2279787"/>
                  <a:ext cx="146160" cy="4953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7" name="筆跡 66">
                  <a:extLst>
                    <a:ext uri="{FF2B5EF4-FFF2-40B4-BE49-F238E27FC236}">
                      <a16:creationId xmlns:a16="http://schemas.microsoft.com/office/drawing/2014/main" id="{3C6B26F2-422A-4307-80A8-08B1D80853D1}"/>
                    </a:ext>
                  </a:extLst>
                </p14:cNvPr>
                <p14:cNvContentPartPr/>
                <p14:nvPr/>
              </p14:nvContentPartPr>
              <p14:xfrm>
                <a:off x="8072440" y="2416587"/>
                <a:ext cx="159120" cy="336240"/>
              </p14:xfrm>
            </p:contentPart>
          </mc:Choice>
          <mc:Fallback xmlns="">
            <p:pic>
              <p:nvPicPr>
                <p:cNvPr id="67" name="筆跡 66">
                  <a:extLst>
                    <a:ext uri="{FF2B5EF4-FFF2-40B4-BE49-F238E27FC236}">
                      <a16:creationId xmlns:a16="http://schemas.microsoft.com/office/drawing/2014/main" id="{3C6B26F2-422A-4307-80A8-08B1D80853D1}"/>
                    </a:ext>
                  </a:extLst>
                </p:cNvPr>
                <p:cNvPicPr/>
                <p:nvPr/>
              </p:nvPicPr>
              <p:blipFill>
                <a:blip r:embed="rId76"/>
                <a:stretch>
                  <a:fillRect/>
                </a:stretch>
              </p:blipFill>
              <p:spPr>
                <a:xfrm>
                  <a:off x="8063440" y="2407947"/>
                  <a:ext cx="17676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68" name="筆跡 67">
                  <a:extLst>
                    <a:ext uri="{FF2B5EF4-FFF2-40B4-BE49-F238E27FC236}">
                      <a16:creationId xmlns:a16="http://schemas.microsoft.com/office/drawing/2014/main" id="{4F6C2AE4-B19D-4B47-BD89-32C67EDD6E17}"/>
                    </a:ext>
                  </a:extLst>
                </p14:cNvPr>
                <p14:cNvContentPartPr/>
                <p14:nvPr/>
              </p14:nvContentPartPr>
              <p14:xfrm>
                <a:off x="8107720" y="2575347"/>
                <a:ext cx="176040" cy="250560"/>
              </p14:xfrm>
            </p:contentPart>
          </mc:Choice>
          <mc:Fallback xmlns="">
            <p:pic>
              <p:nvPicPr>
                <p:cNvPr id="68" name="筆跡 67">
                  <a:extLst>
                    <a:ext uri="{FF2B5EF4-FFF2-40B4-BE49-F238E27FC236}">
                      <a16:creationId xmlns:a16="http://schemas.microsoft.com/office/drawing/2014/main" id="{4F6C2AE4-B19D-4B47-BD89-32C67EDD6E17}"/>
                    </a:ext>
                  </a:extLst>
                </p:cNvPr>
                <p:cNvPicPr/>
                <p:nvPr/>
              </p:nvPicPr>
              <p:blipFill>
                <a:blip r:embed="rId78"/>
                <a:stretch>
                  <a:fillRect/>
                </a:stretch>
              </p:blipFill>
              <p:spPr>
                <a:xfrm>
                  <a:off x="8098720" y="2566707"/>
                  <a:ext cx="19368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69" name="筆跡 68">
                  <a:extLst>
                    <a:ext uri="{FF2B5EF4-FFF2-40B4-BE49-F238E27FC236}">
                      <a16:creationId xmlns:a16="http://schemas.microsoft.com/office/drawing/2014/main" id="{00782D83-EE37-4EA3-82B7-11E423334524}"/>
                    </a:ext>
                  </a:extLst>
                </p14:cNvPr>
                <p14:cNvContentPartPr/>
                <p14:nvPr/>
              </p14:nvContentPartPr>
              <p14:xfrm>
                <a:off x="8149480" y="2712147"/>
                <a:ext cx="51840" cy="7920"/>
              </p14:xfrm>
            </p:contentPart>
          </mc:Choice>
          <mc:Fallback xmlns="">
            <p:pic>
              <p:nvPicPr>
                <p:cNvPr id="69" name="筆跡 68">
                  <a:extLst>
                    <a:ext uri="{FF2B5EF4-FFF2-40B4-BE49-F238E27FC236}">
                      <a16:creationId xmlns:a16="http://schemas.microsoft.com/office/drawing/2014/main" id="{00782D83-EE37-4EA3-82B7-11E423334524}"/>
                    </a:ext>
                  </a:extLst>
                </p:cNvPr>
                <p:cNvPicPr/>
                <p:nvPr/>
              </p:nvPicPr>
              <p:blipFill>
                <a:blip r:embed="rId80"/>
                <a:stretch>
                  <a:fillRect/>
                </a:stretch>
              </p:blipFill>
              <p:spPr>
                <a:xfrm>
                  <a:off x="8140480" y="2703147"/>
                  <a:ext cx="694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70" name="筆跡 69">
                  <a:extLst>
                    <a:ext uri="{FF2B5EF4-FFF2-40B4-BE49-F238E27FC236}">
                      <a16:creationId xmlns:a16="http://schemas.microsoft.com/office/drawing/2014/main" id="{64D18E78-0859-49C9-B1DE-5487239F3AD2}"/>
                    </a:ext>
                  </a:extLst>
                </p14:cNvPr>
                <p14:cNvContentPartPr/>
                <p14:nvPr/>
              </p14:nvContentPartPr>
              <p14:xfrm>
                <a:off x="8094760" y="2712147"/>
                <a:ext cx="60120" cy="138960"/>
              </p14:xfrm>
            </p:contentPart>
          </mc:Choice>
          <mc:Fallback xmlns="">
            <p:pic>
              <p:nvPicPr>
                <p:cNvPr id="70" name="筆跡 69">
                  <a:extLst>
                    <a:ext uri="{FF2B5EF4-FFF2-40B4-BE49-F238E27FC236}">
                      <a16:creationId xmlns:a16="http://schemas.microsoft.com/office/drawing/2014/main" id="{64D18E78-0859-49C9-B1DE-5487239F3AD2}"/>
                    </a:ext>
                  </a:extLst>
                </p:cNvPr>
                <p:cNvPicPr/>
                <p:nvPr/>
              </p:nvPicPr>
              <p:blipFill>
                <a:blip r:embed="rId82"/>
                <a:stretch>
                  <a:fillRect/>
                </a:stretch>
              </p:blipFill>
              <p:spPr>
                <a:xfrm>
                  <a:off x="8086120" y="2703147"/>
                  <a:ext cx="77760" cy="156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3">
            <p14:nvContentPartPr>
              <p14:cNvPr id="72" name="筆跡 71">
                <a:extLst>
                  <a:ext uri="{FF2B5EF4-FFF2-40B4-BE49-F238E27FC236}">
                    <a16:creationId xmlns:a16="http://schemas.microsoft.com/office/drawing/2014/main" id="{8036BAA2-6E13-4D5C-8422-00F4A0B67AC9}"/>
                  </a:ext>
                </a:extLst>
              </p14:cNvPr>
              <p14:cNvContentPartPr/>
              <p14:nvPr/>
            </p14:nvContentPartPr>
            <p14:xfrm>
              <a:off x="5962480" y="2937147"/>
              <a:ext cx="18720" cy="19440"/>
            </p14:xfrm>
          </p:contentPart>
        </mc:Choice>
        <mc:Fallback xmlns="">
          <p:pic>
            <p:nvPicPr>
              <p:cNvPr id="72" name="筆跡 71">
                <a:extLst>
                  <a:ext uri="{FF2B5EF4-FFF2-40B4-BE49-F238E27FC236}">
                    <a16:creationId xmlns:a16="http://schemas.microsoft.com/office/drawing/2014/main" id="{8036BAA2-6E13-4D5C-8422-00F4A0B67AC9}"/>
                  </a:ext>
                </a:extLst>
              </p:cNvPr>
              <p:cNvPicPr/>
              <p:nvPr/>
            </p:nvPicPr>
            <p:blipFill>
              <a:blip r:embed="rId84"/>
              <a:stretch>
                <a:fillRect/>
              </a:stretch>
            </p:blipFill>
            <p:spPr>
              <a:xfrm>
                <a:off x="5953480" y="2928507"/>
                <a:ext cx="36360" cy="37080"/>
              </a:xfrm>
              <a:prstGeom prst="rect">
                <a:avLst/>
              </a:prstGeom>
            </p:spPr>
          </p:pic>
        </mc:Fallback>
      </mc:AlternateContent>
      <p:grpSp>
        <p:nvGrpSpPr>
          <p:cNvPr id="83" name="群組 82">
            <a:extLst>
              <a:ext uri="{FF2B5EF4-FFF2-40B4-BE49-F238E27FC236}">
                <a16:creationId xmlns:a16="http://schemas.microsoft.com/office/drawing/2014/main" id="{1AC3A177-171E-4D17-8B73-FE07F03D0551}"/>
              </a:ext>
            </a:extLst>
          </p:cNvPr>
          <p:cNvGrpSpPr/>
          <p:nvPr/>
        </p:nvGrpSpPr>
        <p:grpSpPr>
          <a:xfrm>
            <a:off x="4635520" y="1433787"/>
            <a:ext cx="1166760" cy="1278360"/>
            <a:chOff x="4635520" y="1433787"/>
            <a:chExt cx="1166760" cy="1278360"/>
          </a:xfrm>
        </p:grpSpPr>
        <mc:AlternateContent xmlns:mc="http://schemas.openxmlformats.org/markup-compatibility/2006" xmlns:p14="http://schemas.microsoft.com/office/powerpoint/2010/main">
          <mc:Choice Requires="p14">
            <p:contentPart p14:bwMode="auto" r:id="rId85">
              <p14:nvContentPartPr>
                <p14:cNvPr id="73" name="筆跡 72">
                  <a:extLst>
                    <a:ext uri="{FF2B5EF4-FFF2-40B4-BE49-F238E27FC236}">
                      <a16:creationId xmlns:a16="http://schemas.microsoft.com/office/drawing/2014/main" id="{C37959F5-373E-41DA-BD70-954CB5444D2A}"/>
                    </a:ext>
                  </a:extLst>
                </p14:cNvPr>
                <p14:cNvContentPartPr/>
                <p14:nvPr/>
              </p14:nvContentPartPr>
              <p14:xfrm>
                <a:off x="5332480" y="2171067"/>
                <a:ext cx="469800" cy="541080"/>
              </p14:xfrm>
            </p:contentPart>
          </mc:Choice>
          <mc:Fallback xmlns="">
            <p:pic>
              <p:nvPicPr>
                <p:cNvPr id="73" name="筆跡 72">
                  <a:extLst>
                    <a:ext uri="{FF2B5EF4-FFF2-40B4-BE49-F238E27FC236}">
                      <a16:creationId xmlns:a16="http://schemas.microsoft.com/office/drawing/2014/main" id="{C37959F5-373E-41DA-BD70-954CB5444D2A}"/>
                    </a:ext>
                  </a:extLst>
                </p:cNvPr>
                <p:cNvPicPr/>
                <p:nvPr/>
              </p:nvPicPr>
              <p:blipFill>
                <a:blip r:embed="rId86"/>
                <a:stretch>
                  <a:fillRect/>
                </a:stretch>
              </p:blipFill>
              <p:spPr>
                <a:xfrm>
                  <a:off x="5323840" y="2162427"/>
                  <a:ext cx="48744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4" name="筆跡 73">
                  <a:extLst>
                    <a:ext uri="{FF2B5EF4-FFF2-40B4-BE49-F238E27FC236}">
                      <a16:creationId xmlns:a16="http://schemas.microsoft.com/office/drawing/2014/main" id="{0CF41450-4A3B-4A79-934F-7758FB027489}"/>
                    </a:ext>
                  </a:extLst>
                </p14:cNvPr>
                <p14:cNvContentPartPr/>
                <p14:nvPr/>
              </p14:nvContentPartPr>
              <p14:xfrm>
                <a:off x="4635520" y="1772547"/>
                <a:ext cx="13320" cy="510480"/>
              </p14:xfrm>
            </p:contentPart>
          </mc:Choice>
          <mc:Fallback xmlns="">
            <p:pic>
              <p:nvPicPr>
                <p:cNvPr id="74" name="筆跡 73">
                  <a:extLst>
                    <a:ext uri="{FF2B5EF4-FFF2-40B4-BE49-F238E27FC236}">
                      <a16:creationId xmlns:a16="http://schemas.microsoft.com/office/drawing/2014/main" id="{0CF41450-4A3B-4A79-934F-7758FB027489}"/>
                    </a:ext>
                  </a:extLst>
                </p:cNvPr>
                <p:cNvPicPr/>
                <p:nvPr/>
              </p:nvPicPr>
              <p:blipFill>
                <a:blip r:embed="rId88"/>
                <a:stretch>
                  <a:fillRect/>
                </a:stretch>
              </p:blipFill>
              <p:spPr>
                <a:xfrm>
                  <a:off x="4626520" y="1763907"/>
                  <a:ext cx="30960" cy="5281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75" name="筆跡 74">
                  <a:extLst>
                    <a:ext uri="{FF2B5EF4-FFF2-40B4-BE49-F238E27FC236}">
                      <a16:creationId xmlns:a16="http://schemas.microsoft.com/office/drawing/2014/main" id="{7293D561-0171-4FF8-9952-79957DBDE82F}"/>
                    </a:ext>
                  </a:extLst>
                </p14:cNvPr>
                <p14:cNvContentPartPr/>
                <p14:nvPr/>
              </p14:nvContentPartPr>
              <p14:xfrm>
                <a:off x="4645960" y="1734387"/>
                <a:ext cx="133920" cy="189000"/>
              </p14:xfrm>
            </p:contentPart>
          </mc:Choice>
          <mc:Fallback xmlns="">
            <p:pic>
              <p:nvPicPr>
                <p:cNvPr id="75" name="筆跡 74">
                  <a:extLst>
                    <a:ext uri="{FF2B5EF4-FFF2-40B4-BE49-F238E27FC236}">
                      <a16:creationId xmlns:a16="http://schemas.microsoft.com/office/drawing/2014/main" id="{7293D561-0171-4FF8-9952-79957DBDE82F}"/>
                    </a:ext>
                  </a:extLst>
                </p:cNvPr>
                <p:cNvPicPr/>
                <p:nvPr/>
              </p:nvPicPr>
              <p:blipFill>
                <a:blip r:embed="rId90"/>
                <a:stretch>
                  <a:fillRect/>
                </a:stretch>
              </p:blipFill>
              <p:spPr>
                <a:xfrm>
                  <a:off x="4637320" y="1725387"/>
                  <a:ext cx="15156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6" name="筆跡 75">
                  <a:extLst>
                    <a:ext uri="{FF2B5EF4-FFF2-40B4-BE49-F238E27FC236}">
                      <a16:creationId xmlns:a16="http://schemas.microsoft.com/office/drawing/2014/main" id="{16FF11EB-6524-4B42-90FF-D88A6886008F}"/>
                    </a:ext>
                  </a:extLst>
                </p14:cNvPr>
                <p14:cNvContentPartPr/>
                <p14:nvPr/>
              </p14:nvContentPartPr>
              <p14:xfrm>
                <a:off x="4842880" y="1693707"/>
                <a:ext cx="201600" cy="213840"/>
              </p14:xfrm>
            </p:contentPart>
          </mc:Choice>
          <mc:Fallback xmlns="">
            <p:pic>
              <p:nvPicPr>
                <p:cNvPr id="76" name="筆跡 75">
                  <a:extLst>
                    <a:ext uri="{FF2B5EF4-FFF2-40B4-BE49-F238E27FC236}">
                      <a16:creationId xmlns:a16="http://schemas.microsoft.com/office/drawing/2014/main" id="{16FF11EB-6524-4B42-90FF-D88A6886008F}"/>
                    </a:ext>
                  </a:extLst>
                </p:cNvPr>
                <p:cNvPicPr/>
                <p:nvPr/>
              </p:nvPicPr>
              <p:blipFill>
                <a:blip r:embed="rId92"/>
                <a:stretch>
                  <a:fillRect/>
                </a:stretch>
              </p:blipFill>
              <p:spPr>
                <a:xfrm>
                  <a:off x="4833880" y="1685067"/>
                  <a:ext cx="21924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78" name="筆跡 77">
                  <a:extLst>
                    <a:ext uri="{FF2B5EF4-FFF2-40B4-BE49-F238E27FC236}">
                      <a16:creationId xmlns:a16="http://schemas.microsoft.com/office/drawing/2014/main" id="{D77A3B95-D65D-493B-B81B-C9DFC1AA5653}"/>
                    </a:ext>
                  </a:extLst>
                </p14:cNvPr>
                <p14:cNvContentPartPr/>
                <p14:nvPr/>
              </p14:nvContentPartPr>
              <p14:xfrm>
                <a:off x="5129440" y="1433787"/>
                <a:ext cx="153360" cy="647280"/>
              </p14:xfrm>
            </p:contentPart>
          </mc:Choice>
          <mc:Fallback xmlns="">
            <p:pic>
              <p:nvPicPr>
                <p:cNvPr id="78" name="筆跡 77">
                  <a:extLst>
                    <a:ext uri="{FF2B5EF4-FFF2-40B4-BE49-F238E27FC236}">
                      <a16:creationId xmlns:a16="http://schemas.microsoft.com/office/drawing/2014/main" id="{D77A3B95-D65D-493B-B81B-C9DFC1AA5653}"/>
                    </a:ext>
                  </a:extLst>
                </p:cNvPr>
                <p:cNvPicPr/>
                <p:nvPr/>
              </p:nvPicPr>
              <p:blipFill>
                <a:blip r:embed="rId94"/>
                <a:stretch>
                  <a:fillRect/>
                </a:stretch>
              </p:blipFill>
              <p:spPr>
                <a:xfrm>
                  <a:off x="5120440" y="1424787"/>
                  <a:ext cx="171000" cy="6649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9" name="筆跡 78">
                  <a:extLst>
                    <a:ext uri="{FF2B5EF4-FFF2-40B4-BE49-F238E27FC236}">
                      <a16:creationId xmlns:a16="http://schemas.microsoft.com/office/drawing/2014/main" id="{2D547B1E-6F7D-490D-9CE7-9B5A2753E2CB}"/>
                    </a:ext>
                  </a:extLst>
                </p14:cNvPr>
                <p14:cNvContentPartPr/>
                <p14:nvPr/>
              </p14:nvContentPartPr>
              <p14:xfrm>
                <a:off x="5129440" y="1676427"/>
                <a:ext cx="150120" cy="88920"/>
              </p14:xfrm>
            </p:contentPart>
          </mc:Choice>
          <mc:Fallback xmlns="">
            <p:pic>
              <p:nvPicPr>
                <p:cNvPr id="79" name="筆跡 78">
                  <a:extLst>
                    <a:ext uri="{FF2B5EF4-FFF2-40B4-BE49-F238E27FC236}">
                      <a16:creationId xmlns:a16="http://schemas.microsoft.com/office/drawing/2014/main" id="{2D547B1E-6F7D-490D-9CE7-9B5A2753E2CB}"/>
                    </a:ext>
                  </a:extLst>
                </p:cNvPr>
                <p:cNvPicPr/>
                <p:nvPr/>
              </p:nvPicPr>
              <p:blipFill>
                <a:blip r:embed="rId96"/>
                <a:stretch>
                  <a:fillRect/>
                </a:stretch>
              </p:blipFill>
              <p:spPr>
                <a:xfrm>
                  <a:off x="5120440" y="1667787"/>
                  <a:ext cx="1677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81" name="筆跡 80">
                  <a:extLst>
                    <a:ext uri="{FF2B5EF4-FFF2-40B4-BE49-F238E27FC236}">
                      <a16:creationId xmlns:a16="http://schemas.microsoft.com/office/drawing/2014/main" id="{FABDE9A5-CD5B-4A31-9C68-9606D6E7E8FA}"/>
                    </a:ext>
                  </a:extLst>
                </p14:cNvPr>
                <p14:cNvContentPartPr/>
                <p14:nvPr/>
              </p14:nvContentPartPr>
              <p14:xfrm>
                <a:off x="4857640" y="1916907"/>
                <a:ext cx="210960" cy="99000"/>
              </p14:xfrm>
            </p:contentPart>
          </mc:Choice>
          <mc:Fallback xmlns="">
            <p:pic>
              <p:nvPicPr>
                <p:cNvPr id="81" name="筆跡 80">
                  <a:extLst>
                    <a:ext uri="{FF2B5EF4-FFF2-40B4-BE49-F238E27FC236}">
                      <a16:creationId xmlns:a16="http://schemas.microsoft.com/office/drawing/2014/main" id="{FABDE9A5-CD5B-4A31-9C68-9606D6E7E8FA}"/>
                    </a:ext>
                  </a:extLst>
                </p:cNvPr>
                <p:cNvPicPr/>
                <p:nvPr/>
              </p:nvPicPr>
              <p:blipFill>
                <a:blip r:embed="rId98"/>
                <a:stretch>
                  <a:fillRect/>
                </a:stretch>
              </p:blipFill>
              <p:spPr>
                <a:xfrm>
                  <a:off x="4849000" y="1908267"/>
                  <a:ext cx="22860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82" name="筆跡 81">
                  <a:extLst>
                    <a:ext uri="{FF2B5EF4-FFF2-40B4-BE49-F238E27FC236}">
                      <a16:creationId xmlns:a16="http://schemas.microsoft.com/office/drawing/2014/main" id="{8BE051ED-448B-4C1A-BE65-64305753B173}"/>
                    </a:ext>
                  </a:extLst>
                </p14:cNvPr>
                <p14:cNvContentPartPr/>
                <p14:nvPr/>
              </p14:nvContentPartPr>
              <p14:xfrm>
                <a:off x="4887880" y="2003667"/>
                <a:ext cx="186480" cy="61920"/>
              </p14:xfrm>
            </p:contentPart>
          </mc:Choice>
          <mc:Fallback xmlns="">
            <p:pic>
              <p:nvPicPr>
                <p:cNvPr id="82" name="筆跡 81">
                  <a:extLst>
                    <a:ext uri="{FF2B5EF4-FFF2-40B4-BE49-F238E27FC236}">
                      <a16:creationId xmlns:a16="http://schemas.microsoft.com/office/drawing/2014/main" id="{8BE051ED-448B-4C1A-BE65-64305753B173}"/>
                    </a:ext>
                  </a:extLst>
                </p:cNvPr>
                <p:cNvPicPr/>
                <p:nvPr/>
              </p:nvPicPr>
              <p:blipFill>
                <a:blip r:embed="rId100"/>
                <a:stretch>
                  <a:fillRect/>
                </a:stretch>
              </p:blipFill>
              <p:spPr>
                <a:xfrm>
                  <a:off x="4878880" y="1995027"/>
                  <a:ext cx="204120" cy="79560"/>
                </a:xfrm>
                <a:prstGeom prst="rect">
                  <a:avLst/>
                </a:prstGeom>
              </p:spPr>
            </p:pic>
          </mc:Fallback>
        </mc:AlternateContent>
      </p:grpSp>
      <p:grpSp>
        <p:nvGrpSpPr>
          <p:cNvPr id="91" name="群組 90">
            <a:extLst>
              <a:ext uri="{FF2B5EF4-FFF2-40B4-BE49-F238E27FC236}">
                <a16:creationId xmlns:a16="http://schemas.microsoft.com/office/drawing/2014/main" id="{A59E8744-52D0-452A-AA7F-C24D823C67E3}"/>
              </a:ext>
            </a:extLst>
          </p:cNvPr>
          <p:cNvGrpSpPr/>
          <p:nvPr/>
        </p:nvGrpSpPr>
        <p:grpSpPr>
          <a:xfrm>
            <a:off x="6536680" y="1173507"/>
            <a:ext cx="493200" cy="951840"/>
            <a:chOff x="6536680" y="1173507"/>
            <a:chExt cx="493200" cy="951840"/>
          </a:xfrm>
        </p:grpSpPr>
        <mc:AlternateContent xmlns:mc="http://schemas.openxmlformats.org/markup-compatibility/2006" xmlns:p14="http://schemas.microsoft.com/office/powerpoint/2010/main">
          <mc:Choice Requires="p14">
            <p:contentPart p14:bwMode="auto" r:id="rId101">
              <p14:nvContentPartPr>
                <p14:cNvPr id="84" name="筆跡 83">
                  <a:extLst>
                    <a:ext uri="{FF2B5EF4-FFF2-40B4-BE49-F238E27FC236}">
                      <a16:creationId xmlns:a16="http://schemas.microsoft.com/office/drawing/2014/main" id="{549E4E03-C5F6-4A5C-978F-8A8A9EFF4D9E}"/>
                    </a:ext>
                  </a:extLst>
                </p14:cNvPr>
                <p14:cNvContentPartPr/>
                <p14:nvPr/>
              </p14:nvContentPartPr>
              <p14:xfrm>
                <a:off x="6575200" y="1759227"/>
                <a:ext cx="172440" cy="366120"/>
              </p14:xfrm>
            </p:contentPart>
          </mc:Choice>
          <mc:Fallback xmlns="">
            <p:pic>
              <p:nvPicPr>
                <p:cNvPr id="84" name="筆跡 83">
                  <a:extLst>
                    <a:ext uri="{FF2B5EF4-FFF2-40B4-BE49-F238E27FC236}">
                      <a16:creationId xmlns:a16="http://schemas.microsoft.com/office/drawing/2014/main" id="{549E4E03-C5F6-4A5C-978F-8A8A9EFF4D9E}"/>
                    </a:ext>
                  </a:extLst>
                </p:cNvPr>
                <p:cNvPicPr/>
                <p:nvPr/>
              </p:nvPicPr>
              <p:blipFill>
                <a:blip r:embed="rId102"/>
                <a:stretch>
                  <a:fillRect/>
                </a:stretch>
              </p:blipFill>
              <p:spPr>
                <a:xfrm>
                  <a:off x="6566560" y="1750587"/>
                  <a:ext cx="190080" cy="3837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85" name="筆跡 84">
                  <a:extLst>
                    <a:ext uri="{FF2B5EF4-FFF2-40B4-BE49-F238E27FC236}">
                      <a16:creationId xmlns:a16="http://schemas.microsoft.com/office/drawing/2014/main" id="{59E3C6BF-5CBB-4FD4-8E52-A8989A96EA04}"/>
                    </a:ext>
                  </a:extLst>
                </p14:cNvPr>
                <p14:cNvContentPartPr/>
                <p14:nvPr/>
              </p14:nvContentPartPr>
              <p14:xfrm>
                <a:off x="6655480" y="1287627"/>
                <a:ext cx="1440" cy="366480"/>
              </p14:xfrm>
            </p:contentPart>
          </mc:Choice>
          <mc:Fallback xmlns="">
            <p:pic>
              <p:nvPicPr>
                <p:cNvPr id="85" name="筆跡 84">
                  <a:extLst>
                    <a:ext uri="{FF2B5EF4-FFF2-40B4-BE49-F238E27FC236}">
                      <a16:creationId xmlns:a16="http://schemas.microsoft.com/office/drawing/2014/main" id="{59E3C6BF-5CBB-4FD4-8E52-A8989A96EA04}"/>
                    </a:ext>
                  </a:extLst>
                </p:cNvPr>
                <p:cNvPicPr/>
                <p:nvPr/>
              </p:nvPicPr>
              <p:blipFill>
                <a:blip r:embed="rId104"/>
                <a:stretch>
                  <a:fillRect/>
                </a:stretch>
              </p:blipFill>
              <p:spPr>
                <a:xfrm>
                  <a:off x="6646480" y="1278987"/>
                  <a:ext cx="19080" cy="3841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6" name="筆跡 85">
                  <a:extLst>
                    <a:ext uri="{FF2B5EF4-FFF2-40B4-BE49-F238E27FC236}">
                      <a16:creationId xmlns:a16="http://schemas.microsoft.com/office/drawing/2014/main" id="{6B3A9A31-64E1-4B76-AED9-5F59D377C683}"/>
                    </a:ext>
                  </a:extLst>
                </p14:cNvPr>
                <p14:cNvContentPartPr/>
                <p14:nvPr/>
              </p14:nvContentPartPr>
              <p14:xfrm>
                <a:off x="6644680" y="1331907"/>
                <a:ext cx="87120" cy="88200"/>
              </p14:xfrm>
            </p:contentPart>
          </mc:Choice>
          <mc:Fallback xmlns="">
            <p:pic>
              <p:nvPicPr>
                <p:cNvPr id="86" name="筆跡 85">
                  <a:extLst>
                    <a:ext uri="{FF2B5EF4-FFF2-40B4-BE49-F238E27FC236}">
                      <a16:creationId xmlns:a16="http://schemas.microsoft.com/office/drawing/2014/main" id="{6B3A9A31-64E1-4B76-AED9-5F59D377C683}"/>
                    </a:ext>
                  </a:extLst>
                </p:cNvPr>
                <p:cNvPicPr/>
                <p:nvPr/>
              </p:nvPicPr>
              <p:blipFill>
                <a:blip r:embed="rId106"/>
                <a:stretch>
                  <a:fillRect/>
                </a:stretch>
              </p:blipFill>
              <p:spPr>
                <a:xfrm>
                  <a:off x="6636040" y="1323267"/>
                  <a:ext cx="10476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87" name="筆跡 86">
                  <a:extLst>
                    <a:ext uri="{FF2B5EF4-FFF2-40B4-BE49-F238E27FC236}">
                      <a16:creationId xmlns:a16="http://schemas.microsoft.com/office/drawing/2014/main" id="{E01EC237-5AC9-4657-83A5-A3DD3056A6A6}"/>
                    </a:ext>
                  </a:extLst>
                </p14:cNvPr>
                <p14:cNvContentPartPr/>
                <p14:nvPr/>
              </p14:nvContentPartPr>
              <p14:xfrm>
                <a:off x="6724960" y="1187907"/>
                <a:ext cx="82080" cy="361800"/>
              </p14:xfrm>
            </p:contentPart>
          </mc:Choice>
          <mc:Fallback xmlns="">
            <p:pic>
              <p:nvPicPr>
                <p:cNvPr id="87" name="筆跡 86">
                  <a:extLst>
                    <a:ext uri="{FF2B5EF4-FFF2-40B4-BE49-F238E27FC236}">
                      <a16:creationId xmlns:a16="http://schemas.microsoft.com/office/drawing/2014/main" id="{E01EC237-5AC9-4657-83A5-A3DD3056A6A6}"/>
                    </a:ext>
                  </a:extLst>
                </p:cNvPr>
                <p:cNvPicPr/>
                <p:nvPr/>
              </p:nvPicPr>
              <p:blipFill>
                <a:blip r:embed="rId108"/>
                <a:stretch>
                  <a:fillRect/>
                </a:stretch>
              </p:blipFill>
              <p:spPr>
                <a:xfrm>
                  <a:off x="6715960" y="1179267"/>
                  <a:ext cx="99720" cy="3794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8" name="筆跡 87">
                  <a:extLst>
                    <a:ext uri="{FF2B5EF4-FFF2-40B4-BE49-F238E27FC236}">
                      <a16:creationId xmlns:a16="http://schemas.microsoft.com/office/drawing/2014/main" id="{13BD9B96-5CC5-4672-A53F-0DA8B4BD0BEF}"/>
                    </a:ext>
                  </a:extLst>
                </p14:cNvPr>
                <p14:cNvContentPartPr/>
                <p14:nvPr/>
              </p14:nvContentPartPr>
              <p14:xfrm>
                <a:off x="6844840" y="1173507"/>
                <a:ext cx="126720" cy="451440"/>
              </p14:xfrm>
            </p:contentPart>
          </mc:Choice>
          <mc:Fallback xmlns="">
            <p:pic>
              <p:nvPicPr>
                <p:cNvPr id="88" name="筆跡 87">
                  <a:extLst>
                    <a:ext uri="{FF2B5EF4-FFF2-40B4-BE49-F238E27FC236}">
                      <a16:creationId xmlns:a16="http://schemas.microsoft.com/office/drawing/2014/main" id="{13BD9B96-5CC5-4672-A53F-0DA8B4BD0BEF}"/>
                    </a:ext>
                  </a:extLst>
                </p:cNvPr>
                <p:cNvPicPr/>
                <p:nvPr/>
              </p:nvPicPr>
              <p:blipFill>
                <a:blip r:embed="rId110"/>
                <a:stretch>
                  <a:fillRect/>
                </a:stretch>
              </p:blipFill>
              <p:spPr>
                <a:xfrm>
                  <a:off x="6835840" y="1164867"/>
                  <a:ext cx="14436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9" name="筆跡 88">
                  <a:extLst>
                    <a:ext uri="{FF2B5EF4-FFF2-40B4-BE49-F238E27FC236}">
                      <a16:creationId xmlns:a16="http://schemas.microsoft.com/office/drawing/2014/main" id="{5A61577A-607B-4E0B-8BAE-B72FBD701FE8}"/>
                    </a:ext>
                  </a:extLst>
                </p14:cNvPr>
                <p14:cNvContentPartPr/>
                <p14:nvPr/>
              </p14:nvContentPartPr>
              <p14:xfrm>
                <a:off x="6856360" y="1322187"/>
                <a:ext cx="92160" cy="19440"/>
              </p14:xfrm>
            </p:contentPart>
          </mc:Choice>
          <mc:Fallback xmlns="">
            <p:pic>
              <p:nvPicPr>
                <p:cNvPr id="89" name="筆跡 88">
                  <a:extLst>
                    <a:ext uri="{FF2B5EF4-FFF2-40B4-BE49-F238E27FC236}">
                      <a16:creationId xmlns:a16="http://schemas.microsoft.com/office/drawing/2014/main" id="{5A61577A-607B-4E0B-8BAE-B72FBD701FE8}"/>
                    </a:ext>
                  </a:extLst>
                </p:cNvPr>
                <p:cNvPicPr/>
                <p:nvPr/>
              </p:nvPicPr>
              <p:blipFill>
                <a:blip r:embed="rId112"/>
                <a:stretch>
                  <a:fillRect/>
                </a:stretch>
              </p:blipFill>
              <p:spPr>
                <a:xfrm>
                  <a:off x="6847720" y="1313547"/>
                  <a:ext cx="1098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0" name="筆跡 89">
                  <a:extLst>
                    <a:ext uri="{FF2B5EF4-FFF2-40B4-BE49-F238E27FC236}">
                      <a16:creationId xmlns:a16="http://schemas.microsoft.com/office/drawing/2014/main" id="{1F2D8747-E879-4DBD-93A0-C47DA3A8CF0E}"/>
                    </a:ext>
                  </a:extLst>
                </p14:cNvPr>
                <p14:cNvContentPartPr/>
                <p14:nvPr/>
              </p14:nvContentPartPr>
              <p14:xfrm>
                <a:off x="6536680" y="1213467"/>
                <a:ext cx="493200" cy="438120"/>
              </p14:xfrm>
            </p:contentPart>
          </mc:Choice>
          <mc:Fallback xmlns="">
            <p:pic>
              <p:nvPicPr>
                <p:cNvPr id="90" name="筆跡 89">
                  <a:extLst>
                    <a:ext uri="{FF2B5EF4-FFF2-40B4-BE49-F238E27FC236}">
                      <a16:creationId xmlns:a16="http://schemas.microsoft.com/office/drawing/2014/main" id="{1F2D8747-E879-4DBD-93A0-C47DA3A8CF0E}"/>
                    </a:ext>
                  </a:extLst>
                </p:cNvPr>
                <p:cNvPicPr/>
                <p:nvPr/>
              </p:nvPicPr>
              <p:blipFill>
                <a:blip r:embed="rId114"/>
                <a:stretch>
                  <a:fillRect/>
                </a:stretch>
              </p:blipFill>
              <p:spPr>
                <a:xfrm>
                  <a:off x="6527680" y="1204827"/>
                  <a:ext cx="510840" cy="455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5">
            <p14:nvContentPartPr>
              <p14:cNvPr id="111" name="筆跡 110">
                <a:extLst>
                  <a:ext uri="{FF2B5EF4-FFF2-40B4-BE49-F238E27FC236}">
                    <a16:creationId xmlns:a16="http://schemas.microsoft.com/office/drawing/2014/main" id="{F1F35C68-EDBF-417E-94B0-67F6D1DE25CC}"/>
                  </a:ext>
                </a:extLst>
              </p14:cNvPr>
              <p14:cNvContentPartPr/>
              <p14:nvPr/>
            </p14:nvContentPartPr>
            <p14:xfrm>
              <a:off x="5094160" y="6074907"/>
              <a:ext cx="337680" cy="473760"/>
            </p14:xfrm>
          </p:contentPart>
        </mc:Choice>
        <mc:Fallback xmlns="">
          <p:pic>
            <p:nvPicPr>
              <p:cNvPr id="111" name="筆跡 110">
                <a:extLst>
                  <a:ext uri="{FF2B5EF4-FFF2-40B4-BE49-F238E27FC236}">
                    <a16:creationId xmlns:a16="http://schemas.microsoft.com/office/drawing/2014/main" id="{F1F35C68-EDBF-417E-94B0-67F6D1DE25CC}"/>
                  </a:ext>
                </a:extLst>
              </p:cNvPr>
              <p:cNvPicPr/>
              <p:nvPr/>
            </p:nvPicPr>
            <p:blipFill>
              <a:blip r:embed="rId116"/>
              <a:stretch>
                <a:fillRect/>
              </a:stretch>
            </p:blipFill>
            <p:spPr>
              <a:xfrm>
                <a:off x="5085160" y="6065907"/>
                <a:ext cx="355320" cy="4914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16" name="筆跡 115">
                <a:extLst>
                  <a:ext uri="{FF2B5EF4-FFF2-40B4-BE49-F238E27FC236}">
                    <a16:creationId xmlns:a16="http://schemas.microsoft.com/office/drawing/2014/main" id="{118E6B16-2976-49DE-8B61-4E2401A79348}"/>
                  </a:ext>
                </a:extLst>
              </p14:cNvPr>
              <p14:cNvContentPartPr/>
              <p14:nvPr/>
            </p14:nvContentPartPr>
            <p14:xfrm>
              <a:off x="5496280" y="5803467"/>
              <a:ext cx="2520" cy="4320"/>
            </p14:xfrm>
          </p:contentPart>
        </mc:Choice>
        <mc:Fallback xmlns="">
          <p:pic>
            <p:nvPicPr>
              <p:cNvPr id="116" name="筆跡 115">
                <a:extLst>
                  <a:ext uri="{FF2B5EF4-FFF2-40B4-BE49-F238E27FC236}">
                    <a16:creationId xmlns:a16="http://schemas.microsoft.com/office/drawing/2014/main" id="{118E6B16-2976-49DE-8B61-4E2401A79348}"/>
                  </a:ext>
                </a:extLst>
              </p:cNvPr>
              <p:cNvPicPr/>
              <p:nvPr/>
            </p:nvPicPr>
            <p:blipFill>
              <a:blip r:embed="rId118"/>
              <a:stretch>
                <a:fillRect/>
              </a:stretch>
            </p:blipFill>
            <p:spPr>
              <a:xfrm>
                <a:off x="5487280" y="5794467"/>
                <a:ext cx="201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38" name="筆跡 137">
                <a:extLst>
                  <a:ext uri="{FF2B5EF4-FFF2-40B4-BE49-F238E27FC236}">
                    <a16:creationId xmlns:a16="http://schemas.microsoft.com/office/drawing/2014/main" id="{C288755D-6B94-4702-91C4-F830CDDC11C2}"/>
                  </a:ext>
                </a:extLst>
              </p14:cNvPr>
              <p14:cNvContentPartPr/>
              <p14:nvPr/>
            </p14:nvContentPartPr>
            <p14:xfrm>
              <a:off x="5134840" y="3415227"/>
              <a:ext cx="541440" cy="1589760"/>
            </p14:xfrm>
          </p:contentPart>
        </mc:Choice>
        <mc:Fallback xmlns="">
          <p:pic>
            <p:nvPicPr>
              <p:cNvPr id="138" name="筆跡 137">
                <a:extLst>
                  <a:ext uri="{FF2B5EF4-FFF2-40B4-BE49-F238E27FC236}">
                    <a16:creationId xmlns:a16="http://schemas.microsoft.com/office/drawing/2014/main" id="{C288755D-6B94-4702-91C4-F830CDDC11C2}"/>
                  </a:ext>
                </a:extLst>
              </p:cNvPr>
              <p:cNvPicPr/>
              <p:nvPr/>
            </p:nvPicPr>
            <p:blipFill>
              <a:blip r:embed="rId120"/>
              <a:stretch>
                <a:fillRect/>
              </a:stretch>
            </p:blipFill>
            <p:spPr>
              <a:xfrm>
                <a:off x="5125840" y="3406587"/>
                <a:ext cx="559080" cy="1607400"/>
              </a:xfrm>
              <a:prstGeom prst="rect">
                <a:avLst/>
              </a:prstGeom>
            </p:spPr>
          </p:pic>
        </mc:Fallback>
      </mc:AlternateContent>
      <p:grpSp>
        <p:nvGrpSpPr>
          <p:cNvPr id="144" name="群組 143">
            <a:extLst>
              <a:ext uri="{FF2B5EF4-FFF2-40B4-BE49-F238E27FC236}">
                <a16:creationId xmlns:a16="http://schemas.microsoft.com/office/drawing/2014/main" id="{A851BE8B-8B8D-4A58-AD08-7C81AC8A5A8F}"/>
              </a:ext>
            </a:extLst>
          </p:cNvPr>
          <p:cNvGrpSpPr/>
          <p:nvPr/>
        </p:nvGrpSpPr>
        <p:grpSpPr>
          <a:xfrm>
            <a:off x="4568920" y="3163227"/>
            <a:ext cx="1402200" cy="3400920"/>
            <a:chOff x="4568920" y="3163227"/>
            <a:chExt cx="1402200" cy="3400920"/>
          </a:xfrm>
        </p:grpSpPr>
        <mc:AlternateContent xmlns:mc="http://schemas.openxmlformats.org/markup-compatibility/2006" xmlns:p14="http://schemas.microsoft.com/office/powerpoint/2010/main">
          <mc:Choice Requires="p14">
            <p:contentPart p14:bwMode="auto" r:id="rId121">
              <p14:nvContentPartPr>
                <p14:cNvPr id="94" name="筆跡 93">
                  <a:extLst>
                    <a:ext uri="{FF2B5EF4-FFF2-40B4-BE49-F238E27FC236}">
                      <a16:creationId xmlns:a16="http://schemas.microsoft.com/office/drawing/2014/main" id="{36513684-DCB5-4DB8-AED2-4F4B7A85C8C6}"/>
                    </a:ext>
                  </a:extLst>
                </p14:cNvPr>
                <p14:cNvContentPartPr/>
                <p14:nvPr/>
              </p14:nvContentPartPr>
              <p14:xfrm>
                <a:off x="4568920" y="5508987"/>
                <a:ext cx="13320" cy="2160"/>
              </p14:xfrm>
            </p:contentPart>
          </mc:Choice>
          <mc:Fallback xmlns="">
            <p:pic>
              <p:nvPicPr>
                <p:cNvPr id="94" name="筆跡 93">
                  <a:extLst>
                    <a:ext uri="{FF2B5EF4-FFF2-40B4-BE49-F238E27FC236}">
                      <a16:creationId xmlns:a16="http://schemas.microsoft.com/office/drawing/2014/main" id="{36513684-DCB5-4DB8-AED2-4F4B7A85C8C6}"/>
                    </a:ext>
                  </a:extLst>
                </p:cNvPr>
                <p:cNvPicPr/>
                <p:nvPr/>
              </p:nvPicPr>
              <p:blipFill>
                <a:blip r:embed="rId122"/>
                <a:stretch>
                  <a:fillRect/>
                </a:stretch>
              </p:blipFill>
              <p:spPr>
                <a:xfrm>
                  <a:off x="4560280" y="5499987"/>
                  <a:ext cx="309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5" name="筆跡 94">
                  <a:extLst>
                    <a:ext uri="{FF2B5EF4-FFF2-40B4-BE49-F238E27FC236}">
                      <a16:creationId xmlns:a16="http://schemas.microsoft.com/office/drawing/2014/main" id="{82A3AC95-46FD-4F8D-8696-A64CE8882381}"/>
                    </a:ext>
                  </a:extLst>
                </p14:cNvPr>
                <p14:cNvContentPartPr/>
                <p14:nvPr/>
              </p14:nvContentPartPr>
              <p14:xfrm>
                <a:off x="4568920" y="5495307"/>
                <a:ext cx="68760" cy="94680"/>
              </p14:xfrm>
            </p:contentPart>
          </mc:Choice>
          <mc:Fallback xmlns="">
            <p:pic>
              <p:nvPicPr>
                <p:cNvPr id="95" name="筆跡 94">
                  <a:extLst>
                    <a:ext uri="{FF2B5EF4-FFF2-40B4-BE49-F238E27FC236}">
                      <a16:creationId xmlns:a16="http://schemas.microsoft.com/office/drawing/2014/main" id="{82A3AC95-46FD-4F8D-8696-A64CE8882381}"/>
                    </a:ext>
                  </a:extLst>
                </p:cNvPr>
                <p:cNvPicPr/>
                <p:nvPr/>
              </p:nvPicPr>
              <p:blipFill>
                <a:blip r:embed="rId124"/>
                <a:stretch>
                  <a:fillRect/>
                </a:stretch>
              </p:blipFill>
              <p:spPr>
                <a:xfrm>
                  <a:off x="4560280" y="5486667"/>
                  <a:ext cx="864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6" name="筆跡 95">
                  <a:extLst>
                    <a:ext uri="{FF2B5EF4-FFF2-40B4-BE49-F238E27FC236}">
                      <a16:creationId xmlns:a16="http://schemas.microsoft.com/office/drawing/2014/main" id="{CB3F940D-543E-4083-AA54-CF5160659DE0}"/>
                    </a:ext>
                  </a:extLst>
                </p14:cNvPr>
                <p14:cNvContentPartPr/>
                <p14:nvPr/>
              </p14:nvContentPartPr>
              <p14:xfrm>
                <a:off x="4667560" y="5458947"/>
                <a:ext cx="28080" cy="129240"/>
              </p14:xfrm>
            </p:contentPart>
          </mc:Choice>
          <mc:Fallback xmlns="">
            <p:pic>
              <p:nvPicPr>
                <p:cNvPr id="96" name="筆跡 95">
                  <a:extLst>
                    <a:ext uri="{FF2B5EF4-FFF2-40B4-BE49-F238E27FC236}">
                      <a16:creationId xmlns:a16="http://schemas.microsoft.com/office/drawing/2014/main" id="{CB3F940D-543E-4083-AA54-CF5160659DE0}"/>
                    </a:ext>
                  </a:extLst>
                </p:cNvPr>
                <p:cNvPicPr/>
                <p:nvPr/>
              </p:nvPicPr>
              <p:blipFill>
                <a:blip r:embed="rId126"/>
                <a:stretch>
                  <a:fillRect/>
                </a:stretch>
              </p:blipFill>
              <p:spPr>
                <a:xfrm>
                  <a:off x="4658560" y="5449947"/>
                  <a:ext cx="4572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97" name="筆跡 96">
                  <a:extLst>
                    <a:ext uri="{FF2B5EF4-FFF2-40B4-BE49-F238E27FC236}">
                      <a16:creationId xmlns:a16="http://schemas.microsoft.com/office/drawing/2014/main" id="{C65AD163-F30C-4F85-B692-C4F25875E83D}"/>
                    </a:ext>
                  </a:extLst>
                </p14:cNvPr>
                <p14:cNvContentPartPr/>
                <p14:nvPr/>
              </p14:nvContentPartPr>
              <p14:xfrm>
                <a:off x="4667560" y="5458947"/>
                <a:ext cx="101880" cy="92880"/>
              </p14:xfrm>
            </p:contentPart>
          </mc:Choice>
          <mc:Fallback xmlns="">
            <p:pic>
              <p:nvPicPr>
                <p:cNvPr id="97" name="筆跡 96">
                  <a:extLst>
                    <a:ext uri="{FF2B5EF4-FFF2-40B4-BE49-F238E27FC236}">
                      <a16:creationId xmlns:a16="http://schemas.microsoft.com/office/drawing/2014/main" id="{C65AD163-F30C-4F85-B692-C4F25875E83D}"/>
                    </a:ext>
                  </a:extLst>
                </p:cNvPr>
                <p:cNvPicPr/>
                <p:nvPr/>
              </p:nvPicPr>
              <p:blipFill>
                <a:blip r:embed="rId128"/>
                <a:stretch>
                  <a:fillRect/>
                </a:stretch>
              </p:blipFill>
              <p:spPr>
                <a:xfrm>
                  <a:off x="4658560" y="5449947"/>
                  <a:ext cx="11952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3" name="筆跡 102">
                  <a:extLst>
                    <a:ext uri="{FF2B5EF4-FFF2-40B4-BE49-F238E27FC236}">
                      <a16:creationId xmlns:a16="http://schemas.microsoft.com/office/drawing/2014/main" id="{3250D0B2-DF99-475B-B1C1-692A32801098}"/>
                    </a:ext>
                  </a:extLst>
                </p14:cNvPr>
                <p14:cNvContentPartPr/>
                <p14:nvPr/>
              </p14:nvContentPartPr>
              <p14:xfrm>
                <a:off x="4665400" y="5467947"/>
                <a:ext cx="30240" cy="154800"/>
              </p14:xfrm>
            </p:contentPart>
          </mc:Choice>
          <mc:Fallback xmlns="">
            <p:pic>
              <p:nvPicPr>
                <p:cNvPr id="103" name="筆跡 102">
                  <a:extLst>
                    <a:ext uri="{FF2B5EF4-FFF2-40B4-BE49-F238E27FC236}">
                      <a16:creationId xmlns:a16="http://schemas.microsoft.com/office/drawing/2014/main" id="{3250D0B2-DF99-475B-B1C1-692A32801098}"/>
                    </a:ext>
                  </a:extLst>
                </p:cNvPr>
                <p:cNvPicPr/>
                <p:nvPr/>
              </p:nvPicPr>
              <p:blipFill>
                <a:blip r:embed="rId130"/>
                <a:stretch>
                  <a:fillRect/>
                </a:stretch>
              </p:blipFill>
              <p:spPr>
                <a:xfrm>
                  <a:off x="4656400" y="5459307"/>
                  <a:ext cx="478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98" name="筆跡 97">
                  <a:extLst>
                    <a:ext uri="{FF2B5EF4-FFF2-40B4-BE49-F238E27FC236}">
                      <a16:creationId xmlns:a16="http://schemas.microsoft.com/office/drawing/2014/main" id="{1BD1B2E8-79B9-4BE6-AA14-CD8D67E8CF37}"/>
                    </a:ext>
                  </a:extLst>
                </p14:cNvPr>
                <p14:cNvContentPartPr/>
                <p14:nvPr/>
              </p14:nvContentPartPr>
              <p14:xfrm>
                <a:off x="5057800" y="4963947"/>
                <a:ext cx="104040" cy="152640"/>
              </p14:xfrm>
            </p:contentPart>
          </mc:Choice>
          <mc:Fallback xmlns="">
            <p:pic>
              <p:nvPicPr>
                <p:cNvPr id="98" name="筆跡 97">
                  <a:extLst>
                    <a:ext uri="{FF2B5EF4-FFF2-40B4-BE49-F238E27FC236}">
                      <a16:creationId xmlns:a16="http://schemas.microsoft.com/office/drawing/2014/main" id="{1BD1B2E8-79B9-4BE6-AA14-CD8D67E8CF37}"/>
                    </a:ext>
                  </a:extLst>
                </p:cNvPr>
                <p:cNvPicPr/>
                <p:nvPr/>
              </p:nvPicPr>
              <p:blipFill>
                <a:blip r:embed="rId132"/>
                <a:stretch>
                  <a:fillRect/>
                </a:stretch>
              </p:blipFill>
              <p:spPr>
                <a:xfrm>
                  <a:off x="5048800" y="4955307"/>
                  <a:ext cx="12168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9" name="筆跡 98">
                  <a:extLst>
                    <a:ext uri="{FF2B5EF4-FFF2-40B4-BE49-F238E27FC236}">
                      <a16:creationId xmlns:a16="http://schemas.microsoft.com/office/drawing/2014/main" id="{D94F7CAD-FD5D-49D3-B7A0-3F4EF77880DD}"/>
                    </a:ext>
                  </a:extLst>
                </p14:cNvPr>
                <p14:cNvContentPartPr/>
                <p14:nvPr/>
              </p14:nvContentPartPr>
              <p14:xfrm>
                <a:off x="5017120" y="5013987"/>
                <a:ext cx="92160" cy="156240"/>
              </p14:xfrm>
            </p:contentPart>
          </mc:Choice>
          <mc:Fallback xmlns="">
            <p:pic>
              <p:nvPicPr>
                <p:cNvPr id="99" name="筆跡 98">
                  <a:extLst>
                    <a:ext uri="{FF2B5EF4-FFF2-40B4-BE49-F238E27FC236}">
                      <a16:creationId xmlns:a16="http://schemas.microsoft.com/office/drawing/2014/main" id="{D94F7CAD-FD5D-49D3-B7A0-3F4EF77880DD}"/>
                    </a:ext>
                  </a:extLst>
                </p:cNvPr>
                <p:cNvPicPr/>
                <p:nvPr/>
              </p:nvPicPr>
              <p:blipFill>
                <a:blip r:embed="rId134"/>
                <a:stretch>
                  <a:fillRect/>
                </a:stretch>
              </p:blipFill>
              <p:spPr>
                <a:xfrm>
                  <a:off x="5008480" y="5005347"/>
                  <a:ext cx="10980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0" name="筆跡 99">
                  <a:extLst>
                    <a:ext uri="{FF2B5EF4-FFF2-40B4-BE49-F238E27FC236}">
                      <a16:creationId xmlns:a16="http://schemas.microsoft.com/office/drawing/2014/main" id="{C9FB1C93-AD24-432E-B75F-4D7971A79669}"/>
                    </a:ext>
                  </a:extLst>
                </p14:cNvPr>
                <p14:cNvContentPartPr/>
                <p14:nvPr/>
              </p14:nvContentPartPr>
              <p14:xfrm>
                <a:off x="5018200" y="5154747"/>
                <a:ext cx="93240" cy="223560"/>
              </p14:xfrm>
            </p:contentPart>
          </mc:Choice>
          <mc:Fallback xmlns="">
            <p:pic>
              <p:nvPicPr>
                <p:cNvPr id="100" name="筆跡 99">
                  <a:extLst>
                    <a:ext uri="{FF2B5EF4-FFF2-40B4-BE49-F238E27FC236}">
                      <a16:creationId xmlns:a16="http://schemas.microsoft.com/office/drawing/2014/main" id="{C9FB1C93-AD24-432E-B75F-4D7971A79669}"/>
                    </a:ext>
                  </a:extLst>
                </p:cNvPr>
                <p:cNvPicPr/>
                <p:nvPr/>
              </p:nvPicPr>
              <p:blipFill>
                <a:blip r:embed="rId136"/>
                <a:stretch>
                  <a:fillRect/>
                </a:stretch>
              </p:blipFill>
              <p:spPr>
                <a:xfrm>
                  <a:off x="5009200" y="5145747"/>
                  <a:ext cx="11088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4" name="筆跡 103">
                  <a:extLst>
                    <a:ext uri="{FF2B5EF4-FFF2-40B4-BE49-F238E27FC236}">
                      <a16:creationId xmlns:a16="http://schemas.microsoft.com/office/drawing/2014/main" id="{CD7B879E-0ED5-48EB-9B3E-2DAB5CEA36C5}"/>
                    </a:ext>
                  </a:extLst>
                </p14:cNvPr>
                <p14:cNvContentPartPr/>
                <p14:nvPr/>
              </p14:nvContentPartPr>
              <p14:xfrm>
                <a:off x="5088760" y="4985187"/>
                <a:ext cx="22680" cy="650520"/>
              </p14:xfrm>
            </p:contentPart>
          </mc:Choice>
          <mc:Fallback xmlns="">
            <p:pic>
              <p:nvPicPr>
                <p:cNvPr id="104" name="筆跡 103">
                  <a:extLst>
                    <a:ext uri="{FF2B5EF4-FFF2-40B4-BE49-F238E27FC236}">
                      <a16:creationId xmlns:a16="http://schemas.microsoft.com/office/drawing/2014/main" id="{CD7B879E-0ED5-48EB-9B3E-2DAB5CEA36C5}"/>
                    </a:ext>
                  </a:extLst>
                </p:cNvPr>
                <p:cNvPicPr/>
                <p:nvPr/>
              </p:nvPicPr>
              <p:blipFill>
                <a:blip r:embed="rId138"/>
                <a:stretch>
                  <a:fillRect/>
                </a:stretch>
              </p:blipFill>
              <p:spPr>
                <a:xfrm>
                  <a:off x="5080120" y="4976547"/>
                  <a:ext cx="40320" cy="6681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12" name="筆跡 111">
                  <a:extLst>
                    <a:ext uri="{FF2B5EF4-FFF2-40B4-BE49-F238E27FC236}">
                      <a16:creationId xmlns:a16="http://schemas.microsoft.com/office/drawing/2014/main" id="{B1ADD680-B922-4594-917A-F2D8D99317C7}"/>
                    </a:ext>
                  </a:extLst>
                </p14:cNvPr>
                <p14:cNvContentPartPr/>
                <p14:nvPr/>
              </p14:nvContentPartPr>
              <p14:xfrm>
                <a:off x="5212960" y="3462387"/>
                <a:ext cx="307800" cy="2790000"/>
              </p14:xfrm>
            </p:contentPart>
          </mc:Choice>
          <mc:Fallback xmlns="">
            <p:pic>
              <p:nvPicPr>
                <p:cNvPr id="112" name="筆跡 111">
                  <a:extLst>
                    <a:ext uri="{FF2B5EF4-FFF2-40B4-BE49-F238E27FC236}">
                      <a16:creationId xmlns:a16="http://schemas.microsoft.com/office/drawing/2014/main" id="{B1ADD680-B922-4594-917A-F2D8D99317C7}"/>
                    </a:ext>
                  </a:extLst>
                </p:cNvPr>
                <p:cNvPicPr/>
                <p:nvPr/>
              </p:nvPicPr>
              <p:blipFill>
                <a:blip r:embed="rId140"/>
                <a:stretch>
                  <a:fillRect/>
                </a:stretch>
              </p:blipFill>
              <p:spPr>
                <a:xfrm>
                  <a:off x="5203960" y="3453387"/>
                  <a:ext cx="325440" cy="28076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14" name="筆跡 113">
                  <a:extLst>
                    <a:ext uri="{FF2B5EF4-FFF2-40B4-BE49-F238E27FC236}">
                      <a16:creationId xmlns:a16="http://schemas.microsoft.com/office/drawing/2014/main" id="{99BE4A80-1D10-47CC-B183-A07D565F3732}"/>
                    </a:ext>
                  </a:extLst>
                </p14:cNvPr>
                <p14:cNvContentPartPr/>
                <p14:nvPr/>
              </p14:nvContentPartPr>
              <p14:xfrm>
                <a:off x="5584840" y="6322947"/>
                <a:ext cx="25920" cy="13680"/>
              </p14:xfrm>
            </p:contentPart>
          </mc:Choice>
          <mc:Fallback xmlns="">
            <p:pic>
              <p:nvPicPr>
                <p:cNvPr id="114" name="筆跡 113">
                  <a:extLst>
                    <a:ext uri="{FF2B5EF4-FFF2-40B4-BE49-F238E27FC236}">
                      <a16:creationId xmlns:a16="http://schemas.microsoft.com/office/drawing/2014/main" id="{99BE4A80-1D10-47CC-B183-A07D565F3732}"/>
                    </a:ext>
                  </a:extLst>
                </p:cNvPr>
                <p:cNvPicPr/>
                <p:nvPr/>
              </p:nvPicPr>
              <p:blipFill>
                <a:blip r:embed="rId142"/>
                <a:stretch>
                  <a:fillRect/>
                </a:stretch>
              </p:blipFill>
              <p:spPr>
                <a:xfrm>
                  <a:off x="5576200" y="6314307"/>
                  <a:ext cx="435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5" name="筆跡 104">
                  <a:extLst>
                    <a:ext uri="{FF2B5EF4-FFF2-40B4-BE49-F238E27FC236}">
                      <a16:creationId xmlns:a16="http://schemas.microsoft.com/office/drawing/2014/main" id="{DD88B282-D400-43A0-835D-735B1A009B65}"/>
                    </a:ext>
                  </a:extLst>
                </p14:cNvPr>
                <p14:cNvContentPartPr/>
                <p14:nvPr/>
              </p14:nvContentPartPr>
              <p14:xfrm>
                <a:off x="5483320" y="3878547"/>
                <a:ext cx="9000" cy="10080"/>
              </p14:xfrm>
            </p:contentPart>
          </mc:Choice>
          <mc:Fallback xmlns="">
            <p:pic>
              <p:nvPicPr>
                <p:cNvPr id="105" name="筆跡 104">
                  <a:extLst>
                    <a:ext uri="{FF2B5EF4-FFF2-40B4-BE49-F238E27FC236}">
                      <a16:creationId xmlns:a16="http://schemas.microsoft.com/office/drawing/2014/main" id="{DD88B282-D400-43A0-835D-735B1A009B65}"/>
                    </a:ext>
                  </a:extLst>
                </p:cNvPr>
                <p:cNvPicPr/>
                <p:nvPr/>
              </p:nvPicPr>
              <p:blipFill>
                <a:blip r:embed="rId144"/>
                <a:stretch>
                  <a:fillRect/>
                </a:stretch>
              </p:blipFill>
              <p:spPr>
                <a:xfrm>
                  <a:off x="5474680" y="3869547"/>
                  <a:ext cx="266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06" name="筆跡 105">
                  <a:extLst>
                    <a:ext uri="{FF2B5EF4-FFF2-40B4-BE49-F238E27FC236}">
                      <a16:creationId xmlns:a16="http://schemas.microsoft.com/office/drawing/2014/main" id="{6974B489-A1C6-4A46-B57B-A738B73DB2F4}"/>
                    </a:ext>
                  </a:extLst>
                </p14:cNvPr>
                <p14:cNvContentPartPr/>
                <p14:nvPr/>
              </p14:nvContentPartPr>
              <p14:xfrm>
                <a:off x="5468920" y="3895467"/>
                <a:ext cx="70560" cy="1690560"/>
              </p14:xfrm>
            </p:contentPart>
          </mc:Choice>
          <mc:Fallback xmlns="">
            <p:pic>
              <p:nvPicPr>
                <p:cNvPr id="106" name="筆跡 105">
                  <a:extLst>
                    <a:ext uri="{FF2B5EF4-FFF2-40B4-BE49-F238E27FC236}">
                      <a16:creationId xmlns:a16="http://schemas.microsoft.com/office/drawing/2014/main" id="{6974B489-A1C6-4A46-B57B-A738B73DB2F4}"/>
                    </a:ext>
                  </a:extLst>
                </p:cNvPr>
                <p:cNvPicPr/>
                <p:nvPr/>
              </p:nvPicPr>
              <p:blipFill>
                <a:blip r:embed="rId146"/>
                <a:stretch>
                  <a:fillRect/>
                </a:stretch>
              </p:blipFill>
              <p:spPr>
                <a:xfrm>
                  <a:off x="5459920" y="3886827"/>
                  <a:ext cx="88200" cy="17082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07" name="筆跡 106">
                  <a:extLst>
                    <a:ext uri="{FF2B5EF4-FFF2-40B4-BE49-F238E27FC236}">
                      <a16:creationId xmlns:a16="http://schemas.microsoft.com/office/drawing/2014/main" id="{6BB64FC6-CFA7-4044-B690-1DA198322A96}"/>
                    </a:ext>
                  </a:extLst>
                </p14:cNvPr>
                <p14:cNvContentPartPr/>
                <p14:nvPr/>
              </p14:nvContentPartPr>
              <p14:xfrm>
                <a:off x="5506000" y="3847587"/>
                <a:ext cx="36720" cy="44640"/>
              </p14:xfrm>
            </p:contentPart>
          </mc:Choice>
          <mc:Fallback xmlns="">
            <p:pic>
              <p:nvPicPr>
                <p:cNvPr id="107" name="筆跡 106">
                  <a:extLst>
                    <a:ext uri="{FF2B5EF4-FFF2-40B4-BE49-F238E27FC236}">
                      <a16:creationId xmlns:a16="http://schemas.microsoft.com/office/drawing/2014/main" id="{6BB64FC6-CFA7-4044-B690-1DA198322A96}"/>
                    </a:ext>
                  </a:extLst>
                </p:cNvPr>
                <p:cNvPicPr/>
                <p:nvPr/>
              </p:nvPicPr>
              <p:blipFill>
                <a:blip r:embed="rId148"/>
                <a:stretch>
                  <a:fillRect/>
                </a:stretch>
              </p:blipFill>
              <p:spPr>
                <a:xfrm>
                  <a:off x="5497000" y="3838947"/>
                  <a:ext cx="543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8" name="筆跡 117">
                  <a:extLst>
                    <a:ext uri="{FF2B5EF4-FFF2-40B4-BE49-F238E27FC236}">
                      <a16:creationId xmlns:a16="http://schemas.microsoft.com/office/drawing/2014/main" id="{42F97D98-DA7F-4F01-BEDE-8C392D2EB0C1}"/>
                    </a:ext>
                  </a:extLst>
                </p14:cNvPr>
                <p14:cNvContentPartPr/>
                <p14:nvPr/>
              </p14:nvContentPartPr>
              <p14:xfrm>
                <a:off x="5622280" y="3570387"/>
                <a:ext cx="360" cy="360"/>
              </p14:xfrm>
            </p:contentPart>
          </mc:Choice>
          <mc:Fallback xmlns="">
            <p:pic>
              <p:nvPicPr>
                <p:cNvPr id="118" name="筆跡 117">
                  <a:extLst>
                    <a:ext uri="{FF2B5EF4-FFF2-40B4-BE49-F238E27FC236}">
                      <a16:creationId xmlns:a16="http://schemas.microsoft.com/office/drawing/2014/main" id="{42F97D98-DA7F-4F01-BEDE-8C392D2EB0C1}"/>
                    </a:ext>
                  </a:extLst>
                </p:cNvPr>
                <p:cNvPicPr/>
                <p:nvPr/>
              </p:nvPicPr>
              <p:blipFill>
                <a:blip r:embed="rId26"/>
                <a:stretch>
                  <a:fillRect/>
                </a:stretch>
              </p:blipFill>
              <p:spPr>
                <a:xfrm>
                  <a:off x="5613640" y="356174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19" name="筆跡 118">
                  <a:extLst>
                    <a:ext uri="{FF2B5EF4-FFF2-40B4-BE49-F238E27FC236}">
                      <a16:creationId xmlns:a16="http://schemas.microsoft.com/office/drawing/2014/main" id="{4315AE88-F9E9-4395-9714-5A27DFEF4F9C}"/>
                    </a:ext>
                  </a:extLst>
                </p14:cNvPr>
                <p14:cNvContentPartPr/>
                <p14:nvPr/>
              </p14:nvContentPartPr>
              <p14:xfrm>
                <a:off x="5654320" y="3458787"/>
                <a:ext cx="8280" cy="510480"/>
              </p14:xfrm>
            </p:contentPart>
          </mc:Choice>
          <mc:Fallback xmlns="">
            <p:pic>
              <p:nvPicPr>
                <p:cNvPr id="119" name="筆跡 118">
                  <a:extLst>
                    <a:ext uri="{FF2B5EF4-FFF2-40B4-BE49-F238E27FC236}">
                      <a16:creationId xmlns:a16="http://schemas.microsoft.com/office/drawing/2014/main" id="{4315AE88-F9E9-4395-9714-5A27DFEF4F9C}"/>
                    </a:ext>
                  </a:extLst>
                </p:cNvPr>
                <p:cNvPicPr/>
                <p:nvPr/>
              </p:nvPicPr>
              <p:blipFill>
                <a:blip r:embed="rId151"/>
                <a:stretch>
                  <a:fillRect/>
                </a:stretch>
              </p:blipFill>
              <p:spPr>
                <a:xfrm>
                  <a:off x="5645680" y="3450147"/>
                  <a:ext cx="25920" cy="5281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20" name="筆跡 119">
                  <a:extLst>
                    <a:ext uri="{FF2B5EF4-FFF2-40B4-BE49-F238E27FC236}">
                      <a16:creationId xmlns:a16="http://schemas.microsoft.com/office/drawing/2014/main" id="{929D68B3-30A8-4EEB-83B0-2E535B172F67}"/>
                    </a:ext>
                  </a:extLst>
                </p14:cNvPr>
                <p14:cNvContentPartPr/>
                <p14:nvPr/>
              </p14:nvContentPartPr>
              <p14:xfrm>
                <a:off x="5672680" y="3452667"/>
                <a:ext cx="2520" cy="37440"/>
              </p14:xfrm>
            </p:contentPart>
          </mc:Choice>
          <mc:Fallback xmlns="">
            <p:pic>
              <p:nvPicPr>
                <p:cNvPr id="120" name="筆跡 119">
                  <a:extLst>
                    <a:ext uri="{FF2B5EF4-FFF2-40B4-BE49-F238E27FC236}">
                      <a16:creationId xmlns:a16="http://schemas.microsoft.com/office/drawing/2014/main" id="{929D68B3-30A8-4EEB-83B0-2E535B172F67}"/>
                    </a:ext>
                  </a:extLst>
                </p:cNvPr>
                <p:cNvPicPr/>
                <p:nvPr/>
              </p:nvPicPr>
              <p:blipFill>
                <a:blip r:embed="rId153"/>
                <a:stretch>
                  <a:fillRect/>
                </a:stretch>
              </p:blipFill>
              <p:spPr>
                <a:xfrm>
                  <a:off x="5663680" y="3443667"/>
                  <a:ext cx="2016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2" name="筆跡 91">
                  <a:extLst>
                    <a:ext uri="{FF2B5EF4-FFF2-40B4-BE49-F238E27FC236}">
                      <a16:creationId xmlns:a16="http://schemas.microsoft.com/office/drawing/2014/main" id="{199A296E-5994-4A91-9F6A-194FEA7F46C1}"/>
                    </a:ext>
                  </a:extLst>
                </p14:cNvPr>
                <p14:cNvContentPartPr/>
                <p14:nvPr/>
              </p14:nvContentPartPr>
              <p14:xfrm>
                <a:off x="5512120" y="5560827"/>
                <a:ext cx="11160" cy="106200"/>
              </p14:xfrm>
            </p:contentPart>
          </mc:Choice>
          <mc:Fallback xmlns="">
            <p:pic>
              <p:nvPicPr>
                <p:cNvPr id="92" name="筆跡 91">
                  <a:extLst>
                    <a:ext uri="{FF2B5EF4-FFF2-40B4-BE49-F238E27FC236}">
                      <a16:creationId xmlns:a16="http://schemas.microsoft.com/office/drawing/2014/main" id="{199A296E-5994-4A91-9F6A-194FEA7F46C1}"/>
                    </a:ext>
                  </a:extLst>
                </p:cNvPr>
                <p:cNvPicPr/>
                <p:nvPr/>
              </p:nvPicPr>
              <p:blipFill>
                <a:blip r:embed="rId155"/>
                <a:stretch>
                  <a:fillRect/>
                </a:stretch>
              </p:blipFill>
              <p:spPr>
                <a:xfrm>
                  <a:off x="5503480" y="5551827"/>
                  <a:ext cx="288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3" name="筆跡 92">
                  <a:extLst>
                    <a:ext uri="{FF2B5EF4-FFF2-40B4-BE49-F238E27FC236}">
                      <a16:creationId xmlns:a16="http://schemas.microsoft.com/office/drawing/2014/main" id="{49095E94-3B0F-4597-85EF-FEB20A07B043}"/>
                    </a:ext>
                  </a:extLst>
                </p14:cNvPr>
                <p14:cNvContentPartPr/>
                <p14:nvPr/>
              </p14:nvContentPartPr>
              <p14:xfrm>
                <a:off x="5438320" y="5845227"/>
                <a:ext cx="152280" cy="259560"/>
              </p14:xfrm>
            </p:contentPart>
          </mc:Choice>
          <mc:Fallback xmlns="">
            <p:pic>
              <p:nvPicPr>
                <p:cNvPr id="93" name="筆跡 92">
                  <a:extLst>
                    <a:ext uri="{FF2B5EF4-FFF2-40B4-BE49-F238E27FC236}">
                      <a16:creationId xmlns:a16="http://schemas.microsoft.com/office/drawing/2014/main" id="{49095E94-3B0F-4597-85EF-FEB20A07B043}"/>
                    </a:ext>
                  </a:extLst>
                </p:cNvPr>
                <p:cNvPicPr/>
                <p:nvPr/>
              </p:nvPicPr>
              <p:blipFill>
                <a:blip r:embed="rId157"/>
                <a:stretch>
                  <a:fillRect/>
                </a:stretch>
              </p:blipFill>
              <p:spPr>
                <a:xfrm>
                  <a:off x="5429680" y="5836587"/>
                  <a:ext cx="16992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21" name="筆跡 120">
                  <a:extLst>
                    <a:ext uri="{FF2B5EF4-FFF2-40B4-BE49-F238E27FC236}">
                      <a16:creationId xmlns:a16="http://schemas.microsoft.com/office/drawing/2014/main" id="{9A5F5BE8-B43F-4C81-B47B-07B6E778738A}"/>
                    </a:ext>
                  </a:extLst>
                </p14:cNvPr>
                <p14:cNvContentPartPr/>
                <p14:nvPr/>
              </p14:nvContentPartPr>
              <p14:xfrm>
                <a:off x="5644960" y="5659107"/>
                <a:ext cx="24840" cy="446760"/>
              </p14:xfrm>
            </p:contentPart>
          </mc:Choice>
          <mc:Fallback xmlns="">
            <p:pic>
              <p:nvPicPr>
                <p:cNvPr id="121" name="筆跡 120">
                  <a:extLst>
                    <a:ext uri="{FF2B5EF4-FFF2-40B4-BE49-F238E27FC236}">
                      <a16:creationId xmlns:a16="http://schemas.microsoft.com/office/drawing/2014/main" id="{9A5F5BE8-B43F-4C81-B47B-07B6E778738A}"/>
                    </a:ext>
                  </a:extLst>
                </p:cNvPr>
                <p:cNvPicPr/>
                <p:nvPr/>
              </p:nvPicPr>
              <p:blipFill>
                <a:blip r:embed="rId159"/>
                <a:stretch>
                  <a:fillRect/>
                </a:stretch>
              </p:blipFill>
              <p:spPr>
                <a:xfrm>
                  <a:off x="5635960" y="5650107"/>
                  <a:ext cx="4248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4" name="筆跡 123">
                  <a:extLst>
                    <a:ext uri="{FF2B5EF4-FFF2-40B4-BE49-F238E27FC236}">
                      <a16:creationId xmlns:a16="http://schemas.microsoft.com/office/drawing/2014/main" id="{23EEB2C6-0420-48BC-B2CF-4C4D4474C104}"/>
                    </a:ext>
                  </a:extLst>
                </p14:cNvPr>
                <p14:cNvContentPartPr/>
                <p14:nvPr/>
              </p14:nvContentPartPr>
              <p14:xfrm>
                <a:off x="5608600" y="5660907"/>
                <a:ext cx="97560" cy="89280"/>
              </p14:xfrm>
            </p:contentPart>
          </mc:Choice>
          <mc:Fallback xmlns="">
            <p:pic>
              <p:nvPicPr>
                <p:cNvPr id="124" name="筆跡 123">
                  <a:extLst>
                    <a:ext uri="{FF2B5EF4-FFF2-40B4-BE49-F238E27FC236}">
                      <a16:creationId xmlns:a16="http://schemas.microsoft.com/office/drawing/2014/main" id="{23EEB2C6-0420-48BC-B2CF-4C4D4474C104}"/>
                    </a:ext>
                  </a:extLst>
                </p:cNvPr>
                <p:cNvPicPr/>
                <p:nvPr/>
              </p:nvPicPr>
              <p:blipFill>
                <a:blip r:embed="rId161"/>
                <a:stretch>
                  <a:fillRect/>
                </a:stretch>
              </p:blipFill>
              <p:spPr>
                <a:xfrm>
                  <a:off x="5599600" y="5652267"/>
                  <a:ext cx="11520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5" name="筆跡 124">
                  <a:extLst>
                    <a:ext uri="{FF2B5EF4-FFF2-40B4-BE49-F238E27FC236}">
                      <a16:creationId xmlns:a16="http://schemas.microsoft.com/office/drawing/2014/main" id="{DA3BFEA4-3D50-4350-B209-5211C5AF73C5}"/>
                    </a:ext>
                  </a:extLst>
                </p14:cNvPr>
                <p14:cNvContentPartPr/>
                <p14:nvPr/>
              </p14:nvContentPartPr>
              <p14:xfrm>
                <a:off x="5562520" y="6248067"/>
                <a:ext cx="160920" cy="244800"/>
              </p14:xfrm>
            </p:contentPart>
          </mc:Choice>
          <mc:Fallback xmlns="">
            <p:pic>
              <p:nvPicPr>
                <p:cNvPr id="125" name="筆跡 124">
                  <a:extLst>
                    <a:ext uri="{FF2B5EF4-FFF2-40B4-BE49-F238E27FC236}">
                      <a16:creationId xmlns:a16="http://schemas.microsoft.com/office/drawing/2014/main" id="{DA3BFEA4-3D50-4350-B209-5211C5AF73C5}"/>
                    </a:ext>
                  </a:extLst>
                </p:cNvPr>
                <p:cNvPicPr/>
                <p:nvPr/>
              </p:nvPicPr>
              <p:blipFill>
                <a:blip r:embed="rId163"/>
                <a:stretch>
                  <a:fillRect/>
                </a:stretch>
              </p:blipFill>
              <p:spPr>
                <a:xfrm>
                  <a:off x="5553520" y="6239067"/>
                  <a:ext cx="17856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6" name="筆跡 125">
                  <a:extLst>
                    <a:ext uri="{FF2B5EF4-FFF2-40B4-BE49-F238E27FC236}">
                      <a16:creationId xmlns:a16="http://schemas.microsoft.com/office/drawing/2014/main" id="{D2A72A91-BB44-4EFB-8409-320B50E6AA8D}"/>
                    </a:ext>
                  </a:extLst>
                </p14:cNvPr>
                <p14:cNvContentPartPr/>
                <p14:nvPr/>
              </p14:nvContentPartPr>
              <p14:xfrm>
                <a:off x="5710120" y="6492507"/>
                <a:ext cx="360" cy="31320"/>
              </p14:xfrm>
            </p:contentPart>
          </mc:Choice>
          <mc:Fallback xmlns="">
            <p:pic>
              <p:nvPicPr>
                <p:cNvPr id="126" name="筆跡 125">
                  <a:extLst>
                    <a:ext uri="{FF2B5EF4-FFF2-40B4-BE49-F238E27FC236}">
                      <a16:creationId xmlns:a16="http://schemas.microsoft.com/office/drawing/2014/main" id="{D2A72A91-BB44-4EFB-8409-320B50E6AA8D}"/>
                    </a:ext>
                  </a:extLst>
                </p:cNvPr>
                <p:cNvPicPr/>
                <p:nvPr/>
              </p:nvPicPr>
              <p:blipFill>
                <a:blip r:embed="rId165"/>
                <a:stretch>
                  <a:fillRect/>
                </a:stretch>
              </p:blipFill>
              <p:spPr>
                <a:xfrm>
                  <a:off x="5701120" y="6483507"/>
                  <a:ext cx="18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7" name="筆跡 126">
                  <a:extLst>
                    <a:ext uri="{FF2B5EF4-FFF2-40B4-BE49-F238E27FC236}">
                      <a16:creationId xmlns:a16="http://schemas.microsoft.com/office/drawing/2014/main" id="{F83D419C-46B5-411E-AE12-22A1E371B4E1}"/>
                    </a:ext>
                  </a:extLst>
                </p14:cNvPr>
                <p14:cNvContentPartPr/>
                <p14:nvPr/>
              </p14:nvContentPartPr>
              <p14:xfrm>
                <a:off x="5755120" y="6095787"/>
                <a:ext cx="131400" cy="333360"/>
              </p14:xfrm>
            </p:contentPart>
          </mc:Choice>
          <mc:Fallback xmlns="">
            <p:pic>
              <p:nvPicPr>
                <p:cNvPr id="127" name="筆跡 126">
                  <a:extLst>
                    <a:ext uri="{FF2B5EF4-FFF2-40B4-BE49-F238E27FC236}">
                      <a16:creationId xmlns:a16="http://schemas.microsoft.com/office/drawing/2014/main" id="{F83D419C-46B5-411E-AE12-22A1E371B4E1}"/>
                    </a:ext>
                  </a:extLst>
                </p:cNvPr>
                <p:cNvPicPr/>
                <p:nvPr/>
              </p:nvPicPr>
              <p:blipFill>
                <a:blip r:embed="rId167"/>
                <a:stretch>
                  <a:fillRect/>
                </a:stretch>
              </p:blipFill>
              <p:spPr>
                <a:xfrm>
                  <a:off x="5746120" y="6087147"/>
                  <a:ext cx="14904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28" name="筆跡 127">
                  <a:extLst>
                    <a:ext uri="{FF2B5EF4-FFF2-40B4-BE49-F238E27FC236}">
                      <a16:creationId xmlns:a16="http://schemas.microsoft.com/office/drawing/2014/main" id="{63FB90B3-8654-4E04-9A6C-FEC2C7DC8ACE}"/>
                    </a:ext>
                  </a:extLst>
                </p14:cNvPr>
                <p14:cNvContentPartPr/>
                <p14:nvPr/>
              </p14:nvContentPartPr>
              <p14:xfrm>
                <a:off x="5817040" y="6284427"/>
                <a:ext cx="48600" cy="31320"/>
              </p14:xfrm>
            </p:contentPart>
          </mc:Choice>
          <mc:Fallback xmlns="">
            <p:pic>
              <p:nvPicPr>
                <p:cNvPr id="128" name="筆跡 127">
                  <a:extLst>
                    <a:ext uri="{FF2B5EF4-FFF2-40B4-BE49-F238E27FC236}">
                      <a16:creationId xmlns:a16="http://schemas.microsoft.com/office/drawing/2014/main" id="{63FB90B3-8654-4E04-9A6C-FEC2C7DC8ACE}"/>
                    </a:ext>
                  </a:extLst>
                </p:cNvPr>
                <p:cNvPicPr/>
                <p:nvPr/>
              </p:nvPicPr>
              <p:blipFill>
                <a:blip r:embed="rId169"/>
                <a:stretch>
                  <a:fillRect/>
                </a:stretch>
              </p:blipFill>
              <p:spPr>
                <a:xfrm>
                  <a:off x="5808040" y="6275787"/>
                  <a:ext cx="662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29" name="筆跡 128">
                  <a:extLst>
                    <a:ext uri="{FF2B5EF4-FFF2-40B4-BE49-F238E27FC236}">
                      <a16:creationId xmlns:a16="http://schemas.microsoft.com/office/drawing/2014/main" id="{38942E93-CE08-4A26-AD8A-E15713C7454B}"/>
                    </a:ext>
                  </a:extLst>
                </p14:cNvPr>
                <p14:cNvContentPartPr/>
                <p14:nvPr/>
              </p14:nvContentPartPr>
              <p14:xfrm>
                <a:off x="5605360" y="3570387"/>
                <a:ext cx="65520" cy="129240"/>
              </p14:xfrm>
            </p:contentPart>
          </mc:Choice>
          <mc:Fallback xmlns="">
            <p:pic>
              <p:nvPicPr>
                <p:cNvPr id="129" name="筆跡 128">
                  <a:extLst>
                    <a:ext uri="{FF2B5EF4-FFF2-40B4-BE49-F238E27FC236}">
                      <a16:creationId xmlns:a16="http://schemas.microsoft.com/office/drawing/2014/main" id="{38942E93-CE08-4A26-AD8A-E15713C7454B}"/>
                    </a:ext>
                  </a:extLst>
                </p:cNvPr>
                <p:cNvPicPr/>
                <p:nvPr/>
              </p:nvPicPr>
              <p:blipFill>
                <a:blip r:embed="rId171"/>
                <a:stretch>
                  <a:fillRect/>
                </a:stretch>
              </p:blipFill>
              <p:spPr>
                <a:xfrm>
                  <a:off x="5596360" y="3561747"/>
                  <a:ext cx="8316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0" name="筆跡 129">
                  <a:extLst>
                    <a:ext uri="{FF2B5EF4-FFF2-40B4-BE49-F238E27FC236}">
                      <a16:creationId xmlns:a16="http://schemas.microsoft.com/office/drawing/2014/main" id="{9901DE56-7788-433B-B5B3-1D233697F05B}"/>
                    </a:ext>
                  </a:extLst>
                </p14:cNvPr>
                <p14:cNvContentPartPr/>
                <p14:nvPr/>
              </p14:nvContentPartPr>
              <p14:xfrm>
                <a:off x="5595640" y="3668667"/>
                <a:ext cx="44280" cy="125640"/>
              </p14:xfrm>
            </p:contentPart>
          </mc:Choice>
          <mc:Fallback xmlns="">
            <p:pic>
              <p:nvPicPr>
                <p:cNvPr id="130" name="筆跡 129">
                  <a:extLst>
                    <a:ext uri="{FF2B5EF4-FFF2-40B4-BE49-F238E27FC236}">
                      <a16:creationId xmlns:a16="http://schemas.microsoft.com/office/drawing/2014/main" id="{9901DE56-7788-433B-B5B3-1D233697F05B}"/>
                    </a:ext>
                  </a:extLst>
                </p:cNvPr>
                <p:cNvPicPr/>
                <p:nvPr/>
              </p:nvPicPr>
              <p:blipFill>
                <a:blip r:embed="rId173"/>
                <a:stretch>
                  <a:fillRect/>
                </a:stretch>
              </p:blipFill>
              <p:spPr>
                <a:xfrm>
                  <a:off x="5587000" y="3660027"/>
                  <a:ext cx="6192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31" name="筆跡 130">
                  <a:extLst>
                    <a:ext uri="{FF2B5EF4-FFF2-40B4-BE49-F238E27FC236}">
                      <a16:creationId xmlns:a16="http://schemas.microsoft.com/office/drawing/2014/main" id="{A6E29A5D-307E-43D9-8E3D-053BF17AF3B7}"/>
                    </a:ext>
                  </a:extLst>
                </p14:cNvPr>
                <p14:cNvContentPartPr/>
                <p14:nvPr/>
              </p14:nvContentPartPr>
              <p14:xfrm>
                <a:off x="5595640" y="3668667"/>
                <a:ext cx="360" cy="360"/>
              </p14:xfrm>
            </p:contentPart>
          </mc:Choice>
          <mc:Fallback xmlns="">
            <p:pic>
              <p:nvPicPr>
                <p:cNvPr id="131" name="筆跡 130">
                  <a:extLst>
                    <a:ext uri="{FF2B5EF4-FFF2-40B4-BE49-F238E27FC236}">
                      <a16:creationId xmlns:a16="http://schemas.microsoft.com/office/drawing/2014/main" id="{A6E29A5D-307E-43D9-8E3D-053BF17AF3B7}"/>
                    </a:ext>
                  </a:extLst>
                </p:cNvPr>
                <p:cNvPicPr/>
                <p:nvPr/>
              </p:nvPicPr>
              <p:blipFill>
                <a:blip r:embed="rId26"/>
                <a:stretch>
                  <a:fillRect/>
                </a:stretch>
              </p:blipFill>
              <p:spPr>
                <a:xfrm>
                  <a:off x="5587000" y="366002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2" name="筆跡 131">
                  <a:extLst>
                    <a:ext uri="{FF2B5EF4-FFF2-40B4-BE49-F238E27FC236}">
                      <a16:creationId xmlns:a16="http://schemas.microsoft.com/office/drawing/2014/main" id="{569904C9-3569-4D70-A120-F7939548BEF5}"/>
                    </a:ext>
                  </a:extLst>
                </p14:cNvPr>
                <p14:cNvContentPartPr/>
                <p14:nvPr/>
              </p14:nvContentPartPr>
              <p14:xfrm>
                <a:off x="5584840" y="3668667"/>
                <a:ext cx="42120" cy="231480"/>
              </p14:xfrm>
            </p:contentPart>
          </mc:Choice>
          <mc:Fallback xmlns="">
            <p:pic>
              <p:nvPicPr>
                <p:cNvPr id="132" name="筆跡 131">
                  <a:extLst>
                    <a:ext uri="{FF2B5EF4-FFF2-40B4-BE49-F238E27FC236}">
                      <a16:creationId xmlns:a16="http://schemas.microsoft.com/office/drawing/2014/main" id="{569904C9-3569-4D70-A120-F7939548BEF5}"/>
                    </a:ext>
                  </a:extLst>
                </p:cNvPr>
                <p:cNvPicPr/>
                <p:nvPr/>
              </p:nvPicPr>
              <p:blipFill>
                <a:blip r:embed="rId176"/>
                <a:stretch>
                  <a:fillRect/>
                </a:stretch>
              </p:blipFill>
              <p:spPr>
                <a:xfrm>
                  <a:off x="5576200" y="3660027"/>
                  <a:ext cx="5976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33" name="筆跡 132">
                  <a:extLst>
                    <a:ext uri="{FF2B5EF4-FFF2-40B4-BE49-F238E27FC236}">
                      <a16:creationId xmlns:a16="http://schemas.microsoft.com/office/drawing/2014/main" id="{CAAAFC63-7300-4209-B88B-9875EC1A0622}"/>
                    </a:ext>
                  </a:extLst>
                </p14:cNvPr>
                <p14:cNvContentPartPr/>
                <p14:nvPr/>
              </p14:nvContentPartPr>
              <p14:xfrm>
                <a:off x="5559280" y="3828507"/>
                <a:ext cx="79560" cy="142920"/>
              </p14:xfrm>
            </p:contentPart>
          </mc:Choice>
          <mc:Fallback xmlns="">
            <p:pic>
              <p:nvPicPr>
                <p:cNvPr id="133" name="筆跡 132">
                  <a:extLst>
                    <a:ext uri="{FF2B5EF4-FFF2-40B4-BE49-F238E27FC236}">
                      <a16:creationId xmlns:a16="http://schemas.microsoft.com/office/drawing/2014/main" id="{CAAAFC63-7300-4209-B88B-9875EC1A0622}"/>
                    </a:ext>
                  </a:extLst>
                </p:cNvPr>
                <p:cNvPicPr/>
                <p:nvPr/>
              </p:nvPicPr>
              <p:blipFill>
                <a:blip r:embed="rId178"/>
                <a:stretch>
                  <a:fillRect/>
                </a:stretch>
              </p:blipFill>
              <p:spPr>
                <a:xfrm>
                  <a:off x="5550640" y="3819507"/>
                  <a:ext cx="972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4" name="筆跡 133">
                  <a:extLst>
                    <a:ext uri="{FF2B5EF4-FFF2-40B4-BE49-F238E27FC236}">
                      <a16:creationId xmlns:a16="http://schemas.microsoft.com/office/drawing/2014/main" id="{782DC921-1906-413F-BCE6-B33D34D9AAC3}"/>
                    </a:ext>
                  </a:extLst>
                </p14:cNvPr>
                <p14:cNvContentPartPr/>
                <p14:nvPr/>
              </p14:nvContentPartPr>
              <p14:xfrm>
                <a:off x="5332480" y="3163227"/>
                <a:ext cx="513720" cy="920880"/>
              </p14:xfrm>
            </p:contentPart>
          </mc:Choice>
          <mc:Fallback xmlns="">
            <p:pic>
              <p:nvPicPr>
                <p:cNvPr id="134" name="筆跡 133">
                  <a:extLst>
                    <a:ext uri="{FF2B5EF4-FFF2-40B4-BE49-F238E27FC236}">
                      <a16:creationId xmlns:a16="http://schemas.microsoft.com/office/drawing/2014/main" id="{782DC921-1906-413F-BCE6-B33D34D9AAC3}"/>
                    </a:ext>
                  </a:extLst>
                </p:cNvPr>
                <p:cNvPicPr/>
                <p:nvPr/>
              </p:nvPicPr>
              <p:blipFill>
                <a:blip r:embed="rId180"/>
                <a:stretch>
                  <a:fillRect/>
                </a:stretch>
              </p:blipFill>
              <p:spPr>
                <a:xfrm>
                  <a:off x="5323480" y="3154587"/>
                  <a:ext cx="531360" cy="9385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35" name="筆跡 134">
                  <a:extLst>
                    <a:ext uri="{FF2B5EF4-FFF2-40B4-BE49-F238E27FC236}">
                      <a16:creationId xmlns:a16="http://schemas.microsoft.com/office/drawing/2014/main" id="{6E465743-C9B2-4806-B7CA-829D394EA284}"/>
                    </a:ext>
                  </a:extLst>
                </p14:cNvPr>
                <p14:cNvContentPartPr/>
                <p14:nvPr/>
              </p14:nvContentPartPr>
              <p14:xfrm>
                <a:off x="5623000" y="3441507"/>
                <a:ext cx="21240" cy="177480"/>
              </p14:xfrm>
            </p:contentPart>
          </mc:Choice>
          <mc:Fallback xmlns="">
            <p:pic>
              <p:nvPicPr>
                <p:cNvPr id="135" name="筆跡 134">
                  <a:extLst>
                    <a:ext uri="{FF2B5EF4-FFF2-40B4-BE49-F238E27FC236}">
                      <a16:creationId xmlns:a16="http://schemas.microsoft.com/office/drawing/2014/main" id="{6E465743-C9B2-4806-B7CA-829D394EA284}"/>
                    </a:ext>
                  </a:extLst>
                </p:cNvPr>
                <p:cNvPicPr/>
                <p:nvPr/>
              </p:nvPicPr>
              <p:blipFill>
                <a:blip r:embed="rId182"/>
                <a:stretch>
                  <a:fillRect/>
                </a:stretch>
              </p:blipFill>
              <p:spPr>
                <a:xfrm>
                  <a:off x="5614360" y="3432867"/>
                  <a:ext cx="3888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36" name="筆跡 135">
                  <a:extLst>
                    <a:ext uri="{FF2B5EF4-FFF2-40B4-BE49-F238E27FC236}">
                      <a16:creationId xmlns:a16="http://schemas.microsoft.com/office/drawing/2014/main" id="{969F63BB-47B0-445B-B32B-78CFB77213D7}"/>
                    </a:ext>
                  </a:extLst>
                </p14:cNvPr>
                <p14:cNvContentPartPr/>
                <p14:nvPr/>
              </p14:nvContentPartPr>
              <p14:xfrm>
                <a:off x="5615080" y="3670467"/>
                <a:ext cx="360" cy="360"/>
              </p14:xfrm>
            </p:contentPart>
          </mc:Choice>
          <mc:Fallback xmlns="">
            <p:pic>
              <p:nvPicPr>
                <p:cNvPr id="136" name="筆跡 135">
                  <a:extLst>
                    <a:ext uri="{FF2B5EF4-FFF2-40B4-BE49-F238E27FC236}">
                      <a16:creationId xmlns:a16="http://schemas.microsoft.com/office/drawing/2014/main" id="{969F63BB-47B0-445B-B32B-78CFB77213D7}"/>
                    </a:ext>
                  </a:extLst>
                </p:cNvPr>
                <p:cNvPicPr/>
                <p:nvPr/>
              </p:nvPicPr>
              <p:blipFill>
                <a:blip r:embed="rId26"/>
                <a:stretch>
                  <a:fillRect/>
                </a:stretch>
              </p:blipFill>
              <p:spPr>
                <a:xfrm>
                  <a:off x="5606080" y="366182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40" name="筆跡 139">
                  <a:extLst>
                    <a:ext uri="{FF2B5EF4-FFF2-40B4-BE49-F238E27FC236}">
                      <a16:creationId xmlns:a16="http://schemas.microsoft.com/office/drawing/2014/main" id="{DB85AB94-BE7F-4394-84E3-524AFF038E94}"/>
                    </a:ext>
                  </a:extLst>
                </p14:cNvPr>
                <p14:cNvContentPartPr/>
                <p14:nvPr/>
              </p14:nvContentPartPr>
              <p14:xfrm>
                <a:off x="4707160" y="5697627"/>
                <a:ext cx="324360" cy="678600"/>
              </p14:xfrm>
            </p:contentPart>
          </mc:Choice>
          <mc:Fallback xmlns="">
            <p:pic>
              <p:nvPicPr>
                <p:cNvPr id="140" name="筆跡 139">
                  <a:extLst>
                    <a:ext uri="{FF2B5EF4-FFF2-40B4-BE49-F238E27FC236}">
                      <a16:creationId xmlns:a16="http://schemas.microsoft.com/office/drawing/2014/main" id="{DB85AB94-BE7F-4394-84E3-524AFF038E94}"/>
                    </a:ext>
                  </a:extLst>
                </p:cNvPr>
                <p:cNvPicPr/>
                <p:nvPr/>
              </p:nvPicPr>
              <p:blipFill>
                <a:blip r:embed="rId185"/>
                <a:stretch>
                  <a:fillRect/>
                </a:stretch>
              </p:blipFill>
              <p:spPr>
                <a:xfrm>
                  <a:off x="4698160" y="5688627"/>
                  <a:ext cx="342000" cy="6962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41" name="筆跡 140">
                  <a:extLst>
                    <a:ext uri="{FF2B5EF4-FFF2-40B4-BE49-F238E27FC236}">
                      <a16:creationId xmlns:a16="http://schemas.microsoft.com/office/drawing/2014/main" id="{AE92E9A9-17CC-4058-A066-38AAC6F538D2}"/>
                    </a:ext>
                  </a:extLst>
                </p14:cNvPr>
                <p14:cNvContentPartPr/>
                <p14:nvPr/>
              </p14:nvContentPartPr>
              <p14:xfrm>
                <a:off x="5256520" y="5570547"/>
                <a:ext cx="252720" cy="714600"/>
              </p14:xfrm>
            </p:contentPart>
          </mc:Choice>
          <mc:Fallback xmlns="">
            <p:pic>
              <p:nvPicPr>
                <p:cNvPr id="141" name="筆跡 140">
                  <a:extLst>
                    <a:ext uri="{FF2B5EF4-FFF2-40B4-BE49-F238E27FC236}">
                      <a16:creationId xmlns:a16="http://schemas.microsoft.com/office/drawing/2014/main" id="{AE92E9A9-17CC-4058-A066-38AAC6F538D2}"/>
                    </a:ext>
                  </a:extLst>
                </p:cNvPr>
                <p:cNvPicPr/>
                <p:nvPr/>
              </p:nvPicPr>
              <p:blipFill>
                <a:blip r:embed="rId187"/>
                <a:stretch>
                  <a:fillRect/>
                </a:stretch>
              </p:blipFill>
              <p:spPr>
                <a:xfrm>
                  <a:off x="5247880" y="5561547"/>
                  <a:ext cx="270360" cy="7322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43" name="筆跡 142">
                  <a:extLst>
                    <a:ext uri="{FF2B5EF4-FFF2-40B4-BE49-F238E27FC236}">
                      <a16:creationId xmlns:a16="http://schemas.microsoft.com/office/drawing/2014/main" id="{1F22BA6F-876D-4C9E-8D53-FF14EE540C5B}"/>
                    </a:ext>
                  </a:extLst>
                </p14:cNvPr>
                <p14:cNvContentPartPr/>
                <p14:nvPr/>
              </p14:nvContentPartPr>
              <p14:xfrm>
                <a:off x="5502760" y="6049707"/>
                <a:ext cx="468360" cy="514440"/>
              </p14:xfrm>
            </p:contentPart>
          </mc:Choice>
          <mc:Fallback xmlns="">
            <p:pic>
              <p:nvPicPr>
                <p:cNvPr id="143" name="筆跡 142">
                  <a:extLst>
                    <a:ext uri="{FF2B5EF4-FFF2-40B4-BE49-F238E27FC236}">
                      <a16:creationId xmlns:a16="http://schemas.microsoft.com/office/drawing/2014/main" id="{1F22BA6F-876D-4C9E-8D53-FF14EE540C5B}"/>
                    </a:ext>
                  </a:extLst>
                </p:cNvPr>
                <p:cNvPicPr/>
                <p:nvPr/>
              </p:nvPicPr>
              <p:blipFill>
                <a:blip r:embed="rId189"/>
                <a:stretch>
                  <a:fillRect/>
                </a:stretch>
              </p:blipFill>
              <p:spPr>
                <a:xfrm>
                  <a:off x="5494120" y="6040707"/>
                  <a:ext cx="486000" cy="532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0">
            <p14:nvContentPartPr>
              <p14:cNvPr id="145" name="筆跡 144">
                <a:extLst>
                  <a:ext uri="{FF2B5EF4-FFF2-40B4-BE49-F238E27FC236}">
                    <a16:creationId xmlns:a16="http://schemas.microsoft.com/office/drawing/2014/main" id="{BF0CA607-FCFB-4655-9B18-66274695C7ED}"/>
                  </a:ext>
                </a:extLst>
              </p14:cNvPr>
              <p14:cNvContentPartPr/>
              <p14:nvPr/>
            </p14:nvContentPartPr>
            <p14:xfrm>
              <a:off x="7361440" y="5443827"/>
              <a:ext cx="269640" cy="522360"/>
            </p14:xfrm>
          </p:contentPart>
        </mc:Choice>
        <mc:Fallback xmlns="">
          <p:pic>
            <p:nvPicPr>
              <p:cNvPr id="145" name="筆跡 144">
                <a:extLst>
                  <a:ext uri="{FF2B5EF4-FFF2-40B4-BE49-F238E27FC236}">
                    <a16:creationId xmlns:a16="http://schemas.microsoft.com/office/drawing/2014/main" id="{BF0CA607-FCFB-4655-9B18-66274695C7ED}"/>
                  </a:ext>
                </a:extLst>
              </p:cNvPr>
              <p:cNvPicPr/>
              <p:nvPr/>
            </p:nvPicPr>
            <p:blipFill>
              <a:blip r:embed="rId191"/>
              <a:stretch>
                <a:fillRect/>
              </a:stretch>
            </p:blipFill>
            <p:spPr>
              <a:xfrm>
                <a:off x="7352440" y="5434827"/>
                <a:ext cx="287280" cy="540000"/>
              </a:xfrm>
              <a:prstGeom prst="rect">
                <a:avLst/>
              </a:prstGeom>
            </p:spPr>
          </p:pic>
        </mc:Fallback>
      </mc:AlternateContent>
      <p:grpSp>
        <p:nvGrpSpPr>
          <p:cNvPr id="157" name="群組 156">
            <a:extLst>
              <a:ext uri="{FF2B5EF4-FFF2-40B4-BE49-F238E27FC236}">
                <a16:creationId xmlns:a16="http://schemas.microsoft.com/office/drawing/2014/main" id="{BA74446C-D7A6-49DC-9215-FD82798FA4D7}"/>
              </a:ext>
            </a:extLst>
          </p:cNvPr>
          <p:cNvGrpSpPr/>
          <p:nvPr/>
        </p:nvGrpSpPr>
        <p:grpSpPr>
          <a:xfrm>
            <a:off x="6307720" y="5104707"/>
            <a:ext cx="1884960" cy="1711440"/>
            <a:chOff x="6307720" y="5104707"/>
            <a:chExt cx="1884960" cy="1711440"/>
          </a:xfrm>
        </p:grpSpPr>
        <mc:AlternateContent xmlns:mc="http://schemas.openxmlformats.org/markup-compatibility/2006" xmlns:p14="http://schemas.microsoft.com/office/powerpoint/2010/main">
          <mc:Choice Requires="p14">
            <p:contentPart p14:bwMode="auto" r:id="rId192">
              <p14:nvContentPartPr>
                <p14:cNvPr id="28" name="筆跡 27">
                  <a:extLst>
                    <a:ext uri="{FF2B5EF4-FFF2-40B4-BE49-F238E27FC236}">
                      <a16:creationId xmlns:a16="http://schemas.microsoft.com/office/drawing/2014/main" id="{FC2929A1-0402-43F0-B4F5-E0F59887C1DC}"/>
                    </a:ext>
                  </a:extLst>
                </p14:cNvPr>
                <p14:cNvContentPartPr/>
                <p14:nvPr/>
              </p14:nvContentPartPr>
              <p14:xfrm>
                <a:off x="6307720" y="5104707"/>
                <a:ext cx="2520" cy="327600"/>
              </p14:xfrm>
            </p:contentPart>
          </mc:Choice>
          <mc:Fallback xmlns="">
            <p:pic>
              <p:nvPicPr>
                <p:cNvPr id="28" name="筆跡 27">
                  <a:extLst>
                    <a:ext uri="{FF2B5EF4-FFF2-40B4-BE49-F238E27FC236}">
                      <a16:creationId xmlns:a16="http://schemas.microsoft.com/office/drawing/2014/main" id="{FC2929A1-0402-43F0-B4F5-E0F59887C1DC}"/>
                    </a:ext>
                  </a:extLst>
                </p:cNvPr>
                <p:cNvPicPr/>
                <p:nvPr/>
              </p:nvPicPr>
              <p:blipFill>
                <a:blip r:embed="rId193"/>
                <a:stretch>
                  <a:fillRect/>
                </a:stretch>
              </p:blipFill>
              <p:spPr>
                <a:xfrm>
                  <a:off x="6299080" y="5095707"/>
                  <a:ext cx="2016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29" name="筆跡 28">
                  <a:extLst>
                    <a:ext uri="{FF2B5EF4-FFF2-40B4-BE49-F238E27FC236}">
                      <a16:creationId xmlns:a16="http://schemas.microsoft.com/office/drawing/2014/main" id="{735C34EB-52F5-4089-87D6-50B048123C86}"/>
                    </a:ext>
                  </a:extLst>
                </p14:cNvPr>
                <p14:cNvContentPartPr/>
                <p14:nvPr/>
              </p14:nvContentPartPr>
              <p14:xfrm>
                <a:off x="6334720" y="5679987"/>
                <a:ext cx="2520" cy="4320"/>
              </p14:xfrm>
            </p:contentPart>
          </mc:Choice>
          <mc:Fallback xmlns="">
            <p:pic>
              <p:nvPicPr>
                <p:cNvPr id="29" name="筆跡 28">
                  <a:extLst>
                    <a:ext uri="{FF2B5EF4-FFF2-40B4-BE49-F238E27FC236}">
                      <a16:creationId xmlns:a16="http://schemas.microsoft.com/office/drawing/2014/main" id="{735C34EB-52F5-4089-87D6-50B048123C86}"/>
                    </a:ext>
                  </a:extLst>
                </p:cNvPr>
                <p:cNvPicPr/>
                <p:nvPr/>
              </p:nvPicPr>
              <p:blipFill>
                <a:blip r:embed="rId195"/>
                <a:stretch>
                  <a:fillRect/>
                </a:stretch>
              </p:blipFill>
              <p:spPr>
                <a:xfrm>
                  <a:off x="6325720" y="5671347"/>
                  <a:ext cx="201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30" name="筆跡 29">
                  <a:extLst>
                    <a:ext uri="{FF2B5EF4-FFF2-40B4-BE49-F238E27FC236}">
                      <a16:creationId xmlns:a16="http://schemas.microsoft.com/office/drawing/2014/main" id="{3112E27D-F53C-42FC-83A4-C3BB660C0EDE}"/>
                    </a:ext>
                  </a:extLst>
                </p14:cNvPr>
                <p14:cNvContentPartPr/>
                <p14:nvPr/>
              </p14:nvContentPartPr>
              <p14:xfrm>
                <a:off x="6327160" y="5579907"/>
                <a:ext cx="10080" cy="196560"/>
              </p14:xfrm>
            </p:contentPart>
          </mc:Choice>
          <mc:Fallback xmlns="">
            <p:pic>
              <p:nvPicPr>
                <p:cNvPr id="30" name="筆跡 29">
                  <a:extLst>
                    <a:ext uri="{FF2B5EF4-FFF2-40B4-BE49-F238E27FC236}">
                      <a16:creationId xmlns:a16="http://schemas.microsoft.com/office/drawing/2014/main" id="{3112E27D-F53C-42FC-83A4-C3BB660C0EDE}"/>
                    </a:ext>
                  </a:extLst>
                </p:cNvPr>
                <p:cNvPicPr/>
                <p:nvPr/>
              </p:nvPicPr>
              <p:blipFill>
                <a:blip r:embed="rId197"/>
                <a:stretch>
                  <a:fillRect/>
                </a:stretch>
              </p:blipFill>
              <p:spPr>
                <a:xfrm>
                  <a:off x="6318160" y="5571267"/>
                  <a:ext cx="2772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31" name="筆跡 30">
                  <a:extLst>
                    <a:ext uri="{FF2B5EF4-FFF2-40B4-BE49-F238E27FC236}">
                      <a16:creationId xmlns:a16="http://schemas.microsoft.com/office/drawing/2014/main" id="{1710B9D2-EE29-445F-9616-39A306B4FBAF}"/>
                    </a:ext>
                  </a:extLst>
                </p14:cNvPr>
                <p14:cNvContentPartPr/>
                <p14:nvPr/>
              </p14:nvContentPartPr>
              <p14:xfrm>
                <a:off x="6368920" y="5687907"/>
                <a:ext cx="2520" cy="712440"/>
              </p14:xfrm>
            </p:contentPart>
          </mc:Choice>
          <mc:Fallback xmlns="">
            <p:pic>
              <p:nvPicPr>
                <p:cNvPr id="31" name="筆跡 30">
                  <a:extLst>
                    <a:ext uri="{FF2B5EF4-FFF2-40B4-BE49-F238E27FC236}">
                      <a16:creationId xmlns:a16="http://schemas.microsoft.com/office/drawing/2014/main" id="{1710B9D2-EE29-445F-9616-39A306B4FBAF}"/>
                    </a:ext>
                  </a:extLst>
                </p:cNvPr>
                <p:cNvPicPr/>
                <p:nvPr/>
              </p:nvPicPr>
              <p:blipFill>
                <a:blip r:embed="rId199"/>
                <a:stretch>
                  <a:fillRect/>
                </a:stretch>
              </p:blipFill>
              <p:spPr>
                <a:xfrm>
                  <a:off x="6359920" y="5678907"/>
                  <a:ext cx="20160" cy="7300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32" name="筆跡 31">
                  <a:extLst>
                    <a:ext uri="{FF2B5EF4-FFF2-40B4-BE49-F238E27FC236}">
                      <a16:creationId xmlns:a16="http://schemas.microsoft.com/office/drawing/2014/main" id="{E9417143-C131-4B7C-AC15-7BA6249E7586}"/>
                    </a:ext>
                  </a:extLst>
                </p14:cNvPr>
                <p14:cNvContentPartPr/>
                <p14:nvPr/>
              </p14:nvContentPartPr>
              <p14:xfrm>
                <a:off x="6310240" y="5702667"/>
                <a:ext cx="135360" cy="133920"/>
              </p14:xfrm>
            </p:contentPart>
          </mc:Choice>
          <mc:Fallback xmlns="">
            <p:pic>
              <p:nvPicPr>
                <p:cNvPr id="32" name="筆跡 31">
                  <a:extLst>
                    <a:ext uri="{FF2B5EF4-FFF2-40B4-BE49-F238E27FC236}">
                      <a16:creationId xmlns:a16="http://schemas.microsoft.com/office/drawing/2014/main" id="{E9417143-C131-4B7C-AC15-7BA6249E7586}"/>
                    </a:ext>
                  </a:extLst>
                </p:cNvPr>
                <p:cNvPicPr/>
                <p:nvPr/>
              </p:nvPicPr>
              <p:blipFill>
                <a:blip r:embed="rId201"/>
                <a:stretch>
                  <a:fillRect/>
                </a:stretch>
              </p:blipFill>
              <p:spPr>
                <a:xfrm>
                  <a:off x="6301600" y="5693667"/>
                  <a:ext cx="15300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35" name="筆跡 34">
                  <a:extLst>
                    <a:ext uri="{FF2B5EF4-FFF2-40B4-BE49-F238E27FC236}">
                      <a16:creationId xmlns:a16="http://schemas.microsoft.com/office/drawing/2014/main" id="{46E357C2-CDA3-481F-9E8A-EA7C518A781C}"/>
                    </a:ext>
                  </a:extLst>
                </p14:cNvPr>
                <p14:cNvContentPartPr/>
                <p14:nvPr/>
              </p14:nvContentPartPr>
              <p14:xfrm>
                <a:off x="6524800" y="6167067"/>
                <a:ext cx="127440" cy="412200"/>
              </p14:xfrm>
            </p:contentPart>
          </mc:Choice>
          <mc:Fallback xmlns="">
            <p:pic>
              <p:nvPicPr>
                <p:cNvPr id="35" name="筆跡 34">
                  <a:extLst>
                    <a:ext uri="{FF2B5EF4-FFF2-40B4-BE49-F238E27FC236}">
                      <a16:creationId xmlns:a16="http://schemas.microsoft.com/office/drawing/2014/main" id="{46E357C2-CDA3-481F-9E8A-EA7C518A781C}"/>
                    </a:ext>
                  </a:extLst>
                </p:cNvPr>
                <p:cNvPicPr/>
                <p:nvPr/>
              </p:nvPicPr>
              <p:blipFill>
                <a:blip r:embed="rId203"/>
                <a:stretch>
                  <a:fillRect/>
                </a:stretch>
              </p:blipFill>
              <p:spPr>
                <a:xfrm>
                  <a:off x="6516160" y="6158427"/>
                  <a:ext cx="145080" cy="4298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36" name="筆跡 35">
                  <a:extLst>
                    <a:ext uri="{FF2B5EF4-FFF2-40B4-BE49-F238E27FC236}">
                      <a16:creationId xmlns:a16="http://schemas.microsoft.com/office/drawing/2014/main" id="{DA6255EE-21DA-4036-9A34-B381E2655577}"/>
                    </a:ext>
                  </a:extLst>
                </p14:cNvPr>
                <p14:cNvContentPartPr/>
                <p14:nvPr/>
              </p14:nvContentPartPr>
              <p14:xfrm>
                <a:off x="6704440" y="6402147"/>
                <a:ext cx="46440" cy="149040"/>
              </p14:xfrm>
            </p:contentPart>
          </mc:Choice>
          <mc:Fallback xmlns="">
            <p:pic>
              <p:nvPicPr>
                <p:cNvPr id="36" name="筆跡 35">
                  <a:extLst>
                    <a:ext uri="{FF2B5EF4-FFF2-40B4-BE49-F238E27FC236}">
                      <a16:creationId xmlns:a16="http://schemas.microsoft.com/office/drawing/2014/main" id="{DA6255EE-21DA-4036-9A34-B381E2655577}"/>
                    </a:ext>
                  </a:extLst>
                </p:cNvPr>
                <p:cNvPicPr/>
                <p:nvPr/>
              </p:nvPicPr>
              <p:blipFill>
                <a:blip r:embed="rId205"/>
                <a:stretch>
                  <a:fillRect/>
                </a:stretch>
              </p:blipFill>
              <p:spPr>
                <a:xfrm>
                  <a:off x="6695440" y="6393147"/>
                  <a:ext cx="640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37" name="筆跡 36">
                  <a:extLst>
                    <a:ext uri="{FF2B5EF4-FFF2-40B4-BE49-F238E27FC236}">
                      <a16:creationId xmlns:a16="http://schemas.microsoft.com/office/drawing/2014/main" id="{68EF289A-DA68-4853-96BB-7619C4C92A86}"/>
                    </a:ext>
                  </a:extLst>
                </p14:cNvPr>
                <p14:cNvContentPartPr/>
                <p14:nvPr/>
              </p14:nvContentPartPr>
              <p14:xfrm>
                <a:off x="6839800" y="6366147"/>
                <a:ext cx="98280" cy="145800"/>
              </p14:xfrm>
            </p:contentPart>
          </mc:Choice>
          <mc:Fallback xmlns="">
            <p:pic>
              <p:nvPicPr>
                <p:cNvPr id="37" name="筆跡 36">
                  <a:extLst>
                    <a:ext uri="{FF2B5EF4-FFF2-40B4-BE49-F238E27FC236}">
                      <a16:creationId xmlns:a16="http://schemas.microsoft.com/office/drawing/2014/main" id="{68EF289A-DA68-4853-96BB-7619C4C92A86}"/>
                    </a:ext>
                  </a:extLst>
                </p:cNvPr>
                <p:cNvPicPr/>
                <p:nvPr/>
              </p:nvPicPr>
              <p:blipFill>
                <a:blip r:embed="rId207"/>
                <a:stretch>
                  <a:fillRect/>
                </a:stretch>
              </p:blipFill>
              <p:spPr>
                <a:xfrm>
                  <a:off x="6831160" y="6357147"/>
                  <a:ext cx="1159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39" name="筆跡 38">
                  <a:extLst>
                    <a:ext uri="{FF2B5EF4-FFF2-40B4-BE49-F238E27FC236}">
                      <a16:creationId xmlns:a16="http://schemas.microsoft.com/office/drawing/2014/main" id="{0D748A80-CEEF-413E-B9D8-070E2F39718B}"/>
                    </a:ext>
                  </a:extLst>
                </p14:cNvPr>
                <p14:cNvContentPartPr/>
                <p14:nvPr/>
              </p14:nvContentPartPr>
              <p14:xfrm>
                <a:off x="6987040" y="6389547"/>
                <a:ext cx="82800" cy="174600"/>
              </p14:xfrm>
            </p:contentPart>
          </mc:Choice>
          <mc:Fallback xmlns="">
            <p:pic>
              <p:nvPicPr>
                <p:cNvPr id="39" name="筆跡 38">
                  <a:extLst>
                    <a:ext uri="{FF2B5EF4-FFF2-40B4-BE49-F238E27FC236}">
                      <a16:creationId xmlns:a16="http://schemas.microsoft.com/office/drawing/2014/main" id="{0D748A80-CEEF-413E-B9D8-070E2F39718B}"/>
                    </a:ext>
                  </a:extLst>
                </p:cNvPr>
                <p:cNvPicPr/>
                <p:nvPr/>
              </p:nvPicPr>
              <p:blipFill>
                <a:blip r:embed="rId209"/>
                <a:stretch>
                  <a:fillRect/>
                </a:stretch>
              </p:blipFill>
              <p:spPr>
                <a:xfrm>
                  <a:off x="6978040" y="6380907"/>
                  <a:ext cx="10044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40" name="筆跡 39">
                  <a:extLst>
                    <a:ext uri="{FF2B5EF4-FFF2-40B4-BE49-F238E27FC236}">
                      <a16:creationId xmlns:a16="http://schemas.microsoft.com/office/drawing/2014/main" id="{2B9294A9-7321-4594-BEE3-813BBEB9CBD0}"/>
                    </a:ext>
                  </a:extLst>
                </p14:cNvPr>
                <p14:cNvContentPartPr/>
                <p14:nvPr/>
              </p14:nvContentPartPr>
              <p14:xfrm>
                <a:off x="7180360" y="6194067"/>
                <a:ext cx="2520" cy="317880"/>
              </p14:xfrm>
            </p:contentPart>
          </mc:Choice>
          <mc:Fallback xmlns="">
            <p:pic>
              <p:nvPicPr>
                <p:cNvPr id="40" name="筆跡 39">
                  <a:extLst>
                    <a:ext uri="{FF2B5EF4-FFF2-40B4-BE49-F238E27FC236}">
                      <a16:creationId xmlns:a16="http://schemas.microsoft.com/office/drawing/2014/main" id="{2B9294A9-7321-4594-BEE3-813BBEB9CBD0}"/>
                    </a:ext>
                  </a:extLst>
                </p:cNvPr>
                <p:cNvPicPr/>
                <p:nvPr/>
              </p:nvPicPr>
              <p:blipFill>
                <a:blip r:embed="rId211"/>
                <a:stretch>
                  <a:fillRect/>
                </a:stretch>
              </p:blipFill>
              <p:spPr>
                <a:xfrm>
                  <a:off x="7171720" y="6185427"/>
                  <a:ext cx="2016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41" name="筆跡 40">
                  <a:extLst>
                    <a:ext uri="{FF2B5EF4-FFF2-40B4-BE49-F238E27FC236}">
                      <a16:creationId xmlns:a16="http://schemas.microsoft.com/office/drawing/2014/main" id="{3EDF6857-D922-40B9-994E-C7960EC7F250}"/>
                    </a:ext>
                  </a:extLst>
                </p14:cNvPr>
                <p14:cNvContentPartPr/>
                <p14:nvPr/>
              </p14:nvContentPartPr>
              <p14:xfrm>
                <a:off x="7081000" y="6276867"/>
                <a:ext cx="149040" cy="38880"/>
              </p14:xfrm>
            </p:contentPart>
          </mc:Choice>
          <mc:Fallback xmlns="">
            <p:pic>
              <p:nvPicPr>
                <p:cNvPr id="41" name="筆跡 40">
                  <a:extLst>
                    <a:ext uri="{FF2B5EF4-FFF2-40B4-BE49-F238E27FC236}">
                      <a16:creationId xmlns:a16="http://schemas.microsoft.com/office/drawing/2014/main" id="{3EDF6857-D922-40B9-994E-C7960EC7F250}"/>
                    </a:ext>
                  </a:extLst>
                </p:cNvPr>
                <p:cNvPicPr/>
                <p:nvPr/>
              </p:nvPicPr>
              <p:blipFill>
                <a:blip r:embed="rId213"/>
                <a:stretch>
                  <a:fillRect/>
                </a:stretch>
              </p:blipFill>
              <p:spPr>
                <a:xfrm>
                  <a:off x="7072360" y="6267867"/>
                  <a:ext cx="16668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42" name="筆跡 41">
                  <a:extLst>
                    <a:ext uri="{FF2B5EF4-FFF2-40B4-BE49-F238E27FC236}">
                      <a16:creationId xmlns:a16="http://schemas.microsoft.com/office/drawing/2014/main" id="{FEAD139A-E175-4435-B27A-2A84F09646CD}"/>
                    </a:ext>
                  </a:extLst>
                </p14:cNvPr>
                <p14:cNvContentPartPr/>
                <p14:nvPr/>
              </p14:nvContentPartPr>
              <p14:xfrm>
                <a:off x="7281160" y="6392427"/>
                <a:ext cx="23760" cy="152280"/>
              </p14:xfrm>
            </p:contentPart>
          </mc:Choice>
          <mc:Fallback xmlns="">
            <p:pic>
              <p:nvPicPr>
                <p:cNvPr id="42" name="筆跡 41">
                  <a:extLst>
                    <a:ext uri="{FF2B5EF4-FFF2-40B4-BE49-F238E27FC236}">
                      <a16:creationId xmlns:a16="http://schemas.microsoft.com/office/drawing/2014/main" id="{FEAD139A-E175-4435-B27A-2A84F09646CD}"/>
                    </a:ext>
                  </a:extLst>
                </p:cNvPr>
                <p:cNvPicPr/>
                <p:nvPr/>
              </p:nvPicPr>
              <p:blipFill>
                <a:blip r:embed="rId215"/>
                <a:stretch>
                  <a:fillRect/>
                </a:stretch>
              </p:blipFill>
              <p:spPr>
                <a:xfrm>
                  <a:off x="7272160" y="6383427"/>
                  <a:ext cx="414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43" name="筆跡 42">
                  <a:extLst>
                    <a:ext uri="{FF2B5EF4-FFF2-40B4-BE49-F238E27FC236}">
                      <a16:creationId xmlns:a16="http://schemas.microsoft.com/office/drawing/2014/main" id="{2ACEA8EE-3F01-486C-85AF-A721A6209BE4}"/>
                    </a:ext>
                  </a:extLst>
                </p14:cNvPr>
                <p14:cNvContentPartPr/>
                <p14:nvPr/>
              </p14:nvContentPartPr>
              <p14:xfrm>
                <a:off x="7254160" y="6209547"/>
                <a:ext cx="16560" cy="50400"/>
              </p14:xfrm>
            </p:contentPart>
          </mc:Choice>
          <mc:Fallback xmlns="">
            <p:pic>
              <p:nvPicPr>
                <p:cNvPr id="43" name="筆跡 42">
                  <a:extLst>
                    <a:ext uri="{FF2B5EF4-FFF2-40B4-BE49-F238E27FC236}">
                      <a16:creationId xmlns:a16="http://schemas.microsoft.com/office/drawing/2014/main" id="{2ACEA8EE-3F01-486C-85AF-A721A6209BE4}"/>
                    </a:ext>
                  </a:extLst>
                </p:cNvPr>
                <p:cNvPicPr/>
                <p:nvPr/>
              </p:nvPicPr>
              <p:blipFill>
                <a:blip r:embed="rId217"/>
                <a:stretch>
                  <a:fillRect/>
                </a:stretch>
              </p:blipFill>
              <p:spPr>
                <a:xfrm>
                  <a:off x="7245520" y="6200547"/>
                  <a:ext cx="3420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44" name="筆跡 43">
                  <a:extLst>
                    <a:ext uri="{FF2B5EF4-FFF2-40B4-BE49-F238E27FC236}">
                      <a16:creationId xmlns:a16="http://schemas.microsoft.com/office/drawing/2014/main" id="{98589E7A-8247-4EDC-9315-C1D7D7169993}"/>
                    </a:ext>
                  </a:extLst>
                </p14:cNvPr>
                <p14:cNvContentPartPr/>
                <p14:nvPr/>
              </p14:nvContentPartPr>
              <p14:xfrm>
                <a:off x="7359640" y="6357147"/>
                <a:ext cx="230760" cy="151200"/>
              </p14:xfrm>
            </p:contentPart>
          </mc:Choice>
          <mc:Fallback xmlns="">
            <p:pic>
              <p:nvPicPr>
                <p:cNvPr id="44" name="筆跡 43">
                  <a:extLst>
                    <a:ext uri="{FF2B5EF4-FFF2-40B4-BE49-F238E27FC236}">
                      <a16:creationId xmlns:a16="http://schemas.microsoft.com/office/drawing/2014/main" id="{98589E7A-8247-4EDC-9315-C1D7D7169993}"/>
                    </a:ext>
                  </a:extLst>
                </p:cNvPr>
                <p:cNvPicPr/>
                <p:nvPr/>
              </p:nvPicPr>
              <p:blipFill>
                <a:blip r:embed="rId219"/>
                <a:stretch>
                  <a:fillRect/>
                </a:stretch>
              </p:blipFill>
              <p:spPr>
                <a:xfrm>
                  <a:off x="7351000" y="6348147"/>
                  <a:ext cx="24840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45" name="筆跡 44">
                  <a:extLst>
                    <a:ext uri="{FF2B5EF4-FFF2-40B4-BE49-F238E27FC236}">
                      <a16:creationId xmlns:a16="http://schemas.microsoft.com/office/drawing/2014/main" id="{5FD8FC38-8887-4A88-982F-AF278C9C18ED}"/>
                    </a:ext>
                  </a:extLst>
                </p14:cNvPr>
                <p14:cNvContentPartPr/>
                <p14:nvPr/>
              </p14:nvContentPartPr>
              <p14:xfrm>
                <a:off x="6945280" y="6147987"/>
                <a:ext cx="88200" cy="668160"/>
              </p14:xfrm>
            </p:contentPart>
          </mc:Choice>
          <mc:Fallback xmlns="">
            <p:pic>
              <p:nvPicPr>
                <p:cNvPr id="45" name="筆跡 44">
                  <a:extLst>
                    <a:ext uri="{FF2B5EF4-FFF2-40B4-BE49-F238E27FC236}">
                      <a16:creationId xmlns:a16="http://schemas.microsoft.com/office/drawing/2014/main" id="{5FD8FC38-8887-4A88-982F-AF278C9C18ED}"/>
                    </a:ext>
                  </a:extLst>
                </p:cNvPr>
                <p:cNvPicPr/>
                <p:nvPr/>
              </p:nvPicPr>
              <p:blipFill>
                <a:blip r:embed="rId221"/>
                <a:stretch>
                  <a:fillRect/>
                </a:stretch>
              </p:blipFill>
              <p:spPr>
                <a:xfrm>
                  <a:off x="6936280" y="6138987"/>
                  <a:ext cx="105840" cy="6858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46" name="筆跡 45">
                  <a:extLst>
                    <a:ext uri="{FF2B5EF4-FFF2-40B4-BE49-F238E27FC236}">
                      <a16:creationId xmlns:a16="http://schemas.microsoft.com/office/drawing/2014/main" id="{939ACA3C-3725-491E-83A4-AC9AB7D89682}"/>
                    </a:ext>
                  </a:extLst>
                </p14:cNvPr>
                <p14:cNvContentPartPr/>
                <p14:nvPr/>
              </p14:nvContentPartPr>
              <p14:xfrm>
                <a:off x="7622080" y="6132507"/>
                <a:ext cx="120240" cy="516240"/>
              </p14:xfrm>
            </p:contentPart>
          </mc:Choice>
          <mc:Fallback xmlns="">
            <p:pic>
              <p:nvPicPr>
                <p:cNvPr id="46" name="筆跡 45">
                  <a:extLst>
                    <a:ext uri="{FF2B5EF4-FFF2-40B4-BE49-F238E27FC236}">
                      <a16:creationId xmlns:a16="http://schemas.microsoft.com/office/drawing/2014/main" id="{939ACA3C-3725-491E-83A4-AC9AB7D89682}"/>
                    </a:ext>
                  </a:extLst>
                </p:cNvPr>
                <p:cNvPicPr/>
                <p:nvPr/>
              </p:nvPicPr>
              <p:blipFill>
                <a:blip r:embed="rId223"/>
                <a:stretch>
                  <a:fillRect/>
                </a:stretch>
              </p:blipFill>
              <p:spPr>
                <a:xfrm>
                  <a:off x="7613440" y="6123507"/>
                  <a:ext cx="137880" cy="5338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46" name="筆跡 145">
                  <a:extLst>
                    <a:ext uri="{FF2B5EF4-FFF2-40B4-BE49-F238E27FC236}">
                      <a16:creationId xmlns:a16="http://schemas.microsoft.com/office/drawing/2014/main" id="{478099BA-7562-4147-8109-BC788FF89199}"/>
                    </a:ext>
                  </a:extLst>
                </p14:cNvPr>
                <p14:cNvContentPartPr/>
                <p14:nvPr/>
              </p14:nvContentPartPr>
              <p14:xfrm>
                <a:off x="7653040" y="5603307"/>
                <a:ext cx="151200" cy="658800"/>
              </p14:xfrm>
            </p:contentPart>
          </mc:Choice>
          <mc:Fallback xmlns="">
            <p:pic>
              <p:nvPicPr>
                <p:cNvPr id="146" name="筆跡 145">
                  <a:extLst>
                    <a:ext uri="{FF2B5EF4-FFF2-40B4-BE49-F238E27FC236}">
                      <a16:creationId xmlns:a16="http://schemas.microsoft.com/office/drawing/2014/main" id="{478099BA-7562-4147-8109-BC788FF89199}"/>
                    </a:ext>
                  </a:extLst>
                </p:cNvPr>
                <p:cNvPicPr/>
                <p:nvPr/>
              </p:nvPicPr>
              <p:blipFill>
                <a:blip r:embed="rId225"/>
                <a:stretch>
                  <a:fillRect/>
                </a:stretch>
              </p:blipFill>
              <p:spPr>
                <a:xfrm>
                  <a:off x="7644400" y="5594307"/>
                  <a:ext cx="168840" cy="6764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7" name="筆跡 146">
                  <a:extLst>
                    <a:ext uri="{FF2B5EF4-FFF2-40B4-BE49-F238E27FC236}">
                      <a16:creationId xmlns:a16="http://schemas.microsoft.com/office/drawing/2014/main" id="{0494C5FB-F8BF-4124-A19E-12697F8AE679}"/>
                    </a:ext>
                  </a:extLst>
                </p14:cNvPr>
                <p14:cNvContentPartPr/>
                <p14:nvPr/>
              </p14:nvContentPartPr>
              <p14:xfrm>
                <a:off x="7744120" y="5625987"/>
                <a:ext cx="28080" cy="83520"/>
              </p14:xfrm>
            </p:contentPart>
          </mc:Choice>
          <mc:Fallback xmlns="">
            <p:pic>
              <p:nvPicPr>
                <p:cNvPr id="147" name="筆跡 146">
                  <a:extLst>
                    <a:ext uri="{FF2B5EF4-FFF2-40B4-BE49-F238E27FC236}">
                      <a16:creationId xmlns:a16="http://schemas.microsoft.com/office/drawing/2014/main" id="{0494C5FB-F8BF-4124-A19E-12697F8AE679}"/>
                    </a:ext>
                  </a:extLst>
                </p:cNvPr>
                <p:cNvPicPr/>
                <p:nvPr/>
              </p:nvPicPr>
              <p:blipFill>
                <a:blip r:embed="rId227"/>
                <a:stretch>
                  <a:fillRect/>
                </a:stretch>
              </p:blipFill>
              <p:spPr>
                <a:xfrm>
                  <a:off x="7735120" y="5616987"/>
                  <a:ext cx="4572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8" name="筆跡 147">
                  <a:extLst>
                    <a:ext uri="{FF2B5EF4-FFF2-40B4-BE49-F238E27FC236}">
                      <a16:creationId xmlns:a16="http://schemas.microsoft.com/office/drawing/2014/main" id="{7C4CB229-33C8-46B7-BA74-476F213319C1}"/>
                    </a:ext>
                  </a:extLst>
                </p14:cNvPr>
                <p14:cNvContentPartPr/>
                <p14:nvPr/>
              </p14:nvContentPartPr>
              <p14:xfrm>
                <a:off x="7705600" y="5626347"/>
                <a:ext cx="65520" cy="84960"/>
              </p14:xfrm>
            </p:contentPart>
          </mc:Choice>
          <mc:Fallback xmlns="">
            <p:pic>
              <p:nvPicPr>
                <p:cNvPr id="148" name="筆跡 147">
                  <a:extLst>
                    <a:ext uri="{FF2B5EF4-FFF2-40B4-BE49-F238E27FC236}">
                      <a16:creationId xmlns:a16="http://schemas.microsoft.com/office/drawing/2014/main" id="{7C4CB229-33C8-46B7-BA74-476F213319C1}"/>
                    </a:ext>
                  </a:extLst>
                </p:cNvPr>
                <p:cNvPicPr/>
                <p:nvPr/>
              </p:nvPicPr>
              <p:blipFill>
                <a:blip r:embed="rId229"/>
                <a:stretch>
                  <a:fillRect/>
                </a:stretch>
              </p:blipFill>
              <p:spPr>
                <a:xfrm>
                  <a:off x="7696960" y="5617347"/>
                  <a:ext cx="8316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9" name="筆跡 148">
                  <a:extLst>
                    <a:ext uri="{FF2B5EF4-FFF2-40B4-BE49-F238E27FC236}">
                      <a16:creationId xmlns:a16="http://schemas.microsoft.com/office/drawing/2014/main" id="{54635D93-5C26-4A42-B3BD-87E461108DD9}"/>
                    </a:ext>
                  </a:extLst>
                </p14:cNvPr>
                <p14:cNvContentPartPr/>
                <p14:nvPr/>
              </p14:nvContentPartPr>
              <p14:xfrm>
                <a:off x="7800640" y="5912907"/>
                <a:ext cx="111600" cy="326520"/>
              </p14:xfrm>
            </p:contentPart>
          </mc:Choice>
          <mc:Fallback xmlns="">
            <p:pic>
              <p:nvPicPr>
                <p:cNvPr id="149" name="筆跡 148">
                  <a:extLst>
                    <a:ext uri="{FF2B5EF4-FFF2-40B4-BE49-F238E27FC236}">
                      <a16:creationId xmlns:a16="http://schemas.microsoft.com/office/drawing/2014/main" id="{54635D93-5C26-4A42-B3BD-87E461108DD9}"/>
                    </a:ext>
                  </a:extLst>
                </p:cNvPr>
                <p:cNvPicPr/>
                <p:nvPr/>
              </p:nvPicPr>
              <p:blipFill>
                <a:blip r:embed="rId231"/>
                <a:stretch>
                  <a:fillRect/>
                </a:stretch>
              </p:blipFill>
              <p:spPr>
                <a:xfrm>
                  <a:off x="7792000" y="5904267"/>
                  <a:ext cx="12924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50" name="筆跡 149">
                  <a:extLst>
                    <a:ext uri="{FF2B5EF4-FFF2-40B4-BE49-F238E27FC236}">
                      <a16:creationId xmlns:a16="http://schemas.microsoft.com/office/drawing/2014/main" id="{06CCF0E7-8959-449C-94AC-4ACAE994CFD1}"/>
                    </a:ext>
                  </a:extLst>
                </p14:cNvPr>
                <p14:cNvContentPartPr/>
                <p14:nvPr/>
              </p14:nvContentPartPr>
              <p14:xfrm>
                <a:off x="7919440" y="6245907"/>
                <a:ext cx="4680" cy="104400"/>
              </p14:xfrm>
            </p:contentPart>
          </mc:Choice>
          <mc:Fallback xmlns="">
            <p:pic>
              <p:nvPicPr>
                <p:cNvPr id="150" name="筆跡 149">
                  <a:extLst>
                    <a:ext uri="{FF2B5EF4-FFF2-40B4-BE49-F238E27FC236}">
                      <a16:creationId xmlns:a16="http://schemas.microsoft.com/office/drawing/2014/main" id="{06CCF0E7-8959-449C-94AC-4ACAE994CFD1}"/>
                    </a:ext>
                  </a:extLst>
                </p:cNvPr>
                <p:cNvPicPr/>
                <p:nvPr/>
              </p:nvPicPr>
              <p:blipFill>
                <a:blip r:embed="rId233"/>
                <a:stretch>
                  <a:fillRect/>
                </a:stretch>
              </p:blipFill>
              <p:spPr>
                <a:xfrm>
                  <a:off x="7910800" y="6237267"/>
                  <a:ext cx="223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51" name="筆跡 150">
                  <a:extLst>
                    <a:ext uri="{FF2B5EF4-FFF2-40B4-BE49-F238E27FC236}">
                      <a16:creationId xmlns:a16="http://schemas.microsoft.com/office/drawing/2014/main" id="{89E61010-CCBB-4FEF-890B-CD49068E95A1}"/>
                    </a:ext>
                  </a:extLst>
                </p14:cNvPr>
                <p14:cNvContentPartPr/>
                <p14:nvPr/>
              </p14:nvContentPartPr>
              <p14:xfrm>
                <a:off x="7789120" y="5616267"/>
                <a:ext cx="150120" cy="326160"/>
              </p14:xfrm>
            </p:contentPart>
          </mc:Choice>
          <mc:Fallback xmlns="">
            <p:pic>
              <p:nvPicPr>
                <p:cNvPr id="151" name="筆跡 150">
                  <a:extLst>
                    <a:ext uri="{FF2B5EF4-FFF2-40B4-BE49-F238E27FC236}">
                      <a16:creationId xmlns:a16="http://schemas.microsoft.com/office/drawing/2014/main" id="{89E61010-CCBB-4FEF-890B-CD49068E95A1}"/>
                    </a:ext>
                  </a:extLst>
                </p:cNvPr>
                <p:cNvPicPr/>
                <p:nvPr/>
              </p:nvPicPr>
              <p:blipFill>
                <a:blip r:embed="rId235"/>
                <a:stretch>
                  <a:fillRect/>
                </a:stretch>
              </p:blipFill>
              <p:spPr>
                <a:xfrm>
                  <a:off x="7780480" y="5607627"/>
                  <a:ext cx="16776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52" name="筆跡 151">
                  <a:extLst>
                    <a:ext uri="{FF2B5EF4-FFF2-40B4-BE49-F238E27FC236}">
                      <a16:creationId xmlns:a16="http://schemas.microsoft.com/office/drawing/2014/main" id="{9C54E66E-5348-4ACD-B957-4CF220EC550A}"/>
                    </a:ext>
                  </a:extLst>
                </p14:cNvPr>
                <p14:cNvContentPartPr/>
                <p14:nvPr/>
              </p14:nvContentPartPr>
              <p14:xfrm>
                <a:off x="7979200" y="5959347"/>
                <a:ext cx="14400" cy="10080"/>
              </p14:xfrm>
            </p:contentPart>
          </mc:Choice>
          <mc:Fallback xmlns="">
            <p:pic>
              <p:nvPicPr>
                <p:cNvPr id="152" name="筆跡 151">
                  <a:extLst>
                    <a:ext uri="{FF2B5EF4-FFF2-40B4-BE49-F238E27FC236}">
                      <a16:creationId xmlns:a16="http://schemas.microsoft.com/office/drawing/2014/main" id="{9C54E66E-5348-4ACD-B957-4CF220EC550A}"/>
                    </a:ext>
                  </a:extLst>
                </p:cNvPr>
                <p:cNvPicPr/>
                <p:nvPr/>
              </p:nvPicPr>
              <p:blipFill>
                <a:blip r:embed="rId237"/>
                <a:stretch>
                  <a:fillRect/>
                </a:stretch>
              </p:blipFill>
              <p:spPr>
                <a:xfrm>
                  <a:off x="7970560" y="5950347"/>
                  <a:ext cx="32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3" name="筆跡 152">
                  <a:extLst>
                    <a:ext uri="{FF2B5EF4-FFF2-40B4-BE49-F238E27FC236}">
                      <a16:creationId xmlns:a16="http://schemas.microsoft.com/office/drawing/2014/main" id="{9ED41F42-F370-4A04-B388-98F23960BA88}"/>
                    </a:ext>
                  </a:extLst>
                </p14:cNvPr>
                <p14:cNvContentPartPr/>
                <p14:nvPr/>
              </p14:nvContentPartPr>
              <p14:xfrm>
                <a:off x="8022040" y="5637867"/>
                <a:ext cx="133920" cy="347040"/>
              </p14:xfrm>
            </p:contentPart>
          </mc:Choice>
          <mc:Fallback xmlns="">
            <p:pic>
              <p:nvPicPr>
                <p:cNvPr id="153" name="筆跡 152">
                  <a:extLst>
                    <a:ext uri="{FF2B5EF4-FFF2-40B4-BE49-F238E27FC236}">
                      <a16:creationId xmlns:a16="http://schemas.microsoft.com/office/drawing/2014/main" id="{9ED41F42-F370-4A04-B388-98F23960BA88}"/>
                    </a:ext>
                  </a:extLst>
                </p:cNvPr>
                <p:cNvPicPr/>
                <p:nvPr/>
              </p:nvPicPr>
              <p:blipFill>
                <a:blip r:embed="rId239"/>
                <a:stretch>
                  <a:fillRect/>
                </a:stretch>
              </p:blipFill>
              <p:spPr>
                <a:xfrm>
                  <a:off x="8013400" y="5628867"/>
                  <a:ext cx="15156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4" name="筆跡 153">
                  <a:extLst>
                    <a:ext uri="{FF2B5EF4-FFF2-40B4-BE49-F238E27FC236}">
                      <a16:creationId xmlns:a16="http://schemas.microsoft.com/office/drawing/2014/main" id="{81F952F2-449A-4335-B813-5F3D73AEC666}"/>
                    </a:ext>
                  </a:extLst>
                </p14:cNvPr>
                <p14:cNvContentPartPr/>
                <p14:nvPr/>
              </p14:nvContentPartPr>
              <p14:xfrm>
                <a:off x="8082160" y="5706987"/>
                <a:ext cx="110520" cy="90720"/>
              </p14:xfrm>
            </p:contentPart>
          </mc:Choice>
          <mc:Fallback xmlns="">
            <p:pic>
              <p:nvPicPr>
                <p:cNvPr id="154" name="筆跡 153">
                  <a:extLst>
                    <a:ext uri="{FF2B5EF4-FFF2-40B4-BE49-F238E27FC236}">
                      <a16:creationId xmlns:a16="http://schemas.microsoft.com/office/drawing/2014/main" id="{81F952F2-449A-4335-B813-5F3D73AEC666}"/>
                    </a:ext>
                  </a:extLst>
                </p:cNvPr>
                <p:cNvPicPr/>
                <p:nvPr/>
              </p:nvPicPr>
              <p:blipFill>
                <a:blip r:embed="rId241"/>
                <a:stretch>
                  <a:fillRect/>
                </a:stretch>
              </p:blipFill>
              <p:spPr>
                <a:xfrm>
                  <a:off x="8073160" y="5698347"/>
                  <a:ext cx="12816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55" name="筆跡 154">
                  <a:extLst>
                    <a:ext uri="{FF2B5EF4-FFF2-40B4-BE49-F238E27FC236}">
                      <a16:creationId xmlns:a16="http://schemas.microsoft.com/office/drawing/2014/main" id="{B337C147-8394-4360-9973-4D457E0A3D34}"/>
                    </a:ext>
                  </a:extLst>
                </p14:cNvPr>
                <p14:cNvContentPartPr/>
                <p14:nvPr/>
              </p14:nvContentPartPr>
              <p14:xfrm>
                <a:off x="7846720" y="6190107"/>
                <a:ext cx="306360" cy="84600"/>
              </p14:xfrm>
            </p:contentPart>
          </mc:Choice>
          <mc:Fallback xmlns="">
            <p:pic>
              <p:nvPicPr>
                <p:cNvPr id="155" name="筆跡 154">
                  <a:extLst>
                    <a:ext uri="{FF2B5EF4-FFF2-40B4-BE49-F238E27FC236}">
                      <a16:creationId xmlns:a16="http://schemas.microsoft.com/office/drawing/2014/main" id="{B337C147-8394-4360-9973-4D457E0A3D34}"/>
                    </a:ext>
                  </a:extLst>
                </p:cNvPr>
                <p:cNvPicPr/>
                <p:nvPr/>
              </p:nvPicPr>
              <p:blipFill>
                <a:blip r:embed="rId243"/>
                <a:stretch>
                  <a:fillRect/>
                </a:stretch>
              </p:blipFill>
              <p:spPr>
                <a:xfrm>
                  <a:off x="7838080" y="6181467"/>
                  <a:ext cx="32400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6" name="筆跡 155">
                  <a:extLst>
                    <a:ext uri="{FF2B5EF4-FFF2-40B4-BE49-F238E27FC236}">
                      <a16:creationId xmlns:a16="http://schemas.microsoft.com/office/drawing/2014/main" id="{1B960E2C-A1E0-4A53-9A2B-0C3A74CA3A62}"/>
                    </a:ext>
                  </a:extLst>
                </p14:cNvPr>
                <p14:cNvContentPartPr/>
                <p14:nvPr/>
              </p14:nvContentPartPr>
              <p14:xfrm>
                <a:off x="7809280" y="6332667"/>
                <a:ext cx="370440" cy="79200"/>
              </p14:xfrm>
            </p:contentPart>
          </mc:Choice>
          <mc:Fallback xmlns="">
            <p:pic>
              <p:nvPicPr>
                <p:cNvPr id="156" name="筆跡 155">
                  <a:extLst>
                    <a:ext uri="{FF2B5EF4-FFF2-40B4-BE49-F238E27FC236}">
                      <a16:creationId xmlns:a16="http://schemas.microsoft.com/office/drawing/2014/main" id="{1B960E2C-A1E0-4A53-9A2B-0C3A74CA3A62}"/>
                    </a:ext>
                  </a:extLst>
                </p:cNvPr>
                <p:cNvPicPr/>
                <p:nvPr/>
              </p:nvPicPr>
              <p:blipFill>
                <a:blip r:embed="rId245"/>
                <a:stretch>
                  <a:fillRect/>
                </a:stretch>
              </p:blipFill>
              <p:spPr>
                <a:xfrm>
                  <a:off x="7800640" y="6324027"/>
                  <a:ext cx="388080" cy="96840"/>
                </a:xfrm>
                <a:prstGeom prst="rect">
                  <a:avLst/>
                </a:prstGeom>
              </p:spPr>
            </p:pic>
          </mc:Fallback>
        </mc:AlternateContent>
      </p:grpSp>
    </p:spTree>
    <p:extLst>
      <p:ext uri="{BB962C8B-B14F-4D97-AF65-F5344CB8AC3E}">
        <p14:creationId xmlns:p14="http://schemas.microsoft.com/office/powerpoint/2010/main" val="188510803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1D9E3268-F137-418C-92B5-81741641E857}"/>
              </a:ext>
            </a:extLst>
          </p:cNvPr>
          <p:cNvPicPr>
            <a:picLocks noChangeAspect="1"/>
          </p:cNvPicPr>
          <p:nvPr/>
        </p:nvPicPr>
        <p:blipFill>
          <a:blip r:embed="rId2"/>
          <a:stretch>
            <a:fillRect/>
          </a:stretch>
        </p:blipFill>
        <p:spPr>
          <a:xfrm>
            <a:off x="2619803" y="1124744"/>
            <a:ext cx="6488701" cy="5688632"/>
          </a:xfrm>
          <a:prstGeom prst="rect">
            <a:avLst/>
          </a:prstGeom>
        </p:spPr>
      </p:pic>
      <p:sp>
        <p:nvSpPr>
          <p:cNvPr id="2" name="標題 1">
            <a:extLst>
              <a:ext uri="{FF2B5EF4-FFF2-40B4-BE49-F238E27FC236}">
                <a16:creationId xmlns:a16="http://schemas.microsoft.com/office/drawing/2014/main" id="{5FE15C83-DAD5-4648-A80A-248B5ABA8ACD}"/>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053C72F2-92C2-4D26-B187-903B69B3F684}"/>
              </a:ext>
            </a:extLst>
          </p:cNvPr>
          <p:cNvSpPr>
            <a:spLocks noGrp="1"/>
          </p:cNvSpPr>
          <p:nvPr>
            <p:ph type="sldNum" sz="quarter" idx="12"/>
          </p:nvPr>
        </p:nvSpPr>
        <p:spPr/>
        <p:txBody>
          <a:bodyPr/>
          <a:lstStyle/>
          <a:p>
            <a:fld id="{8632C2C5-20A0-4062-ADB6-29D76B962CAE}" type="slidenum">
              <a:rPr lang="zh-TW" altLang="en-US" smtClean="0"/>
              <a:pPr/>
              <a:t>46</a:t>
            </a:fld>
            <a:endParaRPr lang="zh-TW" altLang="en-US"/>
          </a:p>
        </p:txBody>
      </p:sp>
      <p:sp>
        <p:nvSpPr>
          <p:cNvPr id="6" name="文字方塊 5">
            <a:extLst>
              <a:ext uri="{FF2B5EF4-FFF2-40B4-BE49-F238E27FC236}">
                <a16:creationId xmlns:a16="http://schemas.microsoft.com/office/drawing/2014/main" id="{3D25C7D2-11A7-4A9D-8935-9A6163A59A76}"/>
              </a:ext>
            </a:extLst>
          </p:cNvPr>
          <p:cNvSpPr txBox="1"/>
          <p:nvPr/>
        </p:nvSpPr>
        <p:spPr>
          <a:xfrm>
            <a:off x="323528" y="1340768"/>
            <a:ext cx="3510136" cy="3785652"/>
          </a:xfrm>
          <a:prstGeom prst="rect">
            <a:avLst/>
          </a:prstGeom>
          <a:noFill/>
        </p:spPr>
        <p:txBody>
          <a:bodyPr wrap="square">
            <a:spAutoFit/>
          </a:bodyPr>
          <a:lstStyle/>
          <a:p>
            <a:r>
              <a:rPr lang="en-US" altLang="zh-TW" sz="1000" dirty="0">
                <a:solidFill>
                  <a:srgbClr val="FFFFFF"/>
                </a:solidFill>
                <a:highlight>
                  <a:srgbClr val="000000"/>
                </a:highlight>
                <a:latin typeface="Courier New" panose="02070309020205020404" pitchFamily="49" charset="0"/>
              </a:rPr>
              <a:t>FB</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err="1">
                <a:solidFill>
                  <a:srgbClr val="FFFFFF"/>
                </a:solidFill>
                <a:highlight>
                  <a:srgbClr val="000000"/>
                </a:highlight>
                <a:latin typeface="Courier New" panose="02070309020205020404" pitchFamily="49" charset="0"/>
              </a:rPr>
              <a:t>st</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binom</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cdf</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k</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p>
          <a:p>
            <a:r>
              <a:rPr lang="en-US" altLang="zh-TW" sz="1000" b="0" dirty="0">
                <a:solidFill>
                  <a:srgbClr val="FFFFFF"/>
                </a:solidFill>
                <a:highlight>
                  <a:srgbClr val="000000"/>
                </a:highlight>
                <a:latin typeface="Courier New" panose="02070309020205020404" pitchFamily="49" charset="0"/>
              </a:rPr>
              <a:t>                 n</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n</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p>
          <a:p>
            <a:r>
              <a:rPr lang="en-US" altLang="zh-TW" sz="1000" b="0" dirty="0">
                <a:solidFill>
                  <a:srgbClr val="FFFFFF"/>
                </a:solidFill>
                <a:highlight>
                  <a:srgbClr val="000000"/>
                </a:highlight>
                <a:latin typeface="Courier New" panose="02070309020205020404" pitchFamily="49" charset="0"/>
              </a:rPr>
              <a:t>                 p</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p</a:t>
            </a:r>
            <a:r>
              <a:rPr lang="en-US" altLang="zh-TW" sz="1000" b="1" dirty="0">
                <a:solidFill>
                  <a:srgbClr val="FFCC00"/>
                </a:solidFill>
                <a:highlight>
                  <a:srgbClr val="000000"/>
                </a:highlight>
                <a:latin typeface="Courier New" panose="02070309020205020404" pitchFamily="49" charset="0"/>
              </a:rPr>
              <a:t>)</a:t>
            </a:r>
            <a:endParaRPr lang="en-US" altLang="zh-TW" sz="1000" b="0" dirty="0">
              <a:solidFill>
                <a:srgbClr val="FFFFFF"/>
              </a:solidFill>
              <a:highlight>
                <a:srgbClr val="000000"/>
              </a:highlight>
              <a:latin typeface="Courier New" panose="02070309020205020404" pitchFamily="49" charset="0"/>
            </a:endParaRPr>
          </a:p>
          <a:p>
            <a:r>
              <a:rPr lang="en-US" altLang="zh-TW" sz="1000" b="0" dirty="0">
                <a:solidFill>
                  <a:srgbClr val="FFFFFF"/>
                </a:solidFill>
                <a:highlight>
                  <a:srgbClr val="000000"/>
                </a:highlight>
                <a:latin typeface="Courier New" panose="02070309020205020404" pitchFamily="49" charset="0"/>
              </a:rPr>
              <a:t>FN</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err="1">
                <a:solidFill>
                  <a:srgbClr val="FFFFFF"/>
                </a:solidFill>
                <a:highlight>
                  <a:srgbClr val="000000"/>
                </a:highlight>
                <a:latin typeface="Courier New" panose="02070309020205020404" pitchFamily="49" charset="0"/>
              </a:rPr>
              <a:t>st</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norm</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cdf</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x</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p>
          <a:p>
            <a:r>
              <a:rPr lang="en-US" altLang="zh-TW" sz="1000" b="0" dirty="0">
                <a:solidFill>
                  <a:srgbClr val="FFFFFF"/>
                </a:solidFill>
                <a:highlight>
                  <a:srgbClr val="000000"/>
                </a:highlight>
                <a:latin typeface="Courier New" panose="02070309020205020404" pitchFamily="49" charset="0"/>
              </a:rPr>
              <a:t>                loc</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l-GR" altLang="zh-TW" sz="1000" b="0" dirty="0">
                <a:solidFill>
                  <a:srgbClr val="FFFFFF"/>
                </a:solidFill>
                <a:highlight>
                  <a:srgbClr val="000000"/>
                </a:highlight>
                <a:latin typeface="Courier New" panose="02070309020205020404" pitchFamily="49" charset="0"/>
              </a:rPr>
              <a:t>μ</a:t>
            </a:r>
            <a:r>
              <a:rPr lang="el-GR" altLang="zh-TW" sz="1000" b="1" dirty="0">
                <a:solidFill>
                  <a:srgbClr val="FFCC00"/>
                </a:solidFill>
                <a:highlight>
                  <a:srgbClr val="000000"/>
                </a:highlight>
                <a:latin typeface="Courier New" panose="02070309020205020404" pitchFamily="49" charset="0"/>
              </a:rPr>
              <a:t>,</a:t>
            </a:r>
            <a:r>
              <a:rPr lang="el-GR" altLang="zh-TW" sz="1000" b="0" dirty="0">
                <a:solidFill>
                  <a:srgbClr val="FFFFFF"/>
                </a:solidFill>
                <a:highlight>
                  <a:srgbClr val="000000"/>
                </a:highlight>
                <a:latin typeface="Courier New" panose="02070309020205020404" pitchFamily="49" charset="0"/>
              </a:rPr>
              <a:t> </a:t>
            </a:r>
          </a:p>
          <a:p>
            <a:r>
              <a:rPr lang="en-US" altLang="zh-TW" sz="1000" b="0" dirty="0">
                <a:solidFill>
                  <a:srgbClr val="FFFFFF"/>
                </a:solidFill>
                <a:highlight>
                  <a:srgbClr val="000000"/>
                </a:highlight>
                <a:latin typeface="Courier New" panose="02070309020205020404" pitchFamily="49" charset="0"/>
              </a:rPr>
              <a:t>                scale</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l-GR" altLang="zh-TW" sz="1000" b="0" dirty="0">
                <a:solidFill>
                  <a:srgbClr val="FFFFFF"/>
                </a:solidFill>
                <a:highlight>
                  <a:srgbClr val="000000"/>
                </a:highlight>
                <a:latin typeface="Courier New" panose="02070309020205020404" pitchFamily="49" charset="0"/>
              </a:rPr>
              <a:t>σ</a:t>
            </a:r>
            <a:r>
              <a:rPr lang="el-GR" altLang="zh-TW" sz="1000" b="1" dirty="0">
                <a:solidFill>
                  <a:srgbClr val="FFCC00"/>
                </a:solidFill>
                <a:highlight>
                  <a:srgbClr val="000000"/>
                </a:highlight>
                <a:latin typeface="Courier New" panose="02070309020205020404" pitchFamily="49" charset="0"/>
              </a:rPr>
              <a:t>)</a:t>
            </a:r>
            <a:endParaRPr lang="el-GR" altLang="zh-TW"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pl</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bar</a:t>
            </a:r>
            <a:r>
              <a:rPr lang="en-US" altLang="zh-TW" sz="1000" b="1" dirty="0">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k</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FB</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color</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a:solidFill>
                  <a:srgbClr val="66FF00"/>
                </a:solidFill>
                <a:highlight>
                  <a:srgbClr val="000000"/>
                </a:highlight>
                <a:latin typeface="Courier New" panose="02070309020205020404" pitchFamily="49" charset="0"/>
              </a:rPr>
              <a:t>'pink'</a:t>
            </a:r>
            <a:r>
              <a:rPr lang="en-US" altLang="zh-TW" sz="1000" b="1" dirty="0">
                <a:solidFill>
                  <a:srgbClr val="FFCC00"/>
                </a:solidFill>
                <a:highlight>
                  <a:srgbClr val="000000"/>
                </a:highlight>
                <a:latin typeface="Courier New" panose="02070309020205020404" pitchFamily="49" charset="0"/>
              </a:rPr>
              <a:t>)</a:t>
            </a:r>
            <a:endParaRPr lang="en-US" altLang="zh-TW"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pl</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plot</a:t>
            </a:r>
            <a:r>
              <a:rPr lang="en-US" altLang="zh-TW" sz="1000" b="1" dirty="0">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x</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FN</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66FF00"/>
                </a:solidFill>
                <a:highlight>
                  <a:srgbClr val="000000"/>
                </a:highlight>
                <a:latin typeface="Courier New" panose="02070309020205020404" pitchFamily="49" charset="0"/>
              </a:rPr>
              <a:t>'g</a:t>
            </a:r>
            <a:r>
              <a:rPr lang="en-US" altLang="zh-TW" sz="1000" b="0" dirty="0">
                <a:solidFill>
                  <a:srgbClr val="66FF00"/>
                </a:solidFill>
                <a:highlight>
                  <a:srgbClr val="000000"/>
                </a:highlight>
                <a:latin typeface="Courier New" panose="02070309020205020404" pitchFamily="49" charset="0"/>
              </a:rPr>
              <a:t>:'</a:t>
            </a:r>
            <a:r>
              <a:rPr lang="en-US" altLang="zh-TW" sz="1000" b="1" dirty="0">
                <a:solidFill>
                  <a:srgbClr val="FFCC00"/>
                </a:solidFill>
                <a:highlight>
                  <a:srgbClr val="000000"/>
                </a:highlight>
                <a:latin typeface="Courier New" panose="02070309020205020404" pitchFamily="49" charset="0"/>
              </a:rPr>
              <a:t>)</a:t>
            </a:r>
            <a:endParaRPr lang="en-US" altLang="zh-TW" sz="1000" b="0" dirty="0">
              <a:solidFill>
                <a:srgbClr val="FFFFFF"/>
              </a:solidFill>
              <a:highlight>
                <a:srgbClr val="000000"/>
              </a:highlight>
              <a:latin typeface="Courier New" panose="02070309020205020404" pitchFamily="49" charset="0"/>
            </a:endParaRPr>
          </a:p>
          <a:p>
            <a:endParaRPr lang="zh-TW" altLang="en-US" sz="1000" b="0" dirty="0">
              <a:solidFill>
                <a:srgbClr val="FFFFFF"/>
              </a:solidFill>
              <a:highlight>
                <a:srgbClr val="000000"/>
              </a:highlight>
              <a:latin typeface="Courier New" panose="02070309020205020404" pitchFamily="49" charset="0"/>
            </a:endParaRPr>
          </a:p>
          <a:p>
            <a:r>
              <a:rPr lang="en-US" altLang="zh-TW" sz="1000" b="0" dirty="0">
                <a:solidFill>
                  <a:srgbClr val="FFFFFF"/>
                </a:solidFill>
                <a:highlight>
                  <a:srgbClr val="000000"/>
                </a:highlight>
                <a:latin typeface="Courier New" panose="02070309020205020404" pitchFamily="49" charset="0"/>
              </a:rPr>
              <a:t>xk0</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k</a:t>
            </a:r>
          </a:p>
          <a:p>
            <a:r>
              <a:rPr lang="en-US" altLang="zh-TW" sz="1000" b="0" dirty="0">
                <a:solidFill>
                  <a:srgbClr val="FFFFFF"/>
                </a:solidFill>
                <a:highlight>
                  <a:srgbClr val="000000"/>
                </a:highlight>
                <a:latin typeface="Courier New" panose="02070309020205020404" pitchFamily="49" charset="0"/>
              </a:rPr>
              <a:t>FN0</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err="1">
                <a:solidFill>
                  <a:srgbClr val="FFFFFF"/>
                </a:solidFill>
                <a:highlight>
                  <a:srgbClr val="000000"/>
                </a:highlight>
                <a:latin typeface="Courier New" panose="02070309020205020404" pitchFamily="49" charset="0"/>
              </a:rPr>
              <a:t>st</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norm</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cdf</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xk0</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p>
          <a:p>
            <a:r>
              <a:rPr lang="en-US" altLang="zh-TW" sz="1000" b="0" dirty="0">
                <a:solidFill>
                  <a:srgbClr val="FFFFFF"/>
                </a:solidFill>
                <a:highlight>
                  <a:srgbClr val="000000"/>
                </a:highlight>
                <a:latin typeface="Courier New" panose="02070309020205020404" pitchFamily="49" charset="0"/>
              </a:rPr>
              <a:t>                 loc</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l-GR" altLang="zh-TW" sz="1000" b="0" dirty="0">
                <a:solidFill>
                  <a:srgbClr val="FFFFFF"/>
                </a:solidFill>
                <a:highlight>
                  <a:srgbClr val="000000"/>
                </a:highlight>
                <a:latin typeface="Courier New" panose="02070309020205020404" pitchFamily="49" charset="0"/>
              </a:rPr>
              <a:t>μ</a:t>
            </a:r>
            <a:r>
              <a:rPr lang="el-GR" altLang="zh-TW" sz="1000" b="1" dirty="0">
                <a:solidFill>
                  <a:srgbClr val="FFCC00"/>
                </a:solidFill>
                <a:highlight>
                  <a:srgbClr val="000000"/>
                </a:highlight>
                <a:latin typeface="Courier New" panose="02070309020205020404" pitchFamily="49" charset="0"/>
              </a:rPr>
              <a:t>,</a:t>
            </a:r>
            <a:r>
              <a:rPr lang="el-GR" altLang="zh-TW" sz="1000" b="0" dirty="0">
                <a:solidFill>
                  <a:srgbClr val="FFFFFF"/>
                </a:solidFill>
                <a:highlight>
                  <a:srgbClr val="000000"/>
                </a:highlight>
                <a:latin typeface="Courier New" panose="02070309020205020404" pitchFamily="49" charset="0"/>
              </a:rPr>
              <a:t> </a:t>
            </a:r>
          </a:p>
          <a:p>
            <a:r>
              <a:rPr lang="en-US" altLang="zh-TW" sz="1000" b="0" dirty="0">
                <a:solidFill>
                  <a:srgbClr val="FFFFFF"/>
                </a:solidFill>
                <a:highlight>
                  <a:srgbClr val="000000"/>
                </a:highlight>
                <a:latin typeface="Courier New" panose="02070309020205020404" pitchFamily="49" charset="0"/>
              </a:rPr>
              <a:t>                 scale</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l-GR" altLang="zh-TW" sz="1000" b="0" dirty="0">
                <a:solidFill>
                  <a:srgbClr val="FFFFFF"/>
                </a:solidFill>
                <a:highlight>
                  <a:srgbClr val="000000"/>
                </a:highlight>
                <a:latin typeface="Courier New" panose="02070309020205020404" pitchFamily="49" charset="0"/>
              </a:rPr>
              <a:t>σ</a:t>
            </a:r>
            <a:r>
              <a:rPr lang="el-GR" altLang="zh-TW" sz="1000" b="1" dirty="0">
                <a:solidFill>
                  <a:srgbClr val="FFCC00"/>
                </a:solidFill>
                <a:highlight>
                  <a:srgbClr val="000000"/>
                </a:highlight>
                <a:latin typeface="Courier New" panose="02070309020205020404" pitchFamily="49" charset="0"/>
              </a:rPr>
              <a:t>)</a:t>
            </a:r>
            <a:endParaRPr lang="el-GR" altLang="zh-TW"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pl</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plot</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xk0</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FN0</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66FF00"/>
                </a:solidFill>
                <a:highlight>
                  <a:srgbClr val="000000"/>
                </a:highlight>
                <a:latin typeface="Courier New" panose="02070309020205020404" pitchFamily="49" charset="0"/>
              </a:rPr>
              <a:t>'g^'</a:t>
            </a:r>
            <a:r>
              <a:rPr lang="en-US" altLang="zh-TW" sz="1000" b="1" dirty="0">
                <a:solidFill>
                  <a:srgbClr val="FFCC00"/>
                </a:solidFill>
                <a:highlight>
                  <a:srgbClr val="000000"/>
                </a:highlight>
                <a:latin typeface="Courier New" panose="02070309020205020404" pitchFamily="49" charset="0"/>
              </a:rPr>
              <a:t>)</a:t>
            </a:r>
            <a:endParaRPr lang="en-US" altLang="zh-TW" sz="1000" b="0" dirty="0">
              <a:solidFill>
                <a:srgbClr val="FFFFFF"/>
              </a:solidFill>
              <a:highlight>
                <a:srgbClr val="000000"/>
              </a:highlight>
              <a:latin typeface="Courier New" panose="02070309020205020404" pitchFamily="49" charset="0"/>
            </a:endParaRPr>
          </a:p>
          <a:p>
            <a:endParaRPr lang="zh-TW" altLang="en-US" sz="1000" b="0" dirty="0">
              <a:solidFill>
                <a:srgbClr val="FFFFFF"/>
              </a:solidFill>
              <a:highlight>
                <a:srgbClr val="000000"/>
              </a:highlight>
              <a:latin typeface="Courier New" panose="02070309020205020404" pitchFamily="49" charset="0"/>
            </a:endParaRPr>
          </a:p>
          <a:p>
            <a:r>
              <a:rPr lang="en-US" altLang="zh-TW" sz="1000" b="0" dirty="0">
                <a:solidFill>
                  <a:srgbClr val="FFFFFF"/>
                </a:solidFill>
                <a:highlight>
                  <a:srgbClr val="000000"/>
                </a:highlight>
                <a:latin typeface="Courier New" panose="02070309020205020404" pitchFamily="49" charset="0"/>
              </a:rPr>
              <a:t>xk1</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k </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a:solidFill>
                  <a:srgbClr val="99CC99"/>
                </a:solidFill>
                <a:highlight>
                  <a:srgbClr val="000000"/>
                </a:highlight>
                <a:latin typeface="Courier New" panose="02070309020205020404" pitchFamily="49" charset="0"/>
              </a:rPr>
              <a:t>.5</a:t>
            </a:r>
            <a:endParaRPr lang="en-US" altLang="zh-TW" sz="1000" b="0" dirty="0">
              <a:solidFill>
                <a:srgbClr val="FFFFFF"/>
              </a:solidFill>
              <a:highlight>
                <a:srgbClr val="000000"/>
              </a:highlight>
              <a:latin typeface="Courier New" panose="02070309020205020404" pitchFamily="49" charset="0"/>
            </a:endParaRPr>
          </a:p>
          <a:p>
            <a:r>
              <a:rPr lang="en-US" altLang="zh-TW" sz="1000" b="0" dirty="0">
                <a:solidFill>
                  <a:srgbClr val="FFFFFF"/>
                </a:solidFill>
                <a:highlight>
                  <a:srgbClr val="000000"/>
                </a:highlight>
                <a:latin typeface="Courier New" panose="02070309020205020404" pitchFamily="49" charset="0"/>
              </a:rPr>
              <a:t>FN1</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err="1">
                <a:solidFill>
                  <a:srgbClr val="FFFFFF"/>
                </a:solidFill>
                <a:highlight>
                  <a:srgbClr val="000000"/>
                </a:highlight>
                <a:latin typeface="Courier New" panose="02070309020205020404" pitchFamily="49" charset="0"/>
              </a:rPr>
              <a:t>st</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norm</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cdf</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xk1</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p>
          <a:p>
            <a:r>
              <a:rPr lang="en-US" altLang="zh-TW" sz="1000" b="0" dirty="0">
                <a:solidFill>
                  <a:srgbClr val="FFFFFF"/>
                </a:solidFill>
                <a:highlight>
                  <a:srgbClr val="000000"/>
                </a:highlight>
                <a:latin typeface="Courier New" panose="02070309020205020404" pitchFamily="49" charset="0"/>
              </a:rPr>
              <a:t>                 loc</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l-GR" altLang="zh-TW" sz="1000" b="0" dirty="0">
                <a:solidFill>
                  <a:srgbClr val="FFFFFF"/>
                </a:solidFill>
                <a:highlight>
                  <a:srgbClr val="000000"/>
                </a:highlight>
                <a:latin typeface="Courier New" panose="02070309020205020404" pitchFamily="49" charset="0"/>
              </a:rPr>
              <a:t>μ</a:t>
            </a:r>
            <a:r>
              <a:rPr lang="el-GR" altLang="zh-TW" sz="1000" b="1" dirty="0">
                <a:solidFill>
                  <a:srgbClr val="FFCC00"/>
                </a:solidFill>
                <a:highlight>
                  <a:srgbClr val="000000"/>
                </a:highlight>
                <a:latin typeface="Courier New" panose="02070309020205020404" pitchFamily="49" charset="0"/>
              </a:rPr>
              <a:t>,</a:t>
            </a:r>
            <a:r>
              <a:rPr lang="el-GR" altLang="zh-TW" sz="1000" b="0" dirty="0">
                <a:solidFill>
                  <a:srgbClr val="FFFFFF"/>
                </a:solidFill>
                <a:highlight>
                  <a:srgbClr val="000000"/>
                </a:highlight>
                <a:latin typeface="Courier New" panose="02070309020205020404" pitchFamily="49" charset="0"/>
              </a:rPr>
              <a:t> </a:t>
            </a:r>
          </a:p>
          <a:p>
            <a:r>
              <a:rPr lang="en-US" altLang="zh-TW" sz="1000" b="0" dirty="0">
                <a:solidFill>
                  <a:srgbClr val="FFFFFF"/>
                </a:solidFill>
                <a:highlight>
                  <a:srgbClr val="000000"/>
                </a:highlight>
                <a:latin typeface="Courier New" panose="02070309020205020404" pitchFamily="49" charset="0"/>
              </a:rPr>
              <a:t>                 scale</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l-GR" altLang="zh-TW" sz="1000" b="0" dirty="0">
                <a:solidFill>
                  <a:srgbClr val="FFFFFF"/>
                </a:solidFill>
                <a:highlight>
                  <a:srgbClr val="000000"/>
                </a:highlight>
                <a:latin typeface="Courier New" panose="02070309020205020404" pitchFamily="49" charset="0"/>
              </a:rPr>
              <a:t>σ</a:t>
            </a:r>
            <a:r>
              <a:rPr lang="el-GR" altLang="zh-TW" sz="1000" b="1" dirty="0">
                <a:solidFill>
                  <a:srgbClr val="FFCC00"/>
                </a:solidFill>
                <a:highlight>
                  <a:srgbClr val="000000"/>
                </a:highlight>
                <a:latin typeface="Courier New" panose="02070309020205020404" pitchFamily="49" charset="0"/>
              </a:rPr>
              <a:t>)</a:t>
            </a:r>
            <a:endParaRPr lang="el-GR" altLang="zh-TW"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pl</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plot</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xk1</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FN1</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66FF00"/>
                </a:solidFill>
                <a:highlight>
                  <a:srgbClr val="000000"/>
                </a:highlight>
                <a:latin typeface="Courier New" panose="02070309020205020404" pitchFamily="49" charset="0"/>
              </a:rPr>
              <a:t>'bp'</a:t>
            </a:r>
            <a:r>
              <a:rPr lang="en-US" altLang="zh-TW" sz="1000" b="1" dirty="0">
                <a:solidFill>
                  <a:srgbClr val="FFCC00"/>
                </a:solidFill>
                <a:highlight>
                  <a:srgbClr val="000000"/>
                </a:highlight>
                <a:latin typeface="Courier New" panose="02070309020205020404" pitchFamily="49" charset="0"/>
              </a:rPr>
              <a:t>)</a:t>
            </a:r>
            <a:endParaRPr lang="en-US" altLang="zh-TW" sz="1000" b="0" dirty="0">
              <a:solidFill>
                <a:srgbClr val="FFFFFF"/>
              </a:solidFill>
              <a:highlight>
                <a:srgbClr val="000000"/>
              </a:highlight>
              <a:latin typeface="Courier New" panose="02070309020205020404" pitchFamily="49" charset="0"/>
            </a:endParaRPr>
          </a:p>
          <a:p>
            <a:endParaRPr lang="zh-TW" altLang="en-US"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pl</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xlabel</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66FF00"/>
                </a:solidFill>
                <a:highlight>
                  <a:srgbClr val="000000"/>
                </a:highlight>
                <a:latin typeface="Courier New" panose="02070309020205020404" pitchFamily="49" charset="0"/>
              </a:rPr>
              <a:t>'k, x'</a:t>
            </a:r>
            <a:r>
              <a:rPr lang="en-US" altLang="zh-TW" sz="1000" b="1" dirty="0">
                <a:solidFill>
                  <a:srgbClr val="FFCC00"/>
                </a:solidFill>
                <a:highlight>
                  <a:srgbClr val="000000"/>
                </a:highlight>
                <a:latin typeface="Courier New" panose="02070309020205020404" pitchFamily="49" charset="0"/>
              </a:rPr>
              <a:t>)</a:t>
            </a:r>
            <a:endParaRPr lang="en-US" altLang="zh-TW"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pl</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ylabel</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66FF00"/>
                </a:solidFill>
                <a:highlight>
                  <a:srgbClr val="000000"/>
                </a:highlight>
                <a:latin typeface="Courier New" panose="02070309020205020404" pitchFamily="49" charset="0"/>
              </a:rPr>
              <a:t>'</a:t>
            </a:r>
            <a:r>
              <a:rPr lang="en-US" altLang="zh-TW" sz="1000" b="0" dirty="0" err="1">
                <a:solidFill>
                  <a:srgbClr val="66FF00"/>
                </a:solidFill>
                <a:highlight>
                  <a:srgbClr val="000000"/>
                </a:highlight>
                <a:latin typeface="Courier New" panose="02070309020205020404" pitchFamily="49" charset="0"/>
              </a:rPr>
              <a:t>bCdf</a:t>
            </a:r>
            <a:r>
              <a:rPr lang="en-US" altLang="zh-TW" sz="1000" b="0" dirty="0">
                <a:solidFill>
                  <a:srgbClr val="66FF00"/>
                </a:solidFill>
                <a:highlight>
                  <a:srgbClr val="000000"/>
                </a:highlight>
                <a:latin typeface="Courier New" panose="02070309020205020404" pitchFamily="49" charset="0"/>
              </a:rPr>
              <a:t>(k), </a:t>
            </a:r>
            <a:r>
              <a:rPr lang="en-US" altLang="zh-TW" sz="1000" b="0" dirty="0" err="1">
                <a:solidFill>
                  <a:srgbClr val="66FF00"/>
                </a:solidFill>
                <a:highlight>
                  <a:srgbClr val="000000"/>
                </a:highlight>
                <a:latin typeface="Courier New" panose="02070309020205020404" pitchFamily="49" charset="0"/>
              </a:rPr>
              <a:t>nCdf</a:t>
            </a:r>
            <a:r>
              <a:rPr lang="en-US" altLang="zh-TW" sz="1000" b="0" dirty="0">
                <a:solidFill>
                  <a:srgbClr val="66FF00"/>
                </a:solidFill>
                <a:highlight>
                  <a:srgbClr val="000000"/>
                </a:highlight>
                <a:latin typeface="Courier New" panose="02070309020205020404" pitchFamily="49" charset="0"/>
              </a:rPr>
              <a:t>(k), </a:t>
            </a:r>
            <a:r>
              <a:rPr lang="en-US" altLang="zh-TW" sz="1000" b="0" dirty="0" err="1">
                <a:solidFill>
                  <a:srgbClr val="66FF00"/>
                </a:solidFill>
                <a:highlight>
                  <a:srgbClr val="000000"/>
                </a:highlight>
                <a:latin typeface="Courier New" panose="02070309020205020404" pitchFamily="49" charset="0"/>
              </a:rPr>
              <a:t>nCdf</a:t>
            </a:r>
            <a:r>
              <a:rPr lang="en-US" altLang="zh-TW" sz="1000" b="0" dirty="0">
                <a:solidFill>
                  <a:srgbClr val="66FF00"/>
                </a:solidFill>
                <a:highlight>
                  <a:srgbClr val="000000"/>
                </a:highlight>
                <a:latin typeface="Courier New" panose="02070309020205020404" pitchFamily="49" charset="0"/>
              </a:rPr>
              <a:t>(k+.5)'</a:t>
            </a:r>
            <a:r>
              <a:rPr lang="en-US" altLang="zh-TW" sz="1000" b="1" dirty="0">
                <a:solidFill>
                  <a:srgbClr val="FFCC00"/>
                </a:solidFill>
                <a:highlight>
                  <a:srgbClr val="000000"/>
                </a:highlight>
                <a:latin typeface="Courier New" panose="02070309020205020404" pitchFamily="49" charset="0"/>
              </a:rPr>
              <a:t>)</a:t>
            </a:r>
            <a:endParaRPr lang="en-US" altLang="zh-TW"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pl</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grid</a:t>
            </a:r>
            <a:r>
              <a:rPr lang="en-US" altLang="zh-TW" sz="1000" b="1" dirty="0">
                <a:solidFill>
                  <a:srgbClr val="FFCC00"/>
                </a:solidFill>
                <a:highlight>
                  <a:srgbClr val="000000"/>
                </a:highlight>
                <a:latin typeface="Courier New" panose="02070309020205020404" pitchFamily="49" charset="0"/>
              </a:rPr>
              <a:t>(</a:t>
            </a:r>
            <a:r>
              <a:rPr lang="en-US" altLang="zh-TW" sz="1000" b="1" dirty="0">
                <a:solidFill>
                  <a:srgbClr val="FF6600"/>
                </a:solidFill>
                <a:highlight>
                  <a:srgbClr val="000000"/>
                </a:highlight>
                <a:latin typeface="Courier New" panose="02070309020205020404" pitchFamily="49" charset="0"/>
              </a:rPr>
              <a:t>True</a:t>
            </a:r>
            <a:r>
              <a:rPr lang="en-US" altLang="zh-TW" sz="1000" b="1" dirty="0">
                <a:solidFill>
                  <a:srgbClr val="FFCC00"/>
                </a:solidFill>
                <a:highlight>
                  <a:srgbClr val="000000"/>
                </a:highlight>
                <a:latin typeface="Courier New" panose="02070309020205020404" pitchFamily="49" charset="0"/>
              </a:rPr>
              <a:t>)</a:t>
            </a:r>
            <a:endParaRPr lang="zh-TW" altLang="en-US" dirty="0"/>
          </a:p>
        </p:txBody>
      </p:sp>
      <mc:AlternateContent xmlns:mc="http://schemas.openxmlformats.org/markup-compatibility/2006" xmlns:p14="http://schemas.microsoft.com/office/powerpoint/2010/main">
        <mc:Choice Requires="p14">
          <p:contentPart p14:bwMode="auto" r:id="rId3">
            <p14:nvContentPartPr>
              <p14:cNvPr id="21" name="筆跡 20">
                <a:extLst>
                  <a:ext uri="{FF2B5EF4-FFF2-40B4-BE49-F238E27FC236}">
                    <a16:creationId xmlns:a16="http://schemas.microsoft.com/office/drawing/2014/main" id="{7D2852E0-5508-482A-865B-7E91B65B770A}"/>
                  </a:ext>
                </a:extLst>
              </p14:cNvPr>
              <p14:cNvContentPartPr/>
              <p14:nvPr/>
            </p14:nvContentPartPr>
            <p14:xfrm>
              <a:off x="6672360" y="5227827"/>
              <a:ext cx="15120" cy="824040"/>
            </p14:xfrm>
          </p:contentPart>
        </mc:Choice>
        <mc:Fallback xmlns="">
          <p:pic>
            <p:nvPicPr>
              <p:cNvPr id="21" name="筆跡 20">
                <a:extLst>
                  <a:ext uri="{FF2B5EF4-FFF2-40B4-BE49-F238E27FC236}">
                    <a16:creationId xmlns:a16="http://schemas.microsoft.com/office/drawing/2014/main" id="{7D2852E0-5508-482A-865B-7E91B65B770A}"/>
                  </a:ext>
                </a:extLst>
              </p:cNvPr>
              <p:cNvPicPr/>
              <p:nvPr/>
            </p:nvPicPr>
            <p:blipFill>
              <a:blip r:embed="rId4"/>
              <a:stretch>
                <a:fillRect/>
              </a:stretch>
            </p:blipFill>
            <p:spPr>
              <a:xfrm>
                <a:off x="6663720" y="5218827"/>
                <a:ext cx="32760" cy="841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筆跡 2">
                <a:extLst>
                  <a:ext uri="{FF2B5EF4-FFF2-40B4-BE49-F238E27FC236}">
                    <a16:creationId xmlns:a16="http://schemas.microsoft.com/office/drawing/2014/main" id="{1A13972D-F1DB-4C94-8624-F69A172AA9F5}"/>
                  </a:ext>
                </a:extLst>
              </p14:cNvPr>
              <p14:cNvContentPartPr/>
              <p14:nvPr/>
            </p14:nvContentPartPr>
            <p14:xfrm>
              <a:off x="4164240" y="1657707"/>
              <a:ext cx="236880" cy="527040"/>
            </p14:xfrm>
          </p:contentPart>
        </mc:Choice>
        <mc:Fallback xmlns="">
          <p:pic>
            <p:nvPicPr>
              <p:cNvPr id="3" name="筆跡 2">
                <a:extLst>
                  <a:ext uri="{FF2B5EF4-FFF2-40B4-BE49-F238E27FC236}">
                    <a16:creationId xmlns:a16="http://schemas.microsoft.com/office/drawing/2014/main" id="{1A13972D-F1DB-4C94-8624-F69A172AA9F5}"/>
                  </a:ext>
                </a:extLst>
              </p:cNvPr>
              <p:cNvPicPr/>
              <p:nvPr/>
            </p:nvPicPr>
            <p:blipFill>
              <a:blip r:embed="rId6"/>
              <a:stretch>
                <a:fillRect/>
              </a:stretch>
            </p:blipFill>
            <p:spPr>
              <a:xfrm>
                <a:off x="4155240" y="1649067"/>
                <a:ext cx="25452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筆跡 4">
                <a:extLst>
                  <a:ext uri="{FF2B5EF4-FFF2-40B4-BE49-F238E27FC236}">
                    <a16:creationId xmlns:a16="http://schemas.microsoft.com/office/drawing/2014/main" id="{F80F771A-A381-4B5D-9ED0-C673A50151BA}"/>
                  </a:ext>
                </a:extLst>
              </p14:cNvPr>
              <p14:cNvContentPartPr/>
              <p14:nvPr/>
            </p14:nvContentPartPr>
            <p14:xfrm>
              <a:off x="4194120" y="1631067"/>
              <a:ext cx="240120" cy="600120"/>
            </p14:xfrm>
          </p:contentPart>
        </mc:Choice>
        <mc:Fallback xmlns="">
          <p:pic>
            <p:nvPicPr>
              <p:cNvPr id="5" name="筆跡 4">
                <a:extLst>
                  <a:ext uri="{FF2B5EF4-FFF2-40B4-BE49-F238E27FC236}">
                    <a16:creationId xmlns:a16="http://schemas.microsoft.com/office/drawing/2014/main" id="{F80F771A-A381-4B5D-9ED0-C673A50151BA}"/>
                  </a:ext>
                </a:extLst>
              </p:cNvPr>
              <p:cNvPicPr/>
              <p:nvPr/>
            </p:nvPicPr>
            <p:blipFill>
              <a:blip r:embed="rId8"/>
              <a:stretch>
                <a:fillRect/>
              </a:stretch>
            </p:blipFill>
            <p:spPr>
              <a:xfrm>
                <a:off x="4185120" y="1622427"/>
                <a:ext cx="257760" cy="617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筆跡 7">
                <a:extLst>
                  <a:ext uri="{FF2B5EF4-FFF2-40B4-BE49-F238E27FC236}">
                    <a16:creationId xmlns:a16="http://schemas.microsoft.com/office/drawing/2014/main" id="{EA98591B-EE88-466D-9113-20552E2A8E2E}"/>
                  </a:ext>
                </a:extLst>
              </p14:cNvPr>
              <p14:cNvContentPartPr/>
              <p14:nvPr/>
            </p14:nvContentPartPr>
            <p14:xfrm>
              <a:off x="4541520" y="1754907"/>
              <a:ext cx="173880" cy="106560"/>
            </p14:xfrm>
          </p:contentPart>
        </mc:Choice>
        <mc:Fallback xmlns="">
          <p:pic>
            <p:nvPicPr>
              <p:cNvPr id="8" name="筆跡 7">
                <a:extLst>
                  <a:ext uri="{FF2B5EF4-FFF2-40B4-BE49-F238E27FC236}">
                    <a16:creationId xmlns:a16="http://schemas.microsoft.com/office/drawing/2014/main" id="{EA98591B-EE88-466D-9113-20552E2A8E2E}"/>
                  </a:ext>
                </a:extLst>
              </p:cNvPr>
              <p:cNvPicPr/>
              <p:nvPr/>
            </p:nvPicPr>
            <p:blipFill>
              <a:blip r:embed="rId10"/>
              <a:stretch>
                <a:fillRect/>
              </a:stretch>
            </p:blipFill>
            <p:spPr>
              <a:xfrm>
                <a:off x="4532880" y="1746267"/>
                <a:ext cx="1915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筆跡 8">
                <a:extLst>
                  <a:ext uri="{FF2B5EF4-FFF2-40B4-BE49-F238E27FC236}">
                    <a16:creationId xmlns:a16="http://schemas.microsoft.com/office/drawing/2014/main" id="{2B09C97C-32DD-4CF8-BFD5-FA95E2A364D7}"/>
                  </a:ext>
                </a:extLst>
              </p14:cNvPr>
              <p14:cNvContentPartPr/>
              <p14:nvPr/>
            </p14:nvContentPartPr>
            <p14:xfrm>
              <a:off x="4551240" y="1959387"/>
              <a:ext cx="120240" cy="7920"/>
            </p14:xfrm>
          </p:contentPart>
        </mc:Choice>
        <mc:Fallback xmlns="">
          <p:pic>
            <p:nvPicPr>
              <p:cNvPr id="9" name="筆跡 8">
                <a:extLst>
                  <a:ext uri="{FF2B5EF4-FFF2-40B4-BE49-F238E27FC236}">
                    <a16:creationId xmlns:a16="http://schemas.microsoft.com/office/drawing/2014/main" id="{2B09C97C-32DD-4CF8-BFD5-FA95E2A364D7}"/>
                  </a:ext>
                </a:extLst>
              </p:cNvPr>
              <p:cNvPicPr/>
              <p:nvPr/>
            </p:nvPicPr>
            <p:blipFill>
              <a:blip r:embed="rId12"/>
              <a:stretch>
                <a:fillRect/>
              </a:stretch>
            </p:blipFill>
            <p:spPr>
              <a:xfrm>
                <a:off x="4542600" y="1950747"/>
                <a:ext cx="1378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筆跡 9">
                <a:extLst>
                  <a:ext uri="{FF2B5EF4-FFF2-40B4-BE49-F238E27FC236}">
                    <a16:creationId xmlns:a16="http://schemas.microsoft.com/office/drawing/2014/main" id="{992E3810-E35E-40B5-BD60-7D6A5B3F7D2D}"/>
                  </a:ext>
                </a:extLst>
              </p14:cNvPr>
              <p14:cNvContentPartPr/>
              <p14:nvPr/>
            </p14:nvContentPartPr>
            <p14:xfrm>
              <a:off x="4838880" y="1553307"/>
              <a:ext cx="150120" cy="525960"/>
            </p14:xfrm>
          </p:contentPart>
        </mc:Choice>
        <mc:Fallback xmlns="">
          <p:pic>
            <p:nvPicPr>
              <p:cNvPr id="10" name="筆跡 9">
                <a:extLst>
                  <a:ext uri="{FF2B5EF4-FFF2-40B4-BE49-F238E27FC236}">
                    <a16:creationId xmlns:a16="http://schemas.microsoft.com/office/drawing/2014/main" id="{992E3810-E35E-40B5-BD60-7D6A5B3F7D2D}"/>
                  </a:ext>
                </a:extLst>
              </p:cNvPr>
              <p:cNvPicPr/>
              <p:nvPr/>
            </p:nvPicPr>
            <p:blipFill>
              <a:blip r:embed="rId14"/>
              <a:stretch>
                <a:fillRect/>
              </a:stretch>
            </p:blipFill>
            <p:spPr>
              <a:xfrm>
                <a:off x="4830240" y="1544307"/>
                <a:ext cx="167760" cy="543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筆跡 11">
                <a:extLst>
                  <a:ext uri="{FF2B5EF4-FFF2-40B4-BE49-F238E27FC236}">
                    <a16:creationId xmlns:a16="http://schemas.microsoft.com/office/drawing/2014/main" id="{A866E7FE-0FE5-4708-926E-239DEA5EF23C}"/>
                  </a:ext>
                </a:extLst>
              </p14:cNvPr>
              <p14:cNvContentPartPr/>
              <p14:nvPr/>
            </p14:nvContentPartPr>
            <p14:xfrm>
              <a:off x="4919160" y="5930547"/>
              <a:ext cx="15480" cy="360"/>
            </p14:xfrm>
          </p:contentPart>
        </mc:Choice>
        <mc:Fallback xmlns="">
          <p:pic>
            <p:nvPicPr>
              <p:cNvPr id="12" name="筆跡 11">
                <a:extLst>
                  <a:ext uri="{FF2B5EF4-FFF2-40B4-BE49-F238E27FC236}">
                    <a16:creationId xmlns:a16="http://schemas.microsoft.com/office/drawing/2014/main" id="{A866E7FE-0FE5-4708-926E-239DEA5EF23C}"/>
                  </a:ext>
                </a:extLst>
              </p:cNvPr>
              <p:cNvPicPr/>
              <p:nvPr/>
            </p:nvPicPr>
            <p:blipFill>
              <a:blip r:embed="rId16"/>
              <a:stretch>
                <a:fillRect/>
              </a:stretch>
            </p:blipFill>
            <p:spPr>
              <a:xfrm>
                <a:off x="4910520" y="5921547"/>
                <a:ext cx="33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筆跡 12">
                <a:extLst>
                  <a:ext uri="{FF2B5EF4-FFF2-40B4-BE49-F238E27FC236}">
                    <a16:creationId xmlns:a16="http://schemas.microsoft.com/office/drawing/2014/main" id="{44474423-8EB6-4CCD-825D-2B08F7C43C3E}"/>
                  </a:ext>
                </a:extLst>
              </p14:cNvPr>
              <p14:cNvContentPartPr/>
              <p14:nvPr/>
            </p14:nvContentPartPr>
            <p14:xfrm>
              <a:off x="5324520" y="5851347"/>
              <a:ext cx="17640" cy="2160"/>
            </p14:xfrm>
          </p:contentPart>
        </mc:Choice>
        <mc:Fallback xmlns="">
          <p:pic>
            <p:nvPicPr>
              <p:cNvPr id="13" name="筆跡 12">
                <a:extLst>
                  <a:ext uri="{FF2B5EF4-FFF2-40B4-BE49-F238E27FC236}">
                    <a16:creationId xmlns:a16="http://schemas.microsoft.com/office/drawing/2014/main" id="{44474423-8EB6-4CCD-825D-2B08F7C43C3E}"/>
                  </a:ext>
                </a:extLst>
              </p:cNvPr>
              <p:cNvPicPr/>
              <p:nvPr/>
            </p:nvPicPr>
            <p:blipFill>
              <a:blip r:embed="rId18"/>
              <a:stretch>
                <a:fillRect/>
              </a:stretch>
            </p:blipFill>
            <p:spPr>
              <a:xfrm>
                <a:off x="5315520" y="5842707"/>
                <a:ext cx="352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筆跡 13">
                <a:extLst>
                  <a:ext uri="{FF2B5EF4-FFF2-40B4-BE49-F238E27FC236}">
                    <a16:creationId xmlns:a16="http://schemas.microsoft.com/office/drawing/2014/main" id="{76AC1D6F-4CB0-4E1D-9F73-D5FD2D807F02}"/>
                  </a:ext>
                </a:extLst>
              </p14:cNvPr>
              <p14:cNvContentPartPr/>
              <p14:nvPr/>
            </p14:nvContentPartPr>
            <p14:xfrm>
              <a:off x="5813400" y="5743707"/>
              <a:ext cx="32400" cy="7920"/>
            </p14:xfrm>
          </p:contentPart>
        </mc:Choice>
        <mc:Fallback xmlns="">
          <p:pic>
            <p:nvPicPr>
              <p:cNvPr id="14" name="筆跡 13">
                <a:extLst>
                  <a:ext uri="{FF2B5EF4-FFF2-40B4-BE49-F238E27FC236}">
                    <a16:creationId xmlns:a16="http://schemas.microsoft.com/office/drawing/2014/main" id="{76AC1D6F-4CB0-4E1D-9F73-D5FD2D807F02}"/>
                  </a:ext>
                </a:extLst>
              </p:cNvPr>
              <p:cNvPicPr/>
              <p:nvPr/>
            </p:nvPicPr>
            <p:blipFill>
              <a:blip r:embed="rId20"/>
              <a:stretch>
                <a:fillRect/>
              </a:stretch>
            </p:blipFill>
            <p:spPr>
              <a:xfrm>
                <a:off x="5804400" y="5734707"/>
                <a:ext cx="500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2" name="筆跡 31">
                <a:extLst>
                  <a:ext uri="{FF2B5EF4-FFF2-40B4-BE49-F238E27FC236}">
                    <a16:creationId xmlns:a16="http://schemas.microsoft.com/office/drawing/2014/main" id="{B237B2E0-0480-4927-9903-7FB32A299A13}"/>
                  </a:ext>
                </a:extLst>
              </p14:cNvPr>
              <p14:cNvContentPartPr/>
              <p14:nvPr/>
            </p14:nvContentPartPr>
            <p14:xfrm>
              <a:off x="5727000" y="4336467"/>
              <a:ext cx="24480" cy="1688400"/>
            </p14:xfrm>
          </p:contentPart>
        </mc:Choice>
        <mc:Fallback xmlns="">
          <p:pic>
            <p:nvPicPr>
              <p:cNvPr id="32" name="筆跡 31">
                <a:extLst>
                  <a:ext uri="{FF2B5EF4-FFF2-40B4-BE49-F238E27FC236}">
                    <a16:creationId xmlns:a16="http://schemas.microsoft.com/office/drawing/2014/main" id="{B237B2E0-0480-4927-9903-7FB32A299A13}"/>
                  </a:ext>
                </a:extLst>
              </p:cNvPr>
              <p:cNvPicPr/>
              <p:nvPr/>
            </p:nvPicPr>
            <p:blipFill>
              <a:blip r:embed="rId22"/>
              <a:stretch>
                <a:fillRect/>
              </a:stretch>
            </p:blipFill>
            <p:spPr>
              <a:xfrm>
                <a:off x="5718360" y="4327827"/>
                <a:ext cx="42120" cy="1706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3" name="筆跡 32">
                <a:extLst>
                  <a:ext uri="{FF2B5EF4-FFF2-40B4-BE49-F238E27FC236}">
                    <a16:creationId xmlns:a16="http://schemas.microsoft.com/office/drawing/2014/main" id="{50A62DC8-F329-423A-BF17-7AE8DA07AF90}"/>
                  </a:ext>
                </a:extLst>
              </p14:cNvPr>
              <p14:cNvContentPartPr/>
              <p14:nvPr/>
            </p14:nvContentPartPr>
            <p14:xfrm>
              <a:off x="5704680" y="4211547"/>
              <a:ext cx="109440" cy="198720"/>
            </p14:xfrm>
          </p:contentPart>
        </mc:Choice>
        <mc:Fallback xmlns="">
          <p:pic>
            <p:nvPicPr>
              <p:cNvPr id="33" name="筆跡 32">
                <a:extLst>
                  <a:ext uri="{FF2B5EF4-FFF2-40B4-BE49-F238E27FC236}">
                    <a16:creationId xmlns:a16="http://schemas.microsoft.com/office/drawing/2014/main" id="{50A62DC8-F329-423A-BF17-7AE8DA07AF90}"/>
                  </a:ext>
                </a:extLst>
              </p:cNvPr>
              <p:cNvPicPr/>
              <p:nvPr/>
            </p:nvPicPr>
            <p:blipFill>
              <a:blip r:embed="rId24"/>
              <a:stretch>
                <a:fillRect/>
              </a:stretch>
            </p:blipFill>
            <p:spPr>
              <a:xfrm>
                <a:off x="5696040" y="4202547"/>
                <a:ext cx="12708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5" name="筆跡 34">
                <a:extLst>
                  <a:ext uri="{FF2B5EF4-FFF2-40B4-BE49-F238E27FC236}">
                    <a16:creationId xmlns:a16="http://schemas.microsoft.com/office/drawing/2014/main" id="{BCFB0AF5-6F02-4E57-A73D-E7CE9807BE9D}"/>
                  </a:ext>
                </a:extLst>
              </p14:cNvPr>
              <p14:cNvContentPartPr/>
              <p14:nvPr/>
            </p14:nvContentPartPr>
            <p14:xfrm>
              <a:off x="6648600" y="2130027"/>
              <a:ext cx="126000" cy="241560"/>
            </p14:xfrm>
          </p:contentPart>
        </mc:Choice>
        <mc:Fallback xmlns="">
          <p:pic>
            <p:nvPicPr>
              <p:cNvPr id="35" name="筆跡 34">
                <a:extLst>
                  <a:ext uri="{FF2B5EF4-FFF2-40B4-BE49-F238E27FC236}">
                    <a16:creationId xmlns:a16="http://schemas.microsoft.com/office/drawing/2014/main" id="{BCFB0AF5-6F02-4E57-A73D-E7CE9807BE9D}"/>
                  </a:ext>
                </a:extLst>
              </p:cNvPr>
              <p:cNvPicPr/>
              <p:nvPr/>
            </p:nvPicPr>
            <p:blipFill>
              <a:blip r:embed="rId26"/>
              <a:stretch>
                <a:fillRect/>
              </a:stretch>
            </p:blipFill>
            <p:spPr>
              <a:xfrm>
                <a:off x="6639600" y="2121387"/>
                <a:ext cx="1436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7" name="筆跡 36">
                <a:extLst>
                  <a:ext uri="{FF2B5EF4-FFF2-40B4-BE49-F238E27FC236}">
                    <a16:creationId xmlns:a16="http://schemas.microsoft.com/office/drawing/2014/main" id="{F88BE75E-F896-4DE0-B6CC-BFC416B8854B}"/>
                  </a:ext>
                </a:extLst>
              </p14:cNvPr>
              <p14:cNvContentPartPr/>
              <p14:nvPr/>
            </p14:nvContentPartPr>
            <p14:xfrm>
              <a:off x="4091520" y="3608907"/>
              <a:ext cx="11160" cy="34920"/>
            </p14:xfrm>
          </p:contentPart>
        </mc:Choice>
        <mc:Fallback xmlns="">
          <p:pic>
            <p:nvPicPr>
              <p:cNvPr id="37" name="筆跡 36">
                <a:extLst>
                  <a:ext uri="{FF2B5EF4-FFF2-40B4-BE49-F238E27FC236}">
                    <a16:creationId xmlns:a16="http://schemas.microsoft.com/office/drawing/2014/main" id="{F88BE75E-F896-4DE0-B6CC-BFC416B8854B}"/>
                  </a:ext>
                </a:extLst>
              </p:cNvPr>
              <p:cNvPicPr/>
              <p:nvPr/>
            </p:nvPicPr>
            <p:blipFill>
              <a:blip r:embed="rId28"/>
              <a:stretch>
                <a:fillRect/>
              </a:stretch>
            </p:blipFill>
            <p:spPr>
              <a:xfrm>
                <a:off x="4082520" y="3600267"/>
                <a:ext cx="288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8" name="筆跡 37">
                <a:extLst>
                  <a:ext uri="{FF2B5EF4-FFF2-40B4-BE49-F238E27FC236}">
                    <a16:creationId xmlns:a16="http://schemas.microsoft.com/office/drawing/2014/main" id="{9C20EF74-E08E-4065-9B59-2D66AFD9BBF3}"/>
                  </a:ext>
                </a:extLst>
              </p14:cNvPr>
              <p14:cNvContentPartPr/>
              <p14:nvPr/>
            </p14:nvContentPartPr>
            <p14:xfrm>
              <a:off x="4022400" y="3513867"/>
              <a:ext cx="80280" cy="95400"/>
            </p14:xfrm>
          </p:contentPart>
        </mc:Choice>
        <mc:Fallback xmlns="">
          <p:pic>
            <p:nvPicPr>
              <p:cNvPr id="38" name="筆跡 37">
                <a:extLst>
                  <a:ext uri="{FF2B5EF4-FFF2-40B4-BE49-F238E27FC236}">
                    <a16:creationId xmlns:a16="http://schemas.microsoft.com/office/drawing/2014/main" id="{9C20EF74-E08E-4065-9B59-2D66AFD9BBF3}"/>
                  </a:ext>
                </a:extLst>
              </p:cNvPr>
              <p:cNvPicPr/>
              <p:nvPr/>
            </p:nvPicPr>
            <p:blipFill>
              <a:blip r:embed="rId30"/>
              <a:stretch>
                <a:fillRect/>
              </a:stretch>
            </p:blipFill>
            <p:spPr>
              <a:xfrm>
                <a:off x="4013400" y="3505227"/>
                <a:ext cx="9792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9" name="筆跡 38">
                <a:extLst>
                  <a:ext uri="{FF2B5EF4-FFF2-40B4-BE49-F238E27FC236}">
                    <a16:creationId xmlns:a16="http://schemas.microsoft.com/office/drawing/2014/main" id="{83020ECA-7F26-45FE-BBB2-52C31DA00786}"/>
                  </a:ext>
                </a:extLst>
              </p14:cNvPr>
              <p14:cNvContentPartPr/>
              <p14:nvPr/>
            </p14:nvContentPartPr>
            <p14:xfrm>
              <a:off x="4077480" y="3466707"/>
              <a:ext cx="1440" cy="360"/>
            </p14:xfrm>
          </p:contentPart>
        </mc:Choice>
        <mc:Fallback xmlns="">
          <p:pic>
            <p:nvPicPr>
              <p:cNvPr id="39" name="筆跡 38">
                <a:extLst>
                  <a:ext uri="{FF2B5EF4-FFF2-40B4-BE49-F238E27FC236}">
                    <a16:creationId xmlns:a16="http://schemas.microsoft.com/office/drawing/2014/main" id="{83020ECA-7F26-45FE-BBB2-52C31DA00786}"/>
                  </a:ext>
                </a:extLst>
              </p:cNvPr>
              <p:cNvPicPr/>
              <p:nvPr/>
            </p:nvPicPr>
            <p:blipFill>
              <a:blip r:embed="rId32"/>
              <a:stretch>
                <a:fillRect/>
              </a:stretch>
            </p:blipFill>
            <p:spPr>
              <a:xfrm>
                <a:off x="4068840" y="3457707"/>
                <a:ext cx="19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0" name="筆跡 39">
                <a:extLst>
                  <a:ext uri="{FF2B5EF4-FFF2-40B4-BE49-F238E27FC236}">
                    <a16:creationId xmlns:a16="http://schemas.microsoft.com/office/drawing/2014/main" id="{E906812E-F9D9-4483-96E0-346682BE3434}"/>
                  </a:ext>
                </a:extLst>
              </p14:cNvPr>
              <p14:cNvContentPartPr/>
              <p14:nvPr/>
            </p14:nvContentPartPr>
            <p14:xfrm>
              <a:off x="4151280" y="3337467"/>
              <a:ext cx="61200" cy="165960"/>
            </p14:xfrm>
          </p:contentPart>
        </mc:Choice>
        <mc:Fallback xmlns="">
          <p:pic>
            <p:nvPicPr>
              <p:cNvPr id="40" name="筆跡 39">
                <a:extLst>
                  <a:ext uri="{FF2B5EF4-FFF2-40B4-BE49-F238E27FC236}">
                    <a16:creationId xmlns:a16="http://schemas.microsoft.com/office/drawing/2014/main" id="{E906812E-F9D9-4483-96E0-346682BE3434}"/>
                  </a:ext>
                </a:extLst>
              </p:cNvPr>
              <p:cNvPicPr/>
              <p:nvPr/>
            </p:nvPicPr>
            <p:blipFill>
              <a:blip r:embed="rId34"/>
              <a:stretch>
                <a:fillRect/>
              </a:stretch>
            </p:blipFill>
            <p:spPr>
              <a:xfrm>
                <a:off x="4142640" y="3328827"/>
                <a:ext cx="7884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1" name="筆跡 40">
                <a:extLst>
                  <a:ext uri="{FF2B5EF4-FFF2-40B4-BE49-F238E27FC236}">
                    <a16:creationId xmlns:a16="http://schemas.microsoft.com/office/drawing/2014/main" id="{4293B456-ACE5-4411-8908-8F6E7FA490AD}"/>
                  </a:ext>
                </a:extLst>
              </p14:cNvPr>
              <p14:cNvContentPartPr/>
              <p14:nvPr/>
            </p14:nvContentPartPr>
            <p14:xfrm>
              <a:off x="4260360" y="3345387"/>
              <a:ext cx="22680" cy="71640"/>
            </p14:xfrm>
          </p:contentPart>
        </mc:Choice>
        <mc:Fallback xmlns="">
          <p:pic>
            <p:nvPicPr>
              <p:cNvPr id="41" name="筆跡 40">
                <a:extLst>
                  <a:ext uri="{FF2B5EF4-FFF2-40B4-BE49-F238E27FC236}">
                    <a16:creationId xmlns:a16="http://schemas.microsoft.com/office/drawing/2014/main" id="{4293B456-ACE5-4411-8908-8F6E7FA490AD}"/>
                  </a:ext>
                </a:extLst>
              </p:cNvPr>
              <p:cNvPicPr/>
              <p:nvPr/>
            </p:nvPicPr>
            <p:blipFill>
              <a:blip r:embed="rId36"/>
              <a:stretch>
                <a:fillRect/>
              </a:stretch>
            </p:blipFill>
            <p:spPr>
              <a:xfrm>
                <a:off x="4251720" y="3336387"/>
                <a:ext cx="4032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2" name="筆跡 41">
                <a:extLst>
                  <a:ext uri="{FF2B5EF4-FFF2-40B4-BE49-F238E27FC236}">
                    <a16:creationId xmlns:a16="http://schemas.microsoft.com/office/drawing/2014/main" id="{3160E09D-6ACA-4457-9B17-4096FC5991EE}"/>
                  </a:ext>
                </a:extLst>
              </p14:cNvPr>
              <p14:cNvContentPartPr/>
              <p14:nvPr/>
            </p14:nvContentPartPr>
            <p14:xfrm>
              <a:off x="4090440" y="3378147"/>
              <a:ext cx="300960" cy="487440"/>
            </p14:xfrm>
          </p:contentPart>
        </mc:Choice>
        <mc:Fallback xmlns="">
          <p:pic>
            <p:nvPicPr>
              <p:cNvPr id="42" name="筆跡 41">
                <a:extLst>
                  <a:ext uri="{FF2B5EF4-FFF2-40B4-BE49-F238E27FC236}">
                    <a16:creationId xmlns:a16="http://schemas.microsoft.com/office/drawing/2014/main" id="{3160E09D-6ACA-4457-9B17-4096FC5991EE}"/>
                  </a:ext>
                </a:extLst>
              </p:cNvPr>
              <p:cNvPicPr/>
              <p:nvPr/>
            </p:nvPicPr>
            <p:blipFill>
              <a:blip r:embed="rId38"/>
              <a:stretch>
                <a:fillRect/>
              </a:stretch>
            </p:blipFill>
            <p:spPr>
              <a:xfrm>
                <a:off x="4081440" y="3369147"/>
                <a:ext cx="318600" cy="5050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3" name="筆跡 42">
                <a:extLst>
                  <a:ext uri="{FF2B5EF4-FFF2-40B4-BE49-F238E27FC236}">
                    <a16:creationId xmlns:a16="http://schemas.microsoft.com/office/drawing/2014/main" id="{8C4B371D-2ED6-4245-B56F-0B18174AC1AC}"/>
                  </a:ext>
                </a:extLst>
              </p14:cNvPr>
              <p14:cNvContentPartPr/>
              <p14:nvPr/>
            </p14:nvContentPartPr>
            <p14:xfrm>
              <a:off x="4232640" y="3664707"/>
              <a:ext cx="10080" cy="344880"/>
            </p14:xfrm>
          </p:contentPart>
        </mc:Choice>
        <mc:Fallback xmlns="">
          <p:pic>
            <p:nvPicPr>
              <p:cNvPr id="43" name="筆跡 42">
                <a:extLst>
                  <a:ext uri="{FF2B5EF4-FFF2-40B4-BE49-F238E27FC236}">
                    <a16:creationId xmlns:a16="http://schemas.microsoft.com/office/drawing/2014/main" id="{8C4B371D-2ED6-4245-B56F-0B18174AC1AC}"/>
                  </a:ext>
                </a:extLst>
              </p:cNvPr>
              <p:cNvPicPr/>
              <p:nvPr/>
            </p:nvPicPr>
            <p:blipFill>
              <a:blip r:embed="rId40"/>
              <a:stretch>
                <a:fillRect/>
              </a:stretch>
            </p:blipFill>
            <p:spPr>
              <a:xfrm>
                <a:off x="4224000" y="3656067"/>
                <a:ext cx="2772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4" name="筆跡 43">
                <a:extLst>
                  <a:ext uri="{FF2B5EF4-FFF2-40B4-BE49-F238E27FC236}">
                    <a16:creationId xmlns:a16="http://schemas.microsoft.com/office/drawing/2014/main" id="{A1E49555-C66A-41EF-AE17-EA33FA782B35}"/>
                  </a:ext>
                </a:extLst>
              </p14:cNvPr>
              <p14:cNvContentPartPr/>
              <p14:nvPr/>
            </p14:nvContentPartPr>
            <p14:xfrm>
              <a:off x="4433520" y="3426027"/>
              <a:ext cx="107280" cy="46440"/>
            </p14:xfrm>
          </p:contentPart>
        </mc:Choice>
        <mc:Fallback xmlns="">
          <p:pic>
            <p:nvPicPr>
              <p:cNvPr id="44" name="筆跡 43">
                <a:extLst>
                  <a:ext uri="{FF2B5EF4-FFF2-40B4-BE49-F238E27FC236}">
                    <a16:creationId xmlns:a16="http://schemas.microsoft.com/office/drawing/2014/main" id="{A1E49555-C66A-41EF-AE17-EA33FA782B35}"/>
                  </a:ext>
                </a:extLst>
              </p:cNvPr>
              <p:cNvPicPr/>
              <p:nvPr/>
            </p:nvPicPr>
            <p:blipFill>
              <a:blip r:embed="rId42"/>
              <a:stretch>
                <a:fillRect/>
              </a:stretch>
            </p:blipFill>
            <p:spPr>
              <a:xfrm>
                <a:off x="4424880" y="3417387"/>
                <a:ext cx="12492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5" name="筆跡 44">
                <a:extLst>
                  <a:ext uri="{FF2B5EF4-FFF2-40B4-BE49-F238E27FC236}">
                    <a16:creationId xmlns:a16="http://schemas.microsoft.com/office/drawing/2014/main" id="{F939652C-1A83-4F38-AF96-AB02AAC81FA2}"/>
                  </a:ext>
                </a:extLst>
              </p14:cNvPr>
              <p14:cNvContentPartPr/>
              <p14:nvPr/>
            </p14:nvContentPartPr>
            <p14:xfrm>
              <a:off x="4443600" y="3385707"/>
              <a:ext cx="149760" cy="96840"/>
            </p14:xfrm>
          </p:contentPart>
        </mc:Choice>
        <mc:Fallback xmlns="">
          <p:pic>
            <p:nvPicPr>
              <p:cNvPr id="45" name="筆跡 44">
                <a:extLst>
                  <a:ext uri="{FF2B5EF4-FFF2-40B4-BE49-F238E27FC236}">
                    <a16:creationId xmlns:a16="http://schemas.microsoft.com/office/drawing/2014/main" id="{F939652C-1A83-4F38-AF96-AB02AAC81FA2}"/>
                  </a:ext>
                </a:extLst>
              </p:cNvPr>
              <p:cNvPicPr/>
              <p:nvPr/>
            </p:nvPicPr>
            <p:blipFill>
              <a:blip r:embed="rId44"/>
              <a:stretch>
                <a:fillRect/>
              </a:stretch>
            </p:blipFill>
            <p:spPr>
              <a:xfrm>
                <a:off x="4434600" y="3377067"/>
                <a:ext cx="1674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6" name="筆跡 45">
                <a:extLst>
                  <a:ext uri="{FF2B5EF4-FFF2-40B4-BE49-F238E27FC236}">
                    <a16:creationId xmlns:a16="http://schemas.microsoft.com/office/drawing/2014/main" id="{AF2EA4CB-C643-4A38-AC56-DA60AE31CC51}"/>
                  </a:ext>
                </a:extLst>
              </p14:cNvPr>
              <p14:cNvContentPartPr/>
              <p14:nvPr/>
            </p14:nvContentPartPr>
            <p14:xfrm>
              <a:off x="4461600" y="3557067"/>
              <a:ext cx="132840" cy="185040"/>
            </p14:xfrm>
          </p:contentPart>
        </mc:Choice>
        <mc:Fallback xmlns="">
          <p:pic>
            <p:nvPicPr>
              <p:cNvPr id="46" name="筆跡 45">
                <a:extLst>
                  <a:ext uri="{FF2B5EF4-FFF2-40B4-BE49-F238E27FC236}">
                    <a16:creationId xmlns:a16="http://schemas.microsoft.com/office/drawing/2014/main" id="{AF2EA4CB-C643-4A38-AC56-DA60AE31CC51}"/>
                  </a:ext>
                </a:extLst>
              </p:cNvPr>
              <p:cNvPicPr/>
              <p:nvPr/>
            </p:nvPicPr>
            <p:blipFill>
              <a:blip r:embed="rId46"/>
              <a:stretch>
                <a:fillRect/>
              </a:stretch>
            </p:blipFill>
            <p:spPr>
              <a:xfrm>
                <a:off x="4452600" y="3548067"/>
                <a:ext cx="15048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7" name="筆跡 46">
                <a:extLst>
                  <a:ext uri="{FF2B5EF4-FFF2-40B4-BE49-F238E27FC236}">
                    <a16:creationId xmlns:a16="http://schemas.microsoft.com/office/drawing/2014/main" id="{149E0604-7066-44C2-83F0-F4D97739D24D}"/>
                  </a:ext>
                </a:extLst>
              </p14:cNvPr>
              <p14:cNvContentPartPr/>
              <p14:nvPr/>
            </p14:nvContentPartPr>
            <p14:xfrm>
              <a:off x="4179360" y="4300467"/>
              <a:ext cx="328680" cy="360000"/>
            </p14:xfrm>
          </p:contentPart>
        </mc:Choice>
        <mc:Fallback xmlns="">
          <p:pic>
            <p:nvPicPr>
              <p:cNvPr id="47" name="筆跡 46">
                <a:extLst>
                  <a:ext uri="{FF2B5EF4-FFF2-40B4-BE49-F238E27FC236}">
                    <a16:creationId xmlns:a16="http://schemas.microsoft.com/office/drawing/2014/main" id="{149E0604-7066-44C2-83F0-F4D97739D24D}"/>
                  </a:ext>
                </a:extLst>
              </p:cNvPr>
              <p:cNvPicPr/>
              <p:nvPr/>
            </p:nvPicPr>
            <p:blipFill>
              <a:blip r:embed="rId48"/>
              <a:stretch>
                <a:fillRect/>
              </a:stretch>
            </p:blipFill>
            <p:spPr>
              <a:xfrm>
                <a:off x="4170360" y="4291467"/>
                <a:ext cx="346320" cy="3776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8" name="筆跡 47">
                <a:extLst>
                  <a:ext uri="{FF2B5EF4-FFF2-40B4-BE49-F238E27FC236}">
                    <a16:creationId xmlns:a16="http://schemas.microsoft.com/office/drawing/2014/main" id="{73851502-1FAA-4A93-9132-A64E16668ABB}"/>
                  </a:ext>
                </a:extLst>
              </p14:cNvPr>
              <p14:cNvContentPartPr/>
              <p14:nvPr/>
            </p14:nvContentPartPr>
            <p14:xfrm>
              <a:off x="4254960" y="4342227"/>
              <a:ext cx="120240" cy="417960"/>
            </p14:xfrm>
          </p:contentPart>
        </mc:Choice>
        <mc:Fallback xmlns="">
          <p:pic>
            <p:nvPicPr>
              <p:cNvPr id="48" name="筆跡 47">
                <a:extLst>
                  <a:ext uri="{FF2B5EF4-FFF2-40B4-BE49-F238E27FC236}">
                    <a16:creationId xmlns:a16="http://schemas.microsoft.com/office/drawing/2014/main" id="{73851502-1FAA-4A93-9132-A64E16668ABB}"/>
                  </a:ext>
                </a:extLst>
              </p:cNvPr>
              <p:cNvPicPr/>
              <p:nvPr/>
            </p:nvPicPr>
            <p:blipFill>
              <a:blip r:embed="rId50"/>
              <a:stretch>
                <a:fillRect/>
              </a:stretch>
            </p:blipFill>
            <p:spPr>
              <a:xfrm>
                <a:off x="4246320" y="4333587"/>
                <a:ext cx="137880" cy="4356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9" name="筆跡 48">
                <a:extLst>
                  <a:ext uri="{FF2B5EF4-FFF2-40B4-BE49-F238E27FC236}">
                    <a16:creationId xmlns:a16="http://schemas.microsoft.com/office/drawing/2014/main" id="{C74FA7FA-D8B6-4585-85F3-CE5289D38BD4}"/>
                  </a:ext>
                </a:extLst>
              </p14:cNvPr>
              <p14:cNvContentPartPr/>
              <p14:nvPr/>
            </p14:nvContentPartPr>
            <p14:xfrm>
              <a:off x="4557360" y="4336467"/>
              <a:ext cx="160200" cy="131400"/>
            </p14:xfrm>
          </p:contentPart>
        </mc:Choice>
        <mc:Fallback xmlns="">
          <p:pic>
            <p:nvPicPr>
              <p:cNvPr id="49" name="筆跡 48">
                <a:extLst>
                  <a:ext uri="{FF2B5EF4-FFF2-40B4-BE49-F238E27FC236}">
                    <a16:creationId xmlns:a16="http://schemas.microsoft.com/office/drawing/2014/main" id="{C74FA7FA-D8B6-4585-85F3-CE5289D38BD4}"/>
                  </a:ext>
                </a:extLst>
              </p:cNvPr>
              <p:cNvPicPr/>
              <p:nvPr/>
            </p:nvPicPr>
            <p:blipFill>
              <a:blip r:embed="rId52"/>
              <a:stretch>
                <a:fillRect/>
              </a:stretch>
            </p:blipFill>
            <p:spPr>
              <a:xfrm>
                <a:off x="4548360" y="4327827"/>
                <a:ext cx="17784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0" name="筆跡 49">
                <a:extLst>
                  <a:ext uri="{FF2B5EF4-FFF2-40B4-BE49-F238E27FC236}">
                    <a16:creationId xmlns:a16="http://schemas.microsoft.com/office/drawing/2014/main" id="{6475A45E-B891-49BD-A8EA-931AA37AD44F}"/>
                  </a:ext>
                </a:extLst>
              </p14:cNvPr>
              <p14:cNvContentPartPr/>
              <p14:nvPr/>
            </p14:nvContentPartPr>
            <p14:xfrm>
              <a:off x="4571760" y="4517547"/>
              <a:ext cx="126720" cy="19440"/>
            </p14:xfrm>
          </p:contentPart>
        </mc:Choice>
        <mc:Fallback xmlns="">
          <p:pic>
            <p:nvPicPr>
              <p:cNvPr id="50" name="筆跡 49">
                <a:extLst>
                  <a:ext uri="{FF2B5EF4-FFF2-40B4-BE49-F238E27FC236}">
                    <a16:creationId xmlns:a16="http://schemas.microsoft.com/office/drawing/2014/main" id="{6475A45E-B891-49BD-A8EA-931AA37AD44F}"/>
                  </a:ext>
                </a:extLst>
              </p:cNvPr>
              <p:cNvPicPr/>
              <p:nvPr/>
            </p:nvPicPr>
            <p:blipFill>
              <a:blip r:embed="rId54"/>
              <a:stretch>
                <a:fillRect/>
              </a:stretch>
            </p:blipFill>
            <p:spPr>
              <a:xfrm>
                <a:off x="4562760" y="4508907"/>
                <a:ext cx="1443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1" name="筆跡 50">
                <a:extLst>
                  <a:ext uri="{FF2B5EF4-FFF2-40B4-BE49-F238E27FC236}">
                    <a16:creationId xmlns:a16="http://schemas.microsoft.com/office/drawing/2014/main" id="{9F9FA97B-C8F7-4B5C-97FF-6A662F226A6A}"/>
                  </a:ext>
                </a:extLst>
              </p14:cNvPr>
              <p14:cNvContentPartPr/>
              <p14:nvPr/>
            </p14:nvContentPartPr>
            <p14:xfrm>
              <a:off x="4769400" y="4157547"/>
              <a:ext cx="110520" cy="456120"/>
            </p14:xfrm>
          </p:contentPart>
        </mc:Choice>
        <mc:Fallback xmlns="">
          <p:pic>
            <p:nvPicPr>
              <p:cNvPr id="51" name="筆跡 50">
                <a:extLst>
                  <a:ext uri="{FF2B5EF4-FFF2-40B4-BE49-F238E27FC236}">
                    <a16:creationId xmlns:a16="http://schemas.microsoft.com/office/drawing/2014/main" id="{9F9FA97B-C8F7-4B5C-97FF-6A662F226A6A}"/>
                  </a:ext>
                </a:extLst>
              </p:cNvPr>
              <p:cNvPicPr/>
              <p:nvPr/>
            </p:nvPicPr>
            <p:blipFill>
              <a:blip r:embed="rId56"/>
              <a:stretch>
                <a:fillRect/>
              </a:stretch>
            </p:blipFill>
            <p:spPr>
              <a:xfrm>
                <a:off x="4760760" y="4148907"/>
                <a:ext cx="128160" cy="473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8" name="筆跡 57">
                <a:extLst>
                  <a:ext uri="{FF2B5EF4-FFF2-40B4-BE49-F238E27FC236}">
                    <a16:creationId xmlns:a16="http://schemas.microsoft.com/office/drawing/2014/main" id="{700B382E-1F1A-4C66-ACBE-113AA175570E}"/>
                  </a:ext>
                </a:extLst>
              </p14:cNvPr>
              <p14:cNvContentPartPr/>
              <p14:nvPr/>
            </p14:nvContentPartPr>
            <p14:xfrm>
              <a:off x="4533240" y="592827"/>
              <a:ext cx="2188440" cy="6197040"/>
            </p14:xfrm>
          </p:contentPart>
        </mc:Choice>
        <mc:Fallback xmlns="">
          <p:pic>
            <p:nvPicPr>
              <p:cNvPr id="58" name="筆跡 57">
                <a:extLst>
                  <a:ext uri="{FF2B5EF4-FFF2-40B4-BE49-F238E27FC236}">
                    <a16:creationId xmlns:a16="http://schemas.microsoft.com/office/drawing/2014/main" id="{700B382E-1F1A-4C66-ACBE-113AA175570E}"/>
                  </a:ext>
                </a:extLst>
              </p:cNvPr>
              <p:cNvPicPr/>
              <p:nvPr/>
            </p:nvPicPr>
            <p:blipFill>
              <a:blip r:embed="rId58"/>
              <a:stretch>
                <a:fillRect/>
              </a:stretch>
            </p:blipFill>
            <p:spPr>
              <a:xfrm>
                <a:off x="4524240" y="583827"/>
                <a:ext cx="2206080" cy="62146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9" name="筆跡 58">
                <a:extLst>
                  <a:ext uri="{FF2B5EF4-FFF2-40B4-BE49-F238E27FC236}">
                    <a16:creationId xmlns:a16="http://schemas.microsoft.com/office/drawing/2014/main" id="{0B3D29E5-D0E4-4C26-B852-2BC247EA3D07}"/>
                  </a:ext>
                </a:extLst>
              </p14:cNvPr>
              <p14:cNvContentPartPr/>
              <p14:nvPr/>
            </p14:nvContentPartPr>
            <p14:xfrm>
              <a:off x="5217600" y="552147"/>
              <a:ext cx="1414080" cy="173520"/>
            </p14:xfrm>
          </p:contentPart>
        </mc:Choice>
        <mc:Fallback xmlns="">
          <p:pic>
            <p:nvPicPr>
              <p:cNvPr id="59" name="筆跡 58">
                <a:extLst>
                  <a:ext uri="{FF2B5EF4-FFF2-40B4-BE49-F238E27FC236}">
                    <a16:creationId xmlns:a16="http://schemas.microsoft.com/office/drawing/2014/main" id="{0B3D29E5-D0E4-4C26-B852-2BC247EA3D07}"/>
                  </a:ext>
                </a:extLst>
              </p:cNvPr>
              <p:cNvPicPr/>
              <p:nvPr/>
            </p:nvPicPr>
            <p:blipFill>
              <a:blip r:embed="rId60"/>
              <a:stretch>
                <a:fillRect/>
              </a:stretch>
            </p:blipFill>
            <p:spPr>
              <a:xfrm>
                <a:off x="5208600" y="543507"/>
                <a:ext cx="143172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0" name="筆跡 59">
                <a:extLst>
                  <a:ext uri="{FF2B5EF4-FFF2-40B4-BE49-F238E27FC236}">
                    <a16:creationId xmlns:a16="http://schemas.microsoft.com/office/drawing/2014/main" id="{884FE720-A4EC-4856-A8FB-C07F2CD60DCB}"/>
                  </a:ext>
                </a:extLst>
              </p14:cNvPr>
              <p14:cNvContentPartPr/>
              <p14:nvPr/>
            </p14:nvContentPartPr>
            <p14:xfrm>
              <a:off x="5248560" y="562947"/>
              <a:ext cx="160560" cy="295920"/>
            </p14:xfrm>
          </p:contentPart>
        </mc:Choice>
        <mc:Fallback xmlns="">
          <p:pic>
            <p:nvPicPr>
              <p:cNvPr id="60" name="筆跡 59">
                <a:extLst>
                  <a:ext uri="{FF2B5EF4-FFF2-40B4-BE49-F238E27FC236}">
                    <a16:creationId xmlns:a16="http://schemas.microsoft.com/office/drawing/2014/main" id="{884FE720-A4EC-4856-A8FB-C07F2CD60DCB}"/>
                  </a:ext>
                </a:extLst>
              </p:cNvPr>
              <p:cNvPicPr/>
              <p:nvPr/>
            </p:nvPicPr>
            <p:blipFill>
              <a:blip r:embed="rId62"/>
              <a:stretch>
                <a:fillRect/>
              </a:stretch>
            </p:blipFill>
            <p:spPr>
              <a:xfrm>
                <a:off x="5239920" y="553947"/>
                <a:ext cx="178200" cy="313560"/>
              </a:xfrm>
              <a:prstGeom prst="rect">
                <a:avLst/>
              </a:prstGeom>
            </p:spPr>
          </p:pic>
        </mc:Fallback>
      </mc:AlternateContent>
      <p:grpSp>
        <p:nvGrpSpPr>
          <p:cNvPr id="68" name="群組 67">
            <a:extLst>
              <a:ext uri="{FF2B5EF4-FFF2-40B4-BE49-F238E27FC236}">
                <a16:creationId xmlns:a16="http://schemas.microsoft.com/office/drawing/2014/main" id="{4A6E3E7E-0F58-44F8-B259-FAF9BC64B695}"/>
              </a:ext>
            </a:extLst>
          </p:cNvPr>
          <p:cNvGrpSpPr/>
          <p:nvPr/>
        </p:nvGrpSpPr>
        <p:grpSpPr>
          <a:xfrm>
            <a:off x="6144600" y="2212827"/>
            <a:ext cx="680760" cy="4237560"/>
            <a:chOff x="6144600" y="2212827"/>
            <a:chExt cx="680760" cy="4237560"/>
          </a:xfrm>
        </p:grpSpPr>
        <mc:AlternateContent xmlns:mc="http://schemas.openxmlformats.org/markup-compatibility/2006" xmlns:p14="http://schemas.microsoft.com/office/powerpoint/2010/main">
          <mc:Choice Requires="p14">
            <p:contentPart p14:bwMode="auto" r:id="rId63">
              <p14:nvContentPartPr>
                <p14:cNvPr id="26" name="筆跡 25">
                  <a:extLst>
                    <a:ext uri="{FF2B5EF4-FFF2-40B4-BE49-F238E27FC236}">
                      <a16:creationId xmlns:a16="http://schemas.microsoft.com/office/drawing/2014/main" id="{C1F6D542-A5C3-42EF-97A8-AB4AC76D596B}"/>
                    </a:ext>
                  </a:extLst>
                </p14:cNvPr>
                <p14:cNvContentPartPr/>
                <p14:nvPr/>
              </p14:nvContentPartPr>
              <p14:xfrm>
                <a:off x="6223800" y="5993907"/>
                <a:ext cx="360" cy="33120"/>
              </p14:xfrm>
            </p:contentPart>
          </mc:Choice>
          <mc:Fallback xmlns="">
            <p:pic>
              <p:nvPicPr>
                <p:cNvPr id="26" name="筆跡 25">
                  <a:extLst>
                    <a:ext uri="{FF2B5EF4-FFF2-40B4-BE49-F238E27FC236}">
                      <a16:creationId xmlns:a16="http://schemas.microsoft.com/office/drawing/2014/main" id="{C1F6D542-A5C3-42EF-97A8-AB4AC76D596B}"/>
                    </a:ext>
                  </a:extLst>
                </p:cNvPr>
                <p:cNvPicPr/>
                <p:nvPr/>
              </p:nvPicPr>
              <p:blipFill>
                <a:blip r:embed="rId64"/>
                <a:stretch>
                  <a:fillRect/>
                </a:stretch>
              </p:blipFill>
              <p:spPr>
                <a:xfrm>
                  <a:off x="6215160" y="5985267"/>
                  <a:ext cx="180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27" name="筆跡 26">
                  <a:extLst>
                    <a:ext uri="{FF2B5EF4-FFF2-40B4-BE49-F238E27FC236}">
                      <a16:creationId xmlns:a16="http://schemas.microsoft.com/office/drawing/2014/main" id="{B67DB737-9211-4A86-950E-0643A2587A47}"/>
                    </a:ext>
                  </a:extLst>
                </p14:cNvPr>
                <p14:cNvContentPartPr/>
                <p14:nvPr/>
              </p14:nvContentPartPr>
              <p14:xfrm>
                <a:off x="6223800" y="5993907"/>
                <a:ext cx="360" cy="360"/>
              </p14:xfrm>
            </p:contentPart>
          </mc:Choice>
          <mc:Fallback xmlns="">
            <p:pic>
              <p:nvPicPr>
                <p:cNvPr id="27" name="筆跡 26">
                  <a:extLst>
                    <a:ext uri="{FF2B5EF4-FFF2-40B4-BE49-F238E27FC236}">
                      <a16:creationId xmlns:a16="http://schemas.microsoft.com/office/drawing/2014/main" id="{B67DB737-9211-4A86-950E-0643A2587A47}"/>
                    </a:ext>
                  </a:extLst>
                </p:cNvPr>
                <p:cNvPicPr/>
                <p:nvPr/>
              </p:nvPicPr>
              <p:blipFill>
                <a:blip r:embed="rId66"/>
                <a:stretch>
                  <a:fillRect/>
                </a:stretch>
              </p:blipFill>
              <p:spPr>
                <a:xfrm>
                  <a:off x="6215160" y="598526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8" name="筆跡 27">
                  <a:extLst>
                    <a:ext uri="{FF2B5EF4-FFF2-40B4-BE49-F238E27FC236}">
                      <a16:creationId xmlns:a16="http://schemas.microsoft.com/office/drawing/2014/main" id="{33D0281F-ECA2-4F0A-8AD6-D1AADDC65306}"/>
                    </a:ext>
                  </a:extLst>
                </p14:cNvPr>
                <p14:cNvContentPartPr/>
                <p14:nvPr/>
              </p14:nvContentPartPr>
              <p14:xfrm>
                <a:off x="6199680" y="3264387"/>
                <a:ext cx="61200" cy="2729880"/>
              </p14:xfrm>
            </p:contentPart>
          </mc:Choice>
          <mc:Fallback xmlns="">
            <p:pic>
              <p:nvPicPr>
                <p:cNvPr id="28" name="筆跡 27">
                  <a:extLst>
                    <a:ext uri="{FF2B5EF4-FFF2-40B4-BE49-F238E27FC236}">
                      <a16:creationId xmlns:a16="http://schemas.microsoft.com/office/drawing/2014/main" id="{33D0281F-ECA2-4F0A-8AD6-D1AADDC65306}"/>
                    </a:ext>
                  </a:extLst>
                </p:cNvPr>
                <p:cNvPicPr/>
                <p:nvPr/>
              </p:nvPicPr>
              <p:blipFill>
                <a:blip r:embed="rId68"/>
                <a:stretch>
                  <a:fillRect/>
                </a:stretch>
              </p:blipFill>
              <p:spPr>
                <a:xfrm>
                  <a:off x="6190680" y="3255747"/>
                  <a:ext cx="78840" cy="27475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0" name="筆跡 29">
                  <a:extLst>
                    <a:ext uri="{FF2B5EF4-FFF2-40B4-BE49-F238E27FC236}">
                      <a16:creationId xmlns:a16="http://schemas.microsoft.com/office/drawing/2014/main" id="{5A210744-4F13-4F24-A5C6-B1EED4CF2C0E}"/>
                    </a:ext>
                  </a:extLst>
                </p14:cNvPr>
                <p14:cNvContentPartPr/>
                <p14:nvPr/>
              </p14:nvContentPartPr>
              <p14:xfrm>
                <a:off x="6144600" y="3148467"/>
                <a:ext cx="123480" cy="208800"/>
              </p14:xfrm>
            </p:contentPart>
          </mc:Choice>
          <mc:Fallback xmlns="">
            <p:pic>
              <p:nvPicPr>
                <p:cNvPr id="30" name="筆跡 29">
                  <a:extLst>
                    <a:ext uri="{FF2B5EF4-FFF2-40B4-BE49-F238E27FC236}">
                      <a16:creationId xmlns:a16="http://schemas.microsoft.com/office/drawing/2014/main" id="{5A210744-4F13-4F24-A5C6-B1EED4CF2C0E}"/>
                    </a:ext>
                  </a:extLst>
                </p:cNvPr>
                <p:cNvPicPr/>
                <p:nvPr/>
              </p:nvPicPr>
              <p:blipFill>
                <a:blip r:embed="rId70"/>
                <a:stretch>
                  <a:fillRect/>
                </a:stretch>
              </p:blipFill>
              <p:spPr>
                <a:xfrm>
                  <a:off x="6135960" y="3139467"/>
                  <a:ext cx="14112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8" name="筆跡 17">
                  <a:extLst>
                    <a:ext uri="{FF2B5EF4-FFF2-40B4-BE49-F238E27FC236}">
                      <a16:creationId xmlns:a16="http://schemas.microsoft.com/office/drawing/2014/main" id="{546A6472-E781-4CDD-810A-268F4A55B115}"/>
                    </a:ext>
                  </a:extLst>
                </p14:cNvPr>
                <p14:cNvContentPartPr/>
                <p14:nvPr/>
              </p14:nvContentPartPr>
              <p14:xfrm>
                <a:off x="6669840" y="2290227"/>
                <a:ext cx="40680" cy="65880"/>
              </p14:xfrm>
            </p:contentPart>
          </mc:Choice>
          <mc:Fallback xmlns="">
            <p:pic>
              <p:nvPicPr>
                <p:cNvPr id="18" name="筆跡 17">
                  <a:extLst>
                    <a:ext uri="{FF2B5EF4-FFF2-40B4-BE49-F238E27FC236}">
                      <a16:creationId xmlns:a16="http://schemas.microsoft.com/office/drawing/2014/main" id="{546A6472-E781-4CDD-810A-268F4A55B115}"/>
                    </a:ext>
                  </a:extLst>
                </p:cNvPr>
                <p:cNvPicPr/>
                <p:nvPr/>
              </p:nvPicPr>
              <p:blipFill>
                <a:blip r:embed="rId72"/>
                <a:stretch>
                  <a:fillRect/>
                </a:stretch>
              </p:blipFill>
              <p:spPr>
                <a:xfrm>
                  <a:off x="6660840" y="2281587"/>
                  <a:ext cx="5832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9" name="筆跡 18">
                  <a:extLst>
                    <a:ext uri="{FF2B5EF4-FFF2-40B4-BE49-F238E27FC236}">
                      <a16:creationId xmlns:a16="http://schemas.microsoft.com/office/drawing/2014/main" id="{3777F3B9-0184-4D55-8287-76E0EE3597B4}"/>
                    </a:ext>
                  </a:extLst>
                </p14:cNvPr>
                <p14:cNvContentPartPr/>
                <p14:nvPr/>
              </p14:nvContentPartPr>
              <p14:xfrm>
                <a:off x="6698640" y="2329107"/>
                <a:ext cx="360" cy="360"/>
              </p14:xfrm>
            </p:contentPart>
          </mc:Choice>
          <mc:Fallback xmlns="">
            <p:pic>
              <p:nvPicPr>
                <p:cNvPr id="19" name="筆跡 18">
                  <a:extLst>
                    <a:ext uri="{FF2B5EF4-FFF2-40B4-BE49-F238E27FC236}">
                      <a16:creationId xmlns:a16="http://schemas.microsoft.com/office/drawing/2014/main" id="{3777F3B9-0184-4D55-8287-76E0EE3597B4}"/>
                    </a:ext>
                  </a:extLst>
                </p:cNvPr>
                <p:cNvPicPr/>
                <p:nvPr/>
              </p:nvPicPr>
              <p:blipFill>
                <a:blip r:embed="rId66"/>
                <a:stretch>
                  <a:fillRect/>
                </a:stretch>
              </p:blipFill>
              <p:spPr>
                <a:xfrm>
                  <a:off x="6690000" y="232010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3" name="筆跡 22">
                  <a:extLst>
                    <a:ext uri="{FF2B5EF4-FFF2-40B4-BE49-F238E27FC236}">
                      <a16:creationId xmlns:a16="http://schemas.microsoft.com/office/drawing/2014/main" id="{D2298700-0BBB-4550-BD74-0664DCC34118}"/>
                    </a:ext>
                  </a:extLst>
                </p14:cNvPr>
                <p14:cNvContentPartPr/>
                <p14:nvPr/>
              </p14:nvContentPartPr>
              <p14:xfrm>
                <a:off x="6678480" y="2315427"/>
                <a:ext cx="43200" cy="2772000"/>
              </p14:xfrm>
            </p:contentPart>
          </mc:Choice>
          <mc:Fallback xmlns="">
            <p:pic>
              <p:nvPicPr>
                <p:cNvPr id="23" name="筆跡 22">
                  <a:extLst>
                    <a:ext uri="{FF2B5EF4-FFF2-40B4-BE49-F238E27FC236}">
                      <a16:creationId xmlns:a16="http://schemas.microsoft.com/office/drawing/2014/main" id="{D2298700-0BBB-4550-BD74-0664DCC34118}"/>
                    </a:ext>
                  </a:extLst>
                </p:cNvPr>
                <p:cNvPicPr/>
                <p:nvPr/>
              </p:nvPicPr>
              <p:blipFill>
                <a:blip r:embed="rId75"/>
                <a:stretch>
                  <a:fillRect/>
                </a:stretch>
              </p:blipFill>
              <p:spPr>
                <a:xfrm>
                  <a:off x="6669480" y="2306787"/>
                  <a:ext cx="60840" cy="27896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4" name="筆跡 23">
                  <a:extLst>
                    <a:ext uri="{FF2B5EF4-FFF2-40B4-BE49-F238E27FC236}">
                      <a16:creationId xmlns:a16="http://schemas.microsoft.com/office/drawing/2014/main" id="{1C97746E-744A-46E7-98CD-59E8E790954D}"/>
                    </a:ext>
                  </a:extLst>
                </p14:cNvPr>
                <p14:cNvContentPartPr/>
                <p14:nvPr/>
              </p14:nvContentPartPr>
              <p14:xfrm>
                <a:off x="6656880" y="2212827"/>
                <a:ext cx="82440" cy="108720"/>
              </p14:xfrm>
            </p:contentPart>
          </mc:Choice>
          <mc:Fallback xmlns="">
            <p:pic>
              <p:nvPicPr>
                <p:cNvPr id="24" name="筆跡 23">
                  <a:extLst>
                    <a:ext uri="{FF2B5EF4-FFF2-40B4-BE49-F238E27FC236}">
                      <a16:creationId xmlns:a16="http://schemas.microsoft.com/office/drawing/2014/main" id="{1C97746E-744A-46E7-98CD-59E8E790954D}"/>
                    </a:ext>
                  </a:extLst>
                </p:cNvPr>
                <p:cNvPicPr/>
                <p:nvPr/>
              </p:nvPicPr>
              <p:blipFill>
                <a:blip r:embed="rId77"/>
                <a:stretch>
                  <a:fillRect/>
                </a:stretch>
              </p:blipFill>
              <p:spPr>
                <a:xfrm>
                  <a:off x="6647880" y="2204187"/>
                  <a:ext cx="10008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5" name="筆跡 14">
                  <a:extLst>
                    <a:ext uri="{FF2B5EF4-FFF2-40B4-BE49-F238E27FC236}">
                      <a16:creationId xmlns:a16="http://schemas.microsoft.com/office/drawing/2014/main" id="{A71722AD-1519-4C3D-B9D2-A0F943959F35}"/>
                    </a:ext>
                  </a:extLst>
                </p14:cNvPr>
                <p14:cNvContentPartPr/>
                <p14:nvPr/>
              </p14:nvContentPartPr>
              <p14:xfrm>
                <a:off x="6776760" y="5926587"/>
                <a:ext cx="360" cy="13680"/>
              </p14:xfrm>
            </p:contentPart>
          </mc:Choice>
          <mc:Fallback xmlns="">
            <p:pic>
              <p:nvPicPr>
                <p:cNvPr id="15" name="筆跡 14">
                  <a:extLst>
                    <a:ext uri="{FF2B5EF4-FFF2-40B4-BE49-F238E27FC236}">
                      <a16:creationId xmlns:a16="http://schemas.microsoft.com/office/drawing/2014/main" id="{A71722AD-1519-4C3D-B9D2-A0F943959F35}"/>
                    </a:ext>
                  </a:extLst>
                </p:cNvPr>
                <p:cNvPicPr/>
                <p:nvPr/>
              </p:nvPicPr>
              <p:blipFill>
                <a:blip r:embed="rId79"/>
                <a:stretch>
                  <a:fillRect/>
                </a:stretch>
              </p:blipFill>
              <p:spPr>
                <a:xfrm>
                  <a:off x="6768120" y="5917587"/>
                  <a:ext cx="180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6" name="筆跡 15">
                  <a:extLst>
                    <a:ext uri="{FF2B5EF4-FFF2-40B4-BE49-F238E27FC236}">
                      <a16:creationId xmlns:a16="http://schemas.microsoft.com/office/drawing/2014/main" id="{CC31865C-2134-4EE5-A591-BE647E9A4A84}"/>
                    </a:ext>
                  </a:extLst>
                </p14:cNvPr>
                <p14:cNvContentPartPr/>
                <p14:nvPr/>
              </p14:nvContentPartPr>
              <p14:xfrm>
                <a:off x="6776760" y="5886267"/>
                <a:ext cx="14400" cy="54360"/>
              </p14:xfrm>
            </p:contentPart>
          </mc:Choice>
          <mc:Fallback xmlns="">
            <p:pic>
              <p:nvPicPr>
                <p:cNvPr id="16" name="筆跡 15">
                  <a:extLst>
                    <a:ext uri="{FF2B5EF4-FFF2-40B4-BE49-F238E27FC236}">
                      <a16:creationId xmlns:a16="http://schemas.microsoft.com/office/drawing/2014/main" id="{CC31865C-2134-4EE5-A591-BE647E9A4A84}"/>
                    </a:ext>
                  </a:extLst>
                </p:cNvPr>
                <p:cNvPicPr/>
                <p:nvPr/>
              </p:nvPicPr>
              <p:blipFill>
                <a:blip r:embed="rId81"/>
                <a:stretch>
                  <a:fillRect/>
                </a:stretch>
              </p:blipFill>
              <p:spPr>
                <a:xfrm>
                  <a:off x="6768120" y="5877267"/>
                  <a:ext cx="320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3" name="筆跡 52">
                  <a:extLst>
                    <a:ext uri="{FF2B5EF4-FFF2-40B4-BE49-F238E27FC236}">
                      <a16:creationId xmlns:a16="http://schemas.microsoft.com/office/drawing/2014/main" id="{0C6997E0-E5D5-4C48-8C72-3601F0C78525}"/>
                    </a:ext>
                  </a:extLst>
                </p14:cNvPr>
                <p14:cNvContentPartPr/>
                <p14:nvPr/>
              </p14:nvContentPartPr>
              <p14:xfrm>
                <a:off x="6677400" y="6118467"/>
                <a:ext cx="5760" cy="4680"/>
              </p14:xfrm>
            </p:contentPart>
          </mc:Choice>
          <mc:Fallback xmlns="">
            <p:pic>
              <p:nvPicPr>
                <p:cNvPr id="53" name="筆跡 52">
                  <a:extLst>
                    <a:ext uri="{FF2B5EF4-FFF2-40B4-BE49-F238E27FC236}">
                      <a16:creationId xmlns:a16="http://schemas.microsoft.com/office/drawing/2014/main" id="{0C6997E0-E5D5-4C48-8C72-3601F0C78525}"/>
                    </a:ext>
                  </a:extLst>
                </p:cNvPr>
                <p:cNvPicPr/>
                <p:nvPr/>
              </p:nvPicPr>
              <p:blipFill>
                <a:blip r:embed="rId83"/>
                <a:stretch>
                  <a:fillRect/>
                </a:stretch>
              </p:blipFill>
              <p:spPr>
                <a:xfrm>
                  <a:off x="6668400" y="6109467"/>
                  <a:ext cx="234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4" name="筆跡 53">
                  <a:extLst>
                    <a:ext uri="{FF2B5EF4-FFF2-40B4-BE49-F238E27FC236}">
                      <a16:creationId xmlns:a16="http://schemas.microsoft.com/office/drawing/2014/main" id="{D66568C1-5558-466A-A597-742034152FFC}"/>
                    </a:ext>
                  </a:extLst>
                </p14:cNvPr>
                <p14:cNvContentPartPr/>
                <p14:nvPr/>
              </p14:nvContentPartPr>
              <p14:xfrm>
                <a:off x="6682800" y="6119187"/>
                <a:ext cx="360" cy="360"/>
              </p14:xfrm>
            </p:contentPart>
          </mc:Choice>
          <mc:Fallback xmlns="">
            <p:pic>
              <p:nvPicPr>
                <p:cNvPr id="54" name="筆跡 53">
                  <a:extLst>
                    <a:ext uri="{FF2B5EF4-FFF2-40B4-BE49-F238E27FC236}">
                      <a16:creationId xmlns:a16="http://schemas.microsoft.com/office/drawing/2014/main" id="{D66568C1-5558-466A-A597-742034152FFC}"/>
                    </a:ext>
                  </a:extLst>
                </p:cNvPr>
                <p:cNvPicPr/>
                <p:nvPr/>
              </p:nvPicPr>
              <p:blipFill>
                <a:blip r:embed="rId66"/>
                <a:stretch>
                  <a:fillRect/>
                </a:stretch>
              </p:blipFill>
              <p:spPr>
                <a:xfrm>
                  <a:off x="6673800" y="611018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5" name="筆跡 54">
                  <a:extLst>
                    <a:ext uri="{FF2B5EF4-FFF2-40B4-BE49-F238E27FC236}">
                      <a16:creationId xmlns:a16="http://schemas.microsoft.com/office/drawing/2014/main" id="{0867D7B8-9BAD-4F5C-AB38-CA16ED7807B7}"/>
                    </a:ext>
                  </a:extLst>
                </p14:cNvPr>
                <p14:cNvContentPartPr/>
                <p14:nvPr/>
              </p14:nvContentPartPr>
              <p14:xfrm>
                <a:off x="6682800" y="6119187"/>
                <a:ext cx="12240" cy="73440"/>
              </p14:xfrm>
            </p:contentPart>
          </mc:Choice>
          <mc:Fallback xmlns="">
            <p:pic>
              <p:nvPicPr>
                <p:cNvPr id="55" name="筆跡 54">
                  <a:extLst>
                    <a:ext uri="{FF2B5EF4-FFF2-40B4-BE49-F238E27FC236}">
                      <a16:creationId xmlns:a16="http://schemas.microsoft.com/office/drawing/2014/main" id="{0867D7B8-9BAD-4F5C-AB38-CA16ED7807B7}"/>
                    </a:ext>
                  </a:extLst>
                </p:cNvPr>
                <p:cNvPicPr/>
                <p:nvPr/>
              </p:nvPicPr>
              <p:blipFill>
                <a:blip r:embed="rId86"/>
                <a:stretch>
                  <a:fillRect/>
                </a:stretch>
              </p:blipFill>
              <p:spPr>
                <a:xfrm>
                  <a:off x="6673800" y="6110187"/>
                  <a:ext cx="2988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6" name="筆跡 55">
                  <a:extLst>
                    <a:ext uri="{FF2B5EF4-FFF2-40B4-BE49-F238E27FC236}">
                      <a16:creationId xmlns:a16="http://schemas.microsoft.com/office/drawing/2014/main" id="{278D2B24-1436-457E-BEBA-9638CE23C618}"/>
                    </a:ext>
                  </a:extLst>
                </p14:cNvPr>
                <p14:cNvContentPartPr/>
                <p14:nvPr/>
              </p14:nvContentPartPr>
              <p14:xfrm>
                <a:off x="6610440" y="5985987"/>
                <a:ext cx="214920" cy="464400"/>
              </p14:xfrm>
            </p:contentPart>
          </mc:Choice>
          <mc:Fallback xmlns="">
            <p:pic>
              <p:nvPicPr>
                <p:cNvPr id="56" name="筆跡 55">
                  <a:extLst>
                    <a:ext uri="{FF2B5EF4-FFF2-40B4-BE49-F238E27FC236}">
                      <a16:creationId xmlns:a16="http://schemas.microsoft.com/office/drawing/2014/main" id="{278D2B24-1436-457E-BEBA-9638CE23C618}"/>
                    </a:ext>
                  </a:extLst>
                </p:cNvPr>
                <p:cNvPicPr/>
                <p:nvPr/>
              </p:nvPicPr>
              <p:blipFill>
                <a:blip r:embed="rId88"/>
                <a:stretch>
                  <a:fillRect/>
                </a:stretch>
              </p:blipFill>
              <p:spPr>
                <a:xfrm>
                  <a:off x="6601440" y="5977347"/>
                  <a:ext cx="23256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2" name="筆跡 61">
                  <a:extLst>
                    <a:ext uri="{FF2B5EF4-FFF2-40B4-BE49-F238E27FC236}">
                      <a16:creationId xmlns:a16="http://schemas.microsoft.com/office/drawing/2014/main" id="{B846E82D-0791-4552-86DB-490A9017B95C}"/>
                    </a:ext>
                  </a:extLst>
                </p14:cNvPr>
                <p14:cNvContentPartPr/>
                <p14:nvPr/>
              </p14:nvContentPartPr>
              <p14:xfrm>
                <a:off x="6604680" y="2868387"/>
                <a:ext cx="96480" cy="154080"/>
              </p14:xfrm>
            </p:contentPart>
          </mc:Choice>
          <mc:Fallback xmlns="">
            <p:pic>
              <p:nvPicPr>
                <p:cNvPr id="62" name="筆跡 61">
                  <a:extLst>
                    <a:ext uri="{FF2B5EF4-FFF2-40B4-BE49-F238E27FC236}">
                      <a16:creationId xmlns:a16="http://schemas.microsoft.com/office/drawing/2014/main" id="{B846E82D-0791-4552-86DB-490A9017B95C}"/>
                    </a:ext>
                  </a:extLst>
                </p:cNvPr>
                <p:cNvPicPr/>
                <p:nvPr/>
              </p:nvPicPr>
              <p:blipFill>
                <a:blip r:embed="rId90"/>
                <a:stretch>
                  <a:fillRect/>
                </a:stretch>
              </p:blipFill>
              <p:spPr>
                <a:xfrm>
                  <a:off x="6595680" y="2859387"/>
                  <a:ext cx="11412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3" name="筆跡 62">
                  <a:extLst>
                    <a:ext uri="{FF2B5EF4-FFF2-40B4-BE49-F238E27FC236}">
                      <a16:creationId xmlns:a16="http://schemas.microsoft.com/office/drawing/2014/main" id="{8B53AF17-2205-43E9-AA8D-9C70DBEEE720}"/>
                    </a:ext>
                  </a:extLst>
                </p14:cNvPr>
                <p14:cNvContentPartPr/>
                <p14:nvPr/>
              </p14:nvContentPartPr>
              <p14:xfrm>
                <a:off x="6585240" y="2995107"/>
                <a:ext cx="90360" cy="187200"/>
              </p14:xfrm>
            </p:contentPart>
          </mc:Choice>
          <mc:Fallback xmlns="">
            <p:pic>
              <p:nvPicPr>
                <p:cNvPr id="63" name="筆跡 62">
                  <a:extLst>
                    <a:ext uri="{FF2B5EF4-FFF2-40B4-BE49-F238E27FC236}">
                      <a16:creationId xmlns:a16="http://schemas.microsoft.com/office/drawing/2014/main" id="{8B53AF17-2205-43E9-AA8D-9C70DBEEE720}"/>
                    </a:ext>
                  </a:extLst>
                </p:cNvPr>
                <p:cNvPicPr/>
                <p:nvPr/>
              </p:nvPicPr>
              <p:blipFill>
                <a:blip r:embed="rId92"/>
                <a:stretch>
                  <a:fillRect/>
                </a:stretch>
              </p:blipFill>
              <p:spPr>
                <a:xfrm>
                  <a:off x="6576600" y="2986107"/>
                  <a:ext cx="10800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4" name="筆跡 63">
                  <a:extLst>
                    <a:ext uri="{FF2B5EF4-FFF2-40B4-BE49-F238E27FC236}">
                      <a16:creationId xmlns:a16="http://schemas.microsoft.com/office/drawing/2014/main" id="{787376ED-E3B6-48FF-B8CC-38DF27E04879}"/>
                    </a:ext>
                  </a:extLst>
                </p14:cNvPr>
                <p14:cNvContentPartPr/>
                <p14:nvPr/>
              </p14:nvContentPartPr>
              <p14:xfrm>
                <a:off x="6536280" y="3104547"/>
                <a:ext cx="96480" cy="199080"/>
              </p14:xfrm>
            </p:contentPart>
          </mc:Choice>
          <mc:Fallback xmlns="">
            <p:pic>
              <p:nvPicPr>
                <p:cNvPr id="64" name="筆跡 63">
                  <a:extLst>
                    <a:ext uri="{FF2B5EF4-FFF2-40B4-BE49-F238E27FC236}">
                      <a16:creationId xmlns:a16="http://schemas.microsoft.com/office/drawing/2014/main" id="{787376ED-E3B6-48FF-B8CC-38DF27E04879}"/>
                    </a:ext>
                  </a:extLst>
                </p:cNvPr>
                <p:cNvPicPr/>
                <p:nvPr/>
              </p:nvPicPr>
              <p:blipFill>
                <a:blip r:embed="rId94"/>
                <a:stretch>
                  <a:fillRect/>
                </a:stretch>
              </p:blipFill>
              <p:spPr>
                <a:xfrm>
                  <a:off x="6527280" y="3095907"/>
                  <a:ext cx="1141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5" name="筆跡 64">
                  <a:extLst>
                    <a:ext uri="{FF2B5EF4-FFF2-40B4-BE49-F238E27FC236}">
                      <a16:creationId xmlns:a16="http://schemas.microsoft.com/office/drawing/2014/main" id="{7C2BD0A1-A119-4B98-BB98-CD5C22A8F194}"/>
                    </a:ext>
                  </a:extLst>
                </p14:cNvPr>
                <p14:cNvContentPartPr/>
                <p14:nvPr/>
              </p14:nvContentPartPr>
              <p14:xfrm>
                <a:off x="6463560" y="3293187"/>
                <a:ext cx="159840" cy="323640"/>
              </p14:xfrm>
            </p:contentPart>
          </mc:Choice>
          <mc:Fallback xmlns="">
            <p:pic>
              <p:nvPicPr>
                <p:cNvPr id="65" name="筆跡 64">
                  <a:extLst>
                    <a:ext uri="{FF2B5EF4-FFF2-40B4-BE49-F238E27FC236}">
                      <a16:creationId xmlns:a16="http://schemas.microsoft.com/office/drawing/2014/main" id="{7C2BD0A1-A119-4B98-BB98-CD5C22A8F194}"/>
                    </a:ext>
                  </a:extLst>
                </p:cNvPr>
                <p:cNvPicPr/>
                <p:nvPr/>
              </p:nvPicPr>
              <p:blipFill>
                <a:blip r:embed="rId96"/>
                <a:stretch>
                  <a:fillRect/>
                </a:stretch>
              </p:blipFill>
              <p:spPr>
                <a:xfrm>
                  <a:off x="6454560" y="3284547"/>
                  <a:ext cx="17748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6" name="筆跡 65">
                  <a:extLst>
                    <a:ext uri="{FF2B5EF4-FFF2-40B4-BE49-F238E27FC236}">
                      <a16:creationId xmlns:a16="http://schemas.microsoft.com/office/drawing/2014/main" id="{D3494B6D-24EE-4D7D-9F86-29ADC4A24548}"/>
                    </a:ext>
                  </a:extLst>
                </p14:cNvPr>
                <p14:cNvContentPartPr/>
                <p14:nvPr/>
              </p14:nvContentPartPr>
              <p14:xfrm>
                <a:off x="6336120" y="3608907"/>
                <a:ext cx="283680" cy="433440"/>
              </p14:xfrm>
            </p:contentPart>
          </mc:Choice>
          <mc:Fallback xmlns="">
            <p:pic>
              <p:nvPicPr>
                <p:cNvPr id="66" name="筆跡 65">
                  <a:extLst>
                    <a:ext uri="{FF2B5EF4-FFF2-40B4-BE49-F238E27FC236}">
                      <a16:creationId xmlns:a16="http://schemas.microsoft.com/office/drawing/2014/main" id="{D3494B6D-24EE-4D7D-9F86-29ADC4A24548}"/>
                    </a:ext>
                  </a:extLst>
                </p:cNvPr>
                <p:cNvPicPr/>
                <p:nvPr/>
              </p:nvPicPr>
              <p:blipFill>
                <a:blip r:embed="rId98"/>
                <a:stretch>
                  <a:fillRect/>
                </a:stretch>
              </p:blipFill>
              <p:spPr>
                <a:xfrm>
                  <a:off x="6327480" y="3600267"/>
                  <a:ext cx="30132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7" name="筆跡 66">
                  <a:extLst>
                    <a:ext uri="{FF2B5EF4-FFF2-40B4-BE49-F238E27FC236}">
                      <a16:creationId xmlns:a16="http://schemas.microsoft.com/office/drawing/2014/main" id="{E4600BF5-0418-4ADE-B3EE-54EF3D530D78}"/>
                    </a:ext>
                  </a:extLst>
                </p14:cNvPr>
                <p14:cNvContentPartPr/>
                <p14:nvPr/>
              </p14:nvContentPartPr>
              <p14:xfrm>
                <a:off x="6229200" y="3918867"/>
                <a:ext cx="308520" cy="516240"/>
              </p14:xfrm>
            </p:contentPart>
          </mc:Choice>
          <mc:Fallback xmlns="">
            <p:pic>
              <p:nvPicPr>
                <p:cNvPr id="67" name="筆跡 66">
                  <a:extLst>
                    <a:ext uri="{FF2B5EF4-FFF2-40B4-BE49-F238E27FC236}">
                      <a16:creationId xmlns:a16="http://schemas.microsoft.com/office/drawing/2014/main" id="{E4600BF5-0418-4ADE-B3EE-54EF3D530D78}"/>
                    </a:ext>
                  </a:extLst>
                </p:cNvPr>
                <p:cNvPicPr/>
                <p:nvPr/>
              </p:nvPicPr>
              <p:blipFill>
                <a:blip r:embed="rId100"/>
                <a:stretch>
                  <a:fillRect/>
                </a:stretch>
              </p:blipFill>
              <p:spPr>
                <a:xfrm>
                  <a:off x="6220560" y="3910227"/>
                  <a:ext cx="326160" cy="533880"/>
                </a:xfrm>
                <a:prstGeom prst="rect">
                  <a:avLst/>
                </a:prstGeom>
              </p:spPr>
            </p:pic>
          </mc:Fallback>
        </mc:AlternateContent>
      </p:grpSp>
      <p:grpSp>
        <p:nvGrpSpPr>
          <p:cNvPr id="82" name="群組 81">
            <a:extLst>
              <a:ext uri="{FF2B5EF4-FFF2-40B4-BE49-F238E27FC236}">
                <a16:creationId xmlns:a16="http://schemas.microsoft.com/office/drawing/2014/main" id="{323D20FC-7440-487B-A02A-567139A4DD4D}"/>
              </a:ext>
            </a:extLst>
          </p:cNvPr>
          <p:cNvGrpSpPr/>
          <p:nvPr/>
        </p:nvGrpSpPr>
        <p:grpSpPr>
          <a:xfrm>
            <a:off x="5331000" y="2621787"/>
            <a:ext cx="1458360" cy="3403440"/>
            <a:chOff x="5331000" y="2621787"/>
            <a:chExt cx="1458360" cy="3403440"/>
          </a:xfrm>
        </p:grpSpPr>
        <mc:AlternateContent xmlns:mc="http://schemas.openxmlformats.org/markup-compatibility/2006" xmlns:p14="http://schemas.microsoft.com/office/powerpoint/2010/main">
          <mc:Choice Requires="p14">
            <p:contentPart p14:bwMode="auto" r:id="rId101">
              <p14:nvContentPartPr>
                <p14:cNvPr id="69" name="筆跡 68">
                  <a:extLst>
                    <a:ext uri="{FF2B5EF4-FFF2-40B4-BE49-F238E27FC236}">
                      <a16:creationId xmlns:a16="http://schemas.microsoft.com/office/drawing/2014/main" id="{D9D3FC16-7DFE-42D7-827B-3F1EE66E94AE}"/>
                    </a:ext>
                  </a:extLst>
                </p14:cNvPr>
                <p14:cNvContentPartPr/>
                <p14:nvPr/>
              </p14:nvContentPartPr>
              <p14:xfrm>
                <a:off x="6586320" y="2893587"/>
                <a:ext cx="91080" cy="195120"/>
              </p14:xfrm>
            </p:contentPart>
          </mc:Choice>
          <mc:Fallback xmlns="">
            <p:pic>
              <p:nvPicPr>
                <p:cNvPr id="69" name="筆跡 68">
                  <a:extLst>
                    <a:ext uri="{FF2B5EF4-FFF2-40B4-BE49-F238E27FC236}">
                      <a16:creationId xmlns:a16="http://schemas.microsoft.com/office/drawing/2014/main" id="{D9D3FC16-7DFE-42D7-827B-3F1EE66E94AE}"/>
                    </a:ext>
                  </a:extLst>
                </p:cNvPr>
                <p:cNvPicPr/>
                <p:nvPr/>
              </p:nvPicPr>
              <p:blipFill>
                <a:blip r:embed="rId102"/>
                <a:stretch>
                  <a:fillRect/>
                </a:stretch>
              </p:blipFill>
              <p:spPr>
                <a:xfrm>
                  <a:off x="6577680" y="2884947"/>
                  <a:ext cx="10872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0" name="筆跡 69">
                  <a:extLst>
                    <a:ext uri="{FF2B5EF4-FFF2-40B4-BE49-F238E27FC236}">
                      <a16:creationId xmlns:a16="http://schemas.microsoft.com/office/drawing/2014/main" id="{D81F2BDE-DA31-4C6F-91C6-BC01BDCE0016}"/>
                    </a:ext>
                  </a:extLst>
                </p14:cNvPr>
                <p14:cNvContentPartPr/>
                <p14:nvPr/>
              </p14:nvContentPartPr>
              <p14:xfrm>
                <a:off x="6528720" y="3064227"/>
                <a:ext cx="127440" cy="408600"/>
              </p14:xfrm>
            </p:contentPart>
          </mc:Choice>
          <mc:Fallback xmlns="">
            <p:pic>
              <p:nvPicPr>
                <p:cNvPr id="70" name="筆跡 69">
                  <a:extLst>
                    <a:ext uri="{FF2B5EF4-FFF2-40B4-BE49-F238E27FC236}">
                      <a16:creationId xmlns:a16="http://schemas.microsoft.com/office/drawing/2014/main" id="{D81F2BDE-DA31-4C6F-91C6-BC01BDCE0016}"/>
                    </a:ext>
                  </a:extLst>
                </p:cNvPr>
                <p:cNvPicPr/>
                <p:nvPr/>
              </p:nvPicPr>
              <p:blipFill>
                <a:blip r:embed="rId104"/>
                <a:stretch>
                  <a:fillRect/>
                </a:stretch>
              </p:blipFill>
              <p:spPr>
                <a:xfrm>
                  <a:off x="6519720" y="3055587"/>
                  <a:ext cx="14508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1" name="筆跡 70">
                  <a:extLst>
                    <a:ext uri="{FF2B5EF4-FFF2-40B4-BE49-F238E27FC236}">
                      <a16:creationId xmlns:a16="http://schemas.microsoft.com/office/drawing/2014/main" id="{F0A51646-BC18-49AD-8E20-8BB02DB425A3}"/>
                    </a:ext>
                  </a:extLst>
                </p14:cNvPr>
                <p14:cNvContentPartPr/>
                <p14:nvPr/>
              </p14:nvContentPartPr>
              <p14:xfrm>
                <a:off x="6483720" y="3393267"/>
                <a:ext cx="109440" cy="350640"/>
              </p14:xfrm>
            </p:contentPart>
          </mc:Choice>
          <mc:Fallback xmlns="">
            <p:pic>
              <p:nvPicPr>
                <p:cNvPr id="71" name="筆跡 70">
                  <a:extLst>
                    <a:ext uri="{FF2B5EF4-FFF2-40B4-BE49-F238E27FC236}">
                      <a16:creationId xmlns:a16="http://schemas.microsoft.com/office/drawing/2014/main" id="{F0A51646-BC18-49AD-8E20-8BB02DB425A3}"/>
                    </a:ext>
                  </a:extLst>
                </p:cNvPr>
                <p:cNvPicPr/>
                <p:nvPr/>
              </p:nvPicPr>
              <p:blipFill>
                <a:blip r:embed="rId106"/>
                <a:stretch>
                  <a:fillRect/>
                </a:stretch>
              </p:blipFill>
              <p:spPr>
                <a:xfrm>
                  <a:off x="6475080" y="3384627"/>
                  <a:ext cx="12708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2" name="筆跡 71">
                  <a:extLst>
                    <a:ext uri="{FF2B5EF4-FFF2-40B4-BE49-F238E27FC236}">
                      <a16:creationId xmlns:a16="http://schemas.microsoft.com/office/drawing/2014/main" id="{7555B915-966E-470D-A44B-5AAECB8A7D05}"/>
                    </a:ext>
                  </a:extLst>
                </p14:cNvPr>
                <p14:cNvContentPartPr/>
                <p14:nvPr/>
              </p14:nvContentPartPr>
              <p14:xfrm>
                <a:off x="6436560" y="3578307"/>
                <a:ext cx="150120" cy="425880"/>
              </p14:xfrm>
            </p:contentPart>
          </mc:Choice>
          <mc:Fallback xmlns="">
            <p:pic>
              <p:nvPicPr>
                <p:cNvPr id="72" name="筆跡 71">
                  <a:extLst>
                    <a:ext uri="{FF2B5EF4-FFF2-40B4-BE49-F238E27FC236}">
                      <a16:creationId xmlns:a16="http://schemas.microsoft.com/office/drawing/2014/main" id="{7555B915-966E-470D-A44B-5AAECB8A7D05}"/>
                    </a:ext>
                  </a:extLst>
                </p:cNvPr>
                <p:cNvPicPr/>
                <p:nvPr/>
              </p:nvPicPr>
              <p:blipFill>
                <a:blip r:embed="rId108"/>
                <a:stretch>
                  <a:fillRect/>
                </a:stretch>
              </p:blipFill>
              <p:spPr>
                <a:xfrm>
                  <a:off x="6427920" y="3569307"/>
                  <a:ext cx="167760" cy="4435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3" name="筆跡 72">
                  <a:extLst>
                    <a:ext uri="{FF2B5EF4-FFF2-40B4-BE49-F238E27FC236}">
                      <a16:creationId xmlns:a16="http://schemas.microsoft.com/office/drawing/2014/main" id="{58BB295B-87DB-498C-ACA0-AD42448ECFB7}"/>
                    </a:ext>
                  </a:extLst>
                </p14:cNvPr>
                <p14:cNvContentPartPr/>
                <p14:nvPr/>
              </p14:nvContentPartPr>
              <p14:xfrm>
                <a:off x="6319200" y="3778467"/>
                <a:ext cx="212040" cy="477720"/>
              </p14:xfrm>
            </p:contentPart>
          </mc:Choice>
          <mc:Fallback xmlns="">
            <p:pic>
              <p:nvPicPr>
                <p:cNvPr id="73" name="筆跡 72">
                  <a:extLst>
                    <a:ext uri="{FF2B5EF4-FFF2-40B4-BE49-F238E27FC236}">
                      <a16:creationId xmlns:a16="http://schemas.microsoft.com/office/drawing/2014/main" id="{58BB295B-87DB-498C-ACA0-AD42448ECFB7}"/>
                    </a:ext>
                  </a:extLst>
                </p:cNvPr>
                <p:cNvPicPr/>
                <p:nvPr/>
              </p:nvPicPr>
              <p:blipFill>
                <a:blip r:embed="rId110"/>
                <a:stretch>
                  <a:fillRect/>
                </a:stretch>
              </p:blipFill>
              <p:spPr>
                <a:xfrm>
                  <a:off x="6310200" y="3769467"/>
                  <a:ext cx="229680" cy="4953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4" name="筆跡 73">
                  <a:extLst>
                    <a:ext uri="{FF2B5EF4-FFF2-40B4-BE49-F238E27FC236}">
                      <a16:creationId xmlns:a16="http://schemas.microsoft.com/office/drawing/2014/main" id="{E2993488-F0A4-449B-BF81-AB5CA93E878D}"/>
                    </a:ext>
                  </a:extLst>
                </p14:cNvPr>
                <p14:cNvContentPartPr/>
                <p14:nvPr/>
              </p14:nvContentPartPr>
              <p14:xfrm>
                <a:off x="6248640" y="4053507"/>
                <a:ext cx="192960" cy="535680"/>
              </p14:xfrm>
            </p:contentPart>
          </mc:Choice>
          <mc:Fallback xmlns="">
            <p:pic>
              <p:nvPicPr>
                <p:cNvPr id="74" name="筆跡 73">
                  <a:extLst>
                    <a:ext uri="{FF2B5EF4-FFF2-40B4-BE49-F238E27FC236}">
                      <a16:creationId xmlns:a16="http://schemas.microsoft.com/office/drawing/2014/main" id="{E2993488-F0A4-449B-BF81-AB5CA93E878D}"/>
                    </a:ext>
                  </a:extLst>
                </p:cNvPr>
                <p:cNvPicPr/>
                <p:nvPr/>
              </p:nvPicPr>
              <p:blipFill>
                <a:blip r:embed="rId112"/>
                <a:stretch>
                  <a:fillRect/>
                </a:stretch>
              </p:blipFill>
              <p:spPr>
                <a:xfrm>
                  <a:off x="6239640" y="4044867"/>
                  <a:ext cx="210600" cy="5533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5" name="筆跡 74">
                  <a:extLst>
                    <a:ext uri="{FF2B5EF4-FFF2-40B4-BE49-F238E27FC236}">
                      <a16:creationId xmlns:a16="http://schemas.microsoft.com/office/drawing/2014/main" id="{3C207105-59B9-47EE-B7A4-69A5E8A58081}"/>
                    </a:ext>
                  </a:extLst>
                </p14:cNvPr>
                <p14:cNvContentPartPr/>
                <p14:nvPr/>
              </p14:nvContentPartPr>
              <p14:xfrm>
                <a:off x="6154320" y="4290387"/>
                <a:ext cx="255960" cy="749160"/>
              </p14:xfrm>
            </p:contentPart>
          </mc:Choice>
          <mc:Fallback xmlns="">
            <p:pic>
              <p:nvPicPr>
                <p:cNvPr id="75" name="筆跡 74">
                  <a:extLst>
                    <a:ext uri="{FF2B5EF4-FFF2-40B4-BE49-F238E27FC236}">
                      <a16:creationId xmlns:a16="http://schemas.microsoft.com/office/drawing/2014/main" id="{3C207105-59B9-47EE-B7A4-69A5E8A58081}"/>
                    </a:ext>
                  </a:extLst>
                </p:cNvPr>
                <p:cNvPicPr/>
                <p:nvPr/>
              </p:nvPicPr>
              <p:blipFill>
                <a:blip r:embed="rId114"/>
                <a:stretch>
                  <a:fillRect/>
                </a:stretch>
              </p:blipFill>
              <p:spPr>
                <a:xfrm>
                  <a:off x="6145680" y="4281747"/>
                  <a:ext cx="273600" cy="7668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6" name="筆跡 75">
                  <a:extLst>
                    <a:ext uri="{FF2B5EF4-FFF2-40B4-BE49-F238E27FC236}">
                      <a16:creationId xmlns:a16="http://schemas.microsoft.com/office/drawing/2014/main" id="{95CF1AC8-582F-4581-9FCE-846EA7ADDCD2}"/>
                    </a:ext>
                  </a:extLst>
                </p14:cNvPr>
                <p14:cNvContentPartPr/>
                <p14:nvPr/>
              </p14:nvContentPartPr>
              <p14:xfrm>
                <a:off x="5979000" y="4657947"/>
                <a:ext cx="284760" cy="789480"/>
              </p14:xfrm>
            </p:contentPart>
          </mc:Choice>
          <mc:Fallback xmlns="">
            <p:pic>
              <p:nvPicPr>
                <p:cNvPr id="76" name="筆跡 75">
                  <a:extLst>
                    <a:ext uri="{FF2B5EF4-FFF2-40B4-BE49-F238E27FC236}">
                      <a16:creationId xmlns:a16="http://schemas.microsoft.com/office/drawing/2014/main" id="{95CF1AC8-582F-4581-9FCE-846EA7ADDCD2}"/>
                    </a:ext>
                  </a:extLst>
                </p:cNvPr>
                <p:cNvPicPr/>
                <p:nvPr/>
              </p:nvPicPr>
              <p:blipFill>
                <a:blip r:embed="rId116"/>
                <a:stretch>
                  <a:fillRect/>
                </a:stretch>
              </p:blipFill>
              <p:spPr>
                <a:xfrm>
                  <a:off x="5970000" y="4649307"/>
                  <a:ext cx="302400" cy="8071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7" name="筆跡 76">
                  <a:extLst>
                    <a:ext uri="{FF2B5EF4-FFF2-40B4-BE49-F238E27FC236}">
                      <a16:creationId xmlns:a16="http://schemas.microsoft.com/office/drawing/2014/main" id="{EF1D0C54-70A2-4777-A792-F362E9B935CF}"/>
                    </a:ext>
                  </a:extLst>
                </p14:cNvPr>
                <p14:cNvContentPartPr/>
                <p14:nvPr/>
              </p14:nvContentPartPr>
              <p14:xfrm>
                <a:off x="5655000" y="4919667"/>
                <a:ext cx="479520" cy="770400"/>
              </p14:xfrm>
            </p:contentPart>
          </mc:Choice>
          <mc:Fallback xmlns="">
            <p:pic>
              <p:nvPicPr>
                <p:cNvPr id="77" name="筆跡 76">
                  <a:extLst>
                    <a:ext uri="{FF2B5EF4-FFF2-40B4-BE49-F238E27FC236}">
                      <a16:creationId xmlns:a16="http://schemas.microsoft.com/office/drawing/2014/main" id="{EF1D0C54-70A2-4777-A792-F362E9B935CF}"/>
                    </a:ext>
                  </a:extLst>
                </p:cNvPr>
                <p:cNvPicPr/>
                <p:nvPr/>
              </p:nvPicPr>
              <p:blipFill>
                <a:blip r:embed="rId118"/>
                <a:stretch>
                  <a:fillRect/>
                </a:stretch>
              </p:blipFill>
              <p:spPr>
                <a:xfrm>
                  <a:off x="5646000" y="4911027"/>
                  <a:ext cx="497160" cy="7880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8" name="筆跡 77">
                  <a:extLst>
                    <a:ext uri="{FF2B5EF4-FFF2-40B4-BE49-F238E27FC236}">
                      <a16:creationId xmlns:a16="http://schemas.microsoft.com/office/drawing/2014/main" id="{B6B6A958-356B-4397-9E6E-CDE3D78AB989}"/>
                    </a:ext>
                  </a:extLst>
                </p14:cNvPr>
                <p14:cNvContentPartPr/>
                <p14:nvPr/>
              </p14:nvContentPartPr>
              <p14:xfrm>
                <a:off x="5490120" y="5387667"/>
                <a:ext cx="254880" cy="468000"/>
              </p14:xfrm>
            </p:contentPart>
          </mc:Choice>
          <mc:Fallback xmlns="">
            <p:pic>
              <p:nvPicPr>
                <p:cNvPr id="78" name="筆跡 77">
                  <a:extLst>
                    <a:ext uri="{FF2B5EF4-FFF2-40B4-BE49-F238E27FC236}">
                      <a16:creationId xmlns:a16="http://schemas.microsoft.com/office/drawing/2014/main" id="{B6B6A958-356B-4397-9E6E-CDE3D78AB989}"/>
                    </a:ext>
                  </a:extLst>
                </p:cNvPr>
                <p:cNvPicPr/>
                <p:nvPr/>
              </p:nvPicPr>
              <p:blipFill>
                <a:blip r:embed="rId120"/>
                <a:stretch>
                  <a:fillRect/>
                </a:stretch>
              </p:blipFill>
              <p:spPr>
                <a:xfrm>
                  <a:off x="5481480" y="5378667"/>
                  <a:ext cx="27252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9" name="筆跡 78">
                  <a:extLst>
                    <a:ext uri="{FF2B5EF4-FFF2-40B4-BE49-F238E27FC236}">
                      <a16:creationId xmlns:a16="http://schemas.microsoft.com/office/drawing/2014/main" id="{C8B16986-2FAC-4002-8F33-4DAD5EF4C3B0}"/>
                    </a:ext>
                  </a:extLst>
                </p14:cNvPr>
                <p14:cNvContentPartPr/>
                <p14:nvPr/>
              </p14:nvContentPartPr>
              <p14:xfrm>
                <a:off x="5331000" y="5541747"/>
                <a:ext cx="341640" cy="483480"/>
              </p14:xfrm>
            </p:contentPart>
          </mc:Choice>
          <mc:Fallback xmlns="">
            <p:pic>
              <p:nvPicPr>
                <p:cNvPr id="79" name="筆跡 78">
                  <a:extLst>
                    <a:ext uri="{FF2B5EF4-FFF2-40B4-BE49-F238E27FC236}">
                      <a16:creationId xmlns:a16="http://schemas.microsoft.com/office/drawing/2014/main" id="{C8B16986-2FAC-4002-8F33-4DAD5EF4C3B0}"/>
                    </a:ext>
                  </a:extLst>
                </p:cNvPr>
                <p:cNvPicPr/>
                <p:nvPr/>
              </p:nvPicPr>
              <p:blipFill>
                <a:blip r:embed="rId122"/>
                <a:stretch>
                  <a:fillRect/>
                </a:stretch>
              </p:blipFill>
              <p:spPr>
                <a:xfrm>
                  <a:off x="5322000" y="5532747"/>
                  <a:ext cx="359280" cy="5011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1" name="筆跡 80">
                  <a:extLst>
                    <a:ext uri="{FF2B5EF4-FFF2-40B4-BE49-F238E27FC236}">
                      <a16:creationId xmlns:a16="http://schemas.microsoft.com/office/drawing/2014/main" id="{2EE8015B-07A8-4855-A20D-91457C12DD92}"/>
                    </a:ext>
                  </a:extLst>
                </p14:cNvPr>
                <p14:cNvContentPartPr/>
                <p14:nvPr/>
              </p14:nvContentPartPr>
              <p14:xfrm>
                <a:off x="6564360" y="2621787"/>
                <a:ext cx="225000" cy="281160"/>
              </p14:xfrm>
            </p:contentPart>
          </mc:Choice>
          <mc:Fallback xmlns="">
            <p:pic>
              <p:nvPicPr>
                <p:cNvPr id="81" name="筆跡 80">
                  <a:extLst>
                    <a:ext uri="{FF2B5EF4-FFF2-40B4-BE49-F238E27FC236}">
                      <a16:creationId xmlns:a16="http://schemas.microsoft.com/office/drawing/2014/main" id="{2EE8015B-07A8-4855-A20D-91457C12DD92}"/>
                    </a:ext>
                  </a:extLst>
                </p:cNvPr>
                <p:cNvPicPr/>
                <p:nvPr/>
              </p:nvPicPr>
              <p:blipFill>
                <a:blip r:embed="rId124"/>
                <a:stretch>
                  <a:fillRect/>
                </a:stretch>
              </p:blipFill>
              <p:spPr>
                <a:xfrm>
                  <a:off x="6555360" y="2612787"/>
                  <a:ext cx="242640" cy="298800"/>
                </a:xfrm>
                <a:prstGeom prst="rect">
                  <a:avLst/>
                </a:prstGeom>
              </p:spPr>
            </p:pic>
          </mc:Fallback>
        </mc:AlternateContent>
      </p:grpSp>
      <p:grpSp>
        <p:nvGrpSpPr>
          <p:cNvPr id="89" name="群組 88">
            <a:extLst>
              <a:ext uri="{FF2B5EF4-FFF2-40B4-BE49-F238E27FC236}">
                <a16:creationId xmlns:a16="http://schemas.microsoft.com/office/drawing/2014/main" id="{F2801A90-05D1-4730-ADFF-E439E2073AAE}"/>
              </a:ext>
            </a:extLst>
          </p:cNvPr>
          <p:cNvGrpSpPr/>
          <p:nvPr/>
        </p:nvGrpSpPr>
        <p:grpSpPr>
          <a:xfrm>
            <a:off x="4121400" y="2698467"/>
            <a:ext cx="902880" cy="2272320"/>
            <a:chOff x="4121400" y="2698467"/>
            <a:chExt cx="902880" cy="2272320"/>
          </a:xfrm>
        </p:grpSpPr>
        <mc:AlternateContent xmlns:mc="http://schemas.openxmlformats.org/markup-compatibility/2006" xmlns:p14="http://schemas.microsoft.com/office/powerpoint/2010/main">
          <mc:Choice Requires="p14">
            <p:contentPart p14:bwMode="auto" r:id="rId125">
              <p14:nvContentPartPr>
                <p14:cNvPr id="86" name="筆跡 85">
                  <a:extLst>
                    <a:ext uri="{FF2B5EF4-FFF2-40B4-BE49-F238E27FC236}">
                      <a16:creationId xmlns:a16="http://schemas.microsoft.com/office/drawing/2014/main" id="{CF195179-403C-4173-9EEF-6CBD4D35815F}"/>
                    </a:ext>
                  </a:extLst>
                </p14:cNvPr>
                <p14:cNvContentPartPr/>
                <p14:nvPr/>
              </p14:nvContentPartPr>
              <p14:xfrm>
                <a:off x="4121400" y="3900507"/>
                <a:ext cx="896760" cy="1070280"/>
              </p14:xfrm>
            </p:contentPart>
          </mc:Choice>
          <mc:Fallback xmlns="">
            <p:pic>
              <p:nvPicPr>
                <p:cNvPr id="86" name="筆跡 85">
                  <a:extLst>
                    <a:ext uri="{FF2B5EF4-FFF2-40B4-BE49-F238E27FC236}">
                      <a16:creationId xmlns:a16="http://schemas.microsoft.com/office/drawing/2014/main" id="{CF195179-403C-4173-9EEF-6CBD4D35815F}"/>
                    </a:ext>
                  </a:extLst>
                </p:cNvPr>
                <p:cNvPicPr/>
                <p:nvPr/>
              </p:nvPicPr>
              <p:blipFill>
                <a:blip r:embed="rId126"/>
                <a:stretch>
                  <a:fillRect/>
                </a:stretch>
              </p:blipFill>
              <p:spPr>
                <a:xfrm>
                  <a:off x="4112760" y="3891507"/>
                  <a:ext cx="914400" cy="10879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7" name="筆跡 86">
                  <a:extLst>
                    <a:ext uri="{FF2B5EF4-FFF2-40B4-BE49-F238E27FC236}">
                      <a16:creationId xmlns:a16="http://schemas.microsoft.com/office/drawing/2014/main" id="{6B33D44B-4D88-4D1D-A7F8-6BB7B85CBADA}"/>
                    </a:ext>
                  </a:extLst>
                </p14:cNvPr>
                <p14:cNvContentPartPr/>
                <p14:nvPr/>
              </p14:nvContentPartPr>
              <p14:xfrm>
                <a:off x="4910520" y="2698467"/>
                <a:ext cx="31320" cy="986040"/>
              </p14:xfrm>
            </p:contentPart>
          </mc:Choice>
          <mc:Fallback xmlns="">
            <p:pic>
              <p:nvPicPr>
                <p:cNvPr id="87" name="筆跡 86">
                  <a:extLst>
                    <a:ext uri="{FF2B5EF4-FFF2-40B4-BE49-F238E27FC236}">
                      <a16:creationId xmlns:a16="http://schemas.microsoft.com/office/drawing/2014/main" id="{6B33D44B-4D88-4D1D-A7F8-6BB7B85CBADA}"/>
                    </a:ext>
                  </a:extLst>
                </p:cNvPr>
                <p:cNvPicPr/>
                <p:nvPr/>
              </p:nvPicPr>
              <p:blipFill>
                <a:blip r:embed="rId128"/>
                <a:stretch>
                  <a:fillRect/>
                </a:stretch>
              </p:blipFill>
              <p:spPr>
                <a:xfrm>
                  <a:off x="4901880" y="2689827"/>
                  <a:ext cx="48960" cy="10036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8" name="筆跡 87">
                  <a:extLst>
                    <a:ext uri="{FF2B5EF4-FFF2-40B4-BE49-F238E27FC236}">
                      <a16:creationId xmlns:a16="http://schemas.microsoft.com/office/drawing/2014/main" id="{5D44732F-80D5-4DAE-8625-B7F94615AC82}"/>
                    </a:ext>
                  </a:extLst>
                </p14:cNvPr>
                <p14:cNvContentPartPr/>
                <p14:nvPr/>
              </p14:nvContentPartPr>
              <p14:xfrm>
                <a:off x="5018520" y="2781267"/>
                <a:ext cx="5760" cy="895320"/>
              </p14:xfrm>
            </p:contentPart>
          </mc:Choice>
          <mc:Fallback xmlns="">
            <p:pic>
              <p:nvPicPr>
                <p:cNvPr id="88" name="筆跡 87">
                  <a:extLst>
                    <a:ext uri="{FF2B5EF4-FFF2-40B4-BE49-F238E27FC236}">
                      <a16:creationId xmlns:a16="http://schemas.microsoft.com/office/drawing/2014/main" id="{5D44732F-80D5-4DAE-8625-B7F94615AC82}"/>
                    </a:ext>
                  </a:extLst>
                </p:cNvPr>
                <p:cNvPicPr/>
                <p:nvPr/>
              </p:nvPicPr>
              <p:blipFill>
                <a:blip r:embed="rId130"/>
                <a:stretch>
                  <a:fillRect/>
                </a:stretch>
              </p:blipFill>
              <p:spPr>
                <a:xfrm>
                  <a:off x="5009880" y="2772627"/>
                  <a:ext cx="23400" cy="912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1">
            <p14:nvContentPartPr>
              <p14:cNvPr id="101" name="筆跡 100">
                <a:extLst>
                  <a:ext uri="{FF2B5EF4-FFF2-40B4-BE49-F238E27FC236}">
                    <a16:creationId xmlns:a16="http://schemas.microsoft.com/office/drawing/2014/main" id="{CE662666-76FF-46AB-841A-EBEC7E7EE8AD}"/>
                  </a:ext>
                </a:extLst>
              </p14:cNvPr>
              <p14:cNvContentPartPr/>
              <p14:nvPr/>
            </p14:nvContentPartPr>
            <p14:xfrm>
              <a:off x="7371480" y="6090027"/>
              <a:ext cx="6840" cy="4320"/>
            </p14:xfrm>
          </p:contentPart>
        </mc:Choice>
        <mc:Fallback xmlns="">
          <p:pic>
            <p:nvPicPr>
              <p:cNvPr id="101" name="筆跡 100">
                <a:extLst>
                  <a:ext uri="{FF2B5EF4-FFF2-40B4-BE49-F238E27FC236}">
                    <a16:creationId xmlns:a16="http://schemas.microsoft.com/office/drawing/2014/main" id="{CE662666-76FF-46AB-841A-EBEC7E7EE8AD}"/>
                  </a:ext>
                </a:extLst>
              </p:cNvPr>
              <p:cNvPicPr/>
              <p:nvPr/>
            </p:nvPicPr>
            <p:blipFill>
              <a:blip r:embed="rId132"/>
              <a:stretch>
                <a:fillRect/>
              </a:stretch>
            </p:blipFill>
            <p:spPr>
              <a:xfrm>
                <a:off x="7362480" y="6081387"/>
                <a:ext cx="244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2" name="筆跡 101">
                <a:extLst>
                  <a:ext uri="{FF2B5EF4-FFF2-40B4-BE49-F238E27FC236}">
                    <a16:creationId xmlns:a16="http://schemas.microsoft.com/office/drawing/2014/main" id="{F9260A8A-B6AC-464B-A1A3-3800C9DE8C78}"/>
                  </a:ext>
                </a:extLst>
              </p14:cNvPr>
              <p14:cNvContentPartPr/>
              <p14:nvPr/>
            </p14:nvContentPartPr>
            <p14:xfrm>
              <a:off x="7145400" y="5998947"/>
              <a:ext cx="20880" cy="83880"/>
            </p14:xfrm>
          </p:contentPart>
        </mc:Choice>
        <mc:Fallback xmlns="">
          <p:pic>
            <p:nvPicPr>
              <p:cNvPr id="102" name="筆跡 101">
                <a:extLst>
                  <a:ext uri="{FF2B5EF4-FFF2-40B4-BE49-F238E27FC236}">
                    <a16:creationId xmlns:a16="http://schemas.microsoft.com/office/drawing/2014/main" id="{F9260A8A-B6AC-464B-A1A3-3800C9DE8C78}"/>
                  </a:ext>
                </a:extLst>
              </p:cNvPr>
              <p:cNvPicPr/>
              <p:nvPr/>
            </p:nvPicPr>
            <p:blipFill>
              <a:blip r:embed="rId134"/>
              <a:stretch>
                <a:fillRect/>
              </a:stretch>
            </p:blipFill>
            <p:spPr>
              <a:xfrm>
                <a:off x="7136760" y="5990307"/>
                <a:ext cx="38520" cy="101520"/>
              </a:xfrm>
              <a:prstGeom prst="rect">
                <a:avLst/>
              </a:prstGeom>
            </p:spPr>
          </p:pic>
        </mc:Fallback>
      </mc:AlternateContent>
      <p:grpSp>
        <p:nvGrpSpPr>
          <p:cNvPr id="105" name="群組 104">
            <a:extLst>
              <a:ext uri="{FF2B5EF4-FFF2-40B4-BE49-F238E27FC236}">
                <a16:creationId xmlns:a16="http://schemas.microsoft.com/office/drawing/2014/main" id="{192AA4E3-8288-4A66-9A39-F769D1D2B149}"/>
              </a:ext>
            </a:extLst>
          </p:cNvPr>
          <p:cNvGrpSpPr/>
          <p:nvPr/>
        </p:nvGrpSpPr>
        <p:grpSpPr>
          <a:xfrm>
            <a:off x="4131120" y="1083147"/>
            <a:ext cx="943920" cy="1267200"/>
            <a:chOff x="4131120" y="1083147"/>
            <a:chExt cx="943920" cy="1267200"/>
          </a:xfrm>
        </p:grpSpPr>
        <mc:AlternateContent xmlns:mc="http://schemas.openxmlformats.org/markup-compatibility/2006" xmlns:p14="http://schemas.microsoft.com/office/powerpoint/2010/main">
          <mc:Choice Requires="p14">
            <p:contentPart p14:bwMode="auto" r:id="rId135">
              <p14:nvContentPartPr>
                <p14:cNvPr id="83" name="筆跡 82">
                  <a:extLst>
                    <a:ext uri="{FF2B5EF4-FFF2-40B4-BE49-F238E27FC236}">
                      <a16:creationId xmlns:a16="http://schemas.microsoft.com/office/drawing/2014/main" id="{63620C6B-0C68-4315-83EB-12AB3CC29C38}"/>
                    </a:ext>
                  </a:extLst>
                </p14:cNvPr>
                <p14:cNvContentPartPr/>
                <p14:nvPr/>
              </p14:nvContentPartPr>
              <p14:xfrm>
                <a:off x="4196280" y="2236587"/>
                <a:ext cx="858960" cy="70200"/>
              </p14:xfrm>
            </p:contentPart>
          </mc:Choice>
          <mc:Fallback xmlns="">
            <p:pic>
              <p:nvPicPr>
                <p:cNvPr id="83" name="筆跡 82">
                  <a:extLst>
                    <a:ext uri="{FF2B5EF4-FFF2-40B4-BE49-F238E27FC236}">
                      <a16:creationId xmlns:a16="http://schemas.microsoft.com/office/drawing/2014/main" id="{63620C6B-0C68-4315-83EB-12AB3CC29C38}"/>
                    </a:ext>
                  </a:extLst>
                </p:cNvPr>
                <p:cNvPicPr/>
                <p:nvPr/>
              </p:nvPicPr>
              <p:blipFill>
                <a:blip r:embed="rId136"/>
                <a:stretch>
                  <a:fillRect/>
                </a:stretch>
              </p:blipFill>
              <p:spPr>
                <a:xfrm>
                  <a:off x="4187640" y="2227587"/>
                  <a:ext cx="8766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4" name="筆跡 83">
                  <a:extLst>
                    <a:ext uri="{FF2B5EF4-FFF2-40B4-BE49-F238E27FC236}">
                      <a16:creationId xmlns:a16="http://schemas.microsoft.com/office/drawing/2014/main" id="{7699AA96-FF68-48BB-8967-0741F16C11E2}"/>
                    </a:ext>
                  </a:extLst>
                </p14:cNvPr>
                <p14:cNvContentPartPr/>
                <p14:nvPr/>
              </p14:nvContentPartPr>
              <p14:xfrm>
                <a:off x="4312920" y="2253867"/>
                <a:ext cx="673920" cy="96480"/>
              </p14:xfrm>
            </p:contentPart>
          </mc:Choice>
          <mc:Fallback xmlns="">
            <p:pic>
              <p:nvPicPr>
                <p:cNvPr id="84" name="筆跡 83">
                  <a:extLst>
                    <a:ext uri="{FF2B5EF4-FFF2-40B4-BE49-F238E27FC236}">
                      <a16:creationId xmlns:a16="http://schemas.microsoft.com/office/drawing/2014/main" id="{7699AA96-FF68-48BB-8967-0741F16C11E2}"/>
                    </a:ext>
                  </a:extLst>
                </p:cNvPr>
                <p:cNvPicPr/>
                <p:nvPr/>
              </p:nvPicPr>
              <p:blipFill>
                <a:blip r:embed="rId138"/>
                <a:stretch>
                  <a:fillRect/>
                </a:stretch>
              </p:blipFill>
              <p:spPr>
                <a:xfrm>
                  <a:off x="4303920" y="2245227"/>
                  <a:ext cx="6915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03" name="筆跡 102">
                  <a:extLst>
                    <a:ext uri="{FF2B5EF4-FFF2-40B4-BE49-F238E27FC236}">
                      <a16:creationId xmlns:a16="http://schemas.microsoft.com/office/drawing/2014/main" id="{03C186C3-A813-4FED-9771-F997BF09CBB3}"/>
                    </a:ext>
                  </a:extLst>
                </p14:cNvPr>
                <p14:cNvContentPartPr/>
                <p14:nvPr/>
              </p14:nvContentPartPr>
              <p14:xfrm>
                <a:off x="4131120" y="1083147"/>
                <a:ext cx="943920" cy="1114920"/>
              </p14:xfrm>
            </p:contentPart>
          </mc:Choice>
          <mc:Fallback xmlns="">
            <p:pic>
              <p:nvPicPr>
                <p:cNvPr id="103" name="筆跡 102">
                  <a:extLst>
                    <a:ext uri="{FF2B5EF4-FFF2-40B4-BE49-F238E27FC236}">
                      <a16:creationId xmlns:a16="http://schemas.microsoft.com/office/drawing/2014/main" id="{03C186C3-A813-4FED-9771-F997BF09CBB3}"/>
                    </a:ext>
                  </a:extLst>
                </p:cNvPr>
                <p:cNvPicPr/>
                <p:nvPr/>
              </p:nvPicPr>
              <p:blipFill>
                <a:blip r:embed="rId140"/>
                <a:stretch>
                  <a:fillRect/>
                </a:stretch>
              </p:blipFill>
              <p:spPr>
                <a:xfrm>
                  <a:off x="4122120" y="1074507"/>
                  <a:ext cx="961560" cy="1132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1">
            <p14:nvContentPartPr>
              <p14:cNvPr id="104" name="筆跡 103">
                <a:extLst>
                  <a:ext uri="{FF2B5EF4-FFF2-40B4-BE49-F238E27FC236}">
                    <a16:creationId xmlns:a16="http://schemas.microsoft.com/office/drawing/2014/main" id="{EC10A813-AF74-443D-A70D-193B7FB330AA}"/>
                  </a:ext>
                </a:extLst>
              </p14:cNvPr>
              <p14:cNvContentPartPr/>
              <p14:nvPr/>
            </p14:nvContentPartPr>
            <p14:xfrm>
              <a:off x="5383200" y="1408947"/>
              <a:ext cx="235800" cy="933840"/>
            </p14:xfrm>
          </p:contentPart>
        </mc:Choice>
        <mc:Fallback xmlns="">
          <p:pic>
            <p:nvPicPr>
              <p:cNvPr id="104" name="筆跡 103">
                <a:extLst>
                  <a:ext uri="{FF2B5EF4-FFF2-40B4-BE49-F238E27FC236}">
                    <a16:creationId xmlns:a16="http://schemas.microsoft.com/office/drawing/2014/main" id="{EC10A813-AF74-443D-A70D-193B7FB330AA}"/>
                  </a:ext>
                </a:extLst>
              </p:cNvPr>
              <p:cNvPicPr/>
              <p:nvPr/>
            </p:nvPicPr>
            <p:blipFill>
              <a:blip r:embed="rId142"/>
              <a:stretch>
                <a:fillRect/>
              </a:stretch>
            </p:blipFill>
            <p:spPr>
              <a:xfrm>
                <a:off x="5374560" y="1399947"/>
                <a:ext cx="253440" cy="951480"/>
              </a:xfrm>
              <a:prstGeom prst="rect">
                <a:avLst/>
              </a:prstGeom>
            </p:spPr>
          </p:pic>
        </mc:Fallback>
      </mc:AlternateContent>
      <p:grpSp>
        <p:nvGrpSpPr>
          <p:cNvPr id="111" name="群組 110">
            <a:extLst>
              <a:ext uri="{FF2B5EF4-FFF2-40B4-BE49-F238E27FC236}">
                <a16:creationId xmlns:a16="http://schemas.microsoft.com/office/drawing/2014/main" id="{CC819C14-839B-4749-8242-8BEB8AB665AF}"/>
              </a:ext>
            </a:extLst>
          </p:cNvPr>
          <p:cNvGrpSpPr/>
          <p:nvPr/>
        </p:nvGrpSpPr>
        <p:grpSpPr>
          <a:xfrm>
            <a:off x="7197960" y="6299907"/>
            <a:ext cx="291240" cy="392400"/>
            <a:chOff x="7197960" y="6299907"/>
            <a:chExt cx="291240" cy="392400"/>
          </a:xfrm>
        </p:grpSpPr>
        <mc:AlternateContent xmlns:mc="http://schemas.openxmlformats.org/markup-compatibility/2006" xmlns:p14="http://schemas.microsoft.com/office/powerpoint/2010/main">
          <mc:Choice Requires="p14">
            <p:contentPart p14:bwMode="auto" r:id="rId143">
              <p14:nvContentPartPr>
                <p14:cNvPr id="106" name="筆跡 105">
                  <a:extLst>
                    <a:ext uri="{FF2B5EF4-FFF2-40B4-BE49-F238E27FC236}">
                      <a16:creationId xmlns:a16="http://schemas.microsoft.com/office/drawing/2014/main" id="{B84BDA6E-65B8-464F-A5C4-B8AE0057105D}"/>
                    </a:ext>
                  </a:extLst>
                </p14:cNvPr>
                <p14:cNvContentPartPr/>
                <p14:nvPr/>
              </p14:nvContentPartPr>
              <p14:xfrm>
                <a:off x="7197960" y="6317187"/>
                <a:ext cx="112680" cy="375120"/>
              </p14:xfrm>
            </p:contentPart>
          </mc:Choice>
          <mc:Fallback xmlns="">
            <p:pic>
              <p:nvPicPr>
                <p:cNvPr id="106" name="筆跡 105">
                  <a:extLst>
                    <a:ext uri="{FF2B5EF4-FFF2-40B4-BE49-F238E27FC236}">
                      <a16:creationId xmlns:a16="http://schemas.microsoft.com/office/drawing/2014/main" id="{B84BDA6E-65B8-464F-A5C4-B8AE0057105D}"/>
                    </a:ext>
                  </a:extLst>
                </p:cNvPr>
                <p:cNvPicPr/>
                <p:nvPr/>
              </p:nvPicPr>
              <p:blipFill>
                <a:blip r:embed="rId144"/>
                <a:stretch>
                  <a:fillRect/>
                </a:stretch>
              </p:blipFill>
              <p:spPr>
                <a:xfrm>
                  <a:off x="7189320" y="6308547"/>
                  <a:ext cx="130320" cy="3927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07" name="筆跡 106">
                  <a:extLst>
                    <a:ext uri="{FF2B5EF4-FFF2-40B4-BE49-F238E27FC236}">
                      <a16:creationId xmlns:a16="http://schemas.microsoft.com/office/drawing/2014/main" id="{43D93AE2-0C95-4717-BFE8-F9B429BC6C28}"/>
                    </a:ext>
                  </a:extLst>
                </p14:cNvPr>
                <p14:cNvContentPartPr/>
                <p14:nvPr/>
              </p14:nvContentPartPr>
              <p14:xfrm>
                <a:off x="7285800" y="6582867"/>
                <a:ext cx="6840" cy="77400"/>
              </p14:xfrm>
            </p:contentPart>
          </mc:Choice>
          <mc:Fallback xmlns="">
            <p:pic>
              <p:nvPicPr>
                <p:cNvPr id="107" name="筆跡 106">
                  <a:extLst>
                    <a:ext uri="{FF2B5EF4-FFF2-40B4-BE49-F238E27FC236}">
                      <a16:creationId xmlns:a16="http://schemas.microsoft.com/office/drawing/2014/main" id="{43D93AE2-0C95-4717-BFE8-F9B429BC6C28}"/>
                    </a:ext>
                  </a:extLst>
                </p:cNvPr>
                <p:cNvPicPr/>
                <p:nvPr/>
              </p:nvPicPr>
              <p:blipFill>
                <a:blip r:embed="rId146"/>
                <a:stretch>
                  <a:fillRect/>
                </a:stretch>
              </p:blipFill>
              <p:spPr>
                <a:xfrm>
                  <a:off x="7276800" y="6574227"/>
                  <a:ext cx="2448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08" name="筆跡 107">
                  <a:extLst>
                    <a:ext uri="{FF2B5EF4-FFF2-40B4-BE49-F238E27FC236}">
                      <a16:creationId xmlns:a16="http://schemas.microsoft.com/office/drawing/2014/main" id="{EA0CEE77-AD9A-4AB2-A9E9-54DE6C9A6851}"/>
                    </a:ext>
                  </a:extLst>
                </p14:cNvPr>
                <p14:cNvContentPartPr/>
                <p14:nvPr/>
              </p14:nvContentPartPr>
              <p14:xfrm>
                <a:off x="7356360" y="6299907"/>
                <a:ext cx="77400" cy="262080"/>
              </p14:xfrm>
            </p:contentPart>
          </mc:Choice>
          <mc:Fallback xmlns="">
            <p:pic>
              <p:nvPicPr>
                <p:cNvPr id="108" name="筆跡 107">
                  <a:extLst>
                    <a:ext uri="{FF2B5EF4-FFF2-40B4-BE49-F238E27FC236}">
                      <a16:creationId xmlns:a16="http://schemas.microsoft.com/office/drawing/2014/main" id="{EA0CEE77-AD9A-4AB2-A9E9-54DE6C9A6851}"/>
                    </a:ext>
                  </a:extLst>
                </p:cNvPr>
                <p:cNvPicPr/>
                <p:nvPr/>
              </p:nvPicPr>
              <p:blipFill>
                <a:blip r:embed="rId148"/>
                <a:stretch>
                  <a:fillRect/>
                </a:stretch>
              </p:blipFill>
              <p:spPr>
                <a:xfrm>
                  <a:off x="7347720" y="6291267"/>
                  <a:ext cx="9504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09" name="筆跡 108">
                  <a:extLst>
                    <a:ext uri="{FF2B5EF4-FFF2-40B4-BE49-F238E27FC236}">
                      <a16:creationId xmlns:a16="http://schemas.microsoft.com/office/drawing/2014/main" id="{298CA3C2-DF93-4A64-BD6F-1DEAF36AC398}"/>
                    </a:ext>
                  </a:extLst>
                </p14:cNvPr>
                <p14:cNvContentPartPr/>
                <p14:nvPr/>
              </p14:nvContentPartPr>
              <p14:xfrm>
                <a:off x="7415040" y="6305667"/>
                <a:ext cx="74160" cy="56160"/>
              </p14:xfrm>
            </p:contentPart>
          </mc:Choice>
          <mc:Fallback xmlns="">
            <p:pic>
              <p:nvPicPr>
                <p:cNvPr id="109" name="筆跡 108">
                  <a:extLst>
                    <a:ext uri="{FF2B5EF4-FFF2-40B4-BE49-F238E27FC236}">
                      <a16:creationId xmlns:a16="http://schemas.microsoft.com/office/drawing/2014/main" id="{298CA3C2-DF93-4A64-BD6F-1DEAF36AC398}"/>
                    </a:ext>
                  </a:extLst>
                </p:cNvPr>
                <p:cNvPicPr/>
                <p:nvPr/>
              </p:nvPicPr>
              <p:blipFill>
                <a:blip r:embed="rId150"/>
                <a:stretch>
                  <a:fillRect/>
                </a:stretch>
              </p:blipFill>
              <p:spPr>
                <a:xfrm>
                  <a:off x="7406400" y="6297027"/>
                  <a:ext cx="91800" cy="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1">
            <p14:nvContentPartPr>
              <p14:cNvPr id="110" name="筆跡 109">
                <a:extLst>
                  <a:ext uri="{FF2B5EF4-FFF2-40B4-BE49-F238E27FC236}">
                    <a16:creationId xmlns:a16="http://schemas.microsoft.com/office/drawing/2014/main" id="{8A6F778E-7E81-4D49-BA3C-D1FC31F5ED83}"/>
                  </a:ext>
                </a:extLst>
              </p14:cNvPr>
              <p14:cNvContentPartPr/>
              <p14:nvPr/>
            </p14:nvContentPartPr>
            <p14:xfrm>
              <a:off x="7353120" y="5961147"/>
              <a:ext cx="37440" cy="138960"/>
            </p14:xfrm>
          </p:contentPart>
        </mc:Choice>
        <mc:Fallback xmlns="">
          <p:pic>
            <p:nvPicPr>
              <p:cNvPr id="110" name="筆跡 109">
                <a:extLst>
                  <a:ext uri="{FF2B5EF4-FFF2-40B4-BE49-F238E27FC236}">
                    <a16:creationId xmlns:a16="http://schemas.microsoft.com/office/drawing/2014/main" id="{8A6F778E-7E81-4D49-BA3C-D1FC31F5ED83}"/>
                  </a:ext>
                </a:extLst>
              </p:cNvPr>
              <p:cNvPicPr/>
              <p:nvPr/>
            </p:nvPicPr>
            <p:blipFill>
              <a:blip r:embed="rId152"/>
              <a:stretch>
                <a:fillRect/>
              </a:stretch>
            </p:blipFill>
            <p:spPr>
              <a:xfrm>
                <a:off x="7344480" y="5952147"/>
                <a:ext cx="55080" cy="156600"/>
              </a:xfrm>
              <a:prstGeom prst="rect">
                <a:avLst/>
              </a:prstGeom>
            </p:spPr>
          </p:pic>
        </mc:Fallback>
      </mc:AlternateContent>
      <p:grpSp>
        <p:nvGrpSpPr>
          <p:cNvPr id="118" name="群組 117">
            <a:extLst>
              <a:ext uri="{FF2B5EF4-FFF2-40B4-BE49-F238E27FC236}">
                <a16:creationId xmlns:a16="http://schemas.microsoft.com/office/drawing/2014/main" id="{F5913112-647F-44E4-89A0-5DBC8CDD3683}"/>
              </a:ext>
            </a:extLst>
          </p:cNvPr>
          <p:cNvGrpSpPr/>
          <p:nvPr/>
        </p:nvGrpSpPr>
        <p:grpSpPr>
          <a:xfrm>
            <a:off x="5361960" y="2167467"/>
            <a:ext cx="246240" cy="323640"/>
            <a:chOff x="5361960" y="2167467"/>
            <a:chExt cx="246240" cy="323640"/>
          </a:xfrm>
        </p:grpSpPr>
        <mc:AlternateContent xmlns:mc="http://schemas.openxmlformats.org/markup-compatibility/2006" xmlns:p14="http://schemas.microsoft.com/office/powerpoint/2010/main">
          <mc:Choice Requires="p14">
            <p:contentPart p14:bwMode="auto" r:id="rId153">
              <p14:nvContentPartPr>
                <p14:cNvPr id="115" name="筆跡 114">
                  <a:extLst>
                    <a:ext uri="{FF2B5EF4-FFF2-40B4-BE49-F238E27FC236}">
                      <a16:creationId xmlns:a16="http://schemas.microsoft.com/office/drawing/2014/main" id="{19BA3A6C-749C-4E03-B462-88C30A9A0C9C}"/>
                    </a:ext>
                  </a:extLst>
                </p14:cNvPr>
                <p14:cNvContentPartPr/>
                <p14:nvPr/>
              </p14:nvContentPartPr>
              <p14:xfrm>
                <a:off x="5372760" y="2167467"/>
                <a:ext cx="187560" cy="125640"/>
              </p14:xfrm>
            </p:contentPart>
          </mc:Choice>
          <mc:Fallback xmlns="">
            <p:pic>
              <p:nvPicPr>
                <p:cNvPr id="115" name="筆跡 114">
                  <a:extLst>
                    <a:ext uri="{FF2B5EF4-FFF2-40B4-BE49-F238E27FC236}">
                      <a16:creationId xmlns:a16="http://schemas.microsoft.com/office/drawing/2014/main" id="{19BA3A6C-749C-4E03-B462-88C30A9A0C9C}"/>
                    </a:ext>
                  </a:extLst>
                </p:cNvPr>
                <p:cNvPicPr/>
                <p:nvPr/>
              </p:nvPicPr>
              <p:blipFill>
                <a:blip r:embed="rId154"/>
                <a:stretch>
                  <a:fillRect/>
                </a:stretch>
              </p:blipFill>
              <p:spPr>
                <a:xfrm>
                  <a:off x="5363760" y="2158467"/>
                  <a:ext cx="20520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16" name="筆跡 115">
                  <a:extLst>
                    <a:ext uri="{FF2B5EF4-FFF2-40B4-BE49-F238E27FC236}">
                      <a16:creationId xmlns:a16="http://schemas.microsoft.com/office/drawing/2014/main" id="{857815FC-B439-409D-A104-BBC0F02922D0}"/>
                    </a:ext>
                  </a:extLst>
                </p14:cNvPr>
                <p14:cNvContentPartPr/>
                <p14:nvPr/>
              </p14:nvContentPartPr>
              <p14:xfrm>
                <a:off x="5396160" y="2263587"/>
                <a:ext cx="151200" cy="79200"/>
              </p14:xfrm>
            </p:contentPart>
          </mc:Choice>
          <mc:Fallback xmlns="">
            <p:pic>
              <p:nvPicPr>
                <p:cNvPr id="116" name="筆跡 115">
                  <a:extLst>
                    <a:ext uri="{FF2B5EF4-FFF2-40B4-BE49-F238E27FC236}">
                      <a16:creationId xmlns:a16="http://schemas.microsoft.com/office/drawing/2014/main" id="{857815FC-B439-409D-A104-BBC0F02922D0}"/>
                    </a:ext>
                  </a:extLst>
                </p:cNvPr>
                <p:cNvPicPr/>
                <p:nvPr/>
              </p:nvPicPr>
              <p:blipFill>
                <a:blip r:embed="rId156"/>
                <a:stretch>
                  <a:fillRect/>
                </a:stretch>
              </p:blipFill>
              <p:spPr>
                <a:xfrm>
                  <a:off x="5387520" y="2254587"/>
                  <a:ext cx="1688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7" name="筆跡 116">
                  <a:extLst>
                    <a:ext uri="{FF2B5EF4-FFF2-40B4-BE49-F238E27FC236}">
                      <a16:creationId xmlns:a16="http://schemas.microsoft.com/office/drawing/2014/main" id="{0038A07A-6338-4F96-8973-0F0C2D9F0AD1}"/>
                    </a:ext>
                  </a:extLst>
                </p14:cNvPr>
                <p14:cNvContentPartPr/>
                <p14:nvPr/>
              </p14:nvContentPartPr>
              <p14:xfrm>
                <a:off x="5361960" y="2336667"/>
                <a:ext cx="246240" cy="154440"/>
              </p14:xfrm>
            </p:contentPart>
          </mc:Choice>
          <mc:Fallback xmlns="">
            <p:pic>
              <p:nvPicPr>
                <p:cNvPr id="117" name="筆跡 116">
                  <a:extLst>
                    <a:ext uri="{FF2B5EF4-FFF2-40B4-BE49-F238E27FC236}">
                      <a16:creationId xmlns:a16="http://schemas.microsoft.com/office/drawing/2014/main" id="{0038A07A-6338-4F96-8973-0F0C2D9F0AD1}"/>
                    </a:ext>
                  </a:extLst>
                </p:cNvPr>
                <p:cNvPicPr/>
                <p:nvPr/>
              </p:nvPicPr>
              <p:blipFill>
                <a:blip r:embed="rId158"/>
                <a:stretch>
                  <a:fillRect/>
                </a:stretch>
              </p:blipFill>
              <p:spPr>
                <a:xfrm>
                  <a:off x="5352960" y="2328027"/>
                  <a:ext cx="263880" cy="172080"/>
                </a:xfrm>
                <a:prstGeom prst="rect">
                  <a:avLst/>
                </a:prstGeom>
              </p:spPr>
            </p:pic>
          </mc:Fallback>
        </mc:AlternateContent>
      </p:grpSp>
      <p:grpSp>
        <p:nvGrpSpPr>
          <p:cNvPr id="129" name="群組 128">
            <a:extLst>
              <a:ext uri="{FF2B5EF4-FFF2-40B4-BE49-F238E27FC236}">
                <a16:creationId xmlns:a16="http://schemas.microsoft.com/office/drawing/2014/main" id="{596E7BF0-4004-442D-9AA0-D8E32BBE6A77}"/>
              </a:ext>
            </a:extLst>
          </p:cNvPr>
          <p:cNvGrpSpPr/>
          <p:nvPr/>
        </p:nvGrpSpPr>
        <p:grpSpPr>
          <a:xfrm>
            <a:off x="4816200" y="3991947"/>
            <a:ext cx="471240" cy="648000"/>
            <a:chOff x="4816200" y="3991947"/>
            <a:chExt cx="471240" cy="648000"/>
          </a:xfrm>
        </p:grpSpPr>
        <mc:AlternateContent xmlns:mc="http://schemas.openxmlformats.org/markup-compatibility/2006" xmlns:p14="http://schemas.microsoft.com/office/powerpoint/2010/main">
          <mc:Choice Requires="p14">
            <p:contentPart p14:bwMode="auto" r:id="rId159">
              <p14:nvContentPartPr>
                <p14:cNvPr id="90" name="筆跡 89">
                  <a:extLst>
                    <a:ext uri="{FF2B5EF4-FFF2-40B4-BE49-F238E27FC236}">
                      <a16:creationId xmlns:a16="http://schemas.microsoft.com/office/drawing/2014/main" id="{B904B6C4-99BF-47F9-9EA1-E80DA0294644}"/>
                    </a:ext>
                  </a:extLst>
                </p14:cNvPr>
                <p14:cNvContentPartPr/>
                <p14:nvPr/>
              </p14:nvContentPartPr>
              <p14:xfrm>
                <a:off x="4906200" y="4604307"/>
                <a:ext cx="26640" cy="33120"/>
              </p14:xfrm>
            </p:contentPart>
          </mc:Choice>
          <mc:Fallback xmlns="">
            <p:pic>
              <p:nvPicPr>
                <p:cNvPr id="90" name="筆跡 89">
                  <a:extLst>
                    <a:ext uri="{FF2B5EF4-FFF2-40B4-BE49-F238E27FC236}">
                      <a16:creationId xmlns:a16="http://schemas.microsoft.com/office/drawing/2014/main" id="{B904B6C4-99BF-47F9-9EA1-E80DA0294644}"/>
                    </a:ext>
                  </a:extLst>
                </p:cNvPr>
                <p:cNvPicPr/>
                <p:nvPr/>
              </p:nvPicPr>
              <p:blipFill>
                <a:blip r:embed="rId160"/>
                <a:stretch>
                  <a:fillRect/>
                </a:stretch>
              </p:blipFill>
              <p:spPr>
                <a:xfrm>
                  <a:off x="4897560" y="4595307"/>
                  <a:ext cx="442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91" name="筆跡 90">
                  <a:extLst>
                    <a:ext uri="{FF2B5EF4-FFF2-40B4-BE49-F238E27FC236}">
                      <a16:creationId xmlns:a16="http://schemas.microsoft.com/office/drawing/2014/main" id="{FE377F13-ECEF-4698-9633-8432E9F89529}"/>
                    </a:ext>
                  </a:extLst>
                </p14:cNvPr>
                <p14:cNvContentPartPr/>
                <p14:nvPr/>
              </p14:nvContentPartPr>
              <p14:xfrm>
                <a:off x="5036880" y="4244307"/>
                <a:ext cx="149400" cy="395640"/>
              </p14:xfrm>
            </p:contentPart>
          </mc:Choice>
          <mc:Fallback xmlns="">
            <p:pic>
              <p:nvPicPr>
                <p:cNvPr id="91" name="筆跡 90">
                  <a:extLst>
                    <a:ext uri="{FF2B5EF4-FFF2-40B4-BE49-F238E27FC236}">
                      <a16:creationId xmlns:a16="http://schemas.microsoft.com/office/drawing/2014/main" id="{FE377F13-ECEF-4698-9633-8432E9F89529}"/>
                    </a:ext>
                  </a:extLst>
                </p:cNvPr>
                <p:cNvPicPr/>
                <p:nvPr/>
              </p:nvPicPr>
              <p:blipFill>
                <a:blip r:embed="rId162"/>
                <a:stretch>
                  <a:fillRect/>
                </a:stretch>
              </p:blipFill>
              <p:spPr>
                <a:xfrm>
                  <a:off x="5027880" y="4235307"/>
                  <a:ext cx="167040"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92" name="筆跡 91">
                  <a:extLst>
                    <a:ext uri="{FF2B5EF4-FFF2-40B4-BE49-F238E27FC236}">
                      <a16:creationId xmlns:a16="http://schemas.microsoft.com/office/drawing/2014/main" id="{B103B4F5-E63C-4B31-9B65-4FD26A62ECB8}"/>
                    </a:ext>
                  </a:extLst>
                </p14:cNvPr>
                <p14:cNvContentPartPr/>
                <p14:nvPr/>
              </p14:nvContentPartPr>
              <p14:xfrm>
                <a:off x="5086200" y="4274907"/>
                <a:ext cx="142560" cy="71640"/>
              </p14:xfrm>
            </p:contentPart>
          </mc:Choice>
          <mc:Fallback xmlns="">
            <p:pic>
              <p:nvPicPr>
                <p:cNvPr id="92" name="筆跡 91">
                  <a:extLst>
                    <a:ext uri="{FF2B5EF4-FFF2-40B4-BE49-F238E27FC236}">
                      <a16:creationId xmlns:a16="http://schemas.microsoft.com/office/drawing/2014/main" id="{B103B4F5-E63C-4B31-9B65-4FD26A62ECB8}"/>
                    </a:ext>
                  </a:extLst>
                </p:cNvPr>
                <p:cNvPicPr/>
                <p:nvPr/>
              </p:nvPicPr>
              <p:blipFill>
                <a:blip r:embed="rId164"/>
                <a:stretch>
                  <a:fillRect/>
                </a:stretch>
              </p:blipFill>
              <p:spPr>
                <a:xfrm>
                  <a:off x="5077200" y="4266267"/>
                  <a:ext cx="16020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7" name="筆跡 126">
                  <a:extLst>
                    <a:ext uri="{FF2B5EF4-FFF2-40B4-BE49-F238E27FC236}">
                      <a16:creationId xmlns:a16="http://schemas.microsoft.com/office/drawing/2014/main" id="{F1F33510-2219-4454-B36D-81164C9150FC}"/>
                    </a:ext>
                  </a:extLst>
                </p14:cNvPr>
                <p14:cNvContentPartPr/>
                <p14:nvPr/>
              </p14:nvContentPartPr>
              <p14:xfrm>
                <a:off x="4816200" y="4301907"/>
                <a:ext cx="310320" cy="270000"/>
              </p14:xfrm>
            </p:contentPart>
          </mc:Choice>
          <mc:Fallback xmlns="">
            <p:pic>
              <p:nvPicPr>
                <p:cNvPr id="127" name="筆跡 126">
                  <a:extLst>
                    <a:ext uri="{FF2B5EF4-FFF2-40B4-BE49-F238E27FC236}">
                      <a16:creationId xmlns:a16="http://schemas.microsoft.com/office/drawing/2014/main" id="{F1F33510-2219-4454-B36D-81164C9150FC}"/>
                    </a:ext>
                  </a:extLst>
                </p:cNvPr>
                <p:cNvPicPr/>
                <p:nvPr/>
              </p:nvPicPr>
              <p:blipFill>
                <a:blip r:embed="rId166"/>
                <a:stretch>
                  <a:fillRect/>
                </a:stretch>
              </p:blipFill>
              <p:spPr>
                <a:xfrm>
                  <a:off x="4807200" y="4293267"/>
                  <a:ext cx="32796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28" name="筆跡 127">
                  <a:extLst>
                    <a:ext uri="{FF2B5EF4-FFF2-40B4-BE49-F238E27FC236}">
                      <a16:creationId xmlns:a16="http://schemas.microsoft.com/office/drawing/2014/main" id="{FC9BC5FA-DDB3-487D-8F5E-8F0B309A0F93}"/>
                    </a:ext>
                  </a:extLst>
                </p14:cNvPr>
                <p14:cNvContentPartPr/>
                <p14:nvPr/>
              </p14:nvContentPartPr>
              <p14:xfrm>
                <a:off x="5103120" y="3991947"/>
                <a:ext cx="184320" cy="344880"/>
              </p14:xfrm>
            </p:contentPart>
          </mc:Choice>
          <mc:Fallback xmlns="">
            <p:pic>
              <p:nvPicPr>
                <p:cNvPr id="128" name="筆跡 127">
                  <a:extLst>
                    <a:ext uri="{FF2B5EF4-FFF2-40B4-BE49-F238E27FC236}">
                      <a16:creationId xmlns:a16="http://schemas.microsoft.com/office/drawing/2014/main" id="{FC9BC5FA-DDB3-487D-8F5E-8F0B309A0F93}"/>
                    </a:ext>
                  </a:extLst>
                </p:cNvPr>
                <p:cNvPicPr/>
                <p:nvPr/>
              </p:nvPicPr>
              <p:blipFill>
                <a:blip r:embed="rId168"/>
                <a:stretch>
                  <a:fillRect/>
                </a:stretch>
              </p:blipFill>
              <p:spPr>
                <a:xfrm>
                  <a:off x="5094480" y="3983307"/>
                  <a:ext cx="201960" cy="362520"/>
                </a:xfrm>
                <a:prstGeom prst="rect">
                  <a:avLst/>
                </a:prstGeom>
              </p:spPr>
            </p:pic>
          </mc:Fallback>
        </mc:AlternateContent>
      </p:grpSp>
      <p:grpSp>
        <p:nvGrpSpPr>
          <p:cNvPr id="148" name="群組 147">
            <a:extLst>
              <a:ext uri="{FF2B5EF4-FFF2-40B4-BE49-F238E27FC236}">
                <a16:creationId xmlns:a16="http://schemas.microsoft.com/office/drawing/2014/main" id="{4EF0BF82-1B64-4D32-B343-7A302BC30331}"/>
              </a:ext>
            </a:extLst>
          </p:cNvPr>
          <p:cNvGrpSpPr/>
          <p:nvPr/>
        </p:nvGrpSpPr>
        <p:grpSpPr>
          <a:xfrm>
            <a:off x="6719160" y="304107"/>
            <a:ext cx="907200" cy="2500560"/>
            <a:chOff x="6719160" y="304107"/>
            <a:chExt cx="907200" cy="2500560"/>
          </a:xfrm>
        </p:grpSpPr>
        <mc:AlternateContent xmlns:mc="http://schemas.openxmlformats.org/markup-compatibility/2006" xmlns:p14="http://schemas.microsoft.com/office/powerpoint/2010/main">
          <mc:Choice Requires="p14">
            <p:contentPart p14:bwMode="auto" r:id="rId169">
              <p14:nvContentPartPr>
                <p14:cNvPr id="94" name="筆跡 93">
                  <a:extLst>
                    <a:ext uri="{FF2B5EF4-FFF2-40B4-BE49-F238E27FC236}">
                      <a16:creationId xmlns:a16="http://schemas.microsoft.com/office/drawing/2014/main" id="{1A9A6162-E91B-4336-8F9B-B7510D0E5093}"/>
                    </a:ext>
                  </a:extLst>
                </p14:cNvPr>
                <p14:cNvContentPartPr/>
                <p14:nvPr/>
              </p14:nvContentPartPr>
              <p14:xfrm>
                <a:off x="6812760" y="2123187"/>
                <a:ext cx="234720" cy="358560"/>
              </p14:xfrm>
            </p:contentPart>
          </mc:Choice>
          <mc:Fallback xmlns="">
            <p:pic>
              <p:nvPicPr>
                <p:cNvPr id="94" name="筆跡 93">
                  <a:extLst>
                    <a:ext uri="{FF2B5EF4-FFF2-40B4-BE49-F238E27FC236}">
                      <a16:creationId xmlns:a16="http://schemas.microsoft.com/office/drawing/2014/main" id="{1A9A6162-E91B-4336-8F9B-B7510D0E5093}"/>
                    </a:ext>
                  </a:extLst>
                </p:cNvPr>
                <p:cNvPicPr/>
                <p:nvPr/>
              </p:nvPicPr>
              <p:blipFill>
                <a:blip r:embed="rId170"/>
                <a:stretch>
                  <a:fillRect/>
                </a:stretch>
              </p:blipFill>
              <p:spPr>
                <a:xfrm>
                  <a:off x="6803760" y="2114187"/>
                  <a:ext cx="25236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95" name="筆跡 94">
                  <a:extLst>
                    <a:ext uri="{FF2B5EF4-FFF2-40B4-BE49-F238E27FC236}">
                      <a16:creationId xmlns:a16="http://schemas.microsoft.com/office/drawing/2014/main" id="{BD4EF15B-CECC-4112-9560-F75E9AB42087}"/>
                    </a:ext>
                  </a:extLst>
                </p14:cNvPr>
                <p14:cNvContentPartPr/>
                <p14:nvPr/>
              </p14:nvContentPartPr>
              <p14:xfrm>
                <a:off x="6930840" y="2246307"/>
                <a:ext cx="9000" cy="360"/>
              </p14:xfrm>
            </p:contentPart>
          </mc:Choice>
          <mc:Fallback xmlns="">
            <p:pic>
              <p:nvPicPr>
                <p:cNvPr id="95" name="筆跡 94">
                  <a:extLst>
                    <a:ext uri="{FF2B5EF4-FFF2-40B4-BE49-F238E27FC236}">
                      <a16:creationId xmlns:a16="http://schemas.microsoft.com/office/drawing/2014/main" id="{BD4EF15B-CECC-4112-9560-F75E9AB42087}"/>
                    </a:ext>
                  </a:extLst>
                </p:cNvPr>
                <p:cNvPicPr/>
                <p:nvPr/>
              </p:nvPicPr>
              <p:blipFill>
                <a:blip r:embed="rId172"/>
                <a:stretch>
                  <a:fillRect/>
                </a:stretch>
              </p:blipFill>
              <p:spPr>
                <a:xfrm>
                  <a:off x="6921840" y="2237307"/>
                  <a:ext cx="266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97" name="筆跡 96">
                  <a:extLst>
                    <a:ext uri="{FF2B5EF4-FFF2-40B4-BE49-F238E27FC236}">
                      <a16:creationId xmlns:a16="http://schemas.microsoft.com/office/drawing/2014/main" id="{7A36B97D-5870-4232-968B-739715584732}"/>
                    </a:ext>
                  </a:extLst>
                </p14:cNvPr>
                <p14:cNvContentPartPr/>
                <p14:nvPr/>
              </p14:nvContentPartPr>
              <p14:xfrm>
                <a:off x="6731760" y="2314347"/>
                <a:ext cx="152280" cy="23040"/>
              </p14:xfrm>
            </p:contentPart>
          </mc:Choice>
          <mc:Fallback xmlns="">
            <p:pic>
              <p:nvPicPr>
                <p:cNvPr id="97" name="筆跡 96">
                  <a:extLst>
                    <a:ext uri="{FF2B5EF4-FFF2-40B4-BE49-F238E27FC236}">
                      <a16:creationId xmlns:a16="http://schemas.microsoft.com/office/drawing/2014/main" id="{7A36B97D-5870-4232-968B-739715584732}"/>
                    </a:ext>
                  </a:extLst>
                </p:cNvPr>
                <p:cNvPicPr/>
                <p:nvPr/>
              </p:nvPicPr>
              <p:blipFill>
                <a:blip r:embed="rId174"/>
                <a:stretch>
                  <a:fillRect/>
                </a:stretch>
              </p:blipFill>
              <p:spPr>
                <a:xfrm>
                  <a:off x="6723120" y="2305347"/>
                  <a:ext cx="1699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98" name="筆跡 97">
                  <a:extLst>
                    <a:ext uri="{FF2B5EF4-FFF2-40B4-BE49-F238E27FC236}">
                      <a16:creationId xmlns:a16="http://schemas.microsoft.com/office/drawing/2014/main" id="{463A2ACE-CB62-47A1-BB13-A750C236CDFB}"/>
                    </a:ext>
                  </a:extLst>
                </p14:cNvPr>
                <p14:cNvContentPartPr/>
                <p14:nvPr/>
              </p14:nvContentPartPr>
              <p14:xfrm>
                <a:off x="6719160" y="2236227"/>
                <a:ext cx="151200" cy="37080"/>
              </p14:xfrm>
            </p:contentPart>
          </mc:Choice>
          <mc:Fallback xmlns="">
            <p:pic>
              <p:nvPicPr>
                <p:cNvPr id="98" name="筆跡 97">
                  <a:extLst>
                    <a:ext uri="{FF2B5EF4-FFF2-40B4-BE49-F238E27FC236}">
                      <a16:creationId xmlns:a16="http://schemas.microsoft.com/office/drawing/2014/main" id="{463A2ACE-CB62-47A1-BB13-A750C236CDFB}"/>
                    </a:ext>
                  </a:extLst>
                </p:cNvPr>
                <p:cNvPicPr/>
                <p:nvPr/>
              </p:nvPicPr>
              <p:blipFill>
                <a:blip r:embed="rId176"/>
                <a:stretch>
                  <a:fillRect/>
                </a:stretch>
              </p:blipFill>
              <p:spPr>
                <a:xfrm>
                  <a:off x="6710160" y="2227587"/>
                  <a:ext cx="1688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99" name="筆跡 98">
                  <a:extLst>
                    <a:ext uri="{FF2B5EF4-FFF2-40B4-BE49-F238E27FC236}">
                      <a16:creationId xmlns:a16="http://schemas.microsoft.com/office/drawing/2014/main" id="{5C188FDF-BB5B-4904-B875-C7A9167C15B1}"/>
                    </a:ext>
                  </a:extLst>
                </p14:cNvPr>
                <p14:cNvContentPartPr/>
                <p14:nvPr/>
              </p14:nvContentPartPr>
              <p14:xfrm>
                <a:off x="6751200" y="2288427"/>
                <a:ext cx="128520" cy="360"/>
              </p14:xfrm>
            </p:contentPart>
          </mc:Choice>
          <mc:Fallback xmlns="">
            <p:pic>
              <p:nvPicPr>
                <p:cNvPr id="99" name="筆跡 98">
                  <a:extLst>
                    <a:ext uri="{FF2B5EF4-FFF2-40B4-BE49-F238E27FC236}">
                      <a16:creationId xmlns:a16="http://schemas.microsoft.com/office/drawing/2014/main" id="{5C188FDF-BB5B-4904-B875-C7A9167C15B1}"/>
                    </a:ext>
                  </a:extLst>
                </p:cNvPr>
                <p:cNvPicPr/>
                <p:nvPr/>
              </p:nvPicPr>
              <p:blipFill>
                <a:blip r:embed="rId178"/>
                <a:stretch>
                  <a:fillRect/>
                </a:stretch>
              </p:blipFill>
              <p:spPr>
                <a:xfrm>
                  <a:off x="6742200" y="2279787"/>
                  <a:ext cx="1461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12" name="筆跡 111">
                  <a:extLst>
                    <a:ext uri="{FF2B5EF4-FFF2-40B4-BE49-F238E27FC236}">
                      <a16:creationId xmlns:a16="http://schemas.microsoft.com/office/drawing/2014/main" id="{C0E93042-48D0-46E3-AB80-CE6A9CA447A9}"/>
                    </a:ext>
                  </a:extLst>
                </p14:cNvPr>
                <p14:cNvContentPartPr/>
                <p14:nvPr/>
              </p14:nvContentPartPr>
              <p14:xfrm>
                <a:off x="7331160" y="1717467"/>
                <a:ext cx="112680" cy="163440"/>
              </p14:xfrm>
            </p:contentPart>
          </mc:Choice>
          <mc:Fallback xmlns="">
            <p:pic>
              <p:nvPicPr>
                <p:cNvPr id="112" name="筆跡 111">
                  <a:extLst>
                    <a:ext uri="{FF2B5EF4-FFF2-40B4-BE49-F238E27FC236}">
                      <a16:creationId xmlns:a16="http://schemas.microsoft.com/office/drawing/2014/main" id="{C0E93042-48D0-46E3-AB80-CE6A9CA447A9}"/>
                    </a:ext>
                  </a:extLst>
                </p:cNvPr>
                <p:cNvPicPr/>
                <p:nvPr/>
              </p:nvPicPr>
              <p:blipFill>
                <a:blip r:embed="rId180"/>
                <a:stretch>
                  <a:fillRect/>
                </a:stretch>
              </p:blipFill>
              <p:spPr>
                <a:xfrm>
                  <a:off x="7322520" y="1708827"/>
                  <a:ext cx="1303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13" name="筆跡 112">
                  <a:extLst>
                    <a:ext uri="{FF2B5EF4-FFF2-40B4-BE49-F238E27FC236}">
                      <a16:creationId xmlns:a16="http://schemas.microsoft.com/office/drawing/2014/main" id="{9427E136-EEB7-4F84-B6E0-A2D74C22AA21}"/>
                    </a:ext>
                  </a:extLst>
                </p14:cNvPr>
                <p14:cNvContentPartPr/>
                <p14:nvPr/>
              </p14:nvContentPartPr>
              <p14:xfrm>
                <a:off x="7403520" y="1847787"/>
                <a:ext cx="360" cy="360"/>
              </p14:xfrm>
            </p:contentPart>
          </mc:Choice>
          <mc:Fallback xmlns="">
            <p:pic>
              <p:nvPicPr>
                <p:cNvPr id="113" name="筆跡 112">
                  <a:extLst>
                    <a:ext uri="{FF2B5EF4-FFF2-40B4-BE49-F238E27FC236}">
                      <a16:creationId xmlns:a16="http://schemas.microsoft.com/office/drawing/2014/main" id="{9427E136-EEB7-4F84-B6E0-A2D74C22AA21}"/>
                    </a:ext>
                  </a:extLst>
                </p:cNvPr>
                <p:cNvPicPr/>
                <p:nvPr/>
              </p:nvPicPr>
              <p:blipFill>
                <a:blip r:embed="rId182"/>
                <a:stretch>
                  <a:fillRect/>
                </a:stretch>
              </p:blipFill>
              <p:spPr>
                <a:xfrm>
                  <a:off x="7394520" y="183878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9" name="筆跡 118">
                  <a:extLst>
                    <a:ext uri="{FF2B5EF4-FFF2-40B4-BE49-F238E27FC236}">
                      <a16:creationId xmlns:a16="http://schemas.microsoft.com/office/drawing/2014/main" id="{AAF37849-F638-4124-BABF-92B64557E5F4}"/>
                    </a:ext>
                  </a:extLst>
                </p14:cNvPr>
                <p14:cNvContentPartPr/>
                <p14:nvPr/>
              </p14:nvContentPartPr>
              <p14:xfrm>
                <a:off x="7109400" y="1768947"/>
                <a:ext cx="81360" cy="4320"/>
              </p14:xfrm>
            </p:contentPart>
          </mc:Choice>
          <mc:Fallback xmlns="">
            <p:pic>
              <p:nvPicPr>
                <p:cNvPr id="119" name="筆跡 118">
                  <a:extLst>
                    <a:ext uri="{FF2B5EF4-FFF2-40B4-BE49-F238E27FC236}">
                      <a16:creationId xmlns:a16="http://schemas.microsoft.com/office/drawing/2014/main" id="{AAF37849-F638-4124-BABF-92B64557E5F4}"/>
                    </a:ext>
                  </a:extLst>
                </p:cNvPr>
                <p:cNvPicPr/>
                <p:nvPr/>
              </p:nvPicPr>
              <p:blipFill>
                <a:blip r:embed="rId184"/>
                <a:stretch>
                  <a:fillRect/>
                </a:stretch>
              </p:blipFill>
              <p:spPr>
                <a:xfrm>
                  <a:off x="7100400" y="1759947"/>
                  <a:ext cx="990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20" name="筆跡 119">
                  <a:extLst>
                    <a:ext uri="{FF2B5EF4-FFF2-40B4-BE49-F238E27FC236}">
                      <a16:creationId xmlns:a16="http://schemas.microsoft.com/office/drawing/2014/main" id="{120FE592-F1BA-4FCE-9F4F-FCD4FC47209A}"/>
                    </a:ext>
                  </a:extLst>
                </p14:cNvPr>
                <p14:cNvContentPartPr/>
                <p14:nvPr/>
              </p14:nvContentPartPr>
              <p14:xfrm>
                <a:off x="7109400" y="1768587"/>
                <a:ext cx="98640" cy="4680"/>
              </p14:xfrm>
            </p:contentPart>
          </mc:Choice>
          <mc:Fallback xmlns="">
            <p:pic>
              <p:nvPicPr>
                <p:cNvPr id="120" name="筆跡 119">
                  <a:extLst>
                    <a:ext uri="{FF2B5EF4-FFF2-40B4-BE49-F238E27FC236}">
                      <a16:creationId xmlns:a16="http://schemas.microsoft.com/office/drawing/2014/main" id="{120FE592-F1BA-4FCE-9F4F-FCD4FC47209A}"/>
                    </a:ext>
                  </a:extLst>
                </p:cNvPr>
                <p:cNvPicPr/>
                <p:nvPr/>
              </p:nvPicPr>
              <p:blipFill>
                <a:blip r:embed="rId186"/>
                <a:stretch>
                  <a:fillRect/>
                </a:stretch>
              </p:blipFill>
              <p:spPr>
                <a:xfrm>
                  <a:off x="7100400" y="1759587"/>
                  <a:ext cx="1162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21" name="筆跡 120">
                  <a:extLst>
                    <a:ext uri="{FF2B5EF4-FFF2-40B4-BE49-F238E27FC236}">
                      <a16:creationId xmlns:a16="http://schemas.microsoft.com/office/drawing/2014/main" id="{E196AE68-7186-471D-AA97-7C12965419F1}"/>
                    </a:ext>
                  </a:extLst>
                </p14:cNvPr>
                <p14:cNvContentPartPr/>
                <p14:nvPr/>
              </p14:nvContentPartPr>
              <p14:xfrm>
                <a:off x="7131720" y="1782267"/>
                <a:ext cx="82800" cy="6120"/>
              </p14:xfrm>
            </p:contentPart>
          </mc:Choice>
          <mc:Fallback xmlns="">
            <p:pic>
              <p:nvPicPr>
                <p:cNvPr id="121" name="筆跡 120">
                  <a:extLst>
                    <a:ext uri="{FF2B5EF4-FFF2-40B4-BE49-F238E27FC236}">
                      <a16:creationId xmlns:a16="http://schemas.microsoft.com/office/drawing/2014/main" id="{E196AE68-7186-471D-AA97-7C12965419F1}"/>
                    </a:ext>
                  </a:extLst>
                </p:cNvPr>
                <p:cNvPicPr/>
                <p:nvPr/>
              </p:nvPicPr>
              <p:blipFill>
                <a:blip r:embed="rId188"/>
                <a:stretch>
                  <a:fillRect/>
                </a:stretch>
              </p:blipFill>
              <p:spPr>
                <a:xfrm>
                  <a:off x="7123080" y="1773627"/>
                  <a:ext cx="1004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2" name="筆跡 121">
                  <a:extLst>
                    <a:ext uri="{FF2B5EF4-FFF2-40B4-BE49-F238E27FC236}">
                      <a16:creationId xmlns:a16="http://schemas.microsoft.com/office/drawing/2014/main" id="{663AABCB-01C9-4AD7-B66E-1128484E0760}"/>
                    </a:ext>
                  </a:extLst>
                </p14:cNvPr>
                <p14:cNvContentPartPr/>
                <p14:nvPr/>
              </p14:nvContentPartPr>
              <p14:xfrm>
                <a:off x="7109400" y="1832307"/>
                <a:ext cx="46440" cy="11880"/>
              </p14:xfrm>
            </p:contentPart>
          </mc:Choice>
          <mc:Fallback xmlns="">
            <p:pic>
              <p:nvPicPr>
                <p:cNvPr id="122" name="筆跡 121">
                  <a:extLst>
                    <a:ext uri="{FF2B5EF4-FFF2-40B4-BE49-F238E27FC236}">
                      <a16:creationId xmlns:a16="http://schemas.microsoft.com/office/drawing/2014/main" id="{663AABCB-01C9-4AD7-B66E-1128484E0760}"/>
                    </a:ext>
                  </a:extLst>
                </p:cNvPr>
                <p:cNvPicPr/>
                <p:nvPr/>
              </p:nvPicPr>
              <p:blipFill>
                <a:blip r:embed="rId190"/>
                <a:stretch>
                  <a:fillRect/>
                </a:stretch>
              </p:blipFill>
              <p:spPr>
                <a:xfrm>
                  <a:off x="7100400" y="1823667"/>
                  <a:ext cx="64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4" name="筆跡 123">
                  <a:extLst>
                    <a:ext uri="{FF2B5EF4-FFF2-40B4-BE49-F238E27FC236}">
                      <a16:creationId xmlns:a16="http://schemas.microsoft.com/office/drawing/2014/main" id="{A8494BDF-550D-460C-8AB6-1345273ABA74}"/>
                    </a:ext>
                  </a:extLst>
                </p14:cNvPr>
                <p14:cNvContentPartPr/>
                <p14:nvPr/>
              </p14:nvContentPartPr>
              <p14:xfrm>
                <a:off x="7160520" y="2036427"/>
                <a:ext cx="4680" cy="360"/>
              </p14:xfrm>
            </p:contentPart>
          </mc:Choice>
          <mc:Fallback xmlns="">
            <p:pic>
              <p:nvPicPr>
                <p:cNvPr id="124" name="筆跡 123">
                  <a:extLst>
                    <a:ext uri="{FF2B5EF4-FFF2-40B4-BE49-F238E27FC236}">
                      <a16:creationId xmlns:a16="http://schemas.microsoft.com/office/drawing/2014/main" id="{A8494BDF-550D-460C-8AB6-1345273ABA74}"/>
                    </a:ext>
                  </a:extLst>
                </p:cNvPr>
                <p:cNvPicPr/>
                <p:nvPr/>
              </p:nvPicPr>
              <p:blipFill>
                <a:blip r:embed="rId192"/>
                <a:stretch>
                  <a:fillRect/>
                </a:stretch>
              </p:blipFill>
              <p:spPr>
                <a:xfrm>
                  <a:off x="7151880" y="2027427"/>
                  <a:ext cx="223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5" name="筆跡 124">
                  <a:extLst>
                    <a:ext uri="{FF2B5EF4-FFF2-40B4-BE49-F238E27FC236}">
                      <a16:creationId xmlns:a16="http://schemas.microsoft.com/office/drawing/2014/main" id="{1701D839-D31F-4653-9EA3-93BAA80FE95F}"/>
                    </a:ext>
                  </a:extLst>
                </p14:cNvPr>
                <p14:cNvContentPartPr/>
                <p14:nvPr/>
              </p14:nvContentPartPr>
              <p14:xfrm>
                <a:off x="7146840" y="2036427"/>
                <a:ext cx="18720" cy="23400"/>
              </p14:xfrm>
            </p:contentPart>
          </mc:Choice>
          <mc:Fallback xmlns="">
            <p:pic>
              <p:nvPicPr>
                <p:cNvPr id="125" name="筆跡 124">
                  <a:extLst>
                    <a:ext uri="{FF2B5EF4-FFF2-40B4-BE49-F238E27FC236}">
                      <a16:creationId xmlns:a16="http://schemas.microsoft.com/office/drawing/2014/main" id="{1701D839-D31F-4653-9EA3-93BAA80FE95F}"/>
                    </a:ext>
                  </a:extLst>
                </p:cNvPr>
                <p:cNvPicPr/>
                <p:nvPr/>
              </p:nvPicPr>
              <p:blipFill>
                <a:blip r:embed="rId194"/>
                <a:stretch>
                  <a:fillRect/>
                </a:stretch>
              </p:blipFill>
              <p:spPr>
                <a:xfrm>
                  <a:off x="7137840" y="2027427"/>
                  <a:ext cx="3636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30" name="筆跡 129">
                  <a:extLst>
                    <a:ext uri="{FF2B5EF4-FFF2-40B4-BE49-F238E27FC236}">
                      <a16:creationId xmlns:a16="http://schemas.microsoft.com/office/drawing/2014/main" id="{952D02D9-0324-45F6-92C0-DC16F535067B}"/>
                    </a:ext>
                  </a:extLst>
                </p14:cNvPr>
                <p14:cNvContentPartPr/>
                <p14:nvPr/>
              </p14:nvContentPartPr>
              <p14:xfrm>
                <a:off x="7164840" y="2051907"/>
                <a:ext cx="10800" cy="350640"/>
              </p14:xfrm>
            </p:contentPart>
          </mc:Choice>
          <mc:Fallback xmlns="">
            <p:pic>
              <p:nvPicPr>
                <p:cNvPr id="130" name="筆跡 129">
                  <a:extLst>
                    <a:ext uri="{FF2B5EF4-FFF2-40B4-BE49-F238E27FC236}">
                      <a16:creationId xmlns:a16="http://schemas.microsoft.com/office/drawing/2014/main" id="{952D02D9-0324-45F6-92C0-DC16F535067B}"/>
                    </a:ext>
                  </a:extLst>
                </p:cNvPr>
                <p:cNvPicPr/>
                <p:nvPr/>
              </p:nvPicPr>
              <p:blipFill>
                <a:blip r:embed="rId196"/>
                <a:stretch>
                  <a:fillRect/>
                </a:stretch>
              </p:blipFill>
              <p:spPr>
                <a:xfrm>
                  <a:off x="7156200" y="2042907"/>
                  <a:ext cx="2844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31" name="筆跡 130">
                  <a:extLst>
                    <a:ext uri="{FF2B5EF4-FFF2-40B4-BE49-F238E27FC236}">
                      <a16:creationId xmlns:a16="http://schemas.microsoft.com/office/drawing/2014/main" id="{46CEDDEE-9CC8-4B35-9635-D0036165C1AF}"/>
                    </a:ext>
                  </a:extLst>
                </p14:cNvPr>
                <p14:cNvContentPartPr/>
                <p14:nvPr/>
              </p14:nvContentPartPr>
              <p14:xfrm>
                <a:off x="7139280" y="2023107"/>
                <a:ext cx="83880" cy="110160"/>
              </p14:xfrm>
            </p:contentPart>
          </mc:Choice>
          <mc:Fallback xmlns="">
            <p:pic>
              <p:nvPicPr>
                <p:cNvPr id="131" name="筆跡 130">
                  <a:extLst>
                    <a:ext uri="{FF2B5EF4-FFF2-40B4-BE49-F238E27FC236}">
                      <a16:creationId xmlns:a16="http://schemas.microsoft.com/office/drawing/2014/main" id="{46CEDDEE-9CC8-4B35-9635-D0036165C1AF}"/>
                    </a:ext>
                  </a:extLst>
                </p:cNvPr>
                <p:cNvPicPr/>
                <p:nvPr/>
              </p:nvPicPr>
              <p:blipFill>
                <a:blip r:embed="rId198"/>
                <a:stretch>
                  <a:fillRect/>
                </a:stretch>
              </p:blipFill>
              <p:spPr>
                <a:xfrm>
                  <a:off x="7130280" y="2014107"/>
                  <a:ext cx="10152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32" name="筆跡 131">
                  <a:extLst>
                    <a:ext uri="{FF2B5EF4-FFF2-40B4-BE49-F238E27FC236}">
                      <a16:creationId xmlns:a16="http://schemas.microsoft.com/office/drawing/2014/main" id="{960CDFB2-3370-4E2E-B611-F4A0090B2DFF}"/>
                    </a:ext>
                  </a:extLst>
                </p14:cNvPr>
                <p14:cNvContentPartPr/>
                <p14:nvPr/>
              </p14:nvContentPartPr>
              <p14:xfrm>
                <a:off x="7125240" y="2451867"/>
                <a:ext cx="93600" cy="352800"/>
              </p14:xfrm>
            </p:contentPart>
          </mc:Choice>
          <mc:Fallback xmlns="">
            <p:pic>
              <p:nvPicPr>
                <p:cNvPr id="132" name="筆跡 131">
                  <a:extLst>
                    <a:ext uri="{FF2B5EF4-FFF2-40B4-BE49-F238E27FC236}">
                      <a16:creationId xmlns:a16="http://schemas.microsoft.com/office/drawing/2014/main" id="{960CDFB2-3370-4E2E-B611-F4A0090B2DFF}"/>
                    </a:ext>
                  </a:extLst>
                </p:cNvPr>
                <p:cNvPicPr/>
                <p:nvPr/>
              </p:nvPicPr>
              <p:blipFill>
                <a:blip r:embed="rId200"/>
                <a:stretch>
                  <a:fillRect/>
                </a:stretch>
              </p:blipFill>
              <p:spPr>
                <a:xfrm>
                  <a:off x="7116600" y="2442867"/>
                  <a:ext cx="11124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33" name="筆跡 132">
                  <a:extLst>
                    <a:ext uri="{FF2B5EF4-FFF2-40B4-BE49-F238E27FC236}">
                      <a16:creationId xmlns:a16="http://schemas.microsoft.com/office/drawing/2014/main" id="{6001B5BF-CC43-4D07-9504-8F57C5674727}"/>
                    </a:ext>
                  </a:extLst>
                </p14:cNvPr>
                <p14:cNvContentPartPr/>
                <p14:nvPr/>
              </p14:nvContentPartPr>
              <p14:xfrm>
                <a:off x="7416120" y="1755267"/>
                <a:ext cx="30240" cy="400680"/>
              </p14:xfrm>
            </p:contentPart>
          </mc:Choice>
          <mc:Fallback xmlns="">
            <p:pic>
              <p:nvPicPr>
                <p:cNvPr id="133" name="筆跡 132">
                  <a:extLst>
                    <a:ext uri="{FF2B5EF4-FFF2-40B4-BE49-F238E27FC236}">
                      <a16:creationId xmlns:a16="http://schemas.microsoft.com/office/drawing/2014/main" id="{6001B5BF-CC43-4D07-9504-8F57C5674727}"/>
                    </a:ext>
                  </a:extLst>
                </p:cNvPr>
                <p:cNvPicPr/>
                <p:nvPr/>
              </p:nvPicPr>
              <p:blipFill>
                <a:blip r:embed="rId202"/>
                <a:stretch>
                  <a:fillRect/>
                </a:stretch>
              </p:blipFill>
              <p:spPr>
                <a:xfrm>
                  <a:off x="7407480" y="1746627"/>
                  <a:ext cx="4788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34" name="筆跡 133">
                  <a:extLst>
                    <a:ext uri="{FF2B5EF4-FFF2-40B4-BE49-F238E27FC236}">
                      <a16:creationId xmlns:a16="http://schemas.microsoft.com/office/drawing/2014/main" id="{E5976D90-B798-4E47-A3BD-7C44CBA24EB8}"/>
                    </a:ext>
                  </a:extLst>
                </p14:cNvPr>
                <p14:cNvContentPartPr/>
                <p14:nvPr/>
              </p14:nvContentPartPr>
              <p14:xfrm>
                <a:off x="7402440" y="1792707"/>
                <a:ext cx="75240" cy="101880"/>
              </p14:xfrm>
            </p:contentPart>
          </mc:Choice>
          <mc:Fallback xmlns="">
            <p:pic>
              <p:nvPicPr>
                <p:cNvPr id="134" name="筆跡 133">
                  <a:extLst>
                    <a:ext uri="{FF2B5EF4-FFF2-40B4-BE49-F238E27FC236}">
                      <a16:creationId xmlns:a16="http://schemas.microsoft.com/office/drawing/2014/main" id="{E5976D90-B798-4E47-A3BD-7C44CBA24EB8}"/>
                    </a:ext>
                  </a:extLst>
                </p:cNvPr>
                <p:cNvPicPr/>
                <p:nvPr/>
              </p:nvPicPr>
              <p:blipFill>
                <a:blip r:embed="rId204"/>
                <a:stretch>
                  <a:fillRect/>
                </a:stretch>
              </p:blipFill>
              <p:spPr>
                <a:xfrm>
                  <a:off x="7393440" y="1783707"/>
                  <a:ext cx="9288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35" name="筆跡 134">
                  <a:extLst>
                    <a:ext uri="{FF2B5EF4-FFF2-40B4-BE49-F238E27FC236}">
                      <a16:creationId xmlns:a16="http://schemas.microsoft.com/office/drawing/2014/main" id="{B00E704A-A11E-4B93-9B20-3780D520849C}"/>
                    </a:ext>
                  </a:extLst>
                </p14:cNvPr>
                <p14:cNvContentPartPr/>
                <p14:nvPr/>
              </p14:nvContentPartPr>
              <p14:xfrm>
                <a:off x="7385160" y="2186547"/>
                <a:ext cx="69480" cy="258480"/>
              </p14:xfrm>
            </p:contentPart>
          </mc:Choice>
          <mc:Fallback xmlns="">
            <p:pic>
              <p:nvPicPr>
                <p:cNvPr id="135" name="筆跡 134">
                  <a:extLst>
                    <a:ext uri="{FF2B5EF4-FFF2-40B4-BE49-F238E27FC236}">
                      <a16:creationId xmlns:a16="http://schemas.microsoft.com/office/drawing/2014/main" id="{B00E704A-A11E-4B93-9B20-3780D520849C}"/>
                    </a:ext>
                  </a:extLst>
                </p:cNvPr>
                <p:cNvPicPr/>
                <p:nvPr/>
              </p:nvPicPr>
              <p:blipFill>
                <a:blip r:embed="rId206"/>
                <a:stretch>
                  <a:fillRect/>
                </a:stretch>
              </p:blipFill>
              <p:spPr>
                <a:xfrm>
                  <a:off x="7376520" y="2177547"/>
                  <a:ext cx="8712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6" name="筆跡 135">
                  <a:extLst>
                    <a:ext uri="{FF2B5EF4-FFF2-40B4-BE49-F238E27FC236}">
                      <a16:creationId xmlns:a16="http://schemas.microsoft.com/office/drawing/2014/main" id="{21465067-ED81-41E1-8485-455483EAA0BF}"/>
                    </a:ext>
                  </a:extLst>
                </p14:cNvPr>
                <p14:cNvContentPartPr/>
                <p14:nvPr/>
              </p14:nvContentPartPr>
              <p14:xfrm>
                <a:off x="7433400" y="2430987"/>
                <a:ext cx="2520" cy="52200"/>
              </p14:xfrm>
            </p:contentPart>
          </mc:Choice>
          <mc:Fallback xmlns="">
            <p:pic>
              <p:nvPicPr>
                <p:cNvPr id="136" name="筆跡 135">
                  <a:extLst>
                    <a:ext uri="{FF2B5EF4-FFF2-40B4-BE49-F238E27FC236}">
                      <a16:creationId xmlns:a16="http://schemas.microsoft.com/office/drawing/2014/main" id="{21465067-ED81-41E1-8485-455483EAA0BF}"/>
                    </a:ext>
                  </a:extLst>
                </p:cNvPr>
                <p:cNvPicPr/>
                <p:nvPr/>
              </p:nvPicPr>
              <p:blipFill>
                <a:blip r:embed="rId208"/>
                <a:stretch>
                  <a:fillRect/>
                </a:stretch>
              </p:blipFill>
              <p:spPr>
                <a:xfrm>
                  <a:off x="7424400" y="2422347"/>
                  <a:ext cx="2016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7" name="筆跡 136">
                  <a:extLst>
                    <a:ext uri="{FF2B5EF4-FFF2-40B4-BE49-F238E27FC236}">
                      <a16:creationId xmlns:a16="http://schemas.microsoft.com/office/drawing/2014/main" id="{243B563A-D6ED-405D-96DE-CF9E71A504B1}"/>
                    </a:ext>
                  </a:extLst>
                </p14:cNvPr>
                <p14:cNvContentPartPr/>
                <p14:nvPr/>
              </p14:nvContentPartPr>
              <p14:xfrm>
                <a:off x="7454640" y="2194107"/>
                <a:ext cx="80640" cy="239040"/>
              </p14:xfrm>
            </p:contentPart>
          </mc:Choice>
          <mc:Fallback xmlns="">
            <p:pic>
              <p:nvPicPr>
                <p:cNvPr id="137" name="筆跡 136">
                  <a:extLst>
                    <a:ext uri="{FF2B5EF4-FFF2-40B4-BE49-F238E27FC236}">
                      <a16:creationId xmlns:a16="http://schemas.microsoft.com/office/drawing/2014/main" id="{243B563A-D6ED-405D-96DE-CF9E71A504B1}"/>
                    </a:ext>
                  </a:extLst>
                </p:cNvPr>
                <p:cNvPicPr/>
                <p:nvPr/>
              </p:nvPicPr>
              <p:blipFill>
                <a:blip r:embed="rId210"/>
                <a:stretch>
                  <a:fillRect/>
                </a:stretch>
              </p:blipFill>
              <p:spPr>
                <a:xfrm>
                  <a:off x="7446000" y="2185467"/>
                  <a:ext cx="9828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8" name="筆跡 137">
                  <a:extLst>
                    <a:ext uri="{FF2B5EF4-FFF2-40B4-BE49-F238E27FC236}">
                      <a16:creationId xmlns:a16="http://schemas.microsoft.com/office/drawing/2014/main" id="{0B5CEF07-92DF-461C-90F6-84E92E0DE3BC}"/>
                    </a:ext>
                  </a:extLst>
                </p14:cNvPr>
                <p14:cNvContentPartPr/>
                <p14:nvPr/>
              </p14:nvContentPartPr>
              <p14:xfrm>
                <a:off x="7514760" y="2188347"/>
                <a:ext cx="60120" cy="67680"/>
              </p14:xfrm>
            </p:contentPart>
          </mc:Choice>
          <mc:Fallback xmlns="">
            <p:pic>
              <p:nvPicPr>
                <p:cNvPr id="138" name="筆跡 137">
                  <a:extLst>
                    <a:ext uri="{FF2B5EF4-FFF2-40B4-BE49-F238E27FC236}">
                      <a16:creationId xmlns:a16="http://schemas.microsoft.com/office/drawing/2014/main" id="{0B5CEF07-92DF-461C-90F6-84E92E0DE3BC}"/>
                    </a:ext>
                  </a:extLst>
                </p:cNvPr>
                <p:cNvPicPr/>
                <p:nvPr/>
              </p:nvPicPr>
              <p:blipFill>
                <a:blip r:embed="rId212"/>
                <a:stretch>
                  <a:fillRect/>
                </a:stretch>
              </p:blipFill>
              <p:spPr>
                <a:xfrm>
                  <a:off x="7505760" y="2179707"/>
                  <a:ext cx="777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9" name="筆跡 138">
                  <a:extLst>
                    <a:ext uri="{FF2B5EF4-FFF2-40B4-BE49-F238E27FC236}">
                      <a16:creationId xmlns:a16="http://schemas.microsoft.com/office/drawing/2014/main" id="{37C2E746-FA03-4029-9A59-1CC0F81BDA15}"/>
                    </a:ext>
                  </a:extLst>
                </p14:cNvPr>
                <p14:cNvContentPartPr/>
                <p14:nvPr/>
              </p14:nvContentPartPr>
              <p14:xfrm>
                <a:off x="6944520" y="1520907"/>
                <a:ext cx="327240" cy="379440"/>
              </p14:xfrm>
            </p:contentPart>
          </mc:Choice>
          <mc:Fallback xmlns="">
            <p:pic>
              <p:nvPicPr>
                <p:cNvPr id="139" name="筆跡 138">
                  <a:extLst>
                    <a:ext uri="{FF2B5EF4-FFF2-40B4-BE49-F238E27FC236}">
                      <a16:creationId xmlns:a16="http://schemas.microsoft.com/office/drawing/2014/main" id="{37C2E746-FA03-4029-9A59-1CC0F81BDA15}"/>
                    </a:ext>
                  </a:extLst>
                </p:cNvPr>
                <p:cNvPicPr/>
                <p:nvPr/>
              </p:nvPicPr>
              <p:blipFill>
                <a:blip r:embed="rId214"/>
                <a:stretch>
                  <a:fillRect/>
                </a:stretch>
              </p:blipFill>
              <p:spPr>
                <a:xfrm>
                  <a:off x="6935880" y="1512267"/>
                  <a:ext cx="34488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40" name="筆跡 139">
                  <a:extLst>
                    <a:ext uri="{FF2B5EF4-FFF2-40B4-BE49-F238E27FC236}">
                      <a16:creationId xmlns:a16="http://schemas.microsoft.com/office/drawing/2014/main" id="{E2F4744C-ABFE-4752-B4B3-78AC66650337}"/>
                    </a:ext>
                  </a:extLst>
                </p14:cNvPr>
                <p14:cNvContentPartPr/>
                <p14:nvPr/>
              </p14:nvContentPartPr>
              <p14:xfrm>
                <a:off x="7127400" y="1089987"/>
                <a:ext cx="30240" cy="341640"/>
              </p14:xfrm>
            </p:contentPart>
          </mc:Choice>
          <mc:Fallback xmlns="">
            <p:pic>
              <p:nvPicPr>
                <p:cNvPr id="140" name="筆跡 139">
                  <a:extLst>
                    <a:ext uri="{FF2B5EF4-FFF2-40B4-BE49-F238E27FC236}">
                      <a16:creationId xmlns:a16="http://schemas.microsoft.com/office/drawing/2014/main" id="{E2F4744C-ABFE-4752-B4B3-78AC66650337}"/>
                    </a:ext>
                  </a:extLst>
                </p:cNvPr>
                <p:cNvPicPr/>
                <p:nvPr/>
              </p:nvPicPr>
              <p:blipFill>
                <a:blip r:embed="rId216"/>
                <a:stretch>
                  <a:fillRect/>
                </a:stretch>
              </p:blipFill>
              <p:spPr>
                <a:xfrm>
                  <a:off x="7118760" y="1080987"/>
                  <a:ext cx="4788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41" name="筆跡 140">
                  <a:extLst>
                    <a:ext uri="{FF2B5EF4-FFF2-40B4-BE49-F238E27FC236}">
                      <a16:creationId xmlns:a16="http://schemas.microsoft.com/office/drawing/2014/main" id="{9B4859DF-5B45-4528-B9C6-6139F2BD984F}"/>
                    </a:ext>
                  </a:extLst>
                </p14:cNvPr>
                <p14:cNvContentPartPr/>
                <p14:nvPr/>
              </p14:nvContentPartPr>
              <p14:xfrm>
                <a:off x="7104000" y="1300947"/>
                <a:ext cx="100800" cy="83880"/>
              </p14:xfrm>
            </p:contentPart>
          </mc:Choice>
          <mc:Fallback xmlns="">
            <p:pic>
              <p:nvPicPr>
                <p:cNvPr id="141" name="筆跡 140">
                  <a:extLst>
                    <a:ext uri="{FF2B5EF4-FFF2-40B4-BE49-F238E27FC236}">
                      <a16:creationId xmlns:a16="http://schemas.microsoft.com/office/drawing/2014/main" id="{9B4859DF-5B45-4528-B9C6-6139F2BD984F}"/>
                    </a:ext>
                  </a:extLst>
                </p:cNvPr>
                <p:cNvPicPr/>
                <p:nvPr/>
              </p:nvPicPr>
              <p:blipFill>
                <a:blip r:embed="rId218"/>
                <a:stretch>
                  <a:fillRect/>
                </a:stretch>
              </p:blipFill>
              <p:spPr>
                <a:xfrm>
                  <a:off x="7095000" y="1292307"/>
                  <a:ext cx="11844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3" name="筆跡 142">
                  <a:extLst>
                    <a:ext uri="{FF2B5EF4-FFF2-40B4-BE49-F238E27FC236}">
                      <a16:creationId xmlns:a16="http://schemas.microsoft.com/office/drawing/2014/main" id="{BD435ABE-3E86-491B-9CD5-D2C0FB448E1A}"/>
                    </a:ext>
                  </a:extLst>
                </p14:cNvPr>
                <p14:cNvContentPartPr/>
                <p14:nvPr/>
              </p14:nvContentPartPr>
              <p14:xfrm>
                <a:off x="7124160" y="667707"/>
                <a:ext cx="132480" cy="379440"/>
              </p14:xfrm>
            </p:contentPart>
          </mc:Choice>
          <mc:Fallback xmlns="">
            <p:pic>
              <p:nvPicPr>
                <p:cNvPr id="143" name="筆跡 142">
                  <a:extLst>
                    <a:ext uri="{FF2B5EF4-FFF2-40B4-BE49-F238E27FC236}">
                      <a16:creationId xmlns:a16="http://schemas.microsoft.com/office/drawing/2014/main" id="{BD435ABE-3E86-491B-9CD5-D2C0FB448E1A}"/>
                    </a:ext>
                  </a:extLst>
                </p:cNvPr>
                <p:cNvPicPr/>
                <p:nvPr/>
              </p:nvPicPr>
              <p:blipFill>
                <a:blip r:embed="rId220"/>
                <a:stretch>
                  <a:fillRect/>
                </a:stretch>
              </p:blipFill>
              <p:spPr>
                <a:xfrm>
                  <a:off x="7115520" y="659067"/>
                  <a:ext cx="15012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45" name="筆跡 144">
                  <a:extLst>
                    <a:ext uri="{FF2B5EF4-FFF2-40B4-BE49-F238E27FC236}">
                      <a16:creationId xmlns:a16="http://schemas.microsoft.com/office/drawing/2014/main" id="{B171398B-56C1-459D-9161-E2929B46F56C}"/>
                    </a:ext>
                  </a:extLst>
                </p14:cNvPr>
                <p14:cNvContentPartPr/>
                <p14:nvPr/>
              </p14:nvContentPartPr>
              <p14:xfrm>
                <a:off x="6886560" y="304107"/>
                <a:ext cx="596880" cy="966600"/>
              </p14:xfrm>
            </p:contentPart>
          </mc:Choice>
          <mc:Fallback xmlns="">
            <p:pic>
              <p:nvPicPr>
                <p:cNvPr id="145" name="筆跡 144">
                  <a:extLst>
                    <a:ext uri="{FF2B5EF4-FFF2-40B4-BE49-F238E27FC236}">
                      <a16:creationId xmlns:a16="http://schemas.microsoft.com/office/drawing/2014/main" id="{B171398B-56C1-459D-9161-E2929B46F56C}"/>
                    </a:ext>
                  </a:extLst>
                </p:cNvPr>
                <p:cNvPicPr/>
                <p:nvPr/>
              </p:nvPicPr>
              <p:blipFill>
                <a:blip r:embed="rId222"/>
                <a:stretch>
                  <a:fillRect/>
                </a:stretch>
              </p:blipFill>
              <p:spPr>
                <a:xfrm>
                  <a:off x="6877920" y="295107"/>
                  <a:ext cx="614520" cy="9842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47" name="筆跡 146">
                  <a:extLst>
                    <a:ext uri="{FF2B5EF4-FFF2-40B4-BE49-F238E27FC236}">
                      <a16:creationId xmlns:a16="http://schemas.microsoft.com/office/drawing/2014/main" id="{362E3AD3-DD26-423B-84F0-16664FFBDA9D}"/>
                    </a:ext>
                  </a:extLst>
                </p14:cNvPr>
                <p14:cNvContentPartPr/>
                <p14:nvPr/>
              </p14:nvContentPartPr>
              <p14:xfrm>
                <a:off x="7336200" y="2484987"/>
                <a:ext cx="290160" cy="260280"/>
              </p14:xfrm>
            </p:contentPart>
          </mc:Choice>
          <mc:Fallback xmlns="">
            <p:pic>
              <p:nvPicPr>
                <p:cNvPr id="147" name="筆跡 146">
                  <a:extLst>
                    <a:ext uri="{FF2B5EF4-FFF2-40B4-BE49-F238E27FC236}">
                      <a16:creationId xmlns:a16="http://schemas.microsoft.com/office/drawing/2014/main" id="{362E3AD3-DD26-423B-84F0-16664FFBDA9D}"/>
                    </a:ext>
                  </a:extLst>
                </p:cNvPr>
                <p:cNvPicPr/>
                <p:nvPr/>
              </p:nvPicPr>
              <p:blipFill>
                <a:blip r:embed="rId224"/>
                <a:stretch>
                  <a:fillRect/>
                </a:stretch>
              </p:blipFill>
              <p:spPr>
                <a:xfrm>
                  <a:off x="7327200" y="2475987"/>
                  <a:ext cx="307800" cy="277920"/>
                </a:xfrm>
                <a:prstGeom prst="rect">
                  <a:avLst/>
                </a:prstGeom>
              </p:spPr>
            </p:pic>
          </mc:Fallback>
        </mc:AlternateContent>
      </p:grpSp>
    </p:spTree>
    <p:extLst>
      <p:ext uri="{BB962C8B-B14F-4D97-AF65-F5344CB8AC3E}">
        <p14:creationId xmlns:p14="http://schemas.microsoft.com/office/powerpoint/2010/main" val="275918715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3.31</a:t>
            </a:r>
            <a:endParaRPr lang="zh-TW" altLang="en-US" dirty="0"/>
          </a:p>
        </p:txBody>
      </p:sp>
      <p:pic>
        <p:nvPicPr>
          <p:cNvPr id="87042" name="Picture 2"/>
          <p:cNvPicPr>
            <a:picLocks noGrp="1" noChangeAspect="1" noChangeArrowheads="1"/>
          </p:cNvPicPr>
          <p:nvPr>
            <p:ph idx="1"/>
          </p:nvPr>
        </p:nvPicPr>
        <p:blipFill>
          <a:blip r:embed="rId2" cstate="print"/>
          <a:srcRect b="55160"/>
          <a:stretch>
            <a:fillRect/>
          </a:stretch>
        </p:blipFill>
        <p:spPr bwMode="auto">
          <a:xfrm>
            <a:off x="323850" y="1407683"/>
            <a:ext cx="8496300" cy="122922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9B8FA955-1769-4028-A6BE-C39CBDF58F6A}"/>
              </a:ext>
            </a:extLst>
          </p:cNvPr>
          <p:cNvSpPr>
            <a:spLocks noGrp="1"/>
          </p:cNvSpPr>
          <p:nvPr>
            <p:ph type="sldNum" sz="quarter" idx="12"/>
          </p:nvPr>
        </p:nvSpPr>
        <p:spPr/>
        <p:txBody>
          <a:bodyPr/>
          <a:lstStyle/>
          <a:p>
            <a:fld id="{8632C2C5-20A0-4062-ADB6-29D76B962CAE}" type="slidenum">
              <a:rPr lang="zh-TW" altLang="en-US" smtClean="0"/>
              <a:pPr/>
              <a:t>47</a:t>
            </a:fld>
            <a:endParaRPr lang="zh-TW" altLang="en-US"/>
          </a:p>
        </p:txBody>
      </p:sp>
      <p:pic>
        <p:nvPicPr>
          <p:cNvPr id="6" name="Picture 2"/>
          <p:cNvPicPr>
            <a:picLocks noChangeAspect="1" noChangeArrowheads="1"/>
          </p:cNvPicPr>
          <p:nvPr/>
        </p:nvPicPr>
        <p:blipFill>
          <a:blip r:embed="rId2" cstate="print"/>
          <a:srcRect t="49907"/>
          <a:stretch>
            <a:fillRect/>
          </a:stretch>
        </p:blipFill>
        <p:spPr bwMode="auto">
          <a:xfrm>
            <a:off x="323528" y="2780928"/>
            <a:ext cx="8496300" cy="1373245"/>
          </a:xfrm>
          <a:prstGeom prst="rect">
            <a:avLst/>
          </a:prstGeom>
          <a:noFill/>
          <a:ln w="9525">
            <a:noFill/>
            <a:miter lim="800000"/>
            <a:headEnd/>
            <a:tailEnd/>
          </a:ln>
          <a:effectLst/>
        </p:spPr>
      </p:pic>
      <p:pic>
        <p:nvPicPr>
          <p:cNvPr id="7" name="Picture 2">
            <a:extLst>
              <a:ext uri="{FF2B5EF4-FFF2-40B4-BE49-F238E27FC236}">
                <a16:creationId xmlns:a16="http://schemas.microsoft.com/office/drawing/2014/main" id="{3CB970DD-5DE2-4AAA-B41D-32BFF5EF485F}"/>
              </a:ext>
            </a:extLst>
          </p:cNvPr>
          <p:cNvPicPr>
            <a:picLocks noChangeAspect="1" noChangeArrowheads="1"/>
          </p:cNvPicPr>
          <p:nvPr/>
        </p:nvPicPr>
        <p:blipFill>
          <a:blip r:embed="rId3" cstate="print"/>
          <a:srcRect/>
          <a:stretch>
            <a:fillRect/>
          </a:stretch>
        </p:blipFill>
        <p:spPr bwMode="auto">
          <a:xfrm>
            <a:off x="1115616" y="4458816"/>
            <a:ext cx="6339526" cy="2262591"/>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3.31(</a:t>
            </a:r>
            <a:r>
              <a:rPr lang="zh-TW" altLang="en-US" dirty="0"/>
              <a:t>續</a:t>
            </a:r>
            <a:r>
              <a:rPr lang="en-US" altLang="zh-TW" dirty="0"/>
              <a:t>)</a:t>
            </a:r>
            <a:endParaRPr lang="zh-TW" altLang="en-US" dirty="0"/>
          </a:p>
        </p:txBody>
      </p:sp>
      <p:sp>
        <p:nvSpPr>
          <p:cNvPr id="3" name="投影片編號版面配置區 2">
            <a:extLst>
              <a:ext uri="{FF2B5EF4-FFF2-40B4-BE49-F238E27FC236}">
                <a16:creationId xmlns:a16="http://schemas.microsoft.com/office/drawing/2014/main" id="{9C673189-6077-424B-94C2-CD0488CA9A41}"/>
              </a:ext>
            </a:extLst>
          </p:cNvPr>
          <p:cNvSpPr>
            <a:spLocks noGrp="1"/>
          </p:cNvSpPr>
          <p:nvPr>
            <p:ph type="sldNum" sz="quarter" idx="12"/>
          </p:nvPr>
        </p:nvSpPr>
        <p:spPr/>
        <p:txBody>
          <a:bodyPr/>
          <a:lstStyle/>
          <a:p>
            <a:fld id="{8632C2C5-20A0-4062-ADB6-29D76B962CAE}" type="slidenum">
              <a:rPr lang="zh-TW" altLang="en-US" smtClean="0"/>
              <a:pPr/>
              <a:t>48</a:t>
            </a:fld>
            <a:endParaRPr lang="zh-TW" altLang="en-US"/>
          </a:p>
        </p:txBody>
      </p:sp>
      <p:pic>
        <p:nvPicPr>
          <p:cNvPr id="7" name="Picture 3">
            <a:extLst>
              <a:ext uri="{FF2B5EF4-FFF2-40B4-BE49-F238E27FC236}">
                <a16:creationId xmlns:a16="http://schemas.microsoft.com/office/drawing/2014/main" id="{F4E2E278-3D32-4DC6-AE4F-31F702606C6B}"/>
              </a:ext>
            </a:extLst>
          </p:cNvPr>
          <p:cNvPicPr>
            <a:picLocks noGrp="1" noChangeAspect="1" noChangeArrowheads="1"/>
          </p:cNvPicPr>
          <p:nvPr>
            <p:ph idx="1"/>
          </p:nvPr>
        </p:nvPicPr>
        <p:blipFill>
          <a:blip r:embed="rId2" cstate="print"/>
          <a:srcRect/>
          <a:stretch>
            <a:fillRect/>
          </a:stretch>
        </p:blipFill>
        <p:spPr bwMode="auto">
          <a:xfrm>
            <a:off x="1835696" y="1355436"/>
            <a:ext cx="4929083" cy="5169908"/>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3.31(</a:t>
            </a:r>
            <a:r>
              <a:rPr lang="zh-TW" altLang="en-US" dirty="0"/>
              <a:t>續</a:t>
            </a:r>
            <a:r>
              <a:rPr lang="en-US" altLang="zh-TW" dirty="0"/>
              <a:t>)</a:t>
            </a:r>
            <a:endParaRPr lang="zh-TW" altLang="en-US" dirty="0"/>
          </a:p>
        </p:txBody>
      </p:sp>
      <p:sp>
        <p:nvSpPr>
          <p:cNvPr id="3" name="投影片編號版面配置區 2">
            <a:extLst>
              <a:ext uri="{FF2B5EF4-FFF2-40B4-BE49-F238E27FC236}">
                <a16:creationId xmlns:a16="http://schemas.microsoft.com/office/drawing/2014/main" id="{7F5D0334-257D-473B-A0C2-F48B189172E5}"/>
              </a:ext>
            </a:extLst>
          </p:cNvPr>
          <p:cNvSpPr>
            <a:spLocks noGrp="1"/>
          </p:cNvSpPr>
          <p:nvPr>
            <p:ph type="sldNum" sz="quarter" idx="12"/>
          </p:nvPr>
        </p:nvSpPr>
        <p:spPr/>
        <p:txBody>
          <a:bodyPr/>
          <a:lstStyle/>
          <a:p>
            <a:fld id="{8632C2C5-20A0-4062-ADB6-29D76B962CAE}" type="slidenum">
              <a:rPr lang="zh-TW" altLang="en-US" smtClean="0"/>
              <a:pPr/>
              <a:t>49</a:t>
            </a:fld>
            <a:endParaRPr lang="zh-TW" altLang="en-US"/>
          </a:p>
        </p:txBody>
      </p:sp>
      <p:pic>
        <p:nvPicPr>
          <p:cNvPr id="4" name="圖片 3">
            <a:extLst>
              <a:ext uri="{FF2B5EF4-FFF2-40B4-BE49-F238E27FC236}">
                <a16:creationId xmlns:a16="http://schemas.microsoft.com/office/drawing/2014/main" id="{879FB7D0-DE40-4FA0-BB2B-2BCCE8430645}"/>
              </a:ext>
            </a:extLst>
          </p:cNvPr>
          <p:cNvPicPr>
            <a:picLocks noChangeAspect="1"/>
          </p:cNvPicPr>
          <p:nvPr/>
        </p:nvPicPr>
        <p:blipFill>
          <a:blip r:embed="rId2"/>
          <a:stretch>
            <a:fillRect/>
          </a:stretch>
        </p:blipFill>
        <p:spPr>
          <a:xfrm>
            <a:off x="179512" y="2195512"/>
            <a:ext cx="3876675" cy="2466975"/>
          </a:xfrm>
          <a:prstGeom prst="rect">
            <a:avLst/>
          </a:prstGeom>
        </p:spPr>
      </p:pic>
      <p:pic>
        <p:nvPicPr>
          <p:cNvPr id="5" name="圖片 4">
            <a:extLst>
              <a:ext uri="{FF2B5EF4-FFF2-40B4-BE49-F238E27FC236}">
                <a16:creationId xmlns:a16="http://schemas.microsoft.com/office/drawing/2014/main" id="{44BADC42-2B32-4DAD-9CA4-A9AF93E1AB44}"/>
              </a:ext>
            </a:extLst>
          </p:cNvPr>
          <p:cNvPicPr>
            <a:picLocks noChangeAspect="1"/>
          </p:cNvPicPr>
          <p:nvPr/>
        </p:nvPicPr>
        <p:blipFill>
          <a:blip r:embed="rId3"/>
          <a:stretch>
            <a:fillRect/>
          </a:stretch>
        </p:blipFill>
        <p:spPr>
          <a:xfrm>
            <a:off x="4788024" y="2177596"/>
            <a:ext cx="3886200" cy="2238375"/>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筆跡 5">
                <a:extLst>
                  <a:ext uri="{FF2B5EF4-FFF2-40B4-BE49-F238E27FC236}">
                    <a16:creationId xmlns:a16="http://schemas.microsoft.com/office/drawing/2014/main" id="{D7B5FF94-C34D-4A16-BDF7-56E2BC9ED2A4}"/>
                  </a:ext>
                </a:extLst>
              </p14:cNvPr>
              <p14:cNvContentPartPr/>
              <p14:nvPr/>
            </p14:nvContentPartPr>
            <p14:xfrm>
              <a:off x="2811360" y="4823547"/>
              <a:ext cx="360" cy="360"/>
            </p14:xfrm>
          </p:contentPart>
        </mc:Choice>
        <mc:Fallback xmlns="">
          <p:pic>
            <p:nvPicPr>
              <p:cNvPr id="6" name="筆跡 5">
                <a:extLst>
                  <a:ext uri="{FF2B5EF4-FFF2-40B4-BE49-F238E27FC236}">
                    <a16:creationId xmlns:a16="http://schemas.microsoft.com/office/drawing/2014/main" id="{D7B5FF94-C34D-4A16-BDF7-56E2BC9ED2A4}"/>
                  </a:ext>
                </a:extLst>
              </p:cNvPr>
              <p:cNvPicPr/>
              <p:nvPr/>
            </p:nvPicPr>
            <p:blipFill>
              <a:blip r:embed="rId5"/>
              <a:stretch>
                <a:fillRect/>
              </a:stretch>
            </p:blipFill>
            <p:spPr>
              <a:xfrm>
                <a:off x="2802720" y="481490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筆跡 6">
                <a:extLst>
                  <a:ext uri="{FF2B5EF4-FFF2-40B4-BE49-F238E27FC236}">
                    <a16:creationId xmlns:a16="http://schemas.microsoft.com/office/drawing/2014/main" id="{2CC1262F-C332-4A07-ABB5-3CD896FA99CF}"/>
                  </a:ext>
                </a:extLst>
              </p14:cNvPr>
              <p14:cNvContentPartPr/>
              <p14:nvPr/>
            </p14:nvContentPartPr>
            <p14:xfrm>
              <a:off x="2359920" y="3260787"/>
              <a:ext cx="925560" cy="54360"/>
            </p14:xfrm>
          </p:contentPart>
        </mc:Choice>
        <mc:Fallback xmlns="">
          <p:pic>
            <p:nvPicPr>
              <p:cNvPr id="7" name="筆跡 6">
                <a:extLst>
                  <a:ext uri="{FF2B5EF4-FFF2-40B4-BE49-F238E27FC236}">
                    <a16:creationId xmlns:a16="http://schemas.microsoft.com/office/drawing/2014/main" id="{2CC1262F-C332-4A07-ABB5-3CD896FA99CF}"/>
                  </a:ext>
                </a:extLst>
              </p:cNvPr>
              <p:cNvPicPr/>
              <p:nvPr/>
            </p:nvPicPr>
            <p:blipFill>
              <a:blip r:embed="rId7"/>
              <a:stretch>
                <a:fillRect/>
              </a:stretch>
            </p:blipFill>
            <p:spPr>
              <a:xfrm>
                <a:off x="2351280" y="3251787"/>
                <a:ext cx="943200" cy="72000"/>
              </a:xfrm>
              <a:prstGeom prst="rect">
                <a:avLst/>
              </a:prstGeom>
            </p:spPr>
          </p:pic>
        </mc:Fallback>
      </mc:AlternateContent>
      <p:grpSp>
        <p:nvGrpSpPr>
          <p:cNvPr id="75" name="群組 74">
            <a:extLst>
              <a:ext uri="{FF2B5EF4-FFF2-40B4-BE49-F238E27FC236}">
                <a16:creationId xmlns:a16="http://schemas.microsoft.com/office/drawing/2014/main" id="{A4E1FBBA-621D-4408-A3DC-96BD57DFE3B9}"/>
              </a:ext>
            </a:extLst>
          </p:cNvPr>
          <p:cNvGrpSpPr/>
          <p:nvPr/>
        </p:nvGrpSpPr>
        <p:grpSpPr>
          <a:xfrm>
            <a:off x="1119720" y="4423227"/>
            <a:ext cx="7128720" cy="2389320"/>
            <a:chOff x="1119720" y="4423227"/>
            <a:chExt cx="7128720" cy="2389320"/>
          </a:xfrm>
        </p:grpSpPr>
        <mc:AlternateContent xmlns:mc="http://schemas.openxmlformats.org/markup-compatibility/2006" xmlns:p14="http://schemas.microsoft.com/office/powerpoint/2010/main">
          <mc:Choice Requires="p14">
            <p:contentPart p14:bwMode="auto" r:id="rId8">
              <p14:nvContentPartPr>
                <p14:cNvPr id="8" name="筆跡 7">
                  <a:extLst>
                    <a:ext uri="{FF2B5EF4-FFF2-40B4-BE49-F238E27FC236}">
                      <a16:creationId xmlns:a16="http://schemas.microsoft.com/office/drawing/2014/main" id="{20EFC61B-2B11-4762-A754-1214CAD97087}"/>
                    </a:ext>
                  </a:extLst>
                </p14:cNvPr>
                <p14:cNvContentPartPr/>
                <p14:nvPr/>
              </p14:nvContentPartPr>
              <p14:xfrm>
                <a:off x="1545240" y="5300907"/>
                <a:ext cx="21600" cy="545400"/>
              </p14:xfrm>
            </p:contentPart>
          </mc:Choice>
          <mc:Fallback xmlns="">
            <p:pic>
              <p:nvPicPr>
                <p:cNvPr id="8" name="筆跡 7">
                  <a:extLst>
                    <a:ext uri="{FF2B5EF4-FFF2-40B4-BE49-F238E27FC236}">
                      <a16:creationId xmlns:a16="http://schemas.microsoft.com/office/drawing/2014/main" id="{20EFC61B-2B11-4762-A754-1214CAD97087}"/>
                    </a:ext>
                  </a:extLst>
                </p:cNvPr>
                <p:cNvPicPr/>
                <p:nvPr/>
              </p:nvPicPr>
              <p:blipFill>
                <a:blip r:embed="rId9"/>
                <a:stretch>
                  <a:fillRect/>
                </a:stretch>
              </p:blipFill>
              <p:spPr>
                <a:xfrm>
                  <a:off x="1536240" y="5292267"/>
                  <a:ext cx="39240" cy="563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筆跡 8">
                  <a:extLst>
                    <a:ext uri="{FF2B5EF4-FFF2-40B4-BE49-F238E27FC236}">
                      <a16:creationId xmlns:a16="http://schemas.microsoft.com/office/drawing/2014/main" id="{53C4277D-2EAA-4A0B-9CEF-7619AE69D094}"/>
                    </a:ext>
                  </a:extLst>
                </p14:cNvPr>
                <p14:cNvContentPartPr/>
                <p14:nvPr/>
              </p14:nvContentPartPr>
              <p14:xfrm>
                <a:off x="1533360" y="5324667"/>
                <a:ext cx="225720" cy="313560"/>
              </p14:xfrm>
            </p:contentPart>
          </mc:Choice>
          <mc:Fallback xmlns="">
            <p:pic>
              <p:nvPicPr>
                <p:cNvPr id="9" name="筆跡 8">
                  <a:extLst>
                    <a:ext uri="{FF2B5EF4-FFF2-40B4-BE49-F238E27FC236}">
                      <a16:creationId xmlns:a16="http://schemas.microsoft.com/office/drawing/2014/main" id="{53C4277D-2EAA-4A0B-9CEF-7619AE69D094}"/>
                    </a:ext>
                  </a:extLst>
                </p:cNvPr>
                <p:cNvPicPr/>
                <p:nvPr/>
              </p:nvPicPr>
              <p:blipFill>
                <a:blip r:embed="rId11"/>
                <a:stretch>
                  <a:fillRect/>
                </a:stretch>
              </p:blipFill>
              <p:spPr>
                <a:xfrm>
                  <a:off x="1524720" y="5316027"/>
                  <a:ext cx="24336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筆跡 9">
                  <a:extLst>
                    <a:ext uri="{FF2B5EF4-FFF2-40B4-BE49-F238E27FC236}">
                      <a16:creationId xmlns:a16="http://schemas.microsoft.com/office/drawing/2014/main" id="{23B1F302-3540-4814-833B-3B2698BD2F54}"/>
                    </a:ext>
                  </a:extLst>
                </p14:cNvPr>
                <p14:cNvContentPartPr/>
                <p14:nvPr/>
              </p14:nvContentPartPr>
              <p14:xfrm>
                <a:off x="1168680" y="4777467"/>
                <a:ext cx="192960" cy="37080"/>
              </p14:xfrm>
            </p:contentPart>
          </mc:Choice>
          <mc:Fallback xmlns="">
            <p:pic>
              <p:nvPicPr>
                <p:cNvPr id="10" name="筆跡 9">
                  <a:extLst>
                    <a:ext uri="{FF2B5EF4-FFF2-40B4-BE49-F238E27FC236}">
                      <a16:creationId xmlns:a16="http://schemas.microsoft.com/office/drawing/2014/main" id="{23B1F302-3540-4814-833B-3B2698BD2F54}"/>
                    </a:ext>
                  </a:extLst>
                </p:cNvPr>
                <p:cNvPicPr/>
                <p:nvPr/>
              </p:nvPicPr>
              <p:blipFill>
                <a:blip r:embed="rId13"/>
                <a:stretch>
                  <a:fillRect/>
                </a:stretch>
              </p:blipFill>
              <p:spPr>
                <a:xfrm>
                  <a:off x="1160040" y="4768467"/>
                  <a:ext cx="21060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筆跡 10">
                  <a:extLst>
                    <a:ext uri="{FF2B5EF4-FFF2-40B4-BE49-F238E27FC236}">
                      <a16:creationId xmlns:a16="http://schemas.microsoft.com/office/drawing/2014/main" id="{6172ECCE-4A7F-4243-A733-9BA72FDCD7B4}"/>
                    </a:ext>
                  </a:extLst>
                </p14:cNvPr>
                <p14:cNvContentPartPr/>
                <p14:nvPr/>
              </p14:nvContentPartPr>
              <p14:xfrm>
                <a:off x="1150680" y="4950627"/>
                <a:ext cx="238680" cy="87120"/>
              </p14:xfrm>
            </p:contentPart>
          </mc:Choice>
          <mc:Fallback xmlns="">
            <p:pic>
              <p:nvPicPr>
                <p:cNvPr id="11" name="筆跡 10">
                  <a:extLst>
                    <a:ext uri="{FF2B5EF4-FFF2-40B4-BE49-F238E27FC236}">
                      <a16:creationId xmlns:a16="http://schemas.microsoft.com/office/drawing/2014/main" id="{6172ECCE-4A7F-4243-A733-9BA72FDCD7B4}"/>
                    </a:ext>
                  </a:extLst>
                </p:cNvPr>
                <p:cNvPicPr/>
                <p:nvPr/>
              </p:nvPicPr>
              <p:blipFill>
                <a:blip r:embed="rId15"/>
                <a:stretch>
                  <a:fillRect/>
                </a:stretch>
              </p:blipFill>
              <p:spPr>
                <a:xfrm>
                  <a:off x="1141680" y="4941987"/>
                  <a:ext cx="25632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筆跡 11">
                  <a:extLst>
                    <a:ext uri="{FF2B5EF4-FFF2-40B4-BE49-F238E27FC236}">
                      <a16:creationId xmlns:a16="http://schemas.microsoft.com/office/drawing/2014/main" id="{546C6CD5-F24D-42BE-839C-7A3675764246}"/>
                    </a:ext>
                  </a:extLst>
                </p14:cNvPr>
                <p14:cNvContentPartPr/>
                <p14:nvPr/>
              </p14:nvContentPartPr>
              <p14:xfrm>
                <a:off x="1551720" y="4611867"/>
                <a:ext cx="340920" cy="335160"/>
              </p14:xfrm>
            </p:contentPart>
          </mc:Choice>
          <mc:Fallback xmlns="">
            <p:pic>
              <p:nvPicPr>
                <p:cNvPr id="12" name="筆跡 11">
                  <a:extLst>
                    <a:ext uri="{FF2B5EF4-FFF2-40B4-BE49-F238E27FC236}">
                      <a16:creationId xmlns:a16="http://schemas.microsoft.com/office/drawing/2014/main" id="{546C6CD5-F24D-42BE-839C-7A3675764246}"/>
                    </a:ext>
                  </a:extLst>
                </p:cNvPr>
                <p:cNvPicPr/>
                <p:nvPr/>
              </p:nvPicPr>
              <p:blipFill>
                <a:blip r:embed="rId17"/>
                <a:stretch>
                  <a:fillRect/>
                </a:stretch>
              </p:blipFill>
              <p:spPr>
                <a:xfrm>
                  <a:off x="1542720" y="4602867"/>
                  <a:ext cx="35856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筆跡 12">
                  <a:extLst>
                    <a:ext uri="{FF2B5EF4-FFF2-40B4-BE49-F238E27FC236}">
                      <a16:creationId xmlns:a16="http://schemas.microsoft.com/office/drawing/2014/main" id="{BD2BECF8-9961-48DC-9746-F664EB273942}"/>
                    </a:ext>
                  </a:extLst>
                </p14:cNvPr>
                <p14:cNvContentPartPr/>
                <p14:nvPr/>
              </p14:nvContentPartPr>
              <p14:xfrm>
                <a:off x="2051040" y="5223867"/>
                <a:ext cx="149040" cy="537480"/>
              </p14:xfrm>
            </p:contentPart>
          </mc:Choice>
          <mc:Fallback xmlns="">
            <p:pic>
              <p:nvPicPr>
                <p:cNvPr id="13" name="筆跡 12">
                  <a:extLst>
                    <a:ext uri="{FF2B5EF4-FFF2-40B4-BE49-F238E27FC236}">
                      <a16:creationId xmlns:a16="http://schemas.microsoft.com/office/drawing/2014/main" id="{BD2BECF8-9961-48DC-9746-F664EB273942}"/>
                    </a:ext>
                  </a:extLst>
                </p:cNvPr>
                <p:cNvPicPr/>
                <p:nvPr/>
              </p:nvPicPr>
              <p:blipFill>
                <a:blip r:embed="rId19"/>
                <a:stretch>
                  <a:fillRect/>
                </a:stretch>
              </p:blipFill>
              <p:spPr>
                <a:xfrm>
                  <a:off x="2042400" y="5215227"/>
                  <a:ext cx="166680" cy="555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筆跡 13">
                  <a:extLst>
                    <a:ext uri="{FF2B5EF4-FFF2-40B4-BE49-F238E27FC236}">
                      <a16:creationId xmlns:a16="http://schemas.microsoft.com/office/drawing/2014/main" id="{EE048257-CB56-4960-B764-D5DCB9B717E9}"/>
                    </a:ext>
                  </a:extLst>
                </p14:cNvPr>
                <p14:cNvContentPartPr/>
                <p14:nvPr/>
              </p14:nvContentPartPr>
              <p14:xfrm>
                <a:off x="2258400" y="5262387"/>
                <a:ext cx="228240" cy="364320"/>
              </p14:xfrm>
            </p:contentPart>
          </mc:Choice>
          <mc:Fallback xmlns="">
            <p:pic>
              <p:nvPicPr>
                <p:cNvPr id="14" name="筆跡 13">
                  <a:extLst>
                    <a:ext uri="{FF2B5EF4-FFF2-40B4-BE49-F238E27FC236}">
                      <a16:creationId xmlns:a16="http://schemas.microsoft.com/office/drawing/2014/main" id="{EE048257-CB56-4960-B764-D5DCB9B717E9}"/>
                    </a:ext>
                  </a:extLst>
                </p:cNvPr>
                <p:cNvPicPr/>
                <p:nvPr/>
              </p:nvPicPr>
              <p:blipFill>
                <a:blip r:embed="rId21"/>
                <a:stretch>
                  <a:fillRect/>
                </a:stretch>
              </p:blipFill>
              <p:spPr>
                <a:xfrm>
                  <a:off x="2249760" y="5253747"/>
                  <a:ext cx="245880" cy="381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筆跡 14">
                  <a:extLst>
                    <a:ext uri="{FF2B5EF4-FFF2-40B4-BE49-F238E27FC236}">
                      <a16:creationId xmlns:a16="http://schemas.microsoft.com/office/drawing/2014/main" id="{AD3544BB-5C7A-455F-991A-792298C957B9}"/>
                    </a:ext>
                  </a:extLst>
                </p14:cNvPr>
                <p14:cNvContentPartPr/>
                <p14:nvPr/>
              </p14:nvContentPartPr>
              <p14:xfrm>
                <a:off x="2305560" y="5383707"/>
                <a:ext cx="115920" cy="254520"/>
              </p14:xfrm>
            </p:contentPart>
          </mc:Choice>
          <mc:Fallback xmlns="">
            <p:pic>
              <p:nvPicPr>
                <p:cNvPr id="15" name="筆跡 14">
                  <a:extLst>
                    <a:ext uri="{FF2B5EF4-FFF2-40B4-BE49-F238E27FC236}">
                      <a16:creationId xmlns:a16="http://schemas.microsoft.com/office/drawing/2014/main" id="{AD3544BB-5C7A-455F-991A-792298C957B9}"/>
                    </a:ext>
                  </a:extLst>
                </p:cNvPr>
                <p:cNvPicPr/>
                <p:nvPr/>
              </p:nvPicPr>
              <p:blipFill>
                <a:blip r:embed="rId23"/>
                <a:stretch>
                  <a:fillRect/>
                </a:stretch>
              </p:blipFill>
              <p:spPr>
                <a:xfrm>
                  <a:off x="2296920" y="5375067"/>
                  <a:ext cx="13356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筆跡 15">
                  <a:extLst>
                    <a:ext uri="{FF2B5EF4-FFF2-40B4-BE49-F238E27FC236}">
                      <a16:creationId xmlns:a16="http://schemas.microsoft.com/office/drawing/2014/main" id="{124D0A85-8630-4AF8-B0FA-4C79EB5D236E}"/>
                    </a:ext>
                  </a:extLst>
                </p14:cNvPr>
                <p14:cNvContentPartPr/>
                <p14:nvPr/>
              </p14:nvContentPartPr>
              <p14:xfrm>
                <a:off x="2607240" y="5254827"/>
                <a:ext cx="146880" cy="187920"/>
              </p14:xfrm>
            </p:contentPart>
          </mc:Choice>
          <mc:Fallback xmlns="">
            <p:pic>
              <p:nvPicPr>
                <p:cNvPr id="16" name="筆跡 15">
                  <a:extLst>
                    <a:ext uri="{FF2B5EF4-FFF2-40B4-BE49-F238E27FC236}">
                      <a16:creationId xmlns:a16="http://schemas.microsoft.com/office/drawing/2014/main" id="{124D0A85-8630-4AF8-B0FA-4C79EB5D236E}"/>
                    </a:ext>
                  </a:extLst>
                </p:cNvPr>
                <p:cNvPicPr/>
                <p:nvPr/>
              </p:nvPicPr>
              <p:blipFill>
                <a:blip r:embed="rId25"/>
                <a:stretch>
                  <a:fillRect/>
                </a:stretch>
              </p:blipFill>
              <p:spPr>
                <a:xfrm>
                  <a:off x="2598240" y="5245827"/>
                  <a:ext cx="1645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筆跡 16">
                  <a:extLst>
                    <a:ext uri="{FF2B5EF4-FFF2-40B4-BE49-F238E27FC236}">
                      <a16:creationId xmlns:a16="http://schemas.microsoft.com/office/drawing/2014/main" id="{FFBA11B0-9A8D-42F6-8C1A-5ADB73623AD1}"/>
                    </a:ext>
                  </a:extLst>
                </p14:cNvPr>
                <p14:cNvContentPartPr/>
                <p14:nvPr/>
              </p14:nvContentPartPr>
              <p14:xfrm>
                <a:off x="2596440" y="5478027"/>
                <a:ext cx="141480" cy="77400"/>
              </p14:xfrm>
            </p:contentPart>
          </mc:Choice>
          <mc:Fallback xmlns="">
            <p:pic>
              <p:nvPicPr>
                <p:cNvPr id="17" name="筆跡 16">
                  <a:extLst>
                    <a:ext uri="{FF2B5EF4-FFF2-40B4-BE49-F238E27FC236}">
                      <a16:creationId xmlns:a16="http://schemas.microsoft.com/office/drawing/2014/main" id="{FFBA11B0-9A8D-42F6-8C1A-5ADB73623AD1}"/>
                    </a:ext>
                  </a:extLst>
                </p:cNvPr>
                <p:cNvPicPr/>
                <p:nvPr/>
              </p:nvPicPr>
              <p:blipFill>
                <a:blip r:embed="rId27"/>
                <a:stretch>
                  <a:fillRect/>
                </a:stretch>
              </p:blipFill>
              <p:spPr>
                <a:xfrm>
                  <a:off x="2587800" y="5469387"/>
                  <a:ext cx="15912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筆跡 17">
                  <a:extLst>
                    <a:ext uri="{FF2B5EF4-FFF2-40B4-BE49-F238E27FC236}">
                      <a16:creationId xmlns:a16="http://schemas.microsoft.com/office/drawing/2014/main" id="{CF847723-780B-4A78-9B0E-C1974A62B099}"/>
                    </a:ext>
                  </a:extLst>
                </p14:cNvPr>
                <p14:cNvContentPartPr/>
                <p14:nvPr/>
              </p14:nvContentPartPr>
              <p14:xfrm>
                <a:off x="2838720" y="5312427"/>
                <a:ext cx="198720" cy="239040"/>
              </p14:xfrm>
            </p:contentPart>
          </mc:Choice>
          <mc:Fallback xmlns="">
            <p:pic>
              <p:nvPicPr>
                <p:cNvPr id="18" name="筆跡 17">
                  <a:extLst>
                    <a:ext uri="{FF2B5EF4-FFF2-40B4-BE49-F238E27FC236}">
                      <a16:creationId xmlns:a16="http://schemas.microsoft.com/office/drawing/2014/main" id="{CF847723-780B-4A78-9B0E-C1974A62B099}"/>
                    </a:ext>
                  </a:extLst>
                </p:cNvPr>
                <p:cNvPicPr/>
                <p:nvPr/>
              </p:nvPicPr>
              <p:blipFill>
                <a:blip r:embed="rId29"/>
                <a:stretch>
                  <a:fillRect/>
                </a:stretch>
              </p:blipFill>
              <p:spPr>
                <a:xfrm>
                  <a:off x="2830080" y="5303787"/>
                  <a:ext cx="21636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筆跡 18">
                  <a:extLst>
                    <a:ext uri="{FF2B5EF4-FFF2-40B4-BE49-F238E27FC236}">
                      <a16:creationId xmlns:a16="http://schemas.microsoft.com/office/drawing/2014/main" id="{4A513515-FFA6-43AE-9CB5-29106D6A6CE9}"/>
                    </a:ext>
                  </a:extLst>
                </p14:cNvPr>
                <p14:cNvContentPartPr/>
                <p14:nvPr/>
              </p14:nvContentPartPr>
              <p14:xfrm>
                <a:off x="3159120" y="5299827"/>
                <a:ext cx="129600" cy="386640"/>
              </p14:xfrm>
            </p:contentPart>
          </mc:Choice>
          <mc:Fallback xmlns="">
            <p:pic>
              <p:nvPicPr>
                <p:cNvPr id="19" name="筆跡 18">
                  <a:extLst>
                    <a:ext uri="{FF2B5EF4-FFF2-40B4-BE49-F238E27FC236}">
                      <a16:creationId xmlns:a16="http://schemas.microsoft.com/office/drawing/2014/main" id="{4A513515-FFA6-43AE-9CB5-29106D6A6CE9}"/>
                    </a:ext>
                  </a:extLst>
                </p:cNvPr>
                <p:cNvPicPr/>
                <p:nvPr/>
              </p:nvPicPr>
              <p:blipFill>
                <a:blip r:embed="rId31"/>
                <a:stretch>
                  <a:fillRect/>
                </a:stretch>
              </p:blipFill>
              <p:spPr>
                <a:xfrm>
                  <a:off x="3150480" y="5290827"/>
                  <a:ext cx="14724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筆跡 19">
                  <a:extLst>
                    <a:ext uri="{FF2B5EF4-FFF2-40B4-BE49-F238E27FC236}">
                      <a16:creationId xmlns:a16="http://schemas.microsoft.com/office/drawing/2014/main" id="{1F8F4D14-272E-4240-AEF9-A05E53705D0A}"/>
                    </a:ext>
                  </a:extLst>
                </p14:cNvPr>
                <p14:cNvContentPartPr/>
                <p14:nvPr/>
              </p14:nvContentPartPr>
              <p14:xfrm>
                <a:off x="3455040" y="5175987"/>
                <a:ext cx="115920" cy="831960"/>
              </p14:xfrm>
            </p:contentPart>
          </mc:Choice>
          <mc:Fallback xmlns="">
            <p:pic>
              <p:nvPicPr>
                <p:cNvPr id="20" name="筆跡 19">
                  <a:extLst>
                    <a:ext uri="{FF2B5EF4-FFF2-40B4-BE49-F238E27FC236}">
                      <a16:creationId xmlns:a16="http://schemas.microsoft.com/office/drawing/2014/main" id="{1F8F4D14-272E-4240-AEF9-A05E53705D0A}"/>
                    </a:ext>
                  </a:extLst>
                </p:cNvPr>
                <p:cNvPicPr/>
                <p:nvPr/>
              </p:nvPicPr>
              <p:blipFill>
                <a:blip r:embed="rId33"/>
                <a:stretch>
                  <a:fillRect/>
                </a:stretch>
              </p:blipFill>
              <p:spPr>
                <a:xfrm>
                  <a:off x="3446400" y="5166987"/>
                  <a:ext cx="133560" cy="849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6" name="筆跡 35">
                  <a:extLst>
                    <a:ext uri="{FF2B5EF4-FFF2-40B4-BE49-F238E27FC236}">
                      <a16:creationId xmlns:a16="http://schemas.microsoft.com/office/drawing/2014/main" id="{6995B4AC-FA93-400F-86D5-91A208D45812}"/>
                    </a:ext>
                  </a:extLst>
                </p14:cNvPr>
                <p14:cNvContentPartPr/>
                <p14:nvPr/>
              </p14:nvContentPartPr>
              <p14:xfrm>
                <a:off x="1133400" y="5754147"/>
                <a:ext cx="2530800" cy="172440"/>
              </p14:xfrm>
            </p:contentPart>
          </mc:Choice>
          <mc:Fallback xmlns="">
            <p:pic>
              <p:nvPicPr>
                <p:cNvPr id="36" name="筆跡 35">
                  <a:extLst>
                    <a:ext uri="{FF2B5EF4-FFF2-40B4-BE49-F238E27FC236}">
                      <a16:creationId xmlns:a16="http://schemas.microsoft.com/office/drawing/2014/main" id="{6995B4AC-FA93-400F-86D5-91A208D45812}"/>
                    </a:ext>
                  </a:extLst>
                </p:cNvPr>
                <p:cNvPicPr/>
                <p:nvPr/>
              </p:nvPicPr>
              <p:blipFill>
                <a:blip r:embed="rId35"/>
                <a:stretch>
                  <a:fillRect/>
                </a:stretch>
              </p:blipFill>
              <p:spPr>
                <a:xfrm>
                  <a:off x="1124760" y="5745507"/>
                  <a:ext cx="254844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筆跡 38">
                  <a:extLst>
                    <a:ext uri="{FF2B5EF4-FFF2-40B4-BE49-F238E27FC236}">
                      <a16:creationId xmlns:a16="http://schemas.microsoft.com/office/drawing/2014/main" id="{DE210211-EF6B-4A7B-83D1-7D066B080E6C}"/>
                    </a:ext>
                  </a:extLst>
                </p14:cNvPr>
                <p14:cNvContentPartPr/>
                <p14:nvPr/>
              </p14:nvContentPartPr>
              <p14:xfrm>
                <a:off x="2880480" y="5662707"/>
                <a:ext cx="411840" cy="33120"/>
              </p14:xfrm>
            </p:contentPart>
          </mc:Choice>
          <mc:Fallback xmlns="">
            <p:pic>
              <p:nvPicPr>
                <p:cNvPr id="39" name="筆跡 38">
                  <a:extLst>
                    <a:ext uri="{FF2B5EF4-FFF2-40B4-BE49-F238E27FC236}">
                      <a16:creationId xmlns:a16="http://schemas.microsoft.com/office/drawing/2014/main" id="{DE210211-EF6B-4A7B-83D1-7D066B080E6C}"/>
                    </a:ext>
                  </a:extLst>
                </p:cNvPr>
                <p:cNvPicPr/>
                <p:nvPr/>
              </p:nvPicPr>
              <p:blipFill>
                <a:blip r:embed="rId37"/>
                <a:stretch>
                  <a:fillRect/>
                </a:stretch>
              </p:blipFill>
              <p:spPr>
                <a:xfrm>
                  <a:off x="2871840" y="5654067"/>
                  <a:ext cx="4294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筆跡 39">
                  <a:extLst>
                    <a:ext uri="{FF2B5EF4-FFF2-40B4-BE49-F238E27FC236}">
                      <a16:creationId xmlns:a16="http://schemas.microsoft.com/office/drawing/2014/main" id="{96E8C203-6377-4D1F-A9BD-56D8FC486BA3}"/>
                    </a:ext>
                  </a:extLst>
                </p14:cNvPr>
                <p14:cNvContentPartPr/>
                <p14:nvPr/>
              </p14:nvContentPartPr>
              <p14:xfrm>
                <a:off x="2377200" y="5892027"/>
                <a:ext cx="9000" cy="202320"/>
              </p14:xfrm>
            </p:contentPart>
          </mc:Choice>
          <mc:Fallback xmlns="">
            <p:pic>
              <p:nvPicPr>
                <p:cNvPr id="40" name="筆跡 39">
                  <a:extLst>
                    <a:ext uri="{FF2B5EF4-FFF2-40B4-BE49-F238E27FC236}">
                      <a16:creationId xmlns:a16="http://schemas.microsoft.com/office/drawing/2014/main" id="{96E8C203-6377-4D1F-A9BD-56D8FC486BA3}"/>
                    </a:ext>
                  </a:extLst>
                </p:cNvPr>
                <p:cNvPicPr/>
                <p:nvPr/>
              </p:nvPicPr>
              <p:blipFill>
                <a:blip r:embed="rId39"/>
                <a:stretch>
                  <a:fillRect/>
                </a:stretch>
              </p:blipFill>
              <p:spPr>
                <a:xfrm>
                  <a:off x="2368560" y="5883027"/>
                  <a:ext cx="2664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筆跡 40">
                  <a:extLst>
                    <a:ext uri="{FF2B5EF4-FFF2-40B4-BE49-F238E27FC236}">
                      <a16:creationId xmlns:a16="http://schemas.microsoft.com/office/drawing/2014/main" id="{8BB02103-334A-4332-AF33-A05F19CD20BD}"/>
                    </a:ext>
                  </a:extLst>
                </p14:cNvPr>
                <p14:cNvContentPartPr/>
                <p14:nvPr/>
              </p14:nvContentPartPr>
              <p14:xfrm>
                <a:off x="2420040" y="5920827"/>
                <a:ext cx="31320" cy="231480"/>
              </p14:xfrm>
            </p:contentPart>
          </mc:Choice>
          <mc:Fallback xmlns="">
            <p:pic>
              <p:nvPicPr>
                <p:cNvPr id="41" name="筆跡 40">
                  <a:extLst>
                    <a:ext uri="{FF2B5EF4-FFF2-40B4-BE49-F238E27FC236}">
                      <a16:creationId xmlns:a16="http://schemas.microsoft.com/office/drawing/2014/main" id="{8BB02103-334A-4332-AF33-A05F19CD20BD}"/>
                    </a:ext>
                  </a:extLst>
                </p:cNvPr>
                <p:cNvPicPr/>
                <p:nvPr/>
              </p:nvPicPr>
              <p:blipFill>
                <a:blip r:embed="rId41"/>
                <a:stretch>
                  <a:fillRect/>
                </a:stretch>
              </p:blipFill>
              <p:spPr>
                <a:xfrm>
                  <a:off x="2411040" y="5911827"/>
                  <a:ext cx="4896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2" name="筆跡 41">
                  <a:extLst>
                    <a:ext uri="{FF2B5EF4-FFF2-40B4-BE49-F238E27FC236}">
                      <a16:creationId xmlns:a16="http://schemas.microsoft.com/office/drawing/2014/main" id="{17748C77-5BE2-4674-B047-F53E48D80C07}"/>
                    </a:ext>
                  </a:extLst>
                </p14:cNvPr>
                <p14:cNvContentPartPr/>
                <p14:nvPr/>
              </p14:nvContentPartPr>
              <p14:xfrm>
                <a:off x="2834760" y="6113427"/>
                <a:ext cx="215280" cy="236880"/>
              </p14:xfrm>
            </p:contentPart>
          </mc:Choice>
          <mc:Fallback xmlns="">
            <p:pic>
              <p:nvPicPr>
                <p:cNvPr id="42" name="筆跡 41">
                  <a:extLst>
                    <a:ext uri="{FF2B5EF4-FFF2-40B4-BE49-F238E27FC236}">
                      <a16:creationId xmlns:a16="http://schemas.microsoft.com/office/drawing/2014/main" id="{17748C77-5BE2-4674-B047-F53E48D80C07}"/>
                    </a:ext>
                  </a:extLst>
                </p:cNvPr>
                <p:cNvPicPr/>
                <p:nvPr/>
              </p:nvPicPr>
              <p:blipFill>
                <a:blip r:embed="rId43"/>
                <a:stretch>
                  <a:fillRect/>
                </a:stretch>
              </p:blipFill>
              <p:spPr>
                <a:xfrm>
                  <a:off x="2826120" y="6104427"/>
                  <a:ext cx="23292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3" name="筆跡 42">
                  <a:extLst>
                    <a:ext uri="{FF2B5EF4-FFF2-40B4-BE49-F238E27FC236}">
                      <a16:creationId xmlns:a16="http://schemas.microsoft.com/office/drawing/2014/main" id="{FD6B1E01-3068-44BF-80DA-FEE3AF7924C9}"/>
                    </a:ext>
                  </a:extLst>
                </p14:cNvPr>
                <p14:cNvContentPartPr/>
                <p14:nvPr/>
              </p14:nvContentPartPr>
              <p14:xfrm>
                <a:off x="3020880" y="6138267"/>
                <a:ext cx="93600" cy="289080"/>
              </p14:xfrm>
            </p:contentPart>
          </mc:Choice>
          <mc:Fallback xmlns="">
            <p:pic>
              <p:nvPicPr>
                <p:cNvPr id="43" name="筆跡 42">
                  <a:extLst>
                    <a:ext uri="{FF2B5EF4-FFF2-40B4-BE49-F238E27FC236}">
                      <a16:creationId xmlns:a16="http://schemas.microsoft.com/office/drawing/2014/main" id="{FD6B1E01-3068-44BF-80DA-FEE3AF7924C9}"/>
                    </a:ext>
                  </a:extLst>
                </p:cNvPr>
                <p:cNvPicPr/>
                <p:nvPr/>
              </p:nvPicPr>
              <p:blipFill>
                <a:blip r:embed="rId45"/>
                <a:stretch>
                  <a:fillRect/>
                </a:stretch>
              </p:blipFill>
              <p:spPr>
                <a:xfrm>
                  <a:off x="3012240" y="6129627"/>
                  <a:ext cx="11124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4" name="筆跡 43">
                  <a:extLst>
                    <a:ext uri="{FF2B5EF4-FFF2-40B4-BE49-F238E27FC236}">
                      <a16:creationId xmlns:a16="http://schemas.microsoft.com/office/drawing/2014/main" id="{F721CCC1-A5AC-41EA-B8D8-DA122F588FF2}"/>
                    </a:ext>
                  </a:extLst>
                </p14:cNvPr>
                <p14:cNvContentPartPr/>
                <p14:nvPr/>
              </p14:nvContentPartPr>
              <p14:xfrm>
                <a:off x="3216720" y="6334467"/>
                <a:ext cx="4680" cy="88920"/>
              </p14:xfrm>
            </p:contentPart>
          </mc:Choice>
          <mc:Fallback xmlns="">
            <p:pic>
              <p:nvPicPr>
                <p:cNvPr id="44" name="筆跡 43">
                  <a:extLst>
                    <a:ext uri="{FF2B5EF4-FFF2-40B4-BE49-F238E27FC236}">
                      <a16:creationId xmlns:a16="http://schemas.microsoft.com/office/drawing/2014/main" id="{F721CCC1-A5AC-41EA-B8D8-DA122F588FF2}"/>
                    </a:ext>
                  </a:extLst>
                </p:cNvPr>
                <p:cNvPicPr/>
                <p:nvPr/>
              </p:nvPicPr>
              <p:blipFill>
                <a:blip r:embed="rId47"/>
                <a:stretch>
                  <a:fillRect/>
                </a:stretch>
              </p:blipFill>
              <p:spPr>
                <a:xfrm>
                  <a:off x="3207720" y="6325827"/>
                  <a:ext cx="223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5" name="筆跡 44">
                  <a:extLst>
                    <a:ext uri="{FF2B5EF4-FFF2-40B4-BE49-F238E27FC236}">
                      <a16:creationId xmlns:a16="http://schemas.microsoft.com/office/drawing/2014/main" id="{62163FDC-B36B-450B-96E6-3A2A5C8B0CFF}"/>
                    </a:ext>
                  </a:extLst>
                </p14:cNvPr>
                <p14:cNvContentPartPr/>
                <p14:nvPr/>
              </p14:nvContentPartPr>
              <p14:xfrm>
                <a:off x="3247680" y="6045747"/>
                <a:ext cx="132840" cy="412200"/>
              </p14:xfrm>
            </p:contentPart>
          </mc:Choice>
          <mc:Fallback xmlns="">
            <p:pic>
              <p:nvPicPr>
                <p:cNvPr id="45" name="筆跡 44">
                  <a:extLst>
                    <a:ext uri="{FF2B5EF4-FFF2-40B4-BE49-F238E27FC236}">
                      <a16:creationId xmlns:a16="http://schemas.microsoft.com/office/drawing/2014/main" id="{62163FDC-B36B-450B-96E6-3A2A5C8B0CFF}"/>
                    </a:ext>
                  </a:extLst>
                </p:cNvPr>
                <p:cNvPicPr/>
                <p:nvPr/>
              </p:nvPicPr>
              <p:blipFill>
                <a:blip r:embed="rId49"/>
                <a:stretch>
                  <a:fillRect/>
                </a:stretch>
              </p:blipFill>
              <p:spPr>
                <a:xfrm>
                  <a:off x="3239040" y="6037107"/>
                  <a:ext cx="150480" cy="4298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6" name="筆跡 45">
                  <a:extLst>
                    <a:ext uri="{FF2B5EF4-FFF2-40B4-BE49-F238E27FC236}">
                      <a16:creationId xmlns:a16="http://schemas.microsoft.com/office/drawing/2014/main" id="{312C568E-4020-43EC-89BD-3D66534A6370}"/>
                    </a:ext>
                  </a:extLst>
                </p14:cNvPr>
                <p14:cNvContentPartPr/>
                <p14:nvPr/>
              </p14:nvContentPartPr>
              <p14:xfrm>
                <a:off x="3372960" y="6003627"/>
                <a:ext cx="169200" cy="123480"/>
              </p14:xfrm>
            </p:contentPart>
          </mc:Choice>
          <mc:Fallback xmlns="">
            <p:pic>
              <p:nvPicPr>
                <p:cNvPr id="46" name="筆跡 45">
                  <a:extLst>
                    <a:ext uri="{FF2B5EF4-FFF2-40B4-BE49-F238E27FC236}">
                      <a16:creationId xmlns:a16="http://schemas.microsoft.com/office/drawing/2014/main" id="{312C568E-4020-43EC-89BD-3D66534A6370}"/>
                    </a:ext>
                  </a:extLst>
                </p:cNvPr>
                <p:cNvPicPr/>
                <p:nvPr/>
              </p:nvPicPr>
              <p:blipFill>
                <a:blip r:embed="rId51"/>
                <a:stretch>
                  <a:fillRect/>
                </a:stretch>
              </p:blipFill>
              <p:spPr>
                <a:xfrm>
                  <a:off x="3363960" y="5994627"/>
                  <a:ext cx="18684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9" name="筆跡 48">
                  <a:extLst>
                    <a:ext uri="{FF2B5EF4-FFF2-40B4-BE49-F238E27FC236}">
                      <a16:creationId xmlns:a16="http://schemas.microsoft.com/office/drawing/2014/main" id="{A39729D1-4D9D-4DEF-8D81-33B980C235C4}"/>
                    </a:ext>
                  </a:extLst>
                </p14:cNvPr>
                <p14:cNvContentPartPr/>
                <p14:nvPr/>
              </p14:nvContentPartPr>
              <p14:xfrm>
                <a:off x="2632080" y="6176787"/>
                <a:ext cx="151920" cy="100800"/>
              </p14:xfrm>
            </p:contentPart>
          </mc:Choice>
          <mc:Fallback xmlns="">
            <p:pic>
              <p:nvPicPr>
                <p:cNvPr id="49" name="筆跡 48">
                  <a:extLst>
                    <a:ext uri="{FF2B5EF4-FFF2-40B4-BE49-F238E27FC236}">
                      <a16:creationId xmlns:a16="http://schemas.microsoft.com/office/drawing/2014/main" id="{A39729D1-4D9D-4DEF-8D81-33B980C235C4}"/>
                    </a:ext>
                  </a:extLst>
                </p:cNvPr>
                <p:cNvPicPr/>
                <p:nvPr/>
              </p:nvPicPr>
              <p:blipFill>
                <a:blip r:embed="rId53"/>
                <a:stretch>
                  <a:fillRect/>
                </a:stretch>
              </p:blipFill>
              <p:spPr>
                <a:xfrm>
                  <a:off x="2623080" y="6168147"/>
                  <a:ext cx="16956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0" name="筆跡 49">
                  <a:extLst>
                    <a:ext uri="{FF2B5EF4-FFF2-40B4-BE49-F238E27FC236}">
                      <a16:creationId xmlns:a16="http://schemas.microsoft.com/office/drawing/2014/main" id="{5B897BB9-03AA-4293-AFE6-4DE78A167216}"/>
                    </a:ext>
                  </a:extLst>
                </p14:cNvPr>
                <p14:cNvContentPartPr/>
                <p14:nvPr/>
              </p14:nvContentPartPr>
              <p14:xfrm>
                <a:off x="2607240" y="6402147"/>
                <a:ext cx="178920" cy="17640"/>
              </p14:xfrm>
            </p:contentPart>
          </mc:Choice>
          <mc:Fallback xmlns="">
            <p:pic>
              <p:nvPicPr>
                <p:cNvPr id="50" name="筆跡 49">
                  <a:extLst>
                    <a:ext uri="{FF2B5EF4-FFF2-40B4-BE49-F238E27FC236}">
                      <a16:creationId xmlns:a16="http://schemas.microsoft.com/office/drawing/2014/main" id="{5B897BB9-03AA-4293-AFE6-4DE78A167216}"/>
                    </a:ext>
                  </a:extLst>
                </p:cNvPr>
                <p:cNvPicPr/>
                <p:nvPr/>
              </p:nvPicPr>
              <p:blipFill>
                <a:blip r:embed="rId55"/>
                <a:stretch>
                  <a:fillRect/>
                </a:stretch>
              </p:blipFill>
              <p:spPr>
                <a:xfrm>
                  <a:off x="2598240" y="6393147"/>
                  <a:ext cx="1965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2" name="筆跡 51">
                  <a:extLst>
                    <a:ext uri="{FF2B5EF4-FFF2-40B4-BE49-F238E27FC236}">
                      <a16:creationId xmlns:a16="http://schemas.microsoft.com/office/drawing/2014/main" id="{6CB08EA9-BA5E-4A4F-AFCF-F3A7A6CAA40E}"/>
                    </a:ext>
                  </a:extLst>
                </p14:cNvPr>
                <p14:cNvContentPartPr/>
                <p14:nvPr/>
              </p14:nvContentPartPr>
              <p14:xfrm>
                <a:off x="1246800" y="5751267"/>
                <a:ext cx="78480" cy="616320"/>
              </p14:xfrm>
            </p:contentPart>
          </mc:Choice>
          <mc:Fallback xmlns="">
            <p:pic>
              <p:nvPicPr>
                <p:cNvPr id="52" name="筆跡 51">
                  <a:extLst>
                    <a:ext uri="{FF2B5EF4-FFF2-40B4-BE49-F238E27FC236}">
                      <a16:creationId xmlns:a16="http://schemas.microsoft.com/office/drawing/2014/main" id="{6CB08EA9-BA5E-4A4F-AFCF-F3A7A6CAA40E}"/>
                    </a:ext>
                  </a:extLst>
                </p:cNvPr>
                <p:cNvPicPr/>
                <p:nvPr/>
              </p:nvPicPr>
              <p:blipFill>
                <a:blip r:embed="rId57"/>
                <a:stretch>
                  <a:fillRect/>
                </a:stretch>
              </p:blipFill>
              <p:spPr>
                <a:xfrm>
                  <a:off x="1237800" y="5742627"/>
                  <a:ext cx="96120" cy="6339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3" name="筆跡 52">
                  <a:extLst>
                    <a:ext uri="{FF2B5EF4-FFF2-40B4-BE49-F238E27FC236}">
                      <a16:creationId xmlns:a16="http://schemas.microsoft.com/office/drawing/2014/main" id="{99CC3789-4B53-42B1-B332-F0BA5EDD003E}"/>
                    </a:ext>
                  </a:extLst>
                </p14:cNvPr>
                <p14:cNvContentPartPr/>
                <p14:nvPr/>
              </p14:nvContentPartPr>
              <p14:xfrm>
                <a:off x="1119720" y="5710947"/>
                <a:ext cx="107280" cy="760680"/>
              </p14:xfrm>
            </p:contentPart>
          </mc:Choice>
          <mc:Fallback xmlns="">
            <p:pic>
              <p:nvPicPr>
                <p:cNvPr id="53" name="筆跡 52">
                  <a:extLst>
                    <a:ext uri="{FF2B5EF4-FFF2-40B4-BE49-F238E27FC236}">
                      <a16:creationId xmlns:a16="http://schemas.microsoft.com/office/drawing/2014/main" id="{99CC3789-4B53-42B1-B332-F0BA5EDD003E}"/>
                    </a:ext>
                  </a:extLst>
                </p:cNvPr>
                <p:cNvPicPr/>
                <p:nvPr/>
              </p:nvPicPr>
              <p:blipFill>
                <a:blip r:embed="rId59"/>
                <a:stretch>
                  <a:fillRect/>
                </a:stretch>
              </p:blipFill>
              <p:spPr>
                <a:xfrm>
                  <a:off x="1110720" y="5702307"/>
                  <a:ext cx="124920" cy="778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4" name="筆跡 53">
                  <a:extLst>
                    <a:ext uri="{FF2B5EF4-FFF2-40B4-BE49-F238E27FC236}">
                      <a16:creationId xmlns:a16="http://schemas.microsoft.com/office/drawing/2014/main" id="{7B3335AF-52F8-41D0-A298-001FEE66C4B0}"/>
                    </a:ext>
                  </a:extLst>
                </p14:cNvPr>
                <p14:cNvContentPartPr/>
                <p14:nvPr/>
              </p14:nvContentPartPr>
              <p14:xfrm>
                <a:off x="2138880" y="5155827"/>
                <a:ext cx="320040" cy="507240"/>
              </p14:xfrm>
            </p:contentPart>
          </mc:Choice>
          <mc:Fallback xmlns="">
            <p:pic>
              <p:nvPicPr>
                <p:cNvPr id="54" name="筆跡 53">
                  <a:extLst>
                    <a:ext uri="{FF2B5EF4-FFF2-40B4-BE49-F238E27FC236}">
                      <a16:creationId xmlns:a16="http://schemas.microsoft.com/office/drawing/2014/main" id="{7B3335AF-52F8-41D0-A298-001FEE66C4B0}"/>
                    </a:ext>
                  </a:extLst>
                </p:cNvPr>
                <p:cNvPicPr/>
                <p:nvPr/>
              </p:nvPicPr>
              <p:blipFill>
                <a:blip r:embed="rId61"/>
                <a:stretch>
                  <a:fillRect/>
                </a:stretch>
              </p:blipFill>
              <p:spPr>
                <a:xfrm>
                  <a:off x="2129880" y="5146827"/>
                  <a:ext cx="337680" cy="5248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4" name="筆跡 33">
                  <a:extLst>
                    <a:ext uri="{FF2B5EF4-FFF2-40B4-BE49-F238E27FC236}">
                      <a16:creationId xmlns:a16="http://schemas.microsoft.com/office/drawing/2014/main" id="{06D7BE89-F44D-4435-8D68-72A452B8546C}"/>
                    </a:ext>
                  </a:extLst>
                </p14:cNvPr>
                <p14:cNvContentPartPr/>
                <p14:nvPr/>
              </p14:nvContentPartPr>
              <p14:xfrm>
                <a:off x="5597040" y="4754067"/>
                <a:ext cx="270000" cy="1149840"/>
              </p14:xfrm>
            </p:contentPart>
          </mc:Choice>
          <mc:Fallback xmlns="">
            <p:pic>
              <p:nvPicPr>
                <p:cNvPr id="34" name="筆跡 33">
                  <a:extLst>
                    <a:ext uri="{FF2B5EF4-FFF2-40B4-BE49-F238E27FC236}">
                      <a16:creationId xmlns:a16="http://schemas.microsoft.com/office/drawing/2014/main" id="{06D7BE89-F44D-4435-8D68-72A452B8546C}"/>
                    </a:ext>
                  </a:extLst>
                </p:cNvPr>
                <p:cNvPicPr/>
                <p:nvPr/>
              </p:nvPicPr>
              <p:blipFill>
                <a:blip r:embed="rId63"/>
                <a:stretch>
                  <a:fillRect/>
                </a:stretch>
              </p:blipFill>
              <p:spPr>
                <a:xfrm>
                  <a:off x="5588400" y="4745427"/>
                  <a:ext cx="287640" cy="11674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4" name="筆跡 23">
                  <a:extLst>
                    <a:ext uri="{FF2B5EF4-FFF2-40B4-BE49-F238E27FC236}">
                      <a16:creationId xmlns:a16="http://schemas.microsoft.com/office/drawing/2014/main" id="{F59F79EC-3172-4DA0-8B35-96FDE370BCD3}"/>
                    </a:ext>
                  </a:extLst>
                </p14:cNvPr>
                <p14:cNvContentPartPr/>
                <p14:nvPr/>
              </p14:nvContentPartPr>
              <p14:xfrm>
                <a:off x="6212280" y="4948827"/>
                <a:ext cx="411120" cy="520200"/>
              </p14:xfrm>
            </p:contentPart>
          </mc:Choice>
          <mc:Fallback xmlns="">
            <p:pic>
              <p:nvPicPr>
                <p:cNvPr id="24" name="筆跡 23">
                  <a:extLst>
                    <a:ext uri="{FF2B5EF4-FFF2-40B4-BE49-F238E27FC236}">
                      <a16:creationId xmlns:a16="http://schemas.microsoft.com/office/drawing/2014/main" id="{F59F79EC-3172-4DA0-8B35-96FDE370BCD3}"/>
                    </a:ext>
                  </a:extLst>
                </p:cNvPr>
                <p:cNvPicPr/>
                <p:nvPr/>
              </p:nvPicPr>
              <p:blipFill>
                <a:blip r:embed="rId65"/>
                <a:stretch>
                  <a:fillRect/>
                </a:stretch>
              </p:blipFill>
              <p:spPr>
                <a:xfrm>
                  <a:off x="6203280" y="4939827"/>
                  <a:ext cx="428760" cy="5378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5" name="筆跡 24">
                  <a:extLst>
                    <a:ext uri="{FF2B5EF4-FFF2-40B4-BE49-F238E27FC236}">
                      <a16:creationId xmlns:a16="http://schemas.microsoft.com/office/drawing/2014/main" id="{F1BFC702-9C0C-484A-A92F-E381E73165F2}"/>
                    </a:ext>
                  </a:extLst>
                </p14:cNvPr>
                <p14:cNvContentPartPr/>
                <p14:nvPr/>
              </p14:nvContentPartPr>
              <p14:xfrm>
                <a:off x="6247560" y="5040987"/>
                <a:ext cx="239760" cy="456480"/>
              </p14:xfrm>
            </p:contentPart>
          </mc:Choice>
          <mc:Fallback xmlns="">
            <p:pic>
              <p:nvPicPr>
                <p:cNvPr id="25" name="筆跡 24">
                  <a:extLst>
                    <a:ext uri="{FF2B5EF4-FFF2-40B4-BE49-F238E27FC236}">
                      <a16:creationId xmlns:a16="http://schemas.microsoft.com/office/drawing/2014/main" id="{F1BFC702-9C0C-484A-A92F-E381E73165F2}"/>
                    </a:ext>
                  </a:extLst>
                </p:cNvPr>
                <p:cNvPicPr/>
                <p:nvPr/>
              </p:nvPicPr>
              <p:blipFill>
                <a:blip r:embed="rId67"/>
                <a:stretch>
                  <a:fillRect/>
                </a:stretch>
              </p:blipFill>
              <p:spPr>
                <a:xfrm>
                  <a:off x="6238560" y="5032347"/>
                  <a:ext cx="25740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6" name="筆跡 25">
                  <a:extLst>
                    <a:ext uri="{FF2B5EF4-FFF2-40B4-BE49-F238E27FC236}">
                      <a16:creationId xmlns:a16="http://schemas.microsoft.com/office/drawing/2014/main" id="{1B555F20-1B6E-46FF-993D-4E98526C8F53}"/>
                    </a:ext>
                  </a:extLst>
                </p14:cNvPr>
                <p14:cNvContentPartPr/>
                <p14:nvPr/>
              </p14:nvContentPartPr>
              <p14:xfrm>
                <a:off x="6759840" y="5021547"/>
                <a:ext cx="181080" cy="98640"/>
              </p14:xfrm>
            </p:contentPart>
          </mc:Choice>
          <mc:Fallback xmlns="">
            <p:pic>
              <p:nvPicPr>
                <p:cNvPr id="26" name="筆跡 25">
                  <a:extLst>
                    <a:ext uri="{FF2B5EF4-FFF2-40B4-BE49-F238E27FC236}">
                      <a16:creationId xmlns:a16="http://schemas.microsoft.com/office/drawing/2014/main" id="{1B555F20-1B6E-46FF-993D-4E98526C8F53}"/>
                    </a:ext>
                  </a:extLst>
                </p:cNvPr>
                <p:cNvPicPr/>
                <p:nvPr/>
              </p:nvPicPr>
              <p:blipFill>
                <a:blip r:embed="rId69"/>
                <a:stretch>
                  <a:fillRect/>
                </a:stretch>
              </p:blipFill>
              <p:spPr>
                <a:xfrm>
                  <a:off x="6750840" y="5012547"/>
                  <a:ext cx="19872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7" name="筆跡 26">
                  <a:extLst>
                    <a:ext uri="{FF2B5EF4-FFF2-40B4-BE49-F238E27FC236}">
                      <a16:creationId xmlns:a16="http://schemas.microsoft.com/office/drawing/2014/main" id="{2490276F-493E-4008-B4BF-10E1A3F62A51}"/>
                    </a:ext>
                  </a:extLst>
                </p14:cNvPr>
                <p14:cNvContentPartPr/>
                <p14:nvPr/>
              </p14:nvContentPartPr>
              <p14:xfrm>
                <a:off x="6731760" y="5226027"/>
                <a:ext cx="204480" cy="40680"/>
              </p14:xfrm>
            </p:contentPart>
          </mc:Choice>
          <mc:Fallback xmlns="">
            <p:pic>
              <p:nvPicPr>
                <p:cNvPr id="27" name="筆跡 26">
                  <a:extLst>
                    <a:ext uri="{FF2B5EF4-FFF2-40B4-BE49-F238E27FC236}">
                      <a16:creationId xmlns:a16="http://schemas.microsoft.com/office/drawing/2014/main" id="{2490276F-493E-4008-B4BF-10E1A3F62A51}"/>
                    </a:ext>
                  </a:extLst>
                </p:cNvPr>
                <p:cNvPicPr/>
                <p:nvPr/>
              </p:nvPicPr>
              <p:blipFill>
                <a:blip r:embed="rId71"/>
                <a:stretch>
                  <a:fillRect/>
                </a:stretch>
              </p:blipFill>
              <p:spPr>
                <a:xfrm>
                  <a:off x="6723120" y="5217027"/>
                  <a:ext cx="2221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8" name="筆跡 27">
                  <a:extLst>
                    <a:ext uri="{FF2B5EF4-FFF2-40B4-BE49-F238E27FC236}">
                      <a16:creationId xmlns:a16="http://schemas.microsoft.com/office/drawing/2014/main" id="{4CDF582A-EBCC-4F23-9A3D-F18D049459D2}"/>
                    </a:ext>
                  </a:extLst>
                </p14:cNvPr>
                <p14:cNvContentPartPr/>
                <p14:nvPr/>
              </p14:nvContentPartPr>
              <p14:xfrm>
                <a:off x="7087800" y="4973307"/>
                <a:ext cx="226800" cy="316440"/>
              </p14:xfrm>
            </p:contentPart>
          </mc:Choice>
          <mc:Fallback xmlns="">
            <p:pic>
              <p:nvPicPr>
                <p:cNvPr id="28" name="筆跡 27">
                  <a:extLst>
                    <a:ext uri="{FF2B5EF4-FFF2-40B4-BE49-F238E27FC236}">
                      <a16:creationId xmlns:a16="http://schemas.microsoft.com/office/drawing/2014/main" id="{4CDF582A-EBCC-4F23-9A3D-F18D049459D2}"/>
                    </a:ext>
                  </a:extLst>
                </p:cNvPr>
                <p:cNvPicPr/>
                <p:nvPr/>
              </p:nvPicPr>
              <p:blipFill>
                <a:blip r:embed="rId73"/>
                <a:stretch>
                  <a:fillRect/>
                </a:stretch>
              </p:blipFill>
              <p:spPr>
                <a:xfrm>
                  <a:off x="7078800" y="4964307"/>
                  <a:ext cx="24444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9" name="筆跡 28">
                  <a:extLst>
                    <a:ext uri="{FF2B5EF4-FFF2-40B4-BE49-F238E27FC236}">
                      <a16:creationId xmlns:a16="http://schemas.microsoft.com/office/drawing/2014/main" id="{34668FE0-2EB6-41A9-B1CD-CFC6A58DCEF9}"/>
                    </a:ext>
                  </a:extLst>
                </p14:cNvPr>
                <p14:cNvContentPartPr/>
                <p14:nvPr/>
              </p14:nvContentPartPr>
              <p14:xfrm>
                <a:off x="7352040" y="4922547"/>
                <a:ext cx="131760" cy="511560"/>
              </p14:xfrm>
            </p:contentPart>
          </mc:Choice>
          <mc:Fallback xmlns="">
            <p:pic>
              <p:nvPicPr>
                <p:cNvPr id="29" name="筆跡 28">
                  <a:extLst>
                    <a:ext uri="{FF2B5EF4-FFF2-40B4-BE49-F238E27FC236}">
                      <a16:creationId xmlns:a16="http://schemas.microsoft.com/office/drawing/2014/main" id="{34668FE0-2EB6-41A9-B1CD-CFC6A58DCEF9}"/>
                    </a:ext>
                  </a:extLst>
                </p:cNvPr>
                <p:cNvPicPr/>
                <p:nvPr/>
              </p:nvPicPr>
              <p:blipFill>
                <a:blip r:embed="rId75"/>
                <a:stretch>
                  <a:fillRect/>
                </a:stretch>
              </p:blipFill>
              <p:spPr>
                <a:xfrm>
                  <a:off x="7343040" y="4913907"/>
                  <a:ext cx="149400" cy="5292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30" name="筆跡 29">
                  <a:extLst>
                    <a:ext uri="{FF2B5EF4-FFF2-40B4-BE49-F238E27FC236}">
                      <a16:creationId xmlns:a16="http://schemas.microsoft.com/office/drawing/2014/main" id="{BC7F4ED5-C400-47B5-B07B-BB15454C92EA}"/>
                    </a:ext>
                  </a:extLst>
                </p14:cNvPr>
                <p14:cNvContentPartPr/>
                <p14:nvPr/>
              </p14:nvContentPartPr>
              <p14:xfrm>
                <a:off x="7560480" y="5289387"/>
                <a:ext cx="18360" cy="123480"/>
              </p14:xfrm>
            </p:contentPart>
          </mc:Choice>
          <mc:Fallback xmlns="">
            <p:pic>
              <p:nvPicPr>
                <p:cNvPr id="30" name="筆跡 29">
                  <a:extLst>
                    <a:ext uri="{FF2B5EF4-FFF2-40B4-BE49-F238E27FC236}">
                      <a16:creationId xmlns:a16="http://schemas.microsoft.com/office/drawing/2014/main" id="{BC7F4ED5-C400-47B5-B07B-BB15454C92EA}"/>
                    </a:ext>
                  </a:extLst>
                </p:cNvPr>
                <p:cNvPicPr/>
                <p:nvPr/>
              </p:nvPicPr>
              <p:blipFill>
                <a:blip r:embed="rId77"/>
                <a:stretch>
                  <a:fillRect/>
                </a:stretch>
              </p:blipFill>
              <p:spPr>
                <a:xfrm>
                  <a:off x="7551840" y="5280747"/>
                  <a:ext cx="3600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1" name="筆跡 30">
                  <a:extLst>
                    <a:ext uri="{FF2B5EF4-FFF2-40B4-BE49-F238E27FC236}">
                      <a16:creationId xmlns:a16="http://schemas.microsoft.com/office/drawing/2014/main" id="{9B3A228E-CC18-480B-A9CE-F5CEEA927F06}"/>
                    </a:ext>
                  </a:extLst>
                </p14:cNvPr>
                <p14:cNvContentPartPr/>
                <p14:nvPr/>
              </p14:nvContentPartPr>
              <p14:xfrm>
                <a:off x="7719960" y="4863867"/>
                <a:ext cx="210960" cy="501120"/>
              </p14:xfrm>
            </p:contentPart>
          </mc:Choice>
          <mc:Fallback xmlns="">
            <p:pic>
              <p:nvPicPr>
                <p:cNvPr id="31" name="筆跡 30">
                  <a:extLst>
                    <a:ext uri="{FF2B5EF4-FFF2-40B4-BE49-F238E27FC236}">
                      <a16:creationId xmlns:a16="http://schemas.microsoft.com/office/drawing/2014/main" id="{9B3A228E-CC18-480B-A9CE-F5CEEA927F06}"/>
                    </a:ext>
                  </a:extLst>
                </p:cNvPr>
                <p:cNvPicPr/>
                <p:nvPr/>
              </p:nvPicPr>
              <p:blipFill>
                <a:blip r:embed="rId79"/>
                <a:stretch>
                  <a:fillRect/>
                </a:stretch>
              </p:blipFill>
              <p:spPr>
                <a:xfrm>
                  <a:off x="7711320" y="4855227"/>
                  <a:ext cx="228600" cy="5187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32" name="筆跡 31">
                  <a:extLst>
                    <a:ext uri="{FF2B5EF4-FFF2-40B4-BE49-F238E27FC236}">
                      <a16:creationId xmlns:a16="http://schemas.microsoft.com/office/drawing/2014/main" id="{7F7D3065-E9CC-450F-8199-AB7B5C7254BA}"/>
                    </a:ext>
                  </a:extLst>
                </p14:cNvPr>
                <p14:cNvContentPartPr/>
                <p14:nvPr/>
              </p14:nvContentPartPr>
              <p14:xfrm>
                <a:off x="7806720" y="4893027"/>
                <a:ext cx="279360" cy="50400"/>
              </p14:xfrm>
            </p:contentPart>
          </mc:Choice>
          <mc:Fallback xmlns="">
            <p:pic>
              <p:nvPicPr>
                <p:cNvPr id="32" name="筆跡 31">
                  <a:extLst>
                    <a:ext uri="{FF2B5EF4-FFF2-40B4-BE49-F238E27FC236}">
                      <a16:creationId xmlns:a16="http://schemas.microsoft.com/office/drawing/2014/main" id="{7F7D3065-E9CC-450F-8199-AB7B5C7254BA}"/>
                    </a:ext>
                  </a:extLst>
                </p:cNvPr>
                <p:cNvPicPr/>
                <p:nvPr/>
              </p:nvPicPr>
              <p:blipFill>
                <a:blip r:embed="rId81"/>
                <a:stretch>
                  <a:fillRect/>
                </a:stretch>
              </p:blipFill>
              <p:spPr>
                <a:xfrm>
                  <a:off x="7797720" y="4884027"/>
                  <a:ext cx="29700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35" name="筆跡 34">
                  <a:extLst>
                    <a:ext uri="{FF2B5EF4-FFF2-40B4-BE49-F238E27FC236}">
                      <a16:creationId xmlns:a16="http://schemas.microsoft.com/office/drawing/2014/main" id="{C2BDE9F6-6E89-46FC-96B7-BB28B85BF9F6}"/>
                    </a:ext>
                  </a:extLst>
                </p14:cNvPr>
                <p14:cNvContentPartPr/>
                <p14:nvPr/>
              </p14:nvContentPartPr>
              <p14:xfrm>
                <a:off x="7952160" y="4423227"/>
                <a:ext cx="263520" cy="1536480"/>
              </p14:xfrm>
            </p:contentPart>
          </mc:Choice>
          <mc:Fallback xmlns="">
            <p:pic>
              <p:nvPicPr>
                <p:cNvPr id="35" name="筆跡 34">
                  <a:extLst>
                    <a:ext uri="{FF2B5EF4-FFF2-40B4-BE49-F238E27FC236}">
                      <a16:creationId xmlns:a16="http://schemas.microsoft.com/office/drawing/2014/main" id="{C2BDE9F6-6E89-46FC-96B7-BB28B85BF9F6}"/>
                    </a:ext>
                  </a:extLst>
                </p:cNvPr>
                <p:cNvPicPr/>
                <p:nvPr/>
              </p:nvPicPr>
              <p:blipFill>
                <a:blip r:embed="rId83"/>
                <a:stretch>
                  <a:fillRect/>
                </a:stretch>
              </p:blipFill>
              <p:spPr>
                <a:xfrm>
                  <a:off x="7943160" y="4414587"/>
                  <a:ext cx="281160" cy="15541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6" name="筆跡 55">
                  <a:extLst>
                    <a:ext uri="{FF2B5EF4-FFF2-40B4-BE49-F238E27FC236}">
                      <a16:creationId xmlns:a16="http://schemas.microsoft.com/office/drawing/2014/main" id="{FC48C3CA-CFC0-4611-AF9E-A9C24A5FC993}"/>
                    </a:ext>
                  </a:extLst>
                </p14:cNvPr>
                <p14:cNvContentPartPr/>
                <p14:nvPr/>
              </p14:nvContentPartPr>
              <p14:xfrm>
                <a:off x="5683800" y="5649747"/>
                <a:ext cx="2564640" cy="171000"/>
              </p14:xfrm>
            </p:contentPart>
          </mc:Choice>
          <mc:Fallback xmlns="">
            <p:pic>
              <p:nvPicPr>
                <p:cNvPr id="56" name="筆跡 55">
                  <a:extLst>
                    <a:ext uri="{FF2B5EF4-FFF2-40B4-BE49-F238E27FC236}">
                      <a16:creationId xmlns:a16="http://schemas.microsoft.com/office/drawing/2014/main" id="{FC48C3CA-CFC0-4611-AF9E-A9C24A5FC993}"/>
                    </a:ext>
                  </a:extLst>
                </p:cNvPr>
                <p:cNvPicPr/>
                <p:nvPr/>
              </p:nvPicPr>
              <p:blipFill>
                <a:blip r:embed="rId85"/>
                <a:stretch>
                  <a:fillRect/>
                </a:stretch>
              </p:blipFill>
              <p:spPr>
                <a:xfrm>
                  <a:off x="5675160" y="5641107"/>
                  <a:ext cx="258228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8" name="筆跡 57">
                  <a:extLst>
                    <a:ext uri="{FF2B5EF4-FFF2-40B4-BE49-F238E27FC236}">
                      <a16:creationId xmlns:a16="http://schemas.microsoft.com/office/drawing/2014/main" id="{3BA597E4-3823-423E-92EA-EA7D89F13E2E}"/>
                    </a:ext>
                  </a:extLst>
                </p14:cNvPr>
                <p14:cNvContentPartPr/>
                <p14:nvPr/>
              </p14:nvContentPartPr>
              <p14:xfrm>
                <a:off x="6277440" y="6019467"/>
                <a:ext cx="328680" cy="444600"/>
              </p14:xfrm>
            </p:contentPart>
          </mc:Choice>
          <mc:Fallback xmlns="">
            <p:pic>
              <p:nvPicPr>
                <p:cNvPr id="58" name="筆跡 57">
                  <a:extLst>
                    <a:ext uri="{FF2B5EF4-FFF2-40B4-BE49-F238E27FC236}">
                      <a16:creationId xmlns:a16="http://schemas.microsoft.com/office/drawing/2014/main" id="{3BA597E4-3823-423E-92EA-EA7D89F13E2E}"/>
                    </a:ext>
                  </a:extLst>
                </p:cNvPr>
                <p:cNvPicPr/>
                <p:nvPr/>
              </p:nvPicPr>
              <p:blipFill>
                <a:blip r:embed="rId87"/>
                <a:stretch>
                  <a:fillRect/>
                </a:stretch>
              </p:blipFill>
              <p:spPr>
                <a:xfrm>
                  <a:off x="6268440" y="6010467"/>
                  <a:ext cx="34632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9" name="筆跡 58">
                  <a:extLst>
                    <a:ext uri="{FF2B5EF4-FFF2-40B4-BE49-F238E27FC236}">
                      <a16:creationId xmlns:a16="http://schemas.microsoft.com/office/drawing/2014/main" id="{F57C46C5-9A07-4DF5-BB80-129344F17ADF}"/>
                    </a:ext>
                  </a:extLst>
                </p14:cNvPr>
                <p14:cNvContentPartPr/>
                <p14:nvPr/>
              </p14:nvContentPartPr>
              <p14:xfrm>
                <a:off x="6301920" y="6113427"/>
                <a:ext cx="197280" cy="406440"/>
              </p14:xfrm>
            </p:contentPart>
          </mc:Choice>
          <mc:Fallback xmlns="">
            <p:pic>
              <p:nvPicPr>
                <p:cNvPr id="59" name="筆跡 58">
                  <a:extLst>
                    <a:ext uri="{FF2B5EF4-FFF2-40B4-BE49-F238E27FC236}">
                      <a16:creationId xmlns:a16="http://schemas.microsoft.com/office/drawing/2014/main" id="{F57C46C5-9A07-4DF5-BB80-129344F17ADF}"/>
                    </a:ext>
                  </a:extLst>
                </p:cNvPr>
                <p:cNvPicPr/>
                <p:nvPr/>
              </p:nvPicPr>
              <p:blipFill>
                <a:blip r:embed="rId89"/>
                <a:stretch>
                  <a:fillRect/>
                </a:stretch>
              </p:blipFill>
              <p:spPr>
                <a:xfrm>
                  <a:off x="6293280" y="6104427"/>
                  <a:ext cx="214920" cy="4240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0" name="筆跡 59">
                  <a:extLst>
                    <a:ext uri="{FF2B5EF4-FFF2-40B4-BE49-F238E27FC236}">
                      <a16:creationId xmlns:a16="http://schemas.microsoft.com/office/drawing/2014/main" id="{713ECFC9-4436-4B95-819C-50DC406D4CEE}"/>
                    </a:ext>
                  </a:extLst>
                </p14:cNvPr>
                <p14:cNvContentPartPr/>
                <p14:nvPr/>
              </p14:nvContentPartPr>
              <p14:xfrm>
                <a:off x="6886560" y="6117027"/>
                <a:ext cx="163440" cy="154080"/>
              </p14:xfrm>
            </p:contentPart>
          </mc:Choice>
          <mc:Fallback xmlns="">
            <p:pic>
              <p:nvPicPr>
                <p:cNvPr id="60" name="筆跡 59">
                  <a:extLst>
                    <a:ext uri="{FF2B5EF4-FFF2-40B4-BE49-F238E27FC236}">
                      <a16:creationId xmlns:a16="http://schemas.microsoft.com/office/drawing/2014/main" id="{713ECFC9-4436-4B95-819C-50DC406D4CEE}"/>
                    </a:ext>
                  </a:extLst>
                </p:cNvPr>
                <p:cNvPicPr/>
                <p:nvPr/>
              </p:nvPicPr>
              <p:blipFill>
                <a:blip r:embed="rId91"/>
                <a:stretch>
                  <a:fillRect/>
                </a:stretch>
              </p:blipFill>
              <p:spPr>
                <a:xfrm>
                  <a:off x="6877560" y="6108387"/>
                  <a:ext cx="1810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1" name="筆跡 60">
                  <a:extLst>
                    <a:ext uri="{FF2B5EF4-FFF2-40B4-BE49-F238E27FC236}">
                      <a16:creationId xmlns:a16="http://schemas.microsoft.com/office/drawing/2014/main" id="{C686E1C0-8AA1-4879-92F4-DC837051D369}"/>
                    </a:ext>
                  </a:extLst>
                </p14:cNvPr>
                <p14:cNvContentPartPr/>
                <p14:nvPr/>
              </p14:nvContentPartPr>
              <p14:xfrm>
                <a:off x="6839760" y="6423027"/>
                <a:ext cx="189720" cy="15840"/>
              </p14:xfrm>
            </p:contentPart>
          </mc:Choice>
          <mc:Fallback xmlns="">
            <p:pic>
              <p:nvPicPr>
                <p:cNvPr id="61" name="筆跡 60">
                  <a:extLst>
                    <a:ext uri="{FF2B5EF4-FFF2-40B4-BE49-F238E27FC236}">
                      <a16:creationId xmlns:a16="http://schemas.microsoft.com/office/drawing/2014/main" id="{C686E1C0-8AA1-4879-92F4-DC837051D369}"/>
                    </a:ext>
                  </a:extLst>
                </p:cNvPr>
                <p:cNvPicPr/>
                <p:nvPr/>
              </p:nvPicPr>
              <p:blipFill>
                <a:blip r:embed="rId93"/>
                <a:stretch>
                  <a:fillRect/>
                </a:stretch>
              </p:blipFill>
              <p:spPr>
                <a:xfrm>
                  <a:off x="6831120" y="6414387"/>
                  <a:ext cx="20736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2" name="筆跡 61">
                  <a:extLst>
                    <a:ext uri="{FF2B5EF4-FFF2-40B4-BE49-F238E27FC236}">
                      <a16:creationId xmlns:a16="http://schemas.microsoft.com/office/drawing/2014/main" id="{F1189C8A-9550-417B-B9F8-3B610851C610}"/>
                    </a:ext>
                  </a:extLst>
                </p14:cNvPr>
                <p14:cNvContentPartPr/>
                <p14:nvPr/>
              </p14:nvContentPartPr>
              <p14:xfrm>
                <a:off x="7287240" y="6142587"/>
                <a:ext cx="188280" cy="250200"/>
              </p14:xfrm>
            </p:contentPart>
          </mc:Choice>
          <mc:Fallback xmlns="">
            <p:pic>
              <p:nvPicPr>
                <p:cNvPr id="62" name="筆跡 61">
                  <a:extLst>
                    <a:ext uri="{FF2B5EF4-FFF2-40B4-BE49-F238E27FC236}">
                      <a16:creationId xmlns:a16="http://schemas.microsoft.com/office/drawing/2014/main" id="{F1189C8A-9550-417B-B9F8-3B610851C610}"/>
                    </a:ext>
                  </a:extLst>
                </p:cNvPr>
                <p:cNvPicPr/>
                <p:nvPr/>
              </p:nvPicPr>
              <p:blipFill>
                <a:blip r:embed="rId95"/>
                <a:stretch>
                  <a:fillRect/>
                </a:stretch>
              </p:blipFill>
              <p:spPr>
                <a:xfrm>
                  <a:off x="7278240" y="6133587"/>
                  <a:ext cx="20592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3" name="筆跡 62">
                  <a:extLst>
                    <a:ext uri="{FF2B5EF4-FFF2-40B4-BE49-F238E27FC236}">
                      <a16:creationId xmlns:a16="http://schemas.microsoft.com/office/drawing/2014/main" id="{A0ECD162-6E08-438A-8D92-CAB57228BF3F}"/>
                    </a:ext>
                  </a:extLst>
                </p14:cNvPr>
                <p14:cNvContentPartPr/>
                <p14:nvPr/>
              </p14:nvContentPartPr>
              <p14:xfrm>
                <a:off x="7527360" y="6147267"/>
                <a:ext cx="127800" cy="665280"/>
              </p14:xfrm>
            </p:contentPart>
          </mc:Choice>
          <mc:Fallback xmlns="">
            <p:pic>
              <p:nvPicPr>
                <p:cNvPr id="63" name="筆跡 62">
                  <a:extLst>
                    <a:ext uri="{FF2B5EF4-FFF2-40B4-BE49-F238E27FC236}">
                      <a16:creationId xmlns:a16="http://schemas.microsoft.com/office/drawing/2014/main" id="{A0ECD162-6E08-438A-8D92-CAB57228BF3F}"/>
                    </a:ext>
                  </a:extLst>
                </p:cNvPr>
                <p:cNvPicPr/>
                <p:nvPr/>
              </p:nvPicPr>
              <p:blipFill>
                <a:blip r:embed="rId97"/>
                <a:stretch>
                  <a:fillRect/>
                </a:stretch>
              </p:blipFill>
              <p:spPr>
                <a:xfrm>
                  <a:off x="7518720" y="6138267"/>
                  <a:ext cx="145440" cy="6829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4" name="筆跡 63">
                  <a:extLst>
                    <a:ext uri="{FF2B5EF4-FFF2-40B4-BE49-F238E27FC236}">
                      <a16:creationId xmlns:a16="http://schemas.microsoft.com/office/drawing/2014/main" id="{D8944646-741E-458F-A683-5518BAECB87D}"/>
                    </a:ext>
                  </a:extLst>
                </p14:cNvPr>
                <p14:cNvContentPartPr/>
                <p14:nvPr/>
              </p14:nvContentPartPr>
              <p14:xfrm>
                <a:off x="6039840" y="5911107"/>
                <a:ext cx="9000" cy="119880"/>
              </p14:xfrm>
            </p:contentPart>
          </mc:Choice>
          <mc:Fallback xmlns="">
            <p:pic>
              <p:nvPicPr>
                <p:cNvPr id="64" name="筆跡 63">
                  <a:extLst>
                    <a:ext uri="{FF2B5EF4-FFF2-40B4-BE49-F238E27FC236}">
                      <a16:creationId xmlns:a16="http://schemas.microsoft.com/office/drawing/2014/main" id="{D8944646-741E-458F-A683-5518BAECB87D}"/>
                    </a:ext>
                  </a:extLst>
                </p:cNvPr>
                <p:cNvPicPr/>
                <p:nvPr/>
              </p:nvPicPr>
              <p:blipFill>
                <a:blip r:embed="rId99"/>
                <a:stretch>
                  <a:fillRect/>
                </a:stretch>
              </p:blipFill>
              <p:spPr>
                <a:xfrm>
                  <a:off x="6031200" y="5902467"/>
                  <a:ext cx="2664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5" name="筆跡 64">
                  <a:extLst>
                    <a:ext uri="{FF2B5EF4-FFF2-40B4-BE49-F238E27FC236}">
                      <a16:creationId xmlns:a16="http://schemas.microsoft.com/office/drawing/2014/main" id="{B5F00E2F-0FE6-467D-91F8-A81ADC4B6EC0}"/>
                    </a:ext>
                  </a:extLst>
                </p14:cNvPr>
                <p14:cNvContentPartPr/>
                <p14:nvPr/>
              </p14:nvContentPartPr>
              <p14:xfrm>
                <a:off x="6048480" y="5911107"/>
                <a:ext cx="93240" cy="131400"/>
              </p14:xfrm>
            </p:contentPart>
          </mc:Choice>
          <mc:Fallback xmlns="">
            <p:pic>
              <p:nvPicPr>
                <p:cNvPr id="65" name="筆跡 64">
                  <a:extLst>
                    <a:ext uri="{FF2B5EF4-FFF2-40B4-BE49-F238E27FC236}">
                      <a16:creationId xmlns:a16="http://schemas.microsoft.com/office/drawing/2014/main" id="{B5F00E2F-0FE6-467D-91F8-A81ADC4B6EC0}"/>
                    </a:ext>
                  </a:extLst>
                </p:cNvPr>
                <p:cNvPicPr/>
                <p:nvPr/>
              </p:nvPicPr>
              <p:blipFill>
                <a:blip r:embed="rId101"/>
                <a:stretch>
                  <a:fillRect/>
                </a:stretch>
              </p:blipFill>
              <p:spPr>
                <a:xfrm>
                  <a:off x="6039840" y="5902467"/>
                  <a:ext cx="1108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6" name="筆跡 65">
                  <a:extLst>
                    <a:ext uri="{FF2B5EF4-FFF2-40B4-BE49-F238E27FC236}">
                      <a16:creationId xmlns:a16="http://schemas.microsoft.com/office/drawing/2014/main" id="{97519764-5302-4AED-A350-E905D8317313}"/>
                    </a:ext>
                  </a:extLst>
                </p14:cNvPr>
                <p14:cNvContentPartPr/>
                <p14:nvPr/>
              </p14:nvContentPartPr>
              <p14:xfrm>
                <a:off x="7784040" y="5939907"/>
                <a:ext cx="3600" cy="123480"/>
              </p14:xfrm>
            </p:contentPart>
          </mc:Choice>
          <mc:Fallback xmlns="">
            <p:pic>
              <p:nvPicPr>
                <p:cNvPr id="66" name="筆跡 65">
                  <a:extLst>
                    <a:ext uri="{FF2B5EF4-FFF2-40B4-BE49-F238E27FC236}">
                      <a16:creationId xmlns:a16="http://schemas.microsoft.com/office/drawing/2014/main" id="{97519764-5302-4AED-A350-E905D8317313}"/>
                    </a:ext>
                  </a:extLst>
                </p:cNvPr>
                <p:cNvPicPr/>
                <p:nvPr/>
              </p:nvPicPr>
              <p:blipFill>
                <a:blip r:embed="rId103"/>
                <a:stretch>
                  <a:fillRect/>
                </a:stretch>
              </p:blipFill>
              <p:spPr>
                <a:xfrm>
                  <a:off x="7775400" y="5931267"/>
                  <a:ext cx="2124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7" name="筆跡 66">
                  <a:extLst>
                    <a:ext uri="{FF2B5EF4-FFF2-40B4-BE49-F238E27FC236}">
                      <a16:creationId xmlns:a16="http://schemas.microsoft.com/office/drawing/2014/main" id="{CFD08DCE-E504-46B0-8D42-697763D59792}"/>
                    </a:ext>
                  </a:extLst>
                </p14:cNvPr>
                <p14:cNvContentPartPr/>
                <p14:nvPr/>
              </p14:nvContentPartPr>
              <p14:xfrm>
                <a:off x="7869720" y="5945667"/>
                <a:ext cx="23760" cy="163800"/>
              </p14:xfrm>
            </p:contentPart>
          </mc:Choice>
          <mc:Fallback xmlns="">
            <p:pic>
              <p:nvPicPr>
                <p:cNvPr id="67" name="筆跡 66">
                  <a:extLst>
                    <a:ext uri="{FF2B5EF4-FFF2-40B4-BE49-F238E27FC236}">
                      <a16:creationId xmlns:a16="http://schemas.microsoft.com/office/drawing/2014/main" id="{CFD08DCE-E504-46B0-8D42-697763D59792}"/>
                    </a:ext>
                  </a:extLst>
                </p:cNvPr>
                <p:cNvPicPr/>
                <p:nvPr/>
              </p:nvPicPr>
              <p:blipFill>
                <a:blip r:embed="rId105"/>
                <a:stretch>
                  <a:fillRect/>
                </a:stretch>
              </p:blipFill>
              <p:spPr>
                <a:xfrm>
                  <a:off x="7860720" y="5937027"/>
                  <a:ext cx="414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9" name="筆跡 68">
                  <a:extLst>
                    <a:ext uri="{FF2B5EF4-FFF2-40B4-BE49-F238E27FC236}">
                      <a16:creationId xmlns:a16="http://schemas.microsoft.com/office/drawing/2014/main" id="{FF80A1C8-1E79-4F1A-9488-0497F946760B}"/>
                    </a:ext>
                  </a:extLst>
                </p14:cNvPr>
                <p14:cNvContentPartPr/>
                <p14:nvPr/>
              </p14:nvContentPartPr>
              <p14:xfrm>
                <a:off x="4055160" y="5208387"/>
                <a:ext cx="1575720" cy="287640"/>
              </p14:xfrm>
            </p:contentPart>
          </mc:Choice>
          <mc:Fallback xmlns="">
            <p:pic>
              <p:nvPicPr>
                <p:cNvPr id="69" name="筆跡 68">
                  <a:extLst>
                    <a:ext uri="{FF2B5EF4-FFF2-40B4-BE49-F238E27FC236}">
                      <a16:creationId xmlns:a16="http://schemas.microsoft.com/office/drawing/2014/main" id="{FF80A1C8-1E79-4F1A-9488-0497F946760B}"/>
                    </a:ext>
                  </a:extLst>
                </p:cNvPr>
                <p:cNvPicPr/>
                <p:nvPr/>
              </p:nvPicPr>
              <p:blipFill>
                <a:blip r:embed="rId107"/>
                <a:stretch>
                  <a:fillRect/>
                </a:stretch>
              </p:blipFill>
              <p:spPr>
                <a:xfrm>
                  <a:off x="4046160" y="5199387"/>
                  <a:ext cx="159336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0" name="筆跡 69">
                  <a:extLst>
                    <a:ext uri="{FF2B5EF4-FFF2-40B4-BE49-F238E27FC236}">
                      <a16:creationId xmlns:a16="http://schemas.microsoft.com/office/drawing/2014/main" id="{767D4FAC-343B-415D-A4C4-886273658E71}"/>
                    </a:ext>
                  </a:extLst>
                </p14:cNvPr>
                <p14:cNvContentPartPr/>
                <p14:nvPr/>
              </p14:nvContentPartPr>
              <p14:xfrm>
                <a:off x="5365200" y="5135667"/>
                <a:ext cx="302040" cy="444600"/>
              </p14:xfrm>
            </p:contentPart>
          </mc:Choice>
          <mc:Fallback xmlns="">
            <p:pic>
              <p:nvPicPr>
                <p:cNvPr id="70" name="筆跡 69">
                  <a:extLst>
                    <a:ext uri="{FF2B5EF4-FFF2-40B4-BE49-F238E27FC236}">
                      <a16:creationId xmlns:a16="http://schemas.microsoft.com/office/drawing/2014/main" id="{767D4FAC-343B-415D-A4C4-886273658E71}"/>
                    </a:ext>
                  </a:extLst>
                </p:cNvPr>
                <p:cNvPicPr/>
                <p:nvPr/>
              </p:nvPicPr>
              <p:blipFill>
                <a:blip r:embed="rId109"/>
                <a:stretch>
                  <a:fillRect/>
                </a:stretch>
              </p:blipFill>
              <p:spPr>
                <a:xfrm>
                  <a:off x="5356200" y="5127027"/>
                  <a:ext cx="31968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1" name="筆跡 70">
                  <a:extLst>
                    <a:ext uri="{FF2B5EF4-FFF2-40B4-BE49-F238E27FC236}">
                      <a16:creationId xmlns:a16="http://schemas.microsoft.com/office/drawing/2014/main" id="{EB9AADAE-1B56-4EA6-916B-CE1E56042A1B}"/>
                    </a:ext>
                  </a:extLst>
                </p14:cNvPr>
                <p14:cNvContentPartPr/>
                <p14:nvPr/>
              </p14:nvContentPartPr>
              <p14:xfrm>
                <a:off x="5946960" y="5456787"/>
                <a:ext cx="2189520" cy="225720"/>
              </p14:xfrm>
            </p:contentPart>
          </mc:Choice>
          <mc:Fallback xmlns="">
            <p:pic>
              <p:nvPicPr>
                <p:cNvPr id="71" name="筆跡 70">
                  <a:extLst>
                    <a:ext uri="{FF2B5EF4-FFF2-40B4-BE49-F238E27FC236}">
                      <a16:creationId xmlns:a16="http://schemas.microsoft.com/office/drawing/2014/main" id="{EB9AADAE-1B56-4EA6-916B-CE1E56042A1B}"/>
                    </a:ext>
                  </a:extLst>
                </p:cNvPr>
                <p:cNvPicPr/>
                <p:nvPr/>
              </p:nvPicPr>
              <p:blipFill>
                <a:blip r:embed="rId111"/>
                <a:stretch>
                  <a:fillRect/>
                </a:stretch>
              </p:blipFill>
              <p:spPr>
                <a:xfrm>
                  <a:off x="5937960" y="5448147"/>
                  <a:ext cx="22071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3" name="筆跡 72">
                  <a:extLst>
                    <a:ext uri="{FF2B5EF4-FFF2-40B4-BE49-F238E27FC236}">
                      <a16:creationId xmlns:a16="http://schemas.microsoft.com/office/drawing/2014/main" id="{9AFDC9B6-ACA3-4512-B4D9-72079D232A5D}"/>
                    </a:ext>
                  </a:extLst>
                </p14:cNvPr>
                <p14:cNvContentPartPr/>
                <p14:nvPr/>
              </p14:nvContentPartPr>
              <p14:xfrm>
                <a:off x="7229280" y="6613827"/>
                <a:ext cx="471960" cy="20160"/>
              </p14:xfrm>
            </p:contentPart>
          </mc:Choice>
          <mc:Fallback xmlns="">
            <p:pic>
              <p:nvPicPr>
                <p:cNvPr id="73" name="筆跡 72">
                  <a:extLst>
                    <a:ext uri="{FF2B5EF4-FFF2-40B4-BE49-F238E27FC236}">
                      <a16:creationId xmlns:a16="http://schemas.microsoft.com/office/drawing/2014/main" id="{9AFDC9B6-ACA3-4512-B4D9-72079D232A5D}"/>
                    </a:ext>
                  </a:extLst>
                </p:cNvPr>
                <p:cNvPicPr/>
                <p:nvPr/>
              </p:nvPicPr>
              <p:blipFill>
                <a:blip r:embed="rId113"/>
                <a:stretch>
                  <a:fillRect/>
                </a:stretch>
              </p:blipFill>
              <p:spPr>
                <a:xfrm>
                  <a:off x="7220280" y="6604827"/>
                  <a:ext cx="4896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4" name="筆跡 73">
                  <a:extLst>
                    <a:ext uri="{FF2B5EF4-FFF2-40B4-BE49-F238E27FC236}">
                      <a16:creationId xmlns:a16="http://schemas.microsoft.com/office/drawing/2014/main" id="{B52E8C5D-10EB-4E34-B487-ADC58F250FBB}"/>
                    </a:ext>
                  </a:extLst>
                </p14:cNvPr>
                <p14:cNvContentPartPr/>
                <p14:nvPr/>
              </p14:nvContentPartPr>
              <p14:xfrm>
                <a:off x="7408920" y="6681147"/>
                <a:ext cx="240840" cy="67680"/>
              </p14:xfrm>
            </p:contentPart>
          </mc:Choice>
          <mc:Fallback xmlns="">
            <p:pic>
              <p:nvPicPr>
                <p:cNvPr id="74" name="筆跡 73">
                  <a:extLst>
                    <a:ext uri="{FF2B5EF4-FFF2-40B4-BE49-F238E27FC236}">
                      <a16:creationId xmlns:a16="http://schemas.microsoft.com/office/drawing/2014/main" id="{B52E8C5D-10EB-4E34-B487-ADC58F250FBB}"/>
                    </a:ext>
                  </a:extLst>
                </p:cNvPr>
                <p:cNvPicPr/>
                <p:nvPr/>
              </p:nvPicPr>
              <p:blipFill>
                <a:blip r:embed="rId115"/>
                <a:stretch>
                  <a:fillRect/>
                </a:stretch>
              </p:blipFill>
              <p:spPr>
                <a:xfrm>
                  <a:off x="7399920" y="6672147"/>
                  <a:ext cx="258480" cy="8532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3.19</a:t>
            </a:r>
            <a:endParaRPr lang="zh-TW" altLang="en-US" dirty="0"/>
          </a:p>
        </p:txBody>
      </p:sp>
      <p:pic>
        <p:nvPicPr>
          <p:cNvPr id="56322" name="Picture 2"/>
          <p:cNvPicPr>
            <a:picLocks noGrp="1" noChangeAspect="1" noChangeArrowheads="1"/>
          </p:cNvPicPr>
          <p:nvPr>
            <p:ph idx="1"/>
          </p:nvPr>
        </p:nvPicPr>
        <p:blipFill>
          <a:blip r:embed="rId2" cstate="print"/>
          <a:srcRect b="58248"/>
          <a:stretch>
            <a:fillRect/>
          </a:stretch>
        </p:blipFill>
        <p:spPr bwMode="auto">
          <a:xfrm>
            <a:off x="323850" y="1424131"/>
            <a:ext cx="8496300" cy="200486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F94C5DEA-65F5-4E32-8ADC-E7DC87DEC352}"/>
              </a:ext>
            </a:extLst>
          </p:cNvPr>
          <p:cNvSpPr>
            <a:spLocks noGrp="1"/>
          </p:cNvSpPr>
          <p:nvPr>
            <p:ph type="sldNum" sz="quarter" idx="12"/>
          </p:nvPr>
        </p:nvSpPr>
        <p:spPr/>
        <p:txBody>
          <a:bodyPr/>
          <a:lstStyle/>
          <a:p>
            <a:fld id="{8632C2C5-20A0-4062-ADB6-29D76B962CAE}" type="slidenum">
              <a:rPr lang="zh-TW" altLang="en-US" smtClean="0"/>
              <a:pPr/>
              <a:t>5</a:t>
            </a:fld>
            <a:endParaRPr lang="zh-TW" altLang="en-US"/>
          </a:p>
        </p:txBody>
      </p:sp>
      <p:pic>
        <p:nvPicPr>
          <p:cNvPr id="5" name="Picture 2"/>
          <p:cNvPicPr>
            <a:picLocks noChangeAspect="1" noChangeArrowheads="1"/>
          </p:cNvPicPr>
          <p:nvPr/>
        </p:nvPicPr>
        <p:blipFill>
          <a:blip r:embed="rId2" cstate="print"/>
          <a:srcRect t="43488"/>
          <a:stretch>
            <a:fillRect/>
          </a:stretch>
        </p:blipFill>
        <p:spPr bwMode="auto">
          <a:xfrm>
            <a:off x="323850" y="3501008"/>
            <a:ext cx="8496300" cy="2713669"/>
          </a:xfrm>
          <a:prstGeom prst="rect">
            <a:avLst/>
          </a:prstGeom>
          <a:noFill/>
          <a:ln w="9525">
            <a:noFill/>
            <a:miter lim="800000"/>
            <a:headEnd/>
            <a:tailEnd/>
          </a:ln>
          <a:effectLst/>
        </p:spPr>
      </p:pic>
      <p:grpSp>
        <p:nvGrpSpPr>
          <p:cNvPr id="10" name="群組 9">
            <a:extLst>
              <a:ext uri="{FF2B5EF4-FFF2-40B4-BE49-F238E27FC236}">
                <a16:creationId xmlns:a16="http://schemas.microsoft.com/office/drawing/2014/main" id="{CAB23C99-CA4F-4727-B499-2D97EA870187}"/>
              </a:ext>
            </a:extLst>
          </p:cNvPr>
          <p:cNvGrpSpPr/>
          <p:nvPr/>
        </p:nvGrpSpPr>
        <p:grpSpPr>
          <a:xfrm>
            <a:off x="2770822" y="2660204"/>
            <a:ext cx="1577880" cy="142200"/>
            <a:chOff x="2770822" y="2660204"/>
            <a:chExt cx="1577880" cy="142200"/>
          </a:xfrm>
        </p:grpSpPr>
        <mc:AlternateContent xmlns:mc="http://schemas.openxmlformats.org/markup-compatibility/2006" xmlns:p14="http://schemas.microsoft.com/office/powerpoint/2010/main">
          <mc:Choice Requires="p14">
            <p:contentPart p14:bwMode="auto" r:id="rId3">
              <p14:nvContentPartPr>
                <p14:cNvPr id="4" name="筆跡 3">
                  <a:extLst>
                    <a:ext uri="{FF2B5EF4-FFF2-40B4-BE49-F238E27FC236}">
                      <a16:creationId xmlns:a16="http://schemas.microsoft.com/office/drawing/2014/main" id="{5E1847F1-F928-49F1-8237-931A2F371D0C}"/>
                    </a:ext>
                  </a:extLst>
                </p14:cNvPr>
                <p14:cNvContentPartPr/>
                <p14:nvPr/>
              </p14:nvContentPartPr>
              <p14:xfrm>
                <a:off x="3904822" y="2677124"/>
                <a:ext cx="339840" cy="360"/>
              </p14:xfrm>
            </p:contentPart>
          </mc:Choice>
          <mc:Fallback xmlns="">
            <p:pic>
              <p:nvPicPr>
                <p:cNvPr id="4" name="筆跡 3">
                  <a:extLst>
                    <a:ext uri="{FF2B5EF4-FFF2-40B4-BE49-F238E27FC236}">
                      <a16:creationId xmlns:a16="http://schemas.microsoft.com/office/drawing/2014/main" id="{5E1847F1-F928-49F1-8237-931A2F371D0C}"/>
                    </a:ext>
                  </a:extLst>
                </p:cNvPr>
                <p:cNvPicPr/>
                <p:nvPr/>
              </p:nvPicPr>
              <p:blipFill>
                <a:blip r:embed="rId4"/>
                <a:stretch>
                  <a:fillRect/>
                </a:stretch>
              </p:blipFill>
              <p:spPr>
                <a:xfrm>
                  <a:off x="3895822" y="2668124"/>
                  <a:ext cx="357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筆跡 5">
                  <a:extLst>
                    <a:ext uri="{FF2B5EF4-FFF2-40B4-BE49-F238E27FC236}">
                      <a16:creationId xmlns:a16="http://schemas.microsoft.com/office/drawing/2014/main" id="{86AE61A4-6821-4C00-9E09-0347D18B4D0A}"/>
                    </a:ext>
                  </a:extLst>
                </p14:cNvPr>
                <p14:cNvContentPartPr/>
                <p14:nvPr/>
              </p14:nvContentPartPr>
              <p14:xfrm>
                <a:off x="3883582" y="2758484"/>
                <a:ext cx="465120" cy="43920"/>
              </p14:xfrm>
            </p:contentPart>
          </mc:Choice>
          <mc:Fallback xmlns="">
            <p:pic>
              <p:nvPicPr>
                <p:cNvPr id="6" name="筆跡 5">
                  <a:extLst>
                    <a:ext uri="{FF2B5EF4-FFF2-40B4-BE49-F238E27FC236}">
                      <a16:creationId xmlns:a16="http://schemas.microsoft.com/office/drawing/2014/main" id="{86AE61A4-6821-4C00-9E09-0347D18B4D0A}"/>
                    </a:ext>
                  </a:extLst>
                </p:cNvPr>
                <p:cNvPicPr/>
                <p:nvPr/>
              </p:nvPicPr>
              <p:blipFill>
                <a:blip r:embed="rId6"/>
                <a:stretch>
                  <a:fillRect/>
                </a:stretch>
              </p:blipFill>
              <p:spPr>
                <a:xfrm>
                  <a:off x="3874942" y="2749484"/>
                  <a:ext cx="48276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筆跡 8">
                  <a:extLst>
                    <a:ext uri="{FF2B5EF4-FFF2-40B4-BE49-F238E27FC236}">
                      <a16:creationId xmlns:a16="http://schemas.microsoft.com/office/drawing/2014/main" id="{B2C441F8-2181-48EB-B9DE-845E21C62CDC}"/>
                    </a:ext>
                  </a:extLst>
                </p14:cNvPr>
                <p14:cNvContentPartPr/>
                <p14:nvPr/>
              </p14:nvContentPartPr>
              <p14:xfrm>
                <a:off x="2770822" y="2660204"/>
                <a:ext cx="718560" cy="99000"/>
              </p14:xfrm>
            </p:contentPart>
          </mc:Choice>
          <mc:Fallback xmlns="">
            <p:pic>
              <p:nvPicPr>
                <p:cNvPr id="9" name="筆跡 8">
                  <a:extLst>
                    <a:ext uri="{FF2B5EF4-FFF2-40B4-BE49-F238E27FC236}">
                      <a16:creationId xmlns:a16="http://schemas.microsoft.com/office/drawing/2014/main" id="{B2C441F8-2181-48EB-B9DE-845E21C62CDC}"/>
                    </a:ext>
                  </a:extLst>
                </p:cNvPr>
                <p:cNvPicPr/>
                <p:nvPr/>
              </p:nvPicPr>
              <p:blipFill>
                <a:blip r:embed="rId8"/>
                <a:stretch>
                  <a:fillRect/>
                </a:stretch>
              </p:blipFill>
              <p:spPr>
                <a:xfrm>
                  <a:off x="2761822" y="2651204"/>
                  <a:ext cx="736200" cy="116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1" name="筆跡 10">
                <a:extLst>
                  <a:ext uri="{FF2B5EF4-FFF2-40B4-BE49-F238E27FC236}">
                    <a16:creationId xmlns:a16="http://schemas.microsoft.com/office/drawing/2014/main" id="{2C335297-5B82-4FB7-B3A2-E62009B160B7}"/>
                  </a:ext>
                </a:extLst>
              </p14:cNvPr>
              <p14:cNvContentPartPr/>
              <p14:nvPr/>
            </p14:nvContentPartPr>
            <p14:xfrm>
              <a:off x="5678182" y="2249804"/>
              <a:ext cx="398160" cy="45720"/>
            </p14:xfrm>
          </p:contentPart>
        </mc:Choice>
        <mc:Fallback xmlns="">
          <p:pic>
            <p:nvPicPr>
              <p:cNvPr id="11" name="筆跡 10">
                <a:extLst>
                  <a:ext uri="{FF2B5EF4-FFF2-40B4-BE49-F238E27FC236}">
                    <a16:creationId xmlns:a16="http://schemas.microsoft.com/office/drawing/2014/main" id="{2C335297-5B82-4FB7-B3A2-E62009B160B7}"/>
                  </a:ext>
                </a:extLst>
              </p:cNvPr>
              <p:cNvPicPr/>
              <p:nvPr/>
            </p:nvPicPr>
            <p:blipFill>
              <a:blip r:embed="rId10"/>
              <a:stretch>
                <a:fillRect/>
              </a:stretch>
            </p:blipFill>
            <p:spPr>
              <a:xfrm>
                <a:off x="5669182" y="2241164"/>
                <a:ext cx="415800" cy="63360"/>
              </a:xfrm>
              <a:prstGeom prst="rect">
                <a:avLst/>
              </a:prstGeom>
            </p:spPr>
          </p:pic>
        </mc:Fallback>
      </mc:AlternateContent>
      <p:grpSp>
        <p:nvGrpSpPr>
          <p:cNvPr id="31" name="群組 30">
            <a:extLst>
              <a:ext uri="{FF2B5EF4-FFF2-40B4-BE49-F238E27FC236}">
                <a16:creationId xmlns:a16="http://schemas.microsoft.com/office/drawing/2014/main" id="{DB6AA2EF-5A67-448F-A9B2-C921F6E0B69C}"/>
              </a:ext>
            </a:extLst>
          </p:cNvPr>
          <p:cNvGrpSpPr/>
          <p:nvPr/>
        </p:nvGrpSpPr>
        <p:grpSpPr>
          <a:xfrm>
            <a:off x="7180462" y="2816804"/>
            <a:ext cx="614160" cy="687240"/>
            <a:chOff x="7180462" y="2816804"/>
            <a:chExt cx="614160" cy="687240"/>
          </a:xfrm>
        </p:grpSpPr>
        <mc:AlternateContent xmlns:mc="http://schemas.openxmlformats.org/markup-compatibility/2006" xmlns:p14="http://schemas.microsoft.com/office/powerpoint/2010/main">
          <mc:Choice Requires="p14">
            <p:contentPart p14:bwMode="auto" r:id="rId11">
              <p14:nvContentPartPr>
                <p14:cNvPr id="14" name="筆跡 13">
                  <a:extLst>
                    <a:ext uri="{FF2B5EF4-FFF2-40B4-BE49-F238E27FC236}">
                      <a16:creationId xmlns:a16="http://schemas.microsoft.com/office/drawing/2014/main" id="{436A7EC6-684B-4A6F-94B2-D022D0329BEF}"/>
                    </a:ext>
                  </a:extLst>
                </p14:cNvPr>
                <p14:cNvContentPartPr/>
                <p14:nvPr/>
              </p14:nvContentPartPr>
              <p14:xfrm>
                <a:off x="7270822" y="2855684"/>
                <a:ext cx="45360" cy="277560"/>
              </p14:xfrm>
            </p:contentPart>
          </mc:Choice>
          <mc:Fallback xmlns="">
            <p:pic>
              <p:nvPicPr>
                <p:cNvPr id="14" name="筆跡 13">
                  <a:extLst>
                    <a:ext uri="{FF2B5EF4-FFF2-40B4-BE49-F238E27FC236}">
                      <a16:creationId xmlns:a16="http://schemas.microsoft.com/office/drawing/2014/main" id="{436A7EC6-684B-4A6F-94B2-D022D0329BEF}"/>
                    </a:ext>
                  </a:extLst>
                </p:cNvPr>
                <p:cNvPicPr/>
                <p:nvPr/>
              </p:nvPicPr>
              <p:blipFill>
                <a:blip r:embed="rId12"/>
                <a:stretch>
                  <a:fillRect/>
                </a:stretch>
              </p:blipFill>
              <p:spPr>
                <a:xfrm>
                  <a:off x="7262182" y="2846684"/>
                  <a:ext cx="6300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筆跡 14">
                  <a:extLst>
                    <a:ext uri="{FF2B5EF4-FFF2-40B4-BE49-F238E27FC236}">
                      <a16:creationId xmlns:a16="http://schemas.microsoft.com/office/drawing/2014/main" id="{35D10F5C-41DF-4258-96F8-D03177712159}"/>
                    </a:ext>
                  </a:extLst>
                </p14:cNvPr>
                <p14:cNvContentPartPr/>
                <p14:nvPr/>
              </p14:nvContentPartPr>
              <p14:xfrm>
                <a:off x="7180462" y="2966204"/>
                <a:ext cx="56880" cy="81720"/>
              </p14:xfrm>
            </p:contentPart>
          </mc:Choice>
          <mc:Fallback xmlns="">
            <p:pic>
              <p:nvPicPr>
                <p:cNvPr id="15" name="筆跡 14">
                  <a:extLst>
                    <a:ext uri="{FF2B5EF4-FFF2-40B4-BE49-F238E27FC236}">
                      <a16:creationId xmlns:a16="http://schemas.microsoft.com/office/drawing/2014/main" id="{35D10F5C-41DF-4258-96F8-D03177712159}"/>
                    </a:ext>
                  </a:extLst>
                </p:cNvPr>
                <p:cNvPicPr/>
                <p:nvPr/>
              </p:nvPicPr>
              <p:blipFill>
                <a:blip r:embed="rId14"/>
                <a:stretch>
                  <a:fillRect/>
                </a:stretch>
              </p:blipFill>
              <p:spPr>
                <a:xfrm>
                  <a:off x="7171822" y="2957564"/>
                  <a:ext cx="7452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筆跡 15">
                  <a:extLst>
                    <a:ext uri="{FF2B5EF4-FFF2-40B4-BE49-F238E27FC236}">
                      <a16:creationId xmlns:a16="http://schemas.microsoft.com/office/drawing/2014/main" id="{658824E0-6C55-42A3-B86C-1422FB19DAA1}"/>
                    </a:ext>
                  </a:extLst>
                </p14:cNvPr>
                <p14:cNvContentPartPr/>
                <p14:nvPr/>
              </p14:nvContentPartPr>
              <p14:xfrm>
                <a:off x="7411582" y="2960444"/>
                <a:ext cx="3600" cy="159120"/>
              </p14:xfrm>
            </p:contentPart>
          </mc:Choice>
          <mc:Fallback xmlns="">
            <p:pic>
              <p:nvPicPr>
                <p:cNvPr id="16" name="筆跡 15">
                  <a:extLst>
                    <a:ext uri="{FF2B5EF4-FFF2-40B4-BE49-F238E27FC236}">
                      <a16:creationId xmlns:a16="http://schemas.microsoft.com/office/drawing/2014/main" id="{658824E0-6C55-42A3-B86C-1422FB19DAA1}"/>
                    </a:ext>
                  </a:extLst>
                </p:cNvPr>
                <p:cNvPicPr/>
                <p:nvPr/>
              </p:nvPicPr>
              <p:blipFill>
                <a:blip r:embed="rId16"/>
                <a:stretch>
                  <a:fillRect/>
                </a:stretch>
              </p:blipFill>
              <p:spPr>
                <a:xfrm>
                  <a:off x="7402942" y="2951804"/>
                  <a:ext cx="2124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筆跡 16">
                  <a:extLst>
                    <a:ext uri="{FF2B5EF4-FFF2-40B4-BE49-F238E27FC236}">
                      <a16:creationId xmlns:a16="http://schemas.microsoft.com/office/drawing/2014/main" id="{5CA685EE-BCA2-46EC-BC2A-9912A7121881}"/>
                    </a:ext>
                  </a:extLst>
                </p14:cNvPr>
                <p14:cNvContentPartPr/>
                <p14:nvPr/>
              </p14:nvContentPartPr>
              <p14:xfrm>
                <a:off x="7489702" y="2894204"/>
                <a:ext cx="81720" cy="199800"/>
              </p14:xfrm>
            </p:contentPart>
          </mc:Choice>
          <mc:Fallback xmlns="">
            <p:pic>
              <p:nvPicPr>
                <p:cNvPr id="17" name="筆跡 16">
                  <a:extLst>
                    <a:ext uri="{FF2B5EF4-FFF2-40B4-BE49-F238E27FC236}">
                      <a16:creationId xmlns:a16="http://schemas.microsoft.com/office/drawing/2014/main" id="{5CA685EE-BCA2-46EC-BC2A-9912A7121881}"/>
                    </a:ext>
                  </a:extLst>
                </p:cNvPr>
                <p:cNvPicPr/>
                <p:nvPr/>
              </p:nvPicPr>
              <p:blipFill>
                <a:blip r:embed="rId18"/>
                <a:stretch>
                  <a:fillRect/>
                </a:stretch>
              </p:blipFill>
              <p:spPr>
                <a:xfrm>
                  <a:off x="7481062" y="2885204"/>
                  <a:ext cx="993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筆跡 17">
                  <a:extLst>
                    <a:ext uri="{FF2B5EF4-FFF2-40B4-BE49-F238E27FC236}">
                      <a16:creationId xmlns:a16="http://schemas.microsoft.com/office/drawing/2014/main" id="{AEA69FB8-56C2-45FF-B3BE-DBAC380D971A}"/>
                    </a:ext>
                  </a:extLst>
                </p14:cNvPr>
                <p14:cNvContentPartPr/>
                <p14:nvPr/>
              </p14:nvContentPartPr>
              <p14:xfrm>
                <a:off x="7637302" y="2834084"/>
                <a:ext cx="119880" cy="13680"/>
              </p14:xfrm>
            </p:contentPart>
          </mc:Choice>
          <mc:Fallback xmlns="">
            <p:pic>
              <p:nvPicPr>
                <p:cNvPr id="18" name="筆跡 17">
                  <a:extLst>
                    <a:ext uri="{FF2B5EF4-FFF2-40B4-BE49-F238E27FC236}">
                      <a16:creationId xmlns:a16="http://schemas.microsoft.com/office/drawing/2014/main" id="{AEA69FB8-56C2-45FF-B3BE-DBAC380D971A}"/>
                    </a:ext>
                  </a:extLst>
                </p:cNvPr>
                <p:cNvPicPr/>
                <p:nvPr/>
              </p:nvPicPr>
              <p:blipFill>
                <a:blip r:embed="rId20"/>
                <a:stretch>
                  <a:fillRect/>
                </a:stretch>
              </p:blipFill>
              <p:spPr>
                <a:xfrm>
                  <a:off x="7628662" y="2825084"/>
                  <a:ext cx="1375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筆跡 18">
                  <a:extLst>
                    <a:ext uri="{FF2B5EF4-FFF2-40B4-BE49-F238E27FC236}">
                      <a16:creationId xmlns:a16="http://schemas.microsoft.com/office/drawing/2014/main" id="{59D90E47-0A76-4250-A85F-D22266C407A1}"/>
                    </a:ext>
                  </a:extLst>
                </p14:cNvPr>
                <p14:cNvContentPartPr/>
                <p14:nvPr/>
              </p14:nvContentPartPr>
              <p14:xfrm>
                <a:off x="7665382" y="2816804"/>
                <a:ext cx="79560" cy="130680"/>
              </p14:xfrm>
            </p:contentPart>
          </mc:Choice>
          <mc:Fallback xmlns="">
            <p:pic>
              <p:nvPicPr>
                <p:cNvPr id="19" name="筆跡 18">
                  <a:extLst>
                    <a:ext uri="{FF2B5EF4-FFF2-40B4-BE49-F238E27FC236}">
                      <a16:creationId xmlns:a16="http://schemas.microsoft.com/office/drawing/2014/main" id="{59D90E47-0A76-4250-A85F-D22266C407A1}"/>
                    </a:ext>
                  </a:extLst>
                </p:cNvPr>
                <p:cNvPicPr/>
                <p:nvPr/>
              </p:nvPicPr>
              <p:blipFill>
                <a:blip r:embed="rId22"/>
                <a:stretch>
                  <a:fillRect/>
                </a:stretch>
              </p:blipFill>
              <p:spPr>
                <a:xfrm>
                  <a:off x="7656382" y="2808164"/>
                  <a:ext cx="9720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筆跡 19">
                  <a:extLst>
                    <a:ext uri="{FF2B5EF4-FFF2-40B4-BE49-F238E27FC236}">
                      <a16:creationId xmlns:a16="http://schemas.microsoft.com/office/drawing/2014/main" id="{EB5615AF-28AB-479B-83D5-F8520C41820D}"/>
                    </a:ext>
                  </a:extLst>
                </p14:cNvPr>
                <p14:cNvContentPartPr/>
                <p14:nvPr/>
              </p14:nvContentPartPr>
              <p14:xfrm>
                <a:off x="7618582" y="2971964"/>
                <a:ext cx="172800" cy="24480"/>
              </p14:xfrm>
            </p:contentPart>
          </mc:Choice>
          <mc:Fallback xmlns="">
            <p:pic>
              <p:nvPicPr>
                <p:cNvPr id="20" name="筆跡 19">
                  <a:extLst>
                    <a:ext uri="{FF2B5EF4-FFF2-40B4-BE49-F238E27FC236}">
                      <a16:creationId xmlns:a16="http://schemas.microsoft.com/office/drawing/2014/main" id="{EB5615AF-28AB-479B-83D5-F8520C41820D}"/>
                    </a:ext>
                  </a:extLst>
                </p:cNvPr>
                <p:cNvPicPr/>
                <p:nvPr/>
              </p:nvPicPr>
              <p:blipFill>
                <a:blip r:embed="rId24"/>
                <a:stretch>
                  <a:fillRect/>
                </a:stretch>
              </p:blipFill>
              <p:spPr>
                <a:xfrm>
                  <a:off x="7609582" y="2962964"/>
                  <a:ext cx="190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筆跡 20">
                  <a:extLst>
                    <a:ext uri="{FF2B5EF4-FFF2-40B4-BE49-F238E27FC236}">
                      <a16:creationId xmlns:a16="http://schemas.microsoft.com/office/drawing/2014/main" id="{459D7802-E481-4149-8FE6-D08085A77DCA}"/>
                    </a:ext>
                  </a:extLst>
                </p14:cNvPr>
                <p14:cNvContentPartPr/>
                <p14:nvPr/>
              </p14:nvContentPartPr>
              <p14:xfrm>
                <a:off x="7656382" y="2951084"/>
                <a:ext cx="65160" cy="196920"/>
              </p14:xfrm>
            </p:contentPart>
          </mc:Choice>
          <mc:Fallback xmlns="">
            <p:pic>
              <p:nvPicPr>
                <p:cNvPr id="21" name="筆跡 20">
                  <a:extLst>
                    <a:ext uri="{FF2B5EF4-FFF2-40B4-BE49-F238E27FC236}">
                      <a16:creationId xmlns:a16="http://schemas.microsoft.com/office/drawing/2014/main" id="{459D7802-E481-4149-8FE6-D08085A77DCA}"/>
                    </a:ext>
                  </a:extLst>
                </p:cNvPr>
                <p:cNvPicPr/>
                <p:nvPr/>
              </p:nvPicPr>
              <p:blipFill>
                <a:blip r:embed="rId26"/>
                <a:stretch>
                  <a:fillRect/>
                </a:stretch>
              </p:blipFill>
              <p:spPr>
                <a:xfrm>
                  <a:off x="7647742" y="2942444"/>
                  <a:ext cx="8280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筆跡 21">
                  <a:extLst>
                    <a:ext uri="{FF2B5EF4-FFF2-40B4-BE49-F238E27FC236}">
                      <a16:creationId xmlns:a16="http://schemas.microsoft.com/office/drawing/2014/main" id="{8DDBA915-3FDB-4CB3-98C3-BEFC28F4D3D9}"/>
                    </a:ext>
                  </a:extLst>
                </p14:cNvPr>
                <p14:cNvContentPartPr/>
                <p14:nvPr/>
              </p14:nvContentPartPr>
              <p14:xfrm>
                <a:off x="7277302" y="3193004"/>
                <a:ext cx="177840" cy="246600"/>
              </p14:xfrm>
            </p:contentPart>
          </mc:Choice>
          <mc:Fallback xmlns="">
            <p:pic>
              <p:nvPicPr>
                <p:cNvPr id="22" name="筆跡 21">
                  <a:extLst>
                    <a:ext uri="{FF2B5EF4-FFF2-40B4-BE49-F238E27FC236}">
                      <a16:creationId xmlns:a16="http://schemas.microsoft.com/office/drawing/2014/main" id="{8DDBA915-3FDB-4CB3-98C3-BEFC28F4D3D9}"/>
                    </a:ext>
                  </a:extLst>
                </p:cNvPr>
                <p:cNvPicPr/>
                <p:nvPr/>
              </p:nvPicPr>
              <p:blipFill>
                <a:blip r:embed="rId28"/>
                <a:stretch>
                  <a:fillRect/>
                </a:stretch>
              </p:blipFill>
              <p:spPr>
                <a:xfrm>
                  <a:off x="7268302" y="3184004"/>
                  <a:ext cx="19548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筆跡 22">
                  <a:extLst>
                    <a:ext uri="{FF2B5EF4-FFF2-40B4-BE49-F238E27FC236}">
                      <a16:creationId xmlns:a16="http://schemas.microsoft.com/office/drawing/2014/main" id="{EEB385D0-7909-4955-8711-498FB95CDECD}"/>
                    </a:ext>
                  </a:extLst>
                </p14:cNvPr>
                <p14:cNvContentPartPr/>
                <p14:nvPr/>
              </p14:nvContentPartPr>
              <p14:xfrm>
                <a:off x="7483942" y="3312164"/>
                <a:ext cx="61200" cy="118080"/>
              </p14:xfrm>
            </p:contentPart>
          </mc:Choice>
          <mc:Fallback xmlns="">
            <p:pic>
              <p:nvPicPr>
                <p:cNvPr id="23" name="筆跡 22">
                  <a:extLst>
                    <a:ext uri="{FF2B5EF4-FFF2-40B4-BE49-F238E27FC236}">
                      <a16:creationId xmlns:a16="http://schemas.microsoft.com/office/drawing/2014/main" id="{EEB385D0-7909-4955-8711-498FB95CDECD}"/>
                    </a:ext>
                  </a:extLst>
                </p:cNvPr>
                <p:cNvPicPr/>
                <p:nvPr/>
              </p:nvPicPr>
              <p:blipFill>
                <a:blip r:embed="rId30"/>
                <a:stretch>
                  <a:fillRect/>
                </a:stretch>
              </p:blipFill>
              <p:spPr>
                <a:xfrm>
                  <a:off x="7475302" y="3303164"/>
                  <a:ext cx="7884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筆跡 23">
                  <a:extLst>
                    <a:ext uri="{FF2B5EF4-FFF2-40B4-BE49-F238E27FC236}">
                      <a16:creationId xmlns:a16="http://schemas.microsoft.com/office/drawing/2014/main" id="{60F44344-186A-4764-B36C-508B66B49EC6}"/>
                    </a:ext>
                  </a:extLst>
                </p14:cNvPr>
                <p14:cNvContentPartPr/>
                <p14:nvPr/>
              </p14:nvContentPartPr>
              <p14:xfrm>
                <a:off x="7489342" y="3376244"/>
                <a:ext cx="360" cy="360"/>
              </p14:xfrm>
            </p:contentPart>
          </mc:Choice>
          <mc:Fallback xmlns="">
            <p:pic>
              <p:nvPicPr>
                <p:cNvPr id="24" name="筆跡 23">
                  <a:extLst>
                    <a:ext uri="{FF2B5EF4-FFF2-40B4-BE49-F238E27FC236}">
                      <a16:creationId xmlns:a16="http://schemas.microsoft.com/office/drawing/2014/main" id="{60F44344-186A-4764-B36C-508B66B49EC6}"/>
                    </a:ext>
                  </a:extLst>
                </p:cNvPr>
                <p:cNvPicPr/>
                <p:nvPr/>
              </p:nvPicPr>
              <p:blipFill>
                <a:blip r:embed="rId32"/>
                <a:stretch>
                  <a:fillRect/>
                </a:stretch>
              </p:blipFill>
              <p:spPr>
                <a:xfrm>
                  <a:off x="7480342" y="33676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筆跡 24">
                  <a:extLst>
                    <a:ext uri="{FF2B5EF4-FFF2-40B4-BE49-F238E27FC236}">
                      <a16:creationId xmlns:a16="http://schemas.microsoft.com/office/drawing/2014/main" id="{0E4E19A1-FCAC-4E9D-BFE2-67A3E7058FB2}"/>
                    </a:ext>
                  </a:extLst>
                </p14:cNvPr>
                <p14:cNvContentPartPr/>
                <p14:nvPr/>
              </p14:nvContentPartPr>
              <p14:xfrm>
                <a:off x="7489342" y="3346004"/>
                <a:ext cx="122040" cy="140040"/>
              </p14:xfrm>
            </p:contentPart>
          </mc:Choice>
          <mc:Fallback xmlns="">
            <p:pic>
              <p:nvPicPr>
                <p:cNvPr id="25" name="筆跡 24">
                  <a:extLst>
                    <a:ext uri="{FF2B5EF4-FFF2-40B4-BE49-F238E27FC236}">
                      <a16:creationId xmlns:a16="http://schemas.microsoft.com/office/drawing/2014/main" id="{0E4E19A1-FCAC-4E9D-BFE2-67A3E7058FB2}"/>
                    </a:ext>
                  </a:extLst>
                </p:cNvPr>
                <p:cNvPicPr/>
                <p:nvPr/>
              </p:nvPicPr>
              <p:blipFill>
                <a:blip r:embed="rId34"/>
                <a:stretch>
                  <a:fillRect/>
                </a:stretch>
              </p:blipFill>
              <p:spPr>
                <a:xfrm>
                  <a:off x="7480342" y="3337364"/>
                  <a:ext cx="13968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筆跡 25">
                  <a:extLst>
                    <a:ext uri="{FF2B5EF4-FFF2-40B4-BE49-F238E27FC236}">
                      <a16:creationId xmlns:a16="http://schemas.microsoft.com/office/drawing/2014/main" id="{5FB9053F-258F-4E6F-8011-1E519B127C51}"/>
                    </a:ext>
                  </a:extLst>
                </p14:cNvPr>
                <p14:cNvContentPartPr/>
                <p14:nvPr/>
              </p14:nvContentPartPr>
              <p14:xfrm>
                <a:off x="7655302" y="3306404"/>
                <a:ext cx="56160" cy="197640"/>
              </p14:xfrm>
            </p:contentPart>
          </mc:Choice>
          <mc:Fallback xmlns="">
            <p:pic>
              <p:nvPicPr>
                <p:cNvPr id="26" name="筆跡 25">
                  <a:extLst>
                    <a:ext uri="{FF2B5EF4-FFF2-40B4-BE49-F238E27FC236}">
                      <a16:creationId xmlns:a16="http://schemas.microsoft.com/office/drawing/2014/main" id="{5FB9053F-258F-4E6F-8011-1E519B127C51}"/>
                    </a:ext>
                  </a:extLst>
                </p:cNvPr>
                <p:cNvPicPr/>
                <p:nvPr/>
              </p:nvPicPr>
              <p:blipFill>
                <a:blip r:embed="rId36"/>
                <a:stretch>
                  <a:fillRect/>
                </a:stretch>
              </p:blipFill>
              <p:spPr>
                <a:xfrm>
                  <a:off x="7646302" y="3297404"/>
                  <a:ext cx="7380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筆跡 26">
                  <a:extLst>
                    <a:ext uri="{FF2B5EF4-FFF2-40B4-BE49-F238E27FC236}">
                      <a16:creationId xmlns:a16="http://schemas.microsoft.com/office/drawing/2014/main" id="{E0088013-FE8C-4681-AE40-BD5CD7B2EFCB}"/>
                    </a:ext>
                  </a:extLst>
                </p14:cNvPr>
                <p14:cNvContentPartPr/>
                <p14:nvPr/>
              </p14:nvContentPartPr>
              <p14:xfrm>
                <a:off x="7687702" y="3330884"/>
                <a:ext cx="106920" cy="153360"/>
              </p14:xfrm>
            </p:contentPart>
          </mc:Choice>
          <mc:Fallback xmlns="">
            <p:pic>
              <p:nvPicPr>
                <p:cNvPr id="27" name="筆跡 26">
                  <a:extLst>
                    <a:ext uri="{FF2B5EF4-FFF2-40B4-BE49-F238E27FC236}">
                      <a16:creationId xmlns:a16="http://schemas.microsoft.com/office/drawing/2014/main" id="{E0088013-FE8C-4681-AE40-BD5CD7B2EFCB}"/>
                    </a:ext>
                  </a:extLst>
                </p:cNvPr>
                <p:cNvPicPr/>
                <p:nvPr/>
              </p:nvPicPr>
              <p:blipFill>
                <a:blip r:embed="rId38"/>
                <a:stretch>
                  <a:fillRect/>
                </a:stretch>
              </p:blipFill>
              <p:spPr>
                <a:xfrm>
                  <a:off x="7679062" y="3322244"/>
                  <a:ext cx="124560" cy="171000"/>
                </a:xfrm>
                <a:prstGeom prst="rect">
                  <a:avLst/>
                </a:prstGeom>
              </p:spPr>
            </p:pic>
          </mc:Fallback>
        </mc:AlternateContent>
      </p:grpSp>
      <p:grpSp>
        <p:nvGrpSpPr>
          <p:cNvPr id="32" name="群組 31">
            <a:extLst>
              <a:ext uri="{FF2B5EF4-FFF2-40B4-BE49-F238E27FC236}">
                <a16:creationId xmlns:a16="http://schemas.microsoft.com/office/drawing/2014/main" id="{8FA8726F-95B5-4E81-9D3C-D2FA09AC62B9}"/>
              </a:ext>
            </a:extLst>
          </p:cNvPr>
          <p:cNvGrpSpPr/>
          <p:nvPr/>
        </p:nvGrpSpPr>
        <p:grpSpPr>
          <a:xfrm>
            <a:off x="6448942" y="2788724"/>
            <a:ext cx="230400" cy="633240"/>
            <a:chOff x="6448942" y="2788724"/>
            <a:chExt cx="230400" cy="633240"/>
          </a:xfrm>
        </p:grpSpPr>
        <mc:AlternateContent xmlns:mc="http://schemas.openxmlformats.org/markup-compatibility/2006" xmlns:p14="http://schemas.microsoft.com/office/powerpoint/2010/main">
          <mc:Choice Requires="p14">
            <p:contentPart p14:bwMode="auto" r:id="rId39">
              <p14:nvContentPartPr>
                <p14:cNvPr id="12" name="筆跡 11">
                  <a:extLst>
                    <a:ext uri="{FF2B5EF4-FFF2-40B4-BE49-F238E27FC236}">
                      <a16:creationId xmlns:a16="http://schemas.microsoft.com/office/drawing/2014/main" id="{FCE16CBB-F006-4EB6-AFA1-B3E5DABAC73D}"/>
                    </a:ext>
                  </a:extLst>
                </p14:cNvPr>
                <p14:cNvContentPartPr/>
                <p14:nvPr/>
              </p14:nvContentPartPr>
              <p14:xfrm>
                <a:off x="6455062" y="2788724"/>
                <a:ext cx="220680" cy="463320"/>
              </p14:xfrm>
            </p:contentPart>
          </mc:Choice>
          <mc:Fallback xmlns="">
            <p:pic>
              <p:nvPicPr>
                <p:cNvPr id="12" name="筆跡 11">
                  <a:extLst>
                    <a:ext uri="{FF2B5EF4-FFF2-40B4-BE49-F238E27FC236}">
                      <a16:creationId xmlns:a16="http://schemas.microsoft.com/office/drawing/2014/main" id="{FCE16CBB-F006-4EB6-AFA1-B3E5DABAC73D}"/>
                    </a:ext>
                  </a:extLst>
                </p:cNvPr>
                <p:cNvPicPr/>
                <p:nvPr/>
              </p:nvPicPr>
              <p:blipFill>
                <a:blip r:embed="rId40"/>
                <a:stretch>
                  <a:fillRect/>
                </a:stretch>
              </p:blipFill>
              <p:spPr>
                <a:xfrm>
                  <a:off x="6446422" y="2779724"/>
                  <a:ext cx="238320" cy="480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3" name="筆跡 12">
                  <a:extLst>
                    <a:ext uri="{FF2B5EF4-FFF2-40B4-BE49-F238E27FC236}">
                      <a16:creationId xmlns:a16="http://schemas.microsoft.com/office/drawing/2014/main" id="{2A79106B-4013-4962-8F46-0C2A589E98BA}"/>
                    </a:ext>
                  </a:extLst>
                </p14:cNvPr>
                <p14:cNvContentPartPr/>
                <p14:nvPr/>
              </p14:nvContentPartPr>
              <p14:xfrm>
                <a:off x="6471982" y="2794124"/>
                <a:ext cx="207360" cy="402840"/>
              </p14:xfrm>
            </p:contentPart>
          </mc:Choice>
          <mc:Fallback xmlns="">
            <p:pic>
              <p:nvPicPr>
                <p:cNvPr id="13" name="筆跡 12">
                  <a:extLst>
                    <a:ext uri="{FF2B5EF4-FFF2-40B4-BE49-F238E27FC236}">
                      <a16:creationId xmlns:a16="http://schemas.microsoft.com/office/drawing/2014/main" id="{2A79106B-4013-4962-8F46-0C2A589E98BA}"/>
                    </a:ext>
                  </a:extLst>
                </p:cNvPr>
                <p:cNvPicPr/>
                <p:nvPr/>
              </p:nvPicPr>
              <p:blipFill>
                <a:blip r:embed="rId42"/>
                <a:stretch>
                  <a:fillRect/>
                </a:stretch>
              </p:blipFill>
              <p:spPr>
                <a:xfrm>
                  <a:off x="6462982" y="2785484"/>
                  <a:ext cx="225000" cy="420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8" name="筆跡 27">
                  <a:extLst>
                    <a:ext uri="{FF2B5EF4-FFF2-40B4-BE49-F238E27FC236}">
                      <a16:creationId xmlns:a16="http://schemas.microsoft.com/office/drawing/2014/main" id="{F7AE25BC-22D5-43D5-A5B8-16A3C90AB32E}"/>
                    </a:ext>
                  </a:extLst>
                </p14:cNvPr>
                <p14:cNvContentPartPr/>
                <p14:nvPr/>
              </p14:nvContentPartPr>
              <p14:xfrm>
                <a:off x="6475942" y="3308204"/>
                <a:ext cx="190440" cy="17280"/>
              </p14:xfrm>
            </p:contentPart>
          </mc:Choice>
          <mc:Fallback xmlns="">
            <p:pic>
              <p:nvPicPr>
                <p:cNvPr id="28" name="筆跡 27">
                  <a:extLst>
                    <a:ext uri="{FF2B5EF4-FFF2-40B4-BE49-F238E27FC236}">
                      <a16:creationId xmlns:a16="http://schemas.microsoft.com/office/drawing/2014/main" id="{F7AE25BC-22D5-43D5-A5B8-16A3C90AB32E}"/>
                    </a:ext>
                  </a:extLst>
                </p:cNvPr>
                <p:cNvPicPr/>
                <p:nvPr/>
              </p:nvPicPr>
              <p:blipFill>
                <a:blip r:embed="rId44"/>
                <a:stretch>
                  <a:fillRect/>
                </a:stretch>
              </p:blipFill>
              <p:spPr>
                <a:xfrm>
                  <a:off x="6467302" y="3299564"/>
                  <a:ext cx="2080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9" name="筆跡 28">
                  <a:extLst>
                    <a:ext uri="{FF2B5EF4-FFF2-40B4-BE49-F238E27FC236}">
                      <a16:creationId xmlns:a16="http://schemas.microsoft.com/office/drawing/2014/main" id="{569D0A6C-A258-4944-BCEE-74FEFCD18285}"/>
                    </a:ext>
                  </a:extLst>
                </p14:cNvPr>
                <p14:cNvContentPartPr/>
                <p14:nvPr/>
              </p14:nvContentPartPr>
              <p14:xfrm>
                <a:off x="6448942" y="3372644"/>
                <a:ext cx="144360" cy="49320"/>
              </p14:xfrm>
            </p:contentPart>
          </mc:Choice>
          <mc:Fallback xmlns="">
            <p:pic>
              <p:nvPicPr>
                <p:cNvPr id="29" name="筆跡 28">
                  <a:extLst>
                    <a:ext uri="{FF2B5EF4-FFF2-40B4-BE49-F238E27FC236}">
                      <a16:creationId xmlns:a16="http://schemas.microsoft.com/office/drawing/2014/main" id="{569D0A6C-A258-4944-BCEE-74FEFCD18285}"/>
                    </a:ext>
                  </a:extLst>
                </p:cNvPr>
                <p:cNvPicPr/>
                <p:nvPr/>
              </p:nvPicPr>
              <p:blipFill>
                <a:blip r:embed="rId46"/>
                <a:stretch>
                  <a:fillRect/>
                </a:stretch>
              </p:blipFill>
              <p:spPr>
                <a:xfrm>
                  <a:off x="6439942" y="3363644"/>
                  <a:ext cx="162000" cy="6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
            <p14:nvContentPartPr>
              <p14:cNvPr id="33" name="筆跡 32">
                <a:extLst>
                  <a:ext uri="{FF2B5EF4-FFF2-40B4-BE49-F238E27FC236}">
                    <a16:creationId xmlns:a16="http://schemas.microsoft.com/office/drawing/2014/main" id="{7A90EB63-B862-423A-AA8A-F2E7966E23E4}"/>
                  </a:ext>
                </a:extLst>
              </p14:cNvPr>
              <p14:cNvContentPartPr/>
              <p14:nvPr/>
            </p14:nvContentPartPr>
            <p14:xfrm>
              <a:off x="4977622" y="2678924"/>
              <a:ext cx="191520" cy="40680"/>
            </p14:xfrm>
          </p:contentPart>
        </mc:Choice>
        <mc:Fallback xmlns="">
          <p:pic>
            <p:nvPicPr>
              <p:cNvPr id="33" name="筆跡 32">
                <a:extLst>
                  <a:ext uri="{FF2B5EF4-FFF2-40B4-BE49-F238E27FC236}">
                    <a16:creationId xmlns:a16="http://schemas.microsoft.com/office/drawing/2014/main" id="{7A90EB63-B862-423A-AA8A-F2E7966E23E4}"/>
                  </a:ext>
                </a:extLst>
              </p:cNvPr>
              <p:cNvPicPr/>
              <p:nvPr/>
            </p:nvPicPr>
            <p:blipFill>
              <a:blip r:embed="rId48"/>
              <a:stretch>
                <a:fillRect/>
              </a:stretch>
            </p:blipFill>
            <p:spPr>
              <a:xfrm>
                <a:off x="4968982" y="2670284"/>
                <a:ext cx="20916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 name="筆跡 33">
                <a:extLst>
                  <a:ext uri="{FF2B5EF4-FFF2-40B4-BE49-F238E27FC236}">
                    <a16:creationId xmlns:a16="http://schemas.microsoft.com/office/drawing/2014/main" id="{5C7FCD89-A6B6-4083-8153-B24EEE80D420}"/>
                  </a:ext>
                </a:extLst>
              </p14:cNvPr>
              <p14:cNvContentPartPr/>
              <p14:nvPr/>
            </p14:nvContentPartPr>
            <p14:xfrm>
              <a:off x="6255622" y="2622404"/>
              <a:ext cx="1023120" cy="73800"/>
            </p14:xfrm>
          </p:contentPart>
        </mc:Choice>
        <mc:Fallback xmlns="">
          <p:pic>
            <p:nvPicPr>
              <p:cNvPr id="34" name="筆跡 33">
                <a:extLst>
                  <a:ext uri="{FF2B5EF4-FFF2-40B4-BE49-F238E27FC236}">
                    <a16:creationId xmlns:a16="http://schemas.microsoft.com/office/drawing/2014/main" id="{5C7FCD89-A6B6-4083-8153-B24EEE80D420}"/>
                  </a:ext>
                </a:extLst>
              </p:cNvPr>
              <p:cNvPicPr/>
              <p:nvPr/>
            </p:nvPicPr>
            <p:blipFill>
              <a:blip r:embed="rId50"/>
              <a:stretch>
                <a:fillRect/>
              </a:stretch>
            </p:blipFill>
            <p:spPr>
              <a:xfrm>
                <a:off x="6246622" y="2613404"/>
                <a:ext cx="104076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4" name="筆跡 43">
                <a:extLst>
                  <a:ext uri="{FF2B5EF4-FFF2-40B4-BE49-F238E27FC236}">
                    <a16:creationId xmlns:a16="http://schemas.microsoft.com/office/drawing/2014/main" id="{47374293-B367-4BF4-9E65-5163E3BE09D1}"/>
                  </a:ext>
                </a:extLst>
              </p14:cNvPr>
              <p14:cNvContentPartPr/>
              <p14:nvPr/>
            </p14:nvContentPartPr>
            <p14:xfrm>
              <a:off x="4655422" y="4343924"/>
              <a:ext cx="1207080" cy="583920"/>
            </p14:xfrm>
          </p:contentPart>
        </mc:Choice>
        <mc:Fallback xmlns="">
          <p:pic>
            <p:nvPicPr>
              <p:cNvPr id="44" name="筆跡 43">
                <a:extLst>
                  <a:ext uri="{FF2B5EF4-FFF2-40B4-BE49-F238E27FC236}">
                    <a16:creationId xmlns:a16="http://schemas.microsoft.com/office/drawing/2014/main" id="{47374293-B367-4BF4-9E65-5163E3BE09D1}"/>
                  </a:ext>
                </a:extLst>
              </p:cNvPr>
              <p:cNvPicPr/>
              <p:nvPr/>
            </p:nvPicPr>
            <p:blipFill>
              <a:blip r:embed="rId52"/>
              <a:stretch>
                <a:fillRect/>
              </a:stretch>
            </p:blipFill>
            <p:spPr>
              <a:xfrm>
                <a:off x="4646782" y="4335284"/>
                <a:ext cx="1224720" cy="6015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6336" name="筆跡 56335">
                <a:extLst>
                  <a:ext uri="{FF2B5EF4-FFF2-40B4-BE49-F238E27FC236}">
                    <a16:creationId xmlns:a16="http://schemas.microsoft.com/office/drawing/2014/main" id="{7327A842-BF13-4AA8-AD4A-0275DBA50B05}"/>
                  </a:ext>
                </a:extLst>
              </p14:cNvPr>
              <p14:cNvContentPartPr/>
              <p14:nvPr/>
            </p14:nvContentPartPr>
            <p14:xfrm>
              <a:off x="4141342" y="4510244"/>
              <a:ext cx="405720" cy="450000"/>
            </p14:xfrm>
          </p:contentPart>
        </mc:Choice>
        <mc:Fallback xmlns="">
          <p:pic>
            <p:nvPicPr>
              <p:cNvPr id="56336" name="筆跡 56335">
                <a:extLst>
                  <a:ext uri="{FF2B5EF4-FFF2-40B4-BE49-F238E27FC236}">
                    <a16:creationId xmlns:a16="http://schemas.microsoft.com/office/drawing/2014/main" id="{7327A842-BF13-4AA8-AD4A-0275DBA50B05}"/>
                  </a:ext>
                </a:extLst>
              </p:cNvPr>
              <p:cNvPicPr/>
              <p:nvPr/>
            </p:nvPicPr>
            <p:blipFill>
              <a:blip r:embed="rId54"/>
              <a:stretch>
                <a:fillRect/>
              </a:stretch>
            </p:blipFill>
            <p:spPr>
              <a:xfrm>
                <a:off x="4132342" y="4501244"/>
                <a:ext cx="423360" cy="4676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6337" name="筆跡 56336">
                <a:extLst>
                  <a:ext uri="{FF2B5EF4-FFF2-40B4-BE49-F238E27FC236}">
                    <a16:creationId xmlns:a16="http://schemas.microsoft.com/office/drawing/2014/main" id="{602E9FF4-8664-4490-B488-5673B8BCA701}"/>
                  </a:ext>
                </a:extLst>
              </p14:cNvPr>
              <p14:cNvContentPartPr/>
              <p14:nvPr/>
            </p14:nvContentPartPr>
            <p14:xfrm>
              <a:off x="5776822" y="4309724"/>
              <a:ext cx="949680" cy="80280"/>
            </p14:xfrm>
          </p:contentPart>
        </mc:Choice>
        <mc:Fallback xmlns="">
          <p:pic>
            <p:nvPicPr>
              <p:cNvPr id="56337" name="筆跡 56336">
                <a:extLst>
                  <a:ext uri="{FF2B5EF4-FFF2-40B4-BE49-F238E27FC236}">
                    <a16:creationId xmlns:a16="http://schemas.microsoft.com/office/drawing/2014/main" id="{602E9FF4-8664-4490-B488-5673B8BCA701}"/>
                  </a:ext>
                </a:extLst>
              </p:cNvPr>
              <p:cNvPicPr/>
              <p:nvPr/>
            </p:nvPicPr>
            <p:blipFill>
              <a:blip r:embed="rId56"/>
              <a:stretch>
                <a:fillRect/>
              </a:stretch>
            </p:blipFill>
            <p:spPr>
              <a:xfrm>
                <a:off x="5767822" y="4301084"/>
                <a:ext cx="967320" cy="97920"/>
              </a:xfrm>
              <a:prstGeom prst="rect">
                <a:avLst/>
              </a:prstGeom>
            </p:spPr>
          </p:pic>
        </mc:Fallback>
      </mc:AlternateContent>
      <p:grpSp>
        <p:nvGrpSpPr>
          <p:cNvPr id="56345" name="群組 56344">
            <a:extLst>
              <a:ext uri="{FF2B5EF4-FFF2-40B4-BE49-F238E27FC236}">
                <a16:creationId xmlns:a16="http://schemas.microsoft.com/office/drawing/2014/main" id="{5D8F2566-7272-4AE2-8335-B02D58E138CA}"/>
              </a:ext>
            </a:extLst>
          </p:cNvPr>
          <p:cNvGrpSpPr/>
          <p:nvPr/>
        </p:nvGrpSpPr>
        <p:grpSpPr>
          <a:xfrm>
            <a:off x="5919742" y="3572804"/>
            <a:ext cx="622800" cy="412560"/>
            <a:chOff x="5919742" y="3572804"/>
            <a:chExt cx="622800" cy="412560"/>
          </a:xfrm>
        </p:grpSpPr>
        <mc:AlternateContent xmlns:mc="http://schemas.openxmlformats.org/markup-compatibility/2006" xmlns:p14="http://schemas.microsoft.com/office/powerpoint/2010/main">
          <mc:Choice Requires="p14">
            <p:contentPart p14:bwMode="auto" r:id="rId57">
              <p14:nvContentPartPr>
                <p14:cNvPr id="56338" name="筆跡 56337">
                  <a:extLst>
                    <a:ext uri="{FF2B5EF4-FFF2-40B4-BE49-F238E27FC236}">
                      <a16:creationId xmlns:a16="http://schemas.microsoft.com/office/drawing/2014/main" id="{951FCBED-9B2D-49FB-89CE-9D1A21D5EDA6}"/>
                    </a:ext>
                  </a:extLst>
                </p14:cNvPr>
                <p14:cNvContentPartPr/>
                <p14:nvPr/>
              </p14:nvContentPartPr>
              <p14:xfrm>
                <a:off x="5929102" y="3723644"/>
                <a:ext cx="45360" cy="261720"/>
              </p14:xfrm>
            </p:contentPart>
          </mc:Choice>
          <mc:Fallback xmlns="">
            <p:pic>
              <p:nvPicPr>
                <p:cNvPr id="56338" name="筆跡 56337">
                  <a:extLst>
                    <a:ext uri="{FF2B5EF4-FFF2-40B4-BE49-F238E27FC236}">
                      <a16:creationId xmlns:a16="http://schemas.microsoft.com/office/drawing/2014/main" id="{951FCBED-9B2D-49FB-89CE-9D1A21D5EDA6}"/>
                    </a:ext>
                  </a:extLst>
                </p:cNvPr>
                <p:cNvPicPr/>
                <p:nvPr/>
              </p:nvPicPr>
              <p:blipFill>
                <a:blip r:embed="rId58"/>
                <a:stretch>
                  <a:fillRect/>
                </a:stretch>
              </p:blipFill>
              <p:spPr>
                <a:xfrm>
                  <a:off x="5920102" y="3714644"/>
                  <a:ext cx="6300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6339" name="筆跡 56338">
                  <a:extLst>
                    <a:ext uri="{FF2B5EF4-FFF2-40B4-BE49-F238E27FC236}">
                      <a16:creationId xmlns:a16="http://schemas.microsoft.com/office/drawing/2014/main" id="{64AA26E2-D13C-4124-B8EB-62A251FB9009}"/>
                    </a:ext>
                  </a:extLst>
                </p14:cNvPr>
                <p14:cNvContentPartPr/>
                <p14:nvPr/>
              </p14:nvContentPartPr>
              <p14:xfrm>
                <a:off x="5919742" y="3699524"/>
                <a:ext cx="124920" cy="136440"/>
              </p14:xfrm>
            </p:contentPart>
          </mc:Choice>
          <mc:Fallback xmlns="">
            <p:pic>
              <p:nvPicPr>
                <p:cNvPr id="56339" name="筆跡 56338">
                  <a:extLst>
                    <a:ext uri="{FF2B5EF4-FFF2-40B4-BE49-F238E27FC236}">
                      <a16:creationId xmlns:a16="http://schemas.microsoft.com/office/drawing/2014/main" id="{64AA26E2-D13C-4124-B8EB-62A251FB9009}"/>
                    </a:ext>
                  </a:extLst>
                </p:cNvPr>
                <p:cNvPicPr/>
                <p:nvPr/>
              </p:nvPicPr>
              <p:blipFill>
                <a:blip r:embed="rId60"/>
                <a:stretch>
                  <a:fillRect/>
                </a:stretch>
              </p:blipFill>
              <p:spPr>
                <a:xfrm>
                  <a:off x="5910742" y="3690524"/>
                  <a:ext cx="14256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6340" name="筆跡 56339">
                  <a:extLst>
                    <a:ext uri="{FF2B5EF4-FFF2-40B4-BE49-F238E27FC236}">
                      <a16:creationId xmlns:a16="http://schemas.microsoft.com/office/drawing/2014/main" id="{1EB71EF4-F2CE-4360-8A3F-00461EB52DD5}"/>
                    </a:ext>
                  </a:extLst>
                </p14:cNvPr>
                <p14:cNvContentPartPr/>
                <p14:nvPr/>
              </p14:nvContentPartPr>
              <p14:xfrm>
                <a:off x="6079222" y="3871604"/>
                <a:ext cx="360" cy="7920"/>
              </p14:xfrm>
            </p:contentPart>
          </mc:Choice>
          <mc:Fallback xmlns="">
            <p:pic>
              <p:nvPicPr>
                <p:cNvPr id="56340" name="筆跡 56339">
                  <a:extLst>
                    <a:ext uri="{FF2B5EF4-FFF2-40B4-BE49-F238E27FC236}">
                      <a16:creationId xmlns:a16="http://schemas.microsoft.com/office/drawing/2014/main" id="{1EB71EF4-F2CE-4360-8A3F-00461EB52DD5}"/>
                    </a:ext>
                  </a:extLst>
                </p:cNvPr>
                <p:cNvPicPr/>
                <p:nvPr/>
              </p:nvPicPr>
              <p:blipFill>
                <a:blip r:embed="rId62"/>
                <a:stretch>
                  <a:fillRect/>
                </a:stretch>
              </p:blipFill>
              <p:spPr>
                <a:xfrm>
                  <a:off x="6070222" y="3862604"/>
                  <a:ext cx="180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6341" name="筆跡 56340">
                  <a:extLst>
                    <a:ext uri="{FF2B5EF4-FFF2-40B4-BE49-F238E27FC236}">
                      <a16:creationId xmlns:a16="http://schemas.microsoft.com/office/drawing/2014/main" id="{02F8965D-605F-487E-BB25-E12CD12BE8CB}"/>
                    </a:ext>
                  </a:extLst>
                </p14:cNvPr>
                <p14:cNvContentPartPr/>
                <p14:nvPr/>
              </p14:nvContentPartPr>
              <p14:xfrm>
                <a:off x="6149062" y="3572804"/>
                <a:ext cx="129960" cy="342720"/>
              </p14:xfrm>
            </p:contentPart>
          </mc:Choice>
          <mc:Fallback xmlns="">
            <p:pic>
              <p:nvPicPr>
                <p:cNvPr id="56341" name="筆跡 56340">
                  <a:extLst>
                    <a:ext uri="{FF2B5EF4-FFF2-40B4-BE49-F238E27FC236}">
                      <a16:creationId xmlns:a16="http://schemas.microsoft.com/office/drawing/2014/main" id="{02F8965D-605F-487E-BB25-E12CD12BE8CB}"/>
                    </a:ext>
                  </a:extLst>
                </p:cNvPr>
                <p:cNvPicPr/>
                <p:nvPr/>
              </p:nvPicPr>
              <p:blipFill>
                <a:blip r:embed="rId64"/>
                <a:stretch>
                  <a:fillRect/>
                </a:stretch>
              </p:blipFill>
              <p:spPr>
                <a:xfrm>
                  <a:off x="6140422" y="3563804"/>
                  <a:ext cx="14760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6342" name="筆跡 56341">
                  <a:extLst>
                    <a:ext uri="{FF2B5EF4-FFF2-40B4-BE49-F238E27FC236}">
                      <a16:creationId xmlns:a16="http://schemas.microsoft.com/office/drawing/2014/main" id="{F6F5D001-FE24-4FD3-91AA-433EF90895C5}"/>
                    </a:ext>
                  </a:extLst>
                </p14:cNvPr>
                <p14:cNvContentPartPr/>
                <p14:nvPr/>
              </p14:nvContentPartPr>
              <p14:xfrm>
                <a:off x="6314302" y="3875204"/>
                <a:ext cx="1440" cy="7920"/>
              </p14:xfrm>
            </p:contentPart>
          </mc:Choice>
          <mc:Fallback xmlns="">
            <p:pic>
              <p:nvPicPr>
                <p:cNvPr id="56342" name="筆跡 56341">
                  <a:extLst>
                    <a:ext uri="{FF2B5EF4-FFF2-40B4-BE49-F238E27FC236}">
                      <a16:creationId xmlns:a16="http://schemas.microsoft.com/office/drawing/2014/main" id="{F6F5D001-FE24-4FD3-91AA-433EF90895C5}"/>
                    </a:ext>
                  </a:extLst>
                </p:cNvPr>
                <p:cNvPicPr/>
                <p:nvPr/>
              </p:nvPicPr>
              <p:blipFill>
                <a:blip r:embed="rId66"/>
                <a:stretch>
                  <a:fillRect/>
                </a:stretch>
              </p:blipFill>
              <p:spPr>
                <a:xfrm>
                  <a:off x="6305662" y="3866564"/>
                  <a:ext cx="190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6343" name="筆跡 56342">
                  <a:extLst>
                    <a:ext uri="{FF2B5EF4-FFF2-40B4-BE49-F238E27FC236}">
                      <a16:creationId xmlns:a16="http://schemas.microsoft.com/office/drawing/2014/main" id="{4947C60B-52D4-44DD-AED1-5A5BE62F32D6}"/>
                    </a:ext>
                  </a:extLst>
                </p14:cNvPr>
                <p14:cNvContentPartPr/>
                <p14:nvPr/>
              </p14:nvContentPartPr>
              <p14:xfrm>
                <a:off x="6412942" y="3608084"/>
                <a:ext cx="111600" cy="340200"/>
              </p14:xfrm>
            </p:contentPart>
          </mc:Choice>
          <mc:Fallback xmlns="">
            <p:pic>
              <p:nvPicPr>
                <p:cNvPr id="56343" name="筆跡 56342">
                  <a:extLst>
                    <a:ext uri="{FF2B5EF4-FFF2-40B4-BE49-F238E27FC236}">
                      <a16:creationId xmlns:a16="http://schemas.microsoft.com/office/drawing/2014/main" id="{4947C60B-52D4-44DD-AED1-5A5BE62F32D6}"/>
                    </a:ext>
                  </a:extLst>
                </p:cNvPr>
                <p:cNvPicPr/>
                <p:nvPr/>
              </p:nvPicPr>
              <p:blipFill>
                <a:blip r:embed="rId68"/>
                <a:stretch>
                  <a:fillRect/>
                </a:stretch>
              </p:blipFill>
              <p:spPr>
                <a:xfrm>
                  <a:off x="6404302" y="3599084"/>
                  <a:ext cx="12924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6344" name="筆跡 56343">
                  <a:extLst>
                    <a:ext uri="{FF2B5EF4-FFF2-40B4-BE49-F238E27FC236}">
                      <a16:creationId xmlns:a16="http://schemas.microsoft.com/office/drawing/2014/main" id="{C9CEBB9F-5457-4B8D-9BF4-5274A7202B66}"/>
                    </a:ext>
                  </a:extLst>
                </p14:cNvPr>
                <p14:cNvContentPartPr/>
                <p14:nvPr/>
              </p14:nvContentPartPr>
              <p14:xfrm>
                <a:off x="6392062" y="3767564"/>
                <a:ext cx="150480" cy="34200"/>
              </p14:xfrm>
            </p:contentPart>
          </mc:Choice>
          <mc:Fallback xmlns="">
            <p:pic>
              <p:nvPicPr>
                <p:cNvPr id="56344" name="筆跡 56343">
                  <a:extLst>
                    <a:ext uri="{FF2B5EF4-FFF2-40B4-BE49-F238E27FC236}">
                      <a16:creationId xmlns:a16="http://schemas.microsoft.com/office/drawing/2014/main" id="{C9CEBB9F-5457-4B8D-9BF4-5274A7202B66}"/>
                    </a:ext>
                  </a:extLst>
                </p:cNvPr>
                <p:cNvPicPr/>
                <p:nvPr/>
              </p:nvPicPr>
              <p:blipFill>
                <a:blip r:embed="rId70"/>
                <a:stretch>
                  <a:fillRect/>
                </a:stretch>
              </p:blipFill>
              <p:spPr>
                <a:xfrm>
                  <a:off x="6383422" y="3758564"/>
                  <a:ext cx="168120" cy="51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1">
            <p14:nvContentPartPr>
              <p14:cNvPr id="56355" name="筆跡 56354">
                <a:extLst>
                  <a:ext uri="{FF2B5EF4-FFF2-40B4-BE49-F238E27FC236}">
                    <a16:creationId xmlns:a16="http://schemas.microsoft.com/office/drawing/2014/main" id="{78402F8F-90BB-486A-B663-4C33C60CFF7D}"/>
                  </a:ext>
                </a:extLst>
              </p14:cNvPr>
              <p14:cNvContentPartPr/>
              <p14:nvPr/>
            </p14:nvContentPartPr>
            <p14:xfrm>
              <a:off x="6129622" y="3950804"/>
              <a:ext cx="134640" cy="360"/>
            </p14:xfrm>
          </p:contentPart>
        </mc:Choice>
        <mc:Fallback xmlns="">
          <p:pic>
            <p:nvPicPr>
              <p:cNvPr id="56355" name="筆跡 56354">
                <a:extLst>
                  <a:ext uri="{FF2B5EF4-FFF2-40B4-BE49-F238E27FC236}">
                    <a16:creationId xmlns:a16="http://schemas.microsoft.com/office/drawing/2014/main" id="{78402F8F-90BB-486A-B663-4C33C60CFF7D}"/>
                  </a:ext>
                </a:extLst>
              </p:cNvPr>
              <p:cNvPicPr/>
              <p:nvPr/>
            </p:nvPicPr>
            <p:blipFill>
              <a:blip r:embed="rId72"/>
              <a:stretch>
                <a:fillRect/>
              </a:stretch>
            </p:blipFill>
            <p:spPr>
              <a:xfrm>
                <a:off x="6120622" y="3942164"/>
                <a:ext cx="152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6356" name="筆跡 56355">
                <a:extLst>
                  <a:ext uri="{FF2B5EF4-FFF2-40B4-BE49-F238E27FC236}">
                    <a16:creationId xmlns:a16="http://schemas.microsoft.com/office/drawing/2014/main" id="{7C69CDC8-7012-4DE1-BAF5-C48D27A87344}"/>
                  </a:ext>
                </a:extLst>
              </p14:cNvPr>
              <p14:cNvContentPartPr/>
              <p14:nvPr/>
            </p14:nvContentPartPr>
            <p14:xfrm>
              <a:off x="6608422" y="1344764"/>
              <a:ext cx="79200" cy="317880"/>
            </p14:xfrm>
          </p:contentPart>
        </mc:Choice>
        <mc:Fallback xmlns="">
          <p:pic>
            <p:nvPicPr>
              <p:cNvPr id="56356" name="筆跡 56355">
                <a:extLst>
                  <a:ext uri="{FF2B5EF4-FFF2-40B4-BE49-F238E27FC236}">
                    <a16:creationId xmlns:a16="http://schemas.microsoft.com/office/drawing/2014/main" id="{7C69CDC8-7012-4DE1-BAF5-C48D27A87344}"/>
                  </a:ext>
                </a:extLst>
              </p:cNvPr>
              <p:cNvPicPr/>
              <p:nvPr/>
            </p:nvPicPr>
            <p:blipFill>
              <a:blip r:embed="rId74"/>
              <a:stretch>
                <a:fillRect/>
              </a:stretch>
            </p:blipFill>
            <p:spPr>
              <a:xfrm>
                <a:off x="6599422" y="1335764"/>
                <a:ext cx="9684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6358" name="筆跡 56357">
                <a:extLst>
                  <a:ext uri="{FF2B5EF4-FFF2-40B4-BE49-F238E27FC236}">
                    <a16:creationId xmlns:a16="http://schemas.microsoft.com/office/drawing/2014/main" id="{A73D4FF2-EC59-44E3-9A8C-397DED5ED3FE}"/>
                  </a:ext>
                </a:extLst>
              </p14:cNvPr>
              <p14:cNvContentPartPr/>
              <p14:nvPr/>
            </p14:nvContentPartPr>
            <p14:xfrm>
              <a:off x="7504102" y="1333244"/>
              <a:ext cx="99000" cy="319680"/>
            </p14:xfrm>
          </p:contentPart>
        </mc:Choice>
        <mc:Fallback xmlns="">
          <p:pic>
            <p:nvPicPr>
              <p:cNvPr id="56358" name="筆跡 56357">
                <a:extLst>
                  <a:ext uri="{FF2B5EF4-FFF2-40B4-BE49-F238E27FC236}">
                    <a16:creationId xmlns:a16="http://schemas.microsoft.com/office/drawing/2014/main" id="{A73D4FF2-EC59-44E3-9A8C-397DED5ED3FE}"/>
                  </a:ext>
                </a:extLst>
              </p:cNvPr>
              <p:cNvPicPr/>
              <p:nvPr/>
            </p:nvPicPr>
            <p:blipFill>
              <a:blip r:embed="rId76"/>
              <a:stretch>
                <a:fillRect/>
              </a:stretch>
            </p:blipFill>
            <p:spPr>
              <a:xfrm>
                <a:off x="7495102" y="1324604"/>
                <a:ext cx="116640" cy="337320"/>
              </a:xfrm>
              <a:prstGeom prst="rect">
                <a:avLst/>
              </a:prstGeom>
            </p:spPr>
          </p:pic>
        </mc:Fallback>
      </mc:AlternateContent>
      <p:grpSp>
        <p:nvGrpSpPr>
          <p:cNvPr id="56393" name="群組 56392">
            <a:extLst>
              <a:ext uri="{FF2B5EF4-FFF2-40B4-BE49-F238E27FC236}">
                <a16:creationId xmlns:a16="http://schemas.microsoft.com/office/drawing/2014/main" id="{6C398B80-633D-4469-B5DF-42C59B063AC3}"/>
              </a:ext>
            </a:extLst>
          </p:cNvPr>
          <p:cNvGrpSpPr/>
          <p:nvPr/>
        </p:nvGrpSpPr>
        <p:grpSpPr>
          <a:xfrm>
            <a:off x="3171862" y="373124"/>
            <a:ext cx="1724760" cy="1622160"/>
            <a:chOff x="3171862" y="373124"/>
            <a:chExt cx="1724760" cy="1622160"/>
          </a:xfrm>
        </p:grpSpPr>
        <mc:AlternateContent xmlns:mc="http://schemas.openxmlformats.org/markup-compatibility/2006" xmlns:p14="http://schemas.microsoft.com/office/powerpoint/2010/main">
          <mc:Choice Requires="p14">
            <p:contentPart p14:bwMode="auto" r:id="rId77">
              <p14:nvContentPartPr>
                <p14:cNvPr id="56359" name="筆跡 56358">
                  <a:extLst>
                    <a:ext uri="{FF2B5EF4-FFF2-40B4-BE49-F238E27FC236}">
                      <a16:creationId xmlns:a16="http://schemas.microsoft.com/office/drawing/2014/main" id="{052AA2D1-E30F-401E-9277-3F1008495E46}"/>
                    </a:ext>
                  </a:extLst>
                </p14:cNvPr>
                <p14:cNvContentPartPr/>
                <p14:nvPr/>
              </p14:nvContentPartPr>
              <p14:xfrm>
                <a:off x="4194622" y="1179884"/>
                <a:ext cx="119880" cy="271800"/>
              </p14:xfrm>
            </p:contentPart>
          </mc:Choice>
          <mc:Fallback xmlns="">
            <p:pic>
              <p:nvPicPr>
                <p:cNvPr id="56359" name="筆跡 56358">
                  <a:extLst>
                    <a:ext uri="{FF2B5EF4-FFF2-40B4-BE49-F238E27FC236}">
                      <a16:creationId xmlns:a16="http://schemas.microsoft.com/office/drawing/2014/main" id="{052AA2D1-E30F-401E-9277-3F1008495E46}"/>
                    </a:ext>
                  </a:extLst>
                </p:cNvPr>
                <p:cNvPicPr/>
                <p:nvPr/>
              </p:nvPicPr>
              <p:blipFill>
                <a:blip r:embed="rId78"/>
                <a:stretch>
                  <a:fillRect/>
                </a:stretch>
              </p:blipFill>
              <p:spPr>
                <a:xfrm>
                  <a:off x="4185622" y="1171244"/>
                  <a:ext cx="13752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6360" name="筆跡 56359">
                  <a:extLst>
                    <a:ext uri="{FF2B5EF4-FFF2-40B4-BE49-F238E27FC236}">
                      <a16:creationId xmlns:a16="http://schemas.microsoft.com/office/drawing/2014/main" id="{28ED6137-90AD-4CD9-B7B2-4ECFD2234537}"/>
                    </a:ext>
                  </a:extLst>
                </p14:cNvPr>
                <p14:cNvContentPartPr/>
                <p14:nvPr/>
              </p14:nvContentPartPr>
              <p14:xfrm>
                <a:off x="4351942" y="1367444"/>
                <a:ext cx="360" cy="124920"/>
              </p14:xfrm>
            </p:contentPart>
          </mc:Choice>
          <mc:Fallback xmlns="">
            <p:pic>
              <p:nvPicPr>
                <p:cNvPr id="56360" name="筆跡 56359">
                  <a:extLst>
                    <a:ext uri="{FF2B5EF4-FFF2-40B4-BE49-F238E27FC236}">
                      <a16:creationId xmlns:a16="http://schemas.microsoft.com/office/drawing/2014/main" id="{28ED6137-90AD-4CD9-B7B2-4ECFD2234537}"/>
                    </a:ext>
                  </a:extLst>
                </p:cNvPr>
                <p:cNvPicPr/>
                <p:nvPr/>
              </p:nvPicPr>
              <p:blipFill>
                <a:blip r:embed="rId80"/>
                <a:stretch>
                  <a:fillRect/>
                </a:stretch>
              </p:blipFill>
              <p:spPr>
                <a:xfrm>
                  <a:off x="4343302" y="1358444"/>
                  <a:ext cx="18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6361" name="筆跡 56360">
                  <a:extLst>
                    <a:ext uri="{FF2B5EF4-FFF2-40B4-BE49-F238E27FC236}">
                      <a16:creationId xmlns:a16="http://schemas.microsoft.com/office/drawing/2014/main" id="{A73C78C5-70D4-4905-B82A-27189FACFED2}"/>
                    </a:ext>
                  </a:extLst>
                </p14:cNvPr>
                <p14:cNvContentPartPr/>
                <p14:nvPr/>
              </p14:nvContentPartPr>
              <p14:xfrm>
                <a:off x="4341502" y="1231364"/>
                <a:ext cx="10800" cy="136440"/>
              </p14:xfrm>
            </p:contentPart>
          </mc:Choice>
          <mc:Fallback xmlns="">
            <p:pic>
              <p:nvPicPr>
                <p:cNvPr id="56361" name="筆跡 56360">
                  <a:extLst>
                    <a:ext uri="{FF2B5EF4-FFF2-40B4-BE49-F238E27FC236}">
                      <a16:creationId xmlns:a16="http://schemas.microsoft.com/office/drawing/2014/main" id="{A73C78C5-70D4-4905-B82A-27189FACFED2}"/>
                    </a:ext>
                  </a:extLst>
                </p:cNvPr>
                <p:cNvPicPr/>
                <p:nvPr/>
              </p:nvPicPr>
              <p:blipFill>
                <a:blip r:embed="rId82"/>
                <a:stretch>
                  <a:fillRect/>
                </a:stretch>
              </p:blipFill>
              <p:spPr>
                <a:xfrm>
                  <a:off x="4332862" y="1222364"/>
                  <a:ext cx="284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6362" name="筆跡 56361">
                  <a:extLst>
                    <a:ext uri="{FF2B5EF4-FFF2-40B4-BE49-F238E27FC236}">
                      <a16:creationId xmlns:a16="http://schemas.microsoft.com/office/drawing/2014/main" id="{CC121B00-8A75-4A76-A314-E1D8F2F51E73}"/>
                    </a:ext>
                  </a:extLst>
                </p14:cNvPr>
                <p14:cNvContentPartPr/>
                <p14:nvPr/>
              </p14:nvContentPartPr>
              <p14:xfrm>
                <a:off x="4406662" y="1344764"/>
                <a:ext cx="77040" cy="129960"/>
              </p14:xfrm>
            </p:contentPart>
          </mc:Choice>
          <mc:Fallback xmlns="">
            <p:pic>
              <p:nvPicPr>
                <p:cNvPr id="56362" name="筆跡 56361">
                  <a:extLst>
                    <a:ext uri="{FF2B5EF4-FFF2-40B4-BE49-F238E27FC236}">
                      <a16:creationId xmlns:a16="http://schemas.microsoft.com/office/drawing/2014/main" id="{CC121B00-8A75-4A76-A314-E1D8F2F51E73}"/>
                    </a:ext>
                  </a:extLst>
                </p:cNvPr>
                <p:cNvPicPr/>
                <p:nvPr/>
              </p:nvPicPr>
              <p:blipFill>
                <a:blip r:embed="rId84"/>
                <a:stretch>
                  <a:fillRect/>
                </a:stretch>
              </p:blipFill>
              <p:spPr>
                <a:xfrm>
                  <a:off x="4397662" y="1335764"/>
                  <a:ext cx="946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6363" name="筆跡 56362">
                  <a:extLst>
                    <a:ext uri="{FF2B5EF4-FFF2-40B4-BE49-F238E27FC236}">
                      <a16:creationId xmlns:a16="http://schemas.microsoft.com/office/drawing/2014/main" id="{4D12A84A-F127-4613-ABB5-3E5AD38D03AC}"/>
                    </a:ext>
                  </a:extLst>
                </p14:cNvPr>
                <p14:cNvContentPartPr/>
                <p14:nvPr/>
              </p14:nvContentPartPr>
              <p14:xfrm>
                <a:off x="4585222" y="1320284"/>
                <a:ext cx="42480" cy="119520"/>
              </p14:xfrm>
            </p:contentPart>
          </mc:Choice>
          <mc:Fallback xmlns="">
            <p:pic>
              <p:nvPicPr>
                <p:cNvPr id="56363" name="筆跡 56362">
                  <a:extLst>
                    <a:ext uri="{FF2B5EF4-FFF2-40B4-BE49-F238E27FC236}">
                      <a16:creationId xmlns:a16="http://schemas.microsoft.com/office/drawing/2014/main" id="{4D12A84A-F127-4613-ABB5-3E5AD38D03AC}"/>
                    </a:ext>
                  </a:extLst>
                </p:cNvPr>
                <p:cNvPicPr/>
                <p:nvPr/>
              </p:nvPicPr>
              <p:blipFill>
                <a:blip r:embed="rId86"/>
                <a:stretch>
                  <a:fillRect/>
                </a:stretch>
              </p:blipFill>
              <p:spPr>
                <a:xfrm>
                  <a:off x="4576222" y="1311284"/>
                  <a:ext cx="6012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6364" name="筆跡 56363">
                  <a:extLst>
                    <a:ext uri="{FF2B5EF4-FFF2-40B4-BE49-F238E27FC236}">
                      <a16:creationId xmlns:a16="http://schemas.microsoft.com/office/drawing/2014/main" id="{B636404C-53AE-40B2-A5BB-0334CC7B8A4C}"/>
                    </a:ext>
                  </a:extLst>
                </p14:cNvPr>
                <p14:cNvContentPartPr/>
                <p14:nvPr/>
              </p14:nvContentPartPr>
              <p14:xfrm>
                <a:off x="4714102" y="1352324"/>
                <a:ext cx="112320" cy="172440"/>
              </p14:xfrm>
            </p:contentPart>
          </mc:Choice>
          <mc:Fallback xmlns="">
            <p:pic>
              <p:nvPicPr>
                <p:cNvPr id="56364" name="筆跡 56363">
                  <a:extLst>
                    <a:ext uri="{FF2B5EF4-FFF2-40B4-BE49-F238E27FC236}">
                      <a16:creationId xmlns:a16="http://schemas.microsoft.com/office/drawing/2014/main" id="{B636404C-53AE-40B2-A5BB-0334CC7B8A4C}"/>
                    </a:ext>
                  </a:extLst>
                </p:cNvPr>
                <p:cNvPicPr/>
                <p:nvPr/>
              </p:nvPicPr>
              <p:blipFill>
                <a:blip r:embed="rId88"/>
                <a:stretch>
                  <a:fillRect/>
                </a:stretch>
              </p:blipFill>
              <p:spPr>
                <a:xfrm>
                  <a:off x="4705462" y="1343324"/>
                  <a:ext cx="12996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6366" name="筆跡 56365">
                  <a:extLst>
                    <a:ext uri="{FF2B5EF4-FFF2-40B4-BE49-F238E27FC236}">
                      <a16:creationId xmlns:a16="http://schemas.microsoft.com/office/drawing/2014/main" id="{1272C7C9-B8C4-48AF-90CA-FF80E0A9A084}"/>
                    </a:ext>
                  </a:extLst>
                </p14:cNvPr>
                <p14:cNvContentPartPr/>
                <p14:nvPr/>
              </p14:nvContentPartPr>
              <p14:xfrm>
                <a:off x="4073662" y="1624484"/>
                <a:ext cx="124200" cy="144000"/>
              </p14:xfrm>
            </p:contentPart>
          </mc:Choice>
          <mc:Fallback xmlns="">
            <p:pic>
              <p:nvPicPr>
                <p:cNvPr id="56366" name="筆跡 56365">
                  <a:extLst>
                    <a:ext uri="{FF2B5EF4-FFF2-40B4-BE49-F238E27FC236}">
                      <a16:creationId xmlns:a16="http://schemas.microsoft.com/office/drawing/2014/main" id="{1272C7C9-B8C4-48AF-90CA-FF80E0A9A084}"/>
                    </a:ext>
                  </a:extLst>
                </p:cNvPr>
                <p:cNvPicPr/>
                <p:nvPr/>
              </p:nvPicPr>
              <p:blipFill>
                <a:blip r:embed="rId90"/>
                <a:stretch>
                  <a:fillRect/>
                </a:stretch>
              </p:blipFill>
              <p:spPr>
                <a:xfrm>
                  <a:off x="4065022" y="1615484"/>
                  <a:ext cx="14184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6367" name="筆跡 56366">
                  <a:extLst>
                    <a:ext uri="{FF2B5EF4-FFF2-40B4-BE49-F238E27FC236}">
                      <a16:creationId xmlns:a16="http://schemas.microsoft.com/office/drawing/2014/main" id="{AE0F9FF4-0890-4DD6-A07C-4F5FC66203F3}"/>
                    </a:ext>
                  </a:extLst>
                </p14:cNvPr>
                <p14:cNvContentPartPr/>
                <p14:nvPr/>
              </p14:nvContentPartPr>
              <p14:xfrm>
                <a:off x="4292182" y="1528004"/>
                <a:ext cx="60480" cy="255600"/>
              </p14:xfrm>
            </p:contentPart>
          </mc:Choice>
          <mc:Fallback xmlns="">
            <p:pic>
              <p:nvPicPr>
                <p:cNvPr id="56367" name="筆跡 56366">
                  <a:extLst>
                    <a:ext uri="{FF2B5EF4-FFF2-40B4-BE49-F238E27FC236}">
                      <a16:creationId xmlns:a16="http://schemas.microsoft.com/office/drawing/2014/main" id="{AE0F9FF4-0890-4DD6-A07C-4F5FC66203F3}"/>
                    </a:ext>
                  </a:extLst>
                </p:cNvPr>
                <p:cNvPicPr/>
                <p:nvPr/>
              </p:nvPicPr>
              <p:blipFill>
                <a:blip r:embed="rId92"/>
                <a:stretch>
                  <a:fillRect/>
                </a:stretch>
              </p:blipFill>
              <p:spPr>
                <a:xfrm>
                  <a:off x="4283182" y="1519364"/>
                  <a:ext cx="7812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6368" name="筆跡 56367">
                  <a:extLst>
                    <a:ext uri="{FF2B5EF4-FFF2-40B4-BE49-F238E27FC236}">
                      <a16:creationId xmlns:a16="http://schemas.microsoft.com/office/drawing/2014/main" id="{41CAAA7B-03D8-4B58-B25B-9741CE8463ED}"/>
                    </a:ext>
                  </a:extLst>
                </p14:cNvPr>
                <p14:cNvContentPartPr/>
                <p14:nvPr/>
              </p14:nvContentPartPr>
              <p14:xfrm>
                <a:off x="4392982" y="1701884"/>
                <a:ext cx="5760" cy="102240"/>
              </p14:xfrm>
            </p:contentPart>
          </mc:Choice>
          <mc:Fallback xmlns="">
            <p:pic>
              <p:nvPicPr>
                <p:cNvPr id="56368" name="筆跡 56367">
                  <a:extLst>
                    <a:ext uri="{FF2B5EF4-FFF2-40B4-BE49-F238E27FC236}">
                      <a16:creationId xmlns:a16="http://schemas.microsoft.com/office/drawing/2014/main" id="{41CAAA7B-03D8-4B58-B25B-9741CE8463ED}"/>
                    </a:ext>
                  </a:extLst>
                </p:cNvPr>
                <p:cNvPicPr/>
                <p:nvPr/>
              </p:nvPicPr>
              <p:blipFill>
                <a:blip r:embed="rId94"/>
                <a:stretch>
                  <a:fillRect/>
                </a:stretch>
              </p:blipFill>
              <p:spPr>
                <a:xfrm>
                  <a:off x="4383982" y="1693244"/>
                  <a:ext cx="234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6369" name="筆跡 56368">
                  <a:extLst>
                    <a:ext uri="{FF2B5EF4-FFF2-40B4-BE49-F238E27FC236}">
                      <a16:creationId xmlns:a16="http://schemas.microsoft.com/office/drawing/2014/main" id="{F9811884-771E-4AE8-B1D6-8782ECF98B2A}"/>
                    </a:ext>
                  </a:extLst>
                </p14:cNvPr>
                <p14:cNvContentPartPr/>
                <p14:nvPr/>
              </p14:nvContentPartPr>
              <p14:xfrm>
                <a:off x="4389742" y="1597844"/>
                <a:ext cx="20160" cy="104400"/>
              </p14:xfrm>
            </p:contentPart>
          </mc:Choice>
          <mc:Fallback xmlns="">
            <p:pic>
              <p:nvPicPr>
                <p:cNvPr id="56369" name="筆跡 56368">
                  <a:extLst>
                    <a:ext uri="{FF2B5EF4-FFF2-40B4-BE49-F238E27FC236}">
                      <a16:creationId xmlns:a16="http://schemas.microsoft.com/office/drawing/2014/main" id="{F9811884-771E-4AE8-B1D6-8782ECF98B2A}"/>
                    </a:ext>
                  </a:extLst>
                </p:cNvPr>
                <p:cNvPicPr/>
                <p:nvPr/>
              </p:nvPicPr>
              <p:blipFill>
                <a:blip r:embed="rId96"/>
                <a:stretch>
                  <a:fillRect/>
                </a:stretch>
              </p:blipFill>
              <p:spPr>
                <a:xfrm>
                  <a:off x="4381102" y="1589204"/>
                  <a:ext cx="378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6370" name="筆跡 56369">
                  <a:extLst>
                    <a:ext uri="{FF2B5EF4-FFF2-40B4-BE49-F238E27FC236}">
                      <a16:creationId xmlns:a16="http://schemas.microsoft.com/office/drawing/2014/main" id="{01FABA50-AD94-4819-984F-B961E6473A20}"/>
                    </a:ext>
                  </a:extLst>
                </p14:cNvPr>
                <p14:cNvContentPartPr/>
                <p14:nvPr/>
              </p14:nvContentPartPr>
              <p14:xfrm>
                <a:off x="4485502" y="1683164"/>
                <a:ext cx="52920" cy="111960"/>
              </p14:xfrm>
            </p:contentPart>
          </mc:Choice>
          <mc:Fallback xmlns="">
            <p:pic>
              <p:nvPicPr>
                <p:cNvPr id="56370" name="筆跡 56369">
                  <a:extLst>
                    <a:ext uri="{FF2B5EF4-FFF2-40B4-BE49-F238E27FC236}">
                      <a16:creationId xmlns:a16="http://schemas.microsoft.com/office/drawing/2014/main" id="{01FABA50-AD94-4819-984F-B961E6473A20}"/>
                    </a:ext>
                  </a:extLst>
                </p:cNvPr>
                <p:cNvPicPr/>
                <p:nvPr/>
              </p:nvPicPr>
              <p:blipFill>
                <a:blip r:embed="rId98"/>
                <a:stretch>
                  <a:fillRect/>
                </a:stretch>
              </p:blipFill>
              <p:spPr>
                <a:xfrm>
                  <a:off x="4476502" y="1674164"/>
                  <a:ext cx="7056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6371" name="筆跡 56370">
                  <a:extLst>
                    <a:ext uri="{FF2B5EF4-FFF2-40B4-BE49-F238E27FC236}">
                      <a16:creationId xmlns:a16="http://schemas.microsoft.com/office/drawing/2014/main" id="{2B549706-75C6-4EB3-9E0D-BA2D18D08845}"/>
                    </a:ext>
                  </a:extLst>
                </p14:cNvPr>
                <p14:cNvContentPartPr/>
                <p14:nvPr/>
              </p14:nvContentPartPr>
              <p14:xfrm>
                <a:off x="4602502" y="1675604"/>
                <a:ext cx="55800" cy="154080"/>
              </p14:xfrm>
            </p:contentPart>
          </mc:Choice>
          <mc:Fallback xmlns="">
            <p:pic>
              <p:nvPicPr>
                <p:cNvPr id="56371" name="筆跡 56370">
                  <a:extLst>
                    <a:ext uri="{FF2B5EF4-FFF2-40B4-BE49-F238E27FC236}">
                      <a16:creationId xmlns:a16="http://schemas.microsoft.com/office/drawing/2014/main" id="{2B549706-75C6-4EB3-9E0D-BA2D18D08845}"/>
                    </a:ext>
                  </a:extLst>
                </p:cNvPr>
                <p:cNvPicPr/>
                <p:nvPr/>
              </p:nvPicPr>
              <p:blipFill>
                <a:blip r:embed="rId100"/>
                <a:stretch>
                  <a:fillRect/>
                </a:stretch>
              </p:blipFill>
              <p:spPr>
                <a:xfrm>
                  <a:off x="4593502" y="1666604"/>
                  <a:ext cx="7344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6372" name="筆跡 56371">
                  <a:extLst>
                    <a:ext uri="{FF2B5EF4-FFF2-40B4-BE49-F238E27FC236}">
                      <a16:creationId xmlns:a16="http://schemas.microsoft.com/office/drawing/2014/main" id="{D38D8B84-2A3A-4DBB-A5D2-4F2ACF8952F1}"/>
                    </a:ext>
                  </a:extLst>
                </p14:cNvPr>
                <p14:cNvContentPartPr/>
                <p14:nvPr/>
              </p14:nvContentPartPr>
              <p14:xfrm>
                <a:off x="4701502" y="1691444"/>
                <a:ext cx="79560" cy="84240"/>
              </p14:xfrm>
            </p:contentPart>
          </mc:Choice>
          <mc:Fallback xmlns="">
            <p:pic>
              <p:nvPicPr>
                <p:cNvPr id="56372" name="筆跡 56371">
                  <a:extLst>
                    <a:ext uri="{FF2B5EF4-FFF2-40B4-BE49-F238E27FC236}">
                      <a16:creationId xmlns:a16="http://schemas.microsoft.com/office/drawing/2014/main" id="{D38D8B84-2A3A-4DBB-A5D2-4F2ACF8952F1}"/>
                    </a:ext>
                  </a:extLst>
                </p:cNvPr>
                <p:cNvPicPr/>
                <p:nvPr/>
              </p:nvPicPr>
              <p:blipFill>
                <a:blip r:embed="rId102"/>
                <a:stretch>
                  <a:fillRect/>
                </a:stretch>
              </p:blipFill>
              <p:spPr>
                <a:xfrm>
                  <a:off x="4692862" y="1682804"/>
                  <a:ext cx="9720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6374" name="筆跡 56373">
                  <a:extLst>
                    <a:ext uri="{FF2B5EF4-FFF2-40B4-BE49-F238E27FC236}">
                      <a16:creationId xmlns:a16="http://schemas.microsoft.com/office/drawing/2014/main" id="{B46891CD-DFE9-40EF-9376-9C6A99304E0F}"/>
                    </a:ext>
                  </a:extLst>
                </p14:cNvPr>
                <p14:cNvContentPartPr/>
                <p14:nvPr/>
              </p14:nvContentPartPr>
              <p14:xfrm>
                <a:off x="4097782" y="566084"/>
                <a:ext cx="17280" cy="374400"/>
              </p14:xfrm>
            </p:contentPart>
          </mc:Choice>
          <mc:Fallback xmlns="">
            <p:pic>
              <p:nvPicPr>
                <p:cNvPr id="56374" name="筆跡 56373">
                  <a:extLst>
                    <a:ext uri="{FF2B5EF4-FFF2-40B4-BE49-F238E27FC236}">
                      <a16:creationId xmlns:a16="http://schemas.microsoft.com/office/drawing/2014/main" id="{B46891CD-DFE9-40EF-9376-9C6A99304E0F}"/>
                    </a:ext>
                  </a:extLst>
                </p:cNvPr>
                <p:cNvPicPr/>
                <p:nvPr/>
              </p:nvPicPr>
              <p:blipFill>
                <a:blip r:embed="rId104"/>
                <a:stretch>
                  <a:fillRect/>
                </a:stretch>
              </p:blipFill>
              <p:spPr>
                <a:xfrm>
                  <a:off x="4089142" y="557444"/>
                  <a:ext cx="34920" cy="3920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6375" name="筆跡 56374">
                  <a:extLst>
                    <a:ext uri="{FF2B5EF4-FFF2-40B4-BE49-F238E27FC236}">
                      <a16:creationId xmlns:a16="http://schemas.microsoft.com/office/drawing/2014/main" id="{C712A394-0F0A-4269-BFCD-F14F286E96EF}"/>
                    </a:ext>
                  </a:extLst>
                </p14:cNvPr>
                <p14:cNvContentPartPr/>
                <p14:nvPr/>
              </p14:nvContentPartPr>
              <p14:xfrm>
                <a:off x="4082302" y="549164"/>
                <a:ext cx="105480" cy="181800"/>
              </p14:xfrm>
            </p:contentPart>
          </mc:Choice>
          <mc:Fallback xmlns="">
            <p:pic>
              <p:nvPicPr>
                <p:cNvPr id="56375" name="筆跡 56374">
                  <a:extLst>
                    <a:ext uri="{FF2B5EF4-FFF2-40B4-BE49-F238E27FC236}">
                      <a16:creationId xmlns:a16="http://schemas.microsoft.com/office/drawing/2014/main" id="{C712A394-0F0A-4269-BFCD-F14F286E96EF}"/>
                    </a:ext>
                  </a:extLst>
                </p:cNvPr>
                <p:cNvPicPr/>
                <p:nvPr/>
              </p:nvPicPr>
              <p:blipFill>
                <a:blip r:embed="rId106"/>
                <a:stretch>
                  <a:fillRect/>
                </a:stretch>
              </p:blipFill>
              <p:spPr>
                <a:xfrm>
                  <a:off x="4073302" y="540164"/>
                  <a:ext cx="1231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6376" name="筆跡 56375">
                  <a:extLst>
                    <a:ext uri="{FF2B5EF4-FFF2-40B4-BE49-F238E27FC236}">
                      <a16:creationId xmlns:a16="http://schemas.microsoft.com/office/drawing/2014/main" id="{E2D30ABA-A76E-41C8-A536-FAF3FFC66999}"/>
                    </a:ext>
                  </a:extLst>
                </p14:cNvPr>
                <p14:cNvContentPartPr/>
                <p14:nvPr/>
              </p14:nvContentPartPr>
              <p14:xfrm>
                <a:off x="4198942" y="605684"/>
                <a:ext cx="76680" cy="187560"/>
              </p14:xfrm>
            </p:contentPart>
          </mc:Choice>
          <mc:Fallback xmlns="">
            <p:pic>
              <p:nvPicPr>
                <p:cNvPr id="56376" name="筆跡 56375">
                  <a:extLst>
                    <a:ext uri="{FF2B5EF4-FFF2-40B4-BE49-F238E27FC236}">
                      <a16:creationId xmlns:a16="http://schemas.microsoft.com/office/drawing/2014/main" id="{E2D30ABA-A76E-41C8-A536-FAF3FFC66999}"/>
                    </a:ext>
                  </a:extLst>
                </p:cNvPr>
                <p:cNvPicPr/>
                <p:nvPr/>
              </p:nvPicPr>
              <p:blipFill>
                <a:blip r:embed="rId108"/>
                <a:stretch>
                  <a:fillRect/>
                </a:stretch>
              </p:blipFill>
              <p:spPr>
                <a:xfrm>
                  <a:off x="4190302" y="597044"/>
                  <a:ext cx="943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6377" name="筆跡 56376">
                  <a:extLst>
                    <a:ext uri="{FF2B5EF4-FFF2-40B4-BE49-F238E27FC236}">
                      <a16:creationId xmlns:a16="http://schemas.microsoft.com/office/drawing/2014/main" id="{CE9EC74A-3D05-4D02-A199-AFB557C9DBE3}"/>
                    </a:ext>
                  </a:extLst>
                </p14:cNvPr>
                <p14:cNvContentPartPr/>
                <p14:nvPr/>
              </p14:nvContentPartPr>
              <p14:xfrm>
                <a:off x="4364542" y="656804"/>
                <a:ext cx="5760" cy="204480"/>
              </p14:xfrm>
            </p:contentPart>
          </mc:Choice>
          <mc:Fallback xmlns="">
            <p:pic>
              <p:nvPicPr>
                <p:cNvPr id="56377" name="筆跡 56376">
                  <a:extLst>
                    <a:ext uri="{FF2B5EF4-FFF2-40B4-BE49-F238E27FC236}">
                      <a16:creationId xmlns:a16="http://schemas.microsoft.com/office/drawing/2014/main" id="{CE9EC74A-3D05-4D02-A199-AFB557C9DBE3}"/>
                    </a:ext>
                  </a:extLst>
                </p:cNvPr>
                <p:cNvPicPr/>
                <p:nvPr/>
              </p:nvPicPr>
              <p:blipFill>
                <a:blip r:embed="rId110"/>
                <a:stretch>
                  <a:fillRect/>
                </a:stretch>
              </p:blipFill>
              <p:spPr>
                <a:xfrm>
                  <a:off x="4355902" y="648164"/>
                  <a:ext cx="2340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6378" name="筆跡 56377">
                  <a:extLst>
                    <a:ext uri="{FF2B5EF4-FFF2-40B4-BE49-F238E27FC236}">
                      <a16:creationId xmlns:a16="http://schemas.microsoft.com/office/drawing/2014/main" id="{8A5B275A-F409-4E06-A195-1BC7AA4D4078}"/>
                    </a:ext>
                  </a:extLst>
                </p14:cNvPr>
                <p14:cNvContentPartPr/>
                <p14:nvPr/>
              </p14:nvContentPartPr>
              <p14:xfrm>
                <a:off x="4318462" y="498044"/>
                <a:ext cx="27720" cy="51480"/>
              </p14:xfrm>
            </p:contentPart>
          </mc:Choice>
          <mc:Fallback xmlns="">
            <p:pic>
              <p:nvPicPr>
                <p:cNvPr id="56378" name="筆跡 56377">
                  <a:extLst>
                    <a:ext uri="{FF2B5EF4-FFF2-40B4-BE49-F238E27FC236}">
                      <a16:creationId xmlns:a16="http://schemas.microsoft.com/office/drawing/2014/main" id="{8A5B275A-F409-4E06-A195-1BC7AA4D4078}"/>
                    </a:ext>
                  </a:extLst>
                </p:cNvPr>
                <p:cNvPicPr/>
                <p:nvPr/>
              </p:nvPicPr>
              <p:blipFill>
                <a:blip r:embed="rId112"/>
                <a:stretch>
                  <a:fillRect/>
                </a:stretch>
              </p:blipFill>
              <p:spPr>
                <a:xfrm>
                  <a:off x="4309462" y="489404"/>
                  <a:ext cx="453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6379" name="筆跡 56378">
                  <a:extLst>
                    <a:ext uri="{FF2B5EF4-FFF2-40B4-BE49-F238E27FC236}">
                      <a16:creationId xmlns:a16="http://schemas.microsoft.com/office/drawing/2014/main" id="{2EF788E8-5415-492D-974E-539E712C02D6}"/>
                    </a:ext>
                  </a:extLst>
                </p14:cNvPr>
                <p14:cNvContentPartPr/>
                <p14:nvPr/>
              </p14:nvContentPartPr>
              <p14:xfrm>
                <a:off x="4474702" y="666884"/>
                <a:ext cx="68400" cy="138240"/>
              </p14:xfrm>
            </p:contentPart>
          </mc:Choice>
          <mc:Fallback xmlns="">
            <p:pic>
              <p:nvPicPr>
                <p:cNvPr id="56379" name="筆跡 56378">
                  <a:extLst>
                    <a:ext uri="{FF2B5EF4-FFF2-40B4-BE49-F238E27FC236}">
                      <a16:creationId xmlns:a16="http://schemas.microsoft.com/office/drawing/2014/main" id="{2EF788E8-5415-492D-974E-539E712C02D6}"/>
                    </a:ext>
                  </a:extLst>
                </p:cNvPr>
                <p:cNvPicPr/>
                <p:nvPr/>
              </p:nvPicPr>
              <p:blipFill>
                <a:blip r:embed="rId114"/>
                <a:stretch>
                  <a:fillRect/>
                </a:stretch>
              </p:blipFill>
              <p:spPr>
                <a:xfrm>
                  <a:off x="4466062" y="657884"/>
                  <a:ext cx="860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56380" name="筆跡 56379">
                  <a:extLst>
                    <a:ext uri="{FF2B5EF4-FFF2-40B4-BE49-F238E27FC236}">
                      <a16:creationId xmlns:a16="http://schemas.microsoft.com/office/drawing/2014/main" id="{D4883FB7-C9A4-4DDE-BBBA-3A770D809471}"/>
                    </a:ext>
                  </a:extLst>
                </p14:cNvPr>
                <p14:cNvContentPartPr/>
                <p14:nvPr/>
              </p14:nvContentPartPr>
              <p14:xfrm>
                <a:off x="4549222" y="662564"/>
                <a:ext cx="94680" cy="183600"/>
              </p14:xfrm>
            </p:contentPart>
          </mc:Choice>
          <mc:Fallback xmlns="">
            <p:pic>
              <p:nvPicPr>
                <p:cNvPr id="56380" name="筆跡 56379">
                  <a:extLst>
                    <a:ext uri="{FF2B5EF4-FFF2-40B4-BE49-F238E27FC236}">
                      <a16:creationId xmlns:a16="http://schemas.microsoft.com/office/drawing/2014/main" id="{D4883FB7-C9A4-4DDE-BBBA-3A770D809471}"/>
                    </a:ext>
                  </a:extLst>
                </p:cNvPr>
                <p:cNvPicPr/>
                <p:nvPr/>
              </p:nvPicPr>
              <p:blipFill>
                <a:blip r:embed="rId116"/>
                <a:stretch>
                  <a:fillRect/>
                </a:stretch>
              </p:blipFill>
              <p:spPr>
                <a:xfrm>
                  <a:off x="4540582" y="653564"/>
                  <a:ext cx="1123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56381" name="筆跡 56380">
                  <a:extLst>
                    <a:ext uri="{FF2B5EF4-FFF2-40B4-BE49-F238E27FC236}">
                      <a16:creationId xmlns:a16="http://schemas.microsoft.com/office/drawing/2014/main" id="{304E764A-FCA4-4493-B5E7-4AB105831FDC}"/>
                    </a:ext>
                  </a:extLst>
                </p14:cNvPr>
                <p14:cNvContentPartPr/>
                <p14:nvPr/>
              </p14:nvContentPartPr>
              <p14:xfrm>
                <a:off x="4652182" y="715124"/>
                <a:ext cx="72000" cy="135000"/>
              </p14:xfrm>
            </p:contentPart>
          </mc:Choice>
          <mc:Fallback xmlns="">
            <p:pic>
              <p:nvPicPr>
                <p:cNvPr id="56381" name="筆跡 56380">
                  <a:extLst>
                    <a:ext uri="{FF2B5EF4-FFF2-40B4-BE49-F238E27FC236}">
                      <a16:creationId xmlns:a16="http://schemas.microsoft.com/office/drawing/2014/main" id="{304E764A-FCA4-4493-B5E7-4AB105831FDC}"/>
                    </a:ext>
                  </a:extLst>
                </p:cNvPr>
                <p:cNvPicPr/>
                <p:nvPr/>
              </p:nvPicPr>
              <p:blipFill>
                <a:blip r:embed="rId118"/>
                <a:stretch>
                  <a:fillRect/>
                </a:stretch>
              </p:blipFill>
              <p:spPr>
                <a:xfrm>
                  <a:off x="4643542" y="706484"/>
                  <a:ext cx="8964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56382" name="筆跡 56381">
                  <a:extLst>
                    <a:ext uri="{FF2B5EF4-FFF2-40B4-BE49-F238E27FC236}">
                      <a16:creationId xmlns:a16="http://schemas.microsoft.com/office/drawing/2014/main" id="{239CEC91-72EE-4487-BFDF-580C13E64A87}"/>
                    </a:ext>
                  </a:extLst>
                </p14:cNvPr>
                <p14:cNvContentPartPr/>
                <p14:nvPr/>
              </p14:nvContentPartPr>
              <p14:xfrm>
                <a:off x="4787902" y="712244"/>
                <a:ext cx="74520" cy="188640"/>
              </p14:xfrm>
            </p:contentPart>
          </mc:Choice>
          <mc:Fallback xmlns="">
            <p:pic>
              <p:nvPicPr>
                <p:cNvPr id="56382" name="筆跡 56381">
                  <a:extLst>
                    <a:ext uri="{FF2B5EF4-FFF2-40B4-BE49-F238E27FC236}">
                      <a16:creationId xmlns:a16="http://schemas.microsoft.com/office/drawing/2014/main" id="{239CEC91-72EE-4487-BFDF-580C13E64A87}"/>
                    </a:ext>
                  </a:extLst>
                </p:cNvPr>
                <p:cNvPicPr/>
                <p:nvPr/>
              </p:nvPicPr>
              <p:blipFill>
                <a:blip r:embed="rId120"/>
                <a:stretch>
                  <a:fillRect/>
                </a:stretch>
              </p:blipFill>
              <p:spPr>
                <a:xfrm>
                  <a:off x="4778902" y="703244"/>
                  <a:ext cx="9216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56384" name="筆跡 56383">
                  <a:extLst>
                    <a:ext uri="{FF2B5EF4-FFF2-40B4-BE49-F238E27FC236}">
                      <a16:creationId xmlns:a16="http://schemas.microsoft.com/office/drawing/2014/main" id="{D479B1FE-3C19-4565-B82E-B09D6F78BFBD}"/>
                    </a:ext>
                  </a:extLst>
                </p14:cNvPr>
                <p14:cNvContentPartPr/>
                <p14:nvPr/>
              </p14:nvContentPartPr>
              <p14:xfrm>
                <a:off x="3273382" y="1306964"/>
                <a:ext cx="111960" cy="248400"/>
              </p14:xfrm>
            </p:contentPart>
          </mc:Choice>
          <mc:Fallback xmlns="">
            <p:pic>
              <p:nvPicPr>
                <p:cNvPr id="56384" name="筆跡 56383">
                  <a:extLst>
                    <a:ext uri="{FF2B5EF4-FFF2-40B4-BE49-F238E27FC236}">
                      <a16:creationId xmlns:a16="http://schemas.microsoft.com/office/drawing/2014/main" id="{D479B1FE-3C19-4565-B82E-B09D6F78BFBD}"/>
                    </a:ext>
                  </a:extLst>
                </p:cNvPr>
                <p:cNvPicPr/>
                <p:nvPr/>
              </p:nvPicPr>
              <p:blipFill>
                <a:blip r:embed="rId122"/>
                <a:stretch>
                  <a:fillRect/>
                </a:stretch>
              </p:blipFill>
              <p:spPr>
                <a:xfrm>
                  <a:off x="3264742" y="1297964"/>
                  <a:ext cx="12960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56385" name="筆跡 56384">
                  <a:extLst>
                    <a:ext uri="{FF2B5EF4-FFF2-40B4-BE49-F238E27FC236}">
                      <a16:creationId xmlns:a16="http://schemas.microsoft.com/office/drawing/2014/main" id="{C165BC21-5AB1-4B73-B146-BAADEA8F4F68}"/>
                    </a:ext>
                  </a:extLst>
                </p14:cNvPr>
                <p14:cNvContentPartPr/>
                <p14:nvPr/>
              </p14:nvContentPartPr>
              <p14:xfrm>
                <a:off x="3441862" y="1304804"/>
                <a:ext cx="138960" cy="180000"/>
              </p14:xfrm>
            </p:contentPart>
          </mc:Choice>
          <mc:Fallback xmlns="">
            <p:pic>
              <p:nvPicPr>
                <p:cNvPr id="56385" name="筆跡 56384">
                  <a:extLst>
                    <a:ext uri="{FF2B5EF4-FFF2-40B4-BE49-F238E27FC236}">
                      <a16:creationId xmlns:a16="http://schemas.microsoft.com/office/drawing/2014/main" id="{C165BC21-5AB1-4B73-B146-BAADEA8F4F68}"/>
                    </a:ext>
                  </a:extLst>
                </p:cNvPr>
                <p:cNvPicPr/>
                <p:nvPr/>
              </p:nvPicPr>
              <p:blipFill>
                <a:blip r:embed="rId124"/>
                <a:stretch>
                  <a:fillRect/>
                </a:stretch>
              </p:blipFill>
              <p:spPr>
                <a:xfrm>
                  <a:off x="3432862" y="1296164"/>
                  <a:ext cx="15660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56386" name="筆跡 56385">
                  <a:extLst>
                    <a:ext uri="{FF2B5EF4-FFF2-40B4-BE49-F238E27FC236}">
                      <a16:creationId xmlns:a16="http://schemas.microsoft.com/office/drawing/2014/main" id="{594AFE8F-129A-456A-B8DB-9E37E33D8AC2}"/>
                    </a:ext>
                  </a:extLst>
                </p14:cNvPr>
                <p14:cNvContentPartPr/>
                <p14:nvPr/>
              </p14:nvContentPartPr>
              <p14:xfrm>
                <a:off x="3588382" y="1344764"/>
                <a:ext cx="66240" cy="163800"/>
              </p14:xfrm>
            </p:contentPart>
          </mc:Choice>
          <mc:Fallback xmlns="">
            <p:pic>
              <p:nvPicPr>
                <p:cNvPr id="56386" name="筆跡 56385">
                  <a:extLst>
                    <a:ext uri="{FF2B5EF4-FFF2-40B4-BE49-F238E27FC236}">
                      <a16:creationId xmlns:a16="http://schemas.microsoft.com/office/drawing/2014/main" id="{594AFE8F-129A-456A-B8DB-9E37E33D8AC2}"/>
                    </a:ext>
                  </a:extLst>
                </p:cNvPr>
                <p:cNvPicPr/>
                <p:nvPr/>
              </p:nvPicPr>
              <p:blipFill>
                <a:blip r:embed="rId126"/>
                <a:stretch>
                  <a:fillRect/>
                </a:stretch>
              </p:blipFill>
              <p:spPr>
                <a:xfrm>
                  <a:off x="3579742" y="1335764"/>
                  <a:ext cx="8388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56387" name="筆跡 56386">
                  <a:extLst>
                    <a:ext uri="{FF2B5EF4-FFF2-40B4-BE49-F238E27FC236}">
                      <a16:creationId xmlns:a16="http://schemas.microsoft.com/office/drawing/2014/main" id="{CE9065EA-9F61-4552-B4FF-A6C0B2B6A9A4}"/>
                    </a:ext>
                  </a:extLst>
                </p14:cNvPr>
                <p14:cNvContentPartPr/>
                <p14:nvPr/>
              </p14:nvContentPartPr>
              <p14:xfrm>
                <a:off x="3634822" y="1344764"/>
                <a:ext cx="360" cy="360"/>
              </p14:xfrm>
            </p:contentPart>
          </mc:Choice>
          <mc:Fallback xmlns="">
            <p:pic>
              <p:nvPicPr>
                <p:cNvPr id="56387" name="筆跡 56386">
                  <a:extLst>
                    <a:ext uri="{FF2B5EF4-FFF2-40B4-BE49-F238E27FC236}">
                      <a16:creationId xmlns:a16="http://schemas.microsoft.com/office/drawing/2014/main" id="{CE9065EA-9F61-4552-B4FF-A6C0B2B6A9A4}"/>
                    </a:ext>
                  </a:extLst>
                </p:cNvPr>
                <p:cNvPicPr/>
                <p:nvPr/>
              </p:nvPicPr>
              <p:blipFill>
                <a:blip r:embed="rId128"/>
                <a:stretch>
                  <a:fillRect/>
                </a:stretch>
              </p:blipFill>
              <p:spPr>
                <a:xfrm>
                  <a:off x="3626182" y="133576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56388" name="筆跡 56387">
                  <a:extLst>
                    <a:ext uri="{FF2B5EF4-FFF2-40B4-BE49-F238E27FC236}">
                      <a16:creationId xmlns:a16="http://schemas.microsoft.com/office/drawing/2014/main" id="{0E730120-53E2-4043-944A-AD9E84B19112}"/>
                    </a:ext>
                  </a:extLst>
                </p14:cNvPr>
                <p14:cNvContentPartPr/>
                <p14:nvPr/>
              </p14:nvContentPartPr>
              <p14:xfrm>
                <a:off x="3634822" y="1344764"/>
                <a:ext cx="185040" cy="215640"/>
              </p14:xfrm>
            </p:contentPart>
          </mc:Choice>
          <mc:Fallback xmlns="">
            <p:pic>
              <p:nvPicPr>
                <p:cNvPr id="56388" name="筆跡 56387">
                  <a:extLst>
                    <a:ext uri="{FF2B5EF4-FFF2-40B4-BE49-F238E27FC236}">
                      <a16:creationId xmlns:a16="http://schemas.microsoft.com/office/drawing/2014/main" id="{0E730120-53E2-4043-944A-AD9E84B19112}"/>
                    </a:ext>
                  </a:extLst>
                </p:cNvPr>
                <p:cNvPicPr/>
                <p:nvPr/>
              </p:nvPicPr>
              <p:blipFill>
                <a:blip r:embed="rId130"/>
                <a:stretch>
                  <a:fillRect/>
                </a:stretch>
              </p:blipFill>
              <p:spPr>
                <a:xfrm>
                  <a:off x="3626182" y="1335764"/>
                  <a:ext cx="2026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56389" name="筆跡 56388">
                  <a:extLst>
                    <a:ext uri="{FF2B5EF4-FFF2-40B4-BE49-F238E27FC236}">
                      <a16:creationId xmlns:a16="http://schemas.microsoft.com/office/drawing/2014/main" id="{DE08323B-2BCB-41A5-B991-249686BB9C73}"/>
                    </a:ext>
                  </a:extLst>
                </p14:cNvPr>
                <p14:cNvContentPartPr/>
                <p14:nvPr/>
              </p14:nvContentPartPr>
              <p14:xfrm>
                <a:off x="3171862" y="1138124"/>
                <a:ext cx="688680" cy="654840"/>
              </p14:xfrm>
            </p:contentPart>
          </mc:Choice>
          <mc:Fallback xmlns="">
            <p:pic>
              <p:nvPicPr>
                <p:cNvPr id="56389" name="筆跡 56388">
                  <a:extLst>
                    <a:ext uri="{FF2B5EF4-FFF2-40B4-BE49-F238E27FC236}">
                      <a16:creationId xmlns:a16="http://schemas.microsoft.com/office/drawing/2014/main" id="{DE08323B-2BCB-41A5-B991-249686BB9C73}"/>
                    </a:ext>
                  </a:extLst>
                </p:cNvPr>
                <p:cNvPicPr/>
                <p:nvPr/>
              </p:nvPicPr>
              <p:blipFill>
                <a:blip r:embed="rId132"/>
                <a:stretch>
                  <a:fillRect/>
                </a:stretch>
              </p:blipFill>
              <p:spPr>
                <a:xfrm>
                  <a:off x="3162862" y="1129484"/>
                  <a:ext cx="706320" cy="6724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56390" name="筆跡 56389">
                  <a:extLst>
                    <a:ext uri="{FF2B5EF4-FFF2-40B4-BE49-F238E27FC236}">
                      <a16:creationId xmlns:a16="http://schemas.microsoft.com/office/drawing/2014/main" id="{A5558C0A-647D-42EA-92E9-EBF426120484}"/>
                    </a:ext>
                  </a:extLst>
                </p14:cNvPr>
                <p14:cNvContentPartPr/>
                <p14:nvPr/>
              </p14:nvContentPartPr>
              <p14:xfrm>
                <a:off x="4032262" y="1101404"/>
                <a:ext cx="801000" cy="544680"/>
              </p14:xfrm>
            </p:contentPart>
          </mc:Choice>
          <mc:Fallback xmlns="">
            <p:pic>
              <p:nvPicPr>
                <p:cNvPr id="56390" name="筆跡 56389">
                  <a:extLst>
                    <a:ext uri="{FF2B5EF4-FFF2-40B4-BE49-F238E27FC236}">
                      <a16:creationId xmlns:a16="http://schemas.microsoft.com/office/drawing/2014/main" id="{A5558C0A-647D-42EA-92E9-EBF426120484}"/>
                    </a:ext>
                  </a:extLst>
                </p:cNvPr>
                <p:cNvPicPr/>
                <p:nvPr/>
              </p:nvPicPr>
              <p:blipFill>
                <a:blip r:embed="rId134"/>
                <a:stretch>
                  <a:fillRect/>
                </a:stretch>
              </p:blipFill>
              <p:spPr>
                <a:xfrm>
                  <a:off x="4023622" y="1092764"/>
                  <a:ext cx="818640" cy="5623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56391" name="筆跡 56390">
                  <a:extLst>
                    <a:ext uri="{FF2B5EF4-FFF2-40B4-BE49-F238E27FC236}">
                      <a16:creationId xmlns:a16="http://schemas.microsoft.com/office/drawing/2014/main" id="{63F122B0-D650-4083-8275-2C13324D166A}"/>
                    </a:ext>
                  </a:extLst>
                </p14:cNvPr>
                <p14:cNvContentPartPr/>
                <p14:nvPr/>
              </p14:nvContentPartPr>
              <p14:xfrm>
                <a:off x="3957382" y="1506764"/>
                <a:ext cx="880560" cy="488520"/>
              </p14:xfrm>
            </p:contentPart>
          </mc:Choice>
          <mc:Fallback xmlns="">
            <p:pic>
              <p:nvPicPr>
                <p:cNvPr id="56391" name="筆跡 56390">
                  <a:extLst>
                    <a:ext uri="{FF2B5EF4-FFF2-40B4-BE49-F238E27FC236}">
                      <a16:creationId xmlns:a16="http://schemas.microsoft.com/office/drawing/2014/main" id="{63F122B0-D650-4083-8275-2C13324D166A}"/>
                    </a:ext>
                  </a:extLst>
                </p:cNvPr>
                <p:cNvPicPr/>
                <p:nvPr/>
              </p:nvPicPr>
              <p:blipFill>
                <a:blip r:embed="rId136"/>
                <a:stretch>
                  <a:fillRect/>
                </a:stretch>
              </p:blipFill>
              <p:spPr>
                <a:xfrm>
                  <a:off x="3948382" y="1497764"/>
                  <a:ext cx="89820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56392" name="筆跡 56391">
                  <a:extLst>
                    <a:ext uri="{FF2B5EF4-FFF2-40B4-BE49-F238E27FC236}">
                      <a16:creationId xmlns:a16="http://schemas.microsoft.com/office/drawing/2014/main" id="{8C9F73B3-3924-4FE2-9515-13ECBE15CBE6}"/>
                    </a:ext>
                  </a:extLst>
                </p14:cNvPr>
                <p14:cNvContentPartPr/>
                <p14:nvPr/>
              </p14:nvContentPartPr>
              <p14:xfrm>
                <a:off x="3960262" y="373124"/>
                <a:ext cx="936360" cy="813240"/>
              </p14:xfrm>
            </p:contentPart>
          </mc:Choice>
          <mc:Fallback xmlns="">
            <p:pic>
              <p:nvPicPr>
                <p:cNvPr id="56392" name="筆跡 56391">
                  <a:extLst>
                    <a:ext uri="{FF2B5EF4-FFF2-40B4-BE49-F238E27FC236}">
                      <a16:creationId xmlns:a16="http://schemas.microsoft.com/office/drawing/2014/main" id="{8C9F73B3-3924-4FE2-9515-13ECBE15CBE6}"/>
                    </a:ext>
                  </a:extLst>
                </p:cNvPr>
                <p:cNvPicPr/>
                <p:nvPr/>
              </p:nvPicPr>
              <p:blipFill>
                <a:blip r:embed="rId138"/>
                <a:stretch>
                  <a:fillRect/>
                </a:stretch>
              </p:blipFill>
              <p:spPr>
                <a:xfrm>
                  <a:off x="3951622" y="364124"/>
                  <a:ext cx="954000" cy="830880"/>
                </a:xfrm>
                <a:prstGeom prst="rect">
                  <a:avLst/>
                </a:prstGeom>
              </p:spPr>
            </p:pic>
          </mc:Fallback>
        </mc:AlternateContent>
      </p:grpSp>
      <p:grpSp>
        <p:nvGrpSpPr>
          <p:cNvPr id="56399" name="群組 56398">
            <a:extLst>
              <a:ext uri="{FF2B5EF4-FFF2-40B4-BE49-F238E27FC236}">
                <a16:creationId xmlns:a16="http://schemas.microsoft.com/office/drawing/2014/main" id="{18EBAD91-CA5D-4D77-B9E2-B28799B17986}"/>
              </a:ext>
            </a:extLst>
          </p:cNvPr>
          <p:cNvGrpSpPr/>
          <p:nvPr/>
        </p:nvGrpSpPr>
        <p:grpSpPr>
          <a:xfrm>
            <a:off x="5505742" y="1174124"/>
            <a:ext cx="914040" cy="669600"/>
            <a:chOff x="5505742" y="1174124"/>
            <a:chExt cx="914040" cy="669600"/>
          </a:xfrm>
        </p:grpSpPr>
        <mc:AlternateContent xmlns:mc="http://schemas.openxmlformats.org/markup-compatibility/2006" xmlns:p14="http://schemas.microsoft.com/office/powerpoint/2010/main">
          <mc:Choice Requires="p14">
            <p:contentPart p14:bwMode="auto" r:id="rId139">
              <p14:nvContentPartPr>
                <p14:cNvPr id="56346" name="筆跡 56345">
                  <a:extLst>
                    <a:ext uri="{FF2B5EF4-FFF2-40B4-BE49-F238E27FC236}">
                      <a16:creationId xmlns:a16="http://schemas.microsoft.com/office/drawing/2014/main" id="{6A09E76E-2665-450D-9865-8131B99C6E10}"/>
                    </a:ext>
                  </a:extLst>
                </p14:cNvPr>
                <p14:cNvContentPartPr/>
                <p14:nvPr/>
              </p14:nvContentPartPr>
              <p14:xfrm>
                <a:off x="5643622" y="1368524"/>
                <a:ext cx="9720" cy="307440"/>
              </p14:xfrm>
            </p:contentPart>
          </mc:Choice>
          <mc:Fallback xmlns="">
            <p:pic>
              <p:nvPicPr>
                <p:cNvPr id="56346" name="筆跡 56345">
                  <a:extLst>
                    <a:ext uri="{FF2B5EF4-FFF2-40B4-BE49-F238E27FC236}">
                      <a16:creationId xmlns:a16="http://schemas.microsoft.com/office/drawing/2014/main" id="{6A09E76E-2665-450D-9865-8131B99C6E10}"/>
                    </a:ext>
                  </a:extLst>
                </p:cNvPr>
                <p:cNvPicPr/>
                <p:nvPr/>
              </p:nvPicPr>
              <p:blipFill>
                <a:blip r:embed="rId140"/>
                <a:stretch>
                  <a:fillRect/>
                </a:stretch>
              </p:blipFill>
              <p:spPr>
                <a:xfrm>
                  <a:off x="5634622" y="1359524"/>
                  <a:ext cx="2736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56347" name="筆跡 56346">
                  <a:extLst>
                    <a:ext uri="{FF2B5EF4-FFF2-40B4-BE49-F238E27FC236}">
                      <a16:creationId xmlns:a16="http://schemas.microsoft.com/office/drawing/2014/main" id="{63A358E3-FF70-4CF6-98EB-C8EEE185ABEE}"/>
                    </a:ext>
                  </a:extLst>
                </p14:cNvPr>
                <p14:cNvContentPartPr/>
                <p14:nvPr/>
              </p14:nvContentPartPr>
              <p14:xfrm>
                <a:off x="5643622" y="1295084"/>
                <a:ext cx="120600" cy="172800"/>
              </p14:xfrm>
            </p:contentPart>
          </mc:Choice>
          <mc:Fallback xmlns="">
            <p:pic>
              <p:nvPicPr>
                <p:cNvPr id="56347" name="筆跡 56346">
                  <a:extLst>
                    <a:ext uri="{FF2B5EF4-FFF2-40B4-BE49-F238E27FC236}">
                      <a16:creationId xmlns:a16="http://schemas.microsoft.com/office/drawing/2014/main" id="{63A358E3-FF70-4CF6-98EB-C8EEE185ABEE}"/>
                    </a:ext>
                  </a:extLst>
                </p:cNvPr>
                <p:cNvPicPr/>
                <p:nvPr/>
              </p:nvPicPr>
              <p:blipFill>
                <a:blip r:embed="rId142"/>
                <a:stretch>
                  <a:fillRect/>
                </a:stretch>
              </p:blipFill>
              <p:spPr>
                <a:xfrm>
                  <a:off x="5634622" y="1286444"/>
                  <a:ext cx="1382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56348" name="筆跡 56347">
                  <a:extLst>
                    <a:ext uri="{FF2B5EF4-FFF2-40B4-BE49-F238E27FC236}">
                      <a16:creationId xmlns:a16="http://schemas.microsoft.com/office/drawing/2014/main" id="{C41CA9D9-2323-47FC-AA01-009474753139}"/>
                    </a:ext>
                  </a:extLst>
                </p14:cNvPr>
                <p14:cNvContentPartPr/>
                <p14:nvPr/>
              </p14:nvContentPartPr>
              <p14:xfrm>
                <a:off x="5810302" y="1475084"/>
                <a:ext cx="15120" cy="11520"/>
              </p14:xfrm>
            </p:contentPart>
          </mc:Choice>
          <mc:Fallback xmlns="">
            <p:pic>
              <p:nvPicPr>
                <p:cNvPr id="56348" name="筆跡 56347">
                  <a:extLst>
                    <a:ext uri="{FF2B5EF4-FFF2-40B4-BE49-F238E27FC236}">
                      <a16:creationId xmlns:a16="http://schemas.microsoft.com/office/drawing/2014/main" id="{C41CA9D9-2323-47FC-AA01-009474753139}"/>
                    </a:ext>
                  </a:extLst>
                </p:cNvPr>
                <p:cNvPicPr/>
                <p:nvPr/>
              </p:nvPicPr>
              <p:blipFill>
                <a:blip r:embed="rId144"/>
                <a:stretch>
                  <a:fillRect/>
                </a:stretch>
              </p:blipFill>
              <p:spPr>
                <a:xfrm>
                  <a:off x="5801662" y="1466444"/>
                  <a:ext cx="327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56349" name="筆跡 56348">
                  <a:extLst>
                    <a:ext uri="{FF2B5EF4-FFF2-40B4-BE49-F238E27FC236}">
                      <a16:creationId xmlns:a16="http://schemas.microsoft.com/office/drawing/2014/main" id="{8A3157E3-E9B3-467C-A877-304ED4012FAB}"/>
                    </a:ext>
                  </a:extLst>
                </p14:cNvPr>
                <p14:cNvContentPartPr/>
                <p14:nvPr/>
              </p14:nvContentPartPr>
              <p14:xfrm>
                <a:off x="5950702" y="1348364"/>
                <a:ext cx="128880" cy="195120"/>
              </p14:xfrm>
            </p:contentPart>
          </mc:Choice>
          <mc:Fallback xmlns="">
            <p:pic>
              <p:nvPicPr>
                <p:cNvPr id="56349" name="筆跡 56348">
                  <a:extLst>
                    <a:ext uri="{FF2B5EF4-FFF2-40B4-BE49-F238E27FC236}">
                      <a16:creationId xmlns:a16="http://schemas.microsoft.com/office/drawing/2014/main" id="{8A3157E3-E9B3-467C-A877-304ED4012FAB}"/>
                    </a:ext>
                  </a:extLst>
                </p:cNvPr>
                <p:cNvPicPr/>
                <p:nvPr/>
              </p:nvPicPr>
              <p:blipFill>
                <a:blip r:embed="rId146"/>
                <a:stretch>
                  <a:fillRect/>
                </a:stretch>
              </p:blipFill>
              <p:spPr>
                <a:xfrm>
                  <a:off x="5942062" y="1339724"/>
                  <a:ext cx="14652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56350" name="筆跡 56349">
                  <a:extLst>
                    <a:ext uri="{FF2B5EF4-FFF2-40B4-BE49-F238E27FC236}">
                      <a16:creationId xmlns:a16="http://schemas.microsoft.com/office/drawing/2014/main" id="{BE38BDD7-DF57-4F95-A1C3-DA7F59C8EECC}"/>
                    </a:ext>
                  </a:extLst>
                </p14:cNvPr>
                <p14:cNvContentPartPr/>
                <p14:nvPr/>
              </p14:nvContentPartPr>
              <p14:xfrm>
                <a:off x="6160942" y="1520444"/>
                <a:ext cx="3600" cy="34200"/>
              </p14:xfrm>
            </p:contentPart>
          </mc:Choice>
          <mc:Fallback xmlns="">
            <p:pic>
              <p:nvPicPr>
                <p:cNvPr id="56350" name="筆跡 56349">
                  <a:extLst>
                    <a:ext uri="{FF2B5EF4-FFF2-40B4-BE49-F238E27FC236}">
                      <a16:creationId xmlns:a16="http://schemas.microsoft.com/office/drawing/2014/main" id="{BE38BDD7-DF57-4F95-A1C3-DA7F59C8EECC}"/>
                    </a:ext>
                  </a:extLst>
                </p:cNvPr>
                <p:cNvPicPr/>
                <p:nvPr/>
              </p:nvPicPr>
              <p:blipFill>
                <a:blip r:embed="rId148"/>
                <a:stretch>
                  <a:fillRect/>
                </a:stretch>
              </p:blipFill>
              <p:spPr>
                <a:xfrm>
                  <a:off x="6152302" y="1511804"/>
                  <a:ext cx="2124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56351" name="筆跡 56350">
                  <a:extLst>
                    <a:ext uri="{FF2B5EF4-FFF2-40B4-BE49-F238E27FC236}">
                      <a16:creationId xmlns:a16="http://schemas.microsoft.com/office/drawing/2014/main" id="{C299300C-F7F1-4D90-A382-FE6E207B2A0B}"/>
                    </a:ext>
                  </a:extLst>
                </p14:cNvPr>
                <p14:cNvContentPartPr/>
                <p14:nvPr/>
              </p14:nvContentPartPr>
              <p14:xfrm>
                <a:off x="6303862" y="1264124"/>
                <a:ext cx="113760" cy="457920"/>
              </p14:xfrm>
            </p:contentPart>
          </mc:Choice>
          <mc:Fallback xmlns="">
            <p:pic>
              <p:nvPicPr>
                <p:cNvPr id="56351" name="筆跡 56350">
                  <a:extLst>
                    <a:ext uri="{FF2B5EF4-FFF2-40B4-BE49-F238E27FC236}">
                      <a16:creationId xmlns:a16="http://schemas.microsoft.com/office/drawing/2014/main" id="{C299300C-F7F1-4D90-A382-FE6E207B2A0B}"/>
                    </a:ext>
                  </a:extLst>
                </p:cNvPr>
                <p:cNvPicPr/>
                <p:nvPr/>
              </p:nvPicPr>
              <p:blipFill>
                <a:blip r:embed="rId150"/>
                <a:stretch>
                  <a:fillRect/>
                </a:stretch>
              </p:blipFill>
              <p:spPr>
                <a:xfrm>
                  <a:off x="6295222" y="1255124"/>
                  <a:ext cx="13140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56352" name="筆跡 56351">
                  <a:extLst>
                    <a:ext uri="{FF2B5EF4-FFF2-40B4-BE49-F238E27FC236}">
                      <a16:creationId xmlns:a16="http://schemas.microsoft.com/office/drawing/2014/main" id="{0FBEEC03-3A30-48B9-A83A-C51AAC7D1AFC}"/>
                    </a:ext>
                  </a:extLst>
                </p14:cNvPr>
                <p14:cNvContentPartPr/>
                <p14:nvPr/>
              </p14:nvContentPartPr>
              <p14:xfrm>
                <a:off x="6309262" y="1426124"/>
                <a:ext cx="110520" cy="2160"/>
              </p14:xfrm>
            </p:contentPart>
          </mc:Choice>
          <mc:Fallback xmlns="">
            <p:pic>
              <p:nvPicPr>
                <p:cNvPr id="56352" name="筆跡 56351">
                  <a:extLst>
                    <a:ext uri="{FF2B5EF4-FFF2-40B4-BE49-F238E27FC236}">
                      <a16:creationId xmlns:a16="http://schemas.microsoft.com/office/drawing/2014/main" id="{0FBEEC03-3A30-48B9-A83A-C51AAC7D1AFC}"/>
                    </a:ext>
                  </a:extLst>
                </p:cNvPr>
                <p:cNvPicPr/>
                <p:nvPr/>
              </p:nvPicPr>
              <p:blipFill>
                <a:blip r:embed="rId152"/>
                <a:stretch>
                  <a:fillRect/>
                </a:stretch>
              </p:blipFill>
              <p:spPr>
                <a:xfrm>
                  <a:off x="6300262" y="1417124"/>
                  <a:ext cx="1281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56353" name="筆跡 56352">
                  <a:extLst>
                    <a:ext uri="{FF2B5EF4-FFF2-40B4-BE49-F238E27FC236}">
                      <a16:creationId xmlns:a16="http://schemas.microsoft.com/office/drawing/2014/main" id="{1092D62A-9A85-4231-B796-8FFF77C6FB43}"/>
                    </a:ext>
                  </a:extLst>
                </p14:cNvPr>
                <p14:cNvContentPartPr/>
                <p14:nvPr/>
              </p14:nvContentPartPr>
              <p14:xfrm>
                <a:off x="5853142" y="1174124"/>
                <a:ext cx="333360" cy="516600"/>
              </p14:xfrm>
            </p:contentPart>
          </mc:Choice>
          <mc:Fallback xmlns="">
            <p:pic>
              <p:nvPicPr>
                <p:cNvPr id="56353" name="筆跡 56352">
                  <a:extLst>
                    <a:ext uri="{FF2B5EF4-FFF2-40B4-BE49-F238E27FC236}">
                      <a16:creationId xmlns:a16="http://schemas.microsoft.com/office/drawing/2014/main" id="{1092D62A-9A85-4231-B796-8FFF77C6FB43}"/>
                    </a:ext>
                  </a:extLst>
                </p:cNvPr>
                <p:cNvPicPr/>
                <p:nvPr/>
              </p:nvPicPr>
              <p:blipFill>
                <a:blip r:embed="rId154"/>
                <a:stretch>
                  <a:fillRect/>
                </a:stretch>
              </p:blipFill>
              <p:spPr>
                <a:xfrm>
                  <a:off x="5844502" y="1165484"/>
                  <a:ext cx="351000" cy="5342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56394" name="筆跡 56393">
                  <a:extLst>
                    <a:ext uri="{FF2B5EF4-FFF2-40B4-BE49-F238E27FC236}">
                      <a16:creationId xmlns:a16="http://schemas.microsoft.com/office/drawing/2014/main" id="{B44121FC-91AF-4D4B-8CE4-46A805F0B760}"/>
                    </a:ext>
                  </a:extLst>
                </p14:cNvPr>
                <p14:cNvContentPartPr/>
                <p14:nvPr/>
              </p14:nvContentPartPr>
              <p14:xfrm>
                <a:off x="5505742" y="1552484"/>
                <a:ext cx="34920" cy="53280"/>
              </p14:xfrm>
            </p:contentPart>
          </mc:Choice>
          <mc:Fallback xmlns="">
            <p:pic>
              <p:nvPicPr>
                <p:cNvPr id="56394" name="筆跡 56393">
                  <a:extLst>
                    <a:ext uri="{FF2B5EF4-FFF2-40B4-BE49-F238E27FC236}">
                      <a16:creationId xmlns:a16="http://schemas.microsoft.com/office/drawing/2014/main" id="{B44121FC-91AF-4D4B-8CE4-46A805F0B760}"/>
                    </a:ext>
                  </a:extLst>
                </p:cNvPr>
                <p:cNvPicPr/>
                <p:nvPr/>
              </p:nvPicPr>
              <p:blipFill>
                <a:blip r:embed="rId156"/>
                <a:stretch>
                  <a:fillRect/>
                </a:stretch>
              </p:blipFill>
              <p:spPr>
                <a:xfrm>
                  <a:off x="5497102" y="1543844"/>
                  <a:ext cx="5256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56396" name="筆跡 56395">
                  <a:extLst>
                    <a:ext uri="{FF2B5EF4-FFF2-40B4-BE49-F238E27FC236}">
                      <a16:creationId xmlns:a16="http://schemas.microsoft.com/office/drawing/2014/main" id="{AF233C1B-A9F9-4A02-89AE-0A894B8862BF}"/>
                    </a:ext>
                  </a:extLst>
                </p14:cNvPr>
                <p14:cNvContentPartPr/>
                <p14:nvPr/>
              </p14:nvContentPartPr>
              <p14:xfrm>
                <a:off x="5586742" y="1703684"/>
                <a:ext cx="749160" cy="140040"/>
              </p14:xfrm>
            </p:contentPart>
          </mc:Choice>
          <mc:Fallback xmlns="">
            <p:pic>
              <p:nvPicPr>
                <p:cNvPr id="56396" name="筆跡 56395">
                  <a:extLst>
                    <a:ext uri="{FF2B5EF4-FFF2-40B4-BE49-F238E27FC236}">
                      <a16:creationId xmlns:a16="http://schemas.microsoft.com/office/drawing/2014/main" id="{AF233C1B-A9F9-4A02-89AE-0A894B8862BF}"/>
                    </a:ext>
                  </a:extLst>
                </p:cNvPr>
                <p:cNvPicPr/>
                <p:nvPr/>
              </p:nvPicPr>
              <p:blipFill>
                <a:blip r:embed="rId158"/>
                <a:stretch>
                  <a:fillRect/>
                </a:stretch>
              </p:blipFill>
              <p:spPr>
                <a:xfrm>
                  <a:off x="5578102" y="1695044"/>
                  <a:ext cx="76680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56397" name="筆跡 56396">
                  <a:extLst>
                    <a:ext uri="{FF2B5EF4-FFF2-40B4-BE49-F238E27FC236}">
                      <a16:creationId xmlns:a16="http://schemas.microsoft.com/office/drawing/2014/main" id="{0700BF03-DEC7-4419-B85E-207B6A0E5317}"/>
                    </a:ext>
                  </a:extLst>
                </p14:cNvPr>
                <p14:cNvContentPartPr/>
                <p14:nvPr/>
              </p14:nvContentPartPr>
              <p14:xfrm>
                <a:off x="5959342" y="1556444"/>
                <a:ext cx="146880" cy="11880"/>
              </p14:xfrm>
            </p:contentPart>
          </mc:Choice>
          <mc:Fallback xmlns="">
            <p:pic>
              <p:nvPicPr>
                <p:cNvPr id="56397" name="筆跡 56396">
                  <a:extLst>
                    <a:ext uri="{FF2B5EF4-FFF2-40B4-BE49-F238E27FC236}">
                      <a16:creationId xmlns:a16="http://schemas.microsoft.com/office/drawing/2014/main" id="{0700BF03-DEC7-4419-B85E-207B6A0E5317}"/>
                    </a:ext>
                  </a:extLst>
                </p:cNvPr>
                <p:cNvPicPr/>
                <p:nvPr/>
              </p:nvPicPr>
              <p:blipFill>
                <a:blip r:embed="rId160"/>
                <a:stretch>
                  <a:fillRect/>
                </a:stretch>
              </p:blipFill>
              <p:spPr>
                <a:xfrm>
                  <a:off x="5950702" y="1547444"/>
                  <a:ext cx="1645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56398" name="筆跡 56397">
                  <a:extLst>
                    <a:ext uri="{FF2B5EF4-FFF2-40B4-BE49-F238E27FC236}">
                      <a16:creationId xmlns:a16="http://schemas.microsoft.com/office/drawing/2014/main" id="{1C9C3624-938C-4E42-A3BF-2716AE2F5E3B}"/>
                    </a:ext>
                  </a:extLst>
                </p14:cNvPr>
                <p14:cNvContentPartPr/>
                <p14:nvPr/>
              </p14:nvContentPartPr>
              <p14:xfrm>
                <a:off x="5949982" y="1567604"/>
                <a:ext cx="153720" cy="72000"/>
              </p14:xfrm>
            </p:contentPart>
          </mc:Choice>
          <mc:Fallback xmlns="">
            <p:pic>
              <p:nvPicPr>
                <p:cNvPr id="56398" name="筆跡 56397">
                  <a:extLst>
                    <a:ext uri="{FF2B5EF4-FFF2-40B4-BE49-F238E27FC236}">
                      <a16:creationId xmlns:a16="http://schemas.microsoft.com/office/drawing/2014/main" id="{1C9C3624-938C-4E42-A3BF-2716AE2F5E3B}"/>
                    </a:ext>
                  </a:extLst>
                </p:cNvPr>
                <p:cNvPicPr/>
                <p:nvPr/>
              </p:nvPicPr>
              <p:blipFill>
                <a:blip r:embed="rId162"/>
                <a:stretch>
                  <a:fillRect/>
                </a:stretch>
              </p:blipFill>
              <p:spPr>
                <a:xfrm>
                  <a:off x="5941342" y="1558964"/>
                  <a:ext cx="171360" cy="89640"/>
                </a:xfrm>
                <a:prstGeom prst="rect">
                  <a:avLst/>
                </a:prstGeom>
              </p:spPr>
            </p:pic>
          </mc:Fallback>
        </mc:AlternateContent>
      </p:grpSp>
      <p:grpSp>
        <p:nvGrpSpPr>
          <p:cNvPr id="56410" name="群組 56409">
            <a:extLst>
              <a:ext uri="{FF2B5EF4-FFF2-40B4-BE49-F238E27FC236}">
                <a16:creationId xmlns:a16="http://schemas.microsoft.com/office/drawing/2014/main" id="{EBF03B5D-AD1E-4A43-9C87-D95E558041B3}"/>
              </a:ext>
            </a:extLst>
          </p:cNvPr>
          <p:cNvGrpSpPr/>
          <p:nvPr/>
        </p:nvGrpSpPr>
        <p:grpSpPr>
          <a:xfrm>
            <a:off x="4614382" y="3436724"/>
            <a:ext cx="898920" cy="380520"/>
            <a:chOff x="4614382" y="3436724"/>
            <a:chExt cx="898920" cy="380520"/>
          </a:xfrm>
        </p:grpSpPr>
        <mc:AlternateContent xmlns:mc="http://schemas.openxmlformats.org/markup-compatibility/2006" xmlns:p14="http://schemas.microsoft.com/office/powerpoint/2010/main">
          <mc:Choice Requires="p14">
            <p:contentPart p14:bwMode="auto" r:id="rId163">
              <p14:nvContentPartPr>
                <p14:cNvPr id="56400" name="筆跡 56399">
                  <a:extLst>
                    <a:ext uri="{FF2B5EF4-FFF2-40B4-BE49-F238E27FC236}">
                      <a16:creationId xmlns:a16="http://schemas.microsoft.com/office/drawing/2014/main" id="{F8EF67F8-3FCC-4D98-BF56-95DD8132F963}"/>
                    </a:ext>
                  </a:extLst>
                </p14:cNvPr>
                <p14:cNvContentPartPr/>
                <p14:nvPr/>
              </p14:nvContentPartPr>
              <p14:xfrm>
                <a:off x="4614382" y="3447884"/>
                <a:ext cx="130320" cy="267120"/>
              </p14:xfrm>
            </p:contentPart>
          </mc:Choice>
          <mc:Fallback xmlns="">
            <p:pic>
              <p:nvPicPr>
                <p:cNvPr id="56400" name="筆跡 56399">
                  <a:extLst>
                    <a:ext uri="{FF2B5EF4-FFF2-40B4-BE49-F238E27FC236}">
                      <a16:creationId xmlns:a16="http://schemas.microsoft.com/office/drawing/2014/main" id="{F8EF67F8-3FCC-4D98-BF56-95DD8132F963}"/>
                    </a:ext>
                  </a:extLst>
                </p:cNvPr>
                <p:cNvPicPr/>
                <p:nvPr/>
              </p:nvPicPr>
              <p:blipFill>
                <a:blip r:embed="rId164"/>
                <a:stretch>
                  <a:fillRect/>
                </a:stretch>
              </p:blipFill>
              <p:spPr>
                <a:xfrm>
                  <a:off x="4605382" y="3439244"/>
                  <a:ext cx="14796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56401" name="筆跡 56400">
                  <a:extLst>
                    <a:ext uri="{FF2B5EF4-FFF2-40B4-BE49-F238E27FC236}">
                      <a16:creationId xmlns:a16="http://schemas.microsoft.com/office/drawing/2014/main" id="{A995F321-E922-4F5A-8207-DAECF38E363A}"/>
                    </a:ext>
                  </a:extLst>
                </p14:cNvPr>
                <p14:cNvContentPartPr/>
                <p14:nvPr/>
              </p14:nvContentPartPr>
              <p14:xfrm>
                <a:off x="4811662" y="3506564"/>
                <a:ext cx="65520" cy="238320"/>
              </p14:xfrm>
            </p:contentPart>
          </mc:Choice>
          <mc:Fallback xmlns="">
            <p:pic>
              <p:nvPicPr>
                <p:cNvPr id="56401" name="筆跡 56400">
                  <a:extLst>
                    <a:ext uri="{FF2B5EF4-FFF2-40B4-BE49-F238E27FC236}">
                      <a16:creationId xmlns:a16="http://schemas.microsoft.com/office/drawing/2014/main" id="{A995F321-E922-4F5A-8207-DAECF38E363A}"/>
                    </a:ext>
                  </a:extLst>
                </p:cNvPr>
                <p:cNvPicPr/>
                <p:nvPr/>
              </p:nvPicPr>
              <p:blipFill>
                <a:blip r:embed="rId166"/>
                <a:stretch>
                  <a:fillRect/>
                </a:stretch>
              </p:blipFill>
              <p:spPr>
                <a:xfrm>
                  <a:off x="4803022" y="3497924"/>
                  <a:ext cx="8316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56402" name="筆跡 56401">
                  <a:extLst>
                    <a:ext uri="{FF2B5EF4-FFF2-40B4-BE49-F238E27FC236}">
                      <a16:creationId xmlns:a16="http://schemas.microsoft.com/office/drawing/2014/main" id="{8221D818-DB86-4916-8A0D-37C5478F567A}"/>
                    </a:ext>
                  </a:extLst>
                </p14:cNvPr>
                <p14:cNvContentPartPr/>
                <p14:nvPr/>
              </p14:nvContentPartPr>
              <p14:xfrm>
                <a:off x="4921102" y="3599444"/>
                <a:ext cx="19440" cy="142200"/>
              </p14:xfrm>
            </p:contentPart>
          </mc:Choice>
          <mc:Fallback xmlns="">
            <p:pic>
              <p:nvPicPr>
                <p:cNvPr id="56402" name="筆跡 56401">
                  <a:extLst>
                    <a:ext uri="{FF2B5EF4-FFF2-40B4-BE49-F238E27FC236}">
                      <a16:creationId xmlns:a16="http://schemas.microsoft.com/office/drawing/2014/main" id="{8221D818-DB86-4916-8A0D-37C5478F567A}"/>
                    </a:ext>
                  </a:extLst>
                </p:cNvPr>
                <p:cNvPicPr/>
                <p:nvPr/>
              </p:nvPicPr>
              <p:blipFill>
                <a:blip r:embed="rId168"/>
                <a:stretch>
                  <a:fillRect/>
                </a:stretch>
              </p:blipFill>
              <p:spPr>
                <a:xfrm>
                  <a:off x="4912102" y="3590444"/>
                  <a:ext cx="3708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56403" name="筆跡 56402">
                  <a:extLst>
                    <a:ext uri="{FF2B5EF4-FFF2-40B4-BE49-F238E27FC236}">
                      <a16:creationId xmlns:a16="http://schemas.microsoft.com/office/drawing/2014/main" id="{2A1D5786-C6CE-4EB5-9533-2BCCDC19028A}"/>
                    </a:ext>
                  </a:extLst>
                </p14:cNvPr>
                <p14:cNvContentPartPr/>
                <p14:nvPr/>
              </p14:nvContentPartPr>
              <p14:xfrm>
                <a:off x="4925422" y="3436724"/>
                <a:ext cx="36000" cy="13680"/>
              </p14:xfrm>
            </p:contentPart>
          </mc:Choice>
          <mc:Fallback xmlns="">
            <p:pic>
              <p:nvPicPr>
                <p:cNvPr id="56403" name="筆跡 56402">
                  <a:extLst>
                    <a:ext uri="{FF2B5EF4-FFF2-40B4-BE49-F238E27FC236}">
                      <a16:creationId xmlns:a16="http://schemas.microsoft.com/office/drawing/2014/main" id="{2A1D5786-C6CE-4EB5-9533-2BCCDC19028A}"/>
                    </a:ext>
                  </a:extLst>
                </p:cNvPr>
                <p:cNvPicPr/>
                <p:nvPr/>
              </p:nvPicPr>
              <p:blipFill>
                <a:blip r:embed="rId170"/>
                <a:stretch>
                  <a:fillRect/>
                </a:stretch>
              </p:blipFill>
              <p:spPr>
                <a:xfrm>
                  <a:off x="4916422" y="3428084"/>
                  <a:ext cx="536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56404" name="筆跡 56403">
                  <a:extLst>
                    <a:ext uri="{FF2B5EF4-FFF2-40B4-BE49-F238E27FC236}">
                      <a16:creationId xmlns:a16="http://schemas.microsoft.com/office/drawing/2014/main" id="{D479A228-C2B0-4C8E-AF24-571BE4116E8E}"/>
                    </a:ext>
                  </a:extLst>
                </p14:cNvPr>
                <p14:cNvContentPartPr/>
                <p14:nvPr/>
              </p14:nvContentPartPr>
              <p14:xfrm>
                <a:off x="5046022" y="3444284"/>
                <a:ext cx="92880" cy="372960"/>
              </p14:xfrm>
            </p:contentPart>
          </mc:Choice>
          <mc:Fallback xmlns="">
            <p:pic>
              <p:nvPicPr>
                <p:cNvPr id="56404" name="筆跡 56403">
                  <a:extLst>
                    <a:ext uri="{FF2B5EF4-FFF2-40B4-BE49-F238E27FC236}">
                      <a16:creationId xmlns:a16="http://schemas.microsoft.com/office/drawing/2014/main" id="{D479A228-C2B0-4C8E-AF24-571BE4116E8E}"/>
                    </a:ext>
                  </a:extLst>
                </p:cNvPr>
                <p:cNvPicPr/>
                <p:nvPr/>
              </p:nvPicPr>
              <p:blipFill>
                <a:blip r:embed="rId172"/>
                <a:stretch>
                  <a:fillRect/>
                </a:stretch>
              </p:blipFill>
              <p:spPr>
                <a:xfrm>
                  <a:off x="5037382" y="3435284"/>
                  <a:ext cx="11052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56405" name="筆跡 56404">
                  <a:extLst>
                    <a:ext uri="{FF2B5EF4-FFF2-40B4-BE49-F238E27FC236}">
                      <a16:creationId xmlns:a16="http://schemas.microsoft.com/office/drawing/2014/main" id="{32FEFFC8-FBEA-4C4E-BC39-C77F364DFE70}"/>
                    </a:ext>
                  </a:extLst>
                </p14:cNvPr>
                <p14:cNvContentPartPr/>
                <p14:nvPr/>
              </p14:nvContentPartPr>
              <p14:xfrm>
                <a:off x="5033422" y="3574604"/>
                <a:ext cx="125280" cy="24840"/>
              </p14:xfrm>
            </p:contentPart>
          </mc:Choice>
          <mc:Fallback xmlns="">
            <p:pic>
              <p:nvPicPr>
                <p:cNvPr id="56405" name="筆跡 56404">
                  <a:extLst>
                    <a:ext uri="{FF2B5EF4-FFF2-40B4-BE49-F238E27FC236}">
                      <a16:creationId xmlns:a16="http://schemas.microsoft.com/office/drawing/2014/main" id="{32FEFFC8-FBEA-4C4E-BC39-C77F364DFE70}"/>
                    </a:ext>
                  </a:extLst>
                </p:cNvPr>
                <p:cNvPicPr/>
                <p:nvPr/>
              </p:nvPicPr>
              <p:blipFill>
                <a:blip r:embed="rId174"/>
                <a:stretch>
                  <a:fillRect/>
                </a:stretch>
              </p:blipFill>
              <p:spPr>
                <a:xfrm>
                  <a:off x="5024782" y="3565964"/>
                  <a:ext cx="14292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56406" name="筆跡 56405">
                  <a:extLst>
                    <a:ext uri="{FF2B5EF4-FFF2-40B4-BE49-F238E27FC236}">
                      <a16:creationId xmlns:a16="http://schemas.microsoft.com/office/drawing/2014/main" id="{F8E8BAB2-4D12-47E6-8C27-9661F4125377}"/>
                    </a:ext>
                  </a:extLst>
                </p14:cNvPr>
                <p14:cNvContentPartPr/>
                <p14:nvPr/>
              </p14:nvContentPartPr>
              <p14:xfrm>
                <a:off x="5150422" y="3563444"/>
                <a:ext cx="57600" cy="153720"/>
              </p14:xfrm>
            </p:contentPart>
          </mc:Choice>
          <mc:Fallback xmlns="">
            <p:pic>
              <p:nvPicPr>
                <p:cNvPr id="56406" name="筆跡 56405">
                  <a:extLst>
                    <a:ext uri="{FF2B5EF4-FFF2-40B4-BE49-F238E27FC236}">
                      <a16:creationId xmlns:a16="http://schemas.microsoft.com/office/drawing/2014/main" id="{F8E8BAB2-4D12-47E6-8C27-9661F4125377}"/>
                    </a:ext>
                  </a:extLst>
                </p:cNvPr>
                <p:cNvPicPr/>
                <p:nvPr/>
              </p:nvPicPr>
              <p:blipFill>
                <a:blip r:embed="rId176"/>
                <a:stretch>
                  <a:fillRect/>
                </a:stretch>
              </p:blipFill>
              <p:spPr>
                <a:xfrm>
                  <a:off x="5141422" y="3554444"/>
                  <a:ext cx="7524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56407" name="筆跡 56406">
                  <a:extLst>
                    <a:ext uri="{FF2B5EF4-FFF2-40B4-BE49-F238E27FC236}">
                      <a16:creationId xmlns:a16="http://schemas.microsoft.com/office/drawing/2014/main" id="{871638C8-7E0C-43F3-8B16-9E92490ACF52}"/>
                    </a:ext>
                  </a:extLst>
                </p14:cNvPr>
                <p14:cNvContentPartPr/>
                <p14:nvPr/>
              </p14:nvContentPartPr>
              <p14:xfrm>
                <a:off x="5179222" y="3529244"/>
                <a:ext cx="113760" cy="196200"/>
              </p14:xfrm>
            </p:contentPart>
          </mc:Choice>
          <mc:Fallback xmlns="">
            <p:pic>
              <p:nvPicPr>
                <p:cNvPr id="56407" name="筆跡 56406">
                  <a:extLst>
                    <a:ext uri="{FF2B5EF4-FFF2-40B4-BE49-F238E27FC236}">
                      <a16:creationId xmlns:a16="http://schemas.microsoft.com/office/drawing/2014/main" id="{871638C8-7E0C-43F3-8B16-9E92490ACF52}"/>
                    </a:ext>
                  </a:extLst>
                </p:cNvPr>
                <p:cNvPicPr/>
                <p:nvPr/>
              </p:nvPicPr>
              <p:blipFill>
                <a:blip r:embed="rId178"/>
                <a:stretch>
                  <a:fillRect/>
                </a:stretch>
              </p:blipFill>
              <p:spPr>
                <a:xfrm>
                  <a:off x="5170582" y="3520604"/>
                  <a:ext cx="13140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56408" name="筆跡 56407">
                  <a:extLst>
                    <a:ext uri="{FF2B5EF4-FFF2-40B4-BE49-F238E27FC236}">
                      <a16:creationId xmlns:a16="http://schemas.microsoft.com/office/drawing/2014/main" id="{822EEEC5-D5CE-4898-A957-4043E6E162A0}"/>
                    </a:ext>
                  </a:extLst>
                </p14:cNvPr>
                <p14:cNvContentPartPr/>
                <p14:nvPr/>
              </p14:nvContentPartPr>
              <p14:xfrm>
                <a:off x="5329342" y="3604844"/>
                <a:ext cx="108720" cy="178200"/>
              </p14:xfrm>
            </p:contentPart>
          </mc:Choice>
          <mc:Fallback xmlns="">
            <p:pic>
              <p:nvPicPr>
                <p:cNvPr id="56408" name="筆跡 56407">
                  <a:extLst>
                    <a:ext uri="{FF2B5EF4-FFF2-40B4-BE49-F238E27FC236}">
                      <a16:creationId xmlns:a16="http://schemas.microsoft.com/office/drawing/2014/main" id="{822EEEC5-D5CE-4898-A957-4043E6E162A0}"/>
                    </a:ext>
                  </a:extLst>
                </p:cNvPr>
                <p:cNvPicPr/>
                <p:nvPr/>
              </p:nvPicPr>
              <p:blipFill>
                <a:blip r:embed="rId180"/>
                <a:stretch>
                  <a:fillRect/>
                </a:stretch>
              </p:blipFill>
              <p:spPr>
                <a:xfrm>
                  <a:off x="5320702" y="3596204"/>
                  <a:ext cx="12636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56409" name="筆跡 56408">
                  <a:extLst>
                    <a:ext uri="{FF2B5EF4-FFF2-40B4-BE49-F238E27FC236}">
                      <a16:creationId xmlns:a16="http://schemas.microsoft.com/office/drawing/2014/main" id="{9BF7D8C9-51C8-4EBE-BC0E-49D2659290A0}"/>
                    </a:ext>
                  </a:extLst>
                </p14:cNvPr>
                <p14:cNvContentPartPr/>
                <p14:nvPr/>
              </p14:nvContentPartPr>
              <p14:xfrm>
                <a:off x="5506822" y="3754244"/>
                <a:ext cx="6480" cy="19080"/>
              </p14:xfrm>
            </p:contentPart>
          </mc:Choice>
          <mc:Fallback xmlns="">
            <p:pic>
              <p:nvPicPr>
                <p:cNvPr id="56409" name="筆跡 56408">
                  <a:extLst>
                    <a:ext uri="{FF2B5EF4-FFF2-40B4-BE49-F238E27FC236}">
                      <a16:creationId xmlns:a16="http://schemas.microsoft.com/office/drawing/2014/main" id="{9BF7D8C9-51C8-4EBE-BC0E-49D2659290A0}"/>
                    </a:ext>
                  </a:extLst>
                </p:cNvPr>
                <p:cNvPicPr/>
                <p:nvPr/>
              </p:nvPicPr>
              <p:blipFill>
                <a:blip r:embed="rId182"/>
                <a:stretch>
                  <a:fillRect/>
                </a:stretch>
              </p:blipFill>
              <p:spPr>
                <a:xfrm>
                  <a:off x="5498182" y="3745604"/>
                  <a:ext cx="24120" cy="36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3">
            <p14:nvContentPartPr>
              <p14:cNvPr id="56411" name="筆跡 56410">
                <a:extLst>
                  <a:ext uri="{FF2B5EF4-FFF2-40B4-BE49-F238E27FC236}">
                    <a16:creationId xmlns:a16="http://schemas.microsoft.com/office/drawing/2014/main" id="{FD82274D-3FE4-4628-A0BC-610BCBFC1A12}"/>
                  </a:ext>
                </a:extLst>
              </p14:cNvPr>
              <p14:cNvContentPartPr/>
              <p14:nvPr/>
            </p14:nvContentPartPr>
            <p14:xfrm>
              <a:off x="5767462" y="3328364"/>
              <a:ext cx="981000" cy="766440"/>
            </p14:xfrm>
          </p:contentPart>
        </mc:Choice>
        <mc:Fallback xmlns="">
          <p:pic>
            <p:nvPicPr>
              <p:cNvPr id="56411" name="筆跡 56410">
                <a:extLst>
                  <a:ext uri="{FF2B5EF4-FFF2-40B4-BE49-F238E27FC236}">
                    <a16:creationId xmlns:a16="http://schemas.microsoft.com/office/drawing/2014/main" id="{FD82274D-3FE4-4628-A0BC-610BCBFC1A12}"/>
                  </a:ext>
                </a:extLst>
              </p:cNvPr>
              <p:cNvPicPr/>
              <p:nvPr/>
            </p:nvPicPr>
            <p:blipFill>
              <a:blip r:embed="rId184"/>
              <a:stretch>
                <a:fillRect/>
              </a:stretch>
            </p:blipFill>
            <p:spPr>
              <a:xfrm>
                <a:off x="5758822" y="3319724"/>
                <a:ext cx="998640" cy="784080"/>
              </a:xfrm>
              <a:prstGeom prst="rect">
                <a:avLst/>
              </a:prstGeom>
            </p:spPr>
          </p:pic>
        </mc:Fallback>
      </mc:AlternateContent>
      <p:grpSp>
        <p:nvGrpSpPr>
          <p:cNvPr id="56425" name="群組 56424">
            <a:extLst>
              <a:ext uri="{FF2B5EF4-FFF2-40B4-BE49-F238E27FC236}">
                <a16:creationId xmlns:a16="http://schemas.microsoft.com/office/drawing/2014/main" id="{13C7BF41-F28E-43BF-8C92-6675222585C9}"/>
              </a:ext>
            </a:extLst>
          </p:cNvPr>
          <p:cNvGrpSpPr/>
          <p:nvPr/>
        </p:nvGrpSpPr>
        <p:grpSpPr>
          <a:xfrm>
            <a:off x="2751742" y="3378764"/>
            <a:ext cx="1246320" cy="549000"/>
            <a:chOff x="2751742" y="3378764"/>
            <a:chExt cx="1246320" cy="549000"/>
          </a:xfrm>
        </p:grpSpPr>
        <mc:AlternateContent xmlns:mc="http://schemas.openxmlformats.org/markup-compatibility/2006" xmlns:p14="http://schemas.microsoft.com/office/powerpoint/2010/main">
          <mc:Choice Requires="p14">
            <p:contentPart p14:bwMode="auto" r:id="rId185">
              <p14:nvContentPartPr>
                <p14:cNvPr id="56412" name="筆跡 56411">
                  <a:extLst>
                    <a:ext uri="{FF2B5EF4-FFF2-40B4-BE49-F238E27FC236}">
                      <a16:creationId xmlns:a16="http://schemas.microsoft.com/office/drawing/2014/main" id="{8DB5D4E8-7DF6-445E-8FF9-6051E82D8A1D}"/>
                    </a:ext>
                  </a:extLst>
                </p14:cNvPr>
                <p14:cNvContentPartPr/>
                <p14:nvPr/>
              </p14:nvContentPartPr>
              <p14:xfrm>
                <a:off x="2963062" y="3378764"/>
                <a:ext cx="407880" cy="122400"/>
              </p14:xfrm>
            </p:contentPart>
          </mc:Choice>
          <mc:Fallback xmlns="">
            <p:pic>
              <p:nvPicPr>
                <p:cNvPr id="56412" name="筆跡 56411">
                  <a:extLst>
                    <a:ext uri="{FF2B5EF4-FFF2-40B4-BE49-F238E27FC236}">
                      <a16:creationId xmlns:a16="http://schemas.microsoft.com/office/drawing/2014/main" id="{8DB5D4E8-7DF6-445E-8FF9-6051E82D8A1D}"/>
                    </a:ext>
                  </a:extLst>
                </p:cNvPr>
                <p:cNvPicPr/>
                <p:nvPr/>
              </p:nvPicPr>
              <p:blipFill>
                <a:blip r:embed="rId186"/>
                <a:stretch>
                  <a:fillRect/>
                </a:stretch>
              </p:blipFill>
              <p:spPr>
                <a:xfrm>
                  <a:off x="2954062" y="3369764"/>
                  <a:ext cx="4255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56413" name="筆跡 56412">
                  <a:extLst>
                    <a:ext uri="{FF2B5EF4-FFF2-40B4-BE49-F238E27FC236}">
                      <a16:creationId xmlns:a16="http://schemas.microsoft.com/office/drawing/2014/main" id="{E28FD76E-2CD2-4EC6-BC9C-36D41B1F44FB}"/>
                    </a:ext>
                  </a:extLst>
                </p14:cNvPr>
                <p14:cNvContentPartPr/>
                <p14:nvPr/>
              </p14:nvContentPartPr>
              <p14:xfrm>
                <a:off x="3497302" y="3393164"/>
                <a:ext cx="500760" cy="65520"/>
              </p14:xfrm>
            </p:contentPart>
          </mc:Choice>
          <mc:Fallback xmlns="">
            <p:pic>
              <p:nvPicPr>
                <p:cNvPr id="56413" name="筆跡 56412">
                  <a:extLst>
                    <a:ext uri="{FF2B5EF4-FFF2-40B4-BE49-F238E27FC236}">
                      <a16:creationId xmlns:a16="http://schemas.microsoft.com/office/drawing/2014/main" id="{E28FD76E-2CD2-4EC6-BC9C-36D41B1F44FB}"/>
                    </a:ext>
                  </a:extLst>
                </p:cNvPr>
                <p:cNvPicPr/>
                <p:nvPr/>
              </p:nvPicPr>
              <p:blipFill>
                <a:blip r:embed="rId188"/>
                <a:stretch>
                  <a:fillRect/>
                </a:stretch>
              </p:blipFill>
              <p:spPr>
                <a:xfrm>
                  <a:off x="3488662" y="3384524"/>
                  <a:ext cx="5184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56415" name="筆跡 56414">
                  <a:extLst>
                    <a:ext uri="{FF2B5EF4-FFF2-40B4-BE49-F238E27FC236}">
                      <a16:creationId xmlns:a16="http://schemas.microsoft.com/office/drawing/2014/main" id="{D95BD050-1635-491D-8C4A-5CFC1B6FAFFA}"/>
                    </a:ext>
                  </a:extLst>
                </p14:cNvPr>
                <p14:cNvContentPartPr/>
                <p14:nvPr/>
              </p14:nvContentPartPr>
              <p14:xfrm>
                <a:off x="2890342" y="3593684"/>
                <a:ext cx="155880" cy="262440"/>
              </p14:xfrm>
            </p:contentPart>
          </mc:Choice>
          <mc:Fallback xmlns="">
            <p:pic>
              <p:nvPicPr>
                <p:cNvPr id="56415" name="筆跡 56414">
                  <a:extLst>
                    <a:ext uri="{FF2B5EF4-FFF2-40B4-BE49-F238E27FC236}">
                      <a16:creationId xmlns:a16="http://schemas.microsoft.com/office/drawing/2014/main" id="{D95BD050-1635-491D-8C4A-5CFC1B6FAFFA}"/>
                    </a:ext>
                  </a:extLst>
                </p:cNvPr>
                <p:cNvPicPr/>
                <p:nvPr/>
              </p:nvPicPr>
              <p:blipFill>
                <a:blip r:embed="rId190"/>
                <a:stretch>
                  <a:fillRect/>
                </a:stretch>
              </p:blipFill>
              <p:spPr>
                <a:xfrm>
                  <a:off x="2881702" y="3584684"/>
                  <a:ext cx="17352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56416" name="筆跡 56415">
                  <a:extLst>
                    <a:ext uri="{FF2B5EF4-FFF2-40B4-BE49-F238E27FC236}">
                      <a16:creationId xmlns:a16="http://schemas.microsoft.com/office/drawing/2014/main" id="{54842344-7F25-4AED-8591-091971D75180}"/>
                    </a:ext>
                  </a:extLst>
                </p14:cNvPr>
                <p14:cNvContentPartPr/>
                <p14:nvPr/>
              </p14:nvContentPartPr>
              <p14:xfrm>
                <a:off x="2902942" y="3555884"/>
                <a:ext cx="149400" cy="371880"/>
              </p14:xfrm>
            </p:contentPart>
          </mc:Choice>
          <mc:Fallback xmlns="">
            <p:pic>
              <p:nvPicPr>
                <p:cNvPr id="56416" name="筆跡 56415">
                  <a:extLst>
                    <a:ext uri="{FF2B5EF4-FFF2-40B4-BE49-F238E27FC236}">
                      <a16:creationId xmlns:a16="http://schemas.microsoft.com/office/drawing/2014/main" id="{54842344-7F25-4AED-8591-091971D75180}"/>
                    </a:ext>
                  </a:extLst>
                </p:cNvPr>
                <p:cNvPicPr/>
                <p:nvPr/>
              </p:nvPicPr>
              <p:blipFill>
                <a:blip r:embed="rId192"/>
                <a:stretch>
                  <a:fillRect/>
                </a:stretch>
              </p:blipFill>
              <p:spPr>
                <a:xfrm>
                  <a:off x="2894302" y="3546884"/>
                  <a:ext cx="16704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56417" name="筆跡 56416">
                  <a:extLst>
                    <a:ext uri="{FF2B5EF4-FFF2-40B4-BE49-F238E27FC236}">
                      <a16:creationId xmlns:a16="http://schemas.microsoft.com/office/drawing/2014/main" id="{1F0A6060-D6DF-4759-AE7D-1604FD61B7E2}"/>
                    </a:ext>
                  </a:extLst>
                </p14:cNvPr>
                <p14:cNvContentPartPr/>
                <p14:nvPr/>
              </p14:nvContentPartPr>
              <p14:xfrm>
                <a:off x="3243142" y="3637244"/>
                <a:ext cx="138240" cy="138240"/>
              </p14:xfrm>
            </p:contentPart>
          </mc:Choice>
          <mc:Fallback xmlns="">
            <p:pic>
              <p:nvPicPr>
                <p:cNvPr id="56417" name="筆跡 56416">
                  <a:extLst>
                    <a:ext uri="{FF2B5EF4-FFF2-40B4-BE49-F238E27FC236}">
                      <a16:creationId xmlns:a16="http://schemas.microsoft.com/office/drawing/2014/main" id="{1F0A6060-D6DF-4759-AE7D-1604FD61B7E2}"/>
                    </a:ext>
                  </a:extLst>
                </p:cNvPr>
                <p:cNvPicPr/>
                <p:nvPr/>
              </p:nvPicPr>
              <p:blipFill>
                <a:blip r:embed="rId194"/>
                <a:stretch>
                  <a:fillRect/>
                </a:stretch>
              </p:blipFill>
              <p:spPr>
                <a:xfrm>
                  <a:off x="3234502" y="3628244"/>
                  <a:ext cx="15588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56418" name="筆跡 56417">
                  <a:extLst>
                    <a:ext uri="{FF2B5EF4-FFF2-40B4-BE49-F238E27FC236}">
                      <a16:creationId xmlns:a16="http://schemas.microsoft.com/office/drawing/2014/main" id="{D88A5F61-D309-41E5-ABC3-123AF5637132}"/>
                    </a:ext>
                  </a:extLst>
                </p14:cNvPr>
                <p14:cNvContentPartPr/>
                <p14:nvPr/>
              </p14:nvContentPartPr>
              <p14:xfrm>
                <a:off x="3240982" y="3803564"/>
                <a:ext cx="108360" cy="38160"/>
              </p14:xfrm>
            </p:contentPart>
          </mc:Choice>
          <mc:Fallback xmlns="">
            <p:pic>
              <p:nvPicPr>
                <p:cNvPr id="56418" name="筆跡 56417">
                  <a:extLst>
                    <a:ext uri="{FF2B5EF4-FFF2-40B4-BE49-F238E27FC236}">
                      <a16:creationId xmlns:a16="http://schemas.microsoft.com/office/drawing/2014/main" id="{D88A5F61-D309-41E5-ABC3-123AF5637132}"/>
                    </a:ext>
                  </a:extLst>
                </p:cNvPr>
                <p:cNvPicPr/>
                <p:nvPr/>
              </p:nvPicPr>
              <p:blipFill>
                <a:blip r:embed="rId196"/>
                <a:stretch>
                  <a:fillRect/>
                </a:stretch>
              </p:blipFill>
              <p:spPr>
                <a:xfrm>
                  <a:off x="3232342" y="3794564"/>
                  <a:ext cx="12600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56419" name="筆跡 56418">
                  <a:extLst>
                    <a:ext uri="{FF2B5EF4-FFF2-40B4-BE49-F238E27FC236}">
                      <a16:creationId xmlns:a16="http://schemas.microsoft.com/office/drawing/2014/main" id="{EDF8775C-4B01-4D1D-B0B4-36C88DD00161}"/>
                    </a:ext>
                  </a:extLst>
                </p14:cNvPr>
                <p14:cNvContentPartPr/>
                <p14:nvPr/>
              </p14:nvContentPartPr>
              <p14:xfrm>
                <a:off x="3510982" y="3574604"/>
                <a:ext cx="157680" cy="270720"/>
              </p14:xfrm>
            </p:contentPart>
          </mc:Choice>
          <mc:Fallback xmlns="">
            <p:pic>
              <p:nvPicPr>
                <p:cNvPr id="56419" name="筆跡 56418">
                  <a:extLst>
                    <a:ext uri="{FF2B5EF4-FFF2-40B4-BE49-F238E27FC236}">
                      <a16:creationId xmlns:a16="http://schemas.microsoft.com/office/drawing/2014/main" id="{EDF8775C-4B01-4D1D-B0B4-36C88DD00161}"/>
                    </a:ext>
                  </a:extLst>
                </p:cNvPr>
                <p:cNvPicPr/>
                <p:nvPr/>
              </p:nvPicPr>
              <p:blipFill>
                <a:blip r:embed="rId198"/>
                <a:stretch>
                  <a:fillRect/>
                </a:stretch>
              </p:blipFill>
              <p:spPr>
                <a:xfrm>
                  <a:off x="3502342" y="3565964"/>
                  <a:ext cx="17532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56420" name="筆跡 56419">
                  <a:extLst>
                    <a:ext uri="{FF2B5EF4-FFF2-40B4-BE49-F238E27FC236}">
                      <a16:creationId xmlns:a16="http://schemas.microsoft.com/office/drawing/2014/main" id="{CF063DC0-BF68-42F2-A701-DB9AD7AE6718}"/>
                    </a:ext>
                  </a:extLst>
                </p14:cNvPr>
                <p14:cNvContentPartPr/>
                <p14:nvPr/>
              </p14:nvContentPartPr>
              <p14:xfrm>
                <a:off x="2751742" y="3506564"/>
                <a:ext cx="3600" cy="38160"/>
              </p14:xfrm>
            </p:contentPart>
          </mc:Choice>
          <mc:Fallback xmlns="">
            <p:pic>
              <p:nvPicPr>
                <p:cNvPr id="56420" name="筆跡 56419">
                  <a:extLst>
                    <a:ext uri="{FF2B5EF4-FFF2-40B4-BE49-F238E27FC236}">
                      <a16:creationId xmlns:a16="http://schemas.microsoft.com/office/drawing/2014/main" id="{CF063DC0-BF68-42F2-A701-DB9AD7AE6718}"/>
                    </a:ext>
                  </a:extLst>
                </p:cNvPr>
                <p:cNvPicPr/>
                <p:nvPr/>
              </p:nvPicPr>
              <p:blipFill>
                <a:blip r:embed="rId200"/>
                <a:stretch>
                  <a:fillRect/>
                </a:stretch>
              </p:blipFill>
              <p:spPr>
                <a:xfrm>
                  <a:off x="2743102" y="3497924"/>
                  <a:ext cx="2124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56421" name="筆跡 56420">
                  <a:extLst>
                    <a:ext uri="{FF2B5EF4-FFF2-40B4-BE49-F238E27FC236}">
                      <a16:creationId xmlns:a16="http://schemas.microsoft.com/office/drawing/2014/main" id="{A4F950B5-F3EF-431B-94B8-8ED134830014}"/>
                    </a:ext>
                  </a:extLst>
                </p14:cNvPr>
                <p14:cNvContentPartPr/>
                <p14:nvPr/>
              </p14:nvContentPartPr>
              <p14:xfrm>
                <a:off x="2751742" y="3506564"/>
                <a:ext cx="360" cy="360"/>
              </p14:xfrm>
            </p:contentPart>
          </mc:Choice>
          <mc:Fallback xmlns="">
            <p:pic>
              <p:nvPicPr>
                <p:cNvPr id="56421" name="筆跡 56420">
                  <a:extLst>
                    <a:ext uri="{FF2B5EF4-FFF2-40B4-BE49-F238E27FC236}">
                      <a16:creationId xmlns:a16="http://schemas.microsoft.com/office/drawing/2014/main" id="{A4F950B5-F3EF-431B-94B8-8ED134830014}"/>
                    </a:ext>
                  </a:extLst>
                </p:cNvPr>
                <p:cNvPicPr/>
                <p:nvPr/>
              </p:nvPicPr>
              <p:blipFill>
                <a:blip r:embed="rId32"/>
                <a:stretch>
                  <a:fillRect/>
                </a:stretch>
              </p:blipFill>
              <p:spPr>
                <a:xfrm>
                  <a:off x="2743102" y="349792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56422" name="筆跡 56421">
                  <a:extLst>
                    <a:ext uri="{FF2B5EF4-FFF2-40B4-BE49-F238E27FC236}">
                      <a16:creationId xmlns:a16="http://schemas.microsoft.com/office/drawing/2014/main" id="{CE85BC12-6B8D-4B9B-9E57-577C7A388FAF}"/>
                    </a:ext>
                  </a:extLst>
                </p14:cNvPr>
                <p14:cNvContentPartPr/>
                <p14:nvPr/>
              </p14:nvContentPartPr>
              <p14:xfrm>
                <a:off x="2751742" y="3489644"/>
                <a:ext cx="47520" cy="111960"/>
              </p14:xfrm>
            </p:contentPart>
          </mc:Choice>
          <mc:Fallback xmlns="">
            <p:pic>
              <p:nvPicPr>
                <p:cNvPr id="56422" name="筆跡 56421">
                  <a:extLst>
                    <a:ext uri="{FF2B5EF4-FFF2-40B4-BE49-F238E27FC236}">
                      <a16:creationId xmlns:a16="http://schemas.microsoft.com/office/drawing/2014/main" id="{CE85BC12-6B8D-4B9B-9E57-577C7A388FAF}"/>
                    </a:ext>
                  </a:extLst>
                </p:cNvPr>
                <p:cNvPicPr/>
                <p:nvPr/>
              </p:nvPicPr>
              <p:blipFill>
                <a:blip r:embed="rId203"/>
                <a:stretch>
                  <a:fillRect/>
                </a:stretch>
              </p:blipFill>
              <p:spPr>
                <a:xfrm>
                  <a:off x="2743102" y="3481004"/>
                  <a:ext cx="6516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56423" name="筆跡 56422">
                  <a:extLst>
                    <a:ext uri="{FF2B5EF4-FFF2-40B4-BE49-F238E27FC236}">
                      <a16:creationId xmlns:a16="http://schemas.microsoft.com/office/drawing/2014/main" id="{812D32DC-ADEC-4BCB-98A2-707C8DB7D6FE}"/>
                    </a:ext>
                  </a:extLst>
                </p14:cNvPr>
                <p14:cNvContentPartPr/>
                <p14:nvPr/>
              </p14:nvContentPartPr>
              <p14:xfrm>
                <a:off x="3695662" y="3508724"/>
                <a:ext cx="8640" cy="38160"/>
              </p14:xfrm>
            </p:contentPart>
          </mc:Choice>
          <mc:Fallback xmlns="">
            <p:pic>
              <p:nvPicPr>
                <p:cNvPr id="56423" name="筆跡 56422">
                  <a:extLst>
                    <a:ext uri="{FF2B5EF4-FFF2-40B4-BE49-F238E27FC236}">
                      <a16:creationId xmlns:a16="http://schemas.microsoft.com/office/drawing/2014/main" id="{812D32DC-ADEC-4BCB-98A2-707C8DB7D6FE}"/>
                    </a:ext>
                  </a:extLst>
                </p:cNvPr>
                <p:cNvPicPr/>
                <p:nvPr/>
              </p:nvPicPr>
              <p:blipFill>
                <a:blip r:embed="rId205"/>
                <a:stretch>
                  <a:fillRect/>
                </a:stretch>
              </p:blipFill>
              <p:spPr>
                <a:xfrm>
                  <a:off x="3687022" y="3499724"/>
                  <a:ext cx="262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56424" name="筆跡 56423">
                  <a:extLst>
                    <a:ext uri="{FF2B5EF4-FFF2-40B4-BE49-F238E27FC236}">
                      <a16:creationId xmlns:a16="http://schemas.microsoft.com/office/drawing/2014/main" id="{423DC3C8-6863-49F2-B895-1C4F60210F55}"/>
                    </a:ext>
                  </a:extLst>
                </p14:cNvPr>
                <p14:cNvContentPartPr/>
                <p14:nvPr/>
              </p14:nvContentPartPr>
              <p14:xfrm>
                <a:off x="3695662" y="3483884"/>
                <a:ext cx="48600" cy="87120"/>
              </p14:xfrm>
            </p:contentPart>
          </mc:Choice>
          <mc:Fallback xmlns="">
            <p:pic>
              <p:nvPicPr>
                <p:cNvPr id="56424" name="筆跡 56423">
                  <a:extLst>
                    <a:ext uri="{FF2B5EF4-FFF2-40B4-BE49-F238E27FC236}">
                      <a16:creationId xmlns:a16="http://schemas.microsoft.com/office/drawing/2014/main" id="{423DC3C8-6863-49F2-B895-1C4F60210F55}"/>
                    </a:ext>
                  </a:extLst>
                </p:cNvPr>
                <p:cNvPicPr/>
                <p:nvPr/>
              </p:nvPicPr>
              <p:blipFill>
                <a:blip r:embed="rId207"/>
                <a:stretch>
                  <a:fillRect/>
                </a:stretch>
              </p:blipFill>
              <p:spPr>
                <a:xfrm>
                  <a:off x="3687022" y="3475244"/>
                  <a:ext cx="66240" cy="104760"/>
                </a:xfrm>
                <a:prstGeom prst="rect">
                  <a:avLst/>
                </a:prstGeom>
              </p:spPr>
            </p:pic>
          </mc:Fallback>
        </mc:AlternateContent>
      </p:grpSp>
      <p:grpSp>
        <p:nvGrpSpPr>
          <p:cNvPr id="56435" name="群組 56434">
            <a:extLst>
              <a:ext uri="{FF2B5EF4-FFF2-40B4-BE49-F238E27FC236}">
                <a16:creationId xmlns:a16="http://schemas.microsoft.com/office/drawing/2014/main" id="{8B157056-4715-4780-B2A6-1D5CE347138F}"/>
              </a:ext>
            </a:extLst>
          </p:cNvPr>
          <p:cNvGrpSpPr/>
          <p:nvPr/>
        </p:nvGrpSpPr>
        <p:grpSpPr>
          <a:xfrm>
            <a:off x="3007342" y="2763884"/>
            <a:ext cx="659520" cy="329400"/>
            <a:chOff x="3007342" y="2763884"/>
            <a:chExt cx="659520" cy="329400"/>
          </a:xfrm>
        </p:grpSpPr>
        <mc:AlternateContent xmlns:mc="http://schemas.openxmlformats.org/markup-compatibility/2006" xmlns:p14="http://schemas.microsoft.com/office/powerpoint/2010/main">
          <mc:Choice Requires="p14">
            <p:contentPart p14:bwMode="auto" r:id="rId208">
              <p14:nvContentPartPr>
                <p14:cNvPr id="56426" name="筆跡 56425">
                  <a:extLst>
                    <a:ext uri="{FF2B5EF4-FFF2-40B4-BE49-F238E27FC236}">
                      <a16:creationId xmlns:a16="http://schemas.microsoft.com/office/drawing/2014/main" id="{4086080E-C679-48EC-9D69-216720795726}"/>
                    </a:ext>
                  </a:extLst>
                </p14:cNvPr>
                <p14:cNvContentPartPr/>
                <p14:nvPr/>
              </p14:nvContentPartPr>
              <p14:xfrm>
                <a:off x="3007342" y="2959004"/>
                <a:ext cx="88200" cy="92880"/>
              </p14:xfrm>
            </p:contentPart>
          </mc:Choice>
          <mc:Fallback xmlns="">
            <p:pic>
              <p:nvPicPr>
                <p:cNvPr id="56426" name="筆跡 56425">
                  <a:extLst>
                    <a:ext uri="{FF2B5EF4-FFF2-40B4-BE49-F238E27FC236}">
                      <a16:creationId xmlns:a16="http://schemas.microsoft.com/office/drawing/2014/main" id="{4086080E-C679-48EC-9D69-216720795726}"/>
                    </a:ext>
                  </a:extLst>
                </p:cNvPr>
                <p:cNvPicPr/>
                <p:nvPr/>
              </p:nvPicPr>
              <p:blipFill>
                <a:blip r:embed="rId209"/>
                <a:stretch>
                  <a:fillRect/>
                </a:stretch>
              </p:blipFill>
              <p:spPr>
                <a:xfrm>
                  <a:off x="2998342" y="2950364"/>
                  <a:ext cx="1058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56427" name="筆跡 56426">
                  <a:extLst>
                    <a:ext uri="{FF2B5EF4-FFF2-40B4-BE49-F238E27FC236}">
                      <a16:creationId xmlns:a16="http://schemas.microsoft.com/office/drawing/2014/main" id="{F7AE1632-1159-4841-BFD5-4AE149D9BC17}"/>
                    </a:ext>
                  </a:extLst>
                </p14:cNvPr>
                <p14:cNvContentPartPr/>
                <p14:nvPr/>
              </p14:nvContentPartPr>
              <p14:xfrm>
                <a:off x="3147382" y="2799884"/>
                <a:ext cx="6120" cy="293400"/>
              </p14:xfrm>
            </p:contentPart>
          </mc:Choice>
          <mc:Fallback xmlns="">
            <p:pic>
              <p:nvPicPr>
                <p:cNvPr id="56427" name="筆跡 56426">
                  <a:extLst>
                    <a:ext uri="{FF2B5EF4-FFF2-40B4-BE49-F238E27FC236}">
                      <a16:creationId xmlns:a16="http://schemas.microsoft.com/office/drawing/2014/main" id="{F7AE1632-1159-4841-BFD5-4AE149D9BC17}"/>
                    </a:ext>
                  </a:extLst>
                </p:cNvPr>
                <p:cNvPicPr/>
                <p:nvPr/>
              </p:nvPicPr>
              <p:blipFill>
                <a:blip r:embed="rId211"/>
                <a:stretch>
                  <a:fillRect/>
                </a:stretch>
              </p:blipFill>
              <p:spPr>
                <a:xfrm>
                  <a:off x="3138382" y="2791244"/>
                  <a:ext cx="2376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56428" name="筆跡 56427">
                  <a:extLst>
                    <a:ext uri="{FF2B5EF4-FFF2-40B4-BE49-F238E27FC236}">
                      <a16:creationId xmlns:a16="http://schemas.microsoft.com/office/drawing/2014/main" id="{0D80776E-2175-4817-A438-14FE7634A862}"/>
                    </a:ext>
                  </a:extLst>
                </p14:cNvPr>
                <p14:cNvContentPartPr/>
                <p14:nvPr/>
              </p14:nvContentPartPr>
              <p14:xfrm>
                <a:off x="3073222" y="2858564"/>
                <a:ext cx="150480" cy="17280"/>
              </p14:xfrm>
            </p:contentPart>
          </mc:Choice>
          <mc:Fallback xmlns="">
            <p:pic>
              <p:nvPicPr>
                <p:cNvPr id="56428" name="筆跡 56427">
                  <a:extLst>
                    <a:ext uri="{FF2B5EF4-FFF2-40B4-BE49-F238E27FC236}">
                      <a16:creationId xmlns:a16="http://schemas.microsoft.com/office/drawing/2014/main" id="{0D80776E-2175-4817-A438-14FE7634A862}"/>
                    </a:ext>
                  </a:extLst>
                </p:cNvPr>
                <p:cNvPicPr/>
                <p:nvPr/>
              </p:nvPicPr>
              <p:blipFill>
                <a:blip r:embed="rId213"/>
                <a:stretch>
                  <a:fillRect/>
                </a:stretch>
              </p:blipFill>
              <p:spPr>
                <a:xfrm>
                  <a:off x="3064222" y="2849564"/>
                  <a:ext cx="1681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56429" name="筆跡 56428">
                  <a:extLst>
                    <a:ext uri="{FF2B5EF4-FFF2-40B4-BE49-F238E27FC236}">
                      <a16:creationId xmlns:a16="http://schemas.microsoft.com/office/drawing/2014/main" id="{DA6F8A6C-6575-41F3-BF3C-728BA9AF084B}"/>
                    </a:ext>
                  </a:extLst>
                </p14:cNvPr>
                <p14:cNvContentPartPr/>
                <p14:nvPr/>
              </p14:nvContentPartPr>
              <p14:xfrm>
                <a:off x="3282022" y="2763884"/>
                <a:ext cx="16200" cy="327240"/>
              </p14:xfrm>
            </p:contentPart>
          </mc:Choice>
          <mc:Fallback xmlns="">
            <p:pic>
              <p:nvPicPr>
                <p:cNvPr id="56429" name="筆跡 56428">
                  <a:extLst>
                    <a:ext uri="{FF2B5EF4-FFF2-40B4-BE49-F238E27FC236}">
                      <a16:creationId xmlns:a16="http://schemas.microsoft.com/office/drawing/2014/main" id="{DA6F8A6C-6575-41F3-BF3C-728BA9AF084B}"/>
                    </a:ext>
                  </a:extLst>
                </p:cNvPr>
                <p:cNvPicPr/>
                <p:nvPr/>
              </p:nvPicPr>
              <p:blipFill>
                <a:blip r:embed="rId215"/>
                <a:stretch>
                  <a:fillRect/>
                </a:stretch>
              </p:blipFill>
              <p:spPr>
                <a:xfrm>
                  <a:off x="3273382" y="2755244"/>
                  <a:ext cx="3384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56430" name="筆跡 56429">
                  <a:extLst>
                    <a:ext uri="{FF2B5EF4-FFF2-40B4-BE49-F238E27FC236}">
                      <a16:creationId xmlns:a16="http://schemas.microsoft.com/office/drawing/2014/main" id="{DA1607A9-CA06-4425-B52B-4FC50A263AE7}"/>
                    </a:ext>
                  </a:extLst>
                </p14:cNvPr>
                <p14:cNvContentPartPr/>
                <p14:nvPr/>
              </p14:nvContentPartPr>
              <p14:xfrm>
                <a:off x="3332422" y="2915804"/>
                <a:ext cx="81360" cy="103680"/>
              </p14:xfrm>
            </p:contentPart>
          </mc:Choice>
          <mc:Fallback xmlns="">
            <p:pic>
              <p:nvPicPr>
                <p:cNvPr id="56430" name="筆跡 56429">
                  <a:extLst>
                    <a:ext uri="{FF2B5EF4-FFF2-40B4-BE49-F238E27FC236}">
                      <a16:creationId xmlns:a16="http://schemas.microsoft.com/office/drawing/2014/main" id="{DA1607A9-CA06-4425-B52B-4FC50A263AE7}"/>
                    </a:ext>
                  </a:extLst>
                </p:cNvPr>
                <p:cNvPicPr/>
                <p:nvPr/>
              </p:nvPicPr>
              <p:blipFill>
                <a:blip r:embed="rId217"/>
                <a:stretch>
                  <a:fillRect/>
                </a:stretch>
              </p:blipFill>
              <p:spPr>
                <a:xfrm>
                  <a:off x="3323782" y="2907164"/>
                  <a:ext cx="9900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56431" name="筆跡 56430">
                  <a:extLst>
                    <a:ext uri="{FF2B5EF4-FFF2-40B4-BE49-F238E27FC236}">
                      <a16:creationId xmlns:a16="http://schemas.microsoft.com/office/drawing/2014/main" id="{6643C42E-827F-4775-ABB2-874A5B71FAB6}"/>
                    </a:ext>
                  </a:extLst>
                </p14:cNvPr>
                <p14:cNvContentPartPr/>
                <p14:nvPr/>
              </p14:nvContentPartPr>
              <p14:xfrm>
                <a:off x="3436462" y="2917244"/>
                <a:ext cx="60120" cy="147600"/>
              </p14:xfrm>
            </p:contentPart>
          </mc:Choice>
          <mc:Fallback xmlns="">
            <p:pic>
              <p:nvPicPr>
                <p:cNvPr id="56431" name="筆跡 56430">
                  <a:extLst>
                    <a:ext uri="{FF2B5EF4-FFF2-40B4-BE49-F238E27FC236}">
                      <a16:creationId xmlns:a16="http://schemas.microsoft.com/office/drawing/2014/main" id="{6643C42E-827F-4775-ABB2-874A5B71FAB6}"/>
                    </a:ext>
                  </a:extLst>
                </p:cNvPr>
                <p:cNvPicPr/>
                <p:nvPr/>
              </p:nvPicPr>
              <p:blipFill>
                <a:blip r:embed="rId219"/>
                <a:stretch>
                  <a:fillRect/>
                </a:stretch>
              </p:blipFill>
              <p:spPr>
                <a:xfrm>
                  <a:off x="3427462" y="2908244"/>
                  <a:ext cx="777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56432" name="筆跡 56431">
                  <a:extLst>
                    <a:ext uri="{FF2B5EF4-FFF2-40B4-BE49-F238E27FC236}">
                      <a16:creationId xmlns:a16="http://schemas.microsoft.com/office/drawing/2014/main" id="{47B24681-2ABE-4171-B4B3-4509C7FCC23F}"/>
                    </a:ext>
                  </a:extLst>
                </p14:cNvPr>
                <p14:cNvContentPartPr/>
                <p14:nvPr/>
              </p14:nvContentPartPr>
              <p14:xfrm>
                <a:off x="3524662" y="2915084"/>
                <a:ext cx="66600" cy="109800"/>
              </p14:xfrm>
            </p:contentPart>
          </mc:Choice>
          <mc:Fallback xmlns="">
            <p:pic>
              <p:nvPicPr>
                <p:cNvPr id="56432" name="筆跡 56431">
                  <a:extLst>
                    <a:ext uri="{FF2B5EF4-FFF2-40B4-BE49-F238E27FC236}">
                      <a16:creationId xmlns:a16="http://schemas.microsoft.com/office/drawing/2014/main" id="{47B24681-2ABE-4171-B4B3-4509C7FCC23F}"/>
                    </a:ext>
                  </a:extLst>
                </p:cNvPr>
                <p:cNvPicPr/>
                <p:nvPr/>
              </p:nvPicPr>
              <p:blipFill>
                <a:blip r:embed="rId221"/>
                <a:stretch>
                  <a:fillRect/>
                </a:stretch>
              </p:blipFill>
              <p:spPr>
                <a:xfrm>
                  <a:off x="3515662" y="2906444"/>
                  <a:ext cx="8424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56433" name="筆跡 56432">
                  <a:extLst>
                    <a:ext uri="{FF2B5EF4-FFF2-40B4-BE49-F238E27FC236}">
                      <a16:creationId xmlns:a16="http://schemas.microsoft.com/office/drawing/2014/main" id="{F625EADF-5F8B-4276-9F34-B8120BD3FB8B}"/>
                    </a:ext>
                  </a:extLst>
                </p14:cNvPr>
                <p14:cNvContentPartPr/>
                <p14:nvPr/>
              </p14:nvContentPartPr>
              <p14:xfrm>
                <a:off x="3566782" y="2798444"/>
                <a:ext cx="85320" cy="240480"/>
              </p14:xfrm>
            </p:contentPart>
          </mc:Choice>
          <mc:Fallback xmlns="">
            <p:pic>
              <p:nvPicPr>
                <p:cNvPr id="56433" name="筆跡 56432">
                  <a:extLst>
                    <a:ext uri="{FF2B5EF4-FFF2-40B4-BE49-F238E27FC236}">
                      <a16:creationId xmlns:a16="http://schemas.microsoft.com/office/drawing/2014/main" id="{F625EADF-5F8B-4276-9F34-B8120BD3FB8B}"/>
                    </a:ext>
                  </a:extLst>
                </p:cNvPr>
                <p:cNvPicPr/>
                <p:nvPr/>
              </p:nvPicPr>
              <p:blipFill>
                <a:blip r:embed="rId223"/>
                <a:stretch>
                  <a:fillRect/>
                </a:stretch>
              </p:blipFill>
              <p:spPr>
                <a:xfrm>
                  <a:off x="3557782" y="2789444"/>
                  <a:ext cx="10296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56434" name="筆跡 56433">
                  <a:extLst>
                    <a:ext uri="{FF2B5EF4-FFF2-40B4-BE49-F238E27FC236}">
                      <a16:creationId xmlns:a16="http://schemas.microsoft.com/office/drawing/2014/main" id="{5D141DB3-61E0-48D4-8EF0-2D923D8265BE}"/>
                    </a:ext>
                  </a:extLst>
                </p14:cNvPr>
                <p14:cNvContentPartPr/>
                <p14:nvPr/>
              </p14:nvContentPartPr>
              <p14:xfrm>
                <a:off x="3552022" y="2847044"/>
                <a:ext cx="114840" cy="15480"/>
              </p14:xfrm>
            </p:contentPart>
          </mc:Choice>
          <mc:Fallback xmlns="">
            <p:pic>
              <p:nvPicPr>
                <p:cNvPr id="56434" name="筆跡 56433">
                  <a:extLst>
                    <a:ext uri="{FF2B5EF4-FFF2-40B4-BE49-F238E27FC236}">
                      <a16:creationId xmlns:a16="http://schemas.microsoft.com/office/drawing/2014/main" id="{5D141DB3-61E0-48D4-8EF0-2D923D8265BE}"/>
                    </a:ext>
                  </a:extLst>
                </p:cNvPr>
                <p:cNvPicPr/>
                <p:nvPr/>
              </p:nvPicPr>
              <p:blipFill>
                <a:blip r:embed="rId225"/>
                <a:stretch>
                  <a:fillRect/>
                </a:stretch>
              </p:blipFill>
              <p:spPr>
                <a:xfrm>
                  <a:off x="3543022" y="2838404"/>
                  <a:ext cx="132480" cy="33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6">
            <p14:nvContentPartPr>
              <p14:cNvPr id="56436" name="筆跡 56435">
                <a:extLst>
                  <a:ext uri="{FF2B5EF4-FFF2-40B4-BE49-F238E27FC236}">
                    <a16:creationId xmlns:a16="http://schemas.microsoft.com/office/drawing/2014/main" id="{BDA17C15-B209-4731-B3E5-5AD9AA6EFD49}"/>
                  </a:ext>
                </a:extLst>
              </p14:cNvPr>
              <p14:cNvContentPartPr/>
              <p14:nvPr/>
            </p14:nvContentPartPr>
            <p14:xfrm>
              <a:off x="783262" y="5966804"/>
              <a:ext cx="857160" cy="36720"/>
            </p14:xfrm>
          </p:contentPart>
        </mc:Choice>
        <mc:Fallback xmlns="">
          <p:pic>
            <p:nvPicPr>
              <p:cNvPr id="56436" name="筆跡 56435">
                <a:extLst>
                  <a:ext uri="{FF2B5EF4-FFF2-40B4-BE49-F238E27FC236}">
                    <a16:creationId xmlns:a16="http://schemas.microsoft.com/office/drawing/2014/main" id="{BDA17C15-B209-4731-B3E5-5AD9AA6EFD49}"/>
                  </a:ext>
                </a:extLst>
              </p:cNvPr>
              <p:cNvPicPr/>
              <p:nvPr/>
            </p:nvPicPr>
            <p:blipFill>
              <a:blip r:embed="rId227"/>
              <a:stretch>
                <a:fillRect/>
              </a:stretch>
            </p:blipFill>
            <p:spPr>
              <a:xfrm>
                <a:off x="774262" y="5958164"/>
                <a:ext cx="874800" cy="54360"/>
              </a:xfrm>
              <a:prstGeom prst="rect">
                <a:avLst/>
              </a:prstGeom>
            </p:spPr>
          </p:pic>
        </mc:Fallback>
      </mc:AlternateContent>
      <p:grpSp>
        <p:nvGrpSpPr>
          <p:cNvPr id="56478" name="群組 56477">
            <a:extLst>
              <a:ext uri="{FF2B5EF4-FFF2-40B4-BE49-F238E27FC236}">
                <a16:creationId xmlns:a16="http://schemas.microsoft.com/office/drawing/2014/main" id="{A4F72CE0-A380-46C0-899E-FB5C5BC663F6}"/>
              </a:ext>
            </a:extLst>
          </p:cNvPr>
          <p:cNvGrpSpPr/>
          <p:nvPr/>
        </p:nvGrpSpPr>
        <p:grpSpPr>
          <a:xfrm>
            <a:off x="1048942" y="4355444"/>
            <a:ext cx="3700440" cy="2287080"/>
            <a:chOff x="1048942" y="4355444"/>
            <a:chExt cx="3700440" cy="2287080"/>
          </a:xfrm>
        </p:grpSpPr>
        <mc:AlternateContent xmlns:mc="http://schemas.openxmlformats.org/markup-compatibility/2006" xmlns:p14="http://schemas.microsoft.com/office/powerpoint/2010/main">
          <mc:Choice Requires="p14">
            <p:contentPart p14:bwMode="auto" r:id="rId228">
              <p14:nvContentPartPr>
                <p14:cNvPr id="35" name="筆跡 34">
                  <a:extLst>
                    <a:ext uri="{FF2B5EF4-FFF2-40B4-BE49-F238E27FC236}">
                      <a16:creationId xmlns:a16="http://schemas.microsoft.com/office/drawing/2014/main" id="{B16DE5E6-39C0-4361-910A-55BBFACE37E1}"/>
                    </a:ext>
                  </a:extLst>
                </p14:cNvPr>
                <p14:cNvContentPartPr/>
                <p14:nvPr/>
              </p14:nvContentPartPr>
              <p14:xfrm>
                <a:off x="1053982" y="4835324"/>
                <a:ext cx="16200" cy="378360"/>
              </p14:xfrm>
            </p:contentPart>
          </mc:Choice>
          <mc:Fallback xmlns="">
            <p:pic>
              <p:nvPicPr>
                <p:cNvPr id="35" name="筆跡 34">
                  <a:extLst>
                    <a:ext uri="{FF2B5EF4-FFF2-40B4-BE49-F238E27FC236}">
                      <a16:creationId xmlns:a16="http://schemas.microsoft.com/office/drawing/2014/main" id="{B16DE5E6-39C0-4361-910A-55BBFACE37E1}"/>
                    </a:ext>
                  </a:extLst>
                </p:cNvPr>
                <p:cNvPicPr/>
                <p:nvPr/>
              </p:nvPicPr>
              <p:blipFill>
                <a:blip r:embed="rId229"/>
                <a:stretch>
                  <a:fillRect/>
                </a:stretch>
              </p:blipFill>
              <p:spPr>
                <a:xfrm>
                  <a:off x="1045342" y="4826324"/>
                  <a:ext cx="33840" cy="3960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36" name="筆跡 35">
                  <a:extLst>
                    <a:ext uri="{FF2B5EF4-FFF2-40B4-BE49-F238E27FC236}">
                      <a16:creationId xmlns:a16="http://schemas.microsoft.com/office/drawing/2014/main" id="{D4F0B151-BEE0-4422-9700-F81A53C9927D}"/>
                    </a:ext>
                  </a:extLst>
                </p14:cNvPr>
                <p14:cNvContentPartPr/>
                <p14:nvPr/>
              </p14:nvContentPartPr>
              <p14:xfrm>
                <a:off x="1048942" y="4816244"/>
                <a:ext cx="139680" cy="191160"/>
              </p14:xfrm>
            </p:contentPart>
          </mc:Choice>
          <mc:Fallback xmlns="">
            <p:pic>
              <p:nvPicPr>
                <p:cNvPr id="36" name="筆跡 35">
                  <a:extLst>
                    <a:ext uri="{FF2B5EF4-FFF2-40B4-BE49-F238E27FC236}">
                      <a16:creationId xmlns:a16="http://schemas.microsoft.com/office/drawing/2014/main" id="{D4F0B151-BEE0-4422-9700-F81A53C9927D}"/>
                    </a:ext>
                  </a:extLst>
                </p:cNvPr>
                <p:cNvPicPr/>
                <p:nvPr/>
              </p:nvPicPr>
              <p:blipFill>
                <a:blip r:embed="rId231"/>
                <a:stretch>
                  <a:fillRect/>
                </a:stretch>
              </p:blipFill>
              <p:spPr>
                <a:xfrm>
                  <a:off x="1039942" y="4807604"/>
                  <a:ext cx="1573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37" name="筆跡 36">
                  <a:extLst>
                    <a:ext uri="{FF2B5EF4-FFF2-40B4-BE49-F238E27FC236}">
                      <a16:creationId xmlns:a16="http://schemas.microsoft.com/office/drawing/2014/main" id="{40BCF8E5-1292-4E9B-B229-6EEE8572346A}"/>
                    </a:ext>
                  </a:extLst>
                </p14:cNvPr>
                <p14:cNvContentPartPr/>
                <p14:nvPr/>
              </p14:nvContentPartPr>
              <p14:xfrm>
                <a:off x="1184302" y="5031884"/>
                <a:ext cx="6480" cy="11520"/>
              </p14:xfrm>
            </p:contentPart>
          </mc:Choice>
          <mc:Fallback xmlns="">
            <p:pic>
              <p:nvPicPr>
                <p:cNvPr id="37" name="筆跡 36">
                  <a:extLst>
                    <a:ext uri="{FF2B5EF4-FFF2-40B4-BE49-F238E27FC236}">
                      <a16:creationId xmlns:a16="http://schemas.microsoft.com/office/drawing/2014/main" id="{40BCF8E5-1292-4E9B-B229-6EEE8572346A}"/>
                    </a:ext>
                  </a:extLst>
                </p:cNvPr>
                <p:cNvPicPr/>
                <p:nvPr/>
              </p:nvPicPr>
              <p:blipFill>
                <a:blip r:embed="rId233"/>
                <a:stretch>
                  <a:fillRect/>
                </a:stretch>
              </p:blipFill>
              <p:spPr>
                <a:xfrm>
                  <a:off x="1175302" y="5022884"/>
                  <a:ext cx="241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38" name="筆跡 37">
                  <a:extLst>
                    <a:ext uri="{FF2B5EF4-FFF2-40B4-BE49-F238E27FC236}">
                      <a16:creationId xmlns:a16="http://schemas.microsoft.com/office/drawing/2014/main" id="{1ED0BD00-2DD9-4DFD-B902-9C7B5CA72609}"/>
                    </a:ext>
                  </a:extLst>
                </p14:cNvPr>
                <p14:cNvContentPartPr/>
                <p14:nvPr/>
              </p14:nvContentPartPr>
              <p14:xfrm>
                <a:off x="1274662" y="4572524"/>
                <a:ext cx="112680" cy="361440"/>
              </p14:xfrm>
            </p:contentPart>
          </mc:Choice>
          <mc:Fallback xmlns="">
            <p:pic>
              <p:nvPicPr>
                <p:cNvPr id="38" name="筆跡 37">
                  <a:extLst>
                    <a:ext uri="{FF2B5EF4-FFF2-40B4-BE49-F238E27FC236}">
                      <a16:creationId xmlns:a16="http://schemas.microsoft.com/office/drawing/2014/main" id="{1ED0BD00-2DD9-4DFD-B902-9C7B5CA72609}"/>
                    </a:ext>
                  </a:extLst>
                </p:cNvPr>
                <p:cNvPicPr/>
                <p:nvPr/>
              </p:nvPicPr>
              <p:blipFill>
                <a:blip r:embed="rId235"/>
                <a:stretch>
                  <a:fillRect/>
                </a:stretch>
              </p:blipFill>
              <p:spPr>
                <a:xfrm>
                  <a:off x="1265662" y="4563884"/>
                  <a:ext cx="13032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39" name="筆跡 38">
                  <a:extLst>
                    <a:ext uri="{FF2B5EF4-FFF2-40B4-BE49-F238E27FC236}">
                      <a16:creationId xmlns:a16="http://schemas.microsoft.com/office/drawing/2014/main" id="{A7C06FE3-5780-4A54-9208-221D39F092E7}"/>
                    </a:ext>
                  </a:extLst>
                </p14:cNvPr>
                <p14:cNvContentPartPr/>
                <p14:nvPr/>
              </p14:nvContentPartPr>
              <p14:xfrm>
                <a:off x="1452142" y="4663244"/>
                <a:ext cx="85680" cy="299160"/>
              </p14:xfrm>
            </p:contentPart>
          </mc:Choice>
          <mc:Fallback xmlns="">
            <p:pic>
              <p:nvPicPr>
                <p:cNvPr id="39" name="筆跡 38">
                  <a:extLst>
                    <a:ext uri="{FF2B5EF4-FFF2-40B4-BE49-F238E27FC236}">
                      <a16:creationId xmlns:a16="http://schemas.microsoft.com/office/drawing/2014/main" id="{A7C06FE3-5780-4A54-9208-221D39F092E7}"/>
                    </a:ext>
                  </a:extLst>
                </p:cNvPr>
                <p:cNvPicPr/>
                <p:nvPr/>
              </p:nvPicPr>
              <p:blipFill>
                <a:blip r:embed="rId237"/>
                <a:stretch>
                  <a:fillRect/>
                </a:stretch>
              </p:blipFill>
              <p:spPr>
                <a:xfrm>
                  <a:off x="1443142" y="4654244"/>
                  <a:ext cx="10332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40" name="筆跡 39">
                  <a:extLst>
                    <a:ext uri="{FF2B5EF4-FFF2-40B4-BE49-F238E27FC236}">
                      <a16:creationId xmlns:a16="http://schemas.microsoft.com/office/drawing/2014/main" id="{0721BCD5-5ADD-48EC-BDEE-2CB6A5CE1CEE}"/>
                    </a:ext>
                  </a:extLst>
                </p14:cNvPr>
                <p14:cNvContentPartPr/>
                <p14:nvPr/>
              </p14:nvContentPartPr>
              <p14:xfrm>
                <a:off x="1445662" y="4746404"/>
                <a:ext cx="97920" cy="23040"/>
              </p14:xfrm>
            </p:contentPart>
          </mc:Choice>
          <mc:Fallback xmlns="">
            <p:pic>
              <p:nvPicPr>
                <p:cNvPr id="40" name="筆跡 39">
                  <a:extLst>
                    <a:ext uri="{FF2B5EF4-FFF2-40B4-BE49-F238E27FC236}">
                      <a16:creationId xmlns:a16="http://schemas.microsoft.com/office/drawing/2014/main" id="{0721BCD5-5ADD-48EC-BDEE-2CB6A5CE1CEE}"/>
                    </a:ext>
                  </a:extLst>
                </p:cNvPr>
                <p:cNvPicPr/>
                <p:nvPr/>
              </p:nvPicPr>
              <p:blipFill>
                <a:blip r:embed="rId239"/>
                <a:stretch>
                  <a:fillRect/>
                </a:stretch>
              </p:blipFill>
              <p:spPr>
                <a:xfrm>
                  <a:off x="1437022" y="4737764"/>
                  <a:ext cx="1155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41" name="筆跡 40">
                  <a:extLst>
                    <a:ext uri="{FF2B5EF4-FFF2-40B4-BE49-F238E27FC236}">
                      <a16:creationId xmlns:a16="http://schemas.microsoft.com/office/drawing/2014/main" id="{8983159F-9867-496A-BE3F-7A70E1D5F8E6}"/>
                    </a:ext>
                  </a:extLst>
                </p14:cNvPr>
                <p14:cNvContentPartPr/>
                <p14:nvPr/>
              </p14:nvContentPartPr>
              <p14:xfrm>
                <a:off x="1051102" y="5128364"/>
                <a:ext cx="354240" cy="47520"/>
              </p14:xfrm>
            </p:contentPart>
          </mc:Choice>
          <mc:Fallback xmlns="">
            <p:pic>
              <p:nvPicPr>
                <p:cNvPr id="41" name="筆跡 40">
                  <a:extLst>
                    <a:ext uri="{FF2B5EF4-FFF2-40B4-BE49-F238E27FC236}">
                      <a16:creationId xmlns:a16="http://schemas.microsoft.com/office/drawing/2014/main" id="{8983159F-9867-496A-BE3F-7A70E1D5F8E6}"/>
                    </a:ext>
                  </a:extLst>
                </p:cNvPr>
                <p:cNvPicPr/>
                <p:nvPr/>
              </p:nvPicPr>
              <p:blipFill>
                <a:blip r:embed="rId241"/>
                <a:stretch>
                  <a:fillRect/>
                </a:stretch>
              </p:blipFill>
              <p:spPr>
                <a:xfrm>
                  <a:off x="1042102" y="5119364"/>
                  <a:ext cx="37188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42" name="筆跡 41">
                  <a:extLst>
                    <a:ext uri="{FF2B5EF4-FFF2-40B4-BE49-F238E27FC236}">
                      <a16:creationId xmlns:a16="http://schemas.microsoft.com/office/drawing/2014/main" id="{9B4CCBB1-9F41-4402-974D-6AF9FA60D88A}"/>
                    </a:ext>
                  </a:extLst>
                </p14:cNvPr>
                <p14:cNvContentPartPr/>
                <p14:nvPr/>
              </p14:nvContentPartPr>
              <p14:xfrm>
                <a:off x="1060462" y="5224484"/>
                <a:ext cx="294480" cy="21240"/>
              </p14:xfrm>
            </p:contentPart>
          </mc:Choice>
          <mc:Fallback xmlns="">
            <p:pic>
              <p:nvPicPr>
                <p:cNvPr id="42" name="筆跡 41">
                  <a:extLst>
                    <a:ext uri="{FF2B5EF4-FFF2-40B4-BE49-F238E27FC236}">
                      <a16:creationId xmlns:a16="http://schemas.microsoft.com/office/drawing/2014/main" id="{9B4CCBB1-9F41-4402-974D-6AF9FA60D88A}"/>
                    </a:ext>
                  </a:extLst>
                </p:cNvPr>
                <p:cNvPicPr/>
                <p:nvPr/>
              </p:nvPicPr>
              <p:blipFill>
                <a:blip r:embed="rId243"/>
                <a:stretch>
                  <a:fillRect/>
                </a:stretch>
              </p:blipFill>
              <p:spPr>
                <a:xfrm>
                  <a:off x="1051462" y="5215844"/>
                  <a:ext cx="3121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45" name="筆跡 44">
                  <a:extLst>
                    <a:ext uri="{FF2B5EF4-FFF2-40B4-BE49-F238E27FC236}">
                      <a16:creationId xmlns:a16="http://schemas.microsoft.com/office/drawing/2014/main" id="{ED5E21B4-B213-4537-80B2-FAA96079453D}"/>
                    </a:ext>
                  </a:extLst>
                </p14:cNvPr>
                <p14:cNvContentPartPr/>
                <p14:nvPr/>
              </p14:nvContentPartPr>
              <p14:xfrm>
                <a:off x="1735462" y="5092364"/>
                <a:ext cx="1060920" cy="17640"/>
              </p14:xfrm>
            </p:contentPart>
          </mc:Choice>
          <mc:Fallback xmlns="">
            <p:pic>
              <p:nvPicPr>
                <p:cNvPr id="45" name="筆跡 44">
                  <a:extLst>
                    <a:ext uri="{FF2B5EF4-FFF2-40B4-BE49-F238E27FC236}">
                      <a16:creationId xmlns:a16="http://schemas.microsoft.com/office/drawing/2014/main" id="{ED5E21B4-B213-4537-80B2-FAA96079453D}"/>
                    </a:ext>
                  </a:extLst>
                </p:cNvPr>
                <p:cNvPicPr/>
                <p:nvPr/>
              </p:nvPicPr>
              <p:blipFill>
                <a:blip r:embed="rId245"/>
                <a:stretch>
                  <a:fillRect/>
                </a:stretch>
              </p:blipFill>
              <p:spPr>
                <a:xfrm>
                  <a:off x="1726822" y="5083364"/>
                  <a:ext cx="10785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46" name="筆跡 45">
                  <a:extLst>
                    <a:ext uri="{FF2B5EF4-FFF2-40B4-BE49-F238E27FC236}">
                      <a16:creationId xmlns:a16="http://schemas.microsoft.com/office/drawing/2014/main" id="{D4960C5C-818D-485B-9D8B-ADA58B74067A}"/>
                    </a:ext>
                  </a:extLst>
                </p14:cNvPr>
                <p14:cNvContentPartPr/>
                <p14:nvPr/>
              </p14:nvContentPartPr>
              <p14:xfrm>
                <a:off x="2736262" y="4982564"/>
                <a:ext cx="102240" cy="192960"/>
              </p14:xfrm>
            </p:contentPart>
          </mc:Choice>
          <mc:Fallback xmlns="">
            <p:pic>
              <p:nvPicPr>
                <p:cNvPr id="46" name="筆跡 45">
                  <a:extLst>
                    <a:ext uri="{FF2B5EF4-FFF2-40B4-BE49-F238E27FC236}">
                      <a16:creationId xmlns:a16="http://schemas.microsoft.com/office/drawing/2014/main" id="{D4960C5C-818D-485B-9D8B-ADA58B74067A}"/>
                    </a:ext>
                  </a:extLst>
                </p:cNvPr>
                <p:cNvPicPr/>
                <p:nvPr/>
              </p:nvPicPr>
              <p:blipFill>
                <a:blip r:embed="rId247"/>
                <a:stretch>
                  <a:fillRect/>
                </a:stretch>
              </p:blipFill>
              <p:spPr>
                <a:xfrm>
                  <a:off x="2727262" y="4973924"/>
                  <a:ext cx="1198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47" name="筆跡 46">
                  <a:extLst>
                    <a:ext uri="{FF2B5EF4-FFF2-40B4-BE49-F238E27FC236}">
                      <a16:creationId xmlns:a16="http://schemas.microsoft.com/office/drawing/2014/main" id="{0E3E3AE3-0E14-426B-A9F8-614F2928C063}"/>
                    </a:ext>
                  </a:extLst>
                </p14:cNvPr>
                <p14:cNvContentPartPr/>
                <p14:nvPr/>
              </p14:nvContentPartPr>
              <p14:xfrm>
                <a:off x="2872702" y="5079044"/>
                <a:ext cx="77040" cy="172440"/>
              </p14:xfrm>
            </p:contentPart>
          </mc:Choice>
          <mc:Fallback xmlns="">
            <p:pic>
              <p:nvPicPr>
                <p:cNvPr id="47" name="筆跡 46">
                  <a:extLst>
                    <a:ext uri="{FF2B5EF4-FFF2-40B4-BE49-F238E27FC236}">
                      <a16:creationId xmlns:a16="http://schemas.microsoft.com/office/drawing/2014/main" id="{0E3E3AE3-0E14-426B-A9F8-614F2928C063}"/>
                    </a:ext>
                  </a:extLst>
                </p:cNvPr>
                <p:cNvPicPr/>
                <p:nvPr/>
              </p:nvPicPr>
              <p:blipFill>
                <a:blip r:embed="rId249"/>
                <a:stretch>
                  <a:fillRect/>
                </a:stretch>
              </p:blipFill>
              <p:spPr>
                <a:xfrm>
                  <a:off x="2863702" y="5070404"/>
                  <a:ext cx="946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48" name="筆跡 47">
                  <a:extLst>
                    <a:ext uri="{FF2B5EF4-FFF2-40B4-BE49-F238E27FC236}">
                      <a16:creationId xmlns:a16="http://schemas.microsoft.com/office/drawing/2014/main" id="{4F411747-7B6A-4549-95A0-E4DFC4D720A2}"/>
                    </a:ext>
                  </a:extLst>
                </p14:cNvPr>
                <p14:cNvContentPartPr/>
                <p14:nvPr/>
              </p14:nvContentPartPr>
              <p14:xfrm>
                <a:off x="2838142" y="5095964"/>
                <a:ext cx="89640" cy="128880"/>
              </p14:xfrm>
            </p:contentPart>
          </mc:Choice>
          <mc:Fallback xmlns="">
            <p:pic>
              <p:nvPicPr>
                <p:cNvPr id="48" name="筆跡 47">
                  <a:extLst>
                    <a:ext uri="{FF2B5EF4-FFF2-40B4-BE49-F238E27FC236}">
                      <a16:creationId xmlns:a16="http://schemas.microsoft.com/office/drawing/2014/main" id="{4F411747-7B6A-4549-95A0-E4DFC4D720A2}"/>
                    </a:ext>
                  </a:extLst>
                </p:cNvPr>
                <p:cNvPicPr/>
                <p:nvPr/>
              </p:nvPicPr>
              <p:blipFill>
                <a:blip r:embed="rId251"/>
                <a:stretch>
                  <a:fillRect/>
                </a:stretch>
              </p:blipFill>
              <p:spPr>
                <a:xfrm>
                  <a:off x="2829142" y="5087324"/>
                  <a:ext cx="10728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50" name="筆跡 49">
                  <a:extLst>
                    <a:ext uri="{FF2B5EF4-FFF2-40B4-BE49-F238E27FC236}">
                      <a16:creationId xmlns:a16="http://schemas.microsoft.com/office/drawing/2014/main" id="{88AB3406-8FC4-4AE1-A504-FE08E5F2C53A}"/>
                    </a:ext>
                  </a:extLst>
                </p14:cNvPr>
                <p14:cNvContentPartPr/>
                <p14:nvPr/>
              </p14:nvContentPartPr>
              <p14:xfrm>
                <a:off x="2128222" y="4438244"/>
                <a:ext cx="42480" cy="977400"/>
              </p14:xfrm>
            </p:contentPart>
          </mc:Choice>
          <mc:Fallback xmlns="">
            <p:pic>
              <p:nvPicPr>
                <p:cNvPr id="50" name="筆跡 49">
                  <a:extLst>
                    <a:ext uri="{FF2B5EF4-FFF2-40B4-BE49-F238E27FC236}">
                      <a16:creationId xmlns:a16="http://schemas.microsoft.com/office/drawing/2014/main" id="{88AB3406-8FC4-4AE1-A504-FE08E5F2C53A}"/>
                    </a:ext>
                  </a:extLst>
                </p:cNvPr>
                <p:cNvPicPr/>
                <p:nvPr/>
              </p:nvPicPr>
              <p:blipFill>
                <a:blip r:embed="rId253"/>
                <a:stretch>
                  <a:fillRect/>
                </a:stretch>
              </p:blipFill>
              <p:spPr>
                <a:xfrm>
                  <a:off x="2119222" y="4429604"/>
                  <a:ext cx="60120" cy="9950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51" name="筆跡 50">
                  <a:extLst>
                    <a:ext uri="{FF2B5EF4-FFF2-40B4-BE49-F238E27FC236}">
                      <a16:creationId xmlns:a16="http://schemas.microsoft.com/office/drawing/2014/main" id="{98EB3D61-12BB-487B-9C65-FE643B83E021}"/>
                    </a:ext>
                  </a:extLst>
                </p14:cNvPr>
                <p14:cNvContentPartPr/>
                <p14:nvPr/>
              </p14:nvContentPartPr>
              <p14:xfrm>
                <a:off x="2072422" y="4459124"/>
                <a:ext cx="72720" cy="102240"/>
              </p14:xfrm>
            </p:contentPart>
          </mc:Choice>
          <mc:Fallback xmlns="">
            <p:pic>
              <p:nvPicPr>
                <p:cNvPr id="51" name="筆跡 50">
                  <a:extLst>
                    <a:ext uri="{FF2B5EF4-FFF2-40B4-BE49-F238E27FC236}">
                      <a16:creationId xmlns:a16="http://schemas.microsoft.com/office/drawing/2014/main" id="{98EB3D61-12BB-487B-9C65-FE643B83E021}"/>
                    </a:ext>
                  </a:extLst>
                </p:cNvPr>
                <p:cNvPicPr/>
                <p:nvPr/>
              </p:nvPicPr>
              <p:blipFill>
                <a:blip r:embed="rId255"/>
                <a:stretch>
                  <a:fillRect/>
                </a:stretch>
              </p:blipFill>
              <p:spPr>
                <a:xfrm>
                  <a:off x="2063782" y="4450484"/>
                  <a:ext cx="9036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52" name="筆跡 51">
                  <a:extLst>
                    <a:ext uri="{FF2B5EF4-FFF2-40B4-BE49-F238E27FC236}">
                      <a16:creationId xmlns:a16="http://schemas.microsoft.com/office/drawing/2014/main" id="{2FECE684-4541-4CD5-85CF-AA9372740C6F}"/>
                    </a:ext>
                  </a:extLst>
                </p14:cNvPr>
                <p14:cNvContentPartPr/>
                <p14:nvPr/>
              </p14:nvContentPartPr>
              <p14:xfrm>
                <a:off x="2132182" y="4459124"/>
                <a:ext cx="102600" cy="136440"/>
              </p14:xfrm>
            </p:contentPart>
          </mc:Choice>
          <mc:Fallback xmlns="">
            <p:pic>
              <p:nvPicPr>
                <p:cNvPr id="52" name="筆跡 51">
                  <a:extLst>
                    <a:ext uri="{FF2B5EF4-FFF2-40B4-BE49-F238E27FC236}">
                      <a16:creationId xmlns:a16="http://schemas.microsoft.com/office/drawing/2014/main" id="{2FECE684-4541-4CD5-85CF-AA9372740C6F}"/>
                    </a:ext>
                  </a:extLst>
                </p:cNvPr>
                <p:cNvPicPr/>
                <p:nvPr/>
              </p:nvPicPr>
              <p:blipFill>
                <a:blip r:embed="rId257"/>
                <a:stretch>
                  <a:fillRect/>
                </a:stretch>
              </p:blipFill>
              <p:spPr>
                <a:xfrm>
                  <a:off x="2123182" y="4450484"/>
                  <a:ext cx="1202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53" name="筆跡 52">
                  <a:extLst>
                    <a:ext uri="{FF2B5EF4-FFF2-40B4-BE49-F238E27FC236}">
                      <a16:creationId xmlns:a16="http://schemas.microsoft.com/office/drawing/2014/main" id="{70F90100-831A-471F-83D4-DA09B6767D21}"/>
                    </a:ext>
                  </a:extLst>
                </p14:cNvPr>
                <p14:cNvContentPartPr/>
                <p14:nvPr/>
              </p14:nvContentPartPr>
              <p14:xfrm>
                <a:off x="2272942" y="4355444"/>
                <a:ext cx="65520" cy="289800"/>
              </p14:xfrm>
            </p:contentPart>
          </mc:Choice>
          <mc:Fallback xmlns="">
            <p:pic>
              <p:nvPicPr>
                <p:cNvPr id="53" name="筆跡 52">
                  <a:extLst>
                    <a:ext uri="{FF2B5EF4-FFF2-40B4-BE49-F238E27FC236}">
                      <a16:creationId xmlns:a16="http://schemas.microsoft.com/office/drawing/2014/main" id="{70F90100-831A-471F-83D4-DA09B6767D21}"/>
                    </a:ext>
                  </a:extLst>
                </p:cNvPr>
                <p:cNvPicPr/>
                <p:nvPr/>
              </p:nvPicPr>
              <p:blipFill>
                <a:blip r:embed="rId259"/>
                <a:stretch>
                  <a:fillRect/>
                </a:stretch>
              </p:blipFill>
              <p:spPr>
                <a:xfrm>
                  <a:off x="2264302" y="4346444"/>
                  <a:ext cx="8316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54" name="筆跡 53">
                  <a:extLst>
                    <a:ext uri="{FF2B5EF4-FFF2-40B4-BE49-F238E27FC236}">
                      <a16:creationId xmlns:a16="http://schemas.microsoft.com/office/drawing/2014/main" id="{A48750D0-6090-4FCE-9A8C-5CE2AE04FA7A}"/>
                    </a:ext>
                  </a:extLst>
                </p14:cNvPr>
                <p14:cNvContentPartPr/>
                <p14:nvPr/>
              </p14:nvContentPartPr>
              <p14:xfrm>
                <a:off x="2249902" y="4493324"/>
                <a:ext cx="106560" cy="6840"/>
              </p14:xfrm>
            </p:contentPart>
          </mc:Choice>
          <mc:Fallback xmlns="">
            <p:pic>
              <p:nvPicPr>
                <p:cNvPr id="54" name="筆跡 53">
                  <a:extLst>
                    <a:ext uri="{FF2B5EF4-FFF2-40B4-BE49-F238E27FC236}">
                      <a16:creationId xmlns:a16="http://schemas.microsoft.com/office/drawing/2014/main" id="{A48750D0-6090-4FCE-9A8C-5CE2AE04FA7A}"/>
                    </a:ext>
                  </a:extLst>
                </p:cNvPr>
                <p:cNvPicPr/>
                <p:nvPr/>
              </p:nvPicPr>
              <p:blipFill>
                <a:blip r:embed="rId261"/>
                <a:stretch>
                  <a:fillRect/>
                </a:stretch>
              </p:blipFill>
              <p:spPr>
                <a:xfrm>
                  <a:off x="2241262" y="4484324"/>
                  <a:ext cx="1242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55" name="筆跡 54">
                  <a:extLst>
                    <a:ext uri="{FF2B5EF4-FFF2-40B4-BE49-F238E27FC236}">
                      <a16:creationId xmlns:a16="http://schemas.microsoft.com/office/drawing/2014/main" id="{5D2088F8-A242-47F6-82C5-647D78A55E03}"/>
                    </a:ext>
                  </a:extLst>
                </p14:cNvPr>
                <p14:cNvContentPartPr/>
                <p14:nvPr/>
              </p14:nvContentPartPr>
              <p14:xfrm>
                <a:off x="2390662" y="4444004"/>
                <a:ext cx="45360" cy="134640"/>
              </p14:xfrm>
            </p:contentPart>
          </mc:Choice>
          <mc:Fallback xmlns="">
            <p:pic>
              <p:nvPicPr>
                <p:cNvPr id="55" name="筆跡 54">
                  <a:extLst>
                    <a:ext uri="{FF2B5EF4-FFF2-40B4-BE49-F238E27FC236}">
                      <a16:creationId xmlns:a16="http://schemas.microsoft.com/office/drawing/2014/main" id="{5D2088F8-A242-47F6-82C5-647D78A55E03}"/>
                    </a:ext>
                  </a:extLst>
                </p:cNvPr>
                <p:cNvPicPr/>
                <p:nvPr/>
              </p:nvPicPr>
              <p:blipFill>
                <a:blip r:embed="rId263"/>
                <a:stretch>
                  <a:fillRect/>
                </a:stretch>
              </p:blipFill>
              <p:spPr>
                <a:xfrm>
                  <a:off x="2382022" y="4435364"/>
                  <a:ext cx="6300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56" name="筆跡 55">
                  <a:extLst>
                    <a:ext uri="{FF2B5EF4-FFF2-40B4-BE49-F238E27FC236}">
                      <a16:creationId xmlns:a16="http://schemas.microsoft.com/office/drawing/2014/main" id="{983289A1-BE09-4DE9-B02D-11C92CD91445}"/>
                    </a:ext>
                  </a:extLst>
                </p14:cNvPr>
                <p14:cNvContentPartPr/>
                <p14:nvPr/>
              </p14:nvContentPartPr>
              <p14:xfrm>
                <a:off x="2427382" y="4444004"/>
                <a:ext cx="94680" cy="127080"/>
              </p14:xfrm>
            </p:contentPart>
          </mc:Choice>
          <mc:Fallback xmlns="">
            <p:pic>
              <p:nvPicPr>
                <p:cNvPr id="56" name="筆跡 55">
                  <a:extLst>
                    <a:ext uri="{FF2B5EF4-FFF2-40B4-BE49-F238E27FC236}">
                      <a16:creationId xmlns:a16="http://schemas.microsoft.com/office/drawing/2014/main" id="{983289A1-BE09-4DE9-B02D-11C92CD91445}"/>
                    </a:ext>
                  </a:extLst>
                </p:cNvPr>
                <p:cNvPicPr/>
                <p:nvPr/>
              </p:nvPicPr>
              <p:blipFill>
                <a:blip r:embed="rId265"/>
                <a:stretch>
                  <a:fillRect/>
                </a:stretch>
              </p:blipFill>
              <p:spPr>
                <a:xfrm>
                  <a:off x="2418742" y="4435364"/>
                  <a:ext cx="1123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57" name="筆跡 56">
                  <a:extLst>
                    <a:ext uri="{FF2B5EF4-FFF2-40B4-BE49-F238E27FC236}">
                      <a16:creationId xmlns:a16="http://schemas.microsoft.com/office/drawing/2014/main" id="{E2490411-7363-454E-846A-574DF7673C71}"/>
                    </a:ext>
                  </a:extLst>
                </p14:cNvPr>
                <p14:cNvContentPartPr/>
                <p14:nvPr/>
              </p14:nvContentPartPr>
              <p14:xfrm>
                <a:off x="2465182" y="4476044"/>
                <a:ext cx="41400" cy="92880"/>
              </p14:xfrm>
            </p:contentPart>
          </mc:Choice>
          <mc:Fallback xmlns="">
            <p:pic>
              <p:nvPicPr>
                <p:cNvPr id="57" name="筆跡 56">
                  <a:extLst>
                    <a:ext uri="{FF2B5EF4-FFF2-40B4-BE49-F238E27FC236}">
                      <a16:creationId xmlns:a16="http://schemas.microsoft.com/office/drawing/2014/main" id="{E2490411-7363-454E-846A-574DF7673C71}"/>
                    </a:ext>
                  </a:extLst>
                </p:cNvPr>
                <p:cNvPicPr/>
                <p:nvPr/>
              </p:nvPicPr>
              <p:blipFill>
                <a:blip r:embed="rId267"/>
                <a:stretch>
                  <a:fillRect/>
                </a:stretch>
              </p:blipFill>
              <p:spPr>
                <a:xfrm>
                  <a:off x="2456542" y="4467404"/>
                  <a:ext cx="590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58" name="筆跡 57">
                  <a:extLst>
                    <a:ext uri="{FF2B5EF4-FFF2-40B4-BE49-F238E27FC236}">
                      <a16:creationId xmlns:a16="http://schemas.microsoft.com/office/drawing/2014/main" id="{295A6879-90EE-42B0-89C9-5D310F94085F}"/>
                    </a:ext>
                  </a:extLst>
                </p14:cNvPr>
                <p14:cNvContentPartPr/>
                <p14:nvPr/>
              </p14:nvContentPartPr>
              <p14:xfrm>
                <a:off x="2506222" y="4436444"/>
                <a:ext cx="93960" cy="145800"/>
              </p14:xfrm>
            </p:contentPart>
          </mc:Choice>
          <mc:Fallback xmlns="">
            <p:pic>
              <p:nvPicPr>
                <p:cNvPr id="58" name="筆跡 57">
                  <a:extLst>
                    <a:ext uri="{FF2B5EF4-FFF2-40B4-BE49-F238E27FC236}">
                      <a16:creationId xmlns:a16="http://schemas.microsoft.com/office/drawing/2014/main" id="{295A6879-90EE-42B0-89C9-5D310F94085F}"/>
                    </a:ext>
                  </a:extLst>
                </p:cNvPr>
                <p:cNvPicPr/>
                <p:nvPr/>
              </p:nvPicPr>
              <p:blipFill>
                <a:blip r:embed="rId269"/>
                <a:stretch>
                  <a:fillRect/>
                </a:stretch>
              </p:blipFill>
              <p:spPr>
                <a:xfrm>
                  <a:off x="2497222" y="4427804"/>
                  <a:ext cx="11160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59" name="筆跡 58">
                  <a:extLst>
                    <a:ext uri="{FF2B5EF4-FFF2-40B4-BE49-F238E27FC236}">
                      <a16:creationId xmlns:a16="http://schemas.microsoft.com/office/drawing/2014/main" id="{7A97705E-24F3-459C-A1C6-59EEA03BAD8B}"/>
                    </a:ext>
                  </a:extLst>
                </p14:cNvPr>
                <p14:cNvContentPartPr/>
                <p14:nvPr/>
              </p14:nvContentPartPr>
              <p14:xfrm>
                <a:off x="2266822" y="5034404"/>
                <a:ext cx="7560" cy="96120"/>
              </p14:xfrm>
            </p:contentPart>
          </mc:Choice>
          <mc:Fallback xmlns="">
            <p:pic>
              <p:nvPicPr>
                <p:cNvPr id="59" name="筆跡 58">
                  <a:extLst>
                    <a:ext uri="{FF2B5EF4-FFF2-40B4-BE49-F238E27FC236}">
                      <a16:creationId xmlns:a16="http://schemas.microsoft.com/office/drawing/2014/main" id="{7A97705E-24F3-459C-A1C6-59EEA03BAD8B}"/>
                    </a:ext>
                  </a:extLst>
                </p:cNvPr>
                <p:cNvPicPr/>
                <p:nvPr/>
              </p:nvPicPr>
              <p:blipFill>
                <a:blip r:embed="rId271"/>
                <a:stretch>
                  <a:fillRect/>
                </a:stretch>
              </p:blipFill>
              <p:spPr>
                <a:xfrm>
                  <a:off x="2257822" y="5025404"/>
                  <a:ext cx="2520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60" name="筆跡 59">
                  <a:extLst>
                    <a:ext uri="{FF2B5EF4-FFF2-40B4-BE49-F238E27FC236}">
                      <a16:creationId xmlns:a16="http://schemas.microsoft.com/office/drawing/2014/main" id="{B73FA2A1-0AC2-40E7-A8B8-F168C52A5A21}"/>
                    </a:ext>
                  </a:extLst>
                </p14:cNvPr>
                <p14:cNvContentPartPr/>
                <p14:nvPr/>
              </p14:nvContentPartPr>
              <p14:xfrm>
                <a:off x="2263582" y="5239604"/>
                <a:ext cx="12240" cy="93240"/>
              </p14:xfrm>
            </p:contentPart>
          </mc:Choice>
          <mc:Fallback xmlns="">
            <p:pic>
              <p:nvPicPr>
                <p:cNvPr id="60" name="筆跡 59">
                  <a:extLst>
                    <a:ext uri="{FF2B5EF4-FFF2-40B4-BE49-F238E27FC236}">
                      <a16:creationId xmlns:a16="http://schemas.microsoft.com/office/drawing/2014/main" id="{B73FA2A1-0AC2-40E7-A8B8-F168C52A5A21}"/>
                    </a:ext>
                  </a:extLst>
                </p:cNvPr>
                <p:cNvPicPr/>
                <p:nvPr/>
              </p:nvPicPr>
              <p:blipFill>
                <a:blip r:embed="rId273"/>
                <a:stretch>
                  <a:fillRect/>
                </a:stretch>
              </p:blipFill>
              <p:spPr>
                <a:xfrm>
                  <a:off x="2254942" y="5230964"/>
                  <a:ext cx="2988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61" name="筆跡 60">
                  <a:extLst>
                    <a:ext uri="{FF2B5EF4-FFF2-40B4-BE49-F238E27FC236}">
                      <a16:creationId xmlns:a16="http://schemas.microsoft.com/office/drawing/2014/main" id="{9313ECE0-7083-46AC-9820-6A0A898390C0}"/>
                    </a:ext>
                  </a:extLst>
                </p14:cNvPr>
                <p14:cNvContentPartPr/>
                <p14:nvPr/>
              </p14:nvContentPartPr>
              <p14:xfrm>
                <a:off x="2563822" y="5058884"/>
                <a:ext cx="2520" cy="79200"/>
              </p14:xfrm>
            </p:contentPart>
          </mc:Choice>
          <mc:Fallback xmlns="">
            <p:pic>
              <p:nvPicPr>
                <p:cNvPr id="61" name="筆跡 60">
                  <a:extLst>
                    <a:ext uri="{FF2B5EF4-FFF2-40B4-BE49-F238E27FC236}">
                      <a16:creationId xmlns:a16="http://schemas.microsoft.com/office/drawing/2014/main" id="{9313ECE0-7083-46AC-9820-6A0A898390C0}"/>
                    </a:ext>
                  </a:extLst>
                </p:cNvPr>
                <p:cNvPicPr/>
                <p:nvPr/>
              </p:nvPicPr>
              <p:blipFill>
                <a:blip r:embed="rId275"/>
                <a:stretch>
                  <a:fillRect/>
                </a:stretch>
              </p:blipFill>
              <p:spPr>
                <a:xfrm>
                  <a:off x="2555182" y="5050244"/>
                  <a:ext cx="201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62" name="筆跡 61">
                  <a:extLst>
                    <a:ext uri="{FF2B5EF4-FFF2-40B4-BE49-F238E27FC236}">
                      <a16:creationId xmlns:a16="http://schemas.microsoft.com/office/drawing/2014/main" id="{30BEEC46-3FBD-4A67-B5F2-A453271AC531}"/>
                    </a:ext>
                  </a:extLst>
                </p14:cNvPr>
                <p14:cNvContentPartPr/>
                <p14:nvPr/>
              </p14:nvContentPartPr>
              <p14:xfrm>
                <a:off x="2521342" y="5194244"/>
                <a:ext cx="107280" cy="123120"/>
              </p14:xfrm>
            </p:contentPart>
          </mc:Choice>
          <mc:Fallback xmlns="">
            <p:pic>
              <p:nvPicPr>
                <p:cNvPr id="62" name="筆跡 61">
                  <a:extLst>
                    <a:ext uri="{FF2B5EF4-FFF2-40B4-BE49-F238E27FC236}">
                      <a16:creationId xmlns:a16="http://schemas.microsoft.com/office/drawing/2014/main" id="{30BEEC46-3FBD-4A67-B5F2-A453271AC531}"/>
                    </a:ext>
                  </a:extLst>
                </p:cNvPr>
                <p:cNvPicPr/>
                <p:nvPr/>
              </p:nvPicPr>
              <p:blipFill>
                <a:blip r:embed="rId277"/>
                <a:stretch>
                  <a:fillRect/>
                </a:stretch>
              </p:blipFill>
              <p:spPr>
                <a:xfrm>
                  <a:off x="2512342" y="5185604"/>
                  <a:ext cx="1249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63" name="筆跡 62">
                  <a:extLst>
                    <a:ext uri="{FF2B5EF4-FFF2-40B4-BE49-F238E27FC236}">
                      <a16:creationId xmlns:a16="http://schemas.microsoft.com/office/drawing/2014/main" id="{3D1B00F1-2E62-4983-9AC7-8B2F7E35AB6F}"/>
                    </a:ext>
                  </a:extLst>
                </p14:cNvPr>
                <p14:cNvContentPartPr/>
                <p14:nvPr/>
              </p14:nvContentPartPr>
              <p14:xfrm>
                <a:off x="2581822" y="5194244"/>
                <a:ext cx="10800" cy="202680"/>
              </p14:xfrm>
            </p:contentPart>
          </mc:Choice>
          <mc:Fallback xmlns="">
            <p:pic>
              <p:nvPicPr>
                <p:cNvPr id="63" name="筆跡 62">
                  <a:extLst>
                    <a:ext uri="{FF2B5EF4-FFF2-40B4-BE49-F238E27FC236}">
                      <a16:creationId xmlns:a16="http://schemas.microsoft.com/office/drawing/2014/main" id="{3D1B00F1-2E62-4983-9AC7-8B2F7E35AB6F}"/>
                    </a:ext>
                  </a:extLst>
                </p:cNvPr>
                <p:cNvPicPr/>
                <p:nvPr/>
              </p:nvPicPr>
              <p:blipFill>
                <a:blip r:embed="rId279"/>
                <a:stretch>
                  <a:fillRect/>
                </a:stretch>
              </p:blipFill>
              <p:spPr>
                <a:xfrm>
                  <a:off x="2572822" y="5185604"/>
                  <a:ext cx="284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56321" name="筆跡 56320">
                  <a:extLst>
                    <a:ext uri="{FF2B5EF4-FFF2-40B4-BE49-F238E27FC236}">
                      <a16:creationId xmlns:a16="http://schemas.microsoft.com/office/drawing/2014/main" id="{B0488E17-6775-4757-8C2D-7899ACBDFBAC}"/>
                    </a:ext>
                  </a:extLst>
                </p14:cNvPr>
                <p14:cNvContentPartPr/>
                <p14:nvPr/>
              </p14:nvContentPartPr>
              <p14:xfrm>
                <a:off x="2096902" y="5180564"/>
                <a:ext cx="97920" cy="120240"/>
              </p14:xfrm>
            </p:contentPart>
          </mc:Choice>
          <mc:Fallback xmlns="">
            <p:pic>
              <p:nvPicPr>
                <p:cNvPr id="56321" name="筆跡 56320">
                  <a:extLst>
                    <a:ext uri="{FF2B5EF4-FFF2-40B4-BE49-F238E27FC236}">
                      <a16:creationId xmlns:a16="http://schemas.microsoft.com/office/drawing/2014/main" id="{B0488E17-6775-4757-8C2D-7899ACBDFBAC}"/>
                    </a:ext>
                  </a:extLst>
                </p:cNvPr>
                <p:cNvPicPr/>
                <p:nvPr/>
              </p:nvPicPr>
              <p:blipFill>
                <a:blip r:embed="rId281"/>
                <a:stretch>
                  <a:fillRect/>
                </a:stretch>
              </p:blipFill>
              <p:spPr>
                <a:xfrm>
                  <a:off x="2088262" y="5171564"/>
                  <a:ext cx="1155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56323" name="筆跡 56322">
                  <a:extLst>
                    <a:ext uri="{FF2B5EF4-FFF2-40B4-BE49-F238E27FC236}">
                      <a16:creationId xmlns:a16="http://schemas.microsoft.com/office/drawing/2014/main" id="{5D8FF706-5F7A-409B-A08D-14437FFEAB16}"/>
                    </a:ext>
                  </a:extLst>
                </p14:cNvPr>
                <p14:cNvContentPartPr/>
                <p14:nvPr/>
              </p14:nvContentPartPr>
              <p14:xfrm>
                <a:off x="2162782" y="5043044"/>
                <a:ext cx="23400" cy="60840"/>
              </p14:xfrm>
            </p:contentPart>
          </mc:Choice>
          <mc:Fallback xmlns="">
            <p:pic>
              <p:nvPicPr>
                <p:cNvPr id="56323" name="筆跡 56322">
                  <a:extLst>
                    <a:ext uri="{FF2B5EF4-FFF2-40B4-BE49-F238E27FC236}">
                      <a16:creationId xmlns:a16="http://schemas.microsoft.com/office/drawing/2014/main" id="{5D8FF706-5F7A-409B-A08D-14437FFEAB16}"/>
                    </a:ext>
                  </a:extLst>
                </p:cNvPr>
                <p:cNvPicPr/>
                <p:nvPr/>
              </p:nvPicPr>
              <p:blipFill>
                <a:blip r:embed="rId283"/>
                <a:stretch>
                  <a:fillRect/>
                </a:stretch>
              </p:blipFill>
              <p:spPr>
                <a:xfrm>
                  <a:off x="2154142" y="5034404"/>
                  <a:ext cx="4104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56324" name="筆跡 56323">
                  <a:extLst>
                    <a:ext uri="{FF2B5EF4-FFF2-40B4-BE49-F238E27FC236}">
                      <a16:creationId xmlns:a16="http://schemas.microsoft.com/office/drawing/2014/main" id="{449C8CC0-098A-4C2B-8765-917B72AE2BFA}"/>
                    </a:ext>
                  </a:extLst>
                </p14:cNvPr>
                <p14:cNvContentPartPr/>
                <p14:nvPr/>
              </p14:nvContentPartPr>
              <p14:xfrm>
                <a:off x="2159542" y="5033684"/>
                <a:ext cx="43560" cy="113760"/>
              </p14:xfrm>
            </p:contentPart>
          </mc:Choice>
          <mc:Fallback xmlns="">
            <p:pic>
              <p:nvPicPr>
                <p:cNvPr id="56324" name="筆跡 56323">
                  <a:extLst>
                    <a:ext uri="{FF2B5EF4-FFF2-40B4-BE49-F238E27FC236}">
                      <a16:creationId xmlns:a16="http://schemas.microsoft.com/office/drawing/2014/main" id="{449C8CC0-098A-4C2B-8765-917B72AE2BFA}"/>
                    </a:ext>
                  </a:extLst>
                </p:cNvPr>
                <p:cNvPicPr/>
                <p:nvPr/>
              </p:nvPicPr>
              <p:blipFill>
                <a:blip r:embed="rId285"/>
                <a:stretch>
                  <a:fillRect/>
                </a:stretch>
              </p:blipFill>
              <p:spPr>
                <a:xfrm>
                  <a:off x="2150902" y="5025044"/>
                  <a:ext cx="612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56325" name="筆跡 56324">
                  <a:extLst>
                    <a:ext uri="{FF2B5EF4-FFF2-40B4-BE49-F238E27FC236}">
                      <a16:creationId xmlns:a16="http://schemas.microsoft.com/office/drawing/2014/main" id="{58CA66E9-812F-4517-B5F3-9648080C5D71}"/>
                    </a:ext>
                  </a:extLst>
                </p14:cNvPr>
                <p14:cNvContentPartPr/>
                <p14:nvPr/>
              </p14:nvContentPartPr>
              <p14:xfrm>
                <a:off x="2536462" y="5043044"/>
                <a:ext cx="68040" cy="81720"/>
              </p14:xfrm>
            </p:contentPart>
          </mc:Choice>
          <mc:Fallback xmlns="">
            <p:pic>
              <p:nvPicPr>
                <p:cNvPr id="56325" name="筆跡 56324">
                  <a:extLst>
                    <a:ext uri="{FF2B5EF4-FFF2-40B4-BE49-F238E27FC236}">
                      <a16:creationId xmlns:a16="http://schemas.microsoft.com/office/drawing/2014/main" id="{58CA66E9-812F-4517-B5F3-9648080C5D71}"/>
                    </a:ext>
                  </a:extLst>
                </p:cNvPr>
                <p:cNvPicPr/>
                <p:nvPr/>
              </p:nvPicPr>
              <p:blipFill>
                <a:blip r:embed="rId287"/>
                <a:stretch>
                  <a:fillRect/>
                </a:stretch>
              </p:blipFill>
              <p:spPr>
                <a:xfrm>
                  <a:off x="2527462" y="5034404"/>
                  <a:ext cx="8568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56327" name="筆跡 56326">
                  <a:extLst>
                    <a:ext uri="{FF2B5EF4-FFF2-40B4-BE49-F238E27FC236}">
                      <a16:creationId xmlns:a16="http://schemas.microsoft.com/office/drawing/2014/main" id="{3AAEF57B-CF81-498F-906C-5E8C795A89F7}"/>
                    </a:ext>
                  </a:extLst>
                </p14:cNvPr>
                <p14:cNvContentPartPr/>
                <p14:nvPr/>
              </p14:nvContentPartPr>
              <p14:xfrm>
                <a:off x="2124982" y="4806884"/>
                <a:ext cx="64440" cy="2160"/>
              </p14:xfrm>
            </p:contentPart>
          </mc:Choice>
          <mc:Fallback xmlns="">
            <p:pic>
              <p:nvPicPr>
                <p:cNvPr id="56327" name="筆跡 56326">
                  <a:extLst>
                    <a:ext uri="{FF2B5EF4-FFF2-40B4-BE49-F238E27FC236}">
                      <a16:creationId xmlns:a16="http://schemas.microsoft.com/office/drawing/2014/main" id="{3AAEF57B-CF81-498F-906C-5E8C795A89F7}"/>
                    </a:ext>
                  </a:extLst>
                </p:cNvPr>
                <p:cNvPicPr/>
                <p:nvPr/>
              </p:nvPicPr>
              <p:blipFill>
                <a:blip r:embed="rId289"/>
                <a:stretch>
                  <a:fillRect/>
                </a:stretch>
              </p:blipFill>
              <p:spPr>
                <a:xfrm>
                  <a:off x="2116342" y="4798244"/>
                  <a:ext cx="820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56328" name="筆跡 56327">
                  <a:extLst>
                    <a:ext uri="{FF2B5EF4-FFF2-40B4-BE49-F238E27FC236}">
                      <a16:creationId xmlns:a16="http://schemas.microsoft.com/office/drawing/2014/main" id="{AB0B7B8F-5BA1-4D9F-8E7D-120EC6851A57}"/>
                    </a:ext>
                  </a:extLst>
                </p14:cNvPr>
                <p14:cNvContentPartPr/>
                <p14:nvPr/>
              </p14:nvContentPartPr>
              <p14:xfrm>
                <a:off x="2120662" y="4797164"/>
                <a:ext cx="102240" cy="11880"/>
              </p14:xfrm>
            </p:contentPart>
          </mc:Choice>
          <mc:Fallback xmlns="">
            <p:pic>
              <p:nvPicPr>
                <p:cNvPr id="56328" name="筆跡 56327">
                  <a:extLst>
                    <a:ext uri="{FF2B5EF4-FFF2-40B4-BE49-F238E27FC236}">
                      <a16:creationId xmlns:a16="http://schemas.microsoft.com/office/drawing/2014/main" id="{AB0B7B8F-5BA1-4D9F-8E7D-120EC6851A57}"/>
                    </a:ext>
                  </a:extLst>
                </p:cNvPr>
                <p:cNvPicPr/>
                <p:nvPr/>
              </p:nvPicPr>
              <p:blipFill>
                <a:blip r:embed="rId291"/>
                <a:stretch>
                  <a:fillRect/>
                </a:stretch>
              </p:blipFill>
              <p:spPr>
                <a:xfrm>
                  <a:off x="2112022" y="4788524"/>
                  <a:ext cx="1198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56330" name="筆跡 56329">
                  <a:extLst>
                    <a:ext uri="{FF2B5EF4-FFF2-40B4-BE49-F238E27FC236}">
                      <a16:creationId xmlns:a16="http://schemas.microsoft.com/office/drawing/2014/main" id="{F645F729-1D69-4CEE-AFE7-C151E633A771}"/>
                    </a:ext>
                  </a:extLst>
                </p14:cNvPr>
                <p14:cNvContentPartPr/>
                <p14:nvPr/>
              </p14:nvContentPartPr>
              <p14:xfrm>
                <a:off x="1918702" y="4717244"/>
                <a:ext cx="123840" cy="140040"/>
              </p14:xfrm>
            </p:contentPart>
          </mc:Choice>
          <mc:Fallback xmlns="">
            <p:pic>
              <p:nvPicPr>
                <p:cNvPr id="56330" name="筆跡 56329">
                  <a:extLst>
                    <a:ext uri="{FF2B5EF4-FFF2-40B4-BE49-F238E27FC236}">
                      <a16:creationId xmlns:a16="http://schemas.microsoft.com/office/drawing/2014/main" id="{F645F729-1D69-4CEE-AFE7-C151E633A771}"/>
                    </a:ext>
                  </a:extLst>
                </p:cNvPr>
                <p:cNvPicPr/>
                <p:nvPr/>
              </p:nvPicPr>
              <p:blipFill>
                <a:blip r:embed="rId293"/>
                <a:stretch>
                  <a:fillRect/>
                </a:stretch>
              </p:blipFill>
              <p:spPr>
                <a:xfrm>
                  <a:off x="1909702" y="4708604"/>
                  <a:ext cx="14148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56331" name="筆跡 56330">
                  <a:extLst>
                    <a:ext uri="{FF2B5EF4-FFF2-40B4-BE49-F238E27FC236}">
                      <a16:creationId xmlns:a16="http://schemas.microsoft.com/office/drawing/2014/main" id="{DD3C93B6-60AF-4503-9B4A-12C1992D4859}"/>
                    </a:ext>
                  </a:extLst>
                </p14:cNvPr>
                <p14:cNvContentPartPr/>
                <p14:nvPr/>
              </p14:nvContentPartPr>
              <p14:xfrm>
                <a:off x="2158822" y="4807604"/>
                <a:ext cx="393120" cy="15840"/>
              </p14:xfrm>
            </p:contentPart>
          </mc:Choice>
          <mc:Fallback xmlns="">
            <p:pic>
              <p:nvPicPr>
                <p:cNvPr id="56331" name="筆跡 56330">
                  <a:extLst>
                    <a:ext uri="{FF2B5EF4-FFF2-40B4-BE49-F238E27FC236}">
                      <a16:creationId xmlns:a16="http://schemas.microsoft.com/office/drawing/2014/main" id="{DD3C93B6-60AF-4503-9B4A-12C1992D4859}"/>
                    </a:ext>
                  </a:extLst>
                </p:cNvPr>
                <p:cNvPicPr/>
                <p:nvPr/>
              </p:nvPicPr>
              <p:blipFill>
                <a:blip r:embed="rId295"/>
                <a:stretch>
                  <a:fillRect/>
                </a:stretch>
              </p:blipFill>
              <p:spPr>
                <a:xfrm>
                  <a:off x="2149822" y="4798604"/>
                  <a:ext cx="41076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56333" name="筆跡 56332">
                  <a:extLst>
                    <a:ext uri="{FF2B5EF4-FFF2-40B4-BE49-F238E27FC236}">
                      <a16:creationId xmlns:a16="http://schemas.microsoft.com/office/drawing/2014/main" id="{6BB88675-986F-4009-98B2-6A022F7743A5}"/>
                    </a:ext>
                  </a:extLst>
                </p14:cNvPr>
                <p14:cNvContentPartPr/>
                <p14:nvPr/>
              </p14:nvContentPartPr>
              <p14:xfrm>
                <a:off x="2542942" y="4831364"/>
                <a:ext cx="4680" cy="98640"/>
              </p14:xfrm>
            </p:contentPart>
          </mc:Choice>
          <mc:Fallback xmlns="">
            <p:pic>
              <p:nvPicPr>
                <p:cNvPr id="56333" name="筆跡 56332">
                  <a:extLst>
                    <a:ext uri="{FF2B5EF4-FFF2-40B4-BE49-F238E27FC236}">
                      <a16:creationId xmlns:a16="http://schemas.microsoft.com/office/drawing/2014/main" id="{6BB88675-986F-4009-98B2-6A022F7743A5}"/>
                    </a:ext>
                  </a:extLst>
                </p:cNvPr>
                <p:cNvPicPr/>
                <p:nvPr/>
              </p:nvPicPr>
              <p:blipFill>
                <a:blip r:embed="rId297"/>
                <a:stretch>
                  <a:fillRect/>
                </a:stretch>
              </p:blipFill>
              <p:spPr>
                <a:xfrm>
                  <a:off x="2533942" y="4822724"/>
                  <a:ext cx="2232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56334" name="筆跡 56333">
                  <a:extLst>
                    <a:ext uri="{FF2B5EF4-FFF2-40B4-BE49-F238E27FC236}">
                      <a16:creationId xmlns:a16="http://schemas.microsoft.com/office/drawing/2014/main" id="{114A2D0C-3914-482E-A159-260126888AAB}"/>
                    </a:ext>
                  </a:extLst>
                </p14:cNvPr>
                <p14:cNvContentPartPr/>
                <p14:nvPr/>
              </p14:nvContentPartPr>
              <p14:xfrm>
                <a:off x="2551222" y="5020364"/>
                <a:ext cx="1440" cy="38160"/>
              </p14:xfrm>
            </p:contentPart>
          </mc:Choice>
          <mc:Fallback xmlns="">
            <p:pic>
              <p:nvPicPr>
                <p:cNvPr id="56334" name="筆跡 56333">
                  <a:extLst>
                    <a:ext uri="{FF2B5EF4-FFF2-40B4-BE49-F238E27FC236}">
                      <a16:creationId xmlns:a16="http://schemas.microsoft.com/office/drawing/2014/main" id="{114A2D0C-3914-482E-A159-260126888AAB}"/>
                    </a:ext>
                  </a:extLst>
                </p:cNvPr>
                <p:cNvPicPr/>
                <p:nvPr/>
              </p:nvPicPr>
              <p:blipFill>
                <a:blip r:embed="rId299"/>
                <a:stretch>
                  <a:fillRect/>
                </a:stretch>
              </p:blipFill>
              <p:spPr>
                <a:xfrm>
                  <a:off x="2542582" y="5011724"/>
                  <a:ext cx="190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56437" name="筆跡 56436">
                  <a:extLst>
                    <a:ext uri="{FF2B5EF4-FFF2-40B4-BE49-F238E27FC236}">
                      <a16:creationId xmlns:a16="http://schemas.microsoft.com/office/drawing/2014/main" id="{58E1FE62-0A5E-438E-BEAB-32627A2B50F4}"/>
                    </a:ext>
                  </a:extLst>
                </p14:cNvPr>
                <p14:cNvContentPartPr/>
                <p14:nvPr/>
              </p14:nvContentPartPr>
              <p14:xfrm>
                <a:off x="2024182" y="6304124"/>
                <a:ext cx="2482920" cy="53280"/>
              </p14:xfrm>
            </p:contentPart>
          </mc:Choice>
          <mc:Fallback xmlns="">
            <p:pic>
              <p:nvPicPr>
                <p:cNvPr id="56437" name="筆跡 56436">
                  <a:extLst>
                    <a:ext uri="{FF2B5EF4-FFF2-40B4-BE49-F238E27FC236}">
                      <a16:creationId xmlns:a16="http://schemas.microsoft.com/office/drawing/2014/main" id="{58E1FE62-0A5E-438E-BEAB-32627A2B50F4}"/>
                    </a:ext>
                  </a:extLst>
                </p:cNvPr>
                <p:cNvPicPr/>
                <p:nvPr/>
              </p:nvPicPr>
              <p:blipFill>
                <a:blip r:embed="rId301"/>
                <a:stretch>
                  <a:fillRect/>
                </a:stretch>
              </p:blipFill>
              <p:spPr>
                <a:xfrm>
                  <a:off x="2015542" y="6295124"/>
                  <a:ext cx="250056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56438" name="筆跡 56437">
                  <a:extLst>
                    <a:ext uri="{FF2B5EF4-FFF2-40B4-BE49-F238E27FC236}">
                      <a16:creationId xmlns:a16="http://schemas.microsoft.com/office/drawing/2014/main" id="{6EDC21BC-C05D-48CF-8697-4641C09539F8}"/>
                    </a:ext>
                  </a:extLst>
                </p14:cNvPr>
                <p14:cNvContentPartPr/>
                <p14:nvPr/>
              </p14:nvContentPartPr>
              <p14:xfrm>
                <a:off x="4366702" y="6250844"/>
                <a:ext cx="141120" cy="234720"/>
              </p14:xfrm>
            </p:contentPart>
          </mc:Choice>
          <mc:Fallback xmlns="">
            <p:pic>
              <p:nvPicPr>
                <p:cNvPr id="56438" name="筆跡 56437">
                  <a:extLst>
                    <a:ext uri="{FF2B5EF4-FFF2-40B4-BE49-F238E27FC236}">
                      <a16:creationId xmlns:a16="http://schemas.microsoft.com/office/drawing/2014/main" id="{6EDC21BC-C05D-48CF-8697-4641C09539F8}"/>
                    </a:ext>
                  </a:extLst>
                </p:cNvPr>
                <p:cNvPicPr/>
                <p:nvPr/>
              </p:nvPicPr>
              <p:blipFill>
                <a:blip r:embed="rId303"/>
                <a:stretch>
                  <a:fillRect/>
                </a:stretch>
              </p:blipFill>
              <p:spPr>
                <a:xfrm>
                  <a:off x="4358062" y="6241844"/>
                  <a:ext cx="15876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56439" name="筆跡 56438">
                  <a:extLst>
                    <a:ext uri="{FF2B5EF4-FFF2-40B4-BE49-F238E27FC236}">
                      <a16:creationId xmlns:a16="http://schemas.microsoft.com/office/drawing/2014/main" id="{BCDDBCA9-C661-4892-86B4-C3FA0AB9826D}"/>
                    </a:ext>
                  </a:extLst>
                </p14:cNvPr>
                <p14:cNvContentPartPr/>
                <p14:nvPr/>
              </p14:nvContentPartPr>
              <p14:xfrm>
                <a:off x="4615462" y="6279284"/>
                <a:ext cx="125280" cy="201960"/>
              </p14:xfrm>
            </p:contentPart>
          </mc:Choice>
          <mc:Fallback xmlns="">
            <p:pic>
              <p:nvPicPr>
                <p:cNvPr id="56439" name="筆跡 56438">
                  <a:extLst>
                    <a:ext uri="{FF2B5EF4-FFF2-40B4-BE49-F238E27FC236}">
                      <a16:creationId xmlns:a16="http://schemas.microsoft.com/office/drawing/2014/main" id="{BCDDBCA9-C661-4892-86B4-C3FA0AB9826D}"/>
                    </a:ext>
                  </a:extLst>
                </p:cNvPr>
                <p:cNvPicPr/>
                <p:nvPr/>
              </p:nvPicPr>
              <p:blipFill>
                <a:blip r:embed="rId305"/>
                <a:stretch>
                  <a:fillRect/>
                </a:stretch>
              </p:blipFill>
              <p:spPr>
                <a:xfrm>
                  <a:off x="4606822" y="6270284"/>
                  <a:ext cx="14292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56441" name="筆跡 56440">
                  <a:extLst>
                    <a:ext uri="{FF2B5EF4-FFF2-40B4-BE49-F238E27FC236}">
                      <a16:creationId xmlns:a16="http://schemas.microsoft.com/office/drawing/2014/main" id="{436450A1-4028-48CD-B89E-5697FABB76D3}"/>
                    </a:ext>
                  </a:extLst>
                </p14:cNvPr>
                <p14:cNvContentPartPr/>
                <p14:nvPr/>
              </p14:nvContentPartPr>
              <p14:xfrm>
                <a:off x="4560022" y="6303764"/>
                <a:ext cx="189360" cy="192960"/>
              </p14:xfrm>
            </p:contentPart>
          </mc:Choice>
          <mc:Fallback xmlns="">
            <p:pic>
              <p:nvPicPr>
                <p:cNvPr id="56441" name="筆跡 56440">
                  <a:extLst>
                    <a:ext uri="{FF2B5EF4-FFF2-40B4-BE49-F238E27FC236}">
                      <a16:creationId xmlns:a16="http://schemas.microsoft.com/office/drawing/2014/main" id="{436450A1-4028-48CD-B89E-5697FABB76D3}"/>
                    </a:ext>
                  </a:extLst>
                </p:cNvPr>
                <p:cNvPicPr/>
                <p:nvPr/>
              </p:nvPicPr>
              <p:blipFill>
                <a:blip r:embed="rId307"/>
                <a:stretch>
                  <a:fillRect/>
                </a:stretch>
              </p:blipFill>
              <p:spPr>
                <a:xfrm>
                  <a:off x="4551022" y="6294764"/>
                  <a:ext cx="20700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56442" name="筆跡 56441">
                  <a:extLst>
                    <a:ext uri="{FF2B5EF4-FFF2-40B4-BE49-F238E27FC236}">
                      <a16:creationId xmlns:a16="http://schemas.microsoft.com/office/drawing/2014/main" id="{4FCF26EC-4362-4316-BC6A-E20F21A0AAC9}"/>
                    </a:ext>
                  </a:extLst>
                </p14:cNvPr>
                <p14:cNvContentPartPr/>
                <p14:nvPr/>
              </p14:nvContentPartPr>
              <p14:xfrm>
                <a:off x="2466262" y="6275324"/>
                <a:ext cx="18360" cy="187560"/>
              </p14:xfrm>
            </p:contentPart>
          </mc:Choice>
          <mc:Fallback xmlns="">
            <p:pic>
              <p:nvPicPr>
                <p:cNvPr id="56442" name="筆跡 56441">
                  <a:extLst>
                    <a:ext uri="{FF2B5EF4-FFF2-40B4-BE49-F238E27FC236}">
                      <a16:creationId xmlns:a16="http://schemas.microsoft.com/office/drawing/2014/main" id="{4FCF26EC-4362-4316-BC6A-E20F21A0AAC9}"/>
                    </a:ext>
                  </a:extLst>
                </p:cNvPr>
                <p:cNvPicPr/>
                <p:nvPr/>
              </p:nvPicPr>
              <p:blipFill>
                <a:blip r:embed="rId309"/>
                <a:stretch>
                  <a:fillRect/>
                </a:stretch>
              </p:blipFill>
              <p:spPr>
                <a:xfrm>
                  <a:off x="2457622" y="6266684"/>
                  <a:ext cx="360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56443" name="筆跡 56442">
                  <a:extLst>
                    <a:ext uri="{FF2B5EF4-FFF2-40B4-BE49-F238E27FC236}">
                      <a16:creationId xmlns:a16="http://schemas.microsoft.com/office/drawing/2014/main" id="{FA27C73E-BCC5-469F-BA63-758A5F81BCC1}"/>
                    </a:ext>
                  </a:extLst>
                </p14:cNvPr>
                <p14:cNvContentPartPr/>
                <p14:nvPr/>
              </p14:nvContentPartPr>
              <p14:xfrm>
                <a:off x="2455822" y="6392684"/>
                <a:ext cx="86400" cy="238320"/>
              </p14:xfrm>
            </p:contentPart>
          </mc:Choice>
          <mc:Fallback xmlns="">
            <p:pic>
              <p:nvPicPr>
                <p:cNvPr id="56443" name="筆跡 56442">
                  <a:extLst>
                    <a:ext uri="{FF2B5EF4-FFF2-40B4-BE49-F238E27FC236}">
                      <a16:creationId xmlns:a16="http://schemas.microsoft.com/office/drawing/2014/main" id="{FA27C73E-BCC5-469F-BA63-758A5F81BCC1}"/>
                    </a:ext>
                  </a:extLst>
                </p:cNvPr>
                <p:cNvPicPr/>
                <p:nvPr/>
              </p:nvPicPr>
              <p:blipFill>
                <a:blip r:embed="rId311"/>
                <a:stretch>
                  <a:fillRect/>
                </a:stretch>
              </p:blipFill>
              <p:spPr>
                <a:xfrm>
                  <a:off x="2446822" y="6383684"/>
                  <a:ext cx="10404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56449" name="筆跡 56448">
                  <a:extLst>
                    <a:ext uri="{FF2B5EF4-FFF2-40B4-BE49-F238E27FC236}">
                      <a16:creationId xmlns:a16="http://schemas.microsoft.com/office/drawing/2014/main" id="{FAB30ADA-B4D4-4200-9FD9-57D434CDD526}"/>
                    </a:ext>
                  </a:extLst>
                </p14:cNvPr>
                <p14:cNvContentPartPr/>
                <p14:nvPr/>
              </p14:nvContentPartPr>
              <p14:xfrm>
                <a:off x="3240982" y="6311324"/>
                <a:ext cx="2520" cy="64440"/>
              </p14:xfrm>
            </p:contentPart>
          </mc:Choice>
          <mc:Fallback xmlns="">
            <p:pic>
              <p:nvPicPr>
                <p:cNvPr id="56449" name="筆跡 56448">
                  <a:extLst>
                    <a:ext uri="{FF2B5EF4-FFF2-40B4-BE49-F238E27FC236}">
                      <a16:creationId xmlns:a16="http://schemas.microsoft.com/office/drawing/2014/main" id="{FAB30ADA-B4D4-4200-9FD9-57D434CDD526}"/>
                    </a:ext>
                  </a:extLst>
                </p:cNvPr>
                <p:cNvPicPr/>
                <p:nvPr/>
              </p:nvPicPr>
              <p:blipFill>
                <a:blip r:embed="rId313"/>
                <a:stretch>
                  <a:fillRect/>
                </a:stretch>
              </p:blipFill>
              <p:spPr>
                <a:xfrm>
                  <a:off x="3232342" y="6302324"/>
                  <a:ext cx="2016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56450" name="筆跡 56449">
                  <a:extLst>
                    <a:ext uri="{FF2B5EF4-FFF2-40B4-BE49-F238E27FC236}">
                      <a16:creationId xmlns:a16="http://schemas.microsoft.com/office/drawing/2014/main" id="{BB9BCE75-7884-4AAB-8556-493682F03904}"/>
                    </a:ext>
                  </a:extLst>
                </p14:cNvPr>
                <p14:cNvContentPartPr/>
                <p14:nvPr/>
              </p14:nvContentPartPr>
              <p14:xfrm>
                <a:off x="2778022" y="6265964"/>
                <a:ext cx="33840" cy="113760"/>
              </p14:xfrm>
            </p:contentPart>
          </mc:Choice>
          <mc:Fallback xmlns="">
            <p:pic>
              <p:nvPicPr>
                <p:cNvPr id="56450" name="筆跡 56449">
                  <a:extLst>
                    <a:ext uri="{FF2B5EF4-FFF2-40B4-BE49-F238E27FC236}">
                      <a16:creationId xmlns:a16="http://schemas.microsoft.com/office/drawing/2014/main" id="{BB9BCE75-7884-4AAB-8556-493682F03904}"/>
                    </a:ext>
                  </a:extLst>
                </p:cNvPr>
                <p:cNvPicPr/>
                <p:nvPr/>
              </p:nvPicPr>
              <p:blipFill>
                <a:blip r:embed="rId315"/>
                <a:stretch>
                  <a:fillRect/>
                </a:stretch>
              </p:blipFill>
              <p:spPr>
                <a:xfrm>
                  <a:off x="2769382" y="6256964"/>
                  <a:ext cx="514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56445" name="筆跡 56444">
                  <a:extLst>
                    <a:ext uri="{FF2B5EF4-FFF2-40B4-BE49-F238E27FC236}">
                      <a16:creationId xmlns:a16="http://schemas.microsoft.com/office/drawing/2014/main" id="{8D567CF1-F8BF-4E11-B659-302EF37758C6}"/>
                    </a:ext>
                  </a:extLst>
                </p14:cNvPr>
                <p14:cNvContentPartPr/>
                <p14:nvPr/>
              </p14:nvContentPartPr>
              <p14:xfrm>
                <a:off x="3958102" y="6298004"/>
                <a:ext cx="8640" cy="145800"/>
              </p14:xfrm>
            </p:contentPart>
          </mc:Choice>
          <mc:Fallback xmlns="">
            <p:pic>
              <p:nvPicPr>
                <p:cNvPr id="56445" name="筆跡 56444">
                  <a:extLst>
                    <a:ext uri="{FF2B5EF4-FFF2-40B4-BE49-F238E27FC236}">
                      <a16:creationId xmlns:a16="http://schemas.microsoft.com/office/drawing/2014/main" id="{8D567CF1-F8BF-4E11-B659-302EF37758C6}"/>
                    </a:ext>
                  </a:extLst>
                </p:cNvPr>
                <p:cNvPicPr/>
                <p:nvPr/>
              </p:nvPicPr>
              <p:blipFill>
                <a:blip r:embed="rId317"/>
                <a:stretch>
                  <a:fillRect/>
                </a:stretch>
              </p:blipFill>
              <p:spPr>
                <a:xfrm>
                  <a:off x="3949462" y="6289364"/>
                  <a:ext cx="262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56446" name="筆跡 56445">
                  <a:extLst>
                    <a:ext uri="{FF2B5EF4-FFF2-40B4-BE49-F238E27FC236}">
                      <a16:creationId xmlns:a16="http://schemas.microsoft.com/office/drawing/2014/main" id="{FC340E94-5419-4D0F-84E9-B397AF991AC5}"/>
                    </a:ext>
                  </a:extLst>
                </p14:cNvPr>
                <p14:cNvContentPartPr/>
                <p14:nvPr/>
              </p14:nvContentPartPr>
              <p14:xfrm>
                <a:off x="3880702" y="6512924"/>
                <a:ext cx="189000" cy="95400"/>
              </p14:xfrm>
            </p:contentPart>
          </mc:Choice>
          <mc:Fallback xmlns="">
            <p:pic>
              <p:nvPicPr>
                <p:cNvPr id="56446" name="筆跡 56445">
                  <a:extLst>
                    <a:ext uri="{FF2B5EF4-FFF2-40B4-BE49-F238E27FC236}">
                      <a16:creationId xmlns:a16="http://schemas.microsoft.com/office/drawing/2014/main" id="{FC340E94-5419-4D0F-84E9-B397AF991AC5}"/>
                    </a:ext>
                  </a:extLst>
                </p:cNvPr>
                <p:cNvPicPr/>
                <p:nvPr/>
              </p:nvPicPr>
              <p:blipFill>
                <a:blip r:embed="rId319"/>
                <a:stretch>
                  <a:fillRect/>
                </a:stretch>
              </p:blipFill>
              <p:spPr>
                <a:xfrm>
                  <a:off x="3872062" y="6504284"/>
                  <a:ext cx="20664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56447" name="筆跡 56446">
                  <a:extLst>
                    <a:ext uri="{FF2B5EF4-FFF2-40B4-BE49-F238E27FC236}">
                      <a16:creationId xmlns:a16="http://schemas.microsoft.com/office/drawing/2014/main" id="{0E693700-D035-42CC-8550-FAC9285A0A48}"/>
                    </a:ext>
                  </a:extLst>
                </p14:cNvPr>
                <p14:cNvContentPartPr/>
                <p14:nvPr/>
              </p14:nvContentPartPr>
              <p14:xfrm>
                <a:off x="3961342" y="6477644"/>
                <a:ext cx="52920" cy="164880"/>
              </p14:xfrm>
            </p:contentPart>
          </mc:Choice>
          <mc:Fallback xmlns="">
            <p:pic>
              <p:nvPicPr>
                <p:cNvPr id="56447" name="筆跡 56446">
                  <a:extLst>
                    <a:ext uri="{FF2B5EF4-FFF2-40B4-BE49-F238E27FC236}">
                      <a16:creationId xmlns:a16="http://schemas.microsoft.com/office/drawing/2014/main" id="{0E693700-D035-42CC-8550-FAC9285A0A48}"/>
                    </a:ext>
                  </a:extLst>
                </p:cNvPr>
                <p:cNvPicPr/>
                <p:nvPr/>
              </p:nvPicPr>
              <p:blipFill>
                <a:blip r:embed="rId321"/>
                <a:stretch>
                  <a:fillRect/>
                </a:stretch>
              </p:blipFill>
              <p:spPr>
                <a:xfrm>
                  <a:off x="3952702" y="6468644"/>
                  <a:ext cx="7056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56451" name="筆跡 56450">
                  <a:extLst>
                    <a:ext uri="{FF2B5EF4-FFF2-40B4-BE49-F238E27FC236}">
                      <a16:creationId xmlns:a16="http://schemas.microsoft.com/office/drawing/2014/main" id="{F439EEA1-AF08-469C-8F98-F8248E93A912}"/>
                    </a:ext>
                  </a:extLst>
                </p14:cNvPr>
                <p14:cNvContentPartPr/>
                <p14:nvPr/>
              </p14:nvContentPartPr>
              <p14:xfrm>
                <a:off x="3656782" y="6314924"/>
                <a:ext cx="5760" cy="123120"/>
              </p14:xfrm>
            </p:contentPart>
          </mc:Choice>
          <mc:Fallback xmlns="">
            <p:pic>
              <p:nvPicPr>
                <p:cNvPr id="56451" name="筆跡 56450">
                  <a:extLst>
                    <a:ext uri="{FF2B5EF4-FFF2-40B4-BE49-F238E27FC236}">
                      <a16:creationId xmlns:a16="http://schemas.microsoft.com/office/drawing/2014/main" id="{F439EEA1-AF08-469C-8F98-F8248E93A912}"/>
                    </a:ext>
                  </a:extLst>
                </p:cNvPr>
                <p:cNvPicPr/>
                <p:nvPr/>
              </p:nvPicPr>
              <p:blipFill>
                <a:blip r:embed="rId323"/>
                <a:stretch>
                  <a:fillRect/>
                </a:stretch>
              </p:blipFill>
              <p:spPr>
                <a:xfrm>
                  <a:off x="3648142" y="6306284"/>
                  <a:ext cx="2340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56452" name="筆跡 56451">
                  <a:extLst>
                    <a:ext uri="{FF2B5EF4-FFF2-40B4-BE49-F238E27FC236}">
                      <a16:creationId xmlns:a16="http://schemas.microsoft.com/office/drawing/2014/main" id="{578FB21C-4E3E-4A9F-8FE6-FF5A82642C87}"/>
                    </a:ext>
                  </a:extLst>
                </p14:cNvPr>
                <p14:cNvContentPartPr/>
                <p14:nvPr/>
              </p14:nvContentPartPr>
              <p14:xfrm>
                <a:off x="3606382" y="6479804"/>
                <a:ext cx="125280" cy="147960"/>
              </p14:xfrm>
            </p:contentPart>
          </mc:Choice>
          <mc:Fallback xmlns="">
            <p:pic>
              <p:nvPicPr>
                <p:cNvPr id="56452" name="筆跡 56451">
                  <a:extLst>
                    <a:ext uri="{FF2B5EF4-FFF2-40B4-BE49-F238E27FC236}">
                      <a16:creationId xmlns:a16="http://schemas.microsoft.com/office/drawing/2014/main" id="{578FB21C-4E3E-4A9F-8FE6-FF5A82642C87}"/>
                    </a:ext>
                  </a:extLst>
                </p:cNvPr>
                <p:cNvPicPr/>
                <p:nvPr/>
              </p:nvPicPr>
              <p:blipFill>
                <a:blip r:embed="rId325"/>
                <a:stretch>
                  <a:fillRect/>
                </a:stretch>
              </p:blipFill>
              <p:spPr>
                <a:xfrm>
                  <a:off x="3597742" y="6471164"/>
                  <a:ext cx="14292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56453" name="筆跡 56452">
                  <a:extLst>
                    <a:ext uri="{FF2B5EF4-FFF2-40B4-BE49-F238E27FC236}">
                      <a16:creationId xmlns:a16="http://schemas.microsoft.com/office/drawing/2014/main" id="{2E0EC2F1-3472-4398-BDB5-B85619916905}"/>
                    </a:ext>
                  </a:extLst>
                </p14:cNvPr>
                <p14:cNvContentPartPr/>
                <p14:nvPr/>
              </p14:nvContentPartPr>
              <p14:xfrm>
                <a:off x="3637702" y="6229964"/>
                <a:ext cx="76680" cy="147600"/>
              </p14:xfrm>
            </p:contentPart>
          </mc:Choice>
          <mc:Fallback xmlns="">
            <p:pic>
              <p:nvPicPr>
                <p:cNvPr id="56453" name="筆跡 56452">
                  <a:extLst>
                    <a:ext uri="{FF2B5EF4-FFF2-40B4-BE49-F238E27FC236}">
                      <a16:creationId xmlns:a16="http://schemas.microsoft.com/office/drawing/2014/main" id="{2E0EC2F1-3472-4398-BDB5-B85619916905}"/>
                    </a:ext>
                  </a:extLst>
                </p:cNvPr>
                <p:cNvPicPr/>
                <p:nvPr/>
              </p:nvPicPr>
              <p:blipFill>
                <a:blip r:embed="rId327"/>
                <a:stretch>
                  <a:fillRect/>
                </a:stretch>
              </p:blipFill>
              <p:spPr>
                <a:xfrm>
                  <a:off x="3628702" y="6221324"/>
                  <a:ext cx="9432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56454" name="筆跡 56453">
                  <a:extLst>
                    <a:ext uri="{FF2B5EF4-FFF2-40B4-BE49-F238E27FC236}">
                      <a16:creationId xmlns:a16="http://schemas.microsoft.com/office/drawing/2014/main" id="{47303167-2EB4-4C84-86B9-D7C29001DEDC}"/>
                    </a:ext>
                  </a:extLst>
                </p14:cNvPr>
                <p14:cNvContentPartPr/>
                <p14:nvPr/>
              </p14:nvContentPartPr>
              <p14:xfrm>
                <a:off x="3685222" y="6273524"/>
                <a:ext cx="218880" cy="9720"/>
              </p14:xfrm>
            </p:contentPart>
          </mc:Choice>
          <mc:Fallback xmlns="">
            <p:pic>
              <p:nvPicPr>
                <p:cNvPr id="56454" name="筆跡 56453">
                  <a:extLst>
                    <a:ext uri="{FF2B5EF4-FFF2-40B4-BE49-F238E27FC236}">
                      <a16:creationId xmlns:a16="http://schemas.microsoft.com/office/drawing/2014/main" id="{47303167-2EB4-4C84-86B9-D7C29001DEDC}"/>
                    </a:ext>
                  </a:extLst>
                </p:cNvPr>
                <p:cNvPicPr/>
                <p:nvPr/>
              </p:nvPicPr>
              <p:blipFill>
                <a:blip r:embed="rId329"/>
                <a:stretch>
                  <a:fillRect/>
                </a:stretch>
              </p:blipFill>
              <p:spPr>
                <a:xfrm>
                  <a:off x="3676582" y="6264524"/>
                  <a:ext cx="23652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56455" name="筆跡 56454">
                  <a:extLst>
                    <a:ext uri="{FF2B5EF4-FFF2-40B4-BE49-F238E27FC236}">
                      <a16:creationId xmlns:a16="http://schemas.microsoft.com/office/drawing/2014/main" id="{12CE17B8-34BF-421B-8715-CCB92412F7DF}"/>
                    </a:ext>
                  </a:extLst>
                </p14:cNvPr>
                <p14:cNvContentPartPr/>
                <p14:nvPr/>
              </p14:nvContentPartPr>
              <p14:xfrm>
                <a:off x="3685222" y="6233924"/>
                <a:ext cx="253440" cy="13680"/>
              </p14:xfrm>
            </p:contentPart>
          </mc:Choice>
          <mc:Fallback xmlns="">
            <p:pic>
              <p:nvPicPr>
                <p:cNvPr id="56455" name="筆跡 56454">
                  <a:extLst>
                    <a:ext uri="{FF2B5EF4-FFF2-40B4-BE49-F238E27FC236}">
                      <a16:creationId xmlns:a16="http://schemas.microsoft.com/office/drawing/2014/main" id="{12CE17B8-34BF-421B-8715-CCB92412F7DF}"/>
                    </a:ext>
                  </a:extLst>
                </p:cNvPr>
                <p:cNvPicPr/>
                <p:nvPr/>
              </p:nvPicPr>
              <p:blipFill>
                <a:blip r:embed="rId331"/>
                <a:stretch>
                  <a:fillRect/>
                </a:stretch>
              </p:blipFill>
              <p:spPr>
                <a:xfrm>
                  <a:off x="3676582" y="6224924"/>
                  <a:ext cx="2710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56456" name="筆跡 56455">
                  <a:extLst>
                    <a:ext uri="{FF2B5EF4-FFF2-40B4-BE49-F238E27FC236}">
                      <a16:creationId xmlns:a16="http://schemas.microsoft.com/office/drawing/2014/main" id="{756004D6-778A-4DB3-8A69-1182B3B564CD}"/>
                    </a:ext>
                  </a:extLst>
                </p14:cNvPr>
                <p14:cNvContentPartPr/>
                <p14:nvPr/>
              </p14:nvContentPartPr>
              <p14:xfrm>
                <a:off x="3916342" y="6214844"/>
                <a:ext cx="98640" cy="122040"/>
              </p14:xfrm>
            </p:contentPart>
          </mc:Choice>
          <mc:Fallback xmlns="">
            <p:pic>
              <p:nvPicPr>
                <p:cNvPr id="56456" name="筆跡 56455">
                  <a:extLst>
                    <a:ext uri="{FF2B5EF4-FFF2-40B4-BE49-F238E27FC236}">
                      <a16:creationId xmlns:a16="http://schemas.microsoft.com/office/drawing/2014/main" id="{756004D6-778A-4DB3-8A69-1182B3B564CD}"/>
                    </a:ext>
                  </a:extLst>
                </p:cNvPr>
                <p:cNvPicPr/>
                <p:nvPr/>
              </p:nvPicPr>
              <p:blipFill>
                <a:blip r:embed="rId333"/>
                <a:stretch>
                  <a:fillRect/>
                </a:stretch>
              </p:blipFill>
              <p:spPr>
                <a:xfrm>
                  <a:off x="3907342" y="6206204"/>
                  <a:ext cx="11628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56459" name="筆跡 56458">
                  <a:extLst>
                    <a:ext uri="{FF2B5EF4-FFF2-40B4-BE49-F238E27FC236}">
                      <a16:creationId xmlns:a16="http://schemas.microsoft.com/office/drawing/2014/main" id="{4E1B03F3-C217-4626-840E-BF4C392BC543}"/>
                    </a:ext>
                  </a:extLst>
                </p14:cNvPr>
                <p14:cNvContentPartPr/>
                <p14:nvPr/>
              </p14:nvContentPartPr>
              <p14:xfrm>
                <a:off x="3666862" y="5914244"/>
                <a:ext cx="11520" cy="297000"/>
              </p14:xfrm>
            </p:contentPart>
          </mc:Choice>
          <mc:Fallback xmlns="">
            <p:pic>
              <p:nvPicPr>
                <p:cNvPr id="56459" name="筆跡 56458">
                  <a:extLst>
                    <a:ext uri="{FF2B5EF4-FFF2-40B4-BE49-F238E27FC236}">
                      <a16:creationId xmlns:a16="http://schemas.microsoft.com/office/drawing/2014/main" id="{4E1B03F3-C217-4626-840E-BF4C392BC543}"/>
                    </a:ext>
                  </a:extLst>
                </p:cNvPr>
                <p:cNvPicPr/>
                <p:nvPr/>
              </p:nvPicPr>
              <p:blipFill>
                <a:blip r:embed="rId335"/>
                <a:stretch>
                  <a:fillRect/>
                </a:stretch>
              </p:blipFill>
              <p:spPr>
                <a:xfrm>
                  <a:off x="3657862" y="5905604"/>
                  <a:ext cx="2916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56460" name="筆跡 56459">
                  <a:extLst>
                    <a:ext uri="{FF2B5EF4-FFF2-40B4-BE49-F238E27FC236}">
                      <a16:creationId xmlns:a16="http://schemas.microsoft.com/office/drawing/2014/main" id="{E186E596-5F88-4E92-928B-B418FC2423CA}"/>
                    </a:ext>
                  </a:extLst>
                </p14:cNvPr>
                <p14:cNvContentPartPr/>
                <p14:nvPr/>
              </p14:nvContentPartPr>
              <p14:xfrm>
                <a:off x="3649582" y="5664764"/>
                <a:ext cx="337320" cy="96840"/>
              </p14:xfrm>
            </p:contentPart>
          </mc:Choice>
          <mc:Fallback xmlns="">
            <p:pic>
              <p:nvPicPr>
                <p:cNvPr id="56460" name="筆跡 56459">
                  <a:extLst>
                    <a:ext uri="{FF2B5EF4-FFF2-40B4-BE49-F238E27FC236}">
                      <a16:creationId xmlns:a16="http://schemas.microsoft.com/office/drawing/2014/main" id="{E186E596-5F88-4E92-928B-B418FC2423CA}"/>
                    </a:ext>
                  </a:extLst>
                </p:cNvPr>
                <p:cNvPicPr/>
                <p:nvPr/>
              </p:nvPicPr>
              <p:blipFill>
                <a:blip r:embed="rId337"/>
                <a:stretch>
                  <a:fillRect/>
                </a:stretch>
              </p:blipFill>
              <p:spPr>
                <a:xfrm>
                  <a:off x="3640942" y="5656124"/>
                  <a:ext cx="35496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56461" name="筆跡 56460">
                  <a:extLst>
                    <a:ext uri="{FF2B5EF4-FFF2-40B4-BE49-F238E27FC236}">
                      <a16:creationId xmlns:a16="http://schemas.microsoft.com/office/drawing/2014/main" id="{15A9CBA8-41D6-43C2-8DFA-7B56E79950D1}"/>
                    </a:ext>
                  </a:extLst>
                </p14:cNvPr>
                <p14:cNvContentPartPr/>
                <p14:nvPr/>
              </p14:nvContentPartPr>
              <p14:xfrm>
                <a:off x="3968902" y="5778164"/>
                <a:ext cx="49680" cy="507240"/>
              </p14:xfrm>
            </p:contentPart>
          </mc:Choice>
          <mc:Fallback xmlns="">
            <p:pic>
              <p:nvPicPr>
                <p:cNvPr id="56461" name="筆跡 56460">
                  <a:extLst>
                    <a:ext uri="{FF2B5EF4-FFF2-40B4-BE49-F238E27FC236}">
                      <a16:creationId xmlns:a16="http://schemas.microsoft.com/office/drawing/2014/main" id="{15A9CBA8-41D6-43C2-8DFA-7B56E79950D1}"/>
                    </a:ext>
                  </a:extLst>
                </p:cNvPr>
                <p:cNvPicPr/>
                <p:nvPr/>
              </p:nvPicPr>
              <p:blipFill>
                <a:blip r:embed="rId339"/>
                <a:stretch>
                  <a:fillRect/>
                </a:stretch>
              </p:blipFill>
              <p:spPr>
                <a:xfrm>
                  <a:off x="3959902" y="5769164"/>
                  <a:ext cx="67320" cy="5248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56463" name="筆跡 56462">
                  <a:extLst>
                    <a:ext uri="{FF2B5EF4-FFF2-40B4-BE49-F238E27FC236}">
                      <a16:creationId xmlns:a16="http://schemas.microsoft.com/office/drawing/2014/main" id="{811A3642-6767-4224-84B1-2317505FD6E2}"/>
                    </a:ext>
                  </a:extLst>
                </p14:cNvPr>
                <p14:cNvContentPartPr/>
                <p14:nvPr/>
              </p14:nvContentPartPr>
              <p14:xfrm>
                <a:off x="3639142" y="5715884"/>
                <a:ext cx="312120" cy="75960"/>
              </p14:xfrm>
            </p:contentPart>
          </mc:Choice>
          <mc:Fallback xmlns="">
            <p:pic>
              <p:nvPicPr>
                <p:cNvPr id="56463" name="筆跡 56462">
                  <a:extLst>
                    <a:ext uri="{FF2B5EF4-FFF2-40B4-BE49-F238E27FC236}">
                      <a16:creationId xmlns:a16="http://schemas.microsoft.com/office/drawing/2014/main" id="{811A3642-6767-4224-84B1-2317505FD6E2}"/>
                    </a:ext>
                  </a:extLst>
                </p:cNvPr>
                <p:cNvPicPr/>
                <p:nvPr/>
              </p:nvPicPr>
              <p:blipFill>
                <a:blip r:embed="rId341"/>
                <a:stretch>
                  <a:fillRect/>
                </a:stretch>
              </p:blipFill>
              <p:spPr>
                <a:xfrm>
                  <a:off x="3630142" y="5707244"/>
                  <a:ext cx="3297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56465" name="筆跡 56464">
                  <a:extLst>
                    <a:ext uri="{FF2B5EF4-FFF2-40B4-BE49-F238E27FC236}">
                      <a16:creationId xmlns:a16="http://schemas.microsoft.com/office/drawing/2014/main" id="{F6186072-9B4F-4C47-833C-CA29A0C49EAA}"/>
                    </a:ext>
                  </a:extLst>
                </p14:cNvPr>
                <p14:cNvContentPartPr/>
                <p14:nvPr/>
              </p14:nvContentPartPr>
              <p14:xfrm>
                <a:off x="4105342" y="5708324"/>
                <a:ext cx="127440" cy="19800"/>
              </p14:xfrm>
            </p:contentPart>
          </mc:Choice>
          <mc:Fallback xmlns="">
            <p:pic>
              <p:nvPicPr>
                <p:cNvPr id="56465" name="筆跡 56464">
                  <a:extLst>
                    <a:ext uri="{FF2B5EF4-FFF2-40B4-BE49-F238E27FC236}">
                      <a16:creationId xmlns:a16="http://schemas.microsoft.com/office/drawing/2014/main" id="{F6186072-9B4F-4C47-833C-CA29A0C49EAA}"/>
                    </a:ext>
                  </a:extLst>
                </p:cNvPr>
                <p:cNvPicPr/>
                <p:nvPr/>
              </p:nvPicPr>
              <p:blipFill>
                <a:blip r:embed="rId343"/>
                <a:stretch>
                  <a:fillRect/>
                </a:stretch>
              </p:blipFill>
              <p:spPr>
                <a:xfrm>
                  <a:off x="4096342" y="5699684"/>
                  <a:ext cx="1450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56466" name="筆跡 56465">
                  <a:extLst>
                    <a:ext uri="{FF2B5EF4-FFF2-40B4-BE49-F238E27FC236}">
                      <a16:creationId xmlns:a16="http://schemas.microsoft.com/office/drawing/2014/main" id="{E89FD124-E7EB-4739-8500-0367BFE67B30}"/>
                    </a:ext>
                  </a:extLst>
                </p14:cNvPr>
                <p14:cNvContentPartPr/>
                <p14:nvPr/>
              </p14:nvContentPartPr>
              <p14:xfrm>
                <a:off x="4081582" y="5812364"/>
                <a:ext cx="139680" cy="104760"/>
              </p14:xfrm>
            </p:contentPart>
          </mc:Choice>
          <mc:Fallback xmlns="">
            <p:pic>
              <p:nvPicPr>
                <p:cNvPr id="56466" name="筆跡 56465">
                  <a:extLst>
                    <a:ext uri="{FF2B5EF4-FFF2-40B4-BE49-F238E27FC236}">
                      <a16:creationId xmlns:a16="http://schemas.microsoft.com/office/drawing/2014/main" id="{E89FD124-E7EB-4739-8500-0367BFE67B30}"/>
                    </a:ext>
                  </a:extLst>
                </p:cNvPr>
                <p:cNvPicPr/>
                <p:nvPr/>
              </p:nvPicPr>
              <p:blipFill>
                <a:blip r:embed="rId345"/>
                <a:stretch>
                  <a:fillRect/>
                </a:stretch>
              </p:blipFill>
              <p:spPr>
                <a:xfrm>
                  <a:off x="4072582" y="5803364"/>
                  <a:ext cx="15732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56467" name="筆跡 56466">
                  <a:extLst>
                    <a:ext uri="{FF2B5EF4-FFF2-40B4-BE49-F238E27FC236}">
                      <a16:creationId xmlns:a16="http://schemas.microsoft.com/office/drawing/2014/main" id="{9DDA7A7C-5CE1-4E8F-8FA3-B9CB9BDCD04D}"/>
                    </a:ext>
                  </a:extLst>
                </p14:cNvPr>
                <p14:cNvContentPartPr/>
                <p14:nvPr/>
              </p14:nvContentPartPr>
              <p14:xfrm>
                <a:off x="4156822" y="5799044"/>
                <a:ext cx="21240" cy="162720"/>
              </p14:xfrm>
            </p:contentPart>
          </mc:Choice>
          <mc:Fallback xmlns="">
            <p:pic>
              <p:nvPicPr>
                <p:cNvPr id="56467" name="筆跡 56466">
                  <a:extLst>
                    <a:ext uri="{FF2B5EF4-FFF2-40B4-BE49-F238E27FC236}">
                      <a16:creationId xmlns:a16="http://schemas.microsoft.com/office/drawing/2014/main" id="{9DDA7A7C-5CE1-4E8F-8FA3-B9CB9BDCD04D}"/>
                    </a:ext>
                  </a:extLst>
                </p:cNvPr>
                <p:cNvPicPr/>
                <p:nvPr/>
              </p:nvPicPr>
              <p:blipFill>
                <a:blip r:embed="rId347"/>
                <a:stretch>
                  <a:fillRect/>
                </a:stretch>
              </p:blipFill>
              <p:spPr>
                <a:xfrm>
                  <a:off x="4147822" y="5790404"/>
                  <a:ext cx="3888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56468" name="筆跡 56467">
                  <a:extLst>
                    <a:ext uri="{FF2B5EF4-FFF2-40B4-BE49-F238E27FC236}">
                      <a16:creationId xmlns:a16="http://schemas.microsoft.com/office/drawing/2014/main" id="{BC809CC7-E67B-44E8-BA2D-DA03AD063EE8}"/>
                    </a:ext>
                  </a:extLst>
                </p14:cNvPr>
                <p14:cNvContentPartPr/>
                <p14:nvPr/>
              </p14:nvContentPartPr>
              <p14:xfrm>
                <a:off x="4180942" y="5428604"/>
                <a:ext cx="16200" cy="249840"/>
              </p14:xfrm>
            </p:contentPart>
          </mc:Choice>
          <mc:Fallback xmlns="">
            <p:pic>
              <p:nvPicPr>
                <p:cNvPr id="56468" name="筆跡 56467">
                  <a:extLst>
                    <a:ext uri="{FF2B5EF4-FFF2-40B4-BE49-F238E27FC236}">
                      <a16:creationId xmlns:a16="http://schemas.microsoft.com/office/drawing/2014/main" id="{BC809CC7-E67B-44E8-BA2D-DA03AD063EE8}"/>
                    </a:ext>
                  </a:extLst>
                </p:cNvPr>
                <p:cNvPicPr/>
                <p:nvPr/>
              </p:nvPicPr>
              <p:blipFill>
                <a:blip r:embed="rId349"/>
                <a:stretch>
                  <a:fillRect/>
                </a:stretch>
              </p:blipFill>
              <p:spPr>
                <a:xfrm>
                  <a:off x="4171942" y="5419964"/>
                  <a:ext cx="3384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56469" name="筆跡 56468">
                  <a:extLst>
                    <a:ext uri="{FF2B5EF4-FFF2-40B4-BE49-F238E27FC236}">
                      <a16:creationId xmlns:a16="http://schemas.microsoft.com/office/drawing/2014/main" id="{F6CDEAFD-C3FC-4E45-87E0-1031152CF206}"/>
                    </a:ext>
                  </a:extLst>
                </p14:cNvPr>
                <p14:cNvContentPartPr/>
                <p14:nvPr/>
              </p14:nvContentPartPr>
              <p14:xfrm>
                <a:off x="3703222" y="5809484"/>
                <a:ext cx="143280" cy="220320"/>
              </p14:xfrm>
            </p:contentPart>
          </mc:Choice>
          <mc:Fallback xmlns="">
            <p:pic>
              <p:nvPicPr>
                <p:cNvPr id="56469" name="筆跡 56468">
                  <a:extLst>
                    <a:ext uri="{FF2B5EF4-FFF2-40B4-BE49-F238E27FC236}">
                      <a16:creationId xmlns:a16="http://schemas.microsoft.com/office/drawing/2014/main" id="{F6CDEAFD-C3FC-4E45-87E0-1031152CF206}"/>
                    </a:ext>
                  </a:extLst>
                </p:cNvPr>
                <p:cNvPicPr/>
                <p:nvPr/>
              </p:nvPicPr>
              <p:blipFill>
                <a:blip r:embed="rId351"/>
                <a:stretch>
                  <a:fillRect/>
                </a:stretch>
              </p:blipFill>
              <p:spPr>
                <a:xfrm>
                  <a:off x="3694222" y="5800844"/>
                  <a:ext cx="1609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56470" name="筆跡 56469">
                  <a:extLst>
                    <a:ext uri="{FF2B5EF4-FFF2-40B4-BE49-F238E27FC236}">
                      <a16:creationId xmlns:a16="http://schemas.microsoft.com/office/drawing/2014/main" id="{A5F07496-A8E0-4DBE-A1CB-22CB24136E51}"/>
                    </a:ext>
                  </a:extLst>
                </p14:cNvPr>
                <p14:cNvContentPartPr/>
                <p14:nvPr/>
              </p14:nvContentPartPr>
              <p14:xfrm>
                <a:off x="3764062" y="5804804"/>
                <a:ext cx="164160" cy="274320"/>
              </p14:xfrm>
            </p:contentPart>
          </mc:Choice>
          <mc:Fallback xmlns="">
            <p:pic>
              <p:nvPicPr>
                <p:cNvPr id="56470" name="筆跡 56469">
                  <a:extLst>
                    <a:ext uri="{FF2B5EF4-FFF2-40B4-BE49-F238E27FC236}">
                      <a16:creationId xmlns:a16="http://schemas.microsoft.com/office/drawing/2014/main" id="{A5F07496-A8E0-4DBE-A1CB-22CB24136E51}"/>
                    </a:ext>
                  </a:extLst>
                </p:cNvPr>
                <p:cNvPicPr/>
                <p:nvPr/>
              </p:nvPicPr>
              <p:blipFill>
                <a:blip r:embed="rId353"/>
                <a:stretch>
                  <a:fillRect/>
                </a:stretch>
              </p:blipFill>
              <p:spPr>
                <a:xfrm>
                  <a:off x="3755062" y="5795804"/>
                  <a:ext cx="18180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56471" name="筆跡 56470">
                  <a:extLst>
                    <a:ext uri="{FF2B5EF4-FFF2-40B4-BE49-F238E27FC236}">
                      <a16:creationId xmlns:a16="http://schemas.microsoft.com/office/drawing/2014/main" id="{B0BB2A74-5AD2-40D3-B006-01BDD305E125}"/>
                    </a:ext>
                  </a:extLst>
                </p14:cNvPr>
                <p14:cNvContentPartPr/>
                <p14:nvPr/>
              </p14:nvContentPartPr>
              <p14:xfrm>
                <a:off x="3824902" y="5967164"/>
                <a:ext cx="92880" cy="174240"/>
              </p14:xfrm>
            </p:contentPart>
          </mc:Choice>
          <mc:Fallback xmlns="">
            <p:pic>
              <p:nvPicPr>
                <p:cNvPr id="56471" name="筆跡 56470">
                  <a:extLst>
                    <a:ext uri="{FF2B5EF4-FFF2-40B4-BE49-F238E27FC236}">
                      <a16:creationId xmlns:a16="http://schemas.microsoft.com/office/drawing/2014/main" id="{B0BB2A74-5AD2-40D3-B006-01BDD305E125}"/>
                    </a:ext>
                  </a:extLst>
                </p:cNvPr>
                <p:cNvPicPr/>
                <p:nvPr/>
              </p:nvPicPr>
              <p:blipFill>
                <a:blip r:embed="rId355"/>
                <a:stretch>
                  <a:fillRect/>
                </a:stretch>
              </p:blipFill>
              <p:spPr>
                <a:xfrm>
                  <a:off x="3816262" y="5958524"/>
                  <a:ext cx="11052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56472" name="筆跡 56471">
                  <a:extLst>
                    <a:ext uri="{FF2B5EF4-FFF2-40B4-BE49-F238E27FC236}">
                      <a16:creationId xmlns:a16="http://schemas.microsoft.com/office/drawing/2014/main" id="{6C5922E9-5A0F-4D2D-A2C2-ED8BE0151A1D}"/>
                    </a:ext>
                  </a:extLst>
                </p14:cNvPr>
                <p14:cNvContentPartPr/>
                <p14:nvPr/>
              </p14:nvContentPartPr>
              <p14:xfrm>
                <a:off x="3869182" y="6020084"/>
                <a:ext cx="94680" cy="198720"/>
              </p14:xfrm>
            </p:contentPart>
          </mc:Choice>
          <mc:Fallback xmlns="">
            <p:pic>
              <p:nvPicPr>
                <p:cNvPr id="56472" name="筆跡 56471">
                  <a:extLst>
                    <a:ext uri="{FF2B5EF4-FFF2-40B4-BE49-F238E27FC236}">
                      <a16:creationId xmlns:a16="http://schemas.microsoft.com/office/drawing/2014/main" id="{6C5922E9-5A0F-4D2D-A2C2-ED8BE0151A1D}"/>
                    </a:ext>
                  </a:extLst>
                </p:cNvPr>
                <p:cNvPicPr/>
                <p:nvPr/>
              </p:nvPicPr>
              <p:blipFill>
                <a:blip r:embed="rId357"/>
                <a:stretch>
                  <a:fillRect/>
                </a:stretch>
              </p:blipFill>
              <p:spPr>
                <a:xfrm>
                  <a:off x="3860182" y="6011444"/>
                  <a:ext cx="11232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56474" name="筆跡 56473">
                  <a:extLst>
                    <a:ext uri="{FF2B5EF4-FFF2-40B4-BE49-F238E27FC236}">
                      <a16:creationId xmlns:a16="http://schemas.microsoft.com/office/drawing/2014/main" id="{078433A1-415F-4F85-93BA-E06D84B1D12C}"/>
                    </a:ext>
                  </a:extLst>
                </p14:cNvPr>
                <p14:cNvContentPartPr/>
                <p14:nvPr/>
              </p14:nvContentPartPr>
              <p14:xfrm>
                <a:off x="3829222" y="6135644"/>
                <a:ext cx="7200" cy="165240"/>
              </p14:xfrm>
            </p:contentPart>
          </mc:Choice>
          <mc:Fallback xmlns="">
            <p:pic>
              <p:nvPicPr>
                <p:cNvPr id="56474" name="筆跡 56473">
                  <a:extLst>
                    <a:ext uri="{FF2B5EF4-FFF2-40B4-BE49-F238E27FC236}">
                      <a16:creationId xmlns:a16="http://schemas.microsoft.com/office/drawing/2014/main" id="{078433A1-415F-4F85-93BA-E06D84B1D12C}"/>
                    </a:ext>
                  </a:extLst>
                </p:cNvPr>
                <p:cNvPicPr/>
                <p:nvPr/>
              </p:nvPicPr>
              <p:blipFill>
                <a:blip r:embed="rId359"/>
                <a:stretch>
                  <a:fillRect/>
                </a:stretch>
              </p:blipFill>
              <p:spPr>
                <a:xfrm>
                  <a:off x="3820222" y="6126644"/>
                  <a:ext cx="248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56475" name="筆跡 56474">
                  <a:extLst>
                    <a:ext uri="{FF2B5EF4-FFF2-40B4-BE49-F238E27FC236}">
                      <a16:creationId xmlns:a16="http://schemas.microsoft.com/office/drawing/2014/main" id="{11D45942-853D-43CF-9A45-009DBC1A1A4D}"/>
                    </a:ext>
                  </a:extLst>
                </p14:cNvPr>
                <p14:cNvContentPartPr/>
                <p14:nvPr/>
              </p14:nvContentPartPr>
              <p14:xfrm>
                <a:off x="3832102" y="6135644"/>
                <a:ext cx="5760" cy="176040"/>
              </p14:xfrm>
            </p:contentPart>
          </mc:Choice>
          <mc:Fallback xmlns="">
            <p:pic>
              <p:nvPicPr>
                <p:cNvPr id="56475" name="筆跡 56474">
                  <a:extLst>
                    <a:ext uri="{FF2B5EF4-FFF2-40B4-BE49-F238E27FC236}">
                      <a16:creationId xmlns:a16="http://schemas.microsoft.com/office/drawing/2014/main" id="{11D45942-853D-43CF-9A45-009DBC1A1A4D}"/>
                    </a:ext>
                  </a:extLst>
                </p:cNvPr>
                <p:cNvPicPr/>
                <p:nvPr/>
              </p:nvPicPr>
              <p:blipFill>
                <a:blip r:embed="rId361"/>
                <a:stretch>
                  <a:fillRect/>
                </a:stretch>
              </p:blipFill>
              <p:spPr>
                <a:xfrm>
                  <a:off x="3823462" y="6126644"/>
                  <a:ext cx="2340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56477" name="筆跡 56476">
                  <a:extLst>
                    <a:ext uri="{FF2B5EF4-FFF2-40B4-BE49-F238E27FC236}">
                      <a16:creationId xmlns:a16="http://schemas.microsoft.com/office/drawing/2014/main" id="{4F6838AA-D007-4C40-820A-A3EA924F3AD6}"/>
                    </a:ext>
                  </a:extLst>
                </p14:cNvPr>
                <p14:cNvContentPartPr/>
                <p14:nvPr/>
              </p14:nvContentPartPr>
              <p14:xfrm>
                <a:off x="3062422" y="5390804"/>
                <a:ext cx="383400" cy="656280"/>
              </p14:xfrm>
            </p:contentPart>
          </mc:Choice>
          <mc:Fallback xmlns="">
            <p:pic>
              <p:nvPicPr>
                <p:cNvPr id="56477" name="筆跡 56476">
                  <a:extLst>
                    <a:ext uri="{FF2B5EF4-FFF2-40B4-BE49-F238E27FC236}">
                      <a16:creationId xmlns:a16="http://schemas.microsoft.com/office/drawing/2014/main" id="{4F6838AA-D007-4C40-820A-A3EA924F3AD6}"/>
                    </a:ext>
                  </a:extLst>
                </p:cNvPr>
                <p:cNvPicPr/>
                <p:nvPr/>
              </p:nvPicPr>
              <p:blipFill>
                <a:blip r:embed="rId363"/>
                <a:stretch>
                  <a:fillRect/>
                </a:stretch>
              </p:blipFill>
              <p:spPr>
                <a:xfrm>
                  <a:off x="3053782" y="5381804"/>
                  <a:ext cx="401040" cy="67392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3.32</a:t>
            </a:r>
            <a:endParaRPr lang="zh-TW" altLang="en-US" dirty="0"/>
          </a:p>
        </p:txBody>
      </p:sp>
      <p:pic>
        <p:nvPicPr>
          <p:cNvPr id="90114" name="Picture 2"/>
          <p:cNvPicPr>
            <a:picLocks noGrp="1" noChangeAspect="1" noChangeArrowheads="1"/>
          </p:cNvPicPr>
          <p:nvPr>
            <p:ph idx="1"/>
          </p:nvPr>
        </p:nvPicPr>
        <p:blipFill>
          <a:blip r:embed="rId2" cstate="print"/>
          <a:srcRect/>
          <a:stretch>
            <a:fillRect/>
          </a:stretch>
        </p:blipFill>
        <p:spPr bwMode="auto">
          <a:xfrm>
            <a:off x="323850" y="1412776"/>
            <a:ext cx="8496300" cy="881037"/>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36A2C220-721E-4E6A-9EBB-0F17592DD793}"/>
              </a:ext>
            </a:extLst>
          </p:cNvPr>
          <p:cNvSpPr>
            <a:spLocks noGrp="1"/>
          </p:cNvSpPr>
          <p:nvPr>
            <p:ph type="sldNum" sz="quarter" idx="12"/>
          </p:nvPr>
        </p:nvSpPr>
        <p:spPr/>
        <p:txBody>
          <a:bodyPr/>
          <a:lstStyle/>
          <a:p>
            <a:fld id="{8632C2C5-20A0-4062-ADB6-29D76B962CAE}" type="slidenum">
              <a:rPr lang="zh-TW" altLang="en-US" smtClean="0"/>
              <a:pPr/>
              <a:t>50</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323850" y="2636912"/>
            <a:ext cx="8496300" cy="3647669"/>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3.32(</a:t>
            </a:r>
            <a:r>
              <a:rPr lang="zh-TW" altLang="en-US" dirty="0"/>
              <a:t>續</a:t>
            </a:r>
            <a:r>
              <a:rPr lang="en-US" altLang="zh-TW" dirty="0"/>
              <a:t>)</a:t>
            </a:r>
            <a:endParaRPr lang="zh-TW" altLang="en-US" dirty="0"/>
          </a:p>
        </p:txBody>
      </p:sp>
      <p:pic>
        <p:nvPicPr>
          <p:cNvPr id="91139" name="Picture 3"/>
          <p:cNvPicPr>
            <a:picLocks noGrp="1" noChangeAspect="1" noChangeArrowheads="1"/>
          </p:cNvPicPr>
          <p:nvPr>
            <p:ph idx="1"/>
          </p:nvPr>
        </p:nvPicPr>
        <p:blipFill>
          <a:blip r:embed="rId2" cstate="print"/>
          <a:srcRect/>
          <a:stretch>
            <a:fillRect/>
          </a:stretch>
        </p:blipFill>
        <p:spPr bwMode="auto">
          <a:xfrm>
            <a:off x="323850" y="1412776"/>
            <a:ext cx="8496300" cy="455437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6AB2FA4-B622-4824-A686-4A93563FE274}"/>
              </a:ext>
            </a:extLst>
          </p:cNvPr>
          <p:cNvSpPr>
            <a:spLocks noGrp="1"/>
          </p:cNvSpPr>
          <p:nvPr>
            <p:ph type="sldNum" sz="quarter" idx="12"/>
          </p:nvPr>
        </p:nvSpPr>
        <p:spPr/>
        <p:txBody>
          <a:bodyPr/>
          <a:lstStyle/>
          <a:p>
            <a:fld id="{8632C2C5-20A0-4062-ADB6-29D76B962CAE}" type="slidenum">
              <a:rPr lang="zh-TW" altLang="en-US" smtClean="0"/>
              <a:pPr/>
              <a:t>51</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3.32(</a:t>
            </a:r>
            <a:r>
              <a:rPr lang="zh-TW" altLang="en-US" dirty="0"/>
              <a:t>續</a:t>
            </a:r>
            <a:r>
              <a:rPr lang="en-US" altLang="zh-TW" dirty="0"/>
              <a:t>)</a:t>
            </a:r>
            <a:endParaRPr lang="zh-TW" altLang="en-US" dirty="0"/>
          </a:p>
        </p:txBody>
      </p:sp>
      <p:pic>
        <p:nvPicPr>
          <p:cNvPr id="92162" name="Picture 2"/>
          <p:cNvPicPr>
            <a:picLocks noGrp="1" noChangeAspect="1" noChangeArrowheads="1"/>
          </p:cNvPicPr>
          <p:nvPr>
            <p:ph idx="1"/>
          </p:nvPr>
        </p:nvPicPr>
        <p:blipFill>
          <a:blip r:embed="rId2" cstate="print"/>
          <a:srcRect/>
          <a:stretch>
            <a:fillRect/>
          </a:stretch>
        </p:blipFill>
        <p:spPr bwMode="auto">
          <a:xfrm>
            <a:off x="323850" y="1412776"/>
            <a:ext cx="8496300" cy="4094602"/>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AFDDE8FA-EBAF-4BB0-BCC4-04760637D2A2}"/>
              </a:ext>
            </a:extLst>
          </p:cNvPr>
          <p:cNvSpPr>
            <a:spLocks noGrp="1"/>
          </p:cNvSpPr>
          <p:nvPr>
            <p:ph type="sldNum" sz="quarter" idx="12"/>
          </p:nvPr>
        </p:nvSpPr>
        <p:spPr/>
        <p:txBody>
          <a:bodyPr/>
          <a:lstStyle/>
          <a:p>
            <a:fld id="{8632C2C5-20A0-4062-ADB6-29D76B962CAE}" type="slidenum">
              <a:rPr lang="zh-TW" altLang="en-US" smtClean="0"/>
              <a:pPr/>
              <a:t>52</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05553F4-E5A6-4408-A049-B732C21AD8EC}"/>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F379ADD2-8CE4-476E-B2F9-CD591639C542}"/>
              </a:ext>
            </a:extLst>
          </p:cNvPr>
          <p:cNvSpPr>
            <a:spLocks noGrp="1"/>
          </p:cNvSpPr>
          <p:nvPr>
            <p:ph type="sldNum" sz="quarter" idx="12"/>
          </p:nvPr>
        </p:nvSpPr>
        <p:spPr/>
        <p:txBody>
          <a:bodyPr/>
          <a:lstStyle/>
          <a:p>
            <a:fld id="{8632C2C5-20A0-4062-ADB6-29D76B962CAE}" type="slidenum">
              <a:rPr lang="zh-TW" altLang="en-US" smtClean="0"/>
              <a:pPr/>
              <a:t>53</a:t>
            </a:fld>
            <a:endParaRPr lang="zh-TW" altLang="en-US"/>
          </a:p>
        </p:txBody>
      </p:sp>
      <p:pic>
        <p:nvPicPr>
          <p:cNvPr id="5" name="圖片 4">
            <a:extLst>
              <a:ext uri="{FF2B5EF4-FFF2-40B4-BE49-F238E27FC236}">
                <a16:creationId xmlns:a16="http://schemas.microsoft.com/office/drawing/2014/main" id="{9FC24405-9421-41C0-870C-84EE4160D6BB}"/>
              </a:ext>
            </a:extLst>
          </p:cNvPr>
          <p:cNvPicPr>
            <a:picLocks noChangeAspect="1"/>
          </p:cNvPicPr>
          <p:nvPr/>
        </p:nvPicPr>
        <p:blipFill>
          <a:blip r:embed="rId2"/>
          <a:stretch>
            <a:fillRect/>
          </a:stretch>
        </p:blipFill>
        <p:spPr>
          <a:xfrm>
            <a:off x="151456" y="1327654"/>
            <a:ext cx="4314024" cy="2448272"/>
          </a:xfrm>
          <a:prstGeom prst="rect">
            <a:avLst/>
          </a:prstGeom>
        </p:spPr>
      </p:pic>
      <p:pic>
        <p:nvPicPr>
          <p:cNvPr id="6" name="圖片 5">
            <a:extLst>
              <a:ext uri="{FF2B5EF4-FFF2-40B4-BE49-F238E27FC236}">
                <a16:creationId xmlns:a16="http://schemas.microsoft.com/office/drawing/2014/main" id="{FACA4B4D-4E78-4972-B529-099BC036AB92}"/>
              </a:ext>
            </a:extLst>
          </p:cNvPr>
          <p:cNvPicPr>
            <a:picLocks noChangeAspect="1"/>
          </p:cNvPicPr>
          <p:nvPr/>
        </p:nvPicPr>
        <p:blipFill>
          <a:blip r:embed="rId3"/>
          <a:stretch>
            <a:fillRect/>
          </a:stretch>
        </p:blipFill>
        <p:spPr>
          <a:xfrm>
            <a:off x="183323" y="4659411"/>
            <a:ext cx="4419600" cy="1571625"/>
          </a:xfrm>
          <a:prstGeom prst="rect">
            <a:avLst/>
          </a:prstGeom>
        </p:spPr>
      </p:pic>
      <p:pic>
        <p:nvPicPr>
          <p:cNvPr id="7" name="圖片 6">
            <a:extLst>
              <a:ext uri="{FF2B5EF4-FFF2-40B4-BE49-F238E27FC236}">
                <a16:creationId xmlns:a16="http://schemas.microsoft.com/office/drawing/2014/main" id="{9B5DA04B-5003-4E90-A807-09856921C3D6}"/>
              </a:ext>
            </a:extLst>
          </p:cNvPr>
          <p:cNvPicPr>
            <a:picLocks noChangeAspect="1"/>
          </p:cNvPicPr>
          <p:nvPr/>
        </p:nvPicPr>
        <p:blipFill>
          <a:blip r:embed="rId4"/>
          <a:stretch>
            <a:fillRect/>
          </a:stretch>
        </p:blipFill>
        <p:spPr>
          <a:xfrm>
            <a:off x="4490088" y="1529202"/>
            <a:ext cx="4653912" cy="1868421"/>
          </a:xfrm>
          <a:prstGeom prst="rect">
            <a:avLst/>
          </a:prstGeom>
        </p:spPr>
      </p:pic>
      <p:pic>
        <p:nvPicPr>
          <p:cNvPr id="8" name="圖片 7">
            <a:extLst>
              <a:ext uri="{FF2B5EF4-FFF2-40B4-BE49-F238E27FC236}">
                <a16:creationId xmlns:a16="http://schemas.microsoft.com/office/drawing/2014/main" id="{6528DF49-38F8-4D7F-BD63-017B4BF3C0F0}"/>
              </a:ext>
            </a:extLst>
          </p:cNvPr>
          <p:cNvPicPr>
            <a:picLocks noChangeAspect="1"/>
          </p:cNvPicPr>
          <p:nvPr/>
        </p:nvPicPr>
        <p:blipFill>
          <a:blip r:embed="rId5"/>
          <a:stretch>
            <a:fillRect/>
          </a:stretch>
        </p:blipFill>
        <p:spPr>
          <a:xfrm>
            <a:off x="5004048" y="3870107"/>
            <a:ext cx="3133725" cy="2247900"/>
          </a:xfrm>
          <a:prstGeom prst="rect">
            <a:avLst/>
          </a:prstGeom>
        </p:spPr>
      </p:pic>
    </p:spTree>
    <p:extLst>
      <p:ext uri="{BB962C8B-B14F-4D97-AF65-F5344CB8AC3E}">
        <p14:creationId xmlns:p14="http://schemas.microsoft.com/office/powerpoint/2010/main" val="410998230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3.11</a:t>
            </a:r>
            <a:r>
              <a:rPr lang="zh-TW" altLang="en-US" dirty="0"/>
              <a:t> 伽瑪和指數分布</a:t>
            </a:r>
          </a:p>
        </p:txBody>
      </p:sp>
      <p:sp>
        <p:nvSpPr>
          <p:cNvPr id="5" name="內容版面配置區 4"/>
          <p:cNvSpPr>
            <a:spLocks noGrp="1"/>
          </p:cNvSpPr>
          <p:nvPr>
            <p:ph idx="1"/>
          </p:nvPr>
        </p:nvSpPr>
        <p:spPr>
          <a:xfrm>
            <a:off x="323528" y="3501008"/>
            <a:ext cx="8496944" cy="2880320"/>
          </a:xfrm>
        </p:spPr>
        <p:txBody>
          <a:bodyPr/>
          <a:lstStyle/>
          <a:p>
            <a:pPr marL="514350" indent="-514350">
              <a:buFont typeface="+mj-lt"/>
              <a:buAutoNum type="alphaLcParenR"/>
            </a:pPr>
            <a:r>
              <a:rPr lang="zh-TW" altLang="en-US" dirty="0"/>
              <a:t>                                    </a:t>
            </a:r>
            <a:r>
              <a:rPr lang="en-US" altLang="zh-TW" dirty="0"/>
              <a:t> </a:t>
            </a:r>
            <a:r>
              <a:rPr lang="zh-TW" altLang="en-US" dirty="0"/>
              <a:t>，對於一個正整數 </a:t>
            </a:r>
            <a:r>
              <a:rPr lang="en-US" altLang="zh-TW" i="1" dirty="0"/>
              <a:t>n</a:t>
            </a:r>
            <a:r>
              <a:rPr lang="zh-TW" altLang="en-US" dirty="0"/>
              <a:t>。</a:t>
            </a:r>
            <a:endParaRPr lang="en-US" altLang="zh-TW" dirty="0"/>
          </a:p>
          <a:p>
            <a:pPr marL="514350" indent="-514350">
              <a:buFont typeface="+mj-lt"/>
              <a:buAutoNum type="alphaLcParenR"/>
            </a:pPr>
            <a:r>
              <a:rPr lang="zh-TW" altLang="en-US" dirty="0"/>
              <a:t>對於一個正整數 </a:t>
            </a:r>
            <a:r>
              <a:rPr lang="en-US" altLang="zh-TW" i="1" dirty="0"/>
              <a:t>n</a:t>
            </a:r>
            <a:r>
              <a:rPr lang="zh-TW" altLang="en-US" dirty="0"/>
              <a:t>，                  。</a:t>
            </a:r>
            <a:endParaRPr lang="en-US" altLang="zh-TW" dirty="0"/>
          </a:p>
          <a:p>
            <a:pPr marL="514350" indent="-514350">
              <a:buFont typeface="+mj-lt"/>
              <a:buAutoNum type="alphaLcParenR"/>
            </a:pPr>
            <a:r>
              <a:rPr lang="en-US" altLang="zh-TW" dirty="0"/>
              <a:t>          </a:t>
            </a:r>
            <a:r>
              <a:rPr lang="zh-TW" altLang="en-US" dirty="0"/>
              <a:t>。</a:t>
            </a:r>
            <a:endParaRPr lang="en-US" altLang="zh-TW" dirty="0"/>
          </a:p>
          <a:p>
            <a:pPr marL="514350" indent="-514350">
              <a:buFont typeface="+mj-lt"/>
              <a:buAutoNum type="alphaLcParenR"/>
            </a:pPr>
            <a:r>
              <a:rPr lang="en-US" altLang="zh-TW" dirty="0"/>
              <a:t>              </a:t>
            </a:r>
            <a:r>
              <a:rPr lang="zh-TW" altLang="en-US" dirty="0"/>
              <a:t>   。</a:t>
            </a:r>
            <a:endParaRPr lang="en-US" altLang="zh-TW" dirty="0"/>
          </a:p>
          <a:p>
            <a:endParaRPr lang="zh-TW" altLang="en-US" dirty="0"/>
          </a:p>
        </p:txBody>
      </p:sp>
      <p:sp>
        <p:nvSpPr>
          <p:cNvPr id="3" name="投影片編號版面配置區 2">
            <a:extLst>
              <a:ext uri="{FF2B5EF4-FFF2-40B4-BE49-F238E27FC236}">
                <a16:creationId xmlns:a16="http://schemas.microsoft.com/office/drawing/2014/main" id="{9F8318D7-97BA-44B3-8494-58E00A36618E}"/>
              </a:ext>
            </a:extLst>
          </p:cNvPr>
          <p:cNvSpPr>
            <a:spLocks noGrp="1"/>
          </p:cNvSpPr>
          <p:nvPr>
            <p:ph type="sldNum" sz="quarter" idx="12"/>
          </p:nvPr>
        </p:nvSpPr>
        <p:spPr/>
        <p:txBody>
          <a:bodyPr/>
          <a:lstStyle/>
          <a:p>
            <a:fld id="{8632C2C5-20A0-4062-ADB6-29D76B962CAE}" type="slidenum">
              <a:rPr lang="zh-TW" altLang="en-US" smtClean="0"/>
              <a:pPr/>
              <a:t>54</a:t>
            </a:fld>
            <a:endParaRPr lang="zh-TW" altLang="en-US"/>
          </a:p>
        </p:txBody>
      </p:sp>
      <p:pic>
        <p:nvPicPr>
          <p:cNvPr id="6" name="Picture 2"/>
          <p:cNvPicPr>
            <a:picLocks noChangeAspect="1" noChangeArrowheads="1"/>
          </p:cNvPicPr>
          <p:nvPr/>
        </p:nvPicPr>
        <p:blipFill>
          <a:blip r:embed="rId3" cstate="print"/>
          <a:srcRect/>
          <a:stretch>
            <a:fillRect/>
          </a:stretch>
        </p:blipFill>
        <p:spPr bwMode="auto">
          <a:xfrm>
            <a:off x="539552" y="1354178"/>
            <a:ext cx="7992000" cy="2002814"/>
          </a:xfrm>
          <a:prstGeom prst="rect">
            <a:avLst/>
          </a:prstGeom>
          <a:noFill/>
          <a:ln w="9525">
            <a:noFill/>
            <a:miter lim="800000"/>
            <a:headEnd/>
            <a:tailEnd/>
          </a:ln>
          <a:effectLst/>
        </p:spPr>
      </p:pic>
      <p:graphicFrame>
        <p:nvGraphicFramePr>
          <p:cNvPr id="8" name="物件 7"/>
          <p:cNvGraphicFramePr>
            <a:graphicFrameLocks noChangeAspect="1"/>
          </p:cNvGraphicFramePr>
          <p:nvPr>
            <p:extLst>
              <p:ext uri="{D42A27DB-BD31-4B8C-83A1-F6EECF244321}">
                <p14:modId xmlns:p14="http://schemas.microsoft.com/office/powerpoint/2010/main" val="822910708"/>
              </p:ext>
            </p:extLst>
          </p:nvPr>
        </p:nvGraphicFramePr>
        <p:xfrm>
          <a:off x="956692" y="3645024"/>
          <a:ext cx="3543300" cy="342900"/>
        </p:xfrm>
        <a:graphic>
          <a:graphicData uri="http://schemas.openxmlformats.org/presentationml/2006/ole">
            <mc:AlternateContent xmlns:mc="http://schemas.openxmlformats.org/markup-compatibility/2006">
              <mc:Choice xmlns:v="urn:schemas-microsoft-com:vml" Requires="v">
                <p:oleObj spid="_x0000_s4098" name="方程式" r:id="rId4" imgW="3543120" imgH="342720" progId="Equation.3">
                  <p:embed/>
                </p:oleObj>
              </mc:Choice>
              <mc:Fallback>
                <p:oleObj name="方程式" r:id="rId4" imgW="3543120" imgH="342720" progId="Equation.3">
                  <p:embed/>
                  <p:pic>
                    <p:nvPicPr>
                      <p:cNvPr id="8" name="物件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692" y="3645024"/>
                        <a:ext cx="35433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3189" name="Object 5"/>
          <p:cNvGraphicFramePr>
            <a:graphicFrameLocks noChangeAspect="1"/>
          </p:cNvGraphicFramePr>
          <p:nvPr>
            <p:extLst>
              <p:ext uri="{D42A27DB-BD31-4B8C-83A1-F6EECF244321}">
                <p14:modId xmlns:p14="http://schemas.microsoft.com/office/powerpoint/2010/main" val="4009009511"/>
              </p:ext>
            </p:extLst>
          </p:nvPr>
        </p:nvGraphicFramePr>
        <p:xfrm>
          <a:off x="4283968" y="4221088"/>
          <a:ext cx="1701800" cy="342900"/>
        </p:xfrm>
        <a:graphic>
          <a:graphicData uri="http://schemas.openxmlformats.org/presentationml/2006/ole">
            <mc:AlternateContent xmlns:mc="http://schemas.openxmlformats.org/markup-compatibility/2006">
              <mc:Choice xmlns:v="urn:schemas-microsoft-com:vml" Requires="v">
                <p:oleObj spid="_x0000_s4099" name="方程式" r:id="rId6" imgW="1701720" imgH="342720" progId="Equation.3">
                  <p:embed/>
                </p:oleObj>
              </mc:Choice>
              <mc:Fallback>
                <p:oleObj name="方程式" r:id="rId6" imgW="1701720" imgH="342720" progId="Equation.3">
                  <p:embed/>
                  <p:pic>
                    <p:nvPicPr>
                      <p:cNvPr id="93189"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3968" y="4221088"/>
                        <a:ext cx="17018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物件 10"/>
          <p:cNvGraphicFramePr>
            <a:graphicFrameLocks noChangeAspect="1"/>
          </p:cNvGraphicFramePr>
          <p:nvPr>
            <p:extLst>
              <p:ext uri="{D42A27DB-BD31-4B8C-83A1-F6EECF244321}">
                <p14:modId xmlns:p14="http://schemas.microsoft.com/office/powerpoint/2010/main" val="1796862208"/>
              </p:ext>
            </p:extLst>
          </p:nvPr>
        </p:nvGraphicFramePr>
        <p:xfrm>
          <a:off x="971600" y="4742284"/>
          <a:ext cx="939800" cy="342900"/>
        </p:xfrm>
        <a:graphic>
          <a:graphicData uri="http://schemas.openxmlformats.org/presentationml/2006/ole">
            <mc:AlternateContent xmlns:mc="http://schemas.openxmlformats.org/markup-compatibility/2006">
              <mc:Choice xmlns:v="urn:schemas-microsoft-com:vml" Requires="v">
                <p:oleObj spid="_x0000_s4100" name="方程式" r:id="rId8" imgW="939600" imgH="342720" progId="Equation.3">
                  <p:embed/>
                </p:oleObj>
              </mc:Choice>
              <mc:Fallback>
                <p:oleObj name="方程式" r:id="rId8" imgW="939600" imgH="342720" progId="Equation.3">
                  <p:embed/>
                  <p:pic>
                    <p:nvPicPr>
                      <p:cNvPr id="11" name="物件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1600" y="4742284"/>
                        <a:ext cx="9398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3192" name="Object 8"/>
          <p:cNvGraphicFramePr>
            <a:graphicFrameLocks noChangeAspect="1"/>
          </p:cNvGraphicFramePr>
          <p:nvPr>
            <p:extLst>
              <p:ext uri="{D42A27DB-BD31-4B8C-83A1-F6EECF244321}">
                <p14:modId xmlns:p14="http://schemas.microsoft.com/office/powerpoint/2010/main" val="2650258228"/>
              </p:ext>
            </p:extLst>
          </p:nvPr>
        </p:nvGraphicFramePr>
        <p:xfrm>
          <a:off x="971600" y="5267548"/>
          <a:ext cx="1574800" cy="393700"/>
        </p:xfrm>
        <a:graphic>
          <a:graphicData uri="http://schemas.openxmlformats.org/presentationml/2006/ole">
            <mc:AlternateContent xmlns:mc="http://schemas.openxmlformats.org/markup-compatibility/2006">
              <mc:Choice xmlns:v="urn:schemas-microsoft-com:vml" Requires="v">
                <p:oleObj spid="_x0000_s4101" name="方程式" r:id="rId10" imgW="1574640" imgH="393480" progId="Equation.3">
                  <p:embed/>
                </p:oleObj>
              </mc:Choice>
              <mc:Fallback>
                <p:oleObj name="方程式" r:id="rId10" imgW="1574640" imgH="393480" progId="Equation.3">
                  <p:embed/>
                  <p:pic>
                    <p:nvPicPr>
                      <p:cNvPr id="93192"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1600" y="5267548"/>
                        <a:ext cx="15748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12">
            <p14:nvContentPartPr>
              <p14:cNvPr id="21" name="筆跡 20">
                <a:extLst>
                  <a:ext uri="{FF2B5EF4-FFF2-40B4-BE49-F238E27FC236}">
                    <a16:creationId xmlns:a16="http://schemas.microsoft.com/office/drawing/2014/main" id="{04A8114E-C350-4266-8DAD-EA159F035921}"/>
                  </a:ext>
                </a:extLst>
              </p14:cNvPr>
              <p14:cNvContentPartPr/>
              <p14:nvPr/>
            </p14:nvContentPartPr>
            <p14:xfrm>
              <a:off x="7219560" y="4692867"/>
              <a:ext cx="28080" cy="506520"/>
            </p14:xfrm>
          </p:contentPart>
        </mc:Choice>
        <mc:Fallback xmlns="">
          <p:pic>
            <p:nvPicPr>
              <p:cNvPr id="21" name="筆跡 20">
                <a:extLst>
                  <a:ext uri="{FF2B5EF4-FFF2-40B4-BE49-F238E27FC236}">
                    <a16:creationId xmlns:a16="http://schemas.microsoft.com/office/drawing/2014/main" id="{04A8114E-C350-4266-8DAD-EA159F035921}"/>
                  </a:ext>
                </a:extLst>
              </p:cNvPr>
              <p:cNvPicPr/>
              <p:nvPr/>
            </p:nvPicPr>
            <p:blipFill>
              <a:blip r:embed="rId13"/>
              <a:stretch>
                <a:fillRect/>
              </a:stretch>
            </p:blipFill>
            <p:spPr>
              <a:xfrm>
                <a:off x="7210560" y="4683867"/>
                <a:ext cx="45720" cy="524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2" name="筆跡 21">
                <a:extLst>
                  <a:ext uri="{FF2B5EF4-FFF2-40B4-BE49-F238E27FC236}">
                    <a16:creationId xmlns:a16="http://schemas.microsoft.com/office/drawing/2014/main" id="{DC2A44AB-9BE2-4C29-9D0D-F4A2C30DE807}"/>
                  </a:ext>
                </a:extLst>
              </p14:cNvPr>
              <p14:cNvContentPartPr/>
              <p14:nvPr/>
            </p14:nvContentPartPr>
            <p14:xfrm>
              <a:off x="7210920" y="5458947"/>
              <a:ext cx="4680" cy="42840"/>
            </p14:xfrm>
          </p:contentPart>
        </mc:Choice>
        <mc:Fallback xmlns="">
          <p:pic>
            <p:nvPicPr>
              <p:cNvPr id="22" name="筆跡 21">
                <a:extLst>
                  <a:ext uri="{FF2B5EF4-FFF2-40B4-BE49-F238E27FC236}">
                    <a16:creationId xmlns:a16="http://schemas.microsoft.com/office/drawing/2014/main" id="{DC2A44AB-9BE2-4C29-9D0D-F4A2C30DE807}"/>
                  </a:ext>
                </a:extLst>
              </p:cNvPr>
              <p:cNvPicPr/>
              <p:nvPr/>
            </p:nvPicPr>
            <p:blipFill>
              <a:blip r:embed="rId15"/>
              <a:stretch>
                <a:fillRect/>
              </a:stretch>
            </p:blipFill>
            <p:spPr>
              <a:xfrm>
                <a:off x="7202280" y="5449947"/>
                <a:ext cx="2232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 name="筆跡 3">
                <a:extLst>
                  <a:ext uri="{FF2B5EF4-FFF2-40B4-BE49-F238E27FC236}">
                    <a16:creationId xmlns:a16="http://schemas.microsoft.com/office/drawing/2014/main" id="{0CF32A72-1A44-431D-8DDC-FA528C8DB71A}"/>
                  </a:ext>
                </a:extLst>
              </p14:cNvPr>
              <p14:cNvContentPartPr/>
              <p14:nvPr/>
            </p14:nvContentPartPr>
            <p14:xfrm>
              <a:off x="4753560" y="5179587"/>
              <a:ext cx="36720" cy="11880"/>
            </p14:xfrm>
          </p:contentPart>
        </mc:Choice>
        <mc:Fallback xmlns="">
          <p:pic>
            <p:nvPicPr>
              <p:cNvPr id="4" name="筆跡 3">
                <a:extLst>
                  <a:ext uri="{FF2B5EF4-FFF2-40B4-BE49-F238E27FC236}">
                    <a16:creationId xmlns:a16="http://schemas.microsoft.com/office/drawing/2014/main" id="{0CF32A72-1A44-431D-8DDC-FA528C8DB71A}"/>
                  </a:ext>
                </a:extLst>
              </p:cNvPr>
              <p:cNvPicPr/>
              <p:nvPr/>
            </p:nvPicPr>
            <p:blipFill>
              <a:blip r:embed="rId17"/>
              <a:stretch>
                <a:fillRect/>
              </a:stretch>
            </p:blipFill>
            <p:spPr>
              <a:xfrm>
                <a:off x="4744560" y="5170947"/>
                <a:ext cx="543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 name="筆跡 6">
                <a:extLst>
                  <a:ext uri="{FF2B5EF4-FFF2-40B4-BE49-F238E27FC236}">
                    <a16:creationId xmlns:a16="http://schemas.microsoft.com/office/drawing/2014/main" id="{59C62962-2E60-4033-9B6F-8BD45BA27BB3}"/>
                  </a:ext>
                </a:extLst>
              </p14:cNvPr>
              <p14:cNvContentPartPr/>
              <p14:nvPr/>
            </p14:nvContentPartPr>
            <p14:xfrm>
              <a:off x="4776960" y="5029827"/>
              <a:ext cx="388080" cy="182880"/>
            </p14:xfrm>
          </p:contentPart>
        </mc:Choice>
        <mc:Fallback xmlns="">
          <p:pic>
            <p:nvPicPr>
              <p:cNvPr id="7" name="筆跡 6">
                <a:extLst>
                  <a:ext uri="{FF2B5EF4-FFF2-40B4-BE49-F238E27FC236}">
                    <a16:creationId xmlns:a16="http://schemas.microsoft.com/office/drawing/2014/main" id="{59C62962-2E60-4033-9B6F-8BD45BA27BB3}"/>
                  </a:ext>
                </a:extLst>
              </p:cNvPr>
              <p:cNvPicPr/>
              <p:nvPr/>
            </p:nvPicPr>
            <p:blipFill>
              <a:blip r:embed="rId19"/>
              <a:stretch>
                <a:fillRect/>
              </a:stretch>
            </p:blipFill>
            <p:spPr>
              <a:xfrm>
                <a:off x="4768320" y="5021187"/>
                <a:ext cx="40572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 name="筆跡 8">
                <a:extLst>
                  <a:ext uri="{FF2B5EF4-FFF2-40B4-BE49-F238E27FC236}">
                    <a16:creationId xmlns:a16="http://schemas.microsoft.com/office/drawing/2014/main" id="{8073722F-ACFA-46D4-A027-68E95A199701}"/>
                  </a:ext>
                </a:extLst>
              </p14:cNvPr>
              <p14:cNvContentPartPr/>
              <p14:nvPr/>
            </p14:nvContentPartPr>
            <p14:xfrm>
              <a:off x="4894680" y="5118027"/>
              <a:ext cx="25920" cy="635400"/>
            </p14:xfrm>
          </p:contentPart>
        </mc:Choice>
        <mc:Fallback xmlns="">
          <p:pic>
            <p:nvPicPr>
              <p:cNvPr id="9" name="筆跡 8">
                <a:extLst>
                  <a:ext uri="{FF2B5EF4-FFF2-40B4-BE49-F238E27FC236}">
                    <a16:creationId xmlns:a16="http://schemas.microsoft.com/office/drawing/2014/main" id="{8073722F-ACFA-46D4-A027-68E95A199701}"/>
                  </a:ext>
                </a:extLst>
              </p:cNvPr>
              <p:cNvPicPr/>
              <p:nvPr/>
            </p:nvPicPr>
            <p:blipFill>
              <a:blip r:embed="rId21"/>
              <a:stretch>
                <a:fillRect/>
              </a:stretch>
            </p:blipFill>
            <p:spPr>
              <a:xfrm>
                <a:off x="4885680" y="5109387"/>
                <a:ext cx="43560" cy="653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0" name="筆跡 9">
                <a:extLst>
                  <a:ext uri="{FF2B5EF4-FFF2-40B4-BE49-F238E27FC236}">
                    <a16:creationId xmlns:a16="http://schemas.microsoft.com/office/drawing/2014/main" id="{0FD9CF7F-3873-47BC-B28D-0495F0157702}"/>
                  </a:ext>
                </a:extLst>
              </p14:cNvPr>
              <p14:cNvContentPartPr/>
              <p14:nvPr/>
            </p14:nvContentPartPr>
            <p14:xfrm>
              <a:off x="5200320" y="5048907"/>
              <a:ext cx="103320" cy="512640"/>
            </p14:xfrm>
          </p:contentPart>
        </mc:Choice>
        <mc:Fallback xmlns="">
          <p:pic>
            <p:nvPicPr>
              <p:cNvPr id="10" name="筆跡 9">
                <a:extLst>
                  <a:ext uri="{FF2B5EF4-FFF2-40B4-BE49-F238E27FC236}">
                    <a16:creationId xmlns:a16="http://schemas.microsoft.com/office/drawing/2014/main" id="{0FD9CF7F-3873-47BC-B28D-0495F0157702}"/>
                  </a:ext>
                </a:extLst>
              </p:cNvPr>
              <p:cNvPicPr/>
              <p:nvPr/>
            </p:nvPicPr>
            <p:blipFill>
              <a:blip r:embed="rId23"/>
              <a:stretch>
                <a:fillRect/>
              </a:stretch>
            </p:blipFill>
            <p:spPr>
              <a:xfrm>
                <a:off x="5191320" y="5039907"/>
                <a:ext cx="120960" cy="530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2" name="筆跡 11">
                <a:extLst>
                  <a:ext uri="{FF2B5EF4-FFF2-40B4-BE49-F238E27FC236}">
                    <a16:creationId xmlns:a16="http://schemas.microsoft.com/office/drawing/2014/main" id="{07CB61EE-59DF-4A0C-8967-6A2D2976DD41}"/>
                  </a:ext>
                </a:extLst>
              </p14:cNvPr>
              <p14:cNvContentPartPr/>
              <p14:nvPr/>
            </p14:nvContentPartPr>
            <p14:xfrm>
              <a:off x="5399400" y="5179587"/>
              <a:ext cx="100800" cy="216000"/>
            </p14:xfrm>
          </p:contentPart>
        </mc:Choice>
        <mc:Fallback xmlns="">
          <p:pic>
            <p:nvPicPr>
              <p:cNvPr id="12" name="筆跡 11">
                <a:extLst>
                  <a:ext uri="{FF2B5EF4-FFF2-40B4-BE49-F238E27FC236}">
                    <a16:creationId xmlns:a16="http://schemas.microsoft.com/office/drawing/2014/main" id="{07CB61EE-59DF-4A0C-8967-6A2D2976DD41}"/>
                  </a:ext>
                </a:extLst>
              </p:cNvPr>
              <p:cNvPicPr/>
              <p:nvPr/>
            </p:nvPicPr>
            <p:blipFill>
              <a:blip r:embed="rId25"/>
              <a:stretch>
                <a:fillRect/>
              </a:stretch>
            </p:blipFill>
            <p:spPr>
              <a:xfrm>
                <a:off x="5390400" y="5170587"/>
                <a:ext cx="11844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3" name="筆跡 12">
                <a:extLst>
                  <a:ext uri="{FF2B5EF4-FFF2-40B4-BE49-F238E27FC236}">
                    <a16:creationId xmlns:a16="http://schemas.microsoft.com/office/drawing/2014/main" id="{BB48ABC5-F716-4DE0-88ED-70FB3CD35742}"/>
                  </a:ext>
                </a:extLst>
              </p14:cNvPr>
              <p14:cNvContentPartPr/>
              <p14:nvPr/>
            </p14:nvContentPartPr>
            <p14:xfrm>
              <a:off x="5570400" y="4970067"/>
              <a:ext cx="108360" cy="462240"/>
            </p14:xfrm>
          </p:contentPart>
        </mc:Choice>
        <mc:Fallback xmlns="">
          <p:pic>
            <p:nvPicPr>
              <p:cNvPr id="13" name="筆跡 12">
                <a:extLst>
                  <a:ext uri="{FF2B5EF4-FFF2-40B4-BE49-F238E27FC236}">
                    <a16:creationId xmlns:a16="http://schemas.microsoft.com/office/drawing/2014/main" id="{BB48ABC5-F716-4DE0-88ED-70FB3CD35742}"/>
                  </a:ext>
                </a:extLst>
              </p:cNvPr>
              <p:cNvPicPr/>
              <p:nvPr/>
            </p:nvPicPr>
            <p:blipFill>
              <a:blip r:embed="rId27"/>
              <a:stretch>
                <a:fillRect/>
              </a:stretch>
            </p:blipFill>
            <p:spPr>
              <a:xfrm>
                <a:off x="5561760" y="4961067"/>
                <a:ext cx="126000" cy="479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4" name="筆跡 13">
                <a:extLst>
                  <a:ext uri="{FF2B5EF4-FFF2-40B4-BE49-F238E27FC236}">
                    <a16:creationId xmlns:a16="http://schemas.microsoft.com/office/drawing/2014/main" id="{30409AF2-C4E6-4122-A665-A2F635DA312B}"/>
                  </a:ext>
                </a:extLst>
              </p14:cNvPr>
              <p14:cNvContentPartPr/>
              <p14:nvPr/>
            </p14:nvContentPartPr>
            <p14:xfrm>
              <a:off x="5787480" y="5054667"/>
              <a:ext cx="141480" cy="38880"/>
            </p14:xfrm>
          </p:contentPart>
        </mc:Choice>
        <mc:Fallback xmlns="">
          <p:pic>
            <p:nvPicPr>
              <p:cNvPr id="14" name="筆跡 13">
                <a:extLst>
                  <a:ext uri="{FF2B5EF4-FFF2-40B4-BE49-F238E27FC236}">
                    <a16:creationId xmlns:a16="http://schemas.microsoft.com/office/drawing/2014/main" id="{30409AF2-C4E6-4122-A665-A2F635DA312B}"/>
                  </a:ext>
                </a:extLst>
              </p:cNvPr>
              <p:cNvPicPr/>
              <p:nvPr/>
            </p:nvPicPr>
            <p:blipFill>
              <a:blip r:embed="rId29"/>
              <a:stretch>
                <a:fillRect/>
              </a:stretch>
            </p:blipFill>
            <p:spPr>
              <a:xfrm>
                <a:off x="5778840" y="5045667"/>
                <a:ext cx="15912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5" name="筆跡 14">
                <a:extLst>
                  <a:ext uri="{FF2B5EF4-FFF2-40B4-BE49-F238E27FC236}">
                    <a16:creationId xmlns:a16="http://schemas.microsoft.com/office/drawing/2014/main" id="{D5B5BA2F-AEA2-49C9-9618-7B10A6E4103C}"/>
                  </a:ext>
                </a:extLst>
              </p14:cNvPr>
              <p14:cNvContentPartPr/>
              <p14:nvPr/>
            </p14:nvContentPartPr>
            <p14:xfrm>
              <a:off x="5782080" y="5220267"/>
              <a:ext cx="151200" cy="37080"/>
            </p14:xfrm>
          </p:contentPart>
        </mc:Choice>
        <mc:Fallback xmlns="">
          <p:pic>
            <p:nvPicPr>
              <p:cNvPr id="15" name="筆跡 14">
                <a:extLst>
                  <a:ext uri="{FF2B5EF4-FFF2-40B4-BE49-F238E27FC236}">
                    <a16:creationId xmlns:a16="http://schemas.microsoft.com/office/drawing/2014/main" id="{D5B5BA2F-AEA2-49C9-9618-7B10A6E4103C}"/>
                  </a:ext>
                </a:extLst>
              </p:cNvPr>
              <p:cNvPicPr/>
              <p:nvPr/>
            </p:nvPicPr>
            <p:blipFill>
              <a:blip r:embed="rId31"/>
              <a:stretch>
                <a:fillRect/>
              </a:stretch>
            </p:blipFill>
            <p:spPr>
              <a:xfrm>
                <a:off x="5773440" y="5211267"/>
                <a:ext cx="1688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6" name="筆跡 15">
                <a:extLst>
                  <a:ext uri="{FF2B5EF4-FFF2-40B4-BE49-F238E27FC236}">
                    <a16:creationId xmlns:a16="http://schemas.microsoft.com/office/drawing/2014/main" id="{98F6079C-8BC9-42B1-B414-5130EDE91BD6}"/>
                  </a:ext>
                </a:extLst>
              </p14:cNvPr>
              <p14:cNvContentPartPr/>
              <p14:nvPr/>
            </p14:nvContentPartPr>
            <p14:xfrm>
              <a:off x="6355560" y="5001387"/>
              <a:ext cx="141480" cy="380880"/>
            </p14:xfrm>
          </p:contentPart>
        </mc:Choice>
        <mc:Fallback xmlns="">
          <p:pic>
            <p:nvPicPr>
              <p:cNvPr id="16" name="筆跡 15">
                <a:extLst>
                  <a:ext uri="{FF2B5EF4-FFF2-40B4-BE49-F238E27FC236}">
                    <a16:creationId xmlns:a16="http://schemas.microsoft.com/office/drawing/2014/main" id="{98F6079C-8BC9-42B1-B414-5130EDE91BD6}"/>
                  </a:ext>
                </a:extLst>
              </p:cNvPr>
              <p:cNvPicPr/>
              <p:nvPr/>
            </p:nvPicPr>
            <p:blipFill>
              <a:blip r:embed="rId33"/>
              <a:stretch>
                <a:fillRect/>
              </a:stretch>
            </p:blipFill>
            <p:spPr>
              <a:xfrm>
                <a:off x="6346560" y="4992387"/>
                <a:ext cx="15912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7" name="筆跡 16">
                <a:extLst>
                  <a:ext uri="{FF2B5EF4-FFF2-40B4-BE49-F238E27FC236}">
                    <a16:creationId xmlns:a16="http://schemas.microsoft.com/office/drawing/2014/main" id="{A42A25D1-21EF-4B85-9671-477271FF30C8}"/>
                  </a:ext>
                </a:extLst>
              </p14:cNvPr>
              <p14:cNvContentPartPr/>
              <p14:nvPr/>
            </p14:nvContentPartPr>
            <p14:xfrm>
              <a:off x="6559680" y="5191107"/>
              <a:ext cx="135000" cy="11880"/>
            </p14:xfrm>
          </p:contentPart>
        </mc:Choice>
        <mc:Fallback xmlns="">
          <p:pic>
            <p:nvPicPr>
              <p:cNvPr id="17" name="筆跡 16">
                <a:extLst>
                  <a:ext uri="{FF2B5EF4-FFF2-40B4-BE49-F238E27FC236}">
                    <a16:creationId xmlns:a16="http://schemas.microsoft.com/office/drawing/2014/main" id="{A42A25D1-21EF-4B85-9671-477271FF30C8}"/>
                  </a:ext>
                </a:extLst>
              </p:cNvPr>
              <p:cNvPicPr/>
              <p:nvPr/>
            </p:nvPicPr>
            <p:blipFill>
              <a:blip r:embed="rId35"/>
              <a:stretch>
                <a:fillRect/>
              </a:stretch>
            </p:blipFill>
            <p:spPr>
              <a:xfrm>
                <a:off x="6550680" y="5182467"/>
                <a:ext cx="1526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8" name="筆跡 17">
                <a:extLst>
                  <a:ext uri="{FF2B5EF4-FFF2-40B4-BE49-F238E27FC236}">
                    <a16:creationId xmlns:a16="http://schemas.microsoft.com/office/drawing/2014/main" id="{476E2BAB-B448-497F-8F2E-7E822CB18A7B}"/>
                  </a:ext>
                </a:extLst>
              </p14:cNvPr>
              <p14:cNvContentPartPr/>
              <p14:nvPr/>
            </p14:nvContentPartPr>
            <p14:xfrm>
              <a:off x="6787560" y="5100747"/>
              <a:ext cx="2520" cy="229320"/>
            </p14:xfrm>
          </p:contentPart>
        </mc:Choice>
        <mc:Fallback xmlns="">
          <p:pic>
            <p:nvPicPr>
              <p:cNvPr id="18" name="筆跡 17">
                <a:extLst>
                  <a:ext uri="{FF2B5EF4-FFF2-40B4-BE49-F238E27FC236}">
                    <a16:creationId xmlns:a16="http://schemas.microsoft.com/office/drawing/2014/main" id="{476E2BAB-B448-497F-8F2E-7E822CB18A7B}"/>
                  </a:ext>
                </a:extLst>
              </p:cNvPr>
              <p:cNvPicPr/>
              <p:nvPr/>
            </p:nvPicPr>
            <p:blipFill>
              <a:blip r:embed="rId37"/>
              <a:stretch>
                <a:fillRect/>
              </a:stretch>
            </p:blipFill>
            <p:spPr>
              <a:xfrm>
                <a:off x="6778560" y="5092107"/>
                <a:ext cx="201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9" name="筆跡 18">
                <a:extLst>
                  <a:ext uri="{FF2B5EF4-FFF2-40B4-BE49-F238E27FC236}">
                    <a16:creationId xmlns:a16="http://schemas.microsoft.com/office/drawing/2014/main" id="{926B19FE-851B-4B76-B683-1375694E7609}"/>
                  </a:ext>
                </a:extLst>
              </p14:cNvPr>
              <p14:cNvContentPartPr/>
              <p14:nvPr/>
            </p14:nvContentPartPr>
            <p14:xfrm>
              <a:off x="6908160" y="4916067"/>
              <a:ext cx="83880" cy="541080"/>
            </p14:xfrm>
          </p:contentPart>
        </mc:Choice>
        <mc:Fallback xmlns="">
          <p:pic>
            <p:nvPicPr>
              <p:cNvPr id="19" name="筆跡 18">
                <a:extLst>
                  <a:ext uri="{FF2B5EF4-FFF2-40B4-BE49-F238E27FC236}">
                    <a16:creationId xmlns:a16="http://schemas.microsoft.com/office/drawing/2014/main" id="{926B19FE-851B-4B76-B683-1375694E7609}"/>
                  </a:ext>
                </a:extLst>
              </p:cNvPr>
              <p:cNvPicPr/>
              <p:nvPr/>
            </p:nvPicPr>
            <p:blipFill>
              <a:blip r:embed="rId39"/>
              <a:stretch>
                <a:fillRect/>
              </a:stretch>
            </p:blipFill>
            <p:spPr>
              <a:xfrm>
                <a:off x="6899520" y="4907067"/>
                <a:ext cx="101520" cy="5587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0" name="筆跡 19">
                <a:extLst>
                  <a:ext uri="{FF2B5EF4-FFF2-40B4-BE49-F238E27FC236}">
                    <a16:creationId xmlns:a16="http://schemas.microsoft.com/office/drawing/2014/main" id="{4D6400DC-AC05-4E74-B62C-F0A39E800401}"/>
                  </a:ext>
                </a:extLst>
              </p14:cNvPr>
              <p14:cNvContentPartPr/>
              <p14:nvPr/>
            </p14:nvContentPartPr>
            <p14:xfrm>
              <a:off x="6233520" y="4887267"/>
              <a:ext cx="91440" cy="593280"/>
            </p14:xfrm>
          </p:contentPart>
        </mc:Choice>
        <mc:Fallback xmlns="">
          <p:pic>
            <p:nvPicPr>
              <p:cNvPr id="20" name="筆跡 19">
                <a:extLst>
                  <a:ext uri="{FF2B5EF4-FFF2-40B4-BE49-F238E27FC236}">
                    <a16:creationId xmlns:a16="http://schemas.microsoft.com/office/drawing/2014/main" id="{4D6400DC-AC05-4E74-B62C-F0A39E800401}"/>
                  </a:ext>
                </a:extLst>
              </p:cNvPr>
              <p:cNvPicPr/>
              <p:nvPr/>
            </p:nvPicPr>
            <p:blipFill>
              <a:blip r:embed="rId41"/>
              <a:stretch>
                <a:fillRect/>
              </a:stretch>
            </p:blipFill>
            <p:spPr>
              <a:xfrm>
                <a:off x="6224520" y="4878267"/>
                <a:ext cx="109080" cy="610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0" name="筆跡 29">
                <a:extLst>
                  <a:ext uri="{FF2B5EF4-FFF2-40B4-BE49-F238E27FC236}">
                    <a16:creationId xmlns:a16="http://schemas.microsoft.com/office/drawing/2014/main" id="{45E27989-9674-4024-BA4C-FDF5A662D58B}"/>
                  </a:ext>
                </a:extLst>
              </p14:cNvPr>
              <p14:cNvContentPartPr/>
              <p14:nvPr/>
            </p14:nvContentPartPr>
            <p14:xfrm>
              <a:off x="6635640" y="5847747"/>
              <a:ext cx="120600" cy="297720"/>
            </p14:xfrm>
          </p:contentPart>
        </mc:Choice>
        <mc:Fallback xmlns="">
          <p:pic>
            <p:nvPicPr>
              <p:cNvPr id="30" name="筆跡 29">
                <a:extLst>
                  <a:ext uri="{FF2B5EF4-FFF2-40B4-BE49-F238E27FC236}">
                    <a16:creationId xmlns:a16="http://schemas.microsoft.com/office/drawing/2014/main" id="{45E27989-9674-4024-BA4C-FDF5A662D58B}"/>
                  </a:ext>
                </a:extLst>
              </p:cNvPr>
              <p:cNvPicPr/>
              <p:nvPr/>
            </p:nvPicPr>
            <p:blipFill>
              <a:blip r:embed="rId43"/>
              <a:stretch>
                <a:fillRect/>
              </a:stretch>
            </p:blipFill>
            <p:spPr>
              <a:xfrm>
                <a:off x="6626640" y="5838747"/>
                <a:ext cx="13824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1" name="筆跡 30">
                <a:extLst>
                  <a:ext uri="{FF2B5EF4-FFF2-40B4-BE49-F238E27FC236}">
                    <a16:creationId xmlns:a16="http://schemas.microsoft.com/office/drawing/2014/main" id="{8A8F6450-AEB0-42A4-87CF-A2D2F95B9778}"/>
                  </a:ext>
                </a:extLst>
              </p14:cNvPr>
              <p14:cNvContentPartPr/>
              <p14:nvPr/>
            </p14:nvContentPartPr>
            <p14:xfrm>
              <a:off x="6879360" y="5622387"/>
              <a:ext cx="23760" cy="370080"/>
            </p14:xfrm>
          </p:contentPart>
        </mc:Choice>
        <mc:Fallback xmlns="">
          <p:pic>
            <p:nvPicPr>
              <p:cNvPr id="31" name="筆跡 30">
                <a:extLst>
                  <a:ext uri="{FF2B5EF4-FFF2-40B4-BE49-F238E27FC236}">
                    <a16:creationId xmlns:a16="http://schemas.microsoft.com/office/drawing/2014/main" id="{8A8F6450-AEB0-42A4-87CF-A2D2F95B9778}"/>
                  </a:ext>
                </a:extLst>
              </p:cNvPr>
              <p:cNvPicPr/>
              <p:nvPr/>
            </p:nvPicPr>
            <p:blipFill>
              <a:blip r:embed="rId45"/>
              <a:stretch>
                <a:fillRect/>
              </a:stretch>
            </p:blipFill>
            <p:spPr>
              <a:xfrm>
                <a:off x="6870720" y="5613747"/>
                <a:ext cx="4140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2" name="筆跡 31">
                <a:extLst>
                  <a:ext uri="{FF2B5EF4-FFF2-40B4-BE49-F238E27FC236}">
                    <a16:creationId xmlns:a16="http://schemas.microsoft.com/office/drawing/2014/main" id="{99BFA954-93D0-4A8A-8388-1527CE9DCD8A}"/>
                  </a:ext>
                </a:extLst>
              </p14:cNvPr>
              <p14:cNvContentPartPr/>
              <p14:nvPr/>
            </p14:nvContentPartPr>
            <p14:xfrm>
              <a:off x="6877200" y="6215307"/>
              <a:ext cx="16560" cy="33120"/>
            </p14:xfrm>
          </p:contentPart>
        </mc:Choice>
        <mc:Fallback xmlns="">
          <p:pic>
            <p:nvPicPr>
              <p:cNvPr id="32" name="筆跡 31">
                <a:extLst>
                  <a:ext uri="{FF2B5EF4-FFF2-40B4-BE49-F238E27FC236}">
                    <a16:creationId xmlns:a16="http://schemas.microsoft.com/office/drawing/2014/main" id="{99BFA954-93D0-4A8A-8388-1527CE9DCD8A}"/>
                  </a:ext>
                </a:extLst>
              </p:cNvPr>
              <p:cNvPicPr/>
              <p:nvPr/>
            </p:nvPicPr>
            <p:blipFill>
              <a:blip r:embed="rId47"/>
              <a:stretch>
                <a:fillRect/>
              </a:stretch>
            </p:blipFill>
            <p:spPr>
              <a:xfrm>
                <a:off x="6868560" y="6206307"/>
                <a:ext cx="34200" cy="50760"/>
              </a:xfrm>
              <a:prstGeom prst="rect">
                <a:avLst/>
              </a:prstGeom>
            </p:spPr>
          </p:pic>
        </mc:Fallback>
      </mc:AlternateContent>
      <p:grpSp>
        <p:nvGrpSpPr>
          <p:cNvPr id="36" name="群組 35">
            <a:extLst>
              <a:ext uri="{FF2B5EF4-FFF2-40B4-BE49-F238E27FC236}">
                <a16:creationId xmlns:a16="http://schemas.microsoft.com/office/drawing/2014/main" id="{EB653BB7-DFE8-4B12-A6DD-FAF21615ED5F}"/>
              </a:ext>
            </a:extLst>
          </p:cNvPr>
          <p:cNvGrpSpPr/>
          <p:nvPr/>
        </p:nvGrpSpPr>
        <p:grpSpPr>
          <a:xfrm>
            <a:off x="7217400" y="5816787"/>
            <a:ext cx="172440" cy="150480"/>
            <a:chOff x="7217400" y="5816787"/>
            <a:chExt cx="172440" cy="150480"/>
          </a:xfrm>
        </p:grpSpPr>
        <mc:AlternateContent xmlns:mc="http://schemas.openxmlformats.org/markup-compatibility/2006" xmlns:p14="http://schemas.microsoft.com/office/powerpoint/2010/main">
          <mc:Choice Requires="p14">
            <p:contentPart p14:bwMode="auto" r:id="rId48">
              <p14:nvContentPartPr>
                <p14:cNvPr id="33" name="筆跡 32">
                  <a:extLst>
                    <a:ext uri="{FF2B5EF4-FFF2-40B4-BE49-F238E27FC236}">
                      <a16:creationId xmlns:a16="http://schemas.microsoft.com/office/drawing/2014/main" id="{D23B65C8-F3FD-45BC-8FD8-2D1AE7C45A14}"/>
                    </a:ext>
                  </a:extLst>
                </p14:cNvPr>
                <p14:cNvContentPartPr/>
                <p14:nvPr/>
              </p14:nvContentPartPr>
              <p14:xfrm>
                <a:off x="7228200" y="5816787"/>
                <a:ext cx="131760" cy="25560"/>
              </p14:xfrm>
            </p:contentPart>
          </mc:Choice>
          <mc:Fallback xmlns="">
            <p:pic>
              <p:nvPicPr>
                <p:cNvPr id="33" name="筆跡 32">
                  <a:extLst>
                    <a:ext uri="{FF2B5EF4-FFF2-40B4-BE49-F238E27FC236}">
                      <a16:creationId xmlns:a16="http://schemas.microsoft.com/office/drawing/2014/main" id="{D23B65C8-F3FD-45BC-8FD8-2D1AE7C45A14}"/>
                    </a:ext>
                  </a:extLst>
                </p:cNvPr>
                <p:cNvPicPr/>
                <p:nvPr/>
              </p:nvPicPr>
              <p:blipFill>
                <a:blip r:embed="rId49"/>
                <a:stretch>
                  <a:fillRect/>
                </a:stretch>
              </p:blipFill>
              <p:spPr>
                <a:xfrm>
                  <a:off x="7219200" y="5808147"/>
                  <a:ext cx="1494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4" name="筆跡 33">
                  <a:extLst>
                    <a:ext uri="{FF2B5EF4-FFF2-40B4-BE49-F238E27FC236}">
                      <a16:creationId xmlns:a16="http://schemas.microsoft.com/office/drawing/2014/main" id="{D4B52B5D-70EC-44D9-A9C4-F169437DE654}"/>
                    </a:ext>
                  </a:extLst>
                </p14:cNvPr>
                <p14:cNvContentPartPr/>
                <p14:nvPr/>
              </p14:nvContentPartPr>
              <p14:xfrm>
                <a:off x="7217400" y="5934147"/>
                <a:ext cx="172440" cy="33120"/>
              </p14:xfrm>
            </p:contentPart>
          </mc:Choice>
          <mc:Fallback xmlns="">
            <p:pic>
              <p:nvPicPr>
                <p:cNvPr id="34" name="筆跡 33">
                  <a:extLst>
                    <a:ext uri="{FF2B5EF4-FFF2-40B4-BE49-F238E27FC236}">
                      <a16:creationId xmlns:a16="http://schemas.microsoft.com/office/drawing/2014/main" id="{D4B52B5D-70EC-44D9-A9C4-F169437DE654}"/>
                    </a:ext>
                  </a:extLst>
                </p:cNvPr>
                <p:cNvPicPr/>
                <p:nvPr/>
              </p:nvPicPr>
              <p:blipFill>
                <a:blip r:embed="rId51"/>
                <a:stretch>
                  <a:fillRect/>
                </a:stretch>
              </p:blipFill>
              <p:spPr>
                <a:xfrm>
                  <a:off x="7208400" y="5925507"/>
                  <a:ext cx="190080" cy="50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2">
            <p14:nvContentPartPr>
              <p14:cNvPr id="35" name="筆跡 34">
                <a:extLst>
                  <a:ext uri="{FF2B5EF4-FFF2-40B4-BE49-F238E27FC236}">
                    <a16:creationId xmlns:a16="http://schemas.microsoft.com/office/drawing/2014/main" id="{A85DC9AC-909E-4E2D-BFB5-3C7E42A35029}"/>
                  </a:ext>
                </a:extLst>
              </p14:cNvPr>
              <p14:cNvContentPartPr/>
              <p14:nvPr/>
            </p14:nvContentPartPr>
            <p14:xfrm>
              <a:off x="7698720" y="5582067"/>
              <a:ext cx="43200" cy="527760"/>
            </p14:xfrm>
          </p:contentPart>
        </mc:Choice>
        <mc:Fallback xmlns="">
          <p:pic>
            <p:nvPicPr>
              <p:cNvPr id="35" name="筆跡 34">
                <a:extLst>
                  <a:ext uri="{FF2B5EF4-FFF2-40B4-BE49-F238E27FC236}">
                    <a16:creationId xmlns:a16="http://schemas.microsoft.com/office/drawing/2014/main" id="{A85DC9AC-909E-4E2D-BFB5-3C7E42A35029}"/>
                  </a:ext>
                </a:extLst>
              </p:cNvPr>
              <p:cNvPicPr/>
              <p:nvPr/>
            </p:nvPicPr>
            <p:blipFill>
              <a:blip r:embed="rId53"/>
              <a:stretch>
                <a:fillRect/>
              </a:stretch>
            </p:blipFill>
            <p:spPr>
              <a:xfrm>
                <a:off x="7689720" y="5573067"/>
                <a:ext cx="60840" cy="545400"/>
              </a:xfrm>
              <a:prstGeom prst="rect">
                <a:avLst/>
              </a:prstGeom>
            </p:spPr>
          </p:pic>
        </mc:Fallback>
      </mc:AlternateContent>
      <p:grpSp>
        <p:nvGrpSpPr>
          <p:cNvPr id="56" name="群組 55">
            <a:extLst>
              <a:ext uri="{FF2B5EF4-FFF2-40B4-BE49-F238E27FC236}">
                <a16:creationId xmlns:a16="http://schemas.microsoft.com/office/drawing/2014/main" id="{DADDF968-38E1-4366-A5D3-210E23709422}"/>
              </a:ext>
            </a:extLst>
          </p:cNvPr>
          <p:cNvGrpSpPr/>
          <p:nvPr/>
        </p:nvGrpSpPr>
        <p:grpSpPr>
          <a:xfrm>
            <a:off x="5261520" y="5897787"/>
            <a:ext cx="1125360" cy="747360"/>
            <a:chOff x="5261520" y="5897787"/>
            <a:chExt cx="1125360" cy="747360"/>
          </a:xfrm>
        </p:grpSpPr>
        <mc:AlternateContent xmlns:mc="http://schemas.openxmlformats.org/markup-compatibility/2006" xmlns:p14="http://schemas.microsoft.com/office/powerpoint/2010/main">
          <mc:Choice Requires="p14">
            <p:contentPart p14:bwMode="auto" r:id="rId54">
              <p14:nvContentPartPr>
                <p14:cNvPr id="23" name="筆跡 22">
                  <a:extLst>
                    <a:ext uri="{FF2B5EF4-FFF2-40B4-BE49-F238E27FC236}">
                      <a16:creationId xmlns:a16="http://schemas.microsoft.com/office/drawing/2014/main" id="{62828EA4-77EF-4C40-BEAC-47EC7D189F7B}"/>
                    </a:ext>
                  </a:extLst>
                </p14:cNvPr>
                <p14:cNvContentPartPr/>
                <p14:nvPr/>
              </p14:nvContentPartPr>
              <p14:xfrm>
                <a:off x="5261520" y="5918667"/>
                <a:ext cx="301680" cy="169920"/>
              </p14:xfrm>
            </p:contentPart>
          </mc:Choice>
          <mc:Fallback xmlns="">
            <p:pic>
              <p:nvPicPr>
                <p:cNvPr id="23" name="筆跡 22">
                  <a:extLst>
                    <a:ext uri="{FF2B5EF4-FFF2-40B4-BE49-F238E27FC236}">
                      <a16:creationId xmlns:a16="http://schemas.microsoft.com/office/drawing/2014/main" id="{62828EA4-77EF-4C40-BEAC-47EC7D189F7B}"/>
                    </a:ext>
                  </a:extLst>
                </p:cNvPr>
                <p:cNvPicPr/>
                <p:nvPr/>
              </p:nvPicPr>
              <p:blipFill>
                <a:blip r:embed="rId55"/>
                <a:stretch>
                  <a:fillRect/>
                </a:stretch>
              </p:blipFill>
              <p:spPr>
                <a:xfrm>
                  <a:off x="5252520" y="5909667"/>
                  <a:ext cx="31932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4" name="筆跡 23">
                  <a:extLst>
                    <a:ext uri="{FF2B5EF4-FFF2-40B4-BE49-F238E27FC236}">
                      <a16:creationId xmlns:a16="http://schemas.microsoft.com/office/drawing/2014/main" id="{191BCF8E-0132-4361-ABC6-ED38452C5E58}"/>
                    </a:ext>
                  </a:extLst>
                </p14:cNvPr>
                <p14:cNvContentPartPr/>
                <p14:nvPr/>
              </p14:nvContentPartPr>
              <p14:xfrm>
                <a:off x="5315880" y="6030627"/>
                <a:ext cx="10080" cy="614520"/>
              </p14:xfrm>
            </p:contentPart>
          </mc:Choice>
          <mc:Fallback xmlns="">
            <p:pic>
              <p:nvPicPr>
                <p:cNvPr id="24" name="筆跡 23">
                  <a:extLst>
                    <a:ext uri="{FF2B5EF4-FFF2-40B4-BE49-F238E27FC236}">
                      <a16:creationId xmlns:a16="http://schemas.microsoft.com/office/drawing/2014/main" id="{191BCF8E-0132-4361-ABC6-ED38452C5E58}"/>
                    </a:ext>
                  </a:extLst>
                </p:cNvPr>
                <p:cNvPicPr/>
                <p:nvPr/>
              </p:nvPicPr>
              <p:blipFill>
                <a:blip r:embed="rId57"/>
                <a:stretch>
                  <a:fillRect/>
                </a:stretch>
              </p:blipFill>
              <p:spPr>
                <a:xfrm>
                  <a:off x="5307240" y="6021627"/>
                  <a:ext cx="27720" cy="632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5" name="筆跡 24">
                  <a:extLst>
                    <a:ext uri="{FF2B5EF4-FFF2-40B4-BE49-F238E27FC236}">
                      <a16:creationId xmlns:a16="http://schemas.microsoft.com/office/drawing/2014/main" id="{1E9D7A20-6678-47FF-B6F0-67651B9ED64C}"/>
                    </a:ext>
                  </a:extLst>
                </p14:cNvPr>
                <p14:cNvContentPartPr/>
                <p14:nvPr/>
              </p14:nvContentPartPr>
              <p14:xfrm>
                <a:off x="5602800" y="6052587"/>
                <a:ext cx="99360" cy="288360"/>
              </p14:xfrm>
            </p:contentPart>
          </mc:Choice>
          <mc:Fallback xmlns="">
            <p:pic>
              <p:nvPicPr>
                <p:cNvPr id="25" name="筆跡 24">
                  <a:extLst>
                    <a:ext uri="{FF2B5EF4-FFF2-40B4-BE49-F238E27FC236}">
                      <a16:creationId xmlns:a16="http://schemas.microsoft.com/office/drawing/2014/main" id="{1E9D7A20-6678-47FF-B6F0-67651B9ED64C}"/>
                    </a:ext>
                  </a:extLst>
                </p:cNvPr>
                <p:cNvPicPr/>
                <p:nvPr/>
              </p:nvPicPr>
              <p:blipFill>
                <a:blip r:embed="rId59"/>
                <a:stretch>
                  <a:fillRect/>
                </a:stretch>
              </p:blipFill>
              <p:spPr>
                <a:xfrm>
                  <a:off x="5594160" y="6043947"/>
                  <a:ext cx="11700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6" name="筆跡 25">
                  <a:extLst>
                    <a:ext uri="{FF2B5EF4-FFF2-40B4-BE49-F238E27FC236}">
                      <a16:creationId xmlns:a16="http://schemas.microsoft.com/office/drawing/2014/main" id="{920FE483-7670-4928-8840-C79567F002AF}"/>
                    </a:ext>
                  </a:extLst>
                </p14:cNvPr>
                <p14:cNvContentPartPr/>
                <p14:nvPr/>
              </p14:nvContentPartPr>
              <p14:xfrm>
                <a:off x="5768400" y="6097947"/>
                <a:ext cx="5760" cy="210240"/>
              </p14:xfrm>
            </p:contentPart>
          </mc:Choice>
          <mc:Fallback xmlns="">
            <p:pic>
              <p:nvPicPr>
                <p:cNvPr id="26" name="筆跡 25">
                  <a:extLst>
                    <a:ext uri="{FF2B5EF4-FFF2-40B4-BE49-F238E27FC236}">
                      <a16:creationId xmlns:a16="http://schemas.microsoft.com/office/drawing/2014/main" id="{920FE483-7670-4928-8840-C79567F002AF}"/>
                    </a:ext>
                  </a:extLst>
                </p:cNvPr>
                <p:cNvPicPr/>
                <p:nvPr/>
              </p:nvPicPr>
              <p:blipFill>
                <a:blip r:embed="rId61"/>
                <a:stretch>
                  <a:fillRect/>
                </a:stretch>
              </p:blipFill>
              <p:spPr>
                <a:xfrm>
                  <a:off x="5759400" y="6088947"/>
                  <a:ext cx="2340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7" name="筆跡 26">
                  <a:extLst>
                    <a:ext uri="{FF2B5EF4-FFF2-40B4-BE49-F238E27FC236}">
                      <a16:creationId xmlns:a16="http://schemas.microsoft.com/office/drawing/2014/main" id="{2910CD90-EED7-4208-BCB5-78A2B09F3E87}"/>
                    </a:ext>
                  </a:extLst>
                </p14:cNvPr>
                <p14:cNvContentPartPr/>
                <p14:nvPr/>
              </p14:nvContentPartPr>
              <p14:xfrm>
                <a:off x="5897640" y="5897787"/>
                <a:ext cx="112680" cy="473760"/>
              </p14:xfrm>
            </p:contentPart>
          </mc:Choice>
          <mc:Fallback xmlns="">
            <p:pic>
              <p:nvPicPr>
                <p:cNvPr id="27" name="筆跡 26">
                  <a:extLst>
                    <a:ext uri="{FF2B5EF4-FFF2-40B4-BE49-F238E27FC236}">
                      <a16:creationId xmlns:a16="http://schemas.microsoft.com/office/drawing/2014/main" id="{2910CD90-EED7-4208-BCB5-78A2B09F3E87}"/>
                    </a:ext>
                  </a:extLst>
                </p:cNvPr>
                <p:cNvPicPr/>
                <p:nvPr/>
              </p:nvPicPr>
              <p:blipFill>
                <a:blip r:embed="rId63"/>
                <a:stretch>
                  <a:fillRect/>
                </a:stretch>
              </p:blipFill>
              <p:spPr>
                <a:xfrm>
                  <a:off x="5889000" y="5888787"/>
                  <a:ext cx="130320" cy="4914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8" name="筆跡 27">
                  <a:extLst>
                    <a:ext uri="{FF2B5EF4-FFF2-40B4-BE49-F238E27FC236}">
                      <a16:creationId xmlns:a16="http://schemas.microsoft.com/office/drawing/2014/main" id="{258B8FA7-0C5C-473C-AB60-EEFBA1340B32}"/>
                    </a:ext>
                  </a:extLst>
                </p14:cNvPr>
                <p14:cNvContentPartPr/>
                <p14:nvPr/>
              </p14:nvContentPartPr>
              <p14:xfrm>
                <a:off x="6203640" y="5955387"/>
                <a:ext cx="158760" cy="7920"/>
              </p14:xfrm>
            </p:contentPart>
          </mc:Choice>
          <mc:Fallback xmlns="">
            <p:pic>
              <p:nvPicPr>
                <p:cNvPr id="28" name="筆跡 27">
                  <a:extLst>
                    <a:ext uri="{FF2B5EF4-FFF2-40B4-BE49-F238E27FC236}">
                      <a16:creationId xmlns:a16="http://schemas.microsoft.com/office/drawing/2014/main" id="{258B8FA7-0C5C-473C-AB60-EEFBA1340B32}"/>
                    </a:ext>
                  </a:extLst>
                </p:cNvPr>
                <p:cNvPicPr/>
                <p:nvPr/>
              </p:nvPicPr>
              <p:blipFill>
                <a:blip r:embed="rId65"/>
                <a:stretch>
                  <a:fillRect/>
                </a:stretch>
              </p:blipFill>
              <p:spPr>
                <a:xfrm>
                  <a:off x="6194640" y="5946747"/>
                  <a:ext cx="1764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9" name="筆跡 28">
                  <a:extLst>
                    <a:ext uri="{FF2B5EF4-FFF2-40B4-BE49-F238E27FC236}">
                      <a16:creationId xmlns:a16="http://schemas.microsoft.com/office/drawing/2014/main" id="{DF4355B6-0F0B-47B1-BD86-527D8B06AF27}"/>
                    </a:ext>
                  </a:extLst>
                </p14:cNvPr>
                <p14:cNvContentPartPr/>
                <p14:nvPr/>
              </p14:nvContentPartPr>
              <p14:xfrm>
                <a:off x="6188520" y="6038187"/>
                <a:ext cx="198360" cy="31320"/>
              </p14:xfrm>
            </p:contentPart>
          </mc:Choice>
          <mc:Fallback xmlns="">
            <p:pic>
              <p:nvPicPr>
                <p:cNvPr id="29" name="筆跡 28">
                  <a:extLst>
                    <a:ext uri="{FF2B5EF4-FFF2-40B4-BE49-F238E27FC236}">
                      <a16:creationId xmlns:a16="http://schemas.microsoft.com/office/drawing/2014/main" id="{DF4355B6-0F0B-47B1-BD86-527D8B06AF27}"/>
                    </a:ext>
                  </a:extLst>
                </p:cNvPr>
                <p:cNvPicPr/>
                <p:nvPr/>
              </p:nvPicPr>
              <p:blipFill>
                <a:blip r:embed="rId67"/>
                <a:stretch>
                  <a:fillRect/>
                </a:stretch>
              </p:blipFill>
              <p:spPr>
                <a:xfrm>
                  <a:off x="6179880" y="6029187"/>
                  <a:ext cx="216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4" name="筆跡 53">
                  <a:extLst>
                    <a:ext uri="{FF2B5EF4-FFF2-40B4-BE49-F238E27FC236}">
                      <a16:creationId xmlns:a16="http://schemas.microsoft.com/office/drawing/2014/main" id="{6F3528BC-15DF-4622-95F9-E9602B7DC401}"/>
                    </a:ext>
                  </a:extLst>
                </p14:cNvPr>
                <p14:cNvContentPartPr/>
                <p14:nvPr/>
              </p14:nvContentPartPr>
              <p14:xfrm>
                <a:off x="5274120" y="6482787"/>
                <a:ext cx="702000" cy="31320"/>
              </p14:xfrm>
            </p:contentPart>
          </mc:Choice>
          <mc:Fallback xmlns="">
            <p:pic>
              <p:nvPicPr>
                <p:cNvPr id="54" name="筆跡 53">
                  <a:extLst>
                    <a:ext uri="{FF2B5EF4-FFF2-40B4-BE49-F238E27FC236}">
                      <a16:creationId xmlns:a16="http://schemas.microsoft.com/office/drawing/2014/main" id="{6F3528BC-15DF-4622-95F9-E9602B7DC401}"/>
                    </a:ext>
                  </a:extLst>
                </p:cNvPr>
                <p:cNvPicPr/>
                <p:nvPr/>
              </p:nvPicPr>
              <p:blipFill>
                <a:blip r:embed="rId69"/>
                <a:stretch>
                  <a:fillRect/>
                </a:stretch>
              </p:blipFill>
              <p:spPr>
                <a:xfrm>
                  <a:off x="5265480" y="6473787"/>
                  <a:ext cx="7196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5" name="筆跡 54">
                  <a:extLst>
                    <a:ext uri="{FF2B5EF4-FFF2-40B4-BE49-F238E27FC236}">
                      <a16:creationId xmlns:a16="http://schemas.microsoft.com/office/drawing/2014/main" id="{A5FF9ADF-709D-4265-A11C-CA5D7D58A117}"/>
                    </a:ext>
                  </a:extLst>
                </p14:cNvPr>
                <p14:cNvContentPartPr/>
                <p14:nvPr/>
              </p14:nvContentPartPr>
              <p14:xfrm>
                <a:off x="5411280" y="6544347"/>
                <a:ext cx="366120" cy="15840"/>
              </p14:xfrm>
            </p:contentPart>
          </mc:Choice>
          <mc:Fallback xmlns="">
            <p:pic>
              <p:nvPicPr>
                <p:cNvPr id="55" name="筆跡 54">
                  <a:extLst>
                    <a:ext uri="{FF2B5EF4-FFF2-40B4-BE49-F238E27FC236}">
                      <a16:creationId xmlns:a16="http://schemas.microsoft.com/office/drawing/2014/main" id="{A5FF9ADF-709D-4265-A11C-CA5D7D58A117}"/>
                    </a:ext>
                  </a:extLst>
                </p:cNvPr>
                <p:cNvPicPr/>
                <p:nvPr/>
              </p:nvPicPr>
              <p:blipFill>
                <a:blip r:embed="rId71"/>
                <a:stretch>
                  <a:fillRect/>
                </a:stretch>
              </p:blipFill>
              <p:spPr>
                <a:xfrm>
                  <a:off x="5402280" y="6535707"/>
                  <a:ext cx="383760" cy="33480"/>
                </a:xfrm>
                <a:prstGeom prst="rect">
                  <a:avLst/>
                </a:prstGeom>
              </p:spPr>
            </p:pic>
          </mc:Fallback>
        </mc:AlternateContent>
      </p:grpSp>
      <p:grpSp>
        <p:nvGrpSpPr>
          <p:cNvPr id="59" name="群組 58">
            <a:extLst>
              <a:ext uri="{FF2B5EF4-FFF2-40B4-BE49-F238E27FC236}">
                <a16:creationId xmlns:a16="http://schemas.microsoft.com/office/drawing/2014/main" id="{56C4F412-BC3C-4C44-9CBF-D05EE92AFCC1}"/>
              </a:ext>
            </a:extLst>
          </p:cNvPr>
          <p:cNvGrpSpPr/>
          <p:nvPr/>
        </p:nvGrpSpPr>
        <p:grpSpPr>
          <a:xfrm>
            <a:off x="3057240" y="5828307"/>
            <a:ext cx="1501920" cy="820440"/>
            <a:chOff x="3057240" y="5828307"/>
            <a:chExt cx="1501920" cy="820440"/>
          </a:xfrm>
        </p:grpSpPr>
        <mc:AlternateContent xmlns:mc="http://schemas.openxmlformats.org/markup-compatibility/2006" xmlns:p14="http://schemas.microsoft.com/office/powerpoint/2010/main">
          <mc:Choice Requires="p14">
            <p:contentPart p14:bwMode="auto" r:id="rId72">
              <p14:nvContentPartPr>
                <p14:cNvPr id="40" name="筆跡 39">
                  <a:extLst>
                    <a:ext uri="{FF2B5EF4-FFF2-40B4-BE49-F238E27FC236}">
                      <a16:creationId xmlns:a16="http://schemas.microsoft.com/office/drawing/2014/main" id="{D702C0BC-8197-44A1-9EE3-4CA36ABF8CD5}"/>
                    </a:ext>
                  </a:extLst>
                </p14:cNvPr>
                <p14:cNvContentPartPr/>
                <p14:nvPr/>
              </p14:nvContentPartPr>
              <p14:xfrm>
                <a:off x="3108720" y="5828307"/>
                <a:ext cx="359280" cy="125640"/>
              </p14:xfrm>
            </p:contentPart>
          </mc:Choice>
          <mc:Fallback xmlns="">
            <p:pic>
              <p:nvPicPr>
                <p:cNvPr id="40" name="筆跡 39">
                  <a:extLst>
                    <a:ext uri="{FF2B5EF4-FFF2-40B4-BE49-F238E27FC236}">
                      <a16:creationId xmlns:a16="http://schemas.microsoft.com/office/drawing/2014/main" id="{D702C0BC-8197-44A1-9EE3-4CA36ABF8CD5}"/>
                    </a:ext>
                  </a:extLst>
                </p:cNvPr>
                <p:cNvPicPr/>
                <p:nvPr/>
              </p:nvPicPr>
              <p:blipFill>
                <a:blip r:embed="rId73"/>
                <a:stretch>
                  <a:fillRect/>
                </a:stretch>
              </p:blipFill>
              <p:spPr>
                <a:xfrm>
                  <a:off x="3099720" y="5819667"/>
                  <a:ext cx="37692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1" name="筆跡 40">
                  <a:extLst>
                    <a:ext uri="{FF2B5EF4-FFF2-40B4-BE49-F238E27FC236}">
                      <a16:creationId xmlns:a16="http://schemas.microsoft.com/office/drawing/2014/main" id="{904A1E9C-3962-48B0-85E1-41F7EA4FAEBE}"/>
                    </a:ext>
                  </a:extLst>
                </p14:cNvPr>
                <p14:cNvContentPartPr/>
                <p14:nvPr/>
              </p14:nvContentPartPr>
              <p14:xfrm>
                <a:off x="3146160" y="5897787"/>
                <a:ext cx="19440" cy="676080"/>
              </p14:xfrm>
            </p:contentPart>
          </mc:Choice>
          <mc:Fallback xmlns="">
            <p:pic>
              <p:nvPicPr>
                <p:cNvPr id="41" name="筆跡 40">
                  <a:extLst>
                    <a:ext uri="{FF2B5EF4-FFF2-40B4-BE49-F238E27FC236}">
                      <a16:creationId xmlns:a16="http://schemas.microsoft.com/office/drawing/2014/main" id="{904A1E9C-3962-48B0-85E1-41F7EA4FAEBE}"/>
                    </a:ext>
                  </a:extLst>
                </p:cNvPr>
                <p:cNvPicPr/>
                <p:nvPr/>
              </p:nvPicPr>
              <p:blipFill>
                <a:blip r:embed="rId75"/>
                <a:stretch>
                  <a:fillRect/>
                </a:stretch>
              </p:blipFill>
              <p:spPr>
                <a:xfrm>
                  <a:off x="3137160" y="5888787"/>
                  <a:ext cx="37080" cy="693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2" name="筆跡 41">
                  <a:extLst>
                    <a:ext uri="{FF2B5EF4-FFF2-40B4-BE49-F238E27FC236}">
                      <a16:creationId xmlns:a16="http://schemas.microsoft.com/office/drawing/2014/main" id="{5297863B-91E7-427E-973A-927131C8403A}"/>
                    </a:ext>
                  </a:extLst>
                </p14:cNvPr>
                <p14:cNvContentPartPr/>
                <p14:nvPr/>
              </p14:nvContentPartPr>
              <p14:xfrm>
                <a:off x="3371880" y="6019107"/>
                <a:ext cx="112320" cy="366120"/>
              </p14:xfrm>
            </p:contentPart>
          </mc:Choice>
          <mc:Fallback xmlns="">
            <p:pic>
              <p:nvPicPr>
                <p:cNvPr id="42" name="筆跡 41">
                  <a:extLst>
                    <a:ext uri="{FF2B5EF4-FFF2-40B4-BE49-F238E27FC236}">
                      <a16:creationId xmlns:a16="http://schemas.microsoft.com/office/drawing/2014/main" id="{5297863B-91E7-427E-973A-927131C8403A}"/>
                    </a:ext>
                  </a:extLst>
                </p:cNvPr>
                <p:cNvPicPr/>
                <p:nvPr/>
              </p:nvPicPr>
              <p:blipFill>
                <a:blip r:embed="rId77"/>
                <a:stretch>
                  <a:fillRect/>
                </a:stretch>
              </p:blipFill>
              <p:spPr>
                <a:xfrm>
                  <a:off x="3363240" y="6010107"/>
                  <a:ext cx="129960" cy="3837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3" name="筆跡 42">
                  <a:extLst>
                    <a:ext uri="{FF2B5EF4-FFF2-40B4-BE49-F238E27FC236}">
                      <a16:creationId xmlns:a16="http://schemas.microsoft.com/office/drawing/2014/main" id="{C0044930-8DEF-450C-8B68-7377790FA6A2}"/>
                    </a:ext>
                  </a:extLst>
                </p14:cNvPr>
                <p14:cNvContentPartPr/>
                <p14:nvPr/>
              </p14:nvContentPartPr>
              <p14:xfrm>
                <a:off x="3520560" y="6124947"/>
                <a:ext cx="122400" cy="187200"/>
              </p14:xfrm>
            </p:contentPart>
          </mc:Choice>
          <mc:Fallback xmlns="">
            <p:pic>
              <p:nvPicPr>
                <p:cNvPr id="43" name="筆跡 42">
                  <a:extLst>
                    <a:ext uri="{FF2B5EF4-FFF2-40B4-BE49-F238E27FC236}">
                      <a16:creationId xmlns:a16="http://schemas.microsoft.com/office/drawing/2014/main" id="{C0044930-8DEF-450C-8B68-7377790FA6A2}"/>
                    </a:ext>
                  </a:extLst>
                </p:cNvPr>
                <p:cNvPicPr/>
                <p:nvPr/>
              </p:nvPicPr>
              <p:blipFill>
                <a:blip r:embed="rId79"/>
                <a:stretch>
                  <a:fillRect/>
                </a:stretch>
              </p:blipFill>
              <p:spPr>
                <a:xfrm>
                  <a:off x="3511560" y="6115947"/>
                  <a:ext cx="14004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4" name="筆跡 43">
                  <a:extLst>
                    <a:ext uri="{FF2B5EF4-FFF2-40B4-BE49-F238E27FC236}">
                      <a16:creationId xmlns:a16="http://schemas.microsoft.com/office/drawing/2014/main" id="{140138FF-B7D6-4F56-A9C6-C0DCCA128985}"/>
                    </a:ext>
                  </a:extLst>
                </p14:cNvPr>
                <p14:cNvContentPartPr/>
                <p14:nvPr/>
              </p14:nvContentPartPr>
              <p14:xfrm>
                <a:off x="3581400" y="5955387"/>
                <a:ext cx="113760" cy="487440"/>
              </p14:xfrm>
            </p:contentPart>
          </mc:Choice>
          <mc:Fallback xmlns="">
            <p:pic>
              <p:nvPicPr>
                <p:cNvPr id="44" name="筆跡 43">
                  <a:extLst>
                    <a:ext uri="{FF2B5EF4-FFF2-40B4-BE49-F238E27FC236}">
                      <a16:creationId xmlns:a16="http://schemas.microsoft.com/office/drawing/2014/main" id="{140138FF-B7D6-4F56-A9C6-C0DCCA128985}"/>
                    </a:ext>
                  </a:extLst>
                </p:cNvPr>
                <p:cNvPicPr/>
                <p:nvPr/>
              </p:nvPicPr>
              <p:blipFill>
                <a:blip r:embed="rId81"/>
                <a:stretch>
                  <a:fillRect/>
                </a:stretch>
              </p:blipFill>
              <p:spPr>
                <a:xfrm>
                  <a:off x="3572400" y="5946747"/>
                  <a:ext cx="131400" cy="5050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5" name="筆跡 44">
                  <a:extLst>
                    <a:ext uri="{FF2B5EF4-FFF2-40B4-BE49-F238E27FC236}">
                      <a16:creationId xmlns:a16="http://schemas.microsoft.com/office/drawing/2014/main" id="{19BED3B5-9CB2-401D-9046-D5950329C590}"/>
                    </a:ext>
                  </a:extLst>
                </p14:cNvPr>
                <p14:cNvContentPartPr/>
                <p14:nvPr/>
              </p14:nvContentPartPr>
              <p14:xfrm>
                <a:off x="3766440" y="6126747"/>
                <a:ext cx="86040" cy="15840"/>
              </p14:xfrm>
            </p:contentPart>
          </mc:Choice>
          <mc:Fallback xmlns="">
            <p:pic>
              <p:nvPicPr>
                <p:cNvPr id="45" name="筆跡 44">
                  <a:extLst>
                    <a:ext uri="{FF2B5EF4-FFF2-40B4-BE49-F238E27FC236}">
                      <a16:creationId xmlns:a16="http://schemas.microsoft.com/office/drawing/2014/main" id="{19BED3B5-9CB2-401D-9046-D5950329C590}"/>
                    </a:ext>
                  </a:extLst>
                </p:cNvPr>
                <p:cNvPicPr/>
                <p:nvPr/>
              </p:nvPicPr>
              <p:blipFill>
                <a:blip r:embed="rId83"/>
                <a:stretch>
                  <a:fillRect/>
                </a:stretch>
              </p:blipFill>
              <p:spPr>
                <a:xfrm>
                  <a:off x="3757440" y="6117747"/>
                  <a:ext cx="1036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6" name="筆跡 45">
                  <a:extLst>
                    <a:ext uri="{FF2B5EF4-FFF2-40B4-BE49-F238E27FC236}">
                      <a16:creationId xmlns:a16="http://schemas.microsoft.com/office/drawing/2014/main" id="{4F4D9B64-A1C1-4826-87ED-65A6399AB1FC}"/>
                    </a:ext>
                  </a:extLst>
                </p14:cNvPr>
                <p14:cNvContentPartPr/>
                <p14:nvPr/>
              </p14:nvContentPartPr>
              <p14:xfrm>
                <a:off x="3737640" y="6205587"/>
                <a:ext cx="95400" cy="56160"/>
              </p14:xfrm>
            </p:contentPart>
          </mc:Choice>
          <mc:Fallback xmlns="">
            <p:pic>
              <p:nvPicPr>
                <p:cNvPr id="46" name="筆跡 45">
                  <a:extLst>
                    <a:ext uri="{FF2B5EF4-FFF2-40B4-BE49-F238E27FC236}">
                      <a16:creationId xmlns:a16="http://schemas.microsoft.com/office/drawing/2014/main" id="{4F4D9B64-A1C1-4826-87ED-65A6399AB1FC}"/>
                    </a:ext>
                  </a:extLst>
                </p:cNvPr>
                <p:cNvPicPr/>
                <p:nvPr/>
              </p:nvPicPr>
              <p:blipFill>
                <a:blip r:embed="rId85"/>
                <a:stretch>
                  <a:fillRect/>
                </a:stretch>
              </p:blipFill>
              <p:spPr>
                <a:xfrm>
                  <a:off x="3728640" y="6196947"/>
                  <a:ext cx="1130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7" name="筆跡 46">
                  <a:extLst>
                    <a:ext uri="{FF2B5EF4-FFF2-40B4-BE49-F238E27FC236}">
                      <a16:creationId xmlns:a16="http://schemas.microsoft.com/office/drawing/2014/main" id="{4D673BAC-BF5F-4510-A970-4594FFF49FBC}"/>
                    </a:ext>
                  </a:extLst>
                </p14:cNvPr>
                <p14:cNvContentPartPr/>
                <p14:nvPr/>
              </p14:nvContentPartPr>
              <p14:xfrm>
                <a:off x="3967320" y="6005427"/>
                <a:ext cx="360" cy="398880"/>
              </p14:xfrm>
            </p:contentPart>
          </mc:Choice>
          <mc:Fallback xmlns="">
            <p:pic>
              <p:nvPicPr>
                <p:cNvPr id="47" name="筆跡 46">
                  <a:extLst>
                    <a:ext uri="{FF2B5EF4-FFF2-40B4-BE49-F238E27FC236}">
                      <a16:creationId xmlns:a16="http://schemas.microsoft.com/office/drawing/2014/main" id="{4D673BAC-BF5F-4510-A970-4594FFF49FBC}"/>
                    </a:ext>
                  </a:extLst>
                </p:cNvPr>
                <p:cNvPicPr/>
                <p:nvPr/>
              </p:nvPicPr>
              <p:blipFill>
                <a:blip r:embed="rId87"/>
                <a:stretch>
                  <a:fillRect/>
                </a:stretch>
              </p:blipFill>
              <p:spPr>
                <a:xfrm>
                  <a:off x="3958680" y="5996787"/>
                  <a:ext cx="18000" cy="4165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8" name="筆跡 47">
                  <a:extLst>
                    <a:ext uri="{FF2B5EF4-FFF2-40B4-BE49-F238E27FC236}">
                      <a16:creationId xmlns:a16="http://schemas.microsoft.com/office/drawing/2014/main" id="{0D490743-EA85-4ED5-847D-F933EBF50F13}"/>
                    </a:ext>
                  </a:extLst>
                </p14:cNvPr>
                <p14:cNvContentPartPr/>
                <p14:nvPr/>
              </p14:nvContentPartPr>
              <p14:xfrm>
                <a:off x="4085040" y="5924787"/>
                <a:ext cx="5760" cy="275760"/>
              </p14:xfrm>
            </p:contentPart>
          </mc:Choice>
          <mc:Fallback xmlns="">
            <p:pic>
              <p:nvPicPr>
                <p:cNvPr id="48" name="筆跡 47">
                  <a:extLst>
                    <a:ext uri="{FF2B5EF4-FFF2-40B4-BE49-F238E27FC236}">
                      <a16:creationId xmlns:a16="http://schemas.microsoft.com/office/drawing/2014/main" id="{0D490743-EA85-4ED5-847D-F933EBF50F13}"/>
                    </a:ext>
                  </a:extLst>
                </p:cNvPr>
                <p:cNvPicPr/>
                <p:nvPr/>
              </p:nvPicPr>
              <p:blipFill>
                <a:blip r:embed="rId89"/>
                <a:stretch>
                  <a:fillRect/>
                </a:stretch>
              </p:blipFill>
              <p:spPr>
                <a:xfrm>
                  <a:off x="4076400" y="5915787"/>
                  <a:ext cx="2340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9" name="筆跡 48">
                  <a:extLst>
                    <a:ext uri="{FF2B5EF4-FFF2-40B4-BE49-F238E27FC236}">
                      <a16:creationId xmlns:a16="http://schemas.microsoft.com/office/drawing/2014/main" id="{DE1BFD82-9DA9-4AFA-A968-AD5A49DC7476}"/>
                    </a:ext>
                  </a:extLst>
                </p14:cNvPr>
                <p14:cNvContentPartPr/>
                <p14:nvPr/>
              </p14:nvContentPartPr>
              <p14:xfrm>
                <a:off x="4102320" y="6338427"/>
                <a:ext cx="360" cy="360"/>
              </p14:xfrm>
            </p:contentPart>
          </mc:Choice>
          <mc:Fallback xmlns="">
            <p:pic>
              <p:nvPicPr>
                <p:cNvPr id="49" name="筆跡 48">
                  <a:extLst>
                    <a:ext uri="{FF2B5EF4-FFF2-40B4-BE49-F238E27FC236}">
                      <a16:creationId xmlns:a16="http://schemas.microsoft.com/office/drawing/2014/main" id="{DE1BFD82-9DA9-4AFA-A968-AD5A49DC7476}"/>
                    </a:ext>
                  </a:extLst>
                </p:cNvPr>
                <p:cNvPicPr/>
                <p:nvPr/>
              </p:nvPicPr>
              <p:blipFill>
                <a:blip r:embed="rId91"/>
                <a:stretch>
                  <a:fillRect/>
                </a:stretch>
              </p:blipFill>
              <p:spPr>
                <a:xfrm>
                  <a:off x="4093320" y="632978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0" name="筆跡 49">
                  <a:extLst>
                    <a:ext uri="{FF2B5EF4-FFF2-40B4-BE49-F238E27FC236}">
                      <a16:creationId xmlns:a16="http://schemas.microsoft.com/office/drawing/2014/main" id="{DDB94C8C-94E3-44B2-B4E5-7E72EB20E05E}"/>
                    </a:ext>
                  </a:extLst>
                </p14:cNvPr>
                <p14:cNvContentPartPr/>
                <p14:nvPr/>
              </p14:nvContentPartPr>
              <p14:xfrm>
                <a:off x="4253880" y="6015147"/>
                <a:ext cx="102960" cy="29160"/>
              </p14:xfrm>
            </p:contentPart>
          </mc:Choice>
          <mc:Fallback xmlns="">
            <p:pic>
              <p:nvPicPr>
                <p:cNvPr id="50" name="筆跡 49">
                  <a:extLst>
                    <a:ext uri="{FF2B5EF4-FFF2-40B4-BE49-F238E27FC236}">
                      <a16:creationId xmlns:a16="http://schemas.microsoft.com/office/drawing/2014/main" id="{DDB94C8C-94E3-44B2-B4E5-7E72EB20E05E}"/>
                    </a:ext>
                  </a:extLst>
                </p:cNvPr>
                <p:cNvPicPr/>
                <p:nvPr/>
              </p:nvPicPr>
              <p:blipFill>
                <a:blip r:embed="rId93"/>
                <a:stretch>
                  <a:fillRect/>
                </a:stretch>
              </p:blipFill>
              <p:spPr>
                <a:xfrm>
                  <a:off x="4245240" y="6006147"/>
                  <a:ext cx="1206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1" name="筆跡 50">
                  <a:extLst>
                    <a:ext uri="{FF2B5EF4-FFF2-40B4-BE49-F238E27FC236}">
                      <a16:creationId xmlns:a16="http://schemas.microsoft.com/office/drawing/2014/main" id="{07F81034-8B67-44F6-BC45-2CA9682E1337}"/>
                    </a:ext>
                  </a:extLst>
                </p14:cNvPr>
                <p14:cNvContentPartPr/>
                <p14:nvPr/>
              </p14:nvContentPartPr>
              <p14:xfrm>
                <a:off x="4251720" y="6145827"/>
                <a:ext cx="130680" cy="13680"/>
              </p14:xfrm>
            </p:contentPart>
          </mc:Choice>
          <mc:Fallback xmlns="">
            <p:pic>
              <p:nvPicPr>
                <p:cNvPr id="51" name="筆跡 50">
                  <a:extLst>
                    <a:ext uri="{FF2B5EF4-FFF2-40B4-BE49-F238E27FC236}">
                      <a16:creationId xmlns:a16="http://schemas.microsoft.com/office/drawing/2014/main" id="{07F81034-8B67-44F6-BC45-2CA9682E1337}"/>
                    </a:ext>
                  </a:extLst>
                </p:cNvPr>
                <p:cNvPicPr/>
                <p:nvPr/>
              </p:nvPicPr>
              <p:blipFill>
                <a:blip r:embed="rId95"/>
                <a:stretch>
                  <a:fillRect/>
                </a:stretch>
              </p:blipFill>
              <p:spPr>
                <a:xfrm>
                  <a:off x="4243080" y="6137187"/>
                  <a:ext cx="1483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2" name="筆跡 51">
                  <a:extLst>
                    <a:ext uri="{FF2B5EF4-FFF2-40B4-BE49-F238E27FC236}">
                      <a16:creationId xmlns:a16="http://schemas.microsoft.com/office/drawing/2014/main" id="{2E435FF4-1B60-48A9-87B2-6A442B554FCC}"/>
                    </a:ext>
                  </a:extLst>
                </p14:cNvPr>
                <p14:cNvContentPartPr/>
                <p14:nvPr/>
              </p14:nvContentPartPr>
              <p14:xfrm>
                <a:off x="4527840" y="5872587"/>
                <a:ext cx="31320" cy="446760"/>
              </p14:xfrm>
            </p:contentPart>
          </mc:Choice>
          <mc:Fallback xmlns="">
            <p:pic>
              <p:nvPicPr>
                <p:cNvPr id="52" name="筆跡 51">
                  <a:extLst>
                    <a:ext uri="{FF2B5EF4-FFF2-40B4-BE49-F238E27FC236}">
                      <a16:creationId xmlns:a16="http://schemas.microsoft.com/office/drawing/2014/main" id="{2E435FF4-1B60-48A9-87B2-6A442B554FCC}"/>
                    </a:ext>
                  </a:extLst>
                </p:cNvPr>
                <p:cNvPicPr/>
                <p:nvPr/>
              </p:nvPicPr>
              <p:blipFill>
                <a:blip r:embed="rId97"/>
                <a:stretch>
                  <a:fillRect/>
                </a:stretch>
              </p:blipFill>
              <p:spPr>
                <a:xfrm>
                  <a:off x="4518840" y="5863947"/>
                  <a:ext cx="4896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7" name="筆跡 56">
                  <a:extLst>
                    <a:ext uri="{FF2B5EF4-FFF2-40B4-BE49-F238E27FC236}">
                      <a16:creationId xmlns:a16="http://schemas.microsoft.com/office/drawing/2014/main" id="{4F739A11-1D1F-416F-A9CB-6F25F2C7FDBE}"/>
                    </a:ext>
                  </a:extLst>
                </p14:cNvPr>
                <p14:cNvContentPartPr/>
                <p14:nvPr/>
              </p14:nvContentPartPr>
              <p14:xfrm>
                <a:off x="3057240" y="6457947"/>
                <a:ext cx="572400" cy="75600"/>
              </p14:xfrm>
            </p:contentPart>
          </mc:Choice>
          <mc:Fallback xmlns="">
            <p:pic>
              <p:nvPicPr>
                <p:cNvPr id="57" name="筆跡 56">
                  <a:extLst>
                    <a:ext uri="{FF2B5EF4-FFF2-40B4-BE49-F238E27FC236}">
                      <a16:creationId xmlns:a16="http://schemas.microsoft.com/office/drawing/2014/main" id="{4F739A11-1D1F-416F-A9CB-6F25F2C7FDBE}"/>
                    </a:ext>
                  </a:extLst>
                </p:cNvPr>
                <p:cNvPicPr/>
                <p:nvPr/>
              </p:nvPicPr>
              <p:blipFill>
                <a:blip r:embed="rId99"/>
                <a:stretch>
                  <a:fillRect/>
                </a:stretch>
              </p:blipFill>
              <p:spPr>
                <a:xfrm>
                  <a:off x="3048600" y="6448947"/>
                  <a:ext cx="59004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8" name="筆跡 57">
                  <a:extLst>
                    <a:ext uri="{FF2B5EF4-FFF2-40B4-BE49-F238E27FC236}">
                      <a16:creationId xmlns:a16="http://schemas.microsoft.com/office/drawing/2014/main" id="{9424E1ED-E065-4FE1-AF9E-2A3063A971B5}"/>
                    </a:ext>
                  </a:extLst>
                </p14:cNvPr>
                <p14:cNvContentPartPr/>
                <p14:nvPr/>
              </p14:nvContentPartPr>
              <p14:xfrm>
                <a:off x="3108720" y="6592587"/>
                <a:ext cx="554400" cy="56160"/>
              </p14:xfrm>
            </p:contentPart>
          </mc:Choice>
          <mc:Fallback xmlns="">
            <p:pic>
              <p:nvPicPr>
                <p:cNvPr id="58" name="筆跡 57">
                  <a:extLst>
                    <a:ext uri="{FF2B5EF4-FFF2-40B4-BE49-F238E27FC236}">
                      <a16:creationId xmlns:a16="http://schemas.microsoft.com/office/drawing/2014/main" id="{9424E1ED-E065-4FE1-AF9E-2A3063A971B5}"/>
                    </a:ext>
                  </a:extLst>
                </p:cNvPr>
                <p:cNvPicPr/>
                <p:nvPr/>
              </p:nvPicPr>
              <p:blipFill>
                <a:blip r:embed="rId101"/>
                <a:stretch>
                  <a:fillRect/>
                </a:stretch>
              </p:blipFill>
              <p:spPr>
                <a:xfrm>
                  <a:off x="3099720" y="6583587"/>
                  <a:ext cx="572040" cy="7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2">
            <p14:nvContentPartPr>
              <p14:cNvPr id="60" name="筆跡 59">
                <a:extLst>
                  <a:ext uri="{FF2B5EF4-FFF2-40B4-BE49-F238E27FC236}">
                    <a16:creationId xmlns:a16="http://schemas.microsoft.com/office/drawing/2014/main" id="{A926366E-4E87-4AAE-8F78-414B208C2B10}"/>
                  </a:ext>
                </a:extLst>
              </p14:cNvPr>
              <p14:cNvContentPartPr/>
              <p14:nvPr/>
            </p14:nvContentPartPr>
            <p14:xfrm>
              <a:off x="7642920" y="6213507"/>
              <a:ext cx="263520" cy="2160"/>
            </p14:xfrm>
          </p:contentPart>
        </mc:Choice>
        <mc:Fallback xmlns="">
          <p:pic>
            <p:nvPicPr>
              <p:cNvPr id="60" name="筆跡 59">
                <a:extLst>
                  <a:ext uri="{FF2B5EF4-FFF2-40B4-BE49-F238E27FC236}">
                    <a16:creationId xmlns:a16="http://schemas.microsoft.com/office/drawing/2014/main" id="{A926366E-4E87-4AAE-8F78-414B208C2B10}"/>
                  </a:ext>
                </a:extLst>
              </p:cNvPr>
              <p:cNvPicPr/>
              <p:nvPr/>
            </p:nvPicPr>
            <p:blipFill>
              <a:blip r:embed="rId103"/>
              <a:stretch>
                <a:fillRect/>
              </a:stretch>
            </p:blipFill>
            <p:spPr>
              <a:xfrm>
                <a:off x="7634280" y="6204507"/>
                <a:ext cx="2811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1" name="筆跡 60">
                <a:extLst>
                  <a:ext uri="{FF2B5EF4-FFF2-40B4-BE49-F238E27FC236}">
                    <a16:creationId xmlns:a16="http://schemas.microsoft.com/office/drawing/2014/main" id="{74BCA38B-6EEF-41C5-8B6D-17E032906FC5}"/>
                  </a:ext>
                </a:extLst>
              </p14:cNvPr>
              <p14:cNvContentPartPr/>
              <p14:nvPr/>
            </p14:nvContentPartPr>
            <p14:xfrm>
              <a:off x="7587480" y="6375147"/>
              <a:ext cx="426960" cy="48600"/>
            </p14:xfrm>
          </p:contentPart>
        </mc:Choice>
        <mc:Fallback xmlns="">
          <p:pic>
            <p:nvPicPr>
              <p:cNvPr id="61" name="筆跡 60">
                <a:extLst>
                  <a:ext uri="{FF2B5EF4-FFF2-40B4-BE49-F238E27FC236}">
                    <a16:creationId xmlns:a16="http://schemas.microsoft.com/office/drawing/2014/main" id="{74BCA38B-6EEF-41C5-8B6D-17E032906FC5}"/>
                  </a:ext>
                </a:extLst>
              </p:cNvPr>
              <p:cNvPicPr/>
              <p:nvPr/>
            </p:nvPicPr>
            <p:blipFill>
              <a:blip r:embed="rId105"/>
              <a:stretch>
                <a:fillRect/>
              </a:stretch>
            </p:blipFill>
            <p:spPr>
              <a:xfrm>
                <a:off x="7578480" y="6366147"/>
                <a:ext cx="444600" cy="6624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伽瑪分布</a:t>
            </a:r>
          </a:p>
        </p:txBody>
      </p:sp>
      <p:pic>
        <p:nvPicPr>
          <p:cNvPr id="9" name="Picture 2"/>
          <p:cNvPicPr>
            <a:picLocks noGrp="1" noChangeAspect="1" noChangeArrowheads="1"/>
          </p:cNvPicPr>
          <p:nvPr>
            <p:ph idx="1"/>
          </p:nvPr>
        </p:nvPicPr>
        <p:blipFill>
          <a:blip r:embed="rId2" cstate="print"/>
          <a:srcRect t="2097"/>
          <a:stretch>
            <a:fillRect/>
          </a:stretch>
        </p:blipFill>
        <p:spPr bwMode="auto">
          <a:xfrm>
            <a:off x="323851" y="1628800"/>
            <a:ext cx="6984262" cy="235212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544CAFAB-30C7-4234-98AE-E57E6D93FC30}"/>
              </a:ext>
            </a:extLst>
          </p:cNvPr>
          <p:cNvSpPr>
            <a:spLocks noGrp="1"/>
          </p:cNvSpPr>
          <p:nvPr>
            <p:ph type="sldNum" sz="quarter" idx="12"/>
          </p:nvPr>
        </p:nvSpPr>
        <p:spPr/>
        <p:txBody>
          <a:bodyPr/>
          <a:lstStyle/>
          <a:p>
            <a:fld id="{8632C2C5-20A0-4062-ADB6-29D76B962CAE}" type="slidenum">
              <a:rPr lang="zh-TW" altLang="en-US" smtClean="0"/>
              <a:pPr/>
              <a:t>55</a:t>
            </a:fld>
            <a:endParaRPr lang="zh-TW" altLang="en-US"/>
          </a:p>
        </p:txBody>
      </p:sp>
      <p:grpSp>
        <p:nvGrpSpPr>
          <p:cNvPr id="6" name="群組 5">
            <a:extLst>
              <a:ext uri="{FF2B5EF4-FFF2-40B4-BE49-F238E27FC236}">
                <a16:creationId xmlns:a16="http://schemas.microsoft.com/office/drawing/2014/main" id="{98E49034-97E2-43A0-A0B8-EDA9CD6584F6}"/>
              </a:ext>
            </a:extLst>
          </p:cNvPr>
          <p:cNvGrpSpPr/>
          <p:nvPr/>
        </p:nvGrpSpPr>
        <p:grpSpPr>
          <a:xfrm>
            <a:off x="467544" y="4077072"/>
            <a:ext cx="3626427" cy="2076648"/>
            <a:chOff x="873565" y="4016648"/>
            <a:chExt cx="4670280" cy="2720520"/>
          </a:xfrm>
        </p:grpSpPr>
        <p:grpSp>
          <p:nvGrpSpPr>
            <p:cNvPr id="210" name="群組 209">
              <a:extLst>
                <a:ext uri="{FF2B5EF4-FFF2-40B4-BE49-F238E27FC236}">
                  <a16:creationId xmlns:a16="http://schemas.microsoft.com/office/drawing/2014/main" id="{F526B478-DB26-4A26-B267-CE34A674E20F}"/>
                </a:ext>
              </a:extLst>
            </p:cNvPr>
            <p:cNvGrpSpPr/>
            <p:nvPr/>
          </p:nvGrpSpPr>
          <p:grpSpPr>
            <a:xfrm>
              <a:off x="2576005" y="6056048"/>
              <a:ext cx="1142640" cy="681120"/>
              <a:chOff x="2576005" y="6056048"/>
              <a:chExt cx="1142640" cy="681120"/>
            </a:xfrm>
          </p:grpSpPr>
          <mc:AlternateContent xmlns:mc="http://schemas.openxmlformats.org/markup-compatibility/2006" xmlns:p14="http://schemas.microsoft.com/office/powerpoint/2010/main">
            <mc:Choice Requires="p14">
              <p:contentPart p14:bwMode="auto" r:id="rId3">
                <p14:nvContentPartPr>
                  <p14:cNvPr id="198" name="筆跡 197">
                    <a:extLst>
                      <a:ext uri="{FF2B5EF4-FFF2-40B4-BE49-F238E27FC236}">
                        <a16:creationId xmlns:a16="http://schemas.microsoft.com/office/drawing/2014/main" id="{B2C6A19D-DBF8-45E0-A134-8CDEB2758244}"/>
                      </a:ext>
                    </a:extLst>
                  </p14:cNvPr>
                  <p14:cNvContentPartPr/>
                  <p14:nvPr/>
                </p14:nvContentPartPr>
                <p14:xfrm>
                  <a:off x="2576005" y="6056048"/>
                  <a:ext cx="201240" cy="346680"/>
                </p14:xfrm>
              </p:contentPart>
            </mc:Choice>
            <mc:Fallback xmlns="">
              <p:pic>
                <p:nvPicPr>
                  <p:cNvPr id="198" name="筆跡 197">
                    <a:extLst>
                      <a:ext uri="{FF2B5EF4-FFF2-40B4-BE49-F238E27FC236}">
                        <a16:creationId xmlns:a16="http://schemas.microsoft.com/office/drawing/2014/main" id="{B2C6A19D-DBF8-45E0-A134-8CDEB2758244}"/>
                      </a:ext>
                    </a:extLst>
                  </p:cNvPr>
                  <p:cNvPicPr/>
                  <p:nvPr/>
                </p:nvPicPr>
                <p:blipFill>
                  <a:blip r:embed="rId67"/>
                  <a:stretch>
                    <a:fillRect/>
                  </a:stretch>
                </p:blipFill>
                <p:spPr>
                  <a:xfrm>
                    <a:off x="2567365" y="6047408"/>
                    <a:ext cx="2188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99" name="筆跡 198">
                    <a:extLst>
                      <a:ext uri="{FF2B5EF4-FFF2-40B4-BE49-F238E27FC236}">
                        <a16:creationId xmlns:a16="http://schemas.microsoft.com/office/drawing/2014/main" id="{A89BC704-4C43-422F-A5C5-690F907FECF6}"/>
                      </a:ext>
                    </a:extLst>
                  </p14:cNvPr>
                  <p14:cNvContentPartPr/>
                  <p14:nvPr/>
                </p14:nvContentPartPr>
                <p14:xfrm>
                  <a:off x="2664925" y="6266648"/>
                  <a:ext cx="41400" cy="49320"/>
                </p14:xfrm>
              </p:contentPart>
            </mc:Choice>
            <mc:Fallback xmlns="">
              <p:pic>
                <p:nvPicPr>
                  <p:cNvPr id="199" name="筆跡 198">
                    <a:extLst>
                      <a:ext uri="{FF2B5EF4-FFF2-40B4-BE49-F238E27FC236}">
                        <a16:creationId xmlns:a16="http://schemas.microsoft.com/office/drawing/2014/main" id="{A89BC704-4C43-422F-A5C5-690F907FECF6}"/>
                      </a:ext>
                    </a:extLst>
                  </p:cNvPr>
                  <p:cNvPicPr/>
                  <p:nvPr/>
                </p:nvPicPr>
                <p:blipFill>
                  <a:blip r:embed="rId69"/>
                  <a:stretch>
                    <a:fillRect/>
                  </a:stretch>
                </p:blipFill>
                <p:spPr>
                  <a:xfrm>
                    <a:off x="2656285" y="6258008"/>
                    <a:ext cx="590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00" name="筆跡 199">
                    <a:extLst>
                      <a:ext uri="{FF2B5EF4-FFF2-40B4-BE49-F238E27FC236}">
                        <a16:creationId xmlns:a16="http://schemas.microsoft.com/office/drawing/2014/main" id="{B3A382CF-9894-47C5-A6ED-6A12B8FB5ED0}"/>
                      </a:ext>
                    </a:extLst>
                  </p14:cNvPr>
                  <p14:cNvContentPartPr/>
                  <p14:nvPr/>
                </p14:nvContentPartPr>
                <p14:xfrm>
                  <a:off x="2585005" y="6266648"/>
                  <a:ext cx="234000" cy="470520"/>
                </p14:xfrm>
              </p:contentPart>
            </mc:Choice>
            <mc:Fallback xmlns="">
              <p:pic>
                <p:nvPicPr>
                  <p:cNvPr id="200" name="筆跡 199">
                    <a:extLst>
                      <a:ext uri="{FF2B5EF4-FFF2-40B4-BE49-F238E27FC236}">
                        <a16:creationId xmlns:a16="http://schemas.microsoft.com/office/drawing/2014/main" id="{B3A382CF-9894-47C5-A6ED-6A12B8FB5ED0}"/>
                      </a:ext>
                    </a:extLst>
                  </p:cNvPr>
                  <p:cNvPicPr/>
                  <p:nvPr/>
                </p:nvPicPr>
                <p:blipFill>
                  <a:blip r:embed="rId71"/>
                  <a:stretch>
                    <a:fillRect/>
                  </a:stretch>
                </p:blipFill>
                <p:spPr>
                  <a:xfrm>
                    <a:off x="2576365" y="6258008"/>
                    <a:ext cx="251640" cy="488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01" name="筆跡 200">
                    <a:extLst>
                      <a:ext uri="{FF2B5EF4-FFF2-40B4-BE49-F238E27FC236}">
                        <a16:creationId xmlns:a16="http://schemas.microsoft.com/office/drawing/2014/main" id="{7294ED27-F596-4696-A047-72CD6AA730AF}"/>
                      </a:ext>
                    </a:extLst>
                  </p14:cNvPr>
                  <p14:cNvContentPartPr/>
                  <p14:nvPr/>
                </p14:nvContentPartPr>
                <p14:xfrm>
                  <a:off x="2690125" y="6505328"/>
                  <a:ext cx="78120" cy="138240"/>
                </p14:xfrm>
              </p:contentPart>
            </mc:Choice>
            <mc:Fallback xmlns="">
              <p:pic>
                <p:nvPicPr>
                  <p:cNvPr id="201" name="筆跡 200">
                    <a:extLst>
                      <a:ext uri="{FF2B5EF4-FFF2-40B4-BE49-F238E27FC236}">
                        <a16:creationId xmlns:a16="http://schemas.microsoft.com/office/drawing/2014/main" id="{7294ED27-F596-4696-A047-72CD6AA730AF}"/>
                      </a:ext>
                    </a:extLst>
                  </p:cNvPr>
                  <p:cNvPicPr/>
                  <p:nvPr/>
                </p:nvPicPr>
                <p:blipFill>
                  <a:blip r:embed="rId73"/>
                  <a:stretch>
                    <a:fillRect/>
                  </a:stretch>
                </p:blipFill>
                <p:spPr>
                  <a:xfrm>
                    <a:off x="2681485" y="6496328"/>
                    <a:ext cx="957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02" name="筆跡 201">
                    <a:extLst>
                      <a:ext uri="{FF2B5EF4-FFF2-40B4-BE49-F238E27FC236}">
                        <a16:creationId xmlns:a16="http://schemas.microsoft.com/office/drawing/2014/main" id="{D0574810-F359-4B03-A7BD-BF07D231C77F}"/>
                      </a:ext>
                    </a:extLst>
                  </p14:cNvPr>
                  <p14:cNvContentPartPr/>
                  <p14:nvPr/>
                </p14:nvContentPartPr>
                <p14:xfrm>
                  <a:off x="2895685" y="6304088"/>
                  <a:ext cx="119160" cy="229680"/>
                </p14:xfrm>
              </p:contentPart>
            </mc:Choice>
            <mc:Fallback xmlns="">
              <p:pic>
                <p:nvPicPr>
                  <p:cNvPr id="202" name="筆跡 201">
                    <a:extLst>
                      <a:ext uri="{FF2B5EF4-FFF2-40B4-BE49-F238E27FC236}">
                        <a16:creationId xmlns:a16="http://schemas.microsoft.com/office/drawing/2014/main" id="{D0574810-F359-4B03-A7BD-BF07D231C77F}"/>
                      </a:ext>
                    </a:extLst>
                  </p:cNvPr>
                  <p:cNvPicPr/>
                  <p:nvPr/>
                </p:nvPicPr>
                <p:blipFill>
                  <a:blip r:embed="rId75"/>
                  <a:stretch>
                    <a:fillRect/>
                  </a:stretch>
                </p:blipFill>
                <p:spPr>
                  <a:xfrm>
                    <a:off x="2887045" y="6295448"/>
                    <a:ext cx="13680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03" name="筆跡 202">
                    <a:extLst>
                      <a:ext uri="{FF2B5EF4-FFF2-40B4-BE49-F238E27FC236}">
                        <a16:creationId xmlns:a16="http://schemas.microsoft.com/office/drawing/2014/main" id="{E0FA2952-DB27-47C4-8128-82BE64A0329E}"/>
                      </a:ext>
                    </a:extLst>
                  </p14:cNvPr>
                  <p14:cNvContentPartPr/>
                  <p14:nvPr/>
                </p14:nvContentPartPr>
                <p14:xfrm>
                  <a:off x="3054085" y="6182408"/>
                  <a:ext cx="153000" cy="309240"/>
                </p14:xfrm>
              </p:contentPart>
            </mc:Choice>
            <mc:Fallback xmlns="">
              <p:pic>
                <p:nvPicPr>
                  <p:cNvPr id="203" name="筆跡 202">
                    <a:extLst>
                      <a:ext uri="{FF2B5EF4-FFF2-40B4-BE49-F238E27FC236}">
                        <a16:creationId xmlns:a16="http://schemas.microsoft.com/office/drawing/2014/main" id="{E0FA2952-DB27-47C4-8128-82BE64A0329E}"/>
                      </a:ext>
                    </a:extLst>
                  </p:cNvPr>
                  <p:cNvPicPr/>
                  <p:nvPr/>
                </p:nvPicPr>
                <p:blipFill>
                  <a:blip r:embed="rId77"/>
                  <a:stretch>
                    <a:fillRect/>
                  </a:stretch>
                </p:blipFill>
                <p:spPr>
                  <a:xfrm>
                    <a:off x="3045085" y="6173768"/>
                    <a:ext cx="17064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04" name="筆跡 203">
                    <a:extLst>
                      <a:ext uri="{FF2B5EF4-FFF2-40B4-BE49-F238E27FC236}">
                        <a16:creationId xmlns:a16="http://schemas.microsoft.com/office/drawing/2014/main" id="{3D01E9C6-2F90-47F8-99D4-398B3A6C29A3}"/>
                      </a:ext>
                    </a:extLst>
                  </p14:cNvPr>
                  <p14:cNvContentPartPr/>
                  <p14:nvPr/>
                </p14:nvContentPartPr>
                <p14:xfrm>
                  <a:off x="3073885" y="6371408"/>
                  <a:ext cx="192240" cy="83160"/>
                </p14:xfrm>
              </p:contentPart>
            </mc:Choice>
            <mc:Fallback xmlns="">
              <p:pic>
                <p:nvPicPr>
                  <p:cNvPr id="204" name="筆跡 203">
                    <a:extLst>
                      <a:ext uri="{FF2B5EF4-FFF2-40B4-BE49-F238E27FC236}">
                        <a16:creationId xmlns:a16="http://schemas.microsoft.com/office/drawing/2014/main" id="{3D01E9C6-2F90-47F8-99D4-398B3A6C29A3}"/>
                      </a:ext>
                    </a:extLst>
                  </p:cNvPr>
                  <p:cNvPicPr/>
                  <p:nvPr/>
                </p:nvPicPr>
                <p:blipFill>
                  <a:blip r:embed="rId79"/>
                  <a:stretch>
                    <a:fillRect/>
                  </a:stretch>
                </p:blipFill>
                <p:spPr>
                  <a:xfrm>
                    <a:off x="3065245" y="6362408"/>
                    <a:ext cx="20988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05" name="筆跡 204">
                    <a:extLst>
                      <a:ext uri="{FF2B5EF4-FFF2-40B4-BE49-F238E27FC236}">
                        <a16:creationId xmlns:a16="http://schemas.microsoft.com/office/drawing/2014/main" id="{AD016F90-4B95-4272-883F-19FB596AC2A5}"/>
                      </a:ext>
                    </a:extLst>
                  </p14:cNvPr>
                  <p14:cNvContentPartPr/>
                  <p14:nvPr/>
                </p14:nvContentPartPr>
                <p14:xfrm>
                  <a:off x="3021325" y="6376808"/>
                  <a:ext cx="130680" cy="253080"/>
                </p14:xfrm>
              </p:contentPart>
            </mc:Choice>
            <mc:Fallback xmlns="">
              <p:pic>
                <p:nvPicPr>
                  <p:cNvPr id="205" name="筆跡 204">
                    <a:extLst>
                      <a:ext uri="{FF2B5EF4-FFF2-40B4-BE49-F238E27FC236}">
                        <a16:creationId xmlns:a16="http://schemas.microsoft.com/office/drawing/2014/main" id="{AD016F90-4B95-4272-883F-19FB596AC2A5}"/>
                      </a:ext>
                    </a:extLst>
                  </p:cNvPr>
                  <p:cNvPicPr/>
                  <p:nvPr/>
                </p:nvPicPr>
                <p:blipFill>
                  <a:blip r:embed="rId81"/>
                  <a:stretch>
                    <a:fillRect/>
                  </a:stretch>
                </p:blipFill>
                <p:spPr>
                  <a:xfrm>
                    <a:off x="3012685" y="6367808"/>
                    <a:ext cx="14832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06" name="筆跡 205">
                    <a:extLst>
                      <a:ext uri="{FF2B5EF4-FFF2-40B4-BE49-F238E27FC236}">
                        <a16:creationId xmlns:a16="http://schemas.microsoft.com/office/drawing/2014/main" id="{9B2E4F70-C2C2-4634-87B9-913366FA6FFC}"/>
                      </a:ext>
                    </a:extLst>
                  </p14:cNvPr>
                  <p14:cNvContentPartPr/>
                  <p14:nvPr/>
                </p14:nvContentPartPr>
                <p14:xfrm>
                  <a:off x="3142645" y="6566168"/>
                  <a:ext cx="119160" cy="98640"/>
                </p14:xfrm>
              </p:contentPart>
            </mc:Choice>
            <mc:Fallback xmlns="">
              <p:pic>
                <p:nvPicPr>
                  <p:cNvPr id="206" name="筆跡 205">
                    <a:extLst>
                      <a:ext uri="{FF2B5EF4-FFF2-40B4-BE49-F238E27FC236}">
                        <a16:creationId xmlns:a16="http://schemas.microsoft.com/office/drawing/2014/main" id="{9B2E4F70-C2C2-4634-87B9-913366FA6FFC}"/>
                      </a:ext>
                    </a:extLst>
                  </p:cNvPr>
                  <p:cNvPicPr/>
                  <p:nvPr/>
                </p:nvPicPr>
                <p:blipFill>
                  <a:blip r:embed="rId83"/>
                  <a:stretch>
                    <a:fillRect/>
                  </a:stretch>
                </p:blipFill>
                <p:spPr>
                  <a:xfrm>
                    <a:off x="3133645" y="6557168"/>
                    <a:ext cx="13680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07" name="筆跡 206">
                    <a:extLst>
                      <a:ext uri="{FF2B5EF4-FFF2-40B4-BE49-F238E27FC236}">
                        <a16:creationId xmlns:a16="http://schemas.microsoft.com/office/drawing/2014/main" id="{73AA8579-99ED-407A-BA48-003B187FB422}"/>
                      </a:ext>
                    </a:extLst>
                  </p14:cNvPr>
                  <p14:cNvContentPartPr/>
                  <p14:nvPr/>
                </p14:nvContentPartPr>
                <p14:xfrm>
                  <a:off x="3366565" y="6222368"/>
                  <a:ext cx="326880" cy="68040"/>
                </p14:xfrm>
              </p:contentPart>
            </mc:Choice>
            <mc:Fallback xmlns="">
              <p:pic>
                <p:nvPicPr>
                  <p:cNvPr id="207" name="筆跡 206">
                    <a:extLst>
                      <a:ext uri="{FF2B5EF4-FFF2-40B4-BE49-F238E27FC236}">
                        <a16:creationId xmlns:a16="http://schemas.microsoft.com/office/drawing/2014/main" id="{73AA8579-99ED-407A-BA48-003B187FB422}"/>
                      </a:ext>
                    </a:extLst>
                  </p:cNvPr>
                  <p:cNvPicPr/>
                  <p:nvPr/>
                </p:nvPicPr>
                <p:blipFill>
                  <a:blip r:embed="rId85"/>
                  <a:stretch>
                    <a:fillRect/>
                  </a:stretch>
                </p:blipFill>
                <p:spPr>
                  <a:xfrm>
                    <a:off x="3357565" y="6213368"/>
                    <a:ext cx="34452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08" name="筆跡 207">
                    <a:extLst>
                      <a:ext uri="{FF2B5EF4-FFF2-40B4-BE49-F238E27FC236}">
                        <a16:creationId xmlns:a16="http://schemas.microsoft.com/office/drawing/2014/main" id="{2FDA24B6-808F-4F16-AC2D-FDD179A3336A}"/>
                      </a:ext>
                    </a:extLst>
                  </p14:cNvPr>
                  <p14:cNvContentPartPr/>
                  <p14:nvPr/>
                </p14:nvContentPartPr>
                <p14:xfrm>
                  <a:off x="3361885" y="6196808"/>
                  <a:ext cx="356760" cy="280440"/>
                </p14:xfrm>
              </p:contentPart>
            </mc:Choice>
            <mc:Fallback xmlns="">
              <p:pic>
                <p:nvPicPr>
                  <p:cNvPr id="208" name="筆跡 207">
                    <a:extLst>
                      <a:ext uri="{FF2B5EF4-FFF2-40B4-BE49-F238E27FC236}">
                        <a16:creationId xmlns:a16="http://schemas.microsoft.com/office/drawing/2014/main" id="{2FDA24B6-808F-4F16-AC2D-FDD179A3336A}"/>
                      </a:ext>
                    </a:extLst>
                  </p:cNvPr>
                  <p:cNvPicPr/>
                  <p:nvPr/>
                </p:nvPicPr>
                <p:blipFill>
                  <a:blip r:embed="rId87"/>
                  <a:stretch>
                    <a:fillRect/>
                  </a:stretch>
                </p:blipFill>
                <p:spPr>
                  <a:xfrm>
                    <a:off x="3352885" y="6188168"/>
                    <a:ext cx="37440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09" name="筆跡 208">
                    <a:extLst>
                      <a:ext uri="{FF2B5EF4-FFF2-40B4-BE49-F238E27FC236}">
                        <a16:creationId xmlns:a16="http://schemas.microsoft.com/office/drawing/2014/main" id="{783FCDC5-D3FB-4B6F-B105-12823FFCF737}"/>
                      </a:ext>
                    </a:extLst>
                  </p14:cNvPr>
                  <p14:cNvContentPartPr/>
                  <p14:nvPr/>
                </p14:nvContentPartPr>
                <p14:xfrm>
                  <a:off x="3638365" y="6159008"/>
                  <a:ext cx="48240" cy="28440"/>
                </p14:xfrm>
              </p:contentPart>
            </mc:Choice>
            <mc:Fallback xmlns="">
              <p:pic>
                <p:nvPicPr>
                  <p:cNvPr id="209" name="筆跡 208">
                    <a:extLst>
                      <a:ext uri="{FF2B5EF4-FFF2-40B4-BE49-F238E27FC236}">
                        <a16:creationId xmlns:a16="http://schemas.microsoft.com/office/drawing/2014/main" id="{783FCDC5-D3FB-4B6F-B105-12823FFCF737}"/>
                      </a:ext>
                    </a:extLst>
                  </p:cNvPr>
                  <p:cNvPicPr/>
                  <p:nvPr/>
                </p:nvPicPr>
                <p:blipFill>
                  <a:blip r:embed="rId89"/>
                  <a:stretch>
                    <a:fillRect/>
                  </a:stretch>
                </p:blipFill>
                <p:spPr>
                  <a:xfrm>
                    <a:off x="3629365" y="6150368"/>
                    <a:ext cx="65880" cy="46080"/>
                  </a:xfrm>
                  <a:prstGeom prst="rect">
                    <a:avLst/>
                  </a:prstGeom>
                </p:spPr>
              </p:pic>
            </mc:Fallback>
          </mc:AlternateContent>
        </p:grpSp>
        <p:grpSp>
          <p:nvGrpSpPr>
            <p:cNvPr id="4" name="群組 3">
              <a:extLst>
                <a:ext uri="{FF2B5EF4-FFF2-40B4-BE49-F238E27FC236}">
                  <a16:creationId xmlns:a16="http://schemas.microsoft.com/office/drawing/2014/main" id="{DF4A6330-B4D4-45E1-B6C9-50EF189E8504}"/>
                </a:ext>
              </a:extLst>
            </p:cNvPr>
            <p:cNvGrpSpPr/>
            <p:nvPr/>
          </p:nvGrpSpPr>
          <p:grpSpPr>
            <a:xfrm>
              <a:off x="873565" y="4016648"/>
              <a:ext cx="4670280" cy="2542680"/>
              <a:chOff x="873565" y="4016648"/>
              <a:chExt cx="4670280" cy="2542680"/>
            </a:xfrm>
          </p:grpSpPr>
          <p:sp>
            <p:nvSpPr>
              <p:cNvPr id="5" name="Rectangle 1">
                <a:extLst>
                  <a:ext uri="{FF2B5EF4-FFF2-40B4-BE49-F238E27FC236}">
                    <a16:creationId xmlns:a16="http://schemas.microsoft.com/office/drawing/2014/main" id="{996FAFF8-4652-4C93-9992-40D01F818DF9}"/>
                  </a:ext>
                </a:extLst>
              </p:cNvPr>
              <p:cNvSpPr>
                <a:spLocks noChangeArrowheads="1"/>
              </p:cNvSpPr>
              <p:nvPr/>
            </p:nvSpPr>
            <p:spPr bwMode="auto">
              <a:xfrm>
                <a:off x="1619672" y="6045190"/>
                <a:ext cx="65" cy="33468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90">
                <p14:nvContentPartPr>
                  <p14:cNvPr id="44" name="筆跡 43">
                    <a:extLst>
                      <a:ext uri="{FF2B5EF4-FFF2-40B4-BE49-F238E27FC236}">
                        <a16:creationId xmlns:a16="http://schemas.microsoft.com/office/drawing/2014/main" id="{0B7928C9-EEA8-49EB-A653-910C22F0B46A}"/>
                      </a:ext>
                    </a:extLst>
                  </p14:cNvPr>
                  <p14:cNvContentPartPr/>
                  <p14:nvPr/>
                </p14:nvContentPartPr>
                <p14:xfrm>
                  <a:off x="3697765" y="6079448"/>
                  <a:ext cx="360" cy="360"/>
                </p14:xfrm>
              </p:contentPart>
            </mc:Choice>
            <mc:Fallback xmlns="">
              <p:pic>
                <p:nvPicPr>
                  <p:cNvPr id="44" name="筆跡 43">
                    <a:extLst>
                      <a:ext uri="{FF2B5EF4-FFF2-40B4-BE49-F238E27FC236}">
                        <a16:creationId xmlns:a16="http://schemas.microsoft.com/office/drawing/2014/main" id="{0B7928C9-EEA8-49EB-A653-910C22F0B46A}"/>
                      </a:ext>
                    </a:extLst>
                  </p:cNvPr>
                  <p:cNvPicPr/>
                  <p:nvPr/>
                </p:nvPicPr>
                <p:blipFill>
                  <a:blip r:embed="rId91"/>
                  <a:stretch>
                    <a:fillRect/>
                  </a:stretch>
                </p:blipFill>
                <p:spPr>
                  <a:xfrm>
                    <a:off x="3688765" y="6070448"/>
                    <a:ext cx="18000" cy="18000"/>
                  </a:xfrm>
                  <a:prstGeom prst="rect">
                    <a:avLst/>
                  </a:prstGeom>
                </p:spPr>
              </p:pic>
            </mc:Fallback>
          </mc:AlternateContent>
          <p:grpSp>
            <p:nvGrpSpPr>
              <p:cNvPr id="126" name="群組 125">
                <a:extLst>
                  <a:ext uri="{FF2B5EF4-FFF2-40B4-BE49-F238E27FC236}">
                    <a16:creationId xmlns:a16="http://schemas.microsoft.com/office/drawing/2014/main" id="{D8643A9F-0A7A-42F6-9810-C7B7A3EB29DB}"/>
                  </a:ext>
                </a:extLst>
              </p:cNvPr>
              <p:cNvGrpSpPr/>
              <p:nvPr/>
            </p:nvGrpSpPr>
            <p:grpSpPr>
              <a:xfrm>
                <a:off x="873565" y="4287008"/>
                <a:ext cx="1268640" cy="797400"/>
                <a:chOff x="873565" y="4287008"/>
                <a:chExt cx="1268640" cy="797400"/>
              </a:xfrm>
            </p:grpSpPr>
            <mc:AlternateContent xmlns:mc="http://schemas.openxmlformats.org/markup-compatibility/2006" xmlns:p14="http://schemas.microsoft.com/office/powerpoint/2010/main">
              <mc:Choice Requires="p14">
                <p:contentPart p14:bwMode="auto" r:id="rId92">
                  <p14:nvContentPartPr>
                    <p14:cNvPr id="117" name="筆跡 116">
                      <a:extLst>
                        <a:ext uri="{FF2B5EF4-FFF2-40B4-BE49-F238E27FC236}">
                          <a16:creationId xmlns:a16="http://schemas.microsoft.com/office/drawing/2014/main" id="{1A3ADE45-E635-4FE0-997F-C20782C45360}"/>
                        </a:ext>
                      </a:extLst>
                    </p14:cNvPr>
                    <p14:cNvContentPartPr/>
                    <p14:nvPr/>
                  </p14:nvContentPartPr>
                  <p14:xfrm>
                    <a:off x="873565" y="4287008"/>
                    <a:ext cx="383760" cy="797400"/>
                  </p14:xfrm>
                </p:contentPart>
              </mc:Choice>
              <mc:Fallback xmlns="">
                <p:pic>
                  <p:nvPicPr>
                    <p:cNvPr id="117" name="筆跡 116">
                      <a:extLst>
                        <a:ext uri="{FF2B5EF4-FFF2-40B4-BE49-F238E27FC236}">
                          <a16:creationId xmlns:a16="http://schemas.microsoft.com/office/drawing/2014/main" id="{1A3ADE45-E635-4FE0-997F-C20782C45360}"/>
                        </a:ext>
                      </a:extLst>
                    </p:cNvPr>
                    <p:cNvPicPr/>
                    <p:nvPr/>
                  </p:nvPicPr>
                  <p:blipFill>
                    <a:blip r:embed="rId6"/>
                    <a:stretch>
                      <a:fillRect/>
                    </a:stretch>
                  </p:blipFill>
                  <p:spPr>
                    <a:xfrm>
                      <a:off x="864925" y="4278368"/>
                      <a:ext cx="401400" cy="8150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18" name="筆跡 117">
                      <a:extLst>
                        <a:ext uri="{FF2B5EF4-FFF2-40B4-BE49-F238E27FC236}">
                          <a16:creationId xmlns:a16="http://schemas.microsoft.com/office/drawing/2014/main" id="{BB9D89BB-75EF-4FE8-93A7-1058FBE0409D}"/>
                        </a:ext>
                      </a:extLst>
                    </p14:cNvPr>
                    <p14:cNvContentPartPr/>
                    <p14:nvPr/>
                  </p14:nvContentPartPr>
                  <p14:xfrm>
                    <a:off x="984445" y="4650608"/>
                    <a:ext cx="255600" cy="29160"/>
                  </p14:xfrm>
                </p:contentPart>
              </mc:Choice>
              <mc:Fallback xmlns="">
                <p:pic>
                  <p:nvPicPr>
                    <p:cNvPr id="118" name="筆跡 117">
                      <a:extLst>
                        <a:ext uri="{FF2B5EF4-FFF2-40B4-BE49-F238E27FC236}">
                          <a16:creationId xmlns:a16="http://schemas.microsoft.com/office/drawing/2014/main" id="{BB9D89BB-75EF-4FE8-93A7-1058FBE0409D}"/>
                        </a:ext>
                      </a:extLst>
                    </p:cNvPr>
                    <p:cNvPicPr/>
                    <p:nvPr/>
                  </p:nvPicPr>
                  <p:blipFill>
                    <a:blip r:embed="rId8"/>
                    <a:stretch>
                      <a:fillRect/>
                    </a:stretch>
                  </p:blipFill>
                  <p:spPr>
                    <a:xfrm>
                      <a:off x="975805" y="4641608"/>
                      <a:ext cx="2732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19" name="筆跡 118">
                      <a:extLst>
                        <a:ext uri="{FF2B5EF4-FFF2-40B4-BE49-F238E27FC236}">
                          <a16:creationId xmlns:a16="http://schemas.microsoft.com/office/drawing/2014/main" id="{0637CBA0-E9D2-4B40-A188-5EB11B9E7D7F}"/>
                        </a:ext>
                      </a:extLst>
                    </p14:cNvPr>
                    <p14:cNvContentPartPr/>
                    <p14:nvPr/>
                  </p14:nvContentPartPr>
                  <p14:xfrm>
                    <a:off x="1290805" y="4510208"/>
                    <a:ext cx="150480" cy="330120"/>
                  </p14:xfrm>
                </p:contentPart>
              </mc:Choice>
              <mc:Fallback xmlns="">
                <p:pic>
                  <p:nvPicPr>
                    <p:cNvPr id="119" name="筆跡 118">
                      <a:extLst>
                        <a:ext uri="{FF2B5EF4-FFF2-40B4-BE49-F238E27FC236}">
                          <a16:creationId xmlns:a16="http://schemas.microsoft.com/office/drawing/2014/main" id="{0637CBA0-E9D2-4B40-A188-5EB11B9E7D7F}"/>
                        </a:ext>
                      </a:extLst>
                    </p:cNvPr>
                    <p:cNvPicPr/>
                    <p:nvPr/>
                  </p:nvPicPr>
                  <p:blipFill>
                    <a:blip r:embed="rId10"/>
                    <a:stretch>
                      <a:fillRect/>
                    </a:stretch>
                  </p:blipFill>
                  <p:spPr>
                    <a:xfrm>
                      <a:off x="1281805" y="4501208"/>
                      <a:ext cx="16812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20" name="筆跡 119">
                      <a:extLst>
                        <a:ext uri="{FF2B5EF4-FFF2-40B4-BE49-F238E27FC236}">
                          <a16:creationId xmlns:a16="http://schemas.microsoft.com/office/drawing/2014/main" id="{666A8E36-1F23-46B6-8274-166EDB36D567}"/>
                        </a:ext>
                      </a:extLst>
                    </p14:cNvPr>
                    <p14:cNvContentPartPr/>
                    <p14:nvPr/>
                  </p14:nvContentPartPr>
                  <p14:xfrm>
                    <a:off x="1479445" y="4554488"/>
                    <a:ext cx="137520" cy="187560"/>
                  </p14:xfrm>
                </p:contentPart>
              </mc:Choice>
              <mc:Fallback xmlns="">
                <p:pic>
                  <p:nvPicPr>
                    <p:cNvPr id="120" name="筆跡 119">
                      <a:extLst>
                        <a:ext uri="{FF2B5EF4-FFF2-40B4-BE49-F238E27FC236}">
                          <a16:creationId xmlns:a16="http://schemas.microsoft.com/office/drawing/2014/main" id="{666A8E36-1F23-46B6-8274-166EDB36D567}"/>
                        </a:ext>
                      </a:extLst>
                    </p:cNvPr>
                    <p:cNvPicPr/>
                    <p:nvPr/>
                  </p:nvPicPr>
                  <p:blipFill>
                    <a:blip r:embed="rId12"/>
                    <a:stretch>
                      <a:fillRect/>
                    </a:stretch>
                  </p:blipFill>
                  <p:spPr>
                    <a:xfrm>
                      <a:off x="1470805" y="4545848"/>
                      <a:ext cx="1551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21" name="筆跡 120">
                      <a:extLst>
                        <a:ext uri="{FF2B5EF4-FFF2-40B4-BE49-F238E27FC236}">
                          <a16:creationId xmlns:a16="http://schemas.microsoft.com/office/drawing/2014/main" id="{9F4F0918-ECB9-4778-A7CC-7A6BD5DA0B64}"/>
                        </a:ext>
                      </a:extLst>
                    </p14:cNvPr>
                    <p14:cNvContentPartPr/>
                    <p14:nvPr/>
                  </p14:nvContentPartPr>
                  <p14:xfrm>
                    <a:off x="1436245" y="4528928"/>
                    <a:ext cx="176400" cy="210960"/>
                  </p14:xfrm>
                </p:contentPart>
              </mc:Choice>
              <mc:Fallback xmlns="">
                <p:pic>
                  <p:nvPicPr>
                    <p:cNvPr id="121" name="筆跡 120">
                      <a:extLst>
                        <a:ext uri="{FF2B5EF4-FFF2-40B4-BE49-F238E27FC236}">
                          <a16:creationId xmlns:a16="http://schemas.microsoft.com/office/drawing/2014/main" id="{9F4F0918-ECB9-4778-A7CC-7A6BD5DA0B64}"/>
                        </a:ext>
                      </a:extLst>
                    </p:cNvPr>
                    <p:cNvPicPr/>
                    <p:nvPr/>
                  </p:nvPicPr>
                  <p:blipFill>
                    <a:blip r:embed="rId14"/>
                    <a:stretch>
                      <a:fillRect/>
                    </a:stretch>
                  </p:blipFill>
                  <p:spPr>
                    <a:xfrm>
                      <a:off x="1427245" y="4519928"/>
                      <a:ext cx="19404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2" name="筆跡 121">
                      <a:extLst>
                        <a:ext uri="{FF2B5EF4-FFF2-40B4-BE49-F238E27FC236}">
                          <a16:creationId xmlns:a16="http://schemas.microsoft.com/office/drawing/2014/main" id="{1F7F1641-F69B-46F7-8635-649BB398CF12}"/>
                        </a:ext>
                      </a:extLst>
                    </p14:cNvPr>
                    <p14:cNvContentPartPr/>
                    <p14:nvPr/>
                  </p14:nvContentPartPr>
                  <p14:xfrm>
                    <a:off x="1712365" y="4505528"/>
                    <a:ext cx="98280" cy="250560"/>
                  </p14:xfrm>
                </p:contentPart>
              </mc:Choice>
              <mc:Fallback xmlns="">
                <p:pic>
                  <p:nvPicPr>
                    <p:cNvPr id="122" name="筆跡 121">
                      <a:extLst>
                        <a:ext uri="{FF2B5EF4-FFF2-40B4-BE49-F238E27FC236}">
                          <a16:creationId xmlns:a16="http://schemas.microsoft.com/office/drawing/2014/main" id="{1F7F1641-F69B-46F7-8635-649BB398CF12}"/>
                        </a:ext>
                      </a:extLst>
                    </p:cNvPr>
                    <p:cNvPicPr/>
                    <p:nvPr/>
                  </p:nvPicPr>
                  <p:blipFill>
                    <a:blip r:embed="rId16"/>
                    <a:stretch>
                      <a:fillRect/>
                    </a:stretch>
                  </p:blipFill>
                  <p:spPr>
                    <a:xfrm>
                      <a:off x="1703725" y="4496528"/>
                      <a:ext cx="11592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23" name="筆跡 122">
                      <a:extLst>
                        <a:ext uri="{FF2B5EF4-FFF2-40B4-BE49-F238E27FC236}">
                          <a16:creationId xmlns:a16="http://schemas.microsoft.com/office/drawing/2014/main" id="{BC4F6E9A-A21E-4983-94D7-6EC77B979D93}"/>
                        </a:ext>
                      </a:extLst>
                    </p14:cNvPr>
                    <p14:cNvContentPartPr/>
                    <p14:nvPr/>
                  </p14:nvContentPartPr>
                  <p14:xfrm>
                    <a:off x="1952485" y="4563848"/>
                    <a:ext cx="178560" cy="16200"/>
                  </p14:xfrm>
                </p:contentPart>
              </mc:Choice>
              <mc:Fallback xmlns="">
                <p:pic>
                  <p:nvPicPr>
                    <p:cNvPr id="123" name="筆跡 122">
                      <a:extLst>
                        <a:ext uri="{FF2B5EF4-FFF2-40B4-BE49-F238E27FC236}">
                          <a16:creationId xmlns:a16="http://schemas.microsoft.com/office/drawing/2014/main" id="{BC4F6E9A-A21E-4983-94D7-6EC77B979D93}"/>
                        </a:ext>
                      </a:extLst>
                    </p:cNvPr>
                    <p:cNvPicPr/>
                    <p:nvPr/>
                  </p:nvPicPr>
                  <p:blipFill>
                    <a:blip r:embed="rId18"/>
                    <a:stretch>
                      <a:fillRect/>
                    </a:stretch>
                  </p:blipFill>
                  <p:spPr>
                    <a:xfrm>
                      <a:off x="1943485" y="4555208"/>
                      <a:ext cx="1962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24" name="筆跡 123">
                      <a:extLst>
                        <a:ext uri="{FF2B5EF4-FFF2-40B4-BE49-F238E27FC236}">
                          <a16:creationId xmlns:a16="http://schemas.microsoft.com/office/drawing/2014/main" id="{2E5D28EF-D18E-4960-85DC-387427C919FD}"/>
                        </a:ext>
                      </a:extLst>
                    </p14:cNvPr>
                    <p14:cNvContentPartPr/>
                    <p14:nvPr/>
                  </p14:nvContentPartPr>
                  <p14:xfrm>
                    <a:off x="1952485" y="4577888"/>
                    <a:ext cx="360" cy="360"/>
                  </p14:xfrm>
                </p:contentPart>
              </mc:Choice>
              <mc:Fallback xmlns="">
                <p:pic>
                  <p:nvPicPr>
                    <p:cNvPr id="124" name="筆跡 123">
                      <a:extLst>
                        <a:ext uri="{FF2B5EF4-FFF2-40B4-BE49-F238E27FC236}">
                          <a16:creationId xmlns:a16="http://schemas.microsoft.com/office/drawing/2014/main" id="{2E5D28EF-D18E-4960-85DC-387427C919FD}"/>
                        </a:ext>
                      </a:extLst>
                    </p:cNvPr>
                    <p:cNvPicPr/>
                    <p:nvPr/>
                  </p:nvPicPr>
                  <p:blipFill>
                    <a:blip r:embed="rId4"/>
                    <a:stretch>
                      <a:fillRect/>
                    </a:stretch>
                  </p:blipFill>
                  <p:spPr>
                    <a:xfrm>
                      <a:off x="1943485" y="456924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25" name="筆跡 124">
                      <a:extLst>
                        <a:ext uri="{FF2B5EF4-FFF2-40B4-BE49-F238E27FC236}">
                          <a16:creationId xmlns:a16="http://schemas.microsoft.com/office/drawing/2014/main" id="{755B5AD5-A612-4AAD-8D18-A4D1C3D1C280}"/>
                        </a:ext>
                      </a:extLst>
                    </p14:cNvPr>
                    <p14:cNvContentPartPr/>
                    <p14:nvPr/>
                  </p14:nvContentPartPr>
                  <p14:xfrm>
                    <a:off x="1935925" y="4577888"/>
                    <a:ext cx="206280" cy="79920"/>
                  </p14:xfrm>
                </p:contentPart>
              </mc:Choice>
              <mc:Fallback xmlns="">
                <p:pic>
                  <p:nvPicPr>
                    <p:cNvPr id="125" name="筆跡 124">
                      <a:extLst>
                        <a:ext uri="{FF2B5EF4-FFF2-40B4-BE49-F238E27FC236}">
                          <a16:creationId xmlns:a16="http://schemas.microsoft.com/office/drawing/2014/main" id="{755B5AD5-A612-4AAD-8D18-A4D1C3D1C280}"/>
                        </a:ext>
                      </a:extLst>
                    </p:cNvPr>
                    <p:cNvPicPr/>
                    <p:nvPr/>
                  </p:nvPicPr>
                  <p:blipFill>
                    <a:blip r:embed="rId21"/>
                    <a:stretch>
                      <a:fillRect/>
                    </a:stretch>
                  </p:blipFill>
                  <p:spPr>
                    <a:xfrm>
                      <a:off x="1927285" y="4569248"/>
                      <a:ext cx="223920" cy="97560"/>
                    </a:xfrm>
                    <a:prstGeom prst="rect">
                      <a:avLst/>
                    </a:prstGeom>
                  </p:spPr>
                </p:pic>
              </mc:Fallback>
            </mc:AlternateContent>
          </p:grpSp>
          <p:grpSp>
            <p:nvGrpSpPr>
              <p:cNvPr id="162" name="群組 161">
                <a:extLst>
                  <a:ext uri="{FF2B5EF4-FFF2-40B4-BE49-F238E27FC236}">
                    <a16:creationId xmlns:a16="http://schemas.microsoft.com/office/drawing/2014/main" id="{24A6DA0D-9249-400D-AE2B-325401DAF4B9}"/>
                  </a:ext>
                </a:extLst>
              </p:cNvPr>
              <p:cNvGrpSpPr/>
              <p:nvPr/>
            </p:nvGrpSpPr>
            <p:grpSpPr>
              <a:xfrm>
                <a:off x="2608045" y="4216448"/>
                <a:ext cx="729000" cy="572400"/>
                <a:chOff x="2608045" y="4216448"/>
                <a:chExt cx="729000" cy="572400"/>
              </a:xfrm>
            </p:grpSpPr>
            <mc:AlternateContent xmlns:mc="http://schemas.openxmlformats.org/markup-compatibility/2006" xmlns:p14="http://schemas.microsoft.com/office/powerpoint/2010/main">
              <mc:Choice Requires="p14">
                <p:contentPart p14:bwMode="auto" r:id="rId101">
                  <p14:nvContentPartPr>
                    <p14:cNvPr id="158" name="筆跡 157">
                      <a:extLst>
                        <a:ext uri="{FF2B5EF4-FFF2-40B4-BE49-F238E27FC236}">
                          <a16:creationId xmlns:a16="http://schemas.microsoft.com/office/drawing/2014/main" id="{DED9A66B-F1E7-4231-9C1F-CB1558913373}"/>
                        </a:ext>
                      </a:extLst>
                    </p14:cNvPr>
                    <p14:cNvContentPartPr/>
                    <p14:nvPr/>
                  </p14:nvContentPartPr>
                  <p14:xfrm>
                    <a:off x="2608045" y="4438928"/>
                    <a:ext cx="468720" cy="349920"/>
                  </p14:xfrm>
                </p:contentPart>
              </mc:Choice>
              <mc:Fallback xmlns="">
                <p:pic>
                  <p:nvPicPr>
                    <p:cNvPr id="158" name="筆跡 157">
                      <a:extLst>
                        <a:ext uri="{FF2B5EF4-FFF2-40B4-BE49-F238E27FC236}">
                          <a16:creationId xmlns:a16="http://schemas.microsoft.com/office/drawing/2014/main" id="{DED9A66B-F1E7-4231-9C1F-CB1558913373}"/>
                        </a:ext>
                      </a:extLst>
                    </p:cNvPr>
                    <p:cNvPicPr/>
                    <p:nvPr/>
                  </p:nvPicPr>
                  <p:blipFill>
                    <a:blip r:embed="rId23"/>
                    <a:stretch>
                      <a:fillRect/>
                    </a:stretch>
                  </p:blipFill>
                  <p:spPr>
                    <a:xfrm>
                      <a:off x="2599045" y="4429928"/>
                      <a:ext cx="48636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59" name="筆跡 158">
                      <a:extLst>
                        <a:ext uri="{FF2B5EF4-FFF2-40B4-BE49-F238E27FC236}">
                          <a16:creationId xmlns:a16="http://schemas.microsoft.com/office/drawing/2014/main" id="{1D392FD2-43EF-4188-A61D-F5BC1DB53332}"/>
                        </a:ext>
                      </a:extLst>
                    </p14:cNvPr>
                    <p14:cNvContentPartPr/>
                    <p14:nvPr/>
                  </p14:nvContentPartPr>
                  <p14:xfrm>
                    <a:off x="2811445" y="4393208"/>
                    <a:ext cx="251640" cy="384120"/>
                  </p14:xfrm>
                </p:contentPart>
              </mc:Choice>
              <mc:Fallback xmlns="">
                <p:pic>
                  <p:nvPicPr>
                    <p:cNvPr id="159" name="筆跡 158">
                      <a:extLst>
                        <a:ext uri="{FF2B5EF4-FFF2-40B4-BE49-F238E27FC236}">
                          <a16:creationId xmlns:a16="http://schemas.microsoft.com/office/drawing/2014/main" id="{1D392FD2-43EF-4188-A61D-F5BC1DB53332}"/>
                        </a:ext>
                      </a:extLst>
                    </p:cNvPr>
                    <p:cNvPicPr/>
                    <p:nvPr/>
                  </p:nvPicPr>
                  <p:blipFill>
                    <a:blip r:embed="rId25"/>
                    <a:stretch>
                      <a:fillRect/>
                    </a:stretch>
                  </p:blipFill>
                  <p:spPr>
                    <a:xfrm>
                      <a:off x="2802445" y="4384208"/>
                      <a:ext cx="26928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60" name="筆跡 159">
                      <a:extLst>
                        <a:ext uri="{FF2B5EF4-FFF2-40B4-BE49-F238E27FC236}">
                          <a16:creationId xmlns:a16="http://schemas.microsoft.com/office/drawing/2014/main" id="{010664A7-B247-46D7-8C3F-5C11CDA45BFD}"/>
                        </a:ext>
                      </a:extLst>
                    </p14:cNvPr>
                    <p14:cNvContentPartPr/>
                    <p14:nvPr/>
                  </p14:nvContentPartPr>
                  <p14:xfrm>
                    <a:off x="3202045" y="4216448"/>
                    <a:ext cx="135000" cy="156240"/>
                  </p14:xfrm>
                </p:contentPart>
              </mc:Choice>
              <mc:Fallback xmlns="">
                <p:pic>
                  <p:nvPicPr>
                    <p:cNvPr id="160" name="筆跡 159">
                      <a:extLst>
                        <a:ext uri="{FF2B5EF4-FFF2-40B4-BE49-F238E27FC236}">
                          <a16:creationId xmlns:a16="http://schemas.microsoft.com/office/drawing/2014/main" id="{010664A7-B247-46D7-8C3F-5C11CDA45BFD}"/>
                        </a:ext>
                      </a:extLst>
                    </p:cNvPr>
                    <p:cNvPicPr/>
                    <p:nvPr/>
                  </p:nvPicPr>
                  <p:blipFill>
                    <a:blip r:embed="rId27"/>
                    <a:stretch>
                      <a:fillRect/>
                    </a:stretch>
                  </p:blipFill>
                  <p:spPr>
                    <a:xfrm>
                      <a:off x="3193045" y="4207448"/>
                      <a:ext cx="152640" cy="173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4">
                <p14:nvContentPartPr>
                  <p14:cNvPr id="161" name="筆跡 160">
                    <a:extLst>
                      <a:ext uri="{FF2B5EF4-FFF2-40B4-BE49-F238E27FC236}">
                        <a16:creationId xmlns:a16="http://schemas.microsoft.com/office/drawing/2014/main" id="{D43AE59E-BCAC-45BF-A1BA-C9A87215C6F6}"/>
                      </a:ext>
                    </a:extLst>
                  </p14:cNvPr>
                  <p14:cNvContentPartPr/>
                  <p14:nvPr/>
                </p14:nvContentPartPr>
                <p14:xfrm>
                  <a:off x="3549085" y="4566368"/>
                  <a:ext cx="68760" cy="33120"/>
                </p14:xfrm>
              </p:contentPart>
            </mc:Choice>
            <mc:Fallback xmlns="">
              <p:pic>
                <p:nvPicPr>
                  <p:cNvPr id="161" name="筆跡 160">
                    <a:extLst>
                      <a:ext uri="{FF2B5EF4-FFF2-40B4-BE49-F238E27FC236}">
                        <a16:creationId xmlns:a16="http://schemas.microsoft.com/office/drawing/2014/main" id="{D43AE59E-BCAC-45BF-A1BA-C9A87215C6F6}"/>
                      </a:ext>
                    </a:extLst>
                  </p:cNvPr>
                  <p:cNvPicPr/>
                  <p:nvPr/>
                </p:nvPicPr>
                <p:blipFill>
                  <a:blip r:embed="rId105"/>
                  <a:stretch>
                    <a:fillRect/>
                  </a:stretch>
                </p:blipFill>
                <p:spPr>
                  <a:xfrm>
                    <a:off x="3537548" y="4554539"/>
                    <a:ext cx="91372" cy="56304"/>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63" name="筆跡 162">
                    <a:extLst>
                      <a:ext uri="{FF2B5EF4-FFF2-40B4-BE49-F238E27FC236}">
                        <a16:creationId xmlns:a16="http://schemas.microsoft.com/office/drawing/2014/main" id="{94E7308B-4F32-4E47-86F7-193C5A3FDFEF}"/>
                      </a:ext>
                    </a:extLst>
                  </p14:cNvPr>
                  <p14:cNvContentPartPr/>
                  <p14:nvPr/>
                </p14:nvContentPartPr>
                <p14:xfrm>
                  <a:off x="3949765" y="4403288"/>
                  <a:ext cx="367200" cy="403200"/>
                </p14:xfrm>
              </p:contentPart>
            </mc:Choice>
            <mc:Fallback xmlns="">
              <p:pic>
                <p:nvPicPr>
                  <p:cNvPr id="163" name="筆跡 162">
                    <a:extLst>
                      <a:ext uri="{FF2B5EF4-FFF2-40B4-BE49-F238E27FC236}">
                        <a16:creationId xmlns:a16="http://schemas.microsoft.com/office/drawing/2014/main" id="{94E7308B-4F32-4E47-86F7-193C5A3FDFEF}"/>
                      </a:ext>
                    </a:extLst>
                  </p:cNvPr>
                  <p:cNvPicPr/>
                  <p:nvPr/>
                </p:nvPicPr>
                <p:blipFill>
                  <a:blip r:embed="rId107"/>
                  <a:stretch>
                    <a:fillRect/>
                  </a:stretch>
                </p:blipFill>
                <p:spPr>
                  <a:xfrm>
                    <a:off x="3938189" y="4391499"/>
                    <a:ext cx="389890" cy="426307"/>
                  </a:xfrm>
                  <a:prstGeom prst="rect">
                    <a:avLst/>
                  </a:prstGeom>
                </p:spPr>
              </p:pic>
            </mc:Fallback>
          </mc:AlternateContent>
          <p:grpSp>
            <p:nvGrpSpPr>
              <p:cNvPr id="182" name="群組 181">
                <a:extLst>
                  <a:ext uri="{FF2B5EF4-FFF2-40B4-BE49-F238E27FC236}">
                    <a16:creationId xmlns:a16="http://schemas.microsoft.com/office/drawing/2014/main" id="{664543D3-FFAD-4198-AE5D-157F97EF3111}"/>
                  </a:ext>
                </a:extLst>
              </p:cNvPr>
              <p:cNvGrpSpPr/>
              <p:nvPr/>
            </p:nvGrpSpPr>
            <p:grpSpPr>
              <a:xfrm>
                <a:off x="3059845" y="4146968"/>
                <a:ext cx="731880" cy="1535400"/>
                <a:chOff x="3059845" y="4146968"/>
                <a:chExt cx="731880" cy="1535400"/>
              </a:xfrm>
            </p:grpSpPr>
            <mc:AlternateContent xmlns:mc="http://schemas.openxmlformats.org/markup-compatibility/2006" xmlns:p14="http://schemas.microsoft.com/office/powerpoint/2010/main">
              <mc:Choice Requires="p14">
                <p:contentPart p14:bwMode="auto" r:id="rId108">
                  <p14:nvContentPartPr>
                    <p14:cNvPr id="176" name="筆跡 175">
                      <a:extLst>
                        <a:ext uri="{FF2B5EF4-FFF2-40B4-BE49-F238E27FC236}">
                          <a16:creationId xmlns:a16="http://schemas.microsoft.com/office/drawing/2014/main" id="{1617B0A5-2D5F-4C87-9D65-9FCADABD4A2F}"/>
                        </a:ext>
                      </a:extLst>
                    </p14:cNvPr>
                    <p14:cNvContentPartPr/>
                    <p14:nvPr/>
                  </p14:nvContentPartPr>
                  <p14:xfrm>
                    <a:off x="3059845" y="4146968"/>
                    <a:ext cx="423360" cy="367560"/>
                  </p14:xfrm>
                </p:contentPart>
              </mc:Choice>
              <mc:Fallback xmlns="">
                <p:pic>
                  <p:nvPicPr>
                    <p:cNvPr id="176" name="筆跡 175">
                      <a:extLst>
                        <a:ext uri="{FF2B5EF4-FFF2-40B4-BE49-F238E27FC236}">
                          <a16:creationId xmlns:a16="http://schemas.microsoft.com/office/drawing/2014/main" id="{1617B0A5-2D5F-4C87-9D65-9FCADABD4A2F}"/>
                        </a:ext>
                      </a:extLst>
                    </p:cNvPr>
                    <p:cNvPicPr/>
                    <p:nvPr/>
                  </p:nvPicPr>
                  <p:blipFill>
                    <a:blip r:embed="rId33"/>
                    <a:stretch>
                      <a:fillRect/>
                    </a:stretch>
                  </p:blipFill>
                  <p:spPr>
                    <a:xfrm>
                      <a:off x="3051205" y="4138328"/>
                      <a:ext cx="441000" cy="3852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77" name="筆跡 176">
                      <a:extLst>
                        <a:ext uri="{FF2B5EF4-FFF2-40B4-BE49-F238E27FC236}">
                          <a16:creationId xmlns:a16="http://schemas.microsoft.com/office/drawing/2014/main" id="{257B9714-8E75-4FAE-A3CA-81447FCB2C0C}"/>
                        </a:ext>
                      </a:extLst>
                    </p14:cNvPr>
                    <p14:cNvContentPartPr/>
                    <p14:nvPr/>
                  </p14:nvContentPartPr>
                  <p14:xfrm>
                    <a:off x="3320845" y="4616048"/>
                    <a:ext cx="29880" cy="663840"/>
                  </p14:xfrm>
                </p:contentPart>
              </mc:Choice>
              <mc:Fallback xmlns="">
                <p:pic>
                  <p:nvPicPr>
                    <p:cNvPr id="177" name="筆跡 176">
                      <a:extLst>
                        <a:ext uri="{FF2B5EF4-FFF2-40B4-BE49-F238E27FC236}">
                          <a16:creationId xmlns:a16="http://schemas.microsoft.com/office/drawing/2014/main" id="{257B9714-8E75-4FAE-A3CA-81447FCB2C0C}"/>
                        </a:ext>
                      </a:extLst>
                    </p:cNvPr>
                    <p:cNvPicPr/>
                    <p:nvPr/>
                  </p:nvPicPr>
                  <p:blipFill>
                    <a:blip r:embed="rId35"/>
                    <a:stretch>
                      <a:fillRect/>
                    </a:stretch>
                  </p:blipFill>
                  <p:spPr>
                    <a:xfrm>
                      <a:off x="3311845" y="4607408"/>
                      <a:ext cx="47520" cy="6814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78" name="筆跡 177">
                      <a:extLst>
                        <a:ext uri="{FF2B5EF4-FFF2-40B4-BE49-F238E27FC236}">
                          <a16:creationId xmlns:a16="http://schemas.microsoft.com/office/drawing/2014/main" id="{8EE5128E-8357-4599-B0C9-E17084B203E8}"/>
                        </a:ext>
                      </a:extLst>
                    </p14:cNvPr>
                    <p14:cNvContentPartPr/>
                    <p14:nvPr/>
                  </p14:nvContentPartPr>
                  <p14:xfrm>
                    <a:off x="3220405" y="4618568"/>
                    <a:ext cx="184680" cy="172440"/>
                  </p14:xfrm>
                </p:contentPart>
              </mc:Choice>
              <mc:Fallback xmlns="">
                <p:pic>
                  <p:nvPicPr>
                    <p:cNvPr id="178" name="筆跡 177">
                      <a:extLst>
                        <a:ext uri="{FF2B5EF4-FFF2-40B4-BE49-F238E27FC236}">
                          <a16:creationId xmlns:a16="http://schemas.microsoft.com/office/drawing/2014/main" id="{8EE5128E-8357-4599-B0C9-E17084B203E8}"/>
                        </a:ext>
                      </a:extLst>
                    </p:cNvPr>
                    <p:cNvPicPr/>
                    <p:nvPr/>
                  </p:nvPicPr>
                  <p:blipFill>
                    <a:blip r:embed="rId37"/>
                    <a:stretch>
                      <a:fillRect/>
                    </a:stretch>
                  </p:blipFill>
                  <p:spPr>
                    <a:xfrm>
                      <a:off x="3211765" y="4609928"/>
                      <a:ext cx="20232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79" name="筆跡 178">
                      <a:extLst>
                        <a:ext uri="{FF2B5EF4-FFF2-40B4-BE49-F238E27FC236}">
                          <a16:creationId xmlns:a16="http://schemas.microsoft.com/office/drawing/2014/main" id="{B04D0692-93BD-42B4-A943-D778FEDDC703}"/>
                        </a:ext>
                      </a:extLst>
                    </p14:cNvPr>
                    <p14:cNvContentPartPr/>
                    <p14:nvPr/>
                  </p14:nvContentPartPr>
                  <p14:xfrm>
                    <a:off x="3217525" y="5396528"/>
                    <a:ext cx="208440" cy="285840"/>
                  </p14:xfrm>
                </p:contentPart>
              </mc:Choice>
              <mc:Fallback xmlns="">
                <p:pic>
                  <p:nvPicPr>
                    <p:cNvPr id="179" name="筆跡 178">
                      <a:extLst>
                        <a:ext uri="{FF2B5EF4-FFF2-40B4-BE49-F238E27FC236}">
                          <a16:creationId xmlns:a16="http://schemas.microsoft.com/office/drawing/2014/main" id="{B04D0692-93BD-42B4-A943-D778FEDDC703}"/>
                        </a:ext>
                      </a:extLst>
                    </p:cNvPr>
                    <p:cNvPicPr/>
                    <p:nvPr/>
                  </p:nvPicPr>
                  <p:blipFill>
                    <a:blip r:embed="rId39"/>
                    <a:stretch>
                      <a:fillRect/>
                    </a:stretch>
                  </p:blipFill>
                  <p:spPr>
                    <a:xfrm>
                      <a:off x="3208885" y="5387888"/>
                      <a:ext cx="22608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80" name="筆跡 179">
                      <a:extLst>
                        <a:ext uri="{FF2B5EF4-FFF2-40B4-BE49-F238E27FC236}">
                          <a16:creationId xmlns:a16="http://schemas.microsoft.com/office/drawing/2014/main" id="{0F86307D-9FFE-4F9F-A50C-BAB5644299A8}"/>
                        </a:ext>
                      </a:extLst>
                    </p14:cNvPr>
                    <p14:cNvContentPartPr/>
                    <p14:nvPr/>
                  </p14:nvContentPartPr>
                  <p14:xfrm>
                    <a:off x="3466645" y="5579048"/>
                    <a:ext cx="146880" cy="29160"/>
                  </p14:xfrm>
                </p:contentPart>
              </mc:Choice>
              <mc:Fallback xmlns="">
                <p:pic>
                  <p:nvPicPr>
                    <p:cNvPr id="180" name="筆跡 179">
                      <a:extLst>
                        <a:ext uri="{FF2B5EF4-FFF2-40B4-BE49-F238E27FC236}">
                          <a16:creationId xmlns:a16="http://schemas.microsoft.com/office/drawing/2014/main" id="{0F86307D-9FFE-4F9F-A50C-BAB5644299A8}"/>
                        </a:ext>
                      </a:extLst>
                    </p:cNvPr>
                    <p:cNvPicPr/>
                    <p:nvPr/>
                  </p:nvPicPr>
                  <p:blipFill>
                    <a:blip r:embed="rId41"/>
                    <a:stretch>
                      <a:fillRect/>
                    </a:stretch>
                  </p:blipFill>
                  <p:spPr>
                    <a:xfrm>
                      <a:off x="3457645" y="5570408"/>
                      <a:ext cx="16452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81" name="筆跡 180">
                      <a:extLst>
                        <a:ext uri="{FF2B5EF4-FFF2-40B4-BE49-F238E27FC236}">
                          <a16:creationId xmlns:a16="http://schemas.microsoft.com/office/drawing/2014/main" id="{3FD8ABB7-3FA8-4DF2-AFF6-9495569E4E7C}"/>
                        </a:ext>
                      </a:extLst>
                    </p14:cNvPr>
                    <p14:cNvContentPartPr/>
                    <p14:nvPr/>
                  </p14:nvContentPartPr>
                  <p14:xfrm>
                    <a:off x="3757165" y="5464568"/>
                    <a:ext cx="34560" cy="215640"/>
                  </p14:xfrm>
                </p:contentPart>
              </mc:Choice>
              <mc:Fallback xmlns="">
                <p:pic>
                  <p:nvPicPr>
                    <p:cNvPr id="181" name="筆跡 180">
                      <a:extLst>
                        <a:ext uri="{FF2B5EF4-FFF2-40B4-BE49-F238E27FC236}">
                          <a16:creationId xmlns:a16="http://schemas.microsoft.com/office/drawing/2014/main" id="{3FD8ABB7-3FA8-4DF2-AFF6-9495569E4E7C}"/>
                        </a:ext>
                      </a:extLst>
                    </p:cNvPr>
                    <p:cNvPicPr/>
                    <p:nvPr/>
                  </p:nvPicPr>
                  <p:blipFill>
                    <a:blip r:embed="rId43"/>
                    <a:stretch>
                      <a:fillRect/>
                    </a:stretch>
                  </p:blipFill>
                  <p:spPr>
                    <a:xfrm>
                      <a:off x="3748165" y="5455568"/>
                      <a:ext cx="52200" cy="233280"/>
                    </a:xfrm>
                    <a:prstGeom prst="rect">
                      <a:avLst/>
                    </a:prstGeom>
                  </p:spPr>
                </p:pic>
              </mc:Fallback>
            </mc:AlternateContent>
          </p:grpSp>
          <p:grpSp>
            <p:nvGrpSpPr>
              <p:cNvPr id="190" name="群組 189">
                <a:extLst>
                  <a:ext uri="{FF2B5EF4-FFF2-40B4-BE49-F238E27FC236}">
                    <a16:creationId xmlns:a16="http://schemas.microsoft.com/office/drawing/2014/main" id="{9052689C-BD00-4314-87DC-CD527312ADA4}"/>
                  </a:ext>
                </a:extLst>
              </p:cNvPr>
              <p:cNvGrpSpPr/>
              <p:nvPr/>
            </p:nvGrpSpPr>
            <p:grpSpPr>
              <a:xfrm>
                <a:off x="4314445" y="4062728"/>
                <a:ext cx="870480" cy="274680"/>
                <a:chOff x="4314445" y="4062728"/>
                <a:chExt cx="870480" cy="274680"/>
              </a:xfrm>
            </p:grpSpPr>
            <mc:AlternateContent xmlns:mc="http://schemas.openxmlformats.org/markup-compatibility/2006" xmlns:p14="http://schemas.microsoft.com/office/powerpoint/2010/main">
              <mc:Choice Requires="p14">
                <p:contentPart p14:bwMode="auto" r:id="rId114">
                  <p14:nvContentPartPr>
                    <p14:cNvPr id="184" name="筆跡 183">
                      <a:extLst>
                        <a:ext uri="{FF2B5EF4-FFF2-40B4-BE49-F238E27FC236}">
                          <a16:creationId xmlns:a16="http://schemas.microsoft.com/office/drawing/2014/main" id="{550B41BD-CCAC-4369-94FB-5BCB27478FB1}"/>
                        </a:ext>
                      </a:extLst>
                    </p14:cNvPr>
                    <p14:cNvContentPartPr/>
                    <p14:nvPr/>
                  </p14:nvContentPartPr>
                  <p14:xfrm>
                    <a:off x="4314445" y="4253168"/>
                    <a:ext cx="132840" cy="16920"/>
                  </p14:xfrm>
                </p:contentPart>
              </mc:Choice>
              <mc:Fallback xmlns="">
                <p:pic>
                  <p:nvPicPr>
                    <p:cNvPr id="184" name="筆跡 183">
                      <a:extLst>
                        <a:ext uri="{FF2B5EF4-FFF2-40B4-BE49-F238E27FC236}">
                          <a16:creationId xmlns:a16="http://schemas.microsoft.com/office/drawing/2014/main" id="{550B41BD-CCAC-4369-94FB-5BCB27478FB1}"/>
                        </a:ext>
                      </a:extLst>
                    </p:cNvPr>
                    <p:cNvPicPr/>
                    <p:nvPr/>
                  </p:nvPicPr>
                  <p:blipFill>
                    <a:blip r:embed="rId45"/>
                    <a:stretch>
                      <a:fillRect/>
                    </a:stretch>
                  </p:blipFill>
                  <p:spPr>
                    <a:xfrm>
                      <a:off x="4305445" y="4244168"/>
                      <a:ext cx="15048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85" name="筆跡 184">
                      <a:extLst>
                        <a:ext uri="{FF2B5EF4-FFF2-40B4-BE49-F238E27FC236}">
                          <a16:creationId xmlns:a16="http://schemas.microsoft.com/office/drawing/2014/main" id="{8BDA1AB1-53D2-40BB-AF91-983DF724350D}"/>
                        </a:ext>
                      </a:extLst>
                    </p14:cNvPr>
                    <p14:cNvContentPartPr/>
                    <p14:nvPr/>
                  </p14:nvContentPartPr>
                  <p14:xfrm>
                    <a:off x="4542685" y="4180448"/>
                    <a:ext cx="183240" cy="155520"/>
                  </p14:xfrm>
                </p:contentPart>
              </mc:Choice>
              <mc:Fallback xmlns="">
                <p:pic>
                  <p:nvPicPr>
                    <p:cNvPr id="185" name="筆跡 184">
                      <a:extLst>
                        <a:ext uri="{FF2B5EF4-FFF2-40B4-BE49-F238E27FC236}">
                          <a16:creationId xmlns:a16="http://schemas.microsoft.com/office/drawing/2014/main" id="{8BDA1AB1-53D2-40BB-AF91-983DF724350D}"/>
                        </a:ext>
                      </a:extLst>
                    </p:cNvPr>
                    <p:cNvPicPr/>
                    <p:nvPr/>
                  </p:nvPicPr>
                  <p:blipFill>
                    <a:blip r:embed="rId47"/>
                    <a:stretch>
                      <a:fillRect/>
                    </a:stretch>
                  </p:blipFill>
                  <p:spPr>
                    <a:xfrm>
                      <a:off x="4534045" y="4171448"/>
                      <a:ext cx="20088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86" name="筆跡 185">
                      <a:extLst>
                        <a:ext uri="{FF2B5EF4-FFF2-40B4-BE49-F238E27FC236}">
                          <a16:creationId xmlns:a16="http://schemas.microsoft.com/office/drawing/2014/main" id="{FCDC85D9-7469-4530-AAF2-328E5A24B7C3}"/>
                        </a:ext>
                      </a:extLst>
                    </p14:cNvPr>
                    <p14:cNvContentPartPr/>
                    <p14:nvPr/>
                  </p14:nvContentPartPr>
                  <p14:xfrm>
                    <a:off x="4567885" y="4199168"/>
                    <a:ext cx="135000" cy="122040"/>
                  </p14:xfrm>
                </p:contentPart>
              </mc:Choice>
              <mc:Fallback xmlns="">
                <p:pic>
                  <p:nvPicPr>
                    <p:cNvPr id="186" name="筆跡 185">
                      <a:extLst>
                        <a:ext uri="{FF2B5EF4-FFF2-40B4-BE49-F238E27FC236}">
                          <a16:creationId xmlns:a16="http://schemas.microsoft.com/office/drawing/2014/main" id="{FCDC85D9-7469-4530-AAF2-328E5A24B7C3}"/>
                        </a:ext>
                      </a:extLst>
                    </p:cNvPr>
                    <p:cNvPicPr/>
                    <p:nvPr/>
                  </p:nvPicPr>
                  <p:blipFill>
                    <a:blip r:embed="rId49"/>
                    <a:stretch>
                      <a:fillRect/>
                    </a:stretch>
                  </p:blipFill>
                  <p:spPr>
                    <a:xfrm>
                      <a:off x="4559245" y="4190168"/>
                      <a:ext cx="15264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87" name="筆跡 186">
                      <a:extLst>
                        <a:ext uri="{FF2B5EF4-FFF2-40B4-BE49-F238E27FC236}">
                          <a16:creationId xmlns:a16="http://schemas.microsoft.com/office/drawing/2014/main" id="{6FAF08DC-AEF8-4222-9631-BF48873B8E49}"/>
                        </a:ext>
                      </a:extLst>
                    </p14:cNvPr>
                    <p14:cNvContentPartPr/>
                    <p14:nvPr/>
                  </p14:nvContentPartPr>
                  <p14:xfrm>
                    <a:off x="4791805" y="4243448"/>
                    <a:ext cx="27720" cy="38160"/>
                  </p14:xfrm>
                </p:contentPart>
              </mc:Choice>
              <mc:Fallback xmlns="">
                <p:pic>
                  <p:nvPicPr>
                    <p:cNvPr id="187" name="筆跡 186">
                      <a:extLst>
                        <a:ext uri="{FF2B5EF4-FFF2-40B4-BE49-F238E27FC236}">
                          <a16:creationId xmlns:a16="http://schemas.microsoft.com/office/drawing/2014/main" id="{6FAF08DC-AEF8-4222-9631-BF48873B8E49}"/>
                        </a:ext>
                      </a:extLst>
                    </p:cNvPr>
                    <p:cNvPicPr/>
                    <p:nvPr/>
                  </p:nvPicPr>
                  <p:blipFill>
                    <a:blip r:embed="rId51"/>
                    <a:stretch>
                      <a:fillRect/>
                    </a:stretch>
                  </p:blipFill>
                  <p:spPr>
                    <a:xfrm>
                      <a:off x="4783165" y="4234808"/>
                      <a:ext cx="4536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88" name="筆跡 187">
                      <a:extLst>
                        <a:ext uri="{FF2B5EF4-FFF2-40B4-BE49-F238E27FC236}">
                          <a16:creationId xmlns:a16="http://schemas.microsoft.com/office/drawing/2014/main" id="{8595E921-A716-4BA1-AC86-B6A74069FF38}"/>
                        </a:ext>
                      </a:extLst>
                    </p14:cNvPr>
                    <p14:cNvContentPartPr/>
                    <p14:nvPr/>
                  </p14:nvContentPartPr>
                  <p14:xfrm>
                    <a:off x="4956325" y="4062728"/>
                    <a:ext cx="208080" cy="274680"/>
                  </p14:xfrm>
                </p:contentPart>
              </mc:Choice>
              <mc:Fallback xmlns="">
                <p:pic>
                  <p:nvPicPr>
                    <p:cNvPr id="188" name="筆跡 187">
                      <a:extLst>
                        <a:ext uri="{FF2B5EF4-FFF2-40B4-BE49-F238E27FC236}">
                          <a16:creationId xmlns:a16="http://schemas.microsoft.com/office/drawing/2014/main" id="{8595E921-A716-4BA1-AC86-B6A74069FF38}"/>
                        </a:ext>
                      </a:extLst>
                    </p:cNvPr>
                    <p:cNvPicPr/>
                    <p:nvPr/>
                  </p:nvPicPr>
                  <p:blipFill>
                    <a:blip r:embed="rId53"/>
                    <a:stretch>
                      <a:fillRect/>
                    </a:stretch>
                  </p:blipFill>
                  <p:spPr>
                    <a:xfrm>
                      <a:off x="4947325" y="4054088"/>
                      <a:ext cx="22572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89" name="筆跡 188">
                      <a:extLst>
                        <a:ext uri="{FF2B5EF4-FFF2-40B4-BE49-F238E27FC236}">
                          <a16:creationId xmlns:a16="http://schemas.microsoft.com/office/drawing/2014/main" id="{EA9DDBF4-5218-4765-BA42-E009F66BE1BB}"/>
                        </a:ext>
                      </a:extLst>
                    </p14:cNvPr>
                    <p14:cNvContentPartPr/>
                    <p14:nvPr/>
                  </p14:nvContentPartPr>
                  <p14:xfrm>
                    <a:off x="5036245" y="4198088"/>
                    <a:ext cx="148680" cy="135720"/>
                  </p14:xfrm>
                </p:contentPart>
              </mc:Choice>
              <mc:Fallback xmlns="">
                <p:pic>
                  <p:nvPicPr>
                    <p:cNvPr id="189" name="筆跡 188">
                      <a:extLst>
                        <a:ext uri="{FF2B5EF4-FFF2-40B4-BE49-F238E27FC236}">
                          <a16:creationId xmlns:a16="http://schemas.microsoft.com/office/drawing/2014/main" id="{EA9DDBF4-5218-4765-BA42-E009F66BE1BB}"/>
                        </a:ext>
                      </a:extLst>
                    </p:cNvPr>
                    <p:cNvPicPr/>
                    <p:nvPr/>
                  </p:nvPicPr>
                  <p:blipFill>
                    <a:blip r:embed="rId55"/>
                    <a:stretch>
                      <a:fillRect/>
                    </a:stretch>
                  </p:blipFill>
                  <p:spPr>
                    <a:xfrm>
                      <a:off x="5027245" y="4189448"/>
                      <a:ext cx="166320" cy="153360"/>
                    </a:xfrm>
                    <a:prstGeom prst="rect">
                      <a:avLst/>
                    </a:prstGeom>
                  </p:spPr>
                </p:pic>
              </mc:Fallback>
            </mc:AlternateContent>
          </p:grpSp>
          <p:grpSp>
            <p:nvGrpSpPr>
              <p:cNvPr id="197" name="群組 196">
                <a:extLst>
                  <a:ext uri="{FF2B5EF4-FFF2-40B4-BE49-F238E27FC236}">
                    <a16:creationId xmlns:a16="http://schemas.microsoft.com/office/drawing/2014/main" id="{AF89BE93-3063-4E68-A81F-4EF628FEBA6D}"/>
                  </a:ext>
                </a:extLst>
              </p:cNvPr>
              <p:cNvGrpSpPr/>
              <p:nvPr/>
            </p:nvGrpSpPr>
            <p:grpSpPr>
              <a:xfrm>
                <a:off x="4774525" y="4016648"/>
                <a:ext cx="769320" cy="1675080"/>
                <a:chOff x="4774525" y="4016648"/>
                <a:chExt cx="769320" cy="1675080"/>
              </a:xfrm>
            </p:grpSpPr>
            <mc:AlternateContent xmlns:mc="http://schemas.openxmlformats.org/markup-compatibility/2006" xmlns:p14="http://schemas.microsoft.com/office/powerpoint/2010/main">
              <mc:Choice Requires="p14">
                <p:contentPart p14:bwMode="auto" r:id="rId120">
                  <p14:nvContentPartPr>
                    <p14:cNvPr id="191" name="筆跡 190">
                      <a:extLst>
                        <a:ext uri="{FF2B5EF4-FFF2-40B4-BE49-F238E27FC236}">
                          <a16:creationId xmlns:a16="http://schemas.microsoft.com/office/drawing/2014/main" id="{EA2FE42F-916E-4362-9349-E64B8BC43B7E}"/>
                        </a:ext>
                      </a:extLst>
                    </p14:cNvPr>
                    <p14:cNvContentPartPr/>
                    <p14:nvPr/>
                  </p14:nvContentPartPr>
                  <p14:xfrm>
                    <a:off x="4774525" y="4016648"/>
                    <a:ext cx="539640" cy="489240"/>
                  </p14:xfrm>
                </p:contentPart>
              </mc:Choice>
              <mc:Fallback xmlns="">
                <p:pic>
                  <p:nvPicPr>
                    <p:cNvPr id="191" name="筆跡 190">
                      <a:extLst>
                        <a:ext uri="{FF2B5EF4-FFF2-40B4-BE49-F238E27FC236}">
                          <a16:creationId xmlns:a16="http://schemas.microsoft.com/office/drawing/2014/main" id="{EA2FE42F-916E-4362-9349-E64B8BC43B7E}"/>
                        </a:ext>
                      </a:extLst>
                    </p:cNvPr>
                    <p:cNvPicPr/>
                    <p:nvPr/>
                  </p:nvPicPr>
                  <p:blipFill>
                    <a:blip r:embed="rId57"/>
                    <a:stretch>
                      <a:fillRect/>
                    </a:stretch>
                  </p:blipFill>
                  <p:spPr>
                    <a:xfrm>
                      <a:off x="4765885" y="4007648"/>
                      <a:ext cx="557280" cy="5068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92" name="筆跡 191">
                      <a:extLst>
                        <a:ext uri="{FF2B5EF4-FFF2-40B4-BE49-F238E27FC236}">
                          <a16:creationId xmlns:a16="http://schemas.microsoft.com/office/drawing/2014/main" id="{B501C7D4-146D-4436-9A41-2DAB153EE120}"/>
                        </a:ext>
                      </a:extLst>
                    </p14:cNvPr>
                    <p14:cNvContentPartPr/>
                    <p14:nvPr/>
                  </p14:nvContentPartPr>
                  <p14:xfrm>
                    <a:off x="5084845" y="4522808"/>
                    <a:ext cx="43200" cy="500040"/>
                  </p14:xfrm>
                </p:contentPart>
              </mc:Choice>
              <mc:Fallback xmlns="">
                <p:pic>
                  <p:nvPicPr>
                    <p:cNvPr id="192" name="筆跡 191">
                      <a:extLst>
                        <a:ext uri="{FF2B5EF4-FFF2-40B4-BE49-F238E27FC236}">
                          <a16:creationId xmlns:a16="http://schemas.microsoft.com/office/drawing/2014/main" id="{B501C7D4-146D-4436-9A41-2DAB153EE120}"/>
                        </a:ext>
                      </a:extLst>
                    </p:cNvPr>
                    <p:cNvPicPr/>
                    <p:nvPr/>
                  </p:nvPicPr>
                  <p:blipFill>
                    <a:blip r:embed="rId59"/>
                    <a:stretch>
                      <a:fillRect/>
                    </a:stretch>
                  </p:blipFill>
                  <p:spPr>
                    <a:xfrm>
                      <a:off x="5075845" y="4513808"/>
                      <a:ext cx="60840" cy="5176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93" name="筆跡 192">
                      <a:extLst>
                        <a:ext uri="{FF2B5EF4-FFF2-40B4-BE49-F238E27FC236}">
                          <a16:creationId xmlns:a16="http://schemas.microsoft.com/office/drawing/2014/main" id="{F30095C3-42A5-4928-8058-1E74D42DDF0A}"/>
                        </a:ext>
                      </a:extLst>
                    </p14:cNvPr>
                    <p14:cNvContentPartPr/>
                    <p14:nvPr/>
                  </p14:nvContentPartPr>
                  <p14:xfrm>
                    <a:off x="5001685" y="4554488"/>
                    <a:ext cx="164880" cy="115200"/>
                  </p14:xfrm>
                </p:contentPart>
              </mc:Choice>
              <mc:Fallback xmlns="">
                <p:pic>
                  <p:nvPicPr>
                    <p:cNvPr id="193" name="筆跡 192">
                      <a:extLst>
                        <a:ext uri="{FF2B5EF4-FFF2-40B4-BE49-F238E27FC236}">
                          <a16:creationId xmlns:a16="http://schemas.microsoft.com/office/drawing/2014/main" id="{F30095C3-42A5-4928-8058-1E74D42DDF0A}"/>
                        </a:ext>
                      </a:extLst>
                    </p:cNvPr>
                    <p:cNvPicPr/>
                    <p:nvPr/>
                  </p:nvPicPr>
                  <p:blipFill>
                    <a:blip r:embed="rId61"/>
                    <a:stretch>
                      <a:fillRect/>
                    </a:stretch>
                  </p:blipFill>
                  <p:spPr>
                    <a:xfrm>
                      <a:off x="4993045" y="4545848"/>
                      <a:ext cx="1825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95" name="筆跡 194">
                      <a:extLst>
                        <a:ext uri="{FF2B5EF4-FFF2-40B4-BE49-F238E27FC236}">
                          <a16:creationId xmlns:a16="http://schemas.microsoft.com/office/drawing/2014/main" id="{1E00FB4A-5173-47C6-B038-A52847ED8ACB}"/>
                        </a:ext>
                      </a:extLst>
                    </p14:cNvPr>
                    <p14:cNvContentPartPr/>
                    <p14:nvPr/>
                  </p14:nvContentPartPr>
                  <p14:xfrm>
                    <a:off x="5013565" y="5132288"/>
                    <a:ext cx="358920" cy="370080"/>
                  </p14:xfrm>
                </p:contentPart>
              </mc:Choice>
              <mc:Fallback xmlns="">
                <p:pic>
                  <p:nvPicPr>
                    <p:cNvPr id="195" name="筆跡 194">
                      <a:extLst>
                        <a:ext uri="{FF2B5EF4-FFF2-40B4-BE49-F238E27FC236}">
                          <a16:creationId xmlns:a16="http://schemas.microsoft.com/office/drawing/2014/main" id="{1E00FB4A-5173-47C6-B038-A52847ED8ACB}"/>
                        </a:ext>
                      </a:extLst>
                    </p:cNvPr>
                    <p:cNvPicPr/>
                    <p:nvPr/>
                  </p:nvPicPr>
                  <p:blipFill>
                    <a:blip r:embed="rId63"/>
                    <a:stretch>
                      <a:fillRect/>
                    </a:stretch>
                  </p:blipFill>
                  <p:spPr>
                    <a:xfrm>
                      <a:off x="5004565" y="5123648"/>
                      <a:ext cx="37656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96" name="筆跡 195">
                      <a:extLst>
                        <a:ext uri="{FF2B5EF4-FFF2-40B4-BE49-F238E27FC236}">
                          <a16:creationId xmlns:a16="http://schemas.microsoft.com/office/drawing/2014/main" id="{8C47F86A-A59B-4E0F-8E68-2D30BEE25079}"/>
                        </a:ext>
                      </a:extLst>
                    </p14:cNvPr>
                    <p14:cNvContentPartPr/>
                    <p14:nvPr/>
                  </p14:nvContentPartPr>
                  <p14:xfrm>
                    <a:off x="5310205" y="5268008"/>
                    <a:ext cx="233640" cy="423720"/>
                  </p14:xfrm>
                </p:contentPart>
              </mc:Choice>
              <mc:Fallback xmlns="">
                <p:pic>
                  <p:nvPicPr>
                    <p:cNvPr id="196" name="筆跡 195">
                      <a:extLst>
                        <a:ext uri="{FF2B5EF4-FFF2-40B4-BE49-F238E27FC236}">
                          <a16:creationId xmlns:a16="http://schemas.microsoft.com/office/drawing/2014/main" id="{8C47F86A-A59B-4E0F-8E68-2D30BEE25079}"/>
                        </a:ext>
                      </a:extLst>
                    </p:cNvPr>
                    <p:cNvPicPr/>
                    <p:nvPr/>
                  </p:nvPicPr>
                  <p:blipFill>
                    <a:blip r:embed="rId65"/>
                    <a:stretch>
                      <a:fillRect/>
                    </a:stretch>
                  </p:blipFill>
                  <p:spPr>
                    <a:xfrm>
                      <a:off x="5301565" y="5259008"/>
                      <a:ext cx="251280" cy="441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5">
                <p14:nvContentPartPr>
                  <p14:cNvPr id="211" name="筆跡 210">
                    <a:extLst>
                      <a:ext uri="{FF2B5EF4-FFF2-40B4-BE49-F238E27FC236}">
                        <a16:creationId xmlns:a16="http://schemas.microsoft.com/office/drawing/2014/main" id="{18785C6E-791C-4F4F-B6B2-A553C3404587}"/>
                      </a:ext>
                    </a:extLst>
                  </p14:cNvPr>
                  <p14:cNvContentPartPr/>
                  <p14:nvPr/>
                </p14:nvContentPartPr>
                <p14:xfrm>
                  <a:off x="4204645" y="6372128"/>
                  <a:ext cx="75600" cy="5040"/>
                </p14:xfrm>
              </p:contentPart>
            </mc:Choice>
            <mc:Fallback xmlns="">
              <p:pic>
                <p:nvPicPr>
                  <p:cNvPr id="211" name="筆跡 210">
                    <a:extLst>
                      <a:ext uri="{FF2B5EF4-FFF2-40B4-BE49-F238E27FC236}">
                        <a16:creationId xmlns:a16="http://schemas.microsoft.com/office/drawing/2014/main" id="{18785C6E-791C-4F4F-B6B2-A553C3404587}"/>
                      </a:ext>
                    </a:extLst>
                  </p:cNvPr>
                  <p:cNvPicPr/>
                  <p:nvPr/>
                </p:nvPicPr>
                <p:blipFill>
                  <a:blip r:embed="rId126"/>
                  <a:stretch>
                    <a:fillRect/>
                  </a:stretch>
                </p:blipFill>
                <p:spPr>
                  <a:xfrm>
                    <a:off x="4193050" y="6360673"/>
                    <a:ext cx="98326" cy="27491"/>
                  </a:xfrm>
                  <a:prstGeom prst="rect">
                    <a:avLst/>
                  </a:prstGeom>
                </p:spPr>
              </p:pic>
            </mc:Fallback>
          </mc:AlternateContent>
          <p:grpSp>
            <p:nvGrpSpPr>
              <p:cNvPr id="226" name="群組 225">
                <a:extLst>
                  <a:ext uri="{FF2B5EF4-FFF2-40B4-BE49-F238E27FC236}">
                    <a16:creationId xmlns:a16="http://schemas.microsoft.com/office/drawing/2014/main" id="{96530A3C-A6FA-4403-AEBD-4DE53DA28DEE}"/>
                  </a:ext>
                </a:extLst>
              </p:cNvPr>
              <p:cNvGrpSpPr/>
              <p:nvPr/>
            </p:nvGrpSpPr>
            <p:grpSpPr>
              <a:xfrm>
                <a:off x="4556365" y="6096008"/>
                <a:ext cx="919080" cy="463320"/>
                <a:chOff x="4556365" y="6096008"/>
                <a:chExt cx="919080" cy="463320"/>
              </a:xfrm>
            </p:grpSpPr>
            <mc:AlternateContent xmlns:mc="http://schemas.openxmlformats.org/markup-compatibility/2006" xmlns:p14="http://schemas.microsoft.com/office/powerpoint/2010/main">
              <mc:Choice Requires="p14">
                <p:contentPart p14:bwMode="auto" r:id="rId127">
                  <p14:nvContentPartPr>
                    <p14:cNvPr id="212" name="筆跡 211">
                      <a:extLst>
                        <a:ext uri="{FF2B5EF4-FFF2-40B4-BE49-F238E27FC236}">
                          <a16:creationId xmlns:a16="http://schemas.microsoft.com/office/drawing/2014/main" id="{4C7A7FB0-65B7-46A6-813B-4F086A8F3541}"/>
                        </a:ext>
                      </a:extLst>
                    </p14:cNvPr>
                    <p14:cNvContentPartPr/>
                    <p14:nvPr/>
                  </p14:nvContentPartPr>
                  <p14:xfrm>
                    <a:off x="4556365" y="6170888"/>
                    <a:ext cx="240120" cy="45000"/>
                  </p14:xfrm>
                </p:contentPart>
              </mc:Choice>
              <mc:Fallback xmlns="">
                <p:pic>
                  <p:nvPicPr>
                    <p:cNvPr id="212" name="筆跡 211">
                      <a:extLst>
                        <a:ext uri="{FF2B5EF4-FFF2-40B4-BE49-F238E27FC236}">
                          <a16:creationId xmlns:a16="http://schemas.microsoft.com/office/drawing/2014/main" id="{4C7A7FB0-65B7-46A6-813B-4F086A8F3541}"/>
                        </a:ext>
                      </a:extLst>
                    </p:cNvPr>
                    <p:cNvPicPr/>
                    <p:nvPr/>
                  </p:nvPicPr>
                  <p:blipFill>
                    <a:blip r:embed="rId128"/>
                    <a:stretch>
                      <a:fillRect/>
                    </a:stretch>
                  </p:blipFill>
                  <p:spPr>
                    <a:xfrm>
                      <a:off x="4547725" y="6161888"/>
                      <a:ext cx="25776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213" name="筆跡 212">
                      <a:extLst>
                        <a:ext uri="{FF2B5EF4-FFF2-40B4-BE49-F238E27FC236}">
                          <a16:creationId xmlns:a16="http://schemas.microsoft.com/office/drawing/2014/main" id="{1B43F58B-A6D8-4E66-B8F6-937985EA44E8}"/>
                        </a:ext>
                      </a:extLst>
                    </p14:cNvPr>
                    <p14:cNvContentPartPr/>
                    <p14:nvPr/>
                  </p14:nvContentPartPr>
                  <p14:xfrm>
                    <a:off x="4686685" y="6096008"/>
                    <a:ext cx="5040" cy="463320"/>
                  </p14:xfrm>
                </p:contentPart>
              </mc:Choice>
              <mc:Fallback xmlns="">
                <p:pic>
                  <p:nvPicPr>
                    <p:cNvPr id="213" name="筆跡 212">
                      <a:extLst>
                        <a:ext uri="{FF2B5EF4-FFF2-40B4-BE49-F238E27FC236}">
                          <a16:creationId xmlns:a16="http://schemas.microsoft.com/office/drawing/2014/main" id="{1B43F58B-A6D8-4E66-B8F6-937985EA44E8}"/>
                        </a:ext>
                      </a:extLst>
                    </p:cNvPr>
                    <p:cNvPicPr/>
                    <p:nvPr/>
                  </p:nvPicPr>
                  <p:blipFill>
                    <a:blip r:embed="rId130"/>
                    <a:stretch>
                      <a:fillRect/>
                    </a:stretch>
                  </p:blipFill>
                  <p:spPr>
                    <a:xfrm>
                      <a:off x="4678045" y="6087008"/>
                      <a:ext cx="22680" cy="4809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214" name="筆跡 213">
                      <a:extLst>
                        <a:ext uri="{FF2B5EF4-FFF2-40B4-BE49-F238E27FC236}">
                          <a16:creationId xmlns:a16="http://schemas.microsoft.com/office/drawing/2014/main" id="{347AE6E4-C1F1-4DBE-B066-3D64B0023B3E}"/>
                        </a:ext>
                      </a:extLst>
                    </p14:cNvPr>
                    <p14:cNvContentPartPr/>
                    <p14:nvPr/>
                  </p14:nvContentPartPr>
                  <p14:xfrm>
                    <a:off x="4574725" y="6255128"/>
                    <a:ext cx="183240" cy="75240"/>
                  </p14:xfrm>
                </p:contentPart>
              </mc:Choice>
              <mc:Fallback xmlns="">
                <p:pic>
                  <p:nvPicPr>
                    <p:cNvPr id="214" name="筆跡 213">
                      <a:extLst>
                        <a:ext uri="{FF2B5EF4-FFF2-40B4-BE49-F238E27FC236}">
                          <a16:creationId xmlns:a16="http://schemas.microsoft.com/office/drawing/2014/main" id="{347AE6E4-C1F1-4DBE-B066-3D64B0023B3E}"/>
                        </a:ext>
                      </a:extLst>
                    </p:cNvPr>
                    <p:cNvPicPr/>
                    <p:nvPr/>
                  </p:nvPicPr>
                  <p:blipFill>
                    <a:blip r:embed="rId132"/>
                    <a:stretch>
                      <a:fillRect/>
                    </a:stretch>
                  </p:blipFill>
                  <p:spPr>
                    <a:xfrm>
                      <a:off x="4566085" y="6246128"/>
                      <a:ext cx="20088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15" name="筆跡 214">
                      <a:extLst>
                        <a:ext uri="{FF2B5EF4-FFF2-40B4-BE49-F238E27FC236}">
                          <a16:creationId xmlns:a16="http://schemas.microsoft.com/office/drawing/2014/main" id="{6FE7A78D-B332-4FE4-AC44-E93752A7ECDD}"/>
                        </a:ext>
                      </a:extLst>
                    </p14:cNvPr>
                    <p14:cNvContentPartPr/>
                    <p14:nvPr/>
                  </p14:nvContentPartPr>
                  <p14:xfrm>
                    <a:off x="4829965" y="6100688"/>
                    <a:ext cx="103680" cy="188280"/>
                  </p14:xfrm>
                </p:contentPart>
              </mc:Choice>
              <mc:Fallback xmlns="">
                <p:pic>
                  <p:nvPicPr>
                    <p:cNvPr id="215" name="筆跡 214">
                      <a:extLst>
                        <a:ext uri="{FF2B5EF4-FFF2-40B4-BE49-F238E27FC236}">
                          <a16:creationId xmlns:a16="http://schemas.microsoft.com/office/drawing/2014/main" id="{6FE7A78D-B332-4FE4-AC44-E93752A7ECDD}"/>
                        </a:ext>
                      </a:extLst>
                    </p:cNvPr>
                    <p:cNvPicPr/>
                    <p:nvPr/>
                  </p:nvPicPr>
                  <p:blipFill>
                    <a:blip r:embed="rId134"/>
                    <a:stretch>
                      <a:fillRect/>
                    </a:stretch>
                  </p:blipFill>
                  <p:spPr>
                    <a:xfrm>
                      <a:off x="4821325" y="6091688"/>
                      <a:ext cx="12132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216" name="筆跡 215">
                      <a:extLst>
                        <a:ext uri="{FF2B5EF4-FFF2-40B4-BE49-F238E27FC236}">
                          <a16:creationId xmlns:a16="http://schemas.microsoft.com/office/drawing/2014/main" id="{CF534F68-59AA-400C-9927-C47A82708A8A}"/>
                        </a:ext>
                      </a:extLst>
                    </p14:cNvPr>
                    <p14:cNvContentPartPr/>
                    <p14:nvPr/>
                  </p14:nvContentPartPr>
                  <p14:xfrm>
                    <a:off x="4798645" y="6100688"/>
                    <a:ext cx="205920" cy="77400"/>
                  </p14:xfrm>
                </p:contentPart>
              </mc:Choice>
              <mc:Fallback xmlns="">
                <p:pic>
                  <p:nvPicPr>
                    <p:cNvPr id="216" name="筆跡 215">
                      <a:extLst>
                        <a:ext uri="{FF2B5EF4-FFF2-40B4-BE49-F238E27FC236}">
                          <a16:creationId xmlns:a16="http://schemas.microsoft.com/office/drawing/2014/main" id="{CF534F68-59AA-400C-9927-C47A82708A8A}"/>
                        </a:ext>
                      </a:extLst>
                    </p:cNvPr>
                    <p:cNvPicPr/>
                    <p:nvPr/>
                  </p:nvPicPr>
                  <p:blipFill>
                    <a:blip r:embed="rId136"/>
                    <a:stretch>
                      <a:fillRect/>
                    </a:stretch>
                  </p:blipFill>
                  <p:spPr>
                    <a:xfrm>
                      <a:off x="4790005" y="6091688"/>
                      <a:ext cx="22356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217" name="筆跡 216">
                      <a:extLst>
                        <a:ext uri="{FF2B5EF4-FFF2-40B4-BE49-F238E27FC236}">
                          <a16:creationId xmlns:a16="http://schemas.microsoft.com/office/drawing/2014/main" id="{35AD2977-32F8-4247-8039-3ABB3FE89D4B}"/>
                        </a:ext>
                      </a:extLst>
                    </p14:cNvPr>
                    <p14:cNvContentPartPr/>
                    <p14:nvPr/>
                  </p14:nvContentPartPr>
                  <p14:xfrm>
                    <a:off x="4844365" y="6364928"/>
                    <a:ext cx="2520" cy="168840"/>
                  </p14:xfrm>
                </p:contentPart>
              </mc:Choice>
              <mc:Fallback xmlns="">
                <p:pic>
                  <p:nvPicPr>
                    <p:cNvPr id="217" name="筆跡 216">
                      <a:extLst>
                        <a:ext uri="{FF2B5EF4-FFF2-40B4-BE49-F238E27FC236}">
                          <a16:creationId xmlns:a16="http://schemas.microsoft.com/office/drawing/2014/main" id="{35AD2977-32F8-4247-8039-3ABB3FE89D4B}"/>
                        </a:ext>
                      </a:extLst>
                    </p:cNvPr>
                    <p:cNvPicPr/>
                    <p:nvPr/>
                  </p:nvPicPr>
                  <p:blipFill>
                    <a:blip r:embed="rId138"/>
                    <a:stretch>
                      <a:fillRect/>
                    </a:stretch>
                  </p:blipFill>
                  <p:spPr>
                    <a:xfrm>
                      <a:off x="4835365" y="6356288"/>
                      <a:ext cx="2016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18" name="筆跡 217">
                      <a:extLst>
                        <a:ext uri="{FF2B5EF4-FFF2-40B4-BE49-F238E27FC236}">
                          <a16:creationId xmlns:a16="http://schemas.microsoft.com/office/drawing/2014/main" id="{DAEF268F-4075-4421-B4CC-2BCAA19ABF27}"/>
                        </a:ext>
                      </a:extLst>
                    </p14:cNvPr>
                    <p14:cNvContentPartPr/>
                    <p14:nvPr/>
                  </p14:nvContentPartPr>
                  <p14:xfrm>
                    <a:off x="4844365" y="6342608"/>
                    <a:ext cx="147960" cy="149040"/>
                  </p14:xfrm>
                </p:contentPart>
              </mc:Choice>
              <mc:Fallback xmlns="">
                <p:pic>
                  <p:nvPicPr>
                    <p:cNvPr id="218" name="筆跡 217">
                      <a:extLst>
                        <a:ext uri="{FF2B5EF4-FFF2-40B4-BE49-F238E27FC236}">
                          <a16:creationId xmlns:a16="http://schemas.microsoft.com/office/drawing/2014/main" id="{DAEF268F-4075-4421-B4CC-2BCAA19ABF27}"/>
                        </a:ext>
                      </a:extLst>
                    </p:cNvPr>
                    <p:cNvPicPr/>
                    <p:nvPr/>
                  </p:nvPicPr>
                  <p:blipFill>
                    <a:blip r:embed="rId140"/>
                    <a:stretch>
                      <a:fillRect/>
                    </a:stretch>
                  </p:blipFill>
                  <p:spPr>
                    <a:xfrm>
                      <a:off x="4835365" y="6333968"/>
                      <a:ext cx="16560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219" name="筆跡 218">
                      <a:extLst>
                        <a:ext uri="{FF2B5EF4-FFF2-40B4-BE49-F238E27FC236}">
                          <a16:creationId xmlns:a16="http://schemas.microsoft.com/office/drawing/2014/main" id="{0C390D68-F552-400B-815B-6E9D688566B6}"/>
                        </a:ext>
                      </a:extLst>
                    </p14:cNvPr>
                    <p14:cNvContentPartPr/>
                    <p14:nvPr/>
                  </p14:nvContentPartPr>
                  <p14:xfrm>
                    <a:off x="4839685" y="6432968"/>
                    <a:ext cx="93960" cy="19080"/>
                  </p14:xfrm>
                </p:contentPart>
              </mc:Choice>
              <mc:Fallback xmlns="">
                <p:pic>
                  <p:nvPicPr>
                    <p:cNvPr id="219" name="筆跡 218">
                      <a:extLst>
                        <a:ext uri="{FF2B5EF4-FFF2-40B4-BE49-F238E27FC236}">
                          <a16:creationId xmlns:a16="http://schemas.microsoft.com/office/drawing/2014/main" id="{0C390D68-F552-400B-815B-6E9D688566B6}"/>
                        </a:ext>
                      </a:extLst>
                    </p:cNvPr>
                    <p:cNvPicPr/>
                    <p:nvPr/>
                  </p:nvPicPr>
                  <p:blipFill>
                    <a:blip r:embed="rId142"/>
                    <a:stretch>
                      <a:fillRect/>
                    </a:stretch>
                  </p:blipFill>
                  <p:spPr>
                    <a:xfrm>
                      <a:off x="4831045" y="6423968"/>
                      <a:ext cx="1116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220" name="筆跡 219">
                      <a:extLst>
                        <a:ext uri="{FF2B5EF4-FFF2-40B4-BE49-F238E27FC236}">
                          <a16:creationId xmlns:a16="http://schemas.microsoft.com/office/drawing/2014/main" id="{A39F9D6C-6EC2-4BFD-8E37-4235A7A25F1E}"/>
                        </a:ext>
                      </a:extLst>
                    </p14:cNvPr>
                    <p14:cNvContentPartPr/>
                    <p14:nvPr/>
                  </p14:nvContentPartPr>
                  <p14:xfrm>
                    <a:off x="4828525" y="6451688"/>
                    <a:ext cx="187560" cy="75240"/>
                  </p14:xfrm>
                </p:contentPart>
              </mc:Choice>
              <mc:Fallback xmlns="">
                <p:pic>
                  <p:nvPicPr>
                    <p:cNvPr id="220" name="筆跡 219">
                      <a:extLst>
                        <a:ext uri="{FF2B5EF4-FFF2-40B4-BE49-F238E27FC236}">
                          <a16:creationId xmlns:a16="http://schemas.microsoft.com/office/drawing/2014/main" id="{A39F9D6C-6EC2-4BFD-8E37-4235A7A25F1E}"/>
                        </a:ext>
                      </a:extLst>
                    </p:cNvPr>
                    <p:cNvPicPr/>
                    <p:nvPr/>
                  </p:nvPicPr>
                  <p:blipFill>
                    <a:blip r:embed="rId144"/>
                    <a:stretch>
                      <a:fillRect/>
                    </a:stretch>
                  </p:blipFill>
                  <p:spPr>
                    <a:xfrm>
                      <a:off x="4819525" y="6442688"/>
                      <a:ext cx="20520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221" name="筆跡 220">
                      <a:extLst>
                        <a:ext uri="{FF2B5EF4-FFF2-40B4-BE49-F238E27FC236}">
                          <a16:creationId xmlns:a16="http://schemas.microsoft.com/office/drawing/2014/main" id="{A536049D-26DA-4371-AA91-181435FA9187}"/>
                        </a:ext>
                      </a:extLst>
                    </p14:cNvPr>
                    <p14:cNvContentPartPr/>
                    <p14:nvPr/>
                  </p14:nvContentPartPr>
                  <p14:xfrm>
                    <a:off x="5123005" y="6261968"/>
                    <a:ext cx="126000" cy="16560"/>
                  </p14:xfrm>
                </p:contentPart>
              </mc:Choice>
              <mc:Fallback xmlns="">
                <p:pic>
                  <p:nvPicPr>
                    <p:cNvPr id="221" name="筆跡 220">
                      <a:extLst>
                        <a:ext uri="{FF2B5EF4-FFF2-40B4-BE49-F238E27FC236}">
                          <a16:creationId xmlns:a16="http://schemas.microsoft.com/office/drawing/2014/main" id="{A536049D-26DA-4371-AA91-181435FA9187}"/>
                        </a:ext>
                      </a:extLst>
                    </p:cNvPr>
                    <p:cNvPicPr/>
                    <p:nvPr/>
                  </p:nvPicPr>
                  <p:blipFill>
                    <a:blip r:embed="rId146"/>
                    <a:stretch>
                      <a:fillRect/>
                    </a:stretch>
                  </p:blipFill>
                  <p:spPr>
                    <a:xfrm>
                      <a:off x="5114365" y="6253328"/>
                      <a:ext cx="14364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222" name="筆跡 221">
                      <a:extLst>
                        <a:ext uri="{FF2B5EF4-FFF2-40B4-BE49-F238E27FC236}">
                          <a16:creationId xmlns:a16="http://schemas.microsoft.com/office/drawing/2014/main" id="{F0A461FD-DBDF-4483-97B3-E12F1A82AC21}"/>
                        </a:ext>
                      </a:extLst>
                    </p14:cNvPr>
                    <p14:cNvContentPartPr/>
                    <p14:nvPr/>
                  </p14:nvContentPartPr>
                  <p14:xfrm>
                    <a:off x="5107165" y="6264488"/>
                    <a:ext cx="139680" cy="108000"/>
                  </p14:xfrm>
                </p:contentPart>
              </mc:Choice>
              <mc:Fallback xmlns="">
                <p:pic>
                  <p:nvPicPr>
                    <p:cNvPr id="222" name="筆跡 221">
                      <a:extLst>
                        <a:ext uri="{FF2B5EF4-FFF2-40B4-BE49-F238E27FC236}">
                          <a16:creationId xmlns:a16="http://schemas.microsoft.com/office/drawing/2014/main" id="{F0A461FD-DBDF-4483-97B3-E12F1A82AC21}"/>
                        </a:ext>
                      </a:extLst>
                    </p:cNvPr>
                    <p:cNvPicPr/>
                    <p:nvPr/>
                  </p:nvPicPr>
                  <p:blipFill>
                    <a:blip r:embed="rId148"/>
                    <a:stretch>
                      <a:fillRect/>
                    </a:stretch>
                  </p:blipFill>
                  <p:spPr>
                    <a:xfrm>
                      <a:off x="5098165" y="6255488"/>
                      <a:ext cx="15732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223" name="筆跡 222">
                      <a:extLst>
                        <a:ext uri="{FF2B5EF4-FFF2-40B4-BE49-F238E27FC236}">
                          <a16:creationId xmlns:a16="http://schemas.microsoft.com/office/drawing/2014/main" id="{A49C9809-696F-4A32-99D0-F6D3AB9B0F2E}"/>
                        </a:ext>
                      </a:extLst>
                    </p14:cNvPr>
                    <p14:cNvContentPartPr/>
                    <p14:nvPr/>
                  </p14:nvContentPartPr>
                  <p14:xfrm>
                    <a:off x="5095645" y="6369608"/>
                    <a:ext cx="132840" cy="108000"/>
                  </p14:xfrm>
                </p:contentPart>
              </mc:Choice>
              <mc:Fallback xmlns="">
                <p:pic>
                  <p:nvPicPr>
                    <p:cNvPr id="223" name="筆跡 222">
                      <a:extLst>
                        <a:ext uri="{FF2B5EF4-FFF2-40B4-BE49-F238E27FC236}">
                          <a16:creationId xmlns:a16="http://schemas.microsoft.com/office/drawing/2014/main" id="{A49C9809-696F-4A32-99D0-F6D3AB9B0F2E}"/>
                        </a:ext>
                      </a:extLst>
                    </p:cNvPr>
                    <p:cNvPicPr/>
                    <p:nvPr/>
                  </p:nvPicPr>
                  <p:blipFill>
                    <a:blip r:embed="rId150"/>
                    <a:stretch>
                      <a:fillRect/>
                    </a:stretch>
                  </p:blipFill>
                  <p:spPr>
                    <a:xfrm>
                      <a:off x="5086645" y="6360968"/>
                      <a:ext cx="15048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224" name="筆跡 223">
                      <a:extLst>
                        <a:ext uri="{FF2B5EF4-FFF2-40B4-BE49-F238E27FC236}">
                          <a16:creationId xmlns:a16="http://schemas.microsoft.com/office/drawing/2014/main" id="{3EF84D50-BA3E-442F-9A24-59C6A9CD327D}"/>
                        </a:ext>
                      </a:extLst>
                    </p14:cNvPr>
                    <p14:cNvContentPartPr/>
                    <p14:nvPr/>
                  </p14:nvContentPartPr>
                  <p14:xfrm>
                    <a:off x="5167285" y="6261968"/>
                    <a:ext cx="271800" cy="271440"/>
                  </p14:xfrm>
                </p:contentPart>
              </mc:Choice>
              <mc:Fallback xmlns="">
                <p:pic>
                  <p:nvPicPr>
                    <p:cNvPr id="224" name="筆跡 223">
                      <a:extLst>
                        <a:ext uri="{FF2B5EF4-FFF2-40B4-BE49-F238E27FC236}">
                          <a16:creationId xmlns:a16="http://schemas.microsoft.com/office/drawing/2014/main" id="{3EF84D50-BA3E-442F-9A24-59C6A9CD327D}"/>
                        </a:ext>
                      </a:extLst>
                    </p:cNvPr>
                    <p:cNvPicPr/>
                    <p:nvPr/>
                  </p:nvPicPr>
                  <p:blipFill>
                    <a:blip r:embed="rId152"/>
                    <a:stretch>
                      <a:fillRect/>
                    </a:stretch>
                  </p:blipFill>
                  <p:spPr>
                    <a:xfrm>
                      <a:off x="5158645" y="6253328"/>
                      <a:ext cx="28944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225" name="筆跡 224">
                      <a:extLst>
                        <a:ext uri="{FF2B5EF4-FFF2-40B4-BE49-F238E27FC236}">
                          <a16:creationId xmlns:a16="http://schemas.microsoft.com/office/drawing/2014/main" id="{2CED0A62-2D3C-45AB-ACAB-93B68446606F}"/>
                        </a:ext>
                      </a:extLst>
                    </p14:cNvPr>
                    <p14:cNvContentPartPr/>
                    <p14:nvPr/>
                  </p14:nvContentPartPr>
                  <p14:xfrm>
                    <a:off x="5305885" y="6344048"/>
                    <a:ext cx="169560" cy="192240"/>
                  </p14:xfrm>
                </p:contentPart>
              </mc:Choice>
              <mc:Fallback xmlns="">
                <p:pic>
                  <p:nvPicPr>
                    <p:cNvPr id="225" name="筆跡 224">
                      <a:extLst>
                        <a:ext uri="{FF2B5EF4-FFF2-40B4-BE49-F238E27FC236}">
                          <a16:creationId xmlns:a16="http://schemas.microsoft.com/office/drawing/2014/main" id="{2CED0A62-2D3C-45AB-ACAB-93B68446606F}"/>
                        </a:ext>
                      </a:extLst>
                    </p:cNvPr>
                    <p:cNvPicPr/>
                    <p:nvPr/>
                  </p:nvPicPr>
                  <p:blipFill>
                    <a:blip r:embed="rId154"/>
                    <a:stretch>
                      <a:fillRect/>
                    </a:stretch>
                  </p:blipFill>
                  <p:spPr>
                    <a:xfrm>
                      <a:off x="5296885" y="6335048"/>
                      <a:ext cx="187200" cy="209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5">
                <p14:nvContentPartPr>
                  <p14:cNvPr id="227" name="筆跡 226">
                    <a:extLst>
                      <a:ext uri="{FF2B5EF4-FFF2-40B4-BE49-F238E27FC236}">
                        <a16:creationId xmlns:a16="http://schemas.microsoft.com/office/drawing/2014/main" id="{994E2CF4-46F7-4FDD-BB59-14308D03823A}"/>
                      </a:ext>
                    </a:extLst>
                  </p14:cNvPr>
                  <p14:cNvContentPartPr/>
                  <p14:nvPr/>
                </p14:nvContentPartPr>
                <p14:xfrm>
                  <a:off x="5182405" y="6163688"/>
                  <a:ext cx="169560" cy="390960"/>
                </p14:xfrm>
              </p:contentPart>
            </mc:Choice>
            <mc:Fallback xmlns="">
              <p:pic>
                <p:nvPicPr>
                  <p:cNvPr id="227" name="筆跡 226">
                    <a:extLst>
                      <a:ext uri="{FF2B5EF4-FFF2-40B4-BE49-F238E27FC236}">
                        <a16:creationId xmlns:a16="http://schemas.microsoft.com/office/drawing/2014/main" id="{994E2CF4-46F7-4FDD-BB59-14308D03823A}"/>
                      </a:ext>
                    </a:extLst>
                  </p:cNvPr>
                  <p:cNvPicPr/>
                  <p:nvPr/>
                </p:nvPicPr>
                <p:blipFill>
                  <a:blip r:embed="rId156"/>
                  <a:stretch>
                    <a:fillRect/>
                  </a:stretch>
                </p:blipFill>
                <p:spPr>
                  <a:xfrm>
                    <a:off x="5170791" y="6151898"/>
                    <a:ext cx="192323" cy="414069"/>
                  </a:xfrm>
                  <a:prstGeom prst="rect">
                    <a:avLst/>
                  </a:prstGeom>
                </p:spPr>
              </p:pic>
            </mc:Fallback>
          </mc:AlternateContent>
        </p:grpSp>
      </p:grpSp>
      <p:grpSp>
        <p:nvGrpSpPr>
          <p:cNvPr id="102" name="群組 101">
            <a:extLst>
              <a:ext uri="{FF2B5EF4-FFF2-40B4-BE49-F238E27FC236}">
                <a16:creationId xmlns:a16="http://schemas.microsoft.com/office/drawing/2014/main" id="{619FC473-9991-4F9F-897A-C2904D29B482}"/>
              </a:ext>
            </a:extLst>
          </p:cNvPr>
          <p:cNvGrpSpPr/>
          <p:nvPr/>
        </p:nvGrpSpPr>
        <p:grpSpPr>
          <a:xfrm>
            <a:off x="5792339" y="4319992"/>
            <a:ext cx="2472749" cy="2186441"/>
            <a:chOff x="5313339" y="4115040"/>
            <a:chExt cx="3009600" cy="2499120"/>
          </a:xfrm>
        </p:grpSpPr>
        <mc:AlternateContent xmlns:mc="http://schemas.openxmlformats.org/markup-compatibility/2006" xmlns:p14="http://schemas.microsoft.com/office/powerpoint/2010/main">
          <mc:Choice Requires="p14">
            <p:contentPart p14:bwMode="auto" r:id="rId157">
              <p14:nvContentPartPr>
                <p14:cNvPr id="7" name="筆跡 6">
                  <a:extLst>
                    <a:ext uri="{FF2B5EF4-FFF2-40B4-BE49-F238E27FC236}">
                      <a16:creationId xmlns:a16="http://schemas.microsoft.com/office/drawing/2014/main" id="{3825079A-40DB-41B6-A06A-4295330606D0}"/>
                    </a:ext>
                  </a:extLst>
                </p14:cNvPr>
                <p14:cNvContentPartPr/>
                <p14:nvPr/>
              </p14:nvContentPartPr>
              <p14:xfrm>
                <a:off x="5690259" y="4227720"/>
                <a:ext cx="10800" cy="29520"/>
              </p14:xfrm>
            </p:contentPart>
          </mc:Choice>
          <mc:Fallback xmlns="">
            <p:pic>
              <p:nvPicPr>
                <p:cNvPr id="7" name="筆跡 6">
                  <a:extLst>
                    <a:ext uri="{FF2B5EF4-FFF2-40B4-BE49-F238E27FC236}">
                      <a16:creationId xmlns:a16="http://schemas.microsoft.com/office/drawing/2014/main" id="{3825079A-40DB-41B6-A06A-4295330606D0}"/>
                    </a:ext>
                  </a:extLst>
                </p:cNvPr>
                <p:cNvPicPr/>
                <p:nvPr/>
              </p:nvPicPr>
              <p:blipFill>
                <a:blip r:embed="rId158"/>
                <a:stretch>
                  <a:fillRect/>
                </a:stretch>
              </p:blipFill>
              <p:spPr>
                <a:xfrm>
                  <a:off x="5679459" y="4217741"/>
                  <a:ext cx="31968" cy="49893"/>
                </a:xfrm>
                <a:prstGeom prst="rect">
                  <a:avLst/>
                </a:prstGeom>
              </p:spPr>
            </p:pic>
          </mc:Fallback>
        </mc:AlternateContent>
        <p:grpSp>
          <p:nvGrpSpPr>
            <p:cNvPr id="13" name="群組 12">
              <a:extLst>
                <a:ext uri="{FF2B5EF4-FFF2-40B4-BE49-F238E27FC236}">
                  <a16:creationId xmlns:a16="http://schemas.microsoft.com/office/drawing/2014/main" id="{A5790D46-5B17-41C1-A873-B1DA3249B9B1}"/>
                </a:ext>
              </a:extLst>
            </p:cNvPr>
            <p:cNvGrpSpPr/>
            <p:nvPr/>
          </p:nvGrpSpPr>
          <p:grpSpPr>
            <a:xfrm>
              <a:off x="5675859" y="4163640"/>
              <a:ext cx="441000" cy="365400"/>
              <a:chOff x="5675859" y="4163640"/>
              <a:chExt cx="441000" cy="365400"/>
            </a:xfrm>
          </p:grpSpPr>
          <mc:AlternateContent xmlns:mc="http://schemas.openxmlformats.org/markup-compatibility/2006" xmlns:p14="http://schemas.microsoft.com/office/powerpoint/2010/main">
            <mc:Choice Requires="p14">
              <p:contentPart p14:bwMode="auto" r:id="rId159">
                <p14:nvContentPartPr>
                  <p14:cNvPr id="8" name="筆跡 7">
                    <a:extLst>
                      <a:ext uri="{FF2B5EF4-FFF2-40B4-BE49-F238E27FC236}">
                        <a16:creationId xmlns:a16="http://schemas.microsoft.com/office/drawing/2014/main" id="{1F9B5F3A-4A74-44CF-9D6F-CB87E9E72436}"/>
                      </a:ext>
                    </a:extLst>
                  </p14:cNvPr>
                  <p14:cNvContentPartPr/>
                  <p14:nvPr/>
                </p14:nvContentPartPr>
                <p14:xfrm>
                  <a:off x="5675859" y="4276680"/>
                  <a:ext cx="207360" cy="252360"/>
                </p14:xfrm>
              </p:contentPart>
            </mc:Choice>
            <mc:Fallback xmlns="">
              <p:pic>
                <p:nvPicPr>
                  <p:cNvPr id="8" name="筆跡 7">
                    <a:extLst>
                      <a:ext uri="{FF2B5EF4-FFF2-40B4-BE49-F238E27FC236}">
                        <a16:creationId xmlns:a16="http://schemas.microsoft.com/office/drawing/2014/main" id="{1F9B5F3A-4A74-44CF-9D6F-CB87E9E72436}"/>
                      </a:ext>
                    </a:extLst>
                  </p:cNvPr>
                  <p:cNvPicPr/>
                  <p:nvPr/>
                </p:nvPicPr>
                <p:blipFill>
                  <a:blip r:embed="rId160"/>
                  <a:stretch>
                    <a:fillRect/>
                  </a:stretch>
                </p:blipFill>
                <p:spPr>
                  <a:xfrm>
                    <a:off x="5665338" y="4266816"/>
                    <a:ext cx="228841" cy="272499"/>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 name="筆跡 9">
                    <a:extLst>
                      <a:ext uri="{FF2B5EF4-FFF2-40B4-BE49-F238E27FC236}">
                        <a16:creationId xmlns:a16="http://schemas.microsoft.com/office/drawing/2014/main" id="{EBAB6A6F-2A11-4851-992D-7A5D991D95C8}"/>
                      </a:ext>
                    </a:extLst>
                  </p14:cNvPr>
                  <p14:cNvContentPartPr/>
                  <p14:nvPr/>
                </p14:nvContentPartPr>
                <p14:xfrm>
                  <a:off x="5898699" y="4211520"/>
                  <a:ext cx="95760" cy="6120"/>
                </p14:xfrm>
              </p:contentPart>
            </mc:Choice>
            <mc:Fallback xmlns="">
              <p:pic>
                <p:nvPicPr>
                  <p:cNvPr id="10" name="筆跡 9">
                    <a:extLst>
                      <a:ext uri="{FF2B5EF4-FFF2-40B4-BE49-F238E27FC236}">
                        <a16:creationId xmlns:a16="http://schemas.microsoft.com/office/drawing/2014/main" id="{EBAB6A6F-2A11-4851-992D-7A5D991D95C8}"/>
                      </a:ext>
                    </a:extLst>
                  </p:cNvPr>
                  <p:cNvPicPr/>
                  <p:nvPr/>
                </p:nvPicPr>
                <p:blipFill>
                  <a:blip r:embed="rId162"/>
                  <a:stretch>
                    <a:fillRect/>
                  </a:stretch>
                </p:blipFill>
                <p:spPr>
                  <a:xfrm>
                    <a:off x="5888205" y="4201320"/>
                    <a:ext cx="117186" cy="26112"/>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1" name="筆跡 10">
                    <a:extLst>
                      <a:ext uri="{FF2B5EF4-FFF2-40B4-BE49-F238E27FC236}">
                        <a16:creationId xmlns:a16="http://schemas.microsoft.com/office/drawing/2014/main" id="{E5DB3939-97D3-479E-97CF-58A0D5DF3BF3}"/>
                      </a:ext>
                    </a:extLst>
                  </p14:cNvPr>
                  <p14:cNvContentPartPr/>
                  <p14:nvPr/>
                </p14:nvContentPartPr>
                <p14:xfrm>
                  <a:off x="6035139" y="4166160"/>
                  <a:ext cx="76320" cy="70920"/>
                </p14:xfrm>
              </p:contentPart>
            </mc:Choice>
            <mc:Fallback xmlns="">
              <p:pic>
                <p:nvPicPr>
                  <p:cNvPr id="11" name="筆跡 10">
                    <a:extLst>
                      <a:ext uri="{FF2B5EF4-FFF2-40B4-BE49-F238E27FC236}">
                        <a16:creationId xmlns:a16="http://schemas.microsoft.com/office/drawing/2014/main" id="{E5DB3939-97D3-479E-97CF-58A0D5DF3BF3}"/>
                      </a:ext>
                    </a:extLst>
                  </p:cNvPr>
                  <p:cNvPicPr/>
                  <p:nvPr/>
                </p:nvPicPr>
                <p:blipFill>
                  <a:blip r:embed="rId164"/>
                  <a:stretch>
                    <a:fillRect/>
                  </a:stretch>
                </p:blipFill>
                <p:spPr>
                  <a:xfrm>
                    <a:off x="6024236" y="4156321"/>
                    <a:ext cx="97690" cy="91007"/>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 name="筆跡 11">
                    <a:extLst>
                      <a:ext uri="{FF2B5EF4-FFF2-40B4-BE49-F238E27FC236}">
                        <a16:creationId xmlns:a16="http://schemas.microsoft.com/office/drawing/2014/main" id="{98AE96A2-0D4B-4E58-82D6-10CFD97F2AE0}"/>
                      </a:ext>
                    </a:extLst>
                  </p14:cNvPr>
                  <p14:cNvContentPartPr/>
                  <p14:nvPr/>
                </p14:nvContentPartPr>
                <p14:xfrm>
                  <a:off x="6031539" y="4163640"/>
                  <a:ext cx="85320" cy="75240"/>
                </p14:xfrm>
              </p:contentPart>
            </mc:Choice>
            <mc:Fallback xmlns="">
              <p:pic>
                <p:nvPicPr>
                  <p:cNvPr id="12" name="筆跡 11">
                    <a:extLst>
                      <a:ext uri="{FF2B5EF4-FFF2-40B4-BE49-F238E27FC236}">
                        <a16:creationId xmlns:a16="http://schemas.microsoft.com/office/drawing/2014/main" id="{98AE96A2-0D4B-4E58-82D6-10CFD97F2AE0}"/>
                      </a:ext>
                    </a:extLst>
                  </p:cNvPr>
                  <p:cNvPicPr/>
                  <p:nvPr/>
                </p:nvPicPr>
                <p:blipFill>
                  <a:blip r:embed="rId166"/>
                  <a:stretch>
                    <a:fillRect/>
                  </a:stretch>
                </p:blipFill>
                <p:spPr>
                  <a:xfrm>
                    <a:off x="6020601" y="4153361"/>
                    <a:ext cx="106759" cy="95386"/>
                  </a:xfrm>
                  <a:prstGeom prst="rect">
                    <a:avLst/>
                  </a:prstGeom>
                </p:spPr>
              </p:pic>
            </mc:Fallback>
          </mc:AlternateContent>
        </p:grpSp>
        <p:grpSp>
          <p:nvGrpSpPr>
            <p:cNvPr id="23" name="群組 22">
              <a:extLst>
                <a:ext uri="{FF2B5EF4-FFF2-40B4-BE49-F238E27FC236}">
                  <a16:creationId xmlns:a16="http://schemas.microsoft.com/office/drawing/2014/main" id="{1F1A76F8-B277-43A9-AAD0-316BB06143E5}"/>
                </a:ext>
              </a:extLst>
            </p:cNvPr>
            <p:cNvGrpSpPr/>
            <p:nvPr/>
          </p:nvGrpSpPr>
          <p:grpSpPr>
            <a:xfrm>
              <a:off x="5408739" y="4724160"/>
              <a:ext cx="688680" cy="295560"/>
              <a:chOff x="5408739" y="4724160"/>
              <a:chExt cx="688680" cy="295560"/>
            </a:xfrm>
          </p:grpSpPr>
          <mc:AlternateContent xmlns:mc="http://schemas.openxmlformats.org/markup-compatibility/2006" xmlns:p14="http://schemas.microsoft.com/office/powerpoint/2010/main">
            <mc:Choice Requires="p14">
              <p:contentPart p14:bwMode="auto" r:id="rId167">
                <p14:nvContentPartPr>
                  <p14:cNvPr id="14" name="筆跡 13">
                    <a:extLst>
                      <a:ext uri="{FF2B5EF4-FFF2-40B4-BE49-F238E27FC236}">
                        <a16:creationId xmlns:a16="http://schemas.microsoft.com/office/drawing/2014/main" id="{F62CAA9B-9B4B-4448-8FDC-23DA83CF3DEF}"/>
                      </a:ext>
                    </a:extLst>
                  </p14:cNvPr>
                  <p14:cNvContentPartPr/>
                  <p14:nvPr/>
                </p14:nvContentPartPr>
                <p14:xfrm>
                  <a:off x="5419539" y="4823880"/>
                  <a:ext cx="85320" cy="168480"/>
                </p14:xfrm>
              </p:contentPart>
            </mc:Choice>
            <mc:Fallback xmlns="">
              <p:pic>
                <p:nvPicPr>
                  <p:cNvPr id="14" name="筆跡 13">
                    <a:extLst>
                      <a:ext uri="{FF2B5EF4-FFF2-40B4-BE49-F238E27FC236}">
                        <a16:creationId xmlns:a16="http://schemas.microsoft.com/office/drawing/2014/main" id="{F62CAA9B-9B4B-4448-8FDC-23DA83CF3DEF}"/>
                      </a:ext>
                    </a:extLst>
                  </p:cNvPr>
                  <p:cNvPicPr/>
                  <p:nvPr/>
                </p:nvPicPr>
                <p:blipFill>
                  <a:blip r:embed="rId168"/>
                  <a:stretch>
                    <a:fillRect/>
                  </a:stretch>
                </p:blipFill>
                <p:spPr>
                  <a:xfrm>
                    <a:off x="5408601" y="4813607"/>
                    <a:ext cx="106759" cy="188615"/>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5" name="筆跡 14">
                    <a:extLst>
                      <a:ext uri="{FF2B5EF4-FFF2-40B4-BE49-F238E27FC236}">
                        <a16:creationId xmlns:a16="http://schemas.microsoft.com/office/drawing/2014/main" id="{0D1A828A-27E4-48DF-8D01-181A2B5F4EB5}"/>
                      </a:ext>
                    </a:extLst>
                  </p14:cNvPr>
                  <p14:cNvContentPartPr/>
                  <p14:nvPr/>
                </p14:nvContentPartPr>
                <p14:xfrm>
                  <a:off x="5408739" y="4819560"/>
                  <a:ext cx="113760" cy="150840"/>
                </p14:xfrm>
              </p:contentPart>
            </mc:Choice>
            <mc:Fallback xmlns="">
              <p:pic>
                <p:nvPicPr>
                  <p:cNvPr id="15" name="筆跡 14">
                    <a:extLst>
                      <a:ext uri="{FF2B5EF4-FFF2-40B4-BE49-F238E27FC236}">
                        <a16:creationId xmlns:a16="http://schemas.microsoft.com/office/drawing/2014/main" id="{0D1A828A-27E4-48DF-8D01-181A2B5F4EB5}"/>
                      </a:ext>
                    </a:extLst>
                  </p:cNvPr>
                  <p:cNvPicPr/>
                  <p:nvPr/>
                </p:nvPicPr>
                <p:blipFill>
                  <a:blip r:embed="rId170"/>
                  <a:stretch>
                    <a:fillRect/>
                  </a:stretch>
                </p:blipFill>
                <p:spPr>
                  <a:xfrm>
                    <a:off x="5397758" y="4809285"/>
                    <a:ext cx="135282" cy="170979"/>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6" name="筆跡 15">
                    <a:extLst>
                      <a:ext uri="{FF2B5EF4-FFF2-40B4-BE49-F238E27FC236}">
                        <a16:creationId xmlns:a16="http://schemas.microsoft.com/office/drawing/2014/main" id="{6F8EED73-98E5-45FD-8864-C607EEEC6F39}"/>
                      </a:ext>
                    </a:extLst>
                  </p14:cNvPr>
                  <p14:cNvContentPartPr/>
                  <p14:nvPr/>
                </p14:nvContentPartPr>
                <p14:xfrm>
                  <a:off x="5566059" y="4742880"/>
                  <a:ext cx="2160" cy="59400"/>
                </p14:xfrm>
              </p:contentPart>
            </mc:Choice>
            <mc:Fallback xmlns="">
              <p:pic>
                <p:nvPicPr>
                  <p:cNvPr id="16" name="筆跡 15">
                    <a:extLst>
                      <a:ext uri="{FF2B5EF4-FFF2-40B4-BE49-F238E27FC236}">
                        <a16:creationId xmlns:a16="http://schemas.microsoft.com/office/drawing/2014/main" id="{6F8EED73-98E5-45FD-8864-C607EEEC6F39}"/>
                      </a:ext>
                    </a:extLst>
                  </p:cNvPr>
                  <p:cNvPicPr/>
                  <p:nvPr/>
                </p:nvPicPr>
                <p:blipFill>
                  <a:blip r:embed="rId172"/>
                  <a:stretch>
                    <a:fillRect/>
                  </a:stretch>
                </p:blipFill>
                <p:spPr>
                  <a:xfrm>
                    <a:off x="5555691" y="4733048"/>
                    <a:ext cx="23328" cy="79473"/>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8" name="筆跡 17">
                    <a:extLst>
                      <a:ext uri="{FF2B5EF4-FFF2-40B4-BE49-F238E27FC236}">
                        <a16:creationId xmlns:a16="http://schemas.microsoft.com/office/drawing/2014/main" id="{05E07D4A-C131-4CD2-A86D-14369A1DBAA4}"/>
                      </a:ext>
                    </a:extLst>
                  </p14:cNvPr>
                  <p14:cNvContentPartPr/>
                  <p14:nvPr/>
                </p14:nvContentPartPr>
                <p14:xfrm>
                  <a:off x="5638779" y="4889040"/>
                  <a:ext cx="16200" cy="12960"/>
                </p14:xfrm>
              </p:contentPart>
            </mc:Choice>
            <mc:Fallback xmlns="">
              <p:pic>
                <p:nvPicPr>
                  <p:cNvPr id="18" name="筆跡 17">
                    <a:extLst>
                      <a:ext uri="{FF2B5EF4-FFF2-40B4-BE49-F238E27FC236}">
                        <a16:creationId xmlns:a16="http://schemas.microsoft.com/office/drawing/2014/main" id="{05E07D4A-C131-4CD2-A86D-14369A1DBAA4}"/>
                      </a:ext>
                    </a:extLst>
                  </p:cNvPr>
                  <p:cNvPicPr/>
                  <p:nvPr/>
                </p:nvPicPr>
                <p:blipFill>
                  <a:blip r:embed="rId174"/>
                  <a:stretch>
                    <a:fillRect/>
                  </a:stretch>
                </p:blipFill>
                <p:spPr>
                  <a:xfrm>
                    <a:off x="5627833" y="4878915"/>
                    <a:ext cx="37654" cy="32805"/>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9" name="筆跡 18">
                    <a:extLst>
                      <a:ext uri="{FF2B5EF4-FFF2-40B4-BE49-F238E27FC236}">
                        <a16:creationId xmlns:a16="http://schemas.microsoft.com/office/drawing/2014/main" id="{2C170A11-34F1-4137-B037-1B67CD4C02FE}"/>
                      </a:ext>
                    </a:extLst>
                  </p14:cNvPr>
                  <p14:cNvContentPartPr/>
                  <p14:nvPr/>
                </p14:nvContentPartPr>
                <p14:xfrm>
                  <a:off x="5721579" y="4817760"/>
                  <a:ext cx="151200" cy="201960"/>
                </p14:xfrm>
              </p:contentPart>
            </mc:Choice>
            <mc:Fallback xmlns="">
              <p:pic>
                <p:nvPicPr>
                  <p:cNvPr id="19" name="筆跡 18">
                    <a:extLst>
                      <a:ext uri="{FF2B5EF4-FFF2-40B4-BE49-F238E27FC236}">
                        <a16:creationId xmlns:a16="http://schemas.microsoft.com/office/drawing/2014/main" id="{2C170A11-34F1-4137-B037-1B67CD4C02FE}"/>
                      </a:ext>
                    </a:extLst>
                  </p:cNvPr>
                  <p:cNvPicPr/>
                  <p:nvPr/>
                </p:nvPicPr>
                <p:blipFill>
                  <a:blip r:embed="rId176"/>
                  <a:stretch>
                    <a:fillRect/>
                  </a:stretch>
                </p:blipFill>
                <p:spPr>
                  <a:xfrm>
                    <a:off x="5710622" y="4807888"/>
                    <a:ext cx="172675" cy="222115"/>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20" name="筆跡 19">
                    <a:extLst>
                      <a:ext uri="{FF2B5EF4-FFF2-40B4-BE49-F238E27FC236}">
                        <a16:creationId xmlns:a16="http://schemas.microsoft.com/office/drawing/2014/main" id="{2ABD0F5A-80BB-43B9-9D43-7D6C29E8CA58}"/>
                      </a:ext>
                    </a:extLst>
                  </p14:cNvPr>
                  <p14:cNvContentPartPr/>
                  <p14:nvPr/>
                </p14:nvContentPartPr>
                <p14:xfrm>
                  <a:off x="5872419" y="4756920"/>
                  <a:ext cx="87120" cy="29520"/>
                </p14:xfrm>
              </p:contentPart>
            </mc:Choice>
            <mc:Fallback xmlns="">
              <p:pic>
                <p:nvPicPr>
                  <p:cNvPr id="20" name="筆跡 19">
                    <a:extLst>
                      <a:ext uri="{FF2B5EF4-FFF2-40B4-BE49-F238E27FC236}">
                        <a16:creationId xmlns:a16="http://schemas.microsoft.com/office/drawing/2014/main" id="{2ABD0F5A-80BB-43B9-9D43-7D6C29E8CA58}"/>
                      </a:ext>
                    </a:extLst>
                  </p:cNvPr>
                  <p:cNvPicPr/>
                  <p:nvPr/>
                </p:nvPicPr>
                <p:blipFill>
                  <a:blip r:embed="rId178"/>
                  <a:stretch>
                    <a:fillRect/>
                  </a:stretch>
                </p:blipFill>
                <p:spPr>
                  <a:xfrm>
                    <a:off x="5861474" y="4746526"/>
                    <a:ext cx="108572" cy="49893"/>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21" name="筆跡 20">
                    <a:extLst>
                      <a:ext uri="{FF2B5EF4-FFF2-40B4-BE49-F238E27FC236}">
                        <a16:creationId xmlns:a16="http://schemas.microsoft.com/office/drawing/2014/main" id="{6F57A8A9-D57F-4646-A7BF-7712E35AB549}"/>
                      </a:ext>
                    </a:extLst>
                  </p14:cNvPr>
                  <p14:cNvContentPartPr/>
                  <p14:nvPr/>
                </p14:nvContentPartPr>
                <p14:xfrm>
                  <a:off x="6015699" y="4724160"/>
                  <a:ext cx="81720" cy="120240"/>
                </p14:xfrm>
              </p:contentPart>
            </mc:Choice>
            <mc:Fallback xmlns="">
              <p:pic>
                <p:nvPicPr>
                  <p:cNvPr id="21" name="筆跡 20">
                    <a:extLst>
                      <a:ext uri="{FF2B5EF4-FFF2-40B4-BE49-F238E27FC236}">
                        <a16:creationId xmlns:a16="http://schemas.microsoft.com/office/drawing/2014/main" id="{6F57A8A9-D57F-4646-A7BF-7712E35AB549}"/>
                      </a:ext>
                    </a:extLst>
                  </p:cNvPr>
                  <p:cNvPicPr/>
                  <p:nvPr/>
                </p:nvPicPr>
                <p:blipFill>
                  <a:blip r:embed="rId180"/>
                  <a:stretch>
                    <a:fillRect/>
                  </a:stretch>
                </p:blipFill>
                <p:spPr>
                  <a:xfrm>
                    <a:off x="6004774" y="4714277"/>
                    <a:ext cx="103133" cy="140417"/>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22" name="筆跡 21">
                    <a:extLst>
                      <a:ext uri="{FF2B5EF4-FFF2-40B4-BE49-F238E27FC236}">
                        <a16:creationId xmlns:a16="http://schemas.microsoft.com/office/drawing/2014/main" id="{AC85DC87-84CD-4200-8919-879EFBCA50DD}"/>
                      </a:ext>
                    </a:extLst>
                  </p14:cNvPr>
                  <p14:cNvContentPartPr/>
                  <p14:nvPr/>
                </p14:nvContentPartPr>
                <p14:xfrm>
                  <a:off x="6017499" y="4742160"/>
                  <a:ext cx="71280" cy="79920"/>
                </p14:xfrm>
              </p:contentPart>
            </mc:Choice>
            <mc:Fallback xmlns="">
              <p:pic>
                <p:nvPicPr>
                  <p:cNvPr id="22" name="筆跡 21">
                    <a:extLst>
                      <a:ext uri="{FF2B5EF4-FFF2-40B4-BE49-F238E27FC236}">
                        <a16:creationId xmlns:a16="http://schemas.microsoft.com/office/drawing/2014/main" id="{AC85DC87-84CD-4200-8919-879EFBCA50DD}"/>
                      </a:ext>
                    </a:extLst>
                  </p:cNvPr>
                  <p:cNvPicPr/>
                  <p:nvPr/>
                </p:nvPicPr>
                <p:blipFill>
                  <a:blip r:embed="rId182"/>
                  <a:stretch>
                    <a:fillRect/>
                  </a:stretch>
                </p:blipFill>
                <p:spPr>
                  <a:xfrm>
                    <a:off x="6006566" y="4732324"/>
                    <a:ext cx="92708" cy="100002"/>
                  </a:xfrm>
                  <a:prstGeom prst="rect">
                    <a:avLst/>
                  </a:prstGeom>
                </p:spPr>
              </p:pic>
            </mc:Fallback>
          </mc:AlternateContent>
        </p:grpSp>
        <p:grpSp>
          <p:nvGrpSpPr>
            <p:cNvPr id="32" name="群組 31">
              <a:extLst>
                <a:ext uri="{FF2B5EF4-FFF2-40B4-BE49-F238E27FC236}">
                  <a16:creationId xmlns:a16="http://schemas.microsoft.com/office/drawing/2014/main" id="{71DF841A-D28A-43E7-944E-2C18D0824FFA}"/>
                </a:ext>
              </a:extLst>
            </p:cNvPr>
            <p:cNvGrpSpPr/>
            <p:nvPr/>
          </p:nvGrpSpPr>
          <p:grpSpPr>
            <a:xfrm>
              <a:off x="5341419" y="5115480"/>
              <a:ext cx="819360" cy="330120"/>
              <a:chOff x="5341419" y="5115480"/>
              <a:chExt cx="819360" cy="330120"/>
            </a:xfrm>
          </p:grpSpPr>
          <mc:AlternateContent xmlns:mc="http://schemas.openxmlformats.org/markup-compatibility/2006" xmlns:p14="http://schemas.microsoft.com/office/powerpoint/2010/main">
            <mc:Choice Requires="p14">
              <p:contentPart p14:bwMode="auto" r:id="rId183">
                <p14:nvContentPartPr>
                  <p14:cNvPr id="24" name="筆跡 23">
                    <a:extLst>
                      <a:ext uri="{FF2B5EF4-FFF2-40B4-BE49-F238E27FC236}">
                        <a16:creationId xmlns:a16="http://schemas.microsoft.com/office/drawing/2014/main" id="{209086EC-E2F5-4A54-B5B7-959A01462B52}"/>
                      </a:ext>
                    </a:extLst>
                  </p14:cNvPr>
                  <p14:cNvContentPartPr/>
                  <p14:nvPr/>
                </p14:nvContentPartPr>
                <p14:xfrm>
                  <a:off x="5404779" y="5236800"/>
                  <a:ext cx="71640" cy="176040"/>
                </p14:xfrm>
              </p:contentPart>
            </mc:Choice>
            <mc:Fallback xmlns="">
              <p:pic>
                <p:nvPicPr>
                  <p:cNvPr id="24" name="筆跡 23">
                    <a:extLst>
                      <a:ext uri="{FF2B5EF4-FFF2-40B4-BE49-F238E27FC236}">
                        <a16:creationId xmlns:a16="http://schemas.microsoft.com/office/drawing/2014/main" id="{209086EC-E2F5-4A54-B5B7-959A01462B52}"/>
                      </a:ext>
                    </a:extLst>
                  </p:cNvPr>
                  <p:cNvPicPr/>
                  <p:nvPr/>
                </p:nvPicPr>
                <p:blipFill>
                  <a:blip r:embed="rId184"/>
                  <a:stretch>
                    <a:fillRect/>
                  </a:stretch>
                </p:blipFill>
                <p:spPr>
                  <a:xfrm>
                    <a:off x="5393858" y="5226929"/>
                    <a:ext cx="93045" cy="196194"/>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25" name="筆跡 24">
                    <a:extLst>
                      <a:ext uri="{FF2B5EF4-FFF2-40B4-BE49-F238E27FC236}">
                        <a16:creationId xmlns:a16="http://schemas.microsoft.com/office/drawing/2014/main" id="{7F0E3EA7-6B87-4624-BE02-026E4A4CD88A}"/>
                      </a:ext>
                    </a:extLst>
                  </p14:cNvPr>
                  <p14:cNvContentPartPr/>
                  <p14:nvPr/>
                </p14:nvContentPartPr>
                <p14:xfrm>
                  <a:off x="5341419" y="5247600"/>
                  <a:ext cx="143640" cy="198000"/>
                </p14:xfrm>
              </p:contentPart>
            </mc:Choice>
            <mc:Fallback xmlns="">
              <p:pic>
                <p:nvPicPr>
                  <p:cNvPr id="25" name="筆跡 24">
                    <a:extLst>
                      <a:ext uri="{FF2B5EF4-FFF2-40B4-BE49-F238E27FC236}">
                        <a16:creationId xmlns:a16="http://schemas.microsoft.com/office/drawing/2014/main" id="{7F0E3EA7-6B87-4624-BE02-026E4A4CD88A}"/>
                      </a:ext>
                    </a:extLst>
                  </p:cNvPr>
                  <p:cNvPicPr/>
                  <p:nvPr/>
                </p:nvPicPr>
                <p:blipFill>
                  <a:blip r:embed="rId186"/>
                  <a:stretch>
                    <a:fillRect/>
                  </a:stretch>
                </p:blipFill>
                <p:spPr>
                  <a:xfrm>
                    <a:off x="5330909" y="5237721"/>
                    <a:ext cx="165098" cy="21817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26" name="筆跡 25">
                    <a:extLst>
                      <a:ext uri="{FF2B5EF4-FFF2-40B4-BE49-F238E27FC236}">
                        <a16:creationId xmlns:a16="http://schemas.microsoft.com/office/drawing/2014/main" id="{C58547F1-A89D-463C-B7F7-B246477A969F}"/>
                      </a:ext>
                    </a:extLst>
                  </p14:cNvPr>
                  <p14:cNvContentPartPr/>
                  <p14:nvPr/>
                </p14:nvContentPartPr>
                <p14:xfrm>
                  <a:off x="5522139" y="5163720"/>
                  <a:ext cx="88920" cy="72360"/>
                </p14:xfrm>
              </p:contentPart>
            </mc:Choice>
            <mc:Fallback xmlns="">
              <p:pic>
                <p:nvPicPr>
                  <p:cNvPr id="26" name="筆跡 25">
                    <a:extLst>
                      <a:ext uri="{FF2B5EF4-FFF2-40B4-BE49-F238E27FC236}">
                        <a16:creationId xmlns:a16="http://schemas.microsoft.com/office/drawing/2014/main" id="{C58547F1-A89D-463C-B7F7-B246477A969F}"/>
                      </a:ext>
                    </a:extLst>
                  </p:cNvPr>
                  <p:cNvPicPr/>
                  <p:nvPr/>
                </p:nvPicPr>
                <p:blipFill>
                  <a:blip r:embed="rId188"/>
                  <a:stretch>
                    <a:fillRect/>
                  </a:stretch>
                </p:blipFill>
                <p:spPr>
                  <a:xfrm>
                    <a:off x="5511188" y="5153853"/>
                    <a:ext cx="110383" cy="92506"/>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27" name="筆跡 26">
                    <a:extLst>
                      <a:ext uri="{FF2B5EF4-FFF2-40B4-BE49-F238E27FC236}">
                        <a16:creationId xmlns:a16="http://schemas.microsoft.com/office/drawing/2014/main" id="{5BCCF97E-1B38-476B-A93F-3AEF8DD4DA20}"/>
                      </a:ext>
                    </a:extLst>
                  </p14:cNvPr>
                  <p14:cNvContentPartPr/>
                  <p14:nvPr/>
                </p14:nvContentPartPr>
                <p14:xfrm>
                  <a:off x="5656419" y="5307360"/>
                  <a:ext cx="2160" cy="9360"/>
                </p14:xfrm>
              </p:contentPart>
            </mc:Choice>
            <mc:Fallback xmlns="">
              <p:pic>
                <p:nvPicPr>
                  <p:cNvPr id="27" name="筆跡 26">
                    <a:extLst>
                      <a:ext uri="{FF2B5EF4-FFF2-40B4-BE49-F238E27FC236}">
                        <a16:creationId xmlns:a16="http://schemas.microsoft.com/office/drawing/2014/main" id="{5BCCF97E-1B38-476B-A93F-3AEF8DD4DA20}"/>
                      </a:ext>
                    </a:extLst>
                  </p:cNvPr>
                  <p:cNvPicPr/>
                  <p:nvPr/>
                </p:nvPicPr>
                <p:blipFill>
                  <a:blip r:embed="rId190"/>
                  <a:stretch>
                    <a:fillRect/>
                  </a:stretch>
                </p:blipFill>
                <p:spPr>
                  <a:xfrm>
                    <a:off x="5646051" y="5297593"/>
                    <a:ext cx="23328" cy="29301"/>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28" name="筆跡 27">
                    <a:extLst>
                      <a:ext uri="{FF2B5EF4-FFF2-40B4-BE49-F238E27FC236}">
                        <a16:creationId xmlns:a16="http://schemas.microsoft.com/office/drawing/2014/main" id="{F093FD61-E167-4A2F-8027-2913D4AB4D21}"/>
                      </a:ext>
                    </a:extLst>
                  </p14:cNvPr>
                  <p14:cNvContentPartPr/>
                  <p14:nvPr/>
                </p14:nvContentPartPr>
                <p14:xfrm>
                  <a:off x="5782059" y="5236800"/>
                  <a:ext cx="119160" cy="168840"/>
                </p14:xfrm>
              </p:contentPart>
            </mc:Choice>
            <mc:Fallback xmlns="">
              <p:pic>
                <p:nvPicPr>
                  <p:cNvPr id="28" name="筆跡 27">
                    <a:extLst>
                      <a:ext uri="{FF2B5EF4-FFF2-40B4-BE49-F238E27FC236}">
                        <a16:creationId xmlns:a16="http://schemas.microsoft.com/office/drawing/2014/main" id="{F093FD61-E167-4A2F-8027-2913D4AB4D21}"/>
                      </a:ext>
                    </a:extLst>
                  </p:cNvPr>
                  <p:cNvPicPr/>
                  <p:nvPr/>
                </p:nvPicPr>
                <p:blipFill>
                  <a:blip r:embed="rId192"/>
                  <a:stretch>
                    <a:fillRect/>
                  </a:stretch>
                </p:blipFill>
                <p:spPr>
                  <a:xfrm>
                    <a:off x="5771107" y="5226941"/>
                    <a:ext cx="140626" cy="188969"/>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29" name="筆跡 28">
                    <a:extLst>
                      <a:ext uri="{FF2B5EF4-FFF2-40B4-BE49-F238E27FC236}">
                        <a16:creationId xmlns:a16="http://schemas.microsoft.com/office/drawing/2014/main" id="{652CEE18-7492-40A7-B68D-7590E2E0F85D}"/>
                      </a:ext>
                    </a:extLst>
                  </p14:cNvPr>
                  <p14:cNvContentPartPr/>
                  <p14:nvPr/>
                </p14:nvContentPartPr>
                <p14:xfrm>
                  <a:off x="5944779" y="5162640"/>
                  <a:ext cx="78120" cy="29520"/>
                </p14:xfrm>
              </p:contentPart>
            </mc:Choice>
            <mc:Fallback xmlns="">
              <p:pic>
                <p:nvPicPr>
                  <p:cNvPr id="29" name="筆跡 28">
                    <a:extLst>
                      <a:ext uri="{FF2B5EF4-FFF2-40B4-BE49-F238E27FC236}">
                        <a16:creationId xmlns:a16="http://schemas.microsoft.com/office/drawing/2014/main" id="{652CEE18-7492-40A7-B68D-7590E2E0F85D}"/>
                      </a:ext>
                    </a:extLst>
                  </p:cNvPr>
                  <p:cNvPicPr/>
                  <p:nvPr/>
                </p:nvPicPr>
                <p:blipFill>
                  <a:blip r:embed="rId194"/>
                  <a:stretch>
                    <a:fillRect/>
                  </a:stretch>
                </p:blipFill>
                <p:spPr>
                  <a:xfrm>
                    <a:off x="5934305" y="5152246"/>
                    <a:ext cx="99505" cy="49893"/>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30" name="筆跡 29">
                    <a:extLst>
                      <a:ext uri="{FF2B5EF4-FFF2-40B4-BE49-F238E27FC236}">
                        <a16:creationId xmlns:a16="http://schemas.microsoft.com/office/drawing/2014/main" id="{A126E4AD-180D-45E3-8DBF-DD3F887BCFD7}"/>
                      </a:ext>
                    </a:extLst>
                  </p14:cNvPr>
                  <p14:cNvContentPartPr/>
                  <p14:nvPr/>
                </p14:nvContentPartPr>
                <p14:xfrm>
                  <a:off x="6086259" y="5124480"/>
                  <a:ext cx="62280" cy="74520"/>
                </p14:xfrm>
              </p:contentPart>
            </mc:Choice>
            <mc:Fallback xmlns="">
              <p:pic>
                <p:nvPicPr>
                  <p:cNvPr id="30" name="筆跡 29">
                    <a:extLst>
                      <a:ext uri="{FF2B5EF4-FFF2-40B4-BE49-F238E27FC236}">
                        <a16:creationId xmlns:a16="http://schemas.microsoft.com/office/drawing/2014/main" id="{A126E4AD-180D-45E3-8DBF-DD3F887BCFD7}"/>
                      </a:ext>
                    </a:extLst>
                  </p:cNvPr>
                  <p:cNvPicPr/>
                  <p:nvPr/>
                </p:nvPicPr>
                <p:blipFill>
                  <a:blip r:embed="rId196"/>
                  <a:stretch>
                    <a:fillRect/>
                  </a:stretch>
                </p:blipFill>
                <p:spPr>
                  <a:xfrm>
                    <a:off x="6075733" y="5114653"/>
                    <a:ext cx="83771" cy="94583"/>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31" name="筆跡 30">
                    <a:extLst>
                      <a:ext uri="{FF2B5EF4-FFF2-40B4-BE49-F238E27FC236}">
                        <a16:creationId xmlns:a16="http://schemas.microsoft.com/office/drawing/2014/main" id="{1CD28CD3-438F-4EE9-B55F-1DEF9A8BE544}"/>
                      </a:ext>
                    </a:extLst>
                  </p14:cNvPr>
                  <p14:cNvContentPartPr/>
                  <p14:nvPr/>
                </p14:nvContentPartPr>
                <p14:xfrm>
                  <a:off x="6088059" y="5115480"/>
                  <a:ext cx="72720" cy="98280"/>
                </p14:xfrm>
              </p:contentPart>
            </mc:Choice>
            <mc:Fallback xmlns="">
              <p:pic>
                <p:nvPicPr>
                  <p:cNvPr id="31" name="筆跡 30">
                    <a:extLst>
                      <a:ext uri="{FF2B5EF4-FFF2-40B4-BE49-F238E27FC236}">
                        <a16:creationId xmlns:a16="http://schemas.microsoft.com/office/drawing/2014/main" id="{1CD28CD3-438F-4EE9-B55F-1DEF9A8BE544}"/>
                      </a:ext>
                    </a:extLst>
                  </p:cNvPr>
                  <p:cNvPicPr/>
                  <p:nvPr/>
                </p:nvPicPr>
                <p:blipFill>
                  <a:blip r:embed="rId198"/>
                  <a:stretch>
                    <a:fillRect/>
                  </a:stretch>
                </p:blipFill>
                <p:spPr>
                  <a:xfrm>
                    <a:off x="6077608" y="5105200"/>
                    <a:ext cx="94057" cy="118429"/>
                  </a:xfrm>
                  <a:prstGeom prst="rect">
                    <a:avLst/>
                  </a:prstGeom>
                </p:spPr>
              </p:pic>
            </mc:Fallback>
          </mc:AlternateContent>
        </p:grpSp>
        <p:grpSp>
          <p:nvGrpSpPr>
            <p:cNvPr id="42" name="群組 41">
              <a:extLst>
                <a:ext uri="{FF2B5EF4-FFF2-40B4-BE49-F238E27FC236}">
                  <a16:creationId xmlns:a16="http://schemas.microsoft.com/office/drawing/2014/main" id="{08D0B3CD-8398-41CC-AE51-CEC9BBDFC366}"/>
                </a:ext>
              </a:extLst>
            </p:cNvPr>
            <p:cNvGrpSpPr/>
            <p:nvPr/>
          </p:nvGrpSpPr>
          <p:grpSpPr>
            <a:xfrm>
              <a:off x="5313339" y="5582760"/>
              <a:ext cx="338040" cy="247680"/>
              <a:chOff x="5313339" y="5582760"/>
              <a:chExt cx="338040" cy="247680"/>
            </a:xfrm>
          </p:grpSpPr>
          <mc:AlternateContent xmlns:mc="http://schemas.openxmlformats.org/markup-compatibility/2006" xmlns:p14="http://schemas.microsoft.com/office/powerpoint/2010/main">
            <mc:Choice Requires="p14">
              <p:contentPart p14:bwMode="auto" r:id="rId199">
                <p14:nvContentPartPr>
                  <p14:cNvPr id="33" name="筆跡 32">
                    <a:extLst>
                      <a:ext uri="{FF2B5EF4-FFF2-40B4-BE49-F238E27FC236}">
                        <a16:creationId xmlns:a16="http://schemas.microsoft.com/office/drawing/2014/main" id="{4035F97F-8605-4CCC-9F12-02F18F89929C}"/>
                      </a:ext>
                    </a:extLst>
                  </p14:cNvPr>
                  <p14:cNvContentPartPr/>
                  <p14:nvPr/>
                </p14:nvContentPartPr>
                <p14:xfrm>
                  <a:off x="5359059" y="5671680"/>
                  <a:ext cx="93960" cy="141840"/>
                </p14:xfrm>
              </p:contentPart>
            </mc:Choice>
            <mc:Fallback xmlns="">
              <p:pic>
                <p:nvPicPr>
                  <p:cNvPr id="33" name="筆跡 32">
                    <a:extLst>
                      <a:ext uri="{FF2B5EF4-FFF2-40B4-BE49-F238E27FC236}">
                        <a16:creationId xmlns:a16="http://schemas.microsoft.com/office/drawing/2014/main" id="{4035F97F-8605-4CCC-9F12-02F18F89929C}"/>
                      </a:ext>
                    </a:extLst>
                  </p:cNvPr>
                  <p:cNvPicPr/>
                  <p:nvPr/>
                </p:nvPicPr>
                <p:blipFill>
                  <a:blip r:embed="rId200"/>
                  <a:stretch>
                    <a:fillRect/>
                  </a:stretch>
                </p:blipFill>
                <p:spPr>
                  <a:xfrm>
                    <a:off x="5348570" y="5661372"/>
                    <a:ext cx="115374" cy="162044"/>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34" name="筆跡 33">
                    <a:extLst>
                      <a:ext uri="{FF2B5EF4-FFF2-40B4-BE49-F238E27FC236}">
                        <a16:creationId xmlns:a16="http://schemas.microsoft.com/office/drawing/2014/main" id="{D3534752-F6D5-45F7-8CE3-59B2E319C799}"/>
                      </a:ext>
                    </a:extLst>
                  </p14:cNvPr>
                  <p14:cNvContentPartPr/>
                  <p14:nvPr/>
                </p14:nvContentPartPr>
                <p14:xfrm>
                  <a:off x="5313339" y="5662680"/>
                  <a:ext cx="124200" cy="167760"/>
                </p14:xfrm>
              </p:contentPart>
            </mc:Choice>
            <mc:Fallback xmlns="">
              <p:pic>
                <p:nvPicPr>
                  <p:cNvPr id="34" name="筆跡 33">
                    <a:extLst>
                      <a:ext uri="{FF2B5EF4-FFF2-40B4-BE49-F238E27FC236}">
                        <a16:creationId xmlns:a16="http://schemas.microsoft.com/office/drawing/2014/main" id="{D3534752-F6D5-45F7-8CE3-59B2E319C799}"/>
                      </a:ext>
                    </a:extLst>
                  </p:cNvPr>
                  <p:cNvPicPr/>
                  <p:nvPr/>
                </p:nvPicPr>
                <p:blipFill>
                  <a:blip r:embed="rId202"/>
                  <a:stretch>
                    <a:fillRect/>
                  </a:stretch>
                </p:blipFill>
                <p:spPr>
                  <a:xfrm>
                    <a:off x="5302406" y="5652401"/>
                    <a:ext cx="145629" cy="187908"/>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35" name="筆跡 34">
                    <a:extLst>
                      <a:ext uri="{FF2B5EF4-FFF2-40B4-BE49-F238E27FC236}">
                        <a16:creationId xmlns:a16="http://schemas.microsoft.com/office/drawing/2014/main" id="{D3A3C13A-F573-4FF7-80EE-28CBD9F4EAF6}"/>
                      </a:ext>
                    </a:extLst>
                  </p14:cNvPr>
                  <p14:cNvContentPartPr/>
                  <p14:nvPr/>
                </p14:nvContentPartPr>
                <p14:xfrm>
                  <a:off x="5484699" y="5582760"/>
                  <a:ext cx="64080" cy="100080"/>
                </p14:xfrm>
              </p:contentPart>
            </mc:Choice>
            <mc:Fallback xmlns="">
              <p:pic>
                <p:nvPicPr>
                  <p:cNvPr id="35" name="筆跡 34">
                    <a:extLst>
                      <a:ext uri="{FF2B5EF4-FFF2-40B4-BE49-F238E27FC236}">
                        <a16:creationId xmlns:a16="http://schemas.microsoft.com/office/drawing/2014/main" id="{D3A3C13A-F573-4FF7-80EE-28CBD9F4EAF6}"/>
                      </a:ext>
                    </a:extLst>
                  </p:cNvPr>
                  <p:cNvPicPr/>
                  <p:nvPr/>
                </p:nvPicPr>
                <p:blipFill>
                  <a:blip r:embed="rId204"/>
                  <a:stretch>
                    <a:fillRect/>
                  </a:stretch>
                </p:blipFill>
                <p:spPr>
                  <a:xfrm>
                    <a:off x="5474237" y="5572876"/>
                    <a:ext cx="85440" cy="120261"/>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36" name="筆跡 35">
                    <a:extLst>
                      <a:ext uri="{FF2B5EF4-FFF2-40B4-BE49-F238E27FC236}">
                        <a16:creationId xmlns:a16="http://schemas.microsoft.com/office/drawing/2014/main" id="{BBEDEBF2-166E-4E70-B4A6-656CC99DE6B6}"/>
                      </a:ext>
                    </a:extLst>
                  </p14:cNvPr>
                  <p14:cNvContentPartPr/>
                  <p14:nvPr/>
                </p14:nvContentPartPr>
                <p14:xfrm>
                  <a:off x="5636979" y="5744040"/>
                  <a:ext cx="14400" cy="12960"/>
                </p14:xfrm>
              </p:contentPart>
            </mc:Choice>
            <mc:Fallback xmlns="">
              <p:pic>
                <p:nvPicPr>
                  <p:cNvPr id="36" name="筆跡 35">
                    <a:extLst>
                      <a:ext uri="{FF2B5EF4-FFF2-40B4-BE49-F238E27FC236}">
                        <a16:creationId xmlns:a16="http://schemas.microsoft.com/office/drawing/2014/main" id="{BBEDEBF2-166E-4E70-B4A6-656CC99DE6B6}"/>
                      </a:ext>
                    </a:extLst>
                  </p:cNvPr>
                  <p:cNvPicPr/>
                  <p:nvPr/>
                </p:nvPicPr>
                <p:blipFill>
                  <a:blip r:embed="rId206"/>
                  <a:stretch>
                    <a:fillRect/>
                  </a:stretch>
                </p:blipFill>
                <p:spPr>
                  <a:xfrm>
                    <a:off x="5626070" y="5734320"/>
                    <a:ext cx="35782" cy="32805"/>
                  </a:xfrm>
                  <a:prstGeom prst="rect">
                    <a:avLst/>
                  </a:prstGeom>
                </p:spPr>
              </p:pic>
            </mc:Fallback>
          </mc:AlternateContent>
        </p:grpSp>
        <p:grpSp>
          <p:nvGrpSpPr>
            <p:cNvPr id="41" name="群組 40">
              <a:extLst>
                <a:ext uri="{FF2B5EF4-FFF2-40B4-BE49-F238E27FC236}">
                  <a16:creationId xmlns:a16="http://schemas.microsoft.com/office/drawing/2014/main" id="{C178A08E-2918-409C-B5F3-2FDC1E6A13A1}"/>
                </a:ext>
              </a:extLst>
            </p:cNvPr>
            <p:cNvGrpSpPr/>
            <p:nvPr/>
          </p:nvGrpSpPr>
          <p:grpSpPr>
            <a:xfrm>
              <a:off x="5805819" y="5532360"/>
              <a:ext cx="402840" cy="302400"/>
              <a:chOff x="5805819" y="5532360"/>
              <a:chExt cx="402840" cy="302400"/>
            </a:xfrm>
          </p:grpSpPr>
          <mc:AlternateContent xmlns:mc="http://schemas.openxmlformats.org/markup-compatibility/2006" xmlns:p14="http://schemas.microsoft.com/office/powerpoint/2010/main">
            <mc:Choice Requires="p14">
              <p:contentPart p14:bwMode="auto" r:id="rId207">
                <p14:nvContentPartPr>
                  <p14:cNvPr id="37" name="筆跡 36">
                    <a:extLst>
                      <a:ext uri="{FF2B5EF4-FFF2-40B4-BE49-F238E27FC236}">
                        <a16:creationId xmlns:a16="http://schemas.microsoft.com/office/drawing/2014/main" id="{55A23812-DEE3-4D45-AAFF-E9D4EC772302}"/>
                      </a:ext>
                    </a:extLst>
                  </p14:cNvPr>
                  <p14:cNvContentPartPr/>
                  <p14:nvPr/>
                </p14:nvContentPartPr>
                <p14:xfrm>
                  <a:off x="5805819" y="5664120"/>
                  <a:ext cx="171000" cy="170640"/>
                </p14:xfrm>
              </p:contentPart>
            </mc:Choice>
            <mc:Fallback xmlns="">
              <p:pic>
                <p:nvPicPr>
                  <p:cNvPr id="37" name="筆跡 36">
                    <a:extLst>
                      <a:ext uri="{FF2B5EF4-FFF2-40B4-BE49-F238E27FC236}">
                        <a16:creationId xmlns:a16="http://schemas.microsoft.com/office/drawing/2014/main" id="{55A23812-DEE3-4D45-AAFF-E9D4EC772302}"/>
                      </a:ext>
                    </a:extLst>
                  </p:cNvPr>
                  <p:cNvPicPr/>
                  <p:nvPr/>
                </p:nvPicPr>
                <p:blipFill>
                  <a:blip r:embed="rId208"/>
                  <a:stretch>
                    <a:fillRect/>
                  </a:stretch>
                </p:blipFill>
                <p:spPr>
                  <a:xfrm>
                    <a:off x="5795323" y="5653840"/>
                    <a:ext cx="192430" cy="190788"/>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38" name="筆跡 37">
                    <a:extLst>
                      <a:ext uri="{FF2B5EF4-FFF2-40B4-BE49-F238E27FC236}">
                        <a16:creationId xmlns:a16="http://schemas.microsoft.com/office/drawing/2014/main" id="{BF4DA0F2-A861-4223-B522-5D6967BA9964}"/>
                      </a:ext>
                    </a:extLst>
                  </p14:cNvPr>
                  <p14:cNvContentPartPr/>
                  <p14:nvPr/>
                </p14:nvContentPartPr>
                <p14:xfrm>
                  <a:off x="6008499" y="5573760"/>
                  <a:ext cx="83520" cy="25560"/>
                </p14:xfrm>
              </p:contentPart>
            </mc:Choice>
            <mc:Fallback xmlns="">
              <p:pic>
                <p:nvPicPr>
                  <p:cNvPr id="38" name="筆跡 37">
                    <a:extLst>
                      <a:ext uri="{FF2B5EF4-FFF2-40B4-BE49-F238E27FC236}">
                        <a16:creationId xmlns:a16="http://schemas.microsoft.com/office/drawing/2014/main" id="{BF4DA0F2-A861-4223-B522-5D6967BA9964}"/>
                      </a:ext>
                    </a:extLst>
                  </p:cNvPr>
                  <p:cNvPicPr/>
                  <p:nvPr/>
                </p:nvPicPr>
                <p:blipFill>
                  <a:blip r:embed="rId210"/>
                  <a:stretch>
                    <a:fillRect/>
                  </a:stretch>
                </p:blipFill>
                <p:spPr>
                  <a:xfrm>
                    <a:off x="5998004" y="5564023"/>
                    <a:ext cx="104947" cy="454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39" name="筆跡 38">
                    <a:extLst>
                      <a:ext uri="{FF2B5EF4-FFF2-40B4-BE49-F238E27FC236}">
                        <a16:creationId xmlns:a16="http://schemas.microsoft.com/office/drawing/2014/main" id="{1A15C0C3-5649-4CF6-A3E3-B07ACB166B44}"/>
                      </a:ext>
                    </a:extLst>
                  </p14:cNvPr>
                  <p14:cNvContentPartPr/>
                  <p14:nvPr/>
                </p14:nvContentPartPr>
                <p14:xfrm>
                  <a:off x="6132339" y="5539560"/>
                  <a:ext cx="76320" cy="70920"/>
                </p14:xfrm>
              </p:contentPart>
            </mc:Choice>
            <mc:Fallback xmlns="">
              <p:pic>
                <p:nvPicPr>
                  <p:cNvPr id="39" name="筆跡 38">
                    <a:extLst>
                      <a:ext uri="{FF2B5EF4-FFF2-40B4-BE49-F238E27FC236}">
                        <a16:creationId xmlns:a16="http://schemas.microsoft.com/office/drawing/2014/main" id="{1A15C0C3-5649-4CF6-A3E3-B07ACB166B44}"/>
                      </a:ext>
                    </a:extLst>
                  </p:cNvPr>
                  <p:cNvPicPr/>
                  <p:nvPr/>
                </p:nvPicPr>
                <p:blipFill>
                  <a:blip r:embed="rId212"/>
                  <a:stretch>
                    <a:fillRect/>
                  </a:stretch>
                </p:blipFill>
                <p:spPr>
                  <a:xfrm>
                    <a:off x="6121872" y="5529311"/>
                    <a:ext cx="97690" cy="91007"/>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40" name="筆跡 39">
                    <a:extLst>
                      <a:ext uri="{FF2B5EF4-FFF2-40B4-BE49-F238E27FC236}">
                        <a16:creationId xmlns:a16="http://schemas.microsoft.com/office/drawing/2014/main" id="{817B64DD-111D-4A92-8E1B-F7E0F579B22A}"/>
                      </a:ext>
                    </a:extLst>
                  </p14:cNvPr>
                  <p14:cNvContentPartPr/>
                  <p14:nvPr/>
                </p14:nvContentPartPr>
                <p14:xfrm>
                  <a:off x="6143139" y="5532360"/>
                  <a:ext cx="60480" cy="76320"/>
                </p14:xfrm>
              </p:contentPart>
            </mc:Choice>
            <mc:Fallback xmlns="">
              <p:pic>
                <p:nvPicPr>
                  <p:cNvPr id="40" name="筆跡 39">
                    <a:extLst>
                      <a:ext uri="{FF2B5EF4-FFF2-40B4-BE49-F238E27FC236}">
                        <a16:creationId xmlns:a16="http://schemas.microsoft.com/office/drawing/2014/main" id="{817B64DD-111D-4A92-8E1B-F7E0F579B22A}"/>
                      </a:ext>
                    </a:extLst>
                  </p:cNvPr>
                  <p:cNvPicPr/>
                  <p:nvPr/>
                </p:nvPicPr>
                <p:blipFill>
                  <a:blip r:embed="rId214"/>
                  <a:stretch>
                    <a:fillRect/>
                  </a:stretch>
                </p:blipFill>
                <p:spPr>
                  <a:xfrm>
                    <a:off x="6132182" y="5522102"/>
                    <a:ext cx="81955" cy="9642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5">
              <p14:nvContentPartPr>
                <p14:cNvPr id="43" name="筆跡 42">
                  <a:extLst>
                    <a:ext uri="{FF2B5EF4-FFF2-40B4-BE49-F238E27FC236}">
                      <a16:creationId xmlns:a16="http://schemas.microsoft.com/office/drawing/2014/main" id="{DD58743B-D94D-4BCD-BD36-6752C50C0FF9}"/>
                    </a:ext>
                  </a:extLst>
                </p14:cNvPr>
                <p14:cNvContentPartPr/>
                <p14:nvPr/>
              </p14:nvContentPartPr>
              <p14:xfrm>
                <a:off x="5686659" y="5992440"/>
                <a:ext cx="2160" cy="11160"/>
              </p14:xfrm>
            </p:contentPart>
          </mc:Choice>
          <mc:Fallback xmlns="">
            <p:pic>
              <p:nvPicPr>
                <p:cNvPr id="43" name="筆跡 42">
                  <a:extLst>
                    <a:ext uri="{FF2B5EF4-FFF2-40B4-BE49-F238E27FC236}">
                      <a16:creationId xmlns:a16="http://schemas.microsoft.com/office/drawing/2014/main" id="{DD58743B-D94D-4BCD-BD36-6752C50C0FF9}"/>
                    </a:ext>
                  </a:extLst>
                </p:cNvPr>
                <p:cNvPicPr/>
                <p:nvPr/>
              </p:nvPicPr>
              <p:blipFill>
                <a:blip r:embed="rId216"/>
                <a:stretch>
                  <a:fillRect/>
                </a:stretch>
              </p:blipFill>
              <p:spPr>
                <a:xfrm>
                  <a:off x="5675859" y="5982107"/>
                  <a:ext cx="23328" cy="31413"/>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45" name="筆跡 44">
                  <a:extLst>
                    <a:ext uri="{FF2B5EF4-FFF2-40B4-BE49-F238E27FC236}">
                      <a16:creationId xmlns:a16="http://schemas.microsoft.com/office/drawing/2014/main" id="{2990DCBE-D9FB-48A0-A29B-14D6B6B45AFD}"/>
                    </a:ext>
                  </a:extLst>
                </p14:cNvPr>
                <p14:cNvContentPartPr/>
                <p14:nvPr/>
              </p14:nvContentPartPr>
              <p14:xfrm>
                <a:off x="5674059" y="6117360"/>
                <a:ext cx="360" cy="16560"/>
              </p14:xfrm>
            </p:contentPart>
          </mc:Choice>
          <mc:Fallback xmlns="">
            <p:pic>
              <p:nvPicPr>
                <p:cNvPr id="45" name="筆跡 44">
                  <a:extLst>
                    <a:ext uri="{FF2B5EF4-FFF2-40B4-BE49-F238E27FC236}">
                      <a16:creationId xmlns:a16="http://schemas.microsoft.com/office/drawing/2014/main" id="{2990DCBE-D9FB-48A0-A29B-14D6B6B45AFD}"/>
                    </a:ext>
                  </a:extLst>
                </p:cNvPr>
                <p:cNvPicPr/>
                <p:nvPr/>
              </p:nvPicPr>
              <p:blipFill>
                <a:blip r:embed="rId218"/>
                <a:stretch>
                  <a:fillRect/>
                </a:stretch>
              </p:blipFill>
              <p:spPr>
                <a:xfrm>
                  <a:off x="5665419" y="6107262"/>
                  <a:ext cx="18000" cy="36351"/>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46" name="筆跡 45">
                  <a:extLst>
                    <a:ext uri="{FF2B5EF4-FFF2-40B4-BE49-F238E27FC236}">
                      <a16:creationId xmlns:a16="http://schemas.microsoft.com/office/drawing/2014/main" id="{EBBBC8A7-5411-4BF7-904E-A85FC2512F96}"/>
                    </a:ext>
                  </a:extLst>
                </p14:cNvPr>
                <p14:cNvContentPartPr/>
                <p14:nvPr/>
              </p14:nvContentPartPr>
              <p14:xfrm>
                <a:off x="5686659" y="6266040"/>
                <a:ext cx="12600" cy="11160"/>
              </p14:xfrm>
            </p:contentPart>
          </mc:Choice>
          <mc:Fallback xmlns="">
            <p:pic>
              <p:nvPicPr>
                <p:cNvPr id="46" name="筆跡 45">
                  <a:extLst>
                    <a:ext uri="{FF2B5EF4-FFF2-40B4-BE49-F238E27FC236}">
                      <a16:creationId xmlns:a16="http://schemas.microsoft.com/office/drawing/2014/main" id="{EBBBC8A7-5411-4BF7-904E-A85FC2512F96}"/>
                    </a:ext>
                  </a:extLst>
                </p:cNvPr>
                <p:cNvPicPr/>
                <p:nvPr/>
              </p:nvPicPr>
              <p:blipFill>
                <a:blip r:embed="rId220"/>
                <a:stretch>
                  <a:fillRect/>
                </a:stretch>
              </p:blipFill>
              <p:spPr>
                <a:xfrm>
                  <a:off x="5675797" y="6255707"/>
                  <a:ext cx="33890" cy="31413"/>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47" name="筆跡 46">
                  <a:extLst>
                    <a:ext uri="{FF2B5EF4-FFF2-40B4-BE49-F238E27FC236}">
                      <a16:creationId xmlns:a16="http://schemas.microsoft.com/office/drawing/2014/main" id="{5831E528-4C60-4F0B-890D-52A2C5FC0C02}"/>
                    </a:ext>
                  </a:extLst>
                </p14:cNvPr>
                <p14:cNvContentPartPr/>
                <p14:nvPr/>
              </p14:nvContentPartPr>
              <p14:xfrm>
                <a:off x="5697099" y="6407160"/>
                <a:ext cx="3960" cy="40320"/>
              </p14:xfrm>
            </p:contentPart>
          </mc:Choice>
          <mc:Fallback xmlns="">
            <p:pic>
              <p:nvPicPr>
                <p:cNvPr id="47" name="筆跡 46">
                  <a:extLst>
                    <a:ext uri="{FF2B5EF4-FFF2-40B4-BE49-F238E27FC236}">
                      <a16:creationId xmlns:a16="http://schemas.microsoft.com/office/drawing/2014/main" id="{5831E528-4C60-4F0B-890D-52A2C5FC0C02}"/>
                    </a:ext>
                  </a:extLst>
                </p:cNvPr>
                <p:cNvPicPr/>
                <p:nvPr/>
              </p:nvPicPr>
              <p:blipFill>
                <a:blip r:embed="rId222"/>
                <a:stretch>
                  <a:fillRect/>
                </a:stretch>
              </p:blipFill>
              <p:spPr>
                <a:xfrm>
                  <a:off x="5686539" y="6397286"/>
                  <a:ext cx="2552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48" name="筆跡 47">
                  <a:extLst>
                    <a:ext uri="{FF2B5EF4-FFF2-40B4-BE49-F238E27FC236}">
                      <a16:creationId xmlns:a16="http://schemas.microsoft.com/office/drawing/2014/main" id="{ED3C051B-6B9D-47D9-B191-6626A35811F5}"/>
                    </a:ext>
                  </a:extLst>
                </p14:cNvPr>
                <p14:cNvContentPartPr/>
                <p14:nvPr/>
              </p14:nvContentPartPr>
              <p14:xfrm>
                <a:off x="5675859" y="6561240"/>
                <a:ext cx="360" cy="42120"/>
              </p14:xfrm>
            </p:contentPart>
          </mc:Choice>
          <mc:Fallback xmlns="">
            <p:pic>
              <p:nvPicPr>
                <p:cNvPr id="48" name="筆跡 47">
                  <a:extLst>
                    <a:ext uri="{FF2B5EF4-FFF2-40B4-BE49-F238E27FC236}">
                      <a16:creationId xmlns:a16="http://schemas.microsoft.com/office/drawing/2014/main" id="{ED3C051B-6B9D-47D9-B191-6626A35811F5}"/>
                    </a:ext>
                  </a:extLst>
                </p:cNvPr>
                <p:cNvPicPr/>
                <p:nvPr/>
              </p:nvPicPr>
              <p:blipFill>
                <a:blip r:embed="rId224"/>
                <a:stretch>
                  <a:fillRect/>
                </a:stretch>
              </p:blipFill>
              <p:spPr>
                <a:xfrm>
                  <a:off x="5667219" y="6550916"/>
                  <a:ext cx="18000" cy="62354"/>
                </a:xfrm>
                <a:prstGeom prst="rect">
                  <a:avLst/>
                </a:prstGeom>
              </p:spPr>
            </p:pic>
          </mc:Fallback>
        </mc:AlternateContent>
        <p:grpSp>
          <p:nvGrpSpPr>
            <p:cNvPr id="55" name="群組 54">
              <a:extLst>
                <a:ext uri="{FF2B5EF4-FFF2-40B4-BE49-F238E27FC236}">
                  <a16:creationId xmlns:a16="http://schemas.microsoft.com/office/drawing/2014/main" id="{FF10A772-DAA7-484F-B8F0-AE124494AC2D}"/>
                </a:ext>
              </a:extLst>
            </p:cNvPr>
            <p:cNvGrpSpPr/>
            <p:nvPr/>
          </p:nvGrpSpPr>
          <p:grpSpPr>
            <a:xfrm>
              <a:off x="7222059" y="4115040"/>
              <a:ext cx="520560" cy="384840"/>
              <a:chOff x="7222059" y="4115040"/>
              <a:chExt cx="520560" cy="384840"/>
            </a:xfrm>
          </p:grpSpPr>
          <mc:AlternateContent xmlns:mc="http://schemas.openxmlformats.org/markup-compatibility/2006" xmlns:p14="http://schemas.microsoft.com/office/powerpoint/2010/main">
            <mc:Choice Requires="p14">
              <p:contentPart p14:bwMode="auto" r:id="rId225">
                <p14:nvContentPartPr>
                  <p14:cNvPr id="49" name="筆跡 48">
                    <a:extLst>
                      <a:ext uri="{FF2B5EF4-FFF2-40B4-BE49-F238E27FC236}">
                        <a16:creationId xmlns:a16="http://schemas.microsoft.com/office/drawing/2014/main" id="{E1A6AAE4-3D53-4E4B-8D45-F75018232F54}"/>
                      </a:ext>
                    </a:extLst>
                  </p14:cNvPr>
                  <p14:cNvContentPartPr/>
                  <p14:nvPr/>
                </p14:nvContentPartPr>
                <p14:xfrm>
                  <a:off x="7222059" y="4291080"/>
                  <a:ext cx="198720" cy="208800"/>
                </p14:xfrm>
              </p:contentPart>
            </mc:Choice>
            <mc:Fallback xmlns="">
              <p:pic>
                <p:nvPicPr>
                  <p:cNvPr id="49" name="筆跡 48">
                    <a:extLst>
                      <a:ext uri="{FF2B5EF4-FFF2-40B4-BE49-F238E27FC236}">
                        <a16:creationId xmlns:a16="http://schemas.microsoft.com/office/drawing/2014/main" id="{E1A6AAE4-3D53-4E4B-8D45-F75018232F54}"/>
                      </a:ext>
                    </a:extLst>
                  </p:cNvPr>
                  <p:cNvPicPr/>
                  <p:nvPr/>
                </p:nvPicPr>
                <p:blipFill>
                  <a:blip r:embed="rId226"/>
                  <a:stretch>
                    <a:fillRect/>
                  </a:stretch>
                </p:blipFill>
                <p:spPr>
                  <a:xfrm>
                    <a:off x="7211116" y="4280804"/>
                    <a:ext cx="220168" cy="22894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50" name="筆跡 49">
                    <a:extLst>
                      <a:ext uri="{FF2B5EF4-FFF2-40B4-BE49-F238E27FC236}">
                        <a16:creationId xmlns:a16="http://schemas.microsoft.com/office/drawing/2014/main" id="{013A7CB8-B108-45C3-9A32-123394C228FC}"/>
                      </a:ext>
                    </a:extLst>
                  </p14:cNvPr>
                  <p14:cNvContentPartPr/>
                  <p14:nvPr/>
                </p14:nvContentPartPr>
                <p14:xfrm>
                  <a:off x="7385139" y="4195320"/>
                  <a:ext cx="106560" cy="2160"/>
                </p14:xfrm>
              </p:contentPart>
            </mc:Choice>
            <mc:Fallback xmlns="">
              <p:pic>
                <p:nvPicPr>
                  <p:cNvPr id="50" name="筆跡 49">
                    <a:extLst>
                      <a:ext uri="{FF2B5EF4-FFF2-40B4-BE49-F238E27FC236}">
                        <a16:creationId xmlns:a16="http://schemas.microsoft.com/office/drawing/2014/main" id="{013A7CB8-B108-45C3-9A32-123394C228FC}"/>
                      </a:ext>
                    </a:extLst>
                  </p:cNvPr>
                  <p:cNvPicPr/>
                  <p:nvPr/>
                </p:nvPicPr>
                <p:blipFill>
                  <a:blip r:embed="rId228"/>
                  <a:stretch>
                    <a:fillRect/>
                  </a:stretch>
                </p:blipFill>
                <p:spPr>
                  <a:xfrm>
                    <a:off x="7374176" y="4184520"/>
                    <a:ext cx="128047" cy="23328"/>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51" name="筆跡 50">
                    <a:extLst>
                      <a:ext uri="{FF2B5EF4-FFF2-40B4-BE49-F238E27FC236}">
                        <a16:creationId xmlns:a16="http://schemas.microsoft.com/office/drawing/2014/main" id="{29A95894-CC87-4A0D-A20F-61726BDEB4A5}"/>
                      </a:ext>
                    </a:extLst>
                  </p14:cNvPr>
                  <p14:cNvContentPartPr/>
                  <p14:nvPr/>
                </p14:nvContentPartPr>
                <p14:xfrm>
                  <a:off x="7544259" y="4151760"/>
                  <a:ext cx="51840" cy="110880"/>
                </p14:xfrm>
              </p:contentPart>
            </mc:Choice>
            <mc:Fallback xmlns="">
              <p:pic>
                <p:nvPicPr>
                  <p:cNvPr id="51" name="筆跡 50">
                    <a:extLst>
                      <a:ext uri="{FF2B5EF4-FFF2-40B4-BE49-F238E27FC236}">
                        <a16:creationId xmlns:a16="http://schemas.microsoft.com/office/drawing/2014/main" id="{29A95894-CC87-4A0D-A20F-61726BDEB4A5}"/>
                      </a:ext>
                    </a:extLst>
                  </p:cNvPr>
                  <p:cNvPicPr/>
                  <p:nvPr/>
                </p:nvPicPr>
                <p:blipFill>
                  <a:blip r:embed="rId230"/>
                  <a:stretch>
                    <a:fillRect/>
                  </a:stretch>
                </p:blipFill>
                <p:spPr>
                  <a:xfrm>
                    <a:off x="7533276" y="4141493"/>
                    <a:ext cx="73367" cy="131003"/>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52" name="筆跡 51">
                    <a:extLst>
                      <a:ext uri="{FF2B5EF4-FFF2-40B4-BE49-F238E27FC236}">
                        <a16:creationId xmlns:a16="http://schemas.microsoft.com/office/drawing/2014/main" id="{522BDF6C-426C-4B20-BB83-66D3F3DF65A4}"/>
                      </a:ext>
                    </a:extLst>
                  </p14:cNvPr>
                  <p14:cNvContentPartPr/>
                  <p14:nvPr/>
                </p14:nvContentPartPr>
                <p14:xfrm>
                  <a:off x="7515819" y="4169760"/>
                  <a:ext cx="92520" cy="74880"/>
                </p14:xfrm>
              </p:contentPart>
            </mc:Choice>
            <mc:Fallback xmlns="">
              <p:pic>
                <p:nvPicPr>
                  <p:cNvPr id="52" name="筆跡 51">
                    <a:extLst>
                      <a:ext uri="{FF2B5EF4-FFF2-40B4-BE49-F238E27FC236}">
                        <a16:creationId xmlns:a16="http://schemas.microsoft.com/office/drawing/2014/main" id="{522BDF6C-426C-4B20-BB83-66D3F3DF65A4}"/>
                      </a:ext>
                    </a:extLst>
                  </p:cNvPr>
                  <p:cNvPicPr/>
                  <p:nvPr/>
                </p:nvPicPr>
                <p:blipFill>
                  <a:blip r:embed="rId232"/>
                  <a:stretch>
                    <a:fillRect/>
                  </a:stretch>
                </p:blipFill>
                <p:spPr>
                  <a:xfrm>
                    <a:off x="7505295" y="4159474"/>
                    <a:ext cx="114006"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53" name="筆跡 52">
                    <a:extLst>
                      <a:ext uri="{FF2B5EF4-FFF2-40B4-BE49-F238E27FC236}">
                        <a16:creationId xmlns:a16="http://schemas.microsoft.com/office/drawing/2014/main" id="{570D26B7-D0E0-4D01-91C4-6AC663FC7DED}"/>
                      </a:ext>
                    </a:extLst>
                  </p14:cNvPr>
                  <p14:cNvContentPartPr/>
                  <p14:nvPr/>
                </p14:nvContentPartPr>
                <p14:xfrm>
                  <a:off x="7561899" y="4115040"/>
                  <a:ext cx="149040" cy="185400"/>
                </p14:xfrm>
              </p:contentPart>
            </mc:Choice>
            <mc:Fallback xmlns="">
              <p:pic>
                <p:nvPicPr>
                  <p:cNvPr id="53" name="筆跡 52">
                    <a:extLst>
                      <a:ext uri="{FF2B5EF4-FFF2-40B4-BE49-F238E27FC236}">
                        <a16:creationId xmlns:a16="http://schemas.microsoft.com/office/drawing/2014/main" id="{570D26B7-D0E0-4D01-91C4-6AC663FC7DED}"/>
                      </a:ext>
                    </a:extLst>
                  </p:cNvPr>
                  <p:cNvPicPr/>
                  <p:nvPr/>
                </p:nvPicPr>
                <p:blipFill>
                  <a:blip r:embed="rId234"/>
                  <a:stretch>
                    <a:fillRect/>
                  </a:stretch>
                </p:blipFill>
                <p:spPr>
                  <a:xfrm>
                    <a:off x="7550940" y="4105174"/>
                    <a:ext cx="170519" cy="205543"/>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54" name="筆跡 53">
                    <a:extLst>
                      <a:ext uri="{FF2B5EF4-FFF2-40B4-BE49-F238E27FC236}">
                        <a16:creationId xmlns:a16="http://schemas.microsoft.com/office/drawing/2014/main" id="{AE027CD8-C570-46EE-A16F-EC9364A85F65}"/>
                      </a:ext>
                    </a:extLst>
                  </p14:cNvPr>
                  <p14:cNvContentPartPr/>
                  <p14:nvPr/>
                </p14:nvContentPartPr>
                <p14:xfrm>
                  <a:off x="7674219" y="4211520"/>
                  <a:ext cx="68400" cy="65520"/>
                </p14:xfrm>
              </p:contentPart>
            </mc:Choice>
            <mc:Fallback xmlns="">
              <p:pic>
                <p:nvPicPr>
                  <p:cNvPr id="54" name="筆跡 53">
                    <a:extLst>
                      <a:ext uri="{FF2B5EF4-FFF2-40B4-BE49-F238E27FC236}">
                        <a16:creationId xmlns:a16="http://schemas.microsoft.com/office/drawing/2014/main" id="{AE027CD8-C570-46EE-A16F-EC9364A85F65}"/>
                      </a:ext>
                    </a:extLst>
                  </p:cNvPr>
                  <p:cNvPicPr/>
                  <p:nvPr/>
                </p:nvPicPr>
                <p:blipFill>
                  <a:blip r:embed="rId236"/>
                  <a:stretch>
                    <a:fillRect/>
                  </a:stretch>
                </p:blipFill>
                <p:spPr>
                  <a:xfrm>
                    <a:off x="7663696" y="4201218"/>
                    <a:ext cx="89885" cy="85712"/>
                  </a:xfrm>
                  <a:prstGeom prst="rect">
                    <a:avLst/>
                  </a:prstGeom>
                </p:spPr>
              </p:pic>
            </mc:Fallback>
          </mc:AlternateContent>
        </p:grpSp>
        <p:grpSp>
          <p:nvGrpSpPr>
            <p:cNvPr id="62" name="群組 61">
              <a:extLst>
                <a:ext uri="{FF2B5EF4-FFF2-40B4-BE49-F238E27FC236}">
                  <a16:creationId xmlns:a16="http://schemas.microsoft.com/office/drawing/2014/main" id="{74B91F75-2137-4A0A-BB5A-9E2FD3EC6ECD}"/>
                </a:ext>
              </a:extLst>
            </p:cNvPr>
            <p:cNvGrpSpPr/>
            <p:nvPr/>
          </p:nvGrpSpPr>
          <p:grpSpPr>
            <a:xfrm>
              <a:off x="7256979" y="4646400"/>
              <a:ext cx="492840" cy="331560"/>
              <a:chOff x="7256979" y="4646400"/>
              <a:chExt cx="492840" cy="331560"/>
            </a:xfrm>
          </p:grpSpPr>
          <mc:AlternateContent xmlns:mc="http://schemas.openxmlformats.org/markup-compatibility/2006" xmlns:p14="http://schemas.microsoft.com/office/powerpoint/2010/main">
            <mc:Choice Requires="p14">
              <p:contentPart p14:bwMode="auto" r:id="rId237">
                <p14:nvContentPartPr>
                  <p14:cNvPr id="56" name="筆跡 55">
                    <a:extLst>
                      <a:ext uri="{FF2B5EF4-FFF2-40B4-BE49-F238E27FC236}">
                        <a16:creationId xmlns:a16="http://schemas.microsoft.com/office/drawing/2014/main" id="{F94F3972-709A-41DF-AFBF-D2A5509845D2}"/>
                      </a:ext>
                    </a:extLst>
                  </p14:cNvPr>
                  <p14:cNvContentPartPr/>
                  <p14:nvPr/>
                </p14:nvContentPartPr>
                <p14:xfrm>
                  <a:off x="7256979" y="4772400"/>
                  <a:ext cx="164520" cy="205560"/>
                </p14:xfrm>
              </p:contentPart>
            </mc:Choice>
            <mc:Fallback xmlns="">
              <p:pic>
                <p:nvPicPr>
                  <p:cNvPr id="56" name="筆跡 55">
                    <a:extLst>
                      <a:ext uri="{FF2B5EF4-FFF2-40B4-BE49-F238E27FC236}">
                        <a16:creationId xmlns:a16="http://schemas.microsoft.com/office/drawing/2014/main" id="{F94F3972-709A-41DF-AFBF-D2A5509845D2}"/>
                      </a:ext>
                    </a:extLst>
                  </p:cNvPr>
                  <p:cNvPicPr/>
                  <p:nvPr/>
                </p:nvPicPr>
                <p:blipFill>
                  <a:blip r:embed="rId238"/>
                  <a:stretch>
                    <a:fillRect/>
                  </a:stretch>
                </p:blipFill>
                <p:spPr>
                  <a:xfrm>
                    <a:off x="7246040" y="4762533"/>
                    <a:ext cx="185960" cy="225705"/>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57" name="筆跡 56">
                    <a:extLst>
                      <a:ext uri="{FF2B5EF4-FFF2-40B4-BE49-F238E27FC236}">
                        <a16:creationId xmlns:a16="http://schemas.microsoft.com/office/drawing/2014/main" id="{1E6622F2-2AD2-4286-B80F-595218A1C8F1}"/>
                      </a:ext>
                    </a:extLst>
                  </p14:cNvPr>
                  <p14:cNvContentPartPr/>
                  <p14:nvPr/>
                </p14:nvContentPartPr>
                <p14:xfrm>
                  <a:off x="7453899" y="4713360"/>
                  <a:ext cx="83520" cy="360"/>
                </p14:xfrm>
              </p:contentPart>
            </mc:Choice>
            <mc:Fallback xmlns="">
              <p:pic>
                <p:nvPicPr>
                  <p:cNvPr id="57" name="筆跡 56">
                    <a:extLst>
                      <a:ext uri="{FF2B5EF4-FFF2-40B4-BE49-F238E27FC236}">
                        <a16:creationId xmlns:a16="http://schemas.microsoft.com/office/drawing/2014/main" id="{1E6622F2-2AD2-4286-B80F-595218A1C8F1}"/>
                      </a:ext>
                    </a:extLst>
                  </p:cNvPr>
                  <p:cNvPicPr/>
                  <p:nvPr/>
                </p:nvPicPr>
                <p:blipFill>
                  <a:blip r:embed="rId240"/>
                  <a:stretch>
                    <a:fillRect/>
                  </a:stretch>
                </p:blipFill>
                <p:spPr>
                  <a:xfrm>
                    <a:off x="7443404" y="4704360"/>
                    <a:ext cx="104947"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58" name="筆跡 57">
                    <a:extLst>
                      <a:ext uri="{FF2B5EF4-FFF2-40B4-BE49-F238E27FC236}">
                        <a16:creationId xmlns:a16="http://schemas.microsoft.com/office/drawing/2014/main" id="{6277670A-4984-483C-87C3-9ACBE3F02EC4}"/>
                      </a:ext>
                    </a:extLst>
                  </p14:cNvPr>
                  <p14:cNvContentPartPr/>
                  <p14:nvPr/>
                </p14:nvContentPartPr>
                <p14:xfrm>
                  <a:off x="7579539" y="4668000"/>
                  <a:ext cx="37440" cy="87480"/>
                </p14:xfrm>
              </p:contentPart>
            </mc:Choice>
            <mc:Fallback xmlns="">
              <p:pic>
                <p:nvPicPr>
                  <p:cNvPr id="58" name="筆跡 57">
                    <a:extLst>
                      <a:ext uri="{FF2B5EF4-FFF2-40B4-BE49-F238E27FC236}">
                        <a16:creationId xmlns:a16="http://schemas.microsoft.com/office/drawing/2014/main" id="{6277670A-4984-483C-87C3-9ACBE3F02EC4}"/>
                      </a:ext>
                    </a:extLst>
                  </p:cNvPr>
                  <p:cNvPicPr/>
                  <p:nvPr/>
                </p:nvPicPr>
                <p:blipFill>
                  <a:blip r:embed="rId242"/>
                  <a:stretch>
                    <a:fillRect/>
                  </a:stretch>
                </p:blipFill>
                <p:spPr>
                  <a:xfrm>
                    <a:off x="7569091" y="4658097"/>
                    <a:ext cx="58772" cy="107699"/>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59" name="筆跡 58">
                    <a:extLst>
                      <a:ext uri="{FF2B5EF4-FFF2-40B4-BE49-F238E27FC236}">
                        <a16:creationId xmlns:a16="http://schemas.microsoft.com/office/drawing/2014/main" id="{CE2D779C-C353-4082-8CD5-DC066F294177}"/>
                      </a:ext>
                    </a:extLst>
                  </p14:cNvPr>
                  <p14:cNvContentPartPr/>
                  <p14:nvPr/>
                </p14:nvContentPartPr>
                <p14:xfrm>
                  <a:off x="7546059" y="4666200"/>
                  <a:ext cx="95760" cy="101880"/>
                </p14:xfrm>
              </p:contentPart>
            </mc:Choice>
            <mc:Fallback xmlns="">
              <p:pic>
                <p:nvPicPr>
                  <p:cNvPr id="59" name="筆跡 58">
                    <a:extLst>
                      <a:ext uri="{FF2B5EF4-FFF2-40B4-BE49-F238E27FC236}">
                        <a16:creationId xmlns:a16="http://schemas.microsoft.com/office/drawing/2014/main" id="{CE2D779C-C353-4082-8CD5-DC066F294177}"/>
                      </a:ext>
                    </a:extLst>
                  </p:cNvPr>
                  <p:cNvPicPr/>
                  <p:nvPr/>
                </p:nvPicPr>
                <p:blipFill>
                  <a:blip r:embed="rId244"/>
                  <a:stretch>
                    <a:fillRect/>
                  </a:stretch>
                </p:blipFill>
                <p:spPr>
                  <a:xfrm>
                    <a:off x="7535127" y="4655930"/>
                    <a:ext cx="117186" cy="12201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60" name="筆跡 59">
                    <a:extLst>
                      <a:ext uri="{FF2B5EF4-FFF2-40B4-BE49-F238E27FC236}">
                        <a16:creationId xmlns:a16="http://schemas.microsoft.com/office/drawing/2014/main" id="{6644806F-218A-4E36-8447-4A023620A282}"/>
                      </a:ext>
                    </a:extLst>
                  </p14:cNvPr>
                  <p14:cNvContentPartPr/>
                  <p14:nvPr/>
                </p14:nvContentPartPr>
                <p14:xfrm>
                  <a:off x="7579539" y="4646400"/>
                  <a:ext cx="166680" cy="198000"/>
                </p14:xfrm>
              </p:contentPart>
            </mc:Choice>
            <mc:Fallback xmlns="">
              <p:pic>
                <p:nvPicPr>
                  <p:cNvPr id="60" name="筆跡 59">
                    <a:extLst>
                      <a:ext uri="{FF2B5EF4-FFF2-40B4-BE49-F238E27FC236}">
                        <a16:creationId xmlns:a16="http://schemas.microsoft.com/office/drawing/2014/main" id="{6644806F-218A-4E36-8447-4A023620A282}"/>
                      </a:ext>
                    </a:extLst>
                  </p:cNvPr>
                  <p:cNvPicPr/>
                  <p:nvPr/>
                </p:nvPicPr>
                <p:blipFill>
                  <a:blip r:embed="rId246"/>
                  <a:stretch>
                    <a:fillRect/>
                  </a:stretch>
                </p:blipFill>
                <p:spPr>
                  <a:xfrm>
                    <a:off x="7569039" y="4636109"/>
                    <a:ext cx="188117" cy="21817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61" name="筆跡 60">
                    <a:extLst>
                      <a:ext uri="{FF2B5EF4-FFF2-40B4-BE49-F238E27FC236}">
                        <a16:creationId xmlns:a16="http://schemas.microsoft.com/office/drawing/2014/main" id="{830B936B-12C2-4EC5-B5A3-DA26A270384F}"/>
                      </a:ext>
                    </a:extLst>
                  </p14:cNvPr>
                  <p14:cNvContentPartPr/>
                  <p14:nvPr/>
                </p14:nvContentPartPr>
                <p14:xfrm>
                  <a:off x="7675299" y="4760520"/>
                  <a:ext cx="74520" cy="72720"/>
                </p14:xfrm>
              </p:contentPart>
            </mc:Choice>
            <mc:Fallback xmlns="">
              <p:pic>
                <p:nvPicPr>
                  <p:cNvPr id="61" name="筆跡 60">
                    <a:extLst>
                      <a:ext uri="{FF2B5EF4-FFF2-40B4-BE49-F238E27FC236}">
                        <a16:creationId xmlns:a16="http://schemas.microsoft.com/office/drawing/2014/main" id="{830B936B-12C2-4EC5-B5A3-DA26A270384F}"/>
                      </a:ext>
                    </a:extLst>
                  </p:cNvPr>
                  <p:cNvPicPr/>
                  <p:nvPr/>
                </p:nvPicPr>
                <p:blipFill>
                  <a:blip r:embed="rId248"/>
                  <a:stretch>
                    <a:fillRect/>
                  </a:stretch>
                </p:blipFill>
                <p:spPr>
                  <a:xfrm>
                    <a:off x="7664404" y="4750249"/>
                    <a:ext cx="95874" cy="92852"/>
                  </a:xfrm>
                  <a:prstGeom prst="rect">
                    <a:avLst/>
                  </a:prstGeom>
                </p:spPr>
              </p:pic>
            </mc:Fallback>
          </mc:AlternateContent>
        </p:grpSp>
        <p:grpSp>
          <p:nvGrpSpPr>
            <p:cNvPr id="79" name="群組 78">
              <a:extLst>
                <a:ext uri="{FF2B5EF4-FFF2-40B4-BE49-F238E27FC236}">
                  <a16:creationId xmlns:a16="http://schemas.microsoft.com/office/drawing/2014/main" id="{A17FB71C-C76B-4CDB-9AFB-8D0F4FAFB7ED}"/>
                </a:ext>
              </a:extLst>
            </p:cNvPr>
            <p:cNvGrpSpPr/>
            <p:nvPr/>
          </p:nvGrpSpPr>
          <p:grpSpPr>
            <a:xfrm>
              <a:off x="6840099" y="4722360"/>
              <a:ext cx="297720" cy="237960"/>
              <a:chOff x="6840099" y="4722360"/>
              <a:chExt cx="297720" cy="237960"/>
            </a:xfrm>
          </p:grpSpPr>
          <mc:AlternateContent xmlns:mc="http://schemas.openxmlformats.org/markup-compatibility/2006" xmlns:p14="http://schemas.microsoft.com/office/powerpoint/2010/main">
            <mc:Choice Requires="p14">
              <p:contentPart p14:bwMode="auto" r:id="rId249">
                <p14:nvContentPartPr>
                  <p14:cNvPr id="63" name="筆跡 62">
                    <a:extLst>
                      <a:ext uri="{FF2B5EF4-FFF2-40B4-BE49-F238E27FC236}">
                        <a16:creationId xmlns:a16="http://schemas.microsoft.com/office/drawing/2014/main" id="{2148018C-9A26-4FD4-964B-A3A368B7EBDA}"/>
                      </a:ext>
                    </a:extLst>
                  </p14:cNvPr>
                  <p14:cNvContentPartPr/>
                  <p14:nvPr/>
                </p14:nvContentPartPr>
                <p14:xfrm>
                  <a:off x="7114419" y="4832880"/>
                  <a:ext cx="23400" cy="43560"/>
                </p14:xfrm>
              </p:contentPart>
            </mc:Choice>
            <mc:Fallback xmlns="">
              <p:pic>
                <p:nvPicPr>
                  <p:cNvPr id="63" name="筆跡 62">
                    <a:extLst>
                      <a:ext uri="{FF2B5EF4-FFF2-40B4-BE49-F238E27FC236}">
                        <a16:creationId xmlns:a16="http://schemas.microsoft.com/office/drawing/2014/main" id="{2148018C-9A26-4FD4-964B-A3A368B7EBDA}"/>
                      </a:ext>
                    </a:extLst>
                  </p:cNvPr>
                  <p:cNvPicPr/>
                  <p:nvPr/>
                </p:nvPicPr>
                <p:blipFill>
                  <a:blip r:embed="rId250"/>
                  <a:stretch>
                    <a:fillRect/>
                  </a:stretch>
                </p:blipFill>
                <p:spPr>
                  <a:xfrm>
                    <a:off x="7103381" y="4822606"/>
                    <a:ext cx="45034" cy="63696"/>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64" name="筆跡 63">
                    <a:extLst>
                      <a:ext uri="{FF2B5EF4-FFF2-40B4-BE49-F238E27FC236}">
                        <a16:creationId xmlns:a16="http://schemas.microsoft.com/office/drawing/2014/main" id="{74C1601B-1CBB-4E2D-91A7-067A7501438D}"/>
                      </a:ext>
                    </a:extLst>
                  </p14:cNvPr>
                  <p14:cNvContentPartPr/>
                  <p14:nvPr/>
                </p14:nvContentPartPr>
                <p14:xfrm>
                  <a:off x="6843699" y="4789320"/>
                  <a:ext cx="147240" cy="170280"/>
                </p14:xfrm>
              </p:contentPart>
            </mc:Choice>
            <mc:Fallback xmlns="">
              <p:pic>
                <p:nvPicPr>
                  <p:cNvPr id="64" name="筆跡 63">
                    <a:extLst>
                      <a:ext uri="{FF2B5EF4-FFF2-40B4-BE49-F238E27FC236}">
                        <a16:creationId xmlns:a16="http://schemas.microsoft.com/office/drawing/2014/main" id="{74C1601B-1CBB-4E2D-91A7-067A7501438D}"/>
                      </a:ext>
                    </a:extLst>
                  </p:cNvPr>
                  <p:cNvPicPr/>
                  <p:nvPr/>
                </p:nvPicPr>
                <p:blipFill>
                  <a:blip r:embed="rId252"/>
                  <a:stretch>
                    <a:fillRect/>
                  </a:stretch>
                </p:blipFill>
                <p:spPr>
                  <a:xfrm>
                    <a:off x="6832744" y="4779449"/>
                    <a:ext cx="168713" cy="190434"/>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65" name="筆跡 64">
                    <a:extLst>
                      <a:ext uri="{FF2B5EF4-FFF2-40B4-BE49-F238E27FC236}">
                        <a16:creationId xmlns:a16="http://schemas.microsoft.com/office/drawing/2014/main" id="{F1791148-7E45-43A6-ACC4-5325E9483E71}"/>
                      </a:ext>
                    </a:extLst>
                  </p14:cNvPr>
                  <p14:cNvContentPartPr/>
                  <p14:nvPr/>
                </p14:nvContentPartPr>
                <p14:xfrm>
                  <a:off x="6840099" y="4813080"/>
                  <a:ext cx="110160" cy="147240"/>
                </p14:xfrm>
              </p:contentPart>
            </mc:Choice>
            <mc:Fallback xmlns="">
              <p:pic>
                <p:nvPicPr>
                  <p:cNvPr id="65" name="筆跡 64">
                    <a:extLst>
                      <a:ext uri="{FF2B5EF4-FFF2-40B4-BE49-F238E27FC236}">
                        <a16:creationId xmlns:a16="http://schemas.microsoft.com/office/drawing/2014/main" id="{F1791148-7E45-43A6-ACC4-5325E9483E71}"/>
                      </a:ext>
                    </a:extLst>
                  </p:cNvPr>
                  <p:cNvPicPr/>
                  <p:nvPr/>
                </p:nvPicPr>
                <p:blipFill>
                  <a:blip r:embed="rId254"/>
                  <a:stretch>
                    <a:fillRect/>
                  </a:stretch>
                </p:blipFill>
                <p:spPr>
                  <a:xfrm>
                    <a:off x="6829127" y="4802798"/>
                    <a:ext cx="131665" cy="167393"/>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66" name="筆跡 65">
                    <a:extLst>
                      <a:ext uri="{FF2B5EF4-FFF2-40B4-BE49-F238E27FC236}">
                        <a16:creationId xmlns:a16="http://schemas.microsoft.com/office/drawing/2014/main" id="{BAE7E75B-4C40-4978-81C9-0A6FFCC12161}"/>
                      </a:ext>
                    </a:extLst>
                  </p14:cNvPr>
                  <p14:cNvContentPartPr/>
                  <p14:nvPr/>
                </p14:nvContentPartPr>
                <p14:xfrm>
                  <a:off x="7008219" y="4722360"/>
                  <a:ext cx="11160" cy="110880"/>
                </p14:xfrm>
              </p:contentPart>
            </mc:Choice>
            <mc:Fallback xmlns="">
              <p:pic>
                <p:nvPicPr>
                  <p:cNvPr id="66" name="筆跡 65">
                    <a:extLst>
                      <a:ext uri="{FF2B5EF4-FFF2-40B4-BE49-F238E27FC236}">
                        <a16:creationId xmlns:a16="http://schemas.microsoft.com/office/drawing/2014/main" id="{BAE7E75B-4C40-4978-81C9-0A6FFCC12161}"/>
                      </a:ext>
                    </a:extLst>
                  </p:cNvPr>
                  <p:cNvPicPr/>
                  <p:nvPr/>
                </p:nvPicPr>
                <p:blipFill>
                  <a:blip r:embed="rId256"/>
                  <a:stretch>
                    <a:fillRect/>
                  </a:stretch>
                </p:blipFill>
                <p:spPr>
                  <a:xfrm>
                    <a:off x="6997488" y="4712093"/>
                    <a:ext cx="32192" cy="131003"/>
                  </a:xfrm>
                  <a:prstGeom prst="rect">
                    <a:avLst/>
                  </a:prstGeom>
                </p:spPr>
              </p:pic>
            </mc:Fallback>
          </mc:AlternateContent>
        </p:grpSp>
        <p:grpSp>
          <p:nvGrpSpPr>
            <p:cNvPr id="78" name="群組 77">
              <a:extLst>
                <a:ext uri="{FF2B5EF4-FFF2-40B4-BE49-F238E27FC236}">
                  <a16:creationId xmlns:a16="http://schemas.microsoft.com/office/drawing/2014/main" id="{94680139-D0AF-4A49-B095-EDE72EDD75E4}"/>
                </a:ext>
              </a:extLst>
            </p:cNvPr>
            <p:cNvGrpSpPr/>
            <p:nvPr/>
          </p:nvGrpSpPr>
          <p:grpSpPr>
            <a:xfrm>
              <a:off x="6869979" y="5115480"/>
              <a:ext cx="311760" cy="266040"/>
              <a:chOff x="6869979" y="5115480"/>
              <a:chExt cx="311760" cy="266040"/>
            </a:xfrm>
          </p:grpSpPr>
          <mc:AlternateContent xmlns:mc="http://schemas.openxmlformats.org/markup-compatibility/2006" xmlns:p14="http://schemas.microsoft.com/office/powerpoint/2010/main">
            <mc:Choice Requires="p14">
              <p:contentPart p14:bwMode="auto" r:id="rId257">
                <p14:nvContentPartPr>
                  <p14:cNvPr id="67" name="筆跡 66">
                    <a:extLst>
                      <a:ext uri="{FF2B5EF4-FFF2-40B4-BE49-F238E27FC236}">
                        <a16:creationId xmlns:a16="http://schemas.microsoft.com/office/drawing/2014/main" id="{59B3BF27-B283-484C-AF21-4E22BE999308}"/>
                      </a:ext>
                    </a:extLst>
                  </p14:cNvPr>
                  <p14:cNvContentPartPr/>
                  <p14:nvPr/>
                </p14:nvContentPartPr>
                <p14:xfrm>
                  <a:off x="6896619" y="5213400"/>
                  <a:ext cx="65880" cy="168120"/>
                </p14:xfrm>
              </p:contentPart>
            </mc:Choice>
            <mc:Fallback xmlns="">
              <p:pic>
                <p:nvPicPr>
                  <p:cNvPr id="67" name="筆跡 66">
                    <a:extLst>
                      <a:ext uri="{FF2B5EF4-FFF2-40B4-BE49-F238E27FC236}">
                        <a16:creationId xmlns:a16="http://schemas.microsoft.com/office/drawing/2014/main" id="{59B3BF27-B283-484C-AF21-4E22BE999308}"/>
                      </a:ext>
                    </a:extLst>
                  </p:cNvPr>
                  <p:cNvPicPr/>
                  <p:nvPr/>
                </p:nvPicPr>
                <p:blipFill>
                  <a:blip r:embed="rId258"/>
                  <a:stretch>
                    <a:fillRect/>
                  </a:stretch>
                </p:blipFill>
                <p:spPr>
                  <a:xfrm>
                    <a:off x="6886078" y="5203124"/>
                    <a:ext cx="87401" cy="188262"/>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68" name="筆跡 67">
                    <a:extLst>
                      <a:ext uri="{FF2B5EF4-FFF2-40B4-BE49-F238E27FC236}">
                        <a16:creationId xmlns:a16="http://schemas.microsoft.com/office/drawing/2014/main" id="{6AAEA914-02D8-4CB2-9B3F-4D0D28F5FA2E}"/>
                      </a:ext>
                    </a:extLst>
                  </p14:cNvPr>
                  <p14:cNvContentPartPr/>
                  <p14:nvPr/>
                </p14:nvContentPartPr>
                <p14:xfrm>
                  <a:off x="6869979" y="5189280"/>
                  <a:ext cx="113040" cy="147600"/>
                </p14:xfrm>
              </p:contentPart>
            </mc:Choice>
            <mc:Fallback xmlns="">
              <p:pic>
                <p:nvPicPr>
                  <p:cNvPr id="68" name="筆跡 67">
                    <a:extLst>
                      <a:ext uri="{FF2B5EF4-FFF2-40B4-BE49-F238E27FC236}">
                        <a16:creationId xmlns:a16="http://schemas.microsoft.com/office/drawing/2014/main" id="{6AAEA914-02D8-4CB2-9B3F-4D0D28F5FA2E}"/>
                      </a:ext>
                    </a:extLst>
                  </p:cNvPr>
                  <p:cNvPicPr/>
                  <p:nvPr/>
                </p:nvPicPr>
                <p:blipFill>
                  <a:blip r:embed="rId260"/>
                  <a:stretch>
                    <a:fillRect/>
                  </a:stretch>
                </p:blipFill>
                <p:spPr>
                  <a:xfrm>
                    <a:off x="6859464" y="5179413"/>
                    <a:ext cx="134509" cy="167746"/>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69" name="筆跡 68">
                    <a:extLst>
                      <a:ext uri="{FF2B5EF4-FFF2-40B4-BE49-F238E27FC236}">
                        <a16:creationId xmlns:a16="http://schemas.microsoft.com/office/drawing/2014/main" id="{0DA00268-17D7-4A3D-8593-77C056882A3F}"/>
                      </a:ext>
                    </a:extLst>
                  </p14:cNvPr>
                  <p14:cNvContentPartPr/>
                  <p14:nvPr/>
                </p14:nvContentPartPr>
                <p14:xfrm>
                  <a:off x="7039539" y="5115480"/>
                  <a:ext cx="76680" cy="63720"/>
                </p14:xfrm>
              </p:contentPart>
            </mc:Choice>
            <mc:Fallback xmlns="">
              <p:pic>
                <p:nvPicPr>
                  <p:cNvPr id="69" name="筆跡 68">
                    <a:extLst>
                      <a:ext uri="{FF2B5EF4-FFF2-40B4-BE49-F238E27FC236}">
                        <a16:creationId xmlns:a16="http://schemas.microsoft.com/office/drawing/2014/main" id="{0DA00268-17D7-4A3D-8593-77C056882A3F}"/>
                      </a:ext>
                    </a:extLst>
                  </p:cNvPr>
                  <p:cNvPicPr/>
                  <p:nvPr/>
                </p:nvPicPr>
                <p:blipFill>
                  <a:blip r:embed="rId262"/>
                  <a:stretch>
                    <a:fillRect/>
                  </a:stretch>
                </p:blipFill>
                <p:spPr>
                  <a:xfrm>
                    <a:off x="7029023" y="5105614"/>
                    <a:ext cx="98150" cy="83864"/>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70" name="筆跡 69">
                    <a:extLst>
                      <a:ext uri="{FF2B5EF4-FFF2-40B4-BE49-F238E27FC236}">
                        <a16:creationId xmlns:a16="http://schemas.microsoft.com/office/drawing/2014/main" id="{634D7396-AAA0-4AA0-8C56-DECBA8A01466}"/>
                      </a:ext>
                    </a:extLst>
                  </p14:cNvPr>
                  <p14:cNvContentPartPr/>
                  <p14:nvPr/>
                </p14:nvContentPartPr>
                <p14:xfrm>
                  <a:off x="7160139" y="5276760"/>
                  <a:ext cx="21600" cy="25560"/>
                </p14:xfrm>
              </p:contentPart>
            </mc:Choice>
            <mc:Fallback xmlns="">
              <p:pic>
                <p:nvPicPr>
                  <p:cNvPr id="70" name="筆跡 69">
                    <a:extLst>
                      <a:ext uri="{FF2B5EF4-FFF2-40B4-BE49-F238E27FC236}">
                        <a16:creationId xmlns:a16="http://schemas.microsoft.com/office/drawing/2014/main" id="{634D7396-AAA0-4AA0-8C56-DECBA8A01466}"/>
                      </a:ext>
                    </a:extLst>
                  </p:cNvPr>
                  <p:cNvPicPr/>
                  <p:nvPr/>
                </p:nvPicPr>
                <p:blipFill>
                  <a:blip r:embed="rId264"/>
                  <a:stretch>
                    <a:fillRect/>
                  </a:stretch>
                </p:blipFill>
                <p:spPr>
                  <a:xfrm>
                    <a:off x="7149559" y="5266617"/>
                    <a:ext cx="43200" cy="45440"/>
                  </a:xfrm>
                  <a:prstGeom prst="rect">
                    <a:avLst/>
                  </a:prstGeom>
                </p:spPr>
              </p:pic>
            </mc:Fallback>
          </mc:AlternateContent>
        </p:grpSp>
        <p:grpSp>
          <p:nvGrpSpPr>
            <p:cNvPr id="77" name="群組 76">
              <a:extLst>
                <a:ext uri="{FF2B5EF4-FFF2-40B4-BE49-F238E27FC236}">
                  <a16:creationId xmlns:a16="http://schemas.microsoft.com/office/drawing/2014/main" id="{EE969C3E-AD13-4914-ABBC-72530AB6F044}"/>
                </a:ext>
              </a:extLst>
            </p:cNvPr>
            <p:cNvGrpSpPr/>
            <p:nvPr/>
          </p:nvGrpSpPr>
          <p:grpSpPr>
            <a:xfrm>
              <a:off x="7335459" y="5073720"/>
              <a:ext cx="474480" cy="341280"/>
              <a:chOff x="7335459" y="5073720"/>
              <a:chExt cx="474480" cy="341280"/>
            </a:xfrm>
          </p:grpSpPr>
          <mc:AlternateContent xmlns:mc="http://schemas.openxmlformats.org/markup-compatibility/2006" xmlns:p14="http://schemas.microsoft.com/office/powerpoint/2010/main">
            <mc:Choice Requires="p14">
              <p:contentPart p14:bwMode="auto" r:id="rId265">
                <p14:nvContentPartPr>
                  <p14:cNvPr id="71" name="筆跡 70">
                    <a:extLst>
                      <a:ext uri="{FF2B5EF4-FFF2-40B4-BE49-F238E27FC236}">
                        <a16:creationId xmlns:a16="http://schemas.microsoft.com/office/drawing/2014/main" id="{A347407E-7AA2-482A-8109-7EE664F987DF}"/>
                      </a:ext>
                    </a:extLst>
                  </p14:cNvPr>
                  <p14:cNvContentPartPr/>
                  <p14:nvPr/>
                </p14:nvContentPartPr>
                <p14:xfrm>
                  <a:off x="7335459" y="5241840"/>
                  <a:ext cx="186120" cy="173160"/>
                </p14:xfrm>
              </p:contentPart>
            </mc:Choice>
            <mc:Fallback xmlns="">
              <p:pic>
                <p:nvPicPr>
                  <p:cNvPr id="71" name="筆跡 70">
                    <a:extLst>
                      <a:ext uri="{FF2B5EF4-FFF2-40B4-BE49-F238E27FC236}">
                        <a16:creationId xmlns:a16="http://schemas.microsoft.com/office/drawing/2014/main" id="{A347407E-7AA2-482A-8109-7EE664F987DF}"/>
                      </a:ext>
                    </a:extLst>
                  </p:cNvPr>
                  <p:cNvPicPr/>
                  <p:nvPr/>
                </p:nvPicPr>
                <p:blipFill>
                  <a:blip r:embed="rId266"/>
                  <a:stretch>
                    <a:fillRect/>
                  </a:stretch>
                </p:blipFill>
                <p:spPr>
                  <a:xfrm>
                    <a:off x="7324511" y="5231557"/>
                    <a:ext cx="207579" cy="193314"/>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72" name="筆跡 71">
                    <a:extLst>
                      <a:ext uri="{FF2B5EF4-FFF2-40B4-BE49-F238E27FC236}">
                        <a16:creationId xmlns:a16="http://schemas.microsoft.com/office/drawing/2014/main" id="{F25061E5-E8E0-4CF7-9102-14D63710F49E}"/>
                      </a:ext>
                    </a:extLst>
                  </p14:cNvPr>
                  <p14:cNvContentPartPr/>
                  <p14:nvPr/>
                </p14:nvContentPartPr>
                <p14:xfrm>
                  <a:off x="7517619" y="5159040"/>
                  <a:ext cx="69480" cy="9360"/>
                </p14:xfrm>
              </p:contentPart>
            </mc:Choice>
            <mc:Fallback xmlns="">
              <p:pic>
                <p:nvPicPr>
                  <p:cNvPr id="72" name="筆跡 71">
                    <a:extLst>
                      <a:ext uri="{FF2B5EF4-FFF2-40B4-BE49-F238E27FC236}">
                        <a16:creationId xmlns:a16="http://schemas.microsoft.com/office/drawing/2014/main" id="{F25061E5-E8E0-4CF7-9102-14D63710F49E}"/>
                      </a:ext>
                    </a:extLst>
                  </p:cNvPr>
                  <p:cNvPicPr/>
                  <p:nvPr/>
                </p:nvPicPr>
                <p:blipFill>
                  <a:blip r:embed="rId268"/>
                  <a:stretch>
                    <a:fillRect/>
                  </a:stretch>
                </p:blipFill>
                <p:spPr>
                  <a:xfrm>
                    <a:off x="7507065" y="5148866"/>
                    <a:ext cx="91028" cy="29301"/>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73" name="筆跡 72">
                    <a:extLst>
                      <a:ext uri="{FF2B5EF4-FFF2-40B4-BE49-F238E27FC236}">
                        <a16:creationId xmlns:a16="http://schemas.microsoft.com/office/drawing/2014/main" id="{3E5D8D5E-3C06-455F-9AE5-64B0E965ACC1}"/>
                      </a:ext>
                    </a:extLst>
                  </p14:cNvPr>
                  <p14:cNvContentPartPr/>
                  <p14:nvPr/>
                </p14:nvContentPartPr>
                <p14:xfrm>
                  <a:off x="7652259" y="5101080"/>
                  <a:ext cx="72720" cy="67320"/>
                </p14:xfrm>
              </p:contentPart>
            </mc:Choice>
            <mc:Fallback xmlns="">
              <p:pic>
                <p:nvPicPr>
                  <p:cNvPr id="73" name="筆跡 72">
                    <a:extLst>
                      <a:ext uri="{FF2B5EF4-FFF2-40B4-BE49-F238E27FC236}">
                        <a16:creationId xmlns:a16="http://schemas.microsoft.com/office/drawing/2014/main" id="{3E5D8D5E-3C06-455F-9AE5-64B0E965ACC1}"/>
                      </a:ext>
                    </a:extLst>
                  </p:cNvPr>
                  <p:cNvPicPr/>
                  <p:nvPr/>
                </p:nvPicPr>
                <p:blipFill>
                  <a:blip r:embed="rId270"/>
                  <a:stretch>
                    <a:fillRect/>
                  </a:stretch>
                </p:blipFill>
                <p:spPr>
                  <a:xfrm>
                    <a:off x="7641373" y="5090818"/>
                    <a:ext cx="94057" cy="87434"/>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74" name="筆跡 73">
                    <a:extLst>
                      <a:ext uri="{FF2B5EF4-FFF2-40B4-BE49-F238E27FC236}">
                        <a16:creationId xmlns:a16="http://schemas.microsoft.com/office/drawing/2014/main" id="{74237782-5A8B-4CED-91AD-127B0F412121}"/>
                      </a:ext>
                    </a:extLst>
                  </p14:cNvPr>
                  <p14:cNvContentPartPr/>
                  <p14:nvPr/>
                </p14:nvContentPartPr>
                <p14:xfrm>
                  <a:off x="7632819" y="5106480"/>
                  <a:ext cx="87120" cy="80280"/>
                </p14:xfrm>
              </p:contentPart>
            </mc:Choice>
            <mc:Fallback xmlns="">
              <p:pic>
                <p:nvPicPr>
                  <p:cNvPr id="74" name="筆跡 73">
                    <a:extLst>
                      <a:ext uri="{FF2B5EF4-FFF2-40B4-BE49-F238E27FC236}">
                        <a16:creationId xmlns:a16="http://schemas.microsoft.com/office/drawing/2014/main" id="{74237782-5A8B-4CED-91AD-127B0F412121}"/>
                      </a:ext>
                    </a:extLst>
                  </p:cNvPr>
                  <p:cNvPicPr/>
                  <p:nvPr/>
                </p:nvPicPr>
                <p:blipFill>
                  <a:blip r:embed="rId272"/>
                  <a:stretch>
                    <a:fillRect/>
                  </a:stretch>
                </p:blipFill>
                <p:spPr>
                  <a:xfrm>
                    <a:off x="7621874" y="5096188"/>
                    <a:ext cx="108572" cy="100453"/>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75" name="筆跡 74">
                    <a:extLst>
                      <a:ext uri="{FF2B5EF4-FFF2-40B4-BE49-F238E27FC236}">
                        <a16:creationId xmlns:a16="http://schemas.microsoft.com/office/drawing/2014/main" id="{02C07B96-23F6-4428-A270-54E00CE55883}"/>
                      </a:ext>
                    </a:extLst>
                  </p14:cNvPr>
                  <p14:cNvContentPartPr/>
                  <p14:nvPr/>
                </p14:nvContentPartPr>
                <p14:xfrm>
                  <a:off x="7662699" y="5073720"/>
                  <a:ext cx="137880" cy="226800"/>
                </p14:xfrm>
              </p:contentPart>
            </mc:Choice>
            <mc:Fallback xmlns="">
              <p:pic>
                <p:nvPicPr>
                  <p:cNvPr id="75" name="筆跡 74">
                    <a:extLst>
                      <a:ext uri="{FF2B5EF4-FFF2-40B4-BE49-F238E27FC236}">
                        <a16:creationId xmlns:a16="http://schemas.microsoft.com/office/drawing/2014/main" id="{02C07B96-23F6-4428-A270-54E00CE55883}"/>
                      </a:ext>
                    </a:extLst>
                  </p:cNvPr>
                  <p:cNvPicPr/>
                  <p:nvPr/>
                </p:nvPicPr>
                <p:blipFill>
                  <a:blip r:embed="rId274"/>
                  <a:stretch>
                    <a:fillRect/>
                  </a:stretch>
                </p:blipFill>
                <p:spPr>
                  <a:xfrm>
                    <a:off x="7652194" y="5063841"/>
                    <a:ext cx="159328" cy="246969"/>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76" name="筆跡 75">
                    <a:extLst>
                      <a:ext uri="{FF2B5EF4-FFF2-40B4-BE49-F238E27FC236}">
                        <a16:creationId xmlns:a16="http://schemas.microsoft.com/office/drawing/2014/main" id="{21FB301B-3CE2-47A2-8CBD-7AD9FB6273B4}"/>
                      </a:ext>
                    </a:extLst>
                  </p14:cNvPr>
                  <p14:cNvContentPartPr/>
                  <p14:nvPr/>
                </p14:nvContentPartPr>
                <p14:xfrm>
                  <a:off x="7762059" y="5195040"/>
                  <a:ext cx="47880" cy="65520"/>
                </p14:xfrm>
              </p:contentPart>
            </mc:Choice>
            <mc:Fallback xmlns="">
              <p:pic>
                <p:nvPicPr>
                  <p:cNvPr id="76" name="筆跡 75">
                    <a:extLst>
                      <a:ext uri="{FF2B5EF4-FFF2-40B4-BE49-F238E27FC236}">
                        <a16:creationId xmlns:a16="http://schemas.microsoft.com/office/drawing/2014/main" id="{21FB301B-3CE2-47A2-8CBD-7AD9FB6273B4}"/>
                      </a:ext>
                    </a:extLst>
                  </p:cNvPr>
                  <p:cNvPicPr/>
                  <p:nvPr/>
                </p:nvPicPr>
                <p:blipFill>
                  <a:blip r:embed="rId276"/>
                  <a:stretch>
                    <a:fillRect/>
                  </a:stretch>
                </p:blipFill>
                <p:spPr>
                  <a:xfrm>
                    <a:off x="7751177" y="5185150"/>
                    <a:ext cx="69208" cy="85712"/>
                  </a:xfrm>
                  <a:prstGeom prst="rect">
                    <a:avLst/>
                  </a:prstGeom>
                </p:spPr>
              </p:pic>
            </mc:Fallback>
          </mc:AlternateContent>
        </p:grpSp>
        <p:grpSp>
          <p:nvGrpSpPr>
            <p:cNvPr id="88" name="群組 87">
              <a:extLst>
                <a:ext uri="{FF2B5EF4-FFF2-40B4-BE49-F238E27FC236}">
                  <a16:creationId xmlns:a16="http://schemas.microsoft.com/office/drawing/2014/main" id="{B2783618-5595-41DE-9710-A72BCDCE96C4}"/>
                </a:ext>
              </a:extLst>
            </p:cNvPr>
            <p:cNvGrpSpPr/>
            <p:nvPr/>
          </p:nvGrpSpPr>
          <p:grpSpPr>
            <a:xfrm>
              <a:off x="6866739" y="5590320"/>
              <a:ext cx="313560" cy="284400"/>
              <a:chOff x="6866739" y="5590320"/>
              <a:chExt cx="313560" cy="284400"/>
            </a:xfrm>
          </p:grpSpPr>
          <mc:AlternateContent xmlns:mc="http://schemas.openxmlformats.org/markup-compatibility/2006" xmlns:p14="http://schemas.microsoft.com/office/powerpoint/2010/main">
            <mc:Choice Requires="p14">
              <p:contentPart p14:bwMode="auto" r:id="rId277">
                <p14:nvContentPartPr>
                  <p14:cNvPr id="80" name="筆跡 79">
                    <a:extLst>
                      <a:ext uri="{FF2B5EF4-FFF2-40B4-BE49-F238E27FC236}">
                        <a16:creationId xmlns:a16="http://schemas.microsoft.com/office/drawing/2014/main" id="{6868947B-512C-4371-9C1D-15A76D8792EB}"/>
                      </a:ext>
                    </a:extLst>
                  </p14:cNvPr>
                  <p14:cNvContentPartPr/>
                  <p14:nvPr/>
                </p14:nvContentPartPr>
                <p14:xfrm>
                  <a:off x="6898419" y="5689680"/>
                  <a:ext cx="117000" cy="185040"/>
                </p14:xfrm>
              </p:contentPart>
            </mc:Choice>
            <mc:Fallback xmlns="">
              <p:pic>
                <p:nvPicPr>
                  <p:cNvPr id="80" name="筆跡 79">
                    <a:extLst>
                      <a:ext uri="{FF2B5EF4-FFF2-40B4-BE49-F238E27FC236}">
                        <a16:creationId xmlns:a16="http://schemas.microsoft.com/office/drawing/2014/main" id="{6868947B-512C-4371-9C1D-15A76D8792EB}"/>
                      </a:ext>
                    </a:extLst>
                  </p:cNvPr>
                  <p:cNvPicPr/>
                  <p:nvPr/>
                </p:nvPicPr>
                <p:blipFill>
                  <a:blip r:embed="rId278"/>
                  <a:stretch>
                    <a:fillRect/>
                  </a:stretch>
                </p:blipFill>
                <p:spPr>
                  <a:xfrm>
                    <a:off x="6887902" y="5679811"/>
                    <a:ext cx="138472" cy="205189"/>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81" name="筆跡 80">
                    <a:extLst>
                      <a:ext uri="{FF2B5EF4-FFF2-40B4-BE49-F238E27FC236}">
                        <a16:creationId xmlns:a16="http://schemas.microsoft.com/office/drawing/2014/main" id="{F7060669-BCF9-4CD8-A443-BDACC1EBB730}"/>
                      </a:ext>
                    </a:extLst>
                  </p14:cNvPr>
                  <p14:cNvContentPartPr/>
                  <p14:nvPr/>
                </p14:nvContentPartPr>
                <p14:xfrm>
                  <a:off x="6866739" y="5687880"/>
                  <a:ext cx="124200" cy="179640"/>
                </p14:xfrm>
              </p:contentPart>
            </mc:Choice>
            <mc:Fallback xmlns="">
              <p:pic>
                <p:nvPicPr>
                  <p:cNvPr id="81" name="筆跡 80">
                    <a:extLst>
                      <a:ext uri="{FF2B5EF4-FFF2-40B4-BE49-F238E27FC236}">
                        <a16:creationId xmlns:a16="http://schemas.microsoft.com/office/drawing/2014/main" id="{F7060669-BCF9-4CD8-A443-BDACC1EBB730}"/>
                      </a:ext>
                    </a:extLst>
                  </p:cNvPr>
                  <p:cNvPicPr/>
                  <p:nvPr/>
                </p:nvPicPr>
                <p:blipFill>
                  <a:blip r:embed="rId280"/>
                  <a:stretch>
                    <a:fillRect/>
                  </a:stretch>
                </p:blipFill>
                <p:spPr>
                  <a:xfrm>
                    <a:off x="6855806" y="5678014"/>
                    <a:ext cx="145629" cy="199783"/>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82" name="筆跡 81">
                    <a:extLst>
                      <a:ext uri="{FF2B5EF4-FFF2-40B4-BE49-F238E27FC236}">
                        <a16:creationId xmlns:a16="http://schemas.microsoft.com/office/drawing/2014/main" id="{756A54BD-84D7-4E35-A0A1-6F7E80C24E8D}"/>
                      </a:ext>
                    </a:extLst>
                  </p14:cNvPr>
                  <p14:cNvContentPartPr/>
                  <p14:nvPr/>
                </p14:nvContentPartPr>
                <p14:xfrm>
                  <a:off x="7004619" y="5590320"/>
                  <a:ext cx="74520" cy="96480"/>
                </p14:xfrm>
              </p:contentPart>
            </mc:Choice>
            <mc:Fallback xmlns="">
              <p:pic>
                <p:nvPicPr>
                  <p:cNvPr id="82" name="筆跡 81">
                    <a:extLst>
                      <a:ext uri="{FF2B5EF4-FFF2-40B4-BE49-F238E27FC236}">
                        <a16:creationId xmlns:a16="http://schemas.microsoft.com/office/drawing/2014/main" id="{756A54BD-84D7-4E35-A0A1-6F7E80C24E8D}"/>
                      </a:ext>
                    </a:extLst>
                  </p:cNvPr>
                  <p:cNvPicPr/>
                  <p:nvPr/>
                </p:nvPicPr>
                <p:blipFill>
                  <a:blip r:embed="rId282"/>
                  <a:stretch>
                    <a:fillRect/>
                  </a:stretch>
                </p:blipFill>
                <p:spPr>
                  <a:xfrm>
                    <a:off x="6993724" y="5580012"/>
                    <a:ext cx="95874" cy="116683"/>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83" name="筆跡 82">
                    <a:extLst>
                      <a:ext uri="{FF2B5EF4-FFF2-40B4-BE49-F238E27FC236}">
                        <a16:creationId xmlns:a16="http://schemas.microsoft.com/office/drawing/2014/main" id="{FAC70659-FE03-45BF-A1E4-A580CF9BB05F}"/>
                      </a:ext>
                    </a:extLst>
                  </p14:cNvPr>
                  <p14:cNvContentPartPr/>
                  <p14:nvPr/>
                </p14:nvContentPartPr>
                <p14:xfrm>
                  <a:off x="7170939" y="5727840"/>
                  <a:ext cx="9360" cy="27360"/>
                </p14:xfrm>
              </p:contentPart>
            </mc:Choice>
            <mc:Fallback xmlns="">
              <p:pic>
                <p:nvPicPr>
                  <p:cNvPr id="83" name="筆跡 82">
                    <a:extLst>
                      <a:ext uri="{FF2B5EF4-FFF2-40B4-BE49-F238E27FC236}">
                        <a16:creationId xmlns:a16="http://schemas.microsoft.com/office/drawing/2014/main" id="{FAC70659-FE03-45BF-A1E4-A580CF9BB05F}"/>
                      </a:ext>
                    </a:extLst>
                  </p:cNvPr>
                  <p:cNvPicPr/>
                  <p:nvPr/>
                </p:nvPicPr>
                <p:blipFill>
                  <a:blip r:embed="rId284"/>
                  <a:stretch>
                    <a:fillRect/>
                  </a:stretch>
                </p:blipFill>
                <p:spPr>
                  <a:xfrm>
                    <a:off x="7159796" y="5717631"/>
                    <a:ext cx="31200" cy="47370"/>
                  </a:xfrm>
                  <a:prstGeom prst="rect">
                    <a:avLst/>
                  </a:prstGeom>
                </p:spPr>
              </p:pic>
            </mc:Fallback>
          </mc:AlternateContent>
        </p:grpSp>
        <p:grpSp>
          <p:nvGrpSpPr>
            <p:cNvPr id="92" name="群組 91">
              <a:extLst>
                <a:ext uri="{FF2B5EF4-FFF2-40B4-BE49-F238E27FC236}">
                  <a16:creationId xmlns:a16="http://schemas.microsoft.com/office/drawing/2014/main" id="{975FB74E-7CC5-4D91-8696-E71793304304}"/>
                </a:ext>
              </a:extLst>
            </p:cNvPr>
            <p:cNvGrpSpPr/>
            <p:nvPr/>
          </p:nvGrpSpPr>
          <p:grpSpPr>
            <a:xfrm>
              <a:off x="7391619" y="5507520"/>
              <a:ext cx="442800" cy="338400"/>
              <a:chOff x="7391619" y="5507520"/>
              <a:chExt cx="442800" cy="338400"/>
            </a:xfrm>
          </p:grpSpPr>
          <mc:AlternateContent xmlns:mc="http://schemas.openxmlformats.org/markup-compatibility/2006" xmlns:p14="http://schemas.microsoft.com/office/powerpoint/2010/main">
            <mc:Choice Requires="p14">
              <p:contentPart p14:bwMode="auto" r:id="rId285">
                <p14:nvContentPartPr>
                  <p14:cNvPr id="84" name="筆跡 83">
                    <a:extLst>
                      <a:ext uri="{FF2B5EF4-FFF2-40B4-BE49-F238E27FC236}">
                        <a16:creationId xmlns:a16="http://schemas.microsoft.com/office/drawing/2014/main" id="{B1B2CA9E-BDB8-4FDB-9444-67FF6BA49654}"/>
                      </a:ext>
                    </a:extLst>
                  </p14:cNvPr>
                  <p14:cNvContentPartPr/>
                  <p14:nvPr/>
                </p14:nvContentPartPr>
                <p14:xfrm>
                  <a:off x="7391619" y="5664840"/>
                  <a:ext cx="149400" cy="181080"/>
                </p14:xfrm>
              </p:contentPart>
            </mc:Choice>
            <mc:Fallback xmlns="">
              <p:pic>
                <p:nvPicPr>
                  <p:cNvPr id="84" name="筆跡 83">
                    <a:extLst>
                      <a:ext uri="{FF2B5EF4-FFF2-40B4-BE49-F238E27FC236}">
                        <a16:creationId xmlns:a16="http://schemas.microsoft.com/office/drawing/2014/main" id="{B1B2CA9E-BDB8-4FDB-9444-67FF6BA49654}"/>
                      </a:ext>
                    </a:extLst>
                  </p:cNvPr>
                  <p:cNvPicPr/>
                  <p:nvPr/>
                </p:nvPicPr>
                <p:blipFill>
                  <a:blip r:embed="rId286"/>
                  <a:stretch>
                    <a:fillRect/>
                  </a:stretch>
                </p:blipFill>
                <p:spPr>
                  <a:xfrm>
                    <a:off x="7381104" y="5654985"/>
                    <a:ext cx="170868" cy="20120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85" name="筆跡 84">
                    <a:extLst>
                      <a:ext uri="{FF2B5EF4-FFF2-40B4-BE49-F238E27FC236}">
                        <a16:creationId xmlns:a16="http://schemas.microsoft.com/office/drawing/2014/main" id="{58F8F316-E2B6-4CC8-B4BA-D82BFE2016AC}"/>
                      </a:ext>
                    </a:extLst>
                  </p14:cNvPr>
                  <p14:cNvContentPartPr/>
                  <p14:nvPr/>
                </p14:nvContentPartPr>
                <p14:xfrm>
                  <a:off x="7553259" y="5588520"/>
                  <a:ext cx="88920" cy="22320"/>
                </p14:xfrm>
              </p:contentPart>
            </mc:Choice>
            <mc:Fallback xmlns="">
              <p:pic>
                <p:nvPicPr>
                  <p:cNvPr id="85" name="筆跡 84">
                    <a:extLst>
                      <a:ext uri="{FF2B5EF4-FFF2-40B4-BE49-F238E27FC236}">
                        <a16:creationId xmlns:a16="http://schemas.microsoft.com/office/drawing/2014/main" id="{58F8F316-E2B6-4CC8-B4BA-D82BFE2016AC}"/>
                      </a:ext>
                    </a:extLst>
                  </p:cNvPr>
                  <p:cNvPicPr/>
                  <p:nvPr/>
                </p:nvPicPr>
                <p:blipFill>
                  <a:blip r:embed="rId288"/>
                  <a:stretch>
                    <a:fillRect/>
                  </a:stretch>
                </p:blipFill>
                <p:spPr>
                  <a:xfrm>
                    <a:off x="7542308" y="5578187"/>
                    <a:ext cx="110383" cy="42573"/>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86" name="筆跡 85">
                    <a:extLst>
                      <a:ext uri="{FF2B5EF4-FFF2-40B4-BE49-F238E27FC236}">
                        <a16:creationId xmlns:a16="http://schemas.microsoft.com/office/drawing/2014/main" id="{9DC94EEF-7C9B-4366-BAFE-DB8D95AF9A9C}"/>
                      </a:ext>
                    </a:extLst>
                  </p14:cNvPr>
                  <p14:cNvContentPartPr/>
                  <p14:nvPr/>
                </p14:nvContentPartPr>
                <p14:xfrm>
                  <a:off x="7677099" y="5532360"/>
                  <a:ext cx="72720" cy="61920"/>
                </p14:xfrm>
              </p:contentPart>
            </mc:Choice>
            <mc:Fallback xmlns="">
              <p:pic>
                <p:nvPicPr>
                  <p:cNvPr id="86" name="筆跡 85">
                    <a:extLst>
                      <a:ext uri="{FF2B5EF4-FFF2-40B4-BE49-F238E27FC236}">
                        <a16:creationId xmlns:a16="http://schemas.microsoft.com/office/drawing/2014/main" id="{9DC94EEF-7C9B-4366-BAFE-DB8D95AF9A9C}"/>
                      </a:ext>
                    </a:extLst>
                  </p:cNvPr>
                  <p:cNvPicPr/>
                  <p:nvPr/>
                </p:nvPicPr>
                <p:blipFill>
                  <a:blip r:embed="rId290"/>
                  <a:stretch>
                    <a:fillRect/>
                  </a:stretch>
                </p:blipFill>
                <p:spPr>
                  <a:xfrm>
                    <a:off x="7666213" y="5522453"/>
                    <a:ext cx="94057" cy="82147"/>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89" name="筆跡 88">
                    <a:extLst>
                      <a:ext uri="{FF2B5EF4-FFF2-40B4-BE49-F238E27FC236}">
                        <a16:creationId xmlns:a16="http://schemas.microsoft.com/office/drawing/2014/main" id="{B2D9C1AA-2473-4253-BFBB-A86B3659AE70}"/>
                      </a:ext>
                    </a:extLst>
                  </p14:cNvPr>
                  <p14:cNvContentPartPr/>
                  <p14:nvPr/>
                </p14:nvContentPartPr>
                <p14:xfrm>
                  <a:off x="7682139" y="5528400"/>
                  <a:ext cx="67680" cy="70920"/>
                </p14:xfrm>
              </p:contentPart>
            </mc:Choice>
            <mc:Fallback xmlns="">
              <p:pic>
                <p:nvPicPr>
                  <p:cNvPr id="89" name="筆跡 88">
                    <a:extLst>
                      <a:ext uri="{FF2B5EF4-FFF2-40B4-BE49-F238E27FC236}">
                        <a16:creationId xmlns:a16="http://schemas.microsoft.com/office/drawing/2014/main" id="{B2D9C1AA-2473-4253-BFBB-A86B3659AE70}"/>
                      </a:ext>
                    </a:extLst>
                  </p:cNvPr>
                  <p:cNvPicPr/>
                  <p:nvPr/>
                </p:nvPicPr>
                <p:blipFill>
                  <a:blip r:embed="rId292"/>
                  <a:stretch>
                    <a:fillRect/>
                  </a:stretch>
                </p:blipFill>
                <p:spPr>
                  <a:xfrm>
                    <a:off x="7671591" y="5518561"/>
                    <a:ext cx="89215" cy="91007"/>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90" name="筆跡 89">
                    <a:extLst>
                      <a:ext uri="{FF2B5EF4-FFF2-40B4-BE49-F238E27FC236}">
                        <a16:creationId xmlns:a16="http://schemas.microsoft.com/office/drawing/2014/main" id="{6E6B4ED6-C58B-408C-8F51-22D91C8A25A7}"/>
                      </a:ext>
                    </a:extLst>
                  </p14:cNvPr>
                  <p14:cNvContentPartPr/>
                  <p14:nvPr/>
                </p14:nvContentPartPr>
                <p14:xfrm>
                  <a:off x="7698339" y="5507520"/>
                  <a:ext cx="121680" cy="197280"/>
                </p14:xfrm>
              </p:contentPart>
            </mc:Choice>
            <mc:Fallback xmlns="">
              <p:pic>
                <p:nvPicPr>
                  <p:cNvPr id="90" name="筆跡 89">
                    <a:extLst>
                      <a:ext uri="{FF2B5EF4-FFF2-40B4-BE49-F238E27FC236}">
                        <a16:creationId xmlns:a16="http://schemas.microsoft.com/office/drawing/2014/main" id="{6E6B4ED6-C58B-408C-8F51-22D91C8A25A7}"/>
                      </a:ext>
                    </a:extLst>
                  </p:cNvPr>
                  <p:cNvPicPr/>
                  <p:nvPr/>
                </p:nvPicPr>
                <p:blipFill>
                  <a:blip r:embed="rId294"/>
                  <a:stretch>
                    <a:fillRect/>
                  </a:stretch>
                </p:blipFill>
                <p:spPr>
                  <a:xfrm>
                    <a:off x="7687397" y="5497224"/>
                    <a:ext cx="143127" cy="217461"/>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91" name="筆跡 90">
                    <a:extLst>
                      <a:ext uri="{FF2B5EF4-FFF2-40B4-BE49-F238E27FC236}">
                        <a16:creationId xmlns:a16="http://schemas.microsoft.com/office/drawing/2014/main" id="{DD70D3CC-A7A1-4488-9349-71CBD8BEFC47}"/>
                      </a:ext>
                    </a:extLst>
                  </p14:cNvPr>
                  <p14:cNvContentPartPr/>
                  <p14:nvPr/>
                </p14:nvContentPartPr>
                <p14:xfrm>
                  <a:off x="7781139" y="5613720"/>
                  <a:ext cx="53280" cy="67320"/>
                </p14:xfrm>
              </p:contentPart>
            </mc:Choice>
            <mc:Fallback xmlns="">
              <p:pic>
                <p:nvPicPr>
                  <p:cNvPr id="91" name="筆跡 90">
                    <a:extLst>
                      <a:ext uri="{FF2B5EF4-FFF2-40B4-BE49-F238E27FC236}">
                        <a16:creationId xmlns:a16="http://schemas.microsoft.com/office/drawing/2014/main" id="{DD70D3CC-A7A1-4488-9349-71CBD8BEFC47}"/>
                      </a:ext>
                    </a:extLst>
                  </p:cNvPr>
                  <p:cNvPicPr/>
                  <p:nvPr/>
                </p:nvPicPr>
                <p:blipFill>
                  <a:blip r:embed="rId296"/>
                  <a:stretch>
                    <a:fillRect/>
                  </a:stretch>
                </p:blipFill>
                <p:spPr>
                  <a:xfrm>
                    <a:off x="7770658" y="5603458"/>
                    <a:ext cx="74679" cy="8743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7">
              <p14:nvContentPartPr>
                <p14:cNvPr id="93" name="筆跡 92">
                  <a:extLst>
                    <a:ext uri="{FF2B5EF4-FFF2-40B4-BE49-F238E27FC236}">
                      <a16:creationId xmlns:a16="http://schemas.microsoft.com/office/drawing/2014/main" id="{FB89C8E3-0FCC-4150-8C39-F2898AA7D3D7}"/>
                    </a:ext>
                  </a:extLst>
                </p14:cNvPr>
                <p14:cNvContentPartPr/>
                <p14:nvPr/>
              </p14:nvContentPartPr>
              <p14:xfrm>
                <a:off x="7331859" y="6098640"/>
                <a:ext cx="27000" cy="17280"/>
              </p14:xfrm>
            </p:contentPart>
          </mc:Choice>
          <mc:Fallback xmlns="">
            <p:pic>
              <p:nvPicPr>
                <p:cNvPr id="93" name="筆跡 92">
                  <a:extLst>
                    <a:ext uri="{FF2B5EF4-FFF2-40B4-BE49-F238E27FC236}">
                      <a16:creationId xmlns:a16="http://schemas.microsoft.com/office/drawing/2014/main" id="{FB89C8E3-0FCC-4150-8C39-F2898AA7D3D7}"/>
                    </a:ext>
                  </a:extLst>
                </p:cNvPr>
                <p:cNvPicPr/>
                <p:nvPr/>
              </p:nvPicPr>
              <p:blipFill>
                <a:blip r:embed="rId298"/>
                <a:stretch>
                  <a:fillRect/>
                </a:stretch>
              </p:blipFill>
              <p:spPr>
                <a:xfrm>
                  <a:off x="7321407" y="6088766"/>
                  <a:ext cx="48339"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94" name="筆跡 93">
                  <a:extLst>
                    <a:ext uri="{FF2B5EF4-FFF2-40B4-BE49-F238E27FC236}">
                      <a16:creationId xmlns:a16="http://schemas.microsoft.com/office/drawing/2014/main" id="{1FFD1B2A-06DC-4762-96E3-8F3A6A0041D0}"/>
                    </a:ext>
                  </a:extLst>
                </p14:cNvPr>
                <p14:cNvContentPartPr/>
                <p14:nvPr/>
              </p14:nvContentPartPr>
              <p14:xfrm>
                <a:off x="7354899" y="6247680"/>
                <a:ext cx="10800" cy="29520"/>
              </p14:xfrm>
            </p:contentPart>
          </mc:Choice>
          <mc:Fallback xmlns="">
            <p:pic>
              <p:nvPicPr>
                <p:cNvPr id="94" name="筆跡 93">
                  <a:extLst>
                    <a:ext uri="{FF2B5EF4-FFF2-40B4-BE49-F238E27FC236}">
                      <a16:creationId xmlns:a16="http://schemas.microsoft.com/office/drawing/2014/main" id="{1FFD1B2A-06DC-4762-96E3-8F3A6A0041D0}"/>
                    </a:ext>
                  </a:extLst>
                </p:cNvPr>
                <p:cNvPicPr/>
                <p:nvPr/>
              </p:nvPicPr>
              <p:blipFill>
                <a:blip r:embed="rId300"/>
                <a:stretch>
                  <a:fillRect/>
                </a:stretch>
              </p:blipFill>
              <p:spPr>
                <a:xfrm>
                  <a:off x="7344099" y="6237701"/>
                  <a:ext cx="31968" cy="49893"/>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95" name="筆跡 94">
                  <a:extLst>
                    <a:ext uri="{FF2B5EF4-FFF2-40B4-BE49-F238E27FC236}">
                      <a16:creationId xmlns:a16="http://schemas.microsoft.com/office/drawing/2014/main" id="{2D28339A-80B8-4CDE-806E-4BE673F097DB}"/>
                    </a:ext>
                  </a:extLst>
                </p14:cNvPr>
                <p14:cNvContentPartPr/>
                <p14:nvPr/>
              </p14:nvContentPartPr>
              <p14:xfrm>
                <a:off x="7362099" y="6419760"/>
                <a:ext cx="360" cy="43920"/>
              </p14:xfrm>
            </p:contentPart>
          </mc:Choice>
          <mc:Fallback xmlns="">
            <p:pic>
              <p:nvPicPr>
                <p:cNvPr id="95" name="筆跡 94">
                  <a:extLst>
                    <a:ext uri="{FF2B5EF4-FFF2-40B4-BE49-F238E27FC236}">
                      <a16:creationId xmlns:a16="http://schemas.microsoft.com/office/drawing/2014/main" id="{2D28339A-80B8-4CDE-806E-4BE673F097DB}"/>
                    </a:ext>
                  </a:extLst>
                </p:cNvPr>
                <p:cNvPicPr/>
                <p:nvPr/>
              </p:nvPicPr>
              <p:blipFill>
                <a:blip r:embed="rId302"/>
                <a:stretch>
                  <a:fillRect/>
                </a:stretch>
              </p:blipFill>
              <p:spPr>
                <a:xfrm>
                  <a:off x="7353099" y="6409909"/>
                  <a:ext cx="18000" cy="64033"/>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96" name="筆跡 95">
                  <a:extLst>
                    <a:ext uri="{FF2B5EF4-FFF2-40B4-BE49-F238E27FC236}">
                      <a16:creationId xmlns:a16="http://schemas.microsoft.com/office/drawing/2014/main" id="{8A2266BF-861A-4B0C-BA04-6C56E63331BA}"/>
                    </a:ext>
                  </a:extLst>
                </p14:cNvPr>
                <p14:cNvContentPartPr/>
                <p14:nvPr/>
              </p14:nvContentPartPr>
              <p14:xfrm>
                <a:off x="7363899" y="6568440"/>
                <a:ext cx="9360" cy="45720"/>
              </p14:xfrm>
            </p:contentPart>
          </mc:Choice>
          <mc:Fallback xmlns="">
            <p:pic>
              <p:nvPicPr>
                <p:cNvPr id="96" name="筆跡 95">
                  <a:extLst>
                    <a:ext uri="{FF2B5EF4-FFF2-40B4-BE49-F238E27FC236}">
                      <a16:creationId xmlns:a16="http://schemas.microsoft.com/office/drawing/2014/main" id="{8A2266BF-861A-4B0C-BA04-6C56E63331BA}"/>
                    </a:ext>
                  </a:extLst>
                </p:cNvPr>
                <p:cNvPicPr/>
                <p:nvPr/>
              </p:nvPicPr>
              <p:blipFill>
                <a:blip r:embed="rId304"/>
                <a:stretch>
                  <a:fillRect/>
                </a:stretch>
              </p:blipFill>
              <p:spPr>
                <a:xfrm>
                  <a:off x="7352756" y="6558143"/>
                  <a:ext cx="31200" cy="65903"/>
                </a:xfrm>
                <a:prstGeom prst="rect">
                  <a:avLst/>
                </a:prstGeom>
              </p:spPr>
            </p:pic>
          </mc:Fallback>
        </mc:AlternateContent>
        <p:grpSp>
          <p:nvGrpSpPr>
            <p:cNvPr id="101" name="群組 100">
              <a:extLst>
                <a:ext uri="{FF2B5EF4-FFF2-40B4-BE49-F238E27FC236}">
                  <a16:creationId xmlns:a16="http://schemas.microsoft.com/office/drawing/2014/main" id="{9DDAEDD1-FA0C-4C5E-BF1A-729B48686F0C}"/>
                </a:ext>
              </a:extLst>
            </p:cNvPr>
            <p:cNvGrpSpPr/>
            <p:nvPr/>
          </p:nvGrpSpPr>
          <p:grpSpPr>
            <a:xfrm>
              <a:off x="8110539" y="4291080"/>
              <a:ext cx="212400" cy="37440"/>
              <a:chOff x="8110539" y="4291080"/>
              <a:chExt cx="212400" cy="37440"/>
            </a:xfrm>
          </p:grpSpPr>
          <mc:AlternateContent xmlns:mc="http://schemas.openxmlformats.org/markup-compatibility/2006" xmlns:p14="http://schemas.microsoft.com/office/powerpoint/2010/main">
            <mc:Choice Requires="p14">
              <p:contentPart p14:bwMode="auto" r:id="rId305">
                <p14:nvContentPartPr>
                  <p14:cNvPr id="97" name="筆跡 96">
                    <a:extLst>
                      <a:ext uri="{FF2B5EF4-FFF2-40B4-BE49-F238E27FC236}">
                        <a16:creationId xmlns:a16="http://schemas.microsoft.com/office/drawing/2014/main" id="{A65E431C-61FE-4239-B928-5925D9F992F3}"/>
                      </a:ext>
                    </a:extLst>
                  </p14:cNvPr>
                  <p14:cNvContentPartPr/>
                  <p14:nvPr/>
                </p14:nvContentPartPr>
                <p14:xfrm>
                  <a:off x="8110539" y="4309440"/>
                  <a:ext cx="30600" cy="19080"/>
                </p14:xfrm>
              </p:contentPart>
            </mc:Choice>
            <mc:Fallback xmlns="">
              <p:pic>
                <p:nvPicPr>
                  <p:cNvPr id="97" name="筆跡 96">
                    <a:extLst>
                      <a:ext uri="{FF2B5EF4-FFF2-40B4-BE49-F238E27FC236}">
                        <a16:creationId xmlns:a16="http://schemas.microsoft.com/office/drawing/2014/main" id="{A65E431C-61FE-4239-B928-5925D9F992F3}"/>
                      </a:ext>
                    </a:extLst>
                  </p:cNvPr>
                  <p:cNvPicPr/>
                  <p:nvPr/>
                </p:nvPicPr>
                <p:blipFill>
                  <a:blip r:embed="rId306"/>
                  <a:stretch>
                    <a:fillRect/>
                  </a:stretch>
                </p:blipFill>
                <p:spPr>
                  <a:xfrm>
                    <a:off x="8099610" y="4299291"/>
                    <a:ext cx="52020" cy="38972"/>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98" name="筆跡 97">
                    <a:extLst>
                      <a:ext uri="{FF2B5EF4-FFF2-40B4-BE49-F238E27FC236}">
                        <a16:creationId xmlns:a16="http://schemas.microsoft.com/office/drawing/2014/main" id="{D0996E68-4AD3-4B39-BD43-32FD9B795917}"/>
                      </a:ext>
                    </a:extLst>
                  </p14:cNvPr>
                  <p14:cNvContentPartPr/>
                  <p14:nvPr/>
                </p14:nvContentPartPr>
                <p14:xfrm>
                  <a:off x="8280099" y="4291080"/>
                  <a:ext cx="42840" cy="360"/>
                </p14:xfrm>
              </p:contentPart>
            </mc:Choice>
            <mc:Fallback xmlns="">
              <p:pic>
                <p:nvPicPr>
                  <p:cNvPr id="98" name="筆跡 97">
                    <a:extLst>
                      <a:ext uri="{FF2B5EF4-FFF2-40B4-BE49-F238E27FC236}">
                        <a16:creationId xmlns:a16="http://schemas.microsoft.com/office/drawing/2014/main" id="{D0996E68-4AD3-4B39-BD43-32FD9B795917}"/>
                      </a:ext>
                    </a:extLst>
                  </p:cNvPr>
                  <p:cNvPicPr/>
                  <p:nvPr/>
                </p:nvPicPr>
                <p:blipFill>
                  <a:blip r:embed="rId308"/>
                  <a:stretch>
                    <a:fillRect/>
                  </a:stretch>
                </p:blipFill>
                <p:spPr>
                  <a:xfrm>
                    <a:off x="8269608" y="4282440"/>
                    <a:ext cx="64260" cy="18000"/>
                  </a:xfrm>
                  <a:prstGeom prst="rect">
                    <a:avLst/>
                  </a:prstGeom>
                </p:spPr>
              </p:pic>
            </mc:Fallback>
          </mc:AlternateContent>
        </p:grpSp>
      </p:grpSp>
      <p:grpSp>
        <p:nvGrpSpPr>
          <p:cNvPr id="107" name="群組 106">
            <a:extLst>
              <a:ext uri="{FF2B5EF4-FFF2-40B4-BE49-F238E27FC236}">
                <a16:creationId xmlns:a16="http://schemas.microsoft.com/office/drawing/2014/main" id="{E4A5E354-87A5-4746-9E65-B43801D278C7}"/>
              </a:ext>
            </a:extLst>
          </p:cNvPr>
          <p:cNvGrpSpPr/>
          <p:nvPr/>
        </p:nvGrpSpPr>
        <p:grpSpPr>
          <a:xfrm>
            <a:off x="5231619" y="4229520"/>
            <a:ext cx="213120" cy="2540880"/>
            <a:chOff x="5231619" y="4229520"/>
            <a:chExt cx="213120" cy="2540880"/>
          </a:xfrm>
        </p:grpSpPr>
        <mc:AlternateContent xmlns:mc="http://schemas.openxmlformats.org/markup-compatibility/2006" xmlns:p14="http://schemas.microsoft.com/office/powerpoint/2010/main">
          <mc:Choice Requires="p14">
            <p:contentPart p14:bwMode="auto" r:id="rId309">
              <p14:nvContentPartPr>
                <p14:cNvPr id="103" name="筆跡 102">
                  <a:extLst>
                    <a:ext uri="{FF2B5EF4-FFF2-40B4-BE49-F238E27FC236}">
                      <a16:creationId xmlns:a16="http://schemas.microsoft.com/office/drawing/2014/main" id="{B95317A2-256C-430E-BF33-72A1DCD85D9F}"/>
                    </a:ext>
                  </a:extLst>
                </p14:cNvPr>
                <p14:cNvContentPartPr/>
                <p14:nvPr/>
              </p14:nvContentPartPr>
              <p14:xfrm>
                <a:off x="5279499" y="4229520"/>
                <a:ext cx="19800" cy="2411640"/>
              </p14:xfrm>
            </p:contentPart>
          </mc:Choice>
          <mc:Fallback xmlns="">
            <p:pic>
              <p:nvPicPr>
                <p:cNvPr id="103" name="筆跡 102">
                  <a:extLst>
                    <a:ext uri="{FF2B5EF4-FFF2-40B4-BE49-F238E27FC236}">
                      <a16:creationId xmlns:a16="http://schemas.microsoft.com/office/drawing/2014/main" id="{B95317A2-256C-430E-BF33-72A1DCD85D9F}"/>
                    </a:ext>
                  </a:extLst>
                </p:cNvPr>
                <p:cNvPicPr/>
                <p:nvPr/>
              </p:nvPicPr>
              <p:blipFill>
                <a:blip r:embed="rId310"/>
                <a:stretch>
                  <a:fillRect/>
                </a:stretch>
              </p:blipFill>
              <p:spPr>
                <a:xfrm>
                  <a:off x="5270859" y="4220880"/>
                  <a:ext cx="37440" cy="242928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04" name="筆跡 103">
                  <a:extLst>
                    <a:ext uri="{FF2B5EF4-FFF2-40B4-BE49-F238E27FC236}">
                      <a16:creationId xmlns:a16="http://schemas.microsoft.com/office/drawing/2014/main" id="{4C9292A4-C594-4734-A914-9D3D203F6F9A}"/>
                    </a:ext>
                  </a:extLst>
                </p14:cNvPr>
                <p14:cNvContentPartPr/>
                <p14:nvPr/>
              </p14:nvContentPartPr>
              <p14:xfrm>
                <a:off x="5231619" y="6447120"/>
                <a:ext cx="126000" cy="152640"/>
              </p14:xfrm>
            </p:contentPart>
          </mc:Choice>
          <mc:Fallback xmlns="">
            <p:pic>
              <p:nvPicPr>
                <p:cNvPr id="104" name="筆跡 103">
                  <a:extLst>
                    <a:ext uri="{FF2B5EF4-FFF2-40B4-BE49-F238E27FC236}">
                      <a16:creationId xmlns:a16="http://schemas.microsoft.com/office/drawing/2014/main" id="{4C9292A4-C594-4734-A914-9D3D203F6F9A}"/>
                    </a:ext>
                  </a:extLst>
                </p:cNvPr>
                <p:cNvPicPr/>
                <p:nvPr/>
              </p:nvPicPr>
              <p:blipFill>
                <a:blip r:embed="rId312"/>
                <a:stretch>
                  <a:fillRect/>
                </a:stretch>
              </p:blipFill>
              <p:spPr>
                <a:xfrm>
                  <a:off x="5222979" y="6438120"/>
                  <a:ext cx="14364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06" name="筆跡 105">
                  <a:extLst>
                    <a:ext uri="{FF2B5EF4-FFF2-40B4-BE49-F238E27FC236}">
                      <a16:creationId xmlns:a16="http://schemas.microsoft.com/office/drawing/2014/main" id="{29965C70-4F73-4502-9C1A-422D5C14BD84}"/>
                    </a:ext>
                  </a:extLst>
                </p14:cNvPr>
                <p14:cNvContentPartPr/>
                <p14:nvPr/>
              </p14:nvContentPartPr>
              <p14:xfrm>
                <a:off x="5268699" y="6632160"/>
                <a:ext cx="176040" cy="138240"/>
              </p14:xfrm>
            </p:contentPart>
          </mc:Choice>
          <mc:Fallback xmlns="">
            <p:pic>
              <p:nvPicPr>
                <p:cNvPr id="106" name="筆跡 105">
                  <a:extLst>
                    <a:ext uri="{FF2B5EF4-FFF2-40B4-BE49-F238E27FC236}">
                      <a16:creationId xmlns:a16="http://schemas.microsoft.com/office/drawing/2014/main" id="{29965C70-4F73-4502-9C1A-422D5C14BD84}"/>
                    </a:ext>
                  </a:extLst>
                </p:cNvPr>
                <p:cNvPicPr/>
                <p:nvPr/>
              </p:nvPicPr>
              <p:blipFill>
                <a:blip r:embed="rId314"/>
                <a:stretch>
                  <a:fillRect/>
                </a:stretch>
              </p:blipFill>
              <p:spPr>
                <a:xfrm>
                  <a:off x="5259699" y="6623520"/>
                  <a:ext cx="193680" cy="155880"/>
                </a:xfrm>
                <a:prstGeom prst="rect">
                  <a:avLst/>
                </a:prstGeom>
              </p:spPr>
            </p:pic>
          </mc:Fallback>
        </mc:AlternateContent>
      </p:grpSp>
      <p:grpSp>
        <p:nvGrpSpPr>
          <p:cNvPr id="112" name="群組 111">
            <a:extLst>
              <a:ext uri="{FF2B5EF4-FFF2-40B4-BE49-F238E27FC236}">
                <a16:creationId xmlns:a16="http://schemas.microsoft.com/office/drawing/2014/main" id="{26459196-8B42-4EDB-BF46-A77712C8FA77}"/>
              </a:ext>
            </a:extLst>
          </p:cNvPr>
          <p:cNvGrpSpPr/>
          <p:nvPr/>
        </p:nvGrpSpPr>
        <p:grpSpPr>
          <a:xfrm>
            <a:off x="5371659" y="4012080"/>
            <a:ext cx="3443040" cy="250560"/>
            <a:chOff x="5371659" y="4012080"/>
            <a:chExt cx="3443040" cy="250560"/>
          </a:xfrm>
        </p:grpSpPr>
        <mc:AlternateContent xmlns:mc="http://schemas.openxmlformats.org/markup-compatibility/2006" xmlns:p14="http://schemas.microsoft.com/office/powerpoint/2010/main">
          <mc:Choice Requires="p14">
            <p:contentPart p14:bwMode="auto" r:id="rId315">
              <p14:nvContentPartPr>
                <p14:cNvPr id="108" name="筆跡 107">
                  <a:extLst>
                    <a:ext uri="{FF2B5EF4-FFF2-40B4-BE49-F238E27FC236}">
                      <a16:creationId xmlns:a16="http://schemas.microsoft.com/office/drawing/2014/main" id="{A3C121A0-8288-4C77-9618-6A3DDBA08ABF}"/>
                    </a:ext>
                  </a:extLst>
                </p14:cNvPr>
                <p14:cNvContentPartPr/>
                <p14:nvPr/>
              </p14:nvContentPartPr>
              <p14:xfrm>
                <a:off x="5371659" y="4032240"/>
                <a:ext cx="3108960" cy="112680"/>
              </p14:xfrm>
            </p:contentPart>
          </mc:Choice>
          <mc:Fallback xmlns="">
            <p:pic>
              <p:nvPicPr>
                <p:cNvPr id="108" name="筆跡 107">
                  <a:extLst>
                    <a:ext uri="{FF2B5EF4-FFF2-40B4-BE49-F238E27FC236}">
                      <a16:creationId xmlns:a16="http://schemas.microsoft.com/office/drawing/2014/main" id="{A3C121A0-8288-4C77-9618-6A3DDBA08ABF}"/>
                    </a:ext>
                  </a:extLst>
                </p:cNvPr>
                <p:cNvPicPr/>
                <p:nvPr/>
              </p:nvPicPr>
              <p:blipFill>
                <a:blip r:embed="rId316"/>
                <a:stretch>
                  <a:fillRect/>
                </a:stretch>
              </p:blipFill>
              <p:spPr>
                <a:xfrm>
                  <a:off x="5362659" y="4023240"/>
                  <a:ext cx="312660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09" name="筆跡 108">
                  <a:extLst>
                    <a:ext uri="{FF2B5EF4-FFF2-40B4-BE49-F238E27FC236}">
                      <a16:creationId xmlns:a16="http://schemas.microsoft.com/office/drawing/2014/main" id="{4B925B9A-08BE-4540-902B-7C8E89041E2A}"/>
                    </a:ext>
                  </a:extLst>
                </p14:cNvPr>
                <p14:cNvContentPartPr/>
                <p14:nvPr/>
              </p14:nvContentPartPr>
              <p14:xfrm>
                <a:off x="8394579" y="4012080"/>
                <a:ext cx="172080" cy="156240"/>
              </p14:xfrm>
            </p:contentPart>
          </mc:Choice>
          <mc:Fallback xmlns="">
            <p:pic>
              <p:nvPicPr>
                <p:cNvPr id="109" name="筆跡 108">
                  <a:extLst>
                    <a:ext uri="{FF2B5EF4-FFF2-40B4-BE49-F238E27FC236}">
                      <a16:creationId xmlns:a16="http://schemas.microsoft.com/office/drawing/2014/main" id="{4B925B9A-08BE-4540-902B-7C8E89041E2A}"/>
                    </a:ext>
                  </a:extLst>
                </p:cNvPr>
                <p:cNvPicPr/>
                <p:nvPr/>
              </p:nvPicPr>
              <p:blipFill>
                <a:blip r:embed="rId318"/>
                <a:stretch>
                  <a:fillRect/>
                </a:stretch>
              </p:blipFill>
              <p:spPr>
                <a:xfrm>
                  <a:off x="8385939" y="4003440"/>
                  <a:ext cx="18972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11" name="筆跡 110">
                  <a:extLst>
                    <a:ext uri="{FF2B5EF4-FFF2-40B4-BE49-F238E27FC236}">
                      <a16:creationId xmlns:a16="http://schemas.microsoft.com/office/drawing/2014/main" id="{09D65C78-4BE2-4235-B3D2-DFB621E3F137}"/>
                    </a:ext>
                  </a:extLst>
                </p14:cNvPr>
                <p14:cNvContentPartPr/>
                <p14:nvPr/>
              </p14:nvContentPartPr>
              <p14:xfrm>
                <a:off x="8672859" y="4028280"/>
                <a:ext cx="141840" cy="234360"/>
              </p14:xfrm>
            </p:contentPart>
          </mc:Choice>
          <mc:Fallback xmlns="">
            <p:pic>
              <p:nvPicPr>
                <p:cNvPr id="111" name="筆跡 110">
                  <a:extLst>
                    <a:ext uri="{FF2B5EF4-FFF2-40B4-BE49-F238E27FC236}">
                      <a16:creationId xmlns:a16="http://schemas.microsoft.com/office/drawing/2014/main" id="{09D65C78-4BE2-4235-B3D2-DFB621E3F137}"/>
                    </a:ext>
                  </a:extLst>
                </p:cNvPr>
                <p:cNvPicPr/>
                <p:nvPr/>
              </p:nvPicPr>
              <p:blipFill>
                <a:blip r:embed="rId320"/>
                <a:stretch>
                  <a:fillRect/>
                </a:stretch>
              </p:blipFill>
              <p:spPr>
                <a:xfrm>
                  <a:off x="8664219" y="4019280"/>
                  <a:ext cx="159480" cy="25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1">
            <p14:nvContentPartPr>
              <p14:cNvPr id="113" name="筆跡 112">
                <a:extLst>
                  <a:ext uri="{FF2B5EF4-FFF2-40B4-BE49-F238E27FC236}">
                    <a16:creationId xmlns:a16="http://schemas.microsoft.com/office/drawing/2014/main" id="{02765BBE-92EF-488F-9FDE-1A686733EF34}"/>
                  </a:ext>
                </a:extLst>
              </p14:cNvPr>
              <p14:cNvContentPartPr/>
              <p14:nvPr/>
            </p14:nvContentPartPr>
            <p14:xfrm>
              <a:off x="6155379" y="4062840"/>
              <a:ext cx="5760" cy="168840"/>
            </p14:xfrm>
          </p:contentPart>
        </mc:Choice>
        <mc:Fallback xmlns="">
          <p:pic>
            <p:nvPicPr>
              <p:cNvPr id="113" name="筆跡 112">
                <a:extLst>
                  <a:ext uri="{FF2B5EF4-FFF2-40B4-BE49-F238E27FC236}">
                    <a16:creationId xmlns:a16="http://schemas.microsoft.com/office/drawing/2014/main" id="{02765BBE-92EF-488F-9FDE-1A686733EF34}"/>
                  </a:ext>
                </a:extLst>
              </p:cNvPr>
              <p:cNvPicPr/>
              <p:nvPr/>
            </p:nvPicPr>
            <p:blipFill>
              <a:blip r:embed="rId322"/>
              <a:stretch>
                <a:fillRect/>
              </a:stretch>
            </p:blipFill>
            <p:spPr>
              <a:xfrm>
                <a:off x="6146739" y="4054200"/>
                <a:ext cx="23400" cy="186480"/>
              </a:xfrm>
              <a:prstGeom prst="rect">
                <a:avLst/>
              </a:prstGeom>
            </p:spPr>
          </p:pic>
        </mc:Fallback>
      </mc:AlternateContent>
      <p:grpSp>
        <p:nvGrpSpPr>
          <p:cNvPr id="131" name="群組 130">
            <a:extLst>
              <a:ext uri="{FF2B5EF4-FFF2-40B4-BE49-F238E27FC236}">
                <a16:creationId xmlns:a16="http://schemas.microsoft.com/office/drawing/2014/main" id="{EF663CF4-2DF2-4690-A70A-074BDA0C5F7C}"/>
              </a:ext>
            </a:extLst>
          </p:cNvPr>
          <p:cNvGrpSpPr/>
          <p:nvPr/>
        </p:nvGrpSpPr>
        <p:grpSpPr>
          <a:xfrm>
            <a:off x="6074739" y="3775560"/>
            <a:ext cx="344520" cy="354960"/>
            <a:chOff x="6074739" y="3775560"/>
            <a:chExt cx="344520" cy="354960"/>
          </a:xfrm>
        </p:grpSpPr>
        <mc:AlternateContent xmlns:mc="http://schemas.openxmlformats.org/markup-compatibility/2006" xmlns:p14="http://schemas.microsoft.com/office/powerpoint/2010/main">
          <mc:Choice Requires="p14">
            <p:contentPart p14:bwMode="auto" r:id="rId323">
              <p14:nvContentPartPr>
                <p14:cNvPr id="114" name="筆跡 113">
                  <a:extLst>
                    <a:ext uri="{FF2B5EF4-FFF2-40B4-BE49-F238E27FC236}">
                      <a16:creationId xmlns:a16="http://schemas.microsoft.com/office/drawing/2014/main" id="{6586E5B9-226E-4D69-999B-886513CAF1DC}"/>
                    </a:ext>
                  </a:extLst>
                </p14:cNvPr>
                <p14:cNvContentPartPr/>
                <p14:nvPr/>
              </p14:nvContentPartPr>
              <p14:xfrm>
                <a:off x="6097059" y="3775560"/>
                <a:ext cx="133200" cy="235080"/>
              </p14:xfrm>
            </p:contentPart>
          </mc:Choice>
          <mc:Fallback xmlns="">
            <p:pic>
              <p:nvPicPr>
                <p:cNvPr id="114" name="筆跡 113">
                  <a:extLst>
                    <a:ext uri="{FF2B5EF4-FFF2-40B4-BE49-F238E27FC236}">
                      <a16:creationId xmlns:a16="http://schemas.microsoft.com/office/drawing/2014/main" id="{6586E5B9-226E-4D69-999B-886513CAF1DC}"/>
                    </a:ext>
                  </a:extLst>
                </p:cNvPr>
                <p:cNvPicPr/>
                <p:nvPr/>
              </p:nvPicPr>
              <p:blipFill>
                <a:blip r:embed="rId324"/>
                <a:stretch>
                  <a:fillRect/>
                </a:stretch>
              </p:blipFill>
              <p:spPr>
                <a:xfrm>
                  <a:off x="6088059" y="3766920"/>
                  <a:ext cx="15084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115" name="筆跡 114">
                  <a:extLst>
                    <a:ext uri="{FF2B5EF4-FFF2-40B4-BE49-F238E27FC236}">
                      <a16:creationId xmlns:a16="http://schemas.microsoft.com/office/drawing/2014/main" id="{8449FF70-9626-4571-851D-F2B8D8166E92}"/>
                    </a:ext>
                  </a:extLst>
                </p14:cNvPr>
                <p14:cNvContentPartPr/>
                <p14:nvPr/>
              </p14:nvContentPartPr>
              <p14:xfrm>
                <a:off x="6273459" y="3814800"/>
                <a:ext cx="82080" cy="33120"/>
              </p14:xfrm>
            </p:contentPart>
          </mc:Choice>
          <mc:Fallback xmlns="">
            <p:pic>
              <p:nvPicPr>
                <p:cNvPr id="115" name="筆跡 114">
                  <a:extLst>
                    <a:ext uri="{FF2B5EF4-FFF2-40B4-BE49-F238E27FC236}">
                      <a16:creationId xmlns:a16="http://schemas.microsoft.com/office/drawing/2014/main" id="{8449FF70-9626-4571-851D-F2B8D8166E92}"/>
                    </a:ext>
                  </a:extLst>
                </p:cNvPr>
                <p:cNvPicPr/>
                <p:nvPr/>
              </p:nvPicPr>
              <p:blipFill>
                <a:blip r:embed="rId326"/>
                <a:stretch>
                  <a:fillRect/>
                </a:stretch>
              </p:blipFill>
              <p:spPr>
                <a:xfrm>
                  <a:off x="6264819" y="3805800"/>
                  <a:ext cx="997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116" name="筆跡 115">
                  <a:extLst>
                    <a:ext uri="{FF2B5EF4-FFF2-40B4-BE49-F238E27FC236}">
                      <a16:creationId xmlns:a16="http://schemas.microsoft.com/office/drawing/2014/main" id="{3A2B8D84-3CA2-4F95-A660-28EA960BD5F8}"/>
                    </a:ext>
                  </a:extLst>
                </p14:cNvPr>
                <p14:cNvContentPartPr/>
                <p14:nvPr/>
              </p14:nvContentPartPr>
              <p14:xfrm>
                <a:off x="6275619" y="3814800"/>
                <a:ext cx="360" cy="360"/>
              </p14:xfrm>
            </p:contentPart>
          </mc:Choice>
          <mc:Fallback xmlns="">
            <p:pic>
              <p:nvPicPr>
                <p:cNvPr id="116" name="筆跡 115">
                  <a:extLst>
                    <a:ext uri="{FF2B5EF4-FFF2-40B4-BE49-F238E27FC236}">
                      <a16:creationId xmlns:a16="http://schemas.microsoft.com/office/drawing/2014/main" id="{3A2B8D84-3CA2-4F95-A660-28EA960BD5F8}"/>
                    </a:ext>
                  </a:extLst>
                </p:cNvPr>
                <p:cNvPicPr/>
                <p:nvPr/>
              </p:nvPicPr>
              <p:blipFill>
                <a:blip r:embed="rId328"/>
                <a:stretch>
                  <a:fillRect/>
                </a:stretch>
              </p:blipFill>
              <p:spPr>
                <a:xfrm>
                  <a:off x="6266979" y="38058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27" name="筆跡 126">
                  <a:extLst>
                    <a:ext uri="{FF2B5EF4-FFF2-40B4-BE49-F238E27FC236}">
                      <a16:creationId xmlns:a16="http://schemas.microsoft.com/office/drawing/2014/main" id="{E41A8BC9-4F93-4F58-9E2A-4A160D925364}"/>
                    </a:ext>
                  </a:extLst>
                </p14:cNvPr>
                <p14:cNvContentPartPr/>
                <p14:nvPr/>
              </p14:nvContentPartPr>
              <p14:xfrm>
                <a:off x="6273819" y="3814800"/>
                <a:ext cx="101160" cy="71280"/>
              </p14:xfrm>
            </p:contentPart>
          </mc:Choice>
          <mc:Fallback xmlns="">
            <p:pic>
              <p:nvPicPr>
                <p:cNvPr id="127" name="筆跡 126">
                  <a:extLst>
                    <a:ext uri="{FF2B5EF4-FFF2-40B4-BE49-F238E27FC236}">
                      <a16:creationId xmlns:a16="http://schemas.microsoft.com/office/drawing/2014/main" id="{E41A8BC9-4F93-4F58-9E2A-4A160D925364}"/>
                    </a:ext>
                  </a:extLst>
                </p:cNvPr>
                <p:cNvPicPr/>
                <p:nvPr/>
              </p:nvPicPr>
              <p:blipFill>
                <a:blip r:embed="rId330"/>
                <a:stretch>
                  <a:fillRect/>
                </a:stretch>
              </p:blipFill>
              <p:spPr>
                <a:xfrm>
                  <a:off x="6265179" y="3805800"/>
                  <a:ext cx="11880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28" name="筆跡 127">
                  <a:extLst>
                    <a:ext uri="{FF2B5EF4-FFF2-40B4-BE49-F238E27FC236}">
                      <a16:creationId xmlns:a16="http://schemas.microsoft.com/office/drawing/2014/main" id="{40A8232D-C485-4749-86BE-862E170D182D}"/>
                    </a:ext>
                  </a:extLst>
                </p14:cNvPr>
                <p14:cNvContentPartPr/>
                <p14:nvPr/>
              </p14:nvContentPartPr>
              <p14:xfrm>
                <a:off x="6408459" y="3800400"/>
                <a:ext cx="10800" cy="116280"/>
              </p14:xfrm>
            </p:contentPart>
          </mc:Choice>
          <mc:Fallback xmlns="">
            <p:pic>
              <p:nvPicPr>
                <p:cNvPr id="128" name="筆跡 127">
                  <a:extLst>
                    <a:ext uri="{FF2B5EF4-FFF2-40B4-BE49-F238E27FC236}">
                      <a16:creationId xmlns:a16="http://schemas.microsoft.com/office/drawing/2014/main" id="{40A8232D-C485-4749-86BE-862E170D182D}"/>
                    </a:ext>
                  </a:extLst>
                </p:cNvPr>
                <p:cNvPicPr/>
                <p:nvPr/>
              </p:nvPicPr>
              <p:blipFill>
                <a:blip r:embed="rId332"/>
                <a:stretch>
                  <a:fillRect/>
                </a:stretch>
              </p:blipFill>
              <p:spPr>
                <a:xfrm>
                  <a:off x="6399459" y="3791400"/>
                  <a:ext cx="284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29" name="筆跡 128">
                  <a:extLst>
                    <a:ext uri="{FF2B5EF4-FFF2-40B4-BE49-F238E27FC236}">
                      <a16:creationId xmlns:a16="http://schemas.microsoft.com/office/drawing/2014/main" id="{96B2256A-F002-4D18-B4FB-411E2C086DC9}"/>
                    </a:ext>
                  </a:extLst>
                </p14:cNvPr>
                <p14:cNvContentPartPr/>
                <p14:nvPr/>
              </p14:nvContentPartPr>
              <p14:xfrm>
                <a:off x="6074739" y="3968880"/>
                <a:ext cx="17280" cy="161640"/>
              </p14:xfrm>
            </p:contentPart>
          </mc:Choice>
          <mc:Fallback xmlns="">
            <p:pic>
              <p:nvPicPr>
                <p:cNvPr id="129" name="筆跡 128">
                  <a:extLst>
                    <a:ext uri="{FF2B5EF4-FFF2-40B4-BE49-F238E27FC236}">
                      <a16:creationId xmlns:a16="http://schemas.microsoft.com/office/drawing/2014/main" id="{96B2256A-F002-4D18-B4FB-411E2C086DC9}"/>
                    </a:ext>
                  </a:extLst>
                </p:cNvPr>
                <p:cNvPicPr/>
                <p:nvPr/>
              </p:nvPicPr>
              <p:blipFill>
                <a:blip r:embed="rId334"/>
                <a:stretch>
                  <a:fillRect/>
                </a:stretch>
              </p:blipFill>
              <p:spPr>
                <a:xfrm>
                  <a:off x="6066099" y="3959880"/>
                  <a:ext cx="3492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130" name="筆跡 129">
                  <a:extLst>
                    <a:ext uri="{FF2B5EF4-FFF2-40B4-BE49-F238E27FC236}">
                      <a16:creationId xmlns:a16="http://schemas.microsoft.com/office/drawing/2014/main" id="{7A0CB02E-6D19-4093-A407-AD0124AAC4EA}"/>
                    </a:ext>
                  </a:extLst>
                </p14:cNvPr>
                <p14:cNvContentPartPr/>
                <p14:nvPr/>
              </p14:nvContentPartPr>
              <p14:xfrm>
                <a:off x="6088059" y="3925320"/>
                <a:ext cx="46800" cy="163440"/>
              </p14:xfrm>
            </p:contentPart>
          </mc:Choice>
          <mc:Fallback xmlns="">
            <p:pic>
              <p:nvPicPr>
                <p:cNvPr id="130" name="筆跡 129">
                  <a:extLst>
                    <a:ext uri="{FF2B5EF4-FFF2-40B4-BE49-F238E27FC236}">
                      <a16:creationId xmlns:a16="http://schemas.microsoft.com/office/drawing/2014/main" id="{7A0CB02E-6D19-4093-A407-AD0124AAC4EA}"/>
                    </a:ext>
                  </a:extLst>
                </p:cNvPr>
                <p:cNvPicPr/>
                <p:nvPr/>
              </p:nvPicPr>
              <p:blipFill>
                <a:blip r:embed="rId336"/>
                <a:stretch>
                  <a:fillRect/>
                </a:stretch>
              </p:blipFill>
              <p:spPr>
                <a:xfrm>
                  <a:off x="6079419" y="3916320"/>
                  <a:ext cx="64440" cy="181080"/>
                </a:xfrm>
                <a:prstGeom prst="rect">
                  <a:avLst/>
                </a:prstGeom>
              </p:spPr>
            </p:pic>
          </mc:Fallback>
        </mc:AlternateContent>
      </p:grpSp>
      <p:grpSp>
        <p:nvGrpSpPr>
          <p:cNvPr id="138" name="群組 137">
            <a:extLst>
              <a:ext uri="{FF2B5EF4-FFF2-40B4-BE49-F238E27FC236}">
                <a16:creationId xmlns:a16="http://schemas.microsoft.com/office/drawing/2014/main" id="{843547C5-81FB-49D4-B8BE-5FFB0AC9F615}"/>
              </a:ext>
            </a:extLst>
          </p:cNvPr>
          <p:cNvGrpSpPr/>
          <p:nvPr/>
        </p:nvGrpSpPr>
        <p:grpSpPr>
          <a:xfrm>
            <a:off x="7426539" y="3666120"/>
            <a:ext cx="475560" cy="477000"/>
            <a:chOff x="7426539" y="3666120"/>
            <a:chExt cx="475560" cy="477000"/>
          </a:xfrm>
        </p:grpSpPr>
        <mc:AlternateContent xmlns:mc="http://schemas.openxmlformats.org/markup-compatibility/2006" xmlns:p14="http://schemas.microsoft.com/office/powerpoint/2010/main">
          <mc:Choice Requires="p14">
            <p:contentPart p14:bwMode="auto" r:id="rId337">
              <p14:nvContentPartPr>
                <p14:cNvPr id="132" name="筆跡 131">
                  <a:extLst>
                    <a:ext uri="{FF2B5EF4-FFF2-40B4-BE49-F238E27FC236}">
                      <a16:creationId xmlns:a16="http://schemas.microsoft.com/office/drawing/2014/main" id="{AE3B2D42-2787-43A1-8885-3FBFBE0DF563}"/>
                    </a:ext>
                  </a:extLst>
                </p14:cNvPr>
                <p14:cNvContentPartPr/>
                <p14:nvPr/>
              </p14:nvContentPartPr>
              <p14:xfrm>
                <a:off x="7450299" y="4026840"/>
                <a:ext cx="19800" cy="116280"/>
              </p14:xfrm>
            </p:contentPart>
          </mc:Choice>
          <mc:Fallback xmlns="">
            <p:pic>
              <p:nvPicPr>
                <p:cNvPr id="132" name="筆跡 131">
                  <a:extLst>
                    <a:ext uri="{FF2B5EF4-FFF2-40B4-BE49-F238E27FC236}">
                      <a16:creationId xmlns:a16="http://schemas.microsoft.com/office/drawing/2014/main" id="{AE3B2D42-2787-43A1-8885-3FBFBE0DF563}"/>
                    </a:ext>
                  </a:extLst>
                </p:cNvPr>
                <p:cNvPicPr/>
                <p:nvPr/>
              </p:nvPicPr>
              <p:blipFill>
                <a:blip r:embed="rId338"/>
                <a:stretch>
                  <a:fillRect/>
                </a:stretch>
              </p:blipFill>
              <p:spPr>
                <a:xfrm>
                  <a:off x="7441659" y="4017840"/>
                  <a:ext cx="374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33" name="筆跡 132">
                  <a:extLst>
                    <a:ext uri="{FF2B5EF4-FFF2-40B4-BE49-F238E27FC236}">
                      <a16:creationId xmlns:a16="http://schemas.microsoft.com/office/drawing/2014/main" id="{B037B521-AA36-4253-8F4C-B461B53CA604}"/>
                    </a:ext>
                  </a:extLst>
                </p14:cNvPr>
                <p14:cNvContentPartPr/>
                <p14:nvPr/>
              </p14:nvContentPartPr>
              <p14:xfrm>
                <a:off x="7426539" y="3666120"/>
                <a:ext cx="129960" cy="288720"/>
              </p14:xfrm>
            </p:contentPart>
          </mc:Choice>
          <mc:Fallback xmlns="">
            <p:pic>
              <p:nvPicPr>
                <p:cNvPr id="133" name="筆跡 132">
                  <a:extLst>
                    <a:ext uri="{FF2B5EF4-FFF2-40B4-BE49-F238E27FC236}">
                      <a16:creationId xmlns:a16="http://schemas.microsoft.com/office/drawing/2014/main" id="{B037B521-AA36-4253-8F4C-B461B53CA604}"/>
                    </a:ext>
                  </a:extLst>
                </p:cNvPr>
                <p:cNvPicPr/>
                <p:nvPr/>
              </p:nvPicPr>
              <p:blipFill>
                <a:blip r:embed="rId340"/>
                <a:stretch>
                  <a:fillRect/>
                </a:stretch>
              </p:blipFill>
              <p:spPr>
                <a:xfrm>
                  <a:off x="7417899" y="3657120"/>
                  <a:ext cx="14760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34" name="筆跡 133">
                  <a:extLst>
                    <a:ext uri="{FF2B5EF4-FFF2-40B4-BE49-F238E27FC236}">
                      <a16:creationId xmlns:a16="http://schemas.microsoft.com/office/drawing/2014/main" id="{8B21B4A6-6ABA-4B28-BA86-BCC5C78A7B94}"/>
                    </a:ext>
                  </a:extLst>
                </p14:cNvPr>
                <p14:cNvContentPartPr/>
                <p14:nvPr/>
              </p14:nvContentPartPr>
              <p14:xfrm>
                <a:off x="7600779" y="3767640"/>
                <a:ext cx="88920" cy="5760"/>
              </p14:xfrm>
            </p:contentPart>
          </mc:Choice>
          <mc:Fallback xmlns="">
            <p:pic>
              <p:nvPicPr>
                <p:cNvPr id="134" name="筆跡 133">
                  <a:extLst>
                    <a:ext uri="{FF2B5EF4-FFF2-40B4-BE49-F238E27FC236}">
                      <a16:creationId xmlns:a16="http://schemas.microsoft.com/office/drawing/2014/main" id="{8B21B4A6-6ABA-4B28-BA86-BCC5C78A7B94}"/>
                    </a:ext>
                  </a:extLst>
                </p:cNvPr>
                <p:cNvPicPr/>
                <p:nvPr/>
              </p:nvPicPr>
              <p:blipFill>
                <a:blip r:embed="rId342"/>
                <a:stretch>
                  <a:fillRect/>
                </a:stretch>
              </p:blipFill>
              <p:spPr>
                <a:xfrm>
                  <a:off x="7592139" y="3759000"/>
                  <a:ext cx="10656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135" name="筆跡 134">
                  <a:extLst>
                    <a:ext uri="{FF2B5EF4-FFF2-40B4-BE49-F238E27FC236}">
                      <a16:creationId xmlns:a16="http://schemas.microsoft.com/office/drawing/2014/main" id="{45DC3A07-8EA1-453D-82DD-C70BE72EB69D}"/>
                    </a:ext>
                  </a:extLst>
                </p14:cNvPr>
                <p14:cNvContentPartPr/>
                <p14:nvPr/>
              </p14:nvContentPartPr>
              <p14:xfrm>
                <a:off x="7600779" y="3767640"/>
                <a:ext cx="360" cy="360"/>
              </p14:xfrm>
            </p:contentPart>
          </mc:Choice>
          <mc:Fallback xmlns="">
            <p:pic>
              <p:nvPicPr>
                <p:cNvPr id="135" name="筆跡 134">
                  <a:extLst>
                    <a:ext uri="{FF2B5EF4-FFF2-40B4-BE49-F238E27FC236}">
                      <a16:creationId xmlns:a16="http://schemas.microsoft.com/office/drawing/2014/main" id="{45DC3A07-8EA1-453D-82DD-C70BE72EB69D}"/>
                    </a:ext>
                  </a:extLst>
                </p:cNvPr>
                <p:cNvPicPr/>
                <p:nvPr/>
              </p:nvPicPr>
              <p:blipFill>
                <a:blip r:embed="rId328"/>
                <a:stretch>
                  <a:fillRect/>
                </a:stretch>
              </p:blipFill>
              <p:spPr>
                <a:xfrm>
                  <a:off x="7592139" y="37590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136" name="筆跡 135">
                  <a:extLst>
                    <a:ext uri="{FF2B5EF4-FFF2-40B4-BE49-F238E27FC236}">
                      <a16:creationId xmlns:a16="http://schemas.microsoft.com/office/drawing/2014/main" id="{526702F7-62C2-4836-87E1-567214E031F9}"/>
                    </a:ext>
                  </a:extLst>
                </p14:cNvPr>
                <p14:cNvContentPartPr/>
                <p14:nvPr/>
              </p14:nvContentPartPr>
              <p14:xfrm>
                <a:off x="7600779" y="3767640"/>
                <a:ext cx="108360" cy="70920"/>
              </p14:xfrm>
            </p:contentPart>
          </mc:Choice>
          <mc:Fallback xmlns="">
            <p:pic>
              <p:nvPicPr>
                <p:cNvPr id="136" name="筆跡 135">
                  <a:extLst>
                    <a:ext uri="{FF2B5EF4-FFF2-40B4-BE49-F238E27FC236}">
                      <a16:creationId xmlns:a16="http://schemas.microsoft.com/office/drawing/2014/main" id="{526702F7-62C2-4836-87E1-567214E031F9}"/>
                    </a:ext>
                  </a:extLst>
                </p:cNvPr>
                <p:cNvPicPr/>
                <p:nvPr/>
              </p:nvPicPr>
              <p:blipFill>
                <a:blip r:embed="rId345"/>
                <a:stretch>
                  <a:fillRect/>
                </a:stretch>
              </p:blipFill>
              <p:spPr>
                <a:xfrm>
                  <a:off x="7592139" y="3759000"/>
                  <a:ext cx="12600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137" name="筆跡 136">
                  <a:extLst>
                    <a:ext uri="{FF2B5EF4-FFF2-40B4-BE49-F238E27FC236}">
                      <a16:creationId xmlns:a16="http://schemas.microsoft.com/office/drawing/2014/main" id="{D2917319-4BCD-4761-ADEC-2B2D65256D6A}"/>
                    </a:ext>
                  </a:extLst>
                </p14:cNvPr>
                <p14:cNvContentPartPr/>
                <p14:nvPr/>
              </p14:nvContentPartPr>
              <p14:xfrm>
                <a:off x="7777899" y="3725880"/>
                <a:ext cx="124200" cy="120600"/>
              </p14:xfrm>
            </p:contentPart>
          </mc:Choice>
          <mc:Fallback xmlns="">
            <p:pic>
              <p:nvPicPr>
                <p:cNvPr id="137" name="筆跡 136">
                  <a:extLst>
                    <a:ext uri="{FF2B5EF4-FFF2-40B4-BE49-F238E27FC236}">
                      <a16:creationId xmlns:a16="http://schemas.microsoft.com/office/drawing/2014/main" id="{D2917319-4BCD-4761-ADEC-2B2D65256D6A}"/>
                    </a:ext>
                  </a:extLst>
                </p:cNvPr>
                <p:cNvPicPr/>
                <p:nvPr/>
              </p:nvPicPr>
              <p:blipFill>
                <a:blip r:embed="rId347"/>
                <a:stretch>
                  <a:fillRect/>
                </a:stretch>
              </p:blipFill>
              <p:spPr>
                <a:xfrm>
                  <a:off x="7768899" y="3717240"/>
                  <a:ext cx="141840" cy="138240"/>
                </a:xfrm>
                <a:prstGeom prst="rect">
                  <a:avLst/>
                </a:prstGeom>
              </p:spPr>
            </p:pic>
          </mc:Fallback>
        </mc:AlternateContent>
      </p:grpSp>
      <p:grpSp>
        <p:nvGrpSpPr>
          <p:cNvPr id="144" name="群組 143">
            <a:extLst>
              <a:ext uri="{FF2B5EF4-FFF2-40B4-BE49-F238E27FC236}">
                <a16:creationId xmlns:a16="http://schemas.microsoft.com/office/drawing/2014/main" id="{20B5C6B4-2F18-4D69-AA40-BB07829977BC}"/>
              </a:ext>
            </a:extLst>
          </p:cNvPr>
          <p:cNvGrpSpPr/>
          <p:nvPr/>
        </p:nvGrpSpPr>
        <p:grpSpPr>
          <a:xfrm>
            <a:off x="4847139" y="4512840"/>
            <a:ext cx="552960" cy="186480"/>
            <a:chOff x="4847139" y="4512840"/>
            <a:chExt cx="552960" cy="186480"/>
          </a:xfrm>
        </p:grpSpPr>
        <mc:AlternateContent xmlns:mc="http://schemas.openxmlformats.org/markup-compatibility/2006" xmlns:p14="http://schemas.microsoft.com/office/powerpoint/2010/main">
          <mc:Choice Requires="p14">
            <p:contentPart p14:bwMode="auto" r:id="rId348">
              <p14:nvContentPartPr>
                <p14:cNvPr id="139" name="筆跡 138">
                  <a:extLst>
                    <a:ext uri="{FF2B5EF4-FFF2-40B4-BE49-F238E27FC236}">
                      <a16:creationId xmlns:a16="http://schemas.microsoft.com/office/drawing/2014/main" id="{658AAB4D-049D-49E8-BA9D-748F7747A6E7}"/>
                    </a:ext>
                  </a:extLst>
                </p14:cNvPr>
                <p14:cNvContentPartPr/>
                <p14:nvPr/>
              </p14:nvContentPartPr>
              <p14:xfrm>
                <a:off x="5254659" y="4579440"/>
                <a:ext cx="145440" cy="9360"/>
              </p14:xfrm>
            </p:contentPart>
          </mc:Choice>
          <mc:Fallback xmlns="">
            <p:pic>
              <p:nvPicPr>
                <p:cNvPr id="139" name="筆跡 138">
                  <a:extLst>
                    <a:ext uri="{FF2B5EF4-FFF2-40B4-BE49-F238E27FC236}">
                      <a16:creationId xmlns:a16="http://schemas.microsoft.com/office/drawing/2014/main" id="{658AAB4D-049D-49E8-BA9D-748F7747A6E7}"/>
                    </a:ext>
                  </a:extLst>
                </p:cNvPr>
                <p:cNvPicPr/>
                <p:nvPr/>
              </p:nvPicPr>
              <p:blipFill>
                <a:blip r:embed="rId349"/>
                <a:stretch>
                  <a:fillRect/>
                </a:stretch>
              </p:blipFill>
              <p:spPr>
                <a:xfrm>
                  <a:off x="5246019" y="4570440"/>
                  <a:ext cx="1630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140" name="筆跡 139">
                  <a:extLst>
                    <a:ext uri="{FF2B5EF4-FFF2-40B4-BE49-F238E27FC236}">
                      <a16:creationId xmlns:a16="http://schemas.microsoft.com/office/drawing/2014/main" id="{92955E43-6587-4C90-928C-643495BF54A6}"/>
                    </a:ext>
                  </a:extLst>
                </p14:cNvPr>
                <p14:cNvContentPartPr/>
                <p14:nvPr/>
              </p14:nvContentPartPr>
              <p14:xfrm>
                <a:off x="4847139" y="4512840"/>
                <a:ext cx="121320" cy="150480"/>
              </p14:xfrm>
            </p:contentPart>
          </mc:Choice>
          <mc:Fallback xmlns="">
            <p:pic>
              <p:nvPicPr>
                <p:cNvPr id="140" name="筆跡 139">
                  <a:extLst>
                    <a:ext uri="{FF2B5EF4-FFF2-40B4-BE49-F238E27FC236}">
                      <a16:creationId xmlns:a16="http://schemas.microsoft.com/office/drawing/2014/main" id="{92955E43-6587-4C90-928C-643495BF54A6}"/>
                    </a:ext>
                  </a:extLst>
                </p:cNvPr>
                <p:cNvPicPr/>
                <p:nvPr/>
              </p:nvPicPr>
              <p:blipFill>
                <a:blip r:embed="rId351"/>
                <a:stretch>
                  <a:fillRect/>
                </a:stretch>
              </p:blipFill>
              <p:spPr>
                <a:xfrm>
                  <a:off x="4838499" y="4503840"/>
                  <a:ext cx="13896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141" name="筆跡 140">
                  <a:extLst>
                    <a:ext uri="{FF2B5EF4-FFF2-40B4-BE49-F238E27FC236}">
                      <a16:creationId xmlns:a16="http://schemas.microsoft.com/office/drawing/2014/main" id="{BC4C69CB-8D4E-4214-A09B-D5B987183860}"/>
                    </a:ext>
                  </a:extLst>
                </p14:cNvPr>
                <p14:cNvContentPartPr/>
                <p14:nvPr/>
              </p14:nvContentPartPr>
              <p14:xfrm>
                <a:off x="5000139" y="4586640"/>
                <a:ext cx="92520" cy="7560"/>
              </p14:xfrm>
            </p:contentPart>
          </mc:Choice>
          <mc:Fallback xmlns="">
            <p:pic>
              <p:nvPicPr>
                <p:cNvPr id="141" name="筆跡 140">
                  <a:extLst>
                    <a:ext uri="{FF2B5EF4-FFF2-40B4-BE49-F238E27FC236}">
                      <a16:creationId xmlns:a16="http://schemas.microsoft.com/office/drawing/2014/main" id="{BC4C69CB-8D4E-4214-A09B-D5B987183860}"/>
                    </a:ext>
                  </a:extLst>
                </p:cNvPr>
                <p:cNvPicPr/>
                <p:nvPr/>
              </p:nvPicPr>
              <p:blipFill>
                <a:blip r:embed="rId353"/>
                <a:stretch>
                  <a:fillRect/>
                </a:stretch>
              </p:blipFill>
              <p:spPr>
                <a:xfrm>
                  <a:off x="4991139" y="4577640"/>
                  <a:ext cx="11016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142" name="筆跡 141">
                  <a:extLst>
                    <a:ext uri="{FF2B5EF4-FFF2-40B4-BE49-F238E27FC236}">
                      <a16:creationId xmlns:a16="http://schemas.microsoft.com/office/drawing/2014/main" id="{2BBF6409-D896-4878-B79F-E7CA0BDC8458}"/>
                    </a:ext>
                  </a:extLst>
                </p14:cNvPr>
                <p14:cNvContentPartPr/>
                <p14:nvPr/>
              </p14:nvContentPartPr>
              <p14:xfrm>
                <a:off x="5012379" y="4595640"/>
                <a:ext cx="108360" cy="49320"/>
              </p14:xfrm>
            </p:contentPart>
          </mc:Choice>
          <mc:Fallback xmlns="">
            <p:pic>
              <p:nvPicPr>
                <p:cNvPr id="142" name="筆跡 141">
                  <a:extLst>
                    <a:ext uri="{FF2B5EF4-FFF2-40B4-BE49-F238E27FC236}">
                      <a16:creationId xmlns:a16="http://schemas.microsoft.com/office/drawing/2014/main" id="{2BBF6409-D896-4878-B79F-E7CA0BDC8458}"/>
                    </a:ext>
                  </a:extLst>
                </p:cNvPr>
                <p:cNvPicPr/>
                <p:nvPr/>
              </p:nvPicPr>
              <p:blipFill>
                <a:blip r:embed="rId355"/>
                <a:stretch>
                  <a:fillRect/>
                </a:stretch>
              </p:blipFill>
              <p:spPr>
                <a:xfrm>
                  <a:off x="5003739" y="4586640"/>
                  <a:ext cx="12600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143" name="筆跡 142">
                  <a:extLst>
                    <a:ext uri="{FF2B5EF4-FFF2-40B4-BE49-F238E27FC236}">
                      <a16:creationId xmlns:a16="http://schemas.microsoft.com/office/drawing/2014/main" id="{29723AF1-7B25-45C6-A5D5-372E1D615A88}"/>
                    </a:ext>
                  </a:extLst>
                </p14:cNvPr>
                <p14:cNvContentPartPr/>
                <p14:nvPr/>
              </p14:nvContentPartPr>
              <p14:xfrm>
                <a:off x="5147019" y="4553880"/>
                <a:ext cx="16200" cy="145440"/>
              </p14:xfrm>
            </p:contentPart>
          </mc:Choice>
          <mc:Fallback xmlns="">
            <p:pic>
              <p:nvPicPr>
                <p:cNvPr id="143" name="筆跡 142">
                  <a:extLst>
                    <a:ext uri="{FF2B5EF4-FFF2-40B4-BE49-F238E27FC236}">
                      <a16:creationId xmlns:a16="http://schemas.microsoft.com/office/drawing/2014/main" id="{29723AF1-7B25-45C6-A5D5-372E1D615A88}"/>
                    </a:ext>
                  </a:extLst>
                </p:cNvPr>
                <p:cNvPicPr/>
                <p:nvPr/>
              </p:nvPicPr>
              <p:blipFill>
                <a:blip r:embed="rId357"/>
                <a:stretch>
                  <a:fillRect/>
                </a:stretch>
              </p:blipFill>
              <p:spPr>
                <a:xfrm>
                  <a:off x="5138019" y="4545240"/>
                  <a:ext cx="33840" cy="163080"/>
                </a:xfrm>
                <a:prstGeom prst="rect">
                  <a:avLst/>
                </a:prstGeom>
              </p:spPr>
            </p:pic>
          </mc:Fallback>
        </mc:AlternateContent>
      </p:grpSp>
      <p:grpSp>
        <p:nvGrpSpPr>
          <p:cNvPr id="150" name="群組 149">
            <a:extLst>
              <a:ext uri="{FF2B5EF4-FFF2-40B4-BE49-F238E27FC236}">
                <a16:creationId xmlns:a16="http://schemas.microsoft.com/office/drawing/2014/main" id="{3C376D3B-41B6-4F07-B6DC-9FB8BBAC4146}"/>
              </a:ext>
            </a:extLst>
          </p:cNvPr>
          <p:cNvGrpSpPr/>
          <p:nvPr/>
        </p:nvGrpSpPr>
        <p:grpSpPr>
          <a:xfrm>
            <a:off x="4856859" y="4987320"/>
            <a:ext cx="545400" cy="157680"/>
            <a:chOff x="4856859" y="4987320"/>
            <a:chExt cx="545400" cy="157680"/>
          </a:xfrm>
        </p:grpSpPr>
        <mc:AlternateContent xmlns:mc="http://schemas.openxmlformats.org/markup-compatibility/2006" xmlns:p14="http://schemas.microsoft.com/office/powerpoint/2010/main">
          <mc:Choice Requires="p14">
            <p:contentPart p14:bwMode="auto" r:id="rId358">
              <p14:nvContentPartPr>
                <p14:cNvPr id="145" name="筆跡 144">
                  <a:extLst>
                    <a:ext uri="{FF2B5EF4-FFF2-40B4-BE49-F238E27FC236}">
                      <a16:creationId xmlns:a16="http://schemas.microsoft.com/office/drawing/2014/main" id="{DD8018CA-8C35-4151-A9EA-CF6C295E86DD}"/>
                    </a:ext>
                  </a:extLst>
                </p14:cNvPr>
                <p14:cNvContentPartPr/>
                <p14:nvPr/>
              </p14:nvContentPartPr>
              <p14:xfrm>
                <a:off x="5253219" y="4995960"/>
                <a:ext cx="149040" cy="25920"/>
              </p14:xfrm>
            </p:contentPart>
          </mc:Choice>
          <mc:Fallback xmlns="">
            <p:pic>
              <p:nvPicPr>
                <p:cNvPr id="145" name="筆跡 144">
                  <a:extLst>
                    <a:ext uri="{FF2B5EF4-FFF2-40B4-BE49-F238E27FC236}">
                      <a16:creationId xmlns:a16="http://schemas.microsoft.com/office/drawing/2014/main" id="{DD8018CA-8C35-4151-A9EA-CF6C295E86DD}"/>
                    </a:ext>
                  </a:extLst>
                </p:cNvPr>
                <p:cNvPicPr/>
                <p:nvPr/>
              </p:nvPicPr>
              <p:blipFill>
                <a:blip r:embed="rId359"/>
                <a:stretch>
                  <a:fillRect/>
                </a:stretch>
              </p:blipFill>
              <p:spPr>
                <a:xfrm>
                  <a:off x="5244219" y="4986960"/>
                  <a:ext cx="1666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146" name="筆跡 145">
                  <a:extLst>
                    <a:ext uri="{FF2B5EF4-FFF2-40B4-BE49-F238E27FC236}">
                      <a16:creationId xmlns:a16="http://schemas.microsoft.com/office/drawing/2014/main" id="{AFC178B4-D9CE-46DD-A79C-F348949A4015}"/>
                    </a:ext>
                  </a:extLst>
                </p14:cNvPr>
                <p14:cNvContentPartPr/>
                <p14:nvPr/>
              </p14:nvContentPartPr>
              <p14:xfrm>
                <a:off x="4856859" y="4990560"/>
                <a:ext cx="99720" cy="145440"/>
              </p14:xfrm>
            </p:contentPart>
          </mc:Choice>
          <mc:Fallback xmlns="">
            <p:pic>
              <p:nvPicPr>
                <p:cNvPr id="146" name="筆跡 145">
                  <a:extLst>
                    <a:ext uri="{FF2B5EF4-FFF2-40B4-BE49-F238E27FC236}">
                      <a16:creationId xmlns:a16="http://schemas.microsoft.com/office/drawing/2014/main" id="{AFC178B4-D9CE-46DD-A79C-F348949A4015}"/>
                    </a:ext>
                  </a:extLst>
                </p:cNvPr>
                <p:cNvPicPr/>
                <p:nvPr/>
              </p:nvPicPr>
              <p:blipFill>
                <a:blip r:embed="rId361"/>
                <a:stretch>
                  <a:fillRect/>
                </a:stretch>
              </p:blipFill>
              <p:spPr>
                <a:xfrm>
                  <a:off x="4847859" y="4981560"/>
                  <a:ext cx="1173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147" name="筆跡 146">
                  <a:extLst>
                    <a:ext uri="{FF2B5EF4-FFF2-40B4-BE49-F238E27FC236}">
                      <a16:creationId xmlns:a16="http://schemas.microsoft.com/office/drawing/2014/main" id="{29A0F2AE-17CC-4D01-9352-6E1EF2031652}"/>
                    </a:ext>
                  </a:extLst>
                </p14:cNvPr>
                <p14:cNvContentPartPr/>
                <p14:nvPr/>
              </p14:nvContentPartPr>
              <p14:xfrm>
                <a:off x="4996539" y="5059320"/>
                <a:ext cx="69480" cy="10800"/>
              </p14:xfrm>
            </p:contentPart>
          </mc:Choice>
          <mc:Fallback xmlns="">
            <p:pic>
              <p:nvPicPr>
                <p:cNvPr id="147" name="筆跡 146">
                  <a:extLst>
                    <a:ext uri="{FF2B5EF4-FFF2-40B4-BE49-F238E27FC236}">
                      <a16:creationId xmlns:a16="http://schemas.microsoft.com/office/drawing/2014/main" id="{29A0F2AE-17CC-4D01-9352-6E1EF2031652}"/>
                    </a:ext>
                  </a:extLst>
                </p:cNvPr>
                <p:cNvPicPr/>
                <p:nvPr/>
              </p:nvPicPr>
              <p:blipFill>
                <a:blip r:embed="rId363"/>
                <a:stretch>
                  <a:fillRect/>
                </a:stretch>
              </p:blipFill>
              <p:spPr>
                <a:xfrm>
                  <a:off x="4987899" y="5050680"/>
                  <a:ext cx="8712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148" name="筆跡 147">
                  <a:extLst>
                    <a:ext uri="{FF2B5EF4-FFF2-40B4-BE49-F238E27FC236}">
                      <a16:creationId xmlns:a16="http://schemas.microsoft.com/office/drawing/2014/main" id="{A14080A5-0011-4517-8CB3-73A38D91B924}"/>
                    </a:ext>
                  </a:extLst>
                </p14:cNvPr>
                <p14:cNvContentPartPr/>
                <p14:nvPr/>
              </p14:nvContentPartPr>
              <p14:xfrm>
                <a:off x="5005539" y="5095680"/>
                <a:ext cx="58680" cy="7920"/>
              </p14:xfrm>
            </p:contentPart>
          </mc:Choice>
          <mc:Fallback xmlns="">
            <p:pic>
              <p:nvPicPr>
                <p:cNvPr id="148" name="筆跡 147">
                  <a:extLst>
                    <a:ext uri="{FF2B5EF4-FFF2-40B4-BE49-F238E27FC236}">
                      <a16:creationId xmlns:a16="http://schemas.microsoft.com/office/drawing/2014/main" id="{A14080A5-0011-4517-8CB3-73A38D91B924}"/>
                    </a:ext>
                  </a:extLst>
                </p:cNvPr>
                <p:cNvPicPr/>
                <p:nvPr/>
              </p:nvPicPr>
              <p:blipFill>
                <a:blip r:embed="rId365"/>
                <a:stretch>
                  <a:fillRect/>
                </a:stretch>
              </p:blipFill>
              <p:spPr>
                <a:xfrm>
                  <a:off x="4996539" y="5086680"/>
                  <a:ext cx="763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149" name="筆跡 148">
                  <a:extLst>
                    <a:ext uri="{FF2B5EF4-FFF2-40B4-BE49-F238E27FC236}">
                      <a16:creationId xmlns:a16="http://schemas.microsoft.com/office/drawing/2014/main" id="{286D40CC-A496-4D68-BE4D-105DF6A4B5BB}"/>
                    </a:ext>
                  </a:extLst>
                </p14:cNvPr>
                <p14:cNvContentPartPr/>
                <p14:nvPr/>
              </p14:nvContentPartPr>
              <p14:xfrm>
                <a:off x="5097699" y="4987320"/>
                <a:ext cx="97200" cy="157680"/>
              </p14:xfrm>
            </p:contentPart>
          </mc:Choice>
          <mc:Fallback xmlns="">
            <p:pic>
              <p:nvPicPr>
                <p:cNvPr id="149" name="筆跡 148">
                  <a:extLst>
                    <a:ext uri="{FF2B5EF4-FFF2-40B4-BE49-F238E27FC236}">
                      <a16:creationId xmlns:a16="http://schemas.microsoft.com/office/drawing/2014/main" id="{286D40CC-A496-4D68-BE4D-105DF6A4B5BB}"/>
                    </a:ext>
                  </a:extLst>
                </p:cNvPr>
                <p:cNvPicPr/>
                <p:nvPr/>
              </p:nvPicPr>
              <p:blipFill>
                <a:blip r:embed="rId367"/>
                <a:stretch>
                  <a:fillRect/>
                </a:stretch>
              </p:blipFill>
              <p:spPr>
                <a:xfrm>
                  <a:off x="5088699" y="4978320"/>
                  <a:ext cx="114840" cy="175320"/>
                </a:xfrm>
                <a:prstGeom prst="rect">
                  <a:avLst/>
                </a:prstGeom>
              </p:spPr>
            </p:pic>
          </mc:Fallback>
        </mc:AlternateContent>
      </p:grpSp>
      <p:grpSp>
        <p:nvGrpSpPr>
          <p:cNvPr id="169" name="群組 168">
            <a:extLst>
              <a:ext uri="{FF2B5EF4-FFF2-40B4-BE49-F238E27FC236}">
                <a16:creationId xmlns:a16="http://schemas.microsoft.com/office/drawing/2014/main" id="{2A0F9BF6-99B7-4F1B-9FEB-0FB103BBEF70}"/>
              </a:ext>
            </a:extLst>
          </p:cNvPr>
          <p:cNvGrpSpPr/>
          <p:nvPr/>
        </p:nvGrpSpPr>
        <p:grpSpPr>
          <a:xfrm>
            <a:off x="4884219" y="5350920"/>
            <a:ext cx="466200" cy="156240"/>
            <a:chOff x="4884219" y="5350920"/>
            <a:chExt cx="466200" cy="156240"/>
          </a:xfrm>
        </p:grpSpPr>
        <mc:AlternateContent xmlns:mc="http://schemas.openxmlformats.org/markup-compatibility/2006" xmlns:p14="http://schemas.microsoft.com/office/powerpoint/2010/main">
          <mc:Choice Requires="p14">
            <p:contentPart p14:bwMode="auto" r:id="rId368">
              <p14:nvContentPartPr>
                <p14:cNvPr id="151" name="筆跡 150">
                  <a:extLst>
                    <a:ext uri="{FF2B5EF4-FFF2-40B4-BE49-F238E27FC236}">
                      <a16:creationId xmlns:a16="http://schemas.microsoft.com/office/drawing/2014/main" id="{FF212A81-F7F5-4F80-B672-39F9C675FEDE}"/>
                    </a:ext>
                  </a:extLst>
                </p14:cNvPr>
                <p14:cNvContentPartPr/>
                <p14:nvPr/>
              </p14:nvContentPartPr>
              <p14:xfrm>
                <a:off x="5275899" y="5416080"/>
                <a:ext cx="74520" cy="7560"/>
              </p14:xfrm>
            </p:contentPart>
          </mc:Choice>
          <mc:Fallback xmlns="">
            <p:pic>
              <p:nvPicPr>
                <p:cNvPr id="151" name="筆跡 150">
                  <a:extLst>
                    <a:ext uri="{FF2B5EF4-FFF2-40B4-BE49-F238E27FC236}">
                      <a16:creationId xmlns:a16="http://schemas.microsoft.com/office/drawing/2014/main" id="{FF212A81-F7F5-4F80-B672-39F9C675FEDE}"/>
                    </a:ext>
                  </a:extLst>
                </p:cNvPr>
                <p:cNvPicPr/>
                <p:nvPr/>
              </p:nvPicPr>
              <p:blipFill>
                <a:blip r:embed="rId369"/>
                <a:stretch>
                  <a:fillRect/>
                </a:stretch>
              </p:blipFill>
              <p:spPr>
                <a:xfrm>
                  <a:off x="5267259" y="5407440"/>
                  <a:ext cx="9216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152" name="筆跡 151">
                  <a:extLst>
                    <a:ext uri="{FF2B5EF4-FFF2-40B4-BE49-F238E27FC236}">
                      <a16:creationId xmlns:a16="http://schemas.microsoft.com/office/drawing/2014/main" id="{D2916B95-76A7-411E-88CA-587D534B9A4F}"/>
                    </a:ext>
                  </a:extLst>
                </p14:cNvPr>
                <p14:cNvContentPartPr/>
                <p14:nvPr/>
              </p14:nvContentPartPr>
              <p14:xfrm>
                <a:off x="4884219" y="5350920"/>
                <a:ext cx="107640" cy="156240"/>
              </p14:xfrm>
            </p:contentPart>
          </mc:Choice>
          <mc:Fallback xmlns="">
            <p:pic>
              <p:nvPicPr>
                <p:cNvPr id="152" name="筆跡 151">
                  <a:extLst>
                    <a:ext uri="{FF2B5EF4-FFF2-40B4-BE49-F238E27FC236}">
                      <a16:creationId xmlns:a16="http://schemas.microsoft.com/office/drawing/2014/main" id="{D2916B95-76A7-411E-88CA-587D534B9A4F}"/>
                    </a:ext>
                  </a:extLst>
                </p:cNvPr>
                <p:cNvPicPr/>
                <p:nvPr/>
              </p:nvPicPr>
              <p:blipFill>
                <a:blip r:embed="rId371"/>
                <a:stretch>
                  <a:fillRect/>
                </a:stretch>
              </p:blipFill>
              <p:spPr>
                <a:xfrm>
                  <a:off x="4875219" y="5342280"/>
                  <a:ext cx="1252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153" name="筆跡 152">
                  <a:extLst>
                    <a:ext uri="{FF2B5EF4-FFF2-40B4-BE49-F238E27FC236}">
                      <a16:creationId xmlns:a16="http://schemas.microsoft.com/office/drawing/2014/main" id="{5DB58EA4-96E9-4BAD-B579-B8AF46606E2B}"/>
                    </a:ext>
                  </a:extLst>
                </p14:cNvPr>
                <p14:cNvContentPartPr/>
                <p14:nvPr/>
              </p14:nvContentPartPr>
              <p14:xfrm>
                <a:off x="5031819" y="5430840"/>
                <a:ext cx="48240" cy="2160"/>
              </p14:xfrm>
            </p:contentPart>
          </mc:Choice>
          <mc:Fallback xmlns="">
            <p:pic>
              <p:nvPicPr>
                <p:cNvPr id="153" name="筆跡 152">
                  <a:extLst>
                    <a:ext uri="{FF2B5EF4-FFF2-40B4-BE49-F238E27FC236}">
                      <a16:creationId xmlns:a16="http://schemas.microsoft.com/office/drawing/2014/main" id="{5DB58EA4-96E9-4BAD-B579-B8AF46606E2B}"/>
                    </a:ext>
                  </a:extLst>
                </p:cNvPr>
                <p:cNvPicPr/>
                <p:nvPr/>
              </p:nvPicPr>
              <p:blipFill>
                <a:blip r:embed="rId373"/>
                <a:stretch>
                  <a:fillRect/>
                </a:stretch>
              </p:blipFill>
              <p:spPr>
                <a:xfrm>
                  <a:off x="5023179" y="5421840"/>
                  <a:ext cx="658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154" name="筆跡 153">
                  <a:extLst>
                    <a:ext uri="{FF2B5EF4-FFF2-40B4-BE49-F238E27FC236}">
                      <a16:creationId xmlns:a16="http://schemas.microsoft.com/office/drawing/2014/main" id="{8A46BF4C-4EC9-42CE-952A-9BB529BAAAEF}"/>
                    </a:ext>
                  </a:extLst>
                </p14:cNvPr>
                <p14:cNvContentPartPr/>
                <p14:nvPr/>
              </p14:nvContentPartPr>
              <p14:xfrm>
                <a:off x="5030019" y="5456040"/>
                <a:ext cx="74880" cy="43560"/>
              </p14:xfrm>
            </p:contentPart>
          </mc:Choice>
          <mc:Fallback xmlns="">
            <p:pic>
              <p:nvPicPr>
                <p:cNvPr id="154" name="筆跡 153">
                  <a:extLst>
                    <a:ext uri="{FF2B5EF4-FFF2-40B4-BE49-F238E27FC236}">
                      <a16:creationId xmlns:a16="http://schemas.microsoft.com/office/drawing/2014/main" id="{8A46BF4C-4EC9-42CE-952A-9BB529BAAAEF}"/>
                    </a:ext>
                  </a:extLst>
                </p:cNvPr>
                <p:cNvPicPr/>
                <p:nvPr/>
              </p:nvPicPr>
              <p:blipFill>
                <a:blip r:embed="rId375"/>
                <a:stretch>
                  <a:fillRect/>
                </a:stretch>
              </p:blipFill>
              <p:spPr>
                <a:xfrm>
                  <a:off x="5021019" y="5447400"/>
                  <a:ext cx="9252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155" name="筆跡 154">
                  <a:extLst>
                    <a:ext uri="{FF2B5EF4-FFF2-40B4-BE49-F238E27FC236}">
                      <a16:creationId xmlns:a16="http://schemas.microsoft.com/office/drawing/2014/main" id="{0AB2AC31-526D-4BF2-B834-B524409E62D4}"/>
                    </a:ext>
                  </a:extLst>
                </p14:cNvPr>
                <p14:cNvContentPartPr/>
                <p14:nvPr/>
              </p14:nvContentPartPr>
              <p14:xfrm>
                <a:off x="5120379" y="5410320"/>
                <a:ext cx="72720" cy="96840"/>
              </p14:xfrm>
            </p:contentPart>
          </mc:Choice>
          <mc:Fallback xmlns="">
            <p:pic>
              <p:nvPicPr>
                <p:cNvPr id="155" name="筆跡 154">
                  <a:extLst>
                    <a:ext uri="{FF2B5EF4-FFF2-40B4-BE49-F238E27FC236}">
                      <a16:creationId xmlns:a16="http://schemas.microsoft.com/office/drawing/2014/main" id="{0AB2AC31-526D-4BF2-B834-B524409E62D4}"/>
                    </a:ext>
                  </a:extLst>
                </p:cNvPr>
                <p:cNvPicPr/>
                <p:nvPr/>
              </p:nvPicPr>
              <p:blipFill>
                <a:blip r:embed="rId377"/>
                <a:stretch>
                  <a:fillRect/>
                </a:stretch>
              </p:blipFill>
              <p:spPr>
                <a:xfrm>
                  <a:off x="5111739" y="5401680"/>
                  <a:ext cx="90360" cy="114480"/>
                </a:xfrm>
                <a:prstGeom prst="rect">
                  <a:avLst/>
                </a:prstGeom>
              </p:spPr>
            </p:pic>
          </mc:Fallback>
        </mc:AlternateContent>
      </p:grpSp>
      <p:grpSp>
        <p:nvGrpSpPr>
          <p:cNvPr id="168" name="群組 167">
            <a:extLst>
              <a:ext uri="{FF2B5EF4-FFF2-40B4-BE49-F238E27FC236}">
                <a16:creationId xmlns:a16="http://schemas.microsoft.com/office/drawing/2014/main" id="{2916C94A-06F9-47B1-870A-A7C4074A02F7}"/>
              </a:ext>
            </a:extLst>
          </p:cNvPr>
          <p:cNvGrpSpPr/>
          <p:nvPr/>
        </p:nvGrpSpPr>
        <p:grpSpPr>
          <a:xfrm>
            <a:off x="4918059" y="5775000"/>
            <a:ext cx="462600" cy="239400"/>
            <a:chOff x="4918059" y="5775000"/>
            <a:chExt cx="462600" cy="239400"/>
          </a:xfrm>
        </p:grpSpPr>
        <mc:AlternateContent xmlns:mc="http://schemas.openxmlformats.org/markup-compatibility/2006" xmlns:p14="http://schemas.microsoft.com/office/powerpoint/2010/main">
          <mc:Choice Requires="p14">
            <p:contentPart p14:bwMode="auto" r:id="rId378">
              <p14:nvContentPartPr>
                <p14:cNvPr id="156" name="筆跡 155">
                  <a:extLst>
                    <a:ext uri="{FF2B5EF4-FFF2-40B4-BE49-F238E27FC236}">
                      <a16:creationId xmlns:a16="http://schemas.microsoft.com/office/drawing/2014/main" id="{49D3B93A-660E-4312-94CE-25C672C25D0A}"/>
                    </a:ext>
                  </a:extLst>
                </p14:cNvPr>
                <p14:cNvContentPartPr/>
                <p14:nvPr/>
              </p14:nvContentPartPr>
              <p14:xfrm>
                <a:off x="5283099" y="5775000"/>
                <a:ext cx="97560" cy="20520"/>
              </p14:xfrm>
            </p:contentPart>
          </mc:Choice>
          <mc:Fallback xmlns="">
            <p:pic>
              <p:nvPicPr>
                <p:cNvPr id="156" name="筆跡 155">
                  <a:extLst>
                    <a:ext uri="{FF2B5EF4-FFF2-40B4-BE49-F238E27FC236}">
                      <a16:creationId xmlns:a16="http://schemas.microsoft.com/office/drawing/2014/main" id="{49D3B93A-660E-4312-94CE-25C672C25D0A}"/>
                    </a:ext>
                  </a:extLst>
                </p:cNvPr>
                <p:cNvPicPr/>
                <p:nvPr/>
              </p:nvPicPr>
              <p:blipFill>
                <a:blip r:embed="rId379"/>
                <a:stretch>
                  <a:fillRect/>
                </a:stretch>
              </p:blipFill>
              <p:spPr>
                <a:xfrm>
                  <a:off x="5274459" y="5766000"/>
                  <a:ext cx="1152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157" name="筆跡 156">
                  <a:extLst>
                    <a:ext uri="{FF2B5EF4-FFF2-40B4-BE49-F238E27FC236}">
                      <a16:creationId xmlns:a16="http://schemas.microsoft.com/office/drawing/2014/main" id="{B79618B8-2A72-4E6E-8447-02F59B33CFEC}"/>
                    </a:ext>
                  </a:extLst>
                </p14:cNvPr>
                <p14:cNvContentPartPr/>
                <p14:nvPr/>
              </p14:nvContentPartPr>
              <p14:xfrm>
                <a:off x="4918059" y="5789400"/>
                <a:ext cx="105480" cy="150840"/>
              </p14:xfrm>
            </p:contentPart>
          </mc:Choice>
          <mc:Fallback xmlns="">
            <p:pic>
              <p:nvPicPr>
                <p:cNvPr id="157" name="筆跡 156">
                  <a:extLst>
                    <a:ext uri="{FF2B5EF4-FFF2-40B4-BE49-F238E27FC236}">
                      <a16:creationId xmlns:a16="http://schemas.microsoft.com/office/drawing/2014/main" id="{B79618B8-2A72-4E6E-8447-02F59B33CFEC}"/>
                    </a:ext>
                  </a:extLst>
                </p:cNvPr>
                <p:cNvPicPr/>
                <p:nvPr/>
              </p:nvPicPr>
              <p:blipFill>
                <a:blip r:embed="rId381"/>
                <a:stretch>
                  <a:fillRect/>
                </a:stretch>
              </p:blipFill>
              <p:spPr>
                <a:xfrm>
                  <a:off x="4909059" y="5780760"/>
                  <a:ext cx="1231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164" name="筆跡 163">
                  <a:extLst>
                    <a:ext uri="{FF2B5EF4-FFF2-40B4-BE49-F238E27FC236}">
                      <a16:creationId xmlns:a16="http://schemas.microsoft.com/office/drawing/2014/main" id="{4CE10059-073E-4D4A-A43D-5A5830C222EB}"/>
                    </a:ext>
                  </a:extLst>
                </p14:cNvPr>
                <p14:cNvContentPartPr/>
                <p14:nvPr/>
              </p14:nvContentPartPr>
              <p14:xfrm>
                <a:off x="5065659" y="5865360"/>
                <a:ext cx="55080" cy="3240"/>
              </p14:xfrm>
            </p:contentPart>
          </mc:Choice>
          <mc:Fallback xmlns="">
            <p:pic>
              <p:nvPicPr>
                <p:cNvPr id="164" name="筆跡 163">
                  <a:extLst>
                    <a:ext uri="{FF2B5EF4-FFF2-40B4-BE49-F238E27FC236}">
                      <a16:creationId xmlns:a16="http://schemas.microsoft.com/office/drawing/2014/main" id="{4CE10059-073E-4D4A-A43D-5A5830C222EB}"/>
                    </a:ext>
                  </a:extLst>
                </p:cNvPr>
                <p:cNvPicPr/>
                <p:nvPr/>
              </p:nvPicPr>
              <p:blipFill>
                <a:blip r:embed="rId383"/>
                <a:stretch>
                  <a:fillRect/>
                </a:stretch>
              </p:blipFill>
              <p:spPr>
                <a:xfrm>
                  <a:off x="5056659" y="5856720"/>
                  <a:ext cx="727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165" name="筆跡 164">
                  <a:extLst>
                    <a:ext uri="{FF2B5EF4-FFF2-40B4-BE49-F238E27FC236}">
                      <a16:creationId xmlns:a16="http://schemas.microsoft.com/office/drawing/2014/main" id="{C730AA80-E3DA-4597-97AE-01AF696DA097}"/>
                    </a:ext>
                  </a:extLst>
                </p14:cNvPr>
                <p14:cNvContentPartPr/>
                <p14:nvPr/>
              </p14:nvContentPartPr>
              <p14:xfrm>
                <a:off x="5053059" y="5894520"/>
                <a:ext cx="83520" cy="27000"/>
              </p14:xfrm>
            </p:contentPart>
          </mc:Choice>
          <mc:Fallback xmlns="">
            <p:pic>
              <p:nvPicPr>
                <p:cNvPr id="165" name="筆跡 164">
                  <a:extLst>
                    <a:ext uri="{FF2B5EF4-FFF2-40B4-BE49-F238E27FC236}">
                      <a16:creationId xmlns:a16="http://schemas.microsoft.com/office/drawing/2014/main" id="{C730AA80-E3DA-4597-97AE-01AF696DA097}"/>
                    </a:ext>
                  </a:extLst>
                </p:cNvPr>
                <p:cNvPicPr/>
                <p:nvPr/>
              </p:nvPicPr>
              <p:blipFill>
                <a:blip r:embed="rId385"/>
                <a:stretch>
                  <a:fillRect/>
                </a:stretch>
              </p:blipFill>
              <p:spPr>
                <a:xfrm>
                  <a:off x="5044419" y="5885520"/>
                  <a:ext cx="10116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166" name="筆跡 165">
                  <a:extLst>
                    <a:ext uri="{FF2B5EF4-FFF2-40B4-BE49-F238E27FC236}">
                      <a16:creationId xmlns:a16="http://schemas.microsoft.com/office/drawing/2014/main" id="{A52544B7-ADF4-4EA0-ACE0-E85CE6DB2028}"/>
                    </a:ext>
                  </a:extLst>
                </p14:cNvPr>
                <p14:cNvContentPartPr/>
                <p14:nvPr/>
              </p14:nvContentPartPr>
              <p14:xfrm>
                <a:off x="5166459" y="5843760"/>
                <a:ext cx="87120" cy="89280"/>
              </p14:xfrm>
            </p:contentPart>
          </mc:Choice>
          <mc:Fallback xmlns="">
            <p:pic>
              <p:nvPicPr>
                <p:cNvPr id="166" name="筆跡 165">
                  <a:extLst>
                    <a:ext uri="{FF2B5EF4-FFF2-40B4-BE49-F238E27FC236}">
                      <a16:creationId xmlns:a16="http://schemas.microsoft.com/office/drawing/2014/main" id="{A52544B7-ADF4-4EA0-ACE0-E85CE6DB2028}"/>
                    </a:ext>
                  </a:extLst>
                </p:cNvPr>
                <p:cNvPicPr/>
                <p:nvPr/>
              </p:nvPicPr>
              <p:blipFill>
                <a:blip r:embed="rId387"/>
                <a:stretch>
                  <a:fillRect/>
                </a:stretch>
              </p:blipFill>
              <p:spPr>
                <a:xfrm>
                  <a:off x="5157459" y="5835120"/>
                  <a:ext cx="10476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167" name="筆跡 166">
                  <a:extLst>
                    <a:ext uri="{FF2B5EF4-FFF2-40B4-BE49-F238E27FC236}">
                      <a16:creationId xmlns:a16="http://schemas.microsoft.com/office/drawing/2014/main" id="{19E27564-8377-4F64-82DE-01DE334649E6}"/>
                    </a:ext>
                  </a:extLst>
                </p14:cNvPr>
                <p14:cNvContentPartPr/>
                <p14:nvPr/>
              </p14:nvContentPartPr>
              <p14:xfrm>
                <a:off x="5168259" y="5847360"/>
                <a:ext cx="55080" cy="167040"/>
              </p14:xfrm>
            </p:contentPart>
          </mc:Choice>
          <mc:Fallback xmlns="">
            <p:pic>
              <p:nvPicPr>
                <p:cNvPr id="167" name="筆跡 166">
                  <a:extLst>
                    <a:ext uri="{FF2B5EF4-FFF2-40B4-BE49-F238E27FC236}">
                      <a16:creationId xmlns:a16="http://schemas.microsoft.com/office/drawing/2014/main" id="{19E27564-8377-4F64-82DE-01DE334649E6}"/>
                    </a:ext>
                  </a:extLst>
                </p:cNvPr>
                <p:cNvPicPr/>
                <p:nvPr/>
              </p:nvPicPr>
              <p:blipFill>
                <a:blip r:embed="rId389"/>
                <a:stretch>
                  <a:fillRect/>
                </a:stretch>
              </p:blipFill>
              <p:spPr>
                <a:xfrm>
                  <a:off x="5159259" y="5838720"/>
                  <a:ext cx="72720" cy="18468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伽瑪分布</a:t>
            </a:r>
            <a:r>
              <a:rPr lang="en-US" altLang="zh-TW" dirty="0"/>
              <a:t>(</a:t>
            </a:r>
            <a:r>
              <a:rPr lang="zh-TW" altLang="en-US" dirty="0"/>
              <a:t>續</a:t>
            </a:r>
            <a:r>
              <a:rPr lang="en-US" altLang="zh-TW" dirty="0"/>
              <a:t>)</a:t>
            </a:r>
            <a:endParaRPr lang="zh-TW" altLang="en-US" dirty="0"/>
          </a:p>
        </p:txBody>
      </p:sp>
      <p:pic>
        <p:nvPicPr>
          <p:cNvPr id="130050" name="Picture 2"/>
          <p:cNvPicPr>
            <a:picLocks noGrp="1" noChangeAspect="1" noChangeArrowheads="1"/>
          </p:cNvPicPr>
          <p:nvPr>
            <p:ph idx="1"/>
          </p:nvPr>
        </p:nvPicPr>
        <p:blipFill>
          <a:blip r:embed="rId2" cstate="print"/>
          <a:stretch>
            <a:fillRect/>
          </a:stretch>
        </p:blipFill>
        <p:spPr bwMode="auto">
          <a:xfrm>
            <a:off x="826381" y="1268413"/>
            <a:ext cx="7491237" cy="5113337"/>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F88C6319-BD6D-4906-8514-942D2B2C7BC9}"/>
              </a:ext>
            </a:extLst>
          </p:cNvPr>
          <p:cNvSpPr>
            <a:spLocks noGrp="1"/>
          </p:cNvSpPr>
          <p:nvPr>
            <p:ph type="sldNum" sz="quarter" idx="12"/>
          </p:nvPr>
        </p:nvSpPr>
        <p:spPr/>
        <p:txBody>
          <a:bodyPr/>
          <a:lstStyle/>
          <a:p>
            <a:fld id="{8632C2C5-20A0-4062-ADB6-29D76B962CAE}" type="slidenum">
              <a:rPr lang="zh-TW" altLang="en-US" smtClean="0"/>
              <a:pPr/>
              <a:t>56</a:t>
            </a:fld>
            <a:endParaRPr lang="zh-TW" altLang="en-US"/>
          </a:p>
        </p:txBody>
      </p:sp>
      <p:grpSp>
        <p:nvGrpSpPr>
          <p:cNvPr id="15" name="群組 14">
            <a:extLst>
              <a:ext uri="{FF2B5EF4-FFF2-40B4-BE49-F238E27FC236}">
                <a16:creationId xmlns:a16="http://schemas.microsoft.com/office/drawing/2014/main" id="{EBDE5619-CD8F-41D7-9C73-63E210DDE064}"/>
              </a:ext>
            </a:extLst>
          </p:cNvPr>
          <p:cNvGrpSpPr/>
          <p:nvPr/>
        </p:nvGrpSpPr>
        <p:grpSpPr>
          <a:xfrm>
            <a:off x="1506445" y="2000288"/>
            <a:ext cx="1410480" cy="618480"/>
            <a:chOff x="1506445" y="2000288"/>
            <a:chExt cx="1410480" cy="618480"/>
          </a:xfrm>
        </p:grpSpPr>
        <mc:AlternateContent xmlns:mc="http://schemas.openxmlformats.org/markup-compatibility/2006" xmlns:p14="http://schemas.microsoft.com/office/powerpoint/2010/main">
          <mc:Choice Requires="p14">
            <p:contentPart p14:bwMode="auto" r:id="rId3">
              <p14:nvContentPartPr>
                <p14:cNvPr id="4" name="筆跡 3">
                  <a:extLst>
                    <a:ext uri="{FF2B5EF4-FFF2-40B4-BE49-F238E27FC236}">
                      <a16:creationId xmlns:a16="http://schemas.microsoft.com/office/drawing/2014/main" id="{761CE82A-E616-4FD9-BA32-95A771CB2326}"/>
                    </a:ext>
                  </a:extLst>
                </p14:cNvPr>
                <p14:cNvContentPartPr/>
                <p14:nvPr/>
              </p14:nvContentPartPr>
              <p14:xfrm>
                <a:off x="1506445" y="2276408"/>
                <a:ext cx="369360" cy="342360"/>
              </p14:xfrm>
            </p:contentPart>
          </mc:Choice>
          <mc:Fallback xmlns="">
            <p:pic>
              <p:nvPicPr>
                <p:cNvPr id="4" name="筆跡 3">
                  <a:extLst>
                    <a:ext uri="{FF2B5EF4-FFF2-40B4-BE49-F238E27FC236}">
                      <a16:creationId xmlns:a16="http://schemas.microsoft.com/office/drawing/2014/main" id="{761CE82A-E616-4FD9-BA32-95A771CB2326}"/>
                    </a:ext>
                  </a:extLst>
                </p:cNvPr>
                <p:cNvPicPr/>
                <p:nvPr/>
              </p:nvPicPr>
              <p:blipFill>
                <a:blip r:embed="rId4"/>
                <a:stretch>
                  <a:fillRect/>
                </a:stretch>
              </p:blipFill>
              <p:spPr>
                <a:xfrm>
                  <a:off x="1497805" y="2267408"/>
                  <a:ext cx="387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筆跡 4">
                  <a:extLst>
                    <a:ext uri="{FF2B5EF4-FFF2-40B4-BE49-F238E27FC236}">
                      <a16:creationId xmlns:a16="http://schemas.microsoft.com/office/drawing/2014/main" id="{AEC67E77-7000-49A1-A1BD-BF526DF6709F}"/>
                    </a:ext>
                  </a:extLst>
                </p14:cNvPr>
                <p14:cNvContentPartPr/>
                <p14:nvPr/>
              </p14:nvContentPartPr>
              <p14:xfrm>
                <a:off x="1524805" y="2492768"/>
                <a:ext cx="151560" cy="126000"/>
              </p14:xfrm>
            </p:contentPart>
          </mc:Choice>
          <mc:Fallback xmlns="">
            <p:pic>
              <p:nvPicPr>
                <p:cNvPr id="5" name="筆跡 4">
                  <a:extLst>
                    <a:ext uri="{FF2B5EF4-FFF2-40B4-BE49-F238E27FC236}">
                      <a16:creationId xmlns:a16="http://schemas.microsoft.com/office/drawing/2014/main" id="{AEC67E77-7000-49A1-A1BD-BF526DF6709F}"/>
                    </a:ext>
                  </a:extLst>
                </p:cNvPr>
                <p:cNvPicPr/>
                <p:nvPr/>
              </p:nvPicPr>
              <p:blipFill>
                <a:blip r:embed="rId6"/>
                <a:stretch>
                  <a:fillRect/>
                </a:stretch>
              </p:blipFill>
              <p:spPr>
                <a:xfrm>
                  <a:off x="1515805" y="2483768"/>
                  <a:ext cx="1692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筆跡 5">
                  <a:extLst>
                    <a:ext uri="{FF2B5EF4-FFF2-40B4-BE49-F238E27FC236}">
                      <a16:creationId xmlns:a16="http://schemas.microsoft.com/office/drawing/2014/main" id="{CD086FDC-781F-48C4-877A-E69BCFDBD382}"/>
                    </a:ext>
                  </a:extLst>
                </p14:cNvPr>
                <p14:cNvContentPartPr/>
                <p14:nvPr/>
              </p14:nvContentPartPr>
              <p14:xfrm>
                <a:off x="2032405" y="2114768"/>
                <a:ext cx="139680" cy="267120"/>
              </p14:xfrm>
            </p:contentPart>
          </mc:Choice>
          <mc:Fallback xmlns="">
            <p:pic>
              <p:nvPicPr>
                <p:cNvPr id="6" name="筆跡 5">
                  <a:extLst>
                    <a:ext uri="{FF2B5EF4-FFF2-40B4-BE49-F238E27FC236}">
                      <a16:creationId xmlns:a16="http://schemas.microsoft.com/office/drawing/2014/main" id="{CD086FDC-781F-48C4-877A-E69BCFDBD382}"/>
                    </a:ext>
                  </a:extLst>
                </p:cNvPr>
                <p:cNvPicPr/>
                <p:nvPr/>
              </p:nvPicPr>
              <p:blipFill>
                <a:blip r:embed="rId8"/>
                <a:stretch>
                  <a:fillRect/>
                </a:stretch>
              </p:blipFill>
              <p:spPr>
                <a:xfrm>
                  <a:off x="2023405" y="2106128"/>
                  <a:ext cx="15732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筆跡 6">
                  <a:extLst>
                    <a:ext uri="{FF2B5EF4-FFF2-40B4-BE49-F238E27FC236}">
                      <a16:creationId xmlns:a16="http://schemas.microsoft.com/office/drawing/2014/main" id="{CF48AC92-5BC4-40D1-B7B5-59CB7D45A25E}"/>
                    </a:ext>
                  </a:extLst>
                </p14:cNvPr>
                <p14:cNvContentPartPr/>
                <p14:nvPr/>
              </p14:nvContentPartPr>
              <p14:xfrm>
                <a:off x="2002525" y="2145728"/>
                <a:ext cx="128160" cy="224640"/>
              </p14:xfrm>
            </p:contentPart>
          </mc:Choice>
          <mc:Fallback xmlns="">
            <p:pic>
              <p:nvPicPr>
                <p:cNvPr id="7" name="筆跡 6">
                  <a:extLst>
                    <a:ext uri="{FF2B5EF4-FFF2-40B4-BE49-F238E27FC236}">
                      <a16:creationId xmlns:a16="http://schemas.microsoft.com/office/drawing/2014/main" id="{CF48AC92-5BC4-40D1-B7B5-59CB7D45A25E}"/>
                    </a:ext>
                  </a:extLst>
                </p:cNvPr>
                <p:cNvPicPr/>
                <p:nvPr/>
              </p:nvPicPr>
              <p:blipFill>
                <a:blip r:embed="rId10"/>
                <a:stretch>
                  <a:fillRect/>
                </a:stretch>
              </p:blipFill>
              <p:spPr>
                <a:xfrm>
                  <a:off x="1993885" y="2136728"/>
                  <a:ext cx="14580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筆跡 7">
                  <a:extLst>
                    <a:ext uri="{FF2B5EF4-FFF2-40B4-BE49-F238E27FC236}">
                      <a16:creationId xmlns:a16="http://schemas.microsoft.com/office/drawing/2014/main" id="{1900C0AD-2931-4A6E-9846-3D543DC9C94B}"/>
                    </a:ext>
                  </a:extLst>
                </p14:cNvPr>
                <p14:cNvContentPartPr/>
                <p14:nvPr/>
              </p14:nvContentPartPr>
              <p14:xfrm>
                <a:off x="2191885" y="2033768"/>
                <a:ext cx="65880" cy="91800"/>
              </p14:xfrm>
            </p:contentPart>
          </mc:Choice>
          <mc:Fallback xmlns="">
            <p:pic>
              <p:nvPicPr>
                <p:cNvPr id="8" name="筆跡 7">
                  <a:extLst>
                    <a:ext uri="{FF2B5EF4-FFF2-40B4-BE49-F238E27FC236}">
                      <a16:creationId xmlns:a16="http://schemas.microsoft.com/office/drawing/2014/main" id="{1900C0AD-2931-4A6E-9846-3D543DC9C94B}"/>
                    </a:ext>
                  </a:extLst>
                </p:cNvPr>
                <p:cNvPicPr/>
                <p:nvPr/>
              </p:nvPicPr>
              <p:blipFill>
                <a:blip r:embed="rId12"/>
                <a:stretch>
                  <a:fillRect/>
                </a:stretch>
              </p:blipFill>
              <p:spPr>
                <a:xfrm>
                  <a:off x="2183245" y="2025128"/>
                  <a:ext cx="8352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筆跡 8">
                  <a:extLst>
                    <a:ext uri="{FF2B5EF4-FFF2-40B4-BE49-F238E27FC236}">
                      <a16:creationId xmlns:a16="http://schemas.microsoft.com/office/drawing/2014/main" id="{BFAA4D50-0DAC-4792-8B28-F4243571026B}"/>
                    </a:ext>
                  </a:extLst>
                </p14:cNvPr>
                <p14:cNvContentPartPr/>
                <p14:nvPr/>
              </p14:nvContentPartPr>
              <p14:xfrm>
                <a:off x="2272165" y="2255168"/>
                <a:ext cx="18720" cy="19080"/>
              </p14:xfrm>
            </p:contentPart>
          </mc:Choice>
          <mc:Fallback xmlns="">
            <p:pic>
              <p:nvPicPr>
                <p:cNvPr id="9" name="筆跡 8">
                  <a:extLst>
                    <a:ext uri="{FF2B5EF4-FFF2-40B4-BE49-F238E27FC236}">
                      <a16:creationId xmlns:a16="http://schemas.microsoft.com/office/drawing/2014/main" id="{BFAA4D50-0DAC-4792-8B28-F4243571026B}"/>
                    </a:ext>
                  </a:extLst>
                </p:cNvPr>
                <p:cNvPicPr/>
                <p:nvPr/>
              </p:nvPicPr>
              <p:blipFill>
                <a:blip r:embed="rId14"/>
                <a:stretch>
                  <a:fillRect/>
                </a:stretch>
              </p:blipFill>
              <p:spPr>
                <a:xfrm>
                  <a:off x="2263525" y="2246528"/>
                  <a:ext cx="363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筆跡 9">
                  <a:extLst>
                    <a:ext uri="{FF2B5EF4-FFF2-40B4-BE49-F238E27FC236}">
                      <a16:creationId xmlns:a16="http://schemas.microsoft.com/office/drawing/2014/main" id="{5F915B1E-F5A7-4A7A-B744-744C1C2D07D9}"/>
                    </a:ext>
                  </a:extLst>
                </p14:cNvPr>
                <p14:cNvContentPartPr/>
                <p14:nvPr/>
              </p14:nvContentPartPr>
              <p14:xfrm>
                <a:off x="2403565" y="2190008"/>
                <a:ext cx="280080" cy="196920"/>
              </p14:xfrm>
            </p:contentPart>
          </mc:Choice>
          <mc:Fallback xmlns="">
            <p:pic>
              <p:nvPicPr>
                <p:cNvPr id="10" name="筆跡 9">
                  <a:extLst>
                    <a:ext uri="{FF2B5EF4-FFF2-40B4-BE49-F238E27FC236}">
                      <a16:creationId xmlns:a16="http://schemas.microsoft.com/office/drawing/2014/main" id="{5F915B1E-F5A7-4A7A-B744-744C1C2D07D9}"/>
                    </a:ext>
                  </a:extLst>
                </p:cNvPr>
                <p:cNvPicPr/>
                <p:nvPr/>
              </p:nvPicPr>
              <p:blipFill>
                <a:blip r:embed="rId16"/>
                <a:stretch>
                  <a:fillRect/>
                </a:stretch>
              </p:blipFill>
              <p:spPr>
                <a:xfrm>
                  <a:off x="2394925" y="2181368"/>
                  <a:ext cx="29772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筆跡 10">
                  <a:extLst>
                    <a:ext uri="{FF2B5EF4-FFF2-40B4-BE49-F238E27FC236}">
                      <a16:creationId xmlns:a16="http://schemas.microsoft.com/office/drawing/2014/main" id="{EE4BED2F-3C41-4DCA-9E09-CF47750D6870}"/>
                    </a:ext>
                  </a:extLst>
                </p14:cNvPr>
                <p14:cNvContentPartPr/>
                <p14:nvPr/>
              </p14:nvContentPartPr>
              <p14:xfrm>
                <a:off x="2630725" y="2065808"/>
                <a:ext cx="137520" cy="7200"/>
              </p14:xfrm>
            </p:contentPart>
          </mc:Choice>
          <mc:Fallback xmlns="">
            <p:pic>
              <p:nvPicPr>
                <p:cNvPr id="11" name="筆跡 10">
                  <a:extLst>
                    <a:ext uri="{FF2B5EF4-FFF2-40B4-BE49-F238E27FC236}">
                      <a16:creationId xmlns:a16="http://schemas.microsoft.com/office/drawing/2014/main" id="{EE4BED2F-3C41-4DCA-9E09-CF47750D6870}"/>
                    </a:ext>
                  </a:extLst>
                </p:cNvPr>
                <p:cNvPicPr/>
                <p:nvPr/>
              </p:nvPicPr>
              <p:blipFill>
                <a:blip r:embed="rId18"/>
                <a:stretch>
                  <a:fillRect/>
                </a:stretch>
              </p:blipFill>
              <p:spPr>
                <a:xfrm>
                  <a:off x="2622085" y="2056808"/>
                  <a:ext cx="15516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筆跡 11">
                  <a:extLst>
                    <a:ext uri="{FF2B5EF4-FFF2-40B4-BE49-F238E27FC236}">
                      <a16:creationId xmlns:a16="http://schemas.microsoft.com/office/drawing/2014/main" id="{80EC0ED9-32C1-49F3-BCD0-D94E97F3829B}"/>
                    </a:ext>
                  </a:extLst>
                </p14:cNvPr>
                <p14:cNvContentPartPr/>
                <p14:nvPr/>
              </p14:nvContentPartPr>
              <p14:xfrm>
                <a:off x="2820445" y="2000288"/>
                <a:ext cx="96480" cy="128880"/>
              </p14:xfrm>
            </p:contentPart>
          </mc:Choice>
          <mc:Fallback xmlns="">
            <p:pic>
              <p:nvPicPr>
                <p:cNvPr id="12" name="筆跡 11">
                  <a:extLst>
                    <a:ext uri="{FF2B5EF4-FFF2-40B4-BE49-F238E27FC236}">
                      <a16:creationId xmlns:a16="http://schemas.microsoft.com/office/drawing/2014/main" id="{80EC0ED9-32C1-49F3-BCD0-D94E97F3829B}"/>
                    </a:ext>
                  </a:extLst>
                </p:cNvPr>
                <p:cNvPicPr/>
                <p:nvPr/>
              </p:nvPicPr>
              <p:blipFill>
                <a:blip r:embed="rId20"/>
                <a:stretch>
                  <a:fillRect/>
                </a:stretch>
              </p:blipFill>
              <p:spPr>
                <a:xfrm>
                  <a:off x="2811445" y="1991648"/>
                  <a:ext cx="11412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筆跡 12">
                  <a:extLst>
                    <a:ext uri="{FF2B5EF4-FFF2-40B4-BE49-F238E27FC236}">
                      <a16:creationId xmlns:a16="http://schemas.microsoft.com/office/drawing/2014/main" id="{969CB226-A32B-4871-8E69-E1DE7A1C6CAF}"/>
                    </a:ext>
                  </a:extLst>
                </p14:cNvPr>
                <p14:cNvContentPartPr/>
                <p14:nvPr/>
              </p14:nvContentPartPr>
              <p14:xfrm>
                <a:off x="2820445" y="2000288"/>
                <a:ext cx="360" cy="360"/>
              </p14:xfrm>
            </p:contentPart>
          </mc:Choice>
          <mc:Fallback xmlns="">
            <p:pic>
              <p:nvPicPr>
                <p:cNvPr id="13" name="筆跡 12">
                  <a:extLst>
                    <a:ext uri="{FF2B5EF4-FFF2-40B4-BE49-F238E27FC236}">
                      <a16:creationId xmlns:a16="http://schemas.microsoft.com/office/drawing/2014/main" id="{969CB226-A32B-4871-8E69-E1DE7A1C6CAF}"/>
                    </a:ext>
                  </a:extLst>
                </p:cNvPr>
                <p:cNvPicPr/>
                <p:nvPr/>
              </p:nvPicPr>
              <p:blipFill>
                <a:blip r:embed="rId22"/>
                <a:stretch>
                  <a:fillRect/>
                </a:stretch>
              </p:blipFill>
              <p:spPr>
                <a:xfrm>
                  <a:off x="2811445" y="199164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筆跡 13">
                  <a:extLst>
                    <a:ext uri="{FF2B5EF4-FFF2-40B4-BE49-F238E27FC236}">
                      <a16:creationId xmlns:a16="http://schemas.microsoft.com/office/drawing/2014/main" id="{5C7D5605-FD4A-4F3E-90F7-964CE8F10812}"/>
                    </a:ext>
                  </a:extLst>
                </p14:cNvPr>
                <p14:cNvContentPartPr/>
                <p14:nvPr/>
              </p14:nvContentPartPr>
              <p14:xfrm>
                <a:off x="2786245" y="2000288"/>
                <a:ext cx="122040" cy="156960"/>
              </p14:xfrm>
            </p:contentPart>
          </mc:Choice>
          <mc:Fallback xmlns="">
            <p:pic>
              <p:nvPicPr>
                <p:cNvPr id="14" name="筆跡 13">
                  <a:extLst>
                    <a:ext uri="{FF2B5EF4-FFF2-40B4-BE49-F238E27FC236}">
                      <a16:creationId xmlns:a16="http://schemas.microsoft.com/office/drawing/2014/main" id="{5C7D5605-FD4A-4F3E-90F7-964CE8F10812}"/>
                    </a:ext>
                  </a:extLst>
                </p:cNvPr>
                <p:cNvPicPr/>
                <p:nvPr/>
              </p:nvPicPr>
              <p:blipFill>
                <a:blip r:embed="rId24"/>
                <a:stretch>
                  <a:fillRect/>
                </a:stretch>
              </p:blipFill>
              <p:spPr>
                <a:xfrm>
                  <a:off x="2777245" y="1991648"/>
                  <a:ext cx="139680" cy="174600"/>
                </a:xfrm>
                <a:prstGeom prst="rect">
                  <a:avLst/>
                </a:prstGeom>
              </p:spPr>
            </p:pic>
          </mc:Fallback>
        </mc:AlternateContent>
      </p:grpSp>
      <p:grpSp>
        <p:nvGrpSpPr>
          <p:cNvPr id="28" name="群組 27">
            <a:extLst>
              <a:ext uri="{FF2B5EF4-FFF2-40B4-BE49-F238E27FC236}">
                <a16:creationId xmlns:a16="http://schemas.microsoft.com/office/drawing/2014/main" id="{5BA47BE9-1E49-48DF-93AF-5C50688E9F2C}"/>
              </a:ext>
            </a:extLst>
          </p:cNvPr>
          <p:cNvGrpSpPr/>
          <p:nvPr/>
        </p:nvGrpSpPr>
        <p:grpSpPr>
          <a:xfrm>
            <a:off x="2738365" y="3120608"/>
            <a:ext cx="1706760" cy="1107000"/>
            <a:chOff x="2738365" y="3120608"/>
            <a:chExt cx="1706760" cy="1107000"/>
          </a:xfrm>
        </p:grpSpPr>
        <mc:AlternateContent xmlns:mc="http://schemas.openxmlformats.org/markup-compatibility/2006" xmlns:p14="http://schemas.microsoft.com/office/powerpoint/2010/main">
          <mc:Choice Requires="p14">
            <p:contentPart p14:bwMode="auto" r:id="rId25">
              <p14:nvContentPartPr>
                <p14:cNvPr id="16" name="筆跡 15">
                  <a:extLst>
                    <a:ext uri="{FF2B5EF4-FFF2-40B4-BE49-F238E27FC236}">
                      <a16:creationId xmlns:a16="http://schemas.microsoft.com/office/drawing/2014/main" id="{9D71BB30-312D-4225-9DC1-D164E267DEFF}"/>
                    </a:ext>
                  </a:extLst>
                </p14:cNvPr>
                <p14:cNvContentPartPr/>
                <p14:nvPr/>
              </p14:nvContentPartPr>
              <p14:xfrm>
                <a:off x="2738365" y="3658808"/>
                <a:ext cx="468720" cy="568800"/>
              </p14:xfrm>
            </p:contentPart>
          </mc:Choice>
          <mc:Fallback xmlns="">
            <p:pic>
              <p:nvPicPr>
                <p:cNvPr id="16" name="筆跡 15">
                  <a:extLst>
                    <a:ext uri="{FF2B5EF4-FFF2-40B4-BE49-F238E27FC236}">
                      <a16:creationId xmlns:a16="http://schemas.microsoft.com/office/drawing/2014/main" id="{9D71BB30-312D-4225-9DC1-D164E267DEFF}"/>
                    </a:ext>
                  </a:extLst>
                </p:cNvPr>
                <p:cNvPicPr/>
                <p:nvPr/>
              </p:nvPicPr>
              <p:blipFill>
                <a:blip r:embed="rId26"/>
                <a:stretch>
                  <a:fillRect/>
                </a:stretch>
              </p:blipFill>
              <p:spPr>
                <a:xfrm>
                  <a:off x="2729365" y="3649808"/>
                  <a:ext cx="486360" cy="586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筆跡 16">
                  <a:extLst>
                    <a:ext uri="{FF2B5EF4-FFF2-40B4-BE49-F238E27FC236}">
                      <a16:creationId xmlns:a16="http://schemas.microsoft.com/office/drawing/2014/main" id="{36FAD933-9DE5-4ECF-92A9-BBC82B58491C}"/>
                    </a:ext>
                  </a:extLst>
                </p14:cNvPr>
                <p14:cNvContentPartPr/>
                <p14:nvPr/>
              </p14:nvContentPartPr>
              <p14:xfrm>
                <a:off x="2754205" y="4099088"/>
                <a:ext cx="231120" cy="105120"/>
              </p14:xfrm>
            </p:contentPart>
          </mc:Choice>
          <mc:Fallback xmlns="">
            <p:pic>
              <p:nvPicPr>
                <p:cNvPr id="17" name="筆跡 16">
                  <a:extLst>
                    <a:ext uri="{FF2B5EF4-FFF2-40B4-BE49-F238E27FC236}">
                      <a16:creationId xmlns:a16="http://schemas.microsoft.com/office/drawing/2014/main" id="{36FAD933-9DE5-4ECF-92A9-BBC82B58491C}"/>
                    </a:ext>
                  </a:extLst>
                </p:cNvPr>
                <p:cNvPicPr/>
                <p:nvPr/>
              </p:nvPicPr>
              <p:blipFill>
                <a:blip r:embed="rId28"/>
                <a:stretch>
                  <a:fillRect/>
                </a:stretch>
              </p:blipFill>
              <p:spPr>
                <a:xfrm>
                  <a:off x="2745205" y="4090448"/>
                  <a:ext cx="2487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筆跡 18">
                  <a:extLst>
                    <a:ext uri="{FF2B5EF4-FFF2-40B4-BE49-F238E27FC236}">
                      <a16:creationId xmlns:a16="http://schemas.microsoft.com/office/drawing/2014/main" id="{3B92E0F9-698A-48C6-BCAB-EF85F12B7A35}"/>
                    </a:ext>
                  </a:extLst>
                </p14:cNvPr>
                <p14:cNvContentPartPr/>
                <p14:nvPr/>
              </p14:nvContentPartPr>
              <p14:xfrm>
                <a:off x="3320845" y="3357128"/>
                <a:ext cx="244800" cy="227160"/>
              </p14:xfrm>
            </p:contentPart>
          </mc:Choice>
          <mc:Fallback xmlns="">
            <p:pic>
              <p:nvPicPr>
                <p:cNvPr id="19" name="筆跡 18">
                  <a:extLst>
                    <a:ext uri="{FF2B5EF4-FFF2-40B4-BE49-F238E27FC236}">
                      <a16:creationId xmlns:a16="http://schemas.microsoft.com/office/drawing/2014/main" id="{3B92E0F9-698A-48C6-BCAB-EF85F12B7A35}"/>
                    </a:ext>
                  </a:extLst>
                </p:cNvPr>
                <p:cNvPicPr/>
                <p:nvPr/>
              </p:nvPicPr>
              <p:blipFill>
                <a:blip r:embed="rId30"/>
                <a:stretch>
                  <a:fillRect/>
                </a:stretch>
              </p:blipFill>
              <p:spPr>
                <a:xfrm>
                  <a:off x="3311845" y="3348128"/>
                  <a:ext cx="26244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筆跡 19">
                  <a:extLst>
                    <a:ext uri="{FF2B5EF4-FFF2-40B4-BE49-F238E27FC236}">
                      <a16:creationId xmlns:a16="http://schemas.microsoft.com/office/drawing/2014/main" id="{9FD8BBD2-712A-4BD3-814F-2CECDEB4AE71}"/>
                    </a:ext>
                  </a:extLst>
                </p14:cNvPr>
                <p14:cNvContentPartPr/>
                <p14:nvPr/>
              </p14:nvContentPartPr>
              <p14:xfrm>
                <a:off x="3341365" y="3347768"/>
                <a:ext cx="169560" cy="234360"/>
              </p14:xfrm>
            </p:contentPart>
          </mc:Choice>
          <mc:Fallback xmlns="">
            <p:pic>
              <p:nvPicPr>
                <p:cNvPr id="20" name="筆跡 19">
                  <a:extLst>
                    <a:ext uri="{FF2B5EF4-FFF2-40B4-BE49-F238E27FC236}">
                      <a16:creationId xmlns:a16="http://schemas.microsoft.com/office/drawing/2014/main" id="{9FD8BBD2-712A-4BD3-814F-2CECDEB4AE71}"/>
                    </a:ext>
                  </a:extLst>
                </p:cNvPr>
                <p:cNvPicPr/>
                <p:nvPr/>
              </p:nvPicPr>
              <p:blipFill>
                <a:blip r:embed="rId32"/>
                <a:stretch>
                  <a:fillRect/>
                </a:stretch>
              </p:blipFill>
              <p:spPr>
                <a:xfrm>
                  <a:off x="3332365" y="3338768"/>
                  <a:ext cx="18720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筆跡 20">
                  <a:extLst>
                    <a:ext uri="{FF2B5EF4-FFF2-40B4-BE49-F238E27FC236}">
                      <a16:creationId xmlns:a16="http://schemas.microsoft.com/office/drawing/2014/main" id="{FC09FE26-A911-46CB-AE35-9F962360A0BF}"/>
                    </a:ext>
                  </a:extLst>
                </p14:cNvPr>
                <p14:cNvContentPartPr/>
                <p14:nvPr/>
              </p14:nvContentPartPr>
              <p14:xfrm>
                <a:off x="3615325" y="3214208"/>
                <a:ext cx="360" cy="105480"/>
              </p14:xfrm>
            </p:contentPart>
          </mc:Choice>
          <mc:Fallback xmlns="">
            <p:pic>
              <p:nvPicPr>
                <p:cNvPr id="21" name="筆跡 20">
                  <a:extLst>
                    <a:ext uri="{FF2B5EF4-FFF2-40B4-BE49-F238E27FC236}">
                      <a16:creationId xmlns:a16="http://schemas.microsoft.com/office/drawing/2014/main" id="{FC09FE26-A911-46CB-AE35-9F962360A0BF}"/>
                    </a:ext>
                  </a:extLst>
                </p:cNvPr>
                <p:cNvPicPr/>
                <p:nvPr/>
              </p:nvPicPr>
              <p:blipFill>
                <a:blip r:embed="rId34"/>
                <a:stretch>
                  <a:fillRect/>
                </a:stretch>
              </p:blipFill>
              <p:spPr>
                <a:xfrm>
                  <a:off x="3606685" y="3205568"/>
                  <a:ext cx="1800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2" name="筆跡 21">
                  <a:extLst>
                    <a:ext uri="{FF2B5EF4-FFF2-40B4-BE49-F238E27FC236}">
                      <a16:creationId xmlns:a16="http://schemas.microsoft.com/office/drawing/2014/main" id="{FB8F5453-CFD1-4E84-89A9-C4AF46C30F46}"/>
                    </a:ext>
                  </a:extLst>
                </p14:cNvPr>
                <p14:cNvContentPartPr/>
                <p14:nvPr/>
              </p14:nvContentPartPr>
              <p14:xfrm>
                <a:off x="3695245" y="3487808"/>
                <a:ext cx="5040" cy="7200"/>
              </p14:xfrm>
            </p:contentPart>
          </mc:Choice>
          <mc:Fallback xmlns="">
            <p:pic>
              <p:nvPicPr>
                <p:cNvPr id="22" name="筆跡 21">
                  <a:extLst>
                    <a:ext uri="{FF2B5EF4-FFF2-40B4-BE49-F238E27FC236}">
                      <a16:creationId xmlns:a16="http://schemas.microsoft.com/office/drawing/2014/main" id="{FB8F5453-CFD1-4E84-89A9-C4AF46C30F46}"/>
                    </a:ext>
                  </a:extLst>
                </p:cNvPr>
                <p:cNvPicPr/>
                <p:nvPr/>
              </p:nvPicPr>
              <p:blipFill>
                <a:blip r:embed="rId36"/>
                <a:stretch>
                  <a:fillRect/>
                </a:stretch>
              </p:blipFill>
              <p:spPr>
                <a:xfrm>
                  <a:off x="3686605" y="3479168"/>
                  <a:ext cx="2268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4" name="筆跡 23">
                  <a:extLst>
                    <a:ext uri="{FF2B5EF4-FFF2-40B4-BE49-F238E27FC236}">
                      <a16:creationId xmlns:a16="http://schemas.microsoft.com/office/drawing/2014/main" id="{ABA2EA29-A9FC-4CC0-8FBE-01524EC141B2}"/>
                    </a:ext>
                  </a:extLst>
                </p14:cNvPr>
                <p14:cNvContentPartPr/>
                <p14:nvPr/>
              </p14:nvContentPartPr>
              <p14:xfrm>
                <a:off x="3864085" y="3337688"/>
                <a:ext cx="261000" cy="226440"/>
              </p14:xfrm>
            </p:contentPart>
          </mc:Choice>
          <mc:Fallback xmlns="">
            <p:pic>
              <p:nvPicPr>
                <p:cNvPr id="24" name="筆跡 23">
                  <a:extLst>
                    <a:ext uri="{FF2B5EF4-FFF2-40B4-BE49-F238E27FC236}">
                      <a16:creationId xmlns:a16="http://schemas.microsoft.com/office/drawing/2014/main" id="{ABA2EA29-A9FC-4CC0-8FBE-01524EC141B2}"/>
                    </a:ext>
                  </a:extLst>
                </p:cNvPr>
                <p:cNvPicPr/>
                <p:nvPr/>
              </p:nvPicPr>
              <p:blipFill>
                <a:blip r:embed="rId38"/>
                <a:stretch>
                  <a:fillRect/>
                </a:stretch>
              </p:blipFill>
              <p:spPr>
                <a:xfrm>
                  <a:off x="3855445" y="3328688"/>
                  <a:ext cx="27864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筆跡 24">
                  <a:extLst>
                    <a:ext uri="{FF2B5EF4-FFF2-40B4-BE49-F238E27FC236}">
                      <a16:creationId xmlns:a16="http://schemas.microsoft.com/office/drawing/2014/main" id="{76F3A5E3-A0E4-4401-AFCE-33D7109787B1}"/>
                    </a:ext>
                  </a:extLst>
                </p14:cNvPr>
                <p14:cNvContentPartPr/>
                <p14:nvPr/>
              </p14:nvContentPartPr>
              <p14:xfrm>
                <a:off x="4127245" y="3183968"/>
                <a:ext cx="137520" cy="14400"/>
              </p14:xfrm>
            </p:contentPart>
          </mc:Choice>
          <mc:Fallback xmlns="">
            <p:pic>
              <p:nvPicPr>
                <p:cNvPr id="25" name="筆跡 24">
                  <a:extLst>
                    <a:ext uri="{FF2B5EF4-FFF2-40B4-BE49-F238E27FC236}">
                      <a16:creationId xmlns:a16="http://schemas.microsoft.com/office/drawing/2014/main" id="{76F3A5E3-A0E4-4401-AFCE-33D7109787B1}"/>
                    </a:ext>
                  </a:extLst>
                </p:cNvPr>
                <p:cNvPicPr/>
                <p:nvPr/>
              </p:nvPicPr>
              <p:blipFill>
                <a:blip r:embed="rId40"/>
                <a:stretch>
                  <a:fillRect/>
                </a:stretch>
              </p:blipFill>
              <p:spPr>
                <a:xfrm>
                  <a:off x="4118245" y="3174968"/>
                  <a:ext cx="1551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筆跡 25">
                  <a:extLst>
                    <a:ext uri="{FF2B5EF4-FFF2-40B4-BE49-F238E27FC236}">
                      <a16:creationId xmlns:a16="http://schemas.microsoft.com/office/drawing/2014/main" id="{1606FAE0-DCD2-4DAC-BA2D-B736E9A7FBB3}"/>
                    </a:ext>
                  </a:extLst>
                </p14:cNvPr>
                <p14:cNvContentPartPr/>
                <p14:nvPr/>
              </p14:nvContentPartPr>
              <p14:xfrm>
                <a:off x="4346485" y="3120608"/>
                <a:ext cx="80280" cy="142920"/>
              </p14:xfrm>
            </p:contentPart>
          </mc:Choice>
          <mc:Fallback xmlns="">
            <p:pic>
              <p:nvPicPr>
                <p:cNvPr id="26" name="筆跡 25">
                  <a:extLst>
                    <a:ext uri="{FF2B5EF4-FFF2-40B4-BE49-F238E27FC236}">
                      <a16:creationId xmlns:a16="http://schemas.microsoft.com/office/drawing/2014/main" id="{1606FAE0-DCD2-4DAC-BA2D-B736E9A7FBB3}"/>
                    </a:ext>
                  </a:extLst>
                </p:cNvPr>
                <p:cNvPicPr/>
                <p:nvPr/>
              </p:nvPicPr>
              <p:blipFill>
                <a:blip r:embed="rId42"/>
                <a:stretch>
                  <a:fillRect/>
                </a:stretch>
              </p:blipFill>
              <p:spPr>
                <a:xfrm>
                  <a:off x="4337485" y="3111968"/>
                  <a:ext cx="9792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筆跡 26">
                  <a:extLst>
                    <a:ext uri="{FF2B5EF4-FFF2-40B4-BE49-F238E27FC236}">
                      <a16:creationId xmlns:a16="http://schemas.microsoft.com/office/drawing/2014/main" id="{8AF149D8-9825-47BB-9FD1-F0A56CEFC899}"/>
                    </a:ext>
                  </a:extLst>
                </p14:cNvPr>
                <p14:cNvContentPartPr/>
                <p14:nvPr/>
              </p14:nvContentPartPr>
              <p14:xfrm>
                <a:off x="4321285" y="3137168"/>
                <a:ext cx="123840" cy="136080"/>
              </p14:xfrm>
            </p:contentPart>
          </mc:Choice>
          <mc:Fallback xmlns="">
            <p:pic>
              <p:nvPicPr>
                <p:cNvPr id="27" name="筆跡 26">
                  <a:extLst>
                    <a:ext uri="{FF2B5EF4-FFF2-40B4-BE49-F238E27FC236}">
                      <a16:creationId xmlns:a16="http://schemas.microsoft.com/office/drawing/2014/main" id="{8AF149D8-9825-47BB-9FD1-F0A56CEFC899}"/>
                    </a:ext>
                  </a:extLst>
                </p:cNvPr>
                <p:cNvPicPr/>
                <p:nvPr/>
              </p:nvPicPr>
              <p:blipFill>
                <a:blip r:embed="rId44"/>
                <a:stretch>
                  <a:fillRect/>
                </a:stretch>
              </p:blipFill>
              <p:spPr>
                <a:xfrm>
                  <a:off x="4312285" y="3128168"/>
                  <a:ext cx="141480" cy="153720"/>
                </a:xfrm>
                <a:prstGeom prst="rect">
                  <a:avLst/>
                </a:prstGeom>
              </p:spPr>
            </p:pic>
          </mc:Fallback>
        </mc:AlternateContent>
      </p:grpSp>
      <p:grpSp>
        <p:nvGrpSpPr>
          <p:cNvPr id="31" name="群組 30">
            <a:extLst>
              <a:ext uri="{FF2B5EF4-FFF2-40B4-BE49-F238E27FC236}">
                <a16:creationId xmlns:a16="http://schemas.microsoft.com/office/drawing/2014/main" id="{6BC4E596-71E7-4E54-B21F-420C8F624D63}"/>
              </a:ext>
            </a:extLst>
          </p:cNvPr>
          <p:cNvGrpSpPr/>
          <p:nvPr/>
        </p:nvGrpSpPr>
        <p:grpSpPr>
          <a:xfrm>
            <a:off x="5547805" y="4315808"/>
            <a:ext cx="196920" cy="439920"/>
            <a:chOff x="5547805" y="4315808"/>
            <a:chExt cx="196920" cy="439920"/>
          </a:xfrm>
        </p:grpSpPr>
        <mc:AlternateContent xmlns:mc="http://schemas.openxmlformats.org/markup-compatibility/2006" xmlns:p14="http://schemas.microsoft.com/office/powerpoint/2010/main">
          <mc:Choice Requires="p14">
            <p:contentPart p14:bwMode="auto" r:id="rId45">
              <p14:nvContentPartPr>
                <p14:cNvPr id="29" name="筆跡 28">
                  <a:extLst>
                    <a:ext uri="{FF2B5EF4-FFF2-40B4-BE49-F238E27FC236}">
                      <a16:creationId xmlns:a16="http://schemas.microsoft.com/office/drawing/2014/main" id="{F0D2F059-B6C5-40BE-A461-EE97B02AAFDB}"/>
                    </a:ext>
                  </a:extLst>
                </p14:cNvPr>
                <p14:cNvContentPartPr/>
                <p14:nvPr/>
              </p14:nvContentPartPr>
              <p14:xfrm>
                <a:off x="5582365" y="4315808"/>
                <a:ext cx="117000" cy="395640"/>
              </p14:xfrm>
            </p:contentPart>
          </mc:Choice>
          <mc:Fallback xmlns="">
            <p:pic>
              <p:nvPicPr>
                <p:cNvPr id="29" name="筆跡 28">
                  <a:extLst>
                    <a:ext uri="{FF2B5EF4-FFF2-40B4-BE49-F238E27FC236}">
                      <a16:creationId xmlns:a16="http://schemas.microsoft.com/office/drawing/2014/main" id="{F0D2F059-B6C5-40BE-A461-EE97B02AAFDB}"/>
                    </a:ext>
                  </a:extLst>
                </p:cNvPr>
                <p:cNvPicPr/>
                <p:nvPr/>
              </p:nvPicPr>
              <p:blipFill>
                <a:blip r:embed="rId46"/>
                <a:stretch>
                  <a:fillRect/>
                </a:stretch>
              </p:blipFill>
              <p:spPr>
                <a:xfrm>
                  <a:off x="5573365" y="4307168"/>
                  <a:ext cx="134640"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0" name="筆跡 29">
                  <a:extLst>
                    <a:ext uri="{FF2B5EF4-FFF2-40B4-BE49-F238E27FC236}">
                      <a16:creationId xmlns:a16="http://schemas.microsoft.com/office/drawing/2014/main" id="{24AE8952-423E-48CF-9729-E4ADAEA916BE}"/>
                    </a:ext>
                  </a:extLst>
                </p14:cNvPr>
                <p14:cNvContentPartPr/>
                <p14:nvPr/>
              </p14:nvContentPartPr>
              <p14:xfrm>
                <a:off x="5547805" y="4622528"/>
                <a:ext cx="196920" cy="133200"/>
              </p14:xfrm>
            </p:contentPart>
          </mc:Choice>
          <mc:Fallback xmlns="">
            <p:pic>
              <p:nvPicPr>
                <p:cNvPr id="30" name="筆跡 29">
                  <a:extLst>
                    <a:ext uri="{FF2B5EF4-FFF2-40B4-BE49-F238E27FC236}">
                      <a16:creationId xmlns:a16="http://schemas.microsoft.com/office/drawing/2014/main" id="{24AE8952-423E-48CF-9729-E4ADAEA916BE}"/>
                    </a:ext>
                  </a:extLst>
                </p:cNvPr>
                <p:cNvPicPr/>
                <p:nvPr/>
              </p:nvPicPr>
              <p:blipFill>
                <a:blip r:embed="rId48"/>
                <a:stretch>
                  <a:fillRect/>
                </a:stretch>
              </p:blipFill>
              <p:spPr>
                <a:xfrm>
                  <a:off x="5539165" y="4613528"/>
                  <a:ext cx="214560" cy="150840"/>
                </a:xfrm>
                <a:prstGeom prst="rect">
                  <a:avLst/>
                </a:prstGeom>
              </p:spPr>
            </p:pic>
          </mc:Fallback>
        </mc:AlternateContent>
      </p:grpSp>
      <p:grpSp>
        <p:nvGrpSpPr>
          <p:cNvPr id="36" name="群組 35">
            <a:extLst>
              <a:ext uri="{FF2B5EF4-FFF2-40B4-BE49-F238E27FC236}">
                <a16:creationId xmlns:a16="http://schemas.microsoft.com/office/drawing/2014/main" id="{A8C415F6-2236-49C8-86EA-760D988BB3D6}"/>
              </a:ext>
            </a:extLst>
          </p:cNvPr>
          <p:cNvGrpSpPr/>
          <p:nvPr/>
        </p:nvGrpSpPr>
        <p:grpSpPr>
          <a:xfrm>
            <a:off x="5767045" y="3719288"/>
            <a:ext cx="406800" cy="475560"/>
            <a:chOff x="5767045" y="3719288"/>
            <a:chExt cx="406800" cy="475560"/>
          </a:xfrm>
        </p:grpSpPr>
        <mc:AlternateContent xmlns:mc="http://schemas.openxmlformats.org/markup-compatibility/2006" xmlns:p14="http://schemas.microsoft.com/office/powerpoint/2010/main">
          <mc:Choice Requires="p14">
            <p:contentPart p14:bwMode="auto" r:id="rId49">
              <p14:nvContentPartPr>
                <p14:cNvPr id="32" name="筆跡 31">
                  <a:extLst>
                    <a:ext uri="{FF2B5EF4-FFF2-40B4-BE49-F238E27FC236}">
                      <a16:creationId xmlns:a16="http://schemas.microsoft.com/office/drawing/2014/main" id="{D7EEC497-668B-4343-A4CD-27FA988C58D7}"/>
                    </a:ext>
                  </a:extLst>
                </p14:cNvPr>
                <p14:cNvContentPartPr/>
                <p14:nvPr/>
              </p14:nvContentPartPr>
              <p14:xfrm>
                <a:off x="5790085" y="3899648"/>
                <a:ext cx="162720" cy="295200"/>
              </p14:xfrm>
            </p:contentPart>
          </mc:Choice>
          <mc:Fallback xmlns="">
            <p:pic>
              <p:nvPicPr>
                <p:cNvPr id="32" name="筆跡 31">
                  <a:extLst>
                    <a:ext uri="{FF2B5EF4-FFF2-40B4-BE49-F238E27FC236}">
                      <a16:creationId xmlns:a16="http://schemas.microsoft.com/office/drawing/2014/main" id="{D7EEC497-668B-4343-A4CD-27FA988C58D7}"/>
                    </a:ext>
                  </a:extLst>
                </p:cNvPr>
                <p:cNvPicPr/>
                <p:nvPr/>
              </p:nvPicPr>
              <p:blipFill>
                <a:blip r:embed="rId50"/>
                <a:stretch>
                  <a:fillRect/>
                </a:stretch>
              </p:blipFill>
              <p:spPr>
                <a:xfrm>
                  <a:off x="5781085" y="3890648"/>
                  <a:ext cx="18036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筆跡 32">
                  <a:extLst>
                    <a:ext uri="{FF2B5EF4-FFF2-40B4-BE49-F238E27FC236}">
                      <a16:creationId xmlns:a16="http://schemas.microsoft.com/office/drawing/2014/main" id="{8ACCE9D1-29AD-425B-9E6B-C60BEC5CB30F}"/>
                    </a:ext>
                  </a:extLst>
                </p14:cNvPr>
                <p14:cNvContentPartPr/>
                <p14:nvPr/>
              </p14:nvContentPartPr>
              <p14:xfrm>
                <a:off x="5767045" y="3873728"/>
                <a:ext cx="203760" cy="278640"/>
              </p14:xfrm>
            </p:contentPart>
          </mc:Choice>
          <mc:Fallback xmlns="">
            <p:pic>
              <p:nvPicPr>
                <p:cNvPr id="33" name="筆跡 32">
                  <a:extLst>
                    <a:ext uri="{FF2B5EF4-FFF2-40B4-BE49-F238E27FC236}">
                      <a16:creationId xmlns:a16="http://schemas.microsoft.com/office/drawing/2014/main" id="{8ACCE9D1-29AD-425B-9E6B-C60BEC5CB30F}"/>
                    </a:ext>
                  </a:extLst>
                </p:cNvPr>
                <p:cNvPicPr/>
                <p:nvPr/>
              </p:nvPicPr>
              <p:blipFill>
                <a:blip r:embed="rId52"/>
                <a:stretch>
                  <a:fillRect/>
                </a:stretch>
              </p:blipFill>
              <p:spPr>
                <a:xfrm>
                  <a:off x="5758405" y="3865088"/>
                  <a:ext cx="22140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4" name="筆跡 33">
                  <a:extLst>
                    <a:ext uri="{FF2B5EF4-FFF2-40B4-BE49-F238E27FC236}">
                      <a16:creationId xmlns:a16="http://schemas.microsoft.com/office/drawing/2014/main" id="{8C714026-D677-47BB-9E9C-D22ECF1932CC}"/>
                    </a:ext>
                  </a:extLst>
                </p14:cNvPr>
                <p14:cNvContentPartPr/>
                <p14:nvPr/>
              </p14:nvContentPartPr>
              <p14:xfrm>
                <a:off x="6039205" y="3719288"/>
                <a:ext cx="84960" cy="201600"/>
              </p14:xfrm>
            </p:contentPart>
          </mc:Choice>
          <mc:Fallback xmlns="">
            <p:pic>
              <p:nvPicPr>
                <p:cNvPr id="34" name="筆跡 33">
                  <a:extLst>
                    <a:ext uri="{FF2B5EF4-FFF2-40B4-BE49-F238E27FC236}">
                      <a16:creationId xmlns:a16="http://schemas.microsoft.com/office/drawing/2014/main" id="{8C714026-D677-47BB-9E9C-D22ECF1932CC}"/>
                    </a:ext>
                  </a:extLst>
                </p:cNvPr>
                <p:cNvPicPr/>
                <p:nvPr/>
              </p:nvPicPr>
              <p:blipFill>
                <a:blip r:embed="rId54"/>
                <a:stretch>
                  <a:fillRect/>
                </a:stretch>
              </p:blipFill>
              <p:spPr>
                <a:xfrm>
                  <a:off x="6030205" y="3710648"/>
                  <a:ext cx="1026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5" name="筆跡 34">
                  <a:extLst>
                    <a:ext uri="{FF2B5EF4-FFF2-40B4-BE49-F238E27FC236}">
                      <a16:creationId xmlns:a16="http://schemas.microsoft.com/office/drawing/2014/main" id="{3D62C4AB-5DAB-4A72-9E4B-9844CBDB605F}"/>
                    </a:ext>
                  </a:extLst>
                </p14:cNvPr>
                <p14:cNvContentPartPr/>
                <p14:nvPr/>
              </p14:nvContentPartPr>
              <p14:xfrm>
                <a:off x="6150805" y="4082168"/>
                <a:ext cx="23040" cy="19080"/>
              </p14:xfrm>
            </p:contentPart>
          </mc:Choice>
          <mc:Fallback xmlns="">
            <p:pic>
              <p:nvPicPr>
                <p:cNvPr id="35" name="筆跡 34">
                  <a:extLst>
                    <a:ext uri="{FF2B5EF4-FFF2-40B4-BE49-F238E27FC236}">
                      <a16:creationId xmlns:a16="http://schemas.microsoft.com/office/drawing/2014/main" id="{3D62C4AB-5DAB-4A72-9E4B-9844CBDB605F}"/>
                    </a:ext>
                  </a:extLst>
                </p:cNvPr>
                <p:cNvPicPr/>
                <p:nvPr/>
              </p:nvPicPr>
              <p:blipFill>
                <a:blip r:embed="rId56"/>
                <a:stretch>
                  <a:fillRect/>
                </a:stretch>
              </p:blipFill>
              <p:spPr>
                <a:xfrm>
                  <a:off x="6142165" y="4073168"/>
                  <a:ext cx="40680" cy="36720"/>
                </a:xfrm>
                <a:prstGeom prst="rect">
                  <a:avLst/>
                </a:prstGeom>
              </p:spPr>
            </p:pic>
          </mc:Fallback>
        </mc:AlternateContent>
      </p:grpSp>
      <p:grpSp>
        <p:nvGrpSpPr>
          <p:cNvPr id="41" name="群組 40">
            <a:extLst>
              <a:ext uri="{FF2B5EF4-FFF2-40B4-BE49-F238E27FC236}">
                <a16:creationId xmlns:a16="http://schemas.microsoft.com/office/drawing/2014/main" id="{4FA9F06E-2642-4F98-8DF5-5392518DCD04}"/>
              </a:ext>
            </a:extLst>
          </p:cNvPr>
          <p:cNvGrpSpPr/>
          <p:nvPr/>
        </p:nvGrpSpPr>
        <p:grpSpPr>
          <a:xfrm>
            <a:off x="6339445" y="3752408"/>
            <a:ext cx="581760" cy="471600"/>
            <a:chOff x="6339445" y="3752408"/>
            <a:chExt cx="581760" cy="471600"/>
          </a:xfrm>
        </p:grpSpPr>
        <mc:AlternateContent xmlns:mc="http://schemas.openxmlformats.org/markup-compatibility/2006" xmlns:p14="http://schemas.microsoft.com/office/powerpoint/2010/main">
          <mc:Choice Requires="p14">
            <p:contentPart p14:bwMode="auto" r:id="rId57">
              <p14:nvContentPartPr>
                <p14:cNvPr id="37" name="筆跡 36">
                  <a:extLst>
                    <a:ext uri="{FF2B5EF4-FFF2-40B4-BE49-F238E27FC236}">
                      <a16:creationId xmlns:a16="http://schemas.microsoft.com/office/drawing/2014/main" id="{5801C10B-ADB9-47DA-8CD6-3C475D70CCFB}"/>
                    </a:ext>
                  </a:extLst>
                </p14:cNvPr>
                <p14:cNvContentPartPr/>
                <p14:nvPr/>
              </p14:nvContentPartPr>
              <p14:xfrm>
                <a:off x="6339445" y="3957608"/>
                <a:ext cx="243720" cy="266400"/>
              </p14:xfrm>
            </p:contentPart>
          </mc:Choice>
          <mc:Fallback xmlns="">
            <p:pic>
              <p:nvPicPr>
                <p:cNvPr id="37" name="筆跡 36">
                  <a:extLst>
                    <a:ext uri="{FF2B5EF4-FFF2-40B4-BE49-F238E27FC236}">
                      <a16:creationId xmlns:a16="http://schemas.microsoft.com/office/drawing/2014/main" id="{5801C10B-ADB9-47DA-8CD6-3C475D70CCFB}"/>
                    </a:ext>
                  </a:extLst>
                </p:cNvPr>
                <p:cNvPicPr/>
                <p:nvPr/>
              </p:nvPicPr>
              <p:blipFill>
                <a:blip r:embed="rId58"/>
                <a:stretch>
                  <a:fillRect/>
                </a:stretch>
              </p:blipFill>
              <p:spPr>
                <a:xfrm>
                  <a:off x="6330805" y="3948968"/>
                  <a:ext cx="26136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筆跡 37">
                  <a:extLst>
                    <a:ext uri="{FF2B5EF4-FFF2-40B4-BE49-F238E27FC236}">
                      <a16:creationId xmlns:a16="http://schemas.microsoft.com/office/drawing/2014/main" id="{9247F28A-D2FC-4ED4-A639-8D089773719B}"/>
                    </a:ext>
                  </a:extLst>
                </p14:cNvPr>
                <p14:cNvContentPartPr/>
                <p14:nvPr/>
              </p14:nvContentPartPr>
              <p14:xfrm>
                <a:off x="6617005" y="3824768"/>
                <a:ext cx="117000" cy="6120"/>
              </p14:xfrm>
            </p:contentPart>
          </mc:Choice>
          <mc:Fallback xmlns="">
            <p:pic>
              <p:nvPicPr>
                <p:cNvPr id="38" name="筆跡 37">
                  <a:extLst>
                    <a:ext uri="{FF2B5EF4-FFF2-40B4-BE49-F238E27FC236}">
                      <a16:creationId xmlns:a16="http://schemas.microsoft.com/office/drawing/2014/main" id="{9247F28A-D2FC-4ED4-A639-8D089773719B}"/>
                    </a:ext>
                  </a:extLst>
                </p:cNvPr>
                <p:cNvPicPr/>
                <p:nvPr/>
              </p:nvPicPr>
              <p:blipFill>
                <a:blip r:embed="rId60"/>
                <a:stretch>
                  <a:fillRect/>
                </a:stretch>
              </p:blipFill>
              <p:spPr>
                <a:xfrm>
                  <a:off x="6608005" y="3815768"/>
                  <a:ext cx="1346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筆跡 38">
                  <a:extLst>
                    <a:ext uri="{FF2B5EF4-FFF2-40B4-BE49-F238E27FC236}">
                      <a16:creationId xmlns:a16="http://schemas.microsoft.com/office/drawing/2014/main" id="{09F7B307-3D59-42EB-9617-66F20FA24F0C}"/>
                    </a:ext>
                  </a:extLst>
                </p14:cNvPr>
                <p14:cNvContentPartPr/>
                <p14:nvPr/>
              </p14:nvContentPartPr>
              <p14:xfrm>
                <a:off x="6831565" y="3752408"/>
                <a:ext cx="66600" cy="206280"/>
              </p14:xfrm>
            </p:contentPart>
          </mc:Choice>
          <mc:Fallback xmlns="">
            <p:pic>
              <p:nvPicPr>
                <p:cNvPr id="39" name="筆跡 38">
                  <a:extLst>
                    <a:ext uri="{FF2B5EF4-FFF2-40B4-BE49-F238E27FC236}">
                      <a16:creationId xmlns:a16="http://schemas.microsoft.com/office/drawing/2014/main" id="{09F7B307-3D59-42EB-9617-66F20FA24F0C}"/>
                    </a:ext>
                  </a:extLst>
                </p:cNvPr>
                <p:cNvPicPr/>
                <p:nvPr/>
              </p:nvPicPr>
              <p:blipFill>
                <a:blip r:embed="rId62"/>
                <a:stretch>
                  <a:fillRect/>
                </a:stretch>
              </p:blipFill>
              <p:spPr>
                <a:xfrm>
                  <a:off x="6822925" y="3743408"/>
                  <a:ext cx="8424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筆跡 39">
                  <a:extLst>
                    <a:ext uri="{FF2B5EF4-FFF2-40B4-BE49-F238E27FC236}">
                      <a16:creationId xmlns:a16="http://schemas.microsoft.com/office/drawing/2014/main" id="{80692426-A1FB-48E0-965B-5C9AA80C328C}"/>
                    </a:ext>
                  </a:extLst>
                </p14:cNvPr>
                <p14:cNvContentPartPr/>
                <p14:nvPr/>
              </p14:nvContentPartPr>
              <p14:xfrm>
                <a:off x="6815725" y="3773288"/>
                <a:ext cx="105480" cy="133560"/>
              </p14:xfrm>
            </p:contentPart>
          </mc:Choice>
          <mc:Fallback xmlns="">
            <p:pic>
              <p:nvPicPr>
                <p:cNvPr id="40" name="筆跡 39">
                  <a:extLst>
                    <a:ext uri="{FF2B5EF4-FFF2-40B4-BE49-F238E27FC236}">
                      <a16:creationId xmlns:a16="http://schemas.microsoft.com/office/drawing/2014/main" id="{80692426-A1FB-48E0-965B-5C9AA80C328C}"/>
                    </a:ext>
                  </a:extLst>
                </p:cNvPr>
                <p:cNvPicPr/>
                <p:nvPr/>
              </p:nvPicPr>
              <p:blipFill>
                <a:blip r:embed="rId64"/>
                <a:stretch>
                  <a:fillRect/>
                </a:stretch>
              </p:blipFill>
              <p:spPr>
                <a:xfrm>
                  <a:off x="6806725" y="3764648"/>
                  <a:ext cx="123120" cy="151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2" name="筆跡 41">
                <a:extLst>
                  <a:ext uri="{FF2B5EF4-FFF2-40B4-BE49-F238E27FC236}">
                    <a16:creationId xmlns:a16="http://schemas.microsoft.com/office/drawing/2014/main" id="{FF8D2AA5-E044-4802-89F4-A80DC1129989}"/>
                  </a:ext>
                </a:extLst>
              </p14:cNvPr>
              <p14:cNvContentPartPr/>
              <p14:nvPr/>
            </p14:nvContentPartPr>
            <p14:xfrm>
              <a:off x="2916205" y="2269568"/>
              <a:ext cx="5040" cy="34920"/>
            </p14:xfrm>
          </p:contentPart>
        </mc:Choice>
        <mc:Fallback xmlns="">
          <p:pic>
            <p:nvPicPr>
              <p:cNvPr id="42" name="筆跡 41">
                <a:extLst>
                  <a:ext uri="{FF2B5EF4-FFF2-40B4-BE49-F238E27FC236}">
                    <a16:creationId xmlns:a16="http://schemas.microsoft.com/office/drawing/2014/main" id="{FF8D2AA5-E044-4802-89F4-A80DC1129989}"/>
                  </a:ext>
                </a:extLst>
              </p:cNvPr>
              <p:cNvPicPr/>
              <p:nvPr/>
            </p:nvPicPr>
            <p:blipFill>
              <a:blip r:embed="rId66"/>
              <a:stretch>
                <a:fillRect/>
              </a:stretch>
            </p:blipFill>
            <p:spPr>
              <a:xfrm>
                <a:off x="2907565" y="2260928"/>
                <a:ext cx="2268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2" name="筆跡 51">
                <a:extLst>
                  <a:ext uri="{FF2B5EF4-FFF2-40B4-BE49-F238E27FC236}">
                    <a16:creationId xmlns:a16="http://schemas.microsoft.com/office/drawing/2014/main" id="{3CAB3FC6-25B4-4E17-BF09-2D76B9B62D75}"/>
                  </a:ext>
                </a:extLst>
              </p14:cNvPr>
              <p14:cNvContentPartPr/>
              <p14:nvPr/>
            </p14:nvContentPartPr>
            <p14:xfrm>
              <a:off x="4511005" y="3452528"/>
              <a:ext cx="16200" cy="3600"/>
            </p14:xfrm>
          </p:contentPart>
        </mc:Choice>
        <mc:Fallback xmlns="">
          <p:pic>
            <p:nvPicPr>
              <p:cNvPr id="52" name="筆跡 51">
                <a:extLst>
                  <a:ext uri="{FF2B5EF4-FFF2-40B4-BE49-F238E27FC236}">
                    <a16:creationId xmlns:a16="http://schemas.microsoft.com/office/drawing/2014/main" id="{3CAB3FC6-25B4-4E17-BF09-2D76B9B62D75}"/>
                  </a:ext>
                </a:extLst>
              </p:cNvPr>
              <p:cNvPicPr/>
              <p:nvPr/>
            </p:nvPicPr>
            <p:blipFill>
              <a:blip r:embed="rId68"/>
              <a:stretch>
                <a:fillRect/>
              </a:stretch>
            </p:blipFill>
            <p:spPr>
              <a:xfrm>
                <a:off x="4502005" y="3443528"/>
                <a:ext cx="3384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3" name="筆跡 62">
                <a:extLst>
                  <a:ext uri="{FF2B5EF4-FFF2-40B4-BE49-F238E27FC236}">
                    <a16:creationId xmlns:a16="http://schemas.microsoft.com/office/drawing/2014/main" id="{FC7F3562-98FB-4962-BBB8-02E1980EF8C4}"/>
                  </a:ext>
                </a:extLst>
              </p14:cNvPr>
              <p14:cNvContentPartPr/>
              <p14:nvPr/>
            </p14:nvContentPartPr>
            <p14:xfrm>
              <a:off x="7000765" y="4121768"/>
              <a:ext cx="28440" cy="16920"/>
            </p14:xfrm>
          </p:contentPart>
        </mc:Choice>
        <mc:Fallback xmlns="">
          <p:pic>
            <p:nvPicPr>
              <p:cNvPr id="63" name="筆跡 62">
                <a:extLst>
                  <a:ext uri="{FF2B5EF4-FFF2-40B4-BE49-F238E27FC236}">
                    <a16:creationId xmlns:a16="http://schemas.microsoft.com/office/drawing/2014/main" id="{FC7F3562-98FB-4962-BBB8-02E1980EF8C4}"/>
                  </a:ext>
                </a:extLst>
              </p:cNvPr>
              <p:cNvPicPr/>
              <p:nvPr/>
            </p:nvPicPr>
            <p:blipFill>
              <a:blip r:embed="rId70"/>
              <a:stretch>
                <a:fillRect/>
              </a:stretch>
            </p:blipFill>
            <p:spPr>
              <a:xfrm>
                <a:off x="6991765" y="4113128"/>
                <a:ext cx="4608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30058" name="筆跡 130057">
                <a:extLst>
                  <a:ext uri="{FF2B5EF4-FFF2-40B4-BE49-F238E27FC236}">
                    <a16:creationId xmlns:a16="http://schemas.microsoft.com/office/drawing/2014/main" id="{85B04B1C-46F4-495D-9DDD-0D19D2A22C41}"/>
                  </a:ext>
                </a:extLst>
              </p14:cNvPr>
              <p14:cNvContentPartPr/>
              <p14:nvPr/>
            </p14:nvContentPartPr>
            <p14:xfrm>
              <a:off x="3092605" y="2255168"/>
              <a:ext cx="351720" cy="11880"/>
            </p14:xfrm>
          </p:contentPart>
        </mc:Choice>
        <mc:Fallback xmlns="">
          <p:pic>
            <p:nvPicPr>
              <p:cNvPr id="130058" name="筆跡 130057">
                <a:extLst>
                  <a:ext uri="{FF2B5EF4-FFF2-40B4-BE49-F238E27FC236}">
                    <a16:creationId xmlns:a16="http://schemas.microsoft.com/office/drawing/2014/main" id="{85B04B1C-46F4-495D-9DDD-0D19D2A22C41}"/>
                  </a:ext>
                </a:extLst>
              </p:cNvPr>
              <p:cNvPicPr/>
              <p:nvPr/>
            </p:nvPicPr>
            <p:blipFill>
              <a:blip r:embed="rId72"/>
              <a:stretch>
                <a:fillRect/>
              </a:stretch>
            </p:blipFill>
            <p:spPr>
              <a:xfrm>
                <a:off x="3083965" y="2246528"/>
                <a:ext cx="369360" cy="29520"/>
              </a:xfrm>
              <a:prstGeom prst="rect">
                <a:avLst/>
              </a:prstGeom>
            </p:spPr>
          </p:pic>
        </mc:Fallback>
      </mc:AlternateContent>
      <p:grpSp>
        <p:nvGrpSpPr>
          <p:cNvPr id="130066" name="群組 130065">
            <a:extLst>
              <a:ext uri="{FF2B5EF4-FFF2-40B4-BE49-F238E27FC236}">
                <a16:creationId xmlns:a16="http://schemas.microsoft.com/office/drawing/2014/main" id="{44238ACC-F06A-433E-BA9F-5B34AEB8E73C}"/>
              </a:ext>
            </a:extLst>
          </p:cNvPr>
          <p:cNvGrpSpPr/>
          <p:nvPr/>
        </p:nvGrpSpPr>
        <p:grpSpPr>
          <a:xfrm>
            <a:off x="3087565" y="2414648"/>
            <a:ext cx="448200" cy="325080"/>
            <a:chOff x="3087565" y="2414648"/>
            <a:chExt cx="448200" cy="325080"/>
          </a:xfrm>
        </p:grpSpPr>
        <mc:AlternateContent xmlns:mc="http://schemas.openxmlformats.org/markup-compatibility/2006" xmlns:p14="http://schemas.microsoft.com/office/powerpoint/2010/main">
          <mc:Choice Requires="p14">
            <p:contentPart p14:bwMode="auto" r:id="rId73">
              <p14:nvContentPartPr>
                <p14:cNvPr id="130059" name="筆跡 130058">
                  <a:extLst>
                    <a:ext uri="{FF2B5EF4-FFF2-40B4-BE49-F238E27FC236}">
                      <a16:creationId xmlns:a16="http://schemas.microsoft.com/office/drawing/2014/main" id="{526FEB10-905B-4005-A9CD-077D9C28CA64}"/>
                    </a:ext>
                  </a:extLst>
                </p14:cNvPr>
                <p14:cNvContentPartPr/>
                <p14:nvPr/>
              </p14:nvContentPartPr>
              <p14:xfrm>
                <a:off x="3087565" y="2414648"/>
                <a:ext cx="190080" cy="37440"/>
              </p14:xfrm>
            </p:contentPart>
          </mc:Choice>
          <mc:Fallback xmlns="">
            <p:pic>
              <p:nvPicPr>
                <p:cNvPr id="130059" name="筆跡 130058">
                  <a:extLst>
                    <a:ext uri="{FF2B5EF4-FFF2-40B4-BE49-F238E27FC236}">
                      <a16:creationId xmlns:a16="http://schemas.microsoft.com/office/drawing/2014/main" id="{526FEB10-905B-4005-A9CD-077D9C28CA64}"/>
                    </a:ext>
                  </a:extLst>
                </p:cNvPr>
                <p:cNvPicPr/>
                <p:nvPr/>
              </p:nvPicPr>
              <p:blipFill>
                <a:blip r:embed="rId74"/>
                <a:stretch>
                  <a:fillRect/>
                </a:stretch>
              </p:blipFill>
              <p:spPr>
                <a:xfrm>
                  <a:off x="3078925" y="2406008"/>
                  <a:ext cx="20772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30060" name="筆跡 130059">
                  <a:extLst>
                    <a:ext uri="{FF2B5EF4-FFF2-40B4-BE49-F238E27FC236}">
                      <a16:creationId xmlns:a16="http://schemas.microsoft.com/office/drawing/2014/main" id="{4208230E-20EC-4A85-9D4C-EB38687B9AB0}"/>
                    </a:ext>
                  </a:extLst>
                </p14:cNvPr>
                <p14:cNvContentPartPr/>
                <p14:nvPr/>
              </p14:nvContentPartPr>
              <p14:xfrm>
                <a:off x="3114925" y="2442368"/>
                <a:ext cx="9720" cy="297360"/>
              </p14:xfrm>
            </p:contentPart>
          </mc:Choice>
          <mc:Fallback xmlns="">
            <p:pic>
              <p:nvPicPr>
                <p:cNvPr id="130060" name="筆跡 130059">
                  <a:extLst>
                    <a:ext uri="{FF2B5EF4-FFF2-40B4-BE49-F238E27FC236}">
                      <a16:creationId xmlns:a16="http://schemas.microsoft.com/office/drawing/2014/main" id="{4208230E-20EC-4A85-9D4C-EB38687B9AB0}"/>
                    </a:ext>
                  </a:extLst>
                </p:cNvPr>
                <p:cNvPicPr/>
                <p:nvPr/>
              </p:nvPicPr>
              <p:blipFill>
                <a:blip r:embed="rId76"/>
                <a:stretch>
                  <a:fillRect/>
                </a:stretch>
              </p:blipFill>
              <p:spPr>
                <a:xfrm>
                  <a:off x="3106285" y="2433728"/>
                  <a:ext cx="2736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30061" name="筆跡 130060">
                  <a:extLst>
                    <a:ext uri="{FF2B5EF4-FFF2-40B4-BE49-F238E27FC236}">
                      <a16:creationId xmlns:a16="http://schemas.microsoft.com/office/drawing/2014/main" id="{6B4CD94B-08E9-42F0-864D-D68291EFC72B}"/>
                    </a:ext>
                  </a:extLst>
                </p14:cNvPr>
                <p14:cNvContentPartPr/>
                <p14:nvPr/>
              </p14:nvContentPartPr>
              <p14:xfrm>
                <a:off x="3270445" y="2493848"/>
                <a:ext cx="101160" cy="185040"/>
              </p14:xfrm>
            </p:contentPart>
          </mc:Choice>
          <mc:Fallback xmlns="">
            <p:pic>
              <p:nvPicPr>
                <p:cNvPr id="130061" name="筆跡 130060">
                  <a:extLst>
                    <a:ext uri="{FF2B5EF4-FFF2-40B4-BE49-F238E27FC236}">
                      <a16:creationId xmlns:a16="http://schemas.microsoft.com/office/drawing/2014/main" id="{6B4CD94B-08E9-42F0-864D-D68291EFC72B}"/>
                    </a:ext>
                  </a:extLst>
                </p:cNvPr>
                <p:cNvPicPr/>
                <p:nvPr/>
              </p:nvPicPr>
              <p:blipFill>
                <a:blip r:embed="rId78"/>
                <a:stretch>
                  <a:fillRect/>
                </a:stretch>
              </p:blipFill>
              <p:spPr>
                <a:xfrm>
                  <a:off x="3261445" y="2484848"/>
                  <a:ext cx="11880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30063" name="筆跡 130062">
                  <a:extLst>
                    <a:ext uri="{FF2B5EF4-FFF2-40B4-BE49-F238E27FC236}">
                      <a16:creationId xmlns:a16="http://schemas.microsoft.com/office/drawing/2014/main" id="{764B4D49-6707-4AFC-9CCA-3FB446D5DA44}"/>
                    </a:ext>
                  </a:extLst>
                </p14:cNvPr>
                <p14:cNvContentPartPr/>
                <p14:nvPr/>
              </p14:nvContentPartPr>
              <p14:xfrm>
                <a:off x="3416605" y="2500688"/>
                <a:ext cx="30240" cy="140760"/>
              </p14:xfrm>
            </p:contentPart>
          </mc:Choice>
          <mc:Fallback xmlns="">
            <p:pic>
              <p:nvPicPr>
                <p:cNvPr id="130063" name="筆跡 130062">
                  <a:extLst>
                    <a:ext uri="{FF2B5EF4-FFF2-40B4-BE49-F238E27FC236}">
                      <a16:creationId xmlns:a16="http://schemas.microsoft.com/office/drawing/2014/main" id="{764B4D49-6707-4AFC-9CCA-3FB446D5DA44}"/>
                    </a:ext>
                  </a:extLst>
                </p:cNvPr>
                <p:cNvPicPr/>
                <p:nvPr/>
              </p:nvPicPr>
              <p:blipFill>
                <a:blip r:embed="rId80"/>
                <a:stretch>
                  <a:fillRect/>
                </a:stretch>
              </p:blipFill>
              <p:spPr>
                <a:xfrm>
                  <a:off x="3407965" y="2492048"/>
                  <a:ext cx="4788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30064" name="筆跡 130063">
                  <a:extLst>
                    <a:ext uri="{FF2B5EF4-FFF2-40B4-BE49-F238E27FC236}">
                      <a16:creationId xmlns:a16="http://schemas.microsoft.com/office/drawing/2014/main" id="{9B9AAAEE-4D9D-4A2E-ADDE-EB60776D2A84}"/>
                    </a:ext>
                  </a:extLst>
                </p14:cNvPr>
                <p14:cNvContentPartPr/>
                <p14:nvPr/>
              </p14:nvContentPartPr>
              <p14:xfrm>
                <a:off x="3503365" y="2491328"/>
                <a:ext cx="32400" cy="138240"/>
              </p14:xfrm>
            </p:contentPart>
          </mc:Choice>
          <mc:Fallback xmlns="">
            <p:pic>
              <p:nvPicPr>
                <p:cNvPr id="130064" name="筆跡 130063">
                  <a:extLst>
                    <a:ext uri="{FF2B5EF4-FFF2-40B4-BE49-F238E27FC236}">
                      <a16:creationId xmlns:a16="http://schemas.microsoft.com/office/drawing/2014/main" id="{9B9AAAEE-4D9D-4A2E-ADDE-EB60776D2A84}"/>
                    </a:ext>
                  </a:extLst>
                </p:cNvPr>
                <p:cNvPicPr/>
                <p:nvPr/>
              </p:nvPicPr>
              <p:blipFill>
                <a:blip r:embed="rId82"/>
                <a:stretch>
                  <a:fillRect/>
                </a:stretch>
              </p:blipFill>
              <p:spPr>
                <a:xfrm>
                  <a:off x="3494725" y="2482688"/>
                  <a:ext cx="50040" cy="155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3">
            <p14:nvContentPartPr>
              <p14:cNvPr id="130065" name="筆跡 130064">
                <a:extLst>
                  <a:ext uri="{FF2B5EF4-FFF2-40B4-BE49-F238E27FC236}">
                    <a16:creationId xmlns:a16="http://schemas.microsoft.com/office/drawing/2014/main" id="{A2C38EAF-CA33-4E88-B6B7-EB47EF36A896}"/>
                  </a:ext>
                </a:extLst>
              </p14:cNvPr>
              <p14:cNvContentPartPr/>
              <p14:nvPr/>
            </p14:nvContentPartPr>
            <p14:xfrm>
              <a:off x="3279085" y="1832888"/>
              <a:ext cx="21600" cy="282240"/>
            </p14:xfrm>
          </p:contentPart>
        </mc:Choice>
        <mc:Fallback xmlns="">
          <p:pic>
            <p:nvPicPr>
              <p:cNvPr id="130065" name="筆跡 130064">
                <a:extLst>
                  <a:ext uri="{FF2B5EF4-FFF2-40B4-BE49-F238E27FC236}">
                    <a16:creationId xmlns:a16="http://schemas.microsoft.com/office/drawing/2014/main" id="{A2C38EAF-CA33-4E88-B6B7-EB47EF36A896}"/>
                  </a:ext>
                </a:extLst>
              </p:cNvPr>
              <p:cNvPicPr/>
              <p:nvPr/>
            </p:nvPicPr>
            <p:blipFill>
              <a:blip r:embed="rId84"/>
              <a:stretch>
                <a:fillRect/>
              </a:stretch>
            </p:blipFill>
            <p:spPr>
              <a:xfrm>
                <a:off x="3270085" y="1824248"/>
                <a:ext cx="3924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30067" name="筆跡 130066">
                <a:extLst>
                  <a:ext uri="{FF2B5EF4-FFF2-40B4-BE49-F238E27FC236}">
                    <a16:creationId xmlns:a16="http://schemas.microsoft.com/office/drawing/2014/main" id="{694B4051-2837-47EA-96A8-CDDF07D8B23D}"/>
                  </a:ext>
                </a:extLst>
              </p14:cNvPr>
              <p14:cNvContentPartPr/>
              <p14:nvPr/>
            </p14:nvContentPartPr>
            <p14:xfrm>
              <a:off x="4675165" y="3426968"/>
              <a:ext cx="487080" cy="2520"/>
            </p14:xfrm>
          </p:contentPart>
        </mc:Choice>
        <mc:Fallback xmlns="">
          <p:pic>
            <p:nvPicPr>
              <p:cNvPr id="130067" name="筆跡 130066">
                <a:extLst>
                  <a:ext uri="{FF2B5EF4-FFF2-40B4-BE49-F238E27FC236}">
                    <a16:creationId xmlns:a16="http://schemas.microsoft.com/office/drawing/2014/main" id="{694B4051-2837-47EA-96A8-CDDF07D8B23D}"/>
                  </a:ext>
                </a:extLst>
              </p:cNvPr>
              <p:cNvPicPr/>
              <p:nvPr/>
            </p:nvPicPr>
            <p:blipFill>
              <a:blip r:embed="rId86"/>
              <a:stretch>
                <a:fillRect/>
              </a:stretch>
            </p:blipFill>
            <p:spPr>
              <a:xfrm>
                <a:off x="4666525" y="3418328"/>
                <a:ext cx="504720" cy="20160"/>
              </a:xfrm>
              <a:prstGeom prst="rect">
                <a:avLst/>
              </a:prstGeom>
            </p:spPr>
          </p:pic>
        </mc:Fallback>
      </mc:AlternateContent>
      <p:grpSp>
        <p:nvGrpSpPr>
          <p:cNvPr id="130074" name="群組 130073">
            <a:extLst>
              <a:ext uri="{FF2B5EF4-FFF2-40B4-BE49-F238E27FC236}">
                <a16:creationId xmlns:a16="http://schemas.microsoft.com/office/drawing/2014/main" id="{40EFD6CC-FCA8-4C4F-91DD-862D1AB06970}"/>
              </a:ext>
            </a:extLst>
          </p:cNvPr>
          <p:cNvGrpSpPr/>
          <p:nvPr/>
        </p:nvGrpSpPr>
        <p:grpSpPr>
          <a:xfrm>
            <a:off x="4725565" y="3529928"/>
            <a:ext cx="539640" cy="285840"/>
            <a:chOff x="4725565" y="3529928"/>
            <a:chExt cx="539640" cy="285840"/>
          </a:xfrm>
        </p:grpSpPr>
        <mc:AlternateContent xmlns:mc="http://schemas.openxmlformats.org/markup-compatibility/2006" xmlns:p14="http://schemas.microsoft.com/office/powerpoint/2010/main">
          <mc:Choice Requires="p14">
            <p:contentPart p14:bwMode="auto" r:id="rId87">
              <p14:nvContentPartPr>
                <p14:cNvPr id="130068" name="筆跡 130067">
                  <a:extLst>
                    <a:ext uri="{FF2B5EF4-FFF2-40B4-BE49-F238E27FC236}">
                      <a16:creationId xmlns:a16="http://schemas.microsoft.com/office/drawing/2014/main" id="{D46AFBE7-AB35-409A-8AAF-2EF9D89B3E48}"/>
                    </a:ext>
                  </a:extLst>
                </p14:cNvPr>
                <p14:cNvContentPartPr/>
                <p14:nvPr/>
              </p14:nvContentPartPr>
              <p14:xfrm>
                <a:off x="4725565" y="3529928"/>
                <a:ext cx="217440" cy="105480"/>
              </p14:xfrm>
            </p:contentPart>
          </mc:Choice>
          <mc:Fallback xmlns="">
            <p:pic>
              <p:nvPicPr>
                <p:cNvPr id="130068" name="筆跡 130067">
                  <a:extLst>
                    <a:ext uri="{FF2B5EF4-FFF2-40B4-BE49-F238E27FC236}">
                      <a16:creationId xmlns:a16="http://schemas.microsoft.com/office/drawing/2014/main" id="{D46AFBE7-AB35-409A-8AAF-2EF9D89B3E48}"/>
                    </a:ext>
                  </a:extLst>
                </p:cNvPr>
                <p:cNvPicPr/>
                <p:nvPr/>
              </p:nvPicPr>
              <p:blipFill>
                <a:blip r:embed="rId88"/>
                <a:stretch>
                  <a:fillRect/>
                </a:stretch>
              </p:blipFill>
              <p:spPr>
                <a:xfrm>
                  <a:off x="4716565" y="3521288"/>
                  <a:ext cx="23508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30069" name="筆跡 130068">
                  <a:extLst>
                    <a:ext uri="{FF2B5EF4-FFF2-40B4-BE49-F238E27FC236}">
                      <a16:creationId xmlns:a16="http://schemas.microsoft.com/office/drawing/2014/main" id="{DEBC8CD2-297F-483A-9D5E-0944DA512AC3}"/>
                    </a:ext>
                  </a:extLst>
                </p14:cNvPr>
                <p14:cNvContentPartPr/>
                <p14:nvPr/>
              </p14:nvContentPartPr>
              <p14:xfrm>
                <a:off x="4727725" y="3551168"/>
                <a:ext cx="18720" cy="264600"/>
              </p14:xfrm>
            </p:contentPart>
          </mc:Choice>
          <mc:Fallback xmlns="">
            <p:pic>
              <p:nvPicPr>
                <p:cNvPr id="130069" name="筆跡 130068">
                  <a:extLst>
                    <a:ext uri="{FF2B5EF4-FFF2-40B4-BE49-F238E27FC236}">
                      <a16:creationId xmlns:a16="http://schemas.microsoft.com/office/drawing/2014/main" id="{DEBC8CD2-297F-483A-9D5E-0944DA512AC3}"/>
                    </a:ext>
                  </a:extLst>
                </p:cNvPr>
                <p:cNvPicPr/>
                <p:nvPr/>
              </p:nvPicPr>
              <p:blipFill>
                <a:blip r:embed="rId90"/>
                <a:stretch>
                  <a:fillRect/>
                </a:stretch>
              </p:blipFill>
              <p:spPr>
                <a:xfrm>
                  <a:off x="4719085" y="3542168"/>
                  <a:ext cx="3636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30070" name="筆跡 130069">
                  <a:extLst>
                    <a:ext uri="{FF2B5EF4-FFF2-40B4-BE49-F238E27FC236}">
                      <a16:creationId xmlns:a16="http://schemas.microsoft.com/office/drawing/2014/main" id="{37065F23-E3F4-4546-941E-82AF0BF4AFB5}"/>
                    </a:ext>
                  </a:extLst>
                </p14:cNvPr>
                <p14:cNvContentPartPr/>
                <p14:nvPr/>
              </p14:nvContentPartPr>
              <p14:xfrm>
                <a:off x="4922125" y="3595448"/>
                <a:ext cx="73440" cy="166680"/>
              </p14:xfrm>
            </p:contentPart>
          </mc:Choice>
          <mc:Fallback xmlns="">
            <p:pic>
              <p:nvPicPr>
                <p:cNvPr id="130070" name="筆跡 130069">
                  <a:extLst>
                    <a:ext uri="{FF2B5EF4-FFF2-40B4-BE49-F238E27FC236}">
                      <a16:creationId xmlns:a16="http://schemas.microsoft.com/office/drawing/2014/main" id="{37065F23-E3F4-4546-941E-82AF0BF4AFB5}"/>
                    </a:ext>
                  </a:extLst>
                </p:cNvPr>
                <p:cNvPicPr/>
                <p:nvPr/>
              </p:nvPicPr>
              <p:blipFill>
                <a:blip r:embed="rId92"/>
                <a:stretch>
                  <a:fillRect/>
                </a:stretch>
              </p:blipFill>
              <p:spPr>
                <a:xfrm>
                  <a:off x="4913125" y="3586448"/>
                  <a:ext cx="9108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30071" name="筆跡 130070">
                  <a:extLst>
                    <a:ext uri="{FF2B5EF4-FFF2-40B4-BE49-F238E27FC236}">
                      <a16:creationId xmlns:a16="http://schemas.microsoft.com/office/drawing/2014/main" id="{DD69F11A-9F83-40D7-A307-1221D7B3B275}"/>
                    </a:ext>
                  </a:extLst>
                </p14:cNvPr>
                <p14:cNvContentPartPr/>
                <p14:nvPr/>
              </p14:nvContentPartPr>
              <p14:xfrm>
                <a:off x="5003845" y="3640088"/>
                <a:ext cx="119520" cy="110520"/>
              </p14:xfrm>
            </p:contentPart>
          </mc:Choice>
          <mc:Fallback xmlns="">
            <p:pic>
              <p:nvPicPr>
                <p:cNvPr id="130071" name="筆跡 130070">
                  <a:extLst>
                    <a:ext uri="{FF2B5EF4-FFF2-40B4-BE49-F238E27FC236}">
                      <a16:creationId xmlns:a16="http://schemas.microsoft.com/office/drawing/2014/main" id="{DD69F11A-9F83-40D7-A307-1221D7B3B275}"/>
                    </a:ext>
                  </a:extLst>
                </p:cNvPr>
                <p:cNvPicPr/>
                <p:nvPr/>
              </p:nvPicPr>
              <p:blipFill>
                <a:blip r:embed="rId94"/>
                <a:stretch>
                  <a:fillRect/>
                </a:stretch>
              </p:blipFill>
              <p:spPr>
                <a:xfrm>
                  <a:off x="4995205" y="3631088"/>
                  <a:ext cx="13716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30072" name="筆跡 130071">
                  <a:extLst>
                    <a:ext uri="{FF2B5EF4-FFF2-40B4-BE49-F238E27FC236}">
                      <a16:creationId xmlns:a16="http://schemas.microsoft.com/office/drawing/2014/main" id="{CEB1D8F2-18E0-4B1B-A9E0-1F11C96E75BA}"/>
                    </a:ext>
                  </a:extLst>
                </p14:cNvPr>
                <p14:cNvContentPartPr/>
                <p14:nvPr/>
              </p14:nvContentPartPr>
              <p14:xfrm>
                <a:off x="5184565" y="3602648"/>
                <a:ext cx="80640" cy="152280"/>
              </p14:xfrm>
            </p:contentPart>
          </mc:Choice>
          <mc:Fallback xmlns="">
            <p:pic>
              <p:nvPicPr>
                <p:cNvPr id="130072" name="筆跡 130071">
                  <a:extLst>
                    <a:ext uri="{FF2B5EF4-FFF2-40B4-BE49-F238E27FC236}">
                      <a16:creationId xmlns:a16="http://schemas.microsoft.com/office/drawing/2014/main" id="{CEB1D8F2-18E0-4B1B-A9E0-1F11C96E75BA}"/>
                    </a:ext>
                  </a:extLst>
                </p:cNvPr>
                <p:cNvPicPr/>
                <p:nvPr/>
              </p:nvPicPr>
              <p:blipFill>
                <a:blip r:embed="rId96"/>
                <a:stretch>
                  <a:fillRect/>
                </a:stretch>
              </p:blipFill>
              <p:spPr>
                <a:xfrm>
                  <a:off x="5175925" y="3593648"/>
                  <a:ext cx="98280" cy="169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7">
            <p14:nvContentPartPr>
              <p14:cNvPr id="130073" name="筆跡 130072">
                <a:extLst>
                  <a:ext uri="{FF2B5EF4-FFF2-40B4-BE49-F238E27FC236}">
                    <a16:creationId xmlns:a16="http://schemas.microsoft.com/office/drawing/2014/main" id="{375840C2-64CF-4E5C-8E7C-D36240663265}"/>
                  </a:ext>
                </a:extLst>
              </p14:cNvPr>
              <p14:cNvContentPartPr/>
              <p14:nvPr/>
            </p14:nvContentPartPr>
            <p14:xfrm>
              <a:off x="4928965" y="2968688"/>
              <a:ext cx="18720" cy="281160"/>
            </p14:xfrm>
          </p:contentPart>
        </mc:Choice>
        <mc:Fallback xmlns="">
          <p:pic>
            <p:nvPicPr>
              <p:cNvPr id="130073" name="筆跡 130072">
                <a:extLst>
                  <a:ext uri="{FF2B5EF4-FFF2-40B4-BE49-F238E27FC236}">
                    <a16:creationId xmlns:a16="http://schemas.microsoft.com/office/drawing/2014/main" id="{375840C2-64CF-4E5C-8E7C-D36240663265}"/>
                  </a:ext>
                </a:extLst>
              </p:cNvPr>
              <p:cNvPicPr/>
              <p:nvPr/>
            </p:nvPicPr>
            <p:blipFill>
              <a:blip r:embed="rId98"/>
              <a:stretch>
                <a:fillRect/>
              </a:stretch>
            </p:blipFill>
            <p:spPr>
              <a:xfrm>
                <a:off x="4919965" y="2959688"/>
                <a:ext cx="36360" cy="298800"/>
              </a:xfrm>
              <a:prstGeom prst="rect">
                <a:avLst/>
              </a:prstGeom>
            </p:spPr>
          </p:pic>
        </mc:Fallback>
      </mc:AlternateContent>
      <p:grpSp>
        <p:nvGrpSpPr>
          <p:cNvPr id="130083" name="群組 130082">
            <a:extLst>
              <a:ext uri="{FF2B5EF4-FFF2-40B4-BE49-F238E27FC236}">
                <a16:creationId xmlns:a16="http://schemas.microsoft.com/office/drawing/2014/main" id="{B1406297-7A32-40AF-B915-529736FB9A7D}"/>
              </a:ext>
            </a:extLst>
          </p:cNvPr>
          <p:cNvGrpSpPr/>
          <p:nvPr/>
        </p:nvGrpSpPr>
        <p:grpSpPr>
          <a:xfrm>
            <a:off x="7016605" y="4104488"/>
            <a:ext cx="783720" cy="22320"/>
            <a:chOff x="7016605" y="4104488"/>
            <a:chExt cx="783720" cy="22320"/>
          </a:xfrm>
        </p:grpSpPr>
        <mc:AlternateContent xmlns:mc="http://schemas.openxmlformats.org/markup-compatibility/2006" xmlns:p14="http://schemas.microsoft.com/office/powerpoint/2010/main">
          <mc:Choice Requires="p14">
            <p:contentPart p14:bwMode="auto" r:id="rId99">
              <p14:nvContentPartPr>
                <p14:cNvPr id="130075" name="筆跡 130074">
                  <a:extLst>
                    <a:ext uri="{FF2B5EF4-FFF2-40B4-BE49-F238E27FC236}">
                      <a16:creationId xmlns:a16="http://schemas.microsoft.com/office/drawing/2014/main" id="{A2DD08AA-31AF-4AC0-9B83-06CE172D5462}"/>
                    </a:ext>
                  </a:extLst>
                </p14:cNvPr>
                <p14:cNvContentPartPr/>
                <p14:nvPr/>
              </p14:nvContentPartPr>
              <p14:xfrm>
                <a:off x="7016605" y="4117088"/>
                <a:ext cx="32400" cy="9720"/>
              </p14:xfrm>
            </p:contentPart>
          </mc:Choice>
          <mc:Fallback xmlns="">
            <p:pic>
              <p:nvPicPr>
                <p:cNvPr id="130075" name="筆跡 130074">
                  <a:extLst>
                    <a:ext uri="{FF2B5EF4-FFF2-40B4-BE49-F238E27FC236}">
                      <a16:creationId xmlns:a16="http://schemas.microsoft.com/office/drawing/2014/main" id="{A2DD08AA-31AF-4AC0-9B83-06CE172D5462}"/>
                    </a:ext>
                  </a:extLst>
                </p:cNvPr>
                <p:cNvPicPr/>
                <p:nvPr/>
              </p:nvPicPr>
              <p:blipFill>
                <a:blip r:embed="rId100"/>
                <a:stretch>
                  <a:fillRect/>
                </a:stretch>
              </p:blipFill>
              <p:spPr>
                <a:xfrm>
                  <a:off x="7007965" y="4108448"/>
                  <a:ext cx="500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30076" name="筆跡 130075">
                  <a:extLst>
                    <a:ext uri="{FF2B5EF4-FFF2-40B4-BE49-F238E27FC236}">
                      <a16:creationId xmlns:a16="http://schemas.microsoft.com/office/drawing/2014/main" id="{A95AB29C-DCD8-4ACA-8D8D-97487CE58120}"/>
                    </a:ext>
                  </a:extLst>
                </p14:cNvPr>
                <p14:cNvContentPartPr/>
                <p14:nvPr/>
              </p14:nvContentPartPr>
              <p14:xfrm>
                <a:off x="7155925" y="4104488"/>
                <a:ext cx="644400" cy="10440"/>
              </p14:xfrm>
            </p:contentPart>
          </mc:Choice>
          <mc:Fallback xmlns="">
            <p:pic>
              <p:nvPicPr>
                <p:cNvPr id="130076" name="筆跡 130075">
                  <a:extLst>
                    <a:ext uri="{FF2B5EF4-FFF2-40B4-BE49-F238E27FC236}">
                      <a16:creationId xmlns:a16="http://schemas.microsoft.com/office/drawing/2014/main" id="{A95AB29C-DCD8-4ACA-8D8D-97487CE58120}"/>
                    </a:ext>
                  </a:extLst>
                </p:cNvPr>
                <p:cNvPicPr/>
                <p:nvPr/>
              </p:nvPicPr>
              <p:blipFill>
                <a:blip r:embed="rId102"/>
                <a:stretch>
                  <a:fillRect/>
                </a:stretch>
              </p:blipFill>
              <p:spPr>
                <a:xfrm>
                  <a:off x="7147285" y="4095848"/>
                  <a:ext cx="662040" cy="28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3">
            <p14:nvContentPartPr>
              <p14:cNvPr id="130084" name="筆跡 130083">
                <a:extLst>
                  <a:ext uri="{FF2B5EF4-FFF2-40B4-BE49-F238E27FC236}">
                    <a16:creationId xmlns:a16="http://schemas.microsoft.com/office/drawing/2014/main" id="{F5B7BC20-C8F1-4777-9E09-236D2C577B03}"/>
                  </a:ext>
                </a:extLst>
              </p14:cNvPr>
              <p14:cNvContentPartPr/>
              <p14:nvPr/>
            </p14:nvContentPartPr>
            <p14:xfrm>
              <a:off x="7441765" y="3588608"/>
              <a:ext cx="360" cy="241200"/>
            </p14:xfrm>
          </p:contentPart>
        </mc:Choice>
        <mc:Fallback xmlns="">
          <p:pic>
            <p:nvPicPr>
              <p:cNvPr id="130084" name="筆跡 130083">
                <a:extLst>
                  <a:ext uri="{FF2B5EF4-FFF2-40B4-BE49-F238E27FC236}">
                    <a16:creationId xmlns:a16="http://schemas.microsoft.com/office/drawing/2014/main" id="{F5B7BC20-C8F1-4777-9E09-236D2C577B03}"/>
                  </a:ext>
                </a:extLst>
              </p:cNvPr>
              <p:cNvPicPr/>
              <p:nvPr/>
            </p:nvPicPr>
            <p:blipFill>
              <a:blip r:embed="rId104"/>
              <a:stretch>
                <a:fillRect/>
              </a:stretch>
            </p:blipFill>
            <p:spPr>
              <a:xfrm>
                <a:off x="7432765" y="3579608"/>
                <a:ext cx="1800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30085" name="筆跡 130084">
                <a:extLst>
                  <a:ext uri="{FF2B5EF4-FFF2-40B4-BE49-F238E27FC236}">
                    <a16:creationId xmlns:a16="http://schemas.microsoft.com/office/drawing/2014/main" id="{3DC2AFFB-369E-4F90-A5B4-28E56C10971F}"/>
                  </a:ext>
                </a:extLst>
              </p14:cNvPr>
              <p14:cNvContentPartPr/>
              <p14:nvPr/>
            </p14:nvContentPartPr>
            <p14:xfrm>
              <a:off x="3430285" y="2253008"/>
              <a:ext cx="258480" cy="33120"/>
            </p14:xfrm>
          </p:contentPart>
        </mc:Choice>
        <mc:Fallback xmlns="">
          <p:pic>
            <p:nvPicPr>
              <p:cNvPr id="130085" name="筆跡 130084">
                <a:extLst>
                  <a:ext uri="{FF2B5EF4-FFF2-40B4-BE49-F238E27FC236}">
                    <a16:creationId xmlns:a16="http://schemas.microsoft.com/office/drawing/2014/main" id="{3DC2AFFB-369E-4F90-A5B4-28E56C10971F}"/>
                  </a:ext>
                </a:extLst>
              </p:cNvPr>
              <p:cNvPicPr/>
              <p:nvPr/>
            </p:nvPicPr>
            <p:blipFill>
              <a:blip r:embed="rId106"/>
              <a:stretch>
                <a:fillRect/>
              </a:stretch>
            </p:blipFill>
            <p:spPr>
              <a:xfrm>
                <a:off x="3421645" y="2244008"/>
                <a:ext cx="276120" cy="50760"/>
              </a:xfrm>
              <a:prstGeom prst="rect">
                <a:avLst/>
              </a:prstGeom>
            </p:spPr>
          </p:pic>
        </mc:Fallback>
      </mc:AlternateContent>
      <p:grpSp>
        <p:nvGrpSpPr>
          <p:cNvPr id="130090" name="群組 130089">
            <a:extLst>
              <a:ext uri="{FF2B5EF4-FFF2-40B4-BE49-F238E27FC236}">
                <a16:creationId xmlns:a16="http://schemas.microsoft.com/office/drawing/2014/main" id="{C1634905-5909-460E-BF5A-8751F365819C}"/>
              </a:ext>
            </a:extLst>
          </p:cNvPr>
          <p:cNvGrpSpPr/>
          <p:nvPr/>
        </p:nvGrpSpPr>
        <p:grpSpPr>
          <a:xfrm>
            <a:off x="7265725" y="4236608"/>
            <a:ext cx="707040" cy="395640"/>
            <a:chOff x="7265725" y="4236608"/>
            <a:chExt cx="707040" cy="395640"/>
          </a:xfrm>
        </p:grpSpPr>
        <mc:AlternateContent xmlns:mc="http://schemas.openxmlformats.org/markup-compatibility/2006" xmlns:p14="http://schemas.microsoft.com/office/powerpoint/2010/main">
          <mc:Choice Requires="p14">
            <p:contentPart p14:bwMode="auto" r:id="rId107">
              <p14:nvContentPartPr>
                <p14:cNvPr id="130077" name="筆跡 130076">
                  <a:extLst>
                    <a:ext uri="{FF2B5EF4-FFF2-40B4-BE49-F238E27FC236}">
                      <a16:creationId xmlns:a16="http://schemas.microsoft.com/office/drawing/2014/main" id="{EE431077-5F36-419D-A6F7-323F4953E1B2}"/>
                    </a:ext>
                  </a:extLst>
                </p14:cNvPr>
                <p14:cNvContentPartPr/>
                <p14:nvPr/>
              </p14:nvContentPartPr>
              <p14:xfrm>
                <a:off x="7265725" y="4236608"/>
                <a:ext cx="246960" cy="49320"/>
              </p14:xfrm>
            </p:contentPart>
          </mc:Choice>
          <mc:Fallback xmlns="">
            <p:pic>
              <p:nvPicPr>
                <p:cNvPr id="130077" name="筆跡 130076">
                  <a:extLst>
                    <a:ext uri="{FF2B5EF4-FFF2-40B4-BE49-F238E27FC236}">
                      <a16:creationId xmlns:a16="http://schemas.microsoft.com/office/drawing/2014/main" id="{EE431077-5F36-419D-A6F7-323F4953E1B2}"/>
                    </a:ext>
                  </a:extLst>
                </p:cNvPr>
                <p:cNvPicPr/>
                <p:nvPr/>
              </p:nvPicPr>
              <p:blipFill>
                <a:blip r:embed="rId108"/>
                <a:stretch>
                  <a:fillRect/>
                </a:stretch>
              </p:blipFill>
              <p:spPr>
                <a:xfrm>
                  <a:off x="7257085" y="4227608"/>
                  <a:ext cx="26460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30078" name="筆跡 130077">
                  <a:extLst>
                    <a:ext uri="{FF2B5EF4-FFF2-40B4-BE49-F238E27FC236}">
                      <a16:creationId xmlns:a16="http://schemas.microsoft.com/office/drawing/2014/main" id="{D729C731-8498-44F4-8ECC-61825F7CA45D}"/>
                    </a:ext>
                  </a:extLst>
                </p14:cNvPr>
                <p14:cNvContentPartPr/>
                <p14:nvPr/>
              </p14:nvContentPartPr>
              <p14:xfrm>
                <a:off x="7270405" y="4271528"/>
                <a:ext cx="28800" cy="360720"/>
              </p14:xfrm>
            </p:contentPart>
          </mc:Choice>
          <mc:Fallback xmlns="">
            <p:pic>
              <p:nvPicPr>
                <p:cNvPr id="130078" name="筆跡 130077">
                  <a:extLst>
                    <a:ext uri="{FF2B5EF4-FFF2-40B4-BE49-F238E27FC236}">
                      <a16:creationId xmlns:a16="http://schemas.microsoft.com/office/drawing/2014/main" id="{D729C731-8498-44F4-8ECC-61825F7CA45D}"/>
                    </a:ext>
                  </a:extLst>
                </p:cNvPr>
                <p:cNvPicPr/>
                <p:nvPr/>
              </p:nvPicPr>
              <p:blipFill>
                <a:blip r:embed="rId110"/>
                <a:stretch>
                  <a:fillRect/>
                </a:stretch>
              </p:blipFill>
              <p:spPr>
                <a:xfrm>
                  <a:off x="7261405" y="4262528"/>
                  <a:ext cx="4644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30079" name="筆跡 130078">
                  <a:extLst>
                    <a:ext uri="{FF2B5EF4-FFF2-40B4-BE49-F238E27FC236}">
                      <a16:creationId xmlns:a16="http://schemas.microsoft.com/office/drawing/2014/main" id="{490818E2-7C21-4EB8-A8A3-22206EE92E48}"/>
                    </a:ext>
                  </a:extLst>
                </p14:cNvPr>
                <p14:cNvContentPartPr/>
                <p14:nvPr/>
              </p14:nvContentPartPr>
              <p14:xfrm>
                <a:off x="7517005" y="4350008"/>
                <a:ext cx="68400" cy="193320"/>
              </p14:xfrm>
            </p:contentPart>
          </mc:Choice>
          <mc:Fallback xmlns="">
            <p:pic>
              <p:nvPicPr>
                <p:cNvPr id="130079" name="筆跡 130078">
                  <a:extLst>
                    <a:ext uri="{FF2B5EF4-FFF2-40B4-BE49-F238E27FC236}">
                      <a16:creationId xmlns:a16="http://schemas.microsoft.com/office/drawing/2014/main" id="{490818E2-7C21-4EB8-A8A3-22206EE92E48}"/>
                    </a:ext>
                  </a:extLst>
                </p:cNvPr>
                <p:cNvPicPr/>
                <p:nvPr/>
              </p:nvPicPr>
              <p:blipFill>
                <a:blip r:embed="rId112"/>
                <a:stretch>
                  <a:fillRect/>
                </a:stretch>
              </p:blipFill>
              <p:spPr>
                <a:xfrm>
                  <a:off x="7508005" y="4341008"/>
                  <a:ext cx="8604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30086" name="筆跡 130085">
                  <a:extLst>
                    <a:ext uri="{FF2B5EF4-FFF2-40B4-BE49-F238E27FC236}">
                      <a16:creationId xmlns:a16="http://schemas.microsoft.com/office/drawing/2014/main" id="{A97449BC-2F00-4C92-9365-9D3C65199034}"/>
                    </a:ext>
                  </a:extLst>
                </p14:cNvPr>
                <p14:cNvContentPartPr/>
                <p14:nvPr/>
              </p14:nvContentPartPr>
              <p14:xfrm>
                <a:off x="7671085" y="4376648"/>
                <a:ext cx="186480" cy="119880"/>
              </p14:xfrm>
            </p:contentPart>
          </mc:Choice>
          <mc:Fallback xmlns="">
            <p:pic>
              <p:nvPicPr>
                <p:cNvPr id="130086" name="筆跡 130085">
                  <a:extLst>
                    <a:ext uri="{FF2B5EF4-FFF2-40B4-BE49-F238E27FC236}">
                      <a16:creationId xmlns:a16="http://schemas.microsoft.com/office/drawing/2014/main" id="{A97449BC-2F00-4C92-9365-9D3C65199034}"/>
                    </a:ext>
                  </a:extLst>
                </p:cNvPr>
                <p:cNvPicPr/>
                <p:nvPr/>
              </p:nvPicPr>
              <p:blipFill>
                <a:blip r:embed="rId114"/>
                <a:stretch>
                  <a:fillRect/>
                </a:stretch>
              </p:blipFill>
              <p:spPr>
                <a:xfrm>
                  <a:off x="7662085" y="4368008"/>
                  <a:ext cx="2041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30087" name="筆跡 130086">
                  <a:extLst>
                    <a:ext uri="{FF2B5EF4-FFF2-40B4-BE49-F238E27FC236}">
                      <a16:creationId xmlns:a16="http://schemas.microsoft.com/office/drawing/2014/main" id="{CF6EAB22-0F31-4295-92A4-FC0AA2DB1C0E}"/>
                    </a:ext>
                  </a:extLst>
                </p14:cNvPr>
                <p14:cNvContentPartPr/>
                <p14:nvPr/>
              </p14:nvContentPartPr>
              <p14:xfrm>
                <a:off x="7756765" y="4416608"/>
                <a:ext cx="46080" cy="133560"/>
              </p14:xfrm>
            </p:contentPart>
          </mc:Choice>
          <mc:Fallback xmlns="">
            <p:pic>
              <p:nvPicPr>
                <p:cNvPr id="130087" name="筆跡 130086">
                  <a:extLst>
                    <a:ext uri="{FF2B5EF4-FFF2-40B4-BE49-F238E27FC236}">
                      <a16:creationId xmlns:a16="http://schemas.microsoft.com/office/drawing/2014/main" id="{CF6EAB22-0F31-4295-92A4-FC0AA2DB1C0E}"/>
                    </a:ext>
                  </a:extLst>
                </p:cNvPr>
                <p:cNvPicPr/>
                <p:nvPr/>
              </p:nvPicPr>
              <p:blipFill>
                <a:blip r:embed="rId116"/>
                <a:stretch>
                  <a:fillRect/>
                </a:stretch>
              </p:blipFill>
              <p:spPr>
                <a:xfrm>
                  <a:off x="7748125" y="4407608"/>
                  <a:ext cx="6372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30089" name="筆跡 130088">
                  <a:extLst>
                    <a:ext uri="{FF2B5EF4-FFF2-40B4-BE49-F238E27FC236}">
                      <a16:creationId xmlns:a16="http://schemas.microsoft.com/office/drawing/2014/main" id="{E3EB7FAC-042D-485C-A3FB-0636C663A5F5}"/>
                    </a:ext>
                  </a:extLst>
                </p14:cNvPr>
                <p14:cNvContentPartPr/>
                <p14:nvPr/>
              </p14:nvContentPartPr>
              <p14:xfrm>
                <a:off x="7861885" y="4341728"/>
                <a:ext cx="110880" cy="199080"/>
              </p14:xfrm>
            </p:contentPart>
          </mc:Choice>
          <mc:Fallback xmlns="">
            <p:pic>
              <p:nvPicPr>
                <p:cNvPr id="130089" name="筆跡 130088">
                  <a:extLst>
                    <a:ext uri="{FF2B5EF4-FFF2-40B4-BE49-F238E27FC236}">
                      <a16:creationId xmlns:a16="http://schemas.microsoft.com/office/drawing/2014/main" id="{E3EB7FAC-042D-485C-A3FB-0636C663A5F5}"/>
                    </a:ext>
                  </a:extLst>
                </p:cNvPr>
                <p:cNvPicPr/>
                <p:nvPr/>
              </p:nvPicPr>
              <p:blipFill>
                <a:blip r:embed="rId118"/>
                <a:stretch>
                  <a:fillRect/>
                </a:stretch>
              </p:blipFill>
              <p:spPr>
                <a:xfrm>
                  <a:off x="7853245" y="4332728"/>
                  <a:ext cx="128520" cy="216720"/>
                </a:xfrm>
                <a:prstGeom prst="rect">
                  <a:avLst/>
                </a:prstGeom>
              </p:spPr>
            </p:pic>
          </mc:Fallback>
        </mc:AlternateContent>
      </p:grpSp>
      <p:grpSp>
        <p:nvGrpSpPr>
          <p:cNvPr id="130105" name="群組 130104">
            <a:extLst>
              <a:ext uri="{FF2B5EF4-FFF2-40B4-BE49-F238E27FC236}">
                <a16:creationId xmlns:a16="http://schemas.microsoft.com/office/drawing/2014/main" id="{4C4B9CEB-654F-4F96-85CB-89CA309F41EC}"/>
              </a:ext>
            </a:extLst>
          </p:cNvPr>
          <p:cNvGrpSpPr/>
          <p:nvPr/>
        </p:nvGrpSpPr>
        <p:grpSpPr>
          <a:xfrm>
            <a:off x="5409565" y="3235448"/>
            <a:ext cx="570600" cy="465840"/>
            <a:chOff x="5409565" y="3235448"/>
            <a:chExt cx="570600" cy="465840"/>
          </a:xfrm>
        </p:grpSpPr>
        <mc:AlternateContent xmlns:mc="http://schemas.openxmlformats.org/markup-compatibility/2006" xmlns:p14="http://schemas.microsoft.com/office/powerpoint/2010/main">
          <mc:Choice Requires="p14">
            <p:contentPart p14:bwMode="auto" r:id="rId119">
              <p14:nvContentPartPr>
                <p14:cNvPr id="130102" name="筆跡 130101">
                  <a:extLst>
                    <a:ext uri="{FF2B5EF4-FFF2-40B4-BE49-F238E27FC236}">
                      <a16:creationId xmlns:a16="http://schemas.microsoft.com/office/drawing/2014/main" id="{FB4898DD-2709-49DA-99D0-ACDD01150491}"/>
                    </a:ext>
                  </a:extLst>
                </p14:cNvPr>
                <p14:cNvContentPartPr/>
                <p14:nvPr/>
              </p14:nvContentPartPr>
              <p14:xfrm>
                <a:off x="5417845" y="3415448"/>
                <a:ext cx="390960" cy="194400"/>
              </p14:xfrm>
            </p:contentPart>
          </mc:Choice>
          <mc:Fallback xmlns="">
            <p:pic>
              <p:nvPicPr>
                <p:cNvPr id="130102" name="筆跡 130101">
                  <a:extLst>
                    <a:ext uri="{FF2B5EF4-FFF2-40B4-BE49-F238E27FC236}">
                      <a16:creationId xmlns:a16="http://schemas.microsoft.com/office/drawing/2014/main" id="{FB4898DD-2709-49DA-99D0-ACDD01150491}"/>
                    </a:ext>
                  </a:extLst>
                </p:cNvPr>
                <p:cNvPicPr/>
                <p:nvPr/>
              </p:nvPicPr>
              <p:blipFill>
                <a:blip r:embed="rId120"/>
                <a:stretch>
                  <a:fillRect/>
                </a:stretch>
              </p:blipFill>
              <p:spPr>
                <a:xfrm>
                  <a:off x="5408845" y="3406448"/>
                  <a:ext cx="40860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30103" name="筆跡 130102">
                  <a:extLst>
                    <a:ext uri="{FF2B5EF4-FFF2-40B4-BE49-F238E27FC236}">
                      <a16:creationId xmlns:a16="http://schemas.microsoft.com/office/drawing/2014/main" id="{CF44B1BA-8208-42E7-B57D-70B5630CA365}"/>
                    </a:ext>
                  </a:extLst>
                </p14:cNvPr>
                <p14:cNvContentPartPr/>
                <p14:nvPr/>
              </p14:nvContentPartPr>
              <p14:xfrm>
                <a:off x="5409565" y="3527768"/>
                <a:ext cx="111600" cy="173520"/>
              </p14:xfrm>
            </p:contentPart>
          </mc:Choice>
          <mc:Fallback xmlns="">
            <p:pic>
              <p:nvPicPr>
                <p:cNvPr id="130103" name="筆跡 130102">
                  <a:extLst>
                    <a:ext uri="{FF2B5EF4-FFF2-40B4-BE49-F238E27FC236}">
                      <a16:creationId xmlns:a16="http://schemas.microsoft.com/office/drawing/2014/main" id="{CF44B1BA-8208-42E7-B57D-70B5630CA365}"/>
                    </a:ext>
                  </a:extLst>
                </p:cNvPr>
                <p:cNvPicPr/>
                <p:nvPr/>
              </p:nvPicPr>
              <p:blipFill>
                <a:blip r:embed="rId122"/>
                <a:stretch>
                  <a:fillRect/>
                </a:stretch>
              </p:blipFill>
              <p:spPr>
                <a:xfrm>
                  <a:off x="5400565" y="3518768"/>
                  <a:ext cx="1292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30104" name="筆跡 130103">
                  <a:extLst>
                    <a:ext uri="{FF2B5EF4-FFF2-40B4-BE49-F238E27FC236}">
                      <a16:creationId xmlns:a16="http://schemas.microsoft.com/office/drawing/2014/main" id="{2609F911-402C-4581-BF16-1D36A30FB47A}"/>
                    </a:ext>
                  </a:extLst>
                </p14:cNvPr>
                <p14:cNvContentPartPr/>
                <p14:nvPr/>
              </p14:nvContentPartPr>
              <p14:xfrm>
                <a:off x="5979805" y="3235448"/>
                <a:ext cx="360" cy="203760"/>
              </p14:xfrm>
            </p:contentPart>
          </mc:Choice>
          <mc:Fallback xmlns="">
            <p:pic>
              <p:nvPicPr>
                <p:cNvPr id="130104" name="筆跡 130103">
                  <a:extLst>
                    <a:ext uri="{FF2B5EF4-FFF2-40B4-BE49-F238E27FC236}">
                      <a16:creationId xmlns:a16="http://schemas.microsoft.com/office/drawing/2014/main" id="{2609F911-402C-4581-BF16-1D36A30FB47A}"/>
                    </a:ext>
                  </a:extLst>
                </p:cNvPr>
                <p:cNvPicPr/>
                <p:nvPr/>
              </p:nvPicPr>
              <p:blipFill>
                <a:blip r:embed="rId124"/>
                <a:stretch>
                  <a:fillRect/>
                </a:stretch>
              </p:blipFill>
              <p:spPr>
                <a:xfrm>
                  <a:off x="5970805" y="3226448"/>
                  <a:ext cx="18000" cy="221400"/>
                </a:xfrm>
                <a:prstGeom prst="rect">
                  <a:avLst/>
                </a:prstGeom>
              </p:spPr>
            </p:pic>
          </mc:Fallback>
        </mc:AlternateContent>
      </p:grpSp>
      <p:grpSp>
        <p:nvGrpSpPr>
          <p:cNvPr id="130108" name="群組 130107">
            <a:extLst>
              <a:ext uri="{FF2B5EF4-FFF2-40B4-BE49-F238E27FC236}">
                <a16:creationId xmlns:a16="http://schemas.microsoft.com/office/drawing/2014/main" id="{50AD09BC-6F4C-4F7C-B64D-1171B06DFAAB}"/>
              </a:ext>
            </a:extLst>
          </p:cNvPr>
          <p:cNvGrpSpPr/>
          <p:nvPr/>
        </p:nvGrpSpPr>
        <p:grpSpPr>
          <a:xfrm>
            <a:off x="8108485" y="3962648"/>
            <a:ext cx="277200" cy="325440"/>
            <a:chOff x="8108485" y="3962648"/>
            <a:chExt cx="277200" cy="325440"/>
          </a:xfrm>
        </p:grpSpPr>
        <mc:AlternateContent xmlns:mc="http://schemas.openxmlformats.org/markup-compatibility/2006" xmlns:p14="http://schemas.microsoft.com/office/powerpoint/2010/main">
          <mc:Choice Requires="p14">
            <p:contentPart p14:bwMode="auto" r:id="rId125">
              <p14:nvContentPartPr>
                <p14:cNvPr id="130106" name="筆跡 130105">
                  <a:extLst>
                    <a:ext uri="{FF2B5EF4-FFF2-40B4-BE49-F238E27FC236}">
                      <a16:creationId xmlns:a16="http://schemas.microsoft.com/office/drawing/2014/main" id="{060BFE80-05DD-4E1A-80E9-5CF2C5E8DB5C}"/>
                    </a:ext>
                  </a:extLst>
                </p14:cNvPr>
                <p14:cNvContentPartPr/>
                <p14:nvPr/>
              </p14:nvContentPartPr>
              <p14:xfrm>
                <a:off x="8129365" y="3962648"/>
                <a:ext cx="256320" cy="271800"/>
              </p14:xfrm>
            </p:contentPart>
          </mc:Choice>
          <mc:Fallback xmlns="">
            <p:pic>
              <p:nvPicPr>
                <p:cNvPr id="130106" name="筆跡 130105">
                  <a:extLst>
                    <a:ext uri="{FF2B5EF4-FFF2-40B4-BE49-F238E27FC236}">
                      <a16:creationId xmlns:a16="http://schemas.microsoft.com/office/drawing/2014/main" id="{060BFE80-05DD-4E1A-80E9-5CF2C5E8DB5C}"/>
                    </a:ext>
                  </a:extLst>
                </p:cNvPr>
                <p:cNvPicPr/>
                <p:nvPr/>
              </p:nvPicPr>
              <p:blipFill>
                <a:blip r:embed="rId126"/>
                <a:stretch>
                  <a:fillRect/>
                </a:stretch>
              </p:blipFill>
              <p:spPr>
                <a:xfrm>
                  <a:off x="8120365" y="3954008"/>
                  <a:ext cx="27396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30107" name="筆跡 130106">
                  <a:extLst>
                    <a:ext uri="{FF2B5EF4-FFF2-40B4-BE49-F238E27FC236}">
                      <a16:creationId xmlns:a16="http://schemas.microsoft.com/office/drawing/2014/main" id="{DAFABC99-B116-43FB-95CC-9CF71BA47F03}"/>
                    </a:ext>
                  </a:extLst>
                </p14:cNvPr>
                <p14:cNvContentPartPr/>
                <p14:nvPr/>
              </p14:nvContentPartPr>
              <p14:xfrm>
                <a:off x="8108485" y="4163888"/>
                <a:ext cx="146520" cy="124200"/>
              </p14:xfrm>
            </p:contentPart>
          </mc:Choice>
          <mc:Fallback xmlns="">
            <p:pic>
              <p:nvPicPr>
                <p:cNvPr id="130107" name="筆跡 130106">
                  <a:extLst>
                    <a:ext uri="{FF2B5EF4-FFF2-40B4-BE49-F238E27FC236}">
                      <a16:creationId xmlns:a16="http://schemas.microsoft.com/office/drawing/2014/main" id="{DAFABC99-B116-43FB-95CC-9CF71BA47F03}"/>
                    </a:ext>
                  </a:extLst>
                </p:cNvPr>
                <p:cNvPicPr/>
                <p:nvPr/>
              </p:nvPicPr>
              <p:blipFill>
                <a:blip r:embed="rId128"/>
                <a:stretch>
                  <a:fillRect/>
                </a:stretch>
              </p:blipFill>
              <p:spPr>
                <a:xfrm>
                  <a:off x="8099845" y="4155248"/>
                  <a:ext cx="164160" cy="141840"/>
                </a:xfrm>
                <a:prstGeom prst="rect">
                  <a:avLst/>
                </a:prstGeom>
              </p:spPr>
            </p:pic>
          </mc:Fallback>
        </mc:AlternateContent>
      </p:grpSp>
      <p:grpSp>
        <p:nvGrpSpPr>
          <p:cNvPr id="130116" name="群組 130115">
            <a:extLst>
              <a:ext uri="{FF2B5EF4-FFF2-40B4-BE49-F238E27FC236}">
                <a16:creationId xmlns:a16="http://schemas.microsoft.com/office/drawing/2014/main" id="{B0078EB6-1F0D-4E86-A106-6CE3D8A1F48A}"/>
              </a:ext>
            </a:extLst>
          </p:cNvPr>
          <p:cNvGrpSpPr/>
          <p:nvPr/>
        </p:nvGrpSpPr>
        <p:grpSpPr>
          <a:xfrm>
            <a:off x="8444365" y="3635768"/>
            <a:ext cx="603720" cy="299160"/>
            <a:chOff x="8444365" y="3635768"/>
            <a:chExt cx="603720" cy="299160"/>
          </a:xfrm>
        </p:grpSpPr>
        <mc:AlternateContent xmlns:mc="http://schemas.openxmlformats.org/markup-compatibility/2006" xmlns:p14="http://schemas.microsoft.com/office/powerpoint/2010/main">
          <mc:Choice Requires="p14">
            <p:contentPart p14:bwMode="auto" r:id="rId129">
              <p14:nvContentPartPr>
                <p14:cNvPr id="130109" name="筆跡 130108">
                  <a:extLst>
                    <a:ext uri="{FF2B5EF4-FFF2-40B4-BE49-F238E27FC236}">
                      <a16:creationId xmlns:a16="http://schemas.microsoft.com/office/drawing/2014/main" id="{A882EF62-C4CC-4F35-8789-7A23A8EF1BF4}"/>
                    </a:ext>
                  </a:extLst>
                </p14:cNvPr>
                <p14:cNvContentPartPr/>
                <p14:nvPr/>
              </p14:nvContentPartPr>
              <p14:xfrm>
                <a:off x="8444365" y="3752048"/>
                <a:ext cx="93240" cy="141120"/>
              </p14:xfrm>
            </p:contentPart>
          </mc:Choice>
          <mc:Fallback xmlns="">
            <p:pic>
              <p:nvPicPr>
                <p:cNvPr id="130109" name="筆跡 130108">
                  <a:extLst>
                    <a:ext uri="{FF2B5EF4-FFF2-40B4-BE49-F238E27FC236}">
                      <a16:creationId xmlns:a16="http://schemas.microsoft.com/office/drawing/2014/main" id="{A882EF62-C4CC-4F35-8789-7A23A8EF1BF4}"/>
                    </a:ext>
                  </a:extLst>
                </p:cNvPr>
                <p:cNvPicPr/>
                <p:nvPr/>
              </p:nvPicPr>
              <p:blipFill>
                <a:blip r:embed="rId130"/>
                <a:stretch>
                  <a:fillRect/>
                </a:stretch>
              </p:blipFill>
              <p:spPr>
                <a:xfrm>
                  <a:off x="8435725" y="3743048"/>
                  <a:ext cx="11088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30110" name="筆跡 130109">
                  <a:extLst>
                    <a:ext uri="{FF2B5EF4-FFF2-40B4-BE49-F238E27FC236}">
                      <a16:creationId xmlns:a16="http://schemas.microsoft.com/office/drawing/2014/main" id="{A21F944E-AD0B-440B-A270-0E3DAAB7B0C6}"/>
                    </a:ext>
                  </a:extLst>
                </p14:cNvPr>
                <p14:cNvContentPartPr/>
                <p14:nvPr/>
              </p14:nvContentPartPr>
              <p14:xfrm>
                <a:off x="8593045" y="3658808"/>
                <a:ext cx="41400" cy="187560"/>
              </p14:xfrm>
            </p:contentPart>
          </mc:Choice>
          <mc:Fallback xmlns="">
            <p:pic>
              <p:nvPicPr>
                <p:cNvPr id="130110" name="筆跡 130109">
                  <a:extLst>
                    <a:ext uri="{FF2B5EF4-FFF2-40B4-BE49-F238E27FC236}">
                      <a16:creationId xmlns:a16="http://schemas.microsoft.com/office/drawing/2014/main" id="{A21F944E-AD0B-440B-A270-0E3DAAB7B0C6}"/>
                    </a:ext>
                  </a:extLst>
                </p:cNvPr>
                <p:cNvPicPr/>
                <p:nvPr/>
              </p:nvPicPr>
              <p:blipFill>
                <a:blip r:embed="rId132"/>
                <a:stretch>
                  <a:fillRect/>
                </a:stretch>
              </p:blipFill>
              <p:spPr>
                <a:xfrm>
                  <a:off x="8584045" y="3649808"/>
                  <a:ext cx="5904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30111" name="筆跡 130110">
                  <a:extLst>
                    <a:ext uri="{FF2B5EF4-FFF2-40B4-BE49-F238E27FC236}">
                      <a16:creationId xmlns:a16="http://schemas.microsoft.com/office/drawing/2014/main" id="{CB8EA196-84AC-44E0-AB27-14311C27C859}"/>
                    </a:ext>
                  </a:extLst>
                </p14:cNvPr>
                <p14:cNvContentPartPr/>
                <p14:nvPr/>
              </p14:nvContentPartPr>
              <p14:xfrm>
                <a:off x="8599885" y="3906488"/>
                <a:ext cx="41400" cy="28440"/>
              </p14:xfrm>
            </p:contentPart>
          </mc:Choice>
          <mc:Fallback xmlns="">
            <p:pic>
              <p:nvPicPr>
                <p:cNvPr id="130111" name="筆跡 130110">
                  <a:extLst>
                    <a:ext uri="{FF2B5EF4-FFF2-40B4-BE49-F238E27FC236}">
                      <a16:creationId xmlns:a16="http://schemas.microsoft.com/office/drawing/2014/main" id="{CB8EA196-84AC-44E0-AB27-14311C27C859}"/>
                    </a:ext>
                  </a:extLst>
                </p:cNvPr>
                <p:cNvPicPr/>
                <p:nvPr/>
              </p:nvPicPr>
              <p:blipFill>
                <a:blip r:embed="rId134"/>
                <a:stretch>
                  <a:fillRect/>
                </a:stretch>
              </p:blipFill>
              <p:spPr>
                <a:xfrm>
                  <a:off x="8590885" y="3897848"/>
                  <a:ext cx="590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30113" name="筆跡 130112">
                  <a:extLst>
                    <a:ext uri="{FF2B5EF4-FFF2-40B4-BE49-F238E27FC236}">
                      <a16:creationId xmlns:a16="http://schemas.microsoft.com/office/drawing/2014/main" id="{E3AA7E9A-C1B0-4126-AB74-33159720CCD4}"/>
                    </a:ext>
                  </a:extLst>
                </p14:cNvPr>
                <p14:cNvContentPartPr/>
                <p14:nvPr/>
              </p14:nvContentPartPr>
              <p14:xfrm>
                <a:off x="8745325" y="3749888"/>
                <a:ext cx="110880" cy="23760"/>
              </p14:xfrm>
            </p:contentPart>
          </mc:Choice>
          <mc:Fallback xmlns="">
            <p:pic>
              <p:nvPicPr>
                <p:cNvPr id="130113" name="筆跡 130112">
                  <a:extLst>
                    <a:ext uri="{FF2B5EF4-FFF2-40B4-BE49-F238E27FC236}">
                      <a16:creationId xmlns:a16="http://schemas.microsoft.com/office/drawing/2014/main" id="{E3AA7E9A-C1B0-4126-AB74-33159720CCD4}"/>
                    </a:ext>
                  </a:extLst>
                </p:cNvPr>
                <p:cNvPicPr/>
                <p:nvPr/>
              </p:nvPicPr>
              <p:blipFill>
                <a:blip r:embed="rId136"/>
                <a:stretch>
                  <a:fillRect/>
                </a:stretch>
              </p:blipFill>
              <p:spPr>
                <a:xfrm>
                  <a:off x="8736325" y="3740888"/>
                  <a:ext cx="1285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30114" name="筆跡 130113">
                  <a:extLst>
                    <a:ext uri="{FF2B5EF4-FFF2-40B4-BE49-F238E27FC236}">
                      <a16:creationId xmlns:a16="http://schemas.microsoft.com/office/drawing/2014/main" id="{40B54C44-D180-4D57-9627-23933376FCD3}"/>
                    </a:ext>
                  </a:extLst>
                </p14:cNvPr>
                <p14:cNvContentPartPr/>
                <p14:nvPr/>
              </p14:nvContentPartPr>
              <p14:xfrm>
                <a:off x="8755045" y="3806048"/>
                <a:ext cx="146520" cy="14400"/>
              </p14:xfrm>
            </p:contentPart>
          </mc:Choice>
          <mc:Fallback xmlns="">
            <p:pic>
              <p:nvPicPr>
                <p:cNvPr id="130114" name="筆跡 130113">
                  <a:extLst>
                    <a:ext uri="{FF2B5EF4-FFF2-40B4-BE49-F238E27FC236}">
                      <a16:creationId xmlns:a16="http://schemas.microsoft.com/office/drawing/2014/main" id="{40B54C44-D180-4D57-9627-23933376FCD3}"/>
                    </a:ext>
                  </a:extLst>
                </p:cNvPr>
                <p:cNvPicPr/>
                <p:nvPr/>
              </p:nvPicPr>
              <p:blipFill>
                <a:blip r:embed="rId138"/>
                <a:stretch>
                  <a:fillRect/>
                </a:stretch>
              </p:blipFill>
              <p:spPr>
                <a:xfrm>
                  <a:off x="8746405" y="3797048"/>
                  <a:ext cx="1641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30115" name="筆跡 130114">
                  <a:extLst>
                    <a:ext uri="{FF2B5EF4-FFF2-40B4-BE49-F238E27FC236}">
                      <a16:creationId xmlns:a16="http://schemas.microsoft.com/office/drawing/2014/main" id="{A2DFE9F6-4E6B-495B-9FBE-993A932C1809}"/>
                    </a:ext>
                  </a:extLst>
                </p14:cNvPr>
                <p14:cNvContentPartPr/>
                <p14:nvPr/>
              </p14:nvContentPartPr>
              <p14:xfrm>
                <a:off x="8912725" y="3635768"/>
                <a:ext cx="135360" cy="272520"/>
              </p14:xfrm>
            </p:contentPart>
          </mc:Choice>
          <mc:Fallback xmlns="">
            <p:pic>
              <p:nvPicPr>
                <p:cNvPr id="130115" name="筆跡 130114">
                  <a:extLst>
                    <a:ext uri="{FF2B5EF4-FFF2-40B4-BE49-F238E27FC236}">
                      <a16:creationId xmlns:a16="http://schemas.microsoft.com/office/drawing/2014/main" id="{A2DFE9F6-4E6B-495B-9FBE-993A932C1809}"/>
                    </a:ext>
                  </a:extLst>
                </p:cNvPr>
                <p:cNvPicPr/>
                <p:nvPr/>
              </p:nvPicPr>
              <p:blipFill>
                <a:blip r:embed="rId140"/>
                <a:stretch>
                  <a:fillRect/>
                </a:stretch>
              </p:blipFill>
              <p:spPr>
                <a:xfrm>
                  <a:off x="8904085" y="3627128"/>
                  <a:ext cx="153000" cy="290160"/>
                </a:xfrm>
                <a:prstGeom prst="rect">
                  <a:avLst/>
                </a:prstGeom>
              </p:spPr>
            </p:pic>
          </mc:Fallback>
        </mc:AlternateContent>
      </p:grpSp>
      <p:grpSp>
        <p:nvGrpSpPr>
          <p:cNvPr id="130124" name="群組 130123">
            <a:extLst>
              <a:ext uri="{FF2B5EF4-FFF2-40B4-BE49-F238E27FC236}">
                <a16:creationId xmlns:a16="http://schemas.microsoft.com/office/drawing/2014/main" id="{A46A3429-29FB-4220-AD19-DD9E1C2D2A85}"/>
              </a:ext>
            </a:extLst>
          </p:cNvPr>
          <p:cNvGrpSpPr/>
          <p:nvPr/>
        </p:nvGrpSpPr>
        <p:grpSpPr>
          <a:xfrm>
            <a:off x="3661045" y="2311328"/>
            <a:ext cx="1220040" cy="308880"/>
            <a:chOff x="3661045" y="2311328"/>
            <a:chExt cx="1220040" cy="308880"/>
          </a:xfrm>
        </p:grpSpPr>
        <mc:AlternateContent xmlns:mc="http://schemas.openxmlformats.org/markup-compatibility/2006" xmlns:p14="http://schemas.microsoft.com/office/powerpoint/2010/main">
          <mc:Choice Requires="p14">
            <p:contentPart p14:bwMode="auto" r:id="rId141">
              <p14:nvContentPartPr>
                <p14:cNvPr id="130097" name="筆跡 130096">
                  <a:extLst>
                    <a:ext uri="{FF2B5EF4-FFF2-40B4-BE49-F238E27FC236}">
                      <a16:creationId xmlns:a16="http://schemas.microsoft.com/office/drawing/2014/main" id="{0B5C6600-C57D-4732-BFB4-4BF43750FEE1}"/>
                    </a:ext>
                  </a:extLst>
                </p14:cNvPr>
                <p14:cNvContentPartPr/>
                <p14:nvPr/>
              </p14:nvContentPartPr>
              <p14:xfrm>
                <a:off x="3661045" y="2489168"/>
                <a:ext cx="480240" cy="71280"/>
              </p14:xfrm>
            </p:contentPart>
          </mc:Choice>
          <mc:Fallback xmlns="">
            <p:pic>
              <p:nvPicPr>
                <p:cNvPr id="130097" name="筆跡 130096">
                  <a:extLst>
                    <a:ext uri="{FF2B5EF4-FFF2-40B4-BE49-F238E27FC236}">
                      <a16:creationId xmlns:a16="http://schemas.microsoft.com/office/drawing/2014/main" id="{0B5C6600-C57D-4732-BFB4-4BF43750FEE1}"/>
                    </a:ext>
                  </a:extLst>
                </p:cNvPr>
                <p:cNvPicPr/>
                <p:nvPr/>
              </p:nvPicPr>
              <p:blipFill>
                <a:blip r:embed="rId142"/>
                <a:stretch>
                  <a:fillRect/>
                </a:stretch>
              </p:blipFill>
              <p:spPr>
                <a:xfrm>
                  <a:off x="3652405" y="2480168"/>
                  <a:ext cx="49788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30098" name="筆跡 130097">
                  <a:extLst>
                    <a:ext uri="{FF2B5EF4-FFF2-40B4-BE49-F238E27FC236}">
                      <a16:creationId xmlns:a16="http://schemas.microsoft.com/office/drawing/2014/main" id="{5DBE9F61-3DD8-4117-BFE4-A737C71379A8}"/>
                    </a:ext>
                  </a:extLst>
                </p14:cNvPr>
                <p14:cNvContentPartPr/>
                <p14:nvPr/>
              </p14:nvContentPartPr>
              <p14:xfrm>
                <a:off x="3667885" y="2486648"/>
                <a:ext cx="126000" cy="133560"/>
              </p14:xfrm>
            </p:contentPart>
          </mc:Choice>
          <mc:Fallback xmlns="">
            <p:pic>
              <p:nvPicPr>
                <p:cNvPr id="130098" name="筆跡 130097">
                  <a:extLst>
                    <a:ext uri="{FF2B5EF4-FFF2-40B4-BE49-F238E27FC236}">
                      <a16:creationId xmlns:a16="http://schemas.microsoft.com/office/drawing/2014/main" id="{5DBE9F61-3DD8-4117-BFE4-A737C71379A8}"/>
                    </a:ext>
                  </a:extLst>
                </p:cNvPr>
                <p:cNvPicPr/>
                <p:nvPr/>
              </p:nvPicPr>
              <p:blipFill>
                <a:blip r:embed="rId144"/>
                <a:stretch>
                  <a:fillRect/>
                </a:stretch>
              </p:blipFill>
              <p:spPr>
                <a:xfrm>
                  <a:off x="3659245" y="2478008"/>
                  <a:ext cx="1436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30100" name="筆跡 130099">
                  <a:extLst>
                    <a:ext uri="{FF2B5EF4-FFF2-40B4-BE49-F238E27FC236}">
                      <a16:creationId xmlns:a16="http://schemas.microsoft.com/office/drawing/2014/main" id="{0DA842B6-6944-4A1A-B284-184B25DE9FF9}"/>
                    </a:ext>
                  </a:extLst>
                </p14:cNvPr>
                <p14:cNvContentPartPr/>
                <p14:nvPr/>
              </p14:nvContentPartPr>
              <p14:xfrm>
                <a:off x="4270525" y="2426168"/>
                <a:ext cx="12240" cy="180360"/>
              </p14:xfrm>
            </p:contentPart>
          </mc:Choice>
          <mc:Fallback xmlns="">
            <p:pic>
              <p:nvPicPr>
                <p:cNvPr id="130100" name="筆跡 130099">
                  <a:extLst>
                    <a:ext uri="{FF2B5EF4-FFF2-40B4-BE49-F238E27FC236}">
                      <a16:creationId xmlns:a16="http://schemas.microsoft.com/office/drawing/2014/main" id="{0DA842B6-6944-4A1A-B284-184B25DE9FF9}"/>
                    </a:ext>
                  </a:extLst>
                </p:cNvPr>
                <p:cNvPicPr/>
                <p:nvPr/>
              </p:nvPicPr>
              <p:blipFill>
                <a:blip r:embed="rId146"/>
                <a:stretch>
                  <a:fillRect/>
                </a:stretch>
              </p:blipFill>
              <p:spPr>
                <a:xfrm>
                  <a:off x="4261885" y="2417168"/>
                  <a:ext cx="2988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30117" name="筆跡 130116">
                  <a:extLst>
                    <a:ext uri="{FF2B5EF4-FFF2-40B4-BE49-F238E27FC236}">
                      <a16:creationId xmlns:a16="http://schemas.microsoft.com/office/drawing/2014/main" id="{DDDDAE5A-2685-4BA2-A56D-4E8E90CBC87F}"/>
                    </a:ext>
                  </a:extLst>
                </p14:cNvPr>
                <p14:cNvContentPartPr/>
                <p14:nvPr/>
              </p14:nvContentPartPr>
              <p14:xfrm>
                <a:off x="4257205" y="2409608"/>
                <a:ext cx="115560" cy="139320"/>
              </p14:xfrm>
            </p:contentPart>
          </mc:Choice>
          <mc:Fallback xmlns="">
            <p:pic>
              <p:nvPicPr>
                <p:cNvPr id="130117" name="筆跡 130116">
                  <a:extLst>
                    <a:ext uri="{FF2B5EF4-FFF2-40B4-BE49-F238E27FC236}">
                      <a16:creationId xmlns:a16="http://schemas.microsoft.com/office/drawing/2014/main" id="{DDDDAE5A-2685-4BA2-A56D-4E8E90CBC87F}"/>
                    </a:ext>
                  </a:extLst>
                </p:cNvPr>
                <p:cNvPicPr/>
                <p:nvPr/>
              </p:nvPicPr>
              <p:blipFill>
                <a:blip r:embed="rId148"/>
                <a:stretch>
                  <a:fillRect/>
                </a:stretch>
              </p:blipFill>
              <p:spPr>
                <a:xfrm>
                  <a:off x="4248205" y="2400968"/>
                  <a:ext cx="13320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30118" name="筆跡 130117">
                  <a:extLst>
                    <a:ext uri="{FF2B5EF4-FFF2-40B4-BE49-F238E27FC236}">
                      <a16:creationId xmlns:a16="http://schemas.microsoft.com/office/drawing/2014/main" id="{6317C4A9-F0B7-4719-9353-59F84D0596A3}"/>
                    </a:ext>
                  </a:extLst>
                </p14:cNvPr>
                <p14:cNvContentPartPr/>
                <p14:nvPr/>
              </p14:nvContentPartPr>
              <p14:xfrm>
                <a:off x="4455925" y="2311328"/>
                <a:ext cx="16200" cy="171000"/>
              </p14:xfrm>
            </p:contentPart>
          </mc:Choice>
          <mc:Fallback xmlns="">
            <p:pic>
              <p:nvPicPr>
                <p:cNvPr id="130118" name="筆跡 130117">
                  <a:extLst>
                    <a:ext uri="{FF2B5EF4-FFF2-40B4-BE49-F238E27FC236}">
                      <a16:creationId xmlns:a16="http://schemas.microsoft.com/office/drawing/2014/main" id="{6317C4A9-F0B7-4719-9353-59F84D0596A3}"/>
                    </a:ext>
                  </a:extLst>
                </p:cNvPr>
                <p:cNvPicPr/>
                <p:nvPr/>
              </p:nvPicPr>
              <p:blipFill>
                <a:blip r:embed="rId150"/>
                <a:stretch>
                  <a:fillRect/>
                </a:stretch>
              </p:blipFill>
              <p:spPr>
                <a:xfrm>
                  <a:off x="4447285" y="2302688"/>
                  <a:ext cx="338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30119" name="筆跡 130118">
                  <a:extLst>
                    <a:ext uri="{FF2B5EF4-FFF2-40B4-BE49-F238E27FC236}">
                      <a16:creationId xmlns:a16="http://schemas.microsoft.com/office/drawing/2014/main" id="{AE8EE275-ECD1-49C2-BB58-2A298F0619FA}"/>
                    </a:ext>
                  </a:extLst>
                </p14:cNvPr>
                <p14:cNvContentPartPr/>
                <p14:nvPr/>
              </p14:nvContentPartPr>
              <p14:xfrm>
                <a:off x="4437565" y="2568728"/>
                <a:ext cx="20880" cy="16560"/>
              </p14:xfrm>
            </p:contentPart>
          </mc:Choice>
          <mc:Fallback xmlns="">
            <p:pic>
              <p:nvPicPr>
                <p:cNvPr id="130119" name="筆跡 130118">
                  <a:extLst>
                    <a:ext uri="{FF2B5EF4-FFF2-40B4-BE49-F238E27FC236}">
                      <a16:creationId xmlns:a16="http://schemas.microsoft.com/office/drawing/2014/main" id="{AE8EE275-ECD1-49C2-BB58-2A298F0619FA}"/>
                    </a:ext>
                  </a:extLst>
                </p:cNvPr>
                <p:cNvPicPr/>
                <p:nvPr/>
              </p:nvPicPr>
              <p:blipFill>
                <a:blip r:embed="rId152"/>
                <a:stretch>
                  <a:fillRect/>
                </a:stretch>
              </p:blipFill>
              <p:spPr>
                <a:xfrm>
                  <a:off x="4428925" y="2559728"/>
                  <a:ext cx="385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30121" name="筆跡 130120">
                  <a:extLst>
                    <a:ext uri="{FF2B5EF4-FFF2-40B4-BE49-F238E27FC236}">
                      <a16:creationId xmlns:a16="http://schemas.microsoft.com/office/drawing/2014/main" id="{9088CEA6-8CF7-45FC-87E9-344ED0449D07}"/>
                    </a:ext>
                  </a:extLst>
                </p14:cNvPr>
                <p14:cNvContentPartPr/>
                <p14:nvPr/>
              </p14:nvContentPartPr>
              <p14:xfrm>
                <a:off x="4605685" y="2395568"/>
                <a:ext cx="101880" cy="19080"/>
              </p14:xfrm>
            </p:contentPart>
          </mc:Choice>
          <mc:Fallback xmlns="">
            <p:pic>
              <p:nvPicPr>
                <p:cNvPr id="130121" name="筆跡 130120">
                  <a:extLst>
                    <a:ext uri="{FF2B5EF4-FFF2-40B4-BE49-F238E27FC236}">
                      <a16:creationId xmlns:a16="http://schemas.microsoft.com/office/drawing/2014/main" id="{9088CEA6-8CF7-45FC-87E9-344ED0449D07}"/>
                    </a:ext>
                  </a:extLst>
                </p:cNvPr>
                <p:cNvPicPr/>
                <p:nvPr/>
              </p:nvPicPr>
              <p:blipFill>
                <a:blip r:embed="rId154"/>
                <a:stretch>
                  <a:fillRect/>
                </a:stretch>
              </p:blipFill>
              <p:spPr>
                <a:xfrm>
                  <a:off x="4596685" y="2386928"/>
                  <a:ext cx="1195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30122" name="筆跡 130121">
                  <a:extLst>
                    <a:ext uri="{FF2B5EF4-FFF2-40B4-BE49-F238E27FC236}">
                      <a16:creationId xmlns:a16="http://schemas.microsoft.com/office/drawing/2014/main" id="{272BF3CF-94BB-484D-9DC6-97576F04394C}"/>
                    </a:ext>
                  </a:extLst>
                </p14:cNvPr>
                <p14:cNvContentPartPr/>
                <p14:nvPr/>
              </p14:nvContentPartPr>
              <p14:xfrm>
                <a:off x="4618285" y="2456408"/>
                <a:ext cx="121320" cy="16920"/>
              </p14:xfrm>
            </p:contentPart>
          </mc:Choice>
          <mc:Fallback xmlns="">
            <p:pic>
              <p:nvPicPr>
                <p:cNvPr id="130122" name="筆跡 130121">
                  <a:extLst>
                    <a:ext uri="{FF2B5EF4-FFF2-40B4-BE49-F238E27FC236}">
                      <a16:creationId xmlns:a16="http://schemas.microsoft.com/office/drawing/2014/main" id="{272BF3CF-94BB-484D-9DC6-97576F04394C}"/>
                    </a:ext>
                  </a:extLst>
                </p:cNvPr>
                <p:cNvPicPr/>
                <p:nvPr/>
              </p:nvPicPr>
              <p:blipFill>
                <a:blip r:embed="rId156"/>
                <a:stretch>
                  <a:fillRect/>
                </a:stretch>
              </p:blipFill>
              <p:spPr>
                <a:xfrm>
                  <a:off x="4609285" y="2447768"/>
                  <a:ext cx="1389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30123" name="筆跡 130122">
                  <a:extLst>
                    <a:ext uri="{FF2B5EF4-FFF2-40B4-BE49-F238E27FC236}">
                      <a16:creationId xmlns:a16="http://schemas.microsoft.com/office/drawing/2014/main" id="{332342C0-47B5-40F8-B6AF-2CB529C10755}"/>
                    </a:ext>
                  </a:extLst>
                </p14:cNvPr>
                <p14:cNvContentPartPr/>
                <p14:nvPr/>
              </p14:nvContentPartPr>
              <p14:xfrm>
                <a:off x="4880725" y="2318528"/>
                <a:ext cx="360" cy="178200"/>
              </p14:xfrm>
            </p:contentPart>
          </mc:Choice>
          <mc:Fallback xmlns="">
            <p:pic>
              <p:nvPicPr>
                <p:cNvPr id="130123" name="筆跡 130122">
                  <a:extLst>
                    <a:ext uri="{FF2B5EF4-FFF2-40B4-BE49-F238E27FC236}">
                      <a16:creationId xmlns:a16="http://schemas.microsoft.com/office/drawing/2014/main" id="{332342C0-47B5-40F8-B6AF-2CB529C10755}"/>
                    </a:ext>
                  </a:extLst>
                </p:cNvPr>
                <p:cNvPicPr/>
                <p:nvPr/>
              </p:nvPicPr>
              <p:blipFill>
                <a:blip r:embed="rId158"/>
                <a:stretch>
                  <a:fillRect/>
                </a:stretch>
              </p:blipFill>
              <p:spPr>
                <a:xfrm>
                  <a:off x="4872085" y="2309528"/>
                  <a:ext cx="18000" cy="195840"/>
                </a:xfrm>
                <a:prstGeom prst="rect">
                  <a:avLst/>
                </a:prstGeom>
              </p:spPr>
            </p:pic>
          </mc:Fallback>
        </mc:AlternateContent>
      </p:grpSp>
      <p:grpSp>
        <p:nvGrpSpPr>
          <p:cNvPr id="130130" name="群組 130129">
            <a:extLst>
              <a:ext uri="{FF2B5EF4-FFF2-40B4-BE49-F238E27FC236}">
                <a16:creationId xmlns:a16="http://schemas.microsoft.com/office/drawing/2014/main" id="{225A1A81-F982-44E4-89C5-0B5C4F35DA97}"/>
              </a:ext>
            </a:extLst>
          </p:cNvPr>
          <p:cNvGrpSpPr/>
          <p:nvPr/>
        </p:nvGrpSpPr>
        <p:grpSpPr>
          <a:xfrm>
            <a:off x="6134965" y="3078488"/>
            <a:ext cx="486720" cy="320760"/>
            <a:chOff x="6134965" y="3078488"/>
            <a:chExt cx="486720" cy="320760"/>
          </a:xfrm>
        </p:grpSpPr>
        <mc:AlternateContent xmlns:mc="http://schemas.openxmlformats.org/markup-compatibility/2006" xmlns:p14="http://schemas.microsoft.com/office/powerpoint/2010/main">
          <mc:Choice Requires="p14">
            <p:contentPart p14:bwMode="auto" r:id="rId159">
              <p14:nvContentPartPr>
                <p14:cNvPr id="130125" name="筆跡 130124">
                  <a:extLst>
                    <a:ext uri="{FF2B5EF4-FFF2-40B4-BE49-F238E27FC236}">
                      <a16:creationId xmlns:a16="http://schemas.microsoft.com/office/drawing/2014/main" id="{3693775C-9004-435E-973E-6A81723CF60C}"/>
                    </a:ext>
                  </a:extLst>
                </p14:cNvPr>
                <p14:cNvContentPartPr/>
                <p14:nvPr/>
              </p14:nvContentPartPr>
              <p14:xfrm>
                <a:off x="6134965" y="3174608"/>
                <a:ext cx="20880" cy="138240"/>
              </p14:xfrm>
            </p:contentPart>
          </mc:Choice>
          <mc:Fallback xmlns="">
            <p:pic>
              <p:nvPicPr>
                <p:cNvPr id="130125" name="筆跡 130124">
                  <a:extLst>
                    <a:ext uri="{FF2B5EF4-FFF2-40B4-BE49-F238E27FC236}">
                      <a16:creationId xmlns:a16="http://schemas.microsoft.com/office/drawing/2014/main" id="{3693775C-9004-435E-973E-6A81723CF60C}"/>
                    </a:ext>
                  </a:extLst>
                </p:cNvPr>
                <p:cNvPicPr/>
                <p:nvPr/>
              </p:nvPicPr>
              <p:blipFill>
                <a:blip r:embed="rId160"/>
                <a:stretch>
                  <a:fillRect/>
                </a:stretch>
              </p:blipFill>
              <p:spPr>
                <a:xfrm>
                  <a:off x="6126325" y="3165608"/>
                  <a:ext cx="385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30126" name="筆跡 130125">
                  <a:extLst>
                    <a:ext uri="{FF2B5EF4-FFF2-40B4-BE49-F238E27FC236}">
                      <a16:creationId xmlns:a16="http://schemas.microsoft.com/office/drawing/2014/main" id="{B711B186-74E4-4A1D-B5BB-424734E1F372}"/>
                    </a:ext>
                  </a:extLst>
                </p14:cNvPr>
                <p14:cNvContentPartPr/>
                <p14:nvPr/>
              </p14:nvContentPartPr>
              <p14:xfrm>
                <a:off x="6153325" y="3380168"/>
                <a:ext cx="23040" cy="19080"/>
              </p14:xfrm>
            </p:contentPart>
          </mc:Choice>
          <mc:Fallback xmlns="">
            <p:pic>
              <p:nvPicPr>
                <p:cNvPr id="130126" name="筆跡 130125">
                  <a:extLst>
                    <a:ext uri="{FF2B5EF4-FFF2-40B4-BE49-F238E27FC236}">
                      <a16:creationId xmlns:a16="http://schemas.microsoft.com/office/drawing/2014/main" id="{B711B186-74E4-4A1D-B5BB-424734E1F372}"/>
                    </a:ext>
                  </a:extLst>
                </p:cNvPr>
                <p:cNvPicPr/>
                <p:nvPr/>
              </p:nvPicPr>
              <p:blipFill>
                <a:blip r:embed="rId162"/>
                <a:stretch>
                  <a:fillRect/>
                </a:stretch>
              </p:blipFill>
              <p:spPr>
                <a:xfrm>
                  <a:off x="6144325" y="3371528"/>
                  <a:ext cx="406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30127" name="筆跡 130126">
                  <a:extLst>
                    <a:ext uri="{FF2B5EF4-FFF2-40B4-BE49-F238E27FC236}">
                      <a16:creationId xmlns:a16="http://schemas.microsoft.com/office/drawing/2014/main" id="{7270C456-6EEA-490C-99D9-C99E96190626}"/>
                    </a:ext>
                  </a:extLst>
                </p14:cNvPr>
                <p14:cNvContentPartPr/>
                <p14:nvPr/>
              </p14:nvContentPartPr>
              <p14:xfrm>
                <a:off x="6320005" y="3195488"/>
                <a:ext cx="110160" cy="23760"/>
              </p14:xfrm>
            </p:contentPart>
          </mc:Choice>
          <mc:Fallback xmlns="">
            <p:pic>
              <p:nvPicPr>
                <p:cNvPr id="130127" name="筆跡 130126">
                  <a:extLst>
                    <a:ext uri="{FF2B5EF4-FFF2-40B4-BE49-F238E27FC236}">
                      <a16:creationId xmlns:a16="http://schemas.microsoft.com/office/drawing/2014/main" id="{7270C456-6EEA-490C-99D9-C99E96190626}"/>
                    </a:ext>
                  </a:extLst>
                </p:cNvPr>
                <p:cNvPicPr/>
                <p:nvPr/>
              </p:nvPicPr>
              <p:blipFill>
                <a:blip r:embed="rId164"/>
                <a:stretch>
                  <a:fillRect/>
                </a:stretch>
              </p:blipFill>
              <p:spPr>
                <a:xfrm>
                  <a:off x="6311365" y="3186848"/>
                  <a:ext cx="12780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30128" name="筆跡 130127">
                  <a:extLst>
                    <a:ext uri="{FF2B5EF4-FFF2-40B4-BE49-F238E27FC236}">
                      <a16:creationId xmlns:a16="http://schemas.microsoft.com/office/drawing/2014/main" id="{D5783BE7-F20D-49D5-8239-EB6AD01B7050}"/>
                    </a:ext>
                  </a:extLst>
                </p14:cNvPr>
                <p14:cNvContentPartPr/>
                <p14:nvPr/>
              </p14:nvContentPartPr>
              <p14:xfrm>
                <a:off x="6343045" y="3244808"/>
                <a:ext cx="105480" cy="21240"/>
              </p14:xfrm>
            </p:contentPart>
          </mc:Choice>
          <mc:Fallback xmlns="">
            <p:pic>
              <p:nvPicPr>
                <p:cNvPr id="130128" name="筆跡 130127">
                  <a:extLst>
                    <a:ext uri="{FF2B5EF4-FFF2-40B4-BE49-F238E27FC236}">
                      <a16:creationId xmlns:a16="http://schemas.microsoft.com/office/drawing/2014/main" id="{D5783BE7-F20D-49D5-8239-EB6AD01B7050}"/>
                    </a:ext>
                  </a:extLst>
                </p:cNvPr>
                <p:cNvPicPr/>
                <p:nvPr/>
              </p:nvPicPr>
              <p:blipFill>
                <a:blip r:embed="rId166"/>
                <a:stretch>
                  <a:fillRect/>
                </a:stretch>
              </p:blipFill>
              <p:spPr>
                <a:xfrm>
                  <a:off x="6334045" y="3235808"/>
                  <a:ext cx="1231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0129" name="筆跡 130128">
                  <a:extLst>
                    <a:ext uri="{FF2B5EF4-FFF2-40B4-BE49-F238E27FC236}">
                      <a16:creationId xmlns:a16="http://schemas.microsoft.com/office/drawing/2014/main" id="{329F0494-CF2D-4B6D-8CCF-1FA00B2F1807}"/>
                    </a:ext>
                  </a:extLst>
                </p14:cNvPr>
                <p14:cNvContentPartPr/>
                <p14:nvPr/>
              </p14:nvContentPartPr>
              <p14:xfrm>
                <a:off x="6591805" y="3078488"/>
                <a:ext cx="29880" cy="185040"/>
              </p14:xfrm>
            </p:contentPart>
          </mc:Choice>
          <mc:Fallback xmlns="">
            <p:pic>
              <p:nvPicPr>
                <p:cNvPr id="130129" name="筆跡 130128">
                  <a:extLst>
                    <a:ext uri="{FF2B5EF4-FFF2-40B4-BE49-F238E27FC236}">
                      <a16:creationId xmlns:a16="http://schemas.microsoft.com/office/drawing/2014/main" id="{329F0494-CF2D-4B6D-8CCF-1FA00B2F1807}"/>
                    </a:ext>
                  </a:extLst>
                </p:cNvPr>
                <p:cNvPicPr/>
                <p:nvPr/>
              </p:nvPicPr>
              <p:blipFill>
                <a:blip r:embed="rId168"/>
                <a:stretch>
                  <a:fillRect/>
                </a:stretch>
              </p:blipFill>
              <p:spPr>
                <a:xfrm>
                  <a:off x="6583165" y="3069848"/>
                  <a:ext cx="47520" cy="20268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74D84AD3-6B62-42E3-9C63-C6EE39C68D36}"/>
                  </a:ext>
                </a:extLst>
              </p:cNvPr>
              <p:cNvSpPr>
                <a:spLocks noGrp="1"/>
              </p:cNvSpPr>
              <p:nvPr>
                <p:ph type="title"/>
              </p:nvPr>
            </p:nvSpPr>
            <p:spPr/>
            <p:txBody>
              <a:bodyPr/>
              <a:lstStyle/>
              <a:p>
                <a:r>
                  <a:rPr lang="en-US" altLang="zh-TW" dirty="0"/>
                  <a:t>The Gamma function, </a:t>
                </a:r>
                <a14:m>
                  <m:oMath xmlns:m="http://schemas.openxmlformats.org/officeDocument/2006/math">
                    <m:r>
                      <a:rPr lang="en-US" altLang="zh-TW" b="1" i="0" smtClean="0">
                        <a:latin typeface="Cambria Math" panose="02040503050406030204" pitchFamily="18" charset="0"/>
                      </a:rPr>
                      <m:t>𝚪</m:t>
                    </m:r>
                    <m:r>
                      <a:rPr lang="en-US" altLang="zh-TW" b="1" i="0" smtClean="0">
                        <a:latin typeface="Cambria Math" panose="02040503050406030204" pitchFamily="18" charset="0"/>
                      </a:rPr>
                      <m:t>(</m:t>
                    </m:r>
                    <m:r>
                      <a:rPr lang="en-US" altLang="zh-TW" b="1" i="1" smtClean="0">
                        <a:latin typeface="Cambria Math" panose="02040503050406030204" pitchFamily="18" charset="0"/>
                      </a:rPr>
                      <m:t>⋅</m:t>
                    </m:r>
                    <m:r>
                      <a:rPr lang="en-US" altLang="zh-TW" b="1" i="0" smtClean="0">
                        <a:latin typeface="Cambria Math" panose="02040503050406030204" pitchFamily="18" charset="0"/>
                      </a:rPr>
                      <m:t>)</m:t>
                    </m:r>
                  </m:oMath>
                </a14:m>
                <a:endParaRPr lang="zh-TW" altLang="en-US" dirty="0"/>
              </a:p>
            </p:txBody>
          </p:sp>
        </mc:Choice>
        <mc:Fallback xmlns="">
          <p:sp>
            <p:nvSpPr>
              <p:cNvPr id="2" name="標題 1">
                <a:extLst>
                  <a:ext uri="{FF2B5EF4-FFF2-40B4-BE49-F238E27FC236}">
                    <a16:creationId xmlns:a16="http://schemas.microsoft.com/office/drawing/2014/main" id="{74D84AD3-6B62-42E3-9C63-C6EE39C68D36}"/>
                  </a:ext>
                </a:extLst>
              </p:cNvPr>
              <p:cNvSpPr>
                <a:spLocks noGrp="1" noRot="1" noChangeAspect="1" noMove="1" noResize="1" noEditPoints="1" noAdjustHandles="1" noChangeArrowheads="1" noChangeShapeType="1" noTextEdit="1"/>
              </p:cNvSpPr>
              <p:nvPr>
                <p:ph type="title"/>
              </p:nvPr>
            </p:nvSpPr>
            <p:spPr>
              <a:blipFill>
                <a:blip r:embed="rId2"/>
                <a:stretch>
                  <a:fillRect l="-2654" t="-667" b="-22000"/>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9FA5B6D-5689-48EF-8015-A86491C86693}"/>
              </a:ext>
            </a:extLst>
          </p:cNvPr>
          <p:cNvSpPr>
            <a:spLocks noGrp="1"/>
          </p:cNvSpPr>
          <p:nvPr>
            <p:ph type="sldNum" sz="quarter" idx="12"/>
          </p:nvPr>
        </p:nvSpPr>
        <p:spPr/>
        <p:txBody>
          <a:bodyPr/>
          <a:lstStyle/>
          <a:p>
            <a:fld id="{8632C2C5-20A0-4062-ADB6-29D76B962CAE}" type="slidenum">
              <a:rPr lang="zh-TW" altLang="en-US" smtClean="0"/>
              <a:pPr/>
              <a:t>57</a:t>
            </a:fld>
            <a:endParaRPr lang="zh-TW" altLang="en-US"/>
          </a:p>
        </p:txBody>
      </p:sp>
      <p:pic>
        <p:nvPicPr>
          <p:cNvPr id="8" name="圖片 7">
            <a:extLst>
              <a:ext uri="{FF2B5EF4-FFF2-40B4-BE49-F238E27FC236}">
                <a16:creationId xmlns:a16="http://schemas.microsoft.com/office/drawing/2014/main" id="{566043C6-C4EE-4624-85AA-CBB22121BBA5}"/>
              </a:ext>
            </a:extLst>
          </p:cNvPr>
          <p:cNvPicPr>
            <a:picLocks noChangeAspect="1"/>
          </p:cNvPicPr>
          <p:nvPr/>
        </p:nvPicPr>
        <p:blipFill>
          <a:blip r:embed="rId3"/>
          <a:stretch>
            <a:fillRect/>
          </a:stretch>
        </p:blipFill>
        <p:spPr>
          <a:xfrm>
            <a:off x="2267744" y="1332703"/>
            <a:ext cx="4128969" cy="792088"/>
          </a:xfrm>
          <a:prstGeom prst="rect">
            <a:avLst/>
          </a:prstGeom>
        </p:spPr>
      </p:pic>
      <p:pic>
        <p:nvPicPr>
          <p:cNvPr id="9" name="圖片 8">
            <a:extLst>
              <a:ext uri="{FF2B5EF4-FFF2-40B4-BE49-F238E27FC236}">
                <a16:creationId xmlns:a16="http://schemas.microsoft.com/office/drawing/2014/main" id="{287A31C2-9BDF-46EF-B688-3EC413705909}"/>
              </a:ext>
            </a:extLst>
          </p:cNvPr>
          <p:cNvPicPr>
            <a:picLocks noChangeAspect="1"/>
          </p:cNvPicPr>
          <p:nvPr/>
        </p:nvPicPr>
        <p:blipFill>
          <a:blip r:embed="rId4"/>
          <a:stretch>
            <a:fillRect/>
          </a:stretch>
        </p:blipFill>
        <p:spPr>
          <a:xfrm>
            <a:off x="539552" y="2621124"/>
            <a:ext cx="6053797" cy="1083311"/>
          </a:xfrm>
          <a:prstGeom prst="rect">
            <a:avLst/>
          </a:prstGeom>
        </p:spPr>
      </p:pic>
      <p:pic>
        <p:nvPicPr>
          <p:cNvPr id="10" name="圖片 9">
            <a:extLst>
              <a:ext uri="{FF2B5EF4-FFF2-40B4-BE49-F238E27FC236}">
                <a16:creationId xmlns:a16="http://schemas.microsoft.com/office/drawing/2014/main" id="{309689DF-FA19-4BF3-9CD8-81B18233391D}"/>
              </a:ext>
            </a:extLst>
          </p:cNvPr>
          <p:cNvPicPr>
            <a:picLocks noChangeAspect="1"/>
          </p:cNvPicPr>
          <p:nvPr/>
        </p:nvPicPr>
        <p:blipFill>
          <a:blip r:embed="rId5"/>
          <a:stretch>
            <a:fillRect/>
          </a:stretch>
        </p:blipFill>
        <p:spPr>
          <a:xfrm>
            <a:off x="568152" y="4308567"/>
            <a:ext cx="1699592" cy="1547843"/>
          </a:xfrm>
          <a:prstGeom prst="rect">
            <a:avLst/>
          </a:prstGeom>
        </p:spPr>
      </p:pic>
      <p:pic>
        <p:nvPicPr>
          <p:cNvPr id="11" name="圖片 10">
            <a:extLst>
              <a:ext uri="{FF2B5EF4-FFF2-40B4-BE49-F238E27FC236}">
                <a16:creationId xmlns:a16="http://schemas.microsoft.com/office/drawing/2014/main" id="{C532D48C-0537-4A39-8AF5-4AD7A2D33285}"/>
              </a:ext>
            </a:extLst>
          </p:cNvPr>
          <p:cNvPicPr>
            <a:picLocks noChangeAspect="1"/>
          </p:cNvPicPr>
          <p:nvPr/>
        </p:nvPicPr>
        <p:blipFill>
          <a:blip r:embed="rId6"/>
          <a:stretch>
            <a:fillRect/>
          </a:stretch>
        </p:blipFill>
        <p:spPr>
          <a:xfrm>
            <a:off x="2987824" y="4153802"/>
            <a:ext cx="5967674" cy="1939494"/>
          </a:xfrm>
          <a:prstGeom prst="rect">
            <a:avLst/>
          </a:prstGeom>
        </p:spPr>
      </p:pic>
      <mc:AlternateContent xmlns:mc="http://schemas.openxmlformats.org/markup-compatibility/2006" xmlns:p14="http://schemas.microsoft.com/office/powerpoint/2010/main">
        <mc:Choice Requires="p14">
          <p:contentPart p14:bwMode="auto" r:id="rId7">
            <p14:nvContentPartPr>
              <p14:cNvPr id="3" name="筆跡 2">
                <a:extLst>
                  <a:ext uri="{FF2B5EF4-FFF2-40B4-BE49-F238E27FC236}">
                    <a16:creationId xmlns:a16="http://schemas.microsoft.com/office/drawing/2014/main" id="{B0CB94C4-64EF-4F15-B668-E27519008CF9}"/>
                  </a:ext>
                </a:extLst>
              </p14:cNvPr>
              <p14:cNvContentPartPr/>
              <p14:nvPr/>
            </p14:nvContentPartPr>
            <p14:xfrm>
              <a:off x="615471" y="2995147"/>
              <a:ext cx="371880" cy="45720"/>
            </p14:xfrm>
          </p:contentPart>
        </mc:Choice>
        <mc:Fallback xmlns="">
          <p:pic>
            <p:nvPicPr>
              <p:cNvPr id="3" name="筆跡 2">
                <a:extLst>
                  <a:ext uri="{FF2B5EF4-FFF2-40B4-BE49-F238E27FC236}">
                    <a16:creationId xmlns:a16="http://schemas.microsoft.com/office/drawing/2014/main" id="{B0CB94C4-64EF-4F15-B668-E27519008CF9}"/>
                  </a:ext>
                </a:extLst>
              </p:cNvPr>
              <p:cNvPicPr/>
              <p:nvPr/>
            </p:nvPicPr>
            <p:blipFill>
              <a:blip r:embed="rId8"/>
              <a:stretch>
                <a:fillRect/>
              </a:stretch>
            </p:blipFill>
            <p:spPr>
              <a:xfrm>
                <a:off x="606831" y="2986147"/>
                <a:ext cx="38952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筆跡 11">
                <a:extLst>
                  <a:ext uri="{FF2B5EF4-FFF2-40B4-BE49-F238E27FC236}">
                    <a16:creationId xmlns:a16="http://schemas.microsoft.com/office/drawing/2014/main" id="{1720EA85-95FA-47D9-BC2F-D736C8460B59}"/>
                  </a:ext>
                </a:extLst>
              </p14:cNvPr>
              <p14:cNvContentPartPr/>
              <p14:nvPr/>
            </p14:nvContentPartPr>
            <p14:xfrm>
              <a:off x="571911" y="3689587"/>
              <a:ext cx="274320" cy="81720"/>
            </p14:xfrm>
          </p:contentPart>
        </mc:Choice>
        <mc:Fallback xmlns="">
          <p:pic>
            <p:nvPicPr>
              <p:cNvPr id="12" name="筆跡 11">
                <a:extLst>
                  <a:ext uri="{FF2B5EF4-FFF2-40B4-BE49-F238E27FC236}">
                    <a16:creationId xmlns:a16="http://schemas.microsoft.com/office/drawing/2014/main" id="{1720EA85-95FA-47D9-BC2F-D736C8460B59}"/>
                  </a:ext>
                </a:extLst>
              </p:cNvPr>
              <p:cNvPicPr/>
              <p:nvPr/>
            </p:nvPicPr>
            <p:blipFill>
              <a:blip r:embed="rId10"/>
              <a:stretch>
                <a:fillRect/>
              </a:stretch>
            </p:blipFill>
            <p:spPr>
              <a:xfrm>
                <a:off x="562911" y="3680587"/>
                <a:ext cx="29196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筆跡 12">
                <a:extLst>
                  <a:ext uri="{FF2B5EF4-FFF2-40B4-BE49-F238E27FC236}">
                    <a16:creationId xmlns:a16="http://schemas.microsoft.com/office/drawing/2014/main" id="{37FC808D-3594-4C56-A918-DEA323F711AA}"/>
                  </a:ext>
                </a:extLst>
              </p14:cNvPr>
              <p14:cNvContentPartPr/>
              <p14:nvPr/>
            </p14:nvContentPartPr>
            <p14:xfrm>
              <a:off x="1477671" y="3547747"/>
              <a:ext cx="564840" cy="139320"/>
            </p14:xfrm>
          </p:contentPart>
        </mc:Choice>
        <mc:Fallback xmlns="">
          <p:pic>
            <p:nvPicPr>
              <p:cNvPr id="13" name="筆跡 12">
                <a:extLst>
                  <a:ext uri="{FF2B5EF4-FFF2-40B4-BE49-F238E27FC236}">
                    <a16:creationId xmlns:a16="http://schemas.microsoft.com/office/drawing/2014/main" id="{37FC808D-3594-4C56-A918-DEA323F711AA}"/>
                  </a:ext>
                </a:extLst>
              </p:cNvPr>
              <p:cNvPicPr/>
              <p:nvPr/>
            </p:nvPicPr>
            <p:blipFill>
              <a:blip r:embed="rId12"/>
              <a:stretch>
                <a:fillRect/>
              </a:stretch>
            </p:blipFill>
            <p:spPr>
              <a:xfrm>
                <a:off x="1468671" y="3538747"/>
                <a:ext cx="582480" cy="156960"/>
              </a:xfrm>
              <a:prstGeom prst="rect">
                <a:avLst/>
              </a:prstGeom>
            </p:spPr>
          </p:pic>
        </mc:Fallback>
      </mc:AlternateContent>
      <p:grpSp>
        <p:nvGrpSpPr>
          <p:cNvPr id="31" name="群組 30">
            <a:extLst>
              <a:ext uri="{FF2B5EF4-FFF2-40B4-BE49-F238E27FC236}">
                <a16:creationId xmlns:a16="http://schemas.microsoft.com/office/drawing/2014/main" id="{143E1C03-A48D-4266-B532-00EDF44AE49B}"/>
              </a:ext>
            </a:extLst>
          </p:cNvPr>
          <p:cNvGrpSpPr/>
          <p:nvPr/>
        </p:nvGrpSpPr>
        <p:grpSpPr>
          <a:xfrm>
            <a:off x="5106111" y="2570347"/>
            <a:ext cx="1034640" cy="621360"/>
            <a:chOff x="5106111" y="2570347"/>
            <a:chExt cx="1034640" cy="621360"/>
          </a:xfrm>
        </p:grpSpPr>
        <mc:AlternateContent xmlns:mc="http://schemas.openxmlformats.org/markup-compatibility/2006" xmlns:p14="http://schemas.microsoft.com/office/powerpoint/2010/main">
          <mc:Choice Requires="p14">
            <p:contentPart p14:bwMode="auto" r:id="rId13">
              <p14:nvContentPartPr>
                <p14:cNvPr id="16" name="筆跡 15">
                  <a:extLst>
                    <a:ext uri="{FF2B5EF4-FFF2-40B4-BE49-F238E27FC236}">
                      <a16:creationId xmlns:a16="http://schemas.microsoft.com/office/drawing/2014/main" id="{C44A9C09-6528-4494-8D13-CFF52D7AF26A}"/>
                    </a:ext>
                  </a:extLst>
                </p14:cNvPr>
                <p14:cNvContentPartPr/>
                <p14:nvPr/>
              </p14:nvContentPartPr>
              <p14:xfrm>
                <a:off x="5615511" y="2626507"/>
                <a:ext cx="184680" cy="154440"/>
              </p14:xfrm>
            </p:contentPart>
          </mc:Choice>
          <mc:Fallback xmlns="">
            <p:pic>
              <p:nvPicPr>
                <p:cNvPr id="16" name="筆跡 15">
                  <a:extLst>
                    <a:ext uri="{FF2B5EF4-FFF2-40B4-BE49-F238E27FC236}">
                      <a16:creationId xmlns:a16="http://schemas.microsoft.com/office/drawing/2014/main" id="{C44A9C09-6528-4494-8D13-CFF52D7AF26A}"/>
                    </a:ext>
                  </a:extLst>
                </p:cNvPr>
                <p:cNvPicPr/>
                <p:nvPr/>
              </p:nvPicPr>
              <p:blipFill>
                <a:blip r:embed="rId14"/>
                <a:stretch>
                  <a:fillRect/>
                </a:stretch>
              </p:blipFill>
              <p:spPr>
                <a:xfrm>
                  <a:off x="5606871" y="2617867"/>
                  <a:ext cx="20232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筆跡 16">
                  <a:extLst>
                    <a:ext uri="{FF2B5EF4-FFF2-40B4-BE49-F238E27FC236}">
                      <a16:creationId xmlns:a16="http://schemas.microsoft.com/office/drawing/2014/main" id="{324619D2-D405-42C6-98CA-F508A256B41C}"/>
                    </a:ext>
                  </a:extLst>
                </p14:cNvPr>
                <p14:cNvContentPartPr/>
                <p14:nvPr/>
              </p14:nvContentPartPr>
              <p14:xfrm>
                <a:off x="5643951" y="2668987"/>
                <a:ext cx="15840" cy="441360"/>
              </p14:xfrm>
            </p:contentPart>
          </mc:Choice>
          <mc:Fallback xmlns="">
            <p:pic>
              <p:nvPicPr>
                <p:cNvPr id="17" name="筆跡 16">
                  <a:extLst>
                    <a:ext uri="{FF2B5EF4-FFF2-40B4-BE49-F238E27FC236}">
                      <a16:creationId xmlns:a16="http://schemas.microsoft.com/office/drawing/2014/main" id="{324619D2-D405-42C6-98CA-F508A256B41C}"/>
                    </a:ext>
                  </a:extLst>
                </p:cNvPr>
                <p:cNvPicPr/>
                <p:nvPr/>
              </p:nvPicPr>
              <p:blipFill>
                <a:blip r:embed="rId16"/>
                <a:stretch>
                  <a:fillRect/>
                </a:stretch>
              </p:blipFill>
              <p:spPr>
                <a:xfrm>
                  <a:off x="5634951" y="2659987"/>
                  <a:ext cx="33480" cy="45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筆跡 17">
                  <a:extLst>
                    <a:ext uri="{FF2B5EF4-FFF2-40B4-BE49-F238E27FC236}">
                      <a16:creationId xmlns:a16="http://schemas.microsoft.com/office/drawing/2014/main" id="{A6F9B45F-7328-4624-A4E2-AB7CE99D8966}"/>
                    </a:ext>
                  </a:extLst>
                </p14:cNvPr>
                <p14:cNvContentPartPr/>
                <p14:nvPr/>
              </p14:nvContentPartPr>
              <p14:xfrm>
                <a:off x="5835111" y="2690227"/>
                <a:ext cx="44280" cy="275400"/>
              </p14:xfrm>
            </p:contentPart>
          </mc:Choice>
          <mc:Fallback xmlns="">
            <p:pic>
              <p:nvPicPr>
                <p:cNvPr id="18" name="筆跡 17">
                  <a:extLst>
                    <a:ext uri="{FF2B5EF4-FFF2-40B4-BE49-F238E27FC236}">
                      <a16:creationId xmlns:a16="http://schemas.microsoft.com/office/drawing/2014/main" id="{A6F9B45F-7328-4624-A4E2-AB7CE99D8966}"/>
                    </a:ext>
                  </a:extLst>
                </p:cNvPr>
                <p:cNvPicPr/>
                <p:nvPr/>
              </p:nvPicPr>
              <p:blipFill>
                <a:blip r:embed="rId18"/>
                <a:stretch>
                  <a:fillRect/>
                </a:stretch>
              </p:blipFill>
              <p:spPr>
                <a:xfrm>
                  <a:off x="5826471" y="2681227"/>
                  <a:ext cx="6192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筆跡 18">
                  <a:extLst>
                    <a:ext uri="{FF2B5EF4-FFF2-40B4-BE49-F238E27FC236}">
                      <a16:creationId xmlns:a16="http://schemas.microsoft.com/office/drawing/2014/main" id="{7E10B1D5-1E02-40D0-903E-2978864F1F21}"/>
                    </a:ext>
                  </a:extLst>
                </p14:cNvPr>
                <p14:cNvContentPartPr/>
                <p14:nvPr/>
              </p14:nvContentPartPr>
              <p14:xfrm>
                <a:off x="5941671" y="2735227"/>
                <a:ext cx="81720" cy="199800"/>
              </p14:xfrm>
            </p:contentPart>
          </mc:Choice>
          <mc:Fallback xmlns="">
            <p:pic>
              <p:nvPicPr>
                <p:cNvPr id="19" name="筆跡 18">
                  <a:extLst>
                    <a:ext uri="{FF2B5EF4-FFF2-40B4-BE49-F238E27FC236}">
                      <a16:creationId xmlns:a16="http://schemas.microsoft.com/office/drawing/2014/main" id="{7E10B1D5-1E02-40D0-903E-2978864F1F21}"/>
                    </a:ext>
                  </a:extLst>
                </p:cNvPr>
                <p:cNvPicPr/>
                <p:nvPr/>
              </p:nvPicPr>
              <p:blipFill>
                <a:blip r:embed="rId20"/>
                <a:stretch>
                  <a:fillRect/>
                </a:stretch>
              </p:blipFill>
              <p:spPr>
                <a:xfrm>
                  <a:off x="5933031" y="2726587"/>
                  <a:ext cx="993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筆跡 19">
                  <a:extLst>
                    <a:ext uri="{FF2B5EF4-FFF2-40B4-BE49-F238E27FC236}">
                      <a16:creationId xmlns:a16="http://schemas.microsoft.com/office/drawing/2014/main" id="{9C5A782C-0506-4C7E-9EBC-C33F5C35445A}"/>
                    </a:ext>
                  </a:extLst>
                </p14:cNvPr>
                <p14:cNvContentPartPr/>
                <p14:nvPr/>
              </p14:nvContentPartPr>
              <p14:xfrm>
                <a:off x="6043911" y="2671867"/>
                <a:ext cx="96840" cy="411120"/>
              </p14:xfrm>
            </p:contentPart>
          </mc:Choice>
          <mc:Fallback xmlns="">
            <p:pic>
              <p:nvPicPr>
                <p:cNvPr id="20" name="筆跡 19">
                  <a:extLst>
                    <a:ext uri="{FF2B5EF4-FFF2-40B4-BE49-F238E27FC236}">
                      <a16:creationId xmlns:a16="http://schemas.microsoft.com/office/drawing/2014/main" id="{9C5A782C-0506-4C7E-9EBC-C33F5C35445A}"/>
                    </a:ext>
                  </a:extLst>
                </p:cNvPr>
                <p:cNvPicPr/>
                <p:nvPr/>
              </p:nvPicPr>
              <p:blipFill>
                <a:blip r:embed="rId22"/>
                <a:stretch>
                  <a:fillRect/>
                </a:stretch>
              </p:blipFill>
              <p:spPr>
                <a:xfrm>
                  <a:off x="6034911" y="2663227"/>
                  <a:ext cx="114480" cy="4287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筆跡 21">
                  <a:extLst>
                    <a:ext uri="{FF2B5EF4-FFF2-40B4-BE49-F238E27FC236}">
                      <a16:creationId xmlns:a16="http://schemas.microsoft.com/office/drawing/2014/main" id="{6CBDB3B7-623D-4C53-844C-DEA092CAF968}"/>
                    </a:ext>
                  </a:extLst>
                </p14:cNvPr>
                <p14:cNvContentPartPr/>
                <p14:nvPr/>
              </p14:nvContentPartPr>
              <p14:xfrm>
                <a:off x="5545671" y="2792827"/>
                <a:ext cx="9720" cy="51840"/>
              </p14:xfrm>
            </p:contentPart>
          </mc:Choice>
          <mc:Fallback xmlns="">
            <p:pic>
              <p:nvPicPr>
                <p:cNvPr id="22" name="筆跡 21">
                  <a:extLst>
                    <a:ext uri="{FF2B5EF4-FFF2-40B4-BE49-F238E27FC236}">
                      <a16:creationId xmlns:a16="http://schemas.microsoft.com/office/drawing/2014/main" id="{6CBDB3B7-623D-4C53-844C-DEA092CAF968}"/>
                    </a:ext>
                  </a:extLst>
                </p:cNvPr>
                <p:cNvPicPr/>
                <p:nvPr/>
              </p:nvPicPr>
              <p:blipFill>
                <a:blip r:embed="rId24"/>
                <a:stretch>
                  <a:fillRect/>
                </a:stretch>
              </p:blipFill>
              <p:spPr>
                <a:xfrm>
                  <a:off x="5536671" y="2783827"/>
                  <a:ext cx="2736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筆跡 22">
                  <a:extLst>
                    <a:ext uri="{FF2B5EF4-FFF2-40B4-BE49-F238E27FC236}">
                      <a16:creationId xmlns:a16="http://schemas.microsoft.com/office/drawing/2014/main" id="{C0B0BA76-8FC6-4055-B1D8-4C7E4AC851D0}"/>
                    </a:ext>
                  </a:extLst>
                </p14:cNvPr>
                <p14:cNvContentPartPr/>
                <p14:nvPr/>
              </p14:nvContentPartPr>
              <p14:xfrm>
                <a:off x="5253711" y="2690227"/>
                <a:ext cx="120240" cy="270000"/>
              </p14:xfrm>
            </p:contentPart>
          </mc:Choice>
          <mc:Fallback xmlns="">
            <p:pic>
              <p:nvPicPr>
                <p:cNvPr id="23" name="筆跡 22">
                  <a:extLst>
                    <a:ext uri="{FF2B5EF4-FFF2-40B4-BE49-F238E27FC236}">
                      <a16:creationId xmlns:a16="http://schemas.microsoft.com/office/drawing/2014/main" id="{C0B0BA76-8FC6-4055-B1D8-4C7E4AC851D0}"/>
                    </a:ext>
                  </a:extLst>
                </p:cNvPr>
                <p:cNvPicPr/>
                <p:nvPr/>
              </p:nvPicPr>
              <p:blipFill>
                <a:blip r:embed="rId26"/>
                <a:stretch>
                  <a:fillRect/>
                </a:stretch>
              </p:blipFill>
              <p:spPr>
                <a:xfrm>
                  <a:off x="5245071" y="2681227"/>
                  <a:ext cx="13788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筆跡 24">
                  <a:extLst>
                    <a:ext uri="{FF2B5EF4-FFF2-40B4-BE49-F238E27FC236}">
                      <a16:creationId xmlns:a16="http://schemas.microsoft.com/office/drawing/2014/main" id="{FBB2D86C-81D6-4303-BF98-C150D68430D1}"/>
                    </a:ext>
                  </a:extLst>
                </p14:cNvPr>
                <p14:cNvContentPartPr/>
                <p14:nvPr/>
              </p14:nvContentPartPr>
              <p14:xfrm>
                <a:off x="5232831" y="2686987"/>
                <a:ext cx="172800" cy="154440"/>
              </p14:xfrm>
            </p:contentPart>
          </mc:Choice>
          <mc:Fallback xmlns="">
            <p:pic>
              <p:nvPicPr>
                <p:cNvPr id="25" name="筆跡 24">
                  <a:extLst>
                    <a:ext uri="{FF2B5EF4-FFF2-40B4-BE49-F238E27FC236}">
                      <a16:creationId xmlns:a16="http://schemas.microsoft.com/office/drawing/2014/main" id="{FBB2D86C-81D6-4303-BF98-C150D68430D1}"/>
                    </a:ext>
                  </a:extLst>
                </p:cNvPr>
                <p:cNvPicPr/>
                <p:nvPr/>
              </p:nvPicPr>
              <p:blipFill>
                <a:blip r:embed="rId28"/>
                <a:stretch>
                  <a:fillRect/>
                </a:stretch>
              </p:blipFill>
              <p:spPr>
                <a:xfrm>
                  <a:off x="5224191" y="2678347"/>
                  <a:ext cx="19044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筆跡 25">
                  <a:extLst>
                    <a:ext uri="{FF2B5EF4-FFF2-40B4-BE49-F238E27FC236}">
                      <a16:creationId xmlns:a16="http://schemas.microsoft.com/office/drawing/2014/main" id="{6E7D0E45-1AD7-46FD-B741-7CCEE56A9120}"/>
                    </a:ext>
                  </a:extLst>
                </p14:cNvPr>
                <p14:cNvContentPartPr/>
                <p14:nvPr/>
              </p14:nvContentPartPr>
              <p14:xfrm>
                <a:off x="5257671" y="2780587"/>
                <a:ext cx="151920" cy="87840"/>
              </p14:xfrm>
            </p:contentPart>
          </mc:Choice>
          <mc:Fallback xmlns="">
            <p:pic>
              <p:nvPicPr>
                <p:cNvPr id="26" name="筆跡 25">
                  <a:extLst>
                    <a:ext uri="{FF2B5EF4-FFF2-40B4-BE49-F238E27FC236}">
                      <a16:creationId xmlns:a16="http://schemas.microsoft.com/office/drawing/2014/main" id="{6E7D0E45-1AD7-46FD-B741-7CCEE56A9120}"/>
                    </a:ext>
                  </a:extLst>
                </p:cNvPr>
                <p:cNvPicPr/>
                <p:nvPr/>
              </p:nvPicPr>
              <p:blipFill>
                <a:blip r:embed="rId30"/>
                <a:stretch>
                  <a:fillRect/>
                </a:stretch>
              </p:blipFill>
              <p:spPr>
                <a:xfrm>
                  <a:off x="5248671" y="2771947"/>
                  <a:ext cx="16956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筆跡 26">
                  <a:extLst>
                    <a:ext uri="{FF2B5EF4-FFF2-40B4-BE49-F238E27FC236}">
                      <a16:creationId xmlns:a16="http://schemas.microsoft.com/office/drawing/2014/main" id="{3E768AD4-70C1-4CB9-8BD0-4B96DE58E377}"/>
                    </a:ext>
                  </a:extLst>
                </p14:cNvPr>
                <p14:cNvContentPartPr/>
                <p14:nvPr/>
              </p14:nvContentPartPr>
              <p14:xfrm>
                <a:off x="5106111" y="2570347"/>
                <a:ext cx="19080" cy="392040"/>
              </p14:xfrm>
            </p:contentPart>
          </mc:Choice>
          <mc:Fallback xmlns="">
            <p:pic>
              <p:nvPicPr>
                <p:cNvPr id="27" name="筆跡 26">
                  <a:extLst>
                    <a:ext uri="{FF2B5EF4-FFF2-40B4-BE49-F238E27FC236}">
                      <a16:creationId xmlns:a16="http://schemas.microsoft.com/office/drawing/2014/main" id="{3E768AD4-70C1-4CB9-8BD0-4B96DE58E377}"/>
                    </a:ext>
                  </a:extLst>
                </p:cNvPr>
                <p:cNvPicPr/>
                <p:nvPr/>
              </p:nvPicPr>
              <p:blipFill>
                <a:blip r:embed="rId32"/>
                <a:stretch>
                  <a:fillRect/>
                </a:stretch>
              </p:blipFill>
              <p:spPr>
                <a:xfrm>
                  <a:off x="5097111" y="2561347"/>
                  <a:ext cx="3672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筆跡 27">
                  <a:extLst>
                    <a:ext uri="{FF2B5EF4-FFF2-40B4-BE49-F238E27FC236}">
                      <a16:creationId xmlns:a16="http://schemas.microsoft.com/office/drawing/2014/main" id="{9A467E88-EC51-4A83-B67E-A46993533234}"/>
                    </a:ext>
                  </a:extLst>
                </p14:cNvPr>
                <p14:cNvContentPartPr/>
                <p14:nvPr/>
              </p14:nvContentPartPr>
              <p14:xfrm>
                <a:off x="5907111" y="2726227"/>
                <a:ext cx="118080" cy="15480"/>
              </p14:xfrm>
            </p:contentPart>
          </mc:Choice>
          <mc:Fallback xmlns="">
            <p:pic>
              <p:nvPicPr>
                <p:cNvPr id="28" name="筆跡 27">
                  <a:extLst>
                    <a:ext uri="{FF2B5EF4-FFF2-40B4-BE49-F238E27FC236}">
                      <a16:creationId xmlns:a16="http://schemas.microsoft.com/office/drawing/2014/main" id="{9A467E88-EC51-4A83-B67E-A46993533234}"/>
                    </a:ext>
                  </a:extLst>
                </p:cNvPr>
                <p:cNvPicPr/>
                <p:nvPr/>
              </p:nvPicPr>
              <p:blipFill>
                <a:blip r:embed="rId34"/>
                <a:stretch>
                  <a:fillRect/>
                </a:stretch>
              </p:blipFill>
              <p:spPr>
                <a:xfrm>
                  <a:off x="5898471" y="2717587"/>
                  <a:ext cx="1357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筆跡 29">
                  <a:extLst>
                    <a:ext uri="{FF2B5EF4-FFF2-40B4-BE49-F238E27FC236}">
                      <a16:creationId xmlns:a16="http://schemas.microsoft.com/office/drawing/2014/main" id="{B93A3D06-3C1D-41DB-9425-60C6E443E9B0}"/>
                    </a:ext>
                  </a:extLst>
                </p14:cNvPr>
                <p14:cNvContentPartPr/>
                <p14:nvPr/>
              </p14:nvContentPartPr>
              <p14:xfrm>
                <a:off x="5907471" y="2783827"/>
                <a:ext cx="135000" cy="407880"/>
              </p14:xfrm>
            </p:contentPart>
          </mc:Choice>
          <mc:Fallback xmlns="">
            <p:pic>
              <p:nvPicPr>
                <p:cNvPr id="30" name="筆跡 29">
                  <a:extLst>
                    <a:ext uri="{FF2B5EF4-FFF2-40B4-BE49-F238E27FC236}">
                      <a16:creationId xmlns:a16="http://schemas.microsoft.com/office/drawing/2014/main" id="{B93A3D06-3C1D-41DB-9425-60C6E443E9B0}"/>
                    </a:ext>
                  </a:extLst>
                </p:cNvPr>
                <p:cNvPicPr/>
                <p:nvPr/>
              </p:nvPicPr>
              <p:blipFill>
                <a:blip r:embed="rId36"/>
                <a:stretch>
                  <a:fillRect/>
                </a:stretch>
              </p:blipFill>
              <p:spPr>
                <a:xfrm>
                  <a:off x="5898471" y="2774827"/>
                  <a:ext cx="152640" cy="425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
            <p14:nvContentPartPr>
              <p14:cNvPr id="32" name="筆跡 31">
                <a:extLst>
                  <a:ext uri="{FF2B5EF4-FFF2-40B4-BE49-F238E27FC236}">
                    <a16:creationId xmlns:a16="http://schemas.microsoft.com/office/drawing/2014/main" id="{483A2D22-B675-4E46-83D8-E38808DD49F6}"/>
                  </a:ext>
                </a:extLst>
              </p14:cNvPr>
              <p14:cNvContentPartPr/>
              <p14:nvPr/>
            </p14:nvContentPartPr>
            <p14:xfrm>
              <a:off x="2047911" y="3595987"/>
              <a:ext cx="4320" cy="360"/>
            </p14:xfrm>
          </p:contentPart>
        </mc:Choice>
        <mc:Fallback xmlns="">
          <p:pic>
            <p:nvPicPr>
              <p:cNvPr id="32" name="筆跡 31">
                <a:extLst>
                  <a:ext uri="{FF2B5EF4-FFF2-40B4-BE49-F238E27FC236}">
                    <a16:creationId xmlns:a16="http://schemas.microsoft.com/office/drawing/2014/main" id="{483A2D22-B675-4E46-83D8-E38808DD49F6}"/>
                  </a:ext>
                </a:extLst>
              </p:cNvPr>
              <p:cNvPicPr/>
              <p:nvPr/>
            </p:nvPicPr>
            <p:blipFill>
              <a:blip r:embed="rId38"/>
              <a:stretch>
                <a:fillRect/>
              </a:stretch>
            </p:blipFill>
            <p:spPr>
              <a:xfrm>
                <a:off x="2038911" y="3586987"/>
                <a:ext cx="21960" cy="18000"/>
              </a:xfrm>
              <a:prstGeom prst="rect">
                <a:avLst/>
              </a:prstGeom>
            </p:spPr>
          </p:pic>
        </mc:Fallback>
      </mc:AlternateContent>
      <p:grpSp>
        <p:nvGrpSpPr>
          <p:cNvPr id="35" name="群組 34">
            <a:extLst>
              <a:ext uri="{FF2B5EF4-FFF2-40B4-BE49-F238E27FC236}">
                <a16:creationId xmlns:a16="http://schemas.microsoft.com/office/drawing/2014/main" id="{9BF89707-D820-4E34-8041-497CCC7524A0}"/>
              </a:ext>
            </a:extLst>
          </p:cNvPr>
          <p:cNvGrpSpPr/>
          <p:nvPr/>
        </p:nvGrpSpPr>
        <p:grpSpPr>
          <a:xfrm>
            <a:off x="869991" y="3611107"/>
            <a:ext cx="110160" cy="335520"/>
            <a:chOff x="869991" y="3611107"/>
            <a:chExt cx="110160" cy="335520"/>
          </a:xfrm>
        </p:grpSpPr>
        <mc:AlternateContent xmlns:mc="http://schemas.openxmlformats.org/markup-compatibility/2006" xmlns:p14="http://schemas.microsoft.com/office/powerpoint/2010/main">
          <mc:Choice Requires="p14">
            <p:contentPart p14:bwMode="auto" r:id="rId39">
              <p14:nvContentPartPr>
                <p14:cNvPr id="33" name="筆跡 32">
                  <a:extLst>
                    <a:ext uri="{FF2B5EF4-FFF2-40B4-BE49-F238E27FC236}">
                      <a16:creationId xmlns:a16="http://schemas.microsoft.com/office/drawing/2014/main" id="{44D94990-5087-480F-905A-11A9D191807B}"/>
                    </a:ext>
                  </a:extLst>
                </p14:cNvPr>
                <p14:cNvContentPartPr/>
                <p14:nvPr/>
              </p14:nvContentPartPr>
              <p14:xfrm>
                <a:off x="935871" y="3611107"/>
                <a:ext cx="11880" cy="335520"/>
              </p14:xfrm>
            </p:contentPart>
          </mc:Choice>
          <mc:Fallback xmlns="">
            <p:pic>
              <p:nvPicPr>
                <p:cNvPr id="33" name="筆跡 32">
                  <a:extLst>
                    <a:ext uri="{FF2B5EF4-FFF2-40B4-BE49-F238E27FC236}">
                      <a16:creationId xmlns:a16="http://schemas.microsoft.com/office/drawing/2014/main" id="{44D94990-5087-480F-905A-11A9D191807B}"/>
                    </a:ext>
                  </a:extLst>
                </p:cNvPr>
                <p:cNvPicPr/>
                <p:nvPr/>
              </p:nvPicPr>
              <p:blipFill>
                <a:blip r:embed="rId40"/>
                <a:stretch>
                  <a:fillRect/>
                </a:stretch>
              </p:blipFill>
              <p:spPr>
                <a:xfrm>
                  <a:off x="926871" y="3602107"/>
                  <a:ext cx="2952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4" name="筆跡 33">
                  <a:extLst>
                    <a:ext uri="{FF2B5EF4-FFF2-40B4-BE49-F238E27FC236}">
                      <a16:creationId xmlns:a16="http://schemas.microsoft.com/office/drawing/2014/main" id="{2D1CAFE4-978C-4213-BC91-9FC059F534CB}"/>
                    </a:ext>
                  </a:extLst>
                </p14:cNvPr>
                <p14:cNvContentPartPr/>
                <p14:nvPr/>
              </p14:nvContentPartPr>
              <p14:xfrm>
                <a:off x="869991" y="3626227"/>
                <a:ext cx="110160" cy="100440"/>
              </p14:xfrm>
            </p:contentPart>
          </mc:Choice>
          <mc:Fallback xmlns="">
            <p:pic>
              <p:nvPicPr>
                <p:cNvPr id="34" name="筆跡 33">
                  <a:extLst>
                    <a:ext uri="{FF2B5EF4-FFF2-40B4-BE49-F238E27FC236}">
                      <a16:creationId xmlns:a16="http://schemas.microsoft.com/office/drawing/2014/main" id="{2D1CAFE4-978C-4213-BC91-9FC059F534CB}"/>
                    </a:ext>
                  </a:extLst>
                </p:cNvPr>
                <p:cNvPicPr/>
                <p:nvPr/>
              </p:nvPicPr>
              <p:blipFill>
                <a:blip r:embed="rId42"/>
                <a:stretch>
                  <a:fillRect/>
                </a:stretch>
              </p:blipFill>
              <p:spPr>
                <a:xfrm>
                  <a:off x="860991" y="3617227"/>
                  <a:ext cx="127800" cy="118080"/>
                </a:xfrm>
                <a:prstGeom prst="rect">
                  <a:avLst/>
                </a:prstGeom>
              </p:spPr>
            </p:pic>
          </mc:Fallback>
        </mc:AlternateContent>
      </p:grpSp>
      <p:grpSp>
        <p:nvGrpSpPr>
          <p:cNvPr id="40" name="群組 39">
            <a:extLst>
              <a:ext uri="{FF2B5EF4-FFF2-40B4-BE49-F238E27FC236}">
                <a16:creationId xmlns:a16="http://schemas.microsoft.com/office/drawing/2014/main" id="{FDDCB688-104F-4541-ABA3-FDB8A64FEFB6}"/>
              </a:ext>
            </a:extLst>
          </p:cNvPr>
          <p:cNvGrpSpPr/>
          <p:nvPr/>
        </p:nvGrpSpPr>
        <p:grpSpPr>
          <a:xfrm>
            <a:off x="795471" y="3940147"/>
            <a:ext cx="276840" cy="320400"/>
            <a:chOff x="795471" y="3940147"/>
            <a:chExt cx="276840" cy="320400"/>
          </a:xfrm>
        </p:grpSpPr>
        <mc:AlternateContent xmlns:mc="http://schemas.openxmlformats.org/markup-compatibility/2006" xmlns:p14="http://schemas.microsoft.com/office/powerpoint/2010/main">
          <mc:Choice Requires="p14">
            <p:contentPart p14:bwMode="auto" r:id="rId43">
              <p14:nvContentPartPr>
                <p14:cNvPr id="36" name="筆跡 35">
                  <a:extLst>
                    <a:ext uri="{FF2B5EF4-FFF2-40B4-BE49-F238E27FC236}">
                      <a16:creationId xmlns:a16="http://schemas.microsoft.com/office/drawing/2014/main" id="{42907AE3-4334-45AA-9A7C-4409DBE9C51A}"/>
                    </a:ext>
                  </a:extLst>
                </p14:cNvPr>
                <p14:cNvContentPartPr/>
                <p14:nvPr/>
              </p14:nvContentPartPr>
              <p14:xfrm>
                <a:off x="795471" y="4009627"/>
                <a:ext cx="69480" cy="229680"/>
              </p14:xfrm>
            </p:contentPart>
          </mc:Choice>
          <mc:Fallback xmlns="">
            <p:pic>
              <p:nvPicPr>
                <p:cNvPr id="36" name="筆跡 35">
                  <a:extLst>
                    <a:ext uri="{FF2B5EF4-FFF2-40B4-BE49-F238E27FC236}">
                      <a16:creationId xmlns:a16="http://schemas.microsoft.com/office/drawing/2014/main" id="{42907AE3-4334-45AA-9A7C-4409DBE9C51A}"/>
                    </a:ext>
                  </a:extLst>
                </p:cNvPr>
                <p:cNvPicPr/>
                <p:nvPr/>
              </p:nvPicPr>
              <p:blipFill>
                <a:blip r:embed="rId44"/>
                <a:stretch>
                  <a:fillRect/>
                </a:stretch>
              </p:blipFill>
              <p:spPr>
                <a:xfrm>
                  <a:off x="786831" y="4000627"/>
                  <a:ext cx="8712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筆跡 36">
                  <a:extLst>
                    <a:ext uri="{FF2B5EF4-FFF2-40B4-BE49-F238E27FC236}">
                      <a16:creationId xmlns:a16="http://schemas.microsoft.com/office/drawing/2014/main" id="{96568247-5C37-4392-B5CE-949D41306B0C}"/>
                    </a:ext>
                  </a:extLst>
                </p14:cNvPr>
                <p14:cNvContentPartPr/>
                <p14:nvPr/>
              </p14:nvContentPartPr>
              <p14:xfrm>
                <a:off x="882591" y="4227067"/>
                <a:ext cx="360" cy="33480"/>
              </p14:xfrm>
            </p:contentPart>
          </mc:Choice>
          <mc:Fallback xmlns="">
            <p:pic>
              <p:nvPicPr>
                <p:cNvPr id="37" name="筆跡 36">
                  <a:extLst>
                    <a:ext uri="{FF2B5EF4-FFF2-40B4-BE49-F238E27FC236}">
                      <a16:creationId xmlns:a16="http://schemas.microsoft.com/office/drawing/2014/main" id="{96568247-5C37-4392-B5CE-949D41306B0C}"/>
                    </a:ext>
                  </a:extLst>
                </p:cNvPr>
                <p:cNvPicPr/>
                <p:nvPr/>
              </p:nvPicPr>
              <p:blipFill>
                <a:blip r:embed="rId46"/>
                <a:stretch>
                  <a:fillRect/>
                </a:stretch>
              </p:blipFill>
              <p:spPr>
                <a:xfrm>
                  <a:off x="873951" y="4218067"/>
                  <a:ext cx="180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8" name="筆跡 37">
                  <a:extLst>
                    <a:ext uri="{FF2B5EF4-FFF2-40B4-BE49-F238E27FC236}">
                      <a16:creationId xmlns:a16="http://schemas.microsoft.com/office/drawing/2014/main" id="{9394C80D-CA6D-4289-BC94-960DE13094E6}"/>
                    </a:ext>
                  </a:extLst>
                </p14:cNvPr>
                <p14:cNvContentPartPr/>
                <p14:nvPr/>
              </p14:nvContentPartPr>
              <p14:xfrm>
                <a:off x="976191" y="3940147"/>
                <a:ext cx="79200" cy="308520"/>
              </p14:xfrm>
            </p:contentPart>
          </mc:Choice>
          <mc:Fallback xmlns="">
            <p:pic>
              <p:nvPicPr>
                <p:cNvPr id="38" name="筆跡 37">
                  <a:extLst>
                    <a:ext uri="{FF2B5EF4-FFF2-40B4-BE49-F238E27FC236}">
                      <a16:creationId xmlns:a16="http://schemas.microsoft.com/office/drawing/2014/main" id="{9394C80D-CA6D-4289-BC94-960DE13094E6}"/>
                    </a:ext>
                  </a:extLst>
                </p:cNvPr>
                <p:cNvPicPr/>
                <p:nvPr/>
              </p:nvPicPr>
              <p:blipFill>
                <a:blip r:embed="rId48"/>
                <a:stretch>
                  <a:fillRect/>
                </a:stretch>
              </p:blipFill>
              <p:spPr>
                <a:xfrm>
                  <a:off x="967191" y="3931147"/>
                  <a:ext cx="9684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筆跡 38">
                  <a:extLst>
                    <a:ext uri="{FF2B5EF4-FFF2-40B4-BE49-F238E27FC236}">
                      <a16:creationId xmlns:a16="http://schemas.microsoft.com/office/drawing/2014/main" id="{CBCD54FC-FB7E-484B-941B-ED2BF35685A1}"/>
                    </a:ext>
                  </a:extLst>
                </p14:cNvPr>
                <p14:cNvContentPartPr/>
                <p14:nvPr/>
              </p14:nvContentPartPr>
              <p14:xfrm>
                <a:off x="1005711" y="3985507"/>
                <a:ext cx="66600" cy="3240"/>
              </p14:xfrm>
            </p:contentPart>
          </mc:Choice>
          <mc:Fallback xmlns="">
            <p:pic>
              <p:nvPicPr>
                <p:cNvPr id="39" name="筆跡 38">
                  <a:extLst>
                    <a:ext uri="{FF2B5EF4-FFF2-40B4-BE49-F238E27FC236}">
                      <a16:creationId xmlns:a16="http://schemas.microsoft.com/office/drawing/2014/main" id="{CBCD54FC-FB7E-484B-941B-ED2BF35685A1}"/>
                    </a:ext>
                  </a:extLst>
                </p:cNvPr>
                <p:cNvPicPr/>
                <p:nvPr/>
              </p:nvPicPr>
              <p:blipFill>
                <a:blip r:embed="rId50"/>
                <a:stretch>
                  <a:fillRect/>
                </a:stretch>
              </p:blipFill>
              <p:spPr>
                <a:xfrm>
                  <a:off x="997071" y="3976507"/>
                  <a:ext cx="84240" cy="20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1">
            <p14:nvContentPartPr>
              <p14:cNvPr id="59" name="筆跡 58">
                <a:extLst>
                  <a:ext uri="{FF2B5EF4-FFF2-40B4-BE49-F238E27FC236}">
                    <a16:creationId xmlns:a16="http://schemas.microsoft.com/office/drawing/2014/main" id="{AF63DD01-02A5-479D-969E-C32F6F91CB77}"/>
                  </a:ext>
                </a:extLst>
              </p14:cNvPr>
              <p14:cNvContentPartPr/>
              <p14:nvPr/>
            </p14:nvContentPartPr>
            <p14:xfrm>
              <a:off x="4387911" y="3777067"/>
              <a:ext cx="200520" cy="60840"/>
            </p14:xfrm>
          </p:contentPart>
        </mc:Choice>
        <mc:Fallback xmlns="">
          <p:pic>
            <p:nvPicPr>
              <p:cNvPr id="59" name="筆跡 58">
                <a:extLst>
                  <a:ext uri="{FF2B5EF4-FFF2-40B4-BE49-F238E27FC236}">
                    <a16:creationId xmlns:a16="http://schemas.microsoft.com/office/drawing/2014/main" id="{AF63DD01-02A5-479D-969E-C32F6F91CB77}"/>
                  </a:ext>
                </a:extLst>
              </p:cNvPr>
              <p:cNvPicPr/>
              <p:nvPr/>
            </p:nvPicPr>
            <p:blipFill>
              <a:blip r:embed="rId52"/>
              <a:stretch>
                <a:fillRect/>
              </a:stretch>
            </p:blipFill>
            <p:spPr>
              <a:xfrm>
                <a:off x="4378911" y="3768427"/>
                <a:ext cx="21816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0" name="筆跡 59">
                <a:extLst>
                  <a:ext uri="{FF2B5EF4-FFF2-40B4-BE49-F238E27FC236}">
                    <a16:creationId xmlns:a16="http://schemas.microsoft.com/office/drawing/2014/main" id="{EBC18FD5-D2E7-4216-B183-86EC3F26ADC5}"/>
                  </a:ext>
                </a:extLst>
              </p14:cNvPr>
              <p14:cNvContentPartPr/>
              <p14:nvPr/>
            </p14:nvContentPartPr>
            <p14:xfrm>
              <a:off x="4427511" y="3792187"/>
              <a:ext cx="9720" cy="374760"/>
            </p14:xfrm>
          </p:contentPart>
        </mc:Choice>
        <mc:Fallback xmlns="">
          <p:pic>
            <p:nvPicPr>
              <p:cNvPr id="60" name="筆跡 59">
                <a:extLst>
                  <a:ext uri="{FF2B5EF4-FFF2-40B4-BE49-F238E27FC236}">
                    <a16:creationId xmlns:a16="http://schemas.microsoft.com/office/drawing/2014/main" id="{EBC18FD5-D2E7-4216-B183-86EC3F26ADC5}"/>
                  </a:ext>
                </a:extLst>
              </p:cNvPr>
              <p:cNvPicPr/>
              <p:nvPr/>
            </p:nvPicPr>
            <p:blipFill>
              <a:blip r:embed="rId54"/>
              <a:stretch>
                <a:fillRect/>
              </a:stretch>
            </p:blipFill>
            <p:spPr>
              <a:xfrm>
                <a:off x="4418871" y="3783187"/>
                <a:ext cx="27360" cy="3924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1" name="筆跡 60">
                <a:extLst>
                  <a:ext uri="{FF2B5EF4-FFF2-40B4-BE49-F238E27FC236}">
                    <a16:creationId xmlns:a16="http://schemas.microsoft.com/office/drawing/2014/main" id="{1BFFA069-A113-4B53-9F4C-61EF026A086E}"/>
                  </a:ext>
                </a:extLst>
              </p14:cNvPr>
              <p14:cNvContentPartPr/>
              <p14:nvPr/>
            </p14:nvContentPartPr>
            <p14:xfrm>
              <a:off x="4590591" y="3876787"/>
              <a:ext cx="49680" cy="230040"/>
            </p14:xfrm>
          </p:contentPart>
        </mc:Choice>
        <mc:Fallback xmlns="">
          <p:pic>
            <p:nvPicPr>
              <p:cNvPr id="61" name="筆跡 60">
                <a:extLst>
                  <a:ext uri="{FF2B5EF4-FFF2-40B4-BE49-F238E27FC236}">
                    <a16:creationId xmlns:a16="http://schemas.microsoft.com/office/drawing/2014/main" id="{1BFFA069-A113-4B53-9F4C-61EF026A086E}"/>
                  </a:ext>
                </a:extLst>
              </p:cNvPr>
              <p:cNvPicPr/>
              <p:nvPr/>
            </p:nvPicPr>
            <p:blipFill>
              <a:blip r:embed="rId56"/>
              <a:stretch>
                <a:fillRect/>
              </a:stretch>
            </p:blipFill>
            <p:spPr>
              <a:xfrm>
                <a:off x="4581591" y="3867787"/>
                <a:ext cx="6732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2" name="筆跡 61">
                <a:extLst>
                  <a:ext uri="{FF2B5EF4-FFF2-40B4-BE49-F238E27FC236}">
                    <a16:creationId xmlns:a16="http://schemas.microsoft.com/office/drawing/2014/main" id="{4EE6986B-D67A-4FF1-9CFC-9AF711040A11}"/>
                  </a:ext>
                </a:extLst>
              </p14:cNvPr>
              <p14:cNvContentPartPr/>
              <p14:nvPr/>
            </p14:nvContentPartPr>
            <p14:xfrm>
              <a:off x="4682031" y="3949147"/>
              <a:ext cx="83160" cy="168120"/>
            </p14:xfrm>
          </p:contentPart>
        </mc:Choice>
        <mc:Fallback xmlns="">
          <p:pic>
            <p:nvPicPr>
              <p:cNvPr id="62" name="筆跡 61">
                <a:extLst>
                  <a:ext uri="{FF2B5EF4-FFF2-40B4-BE49-F238E27FC236}">
                    <a16:creationId xmlns:a16="http://schemas.microsoft.com/office/drawing/2014/main" id="{4EE6986B-D67A-4FF1-9CFC-9AF711040A11}"/>
                  </a:ext>
                </a:extLst>
              </p:cNvPr>
              <p:cNvPicPr/>
              <p:nvPr/>
            </p:nvPicPr>
            <p:blipFill>
              <a:blip r:embed="rId58"/>
              <a:stretch>
                <a:fillRect/>
              </a:stretch>
            </p:blipFill>
            <p:spPr>
              <a:xfrm>
                <a:off x="4673031" y="3940507"/>
                <a:ext cx="1008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3" name="筆跡 62">
                <a:extLst>
                  <a:ext uri="{FF2B5EF4-FFF2-40B4-BE49-F238E27FC236}">
                    <a16:creationId xmlns:a16="http://schemas.microsoft.com/office/drawing/2014/main" id="{28B02CE9-106A-4B35-BA76-39AFAA79431A}"/>
                  </a:ext>
                </a:extLst>
              </p14:cNvPr>
              <p14:cNvContentPartPr/>
              <p14:nvPr/>
            </p14:nvContentPartPr>
            <p14:xfrm>
              <a:off x="4797231" y="4054987"/>
              <a:ext cx="360" cy="24480"/>
            </p14:xfrm>
          </p:contentPart>
        </mc:Choice>
        <mc:Fallback xmlns="">
          <p:pic>
            <p:nvPicPr>
              <p:cNvPr id="63" name="筆跡 62">
                <a:extLst>
                  <a:ext uri="{FF2B5EF4-FFF2-40B4-BE49-F238E27FC236}">
                    <a16:creationId xmlns:a16="http://schemas.microsoft.com/office/drawing/2014/main" id="{28B02CE9-106A-4B35-BA76-39AFAA79431A}"/>
                  </a:ext>
                </a:extLst>
              </p:cNvPr>
              <p:cNvPicPr/>
              <p:nvPr/>
            </p:nvPicPr>
            <p:blipFill>
              <a:blip r:embed="rId60"/>
              <a:stretch>
                <a:fillRect/>
              </a:stretch>
            </p:blipFill>
            <p:spPr>
              <a:xfrm>
                <a:off x="4788231" y="4045987"/>
                <a:ext cx="1800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4" name="筆跡 63">
                <a:extLst>
                  <a:ext uri="{FF2B5EF4-FFF2-40B4-BE49-F238E27FC236}">
                    <a16:creationId xmlns:a16="http://schemas.microsoft.com/office/drawing/2014/main" id="{1122A211-807B-4849-AA95-63410D69AAD5}"/>
                  </a:ext>
                </a:extLst>
              </p14:cNvPr>
              <p14:cNvContentPartPr/>
              <p14:nvPr/>
            </p14:nvContentPartPr>
            <p14:xfrm>
              <a:off x="4874991" y="3879667"/>
              <a:ext cx="72360" cy="216720"/>
            </p14:xfrm>
          </p:contentPart>
        </mc:Choice>
        <mc:Fallback xmlns="">
          <p:pic>
            <p:nvPicPr>
              <p:cNvPr id="64" name="筆跡 63">
                <a:extLst>
                  <a:ext uri="{FF2B5EF4-FFF2-40B4-BE49-F238E27FC236}">
                    <a16:creationId xmlns:a16="http://schemas.microsoft.com/office/drawing/2014/main" id="{1122A211-807B-4849-AA95-63410D69AAD5}"/>
                  </a:ext>
                </a:extLst>
              </p:cNvPr>
              <p:cNvPicPr/>
              <p:nvPr/>
            </p:nvPicPr>
            <p:blipFill>
              <a:blip r:embed="rId62"/>
              <a:stretch>
                <a:fillRect/>
              </a:stretch>
            </p:blipFill>
            <p:spPr>
              <a:xfrm>
                <a:off x="4865991" y="3871027"/>
                <a:ext cx="9000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65" name="筆跡 64">
                <a:extLst>
                  <a:ext uri="{FF2B5EF4-FFF2-40B4-BE49-F238E27FC236}">
                    <a16:creationId xmlns:a16="http://schemas.microsoft.com/office/drawing/2014/main" id="{7FDECC69-60DA-4620-9897-6AF5E54F6C73}"/>
                  </a:ext>
                </a:extLst>
              </p14:cNvPr>
              <p14:cNvContentPartPr/>
              <p14:nvPr/>
            </p14:nvContentPartPr>
            <p14:xfrm>
              <a:off x="4890111" y="3934027"/>
              <a:ext cx="76320" cy="360"/>
            </p14:xfrm>
          </p:contentPart>
        </mc:Choice>
        <mc:Fallback xmlns="">
          <p:pic>
            <p:nvPicPr>
              <p:cNvPr id="65" name="筆跡 64">
                <a:extLst>
                  <a:ext uri="{FF2B5EF4-FFF2-40B4-BE49-F238E27FC236}">
                    <a16:creationId xmlns:a16="http://schemas.microsoft.com/office/drawing/2014/main" id="{7FDECC69-60DA-4620-9897-6AF5E54F6C73}"/>
                  </a:ext>
                </a:extLst>
              </p:cNvPr>
              <p:cNvPicPr/>
              <p:nvPr/>
            </p:nvPicPr>
            <p:blipFill>
              <a:blip r:embed="rId64"/>
              <a:stretch>
                <a:fillRect/>
              </a:stretch>
            </p:blipFill>
            <p:spPr>
              <a:xfrm>
                <a:off x="4881111" y="3925387"/>
                <a:ext cx="93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66" name="筆跡 65">
                <a:extLst>
                  <a:ext uri="{FF2B5EF4-FFF2-40B4-BE49-F238E27FC236}">
                    <a16:creationId xmlns:a16="http://schemas.microsoft.com/office/drawing/2014/main" id="{39007F7E-51B0-4DF0-A1B2-FBE01202FE6C}"/>
                  </a:ext>
                </a:extLst>
              </p14:cNvPr>
              <p14:cNvContentPartPr/>
              <p14:nvPr/>
            </p14:nvContentPartPr>
            <p14:xfrm>
              <a:off x="5018631" y="3828547"/>
              <a:ext cx="82080" cy="281160"/>
            </p14:xfrm>
          </p:contentPart>
        </mc:Choice>
        <mc:Fallback xmlns="">
          <p:pic>
            <p:nvPicPr>
              <p:cNvPr id="66" name="筆跡 65">
                <a:extLst>
                  <a:ext uri="{FF2B5EF4-FFF2-40B4-BE49-F238E27FC236}">
                    <a16:creationId xmlns:a16="http://schemas.microsoft.com/office/drawing/2014/main" id="{39007F7E-51B0-4DF0-A1B2-FBE01202FE6C}"/>
                  </a:ext>
                </a:extLst>
              </p:cNvPr>
              <p:cNvPicPr/>
              <p:nvPr/>
            </p:nvPicPr>
            <p:blipFill>
              <a:blip r:embed="rId66"/>
              <a:stretch>
                <a:fillRect/>
              </a:stretch>
            </p:blipFill>
            <p:spPr>
              <a:xfrm>
                <a:off x="5009991" y="3819547"/>
                <a:ext cx="9972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8" name="筆跡 67">
                <a:extLst>
                  <a:ext uri="{FF2B5EF4-FFF2-40B4-BE49-F238E27FC236}">
                    <a16:creationId xmlns:a16="http://schemas.microsoft.com/office/drawing/2014/main" id="{0992389C-64B9-4869-8E8D-5C5865E55B46}"/>
                  </a:ext>
                </a:extLst>
              </p14:cNvPr>
              <p14:cNvContentPartPr/>
              <p14:nvPr/>
            </p14:nvContentPartPr>
            <p14:xfrm>
              <a:off x="4279911" y="4160467"/>
              <a:ext cx="855000" cy="74520"/>
            </p14:xfrm>
          </p:contentPart>
        </mc:Choice>
        <mc:Fallback xmlns="">
          <p:pic>
            <p:nvPicPr>
              <p:cNvPr id="68" name="筆跡 67">
                <a:extLst>
                  <a:ext uri="{FF2B5EF4-FFF2-40B4-BE49-F238E27FC236}">
                    <a16:creationId xmlns:a16="http://schemas.microsoft.com/office/drawing/2014/main" id="{0992389C-64B9-4869-8E8D-5C5865E55B46}"/>
                  </a:ext>
                </a:extLst>
              </p:cNvPr>
              <p:cNvPicPr/>
              <p:nvPr/>
            </p:nvPicPr>
            <p:blipFill>
              <a:blip r:embed="rId68"/>
              <a:stretch>
                <a:fillRect/>
              </a:stretch>
            </p:blipFill>
            <p:spPr>
              <a:xfrm>
                <a:off x="4270911" y="4151827"/>
                <a:ext cx="87264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0" name="筆跡 69">
                <a:extLst>
                  <a:ext uri="{FF2B5EF4-FFF2-40B4-BE49-F238E27FC236}">
                    <a16:creationId xmlns:a16="http://schemas.microsoft.com/office/drawing/2014/main" id="{35C71A73-F7DA-441D-AC75-3908F335B674}"/>
                  </a:ext>
                </a:extLst>
              </p14:cNvPr>
              <p14:cNvContentPartPr/>
              <p14:nvPr/>
            </p14:nvContentPartPr>
            <p14:xfrm>
              <a:off x="560391" y="4924387"/>
              <a:ext cx="1575360" cy="574200"/>
            </p14:xfrm>
          </p:contentPart>
        </mc:Choice>
        <mc:Fallback xmlns="">
          <p:pic>
            <p:nvPicPr>
              <p:cNvPr id="70" name="筆跡 69">
                <a:extLst>
                  <a:ext uri="{FF2B5EF4-FFF2-40B4-BE49-F238E27FC236}">
                    <a16:creationId xmlns:a16="http://schemas.microsoft.com/office/drawing/2014/main" id="{35C71A73-F7DA-441D-AC75-3908F335B674}"/>
                  </a:ext>
                </a:extLst>
              </p:cNvPr>
              <p:cNvPicPr/>
              <p:nvPr/>
            </p:nvPicPr>
            <p:blipFill>
              <a:blip r:embed="rId70"/>
              <a:stretch>
                <a:fillRect/>
              </a:stretch>
            </p:blipFill>
            <p:spPr>
              <a:xfrm>
                <a:off x="551751" y="4915747"/>
                <a:ext cx="1593000" cy="591840"/>
              </a:xfrm>
              <a:prstGeom prst="rect">
                <a:avLst/>
              </a:prstGeom>
            </p:spPr>
          </p:pic>
        </mc:Fallback>
      </mc:AlternateContent>
      <p:grpSp>
        <p:nvGrpSpPr>
          <p:cNvPr id="73" name="群組 72">
            <a:extLst>
              <a:ext uri="{FF2B5EF4-FFF2-40B4-BE49-F238E27FC236}">
                <a16:creationId xmlns:a16="http://schemas.microsoft.com/office/drawing/2014/main" id="{FD33BCE3-B5E6-45C3-8A35-F95B6E72AB41}"/>
              </a:ext>
            </a:extLst>
          </p:cNvPr>
          <p:cNvGrpSpPr/>
          <p:nvPr/>
        </p:nvGrpSpPr>
        <p:grpSpPr>
          <a:xfrm>
            <a:off x="1445271" y="1874827"/>
            <a:ext cx="2698560" cy="3215880"/>
            <a:chOff x="1445271" y="1874827"/>
            <a:chExt cx="2698560" cy="3215880"/>
          </a:xfrm>
        </p:grpSpPr>
        <mc:AlternateContent xmlns:mc="http://schemas.openxmlformats.org/markup-compatibility/2006" xmlns:p14="http://schemas.microsoft.com/office/powerpoint/2010/main">
          <mc:Choice Requires="p14">
            <p:contentPart p14:bwMode="auto" r:id="rId71">
              <p14:nvContentPartPr>
                <p14:cNvPr id="5" name="筆跡 4">
                  <a:extLst>
                    <a:ext uri="{FF2B5EF4-FFF2-40B4-BE49-F238E27FC236}">
                      <a16:creationId xmlns:a16="http://schemas.microsoft.com/office/drawing/2014/main" id="{4AFA1709-A204-4F3D-A72F-03477F7F2CEE}"/>
                    </a:ext>
                  </a:extLst>
                </p14:cNvPr>
                <p14:cNvContentPartPr/>
                <p14:nvPr/>
              </p14:nvContentPartPr>
              <p14:xfrm>
                <a:off x="1445271" y="3063187"/>
                <a:ext cx="564840" cy="47160"/>
              </p14:xfrm>
            </p:contentPart>
          </mc:Choice>
          <mc:Fallback xmlns="">
            <p:pic>
              <p:nvPicPr>
                <p:cNvPr id="5" name="筆跡 4">
                  <a:extLst>
                    <a:ext uri="{FF2B5EF4-FFF2-40B4-BE49-F238E27FC236}">
                      <a16:creationId xmlns:a16="http://schemas.microsoft.com/office/drawing/2014/main" id="{4AFA1709-A204-4F3D-A72F-03477F7F2CEE}"/>
                    </a:ext>
                  </a:extLst>
                </p:cNvPr>
                <p:cNvPicPr/>
                <p:nvPr/>
              </p:nvPicPr>
              <p:blipFill>
                <a:blip r:embed="rId72"/>
                <a:stretch>
                  <a:fillRect/>
                </a:stretch>
              </p:blipFill>
              <p:spPr>
                <a:xfrm>
                  <a:off x="1436631" y="3054187"/>
                  <a:ext cx="58248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 name="筆跡 5">
                  <a:extLst>
                    <a:ext uri="{FF2B5EF4-FFF2-40B4-BE49-F238E27FC236}">
                      <a16:creationId xmlns:a16="http://schemas.microsoft.com/office/drawing/2014/main" id="{A0A327B6-FFD5-4213-9363-6492004B01D9}"/>
                    </a:ext>
                  </a:extLst>
                </p14:cNvPr>
                <p14:cNvContentPartPr/>
                <p14:nvPr/>
              </p14:nvContentPartPr>
              <p14:xfrm>
                <a:off x="2443911" y="2922427"/>
                <a:ext cx="870120" cy="160560"/>
              </p14:xfrm>
            </p:contentPart>
          </mc:Choice>
          <mc:Fallback xmlns="">
            <p:pic>
              <p:nvPicPr>
                <p:cNvPr id="6" name="筆跡 5">
                  <a:extLst>
                    <a:ext uri="{FF2B5EF4-FFF2-40B4-BE49-F238E27FC236}">
                      <a16:creationId xmlns:a16="http://schemas.microsoft.com/office/drawing/2014/main" id="{A0A327B6-FFD5-4213-9363-6492004B01D9}"/>
                    </a:ext>
                  </a:extLst>
                </p:cNvPr>
                <p:cNvPicPr/>
                <p:nvPr/>
              </p:nvPicPr>
              <p:blipFill>
                <a:blip r:embed="rId74"/>
                <a:stretch>
                  <a:fillRect/>
                </a:stretch>
              </p:blipFill>
              <p:spPr>
                <a:xfrm>
                  <a:off x="2434911" y="2913787"/>
                  <a:ext cx="88776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4" name="筆跡 13">
                  <a:extLst>
                    <a:ext uri="{FF2B5EF4-FFF2-40B4-BE49-F238E27FC236}">
                      <a16:creationId xmlns:a16="http://schemas.microsoft.com/office/drawing/2014/main" id="{D42CD2C9-D2EA-4F43-A0AA-15C23A39037C}"/>
                    </a:ext>
                  </a:extLst>
                </p14:cNvPr>
                <p14:cNvContentPartPr/>
                <p14:nvPr/>
              </p14:nvContentPartPr>
              <p14:xfrm>
                <a:off x="2445711" y="3611107"/>
                <a:ext cx="417240" cy="12600"/>
              </p14:xfrm>
            </p:contentPart>
          </mc:Choice>
          <mc:Fallback xmlns="">
            <p:pic>
              <p:nvPicPr>
                <p:cNvPr id="14" name="筆跡 13">
                  <a:extLst>
                    <a:ext uri="{FF2B5EF4-FFF2-40B4-BE49-F238E27FC236}">
                      <a16:creationId xmlns:a16="http://schemas.microsoft.com/office/drawing/2014/main" id="{D42CD2C9-D2EA-4F43-A0AA-15C23A39037C}"/>
                    </a:ext>
                  </a:extLst>
                </p:cNvPr>
                <p:cNvPicPr/>
                <p:nvPr/>
              </p:nvPicPr>
              <p:blipFill>
                <a:blip r:embed="rId76"/>
                <a:stretch>
                  <a:fillRect/>
                </a:stretch>
              </p:blipFill>
              <p:spPr>
                <a:xfrm>
                  <a:off x="2437071" y="3602107"/>
                  <a:ext cx="4348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5" name="筆跡 14">
                  <a:extLst>
                    <a:ext uri="{FF2B5EF4-FFF2-40B4-BE49-F238E27FC236}">
                      <a16:creationId xmlns:a16="http://schemas.microsoft.com/office/drawing/2014/main" id="{E6632BC5-A7F0-4F9F-A80C-2FE592FDBF9C}"/>
                    </a:ext>
                  </a:extLst>
                </p14:cNvPr>
                <p14:cNvContentPartPr/>
                <p14:nvPr/>
              </p14:nvContentPartPr>
              <p14:xfrm>
                <a:off x="3431031" y="3571867"/>
                <a:ext cx="454320" cy="15480"/>
              </p14:xfrm>
            </p:contentPart>
          </mc:Choice>
          <mc:Fallback xmlns="">
            <p:pic>
              <p:nvPicPr>
                <p:cNvPr id="15" name="筆跡 14">
                  <a:extLst>
                    <a:ext uri="{FF2B5EF4-FFF2-40B4-BE49-F238E27FC236}">
                      <a16:creationId xmlns:a16="http://schemas.microsoft.com/office/drawing/2014/main" id="{E6632BC5-A7F0-4F9F-A80C-2FE592FDBF9C}"/>
                    </a:ext>
                  </a:extLst>
                </p:cNvPr>
                <p:cNvPicPr/>
                <p:nvPr/>
              </p:nvPicPr>
              <p:blipFill>
                <a:blip r:embed="rId78"/>
                <a:stretch>
                  <a:fillRect/>
                </a:stretch>
              </p:blipFill>
              <p:spPr>
                <a:xfrm>
                  <a:off x="3422031" y="3562867"/>
                  <a:ext cx="4719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1" name="筆跡 40">
                  <a:extLst>
                    <a:ext uri="{FF2B5EF4-FFF2-40B4-BE49-F238E27FC236}">
                      <a16:creationId xmlns:a16="http://schemas.microsoft.com/office/drawing/2014/main" id="{6AB204C1-7A13-4102-A1EE-63ABC6EBBA5C}"/>
                    </a:ext>
                  </a:extLst>
                </p14:cNvPr>
                <p14:cNvContentPartPr/>
                <p14:nvPr/>
              </p14:nvContentPartPr>
              <p14:xfrm>
                <a:off x="1706991" y="3922147"/>
                <a:ext cx="131040" cy="185400"/>
              </p14:xfrm>
            </p:contentPart>
          </mc:Choice>
          <mc:Fallback xmlns="">
            <p:pic>
              <p:nvPicPr>
                <p:cNvPr id="41" name="筆跡 40">
                  <a:extLst>
                    <a:ext uri="{FF2B5EF4-FFF2-40B4-BE49-F238E27FC236}">
                      <a16:creationId xmlns:a16="http://schemas.microsoft.com/office/drawing/2014/main" id="{6AB204C1-7A13-4102-A1EE-63ABC6EBBA5C}"/>
                    </a:ext>
                  </a:extLst>
                </p:cNvPr>
                <p:cNvPicPr/>
                <p:nvPr/>
              </p:nvPicPr>
              <p:blipFill>
                <a:blip r:embed="rId80"/>
                <a:stretch>
                  <a:fillRect/>
                </a:stretch>
              </p:blipFill>
              <p:spPr>
                <a:xfrm>
                  <a:off x="1697991" y="3913147"/>
                  <a:ext cx="14868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2" name="筆跡 41">
                  <a:extLst>
                    <a:ext uri="{FF2B5EF4-FFF2-40B4-BE49-F238E27FC236}">
                      <a16:creationId xmlns:a16="http://schemas.microsoft.com/office/drawing/2014/main" id="{74A0572C-6C9D-4854-85E0-6239FB4CFCF8}"/>
                    </a:ext>
                  </a:extLst>
                </p14:cNvPr>
                <p14:cNvContentPartPr/>
                <p14:nvPr/>
              </p14:nvContentPartPr>
              <p14:xfrm>
                <a:off x="1877271" y="4103227"/>
                <a:ext cx="4320" cy="39600"/>
              </p14:xfrm>
            </p:contentPart>
          </mc:Choice>
          <mc:Fallback xmlns="">
            <p:pic>
              <p:nvPicPr>
                <p:cNvPr id="42" name="筆跡 41">
                  <a:extLst>
                    <a:ext uri="{FF2B5EF4-FFF2-40B4-BE49-F238E27FC236}">
                      <a16:creationId xmlns:a16="http://schemas.microsoft.com/office/drawing/2014/main" id="{74A0572C-6C9D-4854-85E0-6239FB4CFCF8}"/>
                    </a:ext>
                  </a:extLst>
                </p:cNvPr>
                <p:cNvPicPr/>
                <p:nvPr/>
              </p:nvPicPr>
              <p:blipFill>
                <a:blip r:embed="rId82"/>
                <a:stretch>
                  <a:fillRect/>
                </a:stretch>
              </p:blipFill>
              <p:spPr>
                <a:xfrm>
                  <a:off x="1868631" y="4094227"/>
                  <a:ext cx="2196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3" name="筆跡 42">
                  <a:extLst>
                    <a:ext uri="{FF2B5EF4-FFF2-40B4-BE49-F238E27FC236}">
                      <a16:creationId xmlns:a16="http://schemas.microsoft.com/office/drawing/2014/main" id="{77B40D43-F9F4-452F-97EC-04FB280867E7}"/>
                    </a:ext>
                  </a:extLst>
                </p14:cNvPr>
                <p14:cNvContentPartPr/>
                <p14:nvPr/>
              </p14:nvContentPartPr>
              <p14:xfrm>
                <a:off x="1982391" y="3813427"/>
                <a:ext cx="98280" cy="308520"/>
              </p14:xfrm>
            </p:contentPart>
          </mc:Choice>
          <mc:Fallback xmlns="">
            <p:pic>
              <p:nvPicPr>
                <p:cNvPr id="43" name="筆跡 42">
                  <a:extLst>
                    <a:ext uri="{FF2B5EF4-FFF2-40B4-BE49-F238E27FC236}">
                      <a16:creationId xmlns:a16="http://schemas.microsoft.com/office/drawing/2014/main" id="{77B40D43-F9F4-452F-97EC-04FB280867E7}"/>
                    </a:ext>
                  </a:extLst>
                </p:cNvPr>
                <p:cNvPicPr/>
                <p:nvPr/>
              </p:nvPicPr>
              <p:blipFill>
                <a:blip r:embed="rId84"/>
                <a:stretch>
                  <a:fillRect/>
                </a:stretch>
              </p:blipFill>
              <p:spPr>
                <a:xfrm>
                  <a:off x="1973391" y="3804427"/>
                  <a:ext cx="11592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4" name="筆跡 43">
                  <a:extLst>
                    <a:ext uri="{FF2B5EF4-FFF2-40B4-BE49-F238E27FC236}">
                      <a16:creationId xmlns:a16="http://schemas.microsoft.com/office/drawing/2014/main" id="{E5F3FE58-4562-4CBE-826A-2C9DE7FFDB39}"/>
                    </a:ext>
                  </a:extLst>
                </p14:cNvPr>
                <p14:cNvContentPartPr/>
                <p14:nvPr/>
              </p14:nvContentPartPr>
              <p14:xfrm>
                <a:off x="2040351" y="3840427"/>
                <a:ext cx="112320" cy="42480"/>
              </p14:xfrm>
            </p:contentPart>
          </mc:Choice>
          <mc:Fallback xmlns="">
            <p:pic>
              <p:nvPicPr>
                <p:cNvPr id="44" name="筆跡 43">
                  <a:extLst>
                    <a:ext uri="{FF2B5EF4-FFF2-40B4-BE49-F238E27FC236}">
                      <a16:creationId xmlns:a16="http://schemas.microsoft.com/office/drawing/2014/main" id="{E5F3FE58-4562-4CBE-826A-2C9DE7FFDB39}"/>
                    </a:ext>
                  </a:extLst>
                </p:cNvPr>
                <p:cNvPicPr/>
                <p:nvPr/>
              </p:nvPicPr>
              <p:blipFill>
                <a:blip r:embed="rId86"/>
                <a:stretch>
                  <a:fillRect/>
                </a:stretch>
              </p:blipFill>
              <p:spPr>
                <a:xfrm>
                  <a:off x="2031351" y="3831787"/>
                  <a:ext cx="1299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5" name="筆跡 44">
                  <a:extLst>
                    <a:ext uri="{FF2B5EF4-FFF2-40B4-BE49-F238E27FC236}">
                      <a16:creationId xmlns:a16="http://schemas.microsoft.com/office/drawing/2014/main" id="{51A4770B-7AF9-4C2E-BDF0-9FF89189C54D}"/>
                    </a:ext>
                  </a:extLst>
                </p14:cNvPr>
                <p14:cNvContentPartPr/>
                <p14:nvPr/>
              </p14:nvContentPartPr>
              <p14:xfrm>
                <a:off x="2394591" y="4018627"/>
                <a:ext cx="360" cy="15480"/>
              </p14:xfrm>
            </p:contentPart>
          </mc:Choice>
          <mc:Fallback xmlns="">
            <p:pic>
              <p:nvPicPr>
                <p:cNvPr id="45" name="筆跡 44">
                  <a:extLst>
                    <a:ext uri="{FF2B5EF4-FFF2-40B4-BE49-F238E27FC236}">
                      <a16:creationId xmlns:a16="http://schemas.microsoft.com/office/drawing/2014/main" id="{51A4770B-7AF9-4C2E-BDF0-9FF89189C54D}"/>
                    </a:ext>
                  </a:extLst>
                </p:cNvPr>
                <p:cNvPicPr/>
                <p:nvPr/>
              </p:nvPicPr>
              <p:blipFill>
                <a:blip r:embed="rId88"/>
                <a:stretch>
                  <a:fillRect/>
                </a:stretch>
              </p:blipFill>
              <p:spPr>
                <a:xfrm>
                  <a:off x="2385951" y="4009987"/>
                  <a:ext cx="180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6" name="筆跡 45">
                  <a:extLst>
                    <a:ext uri="{FF2B5EF4-FFF2-40B4-BE49-F238E27FC236}">
                      <a16:creationId xmlns:a16="http://schemas.microsoft.com/office/drawing/2014/main" id="{F7FCC99E-4AA4-4E64-B5C5-5026BD7712F6}"/>
                    </a:ext>
                  </a:extLst>
                </p14:cNvPr>
                <p14:cNvContentPartPr/>
                <p14:nvPr/>
              </p14:nvContentPartPr>
              <p14:xfrm>
                <a:off x="2745231" y="3843667"/>
                <a:ext cx="360" cy="232920"/>
              </p14:xfrm>
            </p:contentPart>
          </mc:Choice>
          <mc:Fallback xmlns="">
            <p:pic>
              <p:nvPicPr>
                <p:cNvPr id="46" name="筆跡 45">
                  <a:extLst>
                    <a:ext uri="{FF2B5EF4-FFF2-40B4-BE49-F238E27FC236}">
                      <a16:creationId xmlns:a16="http://schemas.microsoft.com/office/drawing/2014/main" id="{F7FCC99E-4AA4-4E64-B5C5-5026BD7712F6}"/>
                    </a:ext>
                  </a:extLst>
                </p:cNvPr>
                <p:cNvPicPr/>
                <p:nvPr/>
              </p:nvPicPr>
              <p:blipFill>
                <a:blip r:embed="rId90"/>
                <a:stretch>
                  <a:fillRect/>
                </a:stretch>
              </p:blipFill>
              <p:spPr>
                <a:xfrm>
                  <a:off x="2736231" y="3834667"/>
                  <a:ext cx="1800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7" name="筆跡 46">
                  <a:extLst>
                    <a:ext uri="{FF2B5EF4-FFF2-40B4-BE49-F238E27FC236}">
                      <a16:creationId xmlns:a16="http://schemas.microsoft.com/office/drawing/2014/main" id="{FEC56A04-0064-41AA-A6F4-E7F28C2FC97E}"/>
                    </a:ext>
                  </a:extLst>
                </p14:cNvPr>
                <p14:cNvContentPartPr/>
                <p14:nvPr/>
              </p14:nvContentPartPr>
              <p14:xfrm>
                <a:off x="2826591" y="4060747"/>
                <a:ext cx="7920" cy="12600"/>
              </p14:xfrm>
            </p:contentPart>
          </mc:Choice>
          <mc:Fallback xmlns="">
            <p:pic>
              <p:nvPicPr>
                <p:cNvPr id="47" name="筆跡 46">
                  <a:extLst>
                    <a:ext uri="{FF2B5EF4-FFF2-40B4-BE49-F238E27FC236}">
                      <a16:creationId xmlns:a16="http://schemas.microsoft.com/office/drawing/2014/main" id="{FEC56A04-0064-41AA-A6F4-E7F28C2FC97E}"/>
                    </a:ext>
                  </a:extLst>
                </p:cNvPr>
                <p:cNvPicPr/>
                <p:nvPr/>
              </p:nvPicPr>
              <p:blipFill>
                <a:blip r:embed="rId92"/>
                <a:stretch>
                  <a:fillRect/>
                </a:stretch>
              </p:blipFill>
              <p:spPr>
                <a:xfrm>
                  <a:off x="2817951" y="4052107"/>
                  <a:ext cx="2556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8" name="筆跡 47">
                  <a:extLst>
                    <a:ext uri="{FF2B5EF4-FFF2-40B4-BE49-F238E27FC236}">
                      <a16:creationId xmlns:a16="http://schemas.microsoft.com/office/drawing/2014/main" id="{C56AEED7-7282-4E85-9F8A-79D86B12295F}"/>
                    </a:ext>
                  </a:extLst>
                </p14:cNvPr>
                <p14:cNvContentPartPr/>
                <p14:nvPr/>
              </p14:nvContentPartPr>
              <p14:xfrm>
                <a:off x="2939631" y="3807307"/>
                <a:ext cx="88200" cy="312120"/>
              </p14:xfrm>
            </p:contentPart>
          </mc:Choice>
          <mc:Fallback xmlns="">
            <p:pic>
              <p:nvPicPr>
                <p:cNvPr id="48" name="筆跡 47">
                  <a:extLst>
                    <a:ext uri="{FF2B5EF4-FFF2-40B4-BE49-F238E27FC236}">
                      <a16:creationId xmlns:a16="http://schemas.microsoft.com/office/drawing/2014/main" id="{C56AEED7-7282-4E85-9F8A-79D86B12295F}"/>
                    </a:ext>
                  </a:extLst>
                </p:cNvPr>
                <p:cNvPicPr/>
                <p:nvPr/>
              </p:nvPicPr>
              <p:blipFill>
                <a:blip r:embed="rId94"/>
                <a:stretch>
                  <a:fillRect/>
                </a:stretch>
              </p:blipFill>
              <p:spPr>
                <a:xfrm>
                  <a:off x="2930991" y="3798307"/>
                  <a:ext cx="10584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9" name="筆跡 48">
                  <a:extLst>
                    <a:ext uri="{FF2B5EF4-FFF2-40B4-BE49-F238E27FC236}">
                      <a16:creationId xmlns:a16="http://schemas.microsoft.com/office/drawing/2014/main" id="{18F608B3-BB50-42CE-B182-FAFBF1B7C1ED}"/>
                    </a:ext>
                  </a:extLst>
                </p14:cNvPr>
                <p14:cNvContentPartPr/>
                <p14:nvPr/>
              </p14:nvContentPartPr>
              <p14:xfrm>
                <a:off x="2997231" y="3898027"/>
                <a:ext cx="125280" cy="9360"/>
              </p14:xfrm>
            </p:contentPart>
          </mc:Choice>
          <mc:Fallback xmlns="">
            <p:pic>
              <p:nvPicPr>
                <p:cNvPr id="49" name="筆跡 48">
                  <a:extLst>
                    <a:ext uri="{FF2B5EF4-FFF2-40B4-BE49-F238E27FC236}">
                      <a16:creationId xmlns:a16="http://schemas.microsoft.com/office/drawing/2014/main" id="{18F608B3-BB50-42CE-B182-FAFBF1B7C1ED}"/>
                    </a:ext>
                  </a:extLst>
                </p:cNvPr>
                <p:cNvPicPr/>
                <p:nvPr/>
              </p:nvPicPr>
              <p:blipFill>
                <a:blip r:embed="rId96"/>
                <a:stretch>
                  <a:fillRect/>
                </a:stretch>
              </p:blipFill>
              <p:spPr>
                <a:xfrm>
                  <a:off x="2988231" y="3889027"/>
                  <a:ext cx="14292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0" name="筆跡 49">
                  <a:extLst>
                    <a:ext uri="{FF2B5EF4-FFF2-40B4-BE49-F238E27FC236}">
                      <a16:creationId xmlns:a16="http://schemas.microsoft.com/office/drawing/2014/main" id="{DFE8CE58-4DC2-4949-89BB-B338E03720B6}"/>
                    </a:ext>
                  </a:extLst>
                </p14:cNvPr>
                <p14:cNvContentPartPr/>
                <p14:nvPr/>
              </p14:nvContentPartPr>
              <p14:xfrm>
                <a:off x="3251031" y="3973267"/>
                <a:ext cx="2160" cy="6480"/>
              </p14:xfrm>
            </p:contentPart>
          </mc:Choice>
          <mc:Fallback xmlns="">
            <p:pic>
              <p:nvPicPr>
                <p:cNvPr id="50" name="筆跡 49">
                  <a:extLst>
                    <a:ext uri="{FF2B5EF4-FFF2-40B4-BE49-F238E27FC236}">
                      <a16:creationId xmlns:a16="http://schemas.microsoft.com/office/drawing/2014/main" id="{DFE8CE58-4DC2-4949-89BB-B338E03720B6}"/>
                    </a:ext>
                  </a:extLst>
                </p:cNvPr>
                <p:cNvPicPr/>
                <p:nvPr/>
              </p:nvPicPr>
              <p:blipFill>
                <a:blip r:embed="rId98"/>
                <a:stretch>
                  <a:fillRect/>
                </a:stretch>
              </p:blipFill>
              <p:spPr>
                <a:xfrm>
                  <a:off x="3242031" y="3964627"/>
                  <a:ext cx="198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1" name="筆跡 50">
                  <a:extLst>
                    <a:ext uri="{FF2B5EF4-FFF2-40B4-BE49-F238E27FC236}">
                      <a16:creationId xmlns:a16="http://schemas.microsoft.com/office/drawing/2014/main" id="{EC8063D2-8700-4FFB-A88B-9F1B85858480}"/>
                    </a:ext>
                  </a:extLst>
                </p14:cNvPr>
                <p14:cNvContentPartPr/>
                <p14:nvPr/>
              </p14:nvContentPartPr>
              <p14:xfrm>
                <a:off x="3533271" y="3843307"/>
                <a:ext cx="110520" cy="209160"/>
              </p14:xfrm>
            </p:contentPart>
          </mc:Choice>
          <mc:Fallback xmlns="">
            <p:pic>
              <p:nvPicPr>
                <p:cNvPr id="51" name="筆跡 50">
                  <a:extLst>
                    <a:ext uri="{FF2B5EF4-FFF2-40B4-BE49-F238E27FC236}">
                      <a16:creationId xmlns:a16="http://schemas.microsoft.com/office/drawing/2014/main" id="{EC8063D2-8700-4FFB-A88B-9F1B85858480}"/>
                    </a:ext>
                  </a:extLst>
                </p:cNvPr>
                <p:cNvPicPr/>
                <p:nvPr/>
              </p:nvPicPr>
              <p:blipFill>
                <a:blip r:embed="rId100"/>
                <a:stretch>
                  <a:fillRect/>
                </a:stretch>
              </p:blipFill>
              <p:spPr>
                <a:xfrm>
                  <a:off x="3524271" y="3834307"/>
                  <a:ext cx="12816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2" name="筆跡 51">
                  <a:extLst>
                    <a:ext uri="{FF2B5EF4-FFF2-40B4-BE49-F238E27FC236}">
                      <a16:creationId xmlns:a16="http://schemas.microsoft.com/office/drawing/2014/main" id="{93AEEE86-8DBC-4848-8F15-8A72558B88EF}"/>
                    </a:ext>
                  </a:extLst>
                </p14:cNvPr>
                <p14:cNvContentPartPr/>
                <p14:nvPr/>
              </p14:nvContentPartPr>
              <p14:xfrm>
                <a:off x="3673671" y="4015747"/>
                <a:ext cx="360" cy="6480"/>
              </p14:xfrm>
            </p:contentPart>
          </mc:Choice>
          <mc:Fallback xmlns="">
            <p:pic>
              <p:nvPicPr>
                <p:cNvPr id="52" name="筆跡 51">
                  <a:extLst>
                    <a:ext uri="{FF2B5EF4-FFF2-40B4-BE49-F238E27FC236}">
                      <a16:creationId xmlns:a16="http://schemas.microsoft.com/office/drawing/2014/main" id="{93AEEE86-8DBC-4848-8F15-8A72558B88EF}"/>
                    </a:ext>
                  </a:extLst>
                </p:cNvPr>
                <p:cNvPicPr/>
                <p:nvPr/>
              </p:nvPicPr>
              <p:blipFill>
                <a:blip r:embed="rId102"/>
                <a:stretch>
                  <a:fillRect/>
                </a:stretch>
              </p:blipFill>
              <p:spPr>
                <a:xfrm>
                  <a:off x="3664671" y="4006747"/>
                  <a:ext cx="180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3" name="筆跡 52">
                  <a:extLst>
                    <a:ext uri="{FF2B5EF4-FFF2-40B4-BE49-F238E27FC236}">
                      <a16:creationId xmlns:a16="http://schemas.microsoft.com/office/drawing/2014/main" id="{09FB5458-7997-4484-9349-2870F7ABA61C}"/>
                    </a:ext>
                  </a:extLst>
                </p14:cNvPr>
                <p14:cNvContentPartPr/>
                <p14:nvPr/>
              </p14:nvContentPartPr>
              <p14:xfrm>
                <a:off x="3762591" y="3837547"/>
                <a:ext cx="100440" cy="244800"/>
              </p14:xfrm>
            </p:contentPart>
          </mc:Choice>
          <mc:Fallback xmlns="">
            <p:pic>
              <p:nvPicPr>
                <p:cNvPr id="53" name="筆跡 52">
                  <a:extLst>
                    <a:ext uri="{FF2B5EF4-FFF2-40B4-BE49-F238E27FC236}">
                      <a16:creationId xmlns:a16="http://schemas.microsoft.com/office/drawing/2014/main" id="{09FB5458-7997-4484-9349-2870F7ABA61C}"/>
                    </a:ext>
                  </a:extLst>
                </p:cNvPr>
                <p:cNvPicPr/>
                <p:nvPr/>
              </p:nvPicPr>
              <p:blipFill>
                <a:blip r:embed="rId104"/>
                <a:stretch>
                  <a:fillRect/>
                </a:stretch>
              </p:blipFill>
              <p:spPr>
                <a:xfrm>
                  <a:off x="3753591" y="3828547"/>
                  <a:ext cx="1180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4" name="筆跡 53">
                  <a:extLst>
                    <a:ext uri="{FF2B5EF4-FFF2-40B4-BE49-F238E27FC236}">
                      <a16:creationId xmlns:a16="http://schemas.microsoft.com/office/drawing/2014/main" id="{1E42153D-7AEE-46BF-8578-2AF0C21D142A}"/>
                    </a:ext>
                  </a:extLst>
                </p14:cNvPr>
                <p14:cNvContentPartPr/>
                <p14:nvPr/>
              </p14:nvContentPartPr>
              <p14:xfrm>
                <a:off x="3781671" y="3879667"/>
                <a:ext cx="135000" cy="39600"/>
              </p14:xfrm>
            </p:contentPart>
          </mc:Choice>
          <mc:Fallback xmlns="">
            <p:pic>
              <p:nvPicPr>
                <p:cNvPr id="54" name="筆跡 53">
                  <a:extLst>
                    <a:ext uri="{FF2B5EF4-FFF2-40B4-BE49-F238E27FC236}">
                      <a16:creationId xmlns:a16="http://schemas.microsoft.com/office/drawing/2014/main" id="{1E42153D-7AEE-46BF-8578-2AF0C21D142A}"/>
                    </a:ext>
                  </a:extLst>
                </p:cNvPr>
                <p:cNvPicPr/>
                <p:nvPr/>
              </p:nvPicPr>
              <p:blipFill>
                <a:blip r:embed="rId106"/>
                <a:stretch>
                  <a:fillRect/>
                </a:stretch>
              </p:blipFill>
              <p:spPr>
                <a:xfrm>
                  <a:off x="3772671" y="3871027"/>
                  <a:ext cx="1526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8" name="筆跡 57">
                  <a:extLst>
                    <a:ext uri="{FF2B5EF4-FFF2-40B4-BE49-F238E27FC236}">
                      <a16:creationId xmlns:a16="http://schemas.microsoft.com/office/drawing/2014/main" id="{12067A81-F97B-4A73-A2E9-82A40C3F5306}"/>
                    </a:ext>
                  </a:extLst>
                </p14:cNvPr>
                <p14:cNvContentPartPr/>
                <p14:nvPr/>
              </p14:nvContentPartPr>
              <p14:xfrm>
                <a:off x="4134111" y="3934027"/>
                <a:ext cx="9720" cy="15480"/>
              </p14:xfrm>
            </p:contentPart>
          </mc:Choice>
          <mc:Fallback xmlns="">
            <p:pic>
              <p:nvPicPr>
                <p:cNvPr id="58" name="筆跡 57">
                  <a:extLst>
                    <a:ext uri="{FF2B5EF4-FFF2-40B4-BE49-F238E27FC236}">
                      <a16:creationId xmlns:a16="http://schemas.microsoft.com/office/drawing/2014/main" id="{12067A81-F97B-4A73-A2E9-82A40C3F5306}"/>
                    </a:ext>
                  </a:extLst>
                </p:cNvPr>
                <p:cNvPicPr/>
                <p:nvPr/>
              </p:nvPicPr>
              <p:blipFill>
                <a:blip r:embed="rId108"/>
                <a:stretch>
                  <a:fillRect/>
                </a:stretch>
              </p:blipFill>
              <p:spPr>
                <a:xfrm>
                  <a:off x="4125111" y="3925387"/>
                  <a:ext cx="273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1" name="筆跡 70">
                  <a:extLst>
                    <a:ext uri="{FF2B5EF4-FFF2-40B4-BE49-F238E27FC236}">
                      <a16:creationId xmlns:a16="http://schemas.microsoft.com/office/drawing/2014/main" id="{1258578F-A496-45CD-95F5-3666350B54D5}"/>
                    </a:ext>
                  </a:extLst>
                </p14:cNvPr>
                <p14:cNvContentPartPr/>
                <p14:nvPr/>
              </p14:nvContentPartPr>
              <p14:xfrm>
                <a:off x="2123511" y="1885627"/>
                <a:ext cx="792360" cy="3205080"/>
              </p14:xfrm>
            </p:contentPart>
          </mc:Choice>
          <mc:Fallback xmlns="">
            <p:pic>
              <p:nvPicPr>
                <p:cNvPr id="71" name="筆跡 70">
                  <a:extLst>
                    <a:ext uri="{FF2B5EF4-FFF2-40B4-BE49-F238E27FC236}">
                      <a16:creationId xmlns:a16="http://schemas.microsoft.com/office/drawing/2014/main" id="{1258578F-A496-45CD-95F5-3666350B54D5}"/>
                    </a:ext>
                  </a:extLst>
                </p:cNvPr>
                <p:cNvPicPr/>
                <p:nvPr/>
              </p:nvPicPr>
              <p:blipFill>
                <a:blip r:embed="rId110"/>
                <a:stretch>
                  <a:fillRect/>
                </a:stretch>
              </p:blipFill>
              <p:spPr>
                <a:xfrm>
                  <a:off x="2114871" y="1876987"/>
                  <a:ext cx="810000" cy="32227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2" name="筆跡 71">
                  <a:extLst>
                    <a:ext uri="{FF2B5EF4-FFF2-40B4-BE49-F238E27FC236}">
                      <a16:creationId xmlns:a16="http://schemas.microsoft.com/office/drawing/2014/main" id="{2CB15EB2-0073-4AFA-B987-A8A99F2D7F68}"/>
                    </a:ext>
                  </a:extLst>
                </p14:cNvPr>
                <p14:cNvContentPartPr/>
                <p14:nvPr/>
              </p14:nvContentPartPr>
              <p14:xfrm>
                <a:off x="2898591" y="1874827"/>
                <a:ext cx="112320" cy="232920"/>
              </p14:xfrm>
            </p:contentPart>
          </mc:Choice>
          <mc:Fallback xmlns="">
            <p:pic>
              <p:nvPicPr>
                <p:cNvPr id="72" name="筆跡 71">
                  <a:extLst>
                    <a:ext uri="{FF2B5EF4-FFF2-40B4-BE49-F238E27FC236}">
                      <a16:creationId xmlns:a16="http://schemas.microsoft.com/office/drawing/2014/main" id="{2CB15EB2-0073-4AFA-B987-A8A99F2D7F68}"/>
                    </a:ext>
                  </a:extLst>
                </p:cNvPr>
                <p:cNvPicPr/>
                <p:nvPr/>
              </p:nvPicPr>
              <p:blipFill>
                <a:blip r:embed="rId112"/>
                <a:stretch>
                  <a:fillRect/>
                </a:stretch>
              </p:blipFill>
              <p:spPr>
                <a:xfrm>
                  <a:off x="2889951" y="1865827"/>
                  <a:ext cx="129960" cy="250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3">
            <p14:nvContentPartPr>
              <p14:cNvPr id="80" name="筆跡 79">
                <a:extLst>
                  <a:ext uri="{FF2B5EF4-FFF2-40B4-BE49-F238E27FC236}">
                    <a16:creationId xmlns:a16="http://schemas.microsoft.com/office/drawing/2014/main" id="{EA0A6061-39EE-4849-965F-3E9FB98B020E}"/>
                  </a:ext>
                </a:extLst>
              </p14:cNvPr>
              <p14:cNvContentPartPr/>
              <p14:nvPr/>
            </p14:nvContentPartPr>
            <p14:xfrm>
              <a:off x="4404831" y="1998667"/>
              <a:ext cx="1766160" cy="106920"/>
            </p14:xfrm>
          </p:contentPart>
        </mc:Choice>
        <mc:Fallback xmlns="">
          <p:pic>
            <p:nvPicPr>
              <p:cNvPr id="80" name="筆跡 79">
                <a:extLst>
                  <a:ext uri="{FF2B5EF4-FFF2-40B4-BE49-F238E27FC236}">
                    <a16:creationId xmlns:a16="http://schemas.microsoft.com/office/drawing/2014/main" id="{EA0A6061-39EE-4849-965F-3E9FB98B020E}"/>
                  </a:ext>
                </a:extLst>
              </p:cNvPr>
              <p:cNvPicPr/>
              <p:nvPr/>
            </p:nvPicPr>
            <p:blipFill>
              <a:blip r:embed="rId114"/>
              <a:stretch>
                <a:fillRect/>
              </a:stretch>
            </p:blipFill>
            <p:spPr>
              <a:xfrm>
                <a:off x="4396191" y="1989667"/>
                <a:ext cx="1783800" cy="124560"/>
              </a:xfrm>
              <a:prstGeom prst="rect">
                <a:avLst/>
              </a:prstGeom>
            </p:spPr>
          </p:pic>
        </mc:Fallback>
      </mc:AlternateContent>
      <p:grpSp>
        <p:nvGrpSpPr>
          <p:cNvPr id="95" name="群組 94">
            <a:extLst>
              <a:ext uri="{FF2B5EF4-FFF2-40B4-BE49-F238E27FC236}">
                <a16:creationId xmlns:a16="http://schemas.microsoft.com/office/drawing/2014/main" id="{59B281BE-0254-422F-8DC6-8E4D64C90210}"/>
              </a:ext>
            </a:extLst>
          </p:cNvPr>
          <p:cNvGrpSpPr/>
          <p:nvPr/>
        </p:nvGrpSpPr>
        <p:grpSpPr>
          <a:xfrm>
            <a:off x="6519471" y="1651267"/>
            <a:ext cx="828360" cy="903240"/>
            <a:chOff x="6519471" y="1651267"/>
            <a:chExt cx="828360" cy="903240"/>
          </a:xfrm>
        </p:grpSpPr>
        <mc:AlternateContent xmlns:mc="http://schemas.openxmlformats.org/markup-compatibility/2006" xmlns:p14="http://schemas.microsoft.com/office/powerpoint/2010/main">
          <mc:Choice Requires="p14">
            <p:contentPart p14:bwMode="auto" r:id="rId115">
              <p14:nvContentPartPr>
                <p14:cNvPr id="82" name="筆跡 81">
                  <a:extLst>
                    <a:ext uri="{FF2B5EF4-FFF2-40B4-BE49-F238E27FC236}">
                      <a16:creationId xmlns:a16="http://schemas.microsoft.com/office/drawing/2014/main" id="{31DEF317-B643-4D11-976C-411E51B39504}"/>
                    </a:ext>
                  </a:extLst>
                </p14:cNvPr>
                <p14:cNvContentPartPr/>
                <p14:nvPr/>
              </p14:nvContentPartPr>
              <p14:xfrm>
                <a:off x="6519471" y="1986427"/>
                <a:ext cx="196200" cy="568080"/>
              </p14:xfrm>
            </p:contentPart>
          </mc:Choice>
          <mc:Fallback xmlns="">
            <p:pic>
              <p:nvPicPr>
                <p:cNvPr id="82" name="筆跡 81">
                  <a:extLst>
                    <a:ext uri="{FF2B5EF4-FFF2-40B4-BE49-F238E27FC236}">
                      <a16:creationId xmlns:a16="http://schemas.microsoft.com/office/drawing/2014/main" id="{31DEF317-B643-4D11-976C-411E51B39504}"/>
                    </a:ext>
                  </a:extLst>
                </p:cNvPr>
                <p:cNvPicPr/>
                <p:nvPr/>
              </p:nvPicPr>
              <p:blipFill>
                <a:blip r:embed="rId116"/>
                <a:stretch>
                  <a:fillRect/>
                </a:stretch>
              </p:blipFill>
              <p:spPr>
                <a:xfrm>
                  <a:off x="6510471" y="1977787"/>
                  <a:ext cx="213840" cy="5857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3" name="筆跡 82">
                  <a:extLst>
                    <a:ext uri="{FF2B5EF4-FFF2-40B4-BE49-F238E27FC236}">
                      <a16:creationId xmlns:a16="http://schemas.microsoft.com/office/drawing/2014/main" id="{B0CCC770-4131-4919-91E8-75300FF7F292}"/>
                    </a:ext>
                  </a:extLst>
                </p14:cNvPr>
                <p14:cNvContentPartPr/>
                <p14:nvPr/>
              </p14:nvContentPartPr>
              <p14:xfrm>
                <a:off x="6563031" y="1651267"/>
                <a:ext cx="159480" cy="45720"/>
              </p14:xfrm>
            </p:contentPart>
          </mc:Choice>
          <mc:Fallback xmlns="">
            <p:pic>
              <p:nvPicPr>
                <p:cNvPr id="83" name="筆跡 82">
                  <a:extLst>
                    <a:ext uri="{FF2B5EF4-FFF2-40B4-BE49-F238E27FC236}">
                      <a16:creationId xmlns:a16="http://schemas.microsoft.com/office/drawing/2014/main" id="{B0CCC770-4131-4919-91E8-75300FF7F292}"/>
                    </a:ext>
                  </a:extLst>
                </p:cNvPr>
                <p:cNvPicPr/>
                <p:nvPr/>
              </p:nvPicPr>
              <p:blipFill>
                <a:blip r:embed="rId118"/>
                <a:stretch>
                  <a:fillRect/>
                </a:stretch>
              </p:blipFill>
              <p:spPr>
                <a:xfrm>
                  <a:off x="6554031" y="1642267"/>
                  <a:ext cx="17712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84" name="筆跡 83">
                  <a:extLst>
                    <a:ext uri="{FF2B5EF4-FFF2-40B4-BE49-F238E27FC236}">
                      <a16:creationId xmlns:a16="http://schemas.microsoft.com/office/drawing/2014/main" id="{997ABA9C-C344-448F-A201-98EF2541A766}"/>
                    </a:ext>
                  </a:extLst>
                </p14:cNvPr>
                <p14:cNvContentPartPr/>
                <p14:nvPr/>
              </p14:nvContentPartPr>
              <p14:xfrm>
                <a:off x="6593271" y="1763227"/>
                <a:ext cx="129240" cy="93960"/>
              </p14:xfrm>
            </p:contentPart>
          </mc:Choice>
          <mc:Fallback xmlns="">
            <p:pic>
              <p:nvPicPr>
                <p:cNvPr id="84" name="筆跡 83">
                  <a:extLst>
                    <a:ext uri="{FF2B5EF4-FFF2-40B4-BE49-F238E27FC236}">
                      <a16:creationId xmlns:a16="http://schemas.microsoft.com/office/drawing/2014/main" id="{997ABA9C-C344-448F-A201-98EF2541A766}"/>
                    </a:ext>
                  </a:extLst>
                </p:cNvPr>
                <p:cNvPicPr/>
                <p:nvPr/>
              </p:nvPicPr>
              <p:blipFill>
                <a:blip r:embed="rId120"/>
                <a:stretch>
                  <a:fillRect/>
                </a:stretch>
              </p:blipFill>
              <p:spPr>
                <a:xfrm>
                  <a:off x="6584631" y="1754227"/>
                  <a:ext cx="1468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5" name="筆跡 84">
                  <a:extLst>
                    <a:ext uri="{FF2B5EF4-FFF2-40B4-BE49-F238E27FC236}">
                      <a16:creationId xmlns:a16="http://schemas.microsoft.com/office/drawing/2014/main" id="{6F6C0E31-319C-48C2-AFD2-ABF206968D50}"/>
                    </a:ext>
                  </a:extLst>
                </p14:cNvPr>
                <p14:cNvContentPartPr/>
                <p14:nvPr/>
              </p14:nvContentPartPr>
              <p14:xfrm>
                <a:off x="6866151" y="1690147"/>
                <a:ext cx="481680" cy="471600"/>
              </p14:xfrm>
            </p:contentPart>
          </mc:Choice>
          <mc:Fallback xmlns="">
            <p:pic>
              <p:nvPicPr>
                <p:cNvPr id="85" name="筆跡 84">
                  <a:extLst>
                    <a:ext uri="{FF2B5EF4-FFF2-40B4-BE49-F238E27FC236}">
                      <a16:creationId xmlns:a16="http://schemas.microsoft.com/office/drawing/2014/main" id="{6F6C0E31-319C-48C2-AFD2-ABF206968D50}"/>
                    </a:ext>
                  </a:extLst>
                </p:cNvPr>
                <p:cNvPicPr/>
                <p:nvPr/>
              </p:nvPicPr>
              <p:blipFill>
                <a:blip r:embed="rId122"/>
                <a:stretch>
                  <a:fillRect/>
                </a:stretch>
              </p:blipFill>
              <p:spPr>
                <a:xfrm>
                  <a:off x="6857151" y="1681147"/>
                  <a:ext cx="49932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6" name="筆跡 85">
                  <a:extLst>
                    <a:ext uri="{FF2B5EF4-FFF2-40B4-BE49-F238E27FC236}">
                      <a16:creationId xmlns:a16="http://schemas.microsoft.com/office/drawing/2014/main" id="{E966E8F7-BE5B-42C0-943F-CCBF64FBB829}"/>
                    </a:ext>
                  </a:extLst>
                </p14:cNvPr>
                <p14:cNvContentPartPr/>
                <p14:nvPr/>
              </p14:nvContentPartPr>
              <p14:xfrm>
                <a:off x="7129311" y="1865827"/>
                <a:ext cx="180360" cy="48600"/>
              </p14:xfrm>
            </p:contentPart>
          </mc:Choice>
          <mc:Fallback xmlns="">
            <p:pic>
              <p:nvPicPr>
                <p:cNvPr id="86" name="筆跡 85">
                  <a:extLst>
                    <a:ext uri="{FF2B5EF4-FFF2-40B4-BE49-F238E27FC236}">
                      <a16:creationId xmlns:a16="http://schemas.microsoft.com/office/drawing/2014/main" id="{E966E8F7-BE5B-42C0-943F-CCBF64FBB829}"/>
                    </a:ext>
                  </a:extLst>
                </p:cNvPr>
                <p:cNvPicPr/>
                <p:nvPr/>
              </p:nvPicPr>
              <p:blipFill>
                <a:blip r:embed="rId124"/>
                <a:stretch>
                  <a:fillRect/>
                </a:stretch>
              </p:blipFill>
              <p:spPr>
                <a:xfrm>
                  <a:off x="7120671" y="1856827"/>
                  <a:ext cx="19800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7" name="筆跡 86">
                  <a:extLst>
                    <a:ext uri="{FF2B5EF4-FFF2-40B4-BE49-F238E27FC236}">
                      <a16:creationId xmlns:a16="http://schemas.microsoft.com/office/drawing/2014/main" id="{2985EAA0-E07F-4F65-89E6-E53EFE62BE6A}"/>
                    </a:ext>
                  </a:extLst>
                </p14:cNvPr>
                <p14:cNvContentPartPr/>
                <p14:nvPr/>
              </p14:nvContentPartPr>
              <p14:xfrm>
                <a:off x="7191951" y="1920187"/>
                <a:ext cx="2160" cy="154440"/>
              </p14:xfrm>
            </p:contentPart>
          </mc:Choice>
          <mc:Fallback xmlns="">
            <p:pic>
              <p:nvPicPr>
                <p:cNvPr id="87" name="筆跡 86">
                  <a:extLst>
                    <a:ext uri="{FF2B5EF4-FFF2-40B4-BE49-F238E27FC236}">
                      <a16:creationId xmlns:a16="http://schemas.microsoft.com/office/drawing/2014/main" id="{2985EAA0-E07F-4F65-89E6-E53EFE62BE6A}"/>
                    </a:ext>
                  </a:extLst>
                </p:cNvPr>
                <p:cNvPicPr/>
                <p:nvPr/>
              </p:nvPicPr>
              <p:blipFill>
                <a:blip r:embed="rId126"/>
                <a:stretch>
                  <a:fillRect/>
                </a:stretch>
              </p:blipFill>
              <p:spPr>
                <a:xfrm>
                  <a:off x="7183311" y="1911187"/>
                  <a:ext cx="198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8" name="筆跡 87">
                  <a:extLst>
                    <a:ext uri="{FF2B5EF4-FFF2-40B4-BE49-F238E27FC236}">
                      <a16:creationId xmlns:a16="http://schemas.microsoft.com/office/drawing/2014/main" id="{5AA5EFB4-5BBB-4276-BA3A-574E618E4AC4}"/>
                    </a:ext>
                  </a:extLst>
                </p14:cNvPr>
                <p14:cNvContentPartPr/>
                <p14:nvPr/>
              </p14:nvContentPartPr>
              <p14:xfrm>
                <a:off x="7209231" y="1950427"/>
                <a:ext cx="47880" cy="259920"/>
              </p14:xfrm>
            </p:contentPart>
          </mc:Choice>
          <mc:Fallback xmlns="">
            <p:pic>
              <p:nvPicPr>
                <p:cNvPr id="88" name="筆跡 87">
                  <a:extLst>
                    <a:ext uri="{FF2B5EF4-FFF2-40B4-BE49-F238E27FC236}">
                      <a16:creationId xmlns:a16="http://schemas.microsoft.com/office/drawing/2014/main" id="{5AA5EFB4-5BBB-4276-BA3A-574E618E4AC4}"/>
                    </a:ext>
                  </a:extLst>
                </p:cNvPr>
                <p:cNvPicPr/>
                <p:nvPr/>
              </p:nvPicPr>
              <p:blipFill>
                <a:blip r:embed="rId128"/>
                <a:stretch>
                  <a:fillRect/>
                </a:stretch>
              </p:blipFill>
              <p:spPr>
                <a:xfrm>
                  <a:off x="7200231" y="1941427"/>
                  <a:ext cx="6552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94" name="筆跡 93">
                  <a:extLst>
                    <a:ext uri="{FF2B5EF4-FFF2-40B4-BE49-F238E27FC236}">
                      <a16:creationId xmlns:a16="http://schemas.microsoft.com/office/drawing/2014/main" id="{B23D2A48-3FA6-4A08-A5BD-5718D9406619}"/>
                    </a:ext>
                  </a:extLst>
                </p14:cNvPr>
                <p14:cNvContentPartPr/>
                <p14:nvPr/>
              </p14:nvContentPartPr>
              <p14:xfrm>
                <a:off x="6900351" y="2243107"/>
                <a:ext cx="443880" cy="78840"/>
              </p14:xfrm>
            </p:contentPart>
          </mc:Choice>
          <mc:Fallback xmlns="">
            <p:pic>
              <p:nvPicPr>
                <p:cNvPr id="94" name="筆跡 93">
                  <a:extLst>
                    <a:ext uri="{FF2B5EF4-FFF2-40B4-BE49-F238E27FC236}">
                      <a16:creationId xmlns:a16="http://schemas.microsoft.com/office/drawing/2014/main" id="{B23D2A48-3FA6-4A08-A5BD-5718D9406619}"/>
                    </a:ext>
                  </a:extLst>
                </p:cNvPr>
                <p:cNvPicPr/>
                <p:nvPr/>
              </p:nvPicPr>
              <p:blipFill>
                <a:blip r:embed="rId130"/>
                <a:stretch>
                  <a:fillRect/>
                </a:stretch>
              </p:blipFill>
              <p:spPr>
                <a:xfrm>
                  <a:off x="6891351" y="2234467"/>
                  <a:ext cx="461520" cy="96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1">
            <p14:nvContentPartPr>
              <p14:cNvPr id="96" name="筆跡 95">
                <a:extLst>
                  <a:ext uri="{FF2B5EF4-FFF2-40B4-BE49-F238E27FC236}">
                    <a16:creationId xmlns:a16="http://schemas.microsoft.com/office/drawing/2014/main" id="{BF55FA15-0080-45BB-BA11-84B04FE6E1D2}"/>
                  </a:ext>
                </a:extLst>
              </p14:cNvPr>
              <p14:cNvContentPartPr/>
              <p14:nvPr/>
            </p14:nvContentPartPr>
            <p14:xfrm>
              <a:off x="274191" y="5138947"/>
              <a:ext cx="197640" cy="335520"/>
            </p14:xfrm>
          </p:contentPart>
        </mc:Choice>
        <mc:Fallback xmlns="">
          <p:pic>
            <p:nvPicPr>
              <p:cNvPr id="96" name="筆跡 95">
                <a:extLst>
                  <a:ext uri="{FF2B5EF4-FFF2-40B4-BE49-F238E27FC236}">
                    <a16:creationId xmlns:a16="http://schemas.microsoft.com/office/drawing/2014/main" id="{BF55FA15-0080-45BB-BA11-84B04FE6E1D2}"/>
                  </a:ext>
                </a:extLst>
              </p:cNvPr>
              <p:cNvPicPr/>
              <p:nvPr/>
            </p:nvPicPr>
            <p:blipFill>
              <a:blip r:embed="rId132"/>
              <a:stretch>
                <a:fillRect/>
              </a:stretch>
            </p:blipFill>
            <p:spPr>
              <a:xfrm>
                <a:off x="265551" y="5129947"/>
                <a:ext cx="215280" cy="353160"/>
              </a:xfrm>
              <a:prstGeom prst="rect">
                <a:avLst/>
              </a:prstGeom>
            </p:spPr>
          </p:pic>
        </mc:Fallback>
      </mc:AlternateContent>
      <p:grpSp>
        <p:nvGrpSpPr>
          <p:cNvPr id="99" name="群組 98">
            <a:extLst>
              <a:ext uri="{FF2B5EF4-FFF2-40B4-BE49-F238E27FC236}">
                <a16:creationId xmlns:a16="http://schemas.microsoft.com/office/drawing/2014/main" id="{C467C436-9C1A-4B5D-8E5F-39B2BCE69E9A}"/>
              </a:ext>
            </a:extLst>
          </p:cNvPr>
          <p:cNvGrpSpPr/>
          <p:nvPr/>
        </p:nvGrpSpPr>
        <p:grpSpPr>
          <a:xfrm>
            <a:off x="2089671" y="5359267"/>
            <a:ext cx="204840" cy="387000"/>
            <a:chOff x="2089671" y="5359267"/>
            <a:chExt cx="204840" cy="387000"/>
          </a:xfrm>
        </p:grpSpPr>
        <mc:AlternateContent xmlns:mc="http://schemas.openxmlformats.org/markup-compatibility/2006" xmlns:p14="http://schemas.microsoft.com/office/powerpoint/2010/main">
          <mc:Choice Requires="p14">
            <p:contentPart p14:bwMode="auto" r:id="rId133">
              <p14:nvContentPartPr>
                <p14:cNvPr id="90" name="筆跡 89">
                  <a:extLst>
                    <a:ext uri="{FF2B5EF4-FFF2-40B4-BE49-F238E27FC236}">
                      <a16:creationId xmlns:a16="http://schemas.microsoft.com/office/drawing/2014/main" id="{5B05FFC9-E27F-4735-929F-2633E10CE074}"/>
                    </a:ext>
                  </a:extLst>
                </p14:cNvPr>
                <p14:cNvContentPartPr/>
                <p14:nvPr/>
              </p14:nvContentPartPr>
              <p14:xfrm>
                <a:off x="2089671" y="5374387"/>
                <a:ext cx="191880" cy="299160"/>
              </p14:xfrm>
            </p:contentPart>
          </mc:Choice>
          <mc:Fallback xmlns="">
            <p:pic>
              <p:nvPicPr>
                <p:cNvPr id="90" name="筆跡 89">
                  <a:extLst>
                    <a:ext uri="{FF2B5EF4-FFF2-40B4-BE49-F238E27FC236}">
                      <a16:creationId xmlns:a16="http://schemas.microsoft.com/office/drawing/2014/main" id="{5B05FFC9-E27F-4735-929F-2633E10CE074}"/>
                    </a:ext>
                  </a:extLst>
                </p:cNvPr>
                <p:cNvPicPr/>
                <p:nvPr/>
              </p:nvPicPr>
              <p:blipFill>
                <a:blip r:embed="rId134"/>
                <a:stretch>
                  <a:fillRect/>
                </a:stretch>
              </p:blipFill>
              <p:spPr>
                <a:xfrm>
                  <a:off x="2080671" y="5365747"/>
                  <a:ext cx="20952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91" name="筆跡 90">
                  <a:extLst>
                    <a:ext uri="{FF2B5EF4-FFF2-40B4-BE49-F238E27FC236}">
                      <a16:creationId xmlns:a16="http://schemas.microsoft.com/office/drawing/2014/main" id="{BBC532C5-3A82-4253-B214-7416949BBF9C}"/>
                    </a:ext>
                  </a:extLst>
                </p14:cNvPr>
                <p14:cNvContentPartPr/>
                <p14:nvPr/>
              </p14:nvContentPartPr>
              <p14:xfrm>
                <a:off x="2102991" y="5392387"/>
                <a:ext cx="7920" cy="124200"/>
              </p14:xfrm>
            </p:contentPart>
          </mc:Choice>
          <mc:Fallback xmlns="">
            <p:pic>
              <p:nvPicPr>
                <p:cNvPr id="91" name="筆跡 90">
                  <a:extLst>
                    <a:ext uri="{FF2B5EF4-FFF2-40B4-BE49-F238E27FC236}">
                      <a16:creationId xmlns:a16="http://schemas.microsoft.com/office/drawing/2014/main" id="{BBC532C5-3A82-4253-B214-7416949BBF9C}"/>
                    </a:ext>
                  </a:extLst>
                </p:cNvPr>
                <p:cNvPicPr/>
                <p:nvPr/>
              </p:nvPicPr>
              <p:blipFill>
                <a:blip r:embed="rId136"/>
                <a:stretch>
                  <a:fillRect/>
                </a:stretch>
              </p:blipFill>
              <p:spPr>
                <a:xfrm>
                  <a:off x="2093991" y="5383747"/>
                  <a:ext cx="2556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2" name="筆跡 91">
                  <a:extLst>
                    <a:ext uri="{FF2B5EF4-FFF2-40B4-BE49-F238E27FC236}">
                      <a16:creationId xmlns:a16="http://schemas.microsoft.com/office/drawing/2014/main" id="{C3F6E90F-B38D-400F-A20A-15729201EF4A}"/>
                    </a:ext>
                  </a:extLst>
                </p14:cNvPr>
                <p14:cNvContentPartPr/>
                <p14:nvPr/>
              </p14:nvContentPartPr>
              <p14:xfrm>
                <a:off x="2102991" y="5371507"/>
                <a:ext cx="131040" cy="27360"/>
              </p14:xfrm>
            </p:contentPart>
          </mc:Choice>
          <mc:Fallback xmlns="">
            <p:pic>
              <p:nvPicPr>
                <p:cNvPr id="92" name="筆跡 91">
                  <a:extLst>
                    <a:ext uri="{FF2B5EF4-FFF2-40B4-BE49-F238E27FC236}">
                      <a16:creationId xmlns:a16="http://schemas.microsoft.com/office/drawing/2014/main" id="{C3F6E90F-B38D-400F-A20A-15729201EF4A}"/>
                    </a:ext>
                  </a:extLst>
                </p:cNvPr>
                <p:cNvPicPr/>
                <p:nvPr/>
              </p:nvPicPr>
              <p:blipFill>
                <a:blip r:embed="rId138"/>
                <a:stretch>
                  <a:fillRect/>
                </a:stretch>
              </p:blipFill>
              <p:spPr>
                <a:xfrm>
                  <a:off x="2093991" y="5362507"/>
                  <a:ext cx="14868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7" name="筆跡 96">
                  <a:extLst>
                    <a:ext uri="{FF2B5EF4-FFF2-40B4-BE49-F238E27FC236}">
                      <a16:creationId xmlns:a16="http://schemas.microsoft.com/office/drawing/2014/main" id="{E2CC7824-AA46-4188-B3D0-10CC11CD6180}"/>
                    </a:ext>
                  </a:extLst>
                </p14:cNvPr>
                <p14:cNvContentPartPr/>
                <p14:nvPr/>
              </p14:nvContentPartPr>
              <p14:xfrm>
                <a:off x="2121711" y="5422267"/>
                <a:ext cx="172800" cy="324000"/>
              </p14:xfrm>
            </p:contentPart>
          </mc:Choice>
          <mc:Fallback xmlns="">
            <p:pic>
              <p:nvPicPr>
                <p:cNvPr id="97" name="筆跡 96">
                  <a:extLst>
                    <a:ext uri="{FF2B5EF4-FFF2-40B4-BE49-F238E27FC236}">
                      <a16:creationId xmlns:a16="http://schemas.microsoft.com/office/drawing/2014/main" id="{E2CC7824-AA46-4188-B3D0-10CC11CD6180}"/>
                    </a:ext>
                  </a:extLst>
                </p:cNvPr>
                <p:cNvPicPr/>
                <p:nvPr/>
              </p:nvPicPr>
              <p:blipFill>
                <a:blip r:embed="rId140"/>
                <a:stretch>
                  <a:fillRect/>
                </a:stretch>
              </p:blipFill>
              <p:spPr>
                <a:xfrm>
                  <a:off x="2113071" y="5413627"/>
                  <a:ext cx="19044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8" name="筆跡 97">
                  <a:extLst>
                    <a:ext uri="{FF2B5EF4-FFF2-40B4-BE49-F238E27FC236}">
                      <a16:creationId xmlns:a16="http://schemas.microsoft.com/office/drawing/2014/main" id="{0C98CF7D-2AA8-45DF-B379-BB5F4D271EBA}"/>
                    </a:ext>
                  </a:extLst>
                </p14:cNvPr>
                <p14:cNvContentPartPr/>
                <p14:nvPr/>
              </p14:nvContentPartPr>
              <p14:xfrm>
                <a:off x="2089671" y="5359267"/>
                <a:ext cx="17280" cy="263160"/>
              </p14:xfrm>
            </p:contentPart>
          </mc:Choice>
          <mc:Fallback xmlns="">
            <p:pic>
              <p:nvPicPr>
                <p:cNvPr id="98" name="筆跡 97">
                  <a:extLst>
                    <a:ext uri="{FF2B5EF4-FFF2-40B4-BE49-F238E27FC236}">
                      <a16:creationId xmlns:a16="http://schemas.microsoft.com/office/drawing/2014/main" id="{0C98CF7D-2AA8-45DF-B379-BB5F4D271EBA}"/>
                    </a:ext>
                  </a:extLst>
                </p:cNvPr>
                <p:cNvPicPr/>
                <p:nvPr/>
              </p:nvPicPr>
              <p:blipFill>
                <a:blip r:embed="rId142"/>
                <a:stretch>
                  <a:fillRect/>
                </a:stretch>
              </p:blipFill>
              <p:spPr>
                <a:xfrm>
                  <a:off x="2080671" y="5350627"/>
                  <a:ext cx="34920" cy="280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3">
            <p14:nvContentPartPr>
              <p14:cNvPr id="74" name="筆跡 73">
                <a:extLst>
                  <a:ext uri="{FF2B5EF4-FFF2-40B4-BE49-F238E27FC236}">
                    <a16:creationId xmlns:a16="http://schemas.microsoft.com/office/drawing/2014/main" id="{CDC0E5E4-6153-4A74-A25B-1B4A4E6981FD}"/>
                  </a:ext>
                </a:extLst>
              </p14:cNvPr>
              <p14:cNvContentPartPr/>
              <p14:nvPr/>
            </p14:nvContentPartPr>
            <p14:xfrm>
              <a:off x="2892831" y="1294867"/>
              <a:ext cx="110520" cy="185400"/>
            </p14:xfrm>
          </p:contentPart>
        </mc:Choice>
        <mc:Fallback xmlns="">
          <p:pic>
            <p:nvPicPr>
              <p:cNvPr id="74" name="筆跡 73">
                <a:extLst>
                  <a:ext uri="{FF2B5EF4-FFF2-40B4-BE49-F238E27FC236}">
                    <a16:creationId xmlns:a16="http://schemas.microsoft.com/office/drawing/2014/main" id="{CDC0E5E4-6153-4A74-A25B-1B4A4E6981FD}"/>
                  </a:ext>
                </a:extLst>
              </p:cNvPr>
              <p:cNvPicPr/>
              <p:nvPr/>
            </p:nvPicPr>
            <p:blipFill>
              <a:blip r:embed="rId144"/>
              <a:stretch>
                <a:fillRect/>
              </a:stretch>
            </p:blipFill>
            <p:spPr>
              <a:xfrm>
                <a:off x="2884191" y="1286227"/>
                <a:ext cx="12816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75" name="筆跡 74">
                <a:extLst>
                  <a:ext uri="{FF2B5EF4-FFF2-40B4-BE49-F238E27FC236}">
                    <a16:creationId xmlns:a16="http://schemas.microsoft.com/office/drawing/2014/main" id="{B751FF46-5D4B-46BD-BB4C-38947B6C9E3B}"/>
                  </a:ext>
                </a:extLst>
              </p14:cNvPr>
              <p14:cNvContentPartPr/>
              <p14:nvPr/>
            </p14:nvContentPartPr>
            <p14:xfrm>
              <a:off x="3039711" y="1530667"/>
              <a:ext cx="12600" cy="69840"/>
            </p14:xfrm>
          </p:contentPart>
        </mc:Choice>
        <mc:Fallback xmlns="">
          <p:pic>
            <p:nvPicPr>
              <p:cNvPr id="75" name="筆跡 74">
                <a:extLst>
                  <a:ext uri="{FF2B5EF4-FFF2-40B4-BE49-F238E27FC236}">
                    <a16:creationId xmlns:a16="http://schemas.microsoft.com/office/drawing/2014/main" id="{B751FF46-5D4B-46BD-BB4C-38947B6C9E3B}"/>
                  </a:ext>
                </a:extLst>
              </p:cNvPr>
              <p:cNvPicPr/>
              <p:nvPr/>
            </p:nvPicPr>
            <p:blipFill>
              <a:blip r:embed="rId146"/>
              <a:stretch>
                <a:fillRect/>
              </a:stretch>
            </p:blipFill>
            <p:spPr>
              <a:xfrm>
                <a:off x="3031071" y="1521667"/>
                <a:ext cx="3024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76" name="筆跡 75">
                <a:extLst>
                  <a:ext uri="{FF2B5EF4-FFF2-40B4-BE49-F238E27FC236}">
                    <a16:creationId xmlns:a16="http://schemas.microsoft.com/office/drawing/2014/main" id="{97CFAC5A-1861-4174-A719-1D3CC0DA78AA}"/>
                  </a:ext>
                </a:extLst>
              </p14:cNvPr>
              <p14:cNvContentPartPr/>
              <p14:nvPr/>
            </p14:nvContentPartPr>
            <p14:xfrm>
              <a:off x="3130791" y="1309987"/>
              <a:ext cx="84240" cy="218520"/>
            </p14:xfrm>
          </p:contentPart>
        </mc:Choice>
        <mc:Fallback xmlns="">
          <p:pic>
            <p:nvPicPr>
              <p:cNvPr id="76" name="筆跡 75">
                <a:extLst>
                  <a:ext uri="{FF2B5EF4-FFF2-40B4-BE49-F238E27FC236}">
                    <a16:creationId xmlns:a16="http://schemas.microsoft.com/office/drawing/2014/main" id="{97CFAC5A-1861-4174-A719-1D3CC0DA78AA}"/>
                  </a:ext>
                </a:extLst>
              </p:cNvPr>
              <p:cNvPicPr/>
              <p:nvPr/>
            </p:nvPicPr>
            <p:blipFill>
              <a:blip r:embed="rId148"/>
              <a:stretch>
                <a:fillRect/>
              </a:stretch>
            </p:blipFill>
            <p:spPr>
              <a:xfrm>
                <a:off x="3122151" y="1301347"/>
                <a:ext cx="10188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77" name="筆跡 76">
                <a:extLst>
                  <a:ext uri="{FF2B5EF4-FFF2-40B4-BE49-F238E27FC236}">
                    <a16:creationId xmlns:a16="http://schemas.microsoft.com/office/drawing/2014/main" id="{B8AA584A-87D0-4E20-B5D3-4CC936C41A06}"/>
                  </a:ext>
                </a:extLst>
              </p14:cNvPr>
              <p14:cNvContentPartPr/>
              <p14:nvPr/>
            </p14:nvContentPartPr>
            <p14:xfrm>
              <a:off x="3163911" y="1388467"/>
              <a:ext cx="93240" cy="3240"/>
            </p14:xfrm>
          </p:contentPart>
        </mc:Choice>
        <mc:Fallback xmlns="">
          <p:pic>
            <p:nvPicPr>
              <p:cNvPr id="77" name="筆跡 76">
                <a:extLst>
                  <a:ext uri="{FF2B5EF4-FFF2-40B4-BE49-F238E27FC236}">
                    <a16:creationId xmlns:a16="http://schemas.microsoft.com/office/drawing/2014/main" id="{B8AA584A-87D0-4E20-B5D3-4CC936C41A06}"/>
                  </a:ext>
                </a:extLst>
              </p:cNvPr>
              <p:cNvPicPr/>
              <p:nvPr/>
            </p:nvPicPr>
            <p:blipFill>
              <a:blip r:embed="rId150"/>
              <a:stretch>
                <a:fillRect/>
              </a:stretch>
            </p:blipFill>
            <p:spPr>
              <a:xfrm>
                <a:off x="3154911" y="1379827"/>
                <a:ext cx="110880" cy="20880"/>
              </a:xfrm>
              <a:prstGeom prst="rect">
                <a:avLst/>
              </a:prstGeom>
            </p:spPr>
          </p:pic>
        </mc:Fallback>
      </mc:AlternateContent>
      <p:grpSp>
        <p:nvGrpSpPr>
          <p:cNvPr id="107" name="群組 106">
            <a:extLst>
              <a:ext uri="{FF2B5EF4-FFF2-40B4-BE49-F238E27FC236}">
                <a16:creationId xmlns:a16="http://schemas.microsoft.com/office/drawing/2014/main" id="{8FECB687-37B3-45BA-99A0-7B1F68631C1A}"/>
              </a:ext>
            </a:extLst>
          </p:cNvPr>
          <p:cNvGrpSpPr/>
          <p:nvPr/>
        </p:nvGrpSpPr>
        <p:grpSpPr>
          <a:xfrm>
            <a:off x="3493671" y="1182907"/>
            <a:ext cx="1686240" cy="399240"/>
            <a:chOff x="3493671" y="1182907"/>
            <a:chExt cx="1686240" cy="399240"/>
          </a:xfrm>
        </p:grpSpPr>
        <mc:AlternateContent xmlns:mc="http://schemas.openxmlformats.org/markup-compatibility/2006" xmlns:p14="http://schemas.microsoft.com/office/powerpoint/2010/main">
          <mc:Choice Requires="p14">
            <p:contentPart p14:bwMode="auto" r:id="rId151">
              <p14:nvContentPartPr>
                <p14:cNvPr id="78" name="筆跡 77">
                  <a:extLst>
                    <a:ext uri="{FF2B5EF4-FFF2-40B4-BE49-F238E27FC236}">
                      <a16:creationId xmlns:a16="http://schemas.microsoft.com/office/drawing/2014/main" id="{93014A23-32E0-4CA8-AF38-DD7877637CAE}"/>
                    </a:ext>
                  </a:extLst>
                </p14:cNvPr>
                <p14:cNvContentPartPr/>
                <p14:nvPr/>
              </p14:nvContentPartPr>
              <p14:xfrm>
                <a:off x="3493671" y="1182907"/>
                <a:ext cx="1307880" cy="378000"/>
              </p14:xfrm>
            </p:contentPart>
          </mc:Choice>
          <mc:Fallback xmlns="">
            <p:pic>
              <p:nvPicPr>
                <p:cNvPr id="78" name="筆跡 77">
                  <a:extLst>
                    <a:ext uri="{FF2B5EF4-FFF2-40B4-BE49-F238E27FC236}">
                      <a16:creationId xmlns:a16="http://schemas.microsoft.com/office/drawing/2014/main" id="{93014A23-32E0-4CA8-AF38-DD7877637CAE}"/>
                    </a:ext>
                  </a:extLst>
                </p:cNvPr>
                <p:cNvPicPr/>
                <p:nvPr/>
              </p:nvPicPr>
              <p:blipFill>
                <a:blip r:embed="rId152"/>
                <a:stretch>
                  <a:fillRect/>
                </a:stretch>
              </p:blipFill>
              <p:spPr>
                <a:xfrm>
                  <a:off x="3484671" y="1174267"/>
                  <a:ext cx="132552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79" name="筆跡 78">
                  <a:extLst>
                    <a:ext uri="{FF2B5EF4-FFF2-40B4-BE49-F238E27FC236}">
                      <a16:creationId xmlns:a16="http://schemas.microsoft.com/office/drawing/2014/main" id="{FE4D7C39-6BE0-478C-95FE-B1ED384FC99D}"/>
                    </a:ext>
                  </a:extLst>
                </p14:cNvPr>
                <p14:cNvContentPartPr/>
                <p14:nvPr/>
              </p14:nvContentPartPr>
              <p14:xfrm>
                <a:off x="4721271" y="1415827"/>
                <a:ext cx="115920" cy="106200"/>
              </p14:xfrm>
            </p:contentPart>
          </mc:Choice>
          <mc:Fallback xmlns="">
            <p:pic>
              <p:nvPicPr>
                <p:cNvPr id="79" name="筆跡 78">
                  <a:extLst>
                    <a:ext uri="{FF2B5EF4-FFF2-40B4-BE49-F238E27FC236}">
                      <a16:creationId xmlns:a16="http://schemas.microsoft.com/office/drawing/2014/main" id="{FE4D7C39-6BE0-478C-95FE-B1ED384FC99D}"/>
                    </a:ext>
                  </a:extLst>
                </p:cNvPr>
                <p:cNvPicPr/>
                <p:nvPr/>
              </p:nvPicPr>
              <p:blipFill>
                <a:blip r:embed="rId154"/>
                <a:stretch>
                  <a:fillRect/>
                </a:stretch>
              </p:blipFill>
              <p:spPr>
                <a:xfrm>
                  <a:off x="4712631" y="1406827"/>
                  <a:ext cx="13356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02" name="筆跡 101">
                  <a:extLst>
                    <a:ext uri="{FF2B5EF4-FFF2-40B4-BE49-F238E27FC236}">
                      <a16:creationId xmlns:a16="http://schemas.microsoft.com/office/drawing/2014/main" id="{20E0B8EB-3DB7-4D77-884E-2FC6A25CFBDD}"/>
                    </a:ext>
                  </a:extLst>
                </p14:cNvPr>
                <p14:cNvContentPartPr/>
                <p14:nvPr/>
              </p14:nvContentPartPr>
              <p14:xfrm>
                <a:off x="4764831" y="1566667"/>
                <a:ext cx="2160" cy="15480"/>
              </p14:xfrm>
            </p:contentPart>
          </mc:Choice>
          <mc:Fallback xmlns="">
            <p:pic>
              <p:nvPicPr>
                <p:cNvPr id="102" name="筆跡 101">
                  <a:extLst>
                    <a:ext uri="{FF2B5EF4-FFF2-40B4-BE49-F238E27FC236}">
                      <a16:creationId xmlns:a16="http://schemas.microsoft.com/office/drawing/2014/main" id="{20E0B8EB-3DB7-4D77-884E-2FC6A25CFBDD}"/>
                    </a:ext>
                  </a:extLst>
                </p:cNvPr>
                <p:cNvPicPr/>
                <p:nvPr/>
              </p:nvPicPr>
              <p:blipFill>
                <a:blip r:embed="rId156"/>
                <a:stretch>
                  <a:fillRect/>
                </a:stretch>
              </p:blipFill>
              <p:spPr>
                <a:xfrm>
                  <a:off x="4756191" y="1558027"/>
                  <a:ext cx="198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04" name="筆跡 103">
                  <a:extLst>
                    <a:ext uri="{FF2B5EF4-FFF2-40B4-BE49-F238E27FC236}">
                      <a16:creationId xmlns:a16="http://schemas.microsoft.com/office/drawing/2014/main" id="{197BC11C-87CB-429F-87E7-C8400D8DD05B}"/>
                    </a:ext>
                  </a:extLst>
                </p14:cNvPr>
                <p14:cNvContentPartPr/>
                <p14:nvPr/>
              </p14:nvContentPartPr>
              <p14:xfrm>
                <a:off x="4808391" y="1276867"/>
                <a:ext cx="217440" cy="211680"/>
              </p14:xfrm>
            </p:contentPart>
          </mc:Choice>
          <mc:Fallback xmlns="">
            <p:pic>
              <p:nvPicPr>
                <p:cNvPr id="104" name="筆跡 103">
                  <a:extLst>
                    <a:ext uri="{FF2B5EF4-FFF2-40B4-BE49-F238E27FC236}">
                      <a16:creationId xmlns:a16="http://schemas.microsoft.com/office/drawing/2014/main" id="{197BC11C-87CB-429F-87E7-C8400D8DD05B}"/>
                    </a:ext>
                  </a:extLst>
                </p:cNvPr>
                <p:cNvPicPr/>
                <p:nvPr/>
              </p:nvPicPr>
              <p:blipFill>
                <a:blip r:embed="rId158"/>
                <a:stretch>
                  <a:fillRect/>
                </a:stretch>
              </p:blipFill>
              <p:spPr>
                <a:xfrm>
                  <a:off x="4799751" y="1268227"/>
                  <a:ext cx="23508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05" name="筆跡 104">
                  <a:extLst>
                    <a:ext uri="{FF2B5EF4-FFF2-40B4-BE49-F238E27FC236}">
                      <a16:creationId xmlns:a16="http://schemas.microsoft.com/office/drawing/2014/main" id="{9F1EE13A-B443-40BB-BB22-CF0F8FC82C48}"/>
                    </a:ext>
                  </a:extLst>
                </p14:cNvPr>
                <p14:cNvContentPartPr/>
                <p14:nvPr/>
              </p14:nvContentPartPr>
              <p14:xfrm>
                <a:off x="4821711" y="1346347"/>
                <a:ext cx="74520" cy="151920"/>
              </p14:xfrm>
            </p:contentPart>
          </mc:Choice>
          <mc:Fallback xmlns="">
            <p:pic>
              <p:nvPicPr>
                <p:cNvPr id="105" name="筆跡 104">
                  <a:extLst>
                    <a:ext uri="{FF2B5EF4-FFF2-40B4-BE49-F238E27FC236}">
                      <a16:creationId xmlns:a16="http://schemas.microsoft.com/office/drawing/2014/main" id="{9F1EE13A-B443-40BB-BB22-CF0F8FC82C48}"/>
                    </a:ext>
                  </a:extLst>
                </p:cNvPr>
                <p:cNvPicPr/>
                <p:nvPr/>
              </p:nvPicPr>
              <p:blipFill>
                <a:blip r:embed="rId160"/>
                <a:stretch>
                  <a:fillRect/>
                </a:stretch>
              </p:blipFill>
              <p:spPr>
                <a:xfrm>
                  <a:off x="4812711" y="1337707"/>
                  <a:ext cx="9216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6" name="筆跡 105">
                  <a:extLst>
                    <a:ext uri="{FF2B5EF4-FFF2-40B4-BE49-F238E27FC236}">
                      <a16:creationId xmlns:a16="http://schemas.microsoft.com/office/drawing/2014/main" id="{7ACA5FE0-EDF8-45FC-85C1-9DE449998755}"/>
                    </a:ext>
                  </a:extLst>
                </p14:cNvPr>
                <p14:cNvContentPartPr/>
                <p14:nvPr/>
              </p14:nvContentPartPr>
              <p14:xfrm>
                <a:off x="5067231" y="1279747"/>
                <a:ext cx="112680" cy="136080"/>
              </p14:xfrm>
            </p:contentPart>
          </mc:Choice>
          <mc:Fallback xmlns="">
            <p:pic>
              <p:nvPicPr>
                <p:cNvPr id="106" name="筆跡 105">
                  <a:extLst>
                    <a:ext uri="{FF2B5EF4-FFF2-40B4-BE49-F238E27FC236}">
                      <a16:creationId xmlns:a16="http://schemas.microsoft.com/office/drawing/2014/main" id="{7ACA5FE0-EDF8-45FC-85C1-9DE449998755}"/>
                    </a:ext>
                  </a:extLst>
                </p:cNvPr>
                <p:cNvPicPr/>
                <p:nvPr/>
              </p:nvPicPr>
              <p:blipFill>
                <a:blip r:embed="rId162"/>
                <a:stretch>
                  <a:fillRect/>
                </a:stretch>
              </p:blipFill>
              <p:spPr>
                <a:xfrm>
                  <a:off x="5058591" y="1271107"/>
                  <a:ext cx="130320" cy="153720"/>
                </a:xfrm>
                <a:prstGeom prst="rect">
                  <a:avLst/>
                </a:prstGeom>
              </p:spPr>
            </p:pic>
          </mc:Fallback>
        </mc:AlternateContent>
      </p:grpSp>
      <p:grpSp>
        <p:nvGrpSpPr>
          <p:cNvPr id="111" name="群組 110">
            <a:extLst>
              <a:ext uri="{FF2B5EF4-FFF2-40B4-BE49-F238E27FC236}">
                <a16:creationId xmlns:a16="http://schemas.microsoft.com/office/drawing/2014/main" id="{E772078B-5F24-493E-B958-99524E624E3E}"/>
              </a:ext>
            </a:extLst>
          </p:cNvPr>
          <p:cNvGrpSpPr/>
          <p:nvPr/>
        </p:nvGrpSpPr>
        <p:grpSpPr>
          <a:xfrm>
            <a:off x="6957231" y="1279747"/>
            <a:ext cx="626040" cy="233640"/>
            <a:chOff x="6957231" y="1279747"/>
            <a:chExt cx="626040" cy="233640"/>
          </a:xfrm>
        </p:grpSpPr>
        <mc:AlternateContent xmlns:mc="http://schemas.openxmlformats.org/markup-compatibility/2006" xmlns:p14="http://schemas.microsoft.com/office/powerpoint/2010/main">
          <mc:Choice Requires="p14">
            <p:contentPart p14:bwMode="auto" r:id="rId163">
              <p14:nvContentPartPr>
                <p14:cNvPr id="108" name="筆跡 107">
                  <a:extLst>
                    <a:ext uri="{FF2B5EF4-FFF2-40B4-BE49-F238E27FC236}">
                      <a16:creationId xmlns:a16="http://schemas.microsoft.com/office/drawing/2014/main" id="{982208AF-B332-4560-8DFB-F48E7D00A7F1}"/>
                    </a:ext>
                  </a:extLst>
                </p14:cNvPr>
                <p14:cNvContentPartPr/>
                <p14:nvPr/>
              </p14:nvContentPartPr>
              <p14:xfrm>
                <a:off x="6957231" y="1291987"/>
                <a:ext cx="148320" cy="9360"/>
              </p14:xfrm>
            </p:contentPart>
          </mc:Choice>
          <mc:Fallback xmlns="">
            <p:pic>
              <p:nvPicPr>
                <p:cNvPr id="108" name="筆跡 107">
                  <a:extLst>
                    <a:ext uri="{FF2B5EF4-FFF2-40B4-BE49-F238E27FC236}">
                      <a16:creationId xmlns:a16="http://schemas.microsoft.com/office/drawing/2014/main" id="{982208AF-B332-4560-8DFB-F48E7D00A7F1}"/>
                    </a:ext>
                  </a:extLst>
                </p:cNvPr>
                <p:cNvPicPr/>
                <p:nvPr/>
              </p:nvPicPr>
              <p:blipFill>
                <a:blip r:embed="rId164"/>
                <a:stretch>
                  <a:fillRect/>
                </a:stretch>
              </p:blipFill>
              <p:spPr>
                <a:xfrm>
                  <a:off x="6948231" y="1283347"/>
                  <a:ext cx="16596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9" name="筆跡 108">
                  <a:extLst>
                    <a:ext uri="{FF2B5EF4-FFF2-40B4-BE49-F238E27FC236}">
                      <a16:creationId xmlns:a16="http://schemas.microsoft.com/office/drawing/2014/main" id="{4A8C899B-1529-467A-90C9-DB8D712375DD}"/>
                    </a:ext>
                  </a:extLst>
                </p14:cNvPr>
                <p14:cNvContentPartPr/>
                <p14:nvPr/>
              </p14:nvContentPartPr>
              <p14:xfrm>
                <a:off x="6995031" y="1352467"/>
                <a:ext cx="96840" cy="15480"/>
              </p14:xfrm>
            </p:contentPart>
          </mc:Choice>
          <mc:Fallback xmlns="">
            <p:pic>
              <p:nvPicPr>
                <p:cNvPr id="109" name="筆跡 108">
                  <a:extLst>
                    <a:ext uri="{FF2B5EF4-FFF2-40B4-BE49-F238E27FC236}">
                      <a16:creationId xmlns:a16="http://schemas.microsoft.com/office/drawing/2014/main" id="{4A8C899B-1529-467A-90C9-DB8D712375DD}"/>
                    </a:ext>
                  </a:extLst>
                </p:cNvPr>
                <p:cNvPicPr/>
                <p:nvPr/>
              </p:nvPicPr>
              <p:blipFill>
                <a:blip r:embed="rId166"/>
                <a:stretch>
                  <a:fillRect/>
                </a:stretch>
              </p:blipFill>
              <p:spPr>
                <a:xfrm>
                  <a:off x="6986031" y="1343467"/>
                  <a:ext cx="1144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10" name="筆跡 109">
                  <a:extLst>
                    <a:ext uri="{FF2B5EF4-FFF2-40B4-BE49-F238E27FC236}">
                      <a16:creationId xmlns:a16="http://schemas.microsoft.com/office/drawing/2014/main" id="{2BEF99F8-AE89-40B9-A187-9AEBFC28BF5B}"/>
                    </a:ext>
                  </a:extLst>
                </p14:cNvPr>
                <p14:cNvContentPartPr/>
                <p14:nvPr/>
              </p14:nvContentPartPr>
              <p14:xfrm>
                <a:off x="7257111" y="1279747"/>
                <a:ext cx="326160" cy="233640"/>
              </p14:xfrm>
            </p:contentPart>
          </mc:Choice>
          <mc:Fallback xmlns="">
            <p:pic>
              <p:nvPicPr>
                <p:cNvPr id="110" name="筆跡 109">
                  <a:extLst>
                    <a:ext uri="{FF2B5EF4-FFF2-40B4-BE49-F238E27FC236}">
                      <a16:creationId xmlns:a16="http://schemas.microsoft.com/office/drawing/2014/main" id="{2BEF99F8-AE89-40B9-A187-9AEBFC28BF5B}"/>
                    </a:ext>
                  </a:extLst>
                </p:cNvPr>
                <p:cNvPicPr/>
                <p:nvPr/>
              </p:nvPicPr>
              <p:blipFill>
                <a:blip r:embed="rId168"/>
                <a:stretch>
                  <a:fillRect/>
                </a:stretch>
              </p:blipFill>
              <p:spPr>
                <a:xfrm>
                  <a:off x="7248111" y="1271107"/>
                  <a:ext cx="343800" cy="251280"/>
                </a:xfrm>
                <a:prstGeom prst="rect">
                  <a:avLst/>
                </a:prstGeom>
              </p:spPr>
            </p:pic>
          </mc:Fallback>
        </mc:AlternateContent>
      </p:grpSp>
      <p:grpSp>
        <p:nvGrpSpPr>
          <p:cNvPr id="125" name="群組 124">
            <a:extLst>
              <a:ext uri="{FF2B5EF4-FFF2-40B4-BE49-F238E27FC236}">
                <a16:creationId xmlns:a16="http://schemas.microsoft.com/office/drawing/2014/main" id="{179C00B3-807D-4CD0-B1CC-E2E8CB0B6C2D}"/>
              </a:ext>
            </a:extLst>
          </p:cNvPr>
          <p:cNvGrpSpPr/>
          <p:nvPr/>
        </p:nvGrpSpPr>
        <p:grpSpPr>
          <a:xfrm>
            <a:off x="870711" y="5745907"/>
            <a:ext cx="1234440" cy="734040"/>
            <a:chOff x="870711" y="5745907"/>
            <a:chExt cx="1234440" cy="734040"/>
          </a:xfrm>
        </p:grpSpPr>
        <mc:AlternateContent xmlns:mc="http://schemas.openxmlformats.org/markup-compatibility/2006" xmlns:p14="http://schemas.microsoft.com/office/powerpoint/2010/main">
          <mc:Choice Requires="p14">
            <p:contentPart p14:bwMode="auto" r:id="rId169">
              <p14:nvContentPartPr>
                <p14:cNvPr id="100" name="筆跡 99">
                  <a:extLst>
                    <a:ext uri="{FF2B5EF4-FFF2-40B4-BE49-F238E27FC236}">
                      <a16:creationId xmlns:a16="http://schemas.microsoft.com/office/drawing/2014/main" id="{489CD15E-9EC8-4009-B58E-265566577B8A}"/>
                    </a:ext>
                  </a:extLst>
                </p14:cNvPr>
                <p14:cNvContentPartPr/>
                <p14:nvPr/>
              </p14:nvContentPartPr>
              <p14:xfrm>
                <a:off x="1417551" y="5745907"/>
                <a:ext cx="257400" cy="84960"/>
              </p14:xfrm>
            </p:contentPart>
          </mc:Choice>
          <mc:Fallback xmlns="">
            <p:pic>
              <p:nvPicPr>
                <p:cNvPr id="100" name="筆跡 99">
                  <a:extLst>
                    <a:ext uri="{FF2B5EF4-FFF2-40B4-BE49-F238E27FC236}">
                      <a16:creationId xmlns:a16="http://schemas.microsoft.com/office/drawing/2014/main" id="{489CD15E-9EC8-4009-B58E-265566577B8A}"/>
                    </a:ext>
                  </a:extLst>
                </p:cNvPr>
                <p:cNvPicPr/>
                <p:nvPr/>
              </p:nvPicPr>
              <p:blipFill>
                <a:blip r:embed="rId170"/>
                <a:stretch>
                  <a:fillRect/>
                </a:stretch>
              </p:blipFill>
              <p:spPr>
                <a:xfrm>
                  <a:off x="1408911" y="5736907"/>
                  <a:ext cx="27504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01" name="筆跡 100">
                  <a:extLst>
                    <a:ext uri="{FF2B5EF4-FFF2-40B4-BE49-F238E27FC236}">
                      <a16:creationId xmlns:a16="http://schemas.microsoft.com/office/drawing/2014/main" id="{795E6211-8E63-482D-B021-F97D8EF284B9}"/>
                    </a:ext>
                  </a:extLst>
                </p14:cNvPr>
                <p14:cNvContentPartPr/>
                <p14:nvPr/>
              </p14:nvContentPartPr>
              <p14:xfrm>
                <a:off x="1415031" y="5942107"/>
                <a:ext cx="240840" cy="30600"/>
              </p14:xfrm>
            </p:contentPart>
          </mc:Choice>
          <mc:Fallback xmlns="">
            <p:pic>
              <p:nvPicPr>
                <p:cNvPr id="101" name="筆跡 100">
                  <a:extLst>
                    <a:ext uri="{FF2B5EF4-FFF2-40B4-BE49-F238E27FC236}">
                      <a16:creationId xmlns:a16="http://schemas.microsoft.com/office/drawing/2014/main" id="{795E6211-8E63-482D-B021-F97D8EF284B9}"/>
                    </a:ext>
                  </a:extLst>
                </p:cNvPr>
                <p:cNvPicPr/>
                <p:nvPr/>
              </p:nvPicPr>
              <p:blipFill>
                <a:blip r:embed="rId172"/>
                <a:stretch>
                  <a:fillRect/>
                </a:stretch>
              </p:blipFill>
              <p:spPr>
                <a:xfrm>
                  <a:off x="1406391" y="5933107"/>
                  <a:ext cx="25848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12" name="筆跡 111">
                  <a:extLst>
                    <a:ext uri="{FF2B5EF4-FFF2-40B4-BE49-F238E27FC236}">
                      <a16:creationId xmlns:a16="http://schemas.microsoft.com/office/drawing/2014/main" id="{9A3C7A0D-000D-42EF-8865-9D01B866EB3F}"/>
                    </a:ext>
                  </a:extLst>
                </p14:cNvPr>
                <p14:cNvContentPartPr/>
                <p14:nvPr/>
              </p14:nvContentPartPr>
              <p14:xfrm>
                <a:off x="870711" y="6147307"/>
                <a:ext cx="217080" cy="302400"/>
              </p14:xfrm>
            </p:contentPart>
          </mc:Choice>
          <mc:Fallback xmlns="">
            <p:pic>
              <p:nvPicPr>
                <p:cNvPr id="112" name="筆跡 111">
                  <a:extLst>
                    <a:ext uri="{FF2B5EF4-FFF2-40B4-BE49-F238E27FC236}">
                      <a16:creationId xmlns:a16="http://schemas.microsoft.com/office/drawing/2014/main" id="{9A3C7A0D-000D-42EF-8865-9D01B866EB3F}"/>
                    </a:ext>
                  </a:extLst>
                </p:cNvPr>
                <p:cNvPicPr/>
                <p:nvPr/>
              </p:nvPicPr>
              <p:blipFill>
                <a:blip r:embed="rId174"/>
                <a:stretch>
                  <a:fillRect/>
                </a:stretch>
              </p:blipFill>
              <p:spPr>
                <a:xfrm>
                  <a:off x="861711" y="6138667"/>
                  <a:ext cx="23472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13" name="筆跡 112">
                  <a:extLst>
                    <a:ext uri="{FF2B5EF4-FFF2-40B4-BE49-F238E27FC236}">
                      <a16:creationId xmlns:a16="http://schemas.microsoft.com/office/drawing/2014/main" id="{614706C0-BC52-4B25-9A95-CCFC0D58AF05}"/>
                    </a:ext>
                  </a:extLst>
                </p14:cNvPr>
                <p14:cNvContentPartPr/>
                <p14:nvPr/>
              </p14:nvContentPartPr>
              <p14:xfrm>
                <a:off x="1195431" y="6280147"/>
                <a:ext cx="117720" cy="12600"/>
              </p14:xfrm>
            </p:contentPart>
          </mc:Choice>
          <mc:Fallback xmlns="">
            <p:pic>
              <p:nvPicPr>
                <p:cNvPr id="113" name="筆跡 112">
                  <a:extLst>
                    <a:ext uri="{FF2B5EF4-FFF2-40B4-BE49-F238E27FC236}">
                      <a16:creationId xmlns:a16="http://schemas.microsoft.com/office/drawing/2014/main" id="{614706C0-BC52-4B25-9A95-CCFC0D58AF05}"/>
                    </a:ext>
                  </a:extLst>
                </p:cNvPr>
                <p:cNvPicPr/>
                <p:nvPr/>
              </p:nvPicPr>
              <p:blipFill>
                <a:blip r:embed="rId176"/>
                <a:stretch>
                  <a:fillRect/>
                </a:stretch>
              </p:blipFill>
              <p:spPr>
                <a:xfrm>
                  <a:off x="1186431" y="6271507"/>
                  <a:ext cx="13536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14" name="筆跡 113">
                  <a:extLst>
                    <a:ext uri="{FF2B5EF4-FFF2-40B4-BE49-F238E27FC236}">
                      <a16:creationId xmlns:a16="http://schemas.microsoft.com/office/drawing/2014/main" id="{E40EFBAE-1930-44E3-8A10-68EE3864918C}"/>
                    </a:ext>
                  </a:extLst>
                </p14:cNvPr>
                <p14:cNvContentPartPr/>
                <p14:nvPr/>
              </p14:nvContentPartPr>
              <p14:xfrm>
                <a:off x="1206591" y="6364747"/>
                <a:ext cx="85680" cy="360"/>
              </p14:xfrm>
            </p:contentPart>
          </mc:Choice>
          <mc:Fallback xmlns="">
            <p:pic>
              <p:nvPicPr>
                <p:cNvPr id="114" name="筆跡 113">
                  <a:extLst>
                    <a:ext uri="{FF2B5EF4-FFF2-40B4-BE49-F238E27FC236}">
                      <a16:creationId xmlns:a16="http://schemas.microsoft.com/office/drawing/2014/main" id="{E40EFBAE-1930-44E3-8A10-68EE3864918C}"/>
                    </a:ext>
                  </a:extLst>
                </p:cNvPr>
                <p:cNvPicPr/>
                <p:nvPr/>
              </p:nvPicPr>
              <p:blipFill>
                <a:blip r:embed="rId178"/>
                <a:stretch>
                  <a:fillRect/>
                </a:stretch>
              </p:blipFill>
              <p:spPr>
                <a:xfrm>
                  <a:off x="1197951" y="6356107"/>
                  <a:ext cx="1033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15" name="筆跡 114">
                  <a:extLst>
                    <a:ext uri="{FF2B5EF4-FFF2-40B4-BE49-F238E27FC236}">
                      <a16:creationId xmlns:a16="http://schemas.microsoft.com/office/drawing/2014/main" id="{185C5EBA-EB35-4199-AC27-B5F85A31E7C8}"/>
                    </a:ext>
                  </a:extLst>
                </p14:cNvPr>
                <p14:cNvContentPartPr/>
                <p14:nvPr/>
              </p14:nvContentPartPr>
              <p14:xfrm>
                <a:off x="1475511" y="6209947"/>
                <a:ext cx="89640" cy="203760"/>
              </p14:xfrm>
            </p:contentPart>
          </mc:Choice>
          <mc:Fallback xmlns="">
            <p:pic>
              <p:nvPicPr>
                <p:cNvPr id="115" name="筆跡 114">
                  <a:extLst>
                    <a:ext uri="{FF2B5EF4-FFF2-40B4-BE49-F238E27FC236}">
                      <a16:creationId xmlns:a16="http://schemas.microsoft.com/office/drawing/2014/main" id="{185C5EBA-EB35-4199-AC27-B5F85A31E7C8}"/>
                    </a:ext>
                  </a:extLst>
                </p:cNvPr>
                <p:cNvPicPr/>
                <p:nvPr/>
              </p:nvPicPr>
              <p:blipFill>
                <a:blip r:embed="rId180"/>
                <a:stretch>
                  <a:fillRect/>
                </a:stretch>
              </p:blipFill>
              <p:spPr>
                <a:xfrm>
                  <a:off x="1466871" y="6201307"/>
                  <a:ext cx="10728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16" name="筆跡 115">
                  <a:extLst>
                    <a:ext uri="{FF2B5EF4-FFF2-40B4-BE49-F238E27FC236}">
                      <a16:creationId xmlns:a16="http://schemas.microsoft.com/office/drawing/2014/main" id="{503CC44B-045D-45D6-B526-BB0CF54C8154}"/>
                    </a:ext>
                  </a:extLst>
                </p14:cNvPr>
                <p14:cNvContentPartPr/>
                <p14:nvPr/>
              </p14:nvContentPartPr>
              <p14:xfrm>
                <a:off x="1604391" y="6392107"/>
                <a:ext cx="282600" cy="69120"/>
              </p14:xfrm>
            </p:contentPart>
          </mc:Choice>
          <mc:Fallback xmlns="">
            <p:pic>
              <p:nvPicPr>
                <p:cNvPr id="116" name="筆跡 115">
                  <a:extLst>
                    <a:ext uri="{FF2B5EF4-FFF2-40B4-BE49-F238E27FC236}">
                      <a16:creationId xmlns:a16="http://schemas.microsoft.com/office/drawing/2014/main" id="{503CC44B-045D-45D6-B526-BB0CF54C8154}"/>
                    </a:ext>
                  </a:extLst>
                </p:cNvPr>
                <p:cNvPicPr/>
                <p:nvPr/>
              </p:nvPicPr>
              <p:blipFill>
                <a:blip r:embed="rId182"/>
                <a:stretch>
                  <a:fillRect/>
                </a:stretch>
              </p:blipFill>
              <p:spPr>
                <a:xfrm>
                  <a:off x="1595751" y="6383107"/>
                  <a:ext cx="30024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7" name="筆跡 116">
                  <a:extLst>
                    <a:ext uri="{FF2B5EF4-FFF2-40B4-BE49-F238E27FC236}">
                      <a16:creationId xmlns:a16="http://schemas.microsoft.com/office/drawing/2014/main" id="{79B1DDF4-86DA-4D99-BC85-364C5921395C}"/>
                    </a:ext>
                  </a:extLst>
                </p14:cNvPr>
                <p14:cNvContentPartPr/>
                <p14:nvPr/>
              </p14:nvContentPartPr>
              <p14:xfrm>
                <a:off x="2100831" y="6180787"/>
                <a:ext cx="4320" cy="299160"/>
              </p14:xfrm>
            </p:contentPart>
          </mc:Choice>
          <mc:Fallback xmlns="">
            <p:pic>
              <p:nvPicPr>
                <p:cNvPr id="117" name="筆跡 116">
                  <a:extLst>
                    <a:ext uri="{FF2B5EF4-FFF2-40B4-BE49-F238E27FC236}">
                      <a16:creationId xmlns:a16="http://schemas.microsoft.com/office/drawing/2014/main" id="{79B1DDF4-86DA-4D99-BC85-364C5921395C}"/>
                    </a:ext>
                  </a:extLst>
                </p:cNvPr>
                <p:cNvPicPr/>
                <p:nvPr/>
              </p:nvPicPr>
              <p:blipFill>
                <a:blip r:embed="rId184"/>
                <a:stretch>
                  <a:fillRect/>
                </a:stretch>
              </p:blipFill>
              <p:spPr>
                <a:xfrm>
                  <a:off x="2092191" y="6171787"/>
                  <a:ext cx="2196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9" name="筆跡 118">
                  <a:extLst>
                    <a:ext uri="{FF2B5EF4-FFF2-40B4-BE49-F238E27FC236}">
                      <a16:creationId xmlns:a16="http://schemas.microsoft.com/office/drawing/2014/main" id="{CF05B410-9D7F-4F47-AA08-8446CF01C1FF}"/>
                    </a:ext>
                  </a:extLst>
                </p14:cNvPr>
                <p14:cNvContentPartPr/>
                <p14:nvPr/>
              </p14:nvContentPartPr>
              <p14:xfrm>
                <a:off x="1833711" y="5932387"/>
                <a:ext cx="61920" cy="116640"/>
              </p14:xfrm>
            </p:contentPart>
          </mc:Choice>
          <mc:Fallback xmlns="">
            <p:pic>
              <p:nvPicPr>
                <p:cNvPr id="119" name="筆跡 118">
                  <a:extLst>
                    <a:ext uri="{FF2B5EF4-FFF2-40B4-BE49-F238E27FC236}">
                      <a16:creationId xmlns:a16="http://schemas.microsoft.com/office/drawing/2014/main" id="{CF05B410-9D7F-4F47-AA08-8446CF01C1FF}"/>
                    </a:ext>
                  </a:extLst>
                </p:cNvPr>
                <p:cNvPicPr/>
                <p:nvPr/>
              </p:nvPicPr>
              <p:blipFill>
                <a:blip r:embed="rId186"/>
                <a:stretch>
                  <a:fillRect/>
                </a:stretch>
              </p:blipFill>
              <p:spPr>
                <a:xfrm>
                  <a:off x="1825071" y="5923747"/>
                  <a:ext cx="7956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20" name="筆跡 119">
                  <a:extLst>
                    <a:ext uri="{FF2B5EF4-FFF2-40B4-BE49-F238E27FC236}">
                      <a16:creationId xmlns:a16="http://schemas.microsoft.com/office/drawing/2014/main" id="{856F3940-2A5D-4052-8D33-FE3F86C3BDAA}"/>
                    </a:ext>
                  </a:extLst>
                </p14:cNvPr>
                <p14:cNvContentPartPr/>
                <p14:nvPr/>
              </p14:nvContentPartPr>
              <p14:xfrm>
                <a:off x="1919031" y="6047947"/>
                <a:ext cx="7920" cy="48600"/>
              </p14:xfrm>
            </p:contentPart>
          </mc:Choice>
          <mc:Fallback xmlns="">
            <p:pic>
              <p:nvPicPr>
                <p:cNvPr id="120" name="筆跡 119">
                  <a:extLst>
                    <a:ext uri="{FF2B5EF4-FFF2-40B4-BE49-F238E27FC236}">
                      <a16:creationId xmlns:a16="http://schemas.microsoft.com/office/drawing/2014/main" id="{856F3940-2A5D-4052-8D33-FE3F86C3BDAA}"/>
                    </a:ext>
                  </a:extLst>
                </p:cNvPr>
                <p:cNvPicPr/>
                <p:nvPr/>
              </p:nvPicPr>
              <p:blipFill>
                <a:blip r:embed="rId188"/>
                <a:stretch>
                  <a:fillRect/>
                </a:stretch>
              </p:blipFill>
              <p:spPr>
                <a:xfrm>
                  <a:off x="1910391" y="6038947"/>
                  <a:ext cx="255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1" name="筆跡 120">
                  <a:extLst>
                    <a:ext uri="{FF2B5EF4-FFF2-40B4-BE49-F238E27FC236}">
                      <a16:creationId xmlns:a16="http://schemas.microsoft.com/office/drawing/2014/main" id="{78FB4544-F5EE-4842-9F95-0D238D5B4B0C}"/>
                    </a:ext>
                  </a:extLst>
                </p14:cNvPr>
                <p14:cNvContentPartPr/>
                <p14:nvPr/>
              </p14:nvContentPartPr>
              <p14:xfrm>
                <a:off x="1947471" y="5890627"/>
                <a:ext cx="50760" cy="182160"/>
              </p14:xfrm>
            </p:contentPart>
          </mc:Choice>
          <mc:Fallback xmlns="">
            <p:pic>
              <p:nvPicPr>
                <p:cNvPr id="121" name="筆跡 120">
                  <a:extLst>
                    <a:ext uri="{FF2B5EF4-FFF2-40B4-BE49-F238E27FC236}">
                      <a16:creationId xmlns:a16="http://schemas.microsoft.com/office/drawing/2014/main" id="{78FB4544-F5EE-4842-9F95-0D238D5B4B0C}"/>
                    </a:ext>
                  </a:extLst>
                </p:cNvPr>
                <p:cNvPicPr/>
                <p:nvPr/>
              </p:nvPicPr>
              <p:blipFill>
                <a:blip r:embed="rId190"/>
                <a:stretch>
                  <a:fillRect/>
                </a:stretch>
              </p:blipFill>
              <p:spPr>
                <a:xfrm>
                  <a:off x="1938471" y="5881987"/>
                  <a:ext cx="6840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2" name="筆跡 121">
                  <a:extLst>
                    <a:ext uri="{FF2B5EF4-FFF2-40B4-BE49-F238E27FC236}">
                      <a16:creationId xmlns:a16="http://schemas.microsoft.com/office/drawing/2014/main" id="{BF9063CB-3E34-4DC5-A23B-3ABB76EF60C6}"/>
                    </a:ext>
                  </a:extLst>
                </p14:cNvPr>
                <p14:cNvContentPartPr/>
                <p14:nvPr/>
              </p14:nvContentPartPr>
              <p14:xfrm>
                <a:off x="1970151" y="5942107"/>
                <a:ext cx="53280" cy="3240"/>
              </p14:xfrm>
            </p:contentPart>
          </mc:Choice>
          <mc:Fallback xmlns="">
            <p:pic>
              <p:nvPicPr>
                <p:cNvPr id="122" name="筆跡 121">
                  <a:extLst>
                    <a:ext uri="{FF2B5EF4-FFF2-40B4-BE49-F238E27FC236}">
                      <a16:creationId xmlns:a16="http://schemas.microsoft.com/office/drawing/2014/main" id="{BF9063CB-3E34-4DC5-A23B-3ABB76EF60C6}"/>
                    </a:ext>
                  </a:extLst>
                </p:cNvPr>
                <p:cNvPicPr/>
                <p:nvPr/>
              </p:nvPicPr>
              <p:blipFill>
                <a:blip r:embed="rId192"/>
                <a:stretch>
                  <a:fillRect/>
                </a:stretch>
              </p:blipFill>
              <p:spPr>
                <a:xfrm>
                  <a:off x="1961511" y="5933107"/>
                  <a:ext cx="709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4" name="筆跡 123">
                  <a:extLst>
                    <a:ext uri="{FF2B5EF4-FFF2-40B4-BE49-F238E27FC236}">
                      <a16:creationId xmlns:a16="http://schemas.microsoft.com/office/drawing/2014/main" id="{E252F5BE-2A0C-4E1F-A395-CB49665D7036}"/>
                    </a:ext>
                  </a:extLst>
                </p14:cNvPr>
                <p14:cNvContentPartPr/>
                <p14:nvPr/>
              </p14:nvContentPartPr>
              <p14:xfrm>
                <a:off x="1755951" y="5820427"/>
                <a:ext cx="330480" cy="363600"/>
              </p14:xfrm>
            </p:contentPart>
          </mc:Choice>
          <mc:Fallback xmlns="">
            <p:pic>
              <p:nvPicPr>
                <p:cNvPr id="124" name="筆跡 123">
                  <a:extLst>
                    <a:ext uri="{FF2B5EF4-FFF2-40B4-BE49-F238E27FC236}">
                      <a16:creationId xmlns:a16="http://schemas.microsoft.com/office/drawing/2014/main" id="{E252F5BE-2A0C-4E1F-A395-CB49665D7036}"/>
                    </a:ext>
                  </a:extLst>
                </p:cNvPr>
                <p:cNvPicPr/>
                <p:nvPr/>
              </p:nvPicPr>
              <p:blipFill>
                <a:blip r:embed="rId194"/>
                <a:stretch>
                  <a:fillRect/>
                </a:stretch>
              </p:blipFill>
              <p:spPr>
                <a:xfrm>
                  <a:off x="1747311" y="5811427"/>
                  <a:ext cx="348120" cy="381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5">
            <p14:nvContentPartPr>
              <p14:cNvPr id="126" name="筆跡 125">
                <a:extLst>
                  <a:ext uri="{FF2B5EF4-FFF2-40B4-BE49-F238E27FC236}">
                    <a16:creationId xmlns:a16="http://schemas.microsoft.com/office/drawing/2014/main" id="{C1089ACC-827B-49E3-8FFC-8B2346B9C5EE}"/>
                  </a:ext>
                </a:extLst>
              </p14:cNvPr>
              <p14:cNvContentPartPr/>
              <p14:nvPr/>
            </p14:nvContentPartPr>
            <p14:xfrm>
              <a:off x="3702111" y="2068147"/>
              <a:ext cx="1946160" cy="191160"/>
            </p14:xfrm>
          </p:contentPart>
        </mc:Choice>
        <mc:Fallback xmlns="">
          <p:pic>
            <p:nvPicPr>
              <p:cNvPr id="126" name="筆跡 125">
                <a:extLst>
                  <a:ext uri="{FF2B5EF4-FFF2-40B4-BE49-F238E27FC236}">
                    <a16:creationId xmlns:a16="http://schemas.microsoft.com/office/drawing/2014/main" id="{C1089ACC-827B-49E3-8FFC-8B2346B9C5EE}"/>
                  </a:ext>
                </a:extLst>
              </p:cNvPr>
              <p:cNvPicPr/>
              <p:nvPr/>
            </p:nvPicPr>
            <p:blipFill>
              <a:blip r:embed="rId196"/>
              <a:stretch>
                <a:fillRect/>
              </a:stretch>
            </p:blipFill>
            <p:spPr>
              <a:xfrm>
                <a:off x="3693111" y="2059147"/>
                <a:ext cx="196380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64" name="筆跡 163">
                <a:extLst>
                  <a:ext uri="{FF2B5EF4-FFF2-40B4-BE49-F238E27FC236}">
                    <a16:creationId xmlns:a16="http://schemas.microsoft.com/office/drawing/2014/main" id="{94DA2505-BBD2-4A91-A983-E0F86330A0B3}"/>
                  </a:ext>
                </a:extLst>
              </p14:cNvPr>
              <p14:cNvContentPartPr/>
              <p14:nvPr/>
            </p14:nvContentPartPr>
            <p14:xfrm>
              <a:off x="3315471" y="4800547"/>
              <a:ext cx="1099440" cy="33480"/>
            </p14:xfrm>
          </p:contentPart>
        </mc:Choice>
        <mc:Fallback xmlns="">
          <p:pic>
            <p:nvPicPr>
              <p:cNvPr id="164" name="筆跡 163">
                <a:extLst>
                  <a:ext uri="{FF2B5EF4-FFF2-40B4-BE49-F238E27FC236}">
                    <a16:creationId xmlns:a16="http://schemas.microsoft.com/office/drawing/2014/main" id="{94DA2505-BBD2-4A91-A983-E0F86330A0B3}"/>
                  </a:ext>
                </a:extLst>
              </p:cNvPr>
              <p:cNvPicPr/>
              <p:nvPr/>
            </p:nvPicPr>
            <p:blipFill>
              <a:blip r:embed="rId198"/>
              <a:stretch>
                <a:fillRect/>
              </a:stretch>
            </p:blipFill>
            <p:spPr>
              <a:xfrm>
                <a:off x="3306471" y="4791907"/>
                <a:ext cx="111708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65" name="筆跡 164">
                <a:extLst>
                  <a:ext uri="{FF2B5EF4-FFF2-40B4-BE49-F238E27FC236}">
                    <a16:creationId xmlns:a16="http://schemas.microsoft.com/office/drawing/2014/main" id="{03E9D967-EF1F-482C-BA72-F284B1D3CD27}"/>
                  </a:ext>
                </a:extLst>
              </p14:cNvPr>
              <p14:cNvContentPartPr/>
              <p14:nvPr/>
            </p14:nvContentPartPr>
            <p14:xfrm>
              <a:off x="4520391" y="4794787"/>
              <a:ext cx="690120" cy="54720"/>
            </p14:xfrm>
          </p:contentPart>
        </mc:Choice>
        <mc:Fallback xmlns="">
          <p:pic>
            <p:nvPicPr>
              <p:cNvPr id="165" name="筆跡 164">
                <a:extLst>
                  <a:ext uri="{FF2B5EF4-FFF2-40B4-BE49-F238E27FC236}">
                    <a16:creationId xmlns:a16="http://schemas.microsoft.com/office/drawing/2014/main" id="{03E9D967-EF1F-482C-BA72-F284B1D3CD27}"/>
                  </a:ext>
                </a:extLst>
              </p:cNvPr>
              <p:cNvPicPr/>
              <p:nvPr/>
            </p:nvPicPr>
            <p:blipFill>
              <a:blip r:embed="rId200"/>
              <a:stretch>
                <a:fillRect/>
              </a:stretch>
            </p:blipFill>
            <p:spPr>
              <a:xfrm>
                <a:off x="4511751" y="4785787"/>
                <a:ext cx="70776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66" name="筆跡 165">
                <a:extLst>
                  <a:ext uri="{FF2B5EF4-FFF2-40B4-BE49-F238E27FC236}">
                    <a16:creationId xmlns:a16="http://schemas.microsoft.com/office/drawing/2014/main" id="{1376D506-3912-459A-8F01-A7088BD54281}"/>
                  </a:ext>
                </a:extLst>
              </p14:cNvPr>
              <p14:cNvContentPartPr/>
              <p14:nvPr/>
            </p14:nvContentPartPr>
            <p14:xfrm>
              <a:off x="3017751" y="4908187"/>
              <a:ext cx="374040" cy="505800"/>
            </p14:xfrm>
          </p:contentPart>
        </mc:Choice>
        <mc:Fallback xmlns="">
          <p:pic>
            <p:nvPicPr>
              <p:cNvPr id="166" name="筆跡 165">
                <a:extLst>
                  <a:ext uri="{FF2B5EF4-FFF2-40B4-BE49-F238E27FC236}">
                    <a16:creationId xmlns:a16="http://schemas.microsoft.com/office/drawing/2014/main" id="{1376D506-3912-459A-8F01-A7088BD54281}"/>
                  </a:ext>
                </a:extLst>
              </p:cNvPr>
              <p:cNvPicPr/>
              <p:nvPr/>
            </p:nvPicPr>
            <p:blipFill>
              <a:blip r:embed="rId202"/>
              <a:stretch>
                <a:fillRect/>
              </a:stretch>
            </p:blipFill>
            <p:spPr>
              <a:xfrm>
                <a:off x="3008751" y="4899547"/>
                <a:ext cx="391680" cy="523440"/>
              </a:xfrm>
              <a:prstGeom prst="rect">
                <a:avLst/>
              </a:prstGeom>
            </p:spPr>
          </p:pic>
        </mc:Fallback>
      </mc:AlternateContent>
      <p:grpSp>
        <p:nvGrpSpPr>
          <p:cNvPr id="200" name="群組 199">
            <a:extLst>
              <a:ext uri="{FF2B5EF4-FFF2-40B4-BE49-F238E27FC236}">
                <a16:creationId xmlns:a16="http://schemas.microsoft.com/office/drawing/2014/main" id="{F83B44C4-5564-4765-9EC8-A81A781B49BC}"/>
              </a:ext>
            </a:extLst>
          </p:cNvPr>
          <p:cNvGrpSpPr/>
          <p:nvPr/>
        </p:nvGrpSpPr>
        <p:grpSpPr>
          <a:xfrm>
            <a:off x="4929711" y="5552587"/>
            <a:ext cx="182520" cy="268920"/>
            <a:chOff x="4929711" y="5552587"/>
            <a:chExt cx="182520" cy="268920"/>
          </a:xfrm>
        </p:grpSpPr>
        <mc:AlternateContent xmlns:mc="http://schemas.openxmlformats.org/markup-compatibility/2006" xmlns:p14="http://schemas.microsoft.com/office/powerpoint/2010/main">
          <mc:Choice Requires="p14">
            <p:contentPart p14:bwMode="auto" r:id="rId203">
              <p14:nvContentPartPr>
                <p14:cNvPr id="182" name="筆跡 181">
                  <a:extLst>
                    <a:ext uri="{FF2B5EF4-FFF2-40B4-BE49-F238E27FC236}">
                      <a16:creationId xmlns:a16="http://schemas.microsoft.com/office/drawing/2014/main" id="{A71E19C7-E738-4026-B3DF-2678F2058FF3}"/>
                    </a:ext>
                  </a:extLst>
                </p14:cNvPr>
                <p14:cNvContentPartPr/>
                <p14:nvPr/>
              </p14:nvContentPartPr>
              <p14:xfrm>
                <a:off x="4929711" y="5579587"/>
                <a:ext cx="72720" cy="154800"/>
              </p14:xfrm>
            </p:contentPart>
          </mc:Choice>
          <mc:Fallback xmlns="">
            <p:pic>
              <p:nvPicPr>
                <p:cNvPr id="182" name="筆跡 181">
                  <a:extLst>
                    <a:ext uri="{FF2B5EF4-FFF2-40B4-BE49-F238E27FC236}">
                      <a16:creationId xmlns:a16="http://schemas.microsoft.com/office/drawing/2014/main" id="{A71E19C7-E738-4026-B3DF-2678F2058FF3}"/>
                    </a:ext>
                  </a:extLst>
                </p:cNvPr>
                <p:cNvPicPr/>
                <p:nvPr/>
              </p:nvPicPr>
              <p:blipFill>
                <a:blip r:embed="rId204"/>
                <a:stretch>
                  <a:fillRect/>
                </a:stretch>
              </p:blipFill>
              <p:spPr>
                <a:xfrm>
                  <a:off x="4921071" y="5570947"/>
                  <a:ext cx="9036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83" name="筆跡 182">
                  <a:extLst>
                    <a:ext uri="{FF2B5EF4-FFF2-40B4-BE49-F238E27FC236}">
                      <a16:creationId xmlns:a16="http://schemas.microsoft.com/office/drawing/2014/main" id="{101DAB66-AF6C-4D0F-9FD6-F201F4EB8ABF}"/>
                    </a:ext>
                  </a:extLst>
                </p14:cNvPr>
                <p14:cNvContentPartPr/>
                <p14:nvPr/>
              </p14:nvContentPartPr>
              <p14:xfrm>
                <a:off x="5094591" y="5552587"/>
                <a:ext cx="2160" cy="169560"/>
              </p14:xfrm>
            </p:contentPart>
          </mc:Choice>
          <mc:Fallback xmlns="">
            <p:pic>
              <p:nvPicPr>
                <p:cNvPr id="183" name="筆跡 182">
                  <a:extLst>
                    <a:ext uri="{FF2B5EF4-FFF2-40B4-BE49-F238E27FC236}">
                      <a16:creationId xmlns:a16="http://schemas.microsoft.com/office/drawing/2014/main" id="{101DAB66-AF6C-4D0F-9FD6-F201F4EB8ABF}"/>
                    </a:ext>
                  </a:extLst>
                </p:cNvPr>
                <p:cNvPicPr/>
                <p:nvPr/>
              </p:nvPicPr>
              <p:blipFill>
                <a:blip r:embed="rId206"/>
                <a:stretch>
                  <a:fillRect/>
                </a:stretch>
              </p:blipFill>
              <p:spPr>
                <a:xfrm>
                  <a:off x="5085591" y="5543587"/>
                  <a:ext cx="198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84" name="筆跡 183">
                  <a:extLst>
                    <a:ext uri="{FF2B5EF4-FFF2-40B4-BE49-F238E27FC236}">
                      <a16:creationId xmlns:a16="http://schemas.microsoft.com/office/drawing/2014/main" id="{3A9F2DDC-5EFE-49BF-A2B9-73DE1F40D4E9}"/>
                    </a:ext>
                  </a:extLst>
                </p14:cNvPr>
                <p14:cNvContentPartPr/>
                <p14:nvPr/>
              </p14:nvContentPartPr>
              <p14:xfrm>
                <a:off x="5106111" y="5772907"/>
                <a:ext cx="6120" cy="48600"/>
              </p14:xfrm>
            </p:contentPart>
          </mc:Choice>
          <mc:Fallback xmlns="">
            <p:pic>
              <p:nvPicPr>
                <p:cNvPr id="184" name="筆跡 183">
                  <a:extLst>
                    <a:ext uri="{FF2B5EF4-FFF2-40B4-BE49-F238E27FC236}">
                      <a16:creationId xmlns:a16="http://schemas.microsoft.com/office/drawing/2014/main" id="{3A9F2DDC-5EFE-49BF-A2B9-73DE1F40D4E9}"/>
                    </a:ext>
                  </a:extLst>
                </p:cNvPr>
                <p:cNvPicPr/>
                <p:nvPr/>
              </p:nvPicPr>
              <p:blipFill>
                <a:blip r:embed="rId208"/>
                <a:stretch>
                  <a:fillRect/>
                </a:stretch>
              </p:blipFill>
              <p:spPr>
                <a:xfrm>
                  <a:off x="5097111" y="5764267"/>
                  <a:ext cx="23760" cy="66240"/>
                </a:xfrm>
                <a:prstGeom prst="rect">
                  <a:avLst/>
                </a:prstGeom>
              </p:spPr>
            </p:pic>
          </mc:Fallback>
        </mc:AlternateContent>
      </p:grpSp>
      <p:grpSp>
        <p:nvGrpSpPr>
          <p:cNvPr id="199" name="群組 198">
            <a:extLst>
              <a:ext uri="{FF2B5EF4-FFF2-40B4-BE49-F238E27FC236}">
                <a16:creationId xmlns:a16="http://schemas.microsoft.com/office/drawing/2014/main" id="{A75CB6FA-6086-40D1-9A78-7050CBC285E4}"/>
              </a:ext>
            </a:extLst>
          </p:cNvPr>
          <p:cNvGrpSpPr/>
          <p:nvPr/>
        </p:nvGrpSpPr>
        <p:grpSpPr>
          <a:xfrm>
            <a:off x="5750151" y="4990987"/>
            <a:ext cx="95040" cy="244800"/>
            <a:chOff x="5750151" y="4990987"/>
            <a:chExt cx="95040" cy="244800"/>
          </a:xfrm>
        </p:grpSpPr>
        <mc:AlternateContent xmlns:mc="http://schemas.openxmlformats.org/markup-compatibility/2006" xmlns:p14="http://schemas.microsoft.com/office/powerpoint/2010/main">
          <mc:Choice Requires="p14">
            <p:contentPart p14:bwMode="auto" r:id="rId209">
              <p14:nvContentPartPr>
                <p14:cNvPr id="185" name="筆跡 184">
                  <a:extLst>
                    <a:ext uri="{FF2B5EF4-FFF2-40B4-BE49-F238E27FC236}">
                      <a16:creationId xmlns:a16="http://schemas.microsoft.com/office/drawing/2014/main" id="{0EAE812D-D99C-4B6C-9187-D0B8511D37A2}"/>
                    </a:ext>
                  </a:extLst>
                </p14:cNvPr>
                <p14:cNvContentPartPr/>
                <p14:nvPr/>
              </p14:nvContentPartPr>
              <p14:xfrm>
                <a:off x="5750151" y="5051467"/>
                <a:ext cx="7920" cy="148320"/>
              </p14:xfrm>
            </p:contentPart>
          </mc:Choice>
          <mc:Fallback xmlns="">
            <p:pic>
              <p:nvPicPr>
                <p:cNvPr id="185" name="筆跡 184">
                  <a:extLst>
                    <a:ext uri="{FF2B5EF4-FFF2-40B4-BE49-F238E27FC236}">
                      <a16:creationId xmlns:a16="http://schemas.microsoft.com/office/drawing/2014/main" id="{0EAE812D-D99C-4B6C-9187-D0B8511D37A2}"/>
                    </a:ext>
                  </a:extLst>
                </p:cNvPr>
                <p:cNvPicPr/>
                <p:nvPr/>
              </p:nvPicPr>
              <p:blipFill>
                <a:blip r:embed="rId210"/>
                <a:stretch>
                  <a:fillRect/>
                </a:stretch>
              </p:blipFill>
              <p:spPr>
                <a:xfrm>
                  <a:off x="5741151" y="5042467"/>
                  <a:ext cx="2556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86" name="筆跡 185">
                  <a:extLst>
                    <a:ext uri="{FF2B5EF4-FFF2-40B4-BE49-F238E27FC236}">
                      <a16:creationId xmlns:a16="http://schemas.microsoft.com/office/drawing/2014/main" id="{D2101FEB-497D-4BC2-A0A7-168FED94D951}"/>
                    </a:ext>
                  </a:extLst>
                </p14:cNvPr>
                <p14:cNvContentPartPr/>
                <p14:nvPr/>
              </p14:nvContentPartPr>
              <p14:xfrm>
                <a:off x="5835471" y="4990987"/>
                <a:ext cx="9720" cy="172440"/>
              </p14:xfrm>
            </p:contentPart>
          </mc:Choice>
          <mc:Fallback xmlns="">
            <p:pic>
              <p:nvPicPr>
                <p:cNvPr id="186" name="筆跡 185">
                  <a:extLst>
                    <a:ext uri="{FF2B5EF4-FFF2-40B4-BE49-F238E27FC236}">
                      <a16:creationId xmlns:a16="http://schemas.microsoft.com/office/drawing/2014/main" id="{D2101FEB-497D-4BC2-A0A7-168FED94D951}"/>
                    </a:ext>
                  </a:extLst>
                </p:cNvPr>
                <p:cNvPicPr/>
                <p:nvPr/>
              </p:nvPicPr>
              <p:blipFill>
                <a:blip r:embed="rId212"/>
                <a:stretch>
                  <a:fillRect/>
                </a:stretch>
              </p:blipFill>
              <p:spPr>
                <a:xfrm>
                  <a:off x="5826471" y="4981987"/>
                  <a:ext cx="2736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87" name="筆跡 186">
                  <a:extLst>
                    <a:ext uri="{FF2B5EF4-FFF2-40B4-BE49-F238E27FC236}">
                      <a16:creationId xmlns:a16="http://schemas.microsoft.com/office/drawing/2014/main" id="{F0553B69-A3AD-4443-BE18-6BFFF95258B0}"/>
                    </a:ext>
                  </a:extLst>
                </p14:cNvPr>
                <p14:cNvContentPartPr/>
                <p14:nvPr/>
              </p14:nvContentPartPr>
              <p14:xfrm>
                <a:off x="5835471" y="5235427"/>
                <a:ext cx="360" cy="360"/>
              </p14:xfrm>
            </p:contentPart>
          </mc:Choice>
          <mc:Fallback xmlns="">
            <p:pic>
              <p:nvPicPr>
                <p:cNvPr id="187" name="筆跡 186">
                  <a:extLst>
                    <a:ext uri="{FF2B5EF4-FFF2-40B4-BE49-F238E27FC236}">
                      <a16:creationId xmlns:a16="http://schemas.microsoft.com/office/drawing/2014/main" id="{F0553B69-A3AD-4443-BE18-6BFFF95258B0}"/>
                    </a:ext>
                  </a:extLst>
                </p:cNvPr>
                <p:cNvPicPr/>
                <p:nvPr/>
              </p:nvPicPr>
              <p:blipFill>
                <a:blip r:embed="rId214"/>
                <a:stretch>
                  <a:fillRect/>
                </a:stretch>
              </p:blipFill>
              <p:spPr>
                <a:xfrm>
                  <a:off x="5826471" y="5226787"/>
                  <a:ext cx="18000" cy="18000"/>
                </a:xfrm>
                <a:prstGeom prst="rect">
                  <a:avLst/>
                </a:prstGeom>
              </p:spPr>
            </p:pic>
          </mc:Fallback>
        </mc:AlternateContent>
      </p:grpSp>
      <p:grpSp>
        <p:nvGrpSpPr>
          <p:cNvPr id="198" name="群組 197">
            <a:extLst>
              <a:ext uri="{FF2B5EF4-FFF2-40B4-BE49-F238E27FC236}">
                <a16:creationId xmlns:a16="http://schemas.microsoft.com/office/drawing/2014/main" id="{D1EBBB44-8B36-4CCA-8B12-C83E792A64E0}"/>
              </a:ext>
            </a:extLst>
          </p:cNvPr>
          <p:cNvGrpSpPr/>
          <p:nvPr/>
        </p:nvGrpSpPr>
        <p:grpSpPr>
          <a:xfrm>
            <a:off x="6360351" y="4900267"/>
            <a:ext cx="248400" cy="233280"/>
            <a:chOff x="6360351" y="4900267"/>
            <a:chExt cx="248400" cy="233280"/>
          </a:xfrm>
        </p:grpSpPr>
        <mc:AlternateContent xmlns:mc="http://schemas.openxmlformats.org/markup-compatibility/2006" xmlns:p14="http://schemas.microsoft.com/office/powerpoint/2010/main">
          <mc:Choice Requires="p14">
            <p:contentPart p14:bwMode="auto" r:id="rId215">
              <p14:nvContentPartPr>
                <p14:cNvPr id="188" name="筆跡 187">
                  <a:extLst>
                    <a:ext uri="{FF2B5EF4-FFF2-40B4-BE49-F238E27FC236}">
                      <a16:creationId xmlns:a16="http://schemas.microsoft.com/office/drawing/2014/main" id="{4A59B2FC-22F0-44E1-831E-F2F8B109726C}"/>
                    </a:ext>
                  </a:extLst>
                </p14:cNvPr>
                <p14:cNvContentPartPr/>
                <p14:nvPr/>
              </p14:nvContentPartPr>
              <p14:xfrm>
                <a:off x="6360351" y="4963627"/>
                <a:ext cx="191880" cy="169920"/>
              </p14:xfrm>
            </p:contentPart>
          </mc:Choice>
          <mc:Fallback xmlns="">
            <p:pic>
              <p:nvPicPr>
                <p:cNvPr id="188" name="筆跡 187">
                  <a:extLst>
                    <a:ext uri="{FF2B5EF4-FFF2-40B4-BE49-F238E27FC236}">
                      <a16:creationId xmlns:a16="http://schemas.microsoft.com/office/drawing/2014/main" id="{4A59B2FC-22F0-44E1-831E-F2F8B109726C}"/>
                    </a:ext>
                  </a:extLst>
                </p:cNvPr>
                <p:cNvPicPr/>
                <p:nvPr/>
              </p:nvPicPr>
              <p:blipFill>
                <a:blip r:embed="rId216"/>
                <a:stretch>
                  <a:fillRect/>
                </a:stretch>
              </p:blipFill>
              <p:spPr>
                <a:xfrm>
                  <a:off x="6351351" y="4954987"/>
                  <a:ext cx="20952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89" name="筆跡 188">
                  <a:extLst>
                    <a:ext uri="{FF2B5EF4-FFF2-40B4-BE49-F238E27FC236}">
                      <a16:creationId xmlns:a16="http://schemas.microsoft.com/office/drawing/2014/main" id="{33205F58-A8BA-4359-BF40-9CC781EA2E80}"/>
                    </a:ext>
                  </a:extLst>
                </p14:cNvPr>
                <p14:cNvContentPartPr/>
                <p14:nvPr/>
              </p14:nvContentPartPr>
              <p14:xfrm>
                <a:off x="6578151" y="4900267"/>
                <a:ext cx="30600" cy="208800"/>
              </p14:xfrm>
            </p:contentPart>
          </mc:Choice>
          <mc:Fallback xmlns="">
            <p:pic>
              <p:nvPicPr>
                <p:cNvPr id="189" name="筆跡 188">
                  <a:extLst>
                    <a:ext uri="{FF2B5EF4-FFF2-40B4-BE49-F238E27FC236}">
                      <a16:creationId xmlns:a16="http://schemas.microsoft.com/office/drawing/2014/main" id="{33205F58-A8BA-4359-BF40-9CC781EA2E80}"/>
                    </a:ext>
                  </a:extLst>
                </p:cNvPr>
                <p:cNvPicPr/>
                <p:nvPr/>
              </p:nvPicPr>
              <p:blipFill>
                <a:blip r:embed="rId218"/>
                <a:stretch>
                  <a:fillRect/>
                </a:stretch>
              </p:blipFill>
              <p:spPr>
                <a:xfrm>
                  <a:off x="6569151" y="4891627"/>
                  <a:ext cx="48240" cy="226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9">
            <p14:nvContentPartPr>
              <p14:cNvPr id="190" name="筆跡 189">
                <a:extLst>
                  <a:ext uri="{FF2B5EF4-FFF2-40B4-BE49-F238E27FC236}">
                    <a16:creationId xmlns:a16="http://schemas.microsoft.com/office/drawing/2014/main" id="{65338315-4A62-4C91-8F99-1A50068A319B}"/>
                  </a:ext>
                </a:extLst>
              </p14:cNvPr>
              <p14:cNvContentPartPr/>
              <p14:nvPr/>
            </p14:nvContentPartPr>
            <p14:xfrm>
              <a:off x="6585711" y="5256667"/>
              <a:ext cx="360" cy="360"/>
            </p14:xfrm>
          </p:contentPart>
        </mc:Choice>
        <mc:Fallback xmlns="">
          <p:pic>
            <p:nvPicPr>
              <p:cNvPr id="190" name="筆跡 189">
                <a:extLst>
                  <a:ext uri="{FF2B5EF4-FFF2-40B4-BE49-F238E27FC236}">
                    <a16:creationId xmlns:a16="http://schemas.microsoft.com/office/drawing/2014/main" id="{65338315-4A62-4C91-8F99-1A50068A319B}"/>
                  </a:ext>
                </a:extLst>
              </p:cNvPr>
              <p:cNvPicPr/>
              <p:nvPr/>
            </p:nvPicPr>
            <p:blipFill>
              <a:blip r:embed="rId214"/>
              <a:stretch>
                <a:fillRect/>
              </a:stretch>
            </p:blipFill>
            <p:spPr>
              <a:xfrm>
                <a:off x="6576711" y="5247667"/>
                <a:ext cx="18000" cy="18000"/>
              </a:xfrm>
              <a:prstGeom prst="rect">
                <a:avLst/>
              </a:prstGeom>
            </p:spPr>
          </p:pic>
        </mc:Fallback>
      </mc:AlternateContent>
      <p:grpSp>
        <p:nvGrpSpPr>
          <p:cNvPr id="197" name="群組 196">
            <a:extLst>
              <a:ext uri="{FF2B5EF4-FFF2-40B4-BE49-F238E27FC236}">
                <a16:creationId xmlns:a16="http://schemas.microsoft.com/office/drawing/2014/main" id="{B8E316B3-546C-458C-BF1F-CE00A92C9AE9}"/>
              </a:ext>
            </a:extLst>
          </p:cNvPr>
          <p:cNvGrpSpPr/>
          <p:nvPr/>
        </p:nvGrpSpPr>
        <p:grpSpPr>
          <a:xfrm>
            <a:off x="6829791" y="3487267"/>
            <a:ext cx="2217600" cy="1851480"/>
            <a:chOff x="6829791" y="3487267"/>
            <a:chExt cx="2217600" cy="1851480"/>
          </a:xfrm>
        </p:grpSpPr>
        <mc:AlternateContent xmlns:mc="http://schemas.openxmlformats.org/markup-compatibility/2006" xmlns:p14="http://schemas.microsoft.com/office/powerpoint/2010/main">
          <mc:Choice Requires="p14">
            <p:contentPart p14:bwMode="auto" r:id="rId220">
              <p14:nvContentPartPr>
                <p14:cNvPr id="127" name="筆跡 126">
                  <a:extLst>
                    <a:ext uri="{FF2B5EF4-FFF2-40B4-BE49-F238E27FC236}">
                      <a16:creationId xmlns:a16="http://schemas.microsoft.com/office/drawing/2014/main" id="{0B48C20A-CEBD-4934-AA9F-C6800A98677D}"/>
                    </a:ext>
                  </a:extLst>
                </p14:cNvPr>
                <p14:cNvContentPartPr/>
                <p14:nvPr/>
              </p14:nvContentPartPr>
              <p14:xfrm>
                <a:off x="7317231" y="3487267"/>
                <a:ext cx="87480" cy="232920"/>
              </p14:xfrm>
            </p:contentPart>
          </mc:Choice>
          <mc:Fallback xmlns="">
            <p:pic>
              <p:nvPicPr>
                <p:cNvPr id="127" name="筆跡 126">
                  <a:extLst>
                    <a:ext uri="{FF2B5EF4-FFF2-40B4-BE49-F238E27FC236}">
                      <a16:creationId xmlns:a16="http://schemas.microsoft.com/office/drawing/2014/main" id="{0B48C20A-CEBD-4934-AA9F-C6800A98677D}"/>
                    </a:ext>
                  </a:extLst>
                </p:cNvPr>
                <p:cNvPicPr/>
                <p:nvPr/>
              </p:nvPicPr>
              <p:blipFill>
                <a:blip r:embed="rId221"/>
                <a:stretch>
                  <a:fillRect/>
                </a:stretch>
              </p:blipFill>
              <p:spPr>
                <a:xfrm>
                  <a:off x="7308231" y="3478267"/>
                  <a:ext cx="10512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8" name="筆跡 127">
                  <a:extLst>
                    <a:ext uri="{FF2B5EF4-FFF2-40B4-BE49-F238E27FC236}">
                      <a16:creationId xmlns:a16="http://schemas.microsoft.com/office/drawing/2014/main" id="{ECA527F6-FFE2-429C-858A-7D8940060F28}"/>
                    </a:ext>
                  </a:extLst>
                </p14:cNvPr>
                <p14:cNvContentPartPr/>
                <p14:nvPr/>
              </p14:nvContentPartPr>
              <p14:xfrm>
                <a:off x="7447911" y="3553507"/>
                <a:ext cx="74160" cy="154440"/>
              </p14:xfrm>
            </p:contentPart>
          </mc:Choice>
          <mc:Fallback xmlns="">
            <p:pic>
              <p:nvPicPr>
                <p:cNvPr id="128" name="筆跡 127">
                  <a:extLst>
                    <a:ext uri="{FF2B5EF4-FFF2-40B4-BE49-F238E27FC236}">
                      <a16:creationId xmlns:a16="http://schemas.microsoft.com/office/drawing/2014/main" id="{ECA527F6-FFE2-429C-858A-7D8940060F28}"/>
                    </a:ext>
                  </a:extLst>
                </p:cNvPr>
                <p:cNvPicPr/>
                <p:nvPr/>
              </p:nvPicPr>
              <p:blipFill>
                <a:blip r:embed="rId223"/>
                <a:stretch>
                  <a:fillRect/>
                </a:stretch>
              </p:blipFill>
              <p:spPr>
                <a:xfrm>
                  <a:off x="7438911" y="3544867"/>
                  <a:ext cx="918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29" name="筆跡 128">
                  <a:extLst>
                    <a:ext uri="{FF2B5EF4-FFF2-40B4-BE49-F238E27FC236}">
                      <a16:creationId xmlns:a16="http://schemas.microsoft.com/office/drawing/2014/main" id="{98693A46-404B-44DA-A701-91D1389E9417}"/>
                    </a:ext>
                  </a:extLst>
                </p14:cNvPr>
                <p14:cNvContentPartPr/>
                <p14:nvPr/>
              </p14:nvContentPartPr>
              <p14:xfrm>
                <a:off x="7604871" y="3571867"/>
                <a:ext cx="133200" cy="184680"/>
              </p14:xfrm>
            </p:contentPart>
          </mc:Choice>
          <mc:Fallback xmlns="">
            <p:pic>
              <p:nvPicPr>
                <p:cNvPr id="129" name="筆跡 128">
                  <a:extLst>
                    <a:ext uri="{FF2B5EF4-FFF2-40B4-BE49-F238E27FC236}">
                      <a16:creationId xmlns:a16="http://schemas.microsoft.com/office/drawing/2014/main" id="{98693A46-404B-44DA-A701-91D1389E9417}"/>
                    </a:ext>
                  </a:extLst>
                </p:cNvPr>
                <p:cNvPicPr/>
                <p:nvPr/>
              </p:nvPicPr>
              <p:blipFill>
                <a:blip r:embed="rId225"/>
                <a:stretch>
                  <a:fillRect/>
                </a:stretch>
              </p:blipFill>
              <p:spPr>
                <a:xfrm>
                  <a:off x="7596231" y="3562867"/>
                  <a:ext cx="15084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0" name="筆跡 129">
                  <a:extLst>
                    <a:ext uri="{FF2B5EF4-FFF2-40B4-BE49-F238E27FC236}">
                      <a16:creationId xmlns:a16="http://schemas.microsoft.com/office/drawing/2014/main" id="{1BE3D591-4585-43C2-80E4-B3929DD96614}"/>
                    </a:ext>
                  </a:extLst>
                </p14:cNvPr>
                <p14:cNvContentPartPr/>
                <p14:nvPr/>
              </p14:nvContentPartPr>
              <p14:xfrm>
                <a:off x="7800351" y="3656467"/>
                <a:ext cx="9720" cy="220680"/>
              </p14:xfrm>
            </p:contentPart>
          </mc:Choice>
          <mc:Fallback xmlns="">
            <p:pic>
              <p:nvPicPr>
                <p:cNvPr id="130" name="筆跡 129">
                  <a:extLst>
                    <a:ext uri="{FF2B5EF4-FFF2-40B4-BE49-F238E27FC236}">
                      <a16:creationId xmlns:a16="http://schemas.microsoft.com/office/drawing/2014/main" id="{1BE3D591-4585-43C2-80E4-B3929DD96614}"/>
                    </a:ext>
                  </a:extLst>
                </p:cNvPr>
                <p:cNvPicPr/>
                <p:nvPr/>
              </p:nvPicPr>
              <p:blipFill>
                <a:blip r:embed="rId227"/>
                <a:stretch>
                  <a:fillRect/>
                </a:stretch>
              </p:blipFill>
              <p:spPr>
                <a:xfrm>
                  <a:off x="7791351" y="3647467"/>
                  <a:ext cx="2736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1" name="筆跡 130">
                  <a:extLst>
                    <a:ext uri="{FF2B5EF4-FFF2-40B4-BE49-F238E27FC236}">
                      <a16:creationId xmlns:a16="http://schemas.microsoft.com/office/drawing/2014/main" id="{C35CB36D-BAAF-4099-9E3A-0DF1E90DC91C}"/>
                    </a:ext>
                  </a:extLst>
                </p14:cNvPr>
                <p14:cNvContentPartPr/>
                <p14:nvPr/>
              </p14:nvContentPartPr>
              <p14:xfrm>
                <a:off x="7764351" y="3602107"/>
                <a:ext cx="87480" cy="169560"/>
              </p14:xfrm>
            </p:contentPart>
          </mc:Choice>
          <mc:Fallback xmlns="">
            <p:pic>
              <p:nvPicPr>
                <p:cNvPr id="131" name="筆跡 130">
                  <a:extLst>
                    <a:ext uri="{FF2B5EF4-FFF2-40B4-BE49-F238E27FC236}">
                      <a16:creationId xmlns:a16="http://schemas.microsoft.com/office/drawing/2014/main" id="{C35CB36D-BAAF-4099-9E3A-0DF1E90DC91C}"/>
                    </a:ext>
                  </a:extLst>
                </p:cNvPr>
                <p:cNvPicPr/>
                <p:nvPr/>
              </p:nvPicPr>
              <p:blipFill>
                <a:blip r:embed="rId229"/>
                <a:stretch>
                  <a:fillRect/>
                </a:stretch>
              </p:blipFill>
              <p:spPr>
                <a:xfrm>
                  <a:off x="7755351" y="3593107"/>
                  <a:ext cx="10512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2" name="筆跡 131">
                  <a:extLst>
                    <a:ext uri="{FF2B5EF4-FFF2-40B4-BE49-F238E27FC236}">
                      <a16:creationId xmlns:a16="http://schemas.microsoft.com/office/drawing/2014/main" id="{1FE0DAF2-4A67-485D-AAE9-A7A581C3E0C3}"/>
                    </a:ext>
                  </a:extLst>
                </p14:cNvPr>
                <p14:cNvContentPartPr/>
                <p14:nvPr/>
              </p14:nvContentPartPr>
              <p14:xfrm>
                <a:off x="7911951" y="3649987"/>
                <a:ext cx="92880" cy="261720"/>
              </p14:xfrm>
            </p:contentPart>
          </mc:Choice>
          <mc:Fallback xmlns="">
            <p:pic>
              <p:nvPicPr>
                <p:cNvPr id="132" name="筆跡 131">
                  <a:extLst>
                    <a:ext uri="{FF2B5EF4-FFF2-40B4-BE49-F238E27FC236}">
                      <a16:creationId xmlns:a16="http://schemas.microsoft.com/office/drawing/2014/main" id="{1FE0DAF2-4A67-485D-AAE9-A7A581C3E0C3}"/>
                    </a:ext>
                  </a:extLst>
                </p:cNvPr>
                <p:cNvPicPr/>
                <p:nvPr/>
              </p:nvPicPr>
              <p:blipFill>
                <a:blip r:embed="rId231"/>
                <a:stretch>
                  <a:fillRect/>
                </a:stretch>
              </p:blipFill>
              <p:spPr>
                <a:xfrm>
                  <a:off x="7903311" y="3641347"/>
                  <a:ext cx="11052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3" name="筆跡 132">
                  <a:extLst>
                    <a:ext uri="{FF2B5EF4-FFF2-40B4-BE49-F238E27FC236}">
                      <a16:creationId xmlns:a16="http://schemas.microsoft.com/office/drawing/2014/main" id="{AD95D3EE-12F5-4CFE-B416-55C10697E968}"/>
                    </a:ext>
                  </a:extLst>
                </p14:cNvPr>
                <p14:cNvContentPartPr/>
                <p14:nvPr/>
              </p14:nvContentPartPr>
              <p14:xfrm>
                <a:off x="7389231" y="4088107"/>
                <a:ext cx="77400" cy="250920"/>
              </p14:xfrm>
            </p:contentPart>
          </mc:Choice>
          <mc:Fallback xmlns="">
            <p:pic>
              <p:nvPicPr>
                <p:cNvPr id="133" name="筆跡 132">
                  <a:extLst>
                    <a:ext uri="{FF2B5EF4-FFF2-40B4-BE49-F238E27FC236}">
                      <a16:creationId xmlns:a16="http://schemas.microsoft.com/office/drawing/2014/main" id="{AD95D3EE-12F5-4CFE-B416-55C10697E968}"/>
                    </a:ext>
                  </a:extLst>
                </p:cNvPr>
                <p:cNvPicPr/>
                <p:nvPr/>
              </p:nvPicPr>
              <p:blipFill>
                <a:blip r:embed="rId233"/>
                <a:stretch>
                  <a:fillRect/>
                </a:stretch>
              </p:blipFill>
              <p:spPr>
                <a:xfrm>
                  <a:off x="7380231" y="4079107"/>
                  <a:ext cx="9504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34" name="筆跡 133">
                  <a:extLst>
                    <a:ext uri="{FF2B5EF4-FFF2-40B4-BE49-F238E27FC236}">
                      <a16:creationId xmlns:a16="http://schemas.microsoft.com/office/drawing/2014/main" id="{36CDB6DE-3154-4518-8C35-91EB3A5FA954}"/>
                    </a:ext>
                  </a:extLst>
                </p14:cNvPr>
                <p14:cNvContentPartPr/>
                <p14:nvPr/>
              </p14:nvContentPartPr>
              <p14:xfrm>
                <a:off x="7531071" y="4148587"/>
                <a:ext cx="123480" cy="200520"/>
              </p14:xfrm>
            </p:contentPart>
          </mc:Choice>
          <mc:Fallback xmlns="">
            <p:pic>
              <p:nvPicPr>
                <p:cNvPr id="134" name="筆跡 133">
                  <a:extLst>
                    <a:ext uri="{FF2B5EF4-FFF2-40B4-BE49-F238E27FC236}">
                      <a16:creationId xmlns:a16="http://schemas.microsoft.com/office/drawing/2014/main" id="{36CDB6DE-3154-4518-8C35-91EB3A5FA954}"/>
                    </a:ext>
                  </a:extLst>
                </p:cNvPr>
                <p:cNvPicPr/>
                <p:nvPr/>
              </p:nvPicPr>
              <p:blipFill>
                <a:blip r:embed="rId235"/>
                <a:stretch>
                  <a:fillRect/>
                </a:stretch>
              </p:blipFill>
              <p:spPr>
                <a:xfrm>
                  <a:off x="7522431" y="4139587"/>
                  <a:ext cx="1411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35" name="筆跡 134">
                  <a:extLst>
                    <a:ext uri="{FF2B5EF4-FFF2-40B4-BE49-F238E27FC236}">
                      <a16:creationId xmlns:a16="http://schemas.microsoft.com/office/drawing/2014/main" id="{39236D93-D670-4B84-8A89-E432ABE6C4AE}"/>
                    </a:ext>
                  </a:extLst>
                </p14:cNvPr>
                <p14:cNvContentPartPr/>
                <p14:nvPr/>
              </p14:nvContentPartPr>
              <p14:xfrm>
                <a:off x="7680831" y="4021507"/>
                <a:ext cx="24840" cy="320400"/>
              </p14:xfrm>
            </p:contentPart>
          </mc:Choice>
          <mc:Fallback xmlns="">
            <p:pic>
              <p:nvPicPr>
                <p:cNvPr id="135" name="筆跡 134">
                  <a:extLst>
                    <a:ext uri="{FF2B5EF4-FFF2-40B4-BE49-F238E27FC236}">
                      <a16:creationId xmlns:a16="http://schemas.microsoft.com/office/drawing/2014/main" id="{39236D93-D670-4B84-8A89-E432ABE6C4AE}"/>
                    </a:ext>
                  </a:extLst>
                </p:cNvPr>
                <p:cNvPicPr/>
                <p:nvPr/>
              </p:nvPicPr>
              <p:blipFill>
                <a:blip r:embed="rId237"/>
                <a:stretch>
                  <a:fillRect/>
                </a:stretch>
              </p:blipFill>
              <p:spPr>
                <a:xfrm>
                  <a:off x="7672191" y="4012867"/>
                  <a:ext cx="4248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38" name="筆跡 137">
                  <a:extLst>
                    <a:ext uri="{FF2B5EF4-FFF2-40B4-BE49-F238E27FC236}">
                      <a16:creationId xmlns:a16="http://schemas.microsoft.com/office/drawing/2014/main" id="{7DD32751-1A5E-465B-B42A-7392610AC2AA}"/>
                    </a:ext>
                  </a:extLst>
                </p14:cNvPr>
                <p14:cNvContentPartPr/>
                <p14:nvPr/>
              </p14:nvContentPartPr>
              <p14:xfrm>
                <a:off x="7733751" y="4178827"/>
                <a:ext cx="254160" cy="341640"/>
              </p14:xfrm>
            </p:contentPart>
          </mc:Choice>
          <mc:Fallback xmlns="">
            <p:pic>
              <p:nvPicPr>
                <p:cNvPr id="138" name="筆跡 137">
                  <a:extLst>
                    <a:ext uri="{FF2B5EF4-FFF2-40B4-BE49-F238E27FC236}">
                      <a16:creationId xmlns:a16="http://schemas.microsoft.com/office/drawing/2014/main" id="{7DD32751-1A5E-465B-B42A-7392610AC2AA}"/>
                    </a:ext>
                  </a:extLst>
                </p:cNvPr>
                <p:cNvPicPr/>
                <p:nvPr/>
              </p:nvPicPr>
              <p:blipFill>
                <a:blip r:embed="rId239"/>
                <a:stretch>
                  <a:fillRect/>
                </a:stretch>
              </p:blipFill>
              <p:spPr>
                <a:xfrm>
                  <a:off x="7725111" y="4169827"/>
                  <a:ext cx="27180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39" name="筆跡 138">
                  <a:extLst>
                    <a:ext uri="{FF2B5EF4-FFF2-40B4-BE49-F238E27FC236}">
                      <a16:creationId xmlns:a16="http://schemas.microsoft.com/office/drawing/2014/main" id="{5B51A7EA-B937-43AD-BD6C-5AEC9108FC6B}"/>
                    </a:ext>
                  </a:extLst>
                </p14:cNvPr>
                <p14:cNvContentPartPr/>
                <p14:nvPr/>
              </p14:nvContentPartPr>
              <p14:xfrm>
                <a:off x="7468791" y="4589227"/>
                <a:ext cx="171000" cy="181440"/>
              </p14:xfrm>
            </p:contentPart>
          </mc:Choice>
          <mc:Fallback xmlns="">
            <p:pic>
              <p:nvPicPr>
                <p:cNvPr id="139" name="筆跡 138">
                  <a:extLst>
                    <a:ext uri="{FF2B5EF4-FFF2-40B4-BE49-F238E27FC236}">
                      <a16:creationId xmlns:a16="http://schemas.microsoft.com/office/drawing/2014/main" id="{5B51A7EA-B937-43AD-BD6C-5AEC9108FC6B}"/>
                    </a:ext>
                  </a:extLst>
                </p:cNvPr>
                <p:cNvPicPr/>
                <p:nvPr/>
              </p:nvPicPr>
              <p:blipFill>
                <a:blip r:embed="rId241"/>
                <a:stretch>
                  <a:fillRect/>
                </a:stretch>
              </p:blipFill>
              <p:spPr>
                <a:xfrm>
                  <a:off x="7459791" y="4580587"/>
                  <a:ext cx="18864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0" name="筆跡 139">
                  <a:extLst>
                    <a:ext uri="{FF2B5EF4-FFF2-40B4-BE49-F238E27FC236}">
                      <a16:creationId xmlns:a16="http://schemas.microsoft.com/office/drawing/2014/main" id="{068158CB-9477-42AF-8B77-C49759E0736E}"/>
                    </a:ext>
                  </a:extLst>
                </p14:cNvPr>
                <p14:cNvContentPartPr/>
                <p14:nvPr/>
              </p14:nvContentPartPr>
              <p14:xfrm>
                <a:off x="7667511" y="4677427"/>
                <a:ext cx="100800" cy="93960"/>
              </p14:xfrm>
            </p:contentPart>
          </mc:Choice>
          <mc:Fallback xmlns="">
            <p:pic>
              <p:nvPicPr>
                <p:cNvPr id="140" name="筆跡 139">
                  <a:extLst>
                    <a:ext uri="{FF2B5EF4-FFF2-40B4-BE49-F238E27FC236}">
                      <a16:creationId xmlns:a16="http://schemas.microsoft.com/office/drawing/2014/main" id="{068158CB-9477-42AF-8B77-C49759E0736E}"/>
                    </a:ext>
                  </a:extLst>
                </p:cNvPr>
                <p:cNvPicPr/>
                <p:nvPr/>
              </p:nvPicPr>
              <p:blipFill>
                <a:blip r:embed="rId243"/>
                <a:stretch>
                  <a:fillRect/>
                </a:stretch>
              </p:blipFill>
              <p:spPr>
                <a:xfrm>
                  <a:off x="7658871" y="4668787"/>
                  <a:ext cx="1184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1" name="筆跡 140">
                  <a:extLst>
                    <a:ext uri="{FF2B5EF4-FFF2-40B4-BE49-F238E27FC236}">
                      <a16:creationId xmlns:a16="http://schemas.microsoft.com/office/drawing/2014/main" id="{1CFF438F-46E8-4EA4-81F9-B336C46F96A5}"/>
                    </a:ext>
                  </a:extLst>
                </p14:cNvPr>
                <p14:cNvContentPartPr/>
                <p14:nvPr/>
              </p14:nvContentPartPr>
              <p14:xfrm>
                <a:off x="7830591" y="4513987"/>
                <a:ext cx="28800" cy="308520"/>
              </p14:xfrm>
            </p:contentPart>
          </mc:Choice>
          <mc:Fallback xmlns="">
            <p:pic>
              <p:nvPicPr>
                <p:cNvPr id="141" name="筆跡 140">
                  <a:extLst>
                    <a:ext uri="{FF2B5EF4-FFF2-40B4-BE49-F238E27FC236}">
                      <a16:creationId xmlns:a16="http://schemas.microsoft.com/office/drawing/2014/main" id="{1CFF438F-46E8-4EA4-81F9-B336C46F96A5}"/>
                    </a:ext>
                  </a:extLst>
                </p:cNvPr>
                <p:cNvPicPr/>
                <p:nvPr/>
              </p:nvPicPr>
              <p:blipFill>
                <a:blip r:embed="rId245"/>
                <a:stretch>
                  <a:fillRect/>
                </a:stretch>
              </p:blipFill>
              <p:spPr>
                <a:xfrm>
                  <a:off x="7821591" y="4504987"/>
                  <a:ext cx="4644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2" name="筆跡 141">
                  <a:extLst>
                    <a:ext uri="{FF2B5EF4-FFF2-40B4-BE49-F238E27FC236}">
                      <a16:creationId xmlns:a16="http://schemas.microsoft.com/office/drawing/2014/main" id="{9F9CE9A8-4BF5-4215-805F-AD0B257019A2}"/>
                    </a:ext>
                  </a:extLst>
                </p14:cNvPr>
                <p14:cNvContentPartPr/>
                <p14:nvPr/>
              </p14:nvContentPartPr>
              <p14:xfrm>
                <a:off x="7771911" y="4417147"/>
                <a:ext cx="311040" cy="552960"/>
              </p14:xfrm>
            </p:contentPart>
          </mc:Choice>
          <mc:Fallback xmlns="">
            <p:pic>
              <p:nvPicPr>
                <p:cNvPr id="142" name="筆跡 141">
                  <a:extLst>
                    <a:ext uri="{FF2B5EF4-FFF2-40B4-BE49-F238E27FC236}">
                      <a16:creationId xmlns:a16="http://schemas.microsoft.com/office/drawing/2014/main" id="{9F9CE9A8-4BF5-4215-805F-AD0B257019A2}"/>
                    </a:ext>
                  </a:extLst>
                </p:cNvPr>
                <p:cNvPicPr/>
                <p:nvPr/>
              </p:nvPicPr>
              <p:blipFill>
                <a:blip r:embed="rId247"/>
                <a:stretch>
                  <a:fillRect/>
                </a:stretch>
              </p:blipFill>
              <p:spPr>
                <a:xfrm>
                  <a:off x="7762911" y="4408507"/>
                  <a:ext cx="328680" cy="5706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43" name="筆跡 142">
                  <a:extLst>
                    <a:ext uri="{FF2B5EF4-FFF2-40B4-BE49-F238E27FC236}">
                      <a16:creationId xmlns:a16="http://schemas.microsoft.com/office/drawing/2014/main" id="{56D36D0C-A188-48D3-82FC-1BC1B3ECA15B}"/>
                    </a:ext>
                  </a:extLst>
                </p14:cNvPr>
                <p14:cNvContentPartPr/>
                <p14:nvPr/>
              </p14:nvContentPartPr>
              <p14:xfrm>
                <a:off x="8108871" y="4677067"/>
                <a:ext cx="45720" cy="181800"/>
              </p14:xfrm>
            </p:contentPart>
          </mc:Choice>
          <mc:Fallback xmlns="">
            <p:pic>
              <p:nvPicPr>
                <p:cNvPr id="143" name="筆跡 142">
                  <a:extLst>
                    <a:ext uri="{FF2B5EF4-FFF2-40B4-BE49-F238E27FC236}">
                      <a16:creationId xmlns:a16="http://schemas.microsoft.com/office/drawing/2014/main" id="{56D36D0C-A188-48D3-82FC-1BC1B3ECA15B}"/>
                    </a:ext>
                  </a:extLst>
                </p:cNvPr>
                <p:cNvPicPr/>
                <p:nvPr/>
              </p:nvPicPr>
              <p:blipFill>
                <a:blip r:embed="rId249"/>
                <a:stretch>
                  <a:fillRect/>
                </a:stretch>
              </p:blipFill>
              <p:spPr>
                <a:xfrm>
                  <a:off x="8100231" y="4668067"/>
                  <a:ext cx="6336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44" name="筆跡 143">
                  <a:extLst>
                    <a:ext uri="{FF2B5EF4-FFF2-40B4-BE49-F238E27FC236}">
                      <a16:creationId xmlns:a16="http://schemas.microsoft.com/office/drawing/2014/main" id="{07359FA2-67F7-4A13-B338-2192B97D4A1D}"/>
                    </a:ext>
                  </a:extLst>
                </p14:cNvPr>
                <p14:cNvContentPartPr/>
                <p14:nvPr/>
              </p14:nvContentPartPr>
              <p14:xfrm>
                <a:off x="8198151" y="4486627"/>
                <a:ext cx="47880" cy="314280"/>
              </p14:xfrm>
            </p:contentPart>
          </mc:Choice>
          <mc:Fallback xmlns="">
            <p:pic>
              <p:nvPicPr>
                <p:cNvPr id="144" name="筆跡 143">
                  <a:extLst>
                    <a:ext uri="{FF2B5EF4-FFF2-40B4-BE49-F238E27FC236}">
                      <a16:creationId xmlns:a16="http://schemas.microsoft.com/office/drawing/2014/main" id="{07359FA2-67F7-4A13-B338-2192B97D4A1D}"/>
                    </a:ext>
                  </a:extLst>
                </p:cNvPr>
                <p:cNvPicPr/>
                <p:nvPr/>
              </p:nvPicPr>
              <p:blipFill>
                <a:blip r:embed="rId251"/>
                <a:stretch>
                  <a:fillRect/>
                </a:stretch>
              </p:blipFill>
              <p:spPr>
                <a:xfrm>
                  <a:off x="8189151" y="4477987"/>
                  <a:ext cx="6552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45" name="筆跡 144">
                  <a:extLst>
                    <a:ext uri="{FF2B5EF4-FFF2-40B4-BE49-F238E27FC236}">
                      <a16:creationId xmlns:a16="http://schemas.microsoft.com/office/drawing/2014/main" id="{FA89AF3A-89C8-4704-9F56-2292D5D13C91}"/>
                    </a:ext>
                  </a:extLst>
                </p14:cNvPr>
                <p14:cNvContentPartPr/>
                <p14:nvPr/>
              </p14:nvContentPartPr>
              <p14:xfrm>
                <a:off x="8163951" y="4607587"/>
                <a:ext cx="127440" cy="3240"/>
              </p14:xfrm>
            </p:contentPart>
          </mc:Choice>
          <mc:Fallback xmlns="">
            <p:pic>
              <p:nvPicPr>
                <p:cNvPr id="145" name="筆跡 144">
                  <a:extLst>
                    <a:ext uri="{FF2B5EF4-FFF2-40B4-BE49-F238E27FC236}">
                      <a16:creationId xmlns:a16="http://schemas.microsoft.com/office/drawing/2014/main" id="{FA89AF3A-89C8-4704-9F56-2292D5D13C91}"/>
                    </a:ext>
                  </a:extLst>
                </p:cNvPr>
                <p:cNvPicPr/>
                <p:nvPr/>
              </p:nvPicPr>
              <p:blipFill>
                <a:blip r:embed="rId253"/>
                <a:stretch>
                  <a:fillRect/>
                </a:stretch>
              </p:blipFill>
              <p:spPr>
                <a:xfrm>
                  <a:off x="8155311" y="4598587"/>
                  <a:ext cx="14508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46" name="筆跡 145">
                  <a:extLst>
                    <a:ext uri="{FF2B5EF4-FFF2-40B4-BE49-F238E27FC236}">
                      <a16:creationId xmlns:a16="http://schemas.microsoft.com/office/drawing/2014/main" id="{47C0371C-2C26-431E-A778-B6CE0844BFBB}"/>
                    </a:ext>
                  </a:extLst>
                </p14:cNvPr>
                <p14:cNvContentPartPr/>
                <p14:nvPr/>
              </p14:nvContentPartPr>
              <p14:xfrm>
                <a:off x="8372391" y="4486627"/>
                <a:ext cx="76320" cy="368640"/>
              </p14:xfrm>
            </p:contentPart>
          </mc:Choice>
          <mc:Fallback xmlns="">
            <p:pic>
              <p:nvPicPr>
                <p:cNvPr id="146" name="筆跡 145">
                  <a:extLst>
                    <a:ext uri="{FF2B5EF4-FFF2-40B4-BE49-F238E27FC236}">
                      <a16:creationId xmlns:a16="http://schemas.microsoft.com/office/drawing/2014/main" id="{47C0371C-2C26-431E-A778-B6CE0844BFBB}"/>
                    </a:ext>
                  </a:extLst>
                </p:cNvPr>
                <p:cNvPicPr/>
                <p:nvPr/>
              </p:nvPicPr>
              <p:blipFill>
                <a:blip r:embed="rId255"/>
                <a:stretch>
                  <a:fillRect/>
                </a:stretch>
              </p:blipFill>
              <p:spPr>
                <a:xfrm>
                  <a:off x="8363751" y="4477987"/>
                  <a:ext cx="9396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47" name="筆跡 146">
                  <a:extLst>
                    <a:ext uri="{FF2B5EF4-FFF2-40B4-BE49-F238E27FC236}">
                      <a16:creationId xmlns:a16="http://schemas.microsoft.com/office/drawing/2014/main" id="{2D90CED0-AA59-4544-9945-EFDCCB50439C}"/>
                    </a:ext>
                  </a:extLst>
                </p14:cNvPr>
                <p14:cNvContentPartPr/>
                <p14:nvPr/>
              </p14:nvContentPartPr>
              <p14:xfrm>
                <a:off x="8444391" y="4661947"/>
                <a:ext cx="4320" cy="69840"/>
              </p14:xfrm>
            </p:contentPart>
          </mc:Choice>
          <mc:Fallback xmlns="">
            <p:pic>
              <p:nvPicPr>
                <p:cNvPr id="147" name="筆跡 146">
                  <a:extLst>
                    <a:ext uri="{FF2B5EF4-FFF2-40B4-BE49-F238E27FC236}">
                      <a16:creationId xmlns:a16="http://schemas.microsoft.com/office/drawing/2014/main" id="{2D90CED0-AA59-4544-9945-EFDCCB50439C}"/>
                    </a:ext>
                  </a:extLst>
                </p:cNvPr>
                <p:cNvPicPr/>
                <p:nvPr/>
              </p:nvPicPr>
              <p:blipFill>
                <a:blip r:embed="rId257"/>
                <a:stretch>
                  <a:fillRect/>
                </a:stretch>
              </p:blipFill>
              <p:spPr>
                <a:xfrm>
                  <a:off x="8435751" y="4652947"/>
                  <a:ext cx="2196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48" name="筆跡 147">
                  <a:extLst>
                    <a:ext uri="{FF2B5EF4-FFF2-40B4-BE49-F238E27FC236}">
                      <a16:creationId xmlns:a16="http://schemas.microsoft.com/office/drawing/2014/main" id="{14860AF1-DB32-4970-8397-B05ACD27C6EF}"/>
                    </a:ext>
                  </a:extLst>
                </p14:cNvPr>
                <p14:cNvContentPartPr/>
                <p14:nvPr/>
              </p14:nvContentPartPr>
              <p14:xfrm>
                <a:off x="8571471" y="4488787"/>
                <a:ext cx="113040" cy="378720"/>
              </p14:xfrm>
            </p:contentPart>
          </mc:Choice>
          <mc:Fallback xmlns="">
            <p:pic>
              <p:nvPicPr>
                <p:cNvPr id="148" name="筆跡 147">
                  <a:extLst>
                    <a:ext uri="{FF2B5EF4-FFF2-40B4-BE49-F238E27FC236}">
                      <a16:creationId xmlns:a16="http://schemas.microsoft.com/office/drawing/2014/main" id="{14860AF1-DB32-4970-8397-B05ACD27C6EF}"/>
                    </a:ext>
                  </a:extLst>
                </p:cNvPr>
                <p:cNvPicPr/>
                <p:nvPr/>
              </p:nvPicPr>
              <p:blipFill>
                <a:blip r:embed="rId259"/>
                <a:stretch>
                  <a:fillRect/>
                </a:stretch>
              </p:blipFill>
              <p:spPr>
                <a:xfrm>
                  <a:off x="8562471" y="4479787"/>
                  <a:ext cx="13068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49" name="筆跡 148">
                  <a:extLst>
                    <a:ext uri="{FF2B5EF4-FFF2-40B4-BE49-F238E27FC236}">
                      <a16:creationId xmlns:a16="http://schemas.microsoft.com/office/drawing/2014/main" id="{8682A063-5EF8-46E1-9375-8755B536DC7D}"/>
                    </a:ext>
                  </a:extLst>
                </p14:cNvPr>
                <p14:cNvContentPartPr/>
                <p14:nvPr/>
              </p14:nvContentPartPr>
              <p14:xfrm>
                <a:off x="8669751" y="4921507"/>
                <a:ext cx="2160" cy="12600"/>
              </p14:xfrm>
            </p:contentPart>
          </mc:Choice>
          <mc:Fallback xmlns="">
            <p:pic>
              <p:nvPicPr>
                <p:cNvPr id="149" name="筆跡 148">
                  <a:extLst>
                    <a:ext uri="{FF2B5EF4-FFF2-40B4-BE49-F238E27FC236}">
                      <a16:creationId xmlns:a16="http://schemas.microsoft.com/office/drawing/2014/main" id="{8682A063-5EF8-46E1-9375-8755B536DC7D}"/>
                    </a:ext>
                  </a:extLst>
                </p:cNvPr>
                <p:cNvPicPr/>
                <p:nvPr/>
              </p:nvPicPr>
              <p:blipFill>
                <a:blip r:embed="rId261"/>
                <a:stretch>
                  <a:fillRect/>
                </a:stretch>
              </p:blipFill>
              <p:spPr>
                <a:xfrm>
                  <a:off x="8661111" y="4912507"/>
                  <a:ext cx="1980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51" name="筆跡 150">
                  <a:extLst>
                    <a:ext uri="{FF2B5EF4-FFF2-40B4-BE49-F238E27FC236}">
                      <a16:creationId xmlns:a16="http://schemas.microsoft.com/office/drawing/2014/main" id="{6E48E5BD-4333-4DEE-A071-F4DCE4278951}"/>
                    </a:ext>
                  </a:extLst>
                </p14:cNvPr>
                <p14:cNvContentPartPr/>
                <p14:nvPr/>
              </p14:nvContentPartPr>
              <p14:xfrm>
                <a:off x="8831031" y="4562227"/>
                <a:ext cx="13680" cy="223920"/>
              </p14:xfrm>
            </p:contentPart>
          </mc:Choice>
          <mc:Fallback xmlns="">
            <p:pic>
              <p:nvPicPr>
                <p:cNvPr id="151" name="筆跡 150">
                  <a:extLst>
                    <a:ext uri="{FF2B5EF4-FFF2-40B4-BE49-F238E27FC236}">
                      <a16:creationId xmlns:a16="http://schemas.microsoft.com/office/drawing/2014/main" id="{6E48E5BD-4333-4DEE-A071-F4DCE4278951}"/>
                    </a:ext>
                  </a:extLst>
                </p:cNvPr>
                <p:cNvPicPr/>
                <p:nvPr/>
              </p:nvPicPr>
              <p:blipFill>
                <a:blip r:embed="rId263"/>
                <a:stretch>
                  <a:fillRect/>
                </a:stretch>
              </p:blipFill>
              <p:spPr>
                <a:xfrm>
                  <a:off x="8822031" y="4553227"/>
                  <a:ext cx="3132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52" name="筆跡 151">
                  <a:extLst>
                    <a:ext uri="{FF2B5EF4-FFF2-40B4-BE49-F238E27FC236}">
                      <a16:creationId xmlns:a16="http://schemas.microsoft.com/office/drawing/2014/main" id="{1317F8DF-5041-41E7-8D47-5FD1C89B24E2}"/>
                    </a:ext>
                  </a:extLst>
                </p14:cNvPr>
                <p14:cNvContentPartPr/>
                <p14:nvPr/>
              </p14:nvContentPartPr>
              <p14:xfrm>
                <a:off x="8838591" y="4525867"/>
                <a:ext cx="73800" cy="136080"/>
              </p14:xfrm>
            </p:contentPart>
          </mc:Choice>
          <mc:Fallback xmlns="">
            <p:pic>
              <p:nvPicPr>
                <p:cNvPr id="152" name="筆跡 151">
                  <a:extLst>
                    <a:ext uri="{FF2B5EF4-FFF2-40B4-BE49-F238E27FC236}">
                      <a16:creationId xmlns:a16="http://schemas.microsoft.com/office/drawing/2014/main" id="{1317F8DF-5041-41E7-8D47-5FD1C89B24E2}"/>
                    </a:ext>
                  </a:extLst>
                </p:cNvPr>
                <p:cNvPicPr/>
                <p:nvPr/>
              </p:nvPicPr>
              <p:blipFill>
                <a:blip r:embed="rId265"/>
                <a:stretch>
                  <a:fillRect/>
                </a:stretch>
              </p:blipFill>
              <p:spPr>
                <a:xfrm>
                  <a:off x="8829591" y="4517227"/>
                  <a:ext cx="914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53" name="筆跡 152">
                  <a:extLst>
                    <a:ext uri="{FF2B5EF4-FFF2-40B4-BE49-F238E27FC236}">
                      <a16:creationId xmlns:a16="http://schemas.microsoft.com/office/drawing/2014/main" id="{4A8378F0-A85E-454E-B67E-CD2861718442}"/>
                    </a:ext>
                  </a:extLst>
                </p14:cNvPr>
                <p14:cNvContentPartPr/>
                <p14:nvPr/>
              </p14:nvContentPartPr>
              <p14:xfrm>
                <a:off x="8863071" y="4525867"/>
                <a:ext cx="148320" cy="305280"/>
              </p14:xfrm>
            </p:contentPart>
          </mc:Choice>
          <mc:Fallback xmlns="">
            <p:pic>
              <p:nvPicPr>
                <p:cNvPr id="153" name="筆跡 152">
                  <a:extLst>
                    <a:ext uri="{FF2B5EF4-FFF2-40B4-BE49-F238E27FC236}">
                      <a16:creationId xmlns:a16="http://schemas.microsoft.com/office/drawing/2014/main" id="{4A8378F0-A85E-454E-B67E-CD2861718442}"/>
                    </a:ext>
                  </a:extLst>
                </p:cNvPr>
                <p:cNvPicPr/>
                <p:nvPr/>
              </p:nvPicPr>
              <p:blipFill>
                <a:blip r:embed="rId267"/>
                <a:stretch>
                  <a:fillRect/>
                </a:stretch>
              </p:blipFill>
              <p:spPr>
                <a:xfrm>
                  <a:off x="8854431" y="4517227"/>
                  <a:ext cx="16596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55" name="筆跡 154">
                  <a:extLst>
                    <a:ext uri="{FF2B5EF4-FFF2-40B4-BE49-F238E27FC236}">
                      <a16:creationId xmlns:a16="http://schemas.microsoft.com/office/drawing/2014/main" id="{9720E80D-092F-43F8-96F6-B23A59614707}"/>
                    </a:ext>
                  </a:extLst>
                </p14:cNvPr>
                <p14:cNvContentPartPr/>
                <p14:nvPr/>
              </p14:nvContentPartPr>
              <p14:xfrm>
                <a:off x="8868831" y="3873547"/>
                <a:ext cx="11880" cy="435240"/>
              </p14:xfrm>
            </p:contentPart>
          </mc:Choice>
          <mc:Fallback xmlns="">
            <p:pic>
              <p:nvPicPr>
                <p:cNvPr id="155" name="筆跡 154">
                  <a:extLst>
                    <a:ext uri="{FF2B5EF4-FFF2-40B4-BE49-F238E27FC236}">
                      <a16:creationId xmlns:a16="http://schemas.microsoft.com/office/drawing/2014/main" id="{9720E80D-092F-43F8-96F6-B23A59614707}"/>
                    </a:ext>
                  </a:extLst>
                </p:cNvPr>
                <p:cNvPicPr/>
                <p:nvPr/>
              </p:nvPicPr>
              <p:blipFill>
                <a:blip r:embed="rId269"/>
                <a:stretch>
                  <a:fillRect/>
                </a:stretch>
              </p:blipFill>
              <p:spPr>
                <a:xfrm>
                  <a:off x="8859831" y="3864907"/>
                  <a:ext cx="2952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56" name="筆跡 155">
                  <a:extLst>
                    <a:ext uri="{FF2B5EF4-FFF2-40B4-BE49-F238E27FC236}">
                      <a16:creationId xmlns:a16="http://schemas.microsoft.com/office/drawing/2014/main" id="{383A5BDC-97FA-41A4-BDCB-E8E466467E0C}"/>
                    </a:ext>
                  </a:extLst>
                </p14:cNvPr>
                <p14:cNvContentPartPr/>
                <p14:nvPr/>
              </p14:nvContentPartPr>
              <p14:xfrm>
                <a:off x="8868831" y="4124467"/>
                <a:ext cx="83880" cy="45720"/>
              </p14:xfrm>
            </p:contentPart>
          </mc:Choice>
          <mc:Fallback xmlns="">
            <p:pic>
              <p:nvPicPr>
                <p:cNvPr id="156" name="筆跡 155">
                  <a:extLst>
                    <a:ext uri="{FF2B5EF4-FFF2-40B4-BE49-F238E27FC236}">
                      <a16:creationId xmlns:a16="http://schemas.microsoft.com/office/drawing/2014/main" id="{383A5BDC-97FA-41A4-BDCB-E8E466467E0C}"/>
                    </a:ext>
                  </a:extLst>
                </p:cNvPr>
                <p:cNvPicPr/>
                <p:nvPr/>
              </p:nvPicPr>
              <p:blipFill>
                <a:blip r:embed="rId271"/>
                <a:stretch>
                  <a:fillRect/>
                </a:stretch>
              </p:blipFill>
              <p:spPr>
                <a:xfrm>
                  <a:off x="8859831" y="4115467"/>
                  <a:ext cx="10152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57" name="筆跡 156">
                  <a:extLst>
                    <a:ext uri="{FF2B5EF4-FFF2-40B4-BE49-F238E27FC236}">
                      <a16:creationId xmlns:a16="http://schemas.microsoft.com/office/drawing/2014/main" id="{5213E7D9-8E29-41EC-928F-CDF886EE2D3C}"/>
                    </a:ext>
                  </a:extLst>
                </p14:cNvPr>
                <p14:cNvContentPartPr/>
                <p14:nvPr/>
              </p14:nvContentPartPr>
              <p14:xfrm>
                <a:off x="8967471" y="4060747"/>
                <a:ext cx="17280" cy="254160"/>
              </p14:xfrm>
            </p:contentPart>
          </mc:Choice>
          <mc:Fallback xmlns="">
            <p:pic>
              <p:nvPicPr>
                <p:cNvPr id="157" name="筆跡 156">
                  <a:extLst>
                    <a:ext uri="{FF2B5EF4-FFF2-40B4-BE49-F238E27FC236}">
                      <a16:creationId xmlns:a16="http://schemas.microsoft.com/office/drawing/2014/main" id="{5213E7D9-8E29-41EC-928F-CDF886EE2D3C}"/>
                    </a:ext>
                  </a:extLst>
                </p:cNvPr>
                <p:cNvPicPr/>
                <p:nvPr/>
              </p:nvPicPr>
              <p:blipFill>
                <a:blip r:embed="rId273"/>
                <a:stretch>
                  <a:fillRect/>
                </a:stretch>
              </p:blipFill>
              <p:spPr>
                <a:xfrm>
                  <a:off x="8958471" y="4052107"/>
                  <a:ext cx="3492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58" name="筆跡 157">
                  <a:extLst>
                    <a:ext uri="{FF2B5EF4-FFF2-40B4-BE49-F238E27FC236}">
                      <a16:creationId xmlns:a16="http://schemas.microsoft.com/office/drawing/2014/main" id="{56818553-1679-4D45-8DD8-F360E95EAD35}"/>
                    </a:ext>
                  </a:extLst>
                </p14:cNvPr>
                <p14:cNvContentPartPr/>
                <p14:nvPr/>
              </p14:nvContentPartPr>
              <p14:xfrm>
                <a:off x="9012471" y="4238947"/>
                <a:ext cx="34920" cy="86760"/>
              </p14:xfrm>
            </p:contentPart>
          </mc:Choice>
          <mc:Fallback xmlns="">
            <p:pic>
              <p:nvPicPr>
                <p:cNvPr id="158" name="筆跡 157">
                  <a:extLst>
                    <a:ext uri="{FF2B5EF4-FFF2-40B4-BE49-F238E27FC236}">
                      <a16:creationId xmlns:a16="http://schemas.microsoft.com/office/drawing/2014/main" id="{56818553-1679-4D45-8DD8-F360E95EAD35}"/>
                    </a:ext>
                  </a:extLst>
                </p:cNvPr>
                <p:cNvPicPr/>
                <p:nvPr/>
              </p:nvPicPr>
              <p:blipFill>
                <a:blip r:embed="rId275"/>
                <a:stretch>
                  <a:fillRect/>
                </a:stretch>
              </p:blipFill>
              <p:spPr>
                <a:xfrm>
                  <a:off x="9003471" y="4230307"/>
                  <a:ext cx="5256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59" name="筆跡 158">
                  <a:extLst>
                    <a:ext uri="{FF2B5EF4-FFF2-40B4-BE49-F238E27FC236}">
                      <a16:creationId xmlns:a16="http://schemas.microsoft.com/office/drawing/2014/main" id="{3B70239C-C9BC-4106-AE8C-1E4F2234A558}"/>
                    </a:ext>
                  </a:extLst>
                </p14:cNvPr>
                <p14:cNvContentPartPr/>
                <p14:nvPr/>
              </p14:nvContentPartPr>
              <p14:xfrm>
                <a:off x="6829791" y="3813787"/>
                <a:ext cx="275760" cy="558360"/>
              </p14:xfrm>
            </p:contentPart>
          </mc:Choice>
          <mc:Fallback xmlns="">
            <p:pic>
              <p:nvPicPr>
                <p:cNvPr id="159" name="筆跡 158">
                  <a:extLst>
                    <a:ext uri="{FF2B5EF4-FFF2-40B4-BE49-F238E27FC236}">
                      <a16:creationId xmlns:a16="http://schemas.microsoft.com/office/drawing/2014/main" id="{3B70239C-C9BC-4106-AE8C-1E4F2234A558}"/>
                    </a:ext>
                  </a:extLst>
                </p:cNvPr>
                <p:cNvPicPr/>
                <p:nvPr/>
              </p:nvPicPr>
              <p:blipFill>
                <a:blip r:embed="rId277"/>
                <a:stretch>
                  <a:fillRect/>
                </a:stretch>
              </p:blipFill>
              <p:spPr>
                <a:xfrm>
                  <a:off x="6821151" y="3805147"/>
                  <a:ext cx="293400" cy="5760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60" name="筆跡 159">
                  <a:extLst>
                    <a:ext uri="{FF2B5EF4-FFF2-40B4-BE49-F238E27FC236}">
                      <a16:creationId xmlns:a16="http://schemas.microsoft.com/office/drawing/2014/main" id="{34015449-F435-47C1-8F8A-DC20468BC6F5}"/>
                    </a:ext>
                  </a:extLst>
                </p14:cNvPr>
                <p14:cNvContentPartPr/>
                <p14:nvPr/>
              </p14:nvContentPartPr>
              <p14:xfrm>
                <a:off x="6926631" y="4414267"/>
                <a:ext cx="174600" cy="3240"/>
              </p14:xfrm>
            </p:contentPart>
          </mc:Choice>
          <mc:Fallback xmlns="">
            <p:pic>
              <p:nvPicPr>
                <p:cNvPr id="160" name="筆跡 159">
                  <a:extLst>
                    <a:ext uri="{FF2B5EF4-FFF2-40B4-BE49-F238E27FC236}">
                      <a16:creationId xmlns:a16="http://schemas.microsoft.com/office/drawing/2014/main" id="{34015449-F435-47C1-8F8A-DC20468BC6F5}"/>
                    </a:ext>
                  </a:extLst>
                </p:cNvPr>
                <p:cNvPicPr/>
                <p:nvPr/>
              </p:nvPicPr>
              <p:blipFill>
                <a:blip r:embed="rId279"/>
                <a:stretch>
                  <a:fillRect/>
                </a:stretch>
              </p:blipFill>
              <p:spPr>
                <a:xfrm>
                  <a:off x="6917991" y="4405267"/>
                  <a:ext cx="19224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61" name="筆跡 160">
                  <a:extLst>
                    <a:ext uri="{FF2B5EF4-FFF2-40B4-BE49-F238E27FC236}">
                      <a16:creationId xmlns:a16="http://schemas.microsoft.com/office/drawing/2014/main" id="{4CFD09DC-457D-4009-A0FC-7D8C601D6ECE}"/>
                    </a:ext>
                  </a:extLst>
                </p14:cNvPr>
                <p14:cNvContentPartPr/>
                <p14:nvPr/>
              </p14:nvContentPartPr>
              <p14:xfrm>
                <a:off x="6962631" y="4432267"/>
                <a:ext cx="131040" cy="33480"/>
              </p14:xfrm>
            </p:contentPart>
          </mc:Choice>
          <mc:Fallback xmlns="">
            <p:pic>
              <p:nvPicPr>
                <p:cNvPr id="161" name="筆跡 160">
                  <a:extLst>
                    <a:ext uri="{FF2B5EF4-FFF2-40B4-BE49-F238E27FC236}">
                      <a16:creationId xmlns:a16="http://schemas.microsoft.com/office/drawing/2014/main" id="{4CFD09DC-457D-4009-A0FC-7D8C601D6ECE}"/>
                    </a:ext>
                  </a:extLst>
                </p:cNvPr>
                <p:cNvPicPr/>
                <p:nvPr/>
              </p:nvPicPr>
              <p:blipFill>
                <a:blip r:embed="rId281"/>
                <a:stretch>
                  <a:fillRect/>
                </a:stretch>
              </p:blipFill>
              <p:spPr>
                <a:xfrm>
                  <a:off x="6953991" y="4423627"/>
                  <a:ext cx="14868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91" name="筆跡 190">
                  <a:extLst>
                    <a:ext uri="{FF2B5EF4-FFF2-40B4-BE49-F238E27FC236}">
                      <a16:creationId xmlns:a16="http://schemas.microsoft.com/office/drawing/2014/main" id="{4282AA9C-56E0-427A-900A-E988313691ED}"/>
                    </a:ext>
                  </a:extLst>
                </p14:cNvPr>
                <p14:cNvContentPartPr/>
                <p14:nvPr/>
              </p14:nvContentPartPr>
              <p14:xfrm>
                <a:off x="7057311" y="5002507"/>
                <a:ext cx="60480" cy="160920"/>
              </p14:xfrm>
            </p:contentPart>
          </mc:Choice>
          <mc:Fallback xmlns="">
            <p:pic>
              <p:nvPicPr>
                <p:cNvPr id="191" name="筆跡 190">
                  <a:extLst>
                    <a:ext uri="{FF2B5EF4-FFF2-40B4-BE49-F238E27FC236}">
                      <a16:creationId xmlns:a16="http://schemas.microsoft.com/office/drawing/2014/main" id="{4282AA9C-56E0-427A-900A-E988313691ED}"/>
                    </a:ext>
                  </a:extLst>
                </p:cNvPr>
                <p:cNvPicPr/>
                <p:nvPr/>
              </p:nvPicPr>
              <p:blipFill>
                <a:blip r:embed="rId283"/>
                <a:stretch>
                  <a:fillRect/>
                </a:stretch>
              </p:blipFill>
              <p:spPr>
                <a:xfrm>
                  <a:off x="7048671" y="4993507"/>
                  <a:ext cx="7812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92" name="筆跡 191">
                  <a:extLst>
                    <a:ext uri="{FF2B5EF4-FFF2-40B4-BE49-F238E27FC236}">
                      <a16:creationId xmlns:a16="http://schemas.microsoft.com/office/drawing/2014/main" id="{E70DB757-EFE8-46E6-ADA8-2DDEF6B85266}"/>
                    </a:ext>
                  </a:extLst>
                </p14:cNvPr>
                <p14:cNvContentPartPr/>
                <p14:nvPr/>
              </p14:nvContentPartPr>
              <p14:xfrm>
                <a:off x="7214631" y="4997107"/>
                <a:ext cx="42120" cy="341640"/>
              </p14:xfrm>
            </p:contentPart>
          </mc:Choice>
          <mc:Fallback xmlns="">
            <p:pic>
              <p:nvPicPr>
                <p:cNvPr id="192" name="筆跡 191">
                  <a:extLst>
                    <a:ext uri="{FF2B5EF4-FFF2-40B4-BE49-F238E27FC236}">
                      <a16:creationId xmlns:a16="http://schemas.microsoft.com/office/drawing/2014/main" id="{E70DB757-EFE8-46E6-ADA8-2DDEF6B85266}"/>
                    </a:ext>
                  </a:extLst>
                </p:cNvPr>
                <p:cNvPicPr/>
                <p:nvPr/>
              </p:nvPicPr>
              <p:blipFill>
                <a:blip r:embed="rId285"/>
                <a:stretch>
                  <a:fillRect/>
                </a:stretch>
              </p:blipFill>
              <p:spPr>
                <a:xfrm>
                  <a:off x="7205991" y="4988107"/>
                  <a:ext cx="5976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93" name="筆跡 192">
                  <a:extLst>
                    <a:ext uri="{FF2B5EF4-FFF2-40B4-BE49-F238E27FC236}">
                      <a16:creationId xmlns:a16="http://schemas.microsoft.com/office/drawing/2014/main" id="{B27B7C84-A1A2-446B-8754-AEF92E455125}"/>
                    </a:ext>
                  </a:extLst>
                </p14:cNvPr>
                <p14:cNvContentPartPr/>
                <p14:nvPr/>
              </p14:nvContentPartPr>
              <p14:xfrm>
                <a:off x="7737711" y="5147947"/>
                <a:ext cx="125280" cy="86040"/>
              </p14:xfrm>
            </p:contentPart>
          </mc:Choice>
          <mc:Fallback xmlns="">
            <p:pic>
              <p:nvPicPr>
                <p:cNvPr id="193" name="筆跡 192">
                  <a:extLst>
                    <a:ext uri="{FF2B5EF4-FFF2-40B4-BE49-F238E27FC236}">
                      <a16:creationId xmlns:a16="http://schemas.microsoft.com/office/drawing/2014/main" id="{B27B7C84-A1A2-446B-8754-AEF92E455125}"/>
                    </a:ext>
                  </a:extLst>
                </p:cNvPr>
                <p:cNvPicPr/>
                <p:nvPr/>
              </p:nvPicPr>
              <p:blipFill>
                <a:blip r:embed="rId287"/>
                <a:stretch>
                  <a:fillRect/>
                </a:stretch>
              </p:blipFill>
              <p:spPr>
                <a:xfrm>
                  <a:off x="7728711" y="5139307"/>
                  <a:ext cx="14292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94" name="筆跡 193">
                  <a:extLst>
                    <a:ext uri="{FF2B5EF4-FFF2-40B4-BE49-F238E27FC236}">
                      <a16:creationId xmlns:a16="http://schemas.microsoft.com/office/drawing/2014/main" id="{E86B1556-B6F6-4FBE-990F-015CC312F252}"/>
                    </a:ext>
                  </a:extLst>
                </p14:cNvPr>
                <p14:cNvContentPartPr/>
                <p14:nvPr/>
              </p14:nvContentPartPr>
              <p14:xfrm>
                <a:off x="7779471" y="5190067"/>
                <a:ext cx="13680" cy="96840"/>
              </p14:xfrm>
            </p:contentPart>
          </mc:Choice>
          <mc:Fallback xmlns="">
            <p:pic>
              <p:nvPicPr>
                <p:cNvPr id="194" name="筆跡 193">
                  <a:extLst>
                    <a:ext uri="{FF2B5EF4-FFF2-40B4-BE49-F238E27FC236}">
                      <a16:creationId xmlns:a16="http://schemas.microsoft.com/office/drawing/2014/main" id="{E86B1556-B6F6-4FBE-990F-015CC312F252}"/>
                    </a:ext>
                  </a:extLst>
                </p:cNvPr>
                <p:cNvPicPr/>
                <p:nvPr/>
              </p:nvPicPr>
              <p:blipFill>
                <a:blip r:embed="rId289"/>
                <a:stretch>
                  <a:fillRect/>
                </a:stretch>
              </p:blipFill>
              <p:spPr>
                <a:xfrm>
                  <a:off x="7770471" y="5181427"/>
                  <a:ext cx="313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95" name="筆跡 194">
                  <a:extLst>
                    <a:ext uri="{FF2B5EF4-FFF2-40B4-BE49-F238E27FC236}">
                      <a16:creationId xmlns:a16="http://schemas.microsoft.com/office/drawing/2014/main" id="{0517B1B8-0860-4A1B-95C5-17CB53EA9410}"/>
                    </a:ext>
                  </a:extLst>
                </p14:cNvPr>
                <p14:cNvContentPartPr/>
                <p14:nvPr/>
              </p14:nvContentPartPr>
              <p14:xfrm>
                <a:off x="7913751" y="5051467"/>
                <a:ext cx="45720" cy="199800"/>
              </p14:xfrm>
            </p:contentPart>
          </mc:Choice>
          <mc:Fallback xmlns="">
            <p:pic>
              <p:nvPicPr>
                <p:cNvPr id="195" name="筆跡 194">
                  <a:extLst>
                    <a:ext uri="{FF2B5EF4-FFF2-40B4-BE49-F238E27FC236}">
                      <a16:creationId xmlns:a16="http://schemas.microsoft.com/office/drawing/2014/main" id="{0517B1B8-0860-4A1B-95C5-17CB53EA9410}"/>
                    </a:ext>
                  </a:extLst>
                </p:cNvPr>
                <p:cNvPicPr/>
                <p:nvPr/>
              </p:nvPicPr>
              <p:blipFill>
                <a:blip r:embed="rId291"/>
                <a:stretch>
                  <a:fillRect/>
                </a:stretch>
              </p:blipFill>
              <p:spPr>
                <a:xfrm>
                  <a:off x="7905111" y="5042467"/>
                  <a:ext cx="63360" cy="217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2">
            <p14:nvContentPartPr>
              <p14:cNvPr id="196" name="筆跡 195">
                <a:extLst>
                  <a:ext uri="{FF2B5EF4-FFF2-40B4-BE49-F238E27FC236}">
                    <a16:creationId xmlns:a16="http://schemas.microsoft.com/office/drawing/2014/main" id="{24BE213B-9F95-4D66-9102-AC33ED3B5490}"/>
                  </a:ext>
                </a:extLst>
              </p14:cNvPr>
              <p14:cNvContentPartPr/>
              <p14:nvPr/>
            </p14:nvContentPartPr>
            <p14:xfrm>
              <a:off x="6000351" y="6087187"/>
              <a:ext cx="366120" cy="66960"/>
            </p14:xfrm>
          </p:contentPart>
        </mc:Choice>
        <mc:Fallback xmlns="">
          <p:pic>
            <p:nvPicPr>
              <p:cNvPr id="196" name="筆跡 195">
                <a:extLst>
                  <a:ext uri="{FF2B5EF4-FFF2-40B4-BE49-F238E27FC236}">
                    <a16:creationId xmlns:a16="http://schemas.microsoft.com/office/drawing/2014/main" id="{24BE213B-9F95-4D66-9102-AC33ED3B5490}"/>
                  </a:ext>
                </a:extLst>
              </p:cNvPr>
              <p:cNvPicPr/>
              <p:nvPr/>
            </p:nvPicPr>
            <p:blipFill>
              <a:blip r:embed="rId293"/>
              <a:stretch>
                <a:fillRect/>
              </a:stretch>
            </p:blipFill>
            <p:spPr>
              <a:xfrm>
                <a:off x="5991351" y="6078187"/>
                <a:ext cx="38376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01" name="筆跡 200">
                <a:extLst>
                  <a:ext uri="{FF2B5EF4-FFF2-40B4-BE49-F238E27FC236}">
                    <a16:creationId xmlns:a16="http://schemas.microsoft.com/office/drawing/2014/main" id="{474F123F-4E3F-4BAE-893E-0C7205752B39}"/>
                  </a:ext>
                </a:extLst>
              </p14:cNvPr>
              <p14:cNvContentPartPr/>
              <p14:nvPr/>
            </p14:nvContentPartPr>
            <p14:xfrm>
              <a:off x="6655911" y="6083947"/>
              <a:ext cx="258120" cy="78840"/>
            </p14:xfrm>
          </p:contentPart>
        </mc:Choice>
        <mc:Fallback xmlns="">
          <p:pic>
            <p:nvPicPr>
              <p:cNvPr id="201" name="筆跡 200">
                <a:extLst>
                  <a:ext uri="{FF2B5EF4-FFF2-40B4-BE49-F238E27FC236}">
                    <a16:creationId xmlns:a16="http://schemas.microsoft.com/office/drawing/2014/main" id="{474F123F-4E3F-4BAE-893E-0C7205752B39}"/>
                  </a:ext>
                </a:extLst>
              </p:cNvPr>
              <p:cNvPicPr/>
              <p:nvPr/>
            </p:nvPicPr>
            <p:blipFill>
              <a:blip r:embed="rId295"/>
              <a:stretch>
                <a:fillRect/>
              </a:stretch>
            </p:blipFill>
            <p:spPr>
              <a:xfrm>
                <a:off x="6646911" y="6075307"/>
                <a:ext cx="2757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02" name="筆跡 201">
                <a:extLst>
                  <a:ext uri="{FF2B5EF4-FFF2-40B4-BE49-F238E27FC236}">
                    <a16:creationId xmlns:a16="http://schemas.microsoft.com/office/drawing/2014/main" id="{0EEFE2F7-4F3F-4205-95AF-E11B48350B7D}"/>
                  </a:ext>
                </a:extLst>
              </p14:cNvPr>
              <p14:cNvContentPartPr/>
              <p14:nvPr/>
            </p14:nvContentPartPr>
            <p14:xfrm>
              <a:off x="7222191" y="6101947"/>
              <a:ext cx="225720" cy="96840"/>
            </p14:xfrm>
          </p:contentPart>
        </mc:Choice>
        <mc:Fallback xmlns="">
          <p:pic>
            <p:nvPicPr>
              <p:cNvPr id="202" name="筆跡 201">
                <a:extLst>
                  <a:ext uri="{FF2B5EF4-FFF2-40B4-BE49-F238E27FC236}">
                    <a16:creationId xmlns:a16="http://schemas.microsoft.com/office/drawing/2014/main" id="{0EEFE2F7-4F3F-4205-95AF-E11B48350B7D}"/>
                  </a:ext>
                </a:extLst>
              </p:cNvPr>
              <p:cNvPicPr/>
              <p:nvPr/>
            </p:nvPicPr>
            <p:blipFill>
              <a:blip r:embed="rId297"/>
              <a:stretch>
                <a:fillRect/>
              </a:stretch>
            </p:blipFill>
            <p:spPr>
              <a:xfrm>
                <a:off x="7213551" y="6093307"/>
                <a:ext cx="24336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03" name="筆跡 202">
                <a:extLst>
                  <a:ext uri="{FF2B5EF4-FFF2-40B4-BE49-F238E27FC236}">
                    <a16:creationId xmlns:a16="http://schemas.microsoft.com/office/drawing/2014/main" id="{C49F59C5-991C-436D-8F61-AC6738FBB28F}"/>
                  </a:ext>
                </a:extLst>
              </p14:cNvPr>
              <p14:cNvContentPartPr/>
              <p14:nvPr/>
            </p14:nvContentPartPr>
            <p14:xfrm>
              <a:off x="7773711" y="6053707"/>
              <a:ext cx="231480" cy="27720"/>
            </p14:xfrm>
          </p:contentPart>
        </mc:Choice>
        <mc:Fallback xmlns="">
          <p:pic>
            <p:nvPicPr>
              <p:cNvPr id="203" name="筆跡 202">
                <a:extLst>
                  <a:ext uri="{FF2B5EF4-FFF2-40B4-BE49-F238E27FC236}">
                    <a16:creationId xmlns:a16="http://schemas.microsoft.com/office/drawing/2014/main" id="{C49F59C5-991C-436D-8F61-AC6738FBB28F}"/>
                  </a:ext>
                </a:extLst>
              </p:cNvPr>
              <p:cNvPicPr/>
              <p:nvPr/>
            </p:nvPicPr>
            <p:blipFill>
              <a:blip r:embed="rId299"/>
              <a:stretch>
                <a:fillRect/>
              </a:stretch>
            </p:blipFill>
            <p:spPr>
              <a:xfrm>
                <a:off x="7764711" y="6045067"/>
                <a:ext cx="2491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04" name="筆跡 203">
                <a:extLst>
                  <a:ext uri="{FF2B5EF4-FFF2-40B4-BE49-F238E27FC236}">
                    <a16:creationId xmlns:a16="http://schemas.microsoft.com/office/drawing/2014/main" id="{37B59806-5EAC-423D-B116-C47147D39A22}"/>
                  </a:ext>
                </a:extLst>
              </p14:cNvPr>
              <p14:cNvContentPartPr/>
              <p14:nvPr/>
            </p14:nvContentPartPr>
            <p14:xfrm>
              <a:off x="8379951" y="6065947"/>
              <a:ext cx="436320" cy="48600"/>
            </p14:xfrm>
          </p:contentPart>
        </mc:Choice>
        <mc:Fallback xmlns="">
          <p:pic>
            <p:nvPicPr>
              <p:cNvPr id="204" name="筆跡 203">
                <a:extLst>
                  <a:ext uri="{FF2B5EF4-FFF2-40B4-BE49-F238E27FC236}">
                    <a16:creationId xmlns:a16="http://schemas.microsoft.com/office/drawing/2014/main" id="{37B59806-5EAC-423D-B116-C47147D39A22}"/>
                  </a:ext>
                </a:extLst>
              </p:cNvPr>
              <p:cNvPicPr/>
              <p:nvPr/>
            </p:nvPicPr>
            <p:blipFill>
              <a:blip r:embed="rId301"/>
              <a:stretch>
                <a:fillRect/>
              </a:stretch>
            </p:blipFill>
            <p:spPr>
              <a:xfrm>
                <a:off x="8371311" y="6056947"/>
                <a:ext cx="4539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05" name="筆跡 204">
                <a:extLst>
                  <a:ext uri="{FF2B5EF4-FFF2-40B4-BE49-F238E27FC236}">
                    <a16:creationId xmlns:a16="http://schemas.microsoft.com/office/drawing/2014/main" id="{AF5BC0F9-E421-4425-9B57-C9B9DC773925}"/>
                  </a:ext>
                </a:extLst>
              </p14:cNvPr>
              <p14:cNvContentPartPr/>
              <p14:nvPr/>
            </p14:nvContentPartPr>
            <p14:xfrm>
              <a:off x="3875991" y="5218867"/>
              <a:ext cx="813960" cy="627120"/>
            </p14:xfrm>
          </p:contentPart>
        </mc:Choice>
        <mc:Fallback xmlns="">
          <p:pic>
            <p:nvPicPr>
              <p:cNvPr id="205" name="筆跡 204">
                <a:extLst>
                  <a:ext uri="{FF2B5EF4-FFF2-40B4-BE49-F238E27FC236}">
                    <a16:creationId xmlns:a16="http://schemas.microsoft.com/office/drawing/2014/main" id="{AF5BC0F9-E421-4425-9B57-C9B9DC773925}"/>
                  </a:ext>
                </a:extLst>
              </p:cNvPr>
              <p:cNvPicPr/>
              <p:nvPr/>
            </p:nvPicPr>
            <p:blipFill>
              <a:blip r:embed="rId303"/>
              <a:stretch>
                <a:fillRect/>
              </a:stretch>
            </p:blipFill>
            <p:spPr>
              <a:xfrm>
                <a:off x="3866991" y="5209867"/>
                <a:ext cx="831600" cy="644760"/>
              </a:xfrm>
              <a:prstGeom prst="rect">
                <a:avLst/>
              </a:prstGeom>
            </p:spPr>
          </p:pic>
        </mc:Fallback>
      </mc:AlternateContent>
      <p:grpSp>
        <p:nvGrpSpPr>
          <p:cNvPr id="207" name="群組 206">
            <a:extLst>
              <a:ext uri="{FF2B5EF4-FFF2-40B4-BE49-F238E27FC236}">
                <a16:creationId xmlns:a16="http://schemas.microsoft.com/office/drawing/2014/main" id="{5C454697-DE8B-44F1-93C5-C336097DC752}"/>
              </a:ext>
            </a:extLst>
          </p:cNvPr>
          <p:cNvGrpSpPr/>
          <p:nvPr/>
        </p:nvGrpSpPr>
        <p:grpSpPr>
          <a:xfrm>
            <a:off x="2936391" y="6035707"/>
            <a:ext cx="2696760" cy="667800"/>
            <a:chOff x="2936391" y="6035707"/>
            <a:chExt cx="2696760" cy="667800"/>
          </a:xfrm>
        </p:grpSpPr>
        <mc:AlternateContent xmlns:mc="http://schemas.openxmlformats.org/markup-compatibility/2006" xmlns:p14="http://schemas.microsoft.com/office/powerpoint/2010/main">
          <mc:Choice Requires="p14">
            <p:contentPart p14:bwMode="auto" r:id="rId304">
              <p14:nvContentPartPr>
                <p14:cNvPr id="167" name="筆跡 166">
                  <a:extLst>
                    <a:ext uri="{FF2B5EF4-FFF2-40B4-BE49-F238E27FC236}">
                      <a16:creationId xmlns:a16="http://schemas.microsoft.com/office/drawing/2014/main" id="{1D6EDD4A-5DAF-4E1F-BB5B-897BC5E98854}"/>
                    </a:ext>
                  </a:extLst>
                </p14:cNvPr>
                <p14:cNvContentPartPr/>
                <p14:nvPr/>
              </p14:nvContentPartPr>
              <p14:xfrm>
                <a:off x="2936391" y="6289507"/>
                <a:ext cx="174600" cy="317520"/>
              </p14:xfrm>
            </p:contentPart>
          </mc:Choice>
          <mc:Fallback xmlns="">
            <p:pic>
              <p:nvPicPr>
                <p:cNvPr id="167" name="筆跡 166">
                  <a:extLst>
                    <a:ext uri="{FF2B5EF4-FFF2-40B4-BE49-F238E27FC236}">
                      <a16:creationId xmlns:a16="http://schemas.microsoft.com/office/drawing/2014/main" id="{1D6EDD4A-5DAF-4E1F-BB5B-897BC5E98854}"/>
                    </a:ext>
                  </a:extLst>
                </p:cNvPr>
                <p:cNvPicPr/>
                <p:nvPr/>
              </p:nvPicPr>
              <p:blipFill>
                <a:blip r:embed="rId305"/>
                <a:stretch>
                  <a:fillRect/>
                </a:stretch>
              </p:blipFill>
              <p:spPr>
                <a:xfrm>
                  <a:off x="2927751" y="6280507"/>
                  <a:ext cx="19224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68" name="筆跡 167">
                  <a:extLst>
                    <a:ext uri="{FF2B5EF4-FFF2-40B4-BE49-F238E27FC236}">
                      <a16:creationId xmlns:a16="http://schemas.microsoft.com/office/drawing/2014/main" id="{4B88E518-8921-47D1-97F4-ECF8BB022B64}"/>
                    </a:ext>
                  </a:extLst>
                </p14:cNvPr>
                <p14:cNvContentPartPr/>
                <p14:nvPr/>
              </p14:nvContentPartPr>
              <p14:xfrm>
                <a:off x="3178671" y="6355747"/>
                <a:ext cx="71280" cy="239400"/>
              </p14:xfrm>
            </p:contentPart>
          </mc:Choice>
          <mc:Fallback xmlns="">
            <p:pic>
              <p:nvPicPr>
                <p:cNvPr id="168" name="筆跡 167">
                  <a:extLst>
                    <a:ext uri="{FF2B5EF4-FFF2-40B4-BE49-F238E27FC236}">
                      <a16:creationId xmlns:a16="http://schemas.microsoft.com/office/drawing/2014/main" id="{4B88E518-8921-47D1-97F4-ECF8BB022B64}"/>
                    </a:ext>
                  </a:extLst>
                </p:cNvPr>
                <p:cNvPicPr/>
                <p:nvPr/>
              </p:nvPicPr>
              <p:blipFill>
                <a:blip r:embed="rId307"/>
                <a:stretch>
                  <a:fillRect/>
                </a:stretch>
              </p:blipFill>
              <p:spPr>
                <a:xfrm>
                  <a:off x="3169671" y="6347107"/>
                  <a:ext cx="8892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69" name="筆跡 168">
                  <a:extLst>
                    <a:ext uri="{FF2B5EF4-FFF2-40B4-BE49-F238E27FC236}">
                      <a16:creationId xmlns:a16="http://schemas.microsoft.com/office/drawing/2014/main" id="{955E8056-DEA0-40CD-BFED-BCCFA90FCDBE}"/>
                    </a:ext>
                  </a:extLst>
                </p14:cNvPr>
                <p14:cNvContentPartPr/>
                <p14:nvPr/>
              </p14:nvContentPartPr>
              <p14:xfrm>
                <a:off x="3300351" y="6349627"/>
                <a:ext cx="59040" cy="187560"/>
              </p14:xfrm>
            </p:contentPart>
          </mc:Choice>
          <mc:Fallback xmlns="">
            <p:pic>
              <p:nvPicPr>
                <p:cNvPr id="169" name="筆跡 168">
                  <a:extLst>
                    <a:ext uri="{FF2B5EF4-FFF2-40B4-BE49-F238E27FC236}">
                      <a16:creationId xmlns:a16="http://schemas.microsoft.com/office/drawing/2014/main" id="{955E8056-DEA0-40CD-BFED-BCCFA90FCDBE}"/>
                    </a:ext>
                  </a:extLst>
                </p:cNvPr>
                <p:cNvPicPr/>
                <p:nvPr/>
              </p:nvPicPr>
              <p:blipFill>
                <a:blip r:embed="rId309"/>
                <a:stretch>
                  <a:fillRect/>
                </a:stretch>
              </p:blipFill>
              <p:spPr>
                <a:xfrm>
                  <a:off x="3291351" y="6340987"/>
                  <a:ext cx="766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70" name="筆跡 169">
                  <a:extLst>
                    <a:ext uri="{FF2B5EF4-FFF2-40B4-BE49-F238E27FC236}">
                      <a16:creationId xmlns:a16="http://schemas.microsoft.com/office/drawing/2014/main" id="{E44C27B8-047D-4668-9A28-FE8452134508}"/>
                    </a:ext>
                  </a:extLst>
                </p14:cNvPr>
                <p14:cNvContentPartPr/>
                <p14:nvPr/>
              </p14:nvContentPartPr>
              <p14:xfrm>
                <a:off x="3414111" y="6370867"/>
                <a:ext cx="106560" cy="175320"/>
              </p14:xfrm>
            </p:contentPart>
          </mc:Choice>
          <mc:Fallback xmlns="">
            <p:pic>
              <p:nvPicPr>
                <p:cNvPr id="170" name="筆跡 169">
                  <a:extLst>
                    <a:ext uri="{FF2B5EF4-FFF2-40B4-BE49-F238E27FC236}">
                      <a16:creationId xmlns:a16="http://schemas.microsoft.com/office/drawing/2014/main" id="{E44C27B8-047D-4668-9A28-FE8452134508}"/>
                    </a:ext>
                  </a:extLst>
                </p:cNvPr>
                <p:cNvPicPr/>
                <p:nvPr/>
              </p:nvPicPr>
              <p:blipFill>
                <a:blip r:embed="rId311"/>
                <a:stretch>
                  <a:fillRect/>
                </a:stretch>
              </p:blipFill>
              <p:spPr>
                <a:xfrm>
                  <a:off x="3405111" y="6361867"/>
                  <a:ext cx="12420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71" name="筆跡 170">
                  <a:extLst>
                    <a:ext uri="{FF2B5EF4-FFF2-40B4-BE49-F238E27FC236}">
                      <a16:creationId xmlns:a16="http://schemas.microsoft.com/office/drawing/2014/main" id="{DB2C365A-A045-48CA-AD3B-C71333FDE61A}"/>
                    </a:ext>
                  </a:extLst>
                </p14:cNvPr>
                <p14:cNvContentPartPr/>
                <p14:nvPr/>
              </p14:nvContentPartPr>
              <p14:xfrm>
                <a:off x="3573231" y="6403987"/>
                <a:ext cx="108360" cy="100080"/>
              </p14:xfrm>
            </p:contentPart>
          </mc:Choice>
          <mc:Fallback xmlns="">
            <p:pic>
              <p:nvPicPr>
                <p:cNvPr id="171" name="筆跡 170">
                  <a:extLst>
                    <a:ext uri="{FF2B5EF4-FFF2-40B4-BE49-F238E27FC236}">
                      <a16:creationId xmlns:a16="http://schemas.microsoft.com/office/drawing/2014/main" id="{DB2C365A-A045-48CA-AD3B-C71333FDE61A}"/>
                    </a:ext>
                  </a:extLst>
                </p:cNvPr>
                <p:cNvPicPr/>
                <p:nvPr/>
              </p:nvPicPr>
              <p:blipFill>
                <a:blip r:embed="rId313"/>
                <a:stretch>
                  <a:fillRect/>
                </a:stretch>
              </p:blipFill>
              <p:spPr>
                <a:xfrm>
                  <a:off x="3564231" y="6395347"/>
                  <a:ext cx="12600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72" name="筆跡 171">
                  <a:extLst>
                    <a:ext uri="{FF2B5EF4-FFF2-40B4-BE49-F238E27FC236}">
                      <a16:creationId xmlns:a16="http://schemas.microsoft.com/office/drawing/2014/main" id="{9C4374AF-C9DB-4B2B-9537-2BA5FDAE98A8}"/>
                    </a:ext>
                  </a:extLst>
                </p14:cNvPr>
                <p14:cNvContentPartPr/>
                <p14:nvPr/>
              </p14:nvContentPartPr>
              <p14:xfrm>
                <a:off x="3730191" y="6364387"/>
                <a:ext cx="68760" cy="209160"/>
              </p14:xfrm>
            </p:contentPart>
          </mc:Choice>
          <mc:Fallback xmlns="">
            <p:pic>
              <p:nvPicPr>
                <p:cNvPr id="172" name="筆跡 171">
                  <a:extLst>
                    <a:ext uri="{FF2B5EF4-FFF2-40B4-BE49-F238E27FC236}">
                      <a16:creationId xmlns:a16="http://schemas.microsoft.com/office/drawing/2014/main" id="{9C4374AF-C9DB-4B2B-9537-2BA5FDAE98A8}"/>
                    </a:ext>
                  </a:extLst>
                </p:cNvPr>
                <p:cNvPicPr/>
                <p:nvPr/>
              </p:nvPicPr>
              <p:blipFill>
                <a:blip r:embed="rId315"/>
                <a:stretch>
                  <a:fillRect/>
                </a:stretch>
              </p:blipFill>
              <p:spPr>
                <a:xfrm>
                  <a:off x="3721551" y="6355747"/>
                  <a:ext cx="8640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74" name="筆跡 173">
                  <a:extLst>
                    <a:ext uri="{FF2B5EF4-FFF2-40B4-BE49-F238E27FC236}">
                      <a16:creationId xmlns:a16="http://schemas.microsoft.com/office/drawing/2014/main" id="{9F53E7C7-FE7A-48CC-80AA-BE252095B73C}"/>
                    </a:ext>
                  </a:extLst>
                </p14:cNvPr>
                <p14:cNvContentPartPr/>
                <p14:nvPr/>
              </p14:nvContentPartPr>
              <p14:xfrm>
                <a:off x="4043031" y="6220747"/>
                <a:ext cx="510120" cy="446400"/>
              </p14:xfrm>
            </p:contentPart>
          </mc:Choice>
          <mc:Fallback xmlns="">
            <p:pic>
              <p:nvPicPr>
                <p:cNvPr id="174" name="筆跡 173">
                  <a:extLst>
                    <a:ext uri="{FF2B5EF4-FFF2-40B4-BE49-F238E27FC236}">
                      <a16:creationId xmlns:a16="http://schemas.microsoft.com/office/drawing/2014/main" id="{9F53E7C7-FE7A-48CC-80AA-BE252095B73C}"/>
                    </a:ext>
                  </a:extLst>
                </p:cNvPr>
                <p:cNvPicPr/>
                <p:nvPr/>
              </p:nvPicPr>
              <p:blipFill>
                <a:blip r:embed="rId317"/>
                <a:stretch>
                  <a:fillRect/>
                </a:stretch>
              </p:blipFill>
              <p:spPr>
                <a:xfrm>
                  <a:off x="4034031" y="6212107"/>
                  <a:ext cx="527760" cy="46404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75" name="筆跡 174">
                  <a:extLst>
                    <a:ext uri="{FF2B5EF4-FFF2-40B4-BE49-F238E27FC236}">
                      <a16:creationId xmlns:a16="http://schemas.microsoft.com/office/drawing/2014/main" id="{FDB80240-D2AD-415A-A4E9-6AAACFC701AF}"/>
                    </a:ext>
                  </a:extLst>
                </p14:cNvPr>
                <p14:cNvContentPartPr/>
                <p14:nvPr/>
              </p14:nvContentPartPr>
              <p14:xfrm>
                <a:off x="4095951" y="6090067"/>
                <a:ext cx="510120" cy="613440"/>
              </p14:xfrm>
            </p:contentPart>
          </mc:Choice>
          <mc:Fallback xmlns="">
            <p:pic>
              <p:nvPicPr>
                <p:cNvPr id="175" name="筆跡 174">
                  <a:extLst>
                    <a:ext uri="{FF2B5EF4-FFF2-40B4-BE49-F238E27FC236}">
                      <a16:creationId xmlns:a16="http://schemas.microsoft.com/office/drawing/2014/main" id="{FDB80240-D2AD-415A-A4E9-6AAACFC701AF}"/>
                    </a:ext>
                  </a:extLst>
                </p:cNvPr>
                <p:cNvPicPr/>
                <p:nvPr/>
              </p:nvPicPr>
              <p:blipFill>
                <a:blip r:embed="rId319"/>
                <a:stretch>
                  <a:fillRect/>
                </a:stretch>
              </p:blipFill>
              <p:spPr>
                <a:xfrm>
                  <a:off x="4087311" y="6081067"/>
                  <a:ext cx="527760" cy="6310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77" name="筆跡 176">
                  <a:extLst>
                    <a:ext uri="{FF2B5EF4-FFF2-40B4-BE49-F238E27FC236}">
                      <a16:creationId xmlns:a16="http://schemas.microsoft.com/office/drawing/2014/main" id="{1309FF4A-A544-4CE0-BB0A-060386FBF62D}"/>
                    </a:ext>
                  </a:extLst>
                </p14:cNvPr>
                <p14:cNvContentPartPr/>
                <p14:nvPr/>
              </p14:nvContentPartPr>
              <p14:xfrm>
                <a:off x="4143111" y="6304987"/>
                <a:ext cx="182520" cy="54000"/>
              </p14:xfrm>
            </p:contentPart>
          </mc:Choice>
          <mc:Fallback xmlns="">
            <p:pic>
              <p:nvPicPr>
                <p:cNvPr id="177" name="筆跡 176">
                  <a:extLst>
                    <a:ext uri="{FF2B5EF4-FFF2-40B4-BE49-F238E27FC236}">
                      <a16:creationId xmlns:a16="http://schemas.microsoft.com/office/drawing/2014/main" id="{1309FF4A-A544-4CE0-BB0A-060386FBF62D}"/>
                    </a:ext>
                  </a:extLst>
                </p:cNvPr>
                <p:cNvPicPr/>
                <p:nvPr/>
              </p:nvPicPr>
              <p:blipFill>
                <a:blip r:embed="rId321"/>
                <a:stretch>
                  <a:fillRect/>
                </a:stretch>
              </p:blipFill>
              <p:spPr>
                <a:xfrm>
                  <a:off x="4134471" y="6295987"/>
                  <a:ext cx="20016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78" name="筆跡 177">
                  <a:extLst>
                    <a:ext uri="{FF2B5EF4-FFF2-40B4-BE49-F238E27FC236}">
                      <a16:creationId xmlns:a16="http://schemas.microsoft.com/office/drawing/2014/main" id="{584F87B9-FADE-4A6C-89D5-DA2A871A851D}"/>
                    </a:ext>
                  </a:extLst>
                </p14:cNvPr>
                <p14:cNvContentPartPr/>
                <p14:nvPr/>
              </p14:nvContentPartPr>
              <p14:xfrm>
                <a:off x="4217271" y="6346747"/>
                <a:ext cx="9720" cy="220680"/>
              </p14:xfrm>
            </p:contentPart>
          </mc:Choice>
          <mc:Fallback xmlns="">
            <p:pic>
              <p:nvPicPr>
                <p:cNvPr id="178" name="筆跡 177">
                  <a:extLst>
                    <a:ext uri="{FF2B5EF4-FFF2-40B4-BE49-F238E27FC236}">
                      <a16:creationId xmlns:a16="http://schemas.microsoft.com/office/drawing/2014/main" id="{584F87B9-FADE-4A6C-89D5-DA2A871A851D}"/>
                    </a:ext>
                  </a:extLst>
                </p:cNvPr>
                <p:cNvPicPr/>
                <p:nvPr/>
              </p:nvPicPr>
              <p:blipFill>
                <a:blip r:embed="rId323"/>
                <a:stretch>
                  <a:fillRect/>
                </a:stretch>
              </p:blipFill>
              <p:spPr>
                <a:xfrm>
                  <a:off x="4208631" y="6337747"/>
                  <a:ext cx="2736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79" name="筆跡 178">
                  <a:extLst>
                    <a:ext uri="{FF2B5EF4-FFF2-40B4-BE49-F238E27FC236}">
                      <a16:creationId xmlns:a16="http://schemas.microsoft.com/office/drawing/2014/main" id="{297C011D-2D3E-44FE-A2F1-4059F9065A32}"/>
                    </a:ext>
                  </a:extLst>
                </p14:cNvPr>
                <p14:cNvContentPartPr/>
                <p14:nvPr/>
              </p14:nvContentPartPr>
              <p14:xfrm>
                <a:off x="4262631" y="6502987"/>
                <a:ext cx="74520" cy="79560"/>
              </p14:xfrm>
            </p:contentPart>
          </mc:Choice>
          <mc:Fallback xmlns="">
            <p:pic>
              <p:nvPicPr>
                <p:cNvPr id="179" name="筆跡 178">
                  <a:extLst>
                    <a:ext uri="{FF2B5EF4-FFF2-40B4-BE49-F238E27FC236}">
                      <a16:creationId xmlns:a16="http://schemas.microsoft.com/office/drawing/2014/main" id="{297C011D-2D3E-44FE-A2F1-4059F9065A32}"/>
                    </a:ext>
                  </a:extLst>
                </p:cNvPr>
                <p:cNvPicPr/>
                <p:nvPr/>
              </p:nvPicPr>
              <p:blipFill>
                <a:blip r:embed="rId325"/>
                <a:stretch>
                  <a:fillRect/>
                </a:stretch>
              </p:blipFill>
              <p:spPr>
                <a:xfrm>
                  <a:off x="4253991" y="6493987"/>
                  <a:ext cx="9216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80" name="筆跡 179">
                  <a:extLst>
                    <a:ext uri="{FF2B5EF4-FFF2-40B4-BE49-F238E27FC236}">
                      <a16:creationId xmlns:a16="http://schemas.microsoft.com/office/drawing/2014/main" id="{8E29D8E4-A615-4FA3-BC9B-B68464FF2D82}"/>
                    </a:ext>
                  </a:extLst>
                </p14:cNvPr>
                <p14:cNvContentPartPr/>
                <p14:nvPr/>
              </p14:nvContentPartPr>
              <p14:xfrm>
                <a:off x="4368471" y="6292387"/>
                <a:ext cx="69480" cy="296280"/>
              </p14:xfrm>
            </p:contentPart>
          </mc:Choice>
          <mc:Fallback xmlns="">
            <p:pic>
              <p:nvPicPr>
                <p:cNvPr id="180" name="筆跡 179">
                  <a:extLst>
                    <a:ext uri="{FF2B5EF4-FFF2-40B4-BE49-F238E27FC236}">
                      <a16:creationId xmlns:a16="http://schemas.microsoft.com/office/drawing/2014/main" id="{8E29D8E4-A615-4FA3-BC9B-B68464FF2D82}"/>
                    </a:ext>
                  </a:extLst>
                </p:cNvPr>
                <p:cNvPicPr/>
                <p:nvPr/>
              </p:nvPicPr>
              <p:blipFill>
                <a:blip r:embed="rId327"/>
                <a:stretch>
                  <a:fillRect/>
                </a:stretch>
              </p:blipFill>
              <p:spPr>
                <a:xfrm>
                  <a:off x="4359471" y="6283387"/>
                  <a:ext cx="8712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06" name="筆跡 205">
                  <a:extLst>
                    <a:ext uri="{FF2B5EF4-FFF2-40B4-BE49-F238E27FC236}">
                      <a16:creationId xmlns:a16="http://schemas.microsoft.com/office/drawing/2014/main" id="{6C1F90EC-EC31-4924-A8CC-0AF523414F91}"/>
                    </a:ext>
                  </a:extLst>
                </p14:cNvPr>
                <p14:cNvContentPartPr/>
                <p14:nvPr/>
              </p14:nvContentPartPr>
              <p14:xfrm>
                <a:off x="3724791" y="6035707"/>
                <a:ext cx="1908360" cy="109800"/>
              </p14:xfrm>
            </p:contentPart>
          </mc:Choice>
          <mc:Fallback xmlns="">
            <p:pic>
              <p:nvPicPr>
                <p:cNvPr id="206" name="筆跡 205">
                  <a:extLst>
                    <a:ext uri="{FF2B5EF4-FFF2-40B4-BE49-F238E27FC236}">
                      <a16:creationId xmlns:a16="http://schemas.microsoft.com/office/drawing/2014/main" id="{6C1F90EC-EC31-4924-A8CC-0AF523414F91}"/>
                    </a:ext>
                  </a:extLst>
                </p:cNvPr>
                <p:cNvPicPr/>
                <p:nvPr/>
              </p:nvPicPr>
              <p:blipFill>
                <a:blip r:embed="rId329"/>
                <a:stretch>
                  <a:fillRect/>
                </a:stretch>
              </p:blipFill>
              <p:spPr>
                <a:xfrm>
                  <a:off x="3715791" y="6026707"/>
                  <a:ext cx="1926000" cy="127440"/>
                </a:xfrm>
                <a:prstGeom prst="rect">
                  <a:avLst/>
                </a:prstGeom>
              </p:spPr>
            </p:pic>
          </mc:Fallback>
        </mc:AlternateContent>
      </p:grpSp>
    </p:spTree>
    <p:extLst>
      <p:ext uri="{BB962C8B-B14F-4D97-AF65-F5344CB8AC3E}">
        <p14:creationId xmlns:p14="http://schemas.microsoft.com/office/powerpoint/2010/main" val="69994429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240BE3E7-FBDC-4962-8233-81CE84023A05}"/>
              </a:ext>
            </a:extLst>
          </p:cNvPr>
          <p:cNvPicPr>
            <a:picLocks noChangeAspect="1"/>
          </p:cNvPicPr>
          <p:nvPr/>
        </p:nvPicPr>
        <p:blipFill>
          <a:blip r:embed="rId2"/>
          <a:stretch>
            <a:fillRect/>
          </a:stretch>
        </p:blipFill>
        <p:spPr>
          <a:xfrm>
            <a:off x="92697" y="1340768"/>
            <a:ext cx="3407597" cy="2520280"/>
          </a:xfrm>
          <a:prstGeom prst="rect">
            <a:avLst/>
          </a:prstGeom>
        </p:spPr>
      </p:pic>
      <p:pic>
        <p:nvPicPr>
          <p:cNvPr id="7" name="圖片 6">
            <a:extLst>
              <a:ext uri="{FF2B5EF4-FFF2-40B4-BE49-F238E27FC236}">
                <a16:creationId xmlns:a16="http://schemas.microsoft.com/office/drawing/2014/main" id="{D70F62E9-86C1-43F9-A81D-4AC5135D97E9}"/>
              </a:ext>
            </a:extLst>
          </p:cNvPr>
          <p:cNvPicPr>
            <a:picLocks noChangeAspect="1"/>
          </p:cNvPicPr>
          <p:nvPr/>
        </p:nvPicPr>
        <p:blipFill>
          <a:blip r:embed="rId3"/>
          <a:stretch>
            <a:fillRect/>
          </a:stretch>
        </p:blipFill>
        <p:spPr>
          <a:xfrm>
            <a:off x="2993870" y="2924944"/>
            <a:ext cx="5826602" cy="3912386"/>
          </a:xfrm>
          <a:prstGeom prst="rect">
            <a:avLst/>
          </a:prstGeom>
        </p:spPr>
      </p:pic>
      <p:sp>
        <p:nvSpPr>
          <p:cNvPr id="2" name="標題 1">
            <a:extLst>
              <a:ext uri="{FF2B5EF4-FFF2-40B4-BE49-F238E27FC236}">
                <a16:creationId xmlns:a16="http://schemas.microsoft.com/office/drawing/2014/main" id="{B0C96CC0-E943-4AD1-98E2-95A3164A6B4A}"/>
              </a:ext>
            </a:extLst>
          </p:cNvPr>
          <p:cNvSpPr>
            <a:spLocks noGrp="1"/>
          </p:cNvSpPr>
          <p:nvPr>
            <p:ph type="title"/>
          </p:nvPr>
        </p:nvSpPr>
        <p:spPr>
          <a:xfrm>
            <a:off x="323528" y="44624"/>
            <a:ext cx="8496944" cy="1080120"/>
          </a:xfrm>
        </p:spPr>
        <p:txBody>
          <a:bodyPr/>
          <a:lstStyle/>
          <a:p>
            <a:r>
              <a:rPr lang="en-US" altLang="zh-TW" sz="3200" dirty="0"/>
              <a:t>Gamma function </a:t>
            </a:r>
            <a:br>
              <a:rPr lang="en-US" altLang="zh-TW" sz="3200" dirty="0"/>
            </a:br>
            <a:r>
              <a:rPr lang="zh-TW" altLang="en-US" sz="3200" dirty="0"/>
              <a:t>是 連續型的 </a:t>
            </a:r>
            <a:r>
              <a:rPr lang="en-US" altLang="zh-TW" sz="3200" dirty="0"/>
              <a:t>factorial function (</a:t>
            </a:r>
            <a:r>
              <a:rPr lang="zh-TW" altLang="en-US" sz="3200" dirty="0"/>
              <a:t>階乘函數</a:t>
            </a:r>
            <a:r>
              <a:rPr lang="en-US" altLang="zh-TW" sz="3200" dirty="0"/>
              <a:t>)</a:t>
            </a:r>
            <a:endParaRPr lang="zh-TW" altLang="en-US" sz="3200" dirty="0"/>
          </a:p>
        </p:txBody>
      </p:sp>
      <p:sp>
        <p:nvSpPr>
          <p:cNvPr id="4" name="投影片編號版面配置區 3">
            <a:extLst>
              <a:ext uri="{FF2B5EF4-FFF2-40B4-BE49-F238E27FC236}">
                <a16:creationId xmlns:a16="http://schemas.microsoft.com/office/drawing/2014/main" id="{2250F594-F431-44AE-861B-EA05EF19534D}"/>
              </a:ext>
            </a:extLst>
          </p:cNvPr>
          <p:cNvSpPr>
            <a:spLocks noGrp="1"/>
          </p:cNvSpPr>
          <p:nvPr>
            <p:ph type="sldNum" sz="quarter" idx="12"/>
          </p:nvPr>
        </p:nvSpPr>
        <p:spPr/>
        <p:txBody>
          <a:bodyPr/>
          <a:lstStyle/>
          <a:p>
            <a:fld id="{8632C2C5-20A0-4062-ADB6-29D76B962CAE}" type="slidenum">
              <a:rPr lang="zh-TW" altLang="en-US" smtClean="0"/>
              <a:pPr/>
              <a:t>58</a:t>
            </a:fld>
            <a:endParaRPr lang="zh-TW" altLang="en-US"/>
          </a:p>
        </p:txBody>
      </p:sp>
      <p:grpSp>
        <p:nvGrpSpPr>
          <p:cNvPr id="35" name="群組 34">
            <a:extLst>
              <a:ext uri="{FF2B5EF4-FFF2-40B4-BE49-F238E27FC236}">
                <a16:creationId xmlns:a16="http://schemas.microsoft.com/office/drawing/2014/main" id="{1090FE8C-0E11-42B7-BEBE-70CE0F1905D3}"/>
              </a:ext>
            </a:extLst>
          </p:cNvPr>
          <p:cNvGrpSpPr/>
          <p:nvPr/>
        </p:nvGrpSpPr>
        <p:grpSpPr>
          <a:xfrm>
            <a:off x="954840" y="1607307"/>
            <a:ext cx="3356280" cy="348840"/>
            <a:chOff x="954840" y="1607307"/>
            <a:chExt cx="3356280" cy="348840"/>
          </a:xfrm>
        </p:grpSpPr>
        <mc:AlternateContent xmlns:mc="http://schemas.openxmlformats.org/markup-compatibility/2006" xmlns:p14="http://schemas.microsoft.com/office/powerpoint/2010/main">
          <mc:Choice Requires="p14">
            <p:contentPart p14:bwMode="auto" r:id="rId4">
              <p14:nvContentPartPr>
                <p14:cNvPr id="27" name="筆跡 26">
                  <a:extLst>
                    <a:ext uri="{FF2B5EF4-FFF2-40B4-BE49-F238E27FC236}">
                      <a16:creationId xmlns:a16="http://schemas.microsoft.com/office/drawing/2014/main" id="{953F2788-BC82-4338-8D79-4198DBD56A91}"/>
                    </a:ext>
                  </a:extLst>
                </p14:cNvPr>
                <p14:cNvContentPartPr/>
                <p14:nvPr/>
              </p14:nvContentPartPr>
              <p14:xfrm>
                <a:off x="954840" y="1839147"/>
                <a:ext cx="484920" cy="97560"/>
              </p14:xfrm>
            </p:contentPart>
          </mc:Choice>
          <mc:Fallback xmlns="">
            <p:pic>
              <p:nvPicPr>
                <p:cNvPr id="27" name="筆跡 26">
                  <a:extLst>
                    <a:ext uri="{FF2B5EF4-FFF2-40B4-BE49-F238E27FC236}">
                      <a16:creationId xmlns:a16="http://schemas.microsoft.com/office/drawing/2014/main" id="{953F2788-BC82-4338-8D79-4198DBD56A91}"/>
                    </a:ext>
                  </a:extLst>
                </p:cNvPr>
                <p:cNvPicPr/>
                <p:nvPr/>
              </p:nvPicPr>
              <p:blipFill>
                <a:blip r:embed="rId5"/>
                <a:stretch>
                  <a:fillRect/>
                </a:stretch>
              </p:blipFill>
              <p:spPr>
                <a:xfrm>
                  <a:off x="945840" y="1830147"/>
                  <a:ext cx="50256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8" name="筆跡 27">
                  <a:extLst>
                    <a:ext uri="{FF2B5EF4-FFF2-40B4-BE49-F238E27FC236}">
                      <a16:creationId xmlns:a16="http://schemas.microsoft.com/office/drawing/2014/main" id="{E3EB6C42-D04B-4998-A14D-28975CB425A5}"/>
                    </a:ext>
                  </a:extLst>
                </p14:cNvPr>
                <p14:cNvContentPartPr/>
                <p14:nvPr/>
              </p14:nvContentPartPr>
              <p14:xfrm>
                <a:off x="1490880" y="1657347"/>
                <a:ext cx="2820240" cy="109080"/>
              </p14:xfrm>
            </p:contentPart>
          </mc:Choice>
          <mc:Fallback xmlns="">
            <p:pic>
              <p:nvPicPr>
                <p:cNvPr id="28" name="筆跡 27">
                  <a:extLst>
                    <a:ext uri="{FF2B5EF4-FFF2-40B4-BE49-F238E27FC236}">
                      <a16:creationId xmlns:a16="http://schemas.microsoft.com/office/drawing/2014/main" id="{E3EB6C42-D04B-4998-A14D-28975CB425A5}"/>
                    </a:ext>
                  </a:extLst>
                </p:cNvPr>
                <p:cNvPicPr/>
                <p:nvPr/>
              </p:nvPicPr>
              <p:blipFill>
                <a:blip r:embed="rId7"/>
                <a:stretch>
                  <a:fillRect/>
                </a:stretch>
              </p:blipFill>
              <p:spPr>
                <a:xfrm>
                  <a:off x="1481880" y="1648707"/>
                  <a:ext cx="28378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0" name="筆跡 29">
                  <a:extLst>
                    <a:ext uri="{FF2B5EF4-FFF2-40B4-BE49-F238E27FC236}">
                      <a16:creationId xmlns:a16="http://schemas.microsoft.com/office/drawing/2014/main" id="{4D74FCDF-4242-4C16-A72B-D5040AE5E3A0}"/>
                    </a:ext>
                  </a:extLst>
                </p14:cNvPr>
                <p14:cNvContentPartPr/>
                <p14:nvPr/>
              </p14:nvContentPartPr>
              <p14:xfrm>
                <a:off x="1484400" y="1607307"/>
                <a:ext cx="131760" cy="348840"/>
              </p14:xfrm>
            </p:contentPart>
          </mc:Choice>
          <mc:Fallback xmlns="">
            <p:pic>
              <p:nvPicPr>
                <p:cNvPr id="30" name="筆跡 29">
                  <a:extLst>
                    <a:ext uri="{FF2B5EF4-FFF2-40B4-BE49-F238E27FC236}">
                      <a16:creationId xmlns:a16="http://schemas.microsoft.com/office/drawing/2014/main" id="{4D74FCDF-4242-4C16-A72B-D5040AE5E3A0}"/>
                    </a:ext>
                  </a:extLst>
                </p:cNvPr>
                <p:cNvPicPr/>
                <p:nvPr/>
              </p:nvPicPr>
              <p:blipFill>
                <a:blip r:embed="rId9"/>
                <a:stretch>
                  <a:fillRect/>
                </a:stretch>
              </p:blipFill>
              <p:spPr>
                <a:xfrm>
                  <a:off x="1475400" y="1598307"/>
                  <a:ext cx="14940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2" name="筆跡 31">
                  <a:extLst>
                    <a:ext uri="{FF2B5EF4-FFF2-40B4-BE49-F238E27FC236}">
                      <a16:creationId xmlns:a16="http://schemas.microsoft.com/office/drawing/2014/main" id="{A9F5E684-B738-4DC3-8AC1-92C30805D199}"/>
                    </a:ext>
                  </a:extLst>
                </p14:cNvPr>
                <p14:cNvContentPartPr/>
                <p14:nvPr/>
              </p14:nvContentPartPr>
              <p14:xfrm>
                <a:off x="1180560" y="1786227"/>
                <a:ext cx="143640" cy="57960"/>
              </p14:xfrm>
            </p:contentPart>
          </mc:Choice>
          <mc:Fallback xmlns="">
            <p:pic>
              <p:nvPicPr>
                <p:cNvPr id="32" name="筆跡 31">
                  <a:extLst>
                    <a:ext uri="{FF2B5EF4-FFF2-40B4-BE49-F238E27FC236}">
                      <a16:creationId xmlns:a16="http://schemas.microsoft.com/office/drawing/2014/main" id="{A9F5E684-B738-4DC3-8AC1-92C30805D199}"/>
                    </a:ext>
                  </a:extLst>
                </p:cNvPr>
                <p:cNvPicPr/>
                <p:nvPr/>
              </p:nvPicPr>
              <p:blipFill>
                <a:blip r:embed="rId11"/>
                <a:stretch>
                  <a:fillRect/>
                </a:stretch>
              </p:blipFill>
              <p:spPr>
                <a:xfrm>
                  <a:off x="1171920" y="1777227"/>
                  <a:ext cx="16128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3" name="筆跡 32">
                  <a:extLst>
                    <a:ext uri="{FF2B5EF4-FFF2-40B4-BE49-F238E27FC236}">
                      <a16:creationId xmlns:a16="http://schemas.microsoft.com/office/drawing/2014/main" id="{C0FCD09E-CF78-4FBA-B556-72DF9663CA73}"/>
                    </a:ext>
                  </a:extLst>
                </p14:cNvPr>
                <p14:cNvContentPartPr/>
                <p14:nvPr/>
              </p14:nvContentPartPr>
              <p14:xfrm>
                <a:off x="1220160" y="1820787"/>
                <a:ext cx="125640" cy="42840"/>
              </p14:xfrm>
            </p:contentPart>
          </mc:Choice>
          <mc:Fallback xmlns="">
            <p:pic>
              <p:nvPicPr>
                <p:cNvPr id="33" name="筆跡 32">
                  <a:extLst>
                    <a:ext uri="{FF2B5EF4-FFF2-40B4-BE49-F238E27FC236}">
                      <a16:creationId xmlns:a16="http://schemas.microsoft.com/office/drawing/2014/main" id="{C0FCD09E-CF78-4FBA-B556-72DF9663CA73}"/>
                    </a:ext>
                  </a:extLst>
                </p:cNvPr>
                <p:cNvPicPr/>
                <p:nvPr/>
              </p:nvPicPr>
              <p:blipFill>
                <a:blip r:embed="rId13"/>
                <a:stretch>
                  <a:fillRect/>
                </a:stretch>
              </p:blipFill>
              <p:spPr>
                <a:xfrm>
                  <a:off x="1211160" y="1812147"/>
                  <a:ext cx="1432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4" name="筆跡 33">
                  <a:extLst>
                    <a:ext uri="{FF2B5EF4-FFF2-40B4-BE49-F238E27FC236}">
                      <a16:creationId xmlns:a16="http://schemas.microsoft.com/office/drawing/2014/main" id="{90197D93-8F3F-46BF-999A-E814EEECB41C}"/>
                    </a:ext>
                  </a:extLst>
                </p14:cNvPr>
                <p14:cNvContentPartPr/>
                <p14:nvPr/>
              </p14:nvContentPartPr>
              <p14:xfrm>
                <a:off x="1250040" y="1874787"/>
                <a:ext cx="75240" cy="33120"/>
              </p14:xfrm>
            </p:contentPart>
          </mc:Choice>
          <mc:Fallback xmlns="">
            <p:pic>
              <p:nvPicPr>
                <p:cNvPr id="34" name="筆跡 33">
                  <a:extLst>
                    <a:ext uri="{FF2B5EF4-FFF2-40B4-BE49-F238E27FC236}">
                      <a16:creationId xmlns:a16="http://schemas.microsoft.com/office/drawing/2014/main" id="{90197D93-8F3F-46BF-999A-E814EEECB41C}"/>
                    </a:ext>
                  </a:extLst>
                </p:cNvPr>
                <p:cNvPicPr/>
                <p:nvPr/>
              </p:nvPicPr>
              <p:blipFill>
                <a:blip r:embed="rId15"/>
                <a:stretch>
                  <a:fillRect/>
                </a:stretch>
              </p:blipFill>
              <p:spPr>
                <a:xfrm>
                  <a:off x="1241400" y="1865787"/>
                  <a:ext cx="92880" cy="50760"/>
                </a:xfrm>
                <a:prstGeom prst="rect">
                  <a:avLst/>
                </a:prstGeom>
              </p:spPr>
            </p:pic>
          </mc:Fallback>
        </mc:AlternateContent>
      </p:grpSp>
      <p:grpSp>
        <p:nvGrpSpPr>
          <p:cNvPr id="58" name="群組 57">
            <a:extLst>
              <a:ext uri="{FF2B5EF4-FFF2-40B4-BE49-F238E27FC236}">
                <a16:creationId xmlns:a16="http://schemas.microsoft.com/office/drawing/2014/main" id="{6EF1DF38-4A16-485E-86A7-EC7A33CB5037}"/>
              </a:ext>
            </a:extLst>
          </p:cNvPr>
          <p:cNvGrpSpPr/>
          <p:nvPr/>
        </p:nvGrpSpPr>
        <p:grpSpPr>
          <a:xfrm>
            <a:off x="3647640" y="4378947"/>
            <a:ext cx="2579760" cy="1817280"/>
            <a:chOff x="3647640" y="4378947"/>
            <a:chExt cx="2579760" cy="1817280"/>
          </a:xfrm>
        </p:grpSpPr>
        <mc:AlternateContent xmlns:mc="http://schemas.openxmlformats.org/markup-compatibility/2006" xmlns:p14="http://schemas.microsoft.com/office/powerpoint/2010/main">
          <mc:Choice Requires="p14">
            <p:contentPart p14:bwMode="auto" r:id="rId16">
              <p14:nvContentPartPr>
                <p14:cNvPr id="39" name="筆跡 38">
                  <a:extLst>
                    <a:ext uri="{FF2B5EF4-FFF2-40B4-BE49-F238E27FC236}">
                      <a16:creationId xmlns:a16="http://schemas.microsoft.com/office/drawing/2014/main" id="{FFCE1991-5E45-4489-A2D8-570BC88B7443}"/>
                    </a:ext>
                  </a:extLst>
                </p14:cNvPr>
                <p14:cNvContentPartPr/>
                <p14:nvPr/>
              </p14:nvContentPartPr>
              <p14:xfrm>
                <a:off x="4771560" y="5499267"/>
                <a:ext cx="232560" cy="597240"/>
              </p14:xfrm>
            </p:contentPart>
          </mc:Choice>
          <mc:Fallback xmlns="">
            <p:pic>
              <p:nvPicPr>
                <p:cNvPr id="39" name="筆跡 38">
                  <a:extLst>
                    <a:ext uri="{FF2B5EF4-FFF2-40B4-BE49-F238E27FC236}">
                      <a16:creationId xmlns:a16="http://schemas.microsoft.com/office/drawing/2014/main" id="{FFCE1991-5E45-4489-A2D8-570BC88B7443}"/>
                    </a:ext>
                  </a:extLst>
                </p:cNvPr>
                <p:cNvPicPr/>
                <p:nvPr/>
              </p:nvPicPr>
              <p:blipFill>
                <a:blip r:embed="rId17"/>
                <a:stretch>
                  <a:fillRect/>
                </a:stretch>
              </p:blipFill>
              <p:spPr>
                <a:xfrm>
                  <a:off x="4762920" y="5490267"/>
                  <a:ext cx="250200" cy="614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0" name="筆跡 39">
                  <a:extLst>
                    <a:ext uri="{FF2B5EF4-FFF2-40B4-BE49-F238E27FC236}">
                      <a16:creationId xmlns:a16="http://schemas.microsoft.com/office/drawing/2014/main" id="{3ECABCF3-A7B2-4775-8F65-B54363B4D468}"/>
                    </a:ext>
                  </a:extLst>
                </p14:cNvPr>
                <p14:cNvContentPartPr/>
                <p14:nvPr/>
              </p14:nvContentPartPr>
              <p14:xfrm>
                <a:off x="4749240" y="5897787"/>
                <a:ext cx="86040" cy="103680"/>
              </p14:xfrm>
            </p:contentPart>
          </mc:Choice>
          <mc:Fallback xmlns="">
            <p:pic>
              <p:nvPicPr>
                <p:cNvPr id="40" name="筆跡 39">
                  <a:extLst>
                    <a:ext uri="{FF2B5EF4-FFF2-40B4-BE49-F238E27FC236}">
                      <a16:creationId xmlns:a16="http://schemas.microsoft.com/office/drawing/2014/main" id="{3ECABCF3-A7B2-4775-8F65-B54363B4D468}"/>
                    </a:ext>
                  </a:extLst>
                </p:cNvPr>
                <p:cNvPicPr/>
                <p:nvPr/>
              </p:nvPicPr>
              <p:blipFill>
                <a:blip r:embed="rId19"/>
                <a:stretch>
                  <a:fillRect/>
                </a:stretch>
              </p:blipFill>
              <p:spPr>
                <a:xfrm>
                  <a:off x="4740240" y="5888787"/>
                  <a:ext cx="10368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1" name="筆跡 40">
                  <a:extLst>
                    <a:ext uri="{FF2B5EF4-FFF2-40B4-BE49-F238E27FC236}">
                      <a16:creationId xmlns:a16="http://schemas.microsoft.com/office/drawing/2014/main" id="{9A9B2912-4673-43A4-8453-2E39A4AC65E9}"/>
                    </a:ext>
                  </a:extLst>
                </p14:cNvPr>
                <p14:cNvContentPartPr/>
                <p14:nvPr/>
              </p14:nvContentPartPr>
              <p14:xfrm>
                <a:off x="4927800" y="4919307"/>
                <a:ext cx="198000" cy="135720"/>
              </p14:xfrm>
            </p:contentPart>
          </mc:Choice>
          <mc:Fallback xmlns="">
            <p:pic>
              <p:nvPicPr>
                <p:cNvPr id="41" name="筆跡 40">
                  <a:extLst>
                    <a:ext uri="{FF2B5EF4-FFF2-40B4-BE49-F238E27FC236}">
                      <a16:creationId xmlns:a16="http://schemas.microsoft.com/office/drawing/2014/main" id="{9A9B2912-4673-43A4-8453-2E39A4AC65E9}"/>
                    </a:ext>
                  </a:extLst>
                </p:cNvPr>
                <p:cNvPicPr/>
                <p:nvPr/>
              </p:nvPicPr>
              <p:blipFill>
                <a:blip r:embed="rId21"/>
                <a:stretch>
                  <a:fillRect/>
                </a:stretch>
              </p:blipFill>
              <p:spPr>
                <a:xfrm>
                  <a:off x="4918800" y="4910667"/>
                  <a:ext cx="21564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2" name="筆跡 41">
                  <a:extLst>
                    <a:ext uri="{FF2B5EF4-FFF2-40B4-BE49-F238E27FC236}">
                      <a16:creationId xmlns:a16="http://schemas.microsoft.com/office/drawing/2014/main" id="{B2344CB0-5DC2-440F-9535-256319D15C1D}"/>
                    </a:ext>
                  </a:extLst>
                </p14:cNvPr>
                <p14:cNvContentPartPr/>
                <p14:nvPr/>
              </p14:nvContentPartPr>
              <p14:xfrm>
                <a:off x="4978920" y="5043147"/>
                <a:ext cx="360" cy="462240"/>
              </p14:xfrm>
            </p:contentPart>
          </mc:Choice>
          <mc:Fallback xmlns="">
            <p:pic>
              <p:nvPicPr>
                <p:cNvPr id="42" name="筆跡 41">
                  <a:extLst>
                    <a:ext uri="{FF2B5EF4-FFF2-40B4-BE49-F238E27FC236}">
                      <a16:creationId xmlns:a16="http://schemas.microsoft.com/office/drawing/2014/main" id="{B2344CB0-5DC2-440F-9535-256319D15C1D}"/>
                    </a:ext>
                  </a:extLst>
                </p:cNvPr>
                <p:cNvPicPr/>
                <p:nvPr/>
              </p:nvPicPr>
              <p:blipFill>
                <a:blip r:embed="rId23"/>
                <a:stretch>
                  <a:fillRect/>
                </a:stretch>
              </p:blipFill>
              <p:spPr>
                <a:xfrm>
                  <a:off x="4970280" y="5034147"/>
                  <a:ext cx="18000" cy="479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3" name="筆跡 42">
                  <a:extLst>
                    <a:ext uri="{FF2B5EF4-FFF2-40B4-BE49-F238E27FC236}">
                      <a16:creationId xmlns:a16="http://schemas.microsoft.com/office/drawing/2014/main" id="{08A17B1C-0B06-41B2-BCBB-F13C864283AC}"/>
                    </a:ext>
                  </a:extLst>
                </p14:cNvPr>
                <p14:cNvContentPartPr/>
                <p14:nvPr/>
              </p14:nvContentPartPr>
              <p14:xfrm>
                <a:off x="5127240" y="5002467"/>
                <a:ext cx="109800" cy="371520"/>
              </p14:xfrm>
            </p:contentPart>
          </mc:Choice>
          <mc:Fallback xmlns="">
            <p:pic>
              <p:nvPicPr>
                <p:cNvPr id="43" name="筆跡 42">
                  <a:extLst>
                    <a:ext uri="{FF2B5EF4-FFF2-40B4-BE49-F238E27FC236}">
                      <a16:creationId xmlns:a16="http://schemas.microsoft.com/office/drawing/2014/main" id="{08A17B1C-0B06-41B2-BCBB-F13C864283AC}"/>
                    </a:ext>
                  </a:extLst>
                </p:cNvPr>
                <p:cNvPicPr/>
                <p:nvPr/>
              </p:nvPicPr>
              <p:blipFill>
                <a:blip r:embed="rId25"/>
                <a:stretch>
                  <a:fillRect/>
                </a:stretch>
              </p:blipFill>
              <p:spPr>
                <a:xfrm>
                  <a:off x="5118600" y="4993827"/>
                  <a:ext cx="12744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4" name="筆跡 43">
                  <a:extLst>
                    <a:ext uri="{FF2B5EF4-FFF2-40B4-BE49-F238E27FC236}">
                      <a16:creationId xmlns:a16="http://schemas.microsoft.com/office/drawing/2014/main" id="{38EA8B0A-DB97-4FCF-9EEA-0A757D013FE6}"/>
                    </a:ext>
                  </a:extLst>
                </p14:cNvPr>
                <p14:cNvContentPartPr/>
                <p14:nvPr/>
              </p14:nvContentPartPr>
              <p14:xfrm>
                <a:off x="5308320" y="5058267"/>
                <a:ext cx="360" cy="254520"/>
              </p14:xfrm>
            </p:contentPart>
          </mc:Choice>
          <mc:Fallback xmlns="">
            <p:pic>
              <p:nvPicPr>
                <p:cNvPr id="44" name="筆跡 43">
                  <a:extLst>
                    <a:ext uri="{FF2B5EF4-FFF2-40B4-BE49-F238E27FC236}">
                      <a16:creationId xmlns:a16="http://schemas.microsoft.com/office/drawing/2014/main" id="{38EA8B0A-DB97-4FCF-9EEA-0A757D013FE6}"/>
                    </a:ext>
                  </a:extLst>
                </p:cNvPr>
                <p:cNvPicPr/>
                <p:nvPr/>
              </p:nvPicPr>
              <p:blipFill>
                <a:blip r:embed="rId27"/>
                <a:stretch>
                  <a:fillRect/>
                </a:stretch>
              </p:blipFill>
              <p:spPr>
                <a:xfrm>
                  <a:off x="5299680" y="5049627"/>
                  <a:ext cx="1800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5" name="筆跡 44">
                  <a:extLst>
                    <a:ext uri="{FF2B5EF4-FFF2-40B4-BE49-F238E27FC236}">
                      <a16:creationId xmlns:a16="http://schemas.microsoft.com/office/drawing/2014/main" id="{CD316E35-2638-4494-BA56-CD36EA4407FD}"/>
                    </a:ext>
                  </a:extLst>
                </p14:cNvPr>
                <p14:cNvContentPartPr/>
                <p14:nvPr/>
              </p14:nvContentPartPr>
              <p14:xfrm>
                <a:off x="5372760" y="4912107"/>
                <a:ext cx="87120" cy="302400"/>
              </p14:xfrm>
            </p:contentPart>
          </mc:Choice>
          <mc:Fallback xmlns="">
            <p:pic>
              <p:nvPicPr>
                <p:cNvPr id="45" name="筆跡 44">
                  <a:extLst>
                    <a:ext uri="{FF2B5EF4-FFF2-40B4-BE49-F238E27FC236}">
                      <a16:creationId xmlns:a16="http://schemas.microsoft.com/office/drawing/2014/main" id="{CD316E35-2638-4494-BA56-CD36EA4407FD}"/>
                    </a:ext>
                  </a:extLst>
                </p:cNvPr>
                <p:cNvPicPr/>
                <p:nvPr/>
              </p:nvPicPr>
              <p:blipFill>
                <a:blip r:embed="rId29"/>
                <a:stretch>
                  <a:fillRect/>
                </a:stretch>
              </p:blipFill>
              <p:spPr>
                <a:xfrm>
                  <a:off x="5363760" y="4903467"/>
                  <a:ext cx="10476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6" name="筆跡 45">
                  <a:extLst>
                    <a:ext uri="{FF2B5EF4-FFF2-40B4-BE49-F238E27FC236}">
                      <a16:creationId xmlns:a16="http://schemas.microsoft.com/office/drawing/2014/main" id="{46DD2757-CA0F-4918-9B5F-B63E6B2D1988}"/>
                    </a:ext>
                  </a:extLst>
                </p14:cNvPr>
                <p14:cNvContentPartPr/>
                <p14:nvPr/>
              </p14:nvContentPartPr>
              <p14:xfrm>
                <a:off x="5551320" y="4761987"/>
                <a:ext cx="111600" cy="84960"/>
              </p14:xfrm>
            </p:contentPart>
          </mc:Choice>
          <mc:Fallback xmlns="">
            <p:pic>
              <p:nvPicPr>
                <p:cNvPr id="46" name="筆跡 45">
                  <a:extLst>
                    <a:ext uri="{FF2B5EF4-FFF2-40B4-BE49-F238E27FC236}">
                      <a16:creationId xmlns:a16="http://schemas.microsoft.com/office/drawing/2014/main" id="{46DD2757-CA0F-4918-9B5F-B63E6B2D1988}"/>
                    </a:ext>
                  </a:extLst>
                </p:cNvPr>
                <p:cNvPicPr/>
                <p:nvPr/>
              </p:nvPicPr>
              <p:blipFill>
                <a:blip r:embed="rId31"/>
                <a:stretch>
                  <a:fillRect/>
                </a:stretch>
              </p:blipFill>
              <p:spPr>
                <a:xfrm>
                  <a:off x="5542320" y="4753347"/>
                  <a:ext cx="12924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7" name="筆跡 46">
                  <a:extLst>
                    <a:ext uri="{FF2B5EF4-FFF2-40B4-BE49-F238E27FC236}">
                      <a16:creationId xmlns:a16="http://schemas.microsoft.com/office/drawing/2014/main" id="{B4FFE3D6-F87C-4B0D-BB0E-2533896B9AD2}"/>
                    </a:ext>
                  </a:extLst>
                </p14:cNvPr>
                <p14:cNvContentPartPr/>
                <p14:nvPr/>
              </p14:nvContentPartPr>
              <p14:xfrm>
                <a:off x="5552400" y="4825347"/>
                <a:ext cx="101880" cy="111960"/>
              </p14:xfrm>
            </p:contentPart>
          </mc:Choice>
          <mc:Fallback xmlns="">
            <p:pic>
              <p:nvPicPr>
                <p:cNvPr id="47" name="筆跡 46">
                  <a:extLst>
                    <a:ext uri="{FF2B5EF4-FFF2-40B4-BE49-F238E27FC236}">
                      <a16:creationId xmlns:a16="http://schemas.microsoft.com/office/drawing/2014/main" id="{B4FFE3D6-F87C-4B0D-BB0E-2533896B9AD2}"/>
                    </a:ext>
                  </a:extLst>
                </p:cNvPr>
                <p:cNvPicPr/>
                <p:nvPr/>
              </p:nvPicPr>
              <p:blipFill>
                <a:blip r:embed="rId33"/>
                <a:stretch>
                  <a:fillRect/>
                </a:stretch>
              </p:blipFill>
              <p:spPr>
                <a:xfrm>
                  <a:off x="5543400" y="4816707"/>
                  <a:ext cx="11952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8" name="筆跡 47">
                  <a:extLst>
                    <a:ext uri="{FF2B5EF4-FFF2-40B4-BE49-F238E27FC236}">
                      <a16:creationId xmlns:a16="http://schemas.microsoft.com/office/drawing/2014/main" id="{2AA5F5E9-A317-4B36-B5A7-04A38124757C}"/>
                    </a:ext>
                  </a:extLst>
                </p14:cNvPr>
                <p14:cNvContentPartPr/>
                <p14:nvPr/>
              </p14:nvContentPartPr>
              <p14:xfrm>
                <a:off x="5724120" y="4610067"/>
                <a:ext cx="77040" cy="303120"/>
              </p14:xfrm>
            </p:contentPart>
          </mc:Choice>
          <mc:Fallback xmlns="">
            <p:pic>
              <p:nvPicPr>
                <p:cNvPr id="48" name="筆跡 47">
                  <a:extLst>
                    <a:ext uri="{FF2B5EF4-FFF2-40B4-BE49-F238E27FC236}">
                      <a16:creationId xmlns:a16="http://schemas.microsoft.com/office/drawing/2014/main" id="{2AA5F5E9-A317-4B36-B5A7-04A38124757C}"/>
                    </a:ext>
                  </a:extLst>
                </p:cNvPr>
                <p:cNvPicPr/>
                <p:nvPr/>
              </p:nvPicPr>
              <p:blipFill>
                <a:blip r:embed="rId35"/>
                <a:stretch>
                  <a:fillRect/>
                </a:stretch>
              </p:blipFill>
              <p:spPr>
                <a:xfrm>
                  <a:off x="5715480" y="4601067"/>
                  <a:ext cx="9468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9" name="筆跡 48">
                  <a:extLst>
                    <a:ext uri="{FF2B5EF4-FFF2-40B4-BE49-F238E27FC236}">
                      <a16:creationId xmlns:a16="http://schemas.microsoft.com/office/drawing/2014/main" id="{445D38C8-55DB-471D-A287-EF70DCF1A93D}"/>
                    </a:ext>
                  </a:extLst>
                </p14:cNvPr>
                <p14:cNvContentPartPr/>
                <p14:nvPr/>
              </p14:nvContentPartPr>
              <p14:xfrm>
                <a:off x="5885040" y="4378947"/>
                <a:ext cx="9000" cy="314280"/>
              </p14:xfrm>
            </p:contentPart>
          </mc:Choice>
          <mc:Fallback xmlns="">
            <p:pic>
              <p:nvPicPr>
                <p:cNvPr id="49" name="筆跡 48">
                  <a:extLst>
                    <a:ext uri="{FF2B5EF4-FFF2-40B4-BE49-F238E27FC236}">
                      <a16:creationId xmlns:a16="http://schemas.microsoft.com/office/drawing/2014/main" id="{445D38C8-55DB-471D-A287-EF70DCF1A93D}"/>
                    </a:ext>
                  </a:extLst>
                </p:cNvPr>
                <p:cNvPicPr/>
                <p:nvPr/>
              </p:nvPicPr>
              <p:blipFill>
                <a:blip r:embed="rId37"/>
                <a:stretch>
                  <a:fillRect/>
                </a:stretch>
              </p:blipFill>
              <p:spPr>
                <a:xfrm>
                  <a:off x="5876040" y="4370307"/>
                  <a:ext cx="2664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0" name="筆跡 49">
                  <a:extLst>
                    <a:ext uri="{FF2B5EF4-FFF2-40B4-BE49-F238E27FC236}">
                      <a16:creationId xmlns:a16="http://schemas.microsoft.com/office/drawing/2014/main" id="{D506DC8D-E313-450E-A1B1-7F1D8E2818E3}"/>
                    </a:ext>
                  </a:extLst>
                </p14:cNvPr>
                <p14:cNvContentPartPr/>
                <p14:nvPr/>
              </p14:nvContentPartPr>
              <p14:xfrm>
                <a:off x="5910600" y="4823547"/>
                <a:ext cx="9000" cy="56160"/>
              </p14:xfrm>
            </p:contentPart>
          </mc:Choice>
          <mc:Fallback xmlns="">
            <p:pic>
              <p:nvPicPr>
                <p:cNvPr id="50" name="筆跡 49">
                  <a:extLst>
                    <a:ext uri="{FF2B5EF4-FFF2-40B4-BE49-F238E27FC236}">
                      <a16:creationId xmlns:a16="http://schemas.microsoft.com/office/drawing/2014/main" id="{D506DC8D-E313-450E-A1B1-7F1D8E2818E3}"/>
                    </a:ext>
                  </a:extLst>
                </p:cNvPr>
                <p:cNvPicPr/>
                <p:nvPr/>
              </p:nvPicPr>
              <p:blipFill>
                <a:blip r:embed="rId39"/>
                <a:stretch>
                  <a:fillRect/>
                </a:stretch>
              </p:blipFill>
              <p:spPr>
                <a:xfrm>
                  <a:off x="5901600" y="4814907"/>
                  <a:ext cx="266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1" name="筆跡 50">
                  <a:extLst>
                    <a:ext uri="{FF2B5EF4-FFF2-40B4-BE49-F238E27FC236}">
                      <a16:creationId xmlns:a16="http://schemas.microsoft.com/office/drawing/2014/main" id="{DB8C42A5-275A-4825-8BDD-D9A6CF0C5398}"/>
                    </a:ext>
                  </a:extLst>
                </p14:cNvPr>
                <p14:cNvContentPartPr/>
                <p14:nvPr/>
              </p14:nvContentPartPr>
              <p14:xfrm>
                <a:off x="5972520" y="4533027"/>
                <a:ext cx="136080" cy="221760"/>
              </p14:xfrm>
            </p:contentPart>
          </mc:Choice>
          <mc:Fallback xmlns="">
            <p:pic>
              <p:nvPicPr>
                <p:cNvPr id="51" name="筆跡 50">
                  <a:extLst>
                    <a:ext uri="{FF2B5EF4-FFF2-40B4-BE49-F238E27FC236}">
                      <a16:creationId xmlns:a16="http://schemas.microsoft.com/office/drawing/2014/main" id="{DB8C42A5-275A-4825-8BDD-D9A6CF0C5398}"/>
                    </a:ext>
                  </a:extLst>
                </p:cNvPr>
                <p:cNvPicPr/>
                <p:nvPr/>
              </p:nvPicPr>
              <p:blipFill>
                <a:blip r:embed="rId41"/>
                <a:stretch>
                  <a:fillRect/>
                </a:stretch>
              </p:blipFill>
              <p:spPr>
                <a:xfrm>
                  <a:off x="5963880" y="4524027"/>
                  <a:ext cx="15372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2" name="筆跡 51">
                  <a:extLst>
                    <a:ext uri="{FF2B5EF4-FFF2-40B4-BE49-F238E27FC236}">
                      <a16:creationId xmlns:a16="http://schemas.microsoft.com/office/drawing/2014/main" id="{4ED5291B-5113-46DE-B127-F10E247C54F9}"/>
                    </a:ext>
                  </a:extLst>
                </p14:cNvPr>
                <p14:cNvContentPartPr/>
                <p14:nvPr/>
              </p14:nvContentPartPr>
              <p14:xfrm>
                <a:off x="6178800" y="4392267"/>
                <a:ext cx="48600" cy="518040"/>
              </p14:xfrm>
            </p:contentPart>
          </mc:Choice>
          <mc:Fallback xmlns="">
            <p:pic>
              <p:nvPicPr>
                <p:cNvPr id="52" name="筆跡 51">
                  <a:extLst>
                    <a:ext uri="{FF2B5EF4-FFF2-40B4-BE49-F238E27FC236}">
                      <a16:creationId xmlns:a16="http://schemas.microsoft.com/office/drawing/2014/main" id="{4ED5291B-5113-46DE-B127-F10E247C54F9}"/>
                    </a:ext>
                  </a:extLst>
                </p:cNvPr>
                <p:cNvPicPr/>
                <p:nvPr/>
              </p:nvPicPr>
              <p:blipFill>
                <a:blip r:embed="rId43"/>
                <a:stretch>
                  <a:fillRect/>
                </a:stretch>
              </p:blipFill>
              <p:spPr>
                <a:xfrm>
                  <a:off x="6170160" y="4383627"/>
                  <a:ext cx="66240" cy="535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4" name="筆跡 53">
                  <a:extLst>
                    <a:ext uri="{FF2B5EF4-FFF2-40B4-BE49-F238E27FC236}">
                      <a16:creationId xmlns:a16="http://schemas.microsoft.com/office/drawing/2014/main" id="{2BDE48F3-54FF-4E1D-8092-04E79B7E4D4C}"/>
                    </a:ext>
                  </a:extLst>
                </p14:cNvPr>
                <p14:cNvContentPartPr/>
                <p14:nvPr/>
              </p14:nvContentPartPr>
              <p14:xfrm>
                <a:off x="3647640" y="6072747"/>
                <a:ext cx="1044000" cy="38880"/>
              </p14:xfrm>
            </p:contentPart>
          </mc:Choice>
          <mc:Fallback xmlns="">
            <p:pic>
              <p:nvPicPr>
                <p:cNvPr id="54" name="筆跡 53">
                  <a:extLst>
                    <a:ext uri="{FF2B5EF4-FFF2-40B4-BE49-F238E27FC236}">
                      <a16:creationId xmlns:a16="http://schemas.microsoft.com/office/drawing/2014/main" id="{2BDE48F3-54FF-4E1D-8092-04E79B7E4D4C}"/>
                    </a:ext>
                  </a:extLst>
                </p:cNvPr>
                <p:cNvPicPr/>
                <p:nvPr/>
              </p:nvPicPr>
              <p:blipFill>
                <a:blip r:embed="rId45"/>
                <a:stretch>
                  <a:fillRect/>
                </a:stretch>
              </p:blipFill>
              <p:spPr>
                <a:xfrm>
                  <a:off x="3639000" y="6064107"/>
                  <a:ext cx="106164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6" name="筆跡 55">
                  <a:extLst>
                    <a:ext uri="{FF2B5EF4-FFF2-40B4-BE49-F238E27FC236}">
                      <a16:creationId xmlns:a16="http://schemas.microsoft.com/office/drawing/2014/main" id="{E7CEF8E1-C23D-4D9F-AE4F-8F9A0AAE034B}"/>
                    </a:ext>
                  </a:extLst>
                </p14:cNvPr>
                <p14:cNvContentPartPr/>
                <p14:nvPr/>
              </p14:nvContentPartPr>
              <p14:xfrm>
                <a:off x="3647640" y="5978427"/>
                <a:ext cx="90360" cy="217800"/>
              </p14:xfrm>
            </p:contentPart>
          </mc:Choice>
          <mc:Fallback xmlns="">
            <p:pic>
              <p:nvPicPr>
                <p:cNvPr id="56" name="筆跡 55">
                  <a:extLst>
                    <a:ext uri="{FF2B5EF4-FFF2-40B4-BE49-F238E27FC236}">
                      <a16:creationId xmlns:a16="http://schemas.microsoft.com/office/drawing/2014/main" id="{E7CEF8E1-C23D-4D9F-AE4F-8F9A0AAE034B}"/>
                    </a:ext>
                  </a:extLst>
                </p:cNvPr>
                <p:cNvPicPr/>
                <p:nvPr/>
              </p:nvPicPr>
              <p:blipFill>
                <a:blip r:embed="rId47"/>
                <a:stretch>
                  <a:fillRect/>
                </a:stretch>
              </p:blipFill>
              <p:spPr>
                <a:xfrm>
                  <a:off x="3638640" y="5969787"/>
                  <a:ext cx="108000" cy="235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
            <p14:nvContentPartPr>
              <p14:cNvPr id="57" name="筆跡 56">
                <a:extLst>
                  <a:ext uri="{FF2B5EF4-FFF2-40B4-BE49-F238E27FC236}">
                    <a16:creationId xmlns:a16="http://schemas.microsoft.com/office/drawing/2014/main" id="{20459D83-0B94-4F8D-AB11-ED10DA790C52}"/>
                  </a:ext>
                </a:extLst>
              </p14:cNvPr>
              <p14:cNvContentPartPr/>
              <p14:nvPr/>
            </p14:nvContentPartPr>
            <p14:xfrm>
              <a:off x="3324720" y="5878347"/>
              <a:ext cx="30240" cy="212040"/>
            </p14:xfrm>
          </p:contentPart>
        </mc:Choice>
        <mc:Fallback xmlns="">
          <p:pic>
            <p:nvPicPr>
              <p:cNvPr id="57" name="筆跡 56">
                <a:extLst>
                  <a:ext uri="{FF2B5EF4-FFF2-40B4-BE49-F238E27FC236}">
                    <a16:creationId xmlns:a16="http://schemas.microsoft.com/office/drawing/2014/main" id="{20459D83-0B94-4F8D-AB11-ED10DA790C52}"/>
                  </a:ext>
                </a:extLst>
              </p:cNvPr>
              <p:cNvPicPr/>
              <p:nvPr/>
            </p:nvPicPr>
            <p:blipFill>
              <a:blip r:embed="rId49"/>
              <a:stretch>
                <a:fillRect/>
              </a:stretch>
            </p:blipFill>
            <p:spPr>
              <a:xfrm>
                <a:off x="3316080" y="5869707"/>
                <a:ext cx="4788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9" name="筆跡 58">
                <a:extLst>
                  <a:ext uri="{FF2B5EF4-FFF2-40B4-BE49-F238E27FC236}">
                    <a16:creationId xmlns:a16="http://schemas.microsoft.com/office/drawing/2014/main" id="{374E6577-43EC-45E9-956D-C345EFED64D1}"/>
                  </a:ext>
                </a:extLst>
              </p14:cNvPr>
              <p14:cNvContentPartPr/>
              <p14:nvPr/>
            </p14:nvContentPartPr>
            <p14:xfrm>
              <a:off x="5521800" y="5960787"/>
              <a:ext cx="224280" cy="272160"/>
            </p14:xfrm>
          </p:contentPart>
        </mc:Choice>
        <mc:Fallback xmlns="">
          <p:pic>
            <p:nvPicPr>
              <p:cNvPr id="59" name="筆跡 58">
                <a:extLst>
                  <a:ext uri="{FF2B5EF4-FFF2-40B4-BE49-F238E27FC236}">
                    <a16:creationId xmlns:a16="http://schemas.microsoft.com/office/drawing/2014/main" id="{374E6577-43EC-45E9-956D-C345EFED64D1}"/>
                  </a:ext>
                </a:extLst>
              </p:cNvPr>
              <p:cNvPicPr/>
              <p:nvPr/>
            </p:nvPicPr>
            <p:blipFill>
              <a:blip r:embed="rId51"/>
              <a:stretch>
                <a:fillRect/>
              </a:stretch>
            </p:blipFill>
            <p:spPr>
              <a:xfrm>
                <a:off x="5513160" y="5951787"/>
                <a:ext cx="241920" cy="289800"/>
              </a:xfrm>
              <a:prstGeom prst="rect">
                <a:avLst/>
              </a:prstGeom>
            </p:spPr>
          </p:pic>
        </mc:Fallback>
      </mc:AlternateContent>
      <p:grpSp>
        <p:nvGrpSpPr>
          <p:cNvPr id="67" name="群組 66">
            <a:extLst>
              <a:ext uri="{FF2B5EF4-FFF2-40B4-BE49-F238E27FC236}">
                <a16:creationId xmlns:a16="http://schemas.microsoft.com/office/drawing/2014/main" id="{C21F6B6D-DD4C-4B52-AC1B-25CB3068F01A}"/>
              </a:ext>
            </a:extLst>
          </p:cNvPr>
          <p:cNvGrpSpPr/>
          <p:nvPr/>
        </p:nvGrpSpPr>
        <p:grpSpPr>
          <a:xfrm>
            <a:off x="5657160" y="5246907"/>
            <a:ext cx="514800" cy="541440"/>
            <a:chOff x="5657160" y="5246907"/>
            <a:chExt cx="514800" cy="541440"/>
          </a:xfrm>
        </p:grpSpPr>
        <mc:AlternateContent xmlns:mc="http://schemas.openxmlformats.org/markup-compatibility/2006" xmlns:p14="http://schemas.microsoft.com/office/powerpoint/2010/main">
          <mc:Choice Requires="p14">
            <p:contentPart p14:bwMode="auto" r:id="rId52">
              <p14:nvContentPartPr>
                <p14:cNvPr id="60" name="筆跡 59">
                  <a:extLst>
                    <a:ext uri="{FF2B5EF4-FFF2-40B4-BE49-F238E27FC236}">
                      <a16:creationId xmlns:a16="http://schemas.microsoft.com/office/drawing/2014/main" id="{81722D69-B308-46FF-945F-84C9FFA6ED43}"/>
                    </a:ext>
                  </a:extLst>
                </p14:cNvPr>
                <p14:cNvContentPartPr/>
                <p14:nvPr/>
              </p14:nvContentPartPr>
              <p14:xfrm>
                <a:off x="5680560" y="5770707"/>
                <a:ext cx="3600" cy="17640"/>
              </p14:xfrm>
            </p:contentPart>
          </mc:Choice>
          <mc:Fallback xmlns="">
            <p:pic>
              <p:nvPicPr>
                <p:cNvPr id="60" name="筆跡 59">
                  <a:extLst>
                    <a:ext uri="{FF2B5EF4-FFF2-40B4-BE49-F238E27FC236}">
                      <a16:creationId xmlns:a16="http://schemas.microsoft.com/office/drawing/2014/main" id="{81722D69-B308-46FF-945F-84C9FFA6ED43}"/>
                    </a:ext>
                  </a:extLst>
                </p:cNvPr>
                <p:cNvPicPr/>
                <p:nvPr/>
              </p:nvPicPr>
              <p:blipFill>
                <a:blip r:embed="rId53"/>
                <a:stretch>
                  <a:fillRect/>
                </a:stretch>
              </p:blipFill>
              <p:spPr>
                <a:xfrm>
                  <a:off x="5671920" y="5761707"/>
                  <a:ext cx="212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1" name="筆跡 60">
                  <a:extLst>
                    <a:ext uri="{FF2B5EF4-FFF2-40B4-BE49-F238E27FC236}">
                      <a16:creationId xmlns:a16="http://schemas.microsoft.com/office/drawing/2014/main" id="{D0CAE146-8F9F-4B44-B6DA-A96B098420B8}"/>
                    </a:ext>
                  </a:extLst>
                </p14:cNvPr>
                <p14:cNvContentPartPr/>
                <p14:nvPr/>
              </p14:nvContentPartPr>
              <p14:xfrm>
                <a:off x="5678400" y="5310627"/>
                <a:ext cx="165960" cy="108000"/>
              </p14:xfrm>
            </p:contentPart>
          </mc:Choice>
          <mc:Fallback xmlns="">
            <p:pic>
              <p:nvPicPr>
                <p:cNvPr id="61" name="筆跡 60">
                  <a:extLst>
                    <a:ext uri="{FF2B5EF4-FFF2-40B4-BE49-F238E27FC236}">
                      <a16:creationId xmlns:a16="http://schemas.microsoft.com/office/drawing/2014/main" id="{D0CAE146-8F9F-4B44-B6DA-A96B098420B8}"/>
                    </a:ext>
                  </a:extLst>
                </p:cNvPr>
                <p:cNvPicPr/>
                <p:nvPr/>
              </p:nvPicPr>
              <p:blipFill>
                <a:blip r:embed="rId55"/>
                <a:stretch>
                  <a:fillRect/>
                </a:stretch>
              </p:blipFill>
              <p:spPr>
                <a:xfrm>
                  <a:off x="5669760" y="5301627"/>
                  <a:ext cx="18360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2" name="筆跡 61">
                  <a:extLst>
                    <a:ext uri="{FF2B5EF4-FFF2-40B4-BE49-F238E27FC236}">
                      <a16:creationId xmlns:a16="http://schemas.microsoft.com/office/drawing/2014/main" id="{D15EC574-D5E2-4D22-A196-15CC75730EF1}"/>
                    </a:ext>
                  </a:extLst>
                </p14:cNvPr>
                <p14:cNvContentPartPr/>
                <p14:nvPr/>
              </p14:nvContentPartPr>
              <p14:xfrm>
                <a:off x="5657160" y="5410707"/>
                <a:ext cx="19440" cy="320040"/>
              </p14:xfrm>
            </p:contentPart>
          </mc:Choice>
          <mc:Fallback xmlns="">
            <p:pic>
              <p:nvPicPr>
                <p:cNvPr id="62" name="筆跡 61">
                  <a:extLst>
                    <a:ext uri="{FF2B5EF4-FFF2-40B4-BE49-F238E27FC236}">
                      <a16:creationId xmlns:a16="http://schemas.microsoft.com/office/drawing/2014/main" id="{D15EC574-D5E2-4D22-A196-15CC75730EF1}"/>
                    </a:ext>
                  </a:extLst>
                </p:cNvPr>
                <p:cNvPicPr/>
                <p:nvPr/>
              </p:nvPicPr>
              <p:blipFill>
                <a:blip r:embed="rId57"/>
                <a:stretch>
                  <a:fillRect/>
                </a:stretch>
              </p:blipFill>
              <p:spPr>
                <a:xfrm>
                  <a:off x="5648160" y="5401707"/>
                  <a:ext cx="3708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3" name="筆跡 62">
                  <a:extLst>
                    <a:ext uri="{FF2B5EF4-FFF2-40B4-BE49-F238E27FC236}">
                      <a16:creationId xmlns:a16="http://schemas.microsoft.com/office/drawing/2014/main" id="{3E678EA4-2B2E-4BBF-B94E-D53922DA5AFD}"/>
                    </a:ext>
                  </a:extLst>
                </p14:cNvPr>
                <p14:cNvContentPartPr/>
                <p14:nvPr/>
              </p14:nvContentPartPr>
              <p14:xfrm>
                <a:off x="5838960" y="5358867"/>
                <a:ext cx="79200" cy="337680"/>
              </p14:xfrm>
            </p:contentPart>
          </mc:Choice>
          <mc:Fallback xmlns="">
            <p:pic>
              <p:nvPicPr>
                <p:cNvPr id="63" name="筆跡 62">
                  <a:extLst>
                    <a:ext uri="{FF2B5EF4-FFF2-40B4-BE49-F238E27FC236}">
                      <a16:creationId xmlns:a16="http://schemas.microsoft.com/office/drawing/2014/main" id="{3E678EA4-2B2E-4BBF-B94E-D53922DA5AFD}"/>
                    </a:ext>
                  </a:extLst>
                </p:cNvPr>
                <p:cNvPicPr/>
                <p:nvPr/>
              </p:nvPicPr>
              <p:blipFill>
                <a:blip r:embed="rId59"/>
                <a:stretch>
                  <a:fillRect/>
                </a:stretch>
              </p:blipFill>
              <p:spPr>
                <a:xfrm>
                  <a:off x="5830320" y="5349867"/>
                  <a:ext cx="9684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4" name="筆跡 63">
                  <a:extLst>
                    <a:ext uri="{FF2B5EF4-FFF2-40B4-BE49-F238E27FC236}">
                      <a16:creationId xmlns:a16="http://schemas.microsoft.com/office/drawing/2014/main" id="{E470464F-9049-4B78-8682-9990297AFC11}"/>
                    </a:ext>
                  </a:extLst>
                </p14:cNvPr>
                <p14:cNvContentPartPr/>
                <p14:nvPr/>
              </p14:nvContentPartPr>
              <p14:xfrm>
                <a:off x="5982240" y="5431947"/>
                <a:ext cx="106200" cy="97920"/>
              </p14:xfrm>
            </p:contentPart>
          </mc:Choice>
          <mc:Fallback xmlns="">
            <p:pic>
              <p:nvPicPr>
                <p:cNvPr id="64" name="筆跡 63">
                  <a:extLst>
                    <a:ext uri="{FF2B5EF4-FFF2-40B4-BE49-F238E27FC236}">
                      <a16:creationId xmlns:a16="http://schemas.microsoft.com/office/drawing/2014/main" id="{E470464F-9049-4B78-8682-9990297AFC11}"/>
                    </a:ext>
                  </a:extLst>
                </p:cNvPr>
                <p:cNvPicPr/>
                <p:nvPr/>
              </p:nvPicPr>
              <p:blipFill>
                <a:blip r:embed="rId61"/>
                <a:stretch>
                  <a:fillRect/>
                </a:stretch>
              </p:blipFill>
              <p:spPr>
                <a:xfrm>
                  <a:off x="5973240" y="5422947"/>
                  <a:ext cx="12384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5" name="筆跡 64">
                  <a:extLst>
                    <a:ext uri="{FF2B5EF4-FFF2-40B4-BE49-F238E27FC236}">
                      <a16:creationId xmlns:a16="http://schemas.microsoft.com/office/drawing/2014/main" id="{EB10D71F-1050-465B-92FC-96C02A1DA01E}"/>
                    </a:ext>
                  </a:extLst>
                </p14:cNvPr>
                <p14:cNvContentPartPr/>
                <p14:nvPr/>
              </p14:nvContentPartPr>
              <p14:xfrm>
                <a:off x="6097800" y="5246907"/>
                <a:ext cx="74160" cy="402480"/>
              </p14:xfrm>
            </p:contentPart>
          </mc:Choice>
          <mc:Fallback xmlns="">
            <p:pic>
              <p:nvPicPr>
                <p:cNvPr id="65" name="筆跡 64">
                  <a:extLst>
                    <a:ext uri="{FF2B5EF4-FFF2-40B4-BE49-F238E27FC236}">
                      <a16:creationId xmlns:a16="http://schemas.microsoft.com/office/drawing/2014/main" id="{EB10D71F-1050-465B-92FC-96C02A1DA01E}"/>
                    </a:ext>
                  </a:extLst>
                </p:cNvPr>
                <p:cNvPicPr/>
                <p:nvPr/>
              </p:nvPicPr>
              <p:blipFill>
                <a:blip r:embed="rId63"/>
                <a:stretch>
                  <a:fillRect/>
                </a:stretch>
              </p:blipFill>
              <p:spPr>
                <a:xfrm>
                  <a:off x="6088800" y="5238267"/>
                  <a:ext cx="91800" cy="420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4">
            <p14:nvContentPartPr>
              <p14:cNvPr id="66" name="筆跡 65">
                <a:extLst>
                  <a:ext uri="{FF2B5EF4-FFF2-40B4-BE49-F238E27FC236}">
                    <a16:creationId xmlns:a16="http://schemas.microsoft.com/office/drawing/2014/main" id="{37407DD6-B0B6-41C8-B7FA-86BF666A55F5}"/>
                  </a:ext>
                </a:extLst>
              </p14:cNvPr>
              <p14:cNvContentPartPr/>
              <p14:nvPr/>
            </p14:nvContentPartPr>
            <p14:xfrm>
              <a:off x="6391920" y="5772507"/>
              <a:ext cx="225000" cy="386280"/>
            </p14:xfrm>
          </p:contentPart>
        </mc:Choice>
        <mc:Fallback xmlns="">
          <p:pic>
            <p:nvPicPr>
              <p:cNvPr id="66" name="筆跡 65">
                <a:extLst>
                  <a:ext uri="{FF2B5EF4-FFF2-40B4-BE49-F238E27FC236}">
                    <a16:creationId xmlns:a16="http://schemas.microsoft.com/office/drawing/2014/main" id="{37407DD6-B0B6-41C8-B7FA-86BF666A55F5}"/>
                  </a:ext>
                </a:extLst>
              </p:cNvPr>
              <p:cNvPicPr/>
              <p:nvPr/>
            </p:nvPicPr>
            <p:blipFill>
              <a:blip r:embed="rId65"/>
              <a:stretch>
                <a:fillRect/>
              </a:stretch>
            </p:blipFill>
            <p:spPr>
              <a:xfrm>
                <a:off x="6382920" y="5763507"/>
                <a:ext cx="242640" cy="4039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8" name="筆跡 67">
                <a:extLst>
                  <a:ext uri="{FF2B5EF4-FFF2-40B4-BE49-F238E27FC236}">
                    <a16:creationId xmlns:a16="http://schemas.microsoft.com/office/drawing/2014/main" id="{9F4D1393-ABE2-4B4F-890C-9D72332A76C8}"/>
                  </a:ext>
                </a:extLst>
              </p14:cNvPr>
              <p14:cNvContentPartPr/>
              <p14:nvPr/>
            </p14:nvContentPartPr>
            <p14:xfrm>
              <a:off x="7275360" y="5292987"/>
              <a:ext cx="290880" cy="350280"/>
            </p14:xfrm>
          </p:contentPart>
        </mc:Choice>
        <mc:Fallback xmlns="">
          <p:pic>
            <p:nvPicPr>
              <p:cNvPr id="68" name="筆跡 67">
                <a:extLst>
                  <a:ext uri="{FF2B5EF4-FFF2-40B4-BE49-F238E27FC236}">
                    <a16:creationId xmlns:a16="http://schemas.microsoft.com/office/drawing/2014/main" id="{9F4D1393-ABE2-4B4F-890C-9D72332A76C8}"/>
                  </a:ext>
                </a:extLst>
              </p:cNvPr>
              <p:cNvPicPr/>
              <p:nvPr/>
            </p:nvPicPr>
            <p:blipFill>
              <a:blip r:embed="rId67"/>
              <a:stretch>
                <a:fillRect/>
              </a:stretch>
            </p:blipFill>
            <p:spPr>
              <a:xfrm>
                <a:off x="7266720" y="5283987"/>
                <a:ext cx="308520" cy="367920"/>
              </a:xfrm>
              <a:prstGeom prst="rect">
                <a:avLst/>
              </a:prstGeom>
            </p:spPr>
          </p:pic>
        </mc:Fallback>
      </mc:AlternateContent>
      <p:grpSp>
        <p:nvGrpSpPr>
          <p:cNvPr id="72" name="群組 71">
            <a:extLst>
              <a:ext uri="{FF2B5EF4-FFF2-40B4-BE49-F238E27FC236}">
                <a16:creationId xmlns:a16="http://schemas.microsoft.com/office/drawing/2014/main" id="{75A67F63-7B06-49BD-B624-ADC6D70550B5}"/>
              </a:ext>
            </a:extLst>
          </p:cNvPr>
          <p:cNvGrpSpPr/>
          <p:nvPr/>
        </p:nvGrpSpPr>
        <p:grpSpPr>
          <a:xfrm>
            <a:off x="8119560" y="2486787"/>
            <a:ext cx="806760" cy="959040"/>
            <a:chOff x="8119560" y="2486787"/>
            <a:chExt cx="806760" cy="959040"/>
          </a:xfrm>
        </p:grpSpPr>
        <mc:AlternateContent xmlns:mc="http://schemas.openxmlformats.org/markup-compatibility/2006" xmlns:p14="http://schemas.microsoft.com/office/powerpoint/2010/main">
          <mc:Choice Requires="p14">
            <p:contentPart p14:bwMode="auto" r:id="rId68">
              <p14:nvContentPartPr>
                <p14:cNvPr id="69" name="筆跡 68">
                  <a:extLst>
                    <a:ext uri="{FF2B5EF4-FFF2-40B4-BE49-F238E27FC236}">
                      <a16:creationId xmlns:a16="http://schemas.microsoft.com/office/drawing/2014/main" id="{DF5E30D6-3949-4B69-B8E6-5BFF5D4A8C45}"/>
                    </a:ext>
                  </a:extLst>
                </p14:cNvPr>
                <p14:cNvContentPartPr/>
                <p14:nvPr/>
              </p14:nvContentPartPr>
              <p14:xfrm>
                <a:off x="8119560" y="2969547"/>
                <a:ext cx="374400" cy="476280"/>
              </p14:xfrm>
            </p:contentPart>
          </mc:Choice>
          <mc:Fallback xmlns="">
            <p:pic>
              <p:nvPicPr>
                <p:cNvPr id="69" name="筆跡 68">
                  <a:extLst>
                    <a:ext uri="{FF2B5EF4-FFF2-40B4-BE49-F238E27FC236}">
                      <a16:creationId xmlns:a16="http://schemas.microsoft.com/office/drawing/2014/main" id="{DF5E30D6-3949-4B69-B8E6-5BFF5D4A8C45}"/>
                    </a:ext>
                  </a:extLst>
                </p:cNvPr>
                <p:cNvPicPr/>
                <p:nvPr/>
              </p:nvPicPr>
              <p:blipFill>
                <a:blip r:embed="rId69"/>
                <a:stretch>
                  <a:fillRect/>
                </a:stretch>
              </p:blipFill>
              <p:spPr>
                <a:xfrm>
                  <a:off x="8110920" y="2960907"/>
                  <a:ext cx="392040" cy="4939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0" name="筆跡 69">
                  <a:extLst>
                    <a:ext uri="{FF2B5EF4-FFF2-40B4-BE49-F238E27FC236}">
                      <a16:creationId xmlns:a16="http://schemas.microsoft.com/office/drawing/2014/main" id="{628AD2B5-7CAF-4782-8C3F-F1D7A1E7FC45}"/>
                    </a:ext>
                  </a:extLst>
                </p14:cNvPr>
                <p14:cNvContentPartPr/>
                <p14:nvPr/>
              </p14:nvContentPartPr>
              <p14:xfrm>
                <a:off x="8457600" y="2486787"/>
                <a:ext cx="468720" cy="270000"/>
              </p14:xfrm>
            </p:contentPart>
          </mc:Choice>
          <mc:Fallback xmlns="">
            <p:pic>
              <p:nvPicPr>
                <p:cNvPr id="70" name="筆跡 69">
                  <a:extLst>
                    <a:ext uri="{FF2B5EF4-FFF2-40B4-BE49-F238E27FC236}">
                      <a16:creationId xmlns:a16="http://schemas.microsoft.com/office/drawing/2014/main" id="{628AD2B5-7CAF-4782-8C3F-F1D7A1E7FC45}"/>
                    </a:ext>
                  </a:extLst>
                </p:cNvPr>
                <p:cNvPicPr/>
                <p:nvPr/>
              </p:nvPicPr>
              <p:blipFill>
                <a:blip r:embed="rId71"/>
                <a:stretch>
                  <a:fillRect/>
                </a:stretch>
              </p:blipFill>
              <p:spPr>
                <a:xfrm>
                  <a:off x="8448600" y="2478147"/>
                  <a:ext cx="48636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1" name="筆跡 70">
                  <a:extLst>
                    <a:ext uri="{FF2B5EF4-FFF2-40B4-BE49-F238E27FC236}">
                      <a16:creationId xmlns:a16="http://schemas.microsoft.com/office/drawing/2014/main" id="{FD26C828-D71C-4DA6-8C21-19C6491D2E6F}"/>
                    </a:ext>
                  </a:extLst>
                </p14:cNvPr>
                <p14:cNvContentPartPr/>
                <p14:nvPr/>
              </p14:nvContentPartPr>
              <p14:xfrm>
                <a:off x="8710320" y="2504067"/>
                <a:ext cx="171360" cy="439200"/>
              </p14:xfrm>
            </p:contentPart>
          </mc:Choice>
          <mc:Fallback xmlns="">
            <p:pic>
              <p:nvPicPr>
                <p:cNvPr id="71" name="筆跡 70">
                  <a:extLst>
                    <a:ext uri="{FF2B5EF4-FFF2-40B4-BE49-F238E27FC236}">
                      <a16:creationId xmlns:a16="http://schemas.microsoft.com/office/drawing/2014/main" id="{FD26C828-D71C-4DA6-8C21-19C6491D2E6F}"/>
                    </a:ext>
                  </a:extLst>
                </p:cNvPr>
                <p:cNvPicPr/>
                <p:nvPr/>
              </p:nvPicPr>
              <p:blipFill>
                <a:blip r:embed="rId73"/>
                <a:stretch>
                  <a:fillRect/>
                </a:stretch>
              </p:blipFill>
              <p:spPr>
                <a:xfrm>
                  <a:off x="8701320" y="2495427"/>
                  <a:ext cx="189000" cy="456840"/>
                </a:xfrm>
                <a:prstGeom prst="rect">
                  <a:avLst/>
                </a:prstGeom>
              </p:spPr>
            </p:pic>
          </mc:Fallback>
        </mc:AlternateContent>
      </p:grpSp>
      <p:grpSp>
        <p:nvGrpSpPr>
          <p:cNvPr id="81" name="群組 80">
            <a:extLst>
              <a:ext uri="{FF2B5EF4-FFF2-40B4-BE49-F238E27FC236}">
                <a16:creationId xmlns:a16="http://schemas.microsoft.com/office/drawing/2014/main" id="{5A7E5DB7-4E5B-46C5-8E00-DF8BEBE3B938}"/>
              </a:ext>
            </a:extLst>
          </p:cNvPr>
          <p:cNvGrpSpPr/>
          <p:nvPr/>
        </p:nvGrpSpPr>
        <p:grpSpPr>
          <a:xfrm>
            <a:off x="6952080" y="5786187"/>
            <a:ext cx="269640" cy="962640"/>
            <a:chOff x="6952080" y="5786187"/>
            <a:chExt cx="269640" cy="962640"/>
          </a:xfrm>
        </p:grpSpPr>
        <mc:AlternateContent xmlns:mc="http://schemas.openxmlformats.org/markup-compatibility/2006" xmlns:p14="http://schemas.microsoft.com/office/powerpoint/2010/main">
          <mc:Choice Requires="p14">
            <p:contentPart p14:bwMode="auto" r:id="rId74">
              <p14:nvContentPartPr>
                <p14:cNvPr id="73" name="筆跡 72">
                  <a:extLst>
                    <a:ext uri="{FF2B5EF4-FFF2-40B4-BE49-F238E27FC236}">
                      <a16:creationId xmlns:a16="http://schemas.microsoft.com/office/drawing/2014/main" id="{81F92B0F-CE9D-46BE-992D-EFB2DCDC340D}"/>
                    </a:ext>
                  </a:extLst>
                </p14:cNvPr>
                <p14:cNvContentPartPr/>
                <p14:nvPr/>
              </p14:nvContentPartPr>
              <p14:xfrm>
                <a:off x="7005720" y="6248067"/>
                <a:ext cx="24840" cy="98640"/>
              </p14:xfrm>
            </p:contentPart>
          </mc:Choice>
          <mc:Fallback xmlns="">
            <p:pic>
              <p:nvPicPr>
                <p:cNvPr id="73" name="筆跡 72">
                  <a:extLst>
                    <a:ext uri="{FF2B5EF4-FFF2-40B4-BE49-F238E27FC236}">
                      <a16:creationId xmlns:a16="http://schemas.microsoft.com/office/drawing/2014/main" id="{81F92B0F-CE9D-46BE-992D-EFB2DCDC340D}"/>
                    </a:ext>
                  </a:extLst>
                </p:cNvPr>
                <p:cNvPicPr/>
                <p:nvPr/>
              </p:nvPicPr>
              <p:blipFill>
                <a:blip r:embed="rId75"/>
                <a:stretch>
                  <a:fillRect/>
                </a:stretch>
              </p:blipFill>
              <p:spPr>
                <a:xfrm>
                  <a:off x="6996720" y="6239067"/>
                  <a:ext cx="424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4" name="筆跡 73">
                  <a:extLst>
                    <a:ext uri="{FF2B5EF4-FFF2-40B4-BE49-F238E27FC236}">
                      <a16:creationId xmlns:a16="http://schemas.microsoft.com/office/drawing/2014/main" id="{773CD814-91CA-4839-9167-BF8E23A05BA1}"/>
                    </a:ext>
                  </a:extLst>
                </p14:cNvPr>
                <p14:cNvContentPartPr/>
                <p14:nvPr/>
              </p14:nvContentPartPr>
              <p14:xfrm>
                <a:off x="6953160" y="6538587"/>
                <a:ext cx="70920" cy="210240"/>
              </p14:xfrm>
            </p:contentPart>
          </mc:Choice>
          <mc:Fallback xmlns="">
            <p:pic>
              <p:nvPicPr>
                <p:cNvPr id="74" name="筆跡 73">
                  <a:extLst>
                    <a:ext uri="{FF2B5EF4-FFF2-40B4-BE49-F238E27FC236}">
                      <a16:creationId xmlns:a16="http://schemas.microsoft.com/office/drawing/2014/main" id="{773CD814-91CA-4839-9167-BF8E23A05BA1}"/>
                    </a:ext>
                  </a:extLst>
                </p:cNvPr>
                <p:cNvPicPr/>
                <p:nvPr/>
              </p:nvPicPr>
              <p:blipFill>
                <a:blip r:embed="rId77"/>
                <a:stretch>
                  <a:fillRect/>
                </a:stretch>
              </p:blipFill>
              <p:spPr>
                <a:xfrm>
                  <a:off x="6944520" y="6529947"/>
                  <a:ext cx="8856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5" name="筆跡 74">
                  <a:extLst>
                    <a:ext uri="{FF2B5EF4-FFF2-40B4-BE49-F238E27FC236}">
                      <a16:creationId xmlns:a16="http://schemas.microsoft.com/office/drawing/2014/main" id="{D768EC94-8953-442D-856E-DA362745E7E7}"/>
                    </a:ext>
                  </a:extLst>
                </p14:cNvPr>
                <p14:cNvContentPartPr/>
                <p14:nvPr/>
              </p14:nvContentPartPr>
              <p14:xfrm>
                <a:off x="7074120" y="6705987"/>
                <a:ext cx="5760" cy="6120"/>
              </p14:xfrm>
            </p:contentPart>
          </mc:Choice>
          <mc:Fallback xmlns="">
            <p:pic>
              <p:nvPicPr>
                <p:cNvPr id="75" name="筆跡 74">
                  <a:extLst>
                    <a:ext uri="{FF2B5EF4-FFF2-40B4-BE49-F238E27FC236}">
                      <a16:creationId xmlns:a16="http://schemas.microsoft.com/office/drawing/2014/main" id="{D768EC94-8953-442D-856E-DA362745E7E7}"/>
                    </a:ext>
                  </a:extLst>
                </p:cNvPr>
                <p:cNvPicPr/>
                <p:nvPr/>
              </p:nvPicPr>
              <p:blipFill>
                <a:blip r:embed="rId79"/>
                <a:stretch>
                  <a:fillRect/>
                </a:stretch>
              </p:blipFill>
              <p:spPr>
                <a:xfrm>
                  <a:off x="7065120" y="6697347"/>
                  <a:ext cx="234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6" name="筆跡 75">
                  <a:extLst>
                    <a:ext uri="{FF2B5EF4-FFF2-40B4-BE49-F238E27FC236}">
                      <a16:creationId xmlns:a16="http://schemas.microsoft.com/office/drawing/2014/main" id="{6B6C1D8B-3456-4A68-AE39-B1BCDEB24254}"/>
                    </a:ext>
                  </a:extLst>
                </p14:cNvPr>
                <p14:cNvContentPartPr/>
                <p14:nvPr/>
              </p14:nvContentPartPr>
              <p14:xfrm>
                <a:off x="7095360" y="6478827"/>
                <a:ext cx="66600" cy="240840"/>
              </p14:xfrm>
            </p:contentPart>
          </mc:Choice>
          <mc:Fallback xmlns="">
            <p:pic>
              <p:nvPicPr>
                <p:cNvPr id="76" name="筆跡 75">
                  <a:extLst>
                    <a:ext uri="{FF2B5EF4-FFF2-40B4-BE49-F238E27FC236}">
                      <a16:creationId xmlns:a16="http://schemas.microsoft.com/office/drawing/2014/main" id="{6B6C1D8B-3456-4A68-AE39-B1BCDEB24254}"/>
                    </a:ext>
                  </a:extLst>
                </p:cNvPr>
                <p:cNvPicPr/>
                <p:nvPr/>
              </p:nvPicPr>
              <p:blipFill>
                <a:blip r:embed="rId81"/>
                <a:stretch>
                  <a:fillRect/>
                </a:stretch>
              </p:blipFill>
              <p:spPr>
                <a:xfrm>
                  <a:off x="7086720" y="6470187"/>
                  <a:ext cx="8424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7" name="筆跡 76">
                  <a:extLst>
                    <a:ext uri="{FF2B5EF4-FFF2-40B4-BE49-F238E27FC236}">
                      <a16:creationId xmlns:a16="http://schemas.microsoft.com/office/drawing/2014/main" id="{B6992B61-6159-4D33-8B02-862B01FD9545}"/>
                    </a:ext>
                  </a:extLst>
                </p14:cNvPr>
                <p14:cNvContentPartPr/>
                <p14:nvPr/>
              </p14:nvContentPartPr>
              <p14:xfrm>
                <a:off x="7167000" y="6438507"/>
                <a:ext cx="54720" cy="92880"/>
              </p14:xfrm>
            </p:contentPart>
          </mc:Choice>
          <mc:Fallback xmlns="">
            <p:pic>
              <p:nvPicPr>
                <p:cNvPr id="77" name="筆跡 76">
                  <a:extLst>
                    <a:ext uri="{FF2B5EF4-FFF2-40B4-BE49-F238E27FC236}">
                      <a16:creationId xmlns:a16="http://schemas.microsoft.com/office/drawing/2014/main" id="{B6992B61-6159-4D33-8B02-862B01FD9545}"/>
                    </a:ext>
                  </a:extLst>
                </p:cNvPr>
                <p:cNvPicPr/>
                <p:nvPr/>
              </p:nvPicPr>
              <p:blipFill>
                <a:blip r:embed="rId83"/>
                <a:stretch>
                  <a:fillRect/>
                </a:stretch>
              </p:blipFill>
              <p:spPr>
                <a:xfrm>
                  <a:off x="7158360" y="6429867"/>
                  <a:ext cx="723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8" name="筆跡 77">
                  <a:extLst>
                    <a:ext uri="{FF2B5EF4-FFF2-40B4-BE49-F238E27FC236}">
                      <a16:creationId xmlns:a16="http://schemas.microsoft.com/office/drawing/2014/main" id="{D6EFECF4-687C-4A89-B8E9-8B42C348B362}"/>
                    </a:ext>
                  </a:extLst>
                </p14:cNvPr>
                <p14:cNvContentPartPr/>
                <p14:nvPr/>
              </p14:nvContentPartPr>
              <p14:xfrm>
                <a:off x="6990960" y="5809227"/>
                <a:ext cx="15120" cy="471960"/>
              </p14:xfrm>
            </p:contentPart>
          </mc:Choice>
          <mc:Fallback xmlns="">
            <p:pic>
              <p:nvPicPr>
                <p:cNvPr id="78" name="筆跡 77">
                  <a:extLst>
                    <a:ext uri="{FF2B5EF4-FFF2-40B4-BE49-F238E27FC236}">
                      <a16:creationId xmlns:a16="http://schemas.microsoft.com/office/drawing/2014/main" id="{D6EFECF4-687C-4A89-B8E9-8B42C348B362}"/>
                    </a:ext>
                  </a:extLst>
                </p:cNvPr>
                <p:cNvPicPr/>
                <p:nvPr/>
              </p:nvPicPr>
              <p:blipFill>
                <a:blip r:embed="rId85"/>
                <a:stretch>
                  <a:fillRect/>
                </a:stretch>
              </p:blipFill>
              <p:spPr>
                <a:xfrm>
                  <a:off x="6982320" y="5800227"/>
                  <a:ext cx="3276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9" name="筆跡 78">
                  <a:extLst>
                    <a:ext uri="{FF2B5EF4-FFF2-40B4-BE49-F238E27FC236}">
                      <a16:creationId xmlns:a16="http://schemas.microsoft.com/office/drawing/2014/main" id="{0E33EE10-56D9-4F7E-8E8B-B4724838F720}"/>
                    </a:ext>
                  </a:extLst>
                </p14:cNvPr>
                <p14:cNvContentPartPr/>
                <p14:nvPr/>
              </p14:nvContentPartPr>
              <p14:xfrm>
                <a:off x="6959640" y="5811027"/>
                <a:ext cx="52920" cy="90720"/>
              </p14:xfrm>
            </p:contentPart>
          </mc:Choice>
          <mc:Fallback xmlns="">
            <p:pic>
              <p:nvPicPr>
                <p:cNvPr id="79" name="筆跡 78">
                  <a:extLst>
                    <a:ext uri="{FF2B5EF4-FFF2-40B4-BE49-F238E27FC236}">
                      <a16:creationId xmlns:a16="http://schemas.microsoft.com/office/drawing/2014/main" id="{0E33EE10-56D9-4F7E-8E8B-B4724838F720}"/>
                    </a:ext>
                  </a:extLst>
                </p:cNvPr>
                <p:cNvPicPr/>
                <p:nvPr/>
              </p:nvPicPr>
              <p:blipFill>
                <a:blip r:embed="rId87"/>
                <a:stretch>
                  <a:fillRect/>
                </a:stretch>
              </p:blipFill>
              <p:spPr>
                <a:xfrm>
                  <a:off x="6950640" y="5802387"/>
                  <a:ext cx="7056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0" name="筆跡 79">
                  <a:extLst>
                    <a:ext uri="{FF2B5EF4-FFF2-40B4-BE49-F238E27FC236}">
                      <a16:creationId xmlns:a16="http://schemas.microsoft.com/office/drawing/2014/main" id="{81EF4730-7C66-4625-BEC4-D61F94DA161B}"/>
                    </a:ext>
                  </a:extLst>
                </p14:cNvPr>
                <p14:cNvContentPartPr/>
                <p14:nvPr/>
              </p14:nvContentPartPr>
              <p14:xfrm>
                <a:off x="6952080" y="5786187"/>
                <a:ext cx="76320" cy="104400"/>
              </p14:xfrm>
            </p:contentPart>
          </mc:Choice>
          <mc:Fallback xmlns="">
            <p:pic>
              <p:nvPicPr>
                <p:cNvPr id="80" name="筆跡 79">
                  <a:extLst>
                    <a:ext uri="{FF2B5EF4-FFF2-40B4-BE49-F238E27FC236}">
                      <a16:creationId xmlns:a16="http://schemas.microsoft.com/office/drawing/2014/main" id="{81EF4730-7C66-4625-BEC4-D61F94DA161B}"/>
                    </a:ext>
                  </a:extLst>
                </p:cNvPr>
                <p:cNvPicPr/>
                <p:nvPr/>
              </p:nvPicPr>
              <p:blipFill>
                <a:blip r:embed="rId89"/>
                <a:stretch>
                  <a:fillRect/>
                </a:stretch>
              </p:blipFill>
              <p:spPr>
                <a:xfrm>
                  <a:off x="6943440" y="5777187"/>
                  <a:ext cx="93960" cy="122040"/>
                </a:xfrm>
                <a:prstGeom prst="rect">
                  <a:avLst/>
                </a:prstGeom>
              </p:spPr>
            </p:pic>
          </mc:Fallback>
        </mc:AlternateContent>
      </p:grpSp>
      <p:grpSp>
        <p:nvGrpSpPr>
          <p:cNvPr id="111" name="群組 110">
            <a:extLst>
              <a:ext uri="{FF2B5EF4-FFF2-40B4-BE49-F238E27FC236}">
                <a16:creationId xmlns:a16="http://schemas.microsoft.com/office/drawing/2014/main" id="{89058F5A-264A-4E72-9B5E-58412606A538}"/>
              </a:ext>
            </a:extLst>
          </p:cNvPr>
          <p:cNvGrpSpPr/>
          <p:nvPr/>
        </p:nvGrpSpPr>
        <p:grpSpPr>
          <a:xfrm>
            <a:off x="4179360" y="1297347"/>
            <a:ext cx="3517560" cy="2606760"/>
            <a:chOff x="4179360" y="1297347"/>
            <a:chExt cx="3517560" cy="2606760"/>
          </a:xfrm>
        </p:grpSpPr>
        <mc:AlternateContent xmlns:mc="http://schemas.openxmlformats.org/markup-compatibility/2006" xmlns:p14="http://schemas.microsoft.com/office/powerpoint/2010/main">
          <mc:Choice Requires="p14">
            <p:contentPart p14:bwMode="auto" r:id="rId90">
              <p14:nvContentPartPr>
                <p14:cNvPr id="14" name="筆跡 13">
                  <a:extLst>
                    <a:ext uri="{FF2B5EF4-FFF2-40B4-BE49-F238E27FC236}">
                      <a16:creationId xmlns:a16="http://schemas.microsoft.com/office/drawing/2014/main" id="{F9518205-C445-405A-B065-35774497A1CC}"/>
                    </a:ext>
                  </a:extLst>
                </p14:cNvPr>
                <p14:cNvContentPartPr/>
                <p14:nvPr/>
              </p14:nvContentPartPr>
              <p14:xfrm>
                <a:off x="6038040" y="1804947"/>
                <a:ext cx="220320" cy="383040"/>
              </p14:xfrm>
            </p:contentPart>
          </mc:Choice>
          <mc:Fallback xmlns="">
            <p:pic>
              <p:nvPicPr>
                <p:cNvPr id="14" name="筆跡 13">
                  <a:extLst>
                    <a:ext uri="{FF2B5EF4-FFF2-40B4-BE49-F238E27FC236}">
                      <a16:creationId xmlns:a16="http://schemas.microsoft.com/office/drawing/2014/main" id="{F9518205-C445-405A-B065-35774497A1CC}"/>
                    </a:ext>
                  </a:extLst>
                </p:cNvPr>
                <p:cNvPicPr/>
                <p:nvPr/>
              </p:nvPicPr>
              <p:blipFill>
                <a:blip r:embed="rId91"/>
                <a:stretch>
                  <a:fillRect/>
                </a:stretch>
              </p:blipFill>
              <p:spPr>
                <a:xfrm>
                  <a:off x="6029040" y="1796307"/>
                  <a:ext cx="23796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5" name="筆跡 14">
                  <a:extLst>
                    <a:ext uri="{FF2B5EF4-FFF2-40B4-BE49-F238E27FC236}">
                      <a16:creationId xmlns:a16="http://schemas.microsoft.com/office/drawing/2014/main" id="{8ECE4722-0506-4F56-ABE1-5B42CD218079}"/>
                    </a:ext>
                  </a:extLst>
                </p14:cNvPr>
                <p14:cNvContentPartPr/>
                <p14:nvPr/>
              </p14:nvContentPartPr>
              <p14:xfrm>
                <a:off x="6272040" y="1603347"/>
                <a:ext cx="142560" cy="31320"/>
              </p14:xfrm>
            </p:contentPart>
          </mc:Choice>
          <mc:Fallback xmlns="">
            <p:pic>
              <p:nvPicPr>
                <p:cNvPr id="15" name="筆跡 14">
                  <a:extLst>
                    <a:ext uri="{FF2B5EF4-FFF2-40B4-BE49-F238E27FC236}">
                      <a16:creationId xmlns:a16="http://schemas.microsoft.com/office/drawing/2014/main" id="{8ECE4722-0506-4F56-ABE1-5B42CD218079}"/>
                    </a:ext>
                  </a:extLst>
                </p:cNvPr>
                <p:cNvPicPr/>
                <p:nvPr/>
              </p:nvPicPr>
              <p:blipFill>
                <a:blip r:embed="rId93"/>
                <a:stretch>
                  <a:fillRect/>
                </a:stretch>
              </p:blipFill>
              <p:spPr>
                <a:xfrm>
                  <a:off x="6263040" y="1594347"/>
                  <a:ext cx="1602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6" name="筆跡 15">
                  <a:extLst>
                    <a:ext uri="{FF2B5EF4-FFF2-40B4-BE49-F238E27FC236}">
                      <a16:creationId xmlns:a16="http://schemas.microsoft.com/office/drawing/2014/main" id="{2C877E04-5624-45E4-BF96-D36D471AE2F2}"/>
                    </a:ext>
                  </a:extLst>
                </p14:cNvPr>
                <p14:cNvContentPartPr/>
                <p14:nvPr/>
              </p14:nvContentPartPr>
              <p14:xfrm>
                <a:off x="6509280" y="1464747"/>
                <a:ext cx="124560" cy="190800"/>
              </p14:xfrm>
            </p:contentPart>
          </mc:Choice>
          <mc:Fallback xmlns="">
            <p:pic>
              <p:nvPicPr>
                <p:cNvPr id="16" name="筆跡 15">
                  <a:extLst>
                    <a:ext uri="{FF2B5EF4-FFF2-40B4-BE49-F238E27FC236}">
                      <a16:creationId xmlns:a16="http://schemas.microsoft.com/office/drawing/2014/main" id="{2C877E04-5624-45E4-BF96-D36D471AE2F2}"/>
                    </a:ext>
                  </a:extLst>
                </p:cNvPr>
                <p:cNvPicPr/>
                <p:nvPr/>
              </p:nvPicPr>
              <p:blipFill>
                <a:blip r:embed="rId95"/>
                <a:stretch>
                  <a:fillRect/>
                </a:stretch>
              </p:blipFill>
              <p:spPr>
                <a:xfrm>
                  <a:off x="6500640" y="1455747"/>
                  <a:ext cx="14220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7" name="筆跡 16">
                  <a:extLst>
                    <a:ext uri="{FF2B5EF4-FFF2-40B4-BE49-F238E27FC236}">
                      <a16:creationId xmlns:a16="http://schemas.microsoft.com/office/drawing/2014/main" id="{67B04253-87C7-40E2-BAD4-A5F3E427C18E}"/>
                    </a:ext>
                  </a:extLst>
                </p14:cNvPr>
                <p14:cNvContentPartPr/>
                <p14:nvPr/>
              </p14:nvContentPartPr>
              <p14:xfrm>
                <a:off x="6497760" y="1476267"/>
                <a:ext cx="126720" cy="240840"/>
              </p14:xfrm>
            </p:contentPart>
          </mc:Choice>
          <mc:Fallback xmlns="">
            <p:pic>
              <p:nvPicPr>
                <p:cNvPr id="17" name="筆跡 16">
                  <a:extLst>
                    <a:ext uri="{FF2B5EF4-FFF2-40B4-BE49-F238E27FC236}">
                      <a16:creationId xmlns:a16="http://schemas.microsoft.com/office/drawing/2014/main" id="{67B04253-87C7-40E2-BAD4-A5F3E427C18E}"/>
                    </a:ext>
                  </a:extLst>
                </p:cNvPr>
                <p:cNvPicPr/>
                <p:nvPr/>
              </p:nvPicPr>
              <p:blipFill>
                <a:blip r:embed="rId97"/>
                <a:stretch>
                  <a:fillRect/>
                </a:stretch>
              </p:blipFill>
              <p:spPr>
                <a:xfrm>
                  <a:off x="6488760" y="1467627"/>
                  <a:ext cx="14436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8" name="筆跡 17">
                  <a:extLst>
                    <a:ext uri="{FF2B5EF4-FFF2-40B4-BE49-F238E27FC236}">
                      <a16:creationId xmlns:a16="http://schemas.microsoft.com/office/drawing/2014/main" id="{BC522CD7-C068-42B4-9100-9ADEC81F7AE9}"/>
                    </a:ext>
                  </a:extLst>
                </p14:cNvPr>
                <p14:cNvContentPartPr/>
                <p14:nvPr/>
              </p14:nvContentPartPr>
              <p14:xfrm>
                <a:off x="6920040" y="1711347"/>
                <a:ext cx="155160" cy="408240"/>
              </p14:xfrm>
            </p:contentPart>
          </mc:Choice>
          <mc:Fallback xmlns="">
            <p:pic>
              <p:nvPicPr>
                <p:cNvPr id="18" name="筆跡 17">
                  <a:extLst>
                    <a:ext uri="{FF2B5EF4-FFF2-40B4-BE49-F238E27FC236}">
                      <a16:creationId xmlns:a16="http://schemas.microsoft.com/office/drawing/2014/main" id="{BC522CD7-C068-42B4-9100-9ADEC81F7AE9}"/>
                    </a:ext>
                  </a:extLst>
                </p:cNvPr>
                <p:cNvPicPr/>
                <p:nvPr/>
              </p:nvPicPr>
              <p:blipFill>
                <a:blip r:embed="rId99"/>
                <a:stretch>
                  <a:fillRect/>
                </a:stretch>
              </p:blipFill>
              <p:spPr>
                <a:xfrm>
                  <a:off x="6911400" y="1702707"/>
                  <a:ext cx="172800" cy="4258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9" name="筆跡 18">
                  <a:extLst>
                    <a:ext uri="{FF2B5EF4-FFF2-40B4-BE49-F238E27FC236}">
                      <a16:creationId xmlns:a16="http://schemas.microsoft.com/office/drawing/2014/main" id="{4D64BDF0-A916-46DA-BFD6-81AED5154A0D}"/>
                    </a:ext>
                  </a:extLst>
                </p14:cNvPr>
                <p14:cNvContentPartPr/>
                <p14:nvPr/>
              </p14:nvContentPartPr>
              <p14:xfrm>
                <a:off x="7113720" y="1870827"/>
                <a:ext cx="108360" cy="212040"/>
              </p14:xfrm>
            </p:contentPart>
          </mc:Choice>
          <mc:Fallback xmlns="">
            <p:pic>
              <p:nvPicPr>
                <p:cNvPr id="19" name="筆跡 18">
                  <a:extLst>
                    <a:ext uri="{FF2B5EF4-FFF2-40B4-BE49-F238E27FC236}">
                      <a16:creationId xmlns:a16="http://schemas.microsoft.com/office/drawing/2014/main" id="{4D64BDF0-A916-46DA-BFD6-81AED5154A0D}"/>
                    </a:ext>
                  </a:extLst>
                </p:cNvPr>
                <p:cNvPicPr/>
                <p:nvPr/>
              </p:nvPicPr>
              <p:blipFill>
                <a:blip r:embed="rId101"/>
                <a:stretch>
                  <a:fillRect/>
                </a:stretch>
              </p:blipFill>
              <p:spPr>
                <a:xfrm>
                  <a:off x="7104720" y="1862187"/>
                  <a:ext cx="12600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0" name="筆跡 19">
                  <a:extLst>
                    <a:ext uri="{FF2B5EF4-FFF2-40B4-BE49-F238E27FC236}">
                      <a16:creationId xmlns:a16="http://schemas.microsoft.com/office/drawing/2014/main" id="{C03E8522-040C-4FAF-9B31-300EE75A4EF4}"/>
                    </a:ext>
                  </a:extLst>
                </p14:cNvPr>
                <p14:cNvContentPartPr/>
                <p14:nvPr/>
              </p14:nvContentPartPr>
              <p14:xfrm>
                <a:off x="7071960" y="1892067"/>
                <a:ext cx="145800" cy="196560"/>
              </p14:xfrm>
            </p:contentPart>
          </mc:Choice>
          <mc:Fallback xmlns="">
            <p:pic>
              <p:nvPicPr>
                <p:cNvPr id="20" name="筆跡 19">
                  <a:extLst>
                    <a:ext uri="{FF2B5EF4-FFF2-40B4-BE49-F238E27FC236}">
                      <a16:creationId xmlns:a16="http://schemas.microsoft.com/office/drawing/2014/main" id="{C03E8522-040C-4FAF-9B31-300EE75A4EF4}"/>
                    </a:ext>
                  </a:extLst>
                </p:cNvPr>
                <p:cNvPicPr/>
                <p:nvPr/>
              </p:nvPicPr>
              <p:blipFill>
                <a:blip r:embed="rId103"/>
                <a:stretch>
                  <a:fillRect/>
                </a:stretch>
              </p:blipFill>
              <p:spPr>
                <a:xfrm>
                  <a:off x="7062960" y="1883067"/>
                  <a:ext cx="1634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1" name="筆跡 20">
                  <a:extLst>
                    <a:ext uri="{FF2B5EF4-FFF2-40B4-BE49-F238E27FC236}">
                      <a16:creationId xmlns:a16="http://schemas.microsoft.com/office/drawing/2014/main" id="{165726E4-FAB8-497E-8C58-A2F3F89816D6}"/>
                    </a:ext>
                  </a:extLst>
                </p14:cNvPr>
                <p14:cNvContentPartPr/>
                <p14:nvPr/>
              </p14:nvContentPartPr>
              <p14:xfrm>
                <a:off x="4179360" y="1393827"/>
                <a:ext cx="335160" cy="1120320"/>
              </p14:xfrm>
            </p:contentPart>
          </mc:Choice>
          <mc:Fallback xmlns="">
            <p:pic>
              <p:nvPicPr>
                <p:cNvPr id="21" name="筆跡 20">
                  <a:extLst>
                    <a:ext uri="{FF2B5EF4-FFF2-40B4-BE49-F238E27FC236}">
                      <a16:creationId xmlns:a16="http://schemas.microsoft.com/office/drawing/2014/main" id="{165726E4-FAB8-497E-8C58-A2F3F89816D6}"/>
                    </a:ext>
                  </a:extLst>
                </p:cNvPr>
                <p:cNvPicPr/>
                <p:nvPr/>
              </p:nvPicPr>
              <p:blipFill>
                <a:blip r:embed="rId105"/>
                <a:stretch>
                  <a:fillRect/>
                </a:stretch>
              </p:blipFill>
              <p:spPr>
                <a:xfrm>
                  <a:off x="4170360" y="1385187"/>
                  <a:ext cx="352800" cy="1137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2" name="筆跡 21">
                  <a:extLst>
                    <a:ext uri="{FF2B5EF4-FFF2-40B4-BE49-F238E27FC236}">
                      <a16:creationId xmlns:a16="http://schemas.microsoft.com/office/drawing/2014/main" id="{43EEE87D-CB67-494C-98B0-7AC2A0AF080C}"/>
                    </a:ext>
                  </a:extLst>
                </p14:cNvPr>
                <p14:cNvContentPartPr/>
                <p14:nvPr/>
              </p14:nvContentPartPr>
              <p14:xfrm>
                <a:off x="4251720" y="2573547"/>
                <a:ext cx="61200" cy="133200"/>
              </p14:xfrm>
            </p:contentPart>
          </mc:Choice>
          <mc:Fallback xmlns="">
            <p:pic>
              <p:nvPicPr>
                <p:cNvPr id="22" name="筆跡 21">
                  <a:extLst>
                    <a:ext uri="{FF2B5EF4-FFF2-40B4-BE49-F238E27FC236}">
                      <a16:creationId xmlns:a16="http://schemas.microsoft.com/office/drawing/2014/main" id="{43EEE87D-CB67-494C-98B0-7AC2A0AF080C}"/>
                    </a:ext>
                  </a:extLst>
                </p:cNvPr>
                <p:cNvPicPr/>
                <p:nvPr/>
              </p:nvPicPr>
              <p:blipFill>
                <a:blip r:embed="rId107"/>
                <a:stretch>
                  <a:fillRect/>
                </a:stretch>
              </p:blipFill>
              <p:spPr>
                <a:xfrm>
                  <a:off x="4243080" y="2564547"/>
                  <a:ext cx="7884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3" name="筆跡 22">
                  <a:extLst>
                    <a:ext uri="{FF2B5EF4-FFF2-40B4-BE49-F238E27FC236}">
                      <a16:creationId xmlns:a16="http://schemas.microsoft.com/office/drawing/2014/main" id="{D2A1E6E2-592B-4784-A8FE-42F5B3E7F1DD}"/>
                    </a:ext>
                  </a:extLst>
                </p14:cNvPr>
                <p14:cNvContentPartPr/>
                <p14:nvPr/>
              </p14:nvContentPartPr>
              <p14:xfrm>
                <a:off x="4595160" y="1297347"/>
                <a:ext cx="284040" cy="171720"/>
              </p14:xfrm>
            </p:contentPart>
          </mc:Choice>
          <mc:Fallback xmlns="">
            <p:pic>
              <p:nvPicPr>
                <p:cNvPr id="23" name="筆跡 22">
                  <a:extLst>
                    <a:ext uri="{FF2B5EF4-FFF2-40B4-BE49-F238E27FC236}">
                      <a16:creationId xmlns:a16="http://schemas.microsoft.com/office/drawing/2014/main" id="{D2A1E6E2-592B-4784-A8FE-42F5B3E7F1DD}"/>
                    </a:ext>
                  </a:extLst>
                </p:cNvPr>
                <p:cNvPicPr/>
                <p:nvPr/>
              </p:nvPicPr>
              <p:blipFill>
                <a:blip r:embed="rId109"/>
                <a:stretch>
                  <a:fillRect/>
                </a:stretch>
              </p:blipFill>
              <p:spPr>
                <a:xfrm>
                  <a:off x="4586520" y="1288347"/>
                  <a:ext cx="30168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5" name="筆跡 4">
                  <a:extLst>
                    <a:ext uri="{FF2B5EF4-FFF2-40B4-BE49-F238E27FC236}">
                      <a16:creationId xmlns:a16="http://schemas.microsoft.com/office/drawing/2014/main" id="{FAF4A74E-E589-4484-B5D3-8C870B2DA5D2}"/>
                    </a:ext>
                  </a:extLst>
                </p14:cNvPr>
                <p14:cNvContentPartPr/>
                <p14:nvPr/>
              </p14:nvContentPartPr>
              <p14:xfrm>
                <a:off x="4920240" y="1932387"/>
                <a:ext cx="36720" cy="25560"/>
              </p14:xfrm>
            </p:contentPart>
          </mc:Choice>
          <mc:Fallback xmlns="">
            <p:pic>
              <p:nvPicPr>
                <p:cNvPr id="5" name="筆跡 4">
                  <a:extLst>
                    <a:ext uri="{FF2B5EF4-FFF2-40B4-BE49-F238E27FC236}">
                      <a16:creationId xmlns:a16="http://schemas.microsoft.com/office/drawing/2014/main" id="{FAF4A74E-E589-4484-B5D3-8C870B2DA5D2}"/>
                    </a:ext>
                  </a:extLst>
                </p:cNvPr>
                <p:cNvPicPr/>
                <p:nvPr/>
              </p:nvPicPr>
              <p:blipFill>
                <a:blip r:embed="rId111"/>
                <a:stretch>
                  <a:fillRect/>
                </a:stretch>
              </p:blipFill>
              <p:spPr>
                <a:xfrm>
                  <a:off x="4911600" y="1923747"/>
                  <a:ext cx="543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 name="筆跡 5">
                  <a:extLst>
                    <a:ext uri="{FF2B5EF4-FFF2-40B4-BE49-F238E27FC236}">
                      <a16:creationId xmlns:a16="http://schemas.microsoft.com/office/drawing/2014/main" id="{B5030055-411A-41C8-97B0-DD4CD52E7DEC}"/>
                    </a:ext>
                  </a:extLst>
                </p14:cNvPr>
                <p14:cNvContentPartPr/>
                <p14:nvPr/>
              </p14:nvContentPartPr>
              <p14:xfrm>
                <a:off x="4900080" y="1673547"/>
                <a:ext cx="387360" cy="520560"/>
              </p14:xfrm>
            </p:contentPart>
          </mc:Choice>
          <mc:Fallback xmlns="">
            <p:pic>
              <p:nvPicPr>
                <p:cNvPr id="6" name="筆跡 5">
                  <a:extLst>
                    <a:ext uri="{FF2B5EF4-FFF2-40B4-BE49-F238E27FC236}">
                      <a16:creationId xmlns:a16="http://schemas.microsoft.com/office/drawing/2014/main" id="{B5030055-411A-41C8-97B0-DD4CD52E7DEC}"/>
                    </a:ext>
                  </a:extLst>
                </p:cNvPr>
                <p:cNvPicPr/>
                <p:nvPr/>
              </p:nvPicPr>
              <p:blipFill>
                <a:blip r:embed="rId113"/>
                <a:stretch>
                  <a:fillRect/>
                </a:stretch>
              </p:blipFill>
              <p:spPr>
                <a:xfrm>
                  <a:off x="4891080" y="1664547"/>
                  <a:ext cx="405000" cy="5382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 name="筆跡 7">
                  <a:extLst>
                    <a:ext uri="{FF2B5EF4-FFF2-40B4-BE49-F238E27FC236}">
                      <a16:creationId xmlns:a16="http://schemas.microsoft.com/office/drawing/2014/main" id="{60181F54-96C4-4948-AE50-F7F9BE58786C}"/>
                    </a:ext>
                  </a:extLst>
                </p14:cNvPr>
                <p14:cNvContentPartPr/>
                <p14:nvPr/>
              </p14:nvContentPartPr>
              <p14:xfrm>
                <a:off x="4964520" y="1645827"/>
                <a:ext cx="263520" cy="516240"/>
              </p14:xfrm>
            </p:contentPart>
          </mc:Choice>
          <mc:Fallback xmlns="">
            <p:pic>
              <p:nvPicPr>
                <p:cNvPr id="8" name="筆跡 7">
                  <a:extLst>
                    <a:ext uri="{FF2B5EF4-FFF2-40B4-BE49-F238E27FC236}">
                      <a16:creationId xmlns:a16="http://schemas.microsoft.com/office/drawing/2014/main" id="{60181F54-96C4-4948-AE50-F7F9BE58786C}"/>
                    </a:ext>
                  </a:extLst>
                </p:cNvPr>
                <p:cNvPicPr/>
                <p:nvPr/>
              </p:nvPicPr>
              <p:blipFill>
                <a:blip r:embed="rId115"/>
                <a:stretch>
                  <a:fillRect/>
                </a:stretch>
              </p:blipFill>
              <p:spPr>
                <a:xfrm>
                  <a:off x="4955520" y="1637187"/>
                  <a:ext cx="281160" cy="5338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 name="筆跡 8">
                  <a:extLst>
                    <a:ext uri="{FF2B5EF4-FFF2-40B4-BE49-F238E27FC236}">
                      <a16:creationId xmlns:a16="http://schemas.microsoft.com/office/drawing/2014/main" id="{60A5A689-DCF4-4FA6-AB41-FC5C4E7C294A}"/>
                    </a:ext>
                  </a:extLst>
                </p14:cNvPr>
                <p14:cNvContentPartPr/>
                <p14:nvPr/>
              </p14:nvContentPartPr>
              <p14:xfrm>
                <a:off x="5253600" y="1470507"/>
                <a:ext cx="149400" cy="239040"/>
              </p14:xfrm>
            </p:contentPart>
          </mc:Choice>
          <mc:Fallback xmlns="">
            <p:pic>
              <p:nvPicPr>
                <p:cNvPr id="9" name="筆跡 8">
                  <a:extLst>
                    <a:ext uri="{FF2B5EF4-FFF2-40B4-BE49-F238E27FC236}">
                      <a16:creationId xmlns:a16="http://schemas.microsoft.com/office/drawing/2014/main" id="{60A5A689-DCF4-4FA6-AB41-FC5C4E7C294A}"/>
                    </a:ext>
                  </a:extLst>
                </p:cNvPr>
                <p:cNvPicPr/>
                <p:nvPr/>
              </p:nvPicPr>
              <p:blipFill>
                <a:blip r:embed="rId117"/>
                <a:stretch>
                  <a:fillRect/>
                </a:stretch>
              </p:blipFill>
              <p:spPr>
                <a:xfrm>
                  <a:off x="5244600" y="1461867"/>
                  <a:ext cx="16704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0" name="筆跡 9">
                  <a:extLst>
                    <a:ext uri="{FF2B5EF4-FFF2-40B4-BE49-F238E27FC236}">
                      <a16:creationId xmlns:a16="http://schemas.microsoft.com/office/drawing/2014/main" id="{AF80E9DB-88D7-446C-B742-6A6714BCF4FB}"/>
                    </a:ext>
                  </a:extLst>
                </p14:cNvPr>
                <p14:cNvContentPartPr/>
                <p14:nvPr/>
              </p14:nvContentPartPr>
              <p14:xfrm>
                <a:off x="5433600" y="1593627"/>
                <a:ext cx="129600" cy="27360"/>
              </p14:xfrm>
            </p:contentPart>
          </mc:Choice>
          <mc:Fallback xmlns="">
            <p:pic>
              <p:nvPicPr>
                <p:cNvPr id="10" name="筆跡 9">
                  <a:extLst>
                    <a:ext uri="{FF2B5EF4-FFF2-40B4-BE49-F238E27FC236}">
                      <a16:creationId xmlns:a16="http://schemas.microsoft.com/office/drawing/2014/main" id="{AF80E9DB-88D7-446C-B742-6A6714BCF4FB}"/>
                    </a:ext>
                  </a:extLst>
                </p:cNvPr>
                <p:cNvPicPr/>
                <p:nvPr/>
              </p:nvPicPr>
              <p:blipFill>
                <a:blip r:embed="rId119"/>
                <a:stretch>
                  <a:fillRect/>
                </a:stretch>
              </p:blipFill>
              <p:spPr>
                <a:xfrm>
                  <a:off x="5424600" y="1584987"/>
                  <a:ext cx="14724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 name="筆跡 10">
                  <a:extLst>
                    <a:ext uri="{FF2B5EF4-FFF2-40B4-BE49-F238E27FC236}">
                      <a16:creationId xmlns:a16="http://schemas.microsoft.com/office/drawing/2014/main" id="{E766AFC7-1A59-40EB-A72A-0F28632E0442}"/>
                    </a:ext>
                  </a:extLst>
                </p14:cNvPr>
                <p14:cNvContentPartPr/>
                <p14:nvPr/>
              </p14:nvContentPartPr>
              <p14:xfrm>
                <a:off x="5629440" y="1464747"/>
                <a:ext cx="15480" cy="264240"/>
              </p14:xfrm>
            </p:contentPart>
          </mc:Choice>
          <mc:Fallback xmlns="">
            <p:pic>
              <p:nvPicPr>
                <p:cNvPr id="11" name="筆跡 10">
                  <a:extLst>
                    <a:ext uri="{FF2B5EF4-FFF2-40B4-BE49-F238E27FC236}">
                      <a16:creationId xmlns:a16="http://schemas.microsoft.com/office/drawing/2014/main" id="{E766AFC7-1A59-40EB-A72A-0F28632E0442}"/>
                    </a:ext>
                  </a:extLst>
                </p:cNvPr>
                <p:cNvPicPr/>
                <p:nvPr/>
              </p:nvPicPr>
              <p:blipFill>
                <a:blip r:embed="rId121"/>
                <a:stretch>
                  <a:fillRect/>
                </a:stretch>
              </p:blipFill>
              <p:spPr>
                <a:xfrm>
                  <a:off x="5620440" y="1455747"/>
                  <a:ext cx="3312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2" name="筆跡 11">
                  <a:extLst>
                    <a:ext uri="{FF2B5EF4-FFF2-40B4-BE49-F238E27FC236}">
                      <a16:creationId xmlns:a16="http://schemas.microsoft.com/office/drawing/2014/main" id="{E7058F26-A40A-4319-94E2-41BC7357BD8A}"/>
                    </a:ext>
                  </a:extLst>
                </p14:cNvPr>
                <p14:cNvContentPartPr/>
                <p14:nvPr/>
              </p14:nvContentPartPr>
              <p14:xfrm>
                <a:off x="5733120" y="1940307"/>
                <a:ext cx="360" cy="21600"/>
              </p14:xfrm>
            </p:contentPart>
          </mc:Choice>
          <mc:Fallback xmlns="">
            <p:pic>
              <p:nvPicPr>
                <p:cNvPr id="12" name="筆跡 11">
                  <a:extLst>
                    <a:ext uri="{FF2B5EF4-FFF2-40B4-BE49-F238E27FC236}">
                      <a16:creationId xmlns:a16="http://schemas.microsoft.com/office/drawing/2014/main" id="{E7058F26-A40A-4319-94E2-41BC7357BD8A}"/>
                    </a:ext>
                  </a:extLst>
                </p:cNvPr>
                <p:cNvPicPr/>
                <p:nvPr/>
              </p:nvPicPr>
              <p:blipFill>
                <a:blip r:embed="rId123"/>
                <a:stretch>
                  <a:fillRect/>
                </a:stretch>
              </p:blipFill>
              <p:spPr>
                <a:xfrm>
                  <a:off x="5724120" y="1931307"/>
                  <a:ext cx="1800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36" name="筆跡 35">
                  <a:extLst>
                    <a:ext uri="{FF2B5EF4-FFF2-40B4-BE49-F238E27FC236}">
                      <a16:creationId xmlns:a16="http://schemas.microsoft.com/office/drawing/2014/main" id="{5B8FBC5B-2553-4B2B-A24A-930E9B3C5283}"/>
                    </a:ext>
                  </a:extLst>
                </p14:cNvPr>
                <p14:cNvContentPartPr/>
                <p14:nvPr/>
              </p14:nvContentPartPr>
              <p14:xfrm>
                <a:off x="5234520" y="1736187"/>
                <a:ext cx="160920" cy="33480"/>
              </p14:xfrm>
            </p:contentPart>
          </mc:Choice>
          <mc:Fallback xmlns="">
            <p:pic>
              <p:nvPicPr>
                <p:cNvPr id="36" name="筆跡 35">
                  <a:extLst>
                    <a:ext uri="{FF2B5EF4-FFF2-40B4-BE49-F238E27FC236}">
                      <a16:creationId xmlns:a16="http://schemas.microsoft.com/office/drawing/2014/main" id="{5B8FBC5B-2553-4B2B-A24A-930E9B3C5283}"/>
                    </a:ext>
                  </a:extLst>
                </p:cNvPr>
                <p:cNvPicPr/>
                <p:nvPr/>
              </p:nvPicPr>
              <p:blipFill>
                <a:blip r:embed="rId125"/>
                <a:stretch>
                  <a:fillRect/>
                </a:stretch>
              </p:blipFill>
              <p:spPr>
                <a:xfrm>
                  <a:off x="5225880" y="1727187"/>
                  <a:ext cx="17856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37" name="筆跡 36">
                  <a:extLst>
                    <a:ext uri="{FF2B5EF4-FFF2-40B4-BE49-F238E27FC236}">
                      <a16:creationId xmlns:a16="http://schemas.microsoft.com/office/drawing/2014/main" id="{C6416015-B216-4AEE-9E8F-754E1C2EBD94}"/>
                    </a:ext>
                  </a:extLst>
                </p14:cNvPr>
                <p14:cNvContentPartPr/>
                <p14:nvPr/>
              </p14:nvContentPartPr>
              <p14:xfrm>
                <a:off x="5247480" y="1805307"/>
                <a:ext cx="139320" cy="34920"/>
              </p14:xfrm>
            </p:contentPart>
          </mc:Choice>
          <mc:Fallback xmlns="">
            <p:pic>
              <p:nvPicPr>
                <p:cNvPr id="37" name="筆跡 36">
                  <a:extLst>
                    <a:ext uri="{FF2B5EF4-FFF2-40B4-BE49-F238E27FC236}">
                      <a16:creationId xmlns:a16="http://schemas.microsoft.com/office/drawing/2014/main" id="{C6416015-B216-4AEE-9E8F-754E1C2EBD94}"/>
                    </a:ext>
                  </a:extLst>
                </p:cNvPr>
                <p:cNvPicPr/>
                <p:nvPr/>
              </p:nvPicPr>
              <p:blipFill>
                <a:blip r:embed="rId127"/>
                <a:stretch>
                  <a:fillRect/>
                </a:stretch>
              </p:blipFill>
              <p:spPr>
                <a:xfrm>
                  <a:off x="5238840" y="1796667"/>
                  <a:ext cx="15696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2" name="筆跡 81">
                  <a:extLst>
                    <a:ext uri="{FF2B5EF4-FFF2-40B4-BE49-F238E27FC236}">
                      <a16:creationId xmlns:a16="http://schemas.microsoft.com/office/drawing/2014/main" id="{5502ECFB-5AF9-456E-BBAB-637080F02E8E}"/>
                    </a:ext>
                  </a:extLst>
                </p14:cNvPr>
                <p14:cNvContentPartPr/>
                <p14:nvPr/>
              </p14:nvContentPartPr>
              <p14:xfrm>
                <a:off x="5208960" y="3216507"/>
                <a:ext cx="340560" cy="185040"/>
              </p14:xfrm>
            </p:contentPart>
          </mc:Choice>
          <mc:Fallback xmlns="">
            <p:pic>
              <p:nvPicPr>
                <p:cNvPr id="82" name="筆跡 81">
                  <a:extLst>
                    <a:ext uri="{FF2B5EF4-FFF2-40B4-BE49-F238E27FC236}">
                      <a16:creationId xmlns:a16="http://schemas.microsoft.com/office/drawing/2014/main" id="{5502ECFB-5AF9-456E-BBAB-637080F02E8E}"/>
                    </a:ext>
                  </a:extLst>
                </p:cNvPr>
                <p:cNvPicPr/>
                <p:nvPr/>
              </p:nvPicPr>
              <p:blipFill>
                <a:blip r:embed="rId129"/>
                <a:stretch>
                  <a:fillRect/>
                </a:stretch>
              </p:blipFill>
              <p:spPr>
                <a:xfrm>
                  <a:off x="5199960" y="3207507"/>
                  <a:ext cx="35820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3" name="筆跡 82">
                  <a:extLst>
                    <a:ext uri="{FF2B5EF4-FFF2-40B4-BE49-F238E27FC236}">
                      <a16:creationId xmlns:a16="http://schemas.microsoft.com/office/drawing/2014/main" id="{2379AA91-820C-42A8-BA76-E984034202D1}"/>
                    </a:ext>
                  </a:extLst>
                </p14:cNvPr>
                <p14:cNvContentPartPr/>
                <p14:nvPr/>
              </p14:nvContentPartPr>
              <p14:xfrm>
                <a:off x="5283840" y="3310827"/>
                <a:ext cx="10080" cy="593280"/>
              </p14:xfrm>
            </p:contentPart>
          </mc:Choice>
          <mc:Fallback xmlns="">
            <p:pic>
              <p:nvPicPr>
                <p:cNvPr id="83" name="筆跡 82">
                  <a:extLst>
                    <a:ext uri="{FF2B5EF4-FFF2-40B4-BE49-F238E27FC236}">
                      <a16:creationId xmlns:a16="http://schemas.microsoft.com/office/drawing/2014/main" id="{2379AA91-820C-42A8-BA76-E984034202D1}"/>
                    </a:ext>
                  </a:extLst>
                </p:cNvPr>
                <p:cNvPicPr/>
                <p:nvPr/>
              </p:nvPicPr>
              <p:blipFill>
                <a:blip r:embed="rId131"/>
                <a:stretch>
                  <a:fillRect/>
                </a:stretch>
              </p:blipFill>
              <p:spPr>
                <a:xfrm>
                  <a:off x="5275200" y="3301827"/>
                  <a:ext cx="27720" cy="6109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4" name="筆跡 83">
                  <a:extLst>
                    <a:ext uri="{FF2B5EF4-FFF2-40B4-BE49-F238E27FC236}">
                      <a16:creationId xmlns:a16="http://schemas.microsoft.com/office/drawing/2014/main" id="{024D5FED-AD34-4F6A-9C26-AAAFB0697B25}"/>
                    </a:ext>
                  </a:extLst>
                </p14:cNvPr>
                <p14:cNvContentPartPr/>
                <p14:nvPr/>
              </p14:nvContentPartPr>
              <p14:xfrm>
                <a:off x="5577960" y="3289587"/>
                <a:ext cx="121320" cy="505440"/>
              </p14:xfrm>
            </p:contentPart>
          </mc:Choice>
          <mc:Fallback xmlns="">
            <p:pic>
              <p:nvPicPr>
                <p:cNvPr id="84" name="筆跡 83">
                  <a:extLst>
                    <a:ext uri="{FF2B5EF4-FFF2-40B4-BE49-F238E27FC236}">
                      <a16:creationId xmlns:a16="http://schemas.microsoft.com/office/drawing/2014/main" id="{024D5FED-AD34-4F6A-9C26-AAAFB0697B25}"/>
                    </a:ext>
                  </a:extLst>
                </p:cNvPr>
                <p:cNvPicPr/>
                <p:nvPr/>
              </p:nvPicPr>
              <p:blipFill>
                <a:blip r:embed="rId133"/>
                <a:stretch>
                  <a:fillRect/>
                </a:stretch>
              </p:blipFill>
              <p:spPr>
                <a:xfrm>
                  <a:off x="5568960" y="3280587"/>
                  <a:ext cx="138960" cy="5230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5" name="筆跡 84">
                  <a:extLst>
                    <a:ext uri="{FF2B5EF4-FFF2-40B4-BE49-F238E27FC236}">
                      <a16:creationId xmlns:a16="http://schemas.microsoft.com/office/drawing/2014/main" id="{06979999-AD74-4F1B-ACFC-877B581638AF}"/>
                    </a:ext>
                  </a:extLst>
                </p14:cNvPr>
                <p14:cNvContentPartPr/>
                <p14:nvPr/>
              </p14:nvContentPartPr>
              <p14:xfrm>
                <a:off x="5754360" y="3385707"/>
                <a:ext cx="126360" cy="285120"/>
              </p14:xfrm>
            </p:contentPart>
          </mc:Choice>
          <mc:Fallback xmlns="">
            <p:pic>
              <p:nvPicPr>
                <p:cNvPr id="85" name="筆跡 84">
                  <a:extLst>
                    <a:ext uri="{FF2B5EF4-FFF2-40B4-BE49-F238E27FC236}">
                      <a16:creationId xmlns:a16="http://schemas.microsoft.com/office/drawing/2014/main" id="{06979999-AD74-4F1B-ACFC-877B581638AF}"/>
                    </a:ext>
                  </a:extLst>
                </p:cNvPr>
                <p:cNvPicPr/>
                <p:nvPr/>
              </p:nvPicPr>
              <p:blipFill>
                <a:blip r:embed="rId135"/>
                <a:stretch>
                  <a:fillRect/>
                </a:stretch>
              </p:blipFill>
              <p:spPr>
                <a:xfrm>
                  <a:off x="5745720" y="3377067"/>
                  <a:ext cx="14400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6" name="筆跡 85">
                  <a:extLst>
                    <a:ext uri="{FF2B5EF4-FFF2-40B4-BE49-F238E27FC236}">
                      <a16:creationId xmlns:a16="http://schemas.microsoft.com/office/drawing/2014/main" id="{F19C151A-2AA5-4CBB-90C8-D08CA95AE502}"/>
                    </a:ext>
                  </a:extLst>
                </p14:cNvPr>
                <p14:cNvContentPartPr/>
                <p14:nvPr/>
              </p14:nvContentPartPr>
              <p14:xfrm>
                <a:off x="5910600" y="3258627"/>
                <a:ext cx="93240" cy="531720"/>
              </p14:xfrm>
            </p:contentPart>
          </mc:Choice>
          <mc:Fallback xmlns="">
            <p:pic>
              <p:nvPicPr>
                <p:cNvPr id="86" name="筆跡 85">
                  <a:extLst>
                    <a:ext uri="{FF2B5EF4-FFF2-40B4-BE49-F238E27FC236}">
                      <a16:creationId xmlns:a16="http://schemas.microsoft.com/office/drawing/2014/main" id="{F19C151A-2AA5-4CBB-90C8-D08CA95AE502}"/>
                    </a:ext>
                  </a:extLst>
                </p:cNvPr>
                <p:cNvPicPr/>
                <p:nvPr/>
              </p:nvPicPr>
              <p:blipFill>
                <a:blip r:embed="rId137"/>
                <a:stretch>
                  <a:fillRect/>
                </a:stretch>
              </p:blipFill>
              <p:spPr>
                <a:xfrm>
                  <a:off x="5901600" y="3249987"/>
                  <a:ext cx="110880" cy="5493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7" name="筆跡 86">
                  <a:extLst>
                    <a:ext uri="{FF2B5EF4-FFF2-40B4-BE49-F238E27FC236}">
                      <a16:creationId xmlns:a16="http://schemas.microsoft.com/office/drawing/2014/main" id="{90C2E219-BAE0-4F88-8E50-E65B9B91971C}"/>
                    </a:ext>
                  </a:extLst>
                </p14:cNvPr>
                <p14:cNvContentPartPr/>
                <p14:nvPr/>
              </p14:nvContentPartPr>
              <p14:xfrm>
                <a:off x="6134160" y="3399387"/>
                <a:ext cx="209880" cy="158040"/>
              </p14:xfrm>
            </p:contentPart>
          </mc:Choice>
          <mc:Fallback xmlns="">
            <p:pic>
              <p:nvPicPr>
                <p:cNvPr id="87" name="筆跡 86">
                  <a:extLst>
                    <a:ext uri="{FF2B5EF4-FFF2-40B4-BE49-F238E27FC236}">
                      <a16:creationId xmlns:a16="http://schemas.microsoft.com/office/drawing/2014/main" id="{90C2E219-BAE0-4F88-8E50-E65B9B91971C}"/>
                    </a:ext>
                  </a:extLst>
                </p:cNvPr>
                <p:cNvPicPr/>
                <p:nvPr/>
              </p:nvPicPr>
              <p:blipFill>
                <a:blip r:embed="rId139"/>
                <a:stretch>
                  <a:fillRect/>
                </a:stretch>
              </p:blipFill>
              <p:spPr>
                <a:xfrm>
                  <a:off x="6125160" y="3390387"/>
                  <a:ext cx="227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8" name="筆跡 87">
                  <a:extLst>
                    <a:ext uri="{FF2B5EF4-FFF2-40B4-BE49-F238E27FC236}">
                      <a16:creationId xmlns:a16="http://schemas.microsoft.com/office/drawing/2014/main" id="{D71CDB2C-A541-4B81-AC8F-78F0B5936248}"/>
                    </a:ext>
                  </a:extLst>
                </p14:cNvPr>
                <p14:cNvContentPartPr/>
                <p14:nvPr/>
              </p14:nvContentPartPr>
              <p14:xfrm>
                <a:off x="6541320" y="3268707"/>
                <a:ext cx="233640" cy="291960"/>
              </p14:xfrm>
            </p:contentPart>
          </mc:Choice>
          <mc:Fallback xmlns="">
            <p:pic>
              <p:nvPicPr>
                <p:cNvPr id="88" name="筆跡 87">
                  <a:extLst>
                    <a:ext uri="{FF2B5EF4-FFF2-40B4-BE49-F238E27FC236}">
                      <a16:creationId xmlns:a16="http://schemas.microsoft.com/office/drawing/2014/main" id="{D71CDB2C-A541-4B81-AC8F-78F0B5936248}"/>
                    </a:ext>
                  </a:extLst>
                </p:cNvPr>
                <p:cNvPicPr/>
                <p:nvPr/>
              </p:nvPicPr>
              <p:blipFill>
                <a:blip r:embed="rId141"/>
                <a:stretch>
                  <a:fillRect/>
                </a:stretch>
              </p:blipFill>
              <p:spPr>
                <a:xfrm>
                  <a:off x="6532320" y="3259707"/>
                  <a:ext cx="2512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9" name="筆跡 88">
                  <a:extLst>
                    <a:ext uri="{FF2B5EF4-FFF2-40B4-BE49-F238E27FC236}">
                      <a16:creationId xmlns:a16="http://schemas.microsoft.com/office/drawing/2014/main" id="{9E33B0F1-7896-4C13-945A-705B5CE9753E}"/>
                    </a:ext>
                  </a:extLst>
                </p14:cNvPr>
                <p14:cNvContentPartPr/>
                <p14:nvPr/>
              </p14:nvContentPartPr>
              <p14:xfrm>
                <a:off x="6974760" y="3145227"/>
                <a:ext cx="360" cy="404640"/>
              </p14:xfrm>
            </p:contentPart>
          </mc:Choice>
          <mc:Fallback xmlns="">
            <p:pic>
              <p:nvPicPr>
                <p:cNvPr id="89" name="筆跡 88">
                  <a:extLst>
                    <a:ext uri="{FF2B5EF4-FFF2-40B4-BE49-F238E27FC236}">
                      <a16:creationId xmlns:a16="http://schemas.microsoft.com/office/drawing/2014/main" id="{9E33B0F1-7896-4C13-945A-705B5CE9753E}"/>
                    </a:ext>
                  </a:extLst>
                </p:cNvPr>
                <p:cNvPicPr/>
                <p:nvPr/>
              </p:nvPicPr>
              <p:blipFill>
                <a:blip r:embed="rId143"/>
                <a:stretch>
                  <a:fillRect/>
                </a:stretch>
              </p:blipFill>
              <p:spPr>
                <a:xfrm>
                  <a:off x="6965760" y="3136227"/>
                  <a:ext cx="18000" cy="4222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0" name="筆跡 89">
                  <a:extLst>
                    <a:ext uri="{FF2B5EF4-FFF2-40B4-BE49-F238E27FC236}">
                      <a16:creationId xmlns:a16="http://schemas.microsoft.com/office/drawing/2014/main" id="{D5872D15-5F62-45DA-BCC4-024490AD551F}"/>
                    </a:ext>
                  </a:extLst>
                </p14:cNvPr>
                <p14:cNvContentPartPr/>
                <p14:nvPr/>
              </p14:nvContentPartPr>
              <p14:xfrm>
                <a:off x="6998160" y="3809067"/>
                <a:ext cx="9000" cy="79200"/>
              </p14:xfrm>
            </p:contentPart>
          </mc:Choice>
          <mc:Fallback xmlns="">
            <p:pic>
              <p:nvPicPr>
                <p:cNvPr id="90" name="筆跡 89">
                  <a:extLst>
                    <a:ext uri="{FF2B5EF4-FFF2-40B4-BE49-F238E27FC236}">
                      <a16:creationId xmlns:a16="http://schemas.microsoft.com/office/drawing/2014/main" id="{D5872D15-5F62-45DA-BCC4-024490AD551F}"/>
                    </a:ext>
                  </a:extLst>
                </p:cNvPr>
                <p:cNvPicPr/>
                <p:nvPr/>
              </p:nvPicPr>
              <p:blipFill>
                <a:blip r:embed="rId145"/>
                <a:stretch>
                  <a:fillRect/>
                </a:stretch>
              </p:blipFill>
              <p:spPr>
                <a:xfrm>
                  <a:off x="6989160" y="3800427"/>
                  <a:ext cx="266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1" name="筆跡 90">
                  <a:extLst>
                    <a:ext uri="{FF2B5EF4-FFF2-40B4-BE49-F238E27FC236}">
                      <a16:creationId xmlns:a16="http://schemas.microsoft.com/office/drawing/2014/main" id="{9CC0B9EA-80D7-4A24-A5E4-89EDB4F54222}"/>
                    </a:ext>
                  </a:extLst>
                </p14:cNvPr>
                <p14:cNvContentPartPr/>
                <p14:nvPr/>
              </p14:nvContentPartPr>
              <p14:xfrm>
                <a:off x="5345760" y="2376627"/>
                <a:ext cx="347040" cy="173880"/>
              </p14:xfrm>
            </p:contentPart>
          </mc:Choice>
          <mc:Fallback xmlns="">
            <p:pic>
              <p:nvPicPr>
                <p:cNvPr id="91" name="筆跡 90">
                  <a:extLst>
                    <a:ext uri="{FF2B5EF4-FFF2-40B4-BE49-F238E27FC236}">
                      <a16:creationId xmlns:a16="http://schemas.microsoft.com/office/drawing/2014/main" id="{9CC0B9EA-80D7-4A24-A5E4-89EDB4F54222}"/>
                    </a:ext>
                  </a:extLst>
                </p:cNvPr>
                <p:cNvPicPr/>
                <p:nvPr/>
              </p:nvPicPr>
              <p:blipFill>
                <a:blip r:embed="rId147"/>
                <a:stretch>
                  <a:fillRect/>
                </a:stretch>
              </p:blipFill>
              <p:spPr>
                <a:xfrm>
                  <a:off x="5337120" y="2367987"/>
                  <a:ext cx="36468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2" name="筆跡 91">
                  <a:extLst>
                    <a:ext uri="{FF2B5EF4-FFF2-40B4-BE49-F238E27FC236}">
                      <a16:creationId xmlns:a16="http://schemas.microsoft.com/office/drawing/2014/main" id="{82F455B5-D46C-499C-A37C-BA1BDA7E6ECD}"/>
                    </a:ext>
                  </a:extLst>
                </p14:cNvPr>
                <p14:cNvContentPartPr/>
                <p14:nvPr/>
              </p14:nvContentPartPr>
              <p14:xfrm>
                <a:off x="5460240" y="2513787"/>
                <a:ext cx="18720" cy="535320"/>
              </p14:xfrm>
            </p:contentPart>
          </mc:Choice>
          <mc:Fallback xmlns="">
            <p:pic>
              <p:nvPicPr>
                <p:cNvPr id="92" name="筆跡 91">
                  <a:extLst>
                    <a:ext uri="{FF2B5EF4-FFF2-40B4-BE49-F238E27FC236}">
                      <a16:creationId xmlns:a16="http://schemas.microsoft.com/office/drawing/2014/main" id="{82F455B5-D46C-499C-A37C-BA1BDA7E6ECD}"/>
                    </a:ext>
                  </a:extLst>
                </p:cNvPr>
                <p:cNvPicPr/>
                <p:nvPr/>
              </p:nvPicPr>
              <p:blipFill>
                <a:blip r:embed="rId149"/>
                <a:stretch>
                  <a:fillRect/>
                </a:stretch>
              </p:blipFill>
              <p:spPr>
                <a:xfrm>
                  <a:off x="5451600" y="2504787"/>
                  <a:ext cx="3636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3" name="筆跡 92">
                  <a:extLst>
                    <a:ext uri="{FF2B5EF4-FFF2-40B4-BE49-F238E27FC236}">
                      <a16:creationId xmlns:a16="http://schemas.microsoft.com/office/drawing/2014/main" id="{4C56B4DF-F382-4D08-A731-48596558DCBF}"/>
                    </a:ext>
                  </a:extLst>
                </p14:cNvPr>
                <p14:cNvContentPartPr/>
                <p14:nvPr/>
              </p14:nvContentPartPr>
              <p14:xfrm>
                <a:off x="5729880" y="2450427"/>
                <a:ext cx="95760" cy="423720"/>
              </p14:xfrm>
            </p:contentPart>
          </mc:Choice>
          <mc:Fallback xmlns="">
            <p:pic>
              <p:nvPicPr>
                <p:cNvPr id="93" name="筆跡 92">
                  <a:extLst>
                    <a:ext uri="{FF2B5EF4-FFF2-40B4-BE49-F238E27FC236}">
                      <a16:creationId xmlns:a16="http://schemas.microsoft.com/office/drawing/2014/main" id="{4C56B4DF-F382-4D08-A731-48596558DCBF}"/>
                    </a:ext>
                  </a:extLst>
                </p:cNvPr>
                <p:cNvPicPr/>
                <p:nvPr/>
              </p:nvPicPr>
              <p:blipFill>
                <a:blip r:embed="rId151"/>
                <a:stretch>
                  <a:fillRect/>
                </a:stretch>
              </p:blipFill>
              <p:spPr>
                <a:xfrm>
                  <a:off x="5720880" y="2441427"/>
                  <a:ext cx="1134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4" name="筆跡 93">
                  <a:extLst>
                    <a:ext uri="{FF2B5EF4-FFF2-40B4-BE49-F238E27FC236}">
                      <a16:creationId xmlns:a16="http://schemas.microsoft.com/office/drawing/2014/main" id="{CC6A1AA0-604E-4DE3-B1C3-5EDC7F77A7ED}"/>
                    </a:ext>
                  </a:extLst>
                </p14:cNvPr>
                <p14:cNvContentPartPr/>
                <p14:nvPr/>
              </p14:nvContentPartPr>
              <p14:xfrm>
                <a:off x="5868840" y="2535027"/>
                <a:ext cx="160560" cy="266040"/>
              </p14:xfrm>
            </p:contentPart>
          </mc:Choice>
          <mc:Fallback xmlns="">
            <p:pic>
              <p:nvPicPr>
                <p:cNvPr id="94" name="筆跡 93">
                  <a:extLst>
                    <a:ext uri="{FF2B5EF4-FFF2-40B4-BE49-F238E27FC236}">
                      <a16:creationId xmlns:a16="http://schemas.microsoft.com/office/drawing/2014/main" id="{CC6A1AA0-604E-4DE3-B1C3-5EDC7F77A7ED}"/>
                    </a:ext>
                  </a:extLst>
                </p:cNvPr>
                <p:cNvPicPr/>
                <p:nvPr/>
              </p:nvPicPr>
              <p:blipFill>
                <a:blip r:embed="rId153"/>
                <a:stretch>
                  <a:fillRect/>
                </a:stretch>
              </p:blipFill>
              <p:spPr>
                <a:xfrm>
                  <a:off x="5859840" y="2526027"/>
                  <a:ext cx="17820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5" name="筆跡 94">
                  <a:extLst>
                    <a:ext uri="{FF2B5EF4-FFF2-40B4-BE49-F238E27FC236}">
                      <a16:creationId xmlns:a16="http://schemas.microsoft.com/office/drawing/2014/main" id="{CDD3A415-2786-4319-BDEB-76DEB721DEF8}"/>
                    </a:ext>
                  </a:extLst>
                </p14:cNvPr>
                <p14:cNvContentPartPr/>
                <p14:nvPr/>
              </p14:nvContentPartPr>
              <p14:xfrm>
                <a:off x="6009960" y="2427027"/>
                <a:ext cx="136080" cy="510480"/>
              </p14:xfrm>
            </p:contentPart>
          </mc:Choice>
          <mc:Fallback xmlns="">
            <p:pic>
              <p:nvPicPr>
                <p:cNvPr id="95" name="筆跡 94">
                  <a:extLst>
                    <a:ext uri="{FF2B5EF4-FFF2-40B4-BE49-F238E27FC236}">
                      <a16:creationId xmlns:a16="http://schemas.microsoft.com/office/drawing/2014/main" id="{CDD3A415-2786-4319-BDEB-76DEB721DEF8}"/>
                    </a:ext>
                  </a:extLst>
                </p:cNvPr>
                <p:cNvPicPr/>
                <p:nvPr/>
              </p:nvPicPr>
              <p:blipFill>
                <a:blip r:embed="rId155"/>
                <a:stretch>
                  <a:fillRect/>
                </a:stretch>
              </p:blipFill>
              <p:spPr>
                <a:xfrm>
                  <a:off x="6001320" y="2418387"/>
                  <a:ext cx="153720" cy="5281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6" name="筆跡 95">
                  <a:extLst>
                    <a:ext uri="{FF2B5EF4-FFF2-40B4-BE49-F238E27FC236}">
                      <a16:creationId xmlns:a16="http://schemas.microsoft.com/office/drawing/2014/main" id="{397AAD2A-D6A4-4007-88EA-0E513AF454A5}"/>
                    </a:ext>
                  </a:extLst>
                </p14:cNvPr>
                <p14:cNvContentPartPr/>
                <p14:nvPr/>
              </p14:nvContentPartPr>
              <p14:xfrm>
                <a:off x="6222720" y="2517747"/>
                <a:ext cx="112680" cy="6120"/>
              </p14:xfrm>
            </p:contentPart>
          </mc:Choice>
          <mc:Fallback xmlns="">
            <p:pic>
              <p:nvPicPr>
                <p:cNvPr id="96" name="筆跡 95">
                  <a:extLst>
                    <a:ext uri="{FF2B5EF4-FFF2-40B4-BE49-F238E27FC236}">
                      <a16:creationId xmlns:a16="http://schemas.microsoft.com/office/drawing/2014/main" id="{397AAD2A-D6A4-4007-88EA-0E513AF454A5}"/>
                    </a:ext>
                  </a:extLst>
                </p:cNvPr>
                <p:cNvPicPr/>
                <p:nvPr/>
              </p:nvPicPr>
              <p:blipFill>
                <a:blip r:embed="rId157"/>
                <a:stretch>
                  <a:fillRect/>
                </a:stretch>
              </p:blipFill>
              <p:spPr>
                <a:xfrm>
                  <a:off x="6214080" y="2508747"/>
                  <a:ext cx="1303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7" name="筆跡 96">
                  <a:extLst>
                    <a:ext uri="{FF2B5EF4-FFF2-40B4-BE49-F238E27FC236}">
                      <a16:creationId xmlns:a16="http://schemas.microsoft.com/office/drawing/2014/main" id="{4AEB37C2-69B1-42EA-9A7E-1590A0E60B20}"/>
                    </a:ext>
                  </a:extLst>
                </p14:cNvPr>
                <p14:cNvContentPartPr/>
                <p14:nvPr/>
              </p14:nvContentPartPr>
              <p14:xfrm>
                <a:off x="6203640" y="2652387"/>
                <a:ext cx="162000" cy="44640"/>
              </p14:xfrm>
            </p:contentPart>
          </mc:Choice>
          <mc:Fallback xmlns="">
            <p:pic>
              <p:nvPicPr>
                <p:cNvPr id="97" name="筆跡 96">
                  <a:extLst>
                    <a:ext uri="{FF2B5EF4-FFF2-40B4-BE49-F238E27FC236}">
                      <a16:creationId xmlns:a16="http://schemas.microsoft.com/office/drawing/2014/main" id="{4AEB37C2-69B1-42EA-9A7E-1590A0E60B20}"/>
                    </a:ext>
                  </a:extLst>
                </p:cNvPr>
                <p:cNvPicPr/>
                <p:nvPr/>
              </p:nvPicPr>
              <p:blipFill>
                <a:blip r:embed="rId159"/>
                <a:stretch>
                  <a:fillRect/>
                </a:stretch>
              </p:blipFill>
              <p:spPr>
                <a:xfrm>
                  <a:off x="6194640" y="2643387"/>
                  <a:ext cx="17964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8" name="筆跡 97">
                  <a:extLst>
                    <a:ext uri="{FF2B5EF4-FFF2-40B4-BE49-F238E27FC236}">
                      <a16:creationId xmlns:a16="http://schemas.microsoft.com/office/drawing/2014/main" id="{EC904349-B021-4B13-A110-5A99D9677206}"/>
                    </a:ext>
                  </a:extLst>
                </p14:cNvPr>
                <p14:cNvContentPartPr/>
                <p14:nvPr/>
              </p14:nvContentPartPr>
              <p14:xfrm>
                <a:off x="6519720" y="2342427"/>
                <a:ext cx="156960" cy="550800"/>
              </p14:xfrm>
            </p:contentPart>
          </mc:Choice>
          <mc:Fallback xmlns="">
            <p:pic>
              <p:nvPicPr>
                <p:cNvPr id="98" name="筆跡 97">
                  <a:extLst>
                    <a:ext uri="{FF2B5EF4-FFF2-40B4-BE49-F238E27FC236}">
                      <a16:creationId xmlns:a16="http://schemas.microsoft.com/office/drawing/2014/main" id="{EC904349-B021-4B13-A110-5A99D9677206}"/>
                    </a:ext>
                  </a:extLst>
                </p:cNvPr>
                <p:cNvPicPr/>
                <p:nvPr/>
              </p:nvPicPr>
              <p:blipFill>
                <a:blip r:embed="rId161"/>
                <a:stretch>
                  <a:fillRect/>
                </a:stretch>
              </p:blipFill>
              <p:spPr>
                <a:xfrm>
                  <a:off x="6510720" y="2333787"/>
                  <a:ext cx="174600" cy="5684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9" name="筆跡 98">
                  <a:extLst>
                    <a:ext uri="{FF2B5EF4-FFF2-40B4-BE49-F238E27FC236}">
                      <a16:creationId xmlns:a16="http://schemas.microsoft.com/office/drawing/2014/main" id="{3040D67B-96C8-40D3-80D0-9672280DC6D6}"/>
                    </a:ext>
                  </a:extLst>
                </p14:cNvPr>
                <p14:cNvContentPartPr/>
                <p14:nvPr/>
              </p14:nvContentPartPr>
              <p14:xfrm>
                <a:off x="6754440" y="2443947"/>
                <a:ext cx="134640" cy="244800"/>
              </p14:xfrm>
            </p:contentPart>
          </mc:Choice>
          <mc:Fallback xmlns="">
            <p:pic>
              <p:nvPicPr>
                <p:cNvPr id="99" name="筆跡 98">
                  <a:extLst>
                    <a:ext uri="{FF2B5EF4-FFF2-40B4-BE49-F238E27FC236}">
                      <a16:creationId xmlns:a16="http://schemas.microsoft.com/office/drawing/2014/main" id="{3040D67B-96C8-40D3-80D0-9672280DC6D6}"/>
                    </a:ext>
                  </a:extLst>
                </p:cNvPr>
                <p:cNvPicPr/>
                <p:nvPr/>
              </p:nvPicPr>
              <p:blipFill>
                <a:blip r:embed="rId163"/>
                <a:stretch>
                  <a:fillRect/>
                </a:stretch>
              </p:blipFill>
              <p:spPr>
                <a:xfrm>
                  <a:off x="6745440" y="2434947"/>
                  <a:ext cx="1522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0" name="筆跡 99">
                  <a:extLst>
                    <a:ext uri="{FF2B5EF4-FFF2-40B4-BE49-F238E27FC236}">
                      <a16:creationId xmlns:a16="http://schemas.microsoft.com/office/drawing/2014/main" id="{0AD25604-1078-4F4B-A4BD-C1076857B5CC}"/>
                    </a:ext>
                  </a:extLst>
                </p14:cNvPr>
                <p14:cNvContentPartPr/>
                <p14:nvPr/>
              </p14:nvContentPartPr>
              <p14:xfrm>
                <a:off x="6931920" y="2725467"/>
                <a:ext cx="5760" cy="54360"/>
              </p14:xfrm>
            </p:contentPart>
          </mc:Choice>
          <mc:Fallback xmlns="">
            <p:pic>
              <p:nvPicPr>
                <p:cNvPr id="100" name="筆跡 99">
                  <a:extLst>
                    <a:ext uri="{FF2B5EF4-FFF2-40B4-BE49-F238E27FC236}">
                      <a16:creationId xmlns:a16="http://schemas.microsoft.com/office/drawing/2014/main" id="{0AD25604-1078-4F4B-A4BD-C1076857B5CC}"/>
                    </a:ext>
                  </a:extLst>
                </p:cNvPr>
                <p:cNvPicPr/>
                <p:nvPr/>
              </p:nvPicPr>
              <p:blipFill>
                <a:blip r:embed="rId165"/>
                <a:stretch>
                  <a:fillRect/>
                </a:stretch>
              </p:blipFill>
              <p:spPr>
                <a:xfrm>
                  <a:off x="6922920" y="2716827"/>
                  <a:ext cx="234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1" name="筆跡 100">
                  <a:extLst>
                    <a:ext uri="{FF2B5EF4-FFF2-40B4-BE49-F238E27FC236}">
                      <a16:creationId xmlns:a16="http://schemas.microsoft.com/office/drawing/2014/main" id="{0F911B8E-5299-491B-A64F-A71ECADD0948}"/>
                    </a:ext>
                  </a:extLst>
                </p14:cNvPr>
                <p14:cNvContentPartPr/>
                <p14:nvPr/>
              </p14:nvContentPartPr>
              <p14:xfrm>
                <a:off x="7042080" y="2382747"/>
                <a:ext cx="165240" cy="343080"/>
              </p14:xfrm>
            </p:contentPart>
          </mc:Choice>
          <mc:Fallback xmlns="">
            <p:pic>
              <p:nvPicPr>
                <p:cNvPr id="101" name="筆跡 100">
                  <a:extLst>
                    <a:ext uri="{FF2B5EF4-FFF2-40B4-BE49-F238E27FC236}">
                      <a16:creationId xmlns:a16="http://schemas.microsoft.com/office/drawing/2014/main" id="{0F911B8E-5299-491B-A64F-A71ECADD0948}"/>
                    </a:ext>
                  </a:extLst>
                </p:cNvPr>
                <p:cNvPicPr/>
                <p:nvPr/>
              </p:nvPicPr>
              <p:blipFill>
                <a:blip r:embed="rId167"/>
                <a:stretch>
                  <a:fillRect/>
                </a:stretch>
              </p:blipFill>
              <p:spPr>
                <a:xfrm>
                  <a:off x="7033080" y="2374107"/>
                  <a:ext cx="18288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2" name="筆跡 101">
                  <a:extLst>
                    <a:ext uri="{FF2B5EF4-FFF2-40B4-BE49-F238E27FC236}">
                      <a16:creationId xmlns:a16="http://schemas.microsoft.com/office/drawing/2014/main" id="{A8F1E7E4-5B4C-424F-A51B-0ED33A95C59D}"/>
                    </a:ext>
                  </a:extLst>
                </p14:cNvPr>
                <p14:cNvContentPartPr/>
                <p14:nvPr/>
              </p14:nvContentPartPr>
              <p14:xfrm>
                <a:off x="7109400" y="2490747"/>
                <a:ext cx="147960" cy="25560"/>
              </p14:xfrm>
            </p:contentPart>
          </mc:Choice>
          <mc:Fallback xmlns="">
            <p:pic>
              <p:nvPicPr>
                <p:cNvPr id="102" name="筆跡 101">
                  <a:extLst>
                    <a:ext uri="{FF2B5EF4-FFF2-40B4-BE49-F238E27FC236}">
                      <a16:creationId xmlns:a16="http://schemas.microsoft.com/office/drawing/2014/main" id="{A8F1E7E4-5B4C-424F-A51B-0ED33A95C59D}"/>
                    </a:ext>
                  </a:extLst>
                </p:cNvPr>
                <p:cNvPicPr/>
                <p:nvPr/>
              </p:nvPicPr>
              <p:blipFill>
                <a:blip r:embed="rId169"/>
                <a:stretch>
                  <a:fillRect/>
                </a:stretch>
              </p:blipFill>
              <p:spPr>
                <a:xfrm>
                  <a:off x="7100400" y="2481747"/>
                  <a:ext cx="1656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3" name="筆跡 102">
                  <a:extLst>
                    <a:ext uri="{FF2B5EF4-FFF2-40B4-BE49-F238E27FC236}">
                      <a16:creationId xmlns:a16="http://schemas.microsoft.com/office/drawing/2014/main" id="{C448BCCE-4D71-4E2D-A6FC-63D9BE642B83}"/>
                    </a:ext>
                  </a:extLst>
                </p14:cNvPr>
                <p14:cNvContentPartPr/>
                <p14:nvPr/>
              </p14:nvContentPartPr>
              <p14:xfrm>
                <a:off x="7331880" y="2307867"/>
                <a:ext cx="136440" cy="491040"/>
              </p14:xfrm>
            </p:contentPart>
          </mc:Choice>
          <mc:Fallback xmlns="">
            <p:pic>
              <p:nvPicPr>
                <p:cNvPr id="103" name="筆跡 102">
                  <a:extLst>
                    <a:ext uri="{FF2B5EF4-FFF2-40B4-BE49-F238E27FC236}">
                      <a16:creationId xmlns:a16="http://schemas.microsoft.com/office/drawing/2014/main" id="{C448BCCE-4D71-4E2D-A6FC-63D9BE642B83}"/>
                    </a:ext>
                  </a:extLst>
                </p:cNvPr>
                <p:cNvPicPr/>
                <p:nvPr/>
              </p:nvPicPr>
              <p:blipFill>
                <a:blip r:embed="rId171"/>
                <a:stretch>
                  <a:fillRect/>
                </a:stretch>
              </p:blipFill>
              <p:spPr>
                <a:xfrm>
                  <a:off x="7322880" y="2298867"/>
                  <a:ext cx="154080" cy="5086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4" name="筆跡 103">
                  <a:extLst>
                    <a:ext uri="{FF2B5EF4-FFF2-40B4-BE49-F238E27FC236}">
                      <a16:creationId xmlns:a16="http://schemas.microsoft.com/office/drawing/2014/main" id="{56E175A3-F2CF-4DAB-ADAA-031EFF21AB26}"/>
                    </a:ext>
                  </a:extLst>
                </p14:cNvPr>
                <p14:cNvContentPartPr/>
                <p14:nvPr/>
              </p14:nvContentPartPr>
              <p14:xfrm>
                <a:off x="7659120" y="2101947"/>
                <a:ext cx="3600" cy="527760"/>
              </p14:xfrm>
            </p:contentPart>
          </mc:Choice>
          <mc:Fallback xmlns="">
            <p:pic>
              <p:nvPicPr>
                <p:cNvPr id="104" name="筆跡 103">
                  <a:extLst>
                    <a:ext uri="{FF2B5EF4-FFF2-40B4-BE49-F238E27FC236}">
                      <a16:creationId xmlns:a16="http://schemas.microsoft.com/office/drawing/2014/main" id="{56E175A3-F2CF-4DAB-ADAA-031EFF21AB26}"/>
                    </a:ext>
                  </a:extLst>
                </p:cNvPr>
                <p:cNvPicPr/>
                <p:nvPr/>
              </p:nvPicPr>
              <p:blipFill>
                <a:blip r:embed="rId173"/>
                <a:stretch>
                  <a:fillRect/>
                </a:stretch>
              </p:blipFill>
              <p:spPr>
                <a:xfrm>
                  <a:off x="7650120" y="2092947"/>
                  <a:ext cx="21240" cy="5454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5" name="筆跡 104">
                  <a:extLst>
                    <a:ext uri="{FF2B5EF4-FFF2-40B4-BE49-F238E27FC236}">
                      <a16:creationId xmlns:a16="http://schemas.microsoft.com/office/drawing/2014/main" id="{1197FE1A-57C7-4A5A-86A6-9496003C7B88}"/>
                    </a:ext>
                  </a:extLst>
                </p14:cNvPr>
                <p14:cNvContentPartPr/>
                <p14:nvPr/>
              </p14:nvContentPartPr>
              <p14:xfrm>
                <a:off x="7641840" y="2804307"/>
                <a:ext cx="11160" cy="65880"/>
              </p14:xfrm>
            </p:contentPart>
          </mc:Choice>
          <mc:Fallback xmlns="">
            <p:pic>
              <p:nvPicPr>
                <p:cNvPr id="105" name="筆跡 104">
                  <a:extLst>
                    <a:ext uri="{FF2B5EF4-FFF2-40B4-BE49-F238E27FC236}">
                      <a16:creationId xmlns:a16="http://schemas.microsoft.com/office/drawing/2014/main" id="{1197FE1A-57C7-4A5A-86A6-9496003C7B88}"/>
                    </a:ext>
                  </a:extLst>
                </p:cNvPr>
                <p:cNvPicPr/>
                <p:nvPr/>
              </p:nvPicPr>
              <p:blipFill>
                <a:blip r:embed="rId175"/>
                <a:stretch>
                  <a:fillRect/>
                </a:stretch>
              </p:blipFill>
              <p:spPr>
                <a:xfrm>
                  <a:off x="7633200" y="2795667"/>
                  <a:ext cx="2880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6" name="筆跡 105">
                  <a:extLst>
                    <a:ext uri="{FF2B5EF4-FFF2-40B4-BE49-F238E27FC236}">
                      <a16:creationId xmlns:a16="http://schemas.microsoft.com/office/drawing/2014/main" id="{BD9C3001-5FC1-4C0B-85F2-751E0B0A4AFB}"/>
                    </a:ext>
                  </a:extLst>
                </p14:cNvPr>
                <p14:cNvContentPartPr/>
                <p14:nvPr/>
              </p14:nvContentPartPr>
              <p14:xfrm>
                <a:off x="6525480" y="2889267"/>
                <a:ext cx="1171440" cy="71280"/>
              </p14:xfrm>
            </p:contentPart>
          </mc:Choice>
          <mc:Fallback xmlns="">
            <p:pic>
              <p:nvPicPr>
                <p:cNvPr id="106" name="筆跡 105">
                  <a:extLst>
                    <a:ext uri="{FF2B5EF4-FFF2-40B4-BE49-F238E27FC236}">
                      <a16:creationId xmlns:a16="http://schemas.microsoft.com/office/drawing/2014/main" id="{BD9C3001-5FC1-4C0B-85F2-751E0B0A4AFB}"/>
                    </a:ext>
                  </a:extLst>
                </p:cNvPr>
                <p:cNvPicPr/>
                <p:nvPr/>
              </p:nvPicPr>
              <p:blipFill>
                <a:blip r:embed="rId177"/>
                <a:stretch>
                  <a:fillRect/>
                </a:stretch>
              </p:blipFill>
              <p:spPr>
                <a:xfrm>
                  <a:off x="6516480" y="2880627"/>
                  <a:ext cx="118908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8" name="筆跡 107">
                  <a:extLst>
                    <a:ext uri="{FF2B5EF4-FFF2-40B4-BE49-F238E27FC236}">
                      <a16:creationId xmlns:a16="http://schemas.microsoft.com/office/drawing/2014/main" id="{5A5B037C-6749-4763-B7AF-8CA361E211B7}"/>
                    </a:ext>
                  </a:extLst>
                </p14:cNvPr>
                <p14:cNvContentPartPr/>
                <p14:nvPr/>
              </p14:nvContentPartPr>
              <p14:xfrm>
                <a:off x="6070800" y="2796747"/>
                <a:ext cx="4680" cy="57960"/>
              </p14:xfrm>
            </p:contentPart>
          </mc:Choice>
          <mc:Fallback xmlns="">
            <p:pic>
              <p:nvPicPr>
                <p:cNvPr id="108" name="筆跡 107">
                  <a:extLst>
                    <a:ext uri="{FF2B5EF4-FFF2-40B4-BE49-F238E27FC236}">
                      <a16:creationId xmlns:a16="http://schemas.microsoft.com/office/drawing/2014/main" id="{5A5B037C-6749-4763-B7AF-8CA361E211B7}"/>
                    </a:ext>
                  </a:extLst>
                </p:cNvPr>
                <p:cNvPicPr/>
                <p:nvPr/>
              </p:nvPicPr>
              <p:blipFill>
                <a:blip r:embed="rId179"/>
                <a:stretch>
                  <a:fillRect/>
                </a:stretch>
              </p:blipFill>
              <p:spPr>
                <a:xfrm>
                  <a:off x="6062160" y="2787747"/>
                  <a:ext cx="2232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9" name="筆跡 108">
                  <a:extLst>
                    <a:ext uri="{FF2B5EF4-FFF2-40B4-BE49-F238E27FC236}">
                      <a16:creationId xmlns:a16="http://schemas.microsoft.com/office/drawing/2014/main" id="{CCB98530-30CB-422F-9996-A2291233906B}"/>
                    </a:ext>
                  </a:extLst>
                </p14:cNvPr>
                <p14:cNvContentPartPr/>
                <p14:nvPr/>
              </p14:nvContentPartPr>
              <p14:xfrm>
                <a:off x="6135240" y="2461947"/>
                <a:ext cx="82800" cy="314280"/>
              </p14:xfrm>
            </p:contentPart>
          </mc:Choice>
          <mc:Fallback xmlns="">
            <p:pic>
              <p:nvPicPr>
                <p:cNvPr id="109" name="筆跡 108">
                  <a:extLst>
                    <a:ext uri="{FF2B5EF4-FFF2-40B4-BE49-F238E27FC236}">
                      <a16:creationId xmlns:a16="http://schemas.microsoft.com/office/drawing/2014/main" id="{CCB98530-30CB-422F-9996-A2291233906B}"/>
                    </a:ext>
                  </a:extLst>
                </p:cNvPr>
                <p:cNvPicPr/>
                <p:nvPr/>
              </p:nvPicPr>
              <p:blipFill>
                <a:blip r:embed="rId181"/>
                <a:stretch>
                  <a:fillRect/>
                </a:stretch>
              </p:blipFill>
              <p:spPr>
                <a:xfrm>
                  <a:off x="6126240" y="2452947"/>
                  <a:ext cx="10044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0" name="筆跡 109">
                  <a:extLst>
                    <a:ext uri="{FF2B5EF4-FFF2-40B4-BE49-F238E27FC236}">
                      <a16:creationId xmlns:a16="http://schemas.microsoft.com/office/drawing/2014/main" id="{51808888-8D91-4451-8FE6-235A2C95F632}"/>
                    </a:ext>
                  </a:extLst>
                </p14:cNvPr>
                <p14:cNvContentPartPr/>
                <p14:nvPr/>
              </p14:nvContentPartPr>
              <p14:xfrm>
                <a:off x="6169440" y="2496507"/>
                <a:ext cx="127440" cy="63720"/>
              </p14:xfrm>
            </p:contentPart>
          </mc:Choice>
          <mc:Fallback xmlns="">
            <p:pic>
              <p:nvPicPr>
                <p:cNvPr id="110" name="筆跡 109">
                  <a:extLst>
                    <a:ext uri="{FF2B5EF4-FFF2-40B4-BE49-F238E27FC236}">
                      <a16:creationId xmlns:a16="http://schemas.microsoft.com/office/drawing/2014/main" id="{51808888-8D91-4451-8FE6-235A2C95F632}"/>
                    </a:ext>
                  </a:extLst>
                </p:cNvPr>
                <p:cNvPicPr/>
                <p:nvPr/>
              </p:nvPicPr>
              <p:blipFill>
                <a:blip r:embed="rId183"/>
                <a:stretch>
                  <a:fillRect/>
                </a:stretch>
              </p:blipFill>
              <p:spPr>
                <a:xfrm>
                  <a:off x="6160440" y="2487507"/>
                  <a:ext cx="145080" cy="81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4">
            <p14:nvContentPartPr>
              <p14:cNvPr id="13" name="筆跡 12">
                <a:extLst>
                  <a:ext uri="{FF2B5EF4-FFF2-40B4-BE49-F238E27FC236}">
                    <a16:creationId xmlns:a16="http://schemas.microsoft.com/office/drawing/2014/main" id="{9AD035FD-8D3E-4CB1-9B50-5E8CFD63AE19}"/>
                  </a:ext>
                </a:extLst>
              </p14:cNvPr>
              <p14:cNvContentPartPr/>
              <p14:nvPr/>
            </p14:nvContentPartPr>
            <p14:xfrm>
              <a:off x="4239925" y="6291240"/>
              <a:ext cx="11160" cy="71640"/>
            </p14:xfrm>
          </p:contentPart>
        </mc:Choice>
        <mc:Fallback xmlns="">
          <p:pic>
            <p:nvPicPr>
              <p:cNvPr id="13" name="筆跡 12">
                <a:extLst>
                  <a:ext uri="{FF2B5EF4-FFF2-40B4-BE49-F238E27FC236}">
                    <a16:creationId xmlns:a16="http://schemas.microsoft.com/office/drawing/2014/main" id="{9AD035FD-8D3E-4CB1-9B50-5E8CFD63AE19}"/>
                  </a:ext>
                </a:extLst>
              </p:cNvPr>
              <p:cNvPicPr/>
              <p:nvPr/>
            </p:nvPicPr>
            <p:blipFill>
              <a:blip r:embed="rId185"/>
              <a:stretch>
                <a:fillRect/>
              </a:stretch>
            </p:blipFill>
            <p:spPr>
              <a:xfrm>
                <a:off x="4230925" y="6282600"/>
                <a:ext cx="28800" cy="89280"/>
              </a:xfrm>
              <a:prstGeom prst="rect">
                <a:avLst/>
              </a:prstGeom>
            </p:spPr>
          </p:pic>
        </mc:Fallback>
      </mc:AlternateContent>
      <p:grpSp>
        <p:nvGrpSpPr>
          <p:cNvPr id="29" name="群組 28">
            <a:extLst>
              <a:ext uri="{FF2B5EF4-FFF2-40B4-BE49-F238E27FC236}">
                <a16:creationId xmlns:a16="http://schemas.microsoft.com/office/drawing/2014/main" id="{7A72668D-E545-402D-BDE0-09CDD6A6D909}"/>
              </a:ext>
            </a:extLst>
          </p:cNvPr>
          <p:cNvGrpSpPr/>
          <p:nvPr/>
        </p:nvGrpSpPr>
        <p:grpSpPr>
          <a:xfrm>
            <a:off x="4217245" y="6432720"/>
            <a:ext cx="244440" cy="203040"/>
            <a:chOff x="4217245" y="6432720"/>
            <a:chExt cx="244440" cy="203040"/>
          </a:xfrm>
        </p:grpSpPr>
        <mc:AlternateContent xmlns:mc="http://schemas.openxmlformats.org/markup-compatibility/2006" xmlns:p14="http://schemas.microsoft.com/office/powerpoint/2010/main">
          <mc:Choice Requires="p14">
            <p:contentPart p14:bwMode="auto" r:id="rId186">
              <p14:nvContentPartPr>
                <p14:cNvPr id="24" name="筆跡 23">
                  <a:extLst>
                    <a:ext uri="{FF2B5EF4-FFF2-40B4-BE49-F238E27FC236}">
                      <a16:creationId xmlns:a16="http://schemas.microsoft.com/office/drawing/2014/main" id="{1B184883-885E-4169-882B-A7AC91918FB7}"/>
                    </a:ext>
                  </a:extLst>
                </p14:cNvPr>
                <p14:cNvContentPartPr/>
                <p14:nvPr/>
              </p14:nvContentPartPr>
              <p14:xfrm>
                <a:off x="4217245" y="6579240"/>
                <a:ext cx="9360" cy="5760"/>
              </p14:xfrm>
            </p:contentPart>
          </mc:Choice>
          <mc:Fallback xmlns="">
            <p:pic>
              <p:nvPicPr>
                <p:cNvPr id="24" name="筆跡 23">
                  <a:extLst>
                    <a:ext uri="{FF2B5EF4-FFF2-40B4-BE49-F238E27FC236}">
                      <a16:creationId xmlns:a16="http://schemas.microsoft.com/office/drawing/2014/main" id="{1B184883-885E-4169-882B-A7AC91918FB7}"/>
                    </a:ext>
                  </a:extLst>
                </p:cNvPr>
                <p:cNvPicPr/>
                <p:nvPr/>
              </p:nvPicPr>
              <p:blipFill>
                <a:blip r:embed="rId187"/>
                <a:stretch>
                  <a:fillRect/>
                </a:stretch>
              </p:blipFill>
              <p:spPr>
                <a:xfrm>
                  <a:off x="4208245" y="6570600"/>
                  <a:ext cx="2700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25" name="筆跡 24">
                  <a:extLst>
                    <a:ext uri="{FF2B5EF4-FFF2-40B4-BE49-F238E27FC236}">
                      <a16:creationId xmlns:a16="http://schemas.microsoft.com/office/drawing/2014/main" id="{4F133690-BF89-4732-98A7-64F9D994FB39}"/>
                    </a:ext>
                  </a:extLst>
                </p14:cNvPr>
                <p14:cNvContentPartPr/>
                <p14:nvPr/>
              </p14:nvContentPartPr>
              <p14:xfrm>
                <a:off x="4302205" y="6459720"/>
                <a:ext cx="103320" cy="176040"/>
              </p14:xfrm>
            </p:contentPart>
          </mc:Choice>
          <mc:Fallback xmlns="">
            <p:pic>
              <p:nvPicPr>
                <p:cNvPr id="25" name="筆跡 24">
                  <a:extLst>
                    <a:ext uri="{FF2B5EF4-FFF2-40B4-BE49-F238E27FC236}">
                      <a16:creationId xmlns:a16="http://schemas.microsoft.com/office/drawing/2014/main" id="{4F133690-BF89-4732-98A7-64F9D994FB39}"/>
                    </a:ext>
                  </a:extLst>
                </p:cNvPr>
                <p:cNvPicPr/>
                <p:nvPr/>
              </p:nvPicPr>
              <p:blipFill>
                <a:blip r:embed="rId189"/>
                <a:stretch>
                  <a:fillRect/>
                </a:stretch>
              </p:blipFill>
              <p:spPr>
                <a:xfrm>
                  <a:off x="4293205" y="6451080"/>
                  <a:ext cx="12096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26" name="筆跡 25">
                  <a:extLst>
                    <a:ext uri="{FF2B5EF4-FFF2-40B4-BE49-F238E27FC236}">
                      <a16:creationId xmlns:a16="http://schemas.microsoft.com/office/drawing/2014/main" id="{8E1F6F1C-4A47-4EC0-B3C8-E4AFC1CC0908}"/>
                    </a:ext>
                  </a:extLst>
                </p14:cNvPr>
                <p14:cNvContentPartPr/>
                <p14:nvPr/>
              </p14:nvContentPartPr>
              <p14:xfrm>
                <a:off x="4335685" y="6432720"/>
                <a:ext cx="126000" cy="24480"/>
              </p14:xfrm>
            </p:contentPart>
          </mc:Choice>
          <mc:Fallback xmlns="">
            <p:pic>
              <p:nvPicPr>
                <p:cNvPr id="26" name="筆跡 25">
                  <a:extLst>
                    <a:ext uri="{FF2B5EF4-FFF2-40B4-BE49-F238E27FC236}">
                      <a16:creationId xmlns:a16="http://schemas.microsoft.com/office/drawing/2014/main" id="{8E1F6F1C-4A47-4EC0-B3C8-E4AFC1CC0908}"/>
                    </a:ext>
                  </a:extLst>
                </p:cNvPr>
                <p:cNvPicPr/>
                <p:nvPr/>
              </p:nvPicPr>
              <p:blipFill>
                <a:blip r:embed="rId191"/>
                <a:stretch>
                  <a:fillRect/>
                </a:stretch>
              </p:blipFill>
              <p:spPr>
                <a:xfrm>
                  <a:off x="4326685" y="6423720"/>
                  <a:ext cx="143640" cy="42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2">
            <p14:nvContentPartPr>
              <p14:cNvPr id="31" name="筆跡 30">
                <a:extLst>
                  <a:ext uri="{FF2B5EF4-FFF2-40B4-BE49-F238E27FC236}">
                    <a16:creationId xmlns:a16="http://schemas.microsoft.com/office/drawing/2014/main" id="{9C18EFF3-3E30-4FCE-A8F4-4B849715525E}"/>
                  </a:ext>
                </a:extLst>
              </p14:cNvPr>
              <p14:cNvContentPartPr/>
              <p14:nvPr/>
            </p14:nvContentPartPr>
            <p14:xfrm>
              <a:off x="4211845" y="5983440"/>
              <a:ext cx="2160" cy="107280"/>
            </p14:xfrm>
          </p:contentPart>
        </mc:Choice>
        <mc:Fallback xmlns="">
          <p:pic>
            <p:nvPicPr>
              <p:cNvPr id="31" name="筆跡 30">
                <a:extLst>
                  <a:ext uri="{FF2B5EF4-FFF2-40B4-BE49-F238E27FC236}">
                    <a16:creationId xmlns:a16="http://schemas.microsoft.com/office/drawing/2014/main" id="{9C18EFF3-3E30-4FCE-A8F4-4B849715525E}"/>
                  </a:ext>
                </a:extLst>
              </p:cNvPr>
              <p:cNvPicPr/>
              <p:nvPr/>
            </p:nvPicPr>
            <p:blipFill>
              <a:blip r:embed="rId193"/>
              <a:stretch>
                <a:fillRect/>
              </a:stretch>
            </p:blipFill>
            <p:spPr>
              <a:xfrm>
                <a:off x="4202845" y="5974440"/>
                <a:ext cx="19800" cy="124920"/>
              </a:xfrm>
              <a:prstGeom prst="rect">
                <a:avLst/>
              </a:prstGeom>
            </p:spPr>
          </p:pic>
        </mc:Fallback>
      </mc:AlternateContent>
      <p:grpSp>
        <p:nvGrpSpPr>
          <p:cNvPr id="125" name="群組 124">
            <a:extLst>
              <a:ext uri="{FF2B5EF4-FFF2-40B4-BE49-F238E27FC236}">
                <a16:creationId xmlns:a16="http://schemas.microsoft.com/office/drawing/2014/main" id="{500F6FAF-01F4-446F-AA19-2C4B4130B933}"/>
              </a:ext>
            </a:extLst>
          </p:cNvPr>
          <p:cNvGrpSpPr/>
          <p:nvPr/>
        </p:nvGrpSpPr>
        <p:grpSpPr>
          <a:xfrm>
            <a:off x="2948605" y="5595720"/>
            <a:ext cx="1269000" cy="442080"/>
            <a:chOff x="2948605" y="5595720"/>
            <a:chExt cx="1269000" cy="442080"/>
          </a:xfrm>
        </p:grpSpPr>
        <mc:AlternateContent xmlns:mc="http://schemas.openxmlformats.org/markup-compatibility/2006" xmlns:p14="http://schemas.microsoft.com/office/powerpoint/2010/main">
          <mc:Choice Requires="p14">
            <p:contentPart p14:bwMode="auto" r:id="rId194">
              <p14:nvContentPartPr>
                <p14:cNvPr id="38" name="筆跡 37">
                  <a:extLst>
                    <a:ext uri="{FF2B5EF4-FFF2-40B4-BE49-F238E27FC236}">
                      <a16:creationId xmlns:a16="http://schemas.microsoft.com/office/drawing/2014/main" id="{D1C0BFE1-FFBE-4325-B2E0-9561E0D7ABE5}"/>
                    </a:ext>
                  </a:extLst>
                </p14:cNvPr>
                <p14:cNvContentPartPr/>
                <p14:nvPr/>
              </p14:nvContentPartPr>
              <p14:xfrm>
                <a:off x="3668605" y="5970480"/>
                <a:ext cx="549000" cy="33120"/>
              </p14:xfrm>
            </p:contentPart>
          </mc:Choice>
          <mc:Fallback xmlns="">
            <p:pic>
              <p:nvPicPr>
                <p:cNvPr id="38" name="筆跡 37">
                  <a:extLst>
                    <a:ext uri="{FF2B5EF4-FFF2-40B4-BE49-F238E27FC236}">
                      <a16:creationId xmlns:a16="http://schemas.microsoft.com/office/drawing/2014/main" id="{D1C0BFE1-FFBE-4325-B2E0-9561E0D7ABE5}"/>
                    </a:ext>
                  </a:extLst>
                </p:cNvPr>
                <p:cNvPicPr/>
                <p:nvPr/>
              </p:nvPicPr>
              <p:blipFill>
                <a:blip r:embed="rId195"/>
                <a:stretch>
                  <a:fillRect/>
                </a:stretch>
              </p:blipFill>
              <p:spPr>
                <a:xfrm>
                  <a:off x="3659965" y="5961840"/>
                  <a:ext cx="5666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53" name="筆跡 52">
                  <a:extLst>
                    <a:ext uri="{FF2B5EF4-FFF2-40B4-BE49-F238E27FC236}">
                      <a16:creationId xmlns:a16="http://schemas.microsoft.com/office/drawing/2014/main" id="{45E5BF9B-9C57-4747-928E-1A472161C3BE}"/>
                    </a:ext>
                  </a:extLst>
                </p14:cNvPr>
                <p14:cNvContentPartPr/>
                <p14:nvPr/>
              </p14:nvContentPartPr>
              <p14:xfrm>
                <a:off x="3643765" y="5957880"/>
                <a:ext cx="78120" cy="79920"/>
              </p14:xfrm>
            </p:contentPart>
          </mc:Choice>
          <mc:Fallback xmlns="">
            <p:pic>
              <p:nvPicPr>
                <p:cNvPr id="53" name="筆跡 52">
                  <a:extLst>
                    <a:ext uri="{FF2B5EF4-FFF2-40B4-BE49-F238E27FC236}">
                      <a16:creationId xmlns:a16="http://schemas.microsoft.com/office/drawing/2014/main" id="{45E5BF9B-9C57-4747-928E-1A472161C3BE}"/>
                    </a:ext>
                  </a:extLst>
                </p:cNvPr>
                <p:cNvPicPr/>
                <p:nvPr/>
              </p:nvPicPr>
              <p:blipFill>
                <a:blip r:embed="rId197"/>
                <a:stretch>
                  <a:fillRect/>
                </a:stretch>
              </p:blipFill>
              <p:spPr>
                <a:xfrm>
                  <a:off x="3635125" y="5949240"/>
                  <a:ext cx="9576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07" name="筆跡 106">
                  <a:extLst>
                    <a:ext uri="{FF2B5EF4-FFF2-40B4-BE49-F238E27FC236}">
                      <a16:creationId xmlns:a16="http://schemas.microsoft.com/office/drawing/2014/main" id="{3AC13256-77A5-4CBD-8746-7E501DEDE441}"/>
                    </a:ext>
                  </a:extLst>
                </p14:cNvPr>
                <p14:cNvContentPartPr/>
                <p14:nvPr/>
              </p14:nvContentPartPr>
              <p14:xfrm>
                <a:off x="2948605" y="5595720"/>
                <a:ext cx="681480" cy="402480"/>
              </p14:xfrm>
            </p:contentPart>
          </mc:Choice>
          <mc:Fallback xmlns="">
            <p:pic>
              <p:nvPicPr>
                <p:cNvPr id="107" name="筆跡 106">
                  <a:extLst>
                    <a:ext uri="{FF2B5EF4-FFF2-40B4-BE49-F238E27FC236}">
                      <a16:creationId xmlns:a16="http://schemas.microsoft.com/office/drawing/2014/main" id="{3AC13256-77A5-4CBD-8746-7E501DEDE441}"/>
                    </a:ext>
                  </a:extLst>
                </p:cNvPr>
                <p:cNvPicPr/>
                <p:nvPr/>
              </p:nvPicPr>
              <p:blipFill>
                <a:blip r:embed="rId199"/>
                <a:stretch>
                  <a:fillRect/>
                </a:stretch>
              </p:blipFill>
              <p:spPr>
                <a:xfrm>
                  <a:off x="2939605" y="5586720"/>
                  <a:ext cx="69912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2" name="筆跡 111">
                  <a:extLst>
                    <a:ext uri="{FF2B5EF4-FFF2-40B4-BE49-F238E27FC236}">
                      <a16:creationId xmlns:a16="http://schemas.microsoft.com/office/drawing/2014/main" id="{63DE2DA3-2C77-4492-9A49-EF75F7A3305C}"/>
                    </a:ext>
                  </a:extLst>
                </p14:cNvPr>
                <p14:cNvContentPartPr/>
                <p14:nvPr/>
              </p14:nvContentPartPr>
              <p14:xfrm>
                <a:off x="2992885" y="5615520"/>
                <a:ext cx="78120" cy="360"/>
              </p14:xfrm>
            </p:contentPart>
          </mc:Choice>
          <mc:Fallback xmlns="">
            <p:pic>
              <p:nvPicPr>
                <p:cNvPr id="112" name="筆跡 111">
                  <a:extLst>
                    <a:ext uri="{FF2B5EF4-FFF2-40B4-BE49-F238E27FC236}">
                      <a16:creationId xmlns:a16="http://schemas.microsoft.com/office/drawing/2014/main" id="{63DE2DA3-2C77-4492-9A49-EF75F7A3305C}"/>
                    </a:ext>
                  </a:extLst>
                </p:cNvPr>
                <p:cNvPicPr/>
                <p:nvPr/>
              </p:nvPicPr>
              <p:blipFill>
                <a:blip r:embed="rId201"/>
                <a:stretch>
                  <a:fillRect/>
                </a:stretch>
              </p:blipFill>
              <p:spPr>
                <a:xfrm>
                  <a:off x="2983885" y="5606520"/>
                  <a:ext cx="95760" cy="18000"/>
                </a:xfrm>
                <a:prstGeom prst="rect">
                  <a:avLst/>
                </a:prstGeom>
              </p:spPr>
            </p:pic>
          </mc:Fallback>
        </mc:AlternateContent>
      </p:grpSp>
      <p:grpSp>
        <p:nvGrpSpPr>
          <p:cNvPr id="124" name="群組 123">
            <a:extLst>
              <a:ext uri="{FF2B5EF4-FFF2-40B4-BE49-F238E27FC236}">
                <a16:creationId xmlns:a16="http://schemas.microsoft.com/office/drawing/2014/main" id="{CCDA3C69-EC56-4D75-9EAF-797D805319CA}"/>
              </a:ext>
            </a:extLst>
          </p:cNvPr>
          <p:cNvGrpSpPr/>
          <p:nvPr/>
        </p:nvGrpSpPr>
        <p:grpSpPr>
          <a:xfrm>
            <a:off x="1745485" y="5341920"/>
            <a:ext cx="1026720" cy="266760"/>
            <a:chOff x="1745485" y="5341920"/>
            <a:chExt cx="1026720" cy="266760"/>
          </a:xfrm>
        </p:grpSpPr>
        <mc:AlternateContent xmlns:mc="http://schemas.openxmlformats.org/markup-compatibility/2006" xmlns:p14="http://schemas.microsoft.com/office/powerpoint/2010/main">
          <mc:Choice Requires="p14">
            <p:contentPart p14:bwMode="auto" r:id="rId202">
              <p14:nvContentPartPr>
                <p14:cNvPr id="113" name="筆跡 112">
                  <a:extLst>
                    <a:ext uri="{FF2B5EF4-FFF2-40B4-BE49-F238E27FC236}">
                      <a16:creationId xmlns:a16="http://schemas.microsoft.com/office/drawing/2014/main" id="{62E8F75B-0F52-4250-9938-4413B044A97A}"/>
                    </a:ext>
                  </a:extLst>
                </p14:cNvPr>
                <p14:cNvContentPartPr/>
                <p14:nvPr/>
              </p14:nvContentPartPr>
              <p14:xfrm>
                <a:off x="2477725" y="5341920"/>
                <a:ext cx="294480" cy="266760"/>
              </p14:xfrm>
            </p:contentPart>
          </mc:Choice>
          <mc:Fallback xmlns="">
            <p:pic>
              <p:nvPicPr>
                <p:cNvPr id="113" name="筆跡 112">
                  <a:extLst>
                    <a:ext uri="{FF2B5EF4-FFF2-40B4-BE49-F238E27FC236}">
                      <a16:creationId xmlns:a16="http://schemas.microsoft.com/office/drawing/2014/main" id="{62E8F75B-0F52-4250-9938-4413B044A97A}"/>
                    </a:ext>
                  </a:extLst>
                </p:cNvPr>
                <p:cNvPicPr/>
                <p:nvPr/>
              </p:nvPicPr>
              <p:blipFill>
                <a:blip r:embed="rId203"/>
                <a:stretch>
                  <a:fillRect/>
                </a:stretch>
              </p:blipFill>
              <p:spPr>
                <a:xfrm>
                  <a:off x="2468725" y="5333280"/>
                  <a:ext cx="31212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14" name="筆跡 113">
                  <a:extLst>
                    <a:ext uri="{FF2B5EF4-FFF2-40B4-BE49-F238E27FC236}">
                      <a16:creationId xmlns:a16="http://schemas.microsoft.com/office/drawing/2014/main" id="{E073A610-64EC-4D69-A818-22F75BECB8E6}"/>
                    </a:ext>
                  </a:extLst>
                </p14:cNvPr>
                <p14:cNvContentPartPr/>
                <p14:nvPr/>
              </p14:nvContentPartPr>
              <p14:xfrm>
                <a:off x="2580685" y="5408880"/>
                <a:ext cx="159480" cy="14760"/>
              </p14:xfrm>
            </p:contentPart>
          </mc:Choice>
          <mc:Fallback xmlns="">
            <p:pic>
              <p:nvPicPr>
                <p:cNvPr id="114" name="筆跡 113">
                  <a:extLst>
                    <a:ext uri="{FF2B5EF4-FFF2-40B4-BE49-F238E27FC236}">
                      <a16:creationId xmlns:a16="http://schemas.microsoft.com/office/drawing/2014/main" id="{E073A610-64EC-4D69-A818-22F75BECB8E6}"/>
                    </a:ext>
                  </a:extLst>
                </p:cNvPr>
                <p:cNvPicPr/>
                <p:nvPr/>
              </p:nvPicPr>
              <p:blipFill>
                <a:blip r:embed="rId205"/>
                <a:stretch>
                  <a:fillRect/>
                </a:stretch>
              </p:blipFill>
              <p:spPr>
                <a:xfrm>
                  <a:off x="2571685" y="5400240"/>
                  <a:ext cx="17712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15" name="筆跡 114">
                  <a:extLst>
                    <a:ext uri="{FF2B5EF4-FFF2-40B4-BE49-F238E27FC236}">
                      <a16:creationId xmlns:a16="http://schemas.microsoft.com/office/drawing/2014/main" id="{E3669660-85B9-4C96-A66C-384877F92651}"/>
                    </a:ext>
                  </a:extLst>
                </p14:cNvPr>
                <p14:cNvContentPartPr/>
                <p14:nvPr/>
              </p14:nvContentPartPr>
              <p14:xfrm>
                <a:off x="2615965" y="5459640"/>
                <a:ext cx="360" cy="123480"/>
              </p14:xfrm>
            </p:contentPart>
          </mc:Choice>
          <mc:Fallback xmlns="">
            <p:pic>
              <p:nvPicPr>
                <p:cNvPr id="115" name="筆跡 114">
                  <a:extLst>
                    <a:ext uri="{FF2B5EF4-FFF2-40B4-BE49-F238E27FC236}">
                      <a16:creationId xmlns:a16="http://schemas.microsoft.com/office/drawing/2014/main" id="{E3669660-85B9-4C96-A66C-384877F92651}"/>
                    </a:ext>
                  </a:extLst>
                </p:cNvPr>
                <p:cNvPicPr/>
                <p:nvPr/>
              </p:nvPicPr>
              <p:blipFill>
                <a:blip r:embed="rId207"/>
                <a:stretch>
                  <a:fillRect/>
                </a:stretch>
              </p:blipFill>
              <p:spPr>
                <a:xfrm>
                  <a:off x="2606965" y="5451000"/>
                  <a:ext cx="1800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6" name="筆跡 115">
                  <a:extLst>
                    <a:ext uri="{FF2B5EF4-FFF2-40B4-BE49-F238E27FC236}">
                      <a16:creationId xmlns:a16="http://schemas.microsoft.com/office/drawing/2014/main" id="{180EEB5E-2CEB-4E6B-AEF2-7860A6B15FDD}"/>
                    </a:ext>
                  </a:extLst>
                </p14:cNvPr>
                <p14:cNvContentPartPr/>
                <p14:nvPr/>
              </p14:nvContentPartPr>
              <p14:xfrm>
                <a:off x="2615965" y="5457840"/>
                <a:ext cx="67680" cy="123480"/>
              </p14:xfrm>
            </p:contentPart>
          </mc:Choice>
          <mc:Fallback xmlns="">
            <p:pic>
              <p:nvPicPr>
                <p:cNvPr id="116" name="筆跡 115">
                  <a:extLst>
                    <a:ext uri="{FF2B5EF4-FFF2-40B4-BE49-F238E27FC236}">
                      <a16:creationId xmlns:a16="http://schemas.microsoft.com/office/drawing/2014/main" id="{180EEB5E-2CEB-4E6B-AEF2-7860A6B15FDD}"/>
                    </a:ext>
                  </a:extLst>
                </p:cNvPr>
                <p:cNvPicPr/>
                <p:nvPr/>
              </p:nvPicPr>
              <p:blipFill>
                <a:blip r:embed="rId209"/>
                <a:stretch>
                  <a:fillRect/>
                </a:stretch>
              </p:blipFill>
              <p:spPr>
                <a:xfrm>
                  <a:off x="2606965" y="5449200"/>
                  <a:ext cx="853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17" name="筆跡 116">
                  <a:extLst>
                    <a:ext uri="{FF2B5EF4-FFF2-40B4-BE49-F238E27FC236}">
                      <a16:creationId xmlns:a16="http://schemas.microsoft.com/office/drawing/2014/main" id="{F9626F6E-E3AA-4556-8A0B-3B3F18E76DBA}"/>
                    </a:ext>
                  </a:extLst>
                </p14:cNvPr>
                <p14:cNvContentPartPr/>
                <p14:nvPr/>
              </p14:nvContentPartPr>
              <p14:xfrm>
                <a:off x="2239045" y="5414280"/>
                <a:ext cx="78120" cy="9360"/>
              </p14:xfrm>
            </p:contentPart>
          </mc:Choice>
          <mc:Fallback xmlns="">
            <p:pic>
              <p:nvPicPr>
                <p:cNvPr id="117" name="筆跡 116">
                  <a:extLst>
                    <a:ext uri="{FF2B5EF4-FFF2-40B4-BE49-F238E27FC236}">
                      <a16:creationId xmlns:a16="http://schemas.microsoft.com/office/drawing/2014/main" id="{F9626F6E-E3AA-4556-8A0B-3B3F18E76DBA}"/>
                    </a:ext>
                  </a:extLst>
                </p:cNvPr>
                <p:cNvPicPr/>
                <p:nvPr/>
              </p:nvPicPr>
              <p:blipFill>
                <a:blip r:embed="rId211"/>
                <a:stretch>
                  <a:fillRect/>
                </a:stretch>
              </p:blipFill>
              <p:spPr>
                <a:xfrm>
                  <a:off x="2230405" y="5405640"/>
                  <a:ext cx="9576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18" name="筆跡 117">
                  <a:extLst>
                    <a:ext uri="{FF2B5EF4-FFF2-40B4-BE49-F238E27FC236}">
                      <a16:creationId xmlns:a16="http://schemas.microsoft.com/office/drawing/2014/main" id="{2C5BB75B-4C07-460A-AE49-6B49C6AFE814}"/>
                    </a:ext>
                  </a:extLst>
                </p14:cNvPr>
                <p14:cNvContentPartPr/>
                <p14:nvPr/>
              </p14:nvContentPartPr>
              <p14:xfrm>
                <a:off x="2239045" y="5423640"/>
                <a:ext cx="360" cy="360"/>
              </p14:xfrm>
            </p:contentPart>
          </mc:Choice>
          <mc:Fallback xmlns="">
            <p:pic>
              <p:nvPicPr>
                <p:cNvPr id="118" name="筆跡 117">
                  <a:extLst>
                    <a:ext uri="{FF2B5EF4-FFF2-40B4-BE49-F238E27FC236}">
                      <a16:creationId xmlns:a16="http://schemas.microsoft.com/office/drawing/2014/main" id="{2C5BB75B-4C07-460A-AE49-6B49C6AFE814}"/>
                    </a:ext>
                  </a:extLst>
                </p:cNvPr>
                <p:cNvPicPr/>
                <p:nvPr/>
              </p:nvPicPr>
              <p:blipFill>
                <a:blip r:embed="rId213"/>
                <a:stretch>
                  <a:fillRect/>
                </a:stretch>
              </p:blipFill>
              <p:spPr>
                <a:xfrm>
                  <a:off x="2230405" y="54146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19" name="筆跡 118">
                  <a:extLst>
                    <a:ext uri="{FF2B5EF4-FFF2-40B4-BE49-F238E27FC236}">
                      <a16:creationId xmlns:a16="http://schemas.microsoft.com/office/drawing/2014/main" id="{EC4BDD8F-A0AC-4B81-8CEB-406D278F09B6}"/>
                    </a:ext>
                  </a:extLst>
                </p14:cNvPr>
                <p14:cNvContentPartPr/>
                <p14:nvPr/>
              </p14:nvContentPartPr>
              <p14:xfrm>
                <a:off x="2207365" y="5423640"/>
                <a:ext cx="102960" cy="74520"/>
              </p14:xfrm>
            </p:contentPart>
          </mc:Choice>
          <mc:Fallback xmlns="">
            <p:pic>
              <p:nvPicPr>
                <p:cNvPr id="119" name="筆跡 118">
                  <a:extLst>
                    <a:ext uri="{FF2B5EF4-FFF2-40B4-BE49-F238E27FC236}">
                      <a16:creationId xmlns:a16="http://schemas.microsoft.com/office/drawing/2014/main" id="{EC4BDD8F-A0AC-4B81-8CEB-406D278F09B6}"/>
                    </a:ext>
                  </a:extLst>
                </p:cNvPr>
                <p:cNvPicPr/>
                <p:nvPr/>
              </p:nvPicPr>
              <p:blipFill>
                <a:blip r:embed="rId215"/>
                <a:stretch>
                  <a:fillRect/>
                </a:stretch>
              </p:blipFill>
              <p:spPr>
                <a:xfrm>
                  <a:off x="2198365" y="5414640"/>
                  <a:ext cx="1206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0" name="筆跡 119">
                  <a:extLst>
                    <a:ext uri="{FF2B5EF4-FFF2-40B4-BE49-F238E27FC236}">
                      <a16:creationId xmlns:a16="http://schemas.microsoft.com/office/drawing/2014/main" id="{F0927822-894F-4C9E-B66C-DE1977B422C8}"/>
                    </a:ext>
                  </a:extLst>
                </p14:cNvPr>
                <p14:cNvContentPartPr/>
                <p14:nvPr/>
              </p14:nvContentPartPr>
              <p14:xfrm>
                <a:off x="1745485" y="5341920"/>
                <a:ext cx="25200" cy="195840"/>
              </p14:xfrm>
            </p:contentPart>
          </mc:Choice>
          <mc:Fallback xmlns="">
            <p:pic>
              <p:nvPicPr>
                <p:cNvPr id="120" name="筆跡 119">
                  <a:extLst>
                    <a:ext uri="{FF2B5EF4-FFF2-40B4-BE49-F238E27FC236}">
                      <a16:creationId xmlns:a16="http://schemas.microsoft.com/office/drawing/2014/main" id="{F0927822-894F-4C9E-B66C-DE1977B422C8}"/>
                    </a:ext>
                  </a:extLst>
                </p:cNvPr>
                <p:cNvPicPr/>
                <p:nvPr/>
              </p:nvPicPr>
              <p:blipFill>
                <a:blip r:embed="rId217"/>
                <a:stretch>
                  <a:fillRect/>
                </a:stretch>
              </p:blipFill>
              <p:spPr>
                <a:xfrm>
                  <a:off x="1736845" y="5333280"/>
                  <a:ext cx="4284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1" name="筆跡 120">
                  <a:extLst>
                    <a:ext uri="{FF2B5EF4-FFF2-40B4-BE49-F238E27FC236}">
                      <a16:creationId xmlns:a16="http://schemas.microsoft.com/office/drawing/2014/main" id="{BB5FAE0E-AF8C-4280-8211-0E3C2EBE484F}"/>
                    </a:ext>
                  </a:extLst>
                </p14:cNvPr>
                <p14:cNvContentPartPr/>
                <p14:nvPr/>
              </p14:nvContentPartPr>
              <p14:xfrm>
                <a:off x="1834045" y="5501400"/>
                <a:ext cx="27000" cy="52920"/>
              </p14:xfrm>
            </p:contentPart>
          </mc:Choice>
          <mc:Fallback xmlns="">
            <p:pic>
              <p:nvPicPr>
                <p:cNvPr id="121" name="筆跡 120">
                  <a:extLst>
                    <a:ext uri="{FF2B5EF4-FFF2-40B4-BE49-F238E27FC236}">
                      <a16:creationId xmlns:a16="http://schemas.microsoft.com/office/drawing/2014/main" id="{BB5FAE0E-AF8C-4280-8211-0E3C2EBE484F}"/>
                    </a:ext>
                  </a:extLst>
                </p:cNvPr>
                <p:cNvPicPr/>
                <p:nvPr/>
              </p:nvPicPr>
              <p:blipFill>
                <a:blip r:embed="rId219"/>
                <a:stretch>
                  <a:fillRect/>
                </a:stretch>
              </p:blipFill>
              <p:spPr>
                <a:xfrm>
                  <a:off x="1825045" y="5492400"/>
                  <a:ext cx="4464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2" name="筆跡 121">
                  <a:extLst>
                    <a:ext uri="{FF2B5EF4-FFF2-40B4-BE49-F238E27FC236}">
                      <a16:creationId xmlns:a16="http://schemas.microsoft.com/office/drawing/2014/main" id="{127CA370-2964-4863-B4BC-5AA4C313C145}"/>
                    </a:ext>
                  </a:extLst>
                </p14:cNvPr>
                <p14:cNvContentPartPr/>
                <p14:nvPr/>
              </p14:nvContentPartPr>
              <p14:xfrm>
                <a:off x="1904605" y="5368920"/>
                <a:ext cx="89280" cy="159840"/>
              </p14:xfrm>
            </p:contentPart>
          </mc:Choice>
          <mc:Fallback xmlns="">
            <p:pic>
              <p:nvPicPr>
                <p:cNvPr id="122" name="筆跡 121">
                  <a:extLst>
                    <a:ext uri="{FF2B5EF4-FFF2-40B4-BE49-F238E27FC236}">
                      <a16:creationId xmlns:a16="http://schemas.microsoft.com/office/drawing/2014/main" id="{127CA370-2964-4863-B4BC-5AA4C313C145}"/>
                    </a:ext>
                  </a:extLst>
                </p:cNvPr>
                <p:cNvPicPr/>
                <p:nvPr/>
              </p:nvPicPr>
              <p:blipFill>
                <a:blip r:embed="rId221"/>
                <a:stretch>
                  <a:fillRect/>
                </a:stretch>
              </p:blipFill>
              <p:spPr>
                <a:xfrm>
                  <a:off x="1895965" y="5360280"/>
                  <a:ext cx="10692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3" name="筆跡 122">
                  <a:extLst>
                    <a:ext uri="{FF2B5EF4-FFF2-40B4-BE49-F238E27FC236}">
                      <a16:creationId xmlns:a16="http://schemas.microsoft.com/office/drawing/2014/main" id="{BF2FD3A5-ABFA-4C4C-827F-6D1472A0B3AC}"/>
                    </a:ext>
                  </a:extLst>
                </p14:cNvPr>
                <p14:cNvContentPartPr/>
                <p14:nvPr/>
              </p14:nvContentPartPr>
              <p14:xfrm>
                <a:off x="2026645" y="5356320"/>
                <a:ext cx="70920" cy="177840"/>
              </p14:xfrm>
            </p:contentPart>
          </mc:Choice>
          <mc:Fallback xmlns="">
            <p:pic>
              <p:nvPicPr>
                <p:cNvPr id="123" name="筆跡 122">
                  <a:extLst>
                    <a:ext uri="{FF2B5EF4-FFF2-40B4-BE49-F238E27FC236}">
                      <a16:creationId xmlns:a16="http://schemas.microsoft.com/office/drawing/2014/main" id="{BF2FD3A5-ABFA-4C4C-827F-6D1472A0B3AC}"/>
                    </a:ext>
                  </a:extLst>
                </p:cNvPr>
                <p:cNvPicPr/>
                <p:nvPr/>
              </p:nvPicPr>
              <p:blipFill>
                <a:blip r:embed="rId223"/>
                <a:stretch>
                  <a:fillRect/>
                </a:stretch>
              </p:blipFill>
              <p:spPr>
                <a:xfrm>
                  <a:off x="2018005" y="5347680"/>
                  <a:ext cx="88560" cy="195480"/>
                </a:xfrm>
                <a:prstGeom prst="rect">
                  <a:avLst/>
                </a:prstGeom>
              </p:spPr>
            </p:pic>
          </mc:Fallback>
        </mc:AlternateContent>
      </p:grpSp>
      <p:grpSp>
        <p:nvGrpSpPr>
          <p:cNvPr id="131" name="群組 130">
            <a:extLst>
              <a:ext uri="{FF2B5EF4-FFF2-40B4-BE49-F238E27FC236}">
                <a16:creationId xmlns:a16="http://schemas.microsoft.com/office/drawing/2014/main" id="{CF1CD44A-99C0-4523-9428-EC9CFE8E1EDE}"/>
              </a:ext>
            </a:extLst>
          </p:cNvPr>
          <p:cNvGrpSpPr/>
          <p:nvPr/>
        </p:nvGrpSpPr>
        <p:grpSpPr>
          <a:xfrm>
            <a:off x="4202845" y="6147960"/>
            <a:ext cx="46440" cy="152640"/>
            <a:chOff x="4202845" y="6147960"/>
            <a:chExt cx="46440" cy="152640"/>
          </a:xfrm>
        </p:grpSpPr>
        <mc:AlternateContent xmlns:mc="http://schemas.openxmlformats.org/markup-compatibility/2006" xmlns:p14="http://schemas.microsoft.com/office/powerpoint/2010/main">
          <mc:Choice Requires="p14">
            <p:contentPart p14:bwMode="auto" r:id="rId224">
              <p14:nvContentPartPr>
                <p14:cNvPr id="126" name="筆跡 125">
                  <a:extLst>
                    <a:ext uri="{FF2B5EF4-FFF2-40B4-BE49-F238E27FC236}">
                      <a16:creationId xmlns:a16="http://schemas.microsoft.com/office/drawing/2014/main" id="{75A240D5-4301-4884-AF73-C7C60D11999C}"/>
                    </a:ext>
                  </a:extLst>
                </p14:cNvPr>
                <p14:cNvContentPartPr/>
                <p14:nvPr/>
              </p14:nvContentPartPr>
              <p14:xfrm>
                <a:off x="4213645" y="6147960"/>
                <a:ext cx="3960" cy="11160"/>
              </p14:xfrm>
            </p:contentPart>
          </mc:Choice>
          <mc:Fallback xmlns="">
            <p:pic>
              <p:nvPicPr>
                <p:cNvPr id="126" name="筆跡 125">
                  <a:extLst>
                    <a:ext uri="{FF2B5EF4-FFF2-40B4-BE49-F238E27FC236}">
                      <a16:creationId xmlns:a16="http://schemas.microsoft.com/office/drawing/2014/main" id="{75A240D5-4301-4884-AF73-C7C60D11999C}"/>
                    </a:ext>
                  </a:extLst>
                </p:cNvPr>
                <p:cNvPicPr/>
                <p:nvPr/>
              </p:nvPicPr>
              <p:blipFill>
                <a:blip r:embed="rId225"/>
                <a:stretch>
                  <a:fillRect/>
                </a:stretch>
              </p:blipFill>
              <p:spPr>
                <a:xfrm>
                  <a:off x="4204645" y="6139320"/>
                  <a:ext cx="216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27" name="筆跡 126">
                  <a:extLst>
                    <a:ext uri="{FF2B5EF4-FFF2-40B4-BE49-F238E27FC236}">
                      <a16:creationId xmlns:a16="http://schemas.microsoft.com/office/drawing/2014/main" id="{643B111E-F125-48AB-8B02-4C90EA0BF2CC}"/>
                    </a:ext>
                  </a:extLst>
                </p14:cNvPr>
                <p14:cNvContentPartPr/>
                <p14:nvPr/>
              </p14:nvContentPartPr>
              <p14:xfrm>
                <a:off x="4202845" y="6147960"/>
                <a:ext cx="14400" cy="81720"/>
              </p14:xfrm>
            </p:contentPart>
          </mc:Choice>
          <mc:Fallback xmlns="">
            <p:pic>
              <p:nvPicPr>
                <p:cNvPr id="127" name="筆跡 126">
                  <a:extLst>
                    <a:ext uri="{FF2B5EF4-FFF2-40B4-BE49-F238E27FC236}">
                      <a16:creationId xmlns:a16="http://schemas.microsoft.com/office/drawing/2014/main" id="{643B111E-F125-48AB-8B02-4C90EA0BF2CC}"/>
                    </a:ext>
                  </a:extLst>
                </p:cNvPr>
                <p:cNvPicPr/>
                <p:nvPr/>
              </p:nvPicPr>
              <p:blipFill>
                <a:blip r:embed="rId227"/>
                <a:stretch>
                  <a:fillRect/>
                </a:stretch>
              </p:blipFill>
              <p:spPr>
                <a:xfrm>
                  <a:off x="4194205" y="6139320"/>
                  <a:ext cx="320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28" name="筆跡 127">
                  <a:extLst>
                    <a:ext uri="{FF2B5EF4-FFF2-40B4-BE49-F238E27FC236}">
                      <a16:creationId xmlns:a16="http://schemas.microsoft.com/office/drawing/2014/main" id="{668ADA11-2AD5-4059-BC07-5999C4621E1E}"/>
                    </a:ext>
                  </a:extLst>
                </p14:cNvPr>
                <p14:cNvContentPartPr/>
                <p14:nvPr/>
              </p14:nvContentPartPr>
              <p14:xfrm>
                <a:off x="4202845" y="6273240"/>
                <a:ext cx="360" cy="360"/>
              </p14:xfrm>
            </p:contentPart>
          </mc:Choice>
          <mc:Fallback xmlns="">
            <p:pic>
              <p:nvPicPr>
                <p:cNvPr id="128" name="筆跡 127">
                  <a:extLst>
                    <a:ext uri="{FF2B5EF4-FFF2-40B4-BE49-F238E27FC236}">
                      <a16:creationId xmlns:a16="http://schemas.microsoft.com/office/drawing/2014/main" id="{668ADA11-2AD5-4059-BC07-5999C4621E1E}"/>
                    </a:ext>
                  </a:extLst>
                </p:cNvPr>
                <p:cNvPicPr/>
                <p:nvPr/>
              </p:nvPicPr>
              <p:blipFill>
                <a:blip r:embed="rId213"/>
                <a:stretch>
                  <a:fillRect/>
                </a:stretch>
              </p:blipFill>
              <p:spPr>
                <a:xfrm>
                  <a:off x="4194205" y="62642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30" name="筆跡 129">
                  <a:extLst>
                    <a:ext uri="{FF2B5EF4-FFF2-40B4-BE49-F238E27FC236}">
                      <a16:creationId xmlns:a16="http://schemas.microsoft.com/office/drawing/2014/main" id="{E7BBA59D-2EEB-4859-AB5A-6F2F6190734E}"/>
                    </a:ext>
                  </a:extLst>
                </p14:cNvPr>
                <p14:cNvContentPartPr/>
                <p14:nvPr/>
              </p14:nvContentPartPr>
              <p14:xfrm>
                <a:off x="4248925" y="6293040"/>
                <a:ext cx="360" cy="7560"/>
              </p14:xfrm>
            </p:contentPart>
          </mc:Choice>
          <mc:Fallback xmlns="">
            <p:pic>
              <p:nvPicPr>
                <p:cNvPr id="130" name="筆跡 129">
                  <a:extLst>
                    <a:ext uri="{FF2B5EF4-FFF2-40B4-BE49-F238E27FC236}">
                      <a16:creationId xmlns:a16="http://schemas.microsoft.com/office/drawing/2014/main" id="{E7BBA59D-2EEB-4859-AB5A-6F2F6190734E}"/>
                    </a:ext>
                  </a:extLst>
                </p:cNvPr>
                <p:cNvPicPr/>
                <p:nvPr/>
              </p:nvPicPr>
              <p:blipFill>
                <a:blip r:embed="rId230"/>
                <a:stretch>
                  <a:fillRect/>
                </a:stretch>
              </p:blipFill>
              <p:spPr>
                <a:xfrm>
                  <a:off x="4240285" y="6284400"/>
                  <a:ext cx="18000" cy="25200"/>
                </a:xfrm>
                <a:prstGeom prst="rect">
                  <a:avLst/>
                </a:prstGeom>
              </p:spPr>
            </p:pic>
          </mc:Fallback>
        </mc:AlternateContent>
      </p:grpSp>
      <p:grpSp>
        <p:nvGrpSpPr>
          <p:cNvPr id="135" name="群組 134">
            <a:extLst>
              <a:ext uri="{FF2B5EF4-FFF2-40B4-BE49-F238E27FC236}">
                <a16:creationId xmlns:a16="http://schemas.microsoft.com/office/drawing/2014/main" id="{0D6B02B1-7F2F-4212-8415-E1AFF0D5F37F}"/>
              </a:ext>
            </a:extLst>
          </p:cNvPr>
          <p:cNvGrpSpPr/>
          <p:nvPr/>
        </p:nvGrpSpPr>
        <p:grpSpPr>
          <a:xfrm>
            <a:off x="660831" y="4291038"/>
            <a:ext cx="375480" cy="812520"/>
            <a:chOff x="660831" y="4291038"/>
            <a:chExt cx="375480" cy="812520"/>
          </a:xfrm>
        </p:grpSpPr>
        <mc:AlternateContent xmlns:mc="http://schemas.openxmlformats.org/markup-compatibility/2006" xmlns:p14="http://schemas.microsoft.com/office/powerpoint/2010/main">
          <mc:Choice Requires="p14">
            <p:contentPart p14:bwMode="auto" r:id="rId231">
              <p14:nvContentPartPr>
                <p14:cNvPr id="55" name="筆跡 54">
                  <a:extLst>
                    <a:ext uri="{FF2B5EF4-FFF2-40B4-BE49-F238E27FC236}">
                      <a16:creationId xmlns:a16="http://schemas.microsoft.com/office/drawing/2014/main" id="{0BF33844-09A1-45E8-8349-E73A9990B272}"/>
                    </a:ext>
                  </a:extLst>
                </p14:cNvPr>
                <p14:cNvContentPartPr/>
                <p14:nvPr/>
              </p14:nvContentPartPr>
              <p14:xfrm>
                <a:off x="683871" y="4469238"/>
                <a:ext cx="163440" cy="411120"/>
              </p14:xfrm>
            </p:contentPart>
          </mc:Choice>
          <mc:Fallback xmlns="">
            <p:pic>
              <p:nvPicPr>
                <p:cNvPr id="55" name="筆跡 54">
                  <a:extLst>
                    <a:ext uri="{FF2B5EF4-FFF2-40B4-BE49-F238E27FC236}">
                      <a16:creationId xmlns:a16="http://schemas.microsoft.com/office/drawing/2014/main" id="{0BF33844-09A1-45E8-8349-E73A9990B272}"/>
                    </a:ext>
                  </a:extLst>
                </p:cNvPr>
                <p:cNvPicPr/>
                <p:nvPr/>
              </p:nvPicPr>
              <p:blipFill>
                <a:blip r:embed="rId232"/>
                <a:stretch>
                  <a:fillRect/>
                </a:stretch>
              </p:blipFill>
              <p:spPr>
                <a:xfrm>
                  <a:off x="674871" y="4460238"/>
                  <a:ext cx="181080" cy="4287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29" name="筆跡 128">
                  <a:extLst>
                    <a:ext uri="{FF2B5EF4-FFF2-40B4-BE49-F238E27FC236}">
                      <a16:creationId xmlns:a16="http://schemas.microsoft.com/office/drawing/2014/main" id="{8526B968-1C91-4E94-A656-713BF359F674}"/>
                    </a:ext>
                  </a:extLst>
                </p14:cNvPr>
                <p14:cNvContentPartPr/>
                <p14:nvPr/>
              </p14:nvContentPartPr>
              <p14:xfrm>
                <a:off x="988791" y="4291038"/>
                <a:ext cx="13680" cy="317520"/>
              </p14:xfrm>
            </p:contentPart>
          </mc:Choice>
          <mc:Fallback xmlns="">
            <p:pic>
              <p:nvPicPr>
                <p:cNvPr id="129" name="筆跡 128">
                  <a:extLst>
                    <a:ext uri="{FF2B5EF4-FFF2-40B4-BE49-F238E27FC236}">
                      <a16:creationId xmlns:a16="http://schemas.microsoft.com/office/drawing/2014/main" id="{8526B968-1C91-4E94-A656-713BF359F674}"/>
                    </a:ext>
                  </a:extLst>
                </p:cNvPr>
                <p:cNvPicPr/>
                <p:nvPr/>
              </p:nvPicPr>
              <p:blipFill>
                <a:blip r:embed="rId234"/>
                <a:stretch>
                  <a:fillRect/>
                </a:stretch>
              </p:blipFill>
              <p:spPr>
                <a:xfrm>
                  <a:off x="979791" y="4282398"/>
                  <a:ext cx="3132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32" name="筆跡 131">
                  <a:extLst>
                    <a:ext uri="{FF2B5EF4-FFF2-40B4-BE49-F238E27FC236}">
                      <a16:creationId xmlns:a16="http://schemas.microsoft.com/office/drawing/2014/main" id="{945B7F7F-913D-424D-87CD-4911720FB60E}"/>
                    </a:ext>
                  </a:extLst>
                </p14:cNvPr>
                <p14:cNvContentPartPr/>
                <p14:nvPr/>
              </p14:nvContentPartPr>
              <p14:xfrm>
                <a:off x="1028391" y="4789278"/>
                <a:ext cx="7920" cy="109080"/>
              </p14:xfrm>
            </p:contentPart>
          </mc:Choice>
          <mc:Fallback xmlns="">
            <p:pic>
              <p:nvPicPr>
                <p:cNvPr id="132" name="筆跡 131">
                  <a:extLst>
                    <a:ext uri="{FF2B5EF4-FFF2-40B4-BE49-F238E27FC236}">
                      <a16:creationId xmlns:a16="http://schemas.microsoft.com/office/drawing/2014/main" id="{945B7F7F-913D-424D-87CD-4911720FB60E}"/>
                    </a:ext>
                  </a:extLst>
                </p:cNvPr>
                <p:cNvPicPr/>
                <p:nvPr/>
              </p:nvPicPr>
              <p:blipFill>
                <a:blip r:embed="rId236"/>
                <a:stretch>
                  <a:fillRect/>
                </a:stretch>
              </p:blipFill>
              <p:spPr>
                <a:xfrm>
                  <a:off x="1019751" y="4780638"/>
                  <a:ext cx="255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33" name="筆跡 132">
                  <a:extLst>
                    <a:ext uri="{FF2B5EF4-FFF2-40B4-BE49-F238E27FC236}">
                      <a16:creationId xmlns:a16="http://schemas.microsoft.com/office/drawing/2014/main" id="{1BE3DBAC-B9E7-4380-830B-5E1018E937A2}"/>
                    </a:ext>
                  </a:extLst>
                </p14:cNvPr>
                <p14:cNvContentPartPr/>
                <p14:nvPr/>
              </p14:nvContentPartPr>
              <p14:xfrm>
                <a:off x="670551" y="4994478"/>
                <a:ext cx="119880" cy="31680"/>
              </p14:xfrm>
            </p:contentPart>
          </mc:Choice>
          <mc:Fallback xmlns="">
            <p:pic>
              <p:nvPicPr>
                <p:cNvPr id="133" name="筆跡 132">
                  <a:extLst>
                    <a:ext uri="{FF2B5EF4-FFF2-40B4-BE49-F238E27FC236}">
                      <a16:creationId xmlns:a16="http://schemas.microsoft.com/office/drawing/2014/main" id="{1BE3DBAC-B9E7-4380-830B-5E1018E937A2}"/>
                    </a:ext>
                  </a:extLst>
                </p:cNvPr>
                <p:cNvPicPr/>
                <p:nvPr/>
              </p:nvPicPr>
              <p:blipFill>
                <a:blip r:embed="rId238"/>
                <a:stretch>
                  <a:fillRect/>
                </a:stretch>
              </p:blipFill>
              <p:spPr>
                <a:xfrm>
                  <a:off x="661551" y="4985838"/>
                  <a:ext cx="13752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34" name="筆跡 133">
                  <a:extLst>
                    <a:ext uri="{FF2B5EF4-FFF2-40B4-BE49-F238E27FC236}">
                      <a16:creationId xmlns:a16="http://schemas.microsoft.com/office/drawing/2014/main" id="{220750C2-DA21-4D2A-8813-910F7BC5200E}"/>
                    </a:ext>
                  </a:extLst>
                </p14:cNvPr>
                <p14:cNvContentPartPr/>
                <p14:nvPr/>
              </p14:nvContentPartPr>
              <p14:xfrm>
                <a:off x="660831" y="5103198"/>
                <a:ext cx="99000" cy="360"/>
              </p14:xfrm>
            </p:contentPart>
          </mc:Choice>
          <mc:Fallback xmlns="">
            <p:pic>
              <p:nvPicPr>
                <p:cNvPr id="134" name="筆跡 133">
                  <a:extLst>
                    <a:ext uri="{FF2B5EF4-FFF2-40B4-BE49-F238E27FC236}">
                      <a16:creationId xmlns:a16="http://schemas.microsoft.com/office/drawing/2014/main" id="{220750C2-DA21-4D2A-8813-910F7BC5200E}"/>
                    </a:ext>
                  </a:extLst>
                </p:cNvPr>
                <p:cNvPicPr/>
                <p:nvPr/>
              </p:nvPicPr>
              <p:blipFill>
                <a:blip r:embed="rId240"/>
                <a:stretch>
                  <a:fillRect/>
                </a:stretch>
              </p:blipFill>
              <p:spPr>
                <a:xfrm>
                  <a:off x="652191" y="5094558"/>
                  <a:ext cx="116640" cy="18000"/>
                </a:xfrm>
                <a:prstGeom prst="rect">
                  <a:avLst/>
                </a:prstGeom>
              </p:spPr>
            </p:pic>
          </mc:Fallback>
        </mc:AlternateContent>
      </p:grpSp>
      <p:grpSp>
        <p:nvGrpSpPr>
          <p:cNvPr id="153" name="群組 152">
            <a:extLst>
              <a:ext uri="{FF2B5EF4-FFF2-40B4-BE49-F238E27FC236}">
                <a16:creationId xmlns:a16="http://schemas.microsoft.com/office/drawing/2014/main" id="{030E2622-A551-4D19-A52C-07C6A1811869}"/>
              </a:ext>
            </a:extLst>
          </p:cNvPr>
          <p:cNvGrpSpPr/>
          <p:nvPr/>
        </p:nvGrpSpPr>
        <p:grpSpPr>
          <a:xfrm>
            <a:off x="391191" y="5492718"/>
            <a:ext cx="1425960" cy="1232640"/>
            <a:chOff x="391191" y="5492718"/>
            <a:chExt cx="1425960" cy="1232640"/>
          </a:xfrm>
        </p:grpSpPr>
        <mc:AlternateContent xmlns:mc="http://schemas.openxmlformats.org/markup-compatibility/2006" xmlns:p14="http://schemas.microsoft.com/office/powerpoint/2010/main">
          <mc:Choice Requires="p14">
            <p:contentPart p14:bwMode="auto" r:id="rId241">
              <p14:nvContentPartPr>
                <p14:cNvPr id="136" name="筆跡 135">
                  <a:extLst>
                    <a:ext uri="{FF2B5EF4-FFF2-40B4-BE49-F238E27FC236}">
                      <a16:creationId xmlns:a16="http://schemas.microsoft.com/office/drawing/2014/main" id="{59F9C52B-FBA0-4525-AED2-F5E995970458}"/>
                    </a:ext>
                  </a:extLst>
                </p14:cNvPr>
                <p14:cNvContentPartPr/>
                <p14:nvPr/>
              </p14:nvContentPartPr>
              <p14:xfrm>
                <a:off x="446991" y="5785758"/>
                <a:ext cx="171000" cy="378000"/>
              </p14:xfrm>
            </p:contentPart>
          </mc:Choice>
          <mc:Fallback xmlns="">
            <p:pic>
              <p:nvPicPr>
                <p:cNvPr id="136" name="筆跡 135">
                  <a:extLst>
                    <a:ext uri="{FF2B5EF4-FFF2-40B4-BE49-F238E27FC236}">
                      <a16:creationId xmlns:a16="http://schemas.microsoft.com/office/drawing/2014/main" id="{59F9C52B-FBA0-4525-AED2-F5E995970458}"/>
                    </a:ext>
                  </a:extLst>
                </p:cNvPr>
                <p:cNvPicPr/>
                <p:nvPr/>
              </p:nvPicPr>
              <p:blipFill>
                <a:blip r:embed="rId242"/>
                <a:stretch>
                  <a:fillRect/>
                </a:stretch>
              </p:blipFill>
              <p:spPr>
                <a:xfrm>
                  <a:off x="437991" y="5776758"/>
                  <a:ext cx="18864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37" name="筆跡 136">
                  <a:extLst>
                    <a:ext uri="{FF2B5EF4-FFF2-40B4-BE49-F238E27FC236}">
                      <a16:creationId xmlns:a16="http://schemas.microsoft.com/office/drawing/2014/main" id="{4FAD05C5-29BA-4E5A-B00E-43C35669C3CF}"/>
                    </a:ext>
                  </a:extLst>
                </p14:cNvPr>
                <p14:cNvContentPartPr/>
                <p14:nvPr/>
              </p14:nvContentPartPr>
              <p14:xfrm>
                <a:off x="642111" y="6108678"/>
                <a:ext cx="13680" cy="42480"/>
              </p14:xfrm>
            </p:contentPart>
          </mc:Choice>
          <mc:Fallback xmlns="">
            <p:pic>
              <p:nvPicPr>
                <p:cNvPr id="137" name="筆跡 136">
                  <a:extLst>
                    <a:ext uri="{FF2B5EF4-FFF2-40B4-BE49-F238E27FC236}">
                      <a16:creationId xmlns:a16="http://schemas.microsoft.com/office/drawing/2014/main" id="{4FAD05C5-29BA-4E5A-B00E-43C35669C3CF}"/>
                    </a:ext>
                  </a:extLst>
                </p:cNvPr>
                <p:cNvPicPr/>
                <p:nvPr/>
              </p:nvPicPr>
              <p:blipFill>
                <a:blip r:embed="rId244"/>
                <a:stretch>
                  <a:fillRect/>
                </a:stretch>
              </p:blipFill>
              <p:spPr>
                <a:xfrm>
                  <a:off x="633111" y="6100038"/>
                  <a:ext cx="3132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38" name="筆跡 137">
                  <a:extLst>
                    <a:ext uri="{FF2B5EF4-FFF2-40B4-BE49-F238E27FC236}">
                      <a16:creationId xmlns:a16="http://schemas.microsoft.com/office/drawing/2014/main" id="{764AE805-AAEB-4CE2-ACF7-9BDEB50409BB}"/>
                    </a:ext>
                  </a:extLst>
                </p14:cNvPr>
                <p14:cNvContentPartPr/>
                <p14:nvPr/>
              </p14:nvContentPartPr>
              <p14:xfrm>
                <a:off x="757671" y="5710158"/>
                <a:ext cx="119880" cy="372240"/>
              </p14:xfrm>
            </p:contentPart>
          </mc:Choice>
          <mc:Fallback xmlns="">
            <p:pic>
              <p:nvPicPr>
                <p:cNvPr id="138" name="筆跡 137">
                  <a:extLst>
                    <a:ext uri="{FF2B5EF4-FFF2-40B4-BE49-F238E27FC236}">
                      <a16:creationId xmlns:a16="http://schemas.microsoft.com/office/drawing/2014/main" id="{764AE805-AAEB-4CE2-ACF7-9BDEB50409BB}"/>
                    </a:ext>
                  </a:extLst>
                </p:cNvPr>
                <p:cNvPicPr/>
                <p:nvPr/>
              </p:nvPicPr>
              <p:blipFill>
                <a:blip r:embed="rId246"/>
                <a:stretch>
                  <a:fillRect/>
                </a:stretch>
              </p:blipFill>
              <p:spPr>
                <a:xfrm>
                  <a:off x="748671" y="5701518"/>
                  <a:ext cx="13752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39" name="筆跡 138">
                  <a:extLst>
                    <a:ext uri="{FF2B5EF4-FFF2-40B4-BE49-F238E27FC236}">
                      <a16:creationId xmlns:a16="http://schemas.microsoft.com/office/drawing/2014/main" id="{B94347E8-81EE-43F2-89C7-714498CA4639}"/>
                    </a:ext>
                  </a:extLst>
                </p14:cNvPr>
                <p14:cNvContentPartPr/>
                <p14:nvPr/>
              </p14:nvContentPartPr>
              <p14:xfrm>
                <a:off x="781071" y="5776758"/>
                <a:ext cx="139680" cy="72720"/>
              </p14:xfrm>
            </p:contentPart>
          </mc:Choice>
          <mc:Fallback xmlns="">
            <p:pic>
              <p:nvPicPr>
                <p:cNvPr id="139" name="筆跡 138">
                  <a:extLst>
                    <a:ext uri="{FF2B5EF4-FFF2-40B4-BE49-F238E27FC236}">
                      <a16:creationId xmlns:a16="http://schemas.microsoft.com/office/drawing/2014/main" id="{B94347E8-81EE-43F2-89C7-714498CA4639}"/>
                    </a:ext>
                  </a:extLst>
                </p:cNvPr>
                <p:cNvPicPr/>
                <p:nvPr/>
              </p:nvPicPr>
              <p:blipFill>
                <a:blip r:embed="rId248"/>
                <a:stretch>
                  <a:fillRect/>
                </a:stretch>
              </p:blipFill>
              <p:spPr>
                <a:xfrm>
                  <a:off x="772431" y="5767758"/>
                  <a:ext cx="15732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40" name="筆跡 139">
                  <a:extLst>
                    <a:ext uri="{FF2B5EF4-FFF2-40B4-BE49-F238E27FC236}">
                      <a16:creationId xmlns:a16="http://schemas.microsoft.com/office/drawing/2014/main" id="{7487FA3E-E988-455F-9F56-66AA33F9F781}"/>
                    </a:ext>
                  </a:extLst>
                </p14:cNvPr>
                <p14:cNvContentPartPr/>
                <p14:nvPr/>
              </p14:nvContentPartPr>
              <p14:xfrm>
                <a:off x="391191" y="5706918"/>
                <a:ext cx="93960" cy="649800"/>
              </p14:xfrm>
            </p:contentPart>
          </mc:Choice>
          <mc:Fallback xmlns="">
            <p:pic>
              <p:nvPicPr>
                <p:cNvPr id="140" name="筆跡 139">
                  <a:extLst>
                    <a:ext uri="{FF2B5EF4-FFF2-40B4-BE49-F238E27FC236}">
                      <a16:creationId xmlns:a16="http://schemas.microsoft.com/office/drawing/2014/main" id="{7487FA3E-E988-455F-9F56-66AA33F9F781}"/>
                    </a:ext>
                  </a:extLst>
                </p:cNvPr>
                <p:cNvPicPr/>
                <p:nvPr/>
              </p:nvPicPr>
              <p:blipFill>
                <a:blip r:embed="rId250"/>
                <a:stretch>
                  <a:fillRect/>
                </a:stretch>
              </p:blipFill>
              <p:spPr>
                <a:xfrm>
                  <a:off x="382191" y="5697918"/>
                  <a:ext cx="111600" cy="66744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41" name="筆跡 140">
                  <a:extLst>
                    <a:ext uri="{FF2B5EF4-FFF2-40B4-BE49-F238E27FC236}">
                      <a16:creationId xmlns:a16="http://schemas.microsoft.com/office/drawing/2014/main" id="{E508ADDA-8B76-4D76-8541-A19F15F1CFBD}"/>
                    </a:ext>
                  </a:extLst>
                </p14:cNvPr>
                <p14:cNvContentPartPr/>
                <p14:nvPr/>
              </p14:nvContentPartPr>
              <p14:xfrm>
                <a:off x="899871" y="5556078"/>
                <a:ext cx="146160" cy="498600"/>
              </p14:xfrm>
            </p:contentPart>
          </mc:Choice>
          <mc:Fallback xmlns="">
            <p:pic>
              <p:nvPicPr>
                <p:cNvPr id="141" name="筆跡 140">
                  <a:extLst>
                    <a:ext uri="{FF2B5EF4-FFF2-40B4-BE49-F238E27FC236}">
                      <a16:creationId xmlns:a16="http://schemas.microsoft.com/office/drawing/2014/main" id="{E508ADDA-8B76-4D76-8541-A19F15F1CFBD}"/>
                    </a:ext>
                  </a:extLst>
                </p:cNvPr>
                <p:cNvPicPr/>
                <p:nvPr/>
              </p:nvPicPr>
              <p:blipFill>
                <a:blip r:embed="rId252"/>
                <a:stretch>
                  <a:fillRect/>
                </a:stretch>
              </p:blipFill>
              <p:spPr>
                <a:xfrm>
                  <a:off x="890871" y="5547438"/>
                  <a:ext cx="163800" cy="51624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42" name="筆跡 141">
                  <a:extLst>
                    <a:ext uri="{FF2B5EF4-FFF2-40B4-BE49-F238E27FC236}">
                      <a16:creationId xmlns:a16="http://schemas.microsoft.com/office/drawing/2014/main" id="{21E0640D-DAEA-4924-B75F-0F6C8A7CD944}"/>
                    </a:ext>
                  </a:extLst>
                </p14:cNvPr>
                <p14:cNvContentPartPr/>
                <p14:nvPr/>
              </p14:nvContentPartPr>
              <p14:xfrm>
                <a:off x="1113711" y="5492718"/>
                <a:ext cx="6120" cy="317520"/>
              </p14:xfrm>
            </p:contentPart>
          </mc:Choice>
          <mc:Fallback xmlns="">
            <p:pic>
              <p:nvPicPr>
                <p:cNvPr id="142" name="筆跡 141">
                  <a:extLst>
                    <a:ext uri="{FF2B5EF4-FFF2-40B4-BE49-F238E27FC236}">
                      <a16:creationId xmlns:a16="http://schemas.microsoft.com/office/drawing/2014/main" id="{21E0640D-DAEA-4924-B75F-0F6C8A7CD944}"/>
                    </a:ext>
                  </a:extLst>
                </p:cNvPr>
                <p:cNvPicPr/>
                <p:nvPr/>
              </p:nvPicPr>
              <p:blipFill>
                <a:blip r:embed="rId254"/>
                <a:stretch>
                  <a:fillRect/>
                </a:stretch>
              </p:blipFill>
              <p:spPr>
                <a:xfrm>
                  <a:off x="1105071" y="5484078"/>
                  <a:ext cx="2376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43" name="筆跡 142">
                  <a:extLst>
                    <a:ext uri="{FF2B5EF4-FFF2-40B4-BE49-F238E27FC236}">
                      <a16:creationId xmlns:a16="http://schemas.microsoft.com/office/drawing/2014/main" id="{166C62E5-8F84-4C92-B7CC-C2302A838915}"/>
                    </a:ext>
                  </a:extLst>
                </p14:cNvPr>
                <p14:cNvContentPartPr/>
                <p14:nvPr/>
              </p14:nvContentPartPr>
              <p14:xfrm>
                <a:off x="1128831" y="5985198"/>
                <a:ext cx="360" cy="69840"/>
              </p14:xfrm>
            </p:contentPart>
          </mc:Choice>
          <mc:Fallback xmlns="">
            <p:pic>
              <p:nvPicPr>
                <p:cNvPr id="143" name="筆跡 142">
                  <a:extLst>
                    <a:ext uri="{FF2B5EF4-FFF2-40B4-BE49-F238E27FC236}">
                      <a16:creationId xmlns:a16="http://schemas.microsoft.com/office/drawing/2014/main" id="{166C62E5-8F84-4C92-B7CC-C2302A838915}"/>
                    </a:ext>
                  </a:extLst>
                </p:cNvPr>
                <p:cNvPicPr/>
                <p:nvPr/>
              </p:nvPicPr>
              <p:blipFill>
                <a:blip r:embed="rId256"/>
                <a:stretch>
                  <a:fillRect/>
                </a:stretch>
              </p:blipFill>
              <p:spPr>
                <a:xfrm>
                  <a:off x="1120191" y="5976198"/>
                  <a:ext cx="180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45" name="筆跡 144">
                  <a:extLst>
                    <a:ext uri="{FF2B5EF4-FFF2-40B4-BE49-F238E27FC236}">
                      <a16:creationId xmlns:a16="http://schemas.microsoft.com/office/drawing/2014/main" id="{52F2B84A-4B8D-44F3-B73E-18FB81EFE612}"/>
                    </a:ext>
                  </a:extLst>
                </p14:cNvPr>
                <p14:cNvContentPartPr/>
                <p14:nvPr/>
              </p14:nvContentPartPr>
              <p14:xfrm>
                <a:off x="1235031" y="6208398"/>
                <a:ext cx="111600" cy="320400"/>
              </p14:xfrm>
            </p:contentPart>
          </mc:Choice>
          <mc:Fallback xmlns="">
            <p:pic>
              <p:nvPicPr>
                <p:cNvPr id="145" name="筆跡 144">
                  <a:extLst>
                    <a:ext uri="{FF2B5EF4-FFF2-40B4-BE49-F238E27FC236}">
                      <a16:creationId xmlns:a16="http://schemas.microsoft.com/office/drawing/2014/main" id="{52F2B84A-4B8D-44F3-B73E-18FB81EFE612}"/>
                    </a:ext>
                  </a:extLst>
                </p:cNvPr>
                <p:cNvPicPr/>
                <p:nvPr/>
              </p:nvPicPr>
              <p:blipFill>
                <a:blip r:embed="rId258"/>
                <a:stretch>
                  <a:fillRect/>
                </a:stretch>
              </p:blipFill>
              <p:spPr>
                <a:xfrm>
                  <a:off x="1226031" y="6199758"/>
                  <a:ext cx="12924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46" name="筆跡 145">
                  <a:extLst>
                    <a:ext uri="{FF2B5EF4-FFF2-40B4-BE49-F238E27FC236}">
                      <a16:creationId xmlns:a16="http://schemas.microsoft.com/office/drawing/2014/main" id="{0822CA04-EBA6-4FFF-832C-DA5C5C57FC60}"/>
                    </a:ext>
                  </a:extLst>
                </p14:cNvPr>
                <p14:cNvContentPartPr/>
                <p14:nvPr/>
              </p14:nvContentPartPr>
              <p14:xfrm>
                <a:off x="1431951" y="6477318"/>
                <a:ext cx="4320" cy="72720"/>
              </p14:xfrm>
            </p:contentPart>
          </mc:Choice>
          <mc:Fallback xmlns="">
            <p:pic>
              <p:nvPicPr>
                <p:cNvPr id="146" name="筆跡 145">
                  <a:extLst>
                    <a:ext uri="{FF2B5EF4-FFF2-40B4-BE49-F238E27FC236}">
                      <a16:creationId xmlns:a16="http://schemas.microsoft.com/office/drawing/2014/main" id="{0822CA04-EBA6-4FFF-832C-DA5C5C57FC60}"/>
                    </a:ext>
                  </a:extLst>
                </p:cNvPr>
                <p:cNvPicPr/>
                <p:nvPr/>
              </p:nvPicPr>
              <p:blipFill>
                <a:blip r:embed="rId260"/>
                <a:stretch>
                  <a:fillRect/>
                </a:stretch>
              </p:blipFill>
              <p:spPr>
                <a:xfrm>
                  <a:off x="1423311" y="6468318"/>
                  <a:ext cx="2196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47" name="筆跡 146">
                  <a:extLst>
                    <a:ext uri="{FF2B5EF4-FFF2-40B4-BE49-F238E27FC236}">
                      <a16:creationId xmlns:a16="http://schemas.microsoft.com/office/drawing/2014/main" id="{D629DF75-98C6-4528-AEE8-1A0DF2407578}"/>
                    </a:ext>
                  </a:extLst>
                </p14:cNvPr>
                <p14:cNvContentPartPr/>
                <p14:nvPr/>
              </p14:nvContentPartPr>
              <p14:xfrm>
                <a:off x="1553271" y="6166278"/>
                <a:ext cx="98640" cy="321480"/>
              </p14:xfrm>
            </p:contentPart>
          </mc:Choice>
          <mc:Fallback xmlns="">
            <p:pic>
              <p:nvPicPr>
                <p:cNvPr id="147" name="筆跡 146">
                  <a:extLst>
                    <a:ext uri="{FF2B5EF4-FFF2-40B4-BE49-F238E27FC236}">
                      <a16:creationId xmlns:a16="http://schemas.microsoft.com/office/drawing/2014/main" id="{D629DF75-98C6-4528-AEE8-1A0DF2407578}"/>
                    </a:ext>
                  </a:extLst>
                </p:cNvPr>
                <p:cNvPicPr/>
                <p:nvPr/>
              </p:nvPicPr>
              <p:blipFill>
                <a:blip r:embed="rId262"/>
                <a:stretch>
                  <a:fillRect/>
                </a:stretch>
              </p:blipFill>
              <p:spPr>
                <a:xfrm>
                  <a:off x="1544631" y="6157278"/>
                  <a:ext cx="11628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48" name="筆跡 147">
                  <a:extLst>
                    <a:ext uri="{FF2B5EF4-FFF2-40B4-BE49-F238E27FC236}">
                      <a16:creationId xmlns:a16="http://schemas.microsoft.com/office/drawing/2014/main" id="{F48E9414-F3E7-4C35-B22C-323E6AF2092E}"/>
                    </a:ext>
                  </a:extLst>
                </p14:cNvPr>
                <p14:cNvContentPartPr/>
                <p14:nvPr/>
              </p14:nvContentPartPr>
              <p14:xfrm>
                <a:off x="1562991" y="6187518"/>
                <a:ext cx="106560" cy="40320"/>
              </p14:xfrm>
            </p:contentPart>
          </mc:Choice>
          <mc:Fallback xmlns="">
            <p:pic>
              <p:nvPicPr>
                <p:cNvPr id="148" name="筆跡 147">
                  <a:extLst>
                    <a:ext uri="{FF2B5EF4-FFF2-40B4-BE49-F238E27FC236}">
                      <a16:creationId xmlns:a16="http://schemas.microsoft.com/office/drawing/2014/main" id="{F48E9414-F3E7-4C35-B22C-323E6AF2092E}"/>
                    </a:ext>
                  </a:extLst>
                </p:cNvPr>
                <p:cNvPicPr/>
                <p:nvPr/>
              </p:nvPicPr>
              <p:blipFill>
                <a:blip r:embed="rId264"/>
                <a:stretch>
                  <a:fillRect/>
                </a:stretch>
              </p:blipFill>
              <p:spPr>
                <a:xfrm>
                  <a:off x="1553991" y="6178518"/>
                  <a:ext cx="12420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49" name="筆跡 148">
                  <a:extLst>
                    <a:ext uri="{FF2B5EF4-FFF2-40B4-BE49-F238E27FC236}">
                      <a16:creationId xmlns:a16="http://schemas.microsoft.com/office/drawing/2014/main" id="{71029663-B433-48FC-8FBE-1233527A2AA4}"/>
                    </a:ext>
                  </a:extLst>
                </p14:cNvPr>
                <p14:cNvContentPartPr/>
                <p14:nvPr/>
              </p14:nvContentPartPr>
              <p14:xfrm>
                <a:off x="1130271" y="6138198"/>
                <a:ext cx="86040" cy="587160"/>
              </p14:xfrm>
            </p:contentPart>
          </mc:Choice>
          <mc:Fallback xmlns="">
            <p:pic>
              <p:nvPicPr>
                <p:cNvPr id="149" name="筆跡 148">
                  <a:extLst>
                    <a:ext uri="{FF2B5EF4-FFF2-40B4-BE49-F238E27FC236}">
                      <a16:creationId xmlns:a16="http://schemas.microsoft.com/office/drawing/2014/main" id="{71029663-B433-48FC-8FBE-1233527A2AA4}"/>
                    </a:ext>
                  </a:extLst>
                </p:cNvPr>
                <p:cNvPicPr/>
                <p:nvPr/>
              </p:nvPicPr>
              <p:blipFill>
                <a:blip r:embed="rId266"/>
                <a:stretch>
                  <a:fillRect/>
                </a:stretch>
              </p:blipFill>
              <p:spPr>
                <a:xfrm>
                  <a:off x="1121631" y="6129198"/>
                  <a:ext cx="103680" cy="60480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50" name="筆跡 149">
                  <a:extLst>
                    <a:ext uri="{FF2B5EF4-FFF2-40B4-BE49-F238E27FC236}">
                      <a16:creationId xmlns:a16="http://schemas.microsoft.com/office/drawing/2014/main" id="{CD026209-EE0C-449A-9917-3423EBA8A6F2}"/>
                    </a:ext>
                  </a:extLst>
                </p14:cNvPr>
                <p14:cNvContentPartPr/>
                <p14:nvPr/>
              </p14:nvContentPartPr>
              <p14:xfrm>
                <a:off x="1697271" y="6081678"/>
                <a:ext cx="119880" cy="411120"/>
              </p14:xfrm>
            </p:contentPart>
          </mc:Choice>
          <mc:Fallback xmlns="">
            <p:pic>
              <p:nvPicPr>
                <p:cNvPr id="150" name="筆跡 149">
                  <a:extLst>
                    <a:ext uri="{FF2B5EF4-FFF2-40B4-BE49-F238E27FC236}">
                      <a16:creationId xmlns:a16="http://schemas.microsoft.com/office/drawing/2014/main" id="{CD026209-EE0C-449A-9917-3423EBA8A6F2}"/>
                    </a:ext>
                  </a:extLst>
                </p:cNvPr>
                <p:cNvPicPr/>
                <p:nvPr/>
              </p:nvPicPr>
              <p:blipFill>
                <a:blip r:embed="rId268"/>
                <a:stretch>
                  <a:fillRect/>
                </a:stretch>
              </p:blipFill>
              <p:spPr>
                <a:xfrm>
                  <a:off x="1688631" y="6072678"/>
                  <a:ext cx="137520" cy="428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9">
            <p14:nvContentPartPr>
              <p14:cNvPr id="151" name="筆跡 150">
                <a:extLst>
                  <a:ext uri="{FF2B5EF4-FFF2-40B4-BE49-F238E27FC236}">
                    <a16:creationId xmlns:a16="http://schemas.microsoft.com/office/drawing/2014/main" id="{5D36E598-E9AE-4FE4-BF9A-BC77A223010D}"/>
                  </a:ext>
                </a:extLst>
              </p14:cNvPr>
              <p14:cNvContentPartPr/>
              <p14:nvPr/>
            </p14:nvContentPartPr>
            <p14:xfrm>
              <a:off x="1975911" y="5936598"/>
              <a:ext cx="2160" cy="326520"/>
            </p14:xfrm>
          </p:contentPart>
        </mc:Choice>
        <mc:Fallback xmlns="">
          <p:pic>
            <p:nvPicPr>
              <p:cNvPr id="151" name="筆跡 150">
                <a:extLst>
                  <a:ext uri="{FF2B5EF4-FFF2-40B4-BE49-F238E27FC236}">
                    <a16:creationId xmlns:a16="http://schemas.microsoft.com/office/drawing/2014/main" id="{5D36E598-E9AE-4FE4-BF9A-BC77A223010D}"/>
                  </a:ext>
                </a:extLst>
              </p:cNvPr>
              <p:cNvPicPr/>
              <p:nvPr/>
            </p:nvPicPr>
            <p:blipFill>
              <a:blip r:embed="rId270"/>
              <a:stretch>
                <a:fillRect/>
              </a:stretch>
            </p:blipFill>
            <p:spPr>
              <a:xfrm>
                <a:off x="1966911" y="5927958"/>
                <a:ext cx="1980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52" name="筆跡 151">
                <a:extLst>
                  <a:ext uri="{FF2B5EF4-FFF2-40B4-BE49-F238E27FC236}">
                    <a16:creationId xmlns:a16="http://schemas.microsoft.com/office/drawing/2014/main" id="{5511DA4B-5E5D-4FC6-8E1D-1691B8ABFE77}"/>
                  </a:ext>
                </a:extLst>
              </p14:cNvPr>
              <p14:cNvContentPartPr/>
              <p14:nvPr/>
            </p14:nvContentPartPr>
            <p14:xfrm>
              <a:off x="1975911" y="6456078"/>
              <a:ext cx="9720" cy="72720"/>
            </p14:xfrm>
          </p:contentPart>
        </mc:Choice>
        <mc:Fallback xmlns="">
          <p:pic>
            <p:nvPicPr>
              <p:cNvPr id="152" name="筆跡 151">
                <a:extLst>
                  <a:ext uri="{FF2B5EF4-FFF2-40B4-BE49-F238E27FC236}">
                    <a16:creationId xmlns:a16="http://schemas.microsoft.com/office/drawing/2014/main" id="{5511DA4B-5E5D-4FC6-8E1D-1691B8ABFE77}"/>
                  </a:ext>
                </a:extLst>
              </p:cNvPr>
              <p:cNvPicPr/>
              <p:nvPr/>
            </p:nvPicPr>
            <p:blipFill>
              <a:blip r:embed="rId272"/>
              <a:stretch>
                <a:fillRect/>
              </a:stretch>
            </p:blipFill>
            <p:spPr>
              <a:xfrm>
                <a:off x="1966911" y="6447078"/>
                <a:ext cx="27360" cy="90360"/>
              </a:xfrm>
              <a:prstGeom prst="rect">
                <a:avLst/>
              </a:prstGeom>
            </p:spPr>
          </p:pic>
        </mc:Fallback>
      </mc:AlternateContent>
      <p:grpSp>
        <p:nvGrpSpPr>
          <p:cNvPr id="163" name="群組 162">
            <a:extLst>
              <a:ext uri="{FF2B5EF4-FFF2-40B4-BE49-F238E27FC236}">
                <a16:creationId xmlns:a16="http://schemas.microsoft.com/office/drawing/2014/main" id="{B35F7FC4-E558-40F8-8B7E-8B348B524BC9}"/>
              </a:ext>
            </a:extLst>
          </p:cNvPr>
          <p:cNvGrpSpPr/>
          <p:nvPr/>
        </p:nvGrpSpPr>
        <p:grpSpPr>
          <a:xfrm>
            <a:off x="2182551" y="6042438"/>
            <a:ext cx="699120" cy="577080"/>
            <a:chOff x="2182551" y="6042438"/>
            <a:chExt cx="699120" cy="577080"/>
          </a:xfrm>
        </p:grpSpPr>
        <mc:AlternateContent xmlns:mc="http://schemas.openxmlformats.org/markup-compatibility/2006" xmlns:p14="http://schemas.microsoft.com/office/powerpoint/2010/main">
          <mc:Choice Requires="p14">
            <p:contentPart p14:bwMode="auto" r:id="rId273">
              <p14:nvContentPartPr>
                <p14:cNvPr id="154" name="筆跡 153">
                  <a:extLst>
                    <a:ext uri="{FF2B5EF4-FFF2-40B4-BE49-F238E27FC236}">
                      <a16:creationId xmlns:a16="http://schemas.microsoft.com/office/drawing/2014/main" id="{08DD6D1F-1319-4712-ADAF-F52C7A4E4F56}"/>
                    </a:ext>
                  </a:extLst>
                </p14:cNvPr>
                <p14:cNvContentPartPr/>
                <p14:nvPr/>
              </p14:nvContentPartPr>
              <p14:xfrm>
                <a:off x="2243031" y="6305238"/>
                <a:ext cx="117720" cy="39600"/>
              </p14:xfrm>
            </p:contentPart>
          </mc:Choice>
          <mc:Fallback xmlns="">
            <p:pic>
              <p:nvPicPr>
                <p:cNvPr id="154" name="筆跡 153">
                  <a:extLst>
                    <a:ext uri="{FF2B5EF4-FFF2-40B4-BE49-F238E27FC236}">
                      <a16:creationId xmlns:a16="http://schemas.microsoft.com/office/drawing/2014/main" id="{08DD6D1F-1319-4712-ADAF-F52C7A4E4F56}"/>
                    </a:ext>
                  </a:extLst>
                </p:cNvPr>
                <p:cNvPicPr/>
                <p:nvPr/>
              </p:nvPicPr>
              <p:blipFill>
                <a:blip r:embed="rId274"/>
                <a:stretch>
                  <a:fillRect/>
                </a:stretch>
              </p:blipFill>
              <p:spPr>
                <a:xfrm>
                  <a:off x="2234391" y="6296238"/>
                  <a:ext cx="13536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55" name="筆跡 154">
                  <a:extLst>
                    <a:ext uri="{FF2B5EF4-FFF2-40B4-BE49-F238E27FC236}">
                      <a16:creationId xmlns:a16="http://schemas.microsoft.com/office/drawing/2014/main" id="{53E1BC52-A984-4815-B3B7-A993CCC233E1}"/>
                    </a:ext>
                  </a:extLst>
                </p14:cNvPr>
                <p14:cNvContentPartPr/>
                <p14:nvPr/>
              </p14:nvContentPartPr>
              <p14:xfrm>
                <a:off x="2419071" y="6196518"/>
                <a:ext cx="83880" cy="275400"/>
              </p14:xfrm>
            </p:contentPart>
          </mc:Choice>
          <mc:Fallback xmlns="">
            <p:pic>
              <p:nvPicPr>
                <p:cNvPr id="155" name="筆跡 154">
                  <a:extLst>
                    <a:ext uri="{FF2B5EF4-FFF2-40B4-BE49-F238E27FC236}">
                      <a16:creationId xmlns:a16="http://schemas.microsoft.com/office/drawing/2014/main" id="{53E1BC52-A984-4815-B3B7-A993CCC233E1}"/>
                    </a:ext>
                  </a:extLst>
                </p:cNvPr>
                <p:cNvPicPr/>
                <p:nvPr/>
              </p:nvPicPr>
              <p:blipFill>
                <a:blip r:embed="rId276"/>
                <a:stretch>
                  <a:fillRect/>
                </a:stretch>
              </p:blipFill>
              <p:spPr>
                <a:xfrm>
                  <a:off x="2410431" y="6187518"/>
                  <a:ext cx="10152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56" name="筆跡 155">
                  <a:extLst>
                    <a:ext uri="{FF2B5EF4-FFF2-40B4-BE49-F238E27FC236}">
                      <a16:creationId xmlns:a16="http://schemas.microsoft.com/office/drawing/2014/main" id="{38EB3D81-69DF-41D8-9FC9-8D77430DA4E6}"/>
                    </a:ext>
                  </a:extLst>
                </p14:cNvPr>
                <p14:cNvContentPartPr/>
                <p14:nvPr/>
              </p14:nvContentPartPr>
              <p14:xfrm>
                <a:off x="2570991" y="6468318"/>
                <a:ext cx="360" cy="33480"/>
              </p14:xfrm>
            </p:contentPart>
          </mc:Choice>
          <mc:Fallback xmlns="">
            <p:pic>
              <p:nvPicPr>
                <p:cNvPr id="156" name="筆跡 155">
                  <a:extLst>
                    <a:ext uri="{FF2B5EF4-FFF2-40B4-BE49-F238E27FC236}">
                      <a16:creationId xmlns:a16="http://schemas.microsoft.com/office/drawing/2014/main" id="{38EB3D81-69DF-41D8-9FC9-8D77430DA4E6}"/>
                    </a:ext>
                  </a:extLst>
                </p:cNvPr>
                <p:cNvPicPr/>
                <p:nvPr/>
              </p:nvPicPr>
              <p:blipFill>
                <a:blip r:embed="rId278"/>
                <a:stretch>
                  <a:fillRect/>
                </a:stretch>
              </p:blipFill>
              <p:spPr>
                <a:xfrm>
                  <a:off x="2561991" y="6459318"/>
                  <a:ext cx="180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57" name="筆跡 156">
                  <a:extLst>
                    <a:ext uri="{FF2B5EF4-FFF2-40B4-BE49-F238E27FC236}">
                      <a16:creationId xmlns:a16="http://schemas.microsoft.com/office/drawing/2014/main" id="{5369F078-BED7-4FC2-A0CA-CF5D16A8398B}"/>
                    </a:ext>
                  </a:extLst>
                </p14:cNvPr>
                <p14:cNvContentPartPr/>
                <p14:nvPr/>
              </p14:nvContentPartPr>
              <p14:xfrm>
                <a:off x="2629671" y="6114798"/>
                <a:ext cx="90720" cy="305640"/>
              </p14:xfrm>
            </p:contentPart>
          </mc:Choice>
          <mc:Fallback xmlns="">
            <p:pic>
              <p:nvPicPr>
                <p:cNvPr id="157" name="筆跡 156">
                  <a:extLst>
                    <a:ext uri="{FF2B5EF4-FFF2-40B4-BE49-F238E27FC236}">
                      <a16:creationId xmlns:a16="http://schemas.microsoft.com/office/drawing/2014/main" id="{5369F078-BED7-4FC2-A0CA-CF5D16A8398B}"/>
                    </a:ext>
                  </a:extLst>
                </p:cNvPr>
                <p:cNvPicPr/>
                <p:nvPr/>
              </p:nvPicPr>
              <p:blipFill>
                <a:blip r:embed="rId280"/>
                <a:stretch>
                  <a:fillRect/>
                </a:stretch>
              </p:blipFill>
              <p:spPr>
                <a:xfrm>
                  <a:off x="2620671" y="6106158"/>
                  <a:ext cx="108360" cy="32328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58" name="筆跡 157">
                  <a:extLst>
                    <a:ext uri="{FF2B5EF4-FFF2-40B4-BE49-F238E27FC236}">
                      <a16:creationId xmlns:a16="http://schemas.microsoft.com/office/drawing/2014/main" id="{B6DEA4B0-5EB2-4789-939B-6CD3C2CE6D4B}"/>
                    </a:ext>
                  </a:extLst>
                </p14:cNvPr>
                <p14:cNvContentPartPr/>
                <p14:nvPr/>
              </p14:nvContentPartPr>
              <p14:xfrm>
                <a:off x="2642991" y="6205518"/>
                <a:ext cx="74160" cy="24480"/>
              </p14:xfrm>
            </p:contentPart>
          </mc:Choice>
          <mc:Fallback xmlns="">
            <p:pic>
              <p:nvPicPr>
                <p:cNvPr id="158" name="筆跡 157">
                  <a:extLst>
                    <a:ext uri="{FF2B5EF4-FFF2-40B4-BE49-F238E27FC236}">
                      <a16:creationId xmlns:a16="http://schemas.microsoft.com/office/drawing/2014/main" id="{B6DEA4B0-5EB2-4789-939B-6CD3C2CE6D4B}"/>
                    </a:ext>
                  </a:extLst>
                </p:cNvPr>
                <p:cNvPicPr/>
                <p:nvPr/>
              </p:nvPicPr>
              <p:blipFill>
                <a:blip r:embed="rId282"/>
                <a:stretch>
                  <a:fillRect/>
                </a:stretch>
              </p:blipFill>
              <p:spPr>
                <a:xfrm>
                  <a:off x="2633991" y="6196518"/>
                  <a:ext cx="9180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59" name="筆跡 158">
                  <a:extLst>
                    <a:ext uri="{FF2B5EF4-FFF2-40B4-BE49-F238E27FC236}">
                      <a16:creationId xmlns:a16="http://schemas.microsoft.com/office/drawing/2014/main" id="{E5B67C15-9943-4539-A8D6-0BCEF07D6B02}"/>
                    </a:ext>
                  </a:extLst>
                </p14:cNvPr>
                <p14:cNvContentPartPr/>
                <p14:nvPr/>
              </p14:nvContentPartPr>
              <p14:xfrm>
                <a:off x="2182551" y="6121278"/>
                <a:ext cx="93240" cy="498240"/>
              </p14:xfrm>
            </p:contentPart>
          </mc:Choice>
          <mc:Fallback xmlns="">
            <p:pic>
              <p:nvPicPr>
                <p:cNvPr id="159" name="筆跡 158">
                  <a:extLst>
                    <a:ext uri="{FF2B5EF4-FFF2-40B4-BE49-F238E27FC236}">
                      <a16:creationId xmlns:a16="http://schemas.microsoft.com/office/drawing/2014/main" id="{E5B67C15-9943-4539-A8D6-0BCEF07D6B02}"/>
                    </a:ext>
                  </a:extLst>
                </p:cNvPr>
                <p:cNvPicPr/>
                <p:nvPr/>
              </p:nvPicPr>
              <p:blipFill>
                <a:blip r:embed="rId284"/>
                <a:stretch>
                  <a:fillRect/>
                </a:stretch>
              </p:blipFill>
              <p:spPr>
                <a:xfrm>
                  <a:off x="2173551" y="6112638"/>
                  <a:ext cx="11088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60" name="筆跡 159">
                  <a:extLst>
                    <a:ext uri="{FF2B5EF4-FFF2-40B4-BE49-F238E27FC236}">
                      <a16:creationId xmlns:a16="http://schemas.microsoft.com/office/drawing/2014/main" id="{9539E0D6-B9F9-4FC8-AC79-64575B276358}"/>
                    </a:ext>
                  </a:extLst>
                </p14:cNvPr>
                <p14:cNvContentPartPr/>
                <p14:nvPr/>
              </p14:nvContentPartPr>
              <p14:xfrm>
                <a:off x="2722551" y="6090678"/>
                <a:ext cx="86760" cy="387000"/>
              </p14:xfrm>
            </p:contentPart>
          </mc:Choice>
          <mc:Fallback xmlns="">
            <p:pic>
              <p:nvPicPr>
                <p:cNvPr id="160" name="筆跡 159">
                  <a:extLst>
                    <a:ext uri="{FF2B5EF4-FFF2-40B4-BE49-F238E27FC236}">
                      <a16:creationId xmlns:a16="http://schemas.microsoft.com/office/drawing/2014/main" id="{9539E0D6-B9F9-4FC8-AC79-64575B276358}"/>
                    </a:ext>
                  </a:extLst>
                </p:cNvPr>
                <p:cNvPicPr/>
                <p:nvPr/>
              </p:nvPicPr>
              <p:blipFill>
                <a:blip r:embed="rId286"/>
                <a:stretch>
                  <a:fillRect/>
                </a:stretch>
              </p:blipFill>
              <p:spPr>
                <a:xfrm>
                  <a:off x="2713551" y="6082038"/>
                  <a:ext cx="104400" cy="40464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61" name="筆跡 160">
                  <a:extLst>
                    <a:ext uri="{FF2B5EF4-FFF2-40B4-BE49-F238E27FC236}">
                      <a16:creationId xmlns:a16="http://schemas.microsoft.com/office/drawing/2014/main" id="{EE735E6F-EBD1-412A-89BF-CB1E88200BE7}"/>
                    </a:ext>
                  </a:extLst>
                </p14:cNvPr>
                <p14:cNvContentPartPr/>
                <p14:nvPr/>
              </p14:nvContentPartPr>
              <p14:xfrm>
                <a:off x="2866551" y="6042438"/>
                <a:ext cx="2880" cy="281160"/>
              </p14:xfrm>
            </p:contentPart>
          </mc:Choice>
          <mc:Fallback xmlns="">
            <p:pic>
              <p:nvPicPr>
                <p:cNvPr id="161" name="筆跡 160">
                  <a:extLst>
                    <a:ext uri="{FF2B5EF4-FFF2-40B4-BE49-F238E27FC236}">
                      <a16:creationId xmlns:a16="http://schemas.microsoft.com/office/drawing/2014/main" id="{EE735E6F-EBD1-412A-89BF-CB1E88200BE7}"/>
                    </a:ext>
                  </a:extLst>
                </p:cNvPr>
                <p:cNvPicPr/>
                <p:nvPr/>
              </p:nvPicPr>
              <p:blipFill>
                <a:blip r:embed="rId288"/>
                <a:stretch>
                  <a:fillRect/>
                </a:stretch>
              </p:blipFill>
              <p:spPr>
                <a:xfrm>
                  <a:off x="2857551" y="6033438"/>
                  <a:ext cx="2052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62" name="筆跡 161">
                  <a:extLst>
                    <a:ext uri="{FF2B5EF4-FFF2-40B4-BE49-F238E27FC236}">
                      <a16:creationId xmlns:a16="http://schemas.microsoft.com/office/drawing/2014/main" id="{8FAED92C-FB71-41BC-A1E4-4F7C3C5D2910}"/>
                    </a:ext>
                  </a:extLst>
                </p14:cNvPr>
                <p14:cNvContentPartPr/>
                <p14:nvPr/>
              </p14:nvContentPartPr>
              <p14:xfrm>
                <a:off x="2879511" y="6465078"/>
                <a:ext cx="2160" cy="60840"/>
              </p14:xfrm>
            </p:contentPart>
          </mc:Choice>
          <mc:Fallback xmlns="">
            <p:pic>
              <p:nvPicPr>
                <p:cNvPr id="162" name="筆跡 161">
                  <a:extLst>
                    <a:ext uri="{FF2B5EF4-FFF2-40B4-BE49-F238E27FC236}">
                      <a16:creationId xmlns:a16="http://schemas.microsoft.com/office/drawing/2014/main" id="{8FAED92C-FB71-41BC-A1E4-4F7C3C5D2910}"/>
                    </a:ext>
                  </a:extLst>
                </p:cNvPr>
                <p:cNvPicPr/>
                <p:nvPr/>
              </p:nvPicPr>
              <p:blipFill>
                <a:blip r:embed="rId290"/>
                <a:stretch>
                  <a:fillRect/>
                </a:stretch>
              </p:blipFill>
              <p:spPr>
                <a:xfrm>
                  <a:off x="2870871" y="6456438"/>
                  <a:ext cx="19800" cy="78480"/>
                </a:xfrm>
                <a:prstGeom prst="rect">
                  <a:avLst/>
                </a:prstGeom>
              </p:spPr>
            </p:pic>
          </mc:Fallback>
        </mc:AlternateContent>
      </p:grpSp>
    </p:spTree>
    <p:extLst>
      <p:ext uri="{BB962C8B-B14F-4D97-AF65-F5344CB8AC3E}">
        <p14:creationId xmlns:p14="http://schemas.microsoft.com/office/powerpoint/2010/main" val="290947741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B4FDA2-0D1C-4909-A899-FB3B4F329B9D}"/>
              </a:ext>
            </a:extLst>
          </p:cNvPr>
          <p:cNvSpPr>
            <a:spLocks noGrp="1"/>
          </p:cNvSpPr>
          <p:nvPr>
            <p:ph type="title"/>
          </p:nvPr>
        </p:nvSpPr>
        <p:spPr/>
        <p:txBody>
          <a:bodyPr/>
          <a:lstStyle/>
          <a:p>
            <a:r>
              <a:rPr lang="en-US" altLang="zh-TW" dirty="0"/>
              <a:t>Gamma Distribution</a:t>
            </a:r>
            <a:endParaRPr lang="zh-TW" altLang="en-US" dirty="0"/>
          </a:p>
        </p:txBody>
      </p:sp>
      <p:sp>
        <p:nvSpPr>
          <p:cNvPr id="4" name="投影片編號版面配置區 3">
            <a:extLst>
              <a:ext uri="{FF2B5EF4-FFF2-40B4-BE49-F238E27FC236}">
                <a16:creationId xmlns:a16="http://schemas.microsoft.com/office/drawing/2014/main" id="{35EEE391-A49A-4306-A8C5-032C2AEE4A2D}"/>
              </a:ext>
            </a:extLst>
          </p:cNvPr>
          <p:cNvSpPr>
            <a:spLocks noGrp="1"/>
          </p:cNvSpPr>
          <p:nvPr>
            <p:ph type="sldNum" sz="quarter" idx="12"/>
          </p:nvPr>
        </p:nvSpPr>
        <p:spPr/>
        <p:txBody>
          <a:bodyPr/>
          <a:lstStyle/>
          <a:p>
            <a:fld id="{8632C2C5-20A0-4062-ADB6-29D76B962CAE}" type="slidenum">
              <a:rPr lang="zh-TW" altLang="en-US" smtClean="0"/>
              <a:pPr/>
              <a:t>59</a:t>
            </a:fld>
            <a:endParaRPr lang="zh-TW" altLang="en-US"/>
          </a:p>
        </p:txBody>
      </p:sp>
      <p:pic>
        <p:nvPicPr>
          <p:cNvPr id="6" name="圖片 5">
            <a:extLst>
              <a:ext uri="{FF2B5EF4-FFF2-40B4-BE49-F238E27FC236}">
                <a16:creationId xmlns:a16="http://schemas.microsoft.com/office/drawing/2014/main" id="{999AE24A-1A59-419C-8CBF-E99C4F6C17DA}"/>
              </a:ext>
            </a:extLst>
          </p:cNvPr>
          <p:cNvPicPr>
            <a:picLocks noChangeAspect="1"/>
          </p:cNvPicPr>
          <p:nvPr/>
        </p:nvPicPr>
        <p:blipFill>
          <a:blip r:embed="rId2"/>
          <a:stretch>
            <a:fillRect/>
          </a:stretch>
        </p:blipFill>
        <p:spPr>
          <a:xfrm>
            <a:off x="238079" y="1485980"/>
            <a:ext cx="3744416" cy="3104107"/>
          </a:xfrm>
          <a:prstGeom prst="rect">
            <a:avLst/>
          </a:prstGeom>
        </p:spPr>
      </p:pic>
      <p:pic>
        <p:nvPicPr>
          <p:cNvPr id="7" name="圖片 6">
            <a:extLst>
              <a:ext uri="{FF2B5EF4-FFF2-40B4-BE49-F238E27FC236}">
                <a16:creationId xmlns:a16="http://schemas.microsoft.com/office/drawing/2014/main" id="{F026E507-D1AA-464E-A3CA-3EAB1D15F72D}"/>
              </a:ext>
            </a:extLst>
          </p:cNvPr>
          <p:cNvPicPr>
            <a:picLocks noChangeAspect="1"/>
          </p:cNvPicPr>
          <p:nvPr/>
        </p:nvPicPr>
        <p:blipFill>
          <a:blip r:embed="rId3"/>
          <a:stretch>
            <a:fillRect/>
          </a:stretch>
        </p:blipFill>
        <p:spPr>
          <a:xfrm>
            <a:off x="5046231" y="1384163"/>
            <a:ext cx="3859690" cy="2476176"/>
          </a:xfrm>
          <a:prstGeom prst="rect">
            <a:avLst/>
          </a:prstGeom>
        </p:spPr>
      </p:pic>
      <p:pic>
        <p:nvPicPr>
          <p:cNvPr id="8" name="圖片 7">
            <a:extLst>
              <a:ext uri="{FF2B5EF4-FFF2-40B4-BE49-F238E27FC236}">
                <a16:creationId xmlns:a16="http://schemas.microsoft.com/office/drawing/2014/main" id="{13C2F209-658F-45A4-A322-9335FBAFF699}"/>
              </a:ext>
            </a:extLst>
          </p:cNvPr>
          <p:cNvPicPr>
            <a:picLocks noChangeAspect="1"/>
          </p:cNvPicPr>
          <p:nvPr/>
        </p:nvPicPr>
        <p:blipFill>
          <a:blip r:embed="rId4"/>
          <a:stretch>
            <a:fillRect/>
          </a:stretch>
        </p:blipFill>
        <p:spPr>
          <a:xfrm>
            <a:off x="4033332" y="4540895"/>
            <a:ext cx="4903418" cy="2150777"/>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筆跡 4">
                <a:extLst>
                  <a:ext uri="{FF2B5EF4-FFF2-40B4-BE49-F238E27FC236}">
                    <a16:creationId xmlns:a16="http://schemas.microsoft.com/office/drawing/2014/main" id="{91766BC8-1A50-4FB4-890D-2A282A9F50F9}"/>
                  </a:ext>
                </a:extLst>
              </p14:cNvPr>
              <p14:cNvContentPartPr/>
              <p14:nvPr/>
            </p14:nvContentPartPr>
            <p14:xfrm>
              <a:off x="740391" y="1868707"/>
              <a:ext cx="1262160" cy="60840"/>
            </p14:xfrm>
          </p:contentPart>
        </mc:Choice>
        <mc:Fallback xmlns="">
          <p:pic>
            <p:nvPicPr>
              <p:cNvPr id="5" name="筆跡 4">
                <a:extLst>
                  <a:ext uri="{FF2B5EF4-FFF2-40B4-BE49-F238E27FC236}">
                    <a16:creationId xmlns:a16="http://schemas.microsoft.com/office/drawing/2014/main" id="{91766BC8-1A50-4FB4-890D-2A282A9F50F9}"/>
                  </a:ext>
                </a:extLst>
              </p:cNvPr>
              <p:cNvPicPr/>
              <p:nvPr/>
            </p:nvPicPr>
            <p:blipFill>
              <a:blip r:embed="rId6"/>
              <a:stretch>
                <a:fillRect/>
              </a:stretch>
            </p:blipFill>
            <p:spPr>
              <a:xfrm>
                <a:off x="731751" y="1860067"/>
                <a:ext cx="1279800" cy="78480"/>
              </a:xfrm>
              <a:prstGeom prst="rect">
                <a:avLst/>
              </a:prstGeom>
            </p:spPr>
          </p:pic>
        </mc:Fallback>
      </mc:AlternateContent>
      <p:grpSp>
        <p:nvGrpSpPr>
          <p:cNvPr id="17" name="群組 16">
            <a:extLst>
              <a:ext uri="{FF2B5EF4-FFF2-40B4-BE49-F238E27FC236}">
                <a16:creationId xmlns:a16="http://schemas.microsoft.com/office/drawing/2014/main" id="{A6CA2F9C-C985-41DE-AF23-D423732F5807}"/>
              </a:ext>
            </a:extLst>
          </p:cNvPr>
          <p:cNvGrpSpPr/>
          <p:nvPr/>
        </p:nvGrpSpPr>
        <p:grpSpPr>
          <a:xfrm>
            <a:off x="2491071" y="1548307"/>
            <a:ext cx="917640" cy="339120"/>
            <a:chOff x="2491071" y="1548307"/>
            <a:chExt cx="917640" cy="339120"/>
          </a:xfrm>
        </p:grpSpPr>
        <mc:AlternateContent xmlns:mc="http://schemas.openxmlformats.org/markup-compatibility/2006" xmlns:p14="http://schemas.microsoft.com/office/powerpoint/2010/main">
          <mc:Choice Requires="p14">
            <p:contentPart p14:bwMode="auto" r:id="rId7">
              <p14:nvContentPartPr>
                <p14:cNvPr id="9" name="筆跡 8">
                  <a:extLst>
                    <a:ext uri="{FF2B5EF4-FFF2-40B4-BE49-F238E27FC236}">
                      <a16:creationId xmlns:a16="http://schemas.microsoft.com/office/drawing/2014/main" id="{ECC90979-6C76-403D-89EC-D1116D52DAFF}"/>
                    </a:ext>
                  </a:extLst>
                </p14:cNvPr>
                <p14:cNvContentPartPr/>
                <p14:nvPr/>
              </p14:nvContentPartPr>
              <p14:xfrm>
                <a:off x="2491071" y="1687987"/>
                <a:ext cx="13680" cy="18360"/>
              </p14:xfrm>
            </p:contentPart>
          </mc:Choice>
          <mc:Fallback xmlns="">
            <p:pic>
              <p:nvPicPr>
                <p:cNvPr id="9" name="筆跡 8">
                  <a:extLst>
                    <a:ext uri="{FF2B5EF4-FFF2-40B4-BE49-F238E27FC236}">
                      <a16:creationId xmlns:a16="http://schemas.microsoft.com/office/drawing/2014/main" id="{ECC90979-6C76-403D-89EC-D1116D52DAFF}"/>
                    </a:ext>
                  </a:extLst>
                </p:cNvPr>
                <p:cNvPicPr/>
                <p:nvPr/>
              </p:nvPicPr>
              <p:blipFill>
                <a:blip r:embed="rId8"/>
                <a:stretch>
                  <a:fillRect/>
                </a:stretch>
              </p:blipFill>
              <p:spPr>
                <a:xfrm>
                  <a:off x="2482431" y="1679347"/>
                  <a:ext cx="313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筆跡 9">
                  <a:extLst>
                    <a:ext uri="{FF2B5EF4-FFF2-40B4-BE49-F238E27FC236}">
                      <a16:creationId xmlns:a16="http://schemas.microsoft.com/office/drawing/2014/main" id="{D2482946-9E49-45DB-8C5A-3CF3B10BE12D}"/>
                    </a:ext>
                  </a:extLst>
                </p14:cNvPr>
                <p14:cNvContentPartPr/>
                <p14:nvPr/>
              </p14:nvContentPartPr>
              <p14:xfrm>
                <a:off x="2612751" y="1548307"/>
                <a:ext cx="106200" cy="339120"/>
              </p14:xfrm>
            </p:contentPart>
          </mc:Choice>
          <mc:Fallback xmlns="">
            <p:pic>
              <p:nvPicPr>
                <p:cNvPr id="10" name="筆跡 9">
                  <a:extLst>
                    <a:ext uri="{FF2B5EF4-FFF2-40B4-BE49-F238E27FC236}">
                      <a16:creationId xmlns:a16="http://schemas.microsoft.com/office/drawing/2014/main" id="{D2482946-9E49-45DB-8C5A-3CF3B10BE12D}"/>
                    </a:ext>
                  </a:extLst>
                </p:cNvPr>
                <p:cNvPicPr/>
                <p:nvPr/>
              </p:nvPicPr>
              <p:blipFill>
                <a:blip r:embed="rId10"/>
                <a:stretch>
                  <a:fillRect/>
                </a:stretch>
              </p:blipFill>
              <p:spPr>
                <a:xfrm>
                  <a:off x="2603751" y="1539307"/>
                  <a:ext cx="12384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筆跡 10">
                  <a:extLst>
                    <a:ext uri="{FF2B5EF4-FFF2-40B4-BE49-F238E27FC236}">
                      <a16:creationId xmlns:a16="http://schemas.microsoft.com/office/drawing/2014/main" id="{0F1226C0-9456-4F63-9D5A-53E2F7BFF638}"/>
                    </a:ext>
                  </a:extLst>
                </p14:cNvPr>
                <p14:cNvContentPartPr/>
                <p14:nvPr/>
              </p14:nvContentPartPr>
              <p14:xfrm>
                <a:off x="2767551" y="1566667"/>
                <a:ext cx="63000" cy="160560"/>
              </p14:xfrm>
            </p:contentPart>
          </mc:Choice>
          <mc:Fallback xmlns="">
            <p:pic>
              <p:nvPicPr>
                <p:cNvPr id="11" name="筆跡 10">
                  <a:extLst>
                    <a:ext uri="{FF2B5EF4-FFF2-40B4-BE49-F238E27FC236}">
                      <a16:creationId xmlns:a16="http://schemas.microsoft.com/office/drawing/2014/main" id="{0F1226C0-9456-4F63-9D5A-53E2F7BFF638}"/>
                    </a:ext>
                  </a:extLst>
                </p:cNvPr>
                <p:cNvPicPr/>
                <p:nvPr/>
              </p:nvPicPr>
              <p:blipFill>
                <a:blip r:embed="rId12"/>
                <a:stretch>
                  <a:fillRect/>
                </a:stretch>
              </p:blipFill>
              <p:spPr>
                <a:xfrm>
                  <a:off x="2758911" y="1558027"/>
                  <a:ext cx="806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筆跡 12">
                  <a:extLst>
                    <a:ext uri="{FF2B5EF4-FFF2-40B4-BE49-F238E27FC236}">
                      <a16:creationId xmlns:a16="http://schemas.microsoft.com/office/drawing/2014/main" id="{27B22789-F5B2-400E-9679-4082009DC32D}"/>
                    </a:ext>
                  </a:extLst>
                </p14:cNvPr>
                <p14:cNvContentPartPr/>
                <p14:nvPr/>
              </p14:nvContentPartPr>
              <p14:xfrm>
                <a:off x="2877711" y="1560907"/>
                <a:ext cx="132840" cy="163440"/>
              </p14:xfrm>
            </p:contentPart>
          </mc:Choice>
          <mc:Fallback xmlns="">
            <p:pic>
              <p:nvPicPr>
                <p:cNvPr id="13" name="筆跡 12">
                  <a:extLst>
                    <a:ext uri="{FF2B5EF4-FFF2-40B4-BE49-F238E27FC236}">
                      <a16:creationId xmlns:a16="http://schemas.microsoft.com/office/drawing/2014/main" id="{27B22789-F5B2-400E-9679-4082009DC32D}"/>
                    </a:ext>
                  </a:extLst>
                </p:cNvPr>
                <p:cNvPicPr/>
                <p:nvPr/>
              </p:nvPicPr>
              <p:blipFill>
                <a:blip r:embed="rId14"/>
                <a:stretch>
                  <a:fillRect/>
                </a:stretch>
              </p:blipFill>
              <p:spPr>
                <a:xfrm>
                  <a:off x="2869071" y="1551907"/>
                  <a:ext cx="15048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筆跡 13">
                  <a:extLst>
                    <a:ext uri="{FF2B5EF4-FFF2-40B4-BE49-F238E27FC236}">
                      <a16:creationId xmlns:a16="http://schemas.microsoft.com/office/drawing/2014/main" id="{8747454C-CEEB-48C3-859D-353E295056F3}"/>
                    </a:ext>
                  </a:extLst>
                </p14:cNvPr>
                <p14:cNvContentPartPr/>
                <p14:nvPr/>
              </p14:nvContentPartPr>
              <p14:xfrm>
                <a:off x="3067071" y="1615267"/>
                <a:ext cx="81720" cy="140400"/>
              </p14:xfrm>
            </p:contentPart>
          </mc:Choice>
          <mc:Fallback xmlns="">
            <p:pic>
              <p:nvPicPr>
                <p:cNvPr id="14" name="筆跡 13">
                  <a:extLst>
                    <a:ext uri="{FF2B5EF4-FFF2-40B4-BE49-F238E27FC236}">
                      <a16:creationId xmlns:a16="http://schemas.microsoft.com/office/drawing/2014/main" id="{8747454C-CEEB-48C3-859D-353E295056F3}"/>
                    </a:ext>
                  </a:extLst>
                </p:cNvPr>
                <p:cNvPicPr/>
                <p:nvPr/>
              </p:nvPicPr>
              <p:blipFill>
                <a:blip r:embed="rId16"/>
                <a:stretch>
                  <a:fillRect/>
                </a:stretch>
              </p:blipFill>
              <p:spPr>
                <a:xfrm>
                  <a:off x="3058431" y="1606267"/>
                  <a:ext cx="9936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筆跡 14">
                  <a:extLst>
                    <a:ext uri="{FF2B5EF4-FFF2-40B4-BE49-F238E27FC236}">
                      <a16:creationId xmlns:a16="http://schemas.microsoft.com/office/drawing/2014/main" id="{C3FCDDCD-51B8-4E18-9C5D-D9A56DC5807C}"/>
                    </a:ext>
                  </a:extLst>
                </p14:cNvPr>
                <p14:cNvContentPartPr/>
                <p14:nvPr/>
              </p14:nvContentPartPr>
              <p14:xfrm>
                <a:off x="3105231" y="1621027"/>
                <a:ext cx="127440" cy="145440"/>
              </p14:xfrm>
            </p:contentPart>
          </mc:Choice>
          <mc:Fallback xmlns="">
            <p:pic>
              <p:nvPicPr>
                <p:cNvPr id="15" name="筆跡 14">
                  <a:extLst>
                    <a:ext uri="{FF2B5EF4-FFF2-40B4-BE49-F238E27FC236}">
                      <a16:creationId xmlns:a16="http://schemas.microsoft.com/office/drawing/2014/main" id="{C3FCDDCD-51B8-4E18-9C5D-D9A56DC5807C}"/>
                    </a:ext>
                  </a:extLst>
                </p:cNvPr>
                <p:cNvPicPr/>
                <p:nvPr/>
              </p:nvPicPr>
              <p:blipFill>
                <a:blip r:embed="rId18"/>
                <a:stretch>
                  <a:fillRect/>
                </a:stretch>
              </p:blipFill>
              <p:spPr>
                <a:xfrm>
                  <a:off x="3096231" y="1612027"/>
                  <a:ext cx="1450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筆跡 15">
                  <a:extLst>
                    <a:ext uri="{FF2B5EF4-FFF2-40B4-BE49-F238E27FC236}">
                      <a16:creationId xmlns:a16="http://schemas.microsoft.com/office/drawing/2014/main" id="{25F96EDC-F9D1-4116-8973-95E39666CD7A}"/>
                    </a:ext>
                  </a:extLst>
                </p14:cNvPr>
                <p14:cNvContentPartPr/>
                <p14:nvPr/>
              </p14:nvContentPartPr>
              <p14:xfrm>
                <a:off x="3264351" y="1623907"/>
                <a:ext cx="144360" cy="136440"/>
              </p14:xfrm>
            </p:contentPart>
          </mc:Choice>
          <mc:Fallback xmlns="">
            <p:pic>
              <p:nvPicPr>
                <p:cNvPr id="16" name="筆跡 15">
                  <a:extLst>
                    <a:ext uri="{FF2B5EF4-FFF2-40B4-BE49-F238E27FC236}">
                      <a16:creationId xmlns:a16="http://schemas.microsoft.com/office/drawing/2014/main" id="{25F96EDC-F9D1-4116-8973-95E39666CD7A}"/>
                    </a:ext>
                  </a:extLst>
                </p:cNvPr>
                <p:cNvPicPr/>
                <p:nvPr/>
              </p:nvPicPr>
              <p:blipFill>
                <a:blip r:embed="rId20"/>
                <a:stretch>
                  <a:fillRect/>
                </a:stretch>
              </p:blipFill>
              <p:spPr>
                <a:xfrm>
                  <a:off x="3255351" y="1615267"/>
                  <a:ext cx="162000" cy="154080"/>
                </a:xfrm>
                <a:prstGeom prst="rect">
                  <a:avLst/>
                </a:prstGeom>
              </p:spPr>
            </p:pic>
          </mc:Fallback>
        </mc:AlternateContent>
      </p:grpSp>
      <p:grpSp>
        <p:nvGrpSpPr>
          <p:cNvPr id="26" name="群組 25">
            <a:extLst>
              <a:ext uri="{FF2B5EF4-FFF2-40B4-BE49-F238E27FC236}">
                <a16:creationId xmlns:a16="http://schemas.microsoft.com/office/drawing/2014/main" id="{71B4C26D-8CFA-4427-AEA9-ED1DB47FDB6B}"/>
              </a:ext>
            </a:extLst>
          </p:cNvPr>
          <p:cNvGrpSpPr/>
          <p:nvPr/>
        </p:nvGrpSpPr>
        <p:grpSpPr>
          <a:xfrm>
            <a:off x="3486111" y="1442827"/>
            <a:ext cx="926640" cy="577080"/>
            <a:chOff x="3486111" y="1442827"/>
            <a:chExt cx="926640" cy="577080"/>
          </a:xfrm>
        </p:grpSpPr>
        <mc:AlternateContent xmlns:mc="http://schemas.openxmlformats.org/markup-compatibility/2006" xmlns:p14="http://schemas.microsoft.com/office/powerpoint/2010/main">
          <mc:Choice Requires="p14">
            <p:contentPart p14:bwMode="auto" r:id="rId21">
              <p14:nvContentPartPr>
                <p14:cNvPr id="18" name="筆跡 17">
                  <a:extLst>
                    <a:ext uri="{FF2B5EF4-FFF2-40B4-BE49-F238E27FC236}">
                      <a16:creationId xmlns:a16="http://schemas.microsoft.com/office/drawing/2014/main" id="{95580166-74AA-4EC1-83DB-A778CD3783A1}"/>
                    </a:ext>
                  </a:extLst>
                </p14:cNvPr>
                <p14:cNvContentPartPr/>
                <p14:nvPr/>
              </p14:nvContentPartPr>
              <p14:xfrm>
                <a:off x="3486111" y="1750987"/>
                <a:ext cx="32400" cy="12600"/>
              </p14:xfrm>
            </p:contentPart>
          </mc:Choice>
          <mc:Fallback xmlns="">
            <p:pic>
              <p:nvPicPr>
                <p:cNvPr id="18" name="筆跡 17">
                  <a:extLst>
                    <a:ext uri="{FF2B5EF4-FFF2-40B4-BE49-F238E27FC236}">
                      <a16:creationId xmlns:a16="http://schemas.microsoft.com/office/drawing/2014/main" id="{95580166-74AA-4EC1-83DB-A778CD3783A1}"/>
                    </a:ext>
                  </a:extLst>
                </p:cNvPr>
                <p:cNvPicPr/>
                <p:nvPr/>
              </p:nvPicPr>
              <p:blipFill>
                <a:blip r:embed="rId22"/>
                <a:stretch>
                  <a:fillRect/>
                </a:stretch>
              </p:blipFill>
              <p:spPr>
                <a:xfrm>
                  <a:off x="3477111" y="1741987"/>
                  <a:ext cx="5004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筆跡 18">
                  <a:extLst>
                    <a:ext uri="{FF2B5EF4-FFF2-40B4-BE49-F238E27FC236}">
                      <a16:creationId xmlns:a16="http://schemas.microsoft.com/office/drawing/2014/main" id="{E0B62C21-4266-4656-9E84-C6921CBDF1BA}"/>
                    </a:ext>
                  </a:extLst>
                </p14:cNvPr>
                <p14:cNvContentPartPr/>
                <p14:nvPr/>
              </p14:nvContentPartPr>
              <p14:xfrm>
                <a:off x="3635511" y="1636147"/>
                <a:ext cx="27000" cy="383760"/>
              </p14:xfrm>
            </p:contentPart>
          </mc:Choice>
          <mc:Fallback xmlns="">
            <p:pic>
              <p:nvPicPr>
                <p:cNvPr id="19" name="筆跡 18">
                  <a:extLst>
                    <a:ext uri="{FF2B5EF4-FFF2-40B4-BE49-F238E27FC236}">
                      <a16:creationId xmlns:a16="http://schemas.microsoft.com/office/drawing/2014/main" id="{E0B62C21-4266-4656-9E84-C6921CBDF1BA}"/>
                    </a:ext>
                  </a:extLst>
                </p:cNvPr>
                <p:cNvPicPr/>
                <p:nvPr/>
              </p:nvPicPr>
              <p:blipFill>
                <a:blip r:embed="rId24"/>
                <a:stretch>
                  <a:fillRect/>
                </a:stretch>
              </p:blipFill>
              <p:spPr>
                <a:xfrm>
                  <a:off x="3626871" y="1627507"/>
                  <a:ext cx="4464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筆跡 19">
                  <a:extLst>
                    <a:ext uri="{FF2B5EF4-FFF2-40B4-BE49-F238E27FC236}">
                      <a16:creationId xmlns:a16="http://schemas.microsoft.com/office/drawing/2014/main" id="{185BDBBC-850A-4DD3-8038-99C379EC3A1B}"/>
                    </a:ext>
                  </a:extLst>
                </p14:cNvPr>
                <p14:cNvContentPartPr/>
                <p14:nvPr/>
              </p14:nvContentPartPr>
              <p14:xfrm>
                <a:off x="3633711" y="1639387"/>
                <a:ext cx="87480" cy="127440"/>
              </p14:xfrm>
            </p:contentPart>
          </mc:Choice>
          <mc:Fallback xmlns="">
            <p:pic>
              <p:nvPicPr>
                <p:cNvPr id="20" name="筆跡 19">
                  <a:extLst>
                    <a:ext uri="{FF2B5EF4-FFF2-40B4-BE49-F238E27FC236}">
                      <a16:creationId xmlns:a16="http://schemas.microsoft.com/office/drawing/2014/main" id="{185BDBBC-850A-4DD3-8038-99C379EC3A1B}"/>
                    </a:ext>
                  </a:extLst>
                </p:cNvPr>
                <p:cNvPicPr/>
                <p:nvPr/>
              </p:nvPicPr>
              <p:blipFill>
                <a:blip r:embed="rId26"/>
                <a:stretch>
                  <a:fillRect/>
                </a:stretch>
              </p:blipFill>
              <p:spPr>
                <a:xfrm>
                  <a:off x="3625071" y="1630387"/>
                  <a:ext cx="1051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筆跡 20">
                  <a:extLst>
                    <a:ext uri="{FF2B5EF4-FFF2-40B4-BE49-F238E27FC236}">
                      <a16:creationId xmlns:a16="http://schemas.microsoft.com/office/drawing/2014/main" id="{08931F37-7D99-4A59-9C61-1D35EB2C9F48}"/>
                    </a:ext>
                  </a:extLst>
                </p14:cNvPr>
                <p14:cNvContentPartPr/>
                <p14:nvPr/>
              </p14:nvContentPartPr>
              <p14:xfrm>
                <a:off x="3752871" y="1442827"/>
                <a:ext cx="106560" cy="362880"/>
              </p14:xfrm>
            </p:contentPart>
          </mc:Choice>
          <mc:Fallback xmlns="">
            <p:pic>
              <p:nvPicPr>
                <p:cNvPr id="21" name="筆跡 20">
                  <a:extLst>
                    <a:ext uri="{FF2B5EF4-FFF2-40B4-BE49-F238E27FC236}">
                      <a16:creationId xmlns:a16="http://schemas.microsoft.com/office/drawing/2014/main" id="{08931F37-7D99-4A59-9C61-1D35EB2C9F48}"/>
                    </a:ext>
                  </a:extLst>
                </p:cNvPr>
                <p:cNvPicPr/>
                <p:nvPr/>
              </p:nvPicPr>
              <p:blipFill>
                <a:blip r:embed="rId28"/>
                <a:stretch>
                  <a:fillRect/>
                </a:stretch>
              </p:blipFill>
              <p:spPr>
                <a:xfrm>
                  <a:off x="3744231" y="1434187"/>
                  <a:ext cx="124200" cy="3805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筆跡 21">
                  <a:extLst>
                    <a:ext uri="{FF2B5EF4-FFF2-40B4-BE49-F238E27FC236}">
                      <a16:creationId xmlns:a16="http://schemas.microsoft.com/office/drawing/2014/main" id="{7CB68B34-D493-4B5F-97A0-E5E64D22C7D1}"/>
                    </a:ext>
                  </a:extLst>
                </p14:cNvPr>
                <p14:cNvContentPartPr/>
                <p14:nvPr/>
              </p14:nvContentPartPr>
              <p14:xfrm>
                <a:off x="3955551" y="1532107"/>
                <a:ext cx="72720" cy="370080"/>
              </p14:xfrm>
            </p:contentPart>
          </mc:Choice>
          <mc:Fallback xmlns="">
            <p:pic>
              <p:nvPicPr>
                <p:cNvPr id="22" name="筆跡 21">
                  <a:extLst>
                    <a:ext uri="{FF2B5EF4-FFF2-40B4-BE49-F238E27FC236}">
                      <a16:creationId xmlns:a16="http://schemas.microsoft.com/office/drawing/2014/main" id="{7CB68B34-D493-4B5F-97A0-E5E64D22C7D1}"/>
                    </a:ext>
                  </a:extLst>
                </p:cNvPr>
                <p:cNvPicPr/>
                <p:nvPr/>
              </p:nvPicPr>
              <p:blipFill>
                <a:blip r:embed="rId30"/>
                <a:stretch>
                  <a:fillRect/>
                </a:stretch>
              </p:blipFill>
              <p:spPr>
                <a:xfrm>
                  <a:off x="3946911" y="1523467"/>
                  <a:ext cx="9036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 name="筆跡 22">
                  <a:extLst>
                    <a:ext uri="{FF2B5EF4-FFF2-40B4-BE49-F238E27FC236}">
                      <a16:creationId xmlns:a16="http://schemas.microsoft.com/office/drawing/2014/main" id="{F139D790-76A3-4A22-8363-8DD4DD20656D}"/>
                    </a:ext>
                  </a:extLst>
                </p14:cNvPr>
                <p14:cNvContentPartPr/>
                <p14:nvPr/>
              </p14:nvContentPartPr>
              <p14:xfrm>
                <a:off x="3925671" y="1669267"/>
                <a:ext cx="85680" cy="6480"/>
              </p14:xfrm>
            </p:contentPart>
          </mc:Choice>
          <mc:Fallback xmlns="">
            <p:pic>
              <p:nvPicPr>
                <p:cNvPr id="23" name="筆跡 22">
                  <a:extLst>
                    <a:ext uri="{FF2B5EF4-FFF2-40B4-BE49-F238E27FC236}">
                      <a16:creationId xmlns:a16="http://schemas.microsoft.com/office/drawing/2014/main" id="{F139D790-76A3-4A22-8363-8DD4DD20656D}"/>
                    </a:ext>
                  </a:extLst>
                </p:cNvPr>
                <p:cNvPicPr/>
                <p:nvPr/>
              </p:nvPicPr>
              <p:blipFill>
                <a:blip r:embed="rId32"/>
                <a:stretch>
                  <a:fillRect/>
                </a:stretch>
              </p:blipFill>
              <p:spPr>
                <a:xfrm>
                  <a:off x="3916671" y="1660627"/>
                  <a:ext cx="1033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筆跡 23">
                  <a:extLst>
                    <a:ext uri="{FF2B5EF4-FFF2-40B4-BE49-F238E27FC236}">
                      <a16:creationId xmlns:a16="http://schemas.microsoft.com/office/drawing/2014/main" id="{6F5CC995-44C3-43B2-8CE6-B141243E46F0}"/>
                    </a:ext>
                  </a:extLst>
                </p14:cNvPr>
                <p14:cNvContentPartPr/>
                <p14:nvPr/>
              </p14:nvContentPartPr>
              <p14:xfrm>
                <a:off x="4160391" y="1575667"/>
                <a:ext cx="47880" cy="232920"/>
              </p14:xfrm>
            </p:contentPart>
          </mc:Choice>
          <mc:Fallback xmlns="">
            <p:pic>
              <p:nvPicPr>
                <p:cNvPr id="24" name="筆跡 23">
                  <a:extLst>
                    <a:ext uri="{FF2B5EF4-FFF2-40B4-BE49-F238E27FC236}">
                      <a16:creationId xmlns:a16="http://schemas.microsoft.com/office/drawing/2014/main" id="{6F5CC995-44C3-43B2-8CE6-B141243E46F0}"/>
                    </a:ext>
                  </a:extLst>
                </p:cNvPr>
                <p:cNvPicPr/>
                <p:nvPr/>
              </p:nvPicPr>
              <p:blipFill>
                <a:blip r:embed="rId34"/>
                <a:stretch>
                  <a:fillRect/>
                </a:stretch>
              </p:blipFill>
              <p:spPr>
                <a:xfrm>
                  <a:off x="4151751" y="1567027"/>
                  <a:ext cx="6552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5" name="筆跡 24">
                  <a:extLst>
                    <a:ext uri="{FF2B5EF4-FFF2-40B4-BE49-F238E27FC236}">
                      <a16:creationId xmlns:a16="http://schemas.microsoft.com/office/drawing/2014/main" id="{BA646C47-270B-4046-A038-782A7DDB614A}"/>
                    </a:ext>
                  </a:extLst>
                </p14:cNvPr>
                <p14:cNvContentPartPr/>
                <p14:nvPr/>
              </p14:nvContentPartPr>
              <p14:xfrm>
                <a:off x="4368831" y="1566667"/>
                <a:ext cx="43920" cy="254160"/>
              </p14:xfrm>
            </p:contentPart>
          </mc:Choice>
          <mc:Fallback xmlns="">
            <p:pic>
              <p:nvPicPr>
                <p:cNvPr id="25" name="筆跡 24">
                  <a:extLst>
                    <a:ext uri="{FF2B5EF4-FFF2-40B4-BE49-F238E27FC236}">
                      <a16:creationId xmlns:a16="http://schemas.microsoft.com/office/drawing/2014/main" id="{BA646C47-270B-4046-A038-782A7DDB614A}"/>
                    </a:ext>
                  </a:extLst>
                </p:cNvPr>
                <p:cNvPicPr/>
                <p:nvPr/>
              </p:nvPicPr>
              <p:blipFill>
                <a:blip r:embed="rId36"/>
                <a:stretch>
                  <a:fillRect/>
                </a:stretch>
              </p:blipFill>
              <p:spPr>
                <a:xfrm>
                  <a:off x="4360191" y="1558027"/>
                  <a:ext cx="61560" cy="271800"/>
                </a:xfrm>
                <a:prstGeom prst="rect">
                  <a:avLst/>
                </a:prstGeom>
              </p:spPr>
            </p:pic>
          </mc:Fallback>
        </mc:AlternateContent>
      </p:grpSp>
      <p:grpSp>
        <p:nvGrpSpPr>
          <p:cNvPr id="29" name="群組 28">
            <a:extLst>
              <a:ext uri="{FF2B5EF4-FFF2-40B4-BE49-F238E27FC236}">
                <a16:creationId xmlns:a16="http://schemas.microsoft.com/office/drawing/2014/main" id="{3AB9CA4F-F60D-4CC9-A9D3-A0D883551287}"/>
              </a:ext>
            </a:extLst>
          </p:cNvPr>
          <p:cNvGrpSpPr/>
          <p:nvPr/>
        </p:nvGrpSpPr>
        <p:grpSpPr>
          <a:xfrm>
            <a:off x="1928391" y="4341907"/>
            <a:ext cx="294120" cy="97560"/>
            <a:chOff x="1928391" y="4341907"/>
            <a:chExt cx="294120" cy="97560"/>
          </a:xfrm>
        </p:grpSpPr>
        <mc:AlternateContent xmlns:mc="http://schemas.openxmlformats.org/markup-compatibility/2006" xmlns:p14="http://schemas.microsoft.com/office/powerpoint/2010/main">
          <mc:Choice Requires="p14">
            <p:contentPart p14:bwMode="auto" r:id="rId37">
              <p14:nvContentPartPr>
                <p14:cNvPr id="27" name="筆跡 26">
                  <a:extLst>
                    <a:ext uri="{FF2B5EF4-FFF2-40B4-BE49-F238E27FC236}">
                      <a16:creationId xmlns:a16="http://schemas.microsoft.com/office/drawing/2014/main" id="{51E1985C-27C7-424C-8E89-A0FD9EE01106}"/>
                    </a:ext>
                  </a:extLst>
                </p14:cNvPr>
                <p14:cNvContentPartPr/>
                <p14:nvPr/>
              </p14:nvContentPartPr>
              <p14:xfrm>
                <a:off x="1928391" y="4341907"/>
                <a:ext cx="294120" cy="360"/>
              </p14:xfrm>
            </p:contentPart>
          </mc:Choice>
          <mc:Fallback xmlns="">
            <p:pic>
              <p:nvPicPr>
                <p:cNvPr id="27" name="筆跡 26">
                  <a:extLst>
                    <a:ext uri="{FF2B5EF4-FFF2-40B4-BE49-F238E27FC236}">
                      <a16:creationId xmlns:a16="http://schemas.microsoft.com/office/drawing/2014/main" id="{51E1985C-27C7-424C-8E89-A0FD9EE01106}"/>
                    </a:ext>
                  </a:extLst>
                </p:cNvPr>
                <p:cNvPicPr/>
                <p:nvPr/>
              </p:nvPicPr>
              <p:blipFill>
                <a:blip r:embed="rId38"/>
                <a:stretch>
                  <a:fillRect/>
                </a:stretch>
              </p:blipFill>
              <p:spPr>
                <a:xfrm>
                  <a:off x="1919751" y="4332907"/>
                  <a:ext cx="311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筆跡 27">
                  <a:extLst>
                    <a:ext uri="{FF2B5EF4-FFF2-40B4-BE49-F238E27FC236}">
                      <a16:creationId xmlns:a16="http://schemas.microsoft.com/office/drawing/2014/main" id="{BDFEA39E-8F60-41A6-B747-1D1C850A354A}"/>
                    </a:ext>
                  </a:extLst>
                </p14:cNvPr>
                <p14:cNvContentPartPr/>
                <p14:nvPr/>
              </p14:nvContentPartPr>
              <p14:xfrm>
                <a:off x="1939911" y="4408147"/>
                <a:ext cx="199440" cy="31320"/>
              </p14:xfrm>
            </p:contentPart>
          </mc:Choice>
          <mc:Fallback xmlns="">
            <p:pic>
              <p:nvPicPr>
                <p:cNvPr id="28" name="筆跡 27">
                  <a:extLst>
                    <a:ext uri="{FF2B5EF4-FFF2-40B4-BE49-F238E27FC236}">
                      <a16:creationId xmlns:a16="http://schemas.microsoft.com/office/drawing/2014/main" id="{BDFEA39E-8F60-41A6-B747-1D1C850A354A}"/>
                    </a:ext>
                  </a:extLst>
                </p:cNvPr>
                <p:cNvPicPr/>
                <p:nvPr/>
              </p:nvPicPr>
              <p:blipFill>
                <a:blip r:embed="rId40"/>
                <a:stretch>
                  <a:fillRect/>
                </a:stretch>
              </p:blipFill>
              <p:spPr>
                <a:xfrm>
                  <a:off x="1930911" y="4399507"/>
                  <a:ext cx="217080" cy="48960"/>
                </a:xfrm>
                <a:prstGeom prst="rect">
                  <a:avLst/>
                </a:prstGeom>
              </p:spPr>
            </p:pic>
          </mc:Fallback>
        </mc:AlternateContent>
      </p:grpSp>
      <p:grpSp>
        <p:nvGrpSpPr>
          <p:cNvPr id="33" name="群組 32">
            <a:extLst>
              <a:ext uri="{FF2B5EF4-FFF2-40B4-BE49-F238E27FC236}">
                <a16:creationId xmlns:a16="http://schemas.microsoft.com/office/drawing/2014/main" id="{2427FFD6-32FB-486F-BD04-B591AFA5AD09}"/>
              </a:ext>
            </a:extLst>
          </p:cNvPr>
          <p:cNvGrpSpPr/>
          <p:nvPr/>
        </p:nvGrpSpPr>
        <p:grpSpPr>
          <a:xfrm>
            <a:off x="2157711" y="3659347"/>
            <a:ext cx="191880" cy="293040"/>
            <a:chOff x="2157711" y="3659347"/>
            <a:chExt cx="191880" cy="293040"/>
          </a:xfrm>
        </p:grpSpPr>
        <mc:AlternateContent xmlns:mc="http://schemas.openxmlformats.org/markup-compatibility/2006" xmlns:p14="http://schemas.microsoft.com/office/powerpoint/2010/main">
          <mc:Choice Requires="p14">
            <p:contentPart p14:bwMode="auto" r:id="rId41">
              <p14:nvContentPartPr>
                <p14:cNvPr id="30" name="筆跡 29">
                  <a:extLst>
                    <a:ext uri="{FF2B5EF4-FFF2-40B4-BE49-F238E27FC236}">
                      <a16:creationId xmlns:a16="http://schemas.microsoft.com/office/drawing/2014/main" id="{E45E565D-9935-488D-B4A0-149A286C342B}"/>
                    </a:ext>
                  </a:extLst>
                </p14:cNvPr>
                <p14:cNvContentPartPr/>
                <p14:nvPr/>
              </p14:nvContentPartPr>
              <p14:xfrm>
                <a:off x="2157711" y="3750067"/>
                <a:ext cx="78120" cy="133200"/>
              </p14:xfrm>
            </p:contentPart>
          </mc:Choice>
          <mc:Fallback xmlns="">
            <p:pic>
              <p:nvPicPr>
                <p:cNvPr id="30" name="筆跡 29">
                  <a:extLst>
                    <a:ext uri="{FF2B5EF4-FFF2-40B4-BE49-F238E27FC236}">
                      <a16:creationId xmlns:a16="http://schemas.microsoft.com/office/drawing/2014/main" id="{E45E565D-9935-488D-B4A0-149A286C342B}"/>
                    </a:ext>
                  </a:extLst>
                </p:cNvPr>
                <p:cNvPicPr/>
                <p:nvPr/>
              </p:nvPicPr>
              <p:blipFill>
                <a:blip r:embed="rId42"/>
                <a:stretch>
                  <a:fillRect/>
                </a:stretch>
              </p:blipFill>
              <p:spPr>
                <a:xfrm>
                  <a:off x="2149071" y="3741067"/>
                  <a:ext cx="9576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 name="筆跡 30">
                  <a:extLst>
                    <a:ext uri="{FF2B5EF4-FFF2-40B4-BE49-F238E27FC236}">
                      <a16:creationId xmlns:a16="http://schemas.microsoft.com/office/drawing/2014/main" id="{ADCEA1FD-6836-4199-AEC7-6A4051BB54A9}"/>
                    </a:ext>
                  </a:extLst>
                </p14:cNvPr>
                <p14:cNvContentPartPr/>
                <p14:nvPr/>
              </p14:nvContentPartPr>
              <p14:xfrm>
                <a:off x="2187951" y="3849427"/>
                <a:ext cx="55440" cy="102960"/>
              </p14:xfrm>
            </p:contentPart>
          </mc:Choice>
          <mc:Fallback xmlns="">
            <p:pic>
              <p:nvPicPr>
                <p:cNvPr id="31" name="筆跡 30">
                  <a:extLst>
                    <a:ext uri="{FF2B5EF4-FFF2-40B4-BE49-F238E27FC236}">
                      <a16:creationId xmlns:a16="http://schemas.microsoft.com/office/drawing/2014/main" id="{ADCEA1FD-6836-4199-AEC7-6A4051BB54A9}"/>
                    </a:ext>
                  </a:extLst>
                </p:cNvPr>
                <p:cNvPicPr/>
                <p:nvPr/>
              </p:nvPicPr>
              <p:blipFill>
                <a:blip r:embed="rId44"/>
                <a:stretch>
                  <a:fillRect/>
                </a:stretch>
              </p:blipFill>
              <p:spPr>
                <a:xfrm>
                  <a:off x="2179311" y="3840787"/>
                  <a:ext cx="7308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2" name="筆跡 31">
                  <a:extLst>
                    <a:ext uri="{FF2B5EF4-FFF2-40B4-BE49-F238E27FC236}">
                      <a16:creationId xmlns:a16="http://schemas.microsoft.com/office/drawing/2014/main" id="{C3DAA212-B503-4603-9A22-62432D4390D2}"/>
                    </a:ext>
                  </a:extLst>
                </p14:cNvPr>
                <p14:cNvContentPartPr/>
                <p14:nvPr/>
              </p14:nvContentPartPr>
              <p14:xfrm>
                <a:off x="2349231" y="3659347"/>
                <a:ext cx="360" cy="205560"/>
              </p14:xfrm>
            </p:contentPart>
          </mc:Choice>
          <mc:Fallback xmlns="">
            <p:pic>
              <p:nvPicPr>
                <p:cNvPr id="32" name="筆跡 31">
                  <a:extLst>
                    <a:ext uri="{FF2B5EF4-FFF2-40B4-BE49-F238E27FC236}">
                      <a16:creationId xmlns:a16="http://schemas.microsoft.com/office/drawing/2014/main" id="{C3DAA212-B503-4603-9A22-62432D4390D2}"/>
                    </a:ext>
                  </a:extLst>
                </p:cNvPr>
                <p:cNvPicPr/>
                <p:nvPr/>
              </p:nvPicPr>
              <p:blipFill>
                <a:blip r:embed="rId46"/>
                <a:stretch>
                  <a:fillRect/>
                </a:stretch>
              </p:blipFill>
              <p:spPr>
                <a:xfrm>
                  <a:off x="2340231" y="3650347"/>
                  <a:ext cx="18000" cy="223200"/>
                </a:xfrm>
                <a:prstGeom prst="rect">
                  <a:avLst/>
                </a:prstGeom>
              </p:spPr>
            </p:pic>
          </mc:Fallback>
        </mc:AlternateContent>
      </p:grpSp>
      <p:grpSp>
        <p:nvGrpSpPr>
          <p:cNvPr id="37" name="群組 36">
            <a:extLst>
              <a:ext uri="{FF2B5EF4-FFF2-40B4-BE49-F238E27FC236}">
                <a16:creationId xmlns:a16="http://schemas.microsoft.com/office/drawing/2014/main" id="{A4C57231-3BC5-4FFD-A973-962F5FF6291C}"/>
              </a:ext>
            </a:extLst>
          </p:cNvPr>
          <p:cNvGrpSpPr/>
          <p:nvPr/>
        </p:nvGrpSpPr>
        <p:grpSpPr>
          <a:xfrm>
            <a:off x="2058711" y="2713627"/>
            <a:ext cx="224280" cy="695520"/>
            <a:chOff x="2058711" y="2713627"/>
            <a:chExt cx="224280" cy="695520"/>
          </a:xfrm>
        </p:grpSpPr>
        <mc:AlternateContent xmlns:mc="http://schemas.openxmlformats.org/markup-compatibility/2006" xmlns:p14="http://schemas.microsoft.com/office/powerpoint/2010/main">
          <mc:Choice Requires="p14">
            <p:contentPart p14:bwMode="auto" r:id="rId47">
              <p14:nvContentPartPr>
                <p14:cNvPr id="34" name="筆跡 33">
                  <a:extLst>
                    <a:ext uri="{FF2B5EF4-FFF2-40B4-BE49-F238E27FC236}">
                      <a16:creationId xmlns:a16="http://schemas.microsoft.com/office/drawing/2014/main" id="{19DFCB93-0CBC-4A4D-B37E-69EC4650FDF2}"/>
                    </a:ext>
                  </a:extLst>
                </p14:cNvPr>
                <p14:cNvContentPartPr/>
                <p14:nvPr/>
              </p14:nvContentPartPr>
              <p14:xfrm>
                <a:off x="2058711" y="2719027"/>
                <a:ext cx="135360" cy="690120"/>
              </p14:xfrm>
            </p:contentPart>
          </mc:Choice>
          <mc:Fallback xmlns="">
            <p:pic>
              <p:nvPicPr>
                <p:cNvPr id="34" name="筆跡 33">
                  <a:extLst>
                    <a:ext uri="{FF2B5EF4-FFF2-40B4-BE49-F238E27FC236}">
                      <a16:creationId xmlns:a16="http://schemas.microsoft.com/office/drawing/2014/main" id="{19DFCB93-0CBC-4A4D-B37E-69EC4650FDF2}"/>
                    </a:ext>
                  </a:extLst>
                </p:cNvPr>
                <p:cNvPicPr/>
                <p:nvPr/>
              </p:nvPicPr>
              <p:blipFill>
                <a:blip r:embed="rId48"/>
                <a:stretch>
                  <a:fillRect/>
                </a:stretch>
              </p:blipFill>
              <p:spPr>
                <a:xfrm>
                  <a:off x="2050071" y="2710027"/>
                  <a:ext cx="153000" cy="7077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5" name="筆跡 34">
                  <a:extLst>
                    <a:ext uri="{FF2B5EF4-FFF2-40B4-BE49-F238E27FC236}">
                      <a16:creationId xmlns:a16="http://schemas.microsoft.com/office/drawing/2014/main" id="{352F8D87-6A34-4DD3-A59C-F903ADEE5BE3}"/>
                    </a:ext>
                  </a:extLst>
                </p14:cNvPr>
                <p14:cNvContentPartPr/>
                <p14:nvPr/>
              </p14:nvContentPartPr>
              <p14:xfrm>
                <a:off x="2142591" y="2895427"/>
                <a:ext cx="140400" cy="12600"/>
              </p14:xfrm>
            </p:contentPart>
          </mc:Choice>
          <mc:Fallback xmlns="">
            <p:pic>
              <p:nvPicPr>
                <p:cNvPr id="35" name="筆跡 34">
                  <a:extLst>
                    <a:ext uri="{FF2B5EF4-FFF2-40B4-BE49-F238E27FC236}">
                      <a16:creationId xmlns:a16="http://schemas.microsoft.com/office/drawing/2014/main" id="{352F8D87-6A34-4DD3-A59C-F903ADEE5BE3}"/>
                    </a:ext>
                  </a:extLst>
                </p:cNvPr>
                <p:cNvPicPr/>
                <p:nvPr/>
              </p:nvPicPr>
              <p:blipFill>
                <a:blip r:embed="rId50"/>
                <a:stretch>
                  <a:fillRect/>
                </a:stretch>
              </p:blipFill>
              <p:spPr>
                <a:xfrm>
                  <a:off x="2133951" y="2886427"/>
                  <a:ext cx="15804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6" name="筆跡 35">
                  <a:extLst>
                    <a:ext uri="{FF2B5EF4-FFF2-40B4-BE49-F238E27FC236}">
                      <a16:creationId xmlns:a16="http://schemas.microsoft.com/office/drawing/2014/main" id="{8ECDE378-178C-4C87-AC84-39968A29A5D2}"/>
                    </a:ext>
                  </a:extLst>
                </p14:cNvPr>
                <p14:cNvContentPartPr/>
                <p14:nvPr/>
              </p14:nvContentPartPr>
              <p14:xfrm>
                <a:off x="2155911" y="2713627"/>
                <a:ext cx="123480" cy="221400"/>
              </p14:xfrm>
            </p:contentPart>
          </mc:Choice>
          <mc:Fallback xmlns="">
            <p:pic>
              <p:nvPicPr>
                <p:cNvPr id="36" name="筆跡 35">
                  <a:extLst>
                    <a:ext uri="{FF2B5EF4-FFF2-40B4-BE49-F238E27FC236}">
                      <a16:creationId xmlns:a16="http://schemas.microsoft.com/office/drawing/2014/main" id="{8ECDE378-178C-4C87-AC84-39968A29A5D2}"/>
                    </a:ext>
                  </a:extLst>
                </p:cNvPr>
                <p:cNvPicPr/>
                <p:nvPr/>
              </p:nvPicPr>
              <p:blipFill>
                <a:blip r:embed="rId52"/>
                <a:stretch>
                  <a:fillRect/>
                </a:stretch>
              </p:blipFill>
              <p:spPr>
                <a:xfrm>
                  <a:off x="2146911" y="2704987"/>
                  <a:ext cx="141120" cy="239040"/>
                </a:xfrm>
                <a:prstGeom prst="rect">
                  <a:avLst/>
                </a:prstGeom>
              </p:spPr>
            </p:pic>
          </mc:Fallback>
        </mc:AlternateContent>
      </p:grpSp>
      <p:grpSp>
        <p:nvGrpSpPr>
          <p:cNvPr id="48" name="群組 47">
            <a:extLst>
              <a:ext uri="{FF2B5EF4-FFF2-40B4-BE49-F238E27FC236}">
                <a16:creationId xmlns:a16="http://schemas.microsoft.com/office/drawing/2014/main" id="{1CE7B72A-CF31-4351-8AC5-B9B0C7442656}"/>
              </a:ext>
            </a:extLst>
          </p:cNvPr>
          <p:cNvGrpSpPr/>
          <p:nvPr/>
        </p:nvGrpSpPr>
        <p:grpSpPr>
          <a:xfrm>
            <a:off x="3887511" y="2006587"/>
            <a:ext cx="505080" cy="1137600"/>
            <a:chOff x="3887511" y="2006587"/>
            <a:chExt cx="505080" cy="1137600"/>
          </a:xfrm>
        </p:grpSpPr>
        <mc:AlternateContent xmlns:mc="http://schemas.openxmlformats.org/markup-compatibility/2006" xmlns:p14="http://schemas.microsoft.com/office/powerpoint/2010/main">
          <mc:Choice Requires="p14">
            <p:contentPart p14:bwMode="auto" r:id="rId53">
              <p14:nvContentPartPr>
                <p14:cNvPr id="38" name="筆跡 37">
                  <a:extLst>
                    <a:ext uri="{FF2B5EF4-FFF2-40B4-BE49-F238E27FC236}">
                      <a16:creationId xmlns:a16="http://schemas.microsoft.com/office/drawing/2014/main" id="{61E18B45-5D31-4F9C-BA9D-48BAB33A9080}"/>
                    </a:ext>
                  </a:extLst>
                </p14:cNvPr>
                <p14:cNvContentPartPr/>
                <p14:nvPr/>
              </p14:nvContentPartPr>
              <p14:xfrm>
                <a:off x="3906591" y="2006587"/>
                <a:ext cx="106560" cy="373320"/>
              </p14:xfrm>
            </p:contentPart>
          </mc:Choice>
          <mc:Fallback xmlns="">
            <p:pic>
              <p:nvPicPr>
                <p:cNvPr id="38" name="筆跡 37">
                  <a:extLst>
                    <a:ext uri="{FF2B5EF4-FFF2-40B4-BE49-F238E27FC236}">
                      <a16:creationId xmlns:a16="http://schemas.microsoft.com/office/drawing/2014/main" id="{61E18B45-5D31-4F9C-BA9D-48BAB33A9080}"/>
                    </a:ext>
                  </a:extLst>
                </p:cNvPr>
                <p:cNvPicPr/>
                <p:nvPr/>
              </p:nvPicPr>
              <p:blipFill>
                <a:blip r:embed="rId54"/>
                <a:stretch>
                  <a:fillRect/>
                </a:stretch>
              </p:blipFill>
              <p:spPr>
                <a:xfrm>
                  <a:off x="3897591" y="1997587"/>
                  <a:ext cx="12420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9" name="筆跡 38">
                  <a:extLst>
                    <a:ext uri="{FF2B5EF4-FFF2-40B4-BE49-F238E27FC236}">
                      <a16:creationId xmlns:a16="http://schemas.microsoft.com/office/drawing/2014/main" id="{9688DE38-2361-4028-A0B0-8EF08AE05C55}"/>
                    </a:ext>
                  </a:extLst>
                </p14:cNvPr>
                <p14:cNvContentPartPr/>
                <p14:nvPr/>
              </p14:nvContentPartPr>
              <p14:xfrm>
                <a:off x="4043031" y="2251387"/>
                <a:ext cx="42120" cy="164520"/>
              </p14:xfrm>
            </p:contentPart>
          </mc:Choice>
          <mc:Fallback xmlns="">
            <p:pic>
              <p:nvPicPr>
                <p:cNvPr id="39" name="筆跡 38">
                  <a:extLst>
                    <a:ext uri="{FF2B5EF4-FFF2-40B4-BE49-F238E27FC236}">
                      <a16:creationId xmlns:a16="http://schemas.microsoft.com/office/drawing/2014/main" id="{9688DE38-2361-4028-A0B0-8EF08AE05C55}"/>
                    </a:ext>
                  </a:extLst>
                </p:cNvPr>
                <p:cNvPicPr/>
                <p:nvPr/>
              </p:nvPicPr>
              <p:blipFill>
                <a:blip r:embed="rId56"/>
                <a:stretch>
                  <a:fillRect/>
                </a:stretch>
              </p:blipFill>
              <p:spPr>
                <a:xfrm>
                  <a:off x="4034031" y="2242387"/>
                  <a:ext cx="5976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0" name="筆跡 39">
                  <a:extLst>
                    <a:ext uri="{FF2B5EF4-FFF2-40B4-BE49-F238E27FC236}">
                      <a16:creationId xmlns:a16="http://schemas.microsoft.com/office/drawing/2014/main" id="{02BB2395-C8E1-4E18-AB4F-756B715ECE62}"/>
                    </a:ext>
                  </a:extLst>
                </p14:cNvPr>
                <p14:cNvContentPartPr/>
                <p14:nvPr/>
              </p14:nvContentPartPr>
              <p14:xfrm>
                <a:off x="4131951" y="2273347"/>
                <a:ext cx="117720" cy="188640"/>
              </p14:xfrm>
            </p:contentPart>
          </mc:Choice>
          <mc:Fallback xmlns="">
            <p:pic>
              <p:nvPicPr>
                <p:cNvPr id="40" name="筆跡 39">
                  <a:extLst>
                    <a:ext uri="{FF2B5EF4-FFF2-40B4-BE49-F238E27FC236}">
                      <a16:creationId xmlns:a16="http://schemas.microsoft.com/office/drawing/2014/main" id="{02BB2395-C8E1-4E18-AB4F-756B715ECE62}"/>
                    </a:ext>
                  </a:extLst>
                </p:cNvPr>
                <p:cNvPicPr/>
                <p:nvPr/>
              </p:nvPicPr>
              <p:blipFill>
                <a:blip r:embed="rId58"/>
                <a:stretch>
                  <a:fillRect/>
                </a:stretch>
              </p:blipFill>
              <p:spPr>
                <a:xfrm>
                  <a:off x="4123311" y="2264707"/>
                  <a:ext cx="13536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1" name="筆跡 40">
                  <a:extLst>
                    <a:ext uri="{FF2B5EF4-FFF2-40B4-BE49-F238E27FC236}">
                      <a16:creationId xmlns:a16="http://schemas.microsoft.com/office/drawing/2014/main" id="{4218BCF8-758F-448D-8CCE-A65A8A3246CF}"/>
                    </a:ext>
                  </a:extLst>
                </p14:cNvPr>
                <p14:cNvContentPartPr/>
                <p14:nvPr/>
              </p14:nvContentPartPr>
              <p14:xfrm>
                <a:off x="3887511" y="2762587"/>
                <a:ext cx="97200" cy="205560"/>
              </p14:xfrm>
            </p:contentPart>
          </mc:Choice>
          <mc:Fallback xmlns="">
            <p:pic>
              <p:nvPicPr>
                <p:cNvPr id="41" name="筆跡 40">
                  <a:extLst>
                    <a:ext uri="{FF2B5EF4-FFF2-40B4-BE49-F238E27FC236}">
                      <a16:creationId xmlns:a16="http://schemas.microsoft.com/office/drawing/2014/main" id="{4218BCF8-758F-448D-8CCE-A65A8A3246CF}"/>
                    </a:ext>
                  </a:extLst>
                </p:cNvPr>
                <p:cNvPicPr/>
                <p:nvPr/>
              </p:nvPicPr>
              <p:blipFill>
                <a:blip r:embed="rId60"/>
                <a:stretch>
                  <a:fillRect/>
                </a:stretch>
              </p:blipFill>
              <p:spPr>
                <a:xfrm>
                  <a:off x="3878871" y="2753587"/>
                  <a:ext cx="11484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2" name="筆跡 41">
                  <a:extLst>
                    <a:ext uri="{FF2B5EF4-FFF2-40B4-BE49-F238E27FC236}">
                      <a16:creationId xmlns:a16="http://schemas.microsoft.com/office/drawing/2014/main" id="{1B2EE5DE-95F3-43C4-9BB7-81231A76F6D0}"/>
                    </a:ext>
                  </a:extLst>
                </p14:cNvPr>
                <p14:cNvContentPartPr/>
                <p14:nvPr/>
              </p14:nvContentPartPr>
              <p14:xfrm>
                <a:off x="3989751" y="2837827"/>
                <a:ext cx="91800" cy="115200"/>
              </p14:xfrm>
            </p:contentPart>
          </mc:Choice>
          <mc:Fallback xmlns="">
            <p:pic>
              <p:nvPicPr>
                <p:cNvPr id="42" name="筆跡 41">
                  <a:extLst>
                    <a:ext uri="{FF2B5EF4-FFF2-40B4-BE49-F238E27FC236}">
                      <a16:creationId xmlns:a16="http://schemas.microsoft.com/office/drawing/2014/main" id="{1B2EE5DE-95F3-43C4-9BB7-81231A76F6D0}"/>
                    </a:ext>
                  </a:extLst>
                </p:cNvPr>
                <p:cNvPicPr/>
                <p:nvPr/>
              </p:nvPicPr>
              <p:blipFill>
                <a:blip r:embed="rId62"/>
                <a:stretch>
                  <a:fillRect/>
                </a:stretch>
              </p:blipFill>
              <p:spPr>
                <a:xfrm>
                  <a:off x="3980751" y="2829187"/>
                  <a:ext cx="1094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3" name="筆跡 42">
                  <a:extLst>
                    <a:ext uri="{FF2B5EF4-FFF2-40B4-BE49-F238E27FC236}">
                      <a16:creationId xmlns:a16="http://schemas.microsoft.com/office/drawing/2014/main" id="{1CDC0A27-8D06-47D0-914D-E22BED02394A}"/>
                    </a:ext>
                  </a:extLst>
                </p14:cNvPr>
                <p14:cNvContentPartPr/>
                <p14:nvPr/>
              </p14:nvContentPartPr>
              <p14:xfrm>
                <a:off x="4103151" y="2819827"/>
                <a:ext cx="87840" cy="155520"/>
              </p14:xfrm>
            </p:contentPart>
          </mc:Choice>
          <mc:Fallback xmlns="">
            <p:pic>
              <p:nvPicPr>
                <p:cNvPr id="43" name="筆跡 42">
                  <a:extLst>
                    <a:ext uri="{FF2B5EF4-FFF2-40B4-BE49-F238E27FC236}">
                      <a16:creationId xmlns:a16="http://schemas.microsoft.com/office/drawing/2014/main" id="{1CDC0A27-8D06-47D0-914D-E22BED02394A}"/>
                    </a:ext>
                  </a:extLst>
                </p:cNvPr>
                <p:cNvPicPr/>
                <p:nvPr/>
              </p:nvPicPr>
              <p:blipFill>
                <a:blip r:embed="rId64"/>
                <a:stretch>
                  <a:fillRect/>
                </a:stretch>
              </p:blipFill>
              <p:spPr>
                <a:xfrm>
                  <a:off x="4094511" y="2811187"/>
                  <a:ext cx="10548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筆跡 43">
                  <a:extLst>
                    <a:ext uri="{FF2B5EF4-FFF2-40B4-BE49-F238E27FC236}">
                      <a16:creationId xmlns:a16="http://schemas.microsoft.com/office/drawing/2014/main" id="{8A7C202A-ADA5-4A58-B5AC-22A1DD9185AE}"/>
                    </a:ext>
                  </a:extLst>
                </p14:cNvPr>
                <p14:cNvContentPartPr/>
                <p14:nvPr/>
              </p14:nvContentPartPr>
              <p14:xfrm>
                <a:off x="4245711" y="2514907"/>
                <a:ext cx="6120" cy="432000"/>
              </p14:xfrm>
            </p:contentPart>
          </mc:Choice>
          <mc:Fallback xmlns="">
            <p:pic>
              <p:nvPicPr>
                <p:cNvPr id="44" name="筆跡 43">
                  <a:extLst>
                    <a:ext uri="{FF2B5EF4-FFF2-40B4-BE49-F238E27FC236}">
                      <a16:creationId xmlns:a16="http://schemas.microsoft.com/office/drawing/2014/main" id="{8A7C202A-ADA5-4A58-B5AC-22A1DD9185AE}"/>
                    </a:ext>
                  </a:extLst>
                </p:cNvPr>
                <p:cNvPicPr/>
                <p:nvPr/>
              </p:nvPicPr>
              <p:blipFill>
                <a:blip r:embed="rId66"/>
                <a:stretch>
                  <a:fillRect/>
                </a:stretch>
              </p:blipFill>
              <p:spPr>
                <a:xfrm>
                  <a:off x="4237071" y="2506267"/>
                  <a:ext cx="2376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6" name="筆跡 45">
                  <a:extLst>
                    <a:ext uri="{FF2B5EF4-FFF2-40B4-BE49-F238E27FC236}">
                      <a16:creationId xmlns:a16="http://schemas.microsoft.com/office/drawing/2014/main" id="{F8850C42-FFD2-45FA-81A8-3BD66664C2A8}"/>
                    </a:ext>
                  </a:extLst>
                </p14:cNvPr>
                <p14:cNvContentPartPr/>
                <p14:nvPr/>
              </p14:nvContentPartPr>
              <p14:xfrm>
                <a:off x="4308351" y="2753587"/>
                <a:ext cx="84240" cy="200160"/>
              </p14:xfrm>
            </p:contentPart>
          </mc:Choice>
          <mc:Fallback xmlns="">
            <p:pic>
              <p:nvPicPr>
                <p:cNvPr id="46" name="筆跡 45">
                  <a:extLst>
                    <a:ext uri="{FF2B5EF4-FFF2-40B4-BE49-F238E27FC236}">
                      <a16:creationId xmlns:a16="http://schemas.microsoft.com/office/drawing/2014/main" id="{F8850C42-FFD2-45FA-81A8-3BD66664C2A8}"/>
                    </a:ext>
                  </a:extLst>
                </p:cNvPr>
                <p:cNvPicPr/>
                <p:nvPr/>
              </p:nvPicPr>
              <p:blipFill>
                <a:blip r:embed="rId68"/>
                <a:stretch>
                  <a:fillRect/>
                </a:stretch>
              </p:blipFill>
              <p:spPr>
                <a:xfrm>
                  <a:off x="4299351" y="2744587"/>
                  <a:ext cx="10188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7" name="筆跡 46">
                  <a:extLst>
                    <a:ext uri="{FF2B5EF4-FFF2-40B4-BE49-F238E27FC236}">
                      <a16:creationId xmlns:a16="http://schemas.microsoft.com/office/drawing/2014/main" id="{907EFCEC-6013-407A-ACC5-C2682BACDB10}"/>
                    </a:ext>
                  </a:extLst>
                </p14:cNvPr>
                <p14:cNvContentPartPr/>
                <p14:nvPr/>
              </p14:nvContentPartPr>
              <p14:xfrm>
                <a:off x="3967071" y="3079747"/>
                <a:ext cx="351000" cy="64440"/>
              </p14:xfrm>
            </p:contentPart>
          </mc:Choice>
          <mc:Fallback xmlns="">
            <p:pic>
              <p:nvPicPr>
                <p:cNvPr id="47" name="筆跡 46">
                  <a:extLst>
                    <a:ext uri="{FF2B5EF4-FFF2-40B4-BE49-F238E27FC236}">
                      <a16:creationId xmlns:a16="http://schemas.microsoft.com/office/drawing/2014/main" id="{907EFCEC-6013-407A-ACC5-C2682BACDB10}"/>
                    </a:ext>
                  </a:extLst>
                </p:cNvPr>
                <p:cNvPicPr/>
                <p:nvPr/>
              </p:nvPicPr>
              <p:blipFill>
                <a:blip r:embed="rId70"/>
                <a:stretch>
                  <a:fillRect/>
                </a:stretch>
              </p:blipFill>
              <p:spPr>
                <a:xfrm>
                  <a:off x="3958431" y="3070747"/>
                  <a:ext cx="368640" cy="82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1">
            <p14:nvContentPartPr>
              <p14:cNvPr id="49" name="筆跡 48">
                <a:extLst>
                  <a:ext uri="{FF2B5EF4-FFF2-40B4-BE49-F238E27FC236}">
                    <a16:creationId xmlns:a16="http://schemas.microsoft.com/office/drawing/2014/main" id="{057EAF2C-970F-454E-BCE2-B2B3367BD42A}"/>
                  </a:ext>
                </a:extLst>
              </p14:cNvPr>
              <p14:cNvContentPartPr/>
              <p14:nvPr/>
            </p14:nvContentPartPr>
            <p14:xfrm>
              <a:off x="2713551" y="3543067"/>
              <a:ext cx="1249560" cy="669240"/>
            </p14:xfrm>
          </p:contentPart>
        </mc:Choice>
        <mc:Fallback xmlns="">
          <p:pic>
            <p:nvPicPr>
              <p:cNvPr id="49" name="筆跡 48">
                <a:extLst>
                  <a:ext uri="{FF2B5EF4-FFF2-40B4-BE49-F238E27FC236}">
                    <a16:creationId xmlns:a16="http://schemas.microsoft.com/office/drawing/2014/main" id="{057EAF2C-970F-454E-BCE2-B2B3367BD42A}"/>
                  </a:ext>
                </a:extLst>
              </p:cNvPr>
              <p:cNvPicPr/>
              <p:nvPr/>
            </p:nvPicPr>
            <p:blipFill>
              <a:blip r:embed="rId72"/>
              <a:stretch>
                <a:fillRect/>
              </a:stretch>
            </p:blipFill>
            <p:spPr>
              <a:xfrm>
                <a:off x="2704551" y="3534067"/>
                <a:ext cx="1267200" cy="686880"/>
              </a:xfrm>
              <a:prstGeom prst="rect">
                <a:avLst/>
              </a:prstGeom>
            </p:spPr>
          </p:pic>
        </mc:Fallback>
      </mc:AlternateContent>
      <p:grpSp>
        <p:nvGrpSpPr>
          <p:cNvPr id="64" name="群組 63">
            <a:extLst>
              <a:ext uri="{FF2B5EF4-FFF2-40B4-BE49-F238E27FC236}">
                <a16:creationId xmlns:a16="http://schemas.microsoft.com/office/drawing/2014/main" id="{A97D3D3A-EE45-4544-9F05-D8271F4DCFAD}"/>
              </a:ext>
            </a:extLst>
          </p:cNvPr>
          <p:cNvGrpSpPr/>
          <p:nvPr/>
        </p:nvGrpSpPr>
        <p:grpSpPr>
          <a:xfrm>
            <a:off x="1830111" y="5030227"/>
            <a:ext cx="879120" cy="812520"/>
            <a:chOff x="1830111" y="5030227"/>
            <a:chExt cx="879120" cy="812520"/>
          </a:xfrm>
        </p:grpSpPr>
        <mc:AlternateContent xmlns:mc="http://schemas.openxmlformats.org/markup-compatibility/2006" xmlns:p14="http://schemas.microsoft.com/office/powerpoint/2010/main">
          <mc:Choice Requires="p14">
            <p:contentPart p14:bwMode="auto" r:id="rId73">
              <p14:nvContentPartPr>
                <p14:cNvPr id="56" name="筆跡 55">
                  <a:extLst>
                    <a:ext uri="{FF2B5EF4-FFF2-40B4-BE49-F238E27FC236}">
                      <a16:creationId xmlns:a16="http://schemas.microsoft.com/office/drawing/2014/main" id="{6F7F79BC-3111-430C-88B8-12D1B8077635}"/>
                    </a:ext>
                  </a:extLst>
                </p14:cNvPr>
                <p14:cNvContentPartPr/>
                <p14:nvPr/>
              </p14:nvContentPartPr>
              <p14:xfrm>
                <a:off x="1830111" y="5312827"/>
                <a:ext cx="330120" cy="529920"/>
              </p14:xfrm>
            </p:contentPart>
          </mc:Choice>
          <mc:Fallback xmlns="">
            <p:pic>
              <p:nvPicPr>
                <p:cNvPr id="56" name="筆跡 55">
                  <a:extLst>
                    <a:ext uri="{FF2B5EF4-FFF2-40B4-BE49-F238E27FC236}">
                      <a16:creationId xmlns:a16="http://schemas.microsoft.com/office/drawing/2014/main" id="{6F7F79BC-3111-430C-88B8-12D1B8077635}"/>
                    </a:ext>
                  </a:extLst>
                </p:cNvPr>
                <p:cNvPicPr/>
                <p:nvPr/>
              </p:nvPicPr>
              <p:blipFill>
                <a:blip r:embed="rId74"/>
                <a:stretch>
                  <a:fillRect/>
                </a:stretch>
              </p:blipFill>
              <p:spPr>
                <a:xfrm>
                  <a:off x="1821111" y="5304187"/>
                  <a:ext cx="347760" cy="5475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7" name="筆跡 56">
                  <a:extLst>
                    <a:ext uri="{FF2B5EF4-FFF2-40B4-BE49-F238E27FC236}">
                      <a16:creationId xmlns:a16="http://schemas.microsoft.com/office/drawing/2014/main" id="{1F5BCA51-895D-424E-AC83-4C29320F62CA}"/>
                    </a:ext>
                  </a:extLst>
                </p14:cNvPr>
                <p14:cNvContentPartPr/>
                <p14:nvPr/>
              </p14:nvContentPartPr>
              <p14:xfrm>
                <a:off x="2176791" y="5132827"/>
                <a:ext cx="165240" cy="360"/>
              </p14:xfrm>
            </p:contentPart>
          </mc:Choice>
          <mc:Fallback xmlns="">
            <p:pic>
              <p:nvPicPr>
                <p:cNvPr id="57" name="筆跡 56">
                  <a:extLst>
                    <a:ext uri="{FF2B5EF4-FFF2-40B4-BE49-F238E27FC236}">
                      <a16:creationId xmlns:a16="http://schemas.microsoft.com/office/drawing/2014/main" id="{1F5BCA51-895D-424E-AC83-4C29320F62CA}"/>
                    </a:ext>
                  </a:extLst>
                </p:cNvPr>
                <p:cNvPicPr/>
                <p:nvPr/>
              </p:nvPicPr>
              <p:blipFill>
                <a:blip r:embed="rId76"/>
                <a:stretch>
                  <a:fillRect/>
                </a:stretch>
              </p:blipFill>
              <p:spPr>
                <a:xfrm>
                  <a:off x="2167791" y="5124187"/>
                  <a:ext cx="1828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8" name="筆跡 57">
                  <a:extLst>
                    <a:ext uri="{FF2B5EF4-FFF2-40B4-BE49-F238E27FC236}">
                      <a16:creationId xmlns:a16="http://schemas.microsoft.com/office/drawing/2014/main" id="{C7DD56D0-8D0A-47A2-B890-83F854B17C75}"/>
                    </a:ext>
                  </a:extLst>
                </p14:cNvPr>
                <p14:cNvContentPartPr/>
                <p14:nvPr/>
              </p14:nvContentPartPr>
              <p14:xfrm>
                <a:off x="2426991" y="5030227"/>
                <a:ext cx="129240" cy="184680"/>
              </p14:xfrm>
            </p:contentPart>
          </mc:Choice>
          <mc:Fallback xmlns="">
            <p:pic>
              <p:nvPicPr>
                <p:cNvPr id="58" name="筆跡 57">
                  <a:extLst>
                    <a:ext uri="{FF2B5EF4-FFF2-40B4-BE49-F238E27FC236}">
                      <a16:creationId xmlns:a16="http://schemas.microsoft.com/office/drawing/2014/main" id="{C7DD56D0-8D0A-47A2-B890-83F854B17C75}"/>
                    </a:ext>
                  </a:extLst>
                </p:cNvPr>
                <p:cNvPicPr/>
                <p:nvPr/>
              </p:nvPicPr>
              <p:blipFill>
                <a:blip r:embed="rId78"/>
                <a:stretch>
                  <a:fillRect/>
                </a:stretch>
              </p:blipFill>
              <p:spPr>
                <a:xfrm>
                  <a:off x="2417991" y="5021227"/>
                  <a:ext cx="14688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9" name="筆跡 58">
                  <a:extLst>
                    <a:ext uri="{FF2B5EF4-FFF2-40B4-BE49-F238E27FC236}">
                      <a16:creationId xmlns:a16="http://schemas.microsoft.com/office/drawing/2014/main" id="{377ED4AC-DA9B-4689-954F-C221AFC7AD09}"/>
                    </a:ext>
                  </a:extLst>
                </p14:cNvPr>
                <p14:cNvContentPartPr/>
                <p14:nvPr/>
              </p14:nvContentPartPr>
              <p14:xfrm>
                <a:off x="2406111" y="5039227"/>
                <a:ext cx="142560" cy="199800"/>
              </p14:xfrm>
            </p:contentPart>
          </mc:Choice>
          <mc:Fallback xmlns="">
            <p:pic>
              <p:nvPicPr>
                <p:cNvPr id="59" name="筆跡 58">
                  <a:extLst>
                    <a:ext uri="{FF2B5EF4-FFF2-40B4-BE49-F238E27FC236}">
                      <a16:creationId xmlns:a16="http://schemas.microsoft.com/office/drawing/2014/main" id="{377ED4AC-DA9B-4689-954F-C221AFC7AD09}"/>
                    </a:ext>
                  </a:extLst>
                </p:cNvPr>
                <p:cNvPicPr/>
                <p:nvPr/>
              </p:nvPicPr>
              <p:blipFill>
                <a:blip r:embed="rId80"/>
                <a:stretch>
                  <a:fillRect/>
                </a:stretch>
              </p:blipFill>
              <p:spPr>
                <a:xfrm>
                  <a:off x="2397111" y="5030587"/>
                  <a:ext cx="16020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2" name="筆跡 61">
                  <a:extLst>
                    <a:ext uri="{FF2B5EF4-FFF2-40B4-BE49-F238E27FC236}">
                      <a16:creationId xmlns:a16="http://schemas.microsoft.com/office/drawing/2014/main" id="{EDCBEF92-E38B-4C19-A2B2-159FF70C38D8}"/>
                    </a:ext>
                  </a:extLst>
                </p14:cNvPr>
                <p14:cNvContentPartPr/>
                <p14:nvPr/>
              </p14:nvContentPartPr>
              <p14:xfrm>
                <a:off x="2455071" y="5030227"/>
                <a:ext cx="246600" cy="356760"/>
              </p14:xfrm>
            </p:contentPart>
          </mc:Choice>
          <mc:Fallback xmlns="">
            <p:pic>
              <p:nvPicPr>
                <p:cNvPr id="62" name="筆跡 61">
                  <a:extLst>
                    <a:ext uri="{FF2B5EF4-FFF2-40B4-BE49-F238E27FC236}">
                      <a16:creationId xmlns:a16="http://schemas.microsoft.com/office/drawing/2014/main" id="{EDCBEF92-E38B-4C19-A2B2-159FF70C38D8}"/>
                    </a:ext>
                  </a:extLst>
                </p:cNvPr>
                <p:cNvPicPr/>
                <p:nvPr/>
              </p:nvPicPr>
              <p:blipFill>
                <a:blip r:embed="rId82"/>
                <a:stretch>
                  <a:fillRect/>
                </a:stretch>
              </p:blipFill>
              <p:spPr>
                <a:xfrm>
                  <a:off x="2446431" y="5021227"/>
                  <a:ext cx="26424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3" name="筆跡 62">
                  <a:extLst>
                    <a:ext uri="{FF2B5EF4-FFF2-40B4-BE49-F238E27FC236}">
                      <a16:creationId xmlns:a16="http://schemas.microsoft.com/office/drawing/2014/main" id="{6B603355-A01B-425E-B731-7E2997923D33}"/>
                    </a:ext>
                  </a:extLst>
                </p14:cNvPr>
                <p14:cNvContentPartPr/>
                <p14:nvPr/>
              </p14:nvContentPartPr>
              <p14:xfrm>
                <a:off x="2579631" y="5140387"/>
                <a:ext cx="129600" cy="340200"/>
              </p14:xfrm>
            </p:contentPart>
          </mc:Choice>
          <mc:Fallback xmlns="">
            <p:pic>
              <p:nvPicPr>
                <p:cNvPr id="63" name="筆跡 62">
                  <a:extLst>
                    <a:ext uri="{FF2B5EF4-FFF2-40B4-BE49-F238E27FC236}">
                      <a16:creationId xmlns:a16="http://schemas.microsoft.com/office/drawing/2014/main" id="{6B603355-A01B-425E-B731-7E2997923D33}"/>
                    </a:ext>
                  </a:extLst>
                </p:cNvPr>
                <p:cNvPicPr/>
                <p:nvPr/>
              </p:nvPicPr>
              <p:blipFill>
                <a:blip r:embed="rId84"/>
                <a:stretch>
                  <a:fillRect/>
                </a:stretch>
              </p:blipFill>
              <p:spPr>
                <a:xfrm>
                  <a:off x="2570631" y="5131747"/>
                  <a:ext cx="147240" cy="357840"/>
                </a:xfrm>
                <a:prstGeom prst="rect">
                  <a:avLst/>
                </a:prstGeom>
              </p:spPr>
            </p:pic>
          </mc:Fallback>
        </mc:AlternateContent>
      </p:grpSp>
      <p:grpSp>
        <p:nvGrpSpPr>
          <p:cNvPr id="68" name="群組 67">
            <a:extLst>
              <a:ext uri="{FF2B5EF4-FFF2-40B4-BE49-F238E27FC236}">
                <a16:creationId xmlns:a16="http://schemas.microsoft.com/office/drawing/2014/main" id="{EC505988-1F4A-4F6D-BF1A-280B553E95D0}"/>
              </a:ext>
            </a:extLst>
          </p:cNvPr>
          <p:cNvGrpSpPr/>
          <p:nvPr/>
        </p:nvGrpSpPr>
        <p:grpSpPr>
          <a:xfrm>
            <a:off x="318111" y="4632787"/>
            <a:ext cx="1235520" cy="1173600"/>
            <a:chOff x="318111" y="4632787"/>
            <a:chExt cx="1235520" cy="1173600"/>
          </a:xfrm>
        </p:grpSpPr>
        <mc:AlternateContent xmlns:mc="http://schemas.openxmlformats.org/markup-compatibility/2006" xmlns:p14="http://schemas.microsoft.com/office/powerpoint/2010/main">
          <mc:Choice Requires="p14">
            <p:contentPart p14:bwMode="auto" r:id="rId85">
              <p14:nvContentPartPr>
                <p14:cNvPr id="50" name="筆跡 49">
                  <a:extLst>
                    <a:ext uri="{FF2B5EF4-FFF2-40B4-BE49-F238E27FC236}">
                      <a16:creationId xmlns:a16="http://schemas.microsoft.com/office/drawing/2014/main" id="{DC248F57-5B28-4FA0-A6C4-1E4918E965BE}"/>
                    </a:ext>
                  </a:extLst>
                </p14:cNvPr>
                <p14:cNvContentPartPr/>
                <p14:nvPr/>
              </p14:nvContentPartPr>
              <p14:xfrm>
                <a:off x="927951" y="5299507"/>
                <a:ext cx="239040" cy="506880"/>
              </p14:xfrm>
            </p:contentPart>
          </mc:Choice>
          <mc:Fallback xmlns="">
            <p:pic>
              <p:nvPicPr>
                <p:cNvPr id="50" name="筆跡 49">
                  <a:extLst>
                    <a:ext uri="{FF2B5EF4-FFF2-40B4-BE49-F238E27FC236}">
                      <a16:creationId xmlns:a16="http://schemas.microsoft.com/office/drawing/2014/main" id="{DC248F57-5B28-4FA0-A6C4-1E4918E965BE}"/>
                    </a:ext>
                  </a:extLst>
                </p:cNvPr>
                <p:cNvPicPr/>
                <p:nvPr/>
              </p:nvPicPr>
              <p:blipFill>
                <a:blip r:embed="rId86"/>
                <a:stretch>
                  <a:fillRect/>
                </a:stretch>
              </p:blipFill>
              <p:spPr>
                <a:xfrm>
                  <a:off x="919311" y="5290867"/>
                  <a:ext cx="256680" cy="5245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1" name="筆跡 50">
                  <a:extLst>
                    <a:ext uri="{FF2B5EF4-FFF2-40B4-BE49-F238E27FC236}">
                      <a16:creationId xmlns:a16="http://schemas.microsoft.com/office/drawing/2014/main" id="{D3902E61-13BB-48E5-A945-3E32F2BD1564}"/>
                    </a:ext>
                  </a:extLst>
                </p14:cNvPr>
                <p14:cNvContentPartPr/>
                <p14:nvPr/>
              </p14:nvContentPartPr>
              <p14:xfrm>
                <a:off x="935511" y="5298787"/>
                <a:ext cx="171000" cy="483840"/>
              </p14:xfrm>
            </p:contentPart>
          </mc:Choice>
          <mc:Fallback xmlns="">
            <p:pic>
              <p:nvPicPr>
                <p:cNvPr id="51" name="筆跡 50">
                  <a:extLst>
                    <a:ext uri="{FF2B5EF4-FFF2-40B4-BE49-F238E27FC236}">
                      <a16:creationId xmlns:a16="http://schemas.microsoft.com/office/drawing/2014/main" id="{D3902E61-13BB-48E5-A945-3E32F2BD1564}"/>
                    </a:ext>
                  </a:extLst>
                </p:cNvPr>
                <p:cNvPicPr/>
                <p:nvPr/>
              </p:nvPicPr>
              <p:blipFill>
                <a:blip r:embed="rId88"/>
                <a:stretch>
                  <a:fillRect/>
                </a:stretch>
              </p:blipFill>
              <p:spPr>
                <a:xfrm>
                  <a:off x="926511" y="5290147"/>
                  <a:ext cx="188640" cy="5014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2" name="筆跡 51">
                  <a:extLst>
                    <a:ext uri="{FF2B5EF4-FFF2-40B4-BE49-F238E27FC236}">
                      <a16:creationId xmlns:a16="http://schemas.microsoft.com/office/drawing/2014/main" id="{AE78874A-E437-44E7-B40D-C63D5677A5E9}"/>
                    </a:ext>
                  </a:extLst>
                </p14:cNvPr>
                <p14:cNvContentPartPr/>
                <p14:nvPr/>
              </p14:nvContentPartPr>
              <p14:xfrm>
                <a:off x="1147911" y="5150467"/>
                <a:ext cx="131040" cy="180360"/>
              </p14:xfrm>
            </p:contentPart>
          </mc:Choice>
          <mc:Fallback xmlns="">
            <p:pic>
              <p:nvPicPr>
                <p:cNvPr id="52" name="筆跡 51">
                  <a:extLst>
                    <a:ext uri="{FF2B5EF4-FFF2-40B4-BE49-F238E27FC236}">
                      <a16:creationId xmlns:a16="http://schemas.microsoft.com/office/drawing/2014/main" id="{AE78874A-E437-44E7-B40D-C63D5677A5E9}"/>
                    </a:ext>
                  </a:extLst>
                </p:cNvPr>
                <p:cNvPicPr/>
                <p:nvPr/>
              </p:nvPicPr>
              <p:blipFill>
                <a:blip r:embed="rId90"/>
                <a:stretch>
                  <a:fillRect/>
                </a:stretch>
              </p:blipFill>
              <p:spPr>
                <a:xfrm>
                  <a:off x="1138911" y="5141467"/>
                  <a:ext cx="14868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3" name="筆跡 52">
                  <a:extLst>
                    <a:ext uri="{FF2B5EF4-FFF2-40B4-BE49-F238E27FC236}">
                      <a16:creationId xmlns:a16="http://schemas.microsoft.com/office/drawing/2014/main" id="{3EBE14F7-B55E-42D4-A42C-9963A9167FC6}"/>
                    </a:ext>
                  </a:extLst>
                </p14:cNvPr>
                <p14:cNvContentPartPr/>
                <p14:nvPr/>
              </p14:nvContentPartPr>
              <p14:xfrm>
                <a:off x="1295511" y="5223547"/>
                <a:ext cx="163440" cy="39600"/>
              </p14:xfrm>
            </p:contentPart>
          </mc:Choice>
          <mc:Fallback xmlns="">
            <p:pic>
              <p:nvPicPr>
                <p:cNvPr id="53" name="筆跡 52">
                  <a:extLst>
                    <a:ext uri="{FF2B5EF4-FFF2-40B4-BE49-F238E27FC236}">
                      <a16:creationId xmlns:a16="http://schemas.microsoft.com/office/drawing/2014/main" id="{3EBE14F7-B55E-42D4-A42C-9963A9167FC6}"/>
                    </a:ext>
                  </a:extLst>
                </p:cNvPr>
                <p:cNvPicPr/>
                <p:nvPr/>
              </p:nvPicPr>
              <p:blipFill>
                <a:blip r:embed="rId92"/>
                <a:stretch>
                  <a:fillRect/>
                </a:stretch>
              </p:blipFill>
              <p:spPr>
                <a:xfrm>
                  <a:off x="1286871" y="5214547"/>
                  <a:ext cx="1810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4" name="筆跡 53">
                  <a:extLst>
                    <a:ext uri="{FF2B5EF4-FFF2-40B4-BE49-F238E27FC236}">
                      <a16:creationId xmlns:a16="http://schemas.microsoft.com/office/drawing/2014/main" id="{1D14FEF3-F35B-4143-8621-E2F001405041}"/>
                    </a:ext>
                  </a:extLst>
                </p14:cNvPr>
                <p14:cNvContentPartPr/>
                <p14:nvPr/>
              </p14:nvContentPartPr>
              <p14:xfrm>
                <a:off x="1477311" y="5129947"/>
                <a:ext cx="15480" cy="229680"/>
              </p14:xfrm>
            </p:contentPart>
          </mc:Choice>
          <mc:Fallback xmlns="">
            <p:pic>
              <p:nvPicPr>
                <p:cNvPr id="54" name="筆跡 53">
                  <a:extLst>
                    <a:ext uri="{FF2B5EF4-FFF2-40B4-BE49-F238E27FC236}">
                      <a16:creationId xmlns:a16="http://schemas.microsoft.com/office/drawing/2014/main" id="{1D14FEF3-F35B-4143-8621-E2F001405041}"/>
                    </a:ext>
                  </a:extLst>
                </p:cNvPr>
                <p:cNvPicPr/>
                <p:nvPr/>
              </p:nvPicPr>
              <p:blipFill>
                <a:blip r:embed="rId94"/>
                <a:stretch>
                  <a:fillRect/>
                </a:stretch>
              </p:blipFill>
              <p:spPr>
                <a:xfrm>
                  <a:off x="1468671" y="5120947"/>
                  <a:ext cx="3312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5" name="筆跡 54">
                  <a:extLst>
                    <a:ext uri="{FF2B5EF4-FFF2-40B4-BE49-F238E27FC236}">
                      <a16:creationId xmlns:a16="http://schemas.microsoft.com/office/drawing/2014/main" id="{02C537E2-C764-4D52-9020-582A28B82FC4}"/>
                    </a:ext>
                  </a:extLst>
                </p14:cNvPr>
                <p14:cNvContentPartPr/>
                <p14:nvPr/>
              </p14:nvContentPartPr>
              <p14:xfrm>
                <a:off x="1539951" y="5522347"/>
                <a:ext cx="13680" cy="78840"/>
              </p14:xfrm>
            </p:contentPart>
          </mc:Choice>
          <mc:Fallback xmlns="">
            <p:pic>
              <p:nvPicPr>
                <p:cNvPr id="55" name="筆跡 54">
                  <a:extLst>
                    <a:ext uri="{FF2B5EF4-FFF2-40B4-BE49-F238E27FC236}">
                      <a16:creationId xmlns:a16="http://schemas.microsoft.com/office/drawing/2014/main" id="{02C537E2-C764-4D52-9020-582A28B82FC4}"/>
                    </a:ext>
                  </a:extLst>
                </p:cNvPr>
                <p:cNvPicPr/>
                <p:nvPr/>
              </p:nvPicPr>
              <p:blipFill>
                <a:blip r:embed="rId96"/>
                <a:stretch>
                  <a:fillRect/>
                </a:stretch>
              </p:blipFill>
              <p:spPr>
                <a:xfrm>
                  <a:off x="1531311" y="5513707"/>
                  <a:ext cx="313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5" name="筆跡 64">
                  <a:extLst>
                    <a:ext uri="{FF2B5EF4-FFF2-40B4-BE49-F238E27FC236}">
                      <a16:creationId xmlns:a16="http://schemas.microsoft.com/office/drawing/2014/main" id="{2930DDF5-0C8F-4013-B495-4B4CD957BBC3}"/>
                    </a:ext>
                  </a:extLst>
                </p14:cNvPr>
                <p14:cNvContentPartPr/>
                <p14:nvPr/>
              </p14:nvContentPartPr>
              <p14:xfrm>
                <a:off x="613671" y="5232547"/>
                <a:ext cx="114120" cy="45720"/>
              </p14:xfrm>
            </p:contentPart>
          </mc:Choice>
          <mc:Fallback xmlns="">
            <p:pic>
              <p:nvPicPr>
                <p:cNvPr id="65" name="筆跡 64">
                  <a:extLst>
                    <a:ext uri="{FF2B5EF4-FFF2-40B4-BE49-F238E27FC236}">
                      <a16:creationId xmlns:a16="http://schemas.microsoft.com/office/drawing/2014/main" id="{2930DDF5-0C8F-4013-B495-4B4CD957BBC3}"/>
                    </a:ext>
                  </a:extLst>
                </p:cNvPr>
                <p:cNvPicPr/>
                <p:nvPr/>
              </p:nvPicPr>
              <p:blipFill>
                <a:blip r:embed="rId98"/>
                <a:stretch>
                  <a:fillRect/>
                </a:stretch>
              </p:blipFill>
              <p:spPr>
                <a:xfrm>
                  <a:off x="604671" y="5223547"/>
                  <a:ext cx="13176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6" name="筆跡 65">
                  <a:extLst>
                    <a:ext uri="{FF2B5EF4-FFF2-40B4-BE49-F238E27FC236}">
                      <a16:creationId xmlns:a16="http://schemas.microsoft.com/office/drawing/2014/main" id="{02E98EE8-514A-4E73-8853-F1ECEBFFD880}"/>
                    </a:ext>
                  </a:extLst>
                </p14:cNvPr>
                <p14:cNvContentPartPr/>
                <p14:nvPr/>
              </p14:nvContentPartPr>
              <p14:xfrm>
                <a:off x="590991" y="5356387"/>
                <a:ext cx="100800" cy="3240"/>
              </p14:xfrm>
            </p:contentPart>
          </mc:Choice>
          <mc:Fallback xmlns="">
            <p:pic>
              <p:nvPicPr>
                <p:cNvPr id="66" name="筆跡 65">
                  <a:extLst>
                    <a:ext uri="{FF2B5EF4-FFF2-40B4-BE49-F238E27FC236}">
                      <a16:creationId xmlns:a16="http://schemas.microsoft.com/office/drawing/2014/main" id="{02E98EE8-514A-4E73-8853-F1ECEBFFD880}"/>
                    </a:ext>
                  </a:extLst>
                </p:cNvPr>
                <p:cNvPicPr/>
                <p:nvPr/>
              </p:nvPicPr>
              <p:blipFill>
                <a:blip r:embed="rId100"/>
                <a:stretch>
                  <a:fillRect/>
                </a:stretch>
              </p:blipFill>
              <p:spPr>
                <a:xfrm>
                  <a:off x="581991" y="5347387"/>
                  <a:ext cx="11844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7" name="筆跡 66">
                  <a:extLst>
                    <a:ext uri="{FF2B5EF4-FFF2-40B4-BE49-F238E27FC236}">
                      <a16:creationId xmlns:a16="http://schemas.microsoft.com/office/drawing/2014/main" id="{44157787-52C8-4CEE-8702-78BDC9429188}"/>
                    </a:ext>
                  </a:extLst>
                </p14:cNvPr>
                <p14:cNvContentPartPr/>
                <p14:nvPr/>
              </p14:nvContentPartPr>
              <p14:xfrm>
                <a:off x="318111" y="4632787"/>
                <a:ext cx="136800" cy="552240"/>
              </p14:xfrm>
            </p:contentPart>
          </mc:Choice>
          <mc:Fallback xmlns="">
            <p:pic>
              <p:nvPicPr>
                <p:cNvPr id="67" name="筆跡 66">
                  <a:extLst>
                    <a:ext uri="{FF2B5EF4-FFF2-40B4-BE49-F238E27FC236}">
                      <a16:creationId xmlns:a16="http://schemas.microsoft.com/office/drawing/2014/main" id="{44157787-52C8-4CEE-8702-78BDC9429188}"/>
                    </a:ext>
                  </a:extLst>
                </p:cNvPr>
                <p:cNvPicPr/>
                <p:nvPr/>
              </p:nvPicPr>
              <p:blipFill>
                <a:blip r:embed="rId102"/>
                <a:stretch>
                  <a:fillRect/>
                </a:stretch>
              </p:blipFill>
              <p:spPr>
                <a:xfrm>
                  <a:off x="309111" y="4624147"/>
                  <a:ext cx="154440" cy="569880"/>
                </a:xfrm>
                <a:prstGeom prst="rect">
                  <a:avLst/>
                </a:prstGeom>
              </p:spPr>
            </p:pic>
          </mc:Fallback>
        </mc:AlternateContent>
      </p:grpSp>
      <p:grpSp>
        <p:nvGrpSpPr>
          <p:cNvPr id="71" name="群組 70">
            <a:extLst>
              <a:ext uri="{FF2B5EF4-FFF2-40B4-BE49-F238E27FC236}">
                <a16:creationId xmlns:a16="http://schemas.microsoft.com/office/drawing/2014/main" id="{4D1F83F4-8356-478E-B05C-1BA9BAD27D36}"/>
              </a:ext>
            </a:extLst>
          </p:cNvPr>
          <p:cNvGrpSpPr/>
          <p:nvPr/>
        </p:nvGrpSpPr>
        <p:grpSpPr>
          <a:xfrm>
            <a:off x="884391" y="4319947"/>
            <a:ext cx="277200" cy="94680"/>
            <a:chOff x="884391" y="4319947"/>
            <a:chExt cx="277200" cy="94680"/>
          </a:xfrm>
        </p:grpSpPr>
        <mc:AlternateContent xmlns:mc="http://schemas.openxmlformats.org/markup-compatibility/2006" xmlns:p14="http://schemas.microsoft.com/office/powerpoint/2010/main">
          <mc:Choice Requires="p14">
            <p:contentPart p14:bwMode="auto" r:id="rId103">
              <p14:nvContentPartPr>
                <p14:cNvPr id="69" name="筆跡 68">
                  <a:extLst>
                    <a:ext uri="{FF2B5EF4-FFF2-40B4-BE49-F238E27FC236}">
                      <a16:creationId xmlns:a16="http://schemas.microsoft.com/office/drawing/2014/main" id="{69BA8952-8549-48D0-964B-A1FE4C8C784A}"/>
                    </a:ext>
                  </a:extLst>
                </p14:cNvPr>
                <p14:cNvContentPartPr/>
                <p14:nvPr/>
              </p14:nvContentPartPr>
              <p14:xfrm>
                <a:off x="890151" y="4319947"/>
                <a:ext cx="271440" cy="21960"/>
              </p14:xfrm>
            </p:contentPart>
          </mc:Choice>
          <mc:Fallback xmlns="">
            <p:pic>
              <p:nvPicPr>
                <p:cNvPr id="69" name="筆跡 68">
                  <a:extLst>
                    <a:ext uri="{FF2B5EF4-FFF2-40B4-BE49-F238E27FC236}">
                      <a16:creationId xmlns:a16="http://schemas.microsoft.com/office/drawing/2014/main" id="{69BA8952-8549-48D0-964B-A1FE4C8C784A}"/>
                    </a:ext>
                  </a:extLst>
                </p:cNvPr>
                <p:cNvPicPr/>
                <p:nvPr/>
              </p:nvPicPr>
              <p:blipFill>
                <a:blip r:embed="rId104"/>
                <a:stretch>
                  <a:fillRect/>
                </a:stretch>
              </p:blipFill>
              <p:spPr>
                <a:xfrm>
                  <a:off x="881511" y="4311307"/>
                  <a:ext cx="2890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0" name="筆跡 69">
                  <a:extLst>
                    <a:ext uri="{FF2B5EF4-FFF2-40B4-BE49-F238E27FC236}">
                      <a16:creationId xmlns:a16="http://schemas.microsoft.com/office/drawing/2014/main" id="{1FE5841A-535A-45DB-ADEB-FB77DB4BFD7C}"/>
                    </a:ext>
                  </a:extLst>
                </p14:cNvPr>
                <p14:cNvContentPartPr/>
                <p14:nvPr/>
              </p14:nvContentPartPr>
              <p14:xfrm>
                <a:off x="884391" y="4393027"/>
                <a:ext cx="276840" cy="21600"/>
              </p14:xfrm>
            </p:contentPart>
          </mc:Choice>
          <mc:Fallback xmlns="">
            <p:pic>
              <p:nvPicPr>
                <p:cNvPr id="70" name="筆跡 69">
                  <a:extLst>
                    <a:ext uri="{FF2B5EF4-FFF2-40B4-BE49-F238E27FC236}">
                      <a16:creationId xmlns:a16="http://schemas.microsoft.com/office/drawing/2014/main" id="{1FE5841A-535A-45DB-ADEB-FB77DB4BFD7C}"/>
                    </a:ext>
                  </a:extLst>
                </p:cNvPr>
                <p:cNvPicPr/>
                <p:nvPr/>
              </p:nvPicPr>
              <p:blipFill>
                <a:blip r:embed="rId106"/>
                <a:stretch>
                  <a:fillRect/>
                </a:stretch>
              </p:blipFill>
              <p:spPr>
                <a:xfrm>
                  <a:off x="875751" y="4384387"/>
                  <a:ext cx="294480" cy="39240"/>
                </a:xfrm>
                <a:prstGeom prst="rect">
                  <a:avLst/>
                </a:prstGeom>
              </p:spPr>
            </p:pic>
          </mc:Fallback>
        </mc:AlternateContent>
      </p:grpSp>
      <p:grpSp>
        <p:nvGrpSpPr>
          <p:cNvPr id="90" name="群組 89">
            <a:extLst>
              <a:ext uri="{FF2B5EF4-FFF2-40B4-BE49-F238E27FC236}">
                <a16:creationId xmlns:a16="http://schemas.microsoft.com/office/drawing/2014/main" id="{242D53A0-1569-475B-BA97-B0B4D2402357}"/>
              </a:ext>
            </a:extLst>
          </p:cNvPr>
          <p:cNvGrpSpPr/>
          <p:nvPr/>
        </p:nvGrpSpPr>
        <p:grpSpPr>
          <a:xfrm>
            <a:off x="5589231" y="-45773"/>
            <a:ext cx="1681200" cy="1374120"/>
            <a:chOff x="5589231" y="-45773"/>
            <a:chExt cx="1681200" cy="1374120"/>
          </a:xfrm>
        </p:grpSpPr>
        <mc:AlternateContent xmlns:mc="http://schemas.openxmlformats.org/markup-compatibility/2006" xmlns:p14="http://schemas.microsoft.com/office/powerpoint/2010/main">
          <mc:Choice Requires="p14">
            <p:contentPart p14:bwMode="auto" r:id="rId107">
              <p14:nvContentPartPr>
                <p14:cNvPr id="72" name="筆跡 71">
                  <a:extLst>
                    <a:ext uri="{FF2B5EF4-FFF2-40B4-BE49-F238E27FC236}">
                      <a16:creationId xmlns:a16="http://schemas.microsoft.com/office/drawing/2014/main" id="{1A8ED7DA-70C3-407D-A6E8-0DB5F592E791}"/>
                    </a:ext>
                  </a:extLst>
                </p14:cNvPr>
                <p14:cNvContentPartPr/>
                <p14:nvPr/>
              </p14:nvContentPartPr>
              <p14:xfrm>
                <a:off x="5823591" y="481627"/>
                <a:ext cx="182880" cy="372960"/>
              </p14:xfrm>
            </p:contentPart>
          </mc:Choice>
          <mc:Fallback xmlns="">
            <p:pic>
              <p:nvPicPr>
                <p:cNvPr id="72" name="筆跡 71">
                  <a:extLst>
                    <a:ext uri="{FF2B5EF4-FFF2-40B4-BE49-F238E27FC236}">
                      <a16:creationId xmlns:a16="http://schemas.microsoft.com/office/drawing/2014/main" id="{1A8ED7DA-70C3-407D-A6E8-0DB5F592E791}"/>
                    </a:ext>
                  </a:extLst>
                </p:cNvPr>
                <p:cNvPicPr/>
                <p:nvPr/>
              </p:nvPicPr>
              <p:blipFill>
                <a:blip r:embed="rId108"/>
                <a:stretch>
                  <a:fillRect/>
                </a:stretch>
              </p:blipFill>
              <p:spPr>
                <a:xfrm>
                  <a:off x="5814591" y="472627"/>
                  <a:ext cx="20052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3" name="筆跡 72">
                  <a:extLst>
                    <a:ext uri="{FF2B5EF4-FFF2-40B4-BE49-F238E27FC236}">
                      <a16:creationId xmlns:a16="http://schemas.microsoft.com/office/drawing/2014/main" id="{DFD434F5-F254-4FC4-83F9-BF8F3BAA1E24}"/>
                    </a:ext>
                  </a:extLst>
                </p14:cNvPr>
                <p14:cNvContentPartPr/>
                <p14:nvPr/>
              </p14:nvContentPartPr>
              <p14:xfrm>
                <a:off x="6147591" y="426907"/>
                <a:ext cx="146880" cy="471600"/>
              </p14:xfrm>
            </p:contentPart>
          </mc:Choice>
          <mc:Fallback xmlns="">
            <p:pic>
              <p:nvPicPr>
                <p:cNvPr id="73" name="筆跡 72">
                  <a:extLst>
                    <a:ext uri="{FF2B5EF4-FFF2-40B4-BE49-F238E27FC236}">
                      <a16:creationId xmlns:a16="http://schemas.microsoft.com/office/drawing/2014/main" id="{DFD434F5-F254-4FC4-83F9-BF8F3BAA1E24}"/>
                    </a:ext>
                  </a:extLst>
                </p:cNvPr>
                <p:cNvPicPr/>
                <p:nvPr/>
              </p:nvPicPr>
              <p:blipFill>
                <a:blip r:embed="rId110"/>
                <a:stretch>
                  <a:fillRect/>
                </a:stretch>
              </p:blipFill>
              <p:spPr>
                <a:xfrm>
                  <a:off x="6138951" y="418267"/>
                  <a:ext cx="16452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4" name="筆跡 73">
                  <a:extLst>
                    <a:ext uri="{FF2B5EF4-FFF2-40B4-BE49-F238E27FC236}">
                      <a16:creationId xmlns:a16="http://schemas.microsoft.com/office/drawing/2014/main" id="{788FAE8B-04DE-40BB-A4E2-EDDD84EB90DA}"/>
                    </a:ext>
                  </a:extLst>
                </p14:cNvPr>
                <p14:cNvContentPartPr/>
                <p14:nvPr/>
              </p14:nvContentPartPr>
              <p14:xfrm>
                <a:off x="6195471" y="497827"/>
                <a:ext cx="150120" cy="760680"/>
              </p14:xfrm>
            </p:contentPart>
          </mc:Choice>
          <mc:Fallback xmlns="">
            <p:pic>
              <p:nvPicPr>
                <p:cNvPr id="74" name="筆跡 73">
                  <a:extLst>
                    <a:ext uri="{FF2B5EF4-FFF2-40B4-BE49-F238E27FC236}">
                      <a16:creationId xmlns:a16="http://schemas.microsoft.com/office/drawing/2014/main" id="{788FAE8B-04DE-40BB-A4E2-EDDD84EB90DA}"/>
                    </a:ext>
                  </a:extLst>
                </p:cNvPr>
                <p:cNvPicPr/>
                <p:nvPr/>
              </p:nvPicPr>
              <p:blipFill>
                <a:blip r:embed="rId112"/>
                <a:stretch>
                  <a:fillRect/>
                </a:stretch>
              </p:blipFill>
              <p:spPr>
                <a:xfrm>
                  <a:off x="6186471" y="489187"/>
                  <a:ext cx="167760" cy="7783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6" name="筆跡 75">
                  <a:extLst>
                    <a:ext uri="{FF2B5EF4-FFF2-40B4-BE49-F238E27FC236}">
                      <a16:creationId xmlns:a16="http://schemas.microsoft.com/office/drawing/2014/main" id="{B8EEE24B-A478-46DC-923F-B2C1E71E1F2C}"/>
                    </a:ext>
                  </a:extLst>
                </p14:cNvPr>
                <p14:cNvContentPartPr/>
                <p14:nvPr/>
              </p14:nvContentPartPr>
              <p14:xfrm>
                <a:off x="6428391" y="530947"/>
                <a:ext cx="279000" cy="461880"/>
              </p14:xfrm>
            </p:contentPart>
          </mc:Choice>
          <mc:Fallback xmlns="">
            <p:pic>
              <p:nvPicPr>
                <p:cNvPr id="76" name="筆跡 75">
                  <a:extLst>
                    <a:ext uri="{FF2B5EF4-FFF2-40B4-BE49-F238E27FC236}">
                      <a16:creationId xmlns:a16="http://schemas.microsoft.com/office/drawing/2014/main" id="{B8EEE24B-A478-46DC-923F-B2C1E71E1F2C}"/>
                    </a:ext>
                  </a:extLst>
                </p:cNvPr>
                <p:cNvPicPr/>
                <p:nvPr/>
              </p:nvPicPr>
              <p:blipFill>
                <a:blip r:embed="rId114"/>
                <a:stretch>
                  <a:fillRect/>
                </a:stretch>
              </p:blipFill>
              <p:spPr>
                <a:xfrm>
                  <a:off x="6419751" y="522307"/>
                  <a:ext cx="296640" cy="4795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7" name="筆跡 76">
                  <a:extLst>
                    <a:ext uri="{FF2B5EF4-FFF2-40B4-BE49-F238E27FC236}">
                      <a16:creationId xmlns:a16="http://schemas.microsoft.com/office/drawing/2014/main" id="{04416C82-5B75-4C1C-831A-9A54592C6595}"/>
                    </a:ext>
                  </a:extLst>
                </p14:cNvPr>
                <p14:cNvContentPartPr/>
                <p14:nvPr/>
              </p14:nvContentPartPr>
              <p14:xfrm>
                <a:off x="6830151" y="548227"/>
                <a:ext cx="30960" cy="780120"/>
              </p14:xfrm>
            </p:contentPart>
          </mc:Choice>
          <mc:Fallback xmlns="">
            <p:pic>
              <p:nvPicPr>
                <p:cNvPr id="77" name="筆跡 76">
                  <a:extLst>
                    <a:ext uri="{FF2B5EF4-FFF2-40B4-BE49-F238E27FC236}">
                      <a16:creationId xmlns:a16="http://schemas.microsoft.com/office/drawing/2014/main" id="{04416C82-5B75-4C1C-831A-9A54592C6595}"/>
                    </a:ext>
                  </a:extLst>
                </p:cNvPr>
                <p:cNvPicPr/>
                <p:nvPr/>
              </p:nvPicPr>
              <p:blipFill>
                <a:blip r:embed="rId116"/>
                <a:stretch>
                  <a:fillRect/>
                </a:stretch>
              </p:blipFill>
              <p:spPr>
                <a:xfrm>
                  <a:off x="6821151" y="539227"/>
                  <a:ext cx="48600" cy="7977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8" name="筆跡 77">
                  <a:extLst>
                    <a:ext uri="{FF2B5EF4-FFF2-40B4-BE49-F238E27FC236}">
                      <a16:creationId xmlns:a16="http://schemas.microsoft.com/office/drawing/2014/main" id="{4F7AB7D7-08A5-46CE-B269-2685B65A768B}"/>
                    </a:ext>
                  </a:extLst>
                </p14:cNvPr>
                <p14:cNvContentPartPr/>
                <p14:nvPr/>
              </p14:nvContentPartPr>
              <p14:xfrm>
                <a:off x="6786591" y="481987"/>
                <a:ext cx="161280" cy="363600"/>
              </p14:xfrm>
            </p:contentPart>
          </mc:Choice>
          <mc:Fallback xmlns="">
            <p:pic>
              <p:nvPicPr>
                <p:cNvPr id="78" name="筆跡 77">
                  <a:extLst>
                    <a:ext uri="{FF2B5EF4-FFF2-40B4-BE49-F238E27FC236}">
                      <a16:creationId xmlns:a16="http://schemas.microsoft.com/office/drawing/2014/main" id="{4F7AB7D7-08A5-46CE-B269-2685B65A768B}"/>
                    </a:ext>
                  </a:extLst>
                </p:cNvPr>
                <p:cNvPicPr/>
                <p:nvPr/>
              </p:nvPicPr>
              <p:blipFill>
                <a:blip r:embed="rId118"/>
                <a:stretch>
                  <a:fillRect/>
                </a:stretch>
              </p:blipFill>
              <p:spPr>
                <a:xfrm>
                  <a:off x="6777591" y="472987"/>
                  <a:ext cx="17892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9" name="筆跡 78">
                  <a:extLst>
                    <a:ext uri="{FF2B5EF4-FFF2-40B4-BE49-F238E27FC236}">
                      <a16:creationId xmlns:a16="http://schemas.microsoft.com/office/drawing/2014/main" id="{1A9EA1BA-A37A-49C2-BAEF-13A431377E96}"/>
                    </a:ext>
                  </a:extLst>
                </p14:cNvPr>
                <p14:cNvContentPartPr/>
                <p14:nvPr/>
              </p14:nvContentPartPr>
              <p14:xfrm>
                <a:off x="7021311" y="552187"/>
                <a:ext cx="249120" cy="634680"/>
              </p14:xfrm>
            </p:contentPart>
          </mc:Choice>
          <mc:Fallback xmlns="">
            <p:pic>
              <p:nvPicPr>
                <p:cNvPr id="79" name="筆跡 78">
                  <a:extLst>
                    <a:ext uri="{FF2B5EF4-FFF2-40B4-BE49-F238E27FC236}">
                      <a16:creationId xmlns:a16="http://schemas.microsoft.com/office/drawing/2014/main" id="{1A9EA1BA-A37A-49C2-BAEF-13A431377E96}"/>
                    </a:ext>
                  </a:extLst>
                </p:cNvPr>
                <p:cNvPicPr/>
                <p:nvPr/>
              </p:nvPicPr>
              <p:blipFill>
                <a:blip r:embed="rId120"/>
                <a:stretch>
                  <a:fillRect/>
                </a:stretch>
              </p:blipFill>
              <p:spPr>
                <a:xfrm>
                  <a:off x="7012671" y="543547"/>
                  <a:ext cx="266760" cy="6523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0" name="筆跡 79">
                  <a:extLst>
                    <a:ext uri="{FF2B5EF4-FFF2-40B4-BE49-F238E27FC236}">
                      <a16:creationId xmlns:a16="http://schemas.microsoft.com/office/drawing/2014/main" id="{F3D31CE3-1D73-4F66-AE14-89BE21618B8C}"/>
                    </a:ext>
                  </a:extLst>
                </p14:cNvPr>
                <p14:cNvContentPartPr/>
                <p14:nvPr/>
              </p14:nvContentPartPr>
              <p14:xfrm>
                <a:off x="5642151" y="190387"/>
                <a:ext cx="40320" cy="328320"/>
              </p14:xfrm>
            </p:contentPart>
          </mc:Choice>
          <mc:Fallback xmlns="">
            <p:pic>
              <p:nvPicPr>
                <p:cNvPr id="80" name="筆跡 79">
                  <a:extLst>
                    <a:ext uri="{FF2B5EF4-FFF2-40B4-BE49-F238E27FC236}">
                      <a16:creationId xmlns:a16="http://schemas.microsoft.com/office/drawing/2014/main" id="{F3D31CE3-1D73-4F66-AE14-89BE21618B8C}"/>
                    </a:ext>
                  </a:extLst>
                </p:cNvPr>
                <p:cNvPicPr/>
                <p:nvPr/>
              </p:nvPicPr>
              <p:blipFill>
                <a:blip r:embed="rId122"/>
                <a:stretch>
                  <a:fillRect/>
                </a:stretch>
              </p:blipFill>
              <p:spPr>
                <a:xfrm>
                  <a:off x="5633151" y="181387"/>
                  <a:ext cx="5796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1" name="筆跡 80">
                  <a:extLst>
                    <a:ext uri="{FF2B5EF4-FFF2-40B4-BE49-F238E27FC236}">
                      <a16:creationId xmlns:a16="http://schemas.microsoft.com/office/drawing/2014/main" id="{B3DCF7DD-5DF7-4A79-8215-E5184005BD31}"/>
                    </a:ext>
                  </a:extLst>
                </p14:cNvPr>
                <p14:cNvContentPartPr/>
                <p14:nvPr/>
              </p14:nvContentPartPr>
              <p14:xfrm>
                <a:off x="5589231" y="38827"/>
                <a:ext cx="178560" cy="21600"/>
              </p14:xfrm>
            </p:contentPart>
          </mc:Choice>
          <mc:Fallback xmlns="">
            <p:pic>
              <p:nvPicPr>
                <p:cNvPr id="81" name="筆跡 80">
                  <a:extLst>
                    <a:ext uri="{FF2B5EF4-FFF2-40B4-BE49-F238E27FC236}">
                      <a16:creationId xmlns:a16="http://schemas.microsoft.com/office/drawing/2014/main" id="{B3DCF7DD-5DF7-4A79-8215-E5184005BD31}"/>
                    </a:ext>
                  </a:extLst>
                </p:cNvPr>
                <p:cNvPicPr/>
                <p:nvPr/>
              </p:nvPicPr>
              <p:blipFill>
                <a:blip r:embed="rId124"/>
                <a:stretch>
                  <a:fillRect/>
                </a:stretch>
              </p:blipFill>
              <p:spPr>
                <a:xfrm>
                  <a:off x="5580231" y="30187"/>
                  <a:ext cx="19620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2" name="筆跡 81">
                  <a:extLst>
                    <a:ext uri="{FF2B5EF4-FFF2-40B4-BE49-F238E27FC236}">
                      <a16:creationId xmlns:a16="http://schemas.microsoft.com/office/drawing/2014/main" id="{FA294ECC-88F3-492B-8A63-2648F2ED786E}"/>
                    </a:ext>
                  </a:extLst>
                </p14:cNvPr>
                <p14:cNvContentPartPr/>
                <p14:nvPr/>
              </p14:nvContentPartPr>
              <p14:xfrm>
                <a:off x="5854191" y="148267"/>
                <a:ext cx="222120" cy="231840"/>
              </p14:xfrm>
            </p:contentPart>
          </mc:Choice>
          <mc:Fallback xmlns="">
            <p:pic>
              <p:nvPicPr>
                <p:cNvPr id="82" name="筆跡 81">
                  <a:extLst>
                    <a:ext uri="{FF2B5EF4-FFF2-40B4-BE49-F238E27FC236}">
                      <a16:creationId xmlns:a16="http://schemas.microsoft.com/office/drawing/2014/main" id="{FA294ECC-88F3-492B-8A63-2648F2ED786E}"/>
                    </a:ext>
                  </a:extLst>
                </p:cNvPr>
                <p:cNvPicPr/>
                <p:nvPr/>
              </p:nvPicPr>
              <p:blipFill>
                <a:blip r:embed="rId126"/>
                <a:stretch>
                  <a:fillRect/>
                </a:stretch>
              </p:blipFill>
              <p:spPr>
                <a:xfrm>
                  <a:off x="5845551" y="139267"/>
                  <a:ext cx="23976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3" name="筆跡 82">
                  <a:extLst>
                    <a:ext uri="{FF2B5EF4-FFF2-40B4-BE49-F238E27FC236}">
                      <a16:creationId xmlns:a16="http://schemas.microsoft.com/office/drawing/2014/main" id="{3954DFFF-1232-46E7-B8F0-EA794E0B784F}"/>
                    </a:ext>
                  </a:extLst>
                </p14:cNvPr>
                <p14:cNvContentPartPr/>
                <p14:nvPr/>
              </p14:nvContentPartPr>
              <p14:xfrm>
                <a:off x="6167031" y="141427"/>
                <a:ext cx="34560" cy="387360"/>
              </p14:xfrm>
            </p:contentPart>
          </mc:Choice>
          <mc:Fallback xmlns="">
            <p:pic>
              <p:nvPicPr>
                <p:cNvPr id="83" name="筆跡 82">
                  <a:extLst>
                    <a:ext uri="{FF2B5EF4-FFF2-40B4-BE49-F238E27FC236}">
                      <a16:creationId xmlns:a16="http://schemas.microsoft.com/office/drawing/2014/main" id="{3954DFFF-1232-46E7-B8F0-EA794E0B784F}"/>
                    </a:ext>
                  </a:extLst>
                </p:cNvPr>
                <p:cNvPicPr/>
                <p:nvPr/>
              </p:nvPicPr>
              <p:blipFill>
                <a:blip r:embed="rId128"/>
                <a:stretch>
                  <a:fillRect/>
                </a:stretch>
              </p:blipFill>
              <p:spPr>
                <a:xfrm>
                  <a:off x="6158031" y="132787"/>
                  <a:ext cx="5220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4" name="筆跡 83">
                  <a:extLst>
                    <a:ext uri="{FF2B5EF4-FFF2-40B4-BE49-F238E27FC236}">
                      <a16:creationId xmlns:a16="http://schemas.microsoft.com/office/drawing/2014/main" id="{B5BC54D8-A116-4463-8339-59DDDD7BD912}"/>
                    </a:ext>
                  </a:extLst>
                </p14:cNvPr>
                <p14:cNvContentPartPr/>
                <p14:nvPr/>
              </p14:nvContentPartPr>
              <p14:xfrm>
                <a:off x="6165231" y="114427"/>
                <a:ext cx="114480" cy="160560"/>
              </p14:xfrm>
            </p:contentPart>
          </mc:Choice>
          <mc:Fallback xmlns="">
            <p:pic>
              <p:nvPicPr>
                <p:cNvPr id="84" name="筆跡 83">
                  <a:extLst>
                    <a:ext uri="{FF2B5EF4-FFF2-40B4-BE49-F238E27FC236}">
                      <a16:creationId xmlns:a16="http://schemas.microsoft.com/office/drawing/2014/main" id="{B5BC54D8-A116-4463-8339-59DDDD7BD912}"/>
                    </a:ext>
                  </a:extLst>
                </p:cNvPr>
                <p:cNvPicPr/>
                <p:nvPr/>
              </p:nvPicPr>
              <p:blipFill>
                <a:blip r:embed="rId130"/>
                <a:stretch>
                  <a:fillRect/>
                </a:stretch>
              </p:blipFill>
              <p:spPr>
                <a:xfrm>
                  <a:off x="6156231" y="105427"/>
                  <a:ext cx="13212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5" name="筆跡 84">
                  <a:extLst>
                    <a:ext uri="{FF2B5EF4-FFF2-40B4-BE49-F238E27FC236}">
                      <a16:creationId xmlns:a16="http://schemas.microsoft.com/office/drawing/2014/main" id="{A6C540B6-B092-484E-8855-90B20646B188}"/>
                    </a:ext>
                  </a:extLst>
                </p14:cNvPr>
                <p14:cNvContentPartPr/>
                <p14:nvPr/>
              </p14:nvContentPartPr>
              <p14:xfrm>
                <a:off x="6331191" y="159427"/>
                <a:ext cx="114840" cy="221040"/>
              </p14:xfrm>
            </p:contentPart>
          </mc:Choice>
          <mc:Fallback xmlns="">
            <p:pic>
              <p:nvPicPr>
                <p:cNvPr id="85" name="筆跡 84">
                  <a:extLst>
                    <a:ext uri="{FF2B5EF4-FFF2-40B4-BE49-F238E27FC236}">
                      <a16:creationId xmlns:a16="http://schemas.microsoft.com/office/drawing/2014/main" id="{A6C540B6-B092-484E-8855-90B20646B188}"/>
                    </a:ext>
                  </a:extLst>
                </p:cNvPr>
                <p:cNvPicPr/>
                <p:nvPr/>
              </p:nvPicPr>
              <p:blipFill>
                <a:blip r:embed="rId132"/>
                <a:stretch>
                  <a:fillRect/>
                </a:stretch>
              </p:blipFill>
              <p:spPr>
                <a:xfrm>
                  <a:off x="6322191" y="150427"/>
                  <a:ext cx="13248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6" name="筆跡 85">
                  <a:extLst>
                    <a:ext uri="{FF2B5EF4-FFF2-40B4-BE49-F238E27FC236}">
                      <a16:creationId xmlns:a16="http://schemas.microsoft.com/office/drawing/2014/main" id="{855A4147-64DF-4534-ADFB-7B145772FE76}"/>
                    </a:ext>
                  </a:extLst>
                </p14:cNvPr>
                <p14:cNvContentPartPr/>
                <p14:nvPr/>
              </p14:nvContentPartPr>
              <p14:xfrm>
                <a:off x="6534591" y="161947"/>
                <a:ext cx="131040" cy="304560"/>
              </p14:xfrm>
            </p:contentPart>
          </mc:Choice>
          <mc:Fallback xmlns="">
            <p:pic>
              <p:nvPicPr>
                <p:cNvPr id="86" name="筆跡 85">
                  <a:extLst>
                    <a:ext uri="{FF2B5EF4-FFF2-40B4-BE49-F238E27FC236}">
                      <a16:creationId xmlns:a16="http://schemas.microsoft.com/office/drawing/2014/main" id="{855A4147-64DF-4534-ADFB-7B145772FE76}"/>
                    </a:ext>
                  </a:extLst>
                </p:cNvPr>
                <p:cNvPicPr/>
                <p:nvPr/>
              </p:nvPicPr>
              <p:blipFill>
                <a:blip r:embed="rId134"/>
                <a:stretch>
                  <a:fillRect/>
                </a:stretch>
              </p:blipFill>
              <p:spPr>
                <a:xfrm>
                  <a:off x="6525591" y="153307"/>
                  <a:ext cx="14868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7" name="筆跡 86">
                  <a:extLst>
                    <a:ext uri="{FF2B5EF4-FFF2-40B4-BE49-F238E27FC236}">
                      <a16:creationId xmlns:a16="http://schemas.microsoft.com/office/drawing/2014/main" id="{C4F7092E-306F-41BD-A41D-C0673CBCE706}"/>
                    </a:ext>
                  </a:extLst>
                </p14:cNvPr>
                <p14:cNvContentPartPr/>
                <p14:nvPr/>
              </p14:nvContentPartPr>
              <p14:xfrm>
                <a:off x="6697311" y="-45773"/>
                <a:ext cx="132840" cy="559080"/>
              </p14:xfrm>
            </p:contentPart>
          </mc:Choice>
          <mc:Fallback xmlns="">
            <p:pic>
              <p:nvPicPr>
                <p:cNvPr id="87" name="筆跡 86">
                  <a:extLst>
                    <a:ext uri="{FF2B5EF4-FFF2-40B4-BE49-F238E27FC236}">
                      <a16:creationId xmlns:a16="http://schemas.microsoft.com/office/drawing/2014/main" id="{C4F7092E-306F-41BD-A41D-C0673CBCE706}"/>
                    </a:ext>
                  </a:extLst>
                </p:cNvPr>
                <p:cNvPicPr/>
                <p:nvPr/>
              </p:nvPicPr>
              <p:blipFill>
                <a:blip r:embed="rId136"/>
                <a:stretch>
                  <a:fillRect/>
                </a:stretch>
              </p:blipFill>
              <p:spPr>
                <a:xfrm>
                  <a:off x="6688671" y="-54413"/>
                  <a:ext cx="150480" cy="5767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9" name="筆跡 88">
                  <a:extLst>
                    <a:ext uri="{FF2B5EF4-FFF2-40B4-BE49-F238E27FC236}">
                      <a16:creationId xmlns:a16="http://schemas.microsoft.com/office/drawing/2014/main" id="{1E2E78E0-1AB6-48B4-8CCB-149D8DBBCCE0}"/>
                    </a:ext>
                  </a:extLst>
                </p14:cNvPr>
                <p14:cNvContentPartPr/>
                <p14:nvPr/>
              </p14:nvContentPartPr>
              <p14:xfrm>
                <a:off x="6615951" y="134227"/>
                <a:ext cx="333720" cy="45000"/>
              </p14:xfrm>
            </p:contentPart>
          </mc:Choice>
          <mc:Fallback xmlns="">
            <p:pic>
              <p:nvPicPr>
                <p:cNvPr id="89" name="筆跡 88">
                  <a:extLst>
                    <a:ext uri="{FF2B5EF4-FFF2-40B4-BE49-F238E27FC236}">
                      <a16:creationId xmlns:a16="http://schemas.microsoft.com/office/drawing/2014/main" id="{1E2E78E0-1AB6-48B4-8CCB-149D8DBBCCE0}"/>
                    </a:ext>
                  </a:extLst>
                </p:cNvPr>
                <p:cNvPicPr/>
                <p:nvPr/>
              </p:nvPicPr>
              <p:blipFill>
                <a:blip r:embed="rId138"/>
                <a:stretch>
                  <a:fillRect/>
                </a:stretch>
              </p:blipFill>
              <p:spPr>
                <a:xfrm>
                  <a:off x="6607311" y="125587"/>
                  <a:ext cx="351360" cy="62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9">
            <p14:nvContentPartPr>
              <p14:cNvPr id="91" name="筆跡 90">
                <a:extLst>
                  <a:ext uri="{FF2B5EF4-FFF2-40B4-BE49-F238E27FC236}">
                    <a16:creationId xmlns:a16="http://schemas.microsoft.com/office/drawing/2014/main" id="{576E8277-235B-44A0-82BD-36281474C756}"/>
                  </a:ext>
                </a:extLst>
              </p14:cNvPr>
              <p14:cNvContentPartPr/>
              <p14:nvPr/>
            </p14:nvContentPartPr>
            <p14:xfrm>
              <a:off x="5016111" y="2351467"/>
              <a:ext cx="862560" cy="753840"/>
            </p14:xfrm>
          </p:contentPart>
        </mc:Choice>
        <mc:Fallback xmlns="">
          <p:pic>
            <p:nvPicPr>
              <p:cNvPr id="91" name="筆跡 90">
                <a:extLst>
                  <a:ext uri="{FF2B5EF4-FFF2-40B4-BE49-F238E27FC236}">
                    <a16:creationId xmlns:a16="http://schemas.microsoft.com/office/drawing/2014/main" id="{576E8277-235B-44A0-82BD-36281474C756}"/>
                  </a:ext>
                </a:extLst>
              </p:cNvPr>
              <p:cNvPicPr/>
              <p:nvPr/>
            </p:nvPicPr>
            <p:blipFill>
              <a:blip r:embed="rId140"/>
              <a:stretch>
                <a:fillRect/>
              </a:stretch>
            </p:blipFill>
            <p:spPr>
              <a:xfrm>
                <a:off x="5007111" y="2342467"/>
                <a:ext cx="880200" cy="771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2" name="筆跡 91">
                <a:extLst>
                  <a:ext uri="{FF2B5EF4-FFF2-40B4-BE49-F238E27FC236}">
                    <a16:creationId xmlns:a16="http://schemas.microsoft.com/office/drawing/2014/main" id="{1AEB9FD3-DF89-42B0-AE22-803062E2B529}"/>
                  </a:ext>
                </a:extLst>
              </p14:cNvPr>
              <p14:cNvContentPartPr/>
              <p14:nvPr/>
            </p14:nvContentPartPr>
            <p14:xfrm>
              <a:off x="5063271" y="3510667"/>
              <a:ext cx="611280" cy="608760"/>
            </p14:xfrm>
          </p:contentPart>
        </mc:Choice>
        <mc:Fallback xmlns="">
          <p:pic>
            <p:nvPicPr>
              <p:cNvPr id="92" name="筆跡 91">
                <a:extLst>
                  <a:ext uri="{FF2B5EF4-FFF2-40B4-BE49-F238E27FC236}">
                    <a16:creationId xmlns:a16="http://schemas.microsoft.com/office/drawing/2014/main" id="{1AEB9FD3-DF89-42B0-AE22-803062E2B529}"/>
                  </a:ext>
                </a:extLst>
              </p:cNvPr>
              <p:cNvPicPr/>
              <p:nvPr/>
            </p:nvPicPr>
            <p:blipFill>
              <a:blip r:embed="rId142"/>
              <a:stretch>
                <a:fillRect/>
              </a:stretch>
            </p:blipFill>
            <p:spPr>
              <a:xfrm>
                <a:off x="5054271" y="3502027"/>
                <a:ext cx="628920" cy="6264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93" name="筆跡 92">
                <a:extLst>
                  <a:ext uri="{FF2B5EF4-FFF2-40B4-BE49-F238E27FC236}">
                    <a16:creationId xmlns:a16="http://schemas.microsoft.com/office/drawing/2014/main" id="{2173BDA3-FF94-4AC6-BDE5-AF080675E8BF}"/>
                  </a:ext>
                </a:extLst>
              </p14:cNvPr>
              <p14:cNvContentPartPr/>
              <p14:nvPr/>
            </p14:nvContentPartPr>
            <p14:xfrm>
              <a:off x="2631111" y="2350027"/>
              <a:ext cx="516240" cy="585000"/>
            </p14:xfrm>
          </p:contentPart>
        </mc:Choice>
        <mc:Fallback xmlns="">
          <p:pic>
            <p:nvPicPr>
              <p:cNvPr id="93" name="筆跡 92">
                <a:extLst>
                  <a:ext uri="{FF2B5EF4-FFF2-40B4-BE49-F238E27FC236}">
                    <a16:creationId xmlns:a16="http://schemas.microsoft.com/office/drawing/2014/main" id="{2173BDA3-FF94-4AC6-BDE5-AF080675E8BF}"/>
                  </a:ext>
                </a:extLst>
              </p:cNvPr>
              <p:cNvPicPr/>
              <p:nvPr/>
            </p:nvPicPr>
            <p:blipFill>
              <a:blip r:embed="rId144"/>
              <a:stretch>
                <a:fillRect/>
              </a:stretch>
            </p:blipFill>
            <p:spPr>
              <a:xfrm>
                <a:off x="2622471" y="2341027"/>
                <a:ext cx="533880" cy="602640"/>
              </a:xfrm>
              <a:prstGeom prst="rect">
                <a:avLst/>
              </a:prstGeom>
            </p:spPr>
          </p:pic>
        </mc:Fallback>
      </mc:AlternateContent>
      <p:grpSp>
        <p:nvGrpSpPr>
          <p:cNvPr id="97" name="群組 96">
            <a:extLst>
              <a:ext uri="{FF2B5EF4-FFF2-40B4-BE49-F238E27FC236}">
                <a16:creationId xmlns:a16="http://schemas.microsoft.com/office/drawing/2014/main" id="{20A504A5-11D8-4F20-80CC-91CDCD6C466F}"/>
              </a:ext>
            </a:extLst>
          </p:cNvPr>
          <p:cNvGrpSpPr/>
          <p:nvPr/>
        </p:nvGrpSpPr>
        <p:grpSpPr>
          <a:xfrm>
            <a:off x="3648471" y="3496267"/>
            <a:ext cx="205560" cy="351360"/>
            <a:chOff x="3648471" y="3496267"/>
            <a:chExt cx="205560" cy="351360"/>
          </a:xfrm>
        </p:grpSpPr>
        <mc:AlternateContent xmlns:mc="http://schemas.openxmlformats.org/markup-compatibility/2006" xmlns:p14="http://schemas.microsoft.com/office/powerpoint/2010/main">
          <mc:Choice Requires="p14">
            <p:contentPart p14:bwMode="auto" r:id="rId145">
              <p14:nvContentPartPr>
                <p14:cNvPr id="94" name="筆跡 93">
                  <a:extLst>
                    <a:ext uri="{FF2B5EF4-FFF2-40B4-BE49-F238E27FC236}">
                      <a16:creationId xmlns:a16="http://schemas.microsoft.com/office/drawing/2014/main" id="{A58B1575-0828-4490-A43B-B04719063CCF}"/>
                    </a:ext>
                  </a:extLst>
                </p14:cNvPr>
                <p14:cNvContentPartPr/>
                <p14:nvPr/>
              </p14:nvContentPartPr>
              <p14:xfrm>
                <a:off x="3662151" y="3496267"/>
                <a:ext cx="191880" cy="323280"/>
              </p14:xfrm>
            </p:contentPart>
          </mc:Choice>
          <mc:Fallback xmlns="">
            <p:pic>
              <p:nvPicPr>
                <p:cNvPr id="94" name="筆跡 93">
                  <a:extLst>
                    <a:ext uri="{FF2B5EF4-FFF2-40B4-BE49-F238E27FC236}">
                      <a16:creationId xmlns:a16="http://schemas.microsoft.com/office/drawing/2014/main" id="{A58B1575-0828-4490-A43B-B04719063CCF}"/>
                    </a:ext>
                  </a:extLst>
                </p:cNvPr>
                <p:cNvPicPr/>
                <p:nvPr/>
              </p:nvPicPr>
              <p:blipFill>
                <a:blip r:embed="rId146"/>
                <a:stretch>
                  <a:fillRect/>
                </a:stretch>
              </p:blipFill>
              <p:spPr>
                <a:xfrm>
                  <a:off x="3653511" y="3487267"/>
                  <a:ext cx="20952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5" name="筆跡 94">
                  <a:extLst>
                    <a:ext uri="{FF2B5EF4-FFF2-40B4-BE49-F238E27FC236}">
                      <a16:creationId xmlns:a16="http://schemas.microsoft.com/office/drawing/2014/main" id="{ACA07C81-9582-45C9-81DE-2BC7B562F04F}"/>
                    </a:ext>
                  </a:extLst>
                </p14:cNvPr>
                <p14:cNvContentPartPr/>
                <p14:nvPr/>
              </p14:nvContentPartPr>
              <p14:xfrm>
                <a:off x="3648471" y="3743947"/>
                <a:ext cx="70920" cy="103680"/>
              </p14:xfrm>
            </p:contentPart>
          </mc:Choice>
          <mc:Fallback xmlns="">
            <p:pic>
              <p:nvPicPr>
                <p:cNvPr id="95" name="筆跡 94">
                  <a:extLst>
                    <a:ext uri="{FF2B5EF4-FFF2-40B4-BE49-F238E27FC236}">
                      <a16:creationId xmlns:a16="http://schemas.microsoft.com/office/drawing/2014/main" id="{ACA07C81-9582-45C9-81DE-2BC7B562F04F}"/>
                    </a:ext>
                  </a:extLst>
                </p:cNvPr>
                <p:cNvPicPr/>
                <p:nvPr/>
              </p:nvPicPr>
              <p:blipFill>
                <a:blip r:embed="rId148"/>
                <a:stretch>
                  <a:fillRect/>
                </a:stretch>
              </p:blipFill>
              <p:spPr>
                <a:xfrm>
                  <a:off x="3639471" y="3734947"/>
                  <a:ext cx="88560" cy="121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9">
            <p14:nvContentPartPr>
              <p14:cNvPr id="96" name="筆跡 95">
                <a:extLst>
                  <a:ext uri="{FF2B5EF4-FFF2-40B4-BE49-F238E27FC236}">
                    <a16:creationId xmlns:a16="http://schemas.microsoft.com/office/drawing/2014/main" id="{E8620F8F-6752-4533-8BE7-F9CF2A24B512}"/>
                  </a:ext>
                </a:extLst>
              </p14:cNvPr>
              <p14:cNvContentPartPr/>
              <p14:nvPr/>
            </p14:nvContentPartPr>
            <p14:xfrm>
              <a:off x="3362631" y="4104307"/>
              <a:ext cx="345240" cy="587880"/>
            </p14:xfrm>
          </p:contentPart>
        </mc:Choice>
        <mc:Fallback xmlns="">
          <p:pic>
            <p:nvPicPr>
              <p:cNvPr id="96" name="筆跡 95">
                <a:extLst>
                  <a:ext uri="{FF2B5EF4-FFF2-40B4-BE49-F238E27FC236}">
                    <a16:creationId xmlns:a16="http://schemas.microsoft.com/office/drawing/2014/main" id="{E8620F8F-6752-4533-8BE7-F9CF2A24B512}"/>
                  </a:ext>
                </a:extLst>
              </p:cNvPr>
              <p:cNvPicPr/>
              <p:nvPr/>
            </p:nvPicPr>
            <p:blipFill>
              <a:blip r:embed="rId150"/>
              <a:stretch>
                <a:fillRect/>
              </a:stretch>
            </p:blipFill>
            <p:spPr>
              <a:xfrm>
                <a:off x="3353991" y="4095667"/>
                <a:ext cx="362880" cy="605520"/>
              </a:xfrm>
              <a:prstGeom prst="rect">
                <a:avLst/>
              </a:prstGeom>
            </p:spPr>
          </p:pic>
        </mc:Fallback>
      </mc:AlternateContent>
    </p:spTree>
    <p:extLst>
      <p:ext uri="{BB962C8B-B14F-4D97-AF65-F5344CB8AC3E}">
        <p14:creationId xmlns:p14="http://schemas.microsoft.com/office/powerpoint/2010/main" val="250089929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36AAE6-516D-4D13-AF9F-217E07A49346}"/>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126E7E79-8E4D-438D-9BE8-7C299CCC0A8E}"/>
              </a:ext>
            </a:extLst>
          </p:cNvPr>
          <p:cNvSpPr>
            <a:spLocks noGrp="1"/>
          </p:cNvSpPr>
          <p:nvPr>
            <p:ph type="sldNum" sz="quarter" idx="12"/>
          </p:nvPr>
        </p:nvSpPr>
        <p:spPr/>
        <p:txBody>
          <a:bodyPr/>
          <a:lstStyle/>
          <a:p>
            <a:fld id="{8632C2C5-20A0-4062-ADB6-29D76B962CAE}" type="slidenum">
              <a:rPr lang="zh-TW" altLang="en-US" smtClean="0"/>
              <a:pPr/>
              <a:t>6</a:t>
            </a:fld>
            <a:endParaRPr lang="zh-TW" altLang="en-US"/>
          </a:p>
        </p:txBody>
      </p:sp>
      <p:sp>
        <p:nvSpPr>
          <p:cNvPr id="6" name="文字方塊 5">
            <a:extLst>
              <a:ext uri="{FF2B5EF4-FFF2-40B4-BE49-F238E27FC236}">
                <a16:creationId xmlns:a16="http://schemas.microsoft.com/office/drawing/2014/main" id="{7B68F247-3EB4-40AF-901A-C32B4ED2F326}"/>
              </a:ext>
            </a:extLst>
          </p:cNvPr>
          <p:cNvSpPr txBox="1"/>
          <p:nvPr/>
        </p:nvSpPr>
        <p:spPr>
          <a:xfrm>
            <a:off x="1187625" y="1328856"/>
            <a:ext cx="4464496" cy="4893647"/>
          </a:xfrm>
          <a:prstGeom prst="rect">
            <a:avLst/>
          </a:prstGeom>
          <a:noFill/>
        </p:spPr>
        <p:txBody>
          <a:bodyPr wrap="square">
            <a:spAutoFit/>
          </a:bodyPr>
          <a:lstStyle/>
          <a:p>
            <a:r>
              <a:rPr lang="en-US" altLang="zh-TW" sz="2400" dirty="0">
                <a:solidFill>
                  <a:srgbClr val="FFFFFF"/>
                </a:solidFill>
                <a:highlight>
                  <a:srgbClr val="000000"/>
                </a:highlight>
              </a:rPr>
              <a:t>import </a:t>
            </a:r>
            <a:r>
              <a:rPr lang="en-US" altLang="zh-TW" sz="2400" dirty="0" err="1">
                <a:solidFill>
                  <a:srgbClr val="FFFFFF"/>
                </a:solidFill>
                <a:highlight>
                  <a:srgbClr val="000000"/>
                </a:highlight>
              </a:rPr>
              <a:t>sympy</a:t>
            </a:r>
            <a:r>
              <a:rPr lang="en-US" altLang="zh-TW" sz="2400" dirty="0">
                <a:solidFill>
                  <a:srgbClr val="FFFFFF"/>
                </a:solidFill>
                <a:highlight>
                  <a:srgbClr val="000000"/>
                </a:highlight>
              </a:rPr>
              <a:t> as </a:t>
            </a:r>
            <a:r>
              <a:rPr lang="en-US" altLang="zh-TW" sz="2400" dirty="0" err="1">
                <a:solidFill>
                  <a:srgbClr val="FFFFFF"/>
                </a:solidFill>
                <a:highlight>
                  <a:srgbClr val="000000"/>
                </a:highlight>
              </a:rPr>
              <a:t>sy</a:t>
            </a:r>
            <a:endParaRPr lang="en-US" altLang="zh-TW" sz="2400" dirty="0">
              <a:solidFill>
                <a:srgbClr val="FFFFFF"/>
              </a:solidFill>
              <a:highlight>
                <a:srgbClr val="000000"/>
              </a:highlight>
            </a:endParaRPr>
          </a:p>
          <a:p>
            <a:endParaRPr lang="en-US" altLang="zh-TW" sz="2400" dirty="0">
              <a:solidFill>
                <a:srgbClr val="FFFFFF"/>
              </a:solidFill>
              <a:highlight>
                <a:srgbClr val="000000"/>
              </a:highlight>
            </a:endParaRPr>
          </a:p>
          <a:p>
            <a:r>
              <a:rPr lang="en-US" altLang="zh-TW" sz="2400" dirty="0">
                <a:solidFill>
                  <a:srgbClr val="FFFFFF"/>
                </a:solidFill>
                <a:highlight>
                  <a:srgbClr val="000000"/>
                </a:highlight>
              </a:rPr>
              <a:t>f</a:t>
            </a:r>
            <a:r>
              <a:rPr lang="en-US" altLang="zh-TW" sz="2400" b="1" dirty="0">
                <a:solidFill>
                  <a:srgbClr val="FFCC00"/>
                </a:solidFill>
                <a:highlight>
                  <a:srgbClr val="000000"/>
                </a:highlight>
              </a:rPr>
              <a:t>=</a:t>
            </a:r>
            <a:r>
              <a:rPr lang="en-US" altLang="zh-TW" sz="2400" b="0" dirty="0">
                <a:solidFill>
                  <a:srgbClr val="FFFFFF"/>
                </a:solidFill>
                <a:highlight>
                  <a:srgbClr val="000000"/>
                </a:highlight>
              </a:rPr>
              <a:t>    </a:t>
            </a:r>
            <a:r>
              <a:rPr lang="en-US" altLang="zh-TW" sz="2400" b="0" dirty="0">
                <a:solidFill>
                  <a:srgbClr val="99CC99"/>
                </a:solidFill>
                <a:highlight>
                  <a:srgbClr val="000000"/>
                </a:highlight>
              </a:rPr>
              <a:t>1</a:t>
            </a:r>
            <a:r>
              <a:rPr lang="en-US" altLang="zh-TW" sz="2400" b="1" dirty="0">
                <a:solidFill>
                  <a:srgbClr val="FFCC00"/>
                </a:solidFill>
                <a:highlight>
                  <a:srgbClr val="000000"/>
                </a:highlight>
              </a:rPr>
              <a:t>/</a:t>
            </a:r>
            <a:r>
              <a:rPr lang="en-US" altLang="zh-TW" sz="2400" b="0" dirty="0">
                <a:solidFill>
                  <a:srgbClr val="99CC99"/>
                </a:solidFill>
                <a:highlight>
                  <a:srgbClr val="000000"/>
                </a:highlight>
              </a:rPr>
              <a:t>4</a:t>
            </a:r>
            <a:endParaRPr lang="en-US" altLang="zh-TW" sz="2400" b="0" dirty="0">
              <a:solidFill>
                <a:srgbClr val="FFFFFF"/>
              </a:solidFill>
              <a:highlight>
                <a:srgbClr val="000000"/>
              </a:highlight>
            </a:endParaRPr>
          </a:p>
          <a:p>
            <a:r>
              <a:rPr lang="zh-TW" altLang="en-US" sz="2400" b="0" dirty="0">
                <a:solidFill>
                  <a:srgbClr val="FFFFFF"/>
                </a:solidFill>
                <a:highlight>
                  <a:srgbClr val="000000"/>
                </a:highlight>
              </a:rPr>
              <a:t>範圍</a:t>
            </a:r>
            <a:r>
              <a:rPr lang="en-US" altLang="zh-TW" sz="2400" b="1" dirty="0">
                <a:solidFill>
                  <a:srgbClr val="FFCC00"/>
                </a:solidFill>
                <a:highlight>
                  <a:srgbClr val="000000"/>
                </a:highlight>
              </a:rPr>
              <a:t>=</a:t>
            </a:r>
            <a:r>
              <a:rPr lang="zh-TW" altLang="en-US" sz="2400" b="0" dirty="0">
                <a:solidFill>
                  <a:srgbClr val="FFFFFF"/>
                </a:solidFill>
                <a:highlight>
                  <a:srgbClr val="000000"/>
                </a:highlight>
              </a:rPr>
              <a:t> </a:t>
            </a:r>
            <a:r>
              <a:rPr lang="en-US" altLang="zh-TW" sz="2400" b="1" dirty="0">
                <a:solidFill>
                  <a:srgbClr val="FFCC00"/>
                </a:solidFill>
                <a:highlight>
                  <a:srgbClr val="000000"/>
                </a:highlight>
              </a:rPr>
              <a:t>(</a:t>
            </a:r>
            <a:r>
              <a:rPr lang="en-US" altLang="zh-TW" sz="2400" b="0" dirty="0">
                <a:solidFill>
                  <a:srgbClr val="FFFFFF"/>
                </a:solidFill>
                <a:highlight>
                  <a:srgbClr val="000000"/>
                </a:highlight>
              </a:rPr>
              <a:t>x</a:t>
            </a:r>
            <a:r>
              <a:rPr lang="en-US" altLang="zh-TW" sz="2400" b="1" dirty="0">
                <a:solidFill>
                  <a:srgbClr val="FFCC00"/>
                </a:solidFill>
                <a:highlight>
                  <a:srgbClr val="000000"/>
                </a:highlight>
              </a:rPr>
              <a:t>&gt;=</a:t>
            </a:r>
            <a:r>
              <a:rPr lang="en-US" altLang="zh-TW" sz="2400" b="0" dirty="0">
                <a:solidFill>
                  <a:srgbClr val="99CC99"/>
                </a:solidFill>
                <a:highlight>
                  <a:srgbClr val="000000"/>
                </a:highlight>
              </a:rPr>
              <a:t>0</a:t>
            </a:r>
            <a:r>
              <a:rPr lang="en-US" altLang="zh-TW" sz="2400" b="1" dirty="0">
                <a:solidFill>
                  <a:srgbClr val="FFCC00"/>
                </a:solidFill>
                <a:highlight>
                  <a:srgbClr val="000000"/>
                </a:highlight>
              </a:rPr>
              <a:t>)</a:t>
            </a:r>
            <a:r>
              <a:rPr lang="zh-TW" altLang="en-US" sz="2400" b="0" dirty="0">
                <a:solidFill>
                  <a:srgbClr val="FFFFFF"/>
                </a:solidFill>
                <a:highlight>
                  <a:srgbClr val="000000"/>
                </a:highlight>
              </a:rPr>
              <a:t> </a:t>
            </a:r>
            <a:r>
              <a:rPr lang="en-US" altLang="zh-TW" sz="2400" b="1" dirty="0">
                <a:solidFill>
                  <a:srgbClr val="FFCC00"/>
                </a:solidFill>
                <a:highlight>
                  <a:srgbClr val="000000"/>
                </a:highlight>
              </a:rPr>
              <a:t>&amp;</a:t>
            </a:r>
            <a:r>
              <a:rPr lang="zh-TW" altLang="en-US" sz="2400" b="0" dirty="0">
                <a:solidFill>
                  <a:srgbClr val="FFFFFF"/>
                </a:solidFill>
                <a:highlight>
                  <a:srgbClr val="000000"/>
                </a:highlight>
              </a:rPr>
              <a:t> </a:t>
            </a:r>
            <a:r>
              <a:rPr lang="en-US" altLang="zh-TW" sz="2400" b="1" dirty="0">
                <a:solidFill>
                  <a:srgbClr val="FFCC00"/>
                </a:solidFill>
                <a:highlight>
                  <a:srgbClr val="000000"/>
                </a:highlight>
              </a:rPr>
              <a:t>(</a:t>
            </a:r>
            <a:r>
              <a:rPr lang="en-US" altLang="zh-TW" sz="2400" b="0" dirty="0">
                <a:solidFill>
                  <a:srgbClr val="FFFFFF"/>
                </a:solidFill>
                <a:highlight>
                  <a:srgbClr val="000000"/>
                </a:highlight>
              </a:rPr>
              <a:t>x</a:t>
            </a:r>
            <a:r>
              <a:rPr lang="en-US" altLang="zh-TW" sz="2400" b="1" dirty="0">
                <a:solidFill>
                  <a:srgbClr val="FFCC00"/>
                </a:solidFill>
                <a:highlight>
                  <a:srgbClr val="000000"/>
                </a:highlight>
              </a:rPr>
              <a:t>&lt;=</a:t>
            </a:r>
            <a:r>
              <a:rPr lang="en-US" altLang="zh-TW" sz="2400" b="0" dirty="0">
                <a:solidFill>
                  <a:srgbClr val="99CC99"/>
                </a:solidFill>
                <a:highlight>
                  <a:srgbClr val="000000"/>
                </a:highlight>
              </a:rPr>
              <a:t>4</a:t>
            </a:r>
            <a:r>
              <a:rPr lang="en-US" altLang="zh-TW" sz="2400" b="1" dirty="0">
                <a:solidFill>
                  <a:srgbClr val="FFCC00"/>
                </a:solidFill>
                <a:highlight>
                  <a:srgbClr val="000000"/>
                </a:highlight>
              </a:rPr>
              <a:t>)</a:t>
            </a:r>
            <a:endParaRPr lang="zh-TW" altLang="en-US" sz="2400" b="0" dirty="0">
              <a:solidFill>
                <a:srgbClr val="FFFFFF"/>
              </a:solidFill>
              <a:highlight>
                <a:srgbClr val="000000"/>
              </a:highlight>
            </a:endParaRPr>
          </a:p>
          <a:p>
            <a:endParaRPr lang="zh-TW" altLang="en-US" sz="2400" b="0" dirty="0">
              <a:solidFill>
                <a:srgbClr val="FFFFFF"/>
              </a:solidFill>
              <a:highlight>
                <a:srgbClr val="000000"/>
              </a:highlight>
            </a:endParaRPr>
          </a:p>
          <a:p>
            <a:r>
              <a:rPr lang="en-US" altLang="zh-TW" sz="2400" b="0" dirty="0">
                <a:solidFill>
                  <a:srgbClr val="FFFFFF"/>
                </a:solidFill>
                <a:highlight>
                  <a:srgbClr val="000000"/>
                </a:highlight>
              </a:rPr>
              <a:t>f</a:t>
            </a:r>
            <a:r>
              <a:rPr lang="en-US" altLang="zh-TW" sz="2400" b="1" dirty="0">
                <a:solidFill>
                  <a:srgbClr val="FFCC00"/>
                </a:solidFill>
                <a:highlight>
                  <a:srgbClr val="000000"/>
                </a:highlight>
              </a:rPr>
              <a:t>=</a:t>
            </a:r>
            <a:r>
              <a:rPr lang="en-US" altLang="zh-TW" sz="2400" b="0" dirty="0">
                <a:solidFill>
                  <a:srgbClr val="FFFFFF"/>
                </a:solidFill>
                <a:highlight>
                  <a:srgbClr val="000000"/>
                </a:highlight>
              </a:rPr>
              <a:t> </a:t>
            </a:r>
            <a:r>
              <a:rPr lang="en-US" altLang="zh-TW" sz="2400" b="0" dirty="0" err="1">
                <a:solidFill>
                  <a:srgbClr val="FFFFFF"/>
                </a:solidFill>
                <a:highlight>
                  <a:srgbClr val="000000"/>
                </a:highlight>
              </a:rPr>
              <a:t>sy</a:t>
            </a:r>
            <a:r>
              <a:rPr lang="en-US" altLang="zh-TW" sz="2400" b="1" dirty="0" err="1">
                <a:solidFill>
                  <a:srgbClr val="FFCC00"/>
                </a:solidFill>
                <a:highlight>
                  <a:srgbClr val="000000"/>
                </a:highlight>
              </a:rPr>
              <a:t>.</a:t>
            </a:r>
            <a:r>
              <a:rPr lang="en-US" altLang="zh-TW" sz="2400" b="0" dirty="0" err="1">
                <a:solidFill>
                  <a:srgbClr val="FFFFFF"/>
                </a:solidFill>
                <a:highlight>
                  <a:srgbClr val="000000"/>
                </a:highlight>
              </a:rPr>
              <a:t>Piecewise</a:t>
            </a:r>
            <a:r>
              <a:rPr lang="en-US" altLang="zh-TW" sz="2400" b="1" dirty="0">
                <a:solidFill>
                  <a:srgbClr val="FFCC00"/>
                </a:solidFill>
                <a:highlight>
                  <a:srgbClr val="000000"/>
                </a:highlight>
              </a:rPr>
              <a:t>(</a:t>
            </a:r>
            <a:endParaRPr lang="en-US" altLang="zh-TW" sz="2400" b="0" dirty="0">
              <a:solidFill>
                <a:srgbClr val="FFFFFF"/>
              </a:solidFill>
              <a:highlight>
                <a:srgbClr val="000000"/>
              </a:highlight>
            </a:endParaRPr>
          </a:p>
          <a:p>
            <a:r>
              <a:rPr lang="en-US" altLang="zh-TW" sz="2400" b="0" dirty="0">
                <a:solidFill>
                  <a:srgbClr val="FFFFFF"/>
                </a:solidFill>
                <a:highlight>
                  <a:srgbClr val="000000"/>
                </a:highlight>
              </a:rPr>
              <a:t>    </a:t>
            </a:r>
            <a:r>
              <a:rPr lang="en-US" altLang="zh-TW" sz="2400" b="1" dirty="0">
                <a:solidFill>
                  <a:srgbClr val="FFCC00"/>
                </a:solidFill>
                <a:highlight>
                  <a:srgbClr val="000000"/>
                </a:highlight>
              </a:rPr>
              <a:t>(</a:t>
            </a:r>
            <a:r>
              <a:rPr lang="en-US" altLang="zh-TW" sz="2400" b="0" dirty="0">
                <a:solidFill>
                  <a:srgbClr val="FFFFFF"/>
                </a:solidFill>
                <a:highlight>
                  <a:srgbClr val="000000"/>
                </a:highlight>
              </a:rPr>
              <a:t>f</a:t>
            </a:r>
            <a:r>
              <a:rPr lang="en-US" altLang="zh-TW" sz="2400" b="1" dirty="0">
                <a:solidFill>
                  <a:srgbClr val="FFCC00"/>
                </a:solidFill>
                <a:highlight>
                  <a:srgbClr val="000000"/>
                </a:highlight>
              </a:rPr>
              <a:t>,</a:t>
            </a:r>
            <a:r>
              <a:rPr lang="en-US" altLang="zh-TW" sz="2400" b="0" dirty="0">
                <a:solidFill>
                  <a:srgbClr val="FFFFFF"/>
                </a:solidFill>
                <a:highlight>
                  <a:srgbClr val="000000"/>
                </a:highlight>
              </a:rPr>
              <a:t> </a:t>
            </a:r>
            <a:r>
              <a:rPr lang="zh-TW" altLang="en-US" sz="2400" b="0" dirty="0">
                <a:solidFill>
                  <a:srgbClr val="FFFFFF"/>
                </a:solidFill>
                <a:highlight>
                  <a:srgbClr val="000000"/>
                </a:highlight>
              </a:rPr>
              <a:t>範圍</a:t>
            </a:r>
            <a:r>
              <a:rPr lang="en-US" altLang="zh-TW" sz="2400" b="1" dirty="0">
                <a:solidFill>
                  <a:srgbClr val="FFCC00"/>
                </a:solidFill>
                <a:highlight>
                  <a:srgbClr val="000000"/>
                </a:highlight>
              </a:rPr>
              <a:t>),</a:t>
            </a:r>
            <a:r>
              <a:rPr lang="zh-TW" altLang="en-US" sz="2400" b="0" dirty="0">
                <a:solidFill>
                  <a:srgbClr val="FFFFFF"/>
                </a:solidFill>
                <a:highlight>
                  <a:srgbClr val="000000"/>
                </a:highlight>
              </a:rPr>
              <a:t> </a:t>
            </a:r>
          </a:p>
          <a:p>
            <a:r>
              <a:rPr lang="zh-TW" altLang="en-US" sz="2400" b="0" dirty="0">
                <a:solidFill>
                  <a:srgbClr val="FFFFFF"/>
                </a:solidFill>
                <a:highlight>
                  <a:srgbClr val="000000"/>
                </a:highlight>
              </a:rPr>
              <a:t>    </a:t>
            </a:r>
            <a:r>
              <a:rPr lang="en-US" altLang="zh-TW" sz="2400" b="1" dirty="0">
                <a:solidFill>
                  <a:srgbClr val="FFCC00"/>
                </a:solidFill>
                <a:highlight>
                  <a:srgbClr val="000000"/>
                </a:highlight>
              </a:rPr>
              <a:t>(</a:t>
            </a:r>
            <a:r>
              <a:rPr lang="en-US" altLang="zh-TW" sz="2400" b="0" dirty="0">
                <a:solidFill>
                  <a:srgbClr val="99CC99"/>
                </a:solidFill>
                <a:highlight>
                  <a:srgbClr val="000000"/>
                </a:highlight>
              </a:rPr>
              <a:t>0</a:t>
            </a:r>
            <a:r>
              <a:rPr lang="en-US" altLang="zh-TW" sz="2400" b="1" dirty="0">
                <a:solidFill>
                  <a:srgbClr val="FFCC00"/>
                </a:solidFill>
                <a:highlight>
                  <a:srgbClr val="000000"/>
                </a:highlight>
              </a:rPr>
              <a:t>,</a:t>
            </a:r>
            <a:r>
              <a:rPr lang="zh-TW" altLang="en-US" sz="2400" b="0" dirty="0">
                <a:solidFill>
                  <a:srgbClr val="FFFFFF"/>
                </a:solidFill>
                <a:highlight>
                  <a:srgbClr val="000000"/>
                </a:highlight>
              </a:rPr>
              <a:t> </a:t>
            </a:r>
            <a:r>
              <a:rPr lang="en-US" altLang="zh-TW" sz="2400" b="1" dirty="0">
                <a:solidFill>
                  <a:srgbClr val="FFCC00"/>
                </a:solidFill>
                <a:highlight>
                  <a:srgbClr val="000000"/>
                </a:highlight>
              </a:rPr>
              <a:t>~</a:t>
            </a:r>
            <a:r>
              <a:rPr lang="zh-TW" altLang="en-US" sz="2400" b="0" dirty="0">
                <a:solidFill>
                  <a:srgbClr val="FFFFFF"/>
                </a:solidFill>
                <a:highlight>
                  <a:srgbClr val="000000"/>
                </a:highlight>
              </a:rPr>
              <a:t>範圍</a:t>
            </a:r>
            <a:r>
              <a:rPr lang="en-US" altLang="zh-TW" sz="2400" b="1" dirty="0">
                <a:solidFill>
                  <a:srgbClr val="FFCC00"/>
                </a:solidFill>
                <a:highlight>
                  <a:srgbClr val="000000"/>
                </a:highlight>
              </a:rPr>
              <a:t>)</a:t>
            </a:r>
            <a:endParaRPr lang="zh-TW" altLang="en-US" sz="2400" b="0" dirty="0">
              <a:solidFill>
                <a:srgbClr val="FFFFFF"/>
              </a:solidFill>
              <a:highlight>
                <a:srgbClr val="000000"/>
              </a:highlight>
            </a:endParaRPr>
          </a:p>
          <a:p>
            <a:r>
              <a:rPr lang="zh-TW" altLang="en-US" sz="2400" b="0" dirty="0">
                <a:solidFill>
                  <a:srgbClr val="FFFFFF"/>
                </a:solidFill>
                <a:highlight>
                  <a:srgbClr val="000000"/>
                </a:highlight>
              </a:rPr>
              <a:t>    </a:t>
            </a:r>
            <a:r>
              <a:rPr lang="en-US" altLang="zh-TW" sz="2400" b="1" dirty="0">
                <a:solidFill>
                  <a:srgbClr val="FFCC00"/>
                </a:solidFill>
                <a:highlight>
                  <a:srgbClr val="000000"/>
                </a:highlight>
              </a:rPr>
              <a:t>)</a:t>
            </a:r>
            <a:endParaRPr lang="zh-TW" altLang="en-US" sz="2400" b="0" dirty="0">
              <a:solidFill>
                <a:srgbClr val="FFFFFF"/>
              </a:solidFill>
              <a:highlight>
                <a:srgbClr val="000000"/>
              </a:highlight>
            </a:endParaRPr>
          </a:p>
          <a:p>
            <a:r>
              <a:rPr lang="en-US" altLang="zh-TW" sz="2400" b="0" dirty="0">
                <a:solidFill>
                  <a:srgbClr val="FFFFFF"/>
                </a:solidFill>
                <a:highlight>
                  <a:srgbClr val="000000"/>
                </a:highlight>
              </a:rPr>
              <a:t>f</a:t>
            </a:r>
          </a:p>
          <a:p>
            <a:endParaRPr lang="zh-TW" altLang="en-US" sz="2400" b="0" dirty="0">
              <a:solidFill>
                <a:srgbClr val="FFFFFF"/>
              </a:solidFill>
              <a:highlight>
                <a:srgbClr val="000000"/>
              </a:highlight>
            </a:endParaRPr>
          </a:p>
          <a:p>
            <a:r>
              <a:rPr lang="en-US" altLang="zh-TW" sz="2400" b="0" dirty="0">
                <a:solidFill>
                  <a:srgbClr val="FFFFFF"/>
                </a:solidFill>
                <a:highlight>
                  <a:srgbClr val="000000"/>
                </a:highlight>
              </a:rPr>
              <a:t>prob</a:t>
            </a:r>
            <a:r>
              <a:rPr lang="en-US" altLang="zh-TW" sz="2400" b="1" dirty="0">
                <a:solidFill>
                  <a:srgbClr val="FFCC00"/>
                </a:solidFill>
                <a:highlight>
                  <a:srgbClr val="000000"/>
                </a:highlight>
              </a:rPr>
              <a:t>=</a:t>
            </a:r>
            <a:r>
              <a:rPr lang="en-US" altLang="zh-TW" sz="2400" b="0" dirty="0">
                <a:solidFill>
                  <a:srgbClr val="FFFFFF"/>
                </a:solidFill>
                <a:highlight>
                  <a:srgbClr val="000000"/>
                </a:highlight>
              </a:rPr>
              <a:t> </a:t>
            </a:r>
            <a:r>
              <a:rPr lang="en-US" altLang="zh-TW" sz="2400" b="0" dirty="0" err="1">
                <a:solidFill>
                  <a:srgbClr val="FFFFFF"/>
                </a:solidFill>
                <a:highlight>
                  <a:srgbClr val="000000"/>
                </a:highlight>
              </a:rPr>
              <a:t>sy</a:t>
            </a:r>
            <a:r>
              <a:rPr lang="en-US" altLang="zh-TW" sz="2400" b="1" dirty="0" err="1">
                <a:solidFill>
                  <a:srgbClr val="FFCC00"/>
                </a:solidFill>
                <a:highlight>
                  <a:srgbClr val="000000"/>
                </a:highlight>
              </a:rPr>
              <a:t>.</a:t>
            </a:r>
            <a:r>
              <a:rPr lang="en-US" altLang="zh-TW" sz="2400" b="0" dirty="0" err="1">
                <a:solidFill>
                  <a:srgbClr val="FFFFFF"/>
                </a:solidFill>
                <a:highlight>
                  <a:srgbClr val="000000"/>
                </a:highlight>
              </a:rPr>
              <a:t>integrate</a:t>
            </a:r>
            <a:r>
              <a:rPr lang="en-US" altLang="zh-TW" sz="2400" b="1" dirty="0">
                <a:solidFill>
                  <a:srgbClr val="FFCC00"/>
                </a:solidFill>
                <a:highlight>
                  <a:srgbClr val="000000"/>
                </a:highlight>
              </a:rPr>
              <a:t>(</a:t>
            </a:r>
            <a:r>
              <a:rPr lang="en-US" altLang="zh-TW" sz="2400" b="0" dirty="0">
                <a:solidFill>
                  <a:srgbClr val="FFFFFF"/>
                </a:solidFill>
                <a:highlight>
                  <a:srgbClr val="000000"/>
                </a:highlight>
              </a:rPr>
              <a:t>f</a:t>
            </a:r>
            <a:r>
              <a:rPr lang="en-US" altLang="zh-TW" sz="2400" b="1" dirty="0">
                <a:solidFill>
                  <a:srgbClr val="FFCC00"/>
                </a:solidFill>
                <a:highlight>
                  <a:srgbClr val="000000"/>
                </a:highlight>
              </a:rPr>
              <a:t>,(</a:t>
            </a:r>
            <a:r>
              <a:rPr lang="en-US" altLang="zh-TW" sz="2400" b="0" dirty="0">
                <a:solidFill>
                  <a:srgbClr val="FFFFFF"/>
                </a:solidFill>
                <a:highlight>
                  <a:srgbClr val="000000"/>
                </a:highlight>
              </a:rPr>
              <a:t>x</a:t>
            </a:r>
            <a:r>
              <a:rPr lang="en-US" altLang="zh-TW" sz="2400" b="1" dirty="0">
                <a:solidFill>
                  <a:srgbClr val="FFCC00"/>
                </a:solidFill>
                <a:highlight>
                  <a:srgbClr val="000000"/>
                </a:highlight>
              </a:rPr>
              <a:t>,</a:t>
            </a:r>
            <a:r>
              <a:rPr lang="en-US" altLang="zh-TW" sz="2400" b="0" dirty="0">
                <a:solidFill>
                  <a:srgbClr val="99CC99"/>
                </a:solidFill>
                <a:highlight>
                  <a:srgbClr val="000000"/>
                </a:highlight>
              </a:rPr>
              <a:t>3</a:t>
            </a:r>
            <a:r>
              <a:rPr lang="en-US" altLang="zh-TW" sz="2400" b="1" dirty="0">
                <a:solidFill>
                  <a:srgbClr val="FFCC00"/>
                </a:solidFill>
                <a:highlight>
                  <a:srgbClr val="000000"/>
                </a:highlight>
              </a:rPr>
              <a:t>,</a:t>
            </a:r>
            <a:r>
              <a:rPr lang="en-US" altLang="zh-TW" sz="2400" dirty="0">
                <a:solidFill>
                  <a:srgbClr val="FFFFFF"/>
                </a:solidFill>
                <a:highlight>
                  <a:srgbClr val="000000"/>
                </a:highlight>
              </a:rPr>
              <a:t>4</a:t>
            </a:r>
            <a:r>
              <a:rPr lang="en-US" altLang="zh-TW" sz="2400" b="1" dirty="0">
                <a:solidFill>
                  <a:srgbClr val="FFCC00"/>
                </a:solidFill>
                <a:highlight>
                  <a:srgbClr val="000000"/>
                </a:highlight>
              </a:rPr>
              <a:t>))</a:t>
            </a:r>
            <a:endParaRPr lang="en-US" altLang="zh-TW" sz="2400" b="0" dirty="0">
              <a:solidFill>
                <a:srgbClr val="FFFFFF"/>
              </a:solidFill>
              <a:highlight>
                <a:srgbClr val="000000"/>
              </a:highlight>
            </a:endParaRPr>
          </a:p>
          <a:p>
            <a:r>
              <a:rPr lang="en-US" altLang="zh-TW" sz="2400" b="0" dirty="0">
                <a:solidFill>
                  <a:srgbClr val="FFFFFF"/>
                </a:solidFill>
                <a:highlight>
                  <a:srgbClr val="000000"/>
                </a:highlight>
              </a:rPr>
              <a:t>prob</a:t>
            </a:r>
            <a:endParaRPr lang="zh-TW" altLang="en-US" sz="4800" dirty="0"/>
          </a:p>
        </p:txBody>
      </p:sp>
      <mc:AlternateContent xmlns:mc="http://schemas.openxmlformats.org/markup-compatibility/2006" xmlns:p14="http://schemas.microsoft.com/office/powerpoint/2010/main">
        <mc:Choice Requires="p14">
          <p:contentPart p14:bwMode="auto" r:id="rId2">
            <p14:nvContentPartPr>
              <p14:cNvPr id="7" name="筆跡 6">
                <a:extLst>
                  <a:ext uri="{FF2B5EF4-FFF2-40B4-BE49-F238E27FC236}">
                    <a16:creationId xmlns:a16="http://schemas.microsoft.com/office/drawing/2014/main" id="{AFD92380-E396-4096-90C4-3E653B849CEB}"/>
                  </a:ext>
                </a:extLst>
              </p14:cNvPr>
              <p14:cNvContentPartPr/>
              <p14:nvPr/>
            </p14:nvContentPartPr>
            <p14:xfrm>
              <a:off x="5244382" y="3831644"/>
              <a:ext cx="329040" cy="106200"/>
            </p14:xfrm>
          </p:contentPart>
        </mc:Choice>
        <mc:Fallback xmlns="">
          <p:pic>
            <p:nvPicPr>
              <p:cNvPr id="7" name="筆跡 6">
                <a:extLst>
                  <a:ext uri="{FF2B5EF4-FFF2-40B4-BE49-F238E27FC236}">
                    <a16:creationId xmlns:a16="http://schemas.microsoft.com/office/drawing/2014/main" id="{AFD92380-E396-4096-90C4-3E653B849CEB}"/>
                  </a:ext>
                </a:extLst>
              </p:cNvPr>
              <p:cNvPicPr/>
              <p:nvPr/>
            </p:nvPicPr>
            <p:blipFill>
              <a:blip r:embed="rId3"/>
              <a:stretch>
                <a:fillRect/>
              </a:stretch>
            </p:blipFill>
            <p:spPr>
              <a:xfrm>
                <a:off x="5235742" y="3823004"/>
                <a:ext cx="34668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筆跡 7">
                <a:extLst>
                  <a:ext uri="{FF2B5EF4-FFF2-40B4-BE49-F238E27FC236}">
                    <a16:creationId xmlns:a16="http://schemas.microsoft.com/office/drawing/2014/main" id="{EADE1A7F-987C-4E0D-A825-1A9B47609BE6}"/>
                  </a:ext>
                </a:extLst>
              </p14:cNvPr>
              <p14:cNvContentPartPr/>
              <p14:nvPr/>
            </p14:nvContentPartPr>
            <p14:xfrm>
              <a:off x="5742982" y="3665324"/>
              <a:ext cx="176760" cy="455760"/>
            </p14:xfrm>
          </p:contentPart>
        </mc:Choice>
        <mc:Fallback xmlns="">
          <p:pic>
            <p:nvPicPr>
              <p:cNvPr id="8" name="筆跡 7">
                <a:extLst>
                  <a:ext uri="{FF2B5EF4-FFF2-40B4-BE49-F238E27FC236}">
                    <a16:creationId xmlns:a16="http://schemas.microsoft.com/office/drawing/2014/main" id="{EADE1A7F-987C-4E0D-A825-1A9B47609BE6}"/>
                  </a:ext>
                </a:extLst>
              </p:cNvPr>
              <p:cNvPicPr/>
              <p:nvPr/>
            </p:nvPicPr>
            <p:blipFill>
              <a:blip r:embed="rId5"/>
              <a:stretch>
                <a:fillRect/>
              </a:stretch>
            </p:blipFill>
            <p:spPr>
              <a:xfrm>
                <a:off x="5734342" y="3656684"/>
                <a:ext cx="194400" cy="473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筆跡 8">
                <a:extLst>
                  <a:ext uri="{FF2B5EF4-FFF2-40B4-BE49-F238E27FC236}">
                    <a16:creationId xmlns:a16="http://schemas.microsoft.com/office/drawing/2014/main" id="{FE1B88FA-F79E-4AC9-A127-074BCA46610B}"/>
                  </a:ext>
                </a:extLst>
              </p14:cNvPr>
              <p14:cNvContentPartPr/>
              <p14:nvPr/>
            </p14:nvContentPartPr>
            <p14:xfrm>
              <a:off x="6578902" y="3557684"/>
              <a:ext cx="168480" cy="567360"/>
            </p14:xfrm>
          </p:contentPart>
        </mc:Choice>
        <mc:Fallback xmlns="">
          <p:pic>
            <p:nvPicPr>
              <p:cNvPr id="9" name="筆跡 8">
                <a:extLst>
                  <a:ext uri="{FF2B5EF4-FFF2-40B4-BE49-F238E27FC236}">
                    <a16:creationId xmlns:a16="http://schemas.microsoft.com/office/drawing/2014/main" id="{FE1B88FA-F79E-4AC9-A127-074BCA46610B}"/>
                  </a:ext>
                </a:extLst>
              </p:cNvPr>
              <p:cNvPicPr/>
              <p:nvPr/>
            </p:nvPicPr>
            <p:blipFill>
              <a:blip r:embed="rId7"/>
              <a:stretch>
                <a:fillRect/>
              </a:stretch>
            </p:blipFill>
            <p:spPr>
              <a:xfrm>
                <a:off x="6570262" y="3549044"/>
                <a:ext cx="186120" cy="585000"/>
              </a:xfrm>
              <a:prstGeom prst="rect">
                <a:avLst/>
              </a:prstGeom>
            </p:spPr>
          </p:pic>
        </mc:Fallback>
      </mc:AlternateContent>
      <p:grpSp>
        <p:nvGrpSpPr>
          <p:cNvPr id="27" name="群組 26">
            <a:extLst>
              <a:ext uri="{FF2B5EF4-FFF2-40B4-BE49-F238E27FC236}">
                <a16:creationId xmlns:a16="http://schemas.microsoft.com/office/drawing/2014/main" id="{E5788FFE-FCB9-45E6-930D-C9916EB7F768}"/>
              </a:ext>
            </a:extLst>
          </p:cNvPr>
          <p:cNvGrpSpPr/>
          <p:nvPr/>
        </p:nvGrpSpPr>
        <p:grpSpPr>
          <a:xfrm>
            <a:off x="5760982" y="2104364"/>
            <a:ext cx="1610280" cy="1077840"/>
            <a:chOff x="5760982" y="2104364"/>
            <a:chExt cx="1610280" cy="1077840"/>
          </a:xfrm>
        </p:grpSpPr>
        <mc:AlternateContent xmlns:mc="http://schemas.openxmlformats.org/markup-compatibility/2006" xmlns:p14="http://schemas.microsoft.com/office/powerpoint/2010/main">
          <mc:Choice Requires="p14">
            <p:contentPart p14:bwMode="auto" r:id="rId8">
              <p14:nvContentPartPr>
                <p14:cNvPr id="10" name="筆跡 9">
                  <a:extLst>
                    <a:ext uri="{FF2B5EF4-FFF2-40B4-BE49-F238E27FC236}">
                      <a16:creationId xmlns:a16="http://schemas.microsoft.com/office/drawing/2014/main" id="{4DF33A4D-8651-4489-9E18-0E0F1DD68D9C}"/>
                    </a:ext>
                  </a:extLst>
                </p14:cNvPr>
                <p14:cNvContentPartPr/>
                <p14:nvPr/>
              </p14:nvContentPartPr>
              <p14:xfrm>
                <a:off x="5760982" y="2805644"/>
                <a:ext cx="124560" cy="376560"/>
              </p14:xfrm>
            </p:contentPart>
          </mc:Choice>
          <mc:Fallback xmlns="">
            <p:pic>
              <p:nvPicPr>
                <p:cNvPr id="10" name="筆跡 9">
                  <a:extLst>
                    <a:ext uri="{FF2B5EF4-FFF2-40B4-BE49-F238E27FC236}">
                      <a16:creationId xmlns:a16="http://schemas.microsoft.com/office/drawing/2014/main" id="{4DF33A4D-8651-4489-9E18-0E0F1DD68D9C}"/>
                    </a:ext>
                  </a:extLst>
                </p:cNvPr>
                <p:cNvPicPr/>
                <p:nvPr/>
              </p:nvPicPr>
              <p:blipFill>
                <a:blip r:embed="rId9"/>
                <a:stretch>
                  <a:fillRect/>
                </a:stretch>
              </p:blipFill>
              <p:spPr>
                <a:xfrm>
                  <a:off x="5751982" y="2796644"/>
                  <a:ext cx="142200" cy="394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筆跡 10">
                  <a:extLst>
                    <a:ext uri="{FF2B5EF4-FFF2-40B4-BE49-F238E27FC236}">
                      <a16:creationId xmlns:a16="http://schemas.microsoft.com/office/drawing/2014/main" id="{BDA7C1F4-2681-4761-87A1-CFB75AF6B289}"/>
                    </a:ext>
                  </a:extLst>
                </p14:cNvPr>
                <p14:cNvContentPartPr/>
                <p14:nvPr/>
              </p14:nvContentPartPr>
              <p14:xfrm>
                <a:off x="6429862" y="2690444"/>
                <a:ext cx="144360" cy="408600"/>
              </p14:xfrm>
            </p:contentPart>
          </mc:Choice>
          <mc:Fallback xmlns="">
            <p:pic>
              <p:nvPicPr>
                <p:cNvPr id="11" name="筆跡 10">
                  <a:extLst>
                    <a:ext uri="{FF2B5EF4-FFF2-40B4-BE49-F238E27FC236}">
                      <a16:creationId xmlns:a16="http://schemas.microsoft.com/office/drawing/2014/main" id="{BDA7C1F4-2681-4761-87A1-CFB75AF6B289}"/>
                    </a:ext>
                  </a:extLst>
                </p:cNvPr>
                <p:cNvPicPr/>
                <p:nvPr/>
              </p:nvPicPr>
              <p:blipFill>
                <a:blip r:embed="rId11"/>
                <a:stretch>
                  <a:fillRect/>
                </a:stretch>
              </p:blipFill>
              <p:spPr>
                <a:xfrm>
                  <a:off x="6421222" y="2681444"/>
                  <a:ext cx="16200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筆跡 11">
                  <a:extLst>
                    <a:ext uri="{FF2B5EF4-FFF2-40B4-BE49-F238E27FC236}">
                      <a16:creationId xmlns:a16="http://schemas.microsoft.com/office/drawing/2014/main" id="{C630F576-9843-446C-B58A-F6F040A81B25}"/>
                    </a:ext>
                  </a:extLst>
                </p14:cNvPr>
                <p14:cNvContentPartPr/>
                <p14:nvPr/>
              </p14:nvContentPartPr>
              <p14:xfrm>
                <a:off x="5793742" y="2423684"/>
                <a:ext cx="130680" cy="187560"/>
              </p14:xfrm>
            </p:contentPart>
          </mc:Choice>
          <mc:Fallback xmlns="">
            <p:pic>
              <p:nvPicPr>
                <p:cNvPr id="12" name="筆跡 11">
                  <a:extLst>
                    <a:ext uri="{FF2B5EF4-FFF2-40B4-BE49-F238E27FC236}">
                      <a16:creationId xmlns:a16="http://schemas.microsoft.com/office/drawing/2014/main" id="{C630F576-9843-446C-B58A-F6F040A81B25}"/>
                    </a:ext>
                  </a:extLst>
                </p:cNvPr>
                <p:cNvPicPr/>
                <p:nvPr/>
              </p:nvPicPr>
              <p:blipFill>
                <a:blip r:embed="rId13"/>
                <a:stretch>
                  <a:fillRect/>
                </a:stretch>
              </p:blipFill>
              <p:spPr>
                <a:xfrm>
                  <a:off x="5784742" y="2415044"/>
                  <a:ext cx="1483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筆跡 12">
                  <a:extLst>
                    <a:ext uri="{FF2B5EF4-FFF2-40B4-BE49-F238E27FC236}">
                      <a16:creationId xmlns:a16="http://schemas.microsoft.com/office/drawing/2014/main" id="{607676B7-7C4E-4189-8896-166160C31885}"/>
                    </a:ext>
                  </a:extLst>
                </p14:cNvPr>
                <p14:cNvContentPartPr/>
                <p14:nvPr/>
              </p14:nvContentPartPr>
              <p14:xfrm>
                <a:off x="5787262" y="2355644"/>
                <a:ext cx="108360" cy="238320"/>
              </p14:xfrm>
            </p:contentPart>
          </mc:Choice>
          <mc:Fallback xmlns="">
            <p:pic>
              <p:nvPicPr>
                <p:cNvPr id="13" name="筆跡 12">
                  <a:extLst>
                    <a:ext uri="{FF2B5EF4-FFF2-40B4-BE49-F238E27FC236}">
                      <a16:creationId xmlns:a16="http://schemas.microsoft.com/office/drawing/2014/main" id="{607676B7-7C4E-4189-8896-166160C31885}"/>
                    </a:ext>
                  </a:extLst>
                </p:cNvPr>
                <p:cNvPicPr/>
                <p:nvPr/>
              </p:nvPicPr>
              <p:blipFill>
                <a:blip r:embed="rId15"/>
                <a:stretch>
                  <a:fillRect/>
                </a:stretch>
              </p:blipFill>
              <p:spPr>
                <a:xfrm>
                  <a:off x="5778622" y="2347004"/>
                  <a:ext cx="12600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筆跡 13">
                  <a:extLst>
                    <a:ext uri="{FF2B5EF4-FFF2-40B4-BE49-F238E27FC236}">
                      <a16:creationId xmlns:a16="http://schemas.microsoft.com/office/drawing/2014/main" id="{D5420479-88E6-4A5B-9AEB-58C0DB77942C}"/>
                    </a:ext>
                  </a:extLst>
                </p14:cNvPr>
                <p14:cNvContentPartPr/>
                <p14:nvPr/>
              </p14:nvContentPartPr>
              <p14:xfrm>
                <a:off x="6023422" y="2239724"/>
                <a:ext cx="146160" cy="184320"/>
              </p14:xfrm>
            </p:contentPart>
          </mc:Choice>
          <mc:Fallback xmlns="">
            <p:pic>
              <p:nvPicPr>
                <p:cNvPr id="14" name="筆跡 13">
                  <a:extLst>
                    <a:ext uri="{FF2B5EF4-FFF2-40B4-BE49-F238E27FC236}">
                      <a16:creationId xmlns:a16="http://schemas.microsoft.com/office/drawing/2014/main" id="{D5420479-88E6-4A5B-9AEB-58C0DB77942C}"/>
                    </a:ext>
                  </a:extLst>
                </p:cNvPr>
                <p:cNvPicPr/>
                <p:nvPr/>
              </p:nvPicPr>
              <p:blipFill>
                <a:blip r:embed="rId17"/>
                <a:stretch>
                  <a:fillRect/>
                </a:stretch>
              </p:blipFill>
              <p:spPr>
                <a:xfrm>
                  <a:off x="6014782" y="2231084"/>
                  <a:ext cx="16380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筆跡 14">
                  <a:extLst>
                    <a:ext uri="{FF2B5EF4-FFF2-40B4-BE49-F238E27FC236}">
                      <a16:creationId xmlns:a16="http://schemas.microsoft.com/office/drawing/2014/main" id="{AB128CD7-9547-4702-B6A3-E8EE30F10544}"/>
                    </a:ext>
                  </a:extLst>
                </p14:cNvPr>
                <p14:cNvContentPartPr/>
                <p14:nvPr/>
              </p14:nvContentPartPr>
              <p14:xfrm>
                <a:off x="5989942" y="2456084"/>
                <a:ext cx="148320" cy="51480"/>
              </p14:xfrm>
            </p:contentPart>
          </mc:Choice>
          <mc:Fallback xmlns="">
            <p:pic>
              <p:nvPicPr>
                <p:cNvPr id="15" name="筆跡 14">
                  <a:extLst>
                    <a:ext uri="{FF2B5EF4-FFF2-40B4-BE49-F238E27FC236}">
                      <a16:creationId xmlns:a16="http://schemas.microsoft.com/office/drawing/2014/main" id="{AB128CD7-9547-4702-B6A3-E8EE30F10544}"/>
                    </a:ext>
                  </a:extLst>
                </p:cNvPr>
                <p:cNvPicPr/>
                <p:nvPr/>
              </p:nvPicPr>
              <p:blipFill>
                <a:blip r:embed="rId19"/>
                <a:stretch>
                  <a:fillRect/>
                </a:stretch>
              </p:blipFill>
              <p:spPr>
                <a:xfrm>
                  <a:off x="5981302" y="2447084"/>
                  <a:ext cx="1659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筆跡 15">
                  <a:extLst>
                    <a:ext uri="{FF2B5EF4-FFF2-40B4-BE49-F238E27FC236}">
                      <a16:creationId xmlns:a16="http://schemas.microsoft.com/office/drawing/2014/main" id="{EBBB6E67-714B-4E55-A365-A4BB08AD9094}"/>
                    </a:ext>
                  </a:extLst>
                </p14:cNvPr>
                <p14:cNvContentPartPr/>
                <p14:nvPr/>
              </p14:nvContentPartPr>
              <p14:xfrm>
                <a:off x="6222502" y="2227124"/>
                <a:ext cx="91800" cy="233640"/>
              </p14:xfrm>
            </p:contentPart>
          </mc:Choice>
          <mc:Fallback xmlns="">
            <p:pic>
              <p:nvPicPr>
                <p:cNvPr id="16" name="筆跡 15">
                  <a:extLst>
                    <a:ext uri="{FF2B5EF4-FFF2-40B4-BE49-F238E27FC236}">
                      <a16:creationId xmlns:a16="http://schemas.microsoft.com/office/drawing/2014/main" id="{EBBB6E67-714B-4E55-A365-A4BB08AD9094}"/>
                    </a:ext>
                  </a:extLst>
                </p:cNvPr>
                <p:cNvPicPr/>
                <p:nvPr/>
              </p:nvPicPr>
              <p:blipFill>
                <a:blip r:embed="rId21"/>
                <a:stretch>
                  <a:fillRect/>
                </a:stretch>
              </p:blipFill>
              <p:spPr>
                <a:xfrm>
                  <a:off x="6213502" y="2218484"/>
                  <a:ext cx="10944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筆跡 16">
                  <a:extLst>
                    <a:ext uri="{FF2B5EF4-FFF2-40B4-BE49-F238E27FC236}">
                      <a16:creationId xmlns:a16="http://schemas.microsoft.com/office/drawing/2014/main" id="{6D814151-198B-4449-A78B-A22CDE06C167}"/>
                    </a:ext>
                  </a:extLst>
                </p14:cNvPr>
                <p14:cNvContentPartPr/>
                <p14:nvPr/>
              </p14:nvContentPartPr>
              <p14:xfrm>
                <a:off x="6458302" y="2104364"/>
                <a:ext cx="7560" cy="321480"/>
              </p14:xfrm>
            </p:contentPart>
          </mc:Choice>
          <mc:Fallback xmlns="">
            <p:pic>
              <p:nvPicPr>
                <p:cNvPr id="17" name="筆跡 16">
                  <a:extLst>
                    <a:ext uri="{FF2B5EF4-FFF2-40B4-BE49-F238E27FC236}">
                      <a16:creationId xmlns:a16="http://schemas.microsoft.com/office/drawing/2014/main" id="{6D814151-198B-4449-A78B-A22CDE06C167}"/>
                    </a:ext>
                  </a:extLst>
                </p:cNvPr>
                <p:cNvPicPr/>
                <p:nvPr/>
              </p:nvPicPr>
              <p:blipFill>
                <a:blip r:embed="rId23"/>
                <a:stretch>
                  <a:fillRect/>
                </a:stretch>
              </p:blipFill>
              <p:spPr>
                <a:xfrm>
                  <a:off x="6449302" y="2095724"/>
                  <a:ext cx="2520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筆跡 17">
                  <a:extLst>
                    <a:ext uri="{FF2B5EF4-FFF2-40B4-BE49-F238E27FC236}">
                      <a16:creationId xmlns:a16="http://schemas.microsoft.com/office/drawing/2014/main" id="{5118F07D-9110-4CF1-B53F-CA2FEB3286E2}"/>
                    </a:ext>
                  </a:extLst>
                </p14:cNvPr>
                <p14:cNvContentPartPr/>
                <p14:nvPr/>
              </p14:nvContentPartPr>
              <p14:xfrm>
                <a:off x="6453982" y="2121284"/>
                <a:ext cx="107640" cy="308520"/>
              </p14:xfrm>
            </p:contentPart>
          </mc:Choice>
          <mc:Fallback xmlns="">
            <p:pic>
              <p:nvPicPr>
                <p:cNvPr id="18" name="筆跡 17">
                  <a:extLst>
                    <a:ext uri="{FF2B5EF4-FFF2-40B4-BE49-F238E27FC236}">
                      <a16:creationId xmlns:a16="http://schemas.microsoft.com/office/drawing/2014/main" id="{5118F07D-9110-4CF1-B53F-CA2FEB3286E2}"/>
                    </a:ext>
                  </a:extLst>
                </p:cNvPr>
                <p:cNvPicPr/>
                <p:nvPr/>
              </p:nvPicPr>
              <p:blipFill>
                <a:blip r:embed="rId25"/>
                <a:stretch>
                  <a:fillRect/>
                </a:stretch>
              </p:blipFill>
              <p:spPr>
                <a:xfrm>
                  <a:off x="6445342" y="2112644"/>
                  <a:ext cx="12528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筆跡 18">
                  <a:extLst>
                    <a:ext uri="{FF2B5EF4-FFF2-40B4-BE49-F238E27FC236}">
                      <a16:creationId xmlns:a16="http://schemas.microsoft.com/office/drawing/2014/main" id="{9C155BD8-AFCD-41DE-B777-F0BF70278A6A}"/>
                    </a:ext>
                  </a:extLst>
                </p14:cNvPr>
                <p14:cNvContentPartPr/>
                <p14:nvPr/>
              </p14:nvContentPartPr>
              <p14:xfrm>
                <a:off x="6475942" y="2240444"/>
                <a:ext cx="46440" cy="13680"/>
              </p14:xfrm>
            </p:contentPart>
          </mc:Choice>
          <mc:Fallback xmlns="">
            <p:pic>
              <p:nvPicPr>
                <p:cNvPr id="19" name="筆跡 18">
                  <a:extLst>
                    <a:ext uri="{FF2B5EF4-FFF2-40B4-BE49-F238E27FC236}">
                      <a16:creationId xmlns:a16="http://schemas.microsoft.com/office/drawing/2014/main" id="{9C155BD8-AFCD-41DE-B777-F0BF70278A6A}"/>
                    </a:ext>
                  </a:extLst>
                </p:cNvPr>
                <p:cNvPicPr/>
                <p:nvPr/>
              </p:nvPicPr>
              <p:blipFill>
                <a:blip r:embed="rId27"/>
                <a:stretch>
                  <a:fillRect/>
                </a:stretch>
              </p:blipFill>
              <p:spPr>
                <a:xfrm>
                  <a:off x="6467302" y="2231804"/>
                  <a:ext cx="640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筆跡 19">
                  <a:extLst>
                    <a:ext uri="{FF2B5EF4-FFF2-40B4-BE49-F238E27FC236}">
                      <a16:creationId xmlns:a16="http://schemas.microsoft.com/office/drawing/2014/main" id="{86C6DE30-D8D7-4032-BAAD-0B64A2CFBFC3}"/>
                    </a:ext>
                  </a:extLst>
                </p14:cNvPr>
                <p14:cNvContentPartPr/>
                <p14:nvPr/>
              </p14:nvContentPartPr>
              <p14:xfrm>
                <a:off x="6466582" y="2253764"/>
                <a:ext cx="74880" cy="83520"/>
              </p14:xfrm>
            </p:contentPart>
          </mc:Choice>
          <mc:Fallback xmlns="">
            <p:pic>
              <p:nvPicPr>
                <p:cNvPr id="20" name="筆跡 19">
                  <a:extLst>
                    <a:ext uri="{FF2B5EF4-FFF2-40B4-BE49-F238E27FC236}">
                      <a16:creationId xmlns:a16="http://schemas.microsoft.com/office/drawing/2014/main" id="{86C6DE30-D8D7-4032-BAAD-0B64A2CFBFC3}"/>
                    </a:ext>
                  </a:extLst>
                </p:cNvPr>
                <p:cNvPicPr/>
                <p:nvPr/>
              </p:nvPicPr>
              <p:blipFill>
                <a:blip r:embed="rId29"/>
                <a:stretch>
                  <a:fillRect/>
                </a:stretch>
              </p:blipFill>
              <p:spPr>
                <a:xfrm>
                  <a:off x="6457942" y="2244764"/>
                  <a:ext cx="9252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筆跡 20">
                  <a:extLst>
                    <a:ext uri="{FF2B5EF4-FFF2-40B4-BE49-F238E27FC236}">
                      <a16:creationId xmlns:a16="http://schemas.microsoft.com/office/drawing/2014/main" id="{3561E8E1-4CE1-4620-9BBE-7466F94FA233}"/>
                    </a:ext>
                  </a:extLst>
                </p14:cNvPr>
                <p14:cNvContentPartPr/>
                <p14:nvPr/>
              </p14:nvContentPartPr>
              <p14:xfrm>
                <a:off x="6399262" y="2433404"/>
                <a:ext cx="219960" cy="68400"/>
              </p14:xfrm>
            </p:contentPart>
          </mc:Choice>
          <mc:Fallback xmlns="">
            <p:pic>
              <p:nvPicPr>
                <p:cNvPr id="21" name="筆跡 20">
                  <a:extLst>
                    <a:ext uri="{FF2B5EF4-FFF2-40B4-BE49-F238E27FC236}">
                      <a16:creationId xmlns:a16="http://schemas.microsoft.com/office/drawing/2014/main" id="{3561E8E1-4CE1-4620-9BBE-7466F94FA233}"/>
                    </a:ext>
                  </a:extLst>
                </p:cNvPr>
                <p:cNvPicPr/>
                <p:nvPr/>
              </p:nvPicPr>
              <p:blipFill>
                <a:blip r:embed="rId31"/>
                <a:stretch>
                  <a:fillRect/>
                </a:stretch>
              </p:blipFill>
              <p:spPr>
                <a:xfrm>
                  <a:off x="6390622" y="2424404"/>
                  <a:ext cx="2376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筆跡 21">
                  <a:extLst>
                    <a:ext uri="{FF2B5EF4-FFF2-40B4-BE49-F238E27FC236}">
                      <a16:creationId xmlns:a16="http://schemas.microsoft.com/office/drawing/2014/main" id="{2D908EE4-94DB-4A6D-A975-72324D8750AE}"/>
                    </a:ext>
                  </a:extLst>
                </p14:cNvPr>
                <p14:cNvContentPartPr/>
                <p14:nvPr/>
              </p14:nvContentPartPr>
              <p14:xfrm>
                <a:off x="6745942" y="2231084"/>
                <a:ext cx="152640" cy="301680"/>
              </p14:xfrm>
            </p:contentPart>
          </mc:Choice>
          <mc:Fallback xmlns="">
            <p:pic>
              <p:nvPicPr>
                <p:cNvPr id="22" name="筆跡 21">
                  <a:extLst>
                    <a:ext uri="{FF2B5EF4-FFF2-40B4-BE49-F238E27FC236}">
                      <a16:creationId xmlns:a16="http://schemas.microsoft.com/office/drawing/2014/main" id="{2D908EE4-94DB-4A6D-A975-72324D8750AE}"/>
                    </a:ext>
                  </a:extLst>
                </p:cNvPr>
                <p:cNvPicPr/>
                <p:nvPr/>
              </p:nvPicPr>
              <p:blipFill>
                <a:blip r:embed="rId33"/>
                <a:stretch>
                  <a:fillRect/>
                </a:stretch>
              </p:blipFill>
              <p:spPr>
                <a:xfrm>
                  <a:off x="6736942" y="2222084"/>
                  <a:ext cx="17028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筆跡 22">
                  <a:extLst>
                    <a:ext uri="{FF2B5EF4-FFF2-40B4-BE49-F238E27FC236}">
                      <a16:creationId xmlns:a16="http://schemas.microsoft.com/office/drawing/2014/main" id="{7CBED011-A3BC-49B7-A12D-809A4DDE15AD}"/>
                    </a:ext>
                  </a:extLst>
                </p14:cNvPr>
                <p14:cNvContentPartPr/>
                <p14:nvPr/>
              </p14:nvContentPartPr>
              <p14:xfrm>
                <a:off x="6952582" y="2240444"/>
                <a:ext cx="95040" cy="164880"/>
              </p14:xfrm>
            </p:contentPart>
          </mc:Choice>
          <mc:Fallback xmlns="">
            <p:pic>
              <p:nvPicPr>
                <p:cNvPr id="23" name="筆跡 22">
                  <a:extLst>
                    <a:ext uri="{FF2B5EF4-FFF2-40B4-BE49-F238E27FC236}">
                      <a16:creationId xmlns:a16="http://schemas.microsoft.com/office/drawing/2014/main" id="{7CBED011-A3BC-49B7-A12D-809A4DDE15AD}"/>
                    </a:ext>
                  </a:extLst>
                </p:cNvPr>
                <p:cNvPicPr/>
                <p:nvPr/>
              </p:nvPicPr>
              <p:blipFill>
                <a:blip r:embed="rId35"/>
                <a:stretch>
                  <a:fillRect/>
                </a:stretch>
              </p:blipFill>
              <p:spPr>
                <a:xfrm>
                  <a:off x="6943942" y="2231804"/>
                  <a:ext cx="1126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筆跡 23">
                  <a:extLst>
                    <a:ext uri="{FF2B5EF4-FFF2-40B4-BE49-F238E27FC236}">
                      <a16:creationId xmlns:a16="http://schemas.microsoft.com/office/drawing/2014/main" id="{D08FBFB5-21FD-45BA-AAFD-6BBCE52F1AE8}"/>
                    </a:ext>
                  </a:extLst>
                </p14:cNvPr>
                <p14:cNvContentPartPr/>
                <p14:nvPr/>
              </p14:nvContentPartPr>
              <p14:xfrm>
                <a:off x="6922342" y="2480564"/>
                <a:ext cx="143280" cy="23040"/>
              </p14:xfrm>
            </p:contentPart>
          </mc:Choice>
          <mc:Fallback xmlns="">
            <p:pic>
              <p:nvPicPr>
                <p:cNvPr id="24" name="筆跡 23">
                  <a:extLst>
                    <a:ext uri="{FF2B5EF4-FFF2-40B4-BE49-F238E27FC236}">
                      <a16:creationId xmlns:a16="http://schemas.microsoft.com/office/drawing/2014/main" id="{D08FBFB5-21FD-45BA-AAFD-6BBCE52F1AE8}"/>
                    </a:ext>
                  </a:extLst>
                </p:cNvPr>
                <p:cNvPicPr/>
                <p:nvPr/>
              </p:nvPicPr>
              <p:blipFill>
                <a:blip r:embed="rId37"/>
                <a:stretch>
                  <a:fillRect/>
                </a:stretch>
              </p:blipFill>
              <p:spPr>
                <a:xfrm>
                  <a:off x="6913342" y="2471564"/>
                  <a:ext cx="1609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筆跡 24">
                  <a:extLst>
                    <a:ext uri="{FF2B5EF4-FFF2-40B4-BE49-F238E27FC236}">
                      <a16:creationId xmlns:a16="http://schemas.microsoft.com/office/drawing/2014/main" id="{06537236-2481-4B60-BF35-B4B13FCD774C}"/>
                    </a:ext>
                  </a:extLst>
                </p14:cNvPr>
                <p14:cNvContentPartPr/>
                <p14:nvPr/>
              </p14:nvContentPartPr>
              <p14:xfrm>
                <a:off x="7107382" y="2293364"/>
                <a:ext cx="263880" cy="207360"/>
              </p14:xfrm>
            </p:contentPart>
          </mc:Choice>
          <mc:Fallback xmlns="">
            <p:pic>
              <p:nvPicPr>
                <p:cNvPr id="25" name="筆跡 24">
                  <a:extLst>
                    <a:ext uri="{FF2B5EF4-FFF2-40B4-BE49-F238E27FC236}">
                      <a16:creationId xmlns:a16="http://schemas.microsoft.com/office/drawing/2014/main" id="{06537236-2481-4B60-BF35-B4B13FCD774C}"/>
                    </a:ext>
                  </a:extLst>
                </p:cNvPr>
                <p:cNvPicPr/>
                <p:nvPr/>
              </p:nvPicPr>
              <p:blipFill>
                <a:blip r:embed="rId39"/>
                <a:stretch>
                  <a:fillRect/>
                </a:stretch>
              </p:blipFill>
              <p:spPr>
                <a:xfrm>
                  <a:off x="7098382" y="2284724"/>
                  <a:ext cx="2815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筆跡 25">
                  <a:extLst>
                    <a:ext uri="{FF2B5EF4-FFF2-40B4-BE49-F238E27FC236}">
                      <a16:creationId xmlns:a16="http://schemas.microsoft.com/office/drawing/2014/main" id="{AE856E54-0480-4ED4-8A47-6236540839B0}"/>
                    </a:ext>
                  </a:extLst>
                </p14:cNvPr>
                <p14:cNvContentPartPr/>
                <p14:nvPr/>
              </p14:nvContentPartPr>
              <p14:xfrm>
                <a:off x="7172182" y="2320004"/>
                <a:ext cx="115920" cy="336600"/>
              </p14:xfrm>
            </p:contentPart>
          </mc:Choice>
          <mc:Fallback xmlns="">
            <p:pic>
              <p:nvPicPr>
                <p:cNvPr id="26" name="筆跡 25">
                  <a:extLst>
                    <a:ext uri="{FF2B5EF4-FFF2-40B4-BE49-F238E27FC236}">
                      <a16:creationId xmlns:a16="http://schemas.microsoft.com/office/drawing/2014/main" id="{AE856E54-0480-4ED4-8A47-6236540839B0}"/>
                    </a:ext>
                  </a:extLst>
                </p:cNvPr>
                <p:cNvPicPr/>
                <p:nvPr/>
              </p:nvPicPr>
              <p:blipFill>
                <a:blip r:embed="rId41"/>
                <a:stretch>
                  <a:fillRect/>
                </a:stretch>
              </p:blipFill>
              <p:spPr>
                <a:xfrm>
                  <a:off x="7163542" y="2311004"/>
                  <a:ext cx="133560" cy="354240"/>
                </a:xfrm>
                <a:prstGeom prst="rect">
                  <a:avLst/>
                </a:prstGeom>
              </p:spPr>
            </p:pic>
          </mc:Fallback>
        </mc:AlternateContent>
      </p:grpSp>
      <p:grpSp>
        <p:nvGrpSpPr>
          <p:cNvPr id="34" name="群組 33">
            <a:extLst>
              <a:ext uri="{FF2B5EF4-FFF2-40B4-BE49-F238E27FC236}">
                <a16:creationId xmlns:a16="http://schemas.microsoft.com/office/drawing/2014/main" id="{61FF8C1C-12B8-476C-8C9D-C57C02FEEFDF}"/>
              </a:ext>
            </a:extLst>
          </p:cNvPr>
          <p:cNvGrpSpPr/>
          <p:nvPr/>
        </p:nvGrpSpPr>
        <p:grpSpPr>
          <a:xfrm>
            <a:off x="5332942" y="4170044"/>
            <a:ext cx="617400" cy="631440"/>
            <a:chOff x="5332942" y="4170044"/>
            <a:chExt cx="617400" cy="631440"/>
          </a:xfrm>
        </p:grpSpPr>
        <mc:AlternateContent xmlns:mc="http://schemas.openxmlformats.org/markup-compatibility/2006" xmlns:p14="http://schemas.microsoft.com/office/powerpoint/2010/main">
          <mc:Choice Requires="p14">
            <p:contentPart p14:bwMode="auto" r:id="rId42">
              <p14:nvContentPartPr>
                <p14:cNvPr id="28" name="筆跡 27">
                  <a:extLst>
                    <a:ext uri="{FF2B5EF4-FFF2-40B4-BE49-F238E27FC236}">
                      <a16:creationId xmlns:a16="http://schemas.microsoft.com/office/drawing/2014/main" id="{6F00ECA8-2B16-4C63-BCEB-37A42897E1D7}"/>
                    </a:ext>
                  </a:extLst>
                </p14:cNvPr>
                <p14:cNvContentPartPr/>
                <p14:nvPr/>
              </p14:nvContentPartPr>
              <p14:xfrm>
                <a:off x="5408182" y="4170044"/>
                <a:ext cx="22320" cy="297000"/>
              </p14:xfrm>
            </p:contentPart>
          </mc:Choice>
          <mc:Fallback xmlns="">
            <p:pic>
              <p:nvPicPr>
                <p:cNvPr id="28" name="筆跡 27">
                  <a:extLst>
                    <a:ext uri="{FF2B5EF4-FFF2-40B4-BE49-F238E27FC236}">
                      <a16:creationId xmlns:a16="http://schemas.microsoft.com/office/drawing/2014/main" id="{6F00ECA8-2B16-4C63-BCEB-37A42897E1D7}"/>
                    </a:ext>
                  </a:extLst>
                </p:cNvPr>
                <p:cNvPicPr/>
                <p:nvPr/>
              </p:nvPicPr>
              <p:blipFill>
                <a:blip r:embed="rId43"/>
                <a:stretch>
                  <a:fillRect/>
                </a:stretch>
              </p:blipFill>
              <p:spPr>
                <a:xfrm>
                  <a:off x="5399542" y="4161404"/>
                  <a:ext cx="3996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筆跡 28">
                  <a:extLst>
                    <a:ext uri="{FF2B5EF4-FFF2-40B4-BE49-F238E27FC236}">
                      <a16:creationId xmlns:a16="http://schemas.microsoft.com/office/drawing/2014/main" id="{594E28E5-9409-46A9-A3DC-0C5364F87E3F}"/>
                    </a:ext>
                  </a:extLst>
                </p14:cNvPr>
                <p14:cNvContentPartPr/>
                <p14:nvPr/>
              </p14:nvContentPartPr>
              <p14:xfrm>
                <a:off x="5332942" y="4170044"/>
                <a:ext cx="135360" cy="135720"/>
              </p14:xfrm>
            </p:contentPart>
          </mc:Choice>
          <mc:Fallback xmlns="">
            <p:pic>
              <p:nvPicPr>
                <p:cNvPr id="29" name="筆跡 28">
                  <a:extLst>
                    <a:ext uri="{FF2B5EF4-FFF2-40B4-BE49-F238E27FC236}">
                      <a16:creationId xmlns:a16="http://schemas.microsoft.com/office/drawing/2014/main" id="{594E28E5-9409-46A9-A3DC-0C5364F87E3F}"/>
                    </a:ext>
                  </a:extLst>
                </p:cNvPr>
                <p:cNvPicPr/>
                <p:nvPr/>
              </p:nvPicPr>
              <p:blipFill>
                <a:blip r:embed="rId45"/>
                <a:stretch>
                  <a:fillRect/>
                </a:stretch>
              </p:blipFill>
              <p:spPr>
                <a:xfrm>
                  <a:off x="5323942" y="4161404"/>
                  <a:ext cx="15300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筆跡 29">
                  <a:extLst>
                    <a:ext uri="{FF2B5EF4-FFF2-40B4-BE49-F238E27FC236}">
                      <a16:creationId xmlns:a16="http://schemas.microsoft.com/office/drawing/2014/main" id="{C61DC8AF-49F3-4A9D-9BFC-49B862D79542}"/>
                    </a:ext>
                  </a:extLst>
                </p14:cNvPr>
                <p14:cNvContentPartPr/>
                <p14:nvPr/>
              </p14:nvContentPartPr>
              <p14:xfrm>
                <a:off x="5457502" y="4638764"/>
                <a:ext cx="105480" cy="155160"/>
              </p14:xfrm>
            </p:contentPart>
          </mc:Choice>
          <mc:Fallback xmlns="">
            <p:pic>
              <p:nvPicPr>
                <p:cNvPr id="30" name="筆跡 29">
                  <a:extLst>
                    <a:ext uri="{FF2B5EF4-FFF2-40B4-BE49-F238E27FC236}">
                      <a16:creationId xmlns:a16="http://schemas.microsoft.com/office/drawing/2014/main" id="{C61DC8AF-49F3-4A9D-9BFC-49B862D79542}"/>
                    </a:ext>
                  </a:extLst>
                </p:cNvPr>
                <p:cNvPicPr/>
                <p:nvPr/>
              </p:nvPicPr>
              <p:blipFill>
                <a:blip r:embed="rId47"/>
                <a:stretch>
                  <a:fillRect/>
                </a:stretch>
              </p:blipFill>
              <p:spPr>
                <a:xfrm>
                  <a:off x="5448862" y="4630124"/>
                  <a:ext cx="1231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筆跡 30">
                  <a:extLst>
                    <a:ext uri="{FF2B5EF4-FFF2-40B4-BE49-F238E27FC236}">
                      <a16:creationId xmlns:a16="http://schemas.microsoft.com/office/drawing/2014/main" id="{EA3409D9-F8B5-40EE-8A13-596124AD7904}"/>
                    </a:ext>
                  </a:extLst>
                </p14:cNvPr>
                <p14:cNvContentPartPr/>
                <p14:nvPr/>
              </p14:nvContentPartPr>
              <p14:xfrm>
                <a:off x="5627782" y="4644164"/>
                <a:ext cx="61560" cy="150480"/>
              </p14:xfrm>
            </p:contentPart>
          </mc:Choice>
          <mc:Fallback xmlns="">
            <p:pic>
              <p:nvPicPr>
                <p:cNvPr id="31" name="筆跡 30">
                  <a:extLst>
                    <a:ext uri="{FF2B5EF4-FFF2-40B4-BE49-F238E27FC236}">
                      <a16:creationId xmlns:a16="http://schemas.microsoft.com/office/drawing/2014/main" id="{EA3409D9-F8B5-40EE-8A13-596124AD7904}"/>
                    </a:ext>
                  </a:extLst>
                </p:cNvPr>
                <p:cNvPicPr/>
                <p:nvPr/>
              </p:nvPicPr>
              <p:blipFill>
                <a:blip r:embed="rId49"/>
                <a:stretch>
                  <a:fillRect/>
                </a:stretch>
              </p:blipFill>
              <p:spPr>
                <a:xfrm>
                  <a:off x="5618782" y="4635524"/>
                  <a:ext cx="7920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2" name="筆跡 31">
                  <a:extLst>
                    <a:ext uri="{FF2B5EF4-FFF2-40B4-BE49-F238E27FC236}">
                      <a16:creationId xmlns:a16="http://schemas.microsoft.com/office/drawing/2014/main" id="{1771912C-E78F-4353-A59E-30BE143B7919}"/>
                    </a:ext>
                  </a:extLst>
                </p14:cNvPr>
                <p14:cNvContentPartPr/>
                <p14:nvPr/>
              </p14:nvContentPartPr>
              <p14:xfrm>
                <a:off x="5759902" y="4460924"/>
                <a:ext cx="131760" cy="340560"/>
              </p14:xfrm>
            </p:contentPart>
          </mc:Choice>
          <mc:Fallback xmlns="">
            <p:pic>
              <p:nvPicPr>
                <p:cNvPr id="32" name="筆跡 31">
                  <a:extLst>
                    <a:ext uri="{FF2B5EF4-FFF2-40B4-BE49-F238E27FC236}">
                      <a16:creationId xmlns:a16="http://schemas.microsoft.com/office/drawing/2014/main" id="{1771912C-E78F-4353-A59E-30BE143B7919}"/>
                    </a:ext>
                  </a:extLst>
                </p:cNvPr>
                <p:cNvPicPr/>
                <p:nvPr/>
              </p:nvPicPr>
              <p:blipFill>
                <a:blip r:embed="rId51"/>
                <a:stretch>
                  <a:fillRect/>
                </a:stretch>
              </p:blipFill>
              <p:spPr>
                <a:xfrm>
                  <a:off x="5751262" y="4452284"/>
                  <a:ext cx="14940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 name="筆跡 32">
                  <a:extLst>
                    <a:ext uri="{FF2B5EF4-FFF2-40B4-BE49-F238E27FC236}">
                      <a16:creationId xmlns:a16="http://schemas.microsoft.com/office/drawing/2014/main" id="{2F8B7F51-9957-41DE-841E-10FE1B48C5A1}"/>
                    </a:ext>
                  </a:extLst>
                </p14:cNvPr>
                <p14:cNvContentPartPr/>
                <p14:nvPr/>
              </p14:nvContentPartPr>
              <p14:xfrm>
                <a:off x="5715982" y="4527164"/>
                <a:ext cx="234360" cy="70200"/>
              </p14:xfrm>
            </p:contentPart>
          </mc:Choice>
          <mc:Fallback xmlns="">
            <p:pic>
              <p:nvPicPr>
                <p:cNvPr id="33" name="筆跡 32">
                  <a:extLst>
                    <a:ext uri="{FF2B5EF4-FFF2-40B4-BE49-F238E27FC236}">
                      <a16:creationId xmlns:a16="http://schemas.microsoft.com/office/drawing/2014/main" id="{2F8B7F51-9957-41DE-841E-10FE1B48C5A1}"/>
                    </a:ext>
                  </a:extLst>
                </p:cNvPr>
                <p:cNvPicPr/>
                <p:nvPr/>
              </p:nvPicPr>
              <p:blipFill>
                <a:blip r:embed="rId53"/>
                <a:stretch>
                  <a:fillRect/>
                </a:stretch>
              </p:blipFill>
              <p:spPr>
                <a:xfrm>
                  <a:off x="5706982" y="4518524"/>
                  <a:ext cx="252000" cy="87840"/>
                </a:xfrm>
                <a:prstGeom prst="rect">
                  <a:avLst/>
                </a:prstGeom>
              </p:spPr>
            </p:pic>
          </mc:Fallback>
        </mc:AlternateContent>
      </p:grpSp>
      <p:grpSp>
        <p:nvGrpSpPr>
          <p:cNvPr id="38" name="群組 37">
            <a:extLst>
              <a:ext uri="{FF2B5EF4-FFF2-40B4-BE49-F238E27FC236}">
                <a16:creationId xmlns:a16="http://schemas.microsoft.com/office/drawing/2014/main" id="{48A852EE-4684-4BA9-BC58-D535417BF23C}"/>
              </a:ext>
            </a:extLst>
          </p:cNvPr>
          <p:cNvGrpSpPr/>
          <p:nvPr/>
        </p:nvGrpSpPr>
        <p:grpSpPr>
          <a:xfrm>
            <a:off x="4262662" y="3454364"/>
            <a:ext cx="191520" cy="487080"/>
            <a:chOff x="4262662" y="3454364"/>
            <a:chExt cx="191520" cy="487080"/>
          </a:xfrm>
        </p:grpSpPr>
        <mc:AlternateContent xmlns:mc="http://schemas.openxmlformats.org/markup-compatibility/2006" xmlns:p14="http://schemas.microsoft.com/office/powerpoint/2010/main">
          <mc:Choice Requires="p14">
            <p:contentPart p14:bwMode="auto" r:id="rId54">
              <p14:nvContentPartPr>
                <p14:cNvPr id="35" name="筆跡 34">
                  <a:extLst>
                    <a:ext uri="{FF2B5EF4-FFF2-40B4-BE49-F238E27FC236}">
                      <a16:creationId xmlns:a16="http://schemas.microsoft.com/office/drawing/2014/main" id="{A22D055F-9F27-4CF4-B92A-CD16A1178B9B}"/>
                    </a:ext>
                  </a:extLst>
                </p14:cNvPr>
                <p14:cNvContentPartPr/>
                <p14:nvPr/>
              </p14:nvContentPartPr>
              <p14:xfrm>
                <a:off x="4274182" y="3454364"/>
                <a:ext cx="123120" cy="487080"/>
              </p14:xfrm>
            </p:contentPart>
          </mc:Choice>
          <mc:Fallback xmlns="">
            <p:pic>
              <p:nvPicPr>
                <p:cNvPr id="35" name="筆跡 34">
                  <a:extLst>
                    <a:ext uri="{FF2B5EF4-FFF2-40B4-BE49-F238E27FC236}">
                      <a16:creationId xmlns:a16="http://schemas.microsoft.com/office/drawing/2014/main" id="{A22D055F-9F27-4CF4-B92A-CD16A1178B9B}"/>
                    </a:ext>
                  </a:extLst>
                </p:cNvPr>
                <p:cNvPicPr/>
                <p:nvPr/>
              </p:nvPicPr>
              <p:blipFill>
                <a:blip r:embed="rId55"/>
                <a:stretch>
                  <a:fillRect/>
                </a:stretch>
              </p:blipFill>
              <p:spPr>
                <a:xfrm>
                  <a:off x="4265542" y="3445724"/>
                  <a:ext cx="140760" cy="504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筆跡 35">
                  <a:extLst>
                    <a:ext uri="{FF2B5EF4-FFF2-40B4-BE49-F238E27FC236}">
                      <a16:creationId xmlns:a16="http://schemas.microsoft.com/office/drawing/2014/main" id="{F3F2307E-ADE3-452A-B3F0-1AB62B938535}"/>
                    </a:ext>
                  </a:extLst>
                </p14:cNvPr>
                <p14:cNvContentPartPr/>
                <p14:nvPr/>
              </p14:nvContentPartPr>
              <p14:xfrm>
                <a:off x="4262662" y="3610604"/>
                <a:ext cx="191520" cy="85320"/>
              </p14:xfrm>
            </p:contentPart>
          </mc:Choice>
          <mc:Fallback xmlns="">
            <p:pic>
              <p:nvPicPr>
                <p:cNvPr id="36" name="筆跡 35">
                  <a:extLst>
                    <a:ext uri="{FF2B5EF4-FFF2-40B4-BE49-F238E27FC236}">
                      <a16:creationId xmlns:a16="http://schemas.microsoft.com/office/drawing/2014/main" id="{F3F2307E-ADE3-452A-B3F0-1AB62B938535}"/>
                    </a:ext>
                  </a:extLst>
                </p:cNvPr>
                <p:cNvPicPr/>
                <p:nvPr/>
              </p:nvPicPr>
              <p:blipFill>
                <a:blip r:embed="rId57"/>
                <a:stretch>
                  <a:fillRect/>
                </a:stretch>
              </p:blipFill>
              <p:spPr>
                <a:xfrm>
                  <a:off x="4254022" y="3601964"/>
                  <a:ext cx="209160" cy="102960"/>
                </a:xfrm>
                <a:prstGeom prst="rect">
                  <a:avLst/>
                </a:prstGeom>
              </p:spPr>
            </p:pic>
          </mc:Fallback>
        </mc:AlternateContent>
      </p:grpSp>
      <p:grpSp>
        <p:nvGrpSpPr>
          <p:cNvPr id="44" name="群組 43">
            <a:extLst>
              <a:ext uri="{FF2B5EF4-FFF2-40B4-BE49-F238E27FC236}">
                <a16:creationId xmlns:a16="http://schemas.microsoft.com/office/drawing/2014/main" id="{7AB5AEF1-E79D-4236-BEA9-8E888F5DCEFF}"/>
              </a:ext>
            </a:extLst>
          </p:cNvPr>
          <p:cNvGrpSpPr/>
          <p:nvPr/>
        </p:nvGrpSpPr>
        <p:grpSpPr>
          <a:xfrm>
            <a:off x="4633822" y="2501444"/>
            <a:ext cx="406440" cy="1611720"/>
            <a:chOff x="4633822" y="2501444"/>
            <a:chExt cx="406440" cy="1611720"/>
          </a:xfrm>
        </p:grpSpPr>
        <mc:AlternateContent xmlns:mc="http://schemas.openxmlformats.org/markup-compatibility/2006" xmlns:p14="http://schemas.microsoft.com/office/powerpoint/2010/main">
          <mc:Choice Requires="p14">
            <p:contentPart p14:bwMode="auto" r:id="rId58">
              <p14:nvContentPartPr>
                <p14:cNvPr id="37" name="筆跡 36">
                  <a:extLst>
                    <a:ext uri="{FF2B5EF4-FFF2-40B4-BE49-F238E27FC236}">
                      <a16:creationId xmlns:a16="http://schemas.microsoft.com/office/drawing/2014/main" id="{8C47AB6E-1C0E-45E2-AE14-DEA345819E80}"/>
                    </a:ext>
                  </a:extLst>
                </p14:cNvPr>
                <p14:cNvContentPartPr/>
                <p14:nvPr/>
              </p14:nvContentPartPr>
              <p14:xfrm>
                <a:off x="4633822" y="2903564"/>
                <a:ext cx="115200" cy="1209600"/>
              </p14:xfrm>
            </p:contentPart>
          </mc:Choice>
          <mc:Fallback xmlns="">
            <p:pic>
              <p:nvPicPr>
                <p:cNvPr id="37" name="筆跡 36">
                  <a:extLst>
                    <a:ext uri="{FF2B5EF4-FFF2-40B4-BE49-F238E27FC236}">
                      <a16:creationId xmlns:a16="http://schemas.microsoft.com/office/drawing/2014/main" id="{8C47AB6E-1C0E-45E2-AE14-DEA345819E80}"/>
                    </a:ext>
                  </a:extLst>
                </p:cNvPr>
                <p:cNvPicPr/>
                <p:nvPr/>
              </p:nvPicPr>
              <p:blipFill>
                <a:blip r:embed="rId59"/>
                <a:stretch>
                  <a:fillRect/>
                </a:stretch>
              </p:blipFill>
              <p:spPr>
                <a:xfrm>
                  <a:off x="4625182" y="2894564"/>
                  <a:ext cx="132840" cy="12272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9" name="筆跡 38">
                  <a:extLst>
                    <a:ext uri="{FF2B5EF4-FFF2-40B4-BE49-F238E27FC236}">
                      <a16:creationId xmlns:a16="http://schemas.microsoft.com/office/drawing/2014/main" id="{977F64F7-FF12-411F-B177-86024719414C}"/>
                    </a:ext>
                  </a:extLst>
                </p14:cNvPr>
                <p14:cNvContentPartPr/>
                <p14:nvPr/>
              </p14:nvContentPartPr>
              <p14:xfrm>
                <a:off x="4859182" y="2964404"/>
                <a:ext cx="181080" cy="33840"/>
              </p14:xfrm>
            </p:contentPart>
          </mc:Choice>
          <mc:Fallback xmlns="">
            <p:pic>
              <p:nvPicPr>
                <p:cNvPr id="39" name="筆跡 38">
                  <a:extLst>
                    <a:ext uri="{FF2B5EF4-FFF2-40B4-BE49-F238E27FC236}">
                      <a16:creationId xmlns:a16="http://schemas.microsoft.com/office/drawing/2014/main" id="{977F64F7-FF12-411F-B177-86024719414C}"/>
                    </a:ext>
                  </a:extLst>
                </p:cNvPr>
                <p:cNvPicPr/>
                <p:nvPr/>
              </p:nvPicPr>
              <p:blipFill>
                <a:blip r:embed="rId61"/>
                <a:stretch>
                  <a:fillRect/>
                </a:stretch>
              </p:blipFill>
              <p:spPr>
                <a:xfrm>
                  <a:off x="4850182" y="2955404"/>
                  <a:ext cx="19872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0" name="筆跡 39">
                  <a:extLst>
                    <a:ext uri="{FF2B5EF4-FFF2-40B4-BE49-F238E27FC236}">
                      <a16:creationId xmlns:a16="http://schemas.microsoft.com/office/drawing/2014/main" id="{CFDD7696-E12F-4D66-B3A3-82B562437F50}"/>
                    </a:ext>
                  </a:extLst>
                </p14:cNvPr>
                <p14:cNvContentPartPr/>
                <p14:nvPr/>
              </p14:nvContentPartPr>
              <p14:xfrm>
                <a:off x="4867822" y="3043604"/>
                <a:ext cx="159840" cy="176040"/>
              </p14:xfrm>
            </p:contentPart>
          </mc:Choice>
          <mc:Fallback xmlns="">
            <p:pic>
              <p:nvPicPr>
                <p:cNvPr id="40" name="筆跡 39">
                  <a:extLst>
                    <a:ext uri="{FF2B5EF4-FFF2-40B4-BE49-F238E27FC236}">
                      <a16:creationId xmlns:a16="http://schemas.microsoft.com/office/drawing/2014/main" id="{CFDD7696-E12F-4D66-B3A3-82B562437F50}"/>
                    </a:ext>
                  </a:extLst>
                </p:cNvPr>
                <p:cNvPicPr/>
                <p:nvPr/>
              </p:nvPicPr>
              <p:blipFill>
                <a:blip r:embed="rId63"/>
                <a:stretch>
                  <a:fillRect/>
                </a:stretch>
              </p:blipFill>
              <p:spPr>
                <a:xfrm>
                  <a:off x="4858822" y="3034964"/>
                  <a:ext cx="17748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1" name="筆跡 40">
                  <a:extLst>
                    <a:ext uri="{FF2B5EF4-FFF2-40B4-BE49-F238E27FC236}">
                      <a16:creationId xmlns:a16="http://schemas.microsoft.com/office/drawing/2014/main" id="{D5EBB218-4C42-4D44-B0E2-A0A5E47EEFEA}"/>
                    </a:ext>
                  </a:extLst>
                </p14:cNvPr>
                <p14:cNvContentPartPr/>
                <p14:nvPr/>
              </p14:nvContentPartPr>
              <p14:xfrm>
                <a:off x="4972582" y="3106244"/>
                <a:ext cx="2520" cy="198720"/>
              </p14:xfrm>
            </p:contentPart>
          </mc:Choice>
          <mc:Fallback xmlns="">
            <p:pic>
              <p:nvPicPr>
                <p:cNvPr id="41" name="筆跡 40">
                  <a:extLst>
                    <a:ext uri="{FF2B5EF4-FFF2-40B4-BE49-F238E27FC236}">
                      <a16:creationId xmlns:a16="http://schemas.microsoft.com/office/drawing/2014/main" id="{D5EBB218-4C42-4D44-B0E2-A0A5E47EEFEA}"/>
                    </a:ext>
                  </a:extLst>
                </p:cNvPr>
                <p:cNvPicPr/>
                <p:nvPr/>
              </p:nvPicPr>
              <p:blipFill>
                <a:blip r:embed="rId65"/>
                <a:stretch>
                  <a:fillRect/>
                </a:stretch>
              </p:blipFill>
              <p:spPr>
                <a:xfrm>
                  <a:off x="4963582" y="3097244"/>
                  <a:ext cx="2016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2" name="筆跡 41">
                  <a:extLst>
                    <a:ext uri="{FF2B5EF4-FFF2-40B4-BE49-F238E27FC236}">
                      <a16:creationId xmlns:a16="http://schemas.microsoft.com/office/drawing/2014/main" id="{D18E7682-62A5-40EB-BFB9-FFEF947579C4}"/>
                    </a:ext>
                  </a:extLst>
                </p14:cNvPr>
                <p14:cNvContentPartPr/>
                <p14:nvPr/>
              </p14:nvContentPartPr>
              <p14:xfrm>
                <a:off x="4959982" y="2501444"/>
                <a:ext cx="44280" cy="321480"/>
              </p14:xfrm>
            </p:contentPart>
          </mc:Choice>
          <mc:Fallback xmlns="">
            <p:pic>
              <p:nvPicPr>
                <p:cNvPr id="42" name="筆跡 41">
                  <a:extLst>
                    <a:ext uri="{FF2B5EF4-FFF2-40B4-BE49-F238E27FC236}">
                      <a16:creationId xmlns:a16="http://schemas.microsoft.com/office/drawing/2014/main" id="{D18E7682-62A5-40EB-BFB9-FFEF947579C4}"/>
                    </a:ext>
                  </a:extLst>
                </p:cNvPr>
                <p:cNvPicPr/>
                <p:nvPr/>
              </p:nvPicPr>
              <p:blipFill>
                <a:blip r:embed="rId67"/>
                <a:stretch>
                  <a:fillRect/>
                </a:stretch>
              </p:blipFill>
              <p:spPr>
                <a:xfrm>
                  <a:off x="4950982" y="2492444"/>
                  <a:ext cx="61920" cy="339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8">
            <p14:nvContentPartPr>
              <p14:cNvPr id="43" name="筆跡 42">
                <a:extLst>
                  <a:ext uri="{FF2B5EF4-FFF2-40B4-BE49-F238E27FC236}">
                    <a16:creationId xmlns:a16="http://schemas.microsoft.com/office/drawing/2014/main" id="{A442B85B-9E1A-4460-9581-680FEA51E331}"/>
                  </a:ext>
                </a:extLst>
              </p14:cNvPr>
              <p14:cNvContentPartPr/>
              <p14:nvPr/>
            </p14:nvContentPartPr>
            <p14:xfrm>
              <a:off x="5317822" y="3212084"/>
              <a:ext cx="49680" cy="102240"/>
            </p14:xfrm>
          </p:contentPart>
        </mc:Choice>
        <mc:Fallback xmlns="">
          <p:pic>
            <p:nvPicPr>
              <p:cNvPr id="43" name="筆跡 42">
                <a:extLst>
                  <a:ext uri="{FF2B5EF4-FFF2-40B4-BE49-F238E27FC236}">
                    <a16:creationId xmlns:a16="http://schemas.microsoft.com/office/drawing/2014/main" id="{A442B85B-9E1A-4460-9581-680FEA51E331}"/>
                  </a:ext>
                </a:extLst>
              </p:cNvPr>
              <p:cNvPicPr/>
              <p:nvPr/>
            </p:nvPicPr>
            <p:blipFill>
              <a:blip r:embed="rId69"/>
              <a:stretch>
                <a:fillRect/>
              </a:stretch>
            </p:blipFill>
            <p:spPr>
              <a:xfrm>
                <a:off x="5309182" y="3203084"/>
                <a:ext cx="67320" cy="119880"/>
              </a:xfrm>
              <a:prstGeom prst="rect">
                <a:avLst/>
              </a:prstGeom>
            </p:spPr>
          </p:pic>
        </mc:Fallback>
      </mc:AlternateContent>
      <p:grpSp>
        <p:nvGrpSpPr>
          <p:cNvPr id="47" name="群組 46">
            <a:extLst>
              <a:ext uri="{FF2B5EF4-FFF2-40B4-BE49-F238E27FC236}">
                <a16:creationId xmlns:a16="http://schemas.microsoft.com/office/drawing/2014/main" id="{73C7B96F-59E6-4993-B527-B99119EE8C8A}"/>
              </a:ext>
            </a:extLst>
          </p:cNvPr>
          <p:cNvGrpSpPr/>
          <p:nvPr/>
        </p:nvGrpSpPr>
        <p:grpSpPr>
          <a:xfrm>
            <a:off x="4884022" y="3731204"/>
            <a:ext cx="229320" cy="607320"/>
            <a:chOff x="4884022" y="3731204"/>
            <a:chExt cx="229320" cy="607320"/>
          </a:xfrm>
        </p:grpSpPr>
        <mc:AlternateContent xmlns:mc="http://schemas.openxmlformats.org/markup-compatibility/2006" xmlns:p14="http://schemas.microsoft.com/office/powerpoint/2010/main">
          <mc:Choice Requires="p14">
            <p:contentPart p14:bwMode="auto" r:id="rId70">
              <p14:nvContentPartPr>
                <p14:cNvPr id="45" name="筆跡 44">
                  <a:extLst>
                    <a:ext uri="{FF2B5EF4-FFF2-40B4-BE49-F238E27FC236}">
                      <a16:creationId xmlns:a16="http://schemas.microsoft.com/office/drawing/2014/main" id="{07A4442D-0A13-42BE-AA3B-26D1FD846CD6}"/>
                    </a:ext>
                  </a:extLst>
                </p14:cNvPr>
                <p14:cNvContentPartPr/>
                <p14:nvPr/>
              </p14:nvContentPartPr>
              <p14:xfrm>
                <a:off x="4884022" y="3731204"/>
                <a:ext cx="121320" cy="389880"/>
              </p14:xfrm>
            </p:contentPart>
          </mc:Choice>
          <mc:Fallback xmlns="">
            <p:pic>
              <p:nvPicPr>
                <p:cNvPr id="45" name="筆跡 44">
                  <a:extLst>
                    <a:ext uri="{FF2B5EF4-FFF2-40B4-BE49-F238E27FC236}">
                      <a16:creationId xmlns:a16="http://schemas.microsoft.com/office/drawing/2014/main" id="{07A4442D-0A13-42BE-AA3B-26D1FD846CD6}"/>
                    </a:ext>
                  </a:extLst>
                </p:cNvPr>
                <p:cNvPicPr/>
                <p:nvPr/>
              </p:nvPicPr>
              <p:blipFill>
                <a:blip r:embed="rId71"/>
                <a:stretch>
                  <a:fillRect/>
                </a:stretch>
              </p:blipFill>
              <p:spPr>
                <a:xfrm>
                  <a:off x="4875382" y="3722564"/>
                  <a:ext cx="13896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6" name="筆跡 45">
                  <a:extLst>
                    <a:ext uri="{FF2B5EF4-FFF2-40B4-BE49-F238E27FC236}">
                      <a16:creationId xmlns:a16="http://schemas.microsoft.com/office/drawing/2014/main" id="{23992224-0CFA-4E98-965E-F4072F6E7EFA}"/>
                    </a:ext>
                  </a:extLst>
                </p14:cNvPr>
                <p14:cNvContentPartPr/>
                <p14:nvPr/>
              </p14:nvContentPartPr>
              <p14:xfrm>
                <a:off x="5042782" y="4103804"/>
                <a:ext cx="70560" cy="234720"/>
              </p14:xfrm>
            </p:contentPart>
          </mc:Choice>
          <mc:Fallback xmlns="">
            <p:pic>
              <p:nvPicPr>
                <p:cNvPr id="46" name="筆跡 45">
                  <a:extLst>
                    <a:ext uri="{FF2B5EF4-FFF2-40B4-BE49-F238E27FC236}">
                      <a16:creationId xmlns:a16="http://schemas.microsoft.com/office/drawing/2014/main" id="{23992224-0CFA-4E98-965E-F4072F6E7EFA}"/>
                    </a:ext>
                  </a:extLst>
                </p:cNvPr>
                <p:cNvPicPr/>
                <p:nvPr/>
              </p:nvPicPr>
              <p:blipFill>
                <a:blip r:embed="rId73"/>
                <a:stretch>
                  <a:fillRect/>
                </a:stretch>
              </p:blipFill>
              <p:spPr>
                <a:xfrm>
                  <a:off x="5034142" y="4095164"/>
                  <a:ext cx="88200" cy="252360"/>
                </a:xfrm>
                <a:prstGeom prst="rect">
                  <a:avLst/>
                </a:prstGeom>
              </p:spPr>
            </p:pic>
          </mc:Fallback>
        </mc:AlternateContent>
      </p:grpSp>
      <p:grpSp>
        <p:nvGrpSpPr>
          <p:cNvPr id="52" name="群組 51">
            <a:extLst>
              <a:ext uri="{FF2B5EF4-FFF2-40B4-BE49-F238E27FC236}">
                <a16:creationId xmlns:a16="http://schemas.microsoft.com/office/drawing/2014/main" id="{6C9DA387-C90E-49CC-BB65-843FF6D6E4B3}"/>
              </a:ext>
            </a:extLst>
          </p:cNvPr>
          <p:cNvGrpSpPr/>
          <p:nvPr/>
        </p:nvGrpSpPr>
        <p:grpSpPr>
          <a:xfrm>
            <a:off x="6017302" y="4950524"/>
            <a:ext cx="388800" cy="684360"/>
            <a:chOff x="6017302" y="4950524"/>
            <a:chExt cx="388800" cy="684360"/>
          </a:xfrm>
        </p:grpSpPr>
        <mc:AlternateContent xmlns:mc="http://schemas.openxmlformats.org/markup-compatibility/2006" xmlns:p14="http://schemas.microsoft.com/office/powerpoint/2010/main">
          <mc:Choice Requires="p14">
            <p:contentPart p14:bwMode="auto" r:id="rId74">
              <p14:nvContentPartPr>
                <p14:cNvPr id="48" name="筆跡 47">
                  <a:extLst>
                    <a:ext uri="{FF2B5EF4-FFF2-40B4-BE49-F238E27FC236}">
                      <a16:creationId xmlns:a16="http://schemas.microsoft.com/office/drawing/2014/main" id="{52F3C2F8-870A-4FEE-A302-6ACE150AB22E}"/>
                    </a:ext>
                  </a:extLst>
                </p14:cNvPr>
                <p14:cNvContentPartPr/>
                <p14:nvPr/>
              </p14:nvContentPartPr>
              <p14:xfrm>
                <a:off x="6017302" y="5024684"/>
                <a:ext cx="133560" cy="219600"/>
              </p14:xfrm>
            </p:contentPart>
          </mc:Choice>
          <mc:Fallback xmlns="">
            <p:pic>
              <p:nvPicPr>
                <p:cNvPr id="48" name="筆跡 47">
                  <a:extLst>
                    <a:ext uri="{FF2B5EF4-FFF2-40B4-BE49-F238E27FC236}">
                      <a16:creationId xmlns:a16="http://schemas.microsoft.com/office/drawing/2014/main" id="{52F3C2F8-870A-4FEE-A302-6ACE150AB22E}"/>
                    </a:ext>
                  </a:extLst>
                </p:cNvPr>
                <p:cNvPicPr/>
                <p:nvPr/>
              </p:nvPicPr>
              <p:blipFill>
                <a:blip r:embed="rId75"/>
                <a:stretch>
                  <a:fillRect/>
                </a:stretch>
              </p:blipFill>
              <p:spPr>
                <a:xfrm>
                  <a:off x="6008662" y="5015684"/>
                  <a:ext cx="15120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9" name="筆跡 48">
                  <a:extLst>
                    <a:ext uri="{FF2B5EF4-FFF2-40B4-BE49-F238E27FC236}">
                      <a16:creationId xmlns:a16="http://schemas.microsoft.com/office/drawing/2014/main" id="{29C7EE70-C202-4BC1-8558-2F7E3428EED7}"/>
                    </a:ext>
                  </a:extLst>
                </p14:cNvPr>
                <p14:cNvContentPartPr/>
                <p14:nvPr/>
              </p14:nvContentPartPr>
              <p14:xfrm>
                <a:off x="6210262" y="5009204"/>
                <a:ext cx="102240" cy="197280"/>
              </p14:xfrm>
            </p:contentPart>
          </mc:Choice>
          <mc:Fallback xmlns="">
            <p:pic>
              <p:nvPicPr>
                <p:cNvPr id="49" name="筆跡 48">
                  <a:extLst>
                    <a:ext uri="{FF2B5EF4-FFF2-40B4-BE49-F238E27FC236}">
                      <a16:creationId xmlns:a16="http://schemas.microsoft.com/office/drawing/2014/main" id="{29C7EE70-C202-4BC1-8558-2F7E3428EED7}"/>
                    </a:ext>
                  </a:extLst>
                </p:cNvPr>
                <p:cNvPicPr/>
                <p:nvPr/>
              </p:nvPicPr>
              <p:blipFill>
                <a:blip r:embed="rId77"/>
                <a:stretch>
                  <a:fillRect/>
                </a:stretch>
              </p:blipFill>
              <p:spPr>
                <a:xfrm>
                  <a:off x="6201622" y="5000204"/>
                  <a:ext cx="11988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0" name="筆跡 49">
                  <a:extLst>
                    <a:ext uri="{FF2B5EF4-FFF2-40B4-BE49-F238E27FC236}">
                      <a16:creationId xmlns:a16="http://schemas.microsoft.com/office/drawing/2014/main" id="{9465441F-5522-4530-875F-31E7D19CF760}"/>
                    </a:ext>
                  </a:extLst>
                </p14:cNvPr>
                <p14:cNvContentPartPr/>
                <p14:nvPr/>
              </p14:nvContentPartPr>
              <p14:xfrm>
                <a:off x="6176782" y="4950524"/>
                <a:ext cx="176760" cy="684360"/>
              </p14:xfrm>
            </p:contentPart>
          </mc:Choice>
          <mc:Fallback xmlns="">
            <p:pic>
              <p:nvPicPr>
                <p:cNvPr id="50" name="筆跡 49">
                  <a:extLst>
                    <a:ext uri="{FF2B5EF4-FFF2-40B4-BE49-F238E27FC236}">
                      <a16:creationId xmlns:a16="http://schemas.microsoft.com/office/drawing/2014/main" id="{9465441F-5522-4530-875F-31E7D19CF760}"/>
                    </a:ext>
                  </a:extLst>
                </p:cNvPr>
                <p:cNvPicPr/>
                <p:nvPr/>
              </p:nvPicPr>
              <p:blipFill>
                <a:blip r:embed="rId79"/>
                <a:stretch>
                  <a:fillRect/>
                </a:stretch>
              </p:blipFill>
              <p:spPr>
                <a:xfrm>
                  <a:off x="6168142" y="4941884"/>
                  <a:ext cx="194400" cy="702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筆跡 50">
                  <a:extLst>
                    <a:ext uri="{FF2B5EF4-FFF2-40B4-BE49-F238E27FC236}">
                      <a16:creationId xmlns:a16="http://schemas.microsoft.com/office/drawing/2014/main" id="{0F91D9B5-8616-4C42-A32D-E444F59BAD8E}"/>
                    </a:ext>
                  </a:extLst>
                </p14:cNvPr>
                <p14:cNvContentPartPr/>
                <p14:nvPr/>
              </p14:nvContentPartPr>
              <p14:xfrm>
                <a:off x="6393142" y="5236004"/>
                <a:ext cx="12960" cy="30960"/>
              </p14:xfrm>
            </p:contentPart>
          </mc:Choice>
          <mc:Fallback xmlns="">
            <p:pic>
              <p:nvPicPr>
                <p:cNvPr id="51" name="筆跡 50">
                  <a:extLst>
                    <a:ext uri="{FF2B5EF4-FFF2-40B4-BE49-F238E27FC236}">
                      <a16:creationId xmlns:a16="http://schemas.microsoft.com/office/drawing/2014/main" id="{0F91D9B5-8616-4C42-A32D-E444F59BAD8E}"/>
                    </a:ext>
                  </a:extLst>
                </p:cNvPr>
                <p:cNvPicPr/>
                <p:nvPr/>
              </p:nvPicPr>
              <p:blipFill>
                <a:blip r:embed="rId81"/>
                <a:stretch>
                  <a:fillRect/>
                </a:stretch>
              </p:blipFill>
              <p:spPr>
                <a:xfrm>
                  <a:off x="6384142" y="5227004"/>
                  <a:ext cx="30600" cy="48600"/>
                </a:xfrm>
                <a:prstGeom prst="rect">
                  <a:avLst/>
                </a:prstGeom>
              </p:spPr>
            </p:pic>
          </mc:Fallback>
        </mc:AlternateContent>
      </p:grpSp>
    </p:spTree>
    <p:extLst>
      <p:ext uri="{BB962C8B-B14F-4D97-AF65-F5344CB8AC3E}">
        <p14:creationId xmlns:p14="http://schemas.microsoft.com/office/powerpoint/2010/main" val="164807040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5202EFE-7F5B-4283-B78C-BAE622793639}"/>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3A6F2254-5C75-4C75-AAAC-7A20A8BC4DCF}"/>
              </a:ext>
            </a:extLst>
          </p:cNvPr>
          <p:cNvSpPr>
            <a:spLocks noGrp="1"/>
          </p:cNvSpPr>
          <p:nvPr>
            <p:ph type="sldNum" sz="quarter" idx="12"/>
          </p:nvPr>
        </p:nvSpPr>
        <p:spPr/>
        <p:txBody>
          <a:bodyPr/>
          <a:lstStyle/>
          <a:p>
            <a:fld id="{8632C2C5-20A0-4062-ADB6-29D76B962CAE}" type="slidenum">
              <a:rPr lang="zh-TW" altLang="en-US" smtClean="0"/>
              <a:pPr/>
              <a:t>60</a:t>
            </a:fld>
            <a:endParaRPr lang="zh-TW" altLang="en-US"/>
          </a:p>
        </p:txBody>
      </p:sp>
      <p:pic>
        <p:nvPicPr>
          <p:cNvPr id="5" name="圖片 4">
            <a:extLst>
              <a:ext uri="{FF2B5EF4-FFF2-40B4-BE49-F238E27FC236}">
                <a16:creationId xmlns:a16="http://schemas.microsoft.com/office/drawing/2014/main" id="{26C8436A-8467-43F7-BFF9-121228E03727}"/>
              </a:ext>
            </a:extLst>
          </p:cNvPr>
          <p:cNvPicPr>
            <a:picLocks noChangeAspect="1"/>
          </p:cNvPicPr>
          <p:nvPr/>
        </p:nvPicPr>
        <p:blipFill>
          <a:blip r:embed="rId2"/>
          <a:stretch>
            <a:fillRect/>
          </a:stretch>
        </p:blipFill>
        <p:spPr>
          <a:xfrm>
            <a:off x="107504" y="2564904"/>
            <a:ext cx="3781425" cy="2305050"/>
          </a:xfrm>
          <a:prstGeom prst="rect">
            <a:avLst/>
          </a:prstGeom>
        </p:spPr>
      </p:pic>
      <p:pic>
        <p:nvPicPr>
          <p:cNvPr id="6" name="圖片 5">
            <a:extLst>
              <a:ext uri="{FF2B5EF4-FFF2-40B4-BE49-F238E27FC236}">
                <a16:creationId xmlns:a16="http://schemas.microsoft.com/office/drawing/2014/main" id="{538D739B-27C9-4CA3-8C1D-93BDDDBC8D95}"/>
              </a:ext>
            </a:extLst>
          </p:cNvPr>
          <p:cNvPicPr>
            <a:picLocks noChangeAspect="1"/>
          </p:cNvPicPr>
          <p:nvPr/>
        </p:nvPicPr>
        <p:blipFill>
          <a:blip r:embed="rId3"/>
          <a:stretch>
            <a:fillRect/>
          </a:stretch>
        </p:blipFill>
        <p:spPr>
          <a:xfrm>
            <a:off x="4300358" y="2132856"/>
            <a:ext cx="4535253" cy="3816424"/>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筆跡 2">
                <a:extLst>
                  <a:ext uri="{FF2B5EF4-FFF2-40B4-BE49-F238E27FC236}">
                    <a16:creationId xmlns:a16="http://schemas.microsoft.com/office/drawing/2014/main" id="{10D1D52A-3C57-4277-A7B2-724371D77484}"/>
                  </a:ext>
                </a:extLst>
              </p14:cNvPr>
              <p14:cNvContentPartPr/>
              <p14:nvPr/>
            </p14:nvContentPartPr>
            <p14:xfrm>
              <a:off x="3562405" y="1532040"/>
              <a:ext cx="5760" cy="5760"/>
            </p14:xfrm>
          </p:contentPart>
        </mc:Choice>
        <mc:Fallback xmlns="">
          <p:pic>
            <p:nvPicPr>
              <p:cNvPr id="3" name="筆跡 2">
                <a:extLst>
                  <a:ext uri="{FF2B5EF4-FFF2-40B4-BE49-F238E27FC236}">
                    <a16:creationId xmlns:a16="http://schemas.microsoft.com/office/drawing/2014/main" id="{10D1D52A-3C57-4277-A7B2-724371D77484}"/>
                  </a:ext>
                </a:extLst>
              </p:cNvPr>
              <p:cNvPicPr/>
              <p:nvPr/>
            </p:nvPicPr>
            <p:blipFill>
              <a:blip r:embed="rId5"/>
              <a:stretch>
                <a:fillRect/>
              </a:stretch>
            </p:blipFill>
            <p:spPr>
              <a:xfrm>
                <a:off x="3553765" y="1523400"/>
                <a:ext cx="23400" cy="23400"/>
              </a:xfrm>
              <a:prstGeom prst="rect">
                <a:avLst/>
              </a:prstGeom>
            </p:spPr>
          </p:pic>
        </mc:Fallback>
      </mc:AlternateContent>
      <p:grpSp>
        <p:nvGrpSpPr>
          <p:cNvPr id="9" name="群組 8">
            <a:extLst>
              <a:ext uri="{FF2B5EF4-FFF2-40B4-BE49-F238E27FC236}">
                <a16:creationId xmlns:a16="http://schemas.microsoft.com/office/drawing/2014/main" id="{E4EF3908-1419-45BA-B007-E2CA3624897F}"/>
              </a:ext>
            </a:extLst>
          </p:cNvPr>
          <p:cNvGrpSpPr/>
          <p:nvPr/>
        </p:nvGrpSpPr>
        <p:grpSpPr>
          <a:xfrm>
            <a:off x="5163685" y="2381640"/>
            <a:ext cx="278280" cy="43920"/>
            <a:chOff x="5163685" y="2381640"/>
            <a:chExt cx="278280" cy="43920"/>
          </a:xfrm>
        </p:grpSpPr>
        <mc:AlternateContent xmlns:mc="http://schemas.openxmlformats.org/markup-compatibility/2006" xmlns:p14="http://schemas.microsoft.com/office/powerpoint/2010/main">
          <mc:Choice Requires="p14">
            <p:contentPart p14:bwMode="auto" r:id="rId6">
              <p14:nvContentPartPr>
                <p14:cNvPr id="7" name="筆跡 6">
                  <a:extLst>
                    <a:ext uri="{FF2B5EF4-FFF2-40B4-BE49-F238E27FC236}">
                      <a16:creationId xmlns:a16="http://schemas.microsoft.com/office/drawing/2014/main" id="{7E790852-8B3D-48A9-989D-CDD2520D2C9D}"/>
                    </a:ext>
                  </a:extLst>
                </p14:cNvPr>
                <p14:cNvContentPartPr/>
                <p14:nvPr/>
              </p14:nvContentPartPr>
              <p14:xfrm>
                <a:off x="5163685" y="2381640"/>
                <a:ext cx="278280" cy="14760"/>
              </p14:xfrm>
            </p:contentPart>
          </mc:Choice>
          <mc:Fallback xmlns="">
            <p:pic>
              <p:nvPicPr>
                <p:cNvPr id="7" name="筆跡 6">
                  <a:extLst>
                    <a:ext uri="{FF2B5EF4-FFF2-40B4-BE49-F238E27FC236}">
                      <a16:creationId xmlns:a16="http://schemas.microsoft.com/office/drawing/2014/main" id="{7E790852-8B3D-48A9-989D-CDD2520D2C9D}"/>
                    </a:ext>
                  </a:extLst>
                </p:cNvPr>
                <p:cNvPicPr/>
                <p:nvPr/>
              </p:nvPicPr>
              <p:blipFill>
                <a:blip r:embed="rId7"/>
                <a:stretch>
                  <a:fillRect/>
                </a:stretch>
              </p:blipFill>
              <p:spPr>
                <a:xfrm>
                  <a:off x="5154685" y="2373000"/>
                  <a:ext cx="29592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筆跡 7">
                  <a:extLst>
                    <a:ext uri="{FF2B5EF4-FFF2-40B4-BE49-F238E27FC236}">
                      <a16:creationId xmlns:a16="http://schemas.microsoft.com/office/drawing/2014/main" id="{478993ED-DE1A-4162-BF45-5AA7A7B51DEA}"/>
                    </a:ext>
                  </a:extLst>
                </p14:cNvPr>
                <p14:cNvContentPartPr/>
                <p14:nvPr/>
              </p14:nvContentPartPr>
              <p14:xfrm>
                <a:off x="5292925" y="2400000"/>
                <a:ext cx="360" cy="25560"/>
              </p14:xfrm>
            </p:contentPart>
          </mc:Choice>
          <mc:Fallback xmlns="">
            <p:pic>
              <p:nvPicPr>
                <p:cNvPr id="8" name="筆跡 7">
                  <a:extLst>
                    <a:ext uri="{FF2B5EF4-FFF2-40B4-BE49-F238E27FC236}">
                      <a16:creationId xmlns:a16="http://schemas.microsoft.com/office/drawing/2014/main" id="{478993ED-DE1A-4162-BF45-5AA7A7B51DEA}"/>
                    </a:ext>
                  </a:extLst>
                </p:cNvPr>
                <p:cNvPicPr/>
                <p:nvPr/>
              </p:nvPicPr>
              <p:blipFill>
                <a:blip r:embed="rId9"/>
                <a:stretch>
                  <a:fillRect/>
                </a:stretch>
              </p:blipFill>
              <p:spPr>
                <a:xfrm>
                  <a:off x="5283925" y="2391000"/>
                  <a:ext cx="18000" cy="43200"/>
                </a:xfrm>
                <a:prstGeom prst="rect">
                  <a:avLst/>
                </a:prstGeom>
              </p:spPr>
            </p:pic>
          </mc:Fallback>
        </mc:AlternateContent>
      </p:grpSp>
      <p:grpSp>
        <p:nvGrpSpPr>
          <p:cNvPr id="15" name="群組 14">
            <a:extLst>
              <a:ext uri="{FF2B5EF4-FFF2-40B4-BE49-F238E27FC236}">
                <a16:creationId xmlns:a16="http://schemas.microsoft.com/office/drawing/2014/main" id="{3F0C2E6E-82BF-44AB-8ABB-30E49CCDE528}"/>
              </a:ext>
            </a:extLst>
          </p:cNvPr>
          <p:cNvGrpSpPr/>
          <p:nvPr/>
        </p:nvGrpSpPr>
        <p:grpSpPr>
          <a:xfrm>
            <a:off x="5299765" y="2519520"/>
            <a:ext cx="5760" cy="149040"/>
            <a:chOff x="5299765" y="2519520"/>
            <a:chExt cx="5760" cy="149040"/>
          </a:xfrm>
        </p:grpSpPr>
        <mc:AlternateContent xmlns:mc="http://schemas.openxmlformats.org/markup-compatibility/2006" xmlns:p14="http://schemas.microsoft.com/office/powerpoint/2010/main">
          <mc:Choice Requires="p14">
            <p:contentPart p14:bwMode="auto" r:id="rId10">
              <p14:nvContentPartPr>
                <p14:cNvPr id="10" name="筆跡 9">
                  <a:extLst>
                    <a:ext uri="{FF2B5EF4-FFF2-40B4-BE49-F238E27FC236}">
                      <a16:creationId xmlns:a16="http://schemas.microsoft.com/office/drawing/2014/main" id="{AA703F1F-82B6-4F2E-BBAE-9A628B14C1EE}"/>
                    </a:ext>
                  </a:extLst>
                </p14:cNvPr>
                <p14:cNvContentPartPr/>
                <p14:nvPr/>
              </p14:nvContentPartPr>
              <p14:xfrm>
                <a:off x="5299765" y="2519520"/>
                <a:ext cx="2160" cy="29520"/>
              </p14:xfrm>
            </p:contentPart>
          </mc:Choice>
          <mc:Fallback xmlns="">
            <p:pic>
              <p:nvPicPr>
                <p:cNvPr id="10" name="筆跡 9">
                  <a:extLst>
                    <a:ext uri="{FF2B5EF4-FFF2-40B4-BE49-F238E27FC236}">
                      <a16:creationId xmlns:a16="http://schemas.microsoft.com/office/drawing/2014/main" id="{AA703F1F-82B6-4F2E-BBAE-9A628B14C1EE}"/>
                    </a:ext>
                  </a:extLst>
                </p:cNvPr>
                <p:cNvPicPr/>
                <p:nvPr/>
              </p:nvPicPr>
              <p:blipFill>
                <a:blip r:embed="rId11"/>
                <a:stretch>
                  <a:fillRect/>
                </a:stretch>
              </p:blipFill>
              <p:spPr>
                <a:xfrm>
                  <a:off x="5291125" y="2510520"/>
                  <a:ext cx="1980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筆跡 10">
                  <a:extLst>
                    <a:ext uri="{FF2B5EF4-FFF2-40B4-BE49-F238E27FC236}">
                      <a16:creationId xmlns:a16="http://schemas.microsoft.com/office/drawing/2014/main" id="{E623B7EB-3A0E-4EEB-AE7D-72AD0417735B}"/>
                    </a:ext>
                  </a:extLst>
                </p14:cNvPr>
                <p14:cNvContentPartPr/>
                <p14:nvPr/>
              </p14:nvContentPartPr>
              <p14:xfrm>
                <a:off x="5299765" y="2519520"/>
                <a:ext cx="5760" cy="149040"/>
              </p14:xfrm>
            </p:contentPart>
          </mc:Choice>
          <mc:Fallback xmlns="">
            <p:pic>
              <p:nvPicPr>
                <p:cNvPr id="11" name="筆跡 10">
                  <a:extLst>
                    <a:ext uri="{FF2B5EF4-FFF2-40B4-BE49-F238E27FC236}">
                      <a16:creationId xmlns:a16="http://schemas.microsoft.com/office/drawing/2014/main" id="{E623B7EB-3A0E-4EEB-AE7D-72AD0417735B}"/>
                    </a:ext>
                  </a:extLst>
                </p:cNvPr>
                <p:cNvPicPr/>
                <p:nvPr/>
              </p:nvPicPr>
              <p:blipFill>
                <a:blip r:embed="rId13"/>
                <a:stretch>
                  <a:fillRect/>
                </a:stretch>
              </p:blipFill>
              <p:spPr>
                <a:xfrm>
                  <a:off x="5291125" y="2510520"/>
                  <a:ext cx="23400" cy="166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12" name="筆跡 11">
                <a:extLst>
                  <a:ext uri="{FF2B5EF4-FFF2-40B4-BE49-F238E27FC236}">
                    <a16:creationId xmlns:a16="http://schemas.microsoft.com/office/drawing/2014/main" id="{84F0DDBE-4981-4C15-A483-54C422C2FA3E}"/>
                  </a:ext>
                </a:extLst>
              </p14:cNvPr>
              <p14:cNvContentPartPr/>
              <p14:nvPr/>
            </p14:nvContentPartPr>
            <p14:xfrm>
              <a:off x="5315965" y="2756760"/>
              <a:ext cx="2160" cy="20160"/>
            </p14:xfrm>
          </p:contentPart>
        </mc:Choice>
        <mc:Fallback xmlns="">
          <p:pic>
            <p:nvPicPr>
              <p:cNvPr id="12" name="筆跡 11">
                <a:extLst>
                  <a:ext uri="{FF2B5EF4-FFF2-40B4-BE49-F238E27FC236}">
                    <a16:creationId xmlns:a16="http://schemas.microsoft.com/office/drawing/2014/main" id="{84F0DDBE-4981-4C15-A483-54C422C2FA3E}"/>
                  </a:ext>
                </a:extLst>
              </p:cNvPr>
              <p:cNvPicPr/>
              <p:nvPr/>
            </p:nvPicPr>
            <p:blipFill>
              <a:blip r:embed="rId15"/>
              <a:stretch>
                <a:fillRect/>
              </a:stretch>
            </p:blipFill>
            <p:spPr>
              <a:xfrm>
                <a:off x="5306965" y="2748120"/>
                <a:ext cx="198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筆跡 12">
                <a:extLst>
                  <a:ext uri="{FF2B5EF4-FFF2-40B4-BE49-F238E27FC236}">
                    <a16:creationId xmlns:a16="http://schemas.microsoft.com/office/drawing/2014/main" id="{817BCDB4-018A-463D-92A4-C976900C78CC}"/>
                  </a:ext>
                </a:extLst>
              </p14:cNvPr>
              <p14:cNvContentPartPr/>
              <p14:nvPr/>
            </p14:nvContentPartPr>
            <p14:xfrm>
              <a:off x="5322805" y="2900040"/>
              <a:ext cx="2160" cy="172440"/>
            </p14:xfrm>
          </p:contentPart>
        </mc:Choice>
        <mc:Fallback xmlns="">
          <p:pic>
            <p:nvPicPr>
              <p:cNvPr id="13" name="筆跡 12">
                <a:extLst>
                  <a:ext uri="{FF2B5EF4-FFF2-40B4-BE49-F238E27FC236}">
                    <a16:creationId xmlns:a16="http://schemas.microsoft.com/office/drawing/2014/main" id="{817BCDB4-018A-463D-92A4-C976900C78CC}"/>
                  </a:ext>
                </a:extLst>
              </p:cNvPr>
              <p:cNvPicPr/>
              <p:nvPr/>
            </p:nvPicPr>
            <p:blipFill>
              <a:blip r:embed="rId17"/>
              <a:stretch>
                <a:fillRect/>
              </a:stretch>
            </p:blipFill>
            <p:spPr>
              <a:xfrm>
                <a:off x="5314165" y="2891040"/>
                <a:ext cx="1980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筆跡 13">
                <a:extLst>
                  <a:ext uri="{FF2B5EF4-FFF2-40B4-BE49-F238E27FC236}">
                    <a16:creationId xmlns:a16="http://schemas.microsoft.com/office/drawing/2014/main" id="{5D564F1B-3BF1-486C-BF92-1791DFC4630C}"/>
                  </a:ext>
                </a:extLst>
              </p14:cNvPr>
              <p14:cNvContentPartPr/>
              <p14:nvPr/>
            </p14:nvContentPartPr>
            <p14:xfrm>
              <a:off x="5319205" y="3246000"/>
              <a:ext cx="360" cy="18360"/>
            </p14:xfrm>
          </p:contentPart>
        </mc:Choice>
        <mc:Fallback xmlns="">
          <p:pic>
            <p:nvPicPr>
              <p:cNvPr id="14" name="筆跡 13">
                <a:extLst>
                  <a:ext uri="{FF2B5EF4-FFF2-40B4-BE49-F238E27FC236}">
                    <a16:creationId xmlns:a16="http://schemas.microsoft.com/office/drawing/2014/main" id="{5D564F1B-3BF1-486C-BF92-1791DFC4630C}"/>
                  </a:ext>
                </a:extLst>
              </p:cNvPr>
              <p:cNvPicPr/>
              <p:nvPr/>
            </p:nvPicPr>
            <p:blipFill>
              <a:blip r:embed="rId19"/>
              <a:stretch>
                <a:fillRect/>
              </a:stretch>
            </p:blipFill>
            <p:spPr>
              <a:xfrm>
                <a:off x="5310565" y="3237000"/>
                <a:ext cx="18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筆跡 15">
                <a:extLst>
                  <a:ext uri="{FF2B5EF4-FFF2-40B4-BE49-F238E27FC236}">
                    <a16:creationId xmlns:a16="http://schemas.microsoft.com/office/drawing/2014/main" id="{9B0801A9-052D-4FDA-B377-CE58A5015EAE}"/>
                  </a:ext>
                </a:extLst>
              </p14:cNvPr>
              <p14:cNvContentPartPr/>
              <p14:nvPr/>
            </p14:nvContentPartPr>
            <p14:xfrm>
              <a:off x="5314165" y="3622560"/>
              <a:ext cx="360" cy="58320"/>
            </p14:xfrm>
          </p:contentPart>
        </mc:Choice>
        <mc:Fallback xmlns="">
          <p:pic>
            <p:nvPicPr>
              <p:cNvPr id="16" name="筆跡 15">
                <a:extLst>
                  <a:ext uri="{FF2B5EF4-FFF2-40B4-BE49-F238E27FC236}">
                    <a16:creationId xmlns:a16="http://schemas.microsoft.com/office/drawing/2014/main" id="{9B0801A9-052D-4FDA-B377-CE58A5015EAE}"/>
                  </a:ext>
                </a:extLst>
              </p:cNvPr>
              <p:cNvPicPr/>
              <p:nvPr/>
            </p:nvPicPr>
            <p:blipFill>
              <a:blip r:embed="rId21"/>
              <a:stretch>
                <a:fillRect/>
              </a:stretch>
            </p:blipFill>
            <p:spPr>
              <a:xfrm>
                <a:off x="5305165" y="3613920"/>
                <a:ext cx="1800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筆跡 16">
                <a:extLst>
                  <a:ext uri="{FF2B5EF4-FFF2-40B4-BE49-F238E27FC236}">
                    <a16:creationId xmlns:a16="http://schemas.microsoft.com/office/drawing/2014/main" id="{3A67FDA6-44A3-4FC7-9B8C-5E2580BA4D08}"/>
                  </a:ext>
                </a:extLst>
              </p14:cNvPr>
              <p14:cNvContentPartPr/>
              <p14:nvPr/>
            </p14:nvContentPartPr>
            <p14:xfrm>
              <a:off x="5305165" y="3845400"/>
              <a:ext cx="360" cy="360"/>
            </p14:xfrm>
          </p:contentPart>
        </mc:Choice>
        <mc:Fallback xmlns="">
          <p:pic>
            <p:nvPicPr>
              <p:cNvPr id="17" name="筆跡 16">
                <a:extLst>
                  <a:ext uri="{FF2B5EF4-FFF2-40B4-BE49-F238E27FC236}">
                    <a16:creationId xmlns:a16="http://schemas.microsoft.com/office/drawing/2014/main" id="{3A67FDA6-44A3-4FC7-9B8C-5E2580BA4D08}"/>
                  </a:ext>
                </a:extLst>
              </p:cNvPr>
              <p:cNvPicPr/>
              <p:nvPr/>
            </p:nvPicPr>
            <p:blipFill>
              <a:blip r:embed="rId23"/>
              <a:stretch>
                <a:fillRect/>
              </a:stretch>
            </p:blipFill>
            <p:spPr>
              <a:xfrm>
                <a:off x="5296525" y="3836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筆跡 17">
                <a:extLst>
                  <a:ext uri="{FF2B5EF4-FFF2-40B4-BE49-F238E27FC236}">
                    <a16:creationId xmlns:a16="http://schemas.microsoft.com/office/drawing/2014/main" id="{5A6E0948-3C6E-45EF-AB02-B5572CC20DD5}"/>
                  </a:ext>
                </a:extLst>
              </p14:cNvPr>
              <p14:cNvContentPartPr/>
              <p14:nvPr/>
            </p14:nvContentPartPr>
            <p14:xfrm>
              <a:off x="5303365" y="4142760"/>
              <a:ext cx="2160" cy="51120"/>
            </p14:xfrm>
          </p:contentPart>
        </mc:Choice>
        <mc:Fallback xmlns="">
          <p:pic>
            <p:nvPicPr>
              <p:cNvPr id="18" name="筆跡 17">
                <a:extLst>
                  <a:ext uri="{FF2B5EF4-FFF2-40B4-BE49-F238E27FC236}">
                    <a16:creationId xmlns:a16="http://schemas.microsoft.com/office/drawing/2014/main" id="{5A6E0948-3C6E-45EF-AB02-B5572CC20DD5}"/>
                  </a:ext>
                </a:extLst>
              </p:cNvPr>
              <p:cNvPicPr/>
              <p:nvPr/>
            </p:nvPicPr>
            <p:blipFill>
              <a:blip r:embed="rId25"/>
              <a:stretch>
                <a:fillRect/>
              </a:stretch>
            </p:blipFill>
            <p:spPr>
              <a:xfrm>
                <a:off x="5294725" y="4133760"/>
                <a:ext cx="198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筆跡 18">
                <a:extLst>
                  <a:ext uri="{FF2B5EF4-FFF2-40B4-BE49-F238E27FC236}">
                    <a16:creationId xmlns:a16="http://schemas.microsoft.com/office/drawing/2014/main" id="{82D7A142-C4B1-4CA9-8B2E-EB3408AE80E4}"/>
                  </a:ext>
                </a:extLst>
              </p14:cNvPr>
              <p14:cNvContentPartPr/>
              <p14:nvPr/>
            </p14:nvContentPartPr>
            <p14:xfrm>
              <a:off x="5303365" y="4398000"/>
              <a:ext cx="360" cy="54720"/>
            </p14:xfrm>
          </p:contentPart>
        </mc:Choice>
        <mc:Fallback xmlns="">
          <p:pic>
            <p:nvPicPr>
              <p:cNvPr id="19" name="筆跡 18">
                <a:extLst>
                  <a:ext uri="{FF2B5EF4-FFF2-40B4-BE49-F238E27FC236}">
                    <a16:creationId xmlns:a16="http://schemas.microsoft.com/office/drawing/2014/main" id="{82D7A142-C4B1-4CA9-8B2E-EB3408AE80E4}"/>
                  </a:ext>
                </a:extLst>
              </p:cNvPr>
              <p:cNvPicPr/>
              <p:nvPr/>
            </p:nvPicPr>
            <p:blipFill>
              <a:blip r:embed="rId27"/>
              <a:stretch>
                <a:fillRect/>
              </a:stretch>
            </p:blipFill>
            <p:spPr>
              <a:xfrm>
                <a:off x="5294725" y="4389360"/>
                <a:ext cx="1800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筆跡 19">
                <a:extLst>
                  <a:ext uri="{FF2B5EF4-FFF2-40B4-BE49-F238E27FC236}">
                    <a16:creationId xmlns:a16="http://schemas.microsoft.com/office/drawing/2014/main" id="{82DC4D63-74C4-451B-98C8-E56012882E11}"/>
                  </a:ext>
                </a:extLst>
              </p14:cNvPr>
              <p14:cNvContentPartPr/>
              <p14:nvPr/>
            </p14:nvContentPartPr>
            <p14:xfrm>
              <a:off x="5303365" y="4691760"/>
              <a:ext cx="360" cy="23760"/>
            </p14:xfrm>
          </p:contentPart>
        </mc:Choice>
        <mc:Fallback xmlns="">
          <p:pic>
            <p:nvPicPr>
              <p:cNvPr id="20" name="筆跡 19">
                <a:extLst>
                  <a:ext uri="{FF2B5EF4-FFF2-40B4-BE49-F238E27FC236}">
                    <a16:creationId xmlns:a16="http://schemas.microsoft.com/office/drawing/2014/main" id="{82DC4D63-74C4-451B-98C8-E56012882E11}"/>
                  </a:ext>
                </a:extLst>
              </p:cNvPr>
              <p:cNvPicPr/>
              <p:nvPr/>
            </p:nvPicPr>
            <p:blipFill>
              <a:blip r:embed="rId29"/>
              <a:stretch>
                <a:fillRect/>
              </a:stretch>
            </p:blipFill>
            <p:spPr>
              <a:xfrm>
                <a:off x="5294725" y="4682760"/>
                <a:ext cx="1800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筆跡 20">
                <a:extLst>
                  <a:ext uri="{FF2B5EF4-FFF2-40B4-BE49-F238E27FC236}">
                    <a16:creationId xmlns:a16="http://schemas.microsoft.com/office/drawing/2014/main" id="{758D4CA4-24D5-47EB-BCDE-285B69CA43B3}"/>
                  </a:ext>
                </a:extLst>
              </p14:cNvPr>
              <p14:cNvContentPartPr/>
              <p14:nvPr/>
            </p14:nvContentPartPr>
            <p14:xfrm>
              <a:off x="5303365" y="4899840"/>
              <a:ext cx="360" cy="225000"/>
            </p14:xfrm>
          </p:contentPart>
        </mc:Choice>
        <mc:Fallback xmlns="">
          <p:pic>
            <p:nvPicPr>
              <p:cNvPr id="21" name="筆跡 20">
                <a:extLst>
                  <a:ext uri="{FF2B5EF4-FFF2-40B4-BE49-F238E27FC236}">
                    <a16:creationId xmlns:a16="http://schemas.microsoft.com/office/drawing/2014/main" id="{758D4CA4-24D5-47EB-BCDE-285B69CA43B3}"/>
                  </a:ext>
                </a:extLst>
              </p:cNvPr>
              <p:cNvPicPr/>
              <p:nvPr/>
            </p:nvPicPr>
            <p:blipFill>
              <a:blip r:embed="rId31"/>
              <a:stretch>
                <a:fillRect/>
              </a:stretch>
            </p:blipFill>
            <p:spPr>
              <a:xfrm>
                <a:off x="5294725" y="4891200"/>
                <a:ext cx="1800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筆跡 21">
                <a:extLst>
                  <a:ext uri="{FF2B5EF4-FFF2-40B4-BE49-F238E27FC236}">
                    <a16:creationId xmlns:a16="http://schemas.microsoft.com/office/drawing/2014/main" id="{C3677B82-9FCD-4734-9F93-462921E747A9}"/>
                  </a:ext>
                </a:extLst>
              </p14:cNvPr>
              <p14:cNvContentPartPr/>
              <p14:nvPr/>
            </p14:nvContentPartPr>
            <p14:xfrm>
              <a:off x="5305165" y="5278560"/>
              <a:ext cx="360" cy="36720"/>
            </p14:xfrm>
          </p:contentPart>
        </mc:Choice>
        <mc:Fallback xmlns="">
          <p:pic>
            <p:nvPicPr>
              <p:cNvPr id="22" name="筆跡 21">
                <a:extLst>
                  <a:ext uri="{FF2B5EF4-FFF2-40B4-BE49-F238E27FC236}">
                    <a16:creationId xmlns:a16="http://schemas.microsoft.com/office/drawing/2014/main" id="{C3677B82-9FCD-4734-9F93-462921E747A9}"/>
                  </a:ext>
                </a:extLst>
              </p:cNvPr>
              <p:cNvPicPr/>
              <p:nvPr/>
            </p:nvPicPr>
            <p:blipFill>
              <a:blip r:embed="rId33"/>
              <a:stretch>
                <a:fillRect/>
              </a:stretch>
            </p:blipFill>
            <p:spPr>
              <a:xfrm>
                <a:off x="5296525" y="5269560"/>
                <a:ext cx="180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筆跡 22">
                <a:extLst>
                  <a:ext uri="{FF2B5EF4-FFF2-40B4-BE49-F238E27FC236}">
                    <a16:creationId xmlns:a16="http://schemas.microsoft.com/office/drawing/2014/main" id="{52D7FB88-B7E4-4E9A-871C-6E682E18760B}"/>
                  </a:ext>
                </a:extLst>
              </p14:cNvPr>
              <p14:cNvContentPartPr/>
              <p14:nvPr/>
            </p14:nvContentPartPr>
            <p14:xfrm>
              <a:off x="5296165" y="5414280"/>
              <a:ext cx="360" cy="85680"/>
            </p14:xfrm>
          </p:contentPart>
        </mc:Choice>
        <mc:Fallback xmlns="">
          <p:pic>
            <p:nvPicPr>
              <p:cNvPr id="23" name="筆跡 22">
                <a:extLst>
                  <a:ext uri="{FF2B5EF4-FFF2-40B4-BE49-F238E27FC236}">
                    <a16:creationId xmlns:a16="http://schemas.microsoft.com/office/drawing/2014/main" id="{52D7FB88-B7E4-4E9A-871C-6E682E18760B}"/>
                  </a:ext>
                </a:extLst>
              </p:cNvPr>
              <p:cNvPicPr/>
              <p:nvPr/>
            </p:nvPicPr>
            <p:blipFill>
              <a:blip r:embed="rId35"/>
              <a:stretch>
                <a:fillRect/>
              </a:stretch>
            </p:blipFill>
            <p:spPr>
              <a:xfrm>
                <a:off x="5287525" y="5405640"/>
                <a:ext cx="18000" cy="103320"/>
              </a:xfrm>
              <a:prstGeom prst="rect">
                <a:avLst/>
              </a:prstGeom>
            </p:spPr>
          </p:pic>
        </mc:Fallback>
      </mc:AlternateContent>
      <p:grpSp>
        <p:nvGrpSpPr>
          <p:cNvPr id="32" name="群組 31">
            <a:extLst>
              <a:ext uri="{FF2B5EF4-FFF2-40B4-BE49-F238E27FC236}">
                <a16:creationId xmlns:a16="http://schemas.microsoft.com/office/drawing/2014/main" id="{654C0C5C-B8AF-4DB2-AB18-7EEC23C3D44E}"/>
              </a:ext>
            </a:extLst>
          </p:cNvPr>
          <p:cNvGrpSpPr/>
          <p:nvPr/>
        </p:nvGrpSpPr>
        <p:grpSpPr>
          <a:xfrm>
            <a:off x="5236765" y="5590320"/>
            <a:ext cx="95040" cy="373680"/>
            <a:chOff x="5236765" y="5590320"/>
            <a:chExt cx="95040" cy="373680"/>
          </a:xfrm>
        </p:grpSpPr>
        <mc:AlternateContent xmlns:mc="http://schemas.openxmlformats.org/markup-compatibility/2006" xmlns:p14="http://schemas.microsoft.com/office/powerpoint/2010/main">
          <mc:Choice Requires="p14">
            <p:contentPart p14:bwMode="auto" r:id="rId36">
              <p14:nvContentPartPr>
                <p14:cNvPr id="24" name="筆跡 23">
                  <a:extLst>
                    <a:ext uri="{FF2B5EF4-FFF2-40B4-BE49-F238E27FC236}">
                      <a16:creationId xmlns:a16="http://schemas.microsoft.com/office/drawing/2014/main" id="{063FD756-2B3B-4770-9FE7-AF8DA088C7AA}"/>
                    </a:ext>
                  </a:extLst>
                </p14:cNvPr>
                <p14:cNvContentPartPr/>
                <p14:nvPr/>
              </p14:nvContentPartPr>
              <p14:xfrm>
                <a:off x="5287525" y="5590320"/>
                <a:ext cx="13680" cy="373680"/>
              </p14:xfrm>
            </p:contentPart>
          </mc:Choice>
          <mc:Fallback xmlns="">
            <p:pic>
              <p:nvPicPr>
                <p:cNvPr id="24" name="筆跡 23">
                  <a:extLst>
                    <a:ext uri="{FF2B5EF4-FFF2-40B4-BE49-F238E27FC236}">
                      <a16:creationId xmlns:a16="http://schemas.microsoft.com/office/drawing/2014/main" id="{063FD756-2B3B-4770-9FE7-AF8DA088C7AA}"/>
                    </a:ext>
                  </a:extLst>
                </p:cNvPr>
                <p:cNvPicPr/>
                <p:nvPr/>
              </p:nvPicPr>
              <p:blipFill>
                <a:blip r:embed="rId37"/>
                <a:stretch>
                  <a:fillRect/>
                </a:stretch>
              </p:blipFill>
              <p:spPr>
                <a:xfrm>
                  <a:off x="5278525" y="5581320"/>
                  <a:ext cx="3132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筆跡 24">
                  <a:extLst>
                    <a:ext uri="{FF2B5EF4-FFF2-40B4-BE49-F238E27FC236}">
                      <a16:creationId xmlns:a16="http://schemas.microsoft.com/office/drawing/2014/main" id="{4705B419-FB05-4E4B-B6CA-34FC8B25294E}"/>
                    </a:ext>
                  </a:extLst>
                </p14:cNvPr>
                <p14:cNvContentPartPr/>
                <p14:nvPr/>
              </p14:nvContentPartPr>
              <p14:xfrm>
                <a:off x="5236765" y="5620920"/>
                <a:ext cx="95040" cy="101520"/>
              </p14:xfrm>
            </p:contentPart>
          </mc:Choice>
          <mc:Fallback xmlns="">
            <p:pic>
              <p:nvPicPr>
                <p:cNvPr id="25" name="筆跡 24">
                  <a:extLst>
                    <a:ext uri="{FF2B5EF4-FFF2-40B4-BE49-F238E27FC236}">
                      <a16:creationId xmlns:a16="http://schemas.microsoft.com/office/drawing/2014/main" id="{4705B419-FB05-4E4B-B6CA-34FC8B25294E}"/>
                    </a:ext>
                  </a:extLst>
                </p:cNvPr>
                <p:cNvPicPr/>
                <p:nvPr/>
              </p:nvPicPr>
              <p:blipFill>
                <a:blip r:embed="rId39"/>
                <a:stretch>
                  <a:fillRect/>
                </a:stretch>
              </p:blipFill>
              <p:spPr>
                <a:xfrm>
                  <a:off x="5227765" y="5612280"/>
                  <a:ext cx="112680" cy="119160"/>
                </a:xfrm>
                <a:prstGeom prst="rect">
                  <a:avLst/>
                </a:prstGeom>
              </p:spPr>
            </p:pic>
          </mc:Fallback>
        </mc:AlternateContent>
      </p:grpSp>
      <p:grpSp>
        <p:nvGrpSpPr>
          <p:cNvPr id="35" name="群組 34">
            <a:extLst>
              <a:ext uri="{FF2B5EF4-FFF2-40B4-BE49-F238E27FC236}">
                <a16:creationId xmlns:a16="http://schemas.microsoft.com/office/drawing/2014/main" id="{5329E476-439E-4E76-AD3C-C67B8E84C6B2}"/>
              </a:ext>
            </a:extLst>
          </p:cNvPr>
          <p:cNvGrpSpPr/>
          <p:nvPr/>
        </p:nvGrpSpPr>
        <p:grpSpPr>
          <a:xfrm>
            <a:off x="5198965" y="6072000"/>
            <a:ext cx="198720" cy="353520"/>
            <a:chOff x="5198965" y="6072000"/>
            <a:chExt cx="198720" cy="353520"/>
          </a:xfrm>
        </p:grpSpPr>
        <mc:AlternateContent xmlns:mc="http://schemas.openxmlformats.org/markup-compatibility/2006" xmlns:p14="http://schemas.microsoft.com/office/powerpoint/2010/main">
          <mc:Choice Requires="p14">
            <p:contentPart p14:bwMode="auto" r:id="rId40">
              <p14:nvContentPartPr>
                <p14:cNvPr id="26" name="筆跡 25">
                  <a:extLst>
                    <a:ext uri="{FF2B5EF4-FFF2-40B4-BE49-F238E27FC236}">
                      <a16:creationId xmlns:a16="http://schemas.microsoft.com/office/drawing/2014/main" id="{ADD93A3A-4D73-4ABD-A538-DF5BC322850B}"/>
                    </a:ext>
                  </a:extLst>
                </p14:cNvPr>
                <p14:cNvContentPartPr/>
                <p14:nvPr/>
              </p14:nvContentPartPr>
              <p14:xfrm>
                <a:off x="5198965" y="6110160"/>
                <a:ext cx="117000" cy="190440"/>
              </p14:xfrm>
            </p:contentPart>
          </mc:Choice>
          <mc:Fallback xmlns="">
            <p:pic>
              <p:nvPicPr>
                <p:cNvPr id="26" name="筆跡 25">
                  <a:extLst>
                    <a:ext uri="{FF2B5EF4-FFF2-40B4-BE49-F238E27FC236}">
                      <a16:creationId xmlns:a16="http://schemas.microsoft.com/office/drawing/2014/main" id="{ADD93A3A-4D73-4ABD-A538-DF5BC322850B}"/>
                    </a:ext>
                  </a:extLst>
                </p:cNvPr>
                <p:cNvPicPr/>
                <p:nvPr/>
              </p:nvPicPr>
              <p:blipFill>
                <a:blip r:embed="rId41"/>
                <a:stretch>
                  <a:fillRect/>
                </a:stretch>
              </p:blipFill>
              <p:spPr>
                <a:xfrm>
                  <a:off x="5190325" y="6101160"/>
                  <a:ext cx="1346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筆跡 26">
                  <a:extLst>
                    <a:ext uri="{FF2B5EF4-FFF2-40B4-BE49-F238E27FC236}">
                      <a16:creationId xmlns:a16="http://schemas.microsoft.com/office/drawing/2014/main" id="{7D275358-FA4C-46D8-8529-8998AF8611CE}"/>
                    </a:ext>
                  </a:extLst>
                </p14:cNvPr>
                <p14:cNvContentPartPr/>
                <p14:nvPr/>
              </p14:nvContentPartPr>
              <p14:xfrm>
                <a:off x="5200765" y="6122760"/>
                <a:ext cx="93960" cy="186840"/>
              </p14:xfrm>
            </p:contentPart>
          </mc:Choice>
          <mc:Fallback xmlns="">
            <p:pic>
              <p:nvPicPr>
                <p:cNvPr id="27" name="筆跡 26">
                  <a:extLst>
                    <a:ext uri="{FF2B5EF4-FFF2-40B4-BE49-F238E27FC236}">
                      <a16:creationId xmlns:a16="http://schemas.microsoft.com/office/drawing/2014/main" id="{7D275358-FA4C-46D8-8529-8998AF8611CE}"/>
                    </a:ext>
                  </a:extLst>
                </p:cNvPr>
                <p:cNvPicPr/>
                <p:nvPr/>
              </p:nvPicPr>
              <p:blipFill>
                <a:blip r:embed="rId43"/>
                <a:stretch>
                  <a:fillRect/>
                </a:stretch>
              </p:blipFill>
              <p:spPr>
                <a:xfrm>
                  <a:off x="5192125" y="6113760"/>
                  <a:ext cx="1116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筆跡 27">
                  <a:extLst>
                    <a:ext uri="{FF2B5EF4-FFF2-40B4-BE49-F238E27FC236}">
                      <a16:creationId xmlns:a16="http://schemas.microsoft.com/office/drawing/2014/main" id="{29834C71-7FAC-4C18-96B7-A1D9BEEDBA2B}"/>
                    </a:ext>
                  </a:extLst>
                </p14:cNvPr>
                <p14:cNvContentPartPr/>
                <p14:nvPr/>
              </p14:nvContentPartPr>
              <p14:xfrm>
                <a:off x="5317405" y="6072000"/>
                <a:ext cx="48240" cy="110880"/>
              </p14:xfrm>
            </p:contentPart>
          </mc:Choice>
          <mc:Fallback xmlns="">
            <p:pic>
              <p:nvPicPr>
                <p:cNvPr id="28" name="筆跡 27">
                  <a:extLst>
                    <a:ext uri="{FF2B5EF4-FFF2-40B4-BE49-F238E27FC236}">
                      <a16:creationId xmlns:a16="http://schemas.microsoft.com/office/drawing/2014/main" id="{29834C71-7FAC-4C18-96B7-A1D9BEEDBA2B}"/>
                    </a:ext>
                  </a:extLst>
                </p:cNvPr>
                <p:cNvPicPr/>
                <p:nvPr/>
              </p:nvPicPr>
              <p:blipFill>
                <a:blip r:embed="rId45"/>
                <a:stretch>
                  <a:fillRect/>
                </a:stretch>
              </p:blipFill>
              <p:spPr>
                <a:xfrm>
                  <a:off x="5308765" y="6063360"/>
                  <a:ext cx="6588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筆跡 28">
                  <a:extLst>
                    <a:ext uri="{FF2B5EF4-FFF2-40B4-BE49-F238E27FC236}">
                      <a16:creationId xmlns:a16="http://schemas.microsoft.com/office/drawing/2014/main" id="{8DE787A9-4052-4A6A-A2AB-6407B2059BBD}"/>
                    </a:ext>
                  </a:extLst>
                </p14:cNvPr>
                <p14:cNvContentPartPr/>
                <p14:nvPr/>
              </p14:nvContentPartPr>
              <p14:xfrm>
                <a:off x="5321005" y="6101160"/>
                <a:ext cx="44640" cy="76320"/>
              </p14:xfrm>
            </p:contentPart>
          </mc:Choice>
          <mc:Fallback xmlns="">
            <p:pic>
              <p:nvPicPr>
                <p:cNvPr id="29" name="筆跡 28">
                  <a:extLst>
                    <a:ext uri="{FF2B5EF4-FFF2-40B4-BE49-F238E27FC236}">
                      <a16:creationId xmlns:a16="http://schemas.microsoft.com/office/drawing/2014/main" id="{8DE787A9-4052-4A6A-A2AB-6407B2059BBD}"/>
                    </a:ext>
                  </a:extLst>
                </p:cNvPr>
                <p:cNvPicPr/>
                <p:nvPr/>
              </p:nvPicPr>
              <p:blipFill>
                <a:blip r:embed="rId47"/>
                <a:stretch>
                  <a:fillRect/>
                </a:stretch>
              </p:blipFill>
              <p:spPr>
                <a:xfrm>
                  <a:off x="5312365" y="6092160"/>
                  <a:ext cx="6228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0" name="筆跡 29">
                  <a:extLst>
                    <a:ext uri="{FF2B5EF4-FFF2-40B4-BE49-F238E27FC236}">
                      <a16:creationId xmlns:a16="http://schemas.microsoft.com/office/drawing/2014/main" id="{34554D36-6222-427A-AA9A-288E1DA9FDB5}"/>
                    </a:ext>
                  </a:extLst>
                </p14:cNvPr>
                <p14:cNvContentPartPr/>
                <p14:nvPr/>
              </p14:nvContentPartPr>
              <p14:xfrm>
                <a:off x="5310565" y="6120960"/>
                <a:ext cx="87120" cy="29520"/>
              </p14:xfrm>
            </p:contentPart>
          </mc:Choice>
          <mc:Fallback xmlns="">
            <p:pic>
              <p:nvPicPr>
                <p:cNvPr id="30" name="筆跡 29">
                  <a:extLst>
                    <a:ext uri="{FF2B5EF4-FFF2-40B4-BE49-F238E27FC236}">
                      <a16:creationId xmlns:a16="http://schemas.microsoft.com/office/drawing/2014/main" id="{34554D36-6222-427A-AA9A-288E1DA9FDB5}"/>
                    </a:ext>
                  </a:extLst>
                </p:cNvPr>
                <p:cNvPicPr/>
                <p:nvPr/>
              </p:nvPicPr>
              <p:blipFill>
                <a:blip r:embed="rId49"/>
                <a:stretch>
                  <a:fillRect/>
                </a:stretch>
              </p:blipFill>
              <p:spPr>
                <a:xfrm>
                  <a:off x="5301565" y="6111960"/>
                  <a:ext cx="1047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筆跡 32">
                  <a:extLst>
                    <a:ext uri="{FF2B5EF4-FFF2-40B4-BE49-F238E27FC236}">
                      <a16:creationId xmlns:a16="http://schemas.microsoft.com/office/drawing/2014/main" id="{4BB45FFC-4C03-4CA4-8BAB-AE0EAB6879C3}"/>
                    </a:ext>
                  </a:extLst>
                </p14:cNvPr>
                <p14:cNvContentPartPr/>
                <p14:nvPr/>
              </p14:nvContentPartPr>
              <p14:xfrm>
                <a:off x="5260885" y="6354600"/>
                <a:ext cx="5760" cy="65520"/>
              </p14:xfrm>
            </p:contentPart>
          </mc:Choice>
          <mc:Fallback xmlns="">
            <p:pic>
              <p:nvPicPr>
                <p:cNvPr id="33" name="筆跡 32">
                  <a:extLst>
                    <a:ext uri="{FF2B5EF4-FFF2-40B4-BE49-F238E27FC236}">
                      <a16:creationId xmlns:a16="http://schemas.microsoft.com/office/drawing/2014/main" id="{4BB45FFC-4C03-4CA4-8BAB-AE0EAB6879C3}"/>
                    </a:ext>
                  </a:extLst>
                </p:cNvPr>
                <p:cNvPicPr/>
                <p:nvPr/>
              </p:nvPicPr>
              <p:blipFill>
                <a:blip r:embed="rId51"/>
                <a:stretch>
                  <a:fillRect/>
                </a:stretch>
              </p:blipFill>
              <p:spPr>
                <a:xfrm>
                  <a:off x="5252245" y="6345960"/>
                  <a:ext cx="234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筆跡 33">
                  <a:extLst>
                    <a:ext uri="{FF2B5EF4-FFF2-40B4-BE49-F238E27FC236}">
                      <a16:creationId xmlns:a16="http://schemas.microsoft.com/office/drawing/2014/main" id="{2BC9A1DB-4BEC-4A7B-B5B6-0270068F347D}"/>
                    </a:ext>
                  </a:extLst>
                </p14:cNvPr>
                <p14:cNvContentPartPr/>
                <p14:nvPr/>
              </p14:nvContentPartPr>
              <p14:xfrm>
                <a:off x="5305165" y="6349200"/>
                <a:ext cx="360" cy="76320"/>
              </p14:xfrm>
            </p:contentPart>
          </mc:Choice>
          <mc:Fallback xmlns="">
            <p:pic>
              <p:nvPicPr>
                <p:cNvPr id="34" name="筆跡 33">
                  <a:extLst>
                    <a:ext uri="{FF2B5EF4-FFF2-40B4-BE49-F238E27FC236}">
                      <a16:creationId xmlns:a16="http://schemas.microsoft.com/office/drawing/2014/main" id="{2BC9A1DB-4BEC-4A7B-B5B6-0270068F347D}"/>
                    </a:ext>
                  </a:extLst>
                </p:cNvPr>
                <p:cNvPicPr/>
                <p:nvPr/>
              </p:nvPicPr>
              <p:blipFill>
                <a:blip r:embed="rId53"/>
                <a:stretch>
                  <a:fillRect/>
                </a:stretch>
              </p:blipFill>
              <p:spPr>
                <a:xfrm>
                  <a:off x="5296525" y="6340560"/>
                  <a:ext cx="18000" cy="93960"/>
                </a:xfrm>
                <a:prstGeom prst="rect">
                  <a:avLst/>
                </a:prstGeom>
              </p:spPr>
            </p:pic>
          </mc:Fallback>
        </mc:AlternateContent>
      </p:grpSp>
      <p:grpSp>
        <p:nvGrpSpPr>
          <p:cNvPr id="39" name="群組 38">
            <a:extLst>
              <a:ext uri="{FF2B5EF4-FFF2-40B4-BE49-F238E27FC236}">
                <a16:creationId xmlns:a16="http://schemas.microsoft.com/office/drawing/2014/main" id="{D9791286-8359-4D67-A9EC-D0950ECBFDA9}"/>
              </a:ext>
            </a:extLst>
          </p:cNvPr>
          <p:cNvGrpSpPr/>
          <p:nvPr/>
        </p:nvGrpSpPr>
        <p:grpSpPr>
          <a:xfrm>
            <a:off x="5117605" y="6519480"/>
            <a:ext cx="322200" cy="177840"/>
            <a:chOff x="5117605" y="6519480"/>
            <a:chExt cx="322200" cy="177840"/>
          </a:xfrm>
        </p:grpSpPr>
        <mc:AlternateContent xmlns:mc="http://schemas.openxmlformats.org/markup-compatibility/2006" xmlns:p14="http://schemas.microsoft.com/office/powerpoint/2010/main">
          <mc:Choice Requires="p14">
            <p:contentPart p14:bwMode="auto" r:id="rId54">
              <p14:nvContentPartPr>
                <p14:cNvPr id="36" name="筆跡 35">
                  <a:extLst>
                    <a:ext uri="{FF2B5EF4-FFF2-40B4-BE49-F238E27FC236}">
                      <a16:creationId xmlns:a16="http://schemas.microsoft.com/office/drawing/2014/main" id="{51DD672F-EC4D-47A4-960B-E4E2DFDD7E23}"/>
                    </a:ext>
                  </a:extLst>
                </p14:cNvPr>
                <p14:cNvContentPartPr/>
                <p14:nvPr/>
              </p14:nvContentPartPr>
              <p14:xfrm>
                <a:off x="5117605" y="6526680"/>
                <a:ext cx="164880" cy="150840"/>
              </p14:xfrm>
            </p:contentPart>
          </mc:Choice>
          <mc:Fallback xmlns="">
            <p:pic>
              <p:nvPicPr>
                <p:cNvPr id="36" name="筆跡 35">
                  <a:extLst>
                    <a:ext uri="{FF2B5EF4-FFF2-40B4-BE49-F238E27FC236}">
                      <a16:creationId xmlns:a16="http://schemas.microsoft.com/office/drawing/2014/main" id="{51DD672F-EC4D-47A4-960B-E4E2DFDD7E23}"/>
                    </a:ext>
                  </a:extLst>
                </p:cNvPr>
                <p:cNvPicPr/>
                <p:nvPr/>
              </p:nvPicPr>
              <p:blipFill>
                <a:blip r:embed="rId55"/>
                <a:stretch>
                  <a:fillRect/>
                </a:stretch>
              </p:blipFill>
              <p:spPr>
                <a:xfrm>
                  <a:off x="5108965" y="6518040"/>
                  <a:ext cx="1825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7" name="筆跡 36">
                  <a:extLst>
                    <a:ext uri="{FF2B5EF4-FFF2-40B4-BE49-F238E27FC236}">
                      <a16:creationId xmlns:a16="http://schemas.microsoft.com/office/drawing/2014/main" id="{23702F2C-39A2-43F9-978D-B40FE7C773A8}"/>
                    </a:ext>
                  </a:extLst>
                </p14:cNvPr>
                <p14:cNvContentPartPr/>
                <p14:nvPr/>
              </p14:nvContentPartPr>
              <p14:xfrm>
                <a:off x="5285725" y="6593640"/>
                <a:ext cx="83520" cy="18360"/>
              </p14:xfrm>
            </p:contentPart>
          </mc:Choice>
          <mc:Fallback xmlns="">
            <p:pic>
              <p:nvPicPr>
                <p:cNvPr id="37" name="筆跡 36">
                  <a:extLst>
                    <a:ext uri="{FF2B5EF4-FFF2-40B4-BE49-F238E27FC236}">
                      <a16:creationId xmlns:a16="http://schemas.microsoft.com/office/drawing/2014/main" id="{23702F2C-39A2-43F9-978D-B40FE7C773A8}"/>
                    </a:ext>
                  </a:extLst>
                </p:cNvPr>
                <p:cNvPicPr/>
                <p:nvPr/>
              </p:nvPicPr>
              <p:blipFill>
                <a:blip r:embed="rId57"/>
                <a:stretch>
                  <a:fillRect/>
                </a:stretch>
              </p:blipFill>
              <p:spPr>
                <a:xfrm>
                  <a:off x="5277085" y="6585000"/>
                  <a:ext cx="1011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8" name="筆跡 37">
                  <a:extLst>
                    <a:ext uri="{FF2B5EF4-FFF2-40B4-BE49-F238E27FC236}">
                      <a16:creationId xmlns:a16="http://schemas.microsoft.com/office/drawing/2014/main" id="{62C89BCA-40BC-42D8-A722-8830977533C1}"/>
                    </a:ext>
                  </a:extLst>
                </p14:cNvPr>
                <p14:cNvContentPartPr/>
                <p14:nvPr/>
              </p14:nvContentPartPr>
              <p14:xfrm>
                <a:off x="5437645" y="6519480"/>
                <a:ext cx="2160" cy="177840"/>
              </p14:xfrm>
            </p:contentPart>
          </mc:Choice>
          <mc:Fallback xmlns="">
            <p:pic>
              <p:nvPicPr>
                <p:cNvPr id="38" name="筆跡 37">
                  <a:extLst>
                    <a:ext uri="{FF2B5EF4-FFF2-40B4-BE49-F238E27FC236}">
                      <a16:creationId xmlns:a16="http://schemas.microsoft.com/office/drawing/2014/main" id="{62C89BCA-40BC-42D8-A722-8830977533C1}"/>
                    </a:ext>
                  </a:extLst>
                </p:cNvPr>
                <p:cNvPicPr/>
                <p:nvPr/>
              </p:nvPicPr>
              <p:blipFill>
                <a:blip r:embed="rId59"/>
                <a:stretch>
                  <a:fillRect/>
                </a:stretch>
              </p:blipFill>
              <p:spPr>
                <a:xfrm>
                  <a:off x="5429005" y="6510840"/>
                  <a:ext cx="19800" cy="195480"/>
                </a:xfrm>
                <a:prstGeom prst="rect">
                  <a:avLst/>
                </a:prstGeom>
              </p:spPr>
            </p:pic>
          </mc:Fallback>
        </mc:AlternateContent>
      </p:grpSp>
      <p:grpSp>
        <p:nvGrpSpPr>
          <p:cNvPr id="49" name="群組 48">
            <a:extLst>
              <a:ext uri="{FF2B5EF4-FFF2-40B4-BE49-F238E27FC236}">
                <a16:creationId xmlns:a16="http://schemas.microsoft.com/office/drawing/2014/main" id="{1261A5AB-1CF3-47AE-BA72-DED3E16CFD28}"/>
              </a:ext>
            </a:extLst>
          </p:cNvPr>
          <p:cNvGrpSpPr/>
          <p:nvPr/>
        </p:nvGrpSpPr>
        <p:grpSpPr>
          <a:xfrm>
            <a:off x="5634565" y="5863560"/>
            <a:ext cx="881280" cy="468720"/>
            <a:chOff x="5634565" y="5863560"/>
            <a:chExt cx="881280" cy="468720"/>
          </a:xfrm>
        </p:grpSpPr>
        <mc:AlternateContent xmlns:mc="http://schemas.openxmlformats.org/markup-compatibility/2006" xmlns:p14="http://schemas.microsoft.com/office/powerpoint/2010/main">
          <mc:Choice Requires="p14">
            <p:contentPart p14:bwMode="auto" r:id="rId60">
              <p14:nvContentPartPr>
                <p14:cNvPr id="40" name="筆跡 39">
                  <a:extLst>
                    <a:ext uri="{FF2B5EF4-FFF2-40B4-BE49-F238E27FC236}">
                      <a16:creationId xmlns:a16="http://schemas.microsoft.com/office/drawing/2014/main" id="{332B9401-0DF8-4D71-9BB7-004D3F00188B}"/>
                    </a:ext>
                  </a:extLst>
                </p14:cNvPr>
                <p14:cNvContentPartPr/>
                <p14:nvPr/>
              </p14:nvContentPartPr>
              <p14:xfrm>
                <a:off x="5683885" y="5867160"/>
                <a:ext cx="178920" cy="170640"/>
              </p14:xfrm>
            </p:contentPart>
          </mc:Choice>
          <mc:Fallback xmlns="">
            <p:pic>
              <p:nvPicPr>
                <p:cNvPr id="40" name="筆跡 39">
                  <a:extLst>
                    <a:ext uri="{FF2B5EF4-FFF2-40B4-BE49-F238E27FC236}">
                      <a16:creationId xmlns:a16="http://schemas.microsoft.com/office/drawing/2014/main" id="{332B9401-0DF8-4D71-9BB7-004D3F00188B}"/>
                    </a:ext>
                  </a:extLst>
                </p:cNvPr>
                <p:cNvPicPr/>
                <p:nvPr/>
              </p:nvPicPr>
              <p:blipFill>
                <a:blip r:embed="rId61"/>
                <a:stretch>
                  <a:fillRect/>
                </a:stretch>
              </p:blipFill>
              <p:spPr>
                <a:xfrm>
                  <a:off x="5674885" y="5858520"/>
                  <a:ext cx="19656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1" name="筆跡 40">
                  <a:extLst>
                    <a:ext uri="{FF2B5EF4-FFF2-40B4-BE49-F238E27FC236}">
                      <a16:creationId xmlns:a16="http://schemas.microsoft.com/office/drawing/2014/main" id="{9E71E64B-A4FD-4BD5-8249-BCDCC64A9801}"/>
                    </a:ext>
                  </a:extLst>
                </p14:cNvPr>
                <p14:cNvContentPartPr/>
                <p14:nvPr/>
              </p14:nvContentPartPr>
              <p14:xfrm>
                <a:off x="5634565" y="5863560"/>
                <a:ext cx="95760" cy="84240"/>
              </p14:xfrm>
            </p:contentPart>
          </mc:Choice>
          <mc:Fallback xmlns="">
            <p:pic>
              <p:nvPicPr>
                <p:cNvPr id="41" name="筆跡 40">
                  <a:extLst>
                    <a:ext uri="{FF2B5EF4-FFF2-40B4-BE49-F238E27FC236}">
                      <a16:creationId xmlns:a16="http://schemas.microsoft.com/office/drawing/2014/main" id="{9E71E64B-A4FD-4BD5-8249-BCDCC64A9801}"/>
                    </a:ext>
                  </a:extLst>
                </p:cNvPr>
                <p:cNvPicPr/>
                <p:nvPr/>
              </p:nvPicPr>
              <p:blipFill>
                <a:blip r:embed="rId63"/>
                <a:stretch>
                  <a:fillRect/>
                </a:stretch>
              </p:blipFill>
              <p:spPr>
                <a:xfrm>
                  <a:off x="5625565" y="5854920"/>
                  <a:ext cx="11340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2" name="筆跡 41">
                  <a:extLst>
                    <a:ext uri="{FF2B5EF4-FFF2-40B4-BE49-F238E27FC236}">
                      <a16:creationId xmlns:a16="http://schemas.microsoft.com/office/drawing/2014/main" id="{7D612793-6701-4805-A46B-A27F0C8615CD}"/>
                    </a:ext>
                  </a:extLst>
                </p14:cNvPr>
                <p14:cNvContentPartPr/>
                <p14:nvPr/>
              </p14:nvContentPartPr>
              <p14:xfrm>
                <a:off x="5926165" y="6120960"/>
                <a:ext cx="104760" cy="143640"/>
              </p14:xfrm>
            </p:contentPart>
          </mc:Choice>
          <mc:Fallback xmlns="">
            <p:pic>
              <p:nvPicPr>
                <p:cNvPr id="42" name="筆跡 41">
                  <a:extLst>
                    <a:ext uri="{FF2B5EF4-FFF2-40B4-BE49-F238E27FC236}">
                      <a16:creationId xmlns:a16="http://schemas.microsoft.com/office/drawing/2014/main" id="{7D612793-6701-4805-A46B-A27F0C8615CD}"/>
                    </a:ext>
                  </a:extLst>
                </p:cNvPr>
                <p:cNvPicPr/>
                <p:nvPr/>
              </p:nvPicPr>
              <p:blipFill>
                <a:blip r:embed="rId65"/>
                <a:stretch>
                  <a:fillRect/>
                </a:stretch>
              </p:blipFill>
              <p:spPr>
                <a:xfrm>
                  <a:off x="5917525" y="6111960"/>
                  <a:ext cx="1224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3" name="筆跡 42">
                  <a:extLst>
                    <a:ext uri="{FF2B5EF4-FFF2-40B4-BE49-F238E27FC236}">
                      <a16:creationId xmlns:a16="http://schemas.microsoft.com/office/drawing/2014/main" id="{CA2A595F-02DA-49BF-A646-28FEDAEF6C6F}"/>
                    </a:ext>
                  </a:extLst>
                </p14:cNvPr>
                <p14:cNvContentPartPr/>
                <p14:nvPr/>
              </p14:nvContentPartPr>
              <p14:xfrm>
                <a:off x="5940205" y="6131760"/>
                <a:ext cx="108360" cy="136080"/>
              </p14:xfrm>
            </p:contentPart>
          </mc:Choice>
          <mc:Fallback xmlns="">
            <p:pic>
              <p:nvPicPr>
                <p:cNvPr id="43" name="筆跡 42">
                  <a:extLst>
                    <a:ext uri="{FF2B5EF4-FFF2-40B4-BE49-F238E27FC236}">
                      <a16:creationId xmlns:a16="http://schemas.microsoft.com/office/drawing/2014/main" id="{CA2A595F-02DA-49BF-A646-28FEDAEF6C6F}"/>
                    </a:ext>
                  </a:extLst>
                </p:cNvPr>
                <p:cNvPicPr/>
                <p:nvPr/>
              </p:nvPicPr>
              <p:blipFill>
                <a:blip r:embed="rId67"/>
                <a:stretch>
                  <a:fillRect/>
                </a:stretch>
              </p:blipFill>
              <p:spPr>
                <a:xfrm>
                  <a:off x="5931565" y="6123120"/>
                  <a:ext cx="1260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4" name="筆跡 43">
                  <a:extLst>
                    <a:ext uri="{FF2B5EF4-FFF2-40B4-BE49-F238E27FC236}">
                      <a16:creationId xmlns:a16="http://schemas.microsoft.com/office/drawing/2014/main" id="{68DDBB6A-E6FC-4939-83CF-8FB39802C04A}"/>
                    </a:ext>
                  </a:extLst>
                </p14:cNvPr>
                <p14:cNvContentPartPr/>
                <p14:nvPr/>
              </p14:nvContentPartPr>
              <p14:xfrm>
                <a:off x="5935165" y="6033840"/>
                <a:ext cx="182520" cy="38880"/>
              </p14:xfrm>
            </p:contentPart>
          </mc:Choice>
          <mc:Fallback xmlns="">
            <p:pic>
              <p:nvPicPr>
                <p:cNvPr id="44" name="筆跡 43">
                  <a:extLst>
                    <a:ext uri="{FF2B5EF4-FFF2-40B4-BE49-F238E27FC236}">
                      <a16:creationId xmlns:a16="http://schemas.microsoft.com/office/drawing/2014/main" id="{68DDBB6A-E6FC-4939-83CF-8FB39802C04A}"/>
                    </a:ext>
                  </a:extLst>
                </p:cNvPr>
                <p:cNvPicPr/>
                <p:nvPr/>
              </p:nvPicPr>
              <p:blipFill>
                <a:blip r:embed="rId69"/>
                <a:stretch>
                  <a:fillRect/>
                </a:stretch>
              </p:blipFill>
              <p:spPr>
                <a:xfrm>
                  <a:off x="5926165" y="6025200"/>
                  <a:ext cx="2001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6" name="筆跡 45">
                  <a:extLst>
                    <a:ext uri="{FF2B5EF4-FFF2-40B4-BE49-F238E27FC236}">
                      <a16:creationId xmlns:a16="http://schemas.microsoft.com/office/drawing/2014/main" id="{1A6D4074-2C51-48B0-A341-1192E4344B7A}"/>
                    </a:ext>
                  </a:extLst>
                </p14:cNvPr>
                <p14:cNvContentPartPr/>
                <p14:nvPr/>
              </p14:nvContentPartPr>
              <p14:xfrm>
                <a:off x="6181045" y="6135360"/>
                <a:ext cx="88920" cy="15120"/>
              </p14:xfrm>
            </p:contentPart>
          </mc:Choice>
          <mc:Fallback xmlns="">
            <p:pic>
              <p:nvPicPr>
                <p:cNvPr id="46" name="筆跡 45">
                  <a:extLst>
                    <a:ext uri="{FF2B5EF4-FFF2-40B4-BE49-F238E27FC236}">
                      <a16:creationId xmlns:a16="http://schemas.microsoft.com/office/drawing/2014/main" id="{1A6D4074-2C51-48B0-A341-1192E4344B7A}"/>
                    </a:ext>
                  </a:extLst>
                </p:cNvPr>
                <p:cNvPicPr/>
                <p:nvPr/>
              </p:nvPicPr>
              <p:blipFill>
                <a:blip r:embed="rId71"/>
                <a:stretch>
                  <a:fillRect/>
                </a:stretch>
              </p:blipFill>
              <p:spPr>
                <a:xfrm>
                  <a:off x="6172045" y="6126720"/>
                  <a:ext cx="1065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7" name="筆跡 46">
                  <a:extLst>
                    <a:ext uri="{FF2B5EF4-FFF2-40B4-BE49-F238E27FC236}">
                      <a16:creationId xmlns:a16="http://schemas.microsoft.com/office/drawing/2014/main" id="{CD72A721-9F7E-41A2-A98F-5013626F1646}"/>
                    </a:ext>
                  </a:extLst>
                </p14:cNvPr>
                <p14:cNvContentPartPr/>
                <p14:nvPr/>
              </p14:nvContentPartPr>
              <p14:xfrm>
                <a:off x="6196885" y="6182520"/>
                <a:ext cx="72720" cy="23760"/>
              </p14:xfrm>
            </p:contentPart>
          </mc:Choice>
          <mc:Fallback xmlns="">
            <p:pic>
              <p:nvPicPr>
                <p:cNvPr id="47" name="筆跡 46">
                  <a:extLst>
                    <a:ext uri="{FF2B5EF4-FFF2-40B4-BE49-F238E27FC236}">
                      <a16:creationId xmlns:a16="http://schemas.microsoft.com/office/drawing/2014/main" id="{CD72A721-9F7E-41A2-A98F-5013626F1646}"/>
                    </a:ext>
                  </a:extLst>
                </p:cNvPr>
                <p:cNvPicPr/>
                <p:nvPr/>
              </p:nvPicPr>
              <p:blipFill>
                <a:blip r:embed="rId73"/>
                <a:stretch>
                  <a:fillRect/>
                </a:stretch>
              </p:blipFill>
              <p:spPr>
                <a:xfrm>
                  <a:off x="6187885" y="6173880"/>
                  <a:ext cx="9036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8" name="筆跡 47">
                  <a:extLst>
                    <a:ext uri="{FF2B5EF4-FFF2-40B4-BE49-F238E27FC236}">
                      <a16:creationId xmlns:a16="http://schemas.microsoft.com/office/drawing/2014/main" id="{975840BF-C6DD-46A3-8C76-D17B05D5CC06}"/>
                    </a:ext>
                  </a:extLst>
                </p14:cNvPr>
                <p14:cNvContentPartPr/>
                <p14:nvPr/>
              </p14:nvContentPartPr>
              <p14:xfrm>
                <a:off x="6373285" y="6169560"/>
                <a:ext cx="142560" cy="162720"/>
              </p14:xfrm>
            </p:contentPart>
          </mc:Choice>
          <mc:Fallback xmlns="">
            <p:pic>
              <p:nvPicPr>
                <p:cNvPr id="48" name="筆跡 47">
                  <a:extLst>
                    <a:ext uri="{FF2B5EF4-FFF2-40B4-BE49-F238E27FC236}">
                      <a16:creationId xmlns:a16="http://schemas.microsoft.com/office/drawing/2014/main" id="{975840BF-C6DD-46A3-8C76-D17B05D5CC06}"/>
                    </a:ext>
                  </a:extLst>
                </p:cNvPr>
                <p:cNvPicPr/>
                <p:nvPr/>
              </p:nvPicPr>
              <p:blipFill>
                <a:blip r:embed="rId75"/>
                <a:stretch>
                  <a:fillRect/>
                </a:stretch>
              </p:blipFill>
              <p:spPr>
                <a:xfrm>
                  <a:off x="6364285" y="6160920"/>
                  <a:ext cx="160200" cy="180360"/>
                </a:xfrm>
                <a:prstGeom prst="rect">
                  <a:avLst/>
                </a:prstGeom>
              </p:spPr>
            </p:pic>
          </mc:Fallback>
        </mc:AlternateContent>
      </p:grpSp>
      <p:grpSp>
        <p:nvGrpSpPr>
          <p:cNvPr id="61" name="群組 60">
            <a:extLst>
              <a:ext uri="{FF2B5EF4-FFF2-40B4-BE49-F238E27FC236}">
                <a16:creationId xmlns:a16="http://schemas.microsoft.com/office/drawing/2014/main" id="{707B79C1-393C-4CA3-B00A-EFE6DD24A3F5}"/>
              </a:ext>
            </a:extLst>
          </p:cNvPr>
          <p:cNvGrpSpPr/>
          <p:nvPr/>
        </p:nvGrpSpPr>
        <p:grpSpPr>
          <a:xfrm>
            <a:off x="347965" y="1510440"/>
            <a:ext cx="657360" cy="567360"/>
            <a:chOff x="347965" y="1510440"/>
            <a:chExt cx="657360" cy="567360"/>
          </a:xfrm>
        </p:grpSpPr>
        <mc:AlternateContent xmlns:mc="http://schemas.openxmlformats.org/markup-compatibility/2006" xmlns:p14="http://schemas.microsoft.com/office/powerpoint/2010/main">
          <mc:Choice Requires="p14">
            <p:contentPart p14:bwMode="auto" r:id="rId76">
              <p14:nvContentPartPr>
                <p14:cNvPr id="50" name="筆跡 49">
                  <a:extLst>
                    <a:ext uri="{FF2B5EF4-FFF2-40B4-BE49-F238E27FC236}">
                      <a16:creationId xmlns:a16="http://schemas.microsoft.com/office/drawing/2014/main" id="{EE12C24B-25D0-4D6B-81B2-E848998A6339}"/>
                    </a:ext>
                  </a:extLst>
                </p14:cNvPr>
                <p14:cNvContentPartPr/>
                <p14:nvPr/>
              </p14:nvContentPartPr>
              <p14:xfrm>
                <a:off x="393685" y="1510440"/>
                <a:ext cx="170280" cy="567360"/>
              </p14:xfrm>
            </p:contentPart>
          </mc:Choice>
          <mc:Fallback xmlns="">
            <p:pic>
              <p:nvPicPr>
                <p:cNvPr id="50" name="筆跡 49">
                  <a:extLst>
                    <a:ext uri="{FF2B5EF4-FFF2-40B4-BE49-F238E27FC236}">
                      <a16:creationId xmlns:a16="http://schemas.microsoft.com/office/drawing/2014/main" id="{EE12C24B-25D0-4D6B-81B2-E848998A6339}"/>
                    </a:ext>
                  </a:extLst>
                </p:cNvPr>
                <p:cNvPicPr/>
                <p:nvPr/>
              </p:nvPicPr>
              <p:blipFill>
                <a:blip r:embed="rId77"/>
                <a:stretch>
                  <a:fillRect/>
                </a:stretch>
              </p:blipFill>
              <p:spPr>
                <a:xfrm>
                  <a:off x="385045" y="1501440"/>
                  <a:ext cx="187920" cy="585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1" name="筆跡 50">
                  <a:extLst>
                    <a:ext uri="{FF2B5EF4-FFF2-40B4-BE49-F238E27FC236}">
                      <a16:creationId xmlns:a16="http://schemas.microsoft.com/office/drawing/2014/main" id="{C110CB62-1F3E-420B-A4DD-0904C16CF751}"/>
                    </a:ext>
                  </a:extLst>
                </p14:cNvPr>
                <p14:cNvContentPartPr/>
                <p14:nvPr/>
              </p14:nvContentPartPr>
              <p14:xfrm>
                <a:off x="347965" y="1775040"/>
                <a:ext cx="239040" cy="11160"/>
              </p14:xfrm>
            </p:contentPart>
          </mc:Choice>
          <mc:Fallback xmlns="">
            <p:pic>
              <p:nvPicPr>
                <p:cNvPr id="51" name="筆跡 50">
                  <a:extLst>
                    <a:ext uri="{FF2B5EF4-FFF2-40B4-BE49-F238E27FC236}">
                      <a16:creationId xmlns:a16="http://schemas.microsoft.com/office/drawing/2014/main" id="{C110CB62-1F3E-420B-A4DD-0904C16CF751}"/>
                    </a:ext>
                  </a:extLst>
                </p:cNvPr>
                <p:cNvPicPr/>
                <p:nvPr/>
              </p:nvPicPr>
              <p:blipFill>
                <a:blip r:embed="rId79"/>
                <a:stretch>
                  <a:fillRect/>
                </a:stretch>
              </p:blipFill>
              <p:spPr>
                <a:xfrm>
                  <a:off x="338965" y="1766040"/>
                  <a:ext cx="2566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2" name="筆跡 51">
                  <a:extLst>
                    <a:ext uri="{FF2B5EF4-FFF2-40B4-BE49-F238E27FC236}">
                      <a16:creationId xmlns:a16="http://schemas.microsoft.com/office/drawing/2014/main" id="{E2F3731F-1FD8-476A-9C1D-787916E4582D}"/>
                    </a:ext>
                  </a:extLst>
                </p14:cNvPr>
                <p14:cNvContentPartPr/>
                <p14:nvPr/>
              </p14:nvContentPartPr>
              <p14:xfrm>
                <a:off x="648205" y="1684320"/>
                <a:ext cx="103320" cy="244800"/>
              </p14:xfrm>
            </p:contentPart>
          </mc:Choice>
          <mc:Fallback xmlns="">
            <p:pic>
              <p:nvPicPr>
                <p:cNvPr id="52" name="筆跡 51">
                  <a:extLst>
                    <a:ext uri="{FF2B5EF4-FFF2-40B4-BE49-F238E27FC236}">
                      <a16:creationId xmlns:a16="http://schemas.microsoft.com/office/drawing/2014/main" id="{E2F3731F-1FD8-476A-9C1D-787916E4582D}"/>
                    </a:ext>
                  </a:extLst>
                </p:cNvPr>
                <p:cNvPicPr/>
                <p:nvPr/>
              </p:nvPicPr>
              <p:blipFill>
                <a:blip r:embed="rId81"/>
                <a:stretch>
                  <a:fillRect/>
                </a:stretch>
              </p:blipFill>
              <p:spPr>
                <a:xfrm>
                  <a:off x="639565" y="1675320"/>
                  <a:ext cx="12096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3" name="筆跡 52">
                  <a:extLst>
                    <a:ext uri="{FF2B5EF4-FFF2-40B4-BE49-F238E27FC236}">
                      <a16:creationId xmlns:a16="http://schemas.microsoft.com/office/drawing/2014/main" id="{6BCBE1DB-D635-4F84-B846-4201366B6862}"/>
                    </a:ext>
                  </a:extLst>
                </p14:cNvPr>
                <p14:cNvContentPartPr/>
                <p14:nvPr/>
              </p14:nvContentPartPr>
              <p14:xfrm>
                <a:off x="809485" y="1756680"/>
                <a:ext cx="108360" cy="147240"/>
              </p14:xfrm>
            </p:contentPart>
          </mc:Choice>
          <mc:Fallback xmlns="">
            <p:pic>
              <p:nvPicPr>
                <p:cNvPr id="53" name="筆跡 52">
                  <a:extLst>
                    <a:ext uri="{FF2B5EF4-FFF2-40B4-BE49-F238E27FC236}">
                      <a16:creationId xmlns:a16="http://schemas.microsoft.com/office/drawing/2014/main" id="{6BCBE1DB-D635-4F84-B846-4201366B6862}"/>
                    </a:ext>
                  </a:extLst>
                </p:cNvPr>
                <p:cNvPicPr/>
                <p:nvPr/>
              </p:nvPicPr>
              <p:blipFill>
                <a:blip r:embed="rId83"/>
                <a:stretch>
                  <a:fillRect/>
                </a:stretch>
              </p:blipFill>
              <p:spPr>
                <a:xfrm>
                  <a:off x="800845" y="1748040"/>
                  <a:ext cx="12600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4" name="筆跡 53">
                  <a:extLst>
                    <a:ext uri="{FF2B5EF4-FFF2-40B4-BE49-F238E27FC236}">
                      <a16:creationId xmlns:a16="http://schemas.microsoft.com/office/drawing/2014/main" id="{EDD91CEC-6E2E-4FB8-BE76-335843DBE59F}"/>
                    </a:ext>
                  </a:extLst>
                </p14:cNvPr>
                <p14:cNvContentPartPr/>
                <p14:nvPr/>
              </p14:nvContentPartPr>
              <p14:xfrm>
                <a:off x="770605" y="1747680"/>
                <a:ext cx="138240" cy="149040"/>
              </p14:xfrm>
            </p:contentPart>
          </mc:Choice>
          <mc:Fallback xmlns="">
            <p:pic>
              <p:nvPicPr>
                <p:cNvPr id="54" name="筆跡 53">
                  <a:extLst>
                    <a:ext uri="{FF2B5EF4-FFF2-40B4-BE49-F238E27FC236}">
                      <a16:creationId xmlns:a16="http://schemas.microsoft.com/office/drawing/2014/main" id="{EDD91CEC-6E2E-4FB8-BE76-335843DBE59F}"/>
                    </a:ext>
                  </a:extLst>
                </p:cNvPr>
                <p:cNvPicPr/>
                <p:nvPr/>
              </p:nvPicPr>
              <p:blipFill>
                <a:blip r:embed="rId85"/>
                <a:stretch>
                  <a:fillRect/>
                </a:stretch>
              </p:blipFill>
              <p:spPr>
                <a:xfrm>
                  <a:off x="761965" y="1739040"/>
                  <a:ext cx="1558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5" name="筆跡 54">
                  <a:extLst>
                    <a:ext uri="{FF2B5EF4-FFF2-40B4-BE49-F238E27FC236}">
                      <a16:creationId xmlns:a16="http://schemas.microsoft.com/office/drawing/2014/main" id="{EB00CDF8-EEB0-4FEC-AB02-CF6DB0864339}"/>
                    </a:ext>
                  </a:extLst>
                </p14:cNvPr>
                <p14:cNvContentPartPr/>
                <p14:nvPr/>
              </p14:nvContentPartPr>
              <p14:xfrm>
                <a:off x="997045" y="1767480"/>
                <a:ext cx="5760" cy="360"/>
              </p14:xfrm>
            </p:contentPart>
          </mc:Choice>
          <mc:Fallback xmlns="">
            <p:pic>
              <p:nvPicPr>
                <p:cNvPr id="55" name="筆跡 54">
                  <a:extLst>
                    <a:ext uri="{FF2B5EF4-FFF2-40B4-BE49-F238E27FC236}">
                      <a16:creationId xmlns:a16="http://schemas.microsoft.com/office/drawing/2014/main" id="{EB00CDF8-EEB0-4FEC-AB02-CF6DB0864339}"/>
                    </a:ext>
                  </a:extLst>
                </p:cNvPr>
                <p:cNvPicPr/>
                <p:nvPr/>
              </p:nvPicPr>
              <p:blipFill>
                <a:blip r:embed="rId23"/>
                <a:stretch>
                  <a:fillRect/>
                </a:stretch>
              </p:blipFill>
              <p:spPr>
                <a:xfrm>
                  <a:off x="988405" y="1758840"/>
                  <a:ext cx="234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6" name="筆跡 55">
                  <a:extLst>
                    <a:ext uri="{FF2B5EF4-FFF2-40B4-BE49-F238E27FC236}">
                      <a16:creationId xmlns:a16="http://schemas.microsoft.com/office/drawing/2014/main" id="{BA826D6E-616D-4C19-A872-F57E5F2AE2A1}"/>
                    </a:ext>
                  </a:extLst>
                </p14:cNvPr>
                <p14:cNvContentPartPr/>
                <p14:nvPr/>
              </p14:nvContentPartPr>
              <p14:xfrm>
                <a:off x="997045" y="1767480"/>
                <a:ext cx="360" cy="360"/>
              </p14:xfrm>
            </p:contentPart>
          </mc:Choice>
          <mc:Fallback xmlns="">
            <p:pic>
              <p:nvPicPr>
                <p:cNvPr id="56" name="筆跡 55">
                  <a:extLst>
                    <a:ext uri="{FF2B5EF4-FFF2-40B4-BE49-F238E27FC236}">
                      <a16:creationId xmlns:a16="http://schemas.microsoft.com/office/drawing/2014/main" id="{BA826D6E-616D-4C19-A872-F57E5F2AE2A1}"/>
                    </a:ext>
                  </a:extLst>
                </p:cNvPr>
                <p:cNvPicPr/>
                <p:nvPr/>
              </p:nvPicPr>
              <p:blipFill>
                <a:blip r:embed="rId23"/>
                <a:stretch>
                  <a:fillRect/>
                </a:stretch>
              </p:blipFill>
              <p:spPr>
                <a:xfrm>
                  <a:off x="988405" y="1758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7" name="筆跡 56">
                  <a:extLst>
                    <a:ext uri="{FF2B5EF4-FFF2-40B4-BE49-F238E27FC236}">
                      <a16:creationId xmlns:a16="http://schemas.microsoft.com/office/drawing/2014/main" id="{75FB346F-4DF7-46BB-AFEB-61577E3B2CCB}"/>
                    </a:ext>
                  </a:extLst>
                </p14:cNvPr>
                <p14:cNvContentPartPr/>
                <p14:nvPr/>
              </p14:nvContentPartPr>
              <p14:xfrm>
                <a:off x="983005" y="1767480"/>
                <a:ext cx="22320" cy="141840"/>
              </p14:xfrm>
            </p:contentPart>
          </mc:Choice>
          <mc:Fallback xmlns="">
            <p:pic>
              <p:nvPicPr>
                <p:cNvPr id="57" name="筆跡 56">
                  <a:extLst>
                    <a:ext uri="{FF2B5EF4-FFF2-40B4-BE49-F238E27FC236}">
                      <a16:creationId xmlns:a16="http://schemas.microsoft.com/office/drawing/2014/main" id="{75FB346F-4DF7-46BB-AFEB-61577E3B2CCB}"/>
                    </a:ext>
                  </a:extLst>
                </p:cNvPr>
                <p:cNvPicPr/>
                <p:nvPr/>
              </p:nvPicPr>
              <p:blipFill>
                <a:blip r:embed="rId89"/>
                <a:stretch>
                  <a:fillRect/>
                </a:stretch>
              </p:blipFill>
              <p:spPr>
                <a:xfrm>
                  <a:off x="974005" y="1758840"/>
                  <a:ext cx="39960" cy="159480"/>
                </a:xfrm>
                <a:prstGeom prst="rect">
                  <a:avLst/>
                </a:prstGeom>
              </p:spPr>
            </p:pic>
          </mc:Fallback>
        </mc:AlternateContent>
      </p:grpSp>
      <p:grpSp>
        <p:nvGrpSpPr>
          <p:cNvPr id="60" name="群組 59">
            <a:extLst>
              <a:ext uri="{FF2B5EF4-FFF2-40B4-BE49-F238E27FC236}">
                <a16:creationId xmlns:a16="http://schemas.microsoft.com/office/drawing/2014/main" id="{AB13A732-DB21-4681-A4F3-7B0759EE0603}"/>
              </a:ext>
            </a:extLst>
          </p:cNvPr>
          <p:cNvGrpSpPr/>
          <p:nvPr/>
        </p:nvGrpSpPr>
        <p:grpSpPr>
          <a:xfrm>
            <a:off x="1140685" y="1782240"/>
            <a:ext cx="207000" cy="235800"/>
            <a:chOff x="1140685" y="1782240"/>
            <a:chExt cx="207000" cy="235800"/>
          </a:xfrm>
        </p:grpSpPr>
        <mc:AlternateContent xmlns:mc="http://schemas.openxmlformats.org/markup-compatibility/2006" xmlns:p14="http://schemas.microsoft.com/office/powerpoint/2010/main">
          <mc:Choice Requires="p14">
            <p:contentPart p14:bwMode="auto" r:id="rId90">
              <p14:nvContentPartPr>
                <p14:cNvPr id="58" name="筆跡 57">
                  <a:extLst>
                    <a:ext uri="{FF2B5EF4-FFF2-40B4-BE49-F238E27FC236}">
                      <a16:creationId xmlns:a16="http://schemas.microsoft.com/office/drawing/2014/main" id="{53EF2779-EA39-4126-BA08-F79D71C0D785}"/>
                    </a:ext>
                  </a:extLst>
                </p14:cNvPr>
                <p14:cNvContentPartPr/>
                <p14:nvPr/>
              </p14:nvContentPartPr>
              <p14:xfrm>
                <a:off x="1140685" y="1782240"/>
                <a:ext cx="127440" cy="154440"/>
              </p14:xfrm>
            </p:contentPart>
          </mc:Choice>
          <mc:Fallback xmlns="">
            <p:pic>
              <p:nvPicPr>
                <p:cNvPr id="58" name="筆跡 57">
                  <a:extLst>
                    <a:ext uri="{FF2B5EF4-FFF2-40B4-BE49-F238E27FC236}">
                      <a16:creationId xmlns:a16="http://schemas.microsoft.com/office/drawing/2014/main" id="{53EF2779-EA39-4126-BA08-F79D71C0D785}"/>
                    </a:ext>
                  </a:extLst>
                </p:cNvPr>
                <p:cNvPicPr/>
                <p:nvPr/>
              </p:nvPicPr>
              <p:blipFill>
                <a:blip r:embed="rId91"/>
                <a:stretch>
                  <a:fillRect/>
                </a:stretch>
              </p:blipFill>
              <p:spPr>
                <a:xfrm>
                  <a:off x="1132045" y="1773240"/>
                  <a:ext cx="14508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9" name="筆跡 58">
                  <a:extLst>
                    <a:ext uri="{FF2B5EF4-FFF2-40B4-BE49-F238E27FC236}">
                      <a16:creationId xmlns:a16="http://schemas.microsoft.com/office/drawing/2014/main" id="{59D216C8-66BB-4164-9678-E3A95BA99C9E}"/>
                    </a:ext>
                  </a:extLst>
                </p14:cNvPr>
                <p14:cNvContentPartPr/>
                <p14:nvPr/>
              </p14:nvContentPartPr>
              <p14:xfrm>
                <a:off x="1303045" y="1957920"/>
                <a:ext cx="44640" cy="60120"/>
              </p14:xfrm>
            </p:contentPart>
          </mc:Choice>
          <mc:Fallback xmlns="">
            <p:pic>
              <p:nvPicPr>
                <p:cNvPr id="59" name="筆跡 58">
                  <a:extLst>
                    <a:ext uri="{FF2B5EF4-FFF2-40B4-BE49-F238E27FC236}">
                      <a16:creationId xmlns:a16="http://schemas.microsoft.com/office/drawing/2014/main" id="{59D216C8-66BB-4164-9678-E3A95BA99C9E}"/>
                    </a:ext>
                  </a:extLst>
                </p:cNvPr>
                <p:cNvPicPr/>
                <p:nvPr/>
              </p:nvPicPr>
              <p:blipFill>
                <a:blip r:embed="rId93"/>
                <a:stretch>
                  <a:fillRect/>
                </a:stretch>
              </p:blipFill>
              <p:spPr>
                <a:xfrm>
                  <a:off x="1294405" y="1948920"/>
                  <a:ext cx="62280" cy="77760"/>
                </a:xfrm>
                <a:prstGeom prst="rect">
                  <a:avLst/>
                </a:prstGeom>
              </p:spPr>
            </p:pic>
          </mc:Fallback>
        </mc:AlternateContent>
      </p:grpSp>
      <p:grpSp>
        <p:nvGrpSpPr>
          <p:cNvPr id="67" name="群組 66">
            <a:extLst>
              <a:ext uri="{FF2B5EF4-FFF2-40B4-BE49-F238E27FC236}">
                <a16:creationId xmlns:a16="http://schemas.microsoft.com/office/drawing/2014/main" id="{112D74B1-6290-4035-8FB7-68CFEA06426F}"/>
              </a:ext>
            </a:extLst>
          </p:cNvPr>
          <p:cNvGrpSpPr/>
          <p:nvPr/>
        </p:nvGrpSpPr>
        <p:grpSpPr>
          <a:xfrm>
            <a:off x="1557925" y="1365360"/>
            <a:ext cx="97200" cy="540360"/>
            <a:chOff x="1557925" y="1365360"/>
            <a:chExt cx="97200" cy="540360"/>
          </a:xfrm>
        </p:grpSpPr>
        <mc:AlternateContent xmlns:mc="http://schemas.openxmlformats.org/markup-compatibility/2006" xmlns:p14="http://schemas.microsoft.com/office/powerpoint/2010/main">
          <mc:Choice Requires="p14">
            <p:contentPart p14:bwMode="auto" r:id="rId94">
              <p14:nvContentPartPr>
                <p14:cNvPr id="62" name="筆跡 61">
                  <a:extLst>
                    <a:ext uri="{FF2B5EF4-FFF2-40B4-BE49-F238E27FC236}">
                      <a16:creationId xmlns:a16="http://schemas.microsoft.com/office/drawing/2014/main" id="{648CD646-D338-4505-BFCB-0C61CF311A75}"/>
                    </a:ext>
                  </a:extLst>
                </p14:cNvPr>
                <p14:cNvContentPartPr/>
                <p14:nvPr/>
              </p14:nvContentPartPr>
              <p14:xfrm>
                <a:off x="1557925" y="1683600"/>
                <a:ext cx="97200" cy="222120"/>
              </p14:xfrm>
            </p:contentPart>
          </mc:Choice>
          <mc:Fallback xmlns="">
            <p:pic>
              <p:nvPicPr>
                <p:cNvPr id="62" name="筆跡 61">
                  <a:extLst>
                    <a:ext uri="{FF2B5EF4-FFF2-40B4-BE49-F238E27FC236}">
                      <a16:creationId xmlns:a16="http://schemas.microsoft.com/office/drawing/2014/main" id="{648CD646-D338-4505-BFCB-0C61CF311A75}"/>
                    </a:ext>
                  </a:extLst>
                </p:cNvPr>
                <p:cNvPicPr/>
                <p:nvPr/>
              </p:nvPicPr>
              <p:blipFill>
                <a:blip r:embed="rId95"/>
                <a:stretch>
                  <a:fillRect/>
                </a:stretch>
              </p:blipFill>
              <p:spPr>
                <a:xfrm>
                  <a:off x="1549285" y="1674600"/>
                  <a:ext cx="11484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3" name="筆跡 62">
                  <a:extLst>
                    <a:ext uri="{FF2B5EF4-FFF2-40B4-BE49-F238E27FC236}">
                      <a16:creationId xmlns:a16="http://schemas.microsoft.com/office/drawing/2014/main" id="{59016892-092B-4BA1-B2D6-30B4EB655914}"/>
                    </a:ext>
                  </a:extLst>
                </p14:cNvPr>
                <p14:cNvContentPartPr/>
                <p14:nvPr/>
              </p14:nvContentPartPr>
              <p14:xfrm>
                <a:off x="1561525" y="1581000"/>
                <a:ext cx="3960" cy="69120"/>
              </p14:xfrm>
            </p:contentPart>
          </mc:Choice>
          <mc:Fallback xmlns="">
            <p:pic>
              <p:nvPicPr>
                <p:cNvPr id="63" name="筆跡 62">
                  <a:extLst>
                    <a:ext uri="{FF2B5EF4-FFF2-40B4-BE49-F238E27FC236}">
                      <a16:creationId xmlns:a16="http://schemas.microsoft.com/office/drawing/2014/main" id="{59016892-092B-4BA1-B2D6-30B4EB655914}"/>
                    </a:ext>
                  </a:extLst>
                </p:cNvPr>
                <p:cNvPicPr/>
                <p:nvPr/>
              </p:nvPicPr>
              <p:blipFill>
                <a:blip r:embed="rId97"/>
                <a:stretch>
                  <a:fillRect/>
                </a:stretch>
              </p:blipFill>
              <p:spPr>
                <a:xfrm>
                  <a:off x="1552525" y="1572360"/>
                  <a:ext cx="2160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4" name="筆跡 63">
                  <a:extLst>
                    <a:ext uri="{FF2B5EF4-FFF2-40B4-BE49-F238E27FC236}">
                      <a16:creationId xmlns:a16="http://schemas.microsoft.com/office/drawing/2014/main" id="{7FB0C9DC-F0B8-4032-ADB6-A5505D03492D}"/>
                    </a:ext>
                  </a:extLst>
                </p14:cNvPr>
                <p14:cNvContentPartPr/>
                <p14:nvPr/>
              </p14:nvContentPartPr>
              <p14:xfrm>
                <a:off x="1605805" y="1554000"/>
                <a:ext cx="360" cy="100080"/>
              </p14:xfrm>
            </p:contentPart>
          </mc:Choice>
          <mc:Fallback xmlns="">
            <p:pic>
              <p:nvPicPr>
                <p:cNvPr id="64" name="筆跡 63">
                  <a:extLst>
                    <a:ext uri="{FF2B5EF4-FFF2-40B4-BE49-F238E27FC236}">
                      <a16:creationId xmlns:a16="http://schemas.microsoft.com/office/drawing/2014/main" id="{7FB0C9DC-F0B8-4032-ADB6-A5505D03492D}"/>
                    </a:ext>
                  </a:extLst>
                </p:cNvPr>
                <p:cNvPicPr/>
                <p:nvPr/>
              </p:nvPicPr>
              <p:blipFill>
                <a:blip r:embed="rId99"/>
                <a:stretch>
                  <a:fillRect/>
                </a:stretch>
              </p:blipFill>
              <p:spPr>
                <a:xfrm>
                  <a:off x="1596805" y="1545000"/>
                  <a:ext cx="1800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6" name="筆跡 65">
                  <a:extLst>
                    <a:ext uri="{FF2B5EF4-FFF2-40B4-BE49-F238E27FC236}">
                      <a16:creationId xmlns:a16="http://schemas.microsoft.com/office/drawing/2014/main" id="{01084862-6642-4140-8851-ABF35E8ED066}"/>
                    </a:ext>
                  </a:extLst>
                </p14:cNvPr>
                <p14:cNvContentPartPr/>
                <p14:nvPr/>
              </p14:nvContentPartPr>
              <p14:xfrm>
                <a:off x="1559725" y="1365360"/>
                <a:ext cx="12600" cy="119880"/>
              </p14:xfrm>
            </p:contentPart>
          </mc:Choice>
          <mc:Fallback xmlns="">
            <p:pic>
              <p:nvPicPr>
                <p:cNvPr id="66" name="筆跡 65">
                  <a:extLst>
                    <a:ext uri="{FF2B5EF4-FFF2-40B4-BE49-F238E27FC236}">
                      <a16:creationId xmlns:a16="http://schemas.microsoft.com/office/drawing/2014/main" id="{01084862-6642-4140-8851-ABF35E8ED066}"/>
                    </a:ext>
                  </a:extLst>
                </p:cNvPr>
                <p:cNvPicPr/>
                <p:nvPr/>
              </p:nvPicPr>
              <p:blipFill>
                <a:blip r:embed="rId101"/>
                <a:stretch>
                  <a:fillRect/>
                </a:stretch>
              </p:blipFill>
              <p:spPr>
                <a:xfrm>
                  <a:off x="1550725" y="1356720"/>
                  <a:ext cx="30240" cy="13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2">
            <p14:nvContentPartPr>
              <p14:cNvPr id="68" name="筆跡 67">
                <a:extLst>
                  <a:ext uri="{FF2B5EF4-FFF2-40B4-BE49-F238E27FC236}">
                    <a16:creationId xmlns:a16="http://schemas.microsoft.com/office/drawing/2014/main" id="{78BAB6B0-DD49-4545-9148-5DA9257F7DC8}"/>
                  </a:ext>
                </a:extLst>
              </p14:cNvPr>
              <p14:cNvContentPartPr/>
              <p14:nvPr/>
            </p14:nvContentPartPr>
            <p14:xfrm>
              <a:off x="1786165" y="1756680"/>
              <a:ext cx="76320" cy="203400"/>
            </p14:xfrm>
          </p:contentPart>
        </mc:Choice>
        <mc:Fallback xmlns="">
          <p:pic>
            <p:nvPicPr>
              <p:cNvPr id="68" name="筆跡 67">
                <a:extLst>
                  <a:ext uri="{FF2B5EF4-FFF2-40B4-BE49-F238E27FC236}">
                    <a16:creationId xmlns:a16="http://schemas.microsoft.com/office/drawing/2014/main" id="{78BAB6B0-DD49-4545-9148-5DA9257F7DC8}"/>
                  </a:ext>
                </a:extLst>
              </p:cNvPr>
              <p:cNvPicPr/>
              <p:nvPr/>
            </p:nvPicPr>
            <p:blipFill>
              <a:blip r:embed="rId103"/>
              <a:stretch>
                <a:fillRect/>
              </a:stretch>
            </p:blipFill>
            <p:spPr>
              <a:xfrm>
                <a:off x="1777525" y="1748040"/>
                <a:ext cx="93960" cy="221040"/>
              </a:xfrm>
              <a:prstGeom prst="rect">
                <a:avLst/>
              </a:prstGeom>
            </p:spPr>
          </p:pic>
        </mc:Fallback>
      </mc:AlternateContent>
      <p:grpSp>
        <p:nvGrpSpPr>
          <p:cNvPr id="81" name="群組 80">
            <a:extLst>
              <a:ext uri="{FF2B5EF4-FFF2-40B4-BE49-F238E27FC236}">
                <a16:creationId xmlns:a16="http://schemas.microsoft.com/office/drawing/2014/main" id="{E8F932B3-3D57-4FBD-A559-3496213A0D63}"/>
              </a:ext>
            </a:extLst>
          </p:cNvPr>
          <p:cNvGrpSpPr/>
          <p:nvPr/>
        </p:nvGrpSpPr>
        <p:grpSpPr>
          <a:xfrm>
            <a:off x="2023405" y="1789440"/>
            <a:ext cx="129600" cy="76320"/>
            <a:chOff x="2023405" y="1789440"/>
            <a:chExt cx="129600" cy="76320"/>
          </a:xfrm>
        </p:grpSpPr>
        <mc:AlternateContent xmlns:mc="http://schemas.openxmlformats.org/markup-compatibility/2006" xmlns:p14="http://schemas.microsoft.com/office/powerpoint/2010/main">
          <mc:Choice Requires="p14">
            <p:contentPart p14:bwMode="auto" r:id="rId104">
              <p14:nvContentPartPr>
                <p14:cNvPr id="69" name="筆跡 68">
                  <a:extLst>
                    <a:ext uri="{FF2B5EF4-FFF2-40B4-BE49-F238E27FC236}">
                      <a16:creationId xmlns:a16="http://schemas.microsoft.com/office/drawing/2014/main" id="{57AF10B3-DCFC-49DC-ABBC-5007545B27AD}"/>
                    </a:ext>
                  </a:extLst>
                </p14:cNvPr>
                <p14:cNvContentPartPr/>
                <p14:nvPr/>
              </p14:nvContentPartPr>
              <p14:xfrm>
                <a:off x="2023405" y="1789440"/>
                <a:ext cx="97560" cy="23760"/>
              </p14:xfrm>
            </p:contentPart>
          </mc:Choice>
          <mc:Fallback xmlns="">
            <p:pic>
              <p:nvPicPr>
                <p:cNvPr id="69" name="筆跡 68">
                  <a:extLst>
                    <a:ext uri="{FF2B5EF4-FFF2-40B4-BE49-F238E27FC236}">
                      <a16:creationId xmlns:a16="http://schemas.microsoft.com/office/drawing/2014/main" id="{57AF10B3-DCFC-49DC-ABBC-5007545B27AD}"/>
                    </a:ext>
                  </a:extLst>
                </p:cNvPr>
                <p:cNvPicPr/>
                <p:nvPr/>
              </p:nvPicPr>
              <p:blipFill>
                <a:blip r:embed="rId105"/>
                <a:stretch>
                  <a:fillRect/>
                </a:stretch>
              </p:blipFill>
              <p:spPr>
                <a:xfrm>
                  <a:off x="2014405" y="1780440"/>
                  <a:ext cx="11520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0" name="筆跡 69">
                  <a:extLst>
                    <a:ext uri="{FF2B5EF4-FFF2-40B4-BE49-F238E27FC236}">
                      <a16:creationId xmlns:a16="http://schemas.microsoft.com/office/drawing/2014/main" id="{A4E064FB-EA24-4321-9683-BCB0B657BFAA}"/>
                    </a:ext>
                  </a:extLst>
                </p14:cNvPr>
                <p14:cNvContentPartPr/>
                <p14:nvPr/>
              </p14:nvContentPartPr>
              <p14:xfrm>
                <a:off x="2023405" y="1812840"/>
                <a:ext cx="360" cy="360"/>
              </p14:xfrm>
            </p:contentPart>
          </mc:Choice>
          <mc:Fallback xmlns="">
            <p:pic>
              <p:nvPicPr>
                <p:cNvPr id="70" name="筆跡 69">
                  <a:extLst>
                    <a:ext uri="{FF2B5EF4-FFF2-40B4-BE49-F238E27FC236}">
                      <a16:creationId xmlns:a16="http://schemas.microsoft.com/office/drawing/2014/main" id="{A4E064FB-EA24-4321-9683-BCB0B657BFAA}"/>
                    </a:ext>
                  </a:extLst>
                </p:cNvPr>
                <p:cNvPicPr/>
                <p:nvPr/>
              </p:nvPicPr>
              <p:blipFill>
                <a:blip r:embed="rId23"/>
                <a:stretch>
                  <a:fillRect/>
                </a:stretch>
              </p:blipFill>
              <p:spPr>
                <a:xfrm>
                  <a:off x="2014405" y="1804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1" name="筆跡 70">
                  <a:extLst>
                    <a:ext uri="{FF2B5EF4-FFF2-40B4-BE49-F238E27FC236}">
                      <a16:creationId xmlns:a16="http://schemas.microsoft.com/office/drawing/2014/main" id="{E106CB78-63AB-465C-BA35-D6934F4C1227}"/>
                    </a:ext>
                  </a:extLst>
                </p14:cNvPr>
                <p14:cNvContentPartPr/>
                <p14:nvPr/>
              </p14:nvContentPartPr>
              <p14:xfrm>
                <a:off x="2023405" y="1812840"/>
                <a:ext cx="129600" cy="52920"/>
              </p14:xfrm>
            </p:contentPart>
          </mc:Choice>
          <mc:Fallback xmlns="">
            <p:pic>
              <p:nvPicPr>
                <p:cNvPr id="71" name="筆跡 70">
                  <a:extLst>
                    <a:ext uri="{FF2B5EF4-FFF2-40B4-BE49-F238E27FC236}">
                      <a16:creationId xmlns:a16="http://schemas.microsoft.com/office/drawing/2014/main" id="{E106CB78-63AB-465C-BA35-D6934F4C1227}"/>
                    </a:ext>
                  </a:extLst>
                </p:cNvPr>
                <p:cNvPicPr/>
                <p:nvPr/>
              </p:nvPicPr>
              <p:blipFill>
                <a:blip r:embed="rId108"/>
                <a:stretch>
                  <a:fillRect/>
                </a:stretch>
              </p:blipFill>
              <p:spPr>
                <a:xfrm>
                  <a:off x="2014405" y="1804200"/>
                  <a:ext cx="147240" cy="70560"/>
                </a:xfrm>
                <a:prstGeom prst="rect">
                  <a:avLst/>
                </a:prstGeom>
              </p:spPr>
            </p:pic>
          </mc:Fallback>
        </mc:AlternateContent>
      </p:grpSp>
      <p:grpSp>
        <p:nvGrpSpPr>
          <p:cNvPr id="80" name="群組 79">
            <a:extLst>
              <a:ext uri="{FF2B5EF4-FFF2-40B4-BE49-F238E27FC236}">
                <a16:creationId xmlns:a16="http://schemas.microsoft.com/office/drawing/2014/main" id="{4FB268BC-1572-48A6-91EA-798B537EA6F1}"/>
              </a:ext>
            </a:extLst>
          </p:cNvPr>
          <p:cNvGrpSpPr/>
          <p:nvPr/>
        </p:nvGrpSpPr>
        <p:grpSpPr>
          <a:xfrm>
            <a:off x="2577085" y="1457880"/>
            <a:ext cx="502920" cy="355680"/>
            <a:chOff x="2577085" y="1457880"/>
            <a:chExt cx="502920" cy="355680"/>
          </a:xfrm>
        </p:grpSpPr>
        <mc:AlternateContent xmlns:mc="http://schemas.openxmlformats.org/markup-compatibility/2006" xmlns:p14="http://schemas.microsoft.com/office/powerpoint/2010/main">
          <mc:Choice Requires="p14">
            <p:contentPart p14:bwMode="auto" r:id="rId109">
              <p14:nvContentPartPr>
                <p14:cNvPr id="72" name="筆跡 71">
                  <a:extLst>
                    <a:ext uri="{FF2B5EF4-FFF2-40B4-BE49-F238E27FC236}">
                      <a16:creationId xmlns:a16="http://schemas.microsoft.com/office/drawing/2014/main" id="{B7A2864B-55D8-4F19-A047-2E70282DA852}"/>
                    </a:ext>
                  </a:extLst>
                </p14:cNvPr>
                <p14:cNvContentPartPr/>
                <p14:nvPr/>
              </p14:nvContentPartPr>
              <p14:xfrm>
                <a:off x="2591125" y="1588200"/>
                <a:ext cx="150840" cy="201600"/>
              </p14:xfrm>
            </p:contentPart>
          </mc:Choice>
          <mc:Fallback xmlns="">
            <p:pic>
              <p:nvPicPr>
                <p:cNvPr id="72" name="筆跡 71">
                  <a:extLst>
                    <a:ext uri="{FF2B5EF4-FFF2-40B4-BE49-F238E27FC236}">
                      <a16:creationId xmlns:a16="http://schemas.microsoft.com/office/drawing/2014/main" id="{B7A2864B-55D8-4F19-A047-2E70282DA852}"/>
                    </a:ext>
                  </a:extLst>
                </p:cNvPr>
                <p:cNvPicPr/>
                <p:nvPr/>
              </p:nvPicPr>
              <p:blipFill>
                <a:blip r:embed="rId110"/>
                <a:stretch>
                  <a:fillRect/>
                </a:stretch>
              </p:blipFill>
              <p:spPr>
                <a:xfrm>
                  <a:off x="2582485" y="1579560"/>
                  <a:ext cx="16848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3" name="筆跡 72">
                  <a:extLst>
                    <a:ext uri="{FF2B5EF4-FFF2-40B4-BE49-F238E27FC236}">
                      <a16:creationId xmlns:a16="http://schemas.microsoft.com/office/drawing/2014/main" id="{B60A9270-A530-4422-9F22-B82D18CBE1BF}"/>
                    </a:ext>
                  </a:extLst>
                </p14:cNvPr>
                <p14:cNvContentPartPr/>
                <p14:nvPr/>
              </p14:nvContentPartPr>
              <p14:xfrm>
                <a:off x="2577085" y="1608360"/>
                <a:ext cx="135000" cy="205200"/>
              </p14:xfrm>
            </p:contentPart>
          </mc:Choice>
          <mc:Fallback xmlns="">
            <p:pic>
              <p:nvPicPr>
                <p:cNvPr id="73" name="筆跡 72">
                  <a:extLst>
                    <a:ext uri="{FF2B5EF4-FFF2-40B4-BE49-F238E27FC236}">
                      <a16:creationId xmlns:a16="http://schemas.microsoft.com/office/drawing/2014/main" id="{B60A9270-A530-4422-9F22-B82D18CBE1BF}"/>
                    </a:ext>
                  </a:extLst>
                </p:cNvPr>
                <p:cNvPicPr/>
                <p:nvPr/>
              </p:nvPicPr>
              <p:blipFill>
                <a:blip r:embed="rId112"/>
                <a:stretch>
                  <a:fillRect/>
                </a:stretch>
              </p:blipFill>
              <p:spPr>
                <a:xfrm>
                  <a:off x="2568085" y="1599360"/>
                  <a:ext cx="15264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4" name="筆跡 73">
                  <a:extLst>
                    <a:ext uri="{FF2B5EF4-FFF2-40B4-BE49-F238E27FC236}">
                      <a16:creationId xmlns:a16="http://schemas.microsoft.com/office/drawing/2014/main" id="{6EA21609-0527-4004-9D81-94FD07A5D5E0}"/>
                    </a:ext>
                  </a:extLst>
                </p14:cNvPr>
                <p14:cNvContentPartPr/>
                <p14:nvPr/>
              </p14:nvContentPartPr>
              <p14:xfrm>
                <a:off x="2742325" y="1457880"/>
                <a:ext cx="102240" cy="123480"/>
              </p14:xfrm>
            </p:contentPart>
          </mc:Choice>
          <mc:Fallback xmlns="">
            <p:pic>
              <p:nvPicPr>
                <p:cNvPr id="74" name="筆跡 73">
                  <a:extLst>
                    <a:ext uri="{FF2B5EF4-FFF2-40B4-BE49-F238E27FC236}">
                      <a16:creationId xmlns:a16="http://schemas.microsoft.com/office/drawing/2014/main" id="{6EA21609-0527-4004-9D81-94FD07A5D5E0}"/>
                    </a:ext>
                  </a:extLst>
                </p:cNvPr>
                <p:cNvPicPr/>
                <p:nvPr/>
              </p:nvPicPr>
              <p:blipFill>
                <a:blip r:embed="rId114"/>
                <a:stretch>
                  <a:fillRect/>
                </a:stretch>
              </p:blipFill>
              <p:spPr>
                <a:xfrm>
                  <a:off x="2733325" y="1448880"/>
                  <a:ext cx="11988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5" name="筆跡 74">
                  <a:extLst>
                    <a:ext uri="{FF2B5EF4-FFF2-40B4-BE49-F238E27FC236}">
                      <a16:creationId xmlns:a16="http://schemas.microsoft.com/office/drawing/2014/main" id="{3563918B-1D98-400F-9DC0-F5156F38AD3C}"/>
                    </a:ext>
                  </a:extLst>
                </p14:cNvPr>
                <p14:cNvContentPartPr/>
                <p14:nvPr/>
              </p14:nvContentPartPr>
              <p14:xfrm>
                <a:off x="2872645" y="1496040"/>
                <a:ext cx="78120" cy="22320"/>
              </p14:xfrm>
            </p:contentPart>
          </mc:Choice>
          <mc:Fallback xmlns="">
            <p:pic>
              <p:nvPicPr>
                <p:cNvPr id="75" name="筆跡 74">
                  <a:extLst>
                    <a:ext uri="{FF2B5EF4-FFF2-40B4-BE49-F238E27FC236}">
                      <a16:creationId xmlns:a16="http://schemas.microsoft.com/office/drawing/2014/main" id="{3563918B-1D98-400F-9DC0-F5156F38AD3C}"/>
                    </a:ext>
                  </a:extLst>
                </p:cNvPr>
                <p:cNvPicPr/>
                <p:nvPr/>
              </p:nvPicPr>
              <p:blipFill>
                <a:blip r:embed="rId116"/>
                <a:stretch>
                  <a:fillRect/>
                </a:stretch>
              </p:blipFill>
              <p:spPr>
                <a:xfrm>
                  <a:off x="2863645" y="1487040"/>
                  <a:ext cx="957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6" name="筆跡 75">
                  <a:extLst>
                    <a:ext uri="{FF2B5EF4-FFF2-40B4-BE49-F238E27FC236}">
                      <a16:creationId xmlns:a16="http://schemas.microsoft.com/office/drawing/2014/main" id="{D1ADCB67-FA87-45C1-A262-181229F97F72}"/>
                    </a:ext>
                  </a:extLst>
                </p14:cNvPr>
                <p14:cNvContentPartPr/>
                <p14:nvPr/>
              </p14:nvContentPartPr>
              <p14:xfrm>
                <a:off x="2999725" y="1468680"/>
                <a:ext cx="360" cy="83520"/>
              </p14:xfrm>
            </p:contentPart>
          </mc:Choice>
          <mc:Fallback xmlns="">
            <p:pic>
              <p:nvPicPr>
                <p:cNvPr id="76" name="筆跡 75">
                  <a:extLst>
                    <a:ext uri="{FF2B5EF4-FFF2-40B4-BE49-F238E27FC236}">
                      <a16:creationId xmlns:a16="http://schemas.microsoft.com/office/drawing/2014/main" id="{D1ADCB67-FA87-45C1-A262-181229F97F72}"/>
                    </a:ext>
                  </a:extLst>
                </p:cNvPr>
                <p:cNvPicPr/>
                <p:nvPr/>
              </p:nvPicPr>
              <p:blipFill>
                <a:blip r:embed="rId118"/>
                <a:stretch>
                  <a:fillRect/>
                </a:stretch>
              </p:blipFill>
              <p:spPr>
                <a:xfrm>
                  <a:off x="2991085" y="1460040"/>
                  <a:ext cx="1800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7" name="筆跡 76">
                  <a:extLst>
                    <a:ext uri="{FF2B5EF4-FFF2-40B4-BE49-F238E27FC236}">
                      <a16:creationId xmlns:a16="http://schemas.microsoft.com/office/drawing/2014/main" id="{D883F2CC-4923-48EF-BFB2-4480D1E96035}"/>
                    </a:ext>
                  </a:extLst>
                </p14:cNvPr>
                <p14:cNvContentPartPr/>
                <p14:nvPr/>
              </p14:nvContentPartPr>
              <p14:xfrm>
                <a:off x="3079645" y="1709520"/>
                <a:ext cx="360" cy="3960"/>
              </p14:xfrm>
            </p:contentPart>
          </mc:Choice>
          <mc:Fallback xmlns="">
            <p:pic>
              <p:nvPicPr>
                <p:cNvPr id="77" name="筆跡 76">
                  <a:extLst>
                    <a:ext uri="{FF2B5EF4-FFF2-40B4-BE49-F238E27FC236}">
                      <a16:creationId xmlns:a16="http://schemas.microsoft.com/office/drawing/2014/main" id="{D883F2CC-4923-48EF-BFB2-4480D1E96035}"/>
                    </a:ext>
                  </a:extLst>
                </p:cNvPr>
                <p:cNvPicPr/>
                <p:nvPr/>
              </p:nvPicPr>
              <p:blipFill>
                <a:blip r:embed="rId120"/>
                <a:stretch>
                  <a:fillRect/>
                </a:stretch>
              </p:blipFill>
              <p:spPr>
                <a:xfrm>
                  <a:off x="3070645" y="1700880"/>
                  <a:ext cx="18000" cy="21600"/>
                </a:xfrm>
                <a:prstGeom prst="rect">
                  <a:avLst/>
                </a:prstGeom>
              </p:spPr>
            </p:pic>
          </mc:Fallback>
        </mc:AlternateContent>
      </p:grpSp>
      <p:grpSp>
        <p:nvGrpSpPr>
          <p:cNvPr id="85" name="群組 84">
            <a:extLst>
              <a:ext uri="{FF2B5EF4-FFF2-40B4-BE49-F238E27FC236}">
                <a16:creationId xmlns:a16="http://schemas.microsoft.com/office/drawing/2014/main" id="{FCF4FF67-1C43-4E07-935E-D93B959F8387}"/>
              </a:ext>
            </a:extLst>
          </p:cNvPr>
          <p:cNvGrpSpPr/>
          <p:nvPr/>
        </p:nvGrpSpPr>
        <p:grpSpPr>
          <a:xfrm>
            <a:off x="3254605" y="1503240"/>
            <a:ext cx="623160" cy="321480"/>
            <a:chOff x="3254605" y="1503240"/>
            <a:chExt cx="623160" cy="321480"/>
          </a:xfrm>
        </p:grpSpPr>
        <mc:AlternateContent xmlns:mc="http://schemas.openxmlformats.org/markup-compatibility/2006" xmlns:p14="http://schemas.microsoft.com/office/powerpoint/2010/main">
          <mc:Choice Requires="p14">
            <p:contentPart p14:bwMode="auto" r:id="rId121">
              <p14:nvContentPartPr>
                <p14:cNvPr id="78" name="筆跡 77">
                  <a:extLst>
                    <a:ext uri="{FF2B5EF4-FFF2-40B4-BE49-F238E27FC236}">
                      <a16:creationId xmlns:a16="http://schemas.microsoft.com/office/drawing/2014/main" id="{64F6335E-7713-4374-AD68-22B2CC1F8687}"/>
                    </a:ext>
                  </a:extLst>
                </p14:cNvPr>
                <p14:cNvContentPartPr/>
                <p14:nvPr/>
              </p14:nvContentPartPr>
              <p14:xfrm>
                <a:off x="3254605" y="1669920"/>
                <a:ext cx="204120" cy="154800"/>
              </p14:xfrm>
            </p:contentPart>
          </mc:Choice>
          <mc:Fallback xmlns="">
            <p:pic>
              <p:nvPicPr>
                <p:cNvPr id="78" name="筆跡 77">
                  <a:extLst>
                    <a:ext uri="{FF2B5EF4-FFF2-40B4-BE49-F238E27FC236}">
                      <a16:creationId xmlns:a16="http://schemas.microsoft.com/office/drawing/2014/main" id="{64F6335E-7713-4374-AD68-22B2CC1F8687}"/>
                    </a:ext>
                  </a:extLst>
                </p:cNvPr>
                <p:cNvPicPr/>
                <p:nvPr/>
              </p:nvPicPr>
              <p:blipFill>
                <a:blip r:embed="rId122"/>
                <a:stretch>
                  <a:fillRect/>
                </a:stretch>
              </p:blipFill>
              <p:spPr>
                <a:xfrm>
                  <a:off x="3245965" y="1660920"/>
                  <a:ext cx="22176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9" name="筆跡 78">
                  <a:extLst>
                    <a:ext uri="{FF2B5EF4-FFF2-40B4-BE49-F238E27FC236}">
                      <a16:creationId xmlns:a16="http://schemas.microsoft.com/office/drawing/2014/main" id="{25A4236B-995B-47E4-9297-D2B604A5903D}"/>
                    </a:ext>
                  </a:extLst>
                </p14:cNvPr>
                <p14:cNvContentPartPr/>
                <p14:nvPr/>
              </p14:nvContentPartPr>
              <p14:xfrm>
                <a:off x="3498685" y="1548600"/>
                <a:ext cx="138240" cy="23760"/>
              </p14:xfrm>
            </p:contentPart>
          </mc:Choice>
          <mc:Fallback xmlns="">
            <p:pic>
              <p:nvPicPr>
                <p:cNvPr id="79" name="筆跡 78">
                  <a:extLst>
                    <a:ext uri="{FF2B5EF4-FFF2-40B4-BE49-F238E27FC236}">
                      <a16:creationId xmlns:a16="http://schemas.microsoft.com/office/drawing/2014/main" id="{25A4236B-995B-47E4-9297-D2B604A5903D}"/>
                    </a:ext>
                  </a:extLst>
                </p:cNvPr>
                <p:cNvPicPr/>
                <p:nvPr/>
              </p:nvPicPr>
              <p:blipFill>
                <a:blip r:embed="rId124"/>
                <a:stretch>
                  <a:fillRect/>
                </a:stretch>
              </p:blipFill>
              <p:spPr>
                <a:xfrm>
                  <a:off x="3490045" y="1539600"/>
                  <a:ext cx="1558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2" name="筆跡 81">
                  <a:extLst>
                    <a:ext uri="{FF2B5EF4-FFF2-40B4-BE49-F238E27FC236}">
                      <a16:creationId xmlns:a16="http://schemas.microsoft.com/office/drawing/2014/main" id="{F5E9DBA2-9F56-4CCE-8498-38D0782087A8}"/>
                    </a:ext>
                  </a:extLst>
                </p14:cNvPr>
                <p14:cNvContentPartPr/>
                <p14:nvPr/>
              </p14:nvContentPartPr>
              <p14:xfrm>
                <a:off x="3707485" y="1503240"/>
                <a:ext cx="65880" cy="100080"/>
              </p14:xfrm>
            </p:contentPart>
          </mc:Choice>
          <mc:Fallback xmlns="">
            <p:pic>
              <p:nvPicPr>
                <p:cNvPr id="82" name="筆跡 81">
                  <a:extLst>
                    <a:ext uri="{FF2B5EF4-FFF2-40B4-BE49-F238E27FC236}">
                      <a16:creationId xmlns:a16="http://schemas.microsoft.com/office/drawing/2014/main" id="{F5E9DBA2-9F56-4CCE-8498-38D0782087A8}"/>
                    </a:ext>
                  </a:extLst>
                </p:cNvPr>
                <p:cNvPicPr/>
                <p:nvPr/>
              </p:nvPicPr>
              <p:blipFill>
                <a:blip r:embed="rId126"/>
                <a:stretch>
                  <a:fillRect/>
                </a:stretch>
              </p:blipFill>
              <p:spPr>
                <a:xfrm>
                  <a:off x="3698845" y="1494240"/>
                  <a:ext cx="8352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3" name="筆跡 82">
                  <a:extLst>
                    <a:ext uri="{FF2B5EF4-FFF2-40B4-BE49-F238E27FC236}">
                      <a16:creationId xmlns:a16="http://schemas.microsoft.com/office/drawing/2014/main" id="{8C875E43-4D71-4C67-9E1E-93EF5E4421E5}"/>
                    </a:ext>
                  </a:extLst>
                </p14:cNvPr>
                <p14:cNvContentPartPr/>
                <p14:nvPr/>
              </p14:nvContentPartPr>
              <p14:xfrm>
                <a:off x="3707485" y="1503240"/>
                <a:ext cx="74520" cy="98280"/>
              </p14:xfrm>
            </p:contentPart>
          </mc:Choice>
          <mc:Fallback xmlns="">
            <p:pic>
              <p:nvPicPr>
                <p:cNvPr id="83" name="筆跡 82">
                  <a:extLst>
                    <a:ext uri="{FF2B5EF4-FFF2-40B4-BE49-F238E27FC236}">
                      <a16:creationId xmlns:a16="http://schemas.microsoft.com/office/drawing/2014/main" id="{8C875E43-4D71-4C67-9E1E-93EF5E4421E5}"/>
                    </a:ext>
                  </a:extLst>
                </p:cNvPr>
                <p:cNvPicPr/>
                <p:nvPr/>
              </p:nvPicPr>
              <p:blipFill>
                <a:blip r:embed="rId128"/>
                <a:stretch>
                  <a:fillRect/>
                </a:stretch>
              </p:blipFill>
              <p:spPr>
                <a:xfrm>
                  <a:off x="3698845" y="1494240"/>
                  <a:ext cx="9216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4" name="筆跡 83">
                  <a:extLst>
                    <a:ext uri="{FF2B5EF4-FFF2-40B4-BE49-F238E27FC236}">
                      <a16:creationId xmlns:a16="http://schemas.microsoft.com/office/drawing/2014/main" id="{32DCD9F1-1A71-4A86-8D54-A56554C0F070}"/>
                    </a:ext>
                  </a:extLst>
                </p14:cNvPr>
                <p14:cNvContentPartPr/>
                <p14:nvPr/>
              </p14:nvContentPartPr>
              <p14:xfrm>
                <a:off x="3868405" y="1773240"/>
                <a:ext cx="9360" cy="360"/>
              </p14:xfrm>
            </p:contentPart>
          </mc:Choice>
          <mc:Fallback xmlns="">
            <p:pic>
              <p:nvPicPr>
                <p:cNvPr id="84" name="筆跡 83">
                  <a:extLst>
                    <a:ext uri="{FF2B5EF4-FFF2-40B4-BE49-F238E27FC236}">
                      <a16:creationId xmlns:a16="http://schemas.microsoft.com/office/drawing/2014/main" id="{32DCD9F1-1A71-4A86-8D54-A56554C0F070}"/>
                    </a:ext>
                  </a:extLst>
                </p:cNvPr>
                <p:cNvPicPr/>
                <p:nvPr/>
              </p:nvPicPr>
              <p:blipFill>
                <a:blip r:embed="rId130"/>
                <a:stretch>
                  <a:fillRect/>
                </a:stretch>
              </p:blipFill>
              <p:spPr>
                <a:xfrm>
                  <a:off x="3859765" y="1764240"/>
                  <a:ext cx="27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1">
            <p14:nvContentPartPr>
              <p14:cNvPr id="86" name="筆跡 85">
                <a:extLst>
                  <a:ext uri="{FF2B5EF4-FFF2-40B4-BE49-F238E27FC236}">
                    <a16:creationId xmlns:a16="http://schemas.microsoft.com/office/drawing/2014/main" id="{40C2F805-DF44-45AA-A388-B0B50E661992}"/>
                  </a:ext>
                </a:extLst>
              </p14:cNvPr>
              <p14:cNvContentPartPr/>
              <p14:nvPr/>
            </p14:nvContentPartPr>
            <p14:xfrm>
              <a:off x="4075405" y="1731480"/>
              <a:ext cx="333000" cy="9000"/>
            </p14:xfrm>
          </p:contentPart>
        </mc:Choice>
        <mc:Fallback xmlns="">
          <p:pic>
            <p:nvPicPr>
              <p:cNvPr id="86" name="筆跡 85">
                <a:extLst>
                  <a:ext uri="{FF2B5EF4-FFF2-40B4-BE49-F238E27FC236}">
                    <a16:creationId xmlns:a16="http://schemas.microsoft.com/office/drawing/2014/main" id="{40C2F805-DF44-45AA-A388-B0B50E661992}"/>
                  </a:ext>
                </a:extLst>
              </p:cNvPr>
              <p:cNvPicPr/>
              <p:nvPr/>
            </p:nvPicPr>
            <p:blipFill>
              <a:blip r:embed="rId132"/>
              <a:stretch>
                <a:fillRect/>
              </a:stretch>
            </p:blipFill>
            <p:spPr>
              <a:xfrm>
                <a:off x="4066765" y="1722480"/>
                <a:ext cx="350640" cy="26640"/>
              </a:xfrm>
              <a:prstGeom prst="rect">
                <a:avLst/>
              </a:prstGeom>
            </p:spPr>
          </p:pic>
        </mc:Fallback>
      </mc:AlternateContent>
      <p:grpSp>
        <p:nvGrpSpPr>
          <p:cNvPr id="97" name="群組 96">
            <a:extLst>
              <a:ext uri="{FF2B5EF4-FFF2-40B4-BE49-F238E27FC236}">
                <a16:creationId xmlns:a16="http://schemas.microsoft.com/office/drawing/2014/main" id="{9CD3900F-1A7C-4DC1-92FF-7ADB7031EEF6}"/>
              </a:ext>
            </a:extLst>
          </p:cNvPr>
          <p:cNvGrpSpPr/>
          <p:nvPr/>
        </p:nvGrpSpPr>
        <p:grpSpPr>
          <a:xfrm>
            <a:off x="4151725" y="1832640"/>
            <a:ext cx="381600" cy="217800"/>
            <a:chOff x="4151725" y="1832640"/>
            <a:chExt cx="381600" cy="217800"/>
          </a:xfrm>
        </p:grpSpPr>
        <mc:AlternateContent xmlns:mc="http://schemas.openxmlformats.org/markup-compatibility/2006" xmlns:p14="http://schemas.microsoft.com/office/powerpoint/2010/main">
          <mc:Choice Requires="p14">
            <p:contentPart p14:bwMode="auto" r:id="rId133">
              <p14:nvContentPartPr>
                <p14:cNvPr id="87" name="筆跡 86">
                  <a:extLst>
                    <a:ext uri="{FF2B5EF4-FFF2-40B4-BE49-F238E27FC236}">
                      <a16:creationId xmlns:a16="http://schemas.microsoft.com/office/drawing/2014/main" id="{B414FA68-9E1A-47AF-BBB8-05122E416FCC}"/>
                    </a:ext>
                  </a:extLst>
                </p14:cNvPr>
                <p14:cNvContentPartPr/>
                <p14:nvPr/>
              </p14:nvContentPartPr>
              <p14:xfrm>
                <a:off x="4163965" y="1833000"/>
                <a:ext cx="141840" cy="18360"/>
              </p14:xfrm>
            </p:contentPart>
          </mc:Choice>
          <mc:Fallback xmlns="">
            <p:pic>
              <p:nvPicPr>
                <p:cNvPr id="87" name="筆跡 86">
                  <a:extLst>
                    <a:ext uri="{FF2B5EF4-FFF2-40B4-BE49-F238E27FC236}">
                      <a16:creationId xmlns:a16="http://schemas.microsoft.com/office/drawing/2014/main" id="{B414FA68-9E1A-47AF-BBB8-05122E416FCC}"/>
                    </a:ext>
                  </a:extLst>
                </p:cNvPr>
                <p:cNvPicPr/>
                <p:nvPr/>
              </p:nvPicPr>
              <p:blipFill>
                <a:blip r:embed="rId134"/>
                <a:stretch>
                  <a:fillRect/>
                </a:stretch>
              </p:blipFill>
              <p:spPr>
                <a:xfrm>
                  <a:off x="4155325" y="1824000"/>
                  <a:ext cx="159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8" name="筆跡 87">
                  <a:extLst>
                    <a:ext uri="{FF2B5EF4-FFF2-40B4-BE49-F238E27FC236}">
                      <a16:creationId xmlns:a16="http://schemas.microsoft.com/office/drawing/2014/main" id="{9B84B140-2729-4C85-98EB-AEC95F6ED66A}"/>
                    </a:ext>
                  </a:extLst>
                </p14:cNvPr>
                <p14:cNvContentPartPr/>
                <p14:nvPr/>
              </p14:nvContentPartPr>
              <p14:xfrm>
                <a:off x="4261165" y="1832640"/>
                <a:ext cx="46440" cy="43920"/>
              </p14:xfrm>
            </p:contentPart>
          </mc:Choice>
          <mc:Fallback xmlns="">
            <p:pic>
              <p:nvPicPr>
                <p:cNvPr id="88" name="筆跡 87">
                  <a:extLst>
                    <a:ext uri="{FF2B5EF4-FFF2-40B4-BE49-F238E27FC236}">
                      <a16:creationId xmlns:a16="http://schemas.microsoft.com/office/drawing/2014/main" id="{9B84B140-2729-4C85-98EB-AEC95F6ED66A}"/>
                    </a:ext>
                  </a:extLst>
                </p:cNvPr>
                <p:cNvPicPr/>
                <p:nvPr/>
              </p:nvPicPr>
              <p:blipFill>
                <a:blip r:embed="rId136"/>
                <a:stretch>
                  <a:fillRect/>
                </a:stretch>
              </p:blipFill>
              <p:spPr>
                <a:xfrm>
                  <a:off x="4252525" y="1824000"/>
                  <a:ext cx="6408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9" name="筆跡 88">
                  <a:extLst>
                    <a:ext uri="{FF2B5EF4-FFF2-40B4-BE49-F238E27FC236}">
                      <a16:creationId xmlns:a16="http://schemas.microsoft.com/office/drawing/2014/main" id="{E94BCBB1-D349-471B-850D-6C388DC4E385}"/>
                    </a:ext>
                  </a:extLst>
                </p14:cNvPr>
                <p14:cNvContentPartPr/>
                <p14:nvPr/>
              </p14:nvContentPartPr>
              <p14:xfrm>
                <a:off x="4151725" y="1878000"/>
                <a:ext cx="5760" cy="172440"/>
              </p14:xfrm>
            </p:contentPart>
          </mc:Choice>
          <mc:Fallback xmlns="">
            <p:pic>
              <p:nvPicPr>
                <p:cNvPr id="89" name="筆跡 88">
                  <a:extLst>
                    <a:ext uri="{FF2B5EF4-FFF2-40B4-BE49-F238E27FC236}">
                      <a16:creationId xmlns:a16="http://schemas.microsoft.com/office/drawing/2014/main" id="{E94BCBB1-D349-471B-850D-6C388DC4E385}"/>
                    </a:ext>
                  </a:extLst>
                </p:cNvPr>
                <p:cNvPicPr/>
                <p:nvPr/>
              </p:nvPicPr>
              <p:blipFill>
                <a:blip r:embed="rId138"/>
                <a:stretch>
                  <a:fillRect/>
                </a:stretch>
              </p:blipFill>
              <p:spPr>
                <a:xfrm>
                  <a:off x="4142725" y="1869360"/>
                  <a:ext cx="2340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1" name="筆跡 90">
                  <a:extLst>
                    <a:ext uri="{FF2B5EF4-FFF2-40B4-BE49-F238E27FC236}">
                      <a16:creationId xmlns:a16="http://schemas.microsoft.com/office/drawing/2014/main" id="{7B60A06C-32C3-4A9C-9C33-13CB849DDB88}"/>
                    </a:ext>
                  </a:extLst>
                </p14:cNvPr>
                <p14:cNvContentPartPr/>
                <p14:nvPr/>
              </p14:nvContentPartPr>
              <p14:xfrm>
                <a:off x="4327405" y="1856400"/>
                <a:ext cx="34920" cy="134280"/>
              </p14:xfrm>
            </p:contentPart>
          </mc:Choice>
          <mc:Fallback xmlns="">
            <p:pic>
              <p:nvPicPr>
                <p:cNvPr id="91" name="筆跡 90">
                  <a:extLst>
                    <a:ext uri="{FF2B5EF4-FFF2-40B4-BE49-F238E27FC236}">
                      <a16:creationId xmlns:a16="http://schemas.microsoft.com/office/drawing/2014/main" id="{7B60A06C-32C3-4A9C-9C33-13CB849DDB88}"/>
                    </a:ext>
                  </a:extLst>
                </p:cNvPr>
                <p:cNvPicPr/>
                <p:nvPr/>
              </p:nvPicPr>
              <p:blipFill>
                <a:blip r:embed="rId140"/>
                <a:stretch>
                  <a:fillRect/>
                </a:stretch>
              </p:blipFill>
              <p:spPr>
                <a:xfrm>
                  <a:off x="4318765" y="1847400"/>
                  <a:ext cx="5256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2" name="筆跡 91">
                  <a:extLst>
                    <a:ext uri="{FF2B5EF4-FFF2-40B4-BE49-F238E27FC236}">
                      <a16:creationId xmlns:a16="http://schemas.microsoft.com/office/drawing/2014/main" id="{3954C3E8-069D-4C67-9C2C-CBCF39A8A989}"/>
                    </a:ext>
                  </a:extLst>
                </p14:cNvPr>
                <p14:cNvContentPartPr/>
                <p14:nvPr/>
              </p14:nvContentPartPr>
              <p14:xfrm>
                <a:off x="4366285" y="1890960"/>
                <a:ext cx="88200" cy="95400"/>
              </p14:xfrm>
            </p:contentPart>
          </mc:Choice>
          <mc:Fallback xmlns="">
            <p:pic>
              <p:nvPicPr>
                <p:cNvPr id="92" name="筆跡 91">
                  <a:extLst>
                    <a:ext uri="{FF2B5EF4-FFF2-40B4-BE49-F238E27FC236}">
                      <a16:creationId xmlns:a16="http://schemas.microsoft.com/office/drawing/2014/main" id="{3954C3E8-069D-4C67-9C2C-CBCF39A8A989}"/>
                    </a:ext>
                  </a:extLst>
                </p:cNvPr>
                <p:cNvPicPr/>
                <p:nvPr/>
              </p:nvPicPr>
              <p:blipFill>
                <a:blip r:embed="rId142"/>
                <a:stretch>
                  <a:fillRect/>
                </a:stretch>
              </p:blipFill>
              <p:spPr>
                <a:xfrm>
                  <a:off x="4357285" y="1881960"/>
                  <a:ext cx="10584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93" name="筆跡 92">
                  <a:extLst>
                    <a:ext uri="{FF2B5EF4-FFF2-40B4-BE49-F238E27FC236}">
                      <a16:creationId xmlns:a16="http://schemas.microsoft.com/office/drawing/2014/main" id="{6A3CBEA1-C87B-4F19-A1B2-1DE8D30A7784}"/>
                    </a:ext>
                  </a:extLst>
                </p14:cNvPr>
                <p14:cNvContentPartPr/>
                <p14:nvPr/>
              </p14:nvContentPartPr>
              <p14:xfrm>
                <a:off x="4486165" y="1874400"/>
                <a:ext cx="47160" cy="132480"/>
              </p14:xfrm>
            </p:contentPart>
          </mc:Choice>
          <mc:Fallback xmlns="">
            <p:pic>
              <p:nvPicPr>
                <p:cNvPr id="93" name="筆跡 92">
                  <a:extLst>
                    <a:ext uri="{FF2B5EF4-FFF2-40B4-BE49-F238E27FC236}">
                      <a16:creationId xmlns:a16="http://schemas.microsoft.com/office/drawing/2014/main" id="{6A3CBEA1-C87B-4F19-A1B2-1DE8D30A7784}"/>
                    </a:ext>
                  </a:extLst>
                </p:cNvPr>
                <p:cNvPicPr/>
                <p:nvPr/>
              </p:nvPicPr>
              <p:blipFill>
                <a:blip r:embed="rId144"/>
                <a:stretch>
                  <a:fillRect/>
                </a:stretch>
              </p:blipFill>
              <p:spPr>
                <a:xfrm>
                  <a:off x="4477165" y="1865760"/>
                  <a:ext cx="64800" cy="150120"/>
                </a:xfrm>
                <a:prstGeom prst="rect">
                  <a:avLst/>
                </a:prstGeom>
              </p:spPr>
            </p:pic>
          </mc:Fallback>
        </mc:AlternateContent>
      </p:grpSp>
      <p:grpSp>
        <p:nvGrpSpPr>
          <p:cNvPr id="96" name="群組 95">
            <a:extLst>
              <a:ext uri="{FF2B5EF4-FFF2-40B4-BE49-F238E27FC236}">
                <a16:creationId xmlns:a16="http://schemas.microsoft.com/office/drawing/2014/main" id="{22D8E957-D845-4436-8E3A-C19AEA0233B7}"/>
              </a:ext>
            </a:extLst>
          </p:cNvPr>
          <p:cNvGrpSpPr/>
          <p:nvPr/>
        </p:nvGrpSpPr>
        <p:grpSpPr>
          <a:xfrm>
            <a:off x="4318045" y="1542840"/>
            <a:ext cx="244440" cy="208800"/>
            <a:chOff x="4318045" y="1542840"/>
            <a:chExt cx="244440" cy="208800"/>
          </a:xfrm>
        </p:grpSpPr>
        <mc:AlternateContent xmlns:mc="http://schemas.openxmlformats.org/markup-compatibility/2006" xmlns:p14="http://schemas.microsoft.com/office/powerpoint/2010/main">
          <mc:Choice Requires="p14">
            <p:contentPart p14:bwMode="auto" r:id="rId145">
              <p14:nvContentPartPr>
                <p14:cNvPr id="94" name="筆跡 93">
                  <a:extLst>
                    <a:ext uri="{FF2B5EF4-FFF2-40B4-BE49-F238E27FC236}">
                      <a16:creationId xmlns:a16="http://schemas.microsoft.com/office/drawing/2014/main" id="{3A040053-076A-419F-89F7-5A62DAB1CD37}"/>
                    </a:ext>
                  </a:extLst>
                </p14:cNvPr>
                <p14:cNvContentPartPr/>
                <p14:nvPr/>
              </p14:nvContentPartPr>
              <p14:xfrm>
                <a:off x="4318045" y="1542840"/>
                <a:ext cx="9360" cy="163440"/>
              </p14:xfrm>
            </p:contentPart>
          </mc:Choice>
          <mc:Fallback xmlns="">
            <p:pic>
              <p:nvPicPr>
                <p:cNvPr id="94" name="筆跡 93">
                  <a:extLst>
                    <a:ext uri="{FF2B5EF4-FFF2-40B4-BE49-F238E27FC236}">
                      <a16:creationId xmlns:a16="http://schemas.microsoft.com/office/drawing/2014/main" id="{3A040053-076A-419F-89F7-5A62DAB1CD37}"/>
                    </a:ext>
                  </a:extLst>
                </p:cNvPr>
                <p:cNvPicPr/>
                <p:nvPr/>
              </p:nvPicPr>
              <p:blipFill>
                <a:blip r:embed="rId146"/>
                <a:stretch>
                  <a:fillRect/>
                </a:stretch>
              </p:blipFill>
              <p:spPr>
                <a:xfrm>
                  <a:off x="4309045" y="1534200"/>
                  <a:ext cx="270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5" name="筆跡 94">
                  <a:extLst>
                    <a:ext uri="{FF2B5EF4-FFF2-40B4-BE49-F238E27FC236}">
                      <a16:creationId xmlns:a16="http://schemas.microsoft.com/office/drawing/2014/main" id="{000A8ACF-FBD4-4F90-BD77-B0F56EBAE0B7}"/>
                    </a:ext>
                  </a:extLst>
                </p14:cNvPr>
                <p14:cNvContentPartPr/>
                <p14:nvPr/>
              </p14:nvContentPartPr>
              <p14:xfrm>
                <a:off x="4383565" y="1727880"/>
                <a:ext cx="178920" cy="23760"/>
              </p14:xfrm>
            </p:contentPart>
          </mc:Choice>
          <mc:Fallback xmlns="">
            <p:pic>
              <p:nvPicPr>
                <p:cNvPr id="95" name="筆跡 94">
                  <a:extLst>
                    <a:ext uri="{FF2B5EF4-FFF2-40B4-BE49-F238E27FC236}">
                      <a16:creationId xmlns:a16="http://schemas.microsoft.com/office/drawing/2014/main" id="{000A8ACF-FBD4-4F90-BD77-B0F56EBAE0B7}"/>
                    </a:ext>
                  </a:extLst>
                </p:cNvPr>
                <p:cNvPicPr/>
                <p:nvPr/>
              </p:nvPicPr>
              <p:blipFill>
                <a:blip r:embed="rId148"/>
                <a:stretch>
                  <a:fillRect/>
                </a:stretch>
              </p:blipFill>
              <p:spPr>
                <a:xfrm>
                  <a:off x="4374565" y="1718880"/>
                  <a:ext cx="196560" cy="41400"/>
                </a:xfrm>
                <a:prstGeom prst="rect">
                  <a:avLst/>
                </a:prstGeom>
              </p:spPr>
            </p:pic>
          </mc:Fallback>
        </mc:AlternateContent>
      </p:grpSp>
      <p:grpSp>
        <p:nvGrpSpPr>
          <p:cNvPr id="107" name="群組 106">
            <a:extLst>
              <a:ext uri="{FF2B5EF4-FFF2-40B4-BE49-F238E27FC236}">
                <a16:creationId xmlns:a16="http://schemas.microsoft.com/office/drawing/2014/main" id="{13ACF399-F9EC-41CA-A686-93BC961435EF}"/>
              </a:ext>
            </a:extLst>
          </p:cNvPr>
          <p:cNvGrpSpPr/>
          <p:nvPr/>
        </p:nvGrpSpPr>
        <p:grpSpPr>
          <a:xfrm>
            <a:off x="873205" y="5579160"/>
            <a:ext cx="469440" cy="203400"/>
            <a:chOff x="873205" y="5579160"/>
            <a:chExt cx="469440" cy="203400"/>
          </a:xfrm>
        </p:grpSpPr>
        <mc:AlternateContent xmlns:mc="http://schemas.openxmlformats.org/markup-compatibility/2006" xmlns:p14="http://schemas.microsoft.com/office/powerpoint/2010/main">
          <mc:Choice Requires="p14">
            <p:contentPart p14:bwMode="auto" r:id="rId149">
              <p14:nvContentPartPr>
                <p14:cNvPr id="98" name="筆跡 97">
                  <a:extLst>
                    <a:ext uri="{FF2B5EF4-FFF2-40B4-BE49-F238E27FC236}">
                      <a16:creationId xmlns:a16="http://schemas.microsoft.com/office/drawing/2014/main" id="{28DCAEDF-7A0E-4512-A930-2F651B0D01D8}"/>
                    </a:ext>
                  </a:extLst>
                </p14:cNvPr>
                <p14:cNvContentPartPr/>
                <p14:nvPr/>
              </p14:nvContentPartPr>
              <p14:xfrm>
                <a:off x="901645" y="5612280"/>
                <a:ext cx="115200" cy="170280"/>
              </p14:xfrm>
            </p:contentPart>
          </mc:Choice>
          <mc:Fallback xmlns="">
            <p:pic>
              <p:nvPicPr>
                <p:cNvPr id="98" name="筆跡 97">
                  <a:extLst>
                    <a:ext uri="{FF2B5EF4-FFF2-40B4-BE49-F238E27FC236}">
                      <a16:creationId xmlns:a16="http://schemas.microsoft.com/office/drawing/2014/main" id="{28DCAEDF-7A0E-4512-A930-2F651B0D01D8}"/>
                    </a:ext>
                  </a:extLst>
                </p:cNvPr>
                <p:cNvPicPr/>
                <p:nvPr/>
              </p:nvPicPr>
              <p:blipFill>
                <a:blip r:embed="rId150"/>
                <a:stretch>
                  <a:fillRect/>
                </a:stretch>
              </p:blipFill>
              <p:spPr>
                <a:xfrm>
                  <a:off x="892645" y="5603280"/>
                  <a:ext cx="13284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9" name="筆跡 98">
                  <a:extLst>
                    <a:ext uri="{FF2B5EF4-FFF2-40B4-BE49-F238E27FC236}">
                      <a16:creationId xmlns:a16="http://schemas.microsoft.com/office/drawing/2014/main" id="{D9817128-F723-4CC9-8E8A-202547A365AF}"/>
                    </a:ext>
                  </a:extLst>
                </p14:cNvPr>
                <p14:cNvContentPartPr/>
                <p14:nvPr/>
              </p14:nvContentPartPr>
              <p14:xfrm>
                <a:off x="873205" y="5613720"/>
                <a:ext cx="152640" cy="168840"/>
              </p14:xfrm>
            </p:contentPart>
          </mc:Choice>
          <mc:Fallback xmlns="">
            <p:pic>
              <p:nvPicPr>
                <p:cNvPr id="99" name="筆跡 98">
                  <a:extLst>
                    <a:ext uri="{FF2B5EF4-FFF2-40B4-BE49-F238E27FC236}">
                      <a16:creationId xmlns:a16="http://schemas.microsoft.com/office/drawing/2014/main" id="{D9817128-F723-4CC9-8E8A-202547A365AF}"/>
                    </a:ext>
                  </a:extLst>
                </p:cNvPr>
                <p:cNvPicPr/>
                <p:nvPr/>
              </p:nvPicPr>
              <p:blipFill>
                <a:blip r:embed="rId152"/>
                <a:stretch>
                  <a:fillRect/>
                </a:stretch>
              </p:blipFill>
              <p:spPr>
                <a:xfrm>
                  <a:off x="864565" y="5604720"/>
                  <a:ext cx="17028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00" name="筆跡 99">
                  <a:extLst>
                    <a:ext uri="{FF2B5EF4-FFF2-40B4-BE49-F238E27FC236}">
                      <a16:creationId xmlns:a16="http://schemas.microsoft.com/office/drawing/2014/main" id="{D5228C5A-DFF0-4C23-832B-83F1377766DD}"/>
                    </a:ext>
                  </a:extLst>
                </p14:cNvPr>
                <p14:cNvContentPartPr/>
                <p14:nvPr/>
              </p14:nvContentPartPr>
              <p14:xfrm>
                <a:off x="1044925" y="5579160"/>
                <a:ext cx="58680" cy="81720"/>
              </p14:xfrm>
            </p:contentPart>
          </mc:Choice>
          <mc:Fallback xmlns="">
            <p:pic>
              <p:nvPicPr>
                <p:cNvPr id="100" name="筆跡 99">
                  <a:extLst>
                    <a:ext uri="{FF2B5EF4-FFF2-40B4-BE49-F238E27FC236}">
                      <a16:creationId xmlns:a16="http://schemas.microsoft.com/office/drawing/2014/main" id="{D5228C5A-DFF0-4C23-832B-83F1377766DD}"/>
                    </a:ext>
                  </a:extLst>
                </p:cNvPr>
                <p:cNvPicPr/>
                <p:nvPr/>
              </p:nvPicPr>
              <p:blipFill>
                <a:blip r:embed="rId154"/>
                <a:stretch>
                  <a:fillRect/>
                </a:stretch>
              </p:blipFill>
              <p:spPr>
                <a:xfrm>
                  <a:off x="1035925" y="5570520"/>
                  <a:ext cx="7632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01" name="筆跡 100">
                  <a:extLst>
                    <a:ext uri="{FF2B5EF4-FFF2-40B4-BE49-F238E27FC236}">
                      <a16:creationId xmlns:a16="http://schemas.microsoft.com/office/drawing/2014/main" id="{FD3CD28B-6D0E-4782-8DB4-0F4316D258D6}"/>
                    </a:ext>
                  </a:extLst>
                </p14:cNvPr>
                <p14:cNvContentPartPr/>
                <p14:nvPr/>
              </p14:nvContentPartPr>
              <p14:xfrm>
                <a:off x="1103245" y="5582760"/>
                <a:ext cx="360" cy="360"/>
              </p14:xfrm>
            </p:contentPart>
          </mc:Choice>
          <mc:Fallback xmlns="">
            <p:pic>
              <p:nvPicPr>
                <p:cNvPr id="101" name="筆跡 100">
                  <a:extLst>
                    <a:ext uri="{FF2B5EF4-FFF2-40B4-BE49-F238E27FC236}">
                      <a16:creationId xmlns:a16="http://schemas.microsoft.com/office/drawing/2014/main" id="{FD3CD28B-6D0E-4782-8DB4-0F4316D258D6}"/>
                    </a:ext>
                  </a:extLst>
                </p:cNvPr>
                <p:cNvPicPr/>
                <p:nvPr/>
              </p:nvPicPr>
              <p:blipFill>
                <a:blip r:embed="rId23"/>
                <a:stretch>
                  <a:fillRect/>
                </a:stretch>
              </p:blipFill>
              <p:spPr>
                <a:xfrm>
                  <a:off x="1094605" y="5574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2" name="筆跡 101">
                  <a:extLst>
                    <a:ext uri="{FF2B5EF4-FFF2-40B4-BE49-F238E27FC236}">
                      <a16:creationId xmlns:a16="http://schemas.microsoft.com/office/drawing/2014/main" id="{83AF7816-9705-490A-AB6E-0D981637C424}"/>
                    </a:ext>
                  </a:extLst>
                </p14:cNvPr>
                <p14:cNvContentPartPr/>
                <p14:nvPr/>
              </p14:nvContentPartPr>
              <p14:xfrm>
                <a:off x="1055365" y="5579160"/>
                <a:ext cx="48240" cy="92880"/>
              </p14:xfrm>
            </p:contentPart>
          </mc:Choice>
          <mc:Fallback xmlns="">
            <p:pic>
              <p:nvPicPr>
                <p:cNvPr id="102" name="筆跡 101">
                  <a:extLst>
                    <a:ext uri="{FF2B5EF4-FFF2-40B4-BE49-F238E27FC236}">
                      <a16:creationId xmlns:a16="http://schemas.microsoft.com/office/drawing/2014/main" id="{83AF7816-9705-490A-AB6E-0D981637C424}"/>
                    </a:ext>
                  </a:extLst>
                </p:cNvPr>
                <p:cNvPicPr/>
                <p:nvPr/>
              </p:nvPicPr>
              <p:blipFill>
                <a:blip r:embed="rId157"/>
                <a:stretch>
                  <a:fillRect/>
                </a:stretch>
              </p:blipFill>
              <p:spPr>
                <a:xfrm>
                  <a:off x="1046725" y="5570520"/>
                  <a:ext cx="658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3" name="筆跡 102">
                  <a:extLst>
                    <a:ext uri="{FF2B5EF4-FFF2-40B4-BE49-F238E27FC236}">
                      <a16:creationId xmlns:a16="http://schemas.microsoft.com/office/drawing/2014/main" id="{EE29D764-9DFD-4FFB-AE20-9FC712B7BB28}"/>
                    </a:ext>
                  </a:extLst>
                </p14:cNvPr>
                <p14:cNvContentPartPr/>
                <p14:nvPr/>
              </p14:nvContentPartPr>
              <p14:xfrm>
                <a:off x="1035925" y="5579160"/>
                <a:ext cx="118800" cy="40320"/>
              </p14:xfrm>
            </p:contentPart>
          </mc:Choice>
          <mc:Fallback xmlns="">
            <p:pic>
              <p:nvPicPr>
                <p:cNvPr id="103" name="筆跡 102">
                  <a:extLst>
                    <a:ext uri="{FF2B5EF4-FFF2-40B4-BE49-F238E27FC236}">
                      <a16:creationId xmlns:a16="http://schemas.microsoft.com/office/drawing/2014/main" id="{EE29D764-9DFD-4FFB-AE20-9FC712B7BB28}"/>
                    </a:ext>
                  </a:extLst>
                </p:cNvPr>
                <p:cNvPicPr/>
                <p:nvPr/>
              </p:nvPicPr>
              <p:blipFill>
                <a:blip r:embed="rId159"/>
                <a:stretch>
                  <a:fillRect/>
                </a:stretch>
              </p:blipFill>
              <p:spPr>
                <a:xfrm>
                  <a:off x="1027285" y="5570520"/>
                  <a:ext cx="1364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4" name="筆跡 103">
                  <a:extLst>
                    <a:ext uri="{FF2B5EF4-FFF2-40B4-BE49-F238E27FC236}">
                      <a16:creationId xmlns:a16="http://schemas.microsoft.com/office/drawing/2014/main" id="{F307973C-D70F-4A7C-A261-880D542275EC}"/>
                    </a:ext>
                  </a:extLst>
                </p14:cNvPr>
                <p14:cNvContentPartPr/>
                <p14:nvPr/>
              </p14:nvContentPartPr>
              <p14:xfrm>
                <a:off x="1250125" y="5673480"/>
                <a:ext cx="92520" cy="9360"/>
              </p14:xfrm>
            </p:contentPart>
          </mc:Choice>
          <mc:Fallback xmlns="">
            <p:pic>
              <p:nvPicPr>
                <p:cNvPr id="104" name="筆跡 103">
                  <a:extLst>
                    <a:ext uri="{FF2B5EF4-FFF2-40B4-BE49-F238E27FC236}">
                      <a16:creationId xmlns:a16="http://schemas.microsoft.com/office/drawing/2014/main" id="{F307973C-D70F-4A7C-A261-880D542275EC}"/>
                    </a:ext>
                  </a:extLst>
                </p:cNvPr>
                <p:cNvPicPr/>
                <p:nvPr/>
              </p:nvPicPr>
              <p:blipFill>
                <a:blip r:embed="rId161"/>
                <a:stretch>
                  <a:fillRect/>
                </a:stretch>
              </p:blipFill>
              <p:spPr>
                <a:xfrm>
                  <a:off x="1241125" y="5664840"/>
                  <a:ext cx="11016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5" name="筆跡 104">
                  <a:extLst>
                    <a:ext uri="{FF2B5EF4-FFF2-40B4-BE49-F238E27FC236}">
                      <a16:creationId xmlns:a16="http://schemas.microsoft.com/office/drawing/2014/main" id="{8195D537-5C5A-4559-99A4-34771A470A83}"/>
                    </a:ext>
                  </a:extLst>
                </p14:cNvPr>
                <p14:cNvContentPartPr/>
                <p14:nvPr/>
              </p14:nvContentPartPr>
              <p14:xfrm>
                <a:off x="1250125" y="5682480"/>
                <a:ext cx="360" cy="360"/>
              </p14:xfrm>
            </p:contentPart>
          </mc:Choice>
          <mc:Fallback xmlns="">
            <p:pic>
              <p:nvPicPr>
                <p:cNvPr id="105" name="筆跡 104">
                  <a:extLst>
                    <a:ext uri="{FF2B5EF4-FFF2-40B4-BE49-F238E27FC236}">
                      <a16:creationId xmlns:a16="http://schemas.microsoft.com/office/drawing/2014/main" id="{8195D537-5C5A-4559-99A4-34771A470A83}"/>
                    </a:ext>
                  </a:extLst>
                </p:cNvPr>
                <p:cNvPicPr/>
                <p:nvPr/>
              </p:nvPicPr>
              <p:blipFill>
                <a:blip r:embed="rId23"/>
                <a:stretch>
                  <a:fillRect/>
                </a:stretch>
              </p:blipFill>
              <p:spPr>
                <a:xfrm>
                  <a:off x="1241125" y="5673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06" name="筆跡 105">
                  <a:extLst>
                    <a:ext uri="{FF2B5EF4-FFF2-40B4-BE49-F238E27FC236}">
                      <a16:creationId xmlns:a16="http://schemas.microsoft.com/office/drawing/2014/main" id="{9493F189-3848-4675-9EC7-D44F4212048B}"/>
                    </a:ext>
                  </a:extLst>
                </p14:cNvPr>
                <p14:cNvContentPartPr/>
                <p14:nvPr/>
              </p14:nvContentPartPr>
              <p14:xfrm>
                <a:off x="1250125" y="5682480"/>
                <a:ext cx="62280" cy="52920"/>
              </p14:xfrm>
            </p:contentPart>
          </mc:Choice>
          <mc:Fallback xmlns="">
            <p:pic>
              <p:nvPicPr>
                <p:cNvPr id="106" name="筆跡 105">
                  <a:extLst>
                    <a:ext uri="{FF2B5EF4-FFF2-40B4-BE49-F238E27FC236}">
                      <a16:creationId xmlns:a16="http://schemas.microsoft.com/office/drawing/2014/main" id="{9493F189-3848-4675-9EC7-D44F4212048B}"/>
                    </a:ext>
                  </a:extLst>
                </p:cNvPr>
                <p:cNvPicPr/>
                <p:nvPr/>
              </p:nvPicPr>
              <p:blipFill>
                <a:blip r:embed="rId164"/>
                <a:stretch>
                  <a:fillRect/>
                </a:stretch>
              </p:blipFill>
              <p:spPr>
                <a:xfrm>
                  <a:off x="1241125" y="5673840"/>
                  <a:ext cx="79920" cy="70560"/>
                </a:xfrm>
                <a:prstGeom prst="rect">
                  <a:avLst/>
                </a:prstGeom>
              </p:spPr>
            </p:pic>
          </mc:Fallback>
        </mc:AlternateContent>
      </p:grpSp>
      <p:grpSp>
        <p:nvGrpSpPr>
          <p:cNvPr id="119" name="群組 118">
            <a:extLst>
              <a:ext uri="{FF2B5EF4-FFF2-40B4-BE49-F238E27FC236}">
                <a16:creationId xmlns:a16="http://schemas.microsoft.com/office/drawing/2014/main" id="{7331D68D-634B-493C-9CDF-235AEF006D67}"/>
              </a:ext>
            </a:extLst>
          </p:cNvPr>
          <p:cNvGrpSpPr/>
          <p:nvPr/>
        </p:nvGrpSpPr>
        <p:grpSpPr>
          <a:xfrm>
            <a:off x="1554325" y="5541360"/>
            <a:ext cx="777240" cy="287280"/>
            <a:chOff x="1554325" y="5541360"/>
            <a:chExt cx="777240" cy="287280"/>
          </a:xfrm>
        </p:grpSpPr>
        <mc:AlternateContent xmlns:mc="http://schemas.openxmlformats.org/markup-compatibility/2006" xmlns:p14="http://schemas.microsoft.com/office/powerpoint/2010/main">
          <mc:Choice Requires="p14">
            <p:contentPart p14:bwMode="auto" r:id="rId165">
              <p14:nvContentPartPr>
                <p14:cNvPr id="108" name="筆跡 107">
                  <a:extLst>
                    <a:ext uri="{FF2B5EF4-FFF2-40B4-BE49-F238E27FC236}">
                      <a16:creationId xmlns:a16="http://schemas.microsoft.com/office/drawing/2014/main" id="{BBC507B3-0AB7-4D97-ACAE-AF71C3442AC6}"/>
                    </a:ext>
                  </a:extLst>
                </p14:cNvPr>
                <p14:cNvContentPartPr/>
                <p14:nvPr/>
              </p14:nvContentPartPr>
              <p14:xfrm>
                <a:off x="1554325" y="5611200"/>
                <a:ext cx="95760" cy="107640"/>
              </p14:xfrm>
            </p:contentPart>
          </mc:Choice>
          <mc:Fallback xmlns="">
            <p:pic>
              <p:nvPicPr>
                <p:cNvPr id="108" name="筆跡 107">
                  <a:extLst>
                    <a:ext uri="{FF2B5EF4-FFF2-40B4-BE49-F238E27FC236}">
                      <a16:creationId xmlns:a16="http://schemas.microsoft.com/office/drawing/2014/main" id="{BBC507B3-0AB7-4D97-ACAE-AF71C3442AC6}"/>
                    </a:ext>
                  </a:extLst>
                </p:cNvPr>
                <p:cNvPicPr/>
                <p:nvPr/>
              </p:nvPicPr>
              <p:blipFill>
                <a:blip r:embed="rId166"/>
                <a:stretch>
                  <a:fillRect/>
                </a:stretch>
              </p:blipFill>
              <p:spPr>
                <a:xfrm>
                  <a:off x="1545685" y="5602200"/>
                  <a:ext cx="1134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9" name="筆跡 108">
                  <a:extLst>
                    <a:ext uri="{FF2B5EF4-FFF2-40B4-BE49-F238E27FC236}">
                      <a16:creationId xmlns:a16="http://schemas.microsoft.com/office/drawing/2014/main" id="{93B1E0EE-2439-4707-9651-4798EC408585}"/>
                    </a:ext>
                  </a:extLst>
                </p14:cNvPr>
                <p14:cNvContentPartPr/>
                <p14:nvPr/>
              </p14:nvContentPartPr>
              <p14:xfrm>
                <a:off x="1694005" y="5573760"/>
                <a:ext cx="78120" cy="181440"/>
              </p14:xfrm>
            </p:contentPart>
          </mc:Choice>
          <mc:Fallback xmlns="">
            <p:pic>
              <p:nvPicPr>
                <p:cNvPr id="109" name="筆跡 108">
                  <a:extLst>
                    <a:ext uri="{FF2B5EF4-FFF2-40B4-BE49-F238E27FC236}">
                      <a16:creationId xmlns:a16="http://schemas.microsoft.com/office/drawing/2014/main" id="{93B1E0EE-2439-4707-9651-4798EC408585}"/>
                    </a:ext>
                  </a:extLst>
                </p:cNvPr>
                <p:cNvPicPr/>
                <p:nvPr/>
              </p:nvPicPr>
              <p:blipFill>
                <a:blip r:embed="rId168"/>
                <a:stretch>
                  <a:fillRect/>
                </a:stretch>
              </p:blipFill>
              <p:spPr>
                <a:xfrm>
                  <a:off x="1685365" y="5565120"/>
                  <a:ext cx="957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10" name="筆跡 109">
                  <a:extLst>
                    <a:ext uri="{FF2B5EF4-FFF2-40B4-BE49-F238E27FC236}">
                      <a16:creationId xmlns:a16="http://schemas.microsoft.com/office/drawing/2014/main" id="{52771A02-5AD0-4263-BA14-10086ABCFA00}"/>
                    </a:ext>
                  </a:extLst>
                </p14:cNvPr>
                <p14:cNvContentPartPr/>
                <p14:nvPr/>
              </p14:nvContentPartPr>
              <p14:xfrm>
                <a:off x="1793365" y="5567640"/>
                <a:ext cx="88920" cy="261000"/>
              </p14:xfrm>
            </p:contentPart>
          </mc:Choice>
          <mc:Fallback xmlns="">
            <p:pic>
              <p:nvPicPr>
                <p:cNvPr id="110" name="筆跡 109">
                  <a:extLst>
                    <a:ext uri="{FF2B5EF4-FFF2-40B4-BE49-F238E27FC236}">
                      <a16:creationId xmlns:a16="http://schemas.microsoft.com/office/drawing/2014/main" id="{52771A02-5AD0-4263-BA14-10086ABCFA00}"/>
                    </a:ext>
                  </a:extLst>
                </p:cNvPr>
                <p:cNvPicPr/>
                <p:nvPr/>
              </p:nvPicPr>
              <p:blipFill>
                <a:blip r:embed="rId170"/>
                <a:stretch>
                  <a:fillRect/>
                </a:stretch>
              </p:blipFill>
              <p:spPr>
                <a:xfrm>
                  <a:off x="1784365" y="5559000"/>
                  <a:ext cx="10656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11" name="筆跡 110">
                  <a:extLst>
                    <a:ext uri="{FF2B5EF4-FFF2-40B4-BE49-F238E27FC236}">
                      <a16:creationId xmlns:a16="http://schemas.microsoft.com/office/drawing/2014/main" id="{681087C3-2BBA-4C85-90C6-2F8B5B9595B9}"/>
                    </a:ext>
                  </a:extLst>
                </p14:cNvPr>
                <p14:cNvContentPartPr/>
                <p14:nvPr/>
              </p14:nvContentPartPr>
              <p14:xfrm>
                <a:off x="1920805" y="5541360"/>
                <a:ext cx="166680" cy="152640"/>
              </p14:xfrm>
            </p:contentPart>
          </mc:Choice>
          <mc:Fallback xmlns="">
            <p:pic>
              <p:nvPicPr>
                <p:cNvPr id="111" name="筆跡 110">
                  <a:extLst>
                    <a:ext uri="{FF2B5EF4-FFF2-40B4-BE49-F238E27FC236}">
                      <a16:creationId xmlns:a16="http://schemas.microsoft.com/office/drawing/2014/main" id="{681087C3-2BBA-4C85-90C6-2F8B5B9595B9}"/>
                    </a:ext>
                  </a:extLst>
                </p:cNvPr>
                <p:cNvPicPr/>
                <p:nvPr/>
              </p:nvPicPr>
              <p:blipFill>
                <a:blip r:embed="rId172"/>
                <a:stretch>
                  <a:fillRect/>
                </a:stretch>
              </p:blipFill>
              <p:spPr>
                <a:xfrm>
                  <a:off x="1911805" y="5532360"/>
                  <a:ext cx="18432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12" name="筆跡 111">
                  <a:extLst>
                    <a:ext uri="{FF2B5EF4-FFF2-40B4-BE49-F238E27FC236}">
                      <a16:creationId xmlns:a16="http://schemas.microsoft.com/office/drawing/2014/main" id="{916BD502-9983-48A2-8D86-510991B1B4AD}"/>
                    </a:ext>
                  </a:extLst>
                </p14:cNvPr>
                <p14:cNvContentPartPr/>
                <p14:nvPr/>
              </p14:nvContentPartPr>
              <p14:xfrm>
                <a:off x="2120965" y="5576640"/>
                <a:ext cx="104400" cy="124200"/>
              </p14:xfrm>
            </p:contentPart>
          </mc:Choice>
          <mc:Fallback xmlns="">
            <p:pic>
              <p:nvPicPr>
                <p:cNvPr id="112" name="筆跡 111">
                  <a:extLst>
                    <a:ext uri="{FF2B5EF4-FFF2-40B4-BE49-F238E27FC236}">
                      <a16:creationId xmlns:a16="http://schemas.microsoft.com/office/drawing/2014/main" id="{916BD502-9983-48A2-8D86-510991B1B4AD}"/>
                    </a:ext>
                  </a:extLst>
                </p:cNvPr>
                <p:cNvPicPr/>
                <p:nvPr/>
              </p:nvPicPr>
              <p:blipFill>
                <a:blip r:embed="rId174"/>
                <a:stretch>
                  <a:fillRect/>
                </a:stretch>
              </p:blipFill>
              <p:spPr>
                <a:xfrm>
                  <a:off x="2112325" y="5567640"/>
                  <a:ext cx="1220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13" name="筆跡 112">
                  <a:extLst>
                    <a:ext uri="{FF2B5EF4-FFF2-40B4-BE49-F238E27FC236}">
                      <a16:creationId xmlns:a16="http://schemas.microsoft.com/office/drawing/2014/main" id="{942ADA32-8DCC-49EC-A906-C3623E49BB2D}"/>
                    </a:ext>
                  </a:extLst>
                </p14:cNvPr>
                <p14:cNvContentPartPr/>
                <p14:nvPr/>
              </p14:nvContentPartPr>
              <p14:xfrm>
                <a:off x="2283325" y="5593920"/>
                <a:ext cx="48240" cy="101880"/>
              </p14:xfrm>
            </p:contentPart>
          </mc:Choice>
          <mc:Fallback xmlns="">
            <p:pic>
              <p:nvPicPr>
                <p:cNvPr id="113" name="筆跡 112">
                  <a:extLst>
                    <a:ext uri="{FF2B5EF4-FFF2-40B4-BE49-F238E27FC236}">
                      <a16:creationId xmlns:a16="http://schemas.microsoft.com/office/drawing/2014/main" id="{942ADA32-8DCC-49EC-A906-C3623E49BB2D}"/>
                    </a:ext>
                  </a:extLst>
                </p:cNvPr>
                <p:cNvPicPr/>
                <p:nvPr/>
              </p:nvPicPr>
              <p:blipFill>
                <a:blip r:embed="rId176"/>
                <a:stretch>
                  <a:fillRect/>
                </a:stretch>
              </p:blipFill>
              <p:spPr>
                <a:xfrm>
                  <a:off x="2274685" y="5584920"/>
                  <a:ext cx="6588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14" name="筆跡 113">
                  <a:extLst>
                    <a:ext uri="{FF2B5EF4-FFF2-40B4-BE49-F238E27FC236}">
                      <a16:creationId xmlns:a16="http://schemas.microsoft.com/office/drawing/2014/main" id="{85D8587A-3821-485A-8995-5F33E635D41F}"/>
                    </a:ext>
                  </a:extLst>
                </p14:cNvPr>
                <p14:cNvContentPartPr/>
                <p14:nvPr/>
              </p14:nvContentPartPr>
              <p14:xfrm>
                <a:off x="2331205" y="5593920"/>
                <a:ext cx="360" cy="360"/>
              </p14:xfrm>
            </p:contentPart>
          </mc:Choice>
          <mc:Fallback xmlns="">
            <p:pic>
              <p:nvPicPr>
                <p:cNvPr id="114" name="筆跡 113">
                  <a:extLst>
                    <a:ext uri="{FF2B5EF4-FFF2-40B4-BE49-F238E27FC236}">
                      <a16:creationId xmlns:a16="http://schemas.microsoft.com/office/drawing/2014/main" id="{85D8587A-3821-485A-8995-5F33E635D41F}"/>
                    </a:ext>
                  </a:extLst>
                </p:cNvPr>
                <p:cNvPicPr/>
                <p:nvPr/>
              </p:nvPicPr>
              <p:blipFill>
                <a:blip r:embed="rId23"/>
                <a:stretch>
                  <a:fillRect/>
                </a:stretch>
              </p:blipFill>
              <p:spPr>
                <a:xfrm>
                  <a:off x="2322205" y="55849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5" name="筆跡 114">
                  <a:extLst>
                    <a:ext uri="{FF2B5EF4-FFF2-40B4-BE49-F238E27FC236}">
                      <a16:creationId xmlns:a16="http://schemas.microsoft.com/office/drawing/2014/main" id="{143604B4-AF11-43B5-BDD4-982DC224AE8D}"/>
                    </a:ext>
                  </a:extLst>
                </p14:cNvPr>
                <p14:cNvContentPartPr/>
                <p14:nvPr/>
              </p14:nvContentPartPr>
              <p14:xfrm>
                <a:off x="2276125" y="5593920"/>
                <a:ext cx="55080" cy="83520"/>
              </p14:xfrm>
            </p:contentPart>
          </mc:Choice>
          <mc:Fallback xmlns="">
            <p:pic>
              <p:nvPicPr>
                <p:cNvPr id="115" name="筆跡 114">
                  <a:extLst>
                    <a:ext uri="{FF2B5EF4-FFF2-40B4-BE49-F238E27FC236}">
                      <a16:creationId xmlns:a16="http://schemas.microsoft.com/office/drawing/2014/main" id="{143604B4-AF11-43B5-BDD4-982DC224AE8D}"/>
                    </a:ext>
                  </a:extLst>
                </p:cNvPr>
                <p:cNvPicPr/>
                <p:nvPr/>
              </p:nvPicPr>
              <p:blipFill>
                <a:blip r:embed="rId179"/>
                <a:stretch>
                  <a:fillRect/>
                </a:stretch>
              </p:blipFill>
              <p:spPr>
                <a:xfrm>
                  <a:off x="2267485" y="5584920"/>
                  <a:ext cx="72720" cy="101160"/>
                </a:xfrm>
                <a:prstGeom prst="rect">
                  <a:avLst/>
                </a:prstGeom>
              </p:spPr>
            </p:pic>
          </mc:Fallback>
        </mc:AlternateContent>
      </p:grpSp>
      <p:grpSp>
        <p:nvGrpSpPr>
          <p:cNvPr id="128" name="群組 127">
            <a:extLst>
              <a:ext uri="{FF2B5EF4-FFF2-40B4-BE49-F238E27FC236}">
                <a16:creationId xmlns:a16="http://schemas.microsoft.com/office/drawing/2014/main" id="{AFB67C81-F3F1-4E5D-9BB7-287FE32CFF29}"/>
              </a:ext>
            </a:extLst>
          </p:cNvPr>
          <p:cNvGrpSpPr/>
          <p:nvPr/>
        </p:nvGrpSpPr>
        <p:grpSpPr>
          <a:xfrm>
            <a:off x="2557645" y="5281800"/>
            <a:ext cx="1068840" cy="528840"/>
            <a:chOff x="2557645" y="5281800"/>
            <a:chExt cx="1068840" cy="528840"/>
          </a:xfrm>
        </p:grpSpPr>
        <mc:AlternateContent xmlns:mc="http://schemas.openxmlformats.org/markup-compatibility/2006" xmlns:p14="http://schemas.microsoft.com/office/powerpoint/2010/main">
          <mc:Choice Requires="p14">
            <p:contentPart p14:bwMode="auto" r:id="rId180">
              <p14:nvContentPartPr>
                <p14:cNvPr id="116" name="筆跡 115">
                  <a:extLst>
                    <a:ext uri="{FF2B5EF4-FFF2-40B4-BE49-F238E27FC236}">
                      <a16:creationId xmlns:a16="http://schemas.microsoft.com/office/drawing/2014/main" id="{F2E4DCAC-AAE2-442D-ADCB-085F5E48C74F}"/>
                    </a:ext>
                  </a:extLst>
                </p14:cNvPr>
                <p14:cNvContentPartPr/>
                <p14:nvPr/>
              </p14:nvContentPartPr>
              <p14:xfrm>
                <a:off x="2608765" y="5281800"/>
                <a:ext cx="119160" cy="528840"/>
              </p14:xfrm>
            </p:contentPart>
          </mc:Choice>
          <mc:Fallback xmlns="">
            <p:pic>
              <p:nvPicPr>
                <p:cNvPr id="116" name="筆跡 115">
                  <a:extLst>
                    <a:ext uri="{FF2B5EF4-FFF2-40B4-BE49-F238E27FC236}">
                      <a16:creationId xmlns:a16="http://schemas.microsoft.com/office/drawing/2014/main" id="{F2E4DCAC-AAE2-442D-ADCB-085F5E48C74F}"/>
                    </a:ext>
                  </a:extLst>
                </p:cNvPr>
                <p:cNvPicPr/>
                <p:nvPr/>
              </p:nvPicPr>
              <p:blipFill>
                <a:blip r:embed="rId181"/>
                <a:stretch>
                  <a:fillRect/>
                </a:stretch>
              </p:blipFill>
              <p:spPr>
                <a:xfrm>
                  <a:off x="2600125" y="5272800"/>
                  <a:ext cx="136800" cy="5464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7" name="筆跡 116">
                  <a:extLst>
                    <a:ext uri="{FF2B5EF4-FFF2-40B4-BE49-F238E27FC236}">
                      <a16:creationId xmlns:a16="http://schemas.microsoft.com/office/drawing/2014/main" id="{B7112F21-F7E6-498B-A4F4-1210953138A2}"/>
                    </a:ext>
                  </a:extLst>
                </p14:cNvPr>
                <p14:cNvContentPartPr/>
                <p14:nvPr/>
              </p14:nvContentPartPr>
              <p14:xfrm>
                <a:off x="2557645" y="5537760"/>
                <a:ext cx="180720" cy="34920"/>
              </p14:xfrm>
            </p:contentPart>
          </mc:Choice>
          <mc:Fallback xmlns="">
            <p:pic>
              <p:nvPicPr>
                <p:cNvPr id="117" name="筆跡 116">
                  <a:extLst>
                    <a:ext uri="{FF2B5EF4-FFF2-40B4-BE49-F238E27FC236}">
                      <a16:creationId xmlns:a16="http://schemas.microsoft.com/office/drawing/2014/main" id="{B7112F21-F7E6-498B-A4F4-1210953138A2}"/>
                    </a:ext>
                  </a:extLst>
                </p:cNvPr>
                <p:cNvPicPr/>
                <p:nvPr/>
              </p:nvPicPr>
              <p:blipFill>
                <a:blip r:embed="rId183"/>
                <a:stretch>
                  <a:fillRect/>
                </a:stretch>
              </p:blipFill>
              <p:spPr>
                <a:xfrm>
                  <a:off x="2548645" y="5528760"/>
                  <a:ext cx="19836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0" name="筆跡 119">
                  <a:extLst>
                    <a:ext uri="{FF2B5EF4-FFF2-40B4-BE49-F238E27FC236}">
                      <a16:creationId xmlns:a16="http://schemas.microsoft.com/office/drawing/2014/main" id="{8563F965-AFDA-46B2-A038-C960AB9C2AFA}"/>
                    </a:ext>
                  </a:extLst>
                </p14:cNvPr>
                <p14:cNvContentPartPr/>
                <p14:nvPr/>
              </p14:nvContentPartPr>
              <p14:xfrm>
                <a:off x="2822245" y="5483400"/>
                <a:ext cx="39960" cy="177840"/>
              </p14:xfrm>
            </p:contentPart>
          </mc:Choice>
          <mc:Fallback xmlns="">
            <p:pic>
              <p:nvPicPr>
                <p:cNvPr id="120" name="筆跡 119">
                  <a:extLst>
                    <a:ext uri="{FF2B5EF4-FFF2-40B4-BE49-F238E27FC236}">
                      <a16:creationId xmlns:a16="http://schemas.microsoft.com/office/drawing/2014/main" id="{8563F965-AFDA-46B2-A038-C960AB9C2AFA}"/>
                    </a:ext>
                  </a:extLst>
                </p:cNvPr>
                <p:cNvPicPr/>
                <p:nvPr/>
              </p:nvPicPr>
              <p:blipFill>
                <a:blip r:embed="rId185"/>
                <a:stretch>
                  <a:fillRect/>
                </a:stretch>
              </p:blipFill>
              <p:spPr>
                <a:xfrm>
                  <a:off x="2813605" y="5474400"/>
                  <a:ext cx="576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1" name="筆跡 120">
                  <a:extLst>
                    <a:ext uri="{FF2B5EF4-FFF2-40B4-BE49-F238E27FC236}">
                      <a16:creationId xmlns:a16="http://schemas.microsoft.com/office/drawing/2014/main" id="{E9FF9645-82C5-4E33-A733-71221C100217}"/>
                    </a:ext>
                  </a:extLst>
                </p14:cNvPr>
                <p14:cNvContentPartPr/>
                <p14:nvPr/>
              </p14:nvContentPartPr>
              <p14:xfrm>
                <a:off x="2948605" y="5541360"/>
                <a:ext cx="93960" cy="94680"/>
              </p14:xfrm>
            </p:contentPart>
          </mc:Choice>
          <mc:Fallback xmlns="">
            <p:pic>
              <p:nvPicPr>
                <p:cNvPr id="121" name="筆跡 120">
                  <a:extLst>
                    <a:ext uri="{FF2B5EF4-FFF2-40B4-BE49-F238E27FC236}">
                      <a16:creationId xmlns:a16="http://schemas.microsoft.com/office/drawing/2014/main" id="{E9FF9645-82C5-4E33-A733-71221C100217}"/>
                    </a:ext>
                  </a:extLst>
                </p:cNvPr>
                <p:cNvPicPr/>
                <p:nvPr/>
              </p:nvPicPr>
              <p:blipFill>
                <a:blip r:embed="rId187"/>
                <a:stretch>
                  <a:fillRect/>
                </a:stretch>
              </p:blipFill>
              <p:spPr>
                <a:xfrm>
                  <a:off x="2939605" y="5532360"/>
                  <a:ext cx="1116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2" name="筆跡 121">
                  <a:extLst>
                    <a:ext uri="{FF2B5EF4-FFF2-40B4-BE49-F238E27FC236}">
                      <a16:creationId xmlns:a16="http://schemas.microsoft.com/office/drawing/2014/main" id="{9F332C07-5B07-4AFF-AFBE-0F93D30DBA19}"/>
                    </a:ext>
                  </a:extLst>
                </p14:cNvPr>
                <p14:cNvContentPartPr/>
                <p14:nvPr/>
              </p14:nvContentPartPr>
              <p14:xfrm>
                <a:off x="2948605" y="5541360"/>
                <a:ext cx="360" cy="360"/>
              </p14:xfrm>
            </p:contentPart>
          </mc:Choice>
          <mc:Fallback xmlns="">
            <p:pic>
              <p:nvPicPr>
                <p:cNvPr id="122" name="筆跡 121">
                  <a:extLst>
                    <a:ext uri="{FF2B5EF4-FFF2-40B4-BE49-F238E27FC236}">
                      <a16:creationId xmlns:a16="http://schemas.microsoft.com/office/drawing/2014/main" id="{9F332C07-5B07-4AFF-AFBE-0F93D30DBA19}"/>
                    </a:ext>
                  </a:extLst>
                </p:cNvPr>
                <p:cNvPicPr/>
                <p:nvPr/>
              </p:nvPicPr>
              <p:blipFill>
                <a:blip r:embed="rId23"/>
                <a:stretch>
                  <a:fillRect/>
                </a:stretch>
              </p:blipFill>
              <p:spPr>
                <a:xfrm>
                  <a:off x="2939605" y="55323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3" name="筆跡 122">
                  <a:extLst>
                    <a:ext uri="{FF2B5EF4-FFF2-40B4-BE49-F238E27FC236}">
                      <a16:creationId xmlns:a16="http://schemas.microsoft.com/office/drawing/2014/main" id="{4F85F876-B9BE-42BB-BF0C-35B891D6510A}"/>
                    </a:ext>
                  </a:extLst>
                </p14:cNvPr>
                <p14:cNvContentPartPr/>
                <p14:nvPr/>
              </p14:nvContentPartPr>
              <p14:xfrm>
                <a:off x="2936005" y="5505000"/>
                <a:ext cx="102960" cy="128880"/>
              </p14:xfrm>
            </p:contentPart>
          </mc:Choice>
          <mc:Fallback xmlns="">
            <p:pic>
              <p:nvPicPr>
                <p:cNvPr id="123" name="筆跡 122">
                  <a:extLst>
                    <a:ext uri="{FF2B5EF4-FFF2-40B4-BE49-F238E27FC236}">
                      <a16:creationId xmlns:a16="http://schemas.microsoft.com/office/drawing/2014/main" id="{4F85F876-B9BE-42BB-BF0C-35B891D6510A}"/>
                    </a:ext>
                  </a:extLst>
                </p:cNvPr>
                <p:cNvPicPr/>
                <p:nvPr/>
              </p:nvPicPr>
              <p:blipFill>
                <a:blip r:embed="rId190"/>
                <a:stretch>
                  <a:fillRect/>
                </a:stretch>
              </p:blipFill>
              <p:spPr>
                <a:xfrm>
                  <a:off x="2927365" y="5496360"/>
                  <a:ext cx="1206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4" name="筆跡 123">
                  <a:extLst>
                    <a:ext uri="{FF2B5EF4-FFF2-40B4-BE49-F238E27FC236}">
                      <a16:creationId xmlns:a16="http://schemas.microsoft.com/office/drawing/2014/main" id="{41D24F30-FD7E-4D58-B202-21668EF0FC0F}"/>
                    </a:ext>
                  </a:extLst>
                </p14:cNvPr>
                <p14:cNvContentPartPr/>
                <p14:nvPr/>
              </p14:nvContentPartPr>
              <p14:xfrm>
                <a:off x="3128965" y="5503200"/>
                <a:ext cx="39240" cy="7560"/>
              </p14:xfrm>
            </p:contentPart>
          </mc:Choice>
          <mc:Fallback xmlns="">
            <p:pic>
              <p:nvPicPr>
                <p:cNvPr id="124" name="筆跡 123">
                  <a:extLst>
                    <a:ext uri="{FF2B5EF4-FFF2-40B4-BE49-F238E27FC236}">
                      <a16:creationId xmlns:a16="http://schemas.microsoft.com/office/drawing/2014/main" id="{41D24F30-FD7E-4D58-B202-21668EF0FC0F}"/>
                    </a:ext>
                  </a:extLst>
                </p:cNvPr>
                <p:cNvPicPr/>
                <p:nvPr/>
              </p:nvPicPr>
              <p:blipFill>
                <a:blip r:embed="rId192"/>
                <a:stretch>
                  <a:fillRect/>
                </a:stretch>
              </p:blipFill>
              <p:spPr>
                <a:xfrm>
                  <a:off x="3120325" y="5494200"/>
                  <a:ext cx="568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5" name="筆跡 124">
                  <a:extLst>
                    <a:ext uri="{FF2B5EF4-FFF2-40B4-BE49-F238E27FC236}">
                      <a16:creationId xmlns:a16="http://schemas.microsoft.com/office/drawing/2014/main" id="{648351D5-F8B5-47FC-96D4-136980B72964}"/>
                    </a:ext>
                  </a:extLst>
                </p14:cNvPr>
                <p14:cNvContentPartPr/>
                <p14:nvPr/>
              </p14:nvContentPartPr>
              <p14:xfrm>
                <a:off x="3128965" y="5510400"/>
                <a:ext cx="58320" cy="123480"/>
              </p14:xfrm>
            </p:contentPart>
          </mc:Choice>
          <mc:Fallback xmlns="">
            <p:pic>
              <p:nvPicPr>
                <p:cNvPr id="125" name="筆跡 124">
                  <a:extLst>
                    <a:ext uri="{FF2B5EF4-FFF2-40B4-BE49-F238E27FC236}">
                      <a16:creationId xmlns:a16="http://schemas.microsoft.com/office/drawing/2014/main" id="{648351D5-F8B5-47FC-96D4-136980B72964}"/>
                    </a:ext>
                  </a:extLst>
                </p:cNvPr>
                <p:cNvPicPr/>
                <p:nvPr/>
              </p:nvPicPr>
              <p:blipFill>
                <a:blip r:embed="rId194"/>
                <a:stretch>
                  <a:fillRect/>
                </a:stretch>
              </p:blipFill>
              <p:spPr>
                <a:xfrm>
                  <a:off x="3120325" y="5501760"/>
                  <a:ext cx="759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6" name="筆跡 125">
                  <a:extLst>
                    <a:ext uri="{FF2B5EF4-FFF2-40B4-BE49-F238E27FC236}">
                      <a16:creationId xmlns:a16="http://schemas.microsoft.com/office/drawing/2014/main" id="{C4EF20CC-7451-4D6A-B044-519A90AD6F1E}"/>
                    </a:ext>
                  </a:extLst>
                </p14:cNvPr>
                <p14:cNvContentPartPr/>
                <p14:nvPr/>
              </p14:nvContentPartPr>
              <p14:xfrm>
                <a:off x="3298885" y="5468640"/>
                <a:ext cx="147240" cy="132480"/>
              </p14:xfrm>
            </p:contentPart>
          </mc:Choice>
          <mc:Fallback xmlns="">
            <p:pic>
              <p:nvPicPr>
                <p:cNvPr id="126" name="筆跡 125">
                  <a:extLst>
                    <a:ext uri="{FF2B5EF4-FFF2-40B4-BE49-F238E27FC236}">
                      <a16:creationId xmlns:a16="http://schemas.microsoft.com/office/drawing/2014/main" id="{C4EF20CC-7451-4D6A-B044-519A90AD6F1E}"/>
                    </a:ext>
                  </a:extLst>
                </p:cNvPr>
                <p:cNvPicPr/>
                <p:nvPr/>
              </p:nvPicPr>
              <p:blipFill>
                <a:blip r:embed="rId196"/>
                <a:stretch>
                  <a:fillRect/>
                </a:stretch>
              </p:blipFill>
              <p:spPr>
                <a:xfrm>
                  <a:off x="3289885" y="5460000"/>
                  <a:ext cx="1648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7" name="筆跡 126">
                  <a:extLst>
                    <a:ext uri="{FF2B5EF4-FFF2-40B4-BE49-F238E27FC236}">
                      <a16:creationId xmlns:a16="http://schemas.microsoft.com/office/drawing/2014/main" id="{43372E84-B75C-4B26-89E1-DD06A7B2CBF8}"/>
                    </a:ext>
                  </a:extLst>
                </p14:cNvPr>
                <p14:cNvContentPartPr/>
                <p14:nvPr/>
              </p14:nvContentPartPr>
              <p14:xfrm>
                <a:off x="3550165" y="5398080"/>
                <a:ext cx="76320" cy="199800"/>
              </p14:xfrm>
            </p:contentPart>
          </mc:Choice>
          <mc:Fallback xmlns="">
            <p:pic>
              <p:nvPicPr>
                <p:cNvPr id="127" name="筆跡 126">
                  <a:extLst>
                    <a:ext uri="{FF2B5EF4-FFF2-40B4-BE49-F238E27FC236}">
                      <a16:creationId xmlns:a16="http://schemas.microsoft.com/office/drawing/2014/main" id="{43372E84-B75C-4B26-89E1-DD06A7B2CBF8}"/>
                    </a:ext>
                  </a:extLst>
                </p:cNvPr>
                <p:cNvPicPr/>
                <p:nvPr/>
              </p:nvPicPr>
              <p:blipFill>
                <a:blip r:embed="rId198"/>
                <a:stretch>
                  <a:fillRect/>
                </a:stretch>
              </p:blipFill>
              <p:spPr>
                <a:xfrm>
                  <a:off x="3541165" y="5389440"/>
                  <a:ext cx="93960" cy="217440"/>
                </a:xfrm>
                <a:prstGeom prst="rect">
                  <a:avLst/>
                </a:prstGeom>
              </p:spPr>
            </p:pic>
          </mc:Fallback>
        </mc:AlternateContent>
      </p:grpSp>
      <p:grpSp>
        <p:nvGrpSpPr>
          <p:cNvPr id="133" name="群組 132">
            <a:extLst>
              <a:ext uri="{FF2B5EF4-FFF2-40B4-BE49-F238E27FC236}">
                <a16:creationId xmlns:a16="http://schemas.microsoft.com/office/drawing/2014/main" id="{D3A298F2-6AB8-4F67-BF0D-7C5DE44B5AD0}"/>
              </a:ext>
            </a:extLst>
          </p:cNvPr>
          <p:cNvGrpSpPr/>
          <p:nvPr/>
        </p:nvGrpSpPr>
        <p:grpSpPr>
          <a:xfrm>
            <a:off x="954565" y="6070200"/>
            <a:ext cx="138240" cy="241560"/>
            <a:chOff x="954565" y="6070200"/>
            <a:chExt cx="138240" cy="241560"/>
          </a:xfrm>
        </p:grpSpPr>
        <mc:AlternateContent xmlns:mc="http://schemas.openxmlformats.org/markup-compatibility/2006" xmlns:p14="http://schemas.microsoft.com/office/powerpoint/2010/main">
          <mc:Choice Requires="p14">
            <p:contentPart p14:bwMode="auto" r:id="rId199">
              <p14:nvContentPartPr>
                <p14:cNvPr id="129" name="筆跡 128">
                  <a:extLst>
                    <a:ext uri="{FF2B5EF4-FFF2-40B4-BE49-F238E27FC236}">
                      <a16:creationId xmlns:a16="http://schemas.microsoft.com/office/drawing/2014/main" id="{4C6A2519-0398-4F8B-975C-58FB4D96A978}"/>
                    </a:ext>
                  </a:extLst>
                </p14:cNvPr>
                <p14:cNvContentPartPr/>
                <p14:nvPr/>
              </p14:nvContentPartPr>
              <p14:xfrm>
                <a:off x="956365" y="6173520"/>
                <a:ext cx="136440" cy="136080"/>
              </p14:xfrm>
            </p:contentPart>
          </mc:Choice>
          <mc:Fallback xmlns="">
            <p:pic>
              <p:nvPicPr>
                <p:cNvPr id="129" name="筆跡 128">
                  <a:extLst>
                    <a:ext uri="{FF2B5EF4-FFF2-40B4-BE49-F238E27FC236}">
                      <a16:creationId xmlns:a16="http://schemas.microsoft.com/office/drawing/2014/main" id="{4C6A2519-0398-4F8B-975C-58FB4D96A978}"/>
                    </a:ext>
                  </a:extLst>
                </p:cNvPr>
                <p:cNvPicPr/>
                <p:nvPr/>
              </p:nvPicPr>
              <p:blipFill>
                <a:blip r:embed="rId200"/>
                <a:stretch>
                  <a:fillRect/>
                </a:stretch>
              </p:blipFill>
              <p:spPr>
                <a:xfrm>
                  <a:off x="947725" y="6164520"/>
                  <a:ext cx="1540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30" name="筆跡 129">
                  <a:extLst>
                    <a:ext uri="{FF2B5EF4-FFF2-40B4-BE49-F238E27FC236}">
                      <a16:creationId xmlns:a16="http://schemas.microsoft.com/office/drawing/2014/main" id="{0A7F3401-02E6-498F-B3B6-50D5A4700D88}"/>
                    </a:ext>
                  </a:extLst>
                </p14:cNvPr>
                <p14:cNvContentPartPr/>
                <p14:nvPr/>
              </p14:nvContentPartPr>
              <p14:xfrm>
                <a:off x="1006045" y="6151920"/>
                <a:ext cx="50040" cy="159840"/>
              </p14:xfrm>
            </p:contentPart>
          </mc:Choice>
          <mc:Fallback xmlns="">
            <p:pic>
              <p:nvPicPr>
                <p:cNvPr id="130" name="筆跡 129">
                  <a:extLst>
                    <a:ext uri="{FF2B5EF4-FFF2-40B4-BE49-F238E27FC236}">
                      <a16:creationId xmlns:a16="http://schemas.microsoft.com/office/drawing/2014/main" id="{0A7F3401-02E6-498F-B3B6-50D5A4700D88}"/>
                    </a:ext>
                  </a:extLst>
                </p:cNvPr>
                <p:cNvPicPr/>
                <p:nvPr/>
              </p:nvPicPr>
              <p:blipFill>
                <a:blip r:embed="rId202"/>
                <a:stretch>
                  <a:fillRect/>
                </a:stretch>
              </p:blipFill>
              <p:spPr>
                <a:xfrm>
                  <a:off x="997045" y="6142920"/>
                  <a:ext cx="676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31" name="筆跡 130">
                  <a:extLst>
                    <a:ext uri="{FF2B5EF4-FFF2-40B4-BE49-F238E27FC236}">
                      <a16:creationId xmlns:a16="http://schemas.microsoft.com/office/drawing/2014/main" id="{CE227188-7ADC-4DA6-9F53-CCDECDE7C3FE}"/>
                    </a:ext>
                  </a:extLst>
                </p14:cNvPr>
                <p14:cNvContentPartPr/>
                <p14:nvPr/>
              </p14:nvContentPartPr>
              <p14:xfrm>
                <a:off x="954565" y="6070200"/>
                <a:ext cx="138240" cy="36720"/>
              </p14:xfrm>
            </p:contentPart>
          </mc:Choice>
          <mc:Fallback xmlns="">
            <p:pic>
              <p:nvPicPr>
                <p:cNvPr id="131" name="筆跡 130">
                  <a:extLst>
                    <a:ext uri="{FF2B5EF4-FFF2-40B4-BE49-F238E27FC236}">
                      <a16:creationId xmlns:a16="http://schemas.microsoft.com/office/drawing/2014/main" id="{CE227188-7ADC-4DA6-9F53-CCDECDE7C3FE}"/>
                    </a:ext>
                  </a:extLst>
                </p:cNvPr>
                <p:cNvPicPr/>
                <p:nvPr/>
              </p:nvPicPr>
              <p:blipFill>
                <a:blip r:embed="rId204"/>
                <a:stretch>
                  <a:fillRect/>
                </a:stretch>
              </p:blipFill>
              <p:spPr>
                <a:xfrm>
                  <a:off x="945925" y="6061560"/>
                  <a:ext cx="155880" cy="54360"/>
                </a:xfrm>
                <a:prstGeom prst="rect">
                  <a:avLst/>
                </a:prstGeom>
              </p:spPr>
            </p:pic>
          </mc:Fallback>
        </mc:AlternateContent>
      </p:grpSp>
      <p:grpSp>
        <p:nvGrpSpPr>
          <p:cNvPr id="146" name="群組 145">
            <a:extLst>
              <a:ext uri="{FF2B5EF4-FFF2-40B4-BE49-F238E27FC236}">
                <a16:creationId xmlns:a16="http://schemas.microsoft.com/office/drawing/2014/main" id="{206C5EA9-C18F-49F0-A7A6-3B59345C1F62}"/>
              </a:ext>
            </a:extLst>
          </p:cNvPr>
          <p:cNvGrpSpPr/>
          <p:nvPr/>
        </p:nvGrpSpPr>
        <p:grpSpPr>
          <a:xfrm>
            <a:off x="1227085" y="6184320"/>
            <a:ext cx="99360" cy="69120"/>
            <a:chOff x="1227085" y="6184320"/>
            <a:chExt cx="99360" cy="69120"/>
          </a:xfrm>
        </p:grpSpPr>
        <mc:AlternateContent xmlns:mc="http://schemas.openxmlformats.org/markup-compatibility/2006" xmlns:p14="http://schemas.microsoft.com/office/powerpoint/2010/main">
          <mc:Choice Requires="p14">
            <p:contentPart p14:bwMode="auto" r:id="rId205">
              <p14:nvContentPartPr>
                <p14:cNvPr id="132" name="筆跡 131">
                  <a:extLst>
                    <a:ext uri="{FF2B5EF4-FFF2-40B4-BE49-F238E27FC236}">
                      <a16:creationId xmlns:a16="http://schemas.microsoft.com/office/drawing/2014/main" id="{E0B09388-7AD7-4326-8747-48CBE6081B1D}"/>
                    </a:ext>
                  </a:extLst>
                </p14:cNvPr>
                <p14:cNvContentPartPr/>
                <p14:nvPr/>
              </p14:nvContentPartPr>
              <p14:xfrm>
                <a:off x="1227085" y="6184320"/>
                <a:ext cx="67680" cy="3960"/>
              </p14:xfrm>
            </p:contentPart>
          </mc:Choice>
          <mc:Fallback xmlns="">
            <p:pic>
              <p:nvPicPr>
                <p:cNvPr id="132" name="筆跡 131">
                  <a:extLst>
                    <a:ext uri="{FF2B5EF4-FFF2-40B4-BE49-F238E27FC236}">
                      <a16:creationId xmlns:a16="http://schemas.microsoft.com/office/drawing/2014/main" id="{E0B09388-7AD7-4326-8747-48CBE6081B1D}"/>
                    </a:ext>
                  </a:extLst>
                </p:cNvPr>
                <p:cNvPicPr/>
                <p:nvPr/>
              </p:nvPicPr>
              <p:blipFill>
                <a:blip r:embed="rId206"/>
                <a:stretch>
                  <a:fillRect/>
                </a:stretch>
              </p:blipFill>
              <p:spPr>
                <a:xfrm>
                  <a:off x="1218445" y="6175680"/>
                  <a:ext cx="8532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4" name="筆跡 133">
                  <a:extLst>
                    <a:ext uri="{FF2B5EF4-FFF2-40B4-BE49-F238E27FC236}">
                      <a16:creationId xmlns:a16="http://schemas.microsoft.com/office/drawing/2014/main" id="{893DC1C5-3ED7-4C99-8887-496E317D1436}"/>
                    </a:ext>
                  </a:extLst>
                </p14:cNvPr>
                <p14:cNvContentPartPr/>
                <p14:nvPr/>
              </p14:nvContentPartPr>
              <p14:xfrm>
                <a:off x="1244725" y="6247680"/>
                <a:ext cx="81720" cy="5760"/>
              </p14:xfrm>
            </p:contentPart>
          </mc:Choice>
          <mc:Fallback xmlns="">
            <p:pic>
              <p:nvPicPr>
                <p:cNvPr id="134" name="筆跡 133">
                  <a:extLst>
                    <a:ext uri="{FF2B5EF4-FFF2-40B4-BE49-F238E27FC236}">
                      <a16:creationId xmlns:a16="http://schemas.microsoft.com/office/drawing/2014/main" id="{893DC1C5-3ED7-4C99-8887-496E317D1436}"/>
                    </a:ext>
                  </a:extLst>
                </p:cNvPr>
                <p:cNvPicPr/>
                <p:nvPr/>
              </p:nvPicPr>
              <p:blipFill>
                <a:blip r:embed="rId208"/>
                <a:stretch>
                  <a:fillRect/>
                </a:stretch>
              </p:blipFill>
              <p:spPr>
                <a:xfrm>
                  <a:off x="1236085" y="6239040"/>
                  <a:ext cx="99360" cy="23400"/>
                </a:xfrm>
                <a:prstGeom prst="rect">
                  <a:avLst/>
                </a:prstGeom>
              </p:spPr>
            </p:pic>
          </mc:Fallback>
        </mc:AlternateContent>
      </p:grpSp>
      <p:grpSp>
        <p:nvGrpSpPr>
          <p:cNvPr id="158" name="群組 157">
            <a:extLst>
              <a:ext uri="{FF2B5EF4-FFF2-40B4-BE49-F238E27FC236}">
                <a16:creationId xmlns:a16="http://schemas.microsoft.com/office/drawing/2014/main" id="{1E0CD27C-717D-47C6-B1FA-F426B3DFCB18}"/>
              </a:ext>
            </a:extLst>
          </p:cNvPr>
          <p:cNvGrpSpPr/>
          <p:nvPr/>
        </p:nvGrpSpPr>
        <p:grpSpPr>
          <a:xfrm>
            <a:off x="1577365" y="6140760"/>
            <a:ext cx="740520" cy="263160"/>
            <a:chOff x="1577365" y="6140760"/>
            <a:chExt cx="740520" cy="263160"/>
          </a:xfrm>
        </p:grpSpPr>
        <mc:AlternateContent xmlns:mc="http://schemas.openxmlformats.org/markup-compatibility/2006" xmlns:p14="http://schemas.microsoft.com/office/powerpoint/2010/main">
          <mc:Choice Requires="p14">
            <p:contentPart p14:bwMode="auto" r:id="rId209">
              <p14:nvContentPartPr>
                <p14:cNvPr id="147" name="筆跡 146">
                  <a:extLst>
                    <a:ext uri="{FF2B5EF4-FFF2-40B4-BE49-F238E27FC236}">
                      <a16:creationId xmlns:a16="http://schemas.microsoft.com/office/drawing/2014/main" id="{24FE884B-2B41-416B-91C2-E1527A44D0F1}"/>
                    </a:ext>
                  </a:extLst>
                </p14:cNvPr>
                <p14:cNvContentPartPr/>
                <p14:nvPr/>
              </p14:nvContentPartPr>
              <p14:xfrm>
                <a:off x="1577365" y="6155520"/>
                <a:ext cx="182520" cy="18720"/>
              </p14:xfrm>
            </p:contentPart>
          </mc:Choice>
          <mc:Fallback xmlns="">
            <p:pic>
              <p:nvPicPr>
                <p:cNvPr id="147" name="筆跡 146">
                  <a:extLst>
                    <a:ext uri="{FF2B5EF4-FFF2-40B4-BE49-F238E27FC236}">
                      <a16:creationId xmlns:a16="http://schemas.microsoft.com/office/drawing/2014/main" id="{24FE884B-2B41-416B-91C2-E1527A44D0F1}"/>
                    </a:ext>
                  </a:extLst>
                </p:cNvPr>
                <p:cNvPicPr/>
                <p:nvPr/>
              </p:nvPicPr>
              <p:blipFill>
                <a:blip r:embed="rId210"/>
                <a:stretch>
                  <a:fillRect/>
                </a:stretch>
              </p:blipFill>
              <p:spPr>
                <a:xfrm>
                  <a:off x="1568725" y="6146520"/>
                  <a:ext cx="2001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48" name="筆跡 147">
                  <a:extLst>
                    <a:ext uri="{FF2B5EF4-FFF2-40B4-BE49-F238E27FC236}">
                      <a16:creationId xmlns:a16="http://schemas.microsoft.com/office/drawing/2014/main" id="{706A385D-325A-4517-B4FB-B8631AA7187E}"/>
                    </a:ext>
                  </a:extLst>
                </p14:cNvPr>
                <p14:cNvContentPartPr/>
                <p14:nvPr/>
              </p14:nvContentPartPr>
              <p14:xfrm>
                <a:off x="1602205" y="6157320"/>
                <a:ext cx="90720" cy="246600"/>
              </p14:xfrm>
            </p:contentPart>
          </mc:Choice>
          <mc:Fallback xmlns="">
            <p:pic>
              <p:nvPicPr>
                <p:cNvPr id="148" name="筆跡 147">
                  <a:extLst>
                    <a:ext uri="{FF2B5EF4-FFF2-40B4-BE49-F238E27FC236}">
                      <a16:creationId xmlns:a16="http://schemas.microsoft.com/office/drawing/2014/main" id="{706A385D-325A-4517-B4FB-B8631AA7187E}"/>
                    </a:ext>
                  </a:extLst>
                </p:cNvPr>
                <p:cNvPicPr/>
                <p:nvPr/>
              </p:nvPicPr>
              <p:blipFill>
                <a:blip r:embed="rId212"/>
                <a:stretch>
                  <a:fillRect/>
                </a:stretch>
              </p:blipFill>
              <p:spPr>
                <a:xfrm>
                  <a:off x="1593205" y="6148320"/>
                  <a:ext cx="10836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49" name="筆跡 148">
                  <a:extLst>
                    <a:ext uri="{FF2B5EF4-FFF2-40B4-BE49-F238E27FC236}">
                      <a16:creationId xmlns:a16="http://schemas.microsoft.com/office/drawing/2014/main" id="{678D0E5E-D73D-469F-9195-FE470D3D6B85}"/>
                    </a:ext>
                  </a:extLst>
                </p14:cNvPr>
                <p14:cNvContentPartPr/>
                <p14:nvPr/>
              </p14:nvContentPartPr>
              <p14:xfrm>
                <a:off x="1596805" y="6267840"/>
                <a:ext cx="138240" cy="11520"/>
              </p14:xfrm>
            </p:contentPart>
          </mc:Choice>
          <mc:Fallback xmlns="">
            <p:pic>
              <p:nvPicPr>
                <p:cNvPr id="149" name="筆跡 148">
                  <a:extLst>
                    <a:ext uri="{FF2B5EF4-FFF2-40B4-BE49-F238E27FC236}">
                      <a16:creationId xmlns:a16="http://schemas.microsoft.com/office/drawing/2014/main" id="{678D0E5E-D73D-469F-9195-FE470D3D6B85}"/>
                    </a:ext>
                  </a:extLst>
                </p:cNvPr>
                <p:cNvPicPr/>
                <p:nvPr/>
              </p:nvPicPr>
              <p:blipFill>
                <a:blip r:embed="rId214"/>
                <a:stretch>
                  <a:fillRect/>
                </a:stretch>
              </p:blipFill>
              <p:spPr>
                <a:xfrm>
                  <a:off x="1588165" y="6258840"/>
                  <a:ext cx="1558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50" name="筆跡 149">
                  <a:extLst>
                    <a:ext uri="{FF2B5EF4-FFF2-40B4-BE49-F238E27FC236}">
                      <a16:creationId xmlns:a16="http://schemas.microsoft.com/office/drawing/2014/main" id="{29FA7593-8134-4086-A2D2-9146A4A0803A}"/>
                    </a:ext>
                  </a:extLst>
                </p14:cNvPr>
                <p14:cNvContentPartPr/>
                <p14:nvPr/>
              </p14:nvContentPartPr>
              <p14:xfrm>
                <a:off x="1818205" y="6146160"/>
                <a:ext cx="51480" cy="223200"/>
              </p14:xfrm>
            </p:contentPart>
          </mc:Choice>
          <mc:Fallback xmlns="">
            <p:pic>
              <p:nvPicPr>
                <p:cNvPr id="150" name="筆跡 149">
                  <a:extLst>
                    <a:ext uri="{FF2B5EF4-FFF2-40B4-BE49-F238E27FC236}">
                      <a16:creationId xmlns:a16="http://schemas.microsoft.com/office/drawing/2014/main" id="{29FA7593-8134-4086-A2D2-9146A4A0803A}"/>
                    </a:ext>
                  </a:extLst>
                </p:cNvPr>
                <p:cNvPicPr/>
                <p:nvPr/>
              </p:nvPicPr>
              <p:blipFill>
                <a:blip r:embed="rId216"/>
                <a:stretch>
                  <a:fillRect/>
                </a:stretch>
              </p:blipFill>
              <p:spPr>
                <a:xfrm>
                  <a:off x="1809565" y="6137520"/>
                  <a:ext cx="6912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51" name="筆跡 150">
                  <a:extLst>
                    <a:ext uri="{FF2B5EF4-FFF2-40B4-BE49-F238E27FC236}">
                      <a16:creationId xmlns:a16="http://schemas.microsoft.com/office/drawing/2014/main" id="{AF8203FC-79BE-4021-8816-16FE0DFAFA06}"/>
                    </a:ext>
                  </a:extLst>
                </p14:cNvPr>
                <p14:cNvContentPartPr/>
                <p14:nvPr/>
              </p14:nvContentPartPr>
              <p14:xfrm>
                <a:off x="1957885" y="6146160"/>
                <a:ext cx="195120" cy="203400"/>
              </p14:xfrm>
            </p:contentPart>
          </mc:Choice>
          <mc:Fallback xmlns="">
            <p:pic>
              <p:nvPicPr>
                <p:cNvPr id="151" name="筆跡 150">
                  <a:extLst>
                    <a:ext uri="{FF2B5EF4-FFF2-40B4-BE49-F238E27FC236}">
                      <a16:creationId xmlns:a16="http://schemas.microsoft.com/office/drawing/2014/main" id="{AF8203FC-79BE-4021-8816-16FE0DFAFA06}"/>
                    </a:ext>
                  </a:extLst>
                </p:cNvPr>
                <p:cNvPicPr/>
                <p:nvPr/>
              </p:nvPicPr>
              <p:blipFill>
                <a:blip r:embed="rId218"/>
                <a:stretch>
                  <a:fillRect/>
                </a:stretch>
              </p:blipFill>
              <p:spPr>
                <a:xfrm>
                  <a:off x="1948885" y="6137520"/>
                  <a:ext cx="2127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52" name="筆跡 151">
                  <a:extLst>
                    <a:ext uri="{FF2B5EF4-FFF2-40B4-BE49-F238E27FC236}">
                      <a16:creationId xmlns:a16="http://schemas.microsoft.com/office/drawing/2014/main" id="{79B413F3-4B4B-4066-A6E3-2E9AAE0123AA}"/>
                    </a:ext>
                  </a:extLst>
                </p14:cNvPr>
                <p14:cNvContentPartPr/>
                <p14:nvPr/>
              </p14:nvContentPartPr>
              <p14:xfrm>
                <a:off x="2002165" y="6164520"/>
                <a:ext cx="110160" cy="168840"/>
              </p14:xfrm>
            </p:contentPart>
          </mc:Choice>
          <mc:Fallback xmlns="">
            <p:pic>
              <p:nvPicPr>
                <p:cNvPr id="152" name="筆跡 151">
                  <a:extLst>
                    <a:ext uri="{FF2B5EF4-FFF2-40B4-BE49-F238E27FC236}">
                      <a16:creationId xmlns:a16="http://schemas.microsoft.com/office/drawing/2014/main" id="{79B413F3-4B4B-4066-A6E3-2E9AAE0123AA}"/>
                    </a:ext>
                  </a:extLst>
                </p:cNvPr>
                <p:cNvPicPr/>
                <p:nvPr/>
              </p:nvPicPr>
              <p:blipFill>
                <a:blip r:embed="rId220"/>
                <a:stretch>
                  <a:fillRect/>
                </a:stretch>
              </p:blipFill>
              <p:spPr>
                <a:xfrm>
                  <a:off x="1993165" y="6155520"/>
                  <a:ext cx="12780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53" name="筆跡 152">
                  <a:extLst>
                    <a:ext uri="{FF2B5EF4-FFF2-40B4-BE49-F238E27FC236}">
                      <a16:creationId xmlns:a16="http://schemas.microsoft.com/office/drawing/2014/main" id="{3699DBC4-8145-4503-AC73-3DDFB26396DF}"/>
                    </a:ext>
                  </a:extLst>
                </p14:cNvPr>
                <p14:cNvContentPartPr/>
                <p14:nvPr/>
              </p14:nvContentPartPr>
              <p14:xfrm>
                <a:off x="2246245" y="6140760"/>
                <a:ext cx="71640" cy="205200"/>
              </p14:xfrm>
            </p:contentPart>
          </mc:Choice>
          <mc:Fallback xmlns="">
            <p:pic>
              <p:nvPicPr>
                <p:cNvPr id="153" name="筆跡 152">
                  <a:extLst>
                    <a:ext uri="{FF2B5EF4-FFF2-40B4-BE49-F238E27FC236}">
                      <a16:creationId xmlns:a16="http://schemas.microsoft.com/office/drawing/2014/main" id="{3699DBC4-8145-4503-AC73-3DDFB26396DF}"/>
                    </a:ext>
                  </a:extLst>
                </p:cNvPr>
                <p:cNvPicPr/>
                <p:nvPr/>
              </p:nvPicPr>
              <p:blipFill>
                <a:blip r:embed="rId222"/>
                <a:stretch>
                  <a:fillRect/>
                </a:stretch>
              </p:blipFill>
              <p:spPr>
                <a:xfrm>
                  <a:off x="2237245" y="6132120"/>
                  <a:ext cx="89280" cy="222840"/>
                </a:xfrm>
                <a:prstGeom prst="rect">
                  <a:avLst/>
                </a:prstGeom>
              </p:spPr>
            </p:pic>
          </mc:Fallback>
        </mc:AlternateContent>
      </p:grpSp>
      <p:grpSp>
        <p:nvGrpSpPr>
          <p:cNvPr id="157" name="群組 156">
            <a:extLst>
              <a:ext uri="{FF2B5EF4-FFF2-40B4-BE49-F238E27FC236}">
                <a16:creationId xmlns:a16="http://schemas.microsoft.com/office/drawing/2014/main" id="{A8360180-D047-4ECB-8322-6BDDDE8F8FE4}"/>
              </a:ext>
            </a:extLst>
          </p:cNvPr>
          <p:cNvGrpSpPr/>
          <p:nvPr/>
        </p:nvGrpSpPr>
        <p:grpSpPr>
          <a:xfrm>
            <a:off x="2440645" y="6153720"/>
            <a:ext cx="83520" cy="108720"/>
            <a:chOff x="2440645" y="6153720"/>
            <a:chExt cx="83520" cy="108720"/>
          </a:xfrm>
        </p:grpSpPr>
        <mc:AlternateContent xmlns:mc="http://schemas.openxmlformats.org/markup-compatibility/2006" xmlns:p14="http://schemas.microsoft.com/office/powerpoint/2010/main">
          <mc:Choice Requires="p14">
            <p:contentPart p14:bwMode="auto" r:id="rId223">
              <p14:nvContentPartPr>
                <p14:cNvPr id="154" name="筆跡 153">
                  <a:extLst>
                    <a:ext uri="{FF2B5EF4-FFF2-40B4-BE49-F238E27FC236}">
                      <a16:creationId xmlns:a16="http://schemas.microsoft.com/office/drawing/2014/main" id="{1C238B59-8996-4A5D-AF30-4389FBD32000}"/>
                    </a:ext>
                  </a:extLst>
                </p14:cNvPr>
                <p14:cNvContentPartPr/>
                <p14:nvPr/>
              </p14:nvContentPartPr>
              <p14:xfrm>
                <a:off x="2440645" y="6153720"/>
                <a:ext cx="79920" cy="40320"/>
              </p14:xfrm>
            </p:contentPart>
          </mc:Choice>
          <mc:Fallback xmlns="">
            <p:pic>
              <p:nvPicPr>
                <p:cNvPr id="154" name="筆跡 153">
                  <a:extLst>
                    <a:ext uri="{FF2B5EF4-FFF2-40B4-BE49-F238E27FC236}">
                      <a16:creationId xmlns:a16="http://schemas.microsoft.com/office/drawing/2014/main" id="{1C238B59-8996-4A5D-AF30-4389FBD32000}"/>
                    </a:ext>
                  </a:extLst>
                </p:cNvPr>
                <p:cNvPicPr/>
                <p:nvPr/>
              </p:nvPicPr>
              <p:blipFill>
                <a:blip r:embed="rId224"/>
                <a:stretch>
                  <a:fillRect/>
                </a:stretch>
              </p:blipFill>
              <p:spPr>
                <a:xfrm>
                  <a:off x="2432005" y="6144720"/>
                  <a:ext cx="975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55" name="筆跡 154">
                  <a:extLst>
                    <a:ext uri="{FF2B5EF4-FFF2-40B4-BE49-F238E27FC236}">
                      <a16:creationId xmlns:a16="http://schemas.microsoft.com/office/drawing/2014/main" id="{ABB9C45D-E8F9-4D89-8C05-836BEAE0FB37}"/>
                    </a:ext>
                  </a:extLst>
                </p14:cNvPr>
                <p14:cNvContentPartPr/>
                <p14:nvPr/>
              </p14:nvContentPartPr>
              <p14:xfrm>
                <a:off x="2440645" y="6193320"/>
                <a:ext cx="360" cy="360"/>
              </p14:xfrm>
            </p:contentPart>
          </mc:Choice>
          <mc:Fallback xmlns="">
            <p:pic>
              <p:nvPicPr>
                <p:cNvPr id="155" name="筆跡 154">
                  <a:extLst>
                    <a:ext uri="{FF2B5EF4-FFF2-40B4-BE49-F238E27FC236}">
                      <a16:creationId xmlns:a16="http://schemas.microsoft.com/office/drawing/2014/main" id="{ABB9C45D-E8F9-4D89-8C05-836BEAE0FB37}"/>
                    </a:ext>
                  </a:extLst>
                </p:cNvPr>
                <p:cNvPicPr/>
                <p:nvPr/>
              </p:nvPicPr>
              <p:blipFill>
                <a:blip r:embed="rId23"/>
                <a:stretch>
                  <a:fillRect/>
                </a:stretch>
              </p:blipFill>
              <p:spPr>
                <a:xfrm>
                  <a:off x="2432005" y="61846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56" name="筆跡 155">
                  <a:extLst>
                    <a:ext uri="{FF2B5EF4-FFF2-40B4-BE49-F238E27FC236}">
                      <a16:creationId xmlns:a16="http://schemas.microsoft.com/office/drawing/2014/main" id="{88DB7AD4-20FC-4134-AE25-079B06FFC9E2}"/>
                    </a:ext>
                  </a:extLst>
                </p14:cNvPr>
                <p14:cNvContentPartPr/>
                <p14:nvPr/>
              </p14:nvContentPartPr>
              <p14:xfrm>
                <a:off x="2440645" y="6193320"/>
                <a:ext cx="83520" cy="69120"/>
              </p14:xfrm>
            </p:contentPart>
          </mc:Choice>
          <mc:Fallback xmlns="">
            <p:pic>
              <p:nvPicPr>
                <p:cNvPr id="156" name="筆跡 155">
                  <a:extLst>
                    <a:ext uri="{FF2B5EF4-FFF2-40B4-BE49-F238E27FC236}">
                      <a16:creationId xmlns:a16="http://schemas.microsoft.com/office/drawing/2014/main" id="{88DB7AD4-20FC-4134-AE25-079B06FFC9E2}"/>
                    </a:ext>
                  </a:extLst>
                </p:cNvPr>
                <p:cNvPicPr/>
                <p:nvPr/>
              </p:nvPicPr>
              <p:blipFill>
                <a:blip r:embed="rId227"/>
                <a:stretch>
                  <a:fillRect/>
                </a:stretch>
              </p:blipFill>
              <p:spPr>
                <a:xfrm>
                  <a:off x="2432005" y="6184680"/>
                  <a:ext cx="101160" cy="86760"/>
                </a:xfrm>
                <a:prstGeom prst="rect">
                  <a:avLst/>
                </a:prstGeom>
              </p:spPr>
            </p:pic>
          </mc:Fallback>
        </mc:AlternateContent>
      </p:grpSp>
      <p:grpSp>
        <p:nvGrpSpPr>
          <p:cNvPr id="174" name="群組 173">
            <a:extLst>
              <a:ext uri="{FF2B5EF4-FFF2-40B4-BE49-F238E27FC236}">
                <a16:creationId xmlns:a16="http://schemas.microsoft.com/office/drawing/2014/main" id="{1F1A4BD6-AA7A-418D-A948-3BDADD8E4F62}"/>
              </a:ext>
            </a:extLst>
          </p:cNvPr>
          <p:cNvGrpSpPr/>
          <p:nvPr/>
        </p:nvGrpSpPr>
        <p:grpSpPr>
          <a:xfrm>
            <a:off x="2768245" y="5920440"/>
            <a:ext cx="1496880" cy="711000"/>
            <a:chOff x="2768245" y="5920440"/>
            <a:chExt cx="1496880" cy="711000"/>
          </a:xfrm>
        </p:grpSpPr>
        <mc:AlternateContent xmlns:mc="http://schemas.openxmlformats.org/markup-compatibility/2006" xmlns:p14="http://schemas.microsoft.com/office/powerpoint/2010/main">
          <mc:Choice Requires="p14">
            <p:contentPart p14:bwMode="auto" r:id="rId228">
              <p14:nvContentPartPr>
                <p14:cNvPr id="159" name="筆跡 158">
                  <a:extLst>
                    <a:ext uri="{FF2B5EF4-FFF2-40B4-BE49-F238E27FC236}">
                      <a16:creationId xmlns:a16="http://schemas.microsoft.com/office/drawing/2014/main" id="{46C2698C-627A-416B-8F18-6EB17F77D016}"/>
                    </a:ext>
                  </a:extLst>
                </p14:cNvPr>
                <p14:cNvContentPartPr/>
                <p14:nvPr/>
              </p14:nvContentPartPr>
              <p14:xfrm>
                <a:off x="3037165" y="6157320"/>
                <a:ext cx="140040" cy="186840"/>
              </p14:xfrm>
            </p:contentPart>
          </mc:Choice>
          <mc:Fallback xmlns="">
            <p:pic>
              <p:nvPicPr>
                <p:cNvPr id="159" name="筆跡 158">
                  <a:extLst>
                    <a:ext uri="{FF2B5EF4-FFF2-40B4-BE49-F238E27FC236}">
                      <a16:creationId xmlns:a16="http://schemas.microsoft.com/office/drawing/2014/main" id="{46C2698C-627A-416B-8F18-6EB17F77D016}"/>
                    </a:ext>
                  </a:extLst>
                </p:cNvPr>
                <p:cNvPicPr/>
                <p:nvPr/>
              </p:nvPicPr>
              <p:blipFill>
                <a:blip r:embed="rId229"/>
                <a:stretch>
                  <a:fillRect/>
                </a:stretch>
              </p:blipFill>
              <p:spPr>
                <a:xfrm>
                  <a:off x="3028165" y="6148320"/>
                  <a:ext cx="15768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60" name="筆跡 159">
                  <a:extLst>
                    <a:ext uri="{FF2B5EF4-FFF2-40B4-BE49-F238E27FC236}">
                      <a16:creationId xmlns:a16="http://schemas.microsoft.com/office/drawing/2014/main" id="{19F3BD18-4AFE-4021-8D79-54EE5D661D92}"/>
                    </a:ext>
                  </a:extLst>
                </p14:cNvPr>
                <p14:cNvContentPartPr/>
                <p14:nvPr/>
              </p14:nvContentPartPr>
              <p14:xfrm>
                <a:off x="3019165" y="6189720"/>
                <a:ext cx="122400" cy="194040"/>
              </p14:xfrm>
            </p:contentPart>
          </mc:Choice>
          <mc:Fallback xmlns="">
            <p:pic>
              <p:nvPicPr>
                <p:cNvPr id="160" name="筆跡 159">
                  <a:extLst>
                    <a:ext uri="{FF2B5EF4-FFF2-40B4-BE49-F238E27FC236}">
                      <a16:creationId xmlns:a16="http://schemas.microsoft.com/office/drawing/2014/main" id="{19F3BD18-4AFE-4021-8D79-54EE5D661D92}"/>
                    </a:ext>
                  </a:extLst>
                </p:cNvPr>
                <p:cNvPicPr/>
                <p:nvPr/>
              </p:nvPicPr>
              <p:blipFill>
                <a:blip r:embed="rId231"/>
                <a:stretch>
                  <a:fillRect/>
                </a:stretch>
              </p:blipFill>
              <p:spPr>
                <a:xfrm>
                  <a:off x="3010525" y="6181080"/>
                  <a:ext cx="14004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61" name="筆跡 160">
                  <a:extLst>
                    <a:ext uri="{FF2B5EF4-FFF2-40B4-BE49-F238E27FC236}">
                      <a16:creationId xmlns:a16="http://schemas.microsoft.com/office/drawing/2014/main" id="{97FADD2B-B389-4057-AD8D-CCDBAF44D3BD}"/>
                    </a:ext>
                  </a:extLst>
                </p14:cNvPr>
                <p14:cNvContentPartPr/>
                <p14:nvPr/>
              </p14:nvContentPartPr>
              <p14:xfrm>
                <a:off x="3229765" y="6238680"/>
                <a:ext cx="27000" cy="43920"/>
              </p14:xfrm>
            </p:contentPart>
          </mc:Choice>
          <mc:Fallback xmlns="">
            <p:pic>
              <p:nvPicPr>
                <p:cNvPr id="161" name="筆跡 160">
                  <a:extLst>
                    <a:ext uri="{FF2B5EF4-FFF2-40B4-BE49-F238E27FC236}">
                      <a16:creationId xmlns:a16="http://schemas.microsoft.com/office/drawing/2014/main" id="{97FADD2B-B389-4057-AD8D-CCDBAF44D3BD}"/>
                    </a:ext>
                  </a:extLst>
                </p:cNvPr>
                <p:cNvPicPr/>
                <p:nvPr/>
              </p:nvPicPr>
              <p:blipFill>
                <a:blip r:embed="rId233"/>
                <a:stretch>
                  <a:fillRect/>
                </a:stretch>
              </p:blipFill>
              <p:spPr>
                <a:xfrm>
                  <a:off x="3221125" y="6230040"/>
                  <a:ext cx="4464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62" name="筆跡 161">
                  <a:extLst>
                    <a:ext uri="{FF2B5EF4-FFF2-40B4-BE49-F238E27FC236}">
                      <a16:creationId xmlns:a16="http://schemas.microsoft.com/office/drawing/2014/main" id="{E8EC1E9A-DEE5-48C9-A727-EAECE05508E3}"/>
                    </a:ext>
                  </a:extLst>
                </p14:cNvPr>
                <p14:cNvContentPartPr/>
                <p14:nvPr/>
              </p14:nvContentPartPr>
              <p14:xfrm>
                <a:off x="3408685" y="6041760"/>
                <a:ext cx="117000" cy="345960"/>
              </p14:xfrm>
            </p:contentPart>
          </mc:Choice>
          <mc:Fallback xmlns="">
            <p:pic>
              <p:nvPicPr>
                <p:cNvPr id="162" name="筆跡 161">
                  <a:extLst>
                    <a:ext uri="{FF2B5EF4-FFF2-40B4-BE49-F238E27FC236}">
                      <a16:creationId xmlns:a16="http://schemas.microsoft.com/office/drawing/2014/main" id="{E8EC1E9A-DEE5-48C9-A727-EAECE05508E3}"/>
                    </a:ext>
                  </a:extLst>
                </p:cNvPr>
                <p:cNvPicPr/>
                <p:nvPr/>
              </p:nvPicPr>
              <p:blipFill>
                <a:blip r:embed="rId235"/>
                <a:stretch>
                  <a:fillRect/>
                </a:stretch>
              </p:blipFill>
              <p:spPr>
                <a:xfrm>
                  <a:off x="3399685" y="6032760"/>
                  <a:ext cx="13464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63" name="筆跡 162">
                  <a:extLst>
                    <a:ext uri="{FF2B5EF4-FFF2-40B4-BE49-F238E27FC236}">
                      <a16:creationId xmlns:a16="http://schemas.microsoft.com/office/drawing/2014/main" id="{F82F6E2E-5EA4-491C-8B69-AF52582D66E2}"/>
                    </a:ext>
                  </a:extLst>
                </p14:cNvPr>
                <p14:cNvContentPartPr/>
                <p14:nvPr/>
              </p14:nvContentPartPr>
              <p14:xfrm>
                <a:off x="3364405" y="6187920"/>
                <a:ext cx="166680" cy="31320"/>
              </p14:xfrm>
            </p:contentPart>
          </mc:Choice>
          <mc:Fallback xmlns="">
            <p:pic>
              <p:nvPicPr>
                <p:cNvPr id="163" name="筆跡 162">
                  <a:extLst>
                    <a:ext uri="{FF2B5EF4-FFF2-40B4-BE49-F238E27FC236}">
                      <a16:creationId xmlns:a16="http://schemas.microsoft.com/office/drawing/2014/main" id="{F82F6E2E-5EA4-491C-8B69-AF52582D66E2}"/>
                    </a:ext>
                  </a:extLst>
                </p:cNvPr>
                <p:cNvPicPr/>
                <p:nvPr/>
              </p:nvPicPr>
              <p:blipFill>
                <a:blip r:embed="rId237"/>
                <a:stretch>
                  <a:fillRect/>
                </a:stretch>
              </p:blipFill>
              <p:spPr>
                <a:xfrm>
                  <a:off x="3355405" y="6179280"/>
                  <a:ext cx="18432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64" name="筆跡 163">
                  <a:extLst>
                    <a:ext uri="{FF2B5EF4-FFF2-40B4-BE49-F238E27FC236}">
                      <a16:creationId xmlns:a16="http://schemas.microsoft.com/office/drawing/2014/main" id="{78CBBDF7-C79A-4C70-BAC8-E67B613D5D2B}"/>
                    </a:ext>
                  </a:extLst>
                </p14:cNvPr>
                <p14:cNvContentPartPr/>
                <p14:nvPr/>
              </p14:nvContentPartPr>
              <p14:xfrm>
                <a:off x="3539365" y="6169920"/>
                <a:ext cx="67680" cy="186840"/>
              </p14:xfrm>
            </p:contentPart>
          </mc:Choice>
          <mc:Fallback xmlns="">
            <p:pic>
              <p:nvPicPr>
                <p:cNvPr id="164" name="筆跡 163">
                  <a:extLst>
                    <a:ext uri="{FF2B5EF4-FFF2-40B4-BE49-F238E27FC236}">
                      <a16:creationId xmlns:a16="http://schemas.microsoft.com/office/drawing/2014/main" id="{78CBBDF7-C79A-4C70-BAC8-E67B613D5D2B}"/>
                    </a:ext>
                  </a:extLst>
                </p:cNvPr>
                <p:cNvPicPr/>
                <p:nvPr/>
              </p:nvPicPr>
              <p:blipFill>
                <a:blip r:embed="rId239"/>
                <a:stretch>
                  <a:fillRect/>
                </a:stretch>
              </p:blipFill>
              <p:spPr>
                <a:xfrm>
                  <a:off x="3530725" y="6160920"/>
                  <a:ext cx="8532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65" name="筆跡 164">
                  <a:extLst>
                    <a:ext uri="{FF2B5EF4-FFF2-40B4-BE49-F238E27FC236}">
                      <a16:creationId xmlns:a16="http://schemas.microsoft.com/office/drawing/2014/main" id="{BDF66F83-2C07-4748-B94A-B4376165B500}"/>
                    </a:ext>
                  </a:extLst>
                </p14:cNvPr>
                <p14:cNvContentPartPr/>
                <p14:nvPr/>
              </p14:nvContentPartPr>
              <p14:xfrm>
                <a:off x="3638725" y="6187920"/>
                <a:ext cx="81720" cy="116280"/>
              </p14:xfrm>
            </p:contentPart>
          </mc:Choice>
          <mc:Fallback xmlns="">
            <p:pic>
              <p:nvPicPr>
                <p:cNvPr id="165" name="筆跡 164">
                  <a:extLst>
                    <a:ext uri="{FF2B5EF4-FFF2-40B4-BE49-F238E27FC236}">
                      <a16:creationId xmlns:a16="http://schemas.microsoft.com/office/drawing/2014/main" id="{BDF66F83-2C07-4748-B94A-B4376165B500}"/>
                    </a:ext>
                  </a:extLst>
                </p:cNvPr>
                <p:cNvPicPr/>
                <p:nvPr/>
              </p:nvPicPr>
              <p:blipFill>
                <a:blip r:embed="rId241"/>
                <a:stretch>
                  <a:fillRect/>
                </a:stretch>
              </p:blipFill>
              <p:spPr>
                <a:xfrm>
                  <a:off x="3629725" y="6179280"/>
                  <a:ext cx="9936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66" name="筆跡 165">
                  <a:extLst>
                    <a:ext uri="{FF2B5EF4-FFF2-40B4-BE49-F238E27FC236}">
                      <a16:creationId xmlns:a16="http://schemas.microsoft.com/office/drawing/2014/main" id="{DC92ACA3-EBC6-4F21-9645-CC5BD4350AD9}"/>
                    </a:ext>
                  </a:extLst>
                </p14:cNvPr>
                <p14:cNvContentPartPr/>
                <p14:nvPr/>
              </p14:nvContentPartPr>
              <p14:xfrm>
                <a:off x="3638725" y="6187920"/>
                <a:ext cx="81720" cy="149040"/>
              </p14:xfrm>
            </p:contentPart>
          </mc:Choice>
          <mc:Fallback xmlns="">
            <p:pic>
              <p:nvPicPr>
                <p:cNvPr id="166" name="筆跡 165">
                  <a:extLst>
                    <a:ext uri="{FF2B5EF4-FFF2-40B4-BE49-F238E27FC236}">
                      <a16:creationId xmlns:a16="http://schemas.microsoft.com/office/drawing/2014/main" id="{DC92ACA3-EBC6-4F21-9645-CC5BD4350AD9}"/>
                    </a:ext>
                  </a:extLst>
                </p:cNvPr>
                <p:cNvPicPr/>
                <p:nvPr/>
              </p:nvPicPr>
              <p:blipFill>
                <a:blip r:embed="rId243"/>
                <a:stretch>
                  <a:fillRect/>
                </a:stretch>
              </p:blipFill>
              <p:spPr>
                <a:xfrm>
                  <a:off x="3629725" y="6179280"/>
                  <a:ext cx="9936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67" name="筆跡 166">
                  <a:extLst>
                    <a:ext uri="{FF2B5EF4-FFF2-40B4-BE49-F238E27FC236}">
                      <a16:creationId xmlns:a16="http://schemas.microsoft.com/office/drawing/2014/main" id="{4CFF8D9F-AC1C-406D-8EDE-F6A3E4A41B9B}"/>
                    </a:ext>
                  </a:extLst>
                </p14:cNvPr>
                <p14:cNvContentPartPr/>
                <p14:nvPr/>
              </p14:nvContentPartPr>
              <p14:xfrm>
                <a:off x="3765805" y="6140760"/>
                <a:ext cx="81360" cy="181440"/>
              </p14:xfrm>
            </p:contentPart>
          </mc:Choice>
          <mc:Fallback xmlns="">
            <p:pic>
              <p:nvPicPr>
                <p:cNvPr id="167" name="筆跡 166">
                  <a:extLst>
                    <a:ext uri="{FF2B5EF4-FFF2-40B4-BE49-F238E27FC236}">
                      <a16:creationId xmlns:a16="http://schemas.microsoft.com/office/drawing/2014/main" id="{4CFF8D9F-AC1C-406D-8EDE-F6A3E4A41B9B}"/>
                    </a:ext>
                  </a:extLst>
                </p:cNvPr>
                <p:cNvPicPr/>
                <p:nvPr/>
              </p:nvPicPr>
              <p:blipFill>
                <a:blip r:embed="rId245"/>
                <a:stretch>
                  <a:fillRect/>
                </a:stretch>
              </p:blipFill>
              <p:spPr>
                <a:xfrm>
                  <a:off x="3757165" y="6132120"/>
                  <a:ext cx="9900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68" name="筆跡 167">
                  <a:extLst>
                    <a:ext uri="{FF2B5EF4-FFF2-40B4-BE49-F238E27FC236}">
                      <a16:creationId xmlns:a16="http://schemas.microsoft.com/office/drawing/2014/main" id="{3FB7E211-2D01-41B1-A943-648FB52EBB16}"/>
                    </a:ext>
                  </a:extLst>
                </p14:cNvPr>
                <p14:cNvContentPartPr/>
                <p14:nvPr/>
              </p14:nvContentPartPr>
              <p14:xfrm>
                <a:off x="3939325" y="6017280"/>
                <a:ext cx="129600" cy="303120"/>
              </p14:xfrm>
            </p:contentPart>
          </mc:Choice>
          <mc:Fallback xmlns="">
            <p:pic>
              <p:nvPicPr>
                <p:cNvPr id="168" name="筆跡 167">
                  <a:extLst>
                    <a:ext uri="{FF2B5EF4-FFF2-40B4-BE49-F238E27FC236}">
                      <a16:creationId xmlns:a16="http://schemas.microsoft.com/office/drawing/2014/main" id="{3FB7E211-2D01-41B1-A943-648FB52EBB16}"/>
                    </a:ext>
                  </a:extLst>
                </p:cNvPr>
                <p:cNvPicPr/>
                <p:nvPr/>
              </p:nvPicPr>
              <p:blipFill>
                <a:blip r:embed="rId247"/>
                <a:stretch>
                  <a:fillRect/>
                </a:stretch>
              </p:blipFill>
              <p:spPr>
                <a:xfrm>
                  <a:off x="3930685" y="6008640"/>
                  <a:ext cx="14724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69" name="筆跡 168">
                  <a:extLst>
                    <a:ext uri="{FF2B5EF4-FFF2-40B4-BE49-F238E27FC236}">
                      <a16:creationId xmlns:a16="http://schemas.microsoft.com/office/drawing/2014/main" id="{92C95054-47D5-4A41-B6A0-EFA27C65F040}"/>
                    </a:ext>
                  </a:extLst>
                </p14:cNvPr>
                <p14:cNvContentPartPr/>
                <p14:nvPr/>
              </p14:nvContentPartPr>
              <p14:xfrm>
                <a:off x="4128685" y="6202320"/>
                <a:ext cx="136440" cy="103680"/>
              </p14:xfrm>
            </p:contentPart>
          </mc:Choice>
          <mc:Fallback xmlns="">
            <p:pic>
              <p:nvPicPr>
                <p:cNvPr id="169" name="筆跡 168">
                  <a:extLst>
                    <a:ext uri="{FF2B5EF4-FFF2-40B4-BE49-F238E27FC236}">
                      <a16:creationId xmlns:a16="http://schemas.microsoft.com/office/drawing/2014/main" id="{92C95054-47D5-4A41-B6A0-EFA27C65F040}"/>
                    </a:ext>
                  </a:extLst>
                </p:cNvPr>
                <p:cNvPicPr/>
                <p:nvPr/>
              </p:nvPicPr>
              <p:blipFill>
                <a:blip r:embed="rId249"/>
                <a:stretch>
                  <a:fillRect/>
                </a:stretch>
              </p:blipFill>
              <p:spPr>
                <a:xfrm>
                  <a:off x="4119685" y="6193680"/>
                  <a:ext cx="15408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70" name="筆跡 169">
                  <a:extLst>
                    <a:ext uri="{FF2B5EF4-FFF2-40B4-BE49-F238E27FC236}">
                      <a16:creationId xmlns:a16="http://schemas.microsoft.com/office/drawing/2014/main" id="{8F9B5F0E-BD07-494A-825E-298CE7113EDB}"/>
                    </a:ext>
                  </a:extLst>
                </p14:cNvPr>
                <p14:cNvContentPartPr/>
                <p14:nvPr/>
              </p14:nvContentPartPr>
              <p14:xfrm>
                <a:off x="4134085" y="6208080"/>
                <a:ext cx="102960" cy="116280"/>
              </p14:xfrm>
            </p:contentPart>
          </mc:Choice>
          <mc:Fallback xmlns="">
            <p:pic>
              <p:nvPicPr>
                <p:cNvPr id="170" name="筆跡 169">
                  <a:extLst>
                    <a:ext uri="{FF2B5EF4-FFF2-40B4-BE49-F238E27FC236}">
                      <a16:creationId xmlns:a16="http://schemas.microsoft.com/office/drawing/2014/main" id="{8F9B5F0E-BD07-494A-825E-298CE7113EDB}"/>
                    </a:ext>
                  </a:extLst>
                </p:cNvPr>
                <p:cNvPicPr/>
                <p:nvPr/>
              </p:nvPicPr>
              <p:blipFill>
                <a:blip r:embed="rId251"/>
                <a:stretch>
                  <a:fillRect/>
                </a:stretch>
              </p:blipFill>
              <p:spPr>
                <a:xfrm>
                  <a:off x="4125085" y="6199080"/>
                  <a:ext cx="120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71" name="筆跡 170">
                  <a:extLst>
                    <a:ext uri="{FF2B5EF4-FFF2-40B4-BE49-F238E27FC236}">
                      <a16:creationId xmlns:a16="http://schemas.microsoft.com/office/drawing/2014/main" id="{6A020078-EE65-4016-B1D8-1A26A7F4DC70}"/>
                    </a:ext>
                  </a:extLst>
                </p14:cNvPr>
                <p14:cNvContentPartPr/>
                <p14:nvPr/>
              </p14:nvContentPartPr>
              <p14:xfrm>
                <a:off x="2768245" y="6081000"/>
                <a:ext cx="113760" cy="395280"/>
              </p14:xfrm>
            </p:contentPart>
          </mc:Choice>
          <mc:Fallback xmlns="">
            <p:pic>
              <p:nvPicPr>
                <p:cNvPr id="171" name="筆跡 170">
                  <a:extLst>
                    <a:ext uri="{FF2B5EF4-FFF2-40B4-BE49-F238E27FC236}">
                      <a16:creationId xmlns:a16="http://schemas.microsoft.com/office/drawing/2014/main" id="{6A020078-EE65-4016-B1D8-1A26A7F4DC70}"/>
                    </a:ext>
                  </a:extLst>
                </p:cNvPr>
                <p:cNvPicPr/>
                <p:nvPr/>
              </p:nvPicPr>
              <p:blipFill>
                <a:blip r:embed="rId253"/>
                <a:stretch>
                  <a:fillRect/>
                </a:stretch>
              </p:blipFill>
              <p:spPr>
                <a:xfrm>
                  <a:off x="2759245" y="6072360"/>
                  <a:ext cx="13140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72" name="筆跡 171">
                  <a:extLst>
                    <a:ext uri="{FF2B5EF4-FFF2-40B4-BE49-F238E27FC236}">
                      <a16:creationId xmlns:a16="http://schemas.microsoft.com/office/drawing/2014/main" id="{9AB516BF-265B-4B96-9118-03B05DABA7D5}"/>
                    </a:ext>
                  </a:extLst>
                </p14:cNvPr>
                <p14:cNvContentPartPr/>
                <p14:nvPr/>
              </p14:nvContentPartPr>
              <p14:xfrm>
                <a:off x="2787685" y="6546480"/>
                <a:ext cx="69840" cy="84960"/>
              </p14:xfrm>
            </p:contentPart>
          </mc:Choice>
          <mc:Fallback xmlns="">
            <p:pic>
              <p:nvPicPr>
                <p:cNvPr id="172" name="筆跡 171">
                  <a:extLst>
                    <a:ext uri="{FF2B5EF4-FFF2-40B4-BE49-F238E27FC236}">
                      <a16:creationId xmlns:a16="http://schemas.microsoft.com/office/drawing/2014/main" id="{9AB516BF-265B-4B96-9118-03B05DABA7D5}"/>
                    </a:ext>
                  </a:extLst>
                </p:cNvPr>
                <p:cNvPicPr/>
                <p:nvPr/>
              </p:nvPicPr>
              <p:blipFill>
                <a:blip r:embed="rId255"/>
                <a:stretch>
                  <a:fillRect/>
                </a:stretch>
              </p:blipFill>
              <p:spPr>
                <a:xfrm>
                  <a:off x="2778685" y="6537480"/>
                  <a:ext cx="8748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73" name="筆跡 172">
                  <a:extLst>
                    <a:ext uri="{FF2B5EF4-FFF2-40B4-BE49-F238E27FC236}">
                      <a16:creationId xmlns:a16="http://schemas.microsoft.com/office/drawing/2014/main" id="{53FCAD7C-1C36-4EB5-B62F-CA0943D5702E}"/>
                    </a:ext>
                  </a:extLst>
                </p14:cNvPr>
                <p14:cNvContentPartPr/>
                <p14:nvPr/>
              </p14:nvContentPartPr>
              <p14:xfrm>
                <a:off x="2920165" y="5920440"/>
                <a:ext cx="154440" cy="95760"/>
              </p14:xfrm>
            </p:contentPart>
          </mc:Choice>
          <mc:Fallback xmlns="">
            <p:pic>
              <p:nvPicPr>
                <p:cNvPr id="173" name="筆跡 172">
                  <a:extLst>
                    <a:ext uri="{FF2B5EF4-FFF2-40B4-BE49-F238E27FC236}">
                      <a16:creationId xmlns:a16="http://schemas.microsoft.com/office/drawing/2014/main" id="{53FCAD7C-1C36-4EB5-B62F-CA0943D5702E}"/>
                    </a:ext>
                  </a:extLst>
                </p:cNvPr>
                <p:cNvPicPr/>
                <p:nvPr/>
              </p:nvPicPr>
              <p:blipFill>
                <a:blip r:embed="rId257"/>
                <a:stretch>
                  <a:fillRect/>
                </a:stretch>
              </p:blipFill>
              <p:spPr>
                <a:xfrm>
                  <a:off x="2911525" y="5911440"/>
                  <a:ext cx="172080" cy="113400"/>
                </a:xfrm>
                <a:prstGeom prst="rect">
                  <a:avLst/>
                </a:prstGeom>
              </p:spPr>
            </p:pic>
          </mc:Fallback>
        </mc:AlternateContent>
      </p:grpSp>
    </p:spTree>
    <p:extLst>
      <p:ext uri="{BB962C8B-B14F-4D97-AF65-F5344CB8AC3E}">
        <p14:creationId xmlns:p14="http://schemas.microsoft.com/office/powerpoint/2010/main" val="41696087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9CC8528-A09D-4DFF-B1E9-3E48BEFB50F0}"/>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7EA2A657-3BAF-4F4C-8CF4-B0CF448B1D05}"/>
              </a:ext>
            </a:extLst>
          </p:cNvPr>
          <p:cNvSpPr>
            <a:spLocks noGrp="1"/>
          </p:cNvSpPr>
          <p:nvPr>
            <p:ph type="sldNum" sz="quarter" idx="12"/>
          </p:nvPr>
        </p:nvSpPr>
        <p:spPr/>
        <p:txBody>
          <a:bodyPr/>
          <a:lstStyle/>
          <a:p>
            <a:fld id="{8632C2C5-20A0-4062-ADB6-29D76B962CAE}" type="slidenum">
              <a:rPr lang="zh-TW" altLang="en-US" smtClean="0"/>
              <a:pPr/>
              <a:t>61</a:t>
            </a:fld>
            <a:endParaRPr lang="zh-TW" altLang="en-US"/>
          </a:p>
        </p:txBody>
      </p:sp>
      <p:pic>
        <p:nvPicPr>
          <p:cNvPr id="5" name="圖片 4">
            <a:extLst>
              <a:ext uri="{FF2B5EF4-FFF2-40B4-BE49-F238E27FC236}">
                <a16:creationId xmlns:a16="http://schemas.microsoft.com/office/drawing/2014/main" id="{4EC7C5BE-7DCC-48A8-B7B2-021D6DD49112}"/>
              </a:ext>
            </a:extLst>
          </p:cNvPr>
          <p:cNvPicPr>
            <a:picLocks noChangeAspect="1"/>
          </p:cNvPicPr>
          <p:nvPr/>
        </p:nvPicPr>
        <p:blipFill>
          <a:blip r:embed="rId2"/>
          <a:stretch>
            <a:fillRect/>
          </a:stretch>
        </p:blipFill>
        <p:spPr>
          <a:xfrm>
            <a:off x="179512" y="1268760"/>
            <a:ext cx="5000625" cy="1152525"/>
          </a:xfrm>
          <a:prstGeom prst="rect">
            <a:avLst/>
          </a:prstGeom>
        </p:spPr>
      </p:pic>
      <p:pic>
        <p:nvPicPr>
          <p:cNvPr id="6" name="圖片 5">
            <a:extLst>
              <a:ext uri="{FF2B5EF4-FFF2-40B4-BE49-F238E27FC236}">
                <a16:creationId xmlns:a16="http://schemas.microsoft.com/office/drawing/2014/main" id="{0D7156E6-BC20-4355-AD27-82EBBEBADD8C}"/>
              </a:ext>
            </a:extLst>
          </p:cNvPr>
          <p:cNvPicPr>
            <a:picLocks noChangeAspect="1"/>
          </p:cNvPicPr>
          <p:nvPr/>
        </p:nvPicPr>
        <p:blipFill>
          <a:blip r:embed="rId3"/>
          <a:stretch>
            <a:fillRect/>
          </a:stretch>
        </p:blipFill>
        <p:spPr>
          <a:xfrm>
            <a:off x="653385" y="2718778"/>
            <a:ext cx="7247976" cy="3805454"/>
          </a:xfrm>
          <a:prstGeom prst="rect">
            <a:avLst/>
          </a:prstGeom>
        </p:spPr>
      </p:pic>
      <mc:AlternateContent xmlns:mc="http://schemas.openxmlformats.org/markup-compatibility/2006" xmlns:p14="http://schemas.microsoft.com/office/powerpoint/2010/main">
        <mc:Choice Requires="p14">
          <p:contentPart p14:bwMode="auto" r:id="rId4">
            <p14:nvContentPartPr>
              <p14:cNvPr id="87" name="筆跡 86">
                <a:extLst>
                  <a:ext uri="{FF2B5EF4-FFF2-40B4-BE49-F238E27FC236}">
                    <a16:creationId xmlns:a16="http://schemas.microsoft.com/office/drawing/2014/main" id="{730DF879-8AF2-4C9B-BE9E-2EFD67DB7A06}"/>
                  </a:ext>
                </a:extLst>
              </p14:cNvPr>
              <p14:cNvContentPartPr/>
              <p14:nvPr/>
            </p14:nvContentPartPr>
            <p14:xfrm>
              <a:off x="8585534" y="5682547"/>
              <a:ext cx="87120" cy="124560"/>
            </p14:xfrm>
          </p:contentPart>
        </mc:Choice>
        <mc:Fallback xmlns="">
          <p:pic>
            <p:nvPicPr>
              <p:cNvPr id="87" name="筆跡 86">
                <a:extLst>
                  <a:ext uri="{FF2B5EF4-FFF2-40B4-BE49-F238E27FC236}">
                    <a16:creationId xmlns:a16="http://schemas.microsoft.com/office/drawing/2014/main" id="{730DF879-8AF2-4C9B-BE9E-2EFD67DB7A06}"/>
                  </a:ext>
                </a:extLst>
              </p:cNvPr>
              <p:cNvPicPr/>
              <p:nvPr/>
            </p:nvPicPr>
            <p:blipFill>
              <a:blip r:embed="rId5"/>
              <a:stretch>
                <a:fillRect/>
              </a:stretch>
            </p:blipFill>
            <p:spPr>
              <a:xfrm>
                <a:off x="8576894" y="5673547"/>
                <a:ext cx="10476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5" name="筆跡 154">
                <a:extLst>
                  <a:ext uri="{FF2B5EF4-FFF2-40B4-BE49-F238E27FC236}">
                    <a16:creationId xmlns:a16="http://schemas.microsoft.com/office/drawing/2014/main" id="{6073ED19-B37B-445B-9976-012C1BA7B58E}"/>
                  </a:ext>
                </a:extLst>
              </p14:cNvPr>
              <p14:cNvContentPartPr/>
              <p14:nvPr/>
            </p14:nvContentPartPr>
            <p14:xfrm>
              <a:off x="4113974" y="2134387"/>
              <a:ext cx="4320" cy="3240"/>
            </p14:xfrm>
          </p:contentPart>
        </mc:Choice>
        <mc:Fallback xmlns="">
          <p:pic>
            <p:nvPicPr>
              <p:cNvPr id="155" name="筆跡 154">
                <a:extLst>
                  <a:ext uri="{FF2B5EF4-FFF2-40B4-BE49-F238E27FC236}">
                    <a16:creationId xmlns:a16="http://schemas.microsoft.com/office/drawing/2014/main" id="{6073ED19-B37B-445B-9976-012C1BA7B58E}"/>
                  </a:ext>
                </a:extLst>
              </p:cNvPr>
              <p:cNvPicPr/>
              <p:nvPr/>
            </p:nvPicPr>
            <p:blipFill>
              <a:blip r:embed="rId7"/>
              <a:stretch>
                <a:fillRect/>
              </a:stretch>
            </p:blipFill>
            <p:spPr>
              <a:xfrm>
                <a:off x="4104974" y="2125747"/>
                <a:ext cx="21960" cy="20880"/>
              </a:xfrm>
              <a:prstGeom prst="rect">
                <a:avLst/>
              </a:prstGeom>
            </p:spPr>
          </p:pic>
        </mc:Fallback>
      </mc:AlternateContent>
      <p:grpSp>
        <p:nvGrpSpPr>
          <p:cNvPr id="276" name="群組 275">
            <a:extLst>
              <a:ext uri="{FF2B5EF4-FFF2-40B4-BE49-F238E27FC236}">
                <a16:creationId xmlns:a16="http://schemas.microsoft.com/office/drawing/2014/main" id="{F7D1AECA-5072-446E-84ED-4B5AEA8DB6E1}"/>
              </a:ext>
            </a:extLst>
          </p:cNvPr>
          <p:cNvGrpSpPr/>
          <p:nvPr/>
        </p:nvGrpSpPr>
        <p:grpSpPr>
          <a:xfrm>
            <a:off x="544214" y="2472787"/>
            <a:ext cx="1695960" cy="781920"/>
            <a:chOff x="544214" y="2472787"/>
            <a:chExt cx="1695960" cy="781920"/>
          </a:xfrm>
        </p:grpSpPr>
        <mc:AlternateContent xmlns:mc="http://schemas.openxmlformats.org/markup-compatibility/2006" xmlns:p14="http://schemas.microsoft.com/office/powerpoint/2010/main">
          <mc:Choice Requires="p14">
            <p:contentPart p14:bwMode="auto" r:id="rId8">
              <p14:nvContentPartPr>
                <p14:cNvPr id="270" name="筆跡 269">
                  <a:extLst>
                    <a:ext uri="{FF2B5EF4-FFF2-40B4-BE49-F238E27FC236}">
                      <a16:creationId xmlns:a16="http://schemas.microsoft.com/office/drawing/2014/main" id="{CFD0CA5D-3D2D-46E9-897A-CAA39763D241}"/>
                    </a:ext>
                  </a:extLst>
                </p14:cNvPr>
                <p14:cNvContentPartPr/>
                <p14:nvPr/>
              </p14:nvContentPartPr>
              <p14:xfrm>
                <a:off x="544214" y="2472787"/>
                <a:ext cx="369720" cy="668880"/>
              </p14:xfrm>
            </p:contentPart>
          </mc:Choice>
          <mc:Fallback xmlns="">
            <p:pic>
              <p:nvPicPr>
                <p:cNvPr id="270" name="筆跡 269">
                  <a:extLst>
                    <a:ext uri="{FF2B5EF4-FFF2-40B4-BE49-F238E27FC236}">
                      <a16:creationId xmlns:a16="http://schemas.microsoft.com/office/drawing/2014/main" id="{CFD0CA5D-3D2D-46E9-897A-CAA39763D241}"/>
                    </a:ext>
                  </a:extLst>
                </p:cNvPr>
                <p:cNvPicPr/>
                <p:nvPr/>
              </p:nvPicPr>
              <p:blipFill>
                <a:blip r:embed="rId9"/>
                <a:stretch>
                  <a:fillRect/>
                </a:stretch>
              </p:blipFill>
              <p:spPr>
                <a:xfrm>
                  <a:off x="535574" y="2463787"/>
                  <a:ext cx="387360" cy="686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1" name="筆跡 270">
                  <a:extLst>
                    <a:ext uri="{FF2B5EF4-FFF2-40B4-BE49-F238E27FC236}">
                      <a16:creationId xmlns:a16="http://schemas.microsoft.com/office/drawing/2014/main" id="{860C6839-6D62-4F70-8DD6-5F3493B399AC}"/>
                    </a:ext>
                  </a:extLst>
                </p14:cNvPr>
                <p14:cNvContentPartPr/>
                <p14:nvPr/>
              </p14:nvContentPartPr>
              <p14:xfrm>
                <a:off x="631334" y="2799307"/>
                <a:ext cx="241920" cy="422640"/>
              </p14:xfrm>
            </p:contentPart>
          </mc:Choice>
          <mc:Fallback xmlns="">
            <p:pic>
              <p:nvPicPr>
                <p:cNvPr id="271" name="筆跡 270">
                  <a:extLst>
                    <a:ext uri="{FF2B5EF4-FFF2-40B4-BE49-F238E27FC236}">
                      <a16:creationId xmlns:a16="http://schemas.microsoft.com/office/drawing/2014/main" id="{860C6839-6D62-4F70-8DD6-5F3493B399AC}"/>
                    </a:ext>
                  </a:extLst>
                </p:cNvPr>
                <p:cNvPicPr/>
                <p:nvPr/>
              </p:nvPicPr>
              <p:blipFill>
                <a:blip r:embed="rId11"/>
                <a:stretch>
                  <a:fillRect/>
                </a:stretch>
              </p:blipFill>
              <p:spPr>
                <a:xfrm>
                  <a:off x="622694" y="2790307"/>
                  <a:ext cx="259560" cy="440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2" name="筆跡 271">
                  <a:extLst>
                    <a:ext uri="{FF2B5EF4-FFF2-40B4-BE49-F238E27FC236}">
                      <a16:creationId xmlns:a16="http://schemas.microsoft.com/office/drawing/2014/main" id="{9668DE10-E440-4BAF-82C7-60AB534B3AE7}"/>
                    </a:ext>
                  </a:extLst>
                </p14:cNvPr>
                <p14:cNvContentPartPr/>
                <p14:nvPr/>
              </p14:nvContentPartPr>
              <p14:xfrm>
                <a:off x="911774" y="2869867"/>
                <a:ext cx="146160" cy="270360"/>
              </p14:xfrm>
            </p:contentPart>
          </mc:Choice>
          <mc:Fallback xmlns="">
            <p:pic>
              <p:nvPicPr>
                <p:cNvPr id="272" name="筆跡 271">
                  <a:extLst>
                    <a:ext uri="{FF2B5EF4-FFF2-40B4-BE49-F238E27FC236}">
                      <a16:creationId xmlns:a16="http://schemas.microsoft.com/office/drawing/2014/main" id="{9668DE10-E440-4BAF-82C7-60AB534B3AE7}"/>
                    </a:ext>
                  </a:extLst>
                </p:cNvPr>
                <p:cNvPicPr/>
                <p:nvPr/>
              </p:nvPicPr>
              <p:blipFill>
                <a:blip r:embed="rId13"/>
                <a:stretch>
                  <a:fillRect/>
                </a:stretch>
              </p:blipFill>
              <p:spPr>
                <a:xfrm>
                  <a:off x="903134" y="2860867"/>
                  <a:ext cx="1638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73" name="筆跡 272">
                  <a:extLst>
                    <a:ext uri="{FF2B5EF4-FFF2-40B4-BE49-F238E27FC236}">
                      <a16:creationId xmlns:a16="http://schemas.microsoft.com/office/drawing/2014/main" id="{9A450F38-C796-479F-8146-56BB724A1DE9}"/>
                    </a:ext>
                  </a:extLst>
                </p14:cNvPr>
                <p14:cNvContentPartPr/>
                <p14:nvPr/>
              </p14:nvContentPartPr>
              <p14:xfrm>
                <a:off x="1148654" y="2798587"/>
                <a:ext cx="216360" cy="314280"/>
              </p14:xfrm>
            </p:contentPart>
          </mc:Choice>
          <mc:Fallback xmlns="">
            <p:pic>
              <p:nvPicPr>
                <p:cNvPr id="273" name="筆跡 272">
                  <a:extLst>
                    <a:ext uri="{FF2B5EF4-FFF2-40B4-BE49-F238E27FC236}">
                      <a16:creationId xmlns:a16="http://schemas.microsoft.com/office/drawing/2014/main" id="{9A450F38-C796-479F-8146-56BB724A1DE9}"/>
                    </a:ext>
                  </a:extLst>
                </p:cNvPr>
                <p:cNvPicPr/>
                <p:nvPr/>
              </p:nvPicPr>
              <p:blipFill>
                <a:blip r:embed="rId15"/>
                <a:stretch>
                  <a:fillRect/>
                </a:stretch>
              </p:blipFill>
              <p:spPr>
                <a:xfrm>
                  <a:off x="1140014" y="2789947"/>
                  <a:ext cx="23400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4" name="筆跡 273">
                  <a:extLst>
                    <a:ext uri="{FF2B5EF4-FFF2-40B4-BE49-F238E27FC236}">
                      <a16:creationId xmlns:a16="http://schemas.microsoft.com/office/drawing/2014/main" id="{BE42D3CD-5CA9-4FB1-8FA4-AD1C19026B65}"/>
                    </a:ext>
                  </a:extLst>
                </p14:cNvPr>
                <p14:cNvContentPartPr/>
                <p14:nvPr/>
              </p14:nvContentPartPr>
              <p14:xfrm>
                <a:off x="1554374" y="2735587"/>
                <a:ext cx="322560" cy="296280"/>
              </p14:xfrm>
            </p:contentPart>
          </mc:Choice>
          <mc:Fallback xmlns="">
            <p:pic>
              <p:nvPicPr>
                <p:cNvPr id="274" name="筆跡 273">
                  <a:extLst>
                    <a:ext uri="{FF2B5EF4-FFF2-40B4-BE49-F238E27FC236}">
                      <a16:creationId xmlns:a16="http://schemas.microsoft.com/office/drawing/2014/main" id="{BE42D3CD-5CA9-4FB1-8FA4-AD1C19026B65}"/>
                    </a:ext>
                  </a:extLst>
                </p:cNvPr>
                <p:cNvPicPr/>
                <p:nvPr/>
              </p:nvPicPr>
              <p:blipFill>
                <a:blip r:embed="rId17"/>
                <a:stretch>
                  <a:fillRect/>
                </a:stretch>
              </p:blipFill>
              <p:spPr>
                <a:xfrm>
                  <a:off x="1545374" y="2726947"/>
                  <a:ext cx="34020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5" name="筆跡 274">
                  <a:extLst>
                    <a:ext uri="{FF2B5EF4-FFF2-40B4-BE49-F238E27FC236}">
                      <a16:creationId xmlns:a16="http://schemas.microsoft.com/office/drawing/2014/main" id="{236D0E70-CC92-4937-B056-9599630B89C6}"/>
                    </a:ext>
                  </a:extLst>
                </p14:cNvPr>
                <p14:cNvContentPartPr/>
                <p14:nvPr/>
              </p14:nvContentPartPr>
              <p14:xfrm>
                <a:off x="1912574" y="2784907"/>
                <a:ext cx="327600" cy="469800"/>
              </p14:xfrm>
            </p:contentPart>
          </mc:Choice>
          <mc:Fallback xmlns="">
            <p:pic>
              <p:nvPicPr>
                <p:cNvPr id="275" name="筆跡 274">
                  <a:extLst>
                    <a:ext uri="{FF2B5EF4-FFF2-40B4-BE49-F238E27FC236}">
                      <a16:creationId xmlns:a16="http://schemas.microsoft.com/office/drawing/2014/main" id="{236D0E70-CC92-4937-B056-9599630B89C6}"/>
                    </a:ext>
                  </a:extLst>
                </p:cNvPr>
                <p:cNvPicPr/>
                <p:nvPr/>
              </p:nvPicPr>
              <p:blipFill>
                <a:blip r:embed="rId19"/>
                <a:stretch>
                  <a:fillRect/>
                </a:stretch>
              </p:blipFill>
              <p:spPr>
                <a:xfrm>
                  <a:off x="1903574" y="2775907"/>
                  <a:ext cx="345240" cy="487440"/>
                </a:xfrm>
                <a:prstGeom prst="rect">
                  <a:avLst/>
                </a:prstGeom>
              </p:spPr>
            </p:pic>
          </mc:Fallback>
        </mc:AlternateContent>
      </p:grpSp>
      <p:grpSp>
        <p:nvGrpSpPr>
          <p:cNvPr id="284" name="群組 283">
            <a:extLst>
              <a:ext uri="{FF2B5EF4-FFF2-40B4-BE49-F238E27FC236}">
                <a16:creationId xmlns:a16="http://schemas.microsoft.com/office/drawing/2014/main" id="{80A13C6C-A162-4DA5-AE79-8BD65CBE8BC7}"/>
              </a:ext>
            </a:extLst>
          </p:cNvPr>
          <p:cNvGrpSpPr/>
          <p:nvPr/>
        </p:nvGrpSpPr>
        <p:grpSpPr>
          <a:xfrm>
            <a:off x="3753974" y="1370467"/>
            <a:ext cx="4559040" cy="3159000"/>
            <a:chOff x="3753974" y="1370467"/>
            <a:chExt cx="4559040" cy="3159000"/>
          </a:xfrm>
        </p:grpSpPr>
        <mc:AlternateContent xmlns:mc="http://schemas.openxmlformats.org/markup-compatibility/2006" xmlns:p14="http://schemas.microsoft.com/office/powerpoint/2010/main">
          <mc:Choice Requires="p14">
            <p:contentPart p14:bwMode="auto" r:id="rId20">
              <p14:nvContentPartPr>
                <p14:cNvPr id="232" name="筆跡 231">
                  <a:extLst>
                    <a:ext uri="{FF2B5EF4-FFF2-40B4-BE49-F238E27FC236}">
                      <a16:creationId xmlns:a16="http://schemas.microsoft.com/office/drawing/2014/main" id="{BD7D140F-520E-4FD2-976D-0107327A0B82}"/>
                    </a:ext>
                  </a:extLst>
                </p14:cNvPr>
                <p14:cNvContentPartPr/>
                <p14:nvPr/>
              </p14:nvContentPartPr>
              <p14:xfrm>
                <a:off x="5760614" y="1950427"/>
                <a:ext cx="47880" cy="414000"/>
              </p14:xfrm>
            </p:contentPart>
          </mc:Choice>
          <mc:Fallback xmlns="">
            <p:pic>
              <p:nvPicPr>
                <p:cNvPr id="232" name="筆跡 231">
                  <a:extLst>
                    <a:ext uri="{FF2B5EF4-FFF2-40B4-BE49-F238E27FC236}">
                      <a16:creationId xmlns:a16="http://schemas.microsoft.com/office/drawing/2014/main" id="{BD7D140F-520E-4FD2-976D-0107327A0B82}"/>
                    </a:ext>
                  </a:extLst>
                </p:cNvPr>
                <p:cNvPicPr/>
                <p:nvPr/>
              </p:nvPicPr>
              <p:blipFill>
                <a:blip r:embed="rId21"/>
                <a:stretch>
                  <a:fillRect/>
                </a:stretch>
              </p:blipFill>
              <p:spPr>
                <a:xfrm>
                  <a:off x="5751614" y="1941427"/>
                  <a:ext cx="65520" cy="431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3" name="筆跡 232">
                  <a:extLst>
                    <a:ext uri="{FF2B5EF4-FFF2-40B4-BE49-F238E27FC236}">
                      <a16:creationId xmlns:a16="http://schemas.microsoft.com/office/drawing/2014/main" id="{DEBAE4D8-F353-45CB-8421-AE4970B1B25E}"/>
                    </a:ext>
                  </a:extLst>
                </p14:cNvPr>
                <p14:cNvContentPartPr/>
                <p14:nvPr/>
              </p14:nvContentPartPr>
              <p14:xfrm>
                <a:off x="5813534" y="1859707"/>
                <a:ext cx="195480" cy="507600"/>
              </p14:xfrm>
            </p:contentPart>
          </mc:Choice>
          <mc:Fallback xmlns="">
            <p:pic>
              <p:nvPicPr>
                <p:cNvPr id="233" name="筆跡 232">
                  <a:extLst>
                    <a:ext uri="{FF2B5EF4-FFF2-40B4-BE49-F238E27FC236}">
                      <a16:creationId xmlns:a16="http://schemas.microsoft.com/office/drawing/2014/main" id="{DEBAE4D8-F353-45CB-8421-AE4970B1B25E}"/>
                    </a:ext>
                  </a:extLst>
                </p:cNvPr>
                <p:cNvPicPr/>
                <p:nvPr/>
              </p:nvPicPr>
              <p:blipFill>
                <a:blip r:embed="rId23"/>
                <a:stretch>
                  <a:fillRect/>
                </a:stretch>
              </p:blipFill>
              <p:spPr>
                <a:xfrm>
                  <a:off x="5804534" y="1851067"/>
                  <a:ext cx="213120" cy="525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4" name="筆跡 233">
                  <a:extLst>
                    <a:ext uri="{FF2B5EF4-FFF2-40B4-BE49-F238E27FC236}">
                      <a16:creationId xmlns:a16="http://schemas.microsoft.com/office/drawing/2014/main" id="{04B816BE-4DF4-4C9F-891A-06CF069FD095}"/>
                    </a:ext>
                  </a:extLst>
                </p14:cNvPr>
                <p14:cNvContentPartPr/>
                <p14:nvPr/>
              </p14:nvContentPartPr>
              <p14:xfrm>
                <a:off x="6042854" y="2100547"/>
                <a:ext cx="134640" cy="269640"/>
              </p14:xfrm>
            </p:contentPart>
          </mc:Choice>
          <mc:Fallback xmlns="">
            <p:pic>
              <p:nvPicPr>
                <p:cNvPr id="234" name="筆跡 233">
                  <a:extLst>
                    <a:ext uri="{FF2B5EF4-FFF2-40B4-BE49-F238E27FC236}">
                      <a16:creationId xmlns:a16="http://schemas.microsoft.com/office/drawing/2014/main" id="{04B816BE-4DF4-4C9F-891A-06CF069FD095}"/>
                    </a:ext>
                  </a:extLst>
                </p:cNvPr>
                <p:cNvPicPr/>
                <p:nvPr/>
              </p:nvPicPr>
              <p:blipFill>
                <a:blip r:embed="rId25"/>
                <a:stretch>
                  <a:fillRect/>
                </a:stretch>
              </p:blipFill>
              <p:spPr>
                <a:xfrm>
                  <a:off x="6033854" y="2091907"/>
                  <a:ext cx="15228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5" name="筆跡 234">
                  <a:extLst>
                    <a:ext uri="{FF2B5EF4-FFF2-40B4-BE49-F238E27FC236}">
                      <a16:creationId xmlns:a16="http://schemas.microsoft.com/office/drawing/2014/main" id="{2EC0DD75-74D2-4C63-ADA0-05B40151402A}"/>
                    </a:ext>
                  </a:extLst>
                </p14:cNvPr>
                <p14:cNvContentPartPr/>
                <p14:nvPr/>
              </p14:nvContentPartPr>
              <p14:xfrm>
                <a:off x="6226454" y="2098387"/>
                <a:ext cx="159480" cy="547200"/>
              </p14:xfrm>
            </p:contentPart>
          </mc:Choice>
          <mc:Fallback xmlns="">
            <p:pic>
              <p:nvPicPr>
                <p:cNvPr id="235" name="筆跡 234">
                  <a:extLst>
                    <a:ext uri="{FF2B5EF4-FFF2-40B4-BE49-F238E27FC236}">
                      <a16:creationId xmlns:a16="http://schemas.microsoft.com/office/drawing/2014/main" id="{2EC0DD75-74D2-4C63-ADA0-05B40151402A}"/>
                    </a:ext>
                  </a:extLst>
                </p:cNvPr>
                <p:cNvPicPr/>
                <p:nvPr/>
              </p:nvPicPr>
              <p:blipFill>
                <a:blip r:embed="rId27"/>
                <a:stretch>
                  <a:fillRect/>
                </a:stretch>
              </p:blipFill>
              <p:spPr>
                <a:xfrm>
                  <a:off x="6217814" y="2089387"/>
                  <a:ext cx="177120" cy="564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6" name="筆跡 235">
                  <a:extLst>
                    <a:ext uri="{FF2B5EF4-FFF2-40B4-BE49-F238E27FC236}">
                      <a16:creationId xmlns:a16="http://schemas.microsoft.com/office/drawing/2014/main" id="{DF997AF5-F8A1-44A8-8989-8FC86F446043}"/>
                    </a:ext>
                  </a:extLst>
                </p14:cNvPr>
                <p14:cNvContentPartPr/>
                <p14:nvPr/>
              </p14:nvContentPartPr>
              <p14:xfrm>
                <a:off x="6580694" y="2155627"/>
                <a:ext cx="6120" cy="6480"/>
              </p14:xfrm>
            </p:contentPart>
          </mc:Choice>
          <mc:Fallback xmlns="">
            <p:pic>
              <p:nvPicPr>
                <p:cNvPr id="236" name="筆跡 235">
                  <a:extLst>
                    <a:ext uri="{FF2B5EF4-FFF2-40B4-BE49-F238E27FC236}">
                      <a16:creationId xmlns:a16="http://schemas.microsoft.com/office/drawing/2014/main" id="{DF997AF5-F8A1-44A8-8989-8FC86F446043}"/>
                    </a:ext>
                  </a:extLst>
                </p:cNvPr>
                <p:cNvPicPr/>
                <p:nvPr/>
              </p:nvPicPr>
              <p:blipFill>
                <a:blip r:embed="rId29"/>
                <a:stretch>
                  <a:fillRect/>
                </a:stretch>
              </p:blipFill>
              <p:spPr>
                <a:xfrm>
                  <a:off x="6572054" y="2146627"/>
                  <a:ext cx="237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7" name="筆跡 236">
                  <a:extLst>
                    <a:ext uri="{FF2B5EF4-FFF2-40B4-BE49-F238E27FC236}">
                      <a16:creationId xmlns:a16="http://schemas.microsoft.com/office/drawing/2014/main" id="{4897460D-9CCB-42F1-B659-3BB4834AE52A}"/>
                    </a:ext>
                  </a:extLst>
                </p14:cNvPr>
                <p14:cNvContentPartPr/>
                <p14:nvPr/>
              </p14:nvContentPartPr>
              <p14:xfrm>
                <a:off x="6470894" y="2152027"/>
                <a:ext cx="123480" cy="254520"/>
              </p14:xfrm>
            </p:contentPart>
          </mc:Choice>
          <mc:Fallback xmlns="">
            <p:pic>
              <p:nvPicPr>
                <p:cNvPr id="237" name="筆跡 236">
                  <a:extLst>
                    <a:ext uri="{FF2B5EF4-FFF2-40B4-BE49-F238E27FC236}">
                      <a16:creationId xmlns:a16="http://schemas.microsoft.com/office/drawing/2014/main" id="{4897460D-9CCB-42F1-B659-3BB4834AE52A}"/>
                    </a:ext>
                  </a:extLst>
                </p:cNvPr>
                <p:cNvPicPr/>
                <p:nvPr/>
              </p:nvPicPr>
              <p:blipFill>
                <a:blip r:embed="rId31"/>
                <a:stretch>
                  <a:fillRect/>
                </a:stretch>
              </p:blipFill>
              <p:spPr>
                <a:xfrm>
                  <a:off x="6462254" y="2143387"/>
                  <a:ext cx="14112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8" name="筆跡 237">
                  <a:extLst>
                    <a:ext uri="{FF2B5EF4-FFF2-40B4-BE49-F238E27FC236}">
                      <a16:creationId xmlns:a16="http://schemas.microsoft.com/office/drawing/2014/main" id="{758ADB29-15D9-41BA-9996-D65E95FFB45F}"/>
                    </a:ext>
                  </a:extLst>
                </p14:cNvPr>
                <p14:cNvContentPartPr/>
                <p14:nvPr/>
              </p14:nvContentPartPr>
              <p14:xfrm>
                <a:off x="6766454" y="1868707"/>
                <a:ext cx="57240" cy="501480"/>
              </p14:xfrm>
            </p:contentPart>
          </mc:Choice>
          <mc:Fallback xmlns="">
            <p:pic>
              <p:nvPicPr>
                <p:cNvPr id="238" name="筆跡 237">
                  <a:extLst>
                    <a:ext uri="{FF2B5EF4-FFF2-40B4-BE49-F238E27FC236}">
                      <a16:creationId xmlns:a16="http://schemas.microsoft.com/office/drawing/2014/main" id="{758ADB29-15D9-41BA-9996-D65E95FFB45F}"/>
                    </a:ext>
                  </a:extLst>
                </p:cNvPr>
                <p:cNvPicPr/>
                <p:nvPr/>
              </p:nvPicPr>
              <p:blipFill>
                <a:blip r:embed="rId33"/>
                <a:stretch>
                  <a:fillRect/>
                </a:stretch>
              </p:blipFill>
              <p:spPr>
                <a:xfrm>
                  <a:off x="6757814" y="1860067"/>
                  <a:ext cx="74880" cy="519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9" name="筆跡 238">
                  <a:extLst>
                    <a:ext uri="{FF2B5EF4-FFF2-40B4-BE49-F238E27FC236}">
                      <a16:creationId xmlns:a16="http://schemas.microsoft.com/office/drawing/2014/main" id="{2425DCD7-FB64-4BC1-B436-98F308771B58}"/>
                    </a:ext>
                  </a:extLst>
                </p14:cNvPr>
                <p14:cNvContentPartPr/>
                <p14:nvPr/>
              </p14:nvContentPartPr>
              <p14:xfrm>
                <a:off x="6643334" y="1971307"/>
                <a:ext cx="207000" cy="115200"/>
              </p14:xfrm>
            </p:contentPart>
          </mc:Choice>
          <mc:Fallback xmlns="">
            <p:pic>
              <p:nvPicPr>
                <p:cNvPr id="239" name="筆跡 238">
                  <a:extLst>
                    <a:ext uri="{FF2B5EF4-FFF2-40B4-BE49-F238E27FC236}">
                      <a16:creationId xmlns:a16="http://schemas.microsoft.com/office/drawing/2014/main" id="{2425DCD7-FB64-4BC1-B436-98F308771B58}"/>
                    </a:ext>
                  </a:extLst>
                </p:cNvPr>
                <p:cNvPicPr/>
                <p:nvPr/>
              </p:nvPicPr>
              <p:blipFill>
                <a:blip r:embed="rId35"/>
                <a:stretch>
                  <a:fillRect/>
                </a:stretch>
              </p:blipFill>
              <p:spPr>
                <a:xfrm>
                  <a:off x="6634694" y="1962667"/>
                  <a:ext cx="2246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0" name="筆跡 239">
                  <a:extLst>
                    <a:ext uri="{FF2B5EF4-FFF2-40B4-BE49-F238E27FC236}">
                      <a16:creationId xmlns:a16="http://schemas.microsoft.com/office/drawing/2014/main" id="{104DA0C0-1FFD-40FE-AF93-DE238E80A214}"/>
                    </a:ext>
                  </a:extLst>
                </p14:cNvPr>
                <p14:cNvContentPartPr/>
                <p14:nvPr/>
              </p14:nvContentPartPr>
              <p14:xfrm>
                <a:off x="6887774" y="1929187"/>
                <a:ext cx="21240" cy="489600"/>
              </p14:xfrm>
            </p:contentPart>
          </mc:Choice>
          <mc:Fallback xmlns="">
            <p:pic>
              <p:nvPicPr>
                <p:cNvPr id="240" name="筆跡 239">
                  <a:extLst>
                    <a:ext uri="{FF2B5EF4-FFF2-40B4-BE49-F238E27FC236}">
                      <a16:creationId xmlns:a16="http://schemas.microsoft.com/office/drawing/2014/main" id="{104DA0C0-1FFD-40FE-AF93-DE238E80A214}"/>
                    </a:ext>
                  </a:extLst>
                </p:cNvPr>
                <p:cNvPicPr/>
                <p:nvPr/>
              </p:nvPicPr>
              <p:blipFill>
                <a:blip r:embed="rId37"/>
                <a:stretch>
                  <a:fillRect/>
                </a:stretch>
              </p:blipFill>
              <p:spPr>
                <a:xfrm>
                  <a:off x="6879134" y="1920187"/>
                  <a:ext cx="3888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1" name="筆跡 240">
                  <a:extLst>
                    <a:ext uri="{FF2B5EF4-FFF2-40B4-BE49-F238E27FC236}">
                      <a16:creationId xmlns:a16="http://schemas.microsoft.com/office/drawing/2014/main" id="{43FD47EC-3959-4C48-9161-194FC62088DC}"/>
                    </a:ext>
                  </a:extLst>
                </p14:cNvPr>
                <p14:cNvContentPartPr/>
                <p14:nvPr/>
              </p14:nvContentPartPr>
              <p14:xfrm>
                <a:off x="7009094" y="2044027"/>
                <a:ext cx="95040" cy="304560"/>
              </p14:xfrm>
            </p:contentPart>
          </mc:Choice>
          <mc:Fallback xmlns="">
            <p:pic>
              <p:nvPicPr>
                <p:cNvPr id="241" name="筆跡 240">
                  <a:extLst>
                    <a:ext uri="{FF2B5EF4-FFF2-40B4-BE49-F238E27FC236}">
                      <a16:creationId xmlns:a16="http://schemas.microsoft.com/office/drawing/2014/main" id="{43FD47EC-3959-4C48-9161-194FC62088DC}"/>
                    </a:ext>
                  </a:extLst>
                </p:cNvPr>
                <p:cNvPicPr/>
                <p:nvPr/>
              </p:nvPicPr>
              <p:blipFill>
                <a:blip r:embed="rId39"/>
                <a:stretch>
                  <a:fillRect/>
                </a:stretch>
              </p:blipFill>
              <p:spPr>
                <a:xfrm>
                  <a:off x="7000094" y="2035027"/>
                  <a:ext cx="11268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2" name="筆跡 241">
                  <a:extLst>
                    <a:ext uri="{FF2B5EF4-FFF2-40B4-BE49-F238E27FC236}">
                      <a16:creationId xmlns:a16="http://schemas.microsoft.com/office/drawing/2014/main" id="{6A6606B5-C4E0-4B85-BD2C-260BA97398A4}"/>
                    </a:ext>
                  </a:extLst>
                </p14:cNvPr>
                <p14:cNvContentPartPr/>
                <p14:nvPr/>
              </p14:nvContentPartPr>
              <p14:xfrm>
                <a:off x="7127174" y="2146267"/>
                <a:ext cx="168480" cy="414360"/>
              </p14:xfrm>
            </p:contentPart>
          </mc:Choice>
          <mc:Fallback xmlns="">
            <p:pic>
              <p:nvPicPr>
                <p:cNvPr id="242" name="筆跡 241">
                  <a:extLst>
                    <a:ext uri="{FF2B5EF4-FFF2-40B4-BE49-F238E27FC236}">
                      <a16:creationId xmlns:a16="http://schemas.microsoft.com/office/drawing/2014/main" id="{6A6606B5-C4E0-4B85-BD2C-260BA97398A4}"/>
                    </a:ext>
                  </a:extLst>
                </p:cNvPr>
                <p:cNvPicPr/>
                <p:nvPr/>
              </p:nvPicPr>
              <p:blipFill>
                <a:blip r:embed="rId41"/>
                <a:stretch>
                  <a:fillRect/>
                </a:stretch>
              </p:blipFill>
              <p:spPr>
                <a:xfrm>
                  <a:off x="7118174" y="2137267"/>
                  <a:ext cx="18612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43" name="筆跡 242">
                  <a:extLst>
                    <a:ext uri="{FF2B5EF4-FFF2-40B4-BE49-F238E27FC236}">
                      <a16:creationId xmlns:a16="http://schemas.microsoft.com/office/drawing/2014/main" id="{56421B15-067B-4DDC-978B-FE2E23A87910}"/>
                    </a:ext>
                  </a:extLst>
                </p14:cNvPr>
                <p14:cNvContentPartPr/>
                <p14:nvPr/>
              </p14:nvContentPartPr>
              <p14:xfrm>
                <a:off x="6164174" y="2704987"/>
                <a:ext cx="7920" cy="604440"/>
              </p14:xfrm>
            </p:contentPart>
          </mc:Choice>
          <mc:Fallback xmlns="">
            <p:pic>
              <p:nvPicPr>
                <p:cNvPr id="243" name="筆跡 242">
                  <a:extLst>
                    <a:ext uri="{FF2B5EF4-FFF2-40B4-BE49-F238E27FC236}">
                      <a16:creationId xmlns:a16="http://schemas.microsoft.com/office/drawing/2014/main" id="{56421B15-067B-4DDC-978B-FE2E23A87910}"/>
                    </a:ext>
                  </a:extLst>
                </p:cNvPr>
                <p:cNvPicPr/>
                <p:nvPr/>
              </p:nvPicPr>
              <p:blipFill>
                <a:blip r:embed="rId43"/>
                <a:stretch>
                  <a:fillRect/>
                </a:stretch>
              </p:blipFill>
              <p:spPr>
                <a:xfrm>
                  <a:off x="6155174" y="2696347"/>
                  <a:ext cx="25560" cy="622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44" name="筆跡 243">
                  <a:extLst>
                    <a:ext uri="{FF2B5EF4-FFF2-40B4-BE49-F238E27FC236}">
                      <a16:creationId xmlns:a16="http://schemas.microsoft.com/office/drawing/2014/main" id="{7D1394CA-174E-4D66-AA09-462B631C8E73}"/>
                    </a:ext>
                  </a:extLst>
                </p14:cNvPr>
                <p14:cNvContentPartPr/>
                <p14:nvPr/>
              </p14:nvContentPartPr>
              <p14:xfrm>
                <a:off x="6164174" y="2729467"/>
                <a:ext cx="244440" cy="588960"/>
              </p14:xfrm>
            </p:contentPart>
          </mc:Choice>
          <mc:Fallback xmlns="">
            <p:pic>
              <p:nvPicPr>
                <p:cNvPr id="244" name="筆跡 243">
                  <a:extLst>
                    <a:ext uri="{FF2B5EF4-FFF2-40B4-BE49-F238E27FC236}">
                      <a16:creationId xmlns:a16="http://schemas.microsoft.com/office/drawing/2014/main" id="{7D1394CA-174E-4D66-AA09-462B631C8E73}"/>
                    </a:ext>
                  </a:extLst>
                </p:cNvPr>
                <p:cNvPicPr/>
                <p:nvPr/>
              </p:nvPicPr>
              <p:blipFill>
                <a:blip r:embed="rId45"/>
                <a:stretch>
                  <a:fillRect/>
                </a:stretch>
              </p:blipFill>
              <p:spPr>
                <a:xfrm>
                  <a:off x="6155174" y="2720467"/>
                  <a:ext cx="26208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45" name="筆跡 244">
                  <a:extLst>
                    <a:ext uri="{FF2B5EF4-FFF2-40B4-BE49-F238E27FC236}">
                      <a16:creationId xmlns:a16="http://schemas.microsoft.com/office/drawing/2014/main" id="{28E81291-FA9E-45B0-A7B2-ABFF3B0B9A47}"/>
                    </a:ext>
                  </a:extLst>
                </p14:cNvPr>
                <p14:cNvContentPartPr/>
                <p14:nvPr/>
              </p14:nvContentPartPr>
              <p14:xfrm>
                <a:off x="6457574" y="3158227"/>
                <a:ext cx="15480" cy="187560"/>
              </p14:xfrm>
            </p:contentPart>
          </mc:Choice>
          <mc:Fallback xmlns="">
            <p:pic>
              <p:nvPicPr>
                <p:cNvPr id="245" name="筆跡 244">
                  <a:extLst>
                    <a:ext uri="{FF2B5EF4-FFF2-40B4-BE49-F238E27FC236}">
                      <a16:creationId xmlns:a16="http://schemas.microsoft.com/office/drawing/2014/main" id="{28E81291-FA9E-45B0-A7B2-ABFF3B0B9A47}"/>
                    </a:ext>
                  </a:extLst>
                </p:cNvPr>
                <p:cNvPicPr/>
                <p:nvPr/>
              </p:nvPicPr>
              <p:blipFill>
                <a:blip r:embed="rId47"/>
                <a:stretch>
                  <a:fillRect/>
                </a:stretch>
              </p:blipFill>
              <p:spPr>
                <a:xfrm>
                  <a:off x="6448934" y="3149227"/>
                  <a:ext cx="331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46" name="筆跡 245">
                  <a:extLst>
                    <a:ext uri="{FF2B5EF4-FFF2-40B4-BE49-F238E27FC236}">
                      <a16:creationId xmlns:a16="http://schemas.microsoft.com/office/drawing/2014/main" id="{C96AD975-BE21-44FC-83C7-AF3E7F09E536}"/>
                    </a:ext>
                  </a:extLst>
                </p14:cNvPr>
                <p14:cNvContentPartPr/>
                <p14:nvPr/>
              </p14:nvContentPartPr>
              <p14:xfrm>
                <a:off x="6457574" y="2976787"/>
                <a:ext cx="45720" cy="75960"/>
              </p14:xfrm>
            </p:contentPart>
          </mc:Choice>
          <mc:Fallback xmlns="">
            <p:pic>
              <p:nvPicPr>
                <p:cNvPr id="246" name="筆跡 245">
                  <a:extLst>
                    <a:ext uri="{FF2B5EF4-FFF2-40B4-BE49-F238E27FC236}">
                      <a16:creationId xmlns:a16="http://schemas.microsoft.com/office/drawing/2014/main" id="{C96AD975-BE21-44FC-83C7-AF3E7F09E536}"/>
                    </a:ext>
                  </a:extLst>
                </p:cNvPr>
                <p:cNvPicPr/>
                <p:nvPr/>
              </p:nvPicPr>
              <p:blipFill>
                <a:blip r:embed="rId49"/>
                <a:stretch>
                  <a:fillRect/>
                </a:stretch>
              </p:blipFill>
              <p:spPr>
                <a:xfrm>
                  <a:off x="6448934" y="2968147"/>
                  <a:ext cx="633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47" name="筆跡 246">
                  <a:extLst>
                    <a:ext uri="{FF2B5EF4-FFF2-40B4-BE49-F238E27FC236}">
                      <a16:creationId xmlns:a16="http://schemas.microsoft.com/office/drawing/2014/main" id="{6627D107-586A-42F3-898F-8A46AFE2239A}"/>
                    </a:ext>
                  </a:extLst>
                </p14:cNvPr>
                <p14:cNvContentPartPr/>
                <p14:nvPr/>
              </p14:nvContentPartPr>
              <p14:xfrm>
                <a:off x="6577094" y="3049147"/>
                <a:ext cx="83520" cy="300960"/>
              </p14:xfrm>
            </p:contentPart>
          </mc:Choice>
          <mc:Fallback xmlns="">
            <p:pic>
              <p:nvPicPr>
                <p:cNvPr id="247" name="筆跡 246">
                  <a:extLst>
                    <a:ext uri="{FF2B5EF4-FFF2-40B4-BE49-F238E27FC236}">
                      <a16:creationId xmlns:a16="http://schemas.microsoft.com/office/drawing/2014/main" id="{6627D107-586A-42F3-898F-8A46AFE2239A}"/>
                    </a:ext>
                  </a:extLst>
                </p:cNvPr>
                <p:cNvPicPr/>
                <p:nvPr/>
              </p:nvPicPr>
              <p:blipFill>
                <a:blip r:embed="rId51"/>
                <a:stretch>
                  <a:fillRect/>
                </a:stretch>
              </p:blipFill>
              <p:spPr>
                <a:xfrm>
                  <a:off x="6568094" y="3040147"/>
                  <a:ext cx="10116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48" name="筆跡 247">
                  <a:extLst>
                    <a:ext uri="{FF2B5EF4-FFF2-40B4-BE49-F238E27FC236}">
                      <a16:creationId xmlns:a16="http://schemas.microsoft.com/office/drawing/2014/main" id="{D5BAE5A2-FFA7-43A8-9CEB-30AA4098D92A}"/>
                    </a:ext>
                  </a:extLst>
                </p14:cNvPr>
                <p14:cNvContentPartPr/>
                <p14:nvPr/>
              </p14:nvContentPartPr>
              <p14:xfrm>
                <a:off x="6809294" y="3064627"/>
                <a:ext cx="101160" cy="329760"/>
              </p14:xfrm>
            </p:contentPart>
          </mc:Choice>
          <mc:Fallback xmlns="">
            <p:pic>
              <p:nvPicPr>
                <p:cNvPr id="248" name="筆跡 247">
                  <a:extLst>
                    <a:ext uri="{FF2B5EF4-FFF2-40B4-BE49-F238E27FC236}">
                      <a16:creationId xmlns:a16="http://schemas.microsoft.com/office/drawing/2014/main" id="{D5BAE5A2-FFA7-43A8-9CEB-30AA4098D92A}"/>
                    </a:ext>
                  </a:extLst>
                </p:cNvPr>
                <p:cNvPicPr/>
                <p:nvPr/>
              </p:nvPicPr>
              <p:blipFill>
                <a:blip r:embed="rId53"/>
                <a:stretch>
                  <a:fillRect/>
                </a:stretch>
              </p:blipFill>
              <p:spPr>
                <a:xfrm>
                  <a:off x="6800654" y="3055627"/>
                  <a:ext cx="11880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49" name="筆跡 248">
                  <a:extLst>
                    <a:ext uri="{FF2B5EF4-FFF2-40B4-BE49-F238E27FC236}">
                      <a16:creationId xmlns:a16="http://schemas.microsoft.com/office/drawing/2014/main" id="{E9CEE8ED-D3CD-4AE6-B572-097A81B00ED2}"/>
                    </a:ext>
                  </a:extLst>
                </p14:cNvPr>
                <p14:cNvContentPartPr/>
                <p14:nvPr/>
              </p14:nvContentPartPr>
              <p14:xfrm>
                <a:off x="6962294" y="3161107"/>
                <a:ext cx="159120" cy="226800"/>
              </p14:xfrm>
            </p:contentPart>
          </mc:Choice>
          <mc:Fallback xmlns="">
            <p:pic>
              <p:nvPicPr>
                <p:cNvPr id="249" name="筆跡 248">
                  <a:extLst>
                    <a:ext uri="{FF2B5EF4-FFF2-40B4-BE49-F238E27FC236}">
                      <a16:creationId xmlns:a16="http://schemas.microsoft.com/office/drawing/2014/main" id="{E9CEE8ED-D3CD-4AE6-B572-097A81B00ED2}"/>
                    </a:ext>
                  </a:extLst>
                </p:cNvPr>
                <p:cNvPicPr/>
                <p:nvPr/>
              </p:nvPicPr>
              <p:blipFill>
                <a:blip r:embed="rId55"/>
                <a:stretch>
                  <a:fillRect/>
                </a:stretch>
              </p:blipFill>
              <p:spPr>
                <a:xfrm>
                  <a:off x="6953294" y="3152107"/>
                  <a:ext cx="17676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50" name="筆跡 249">
                  <a:extLst>
                    <a:ext uri="{FF2B5EF4-FFF2-40B4-BE49-F238E27FC236}">
                      <a16:creationId xmlns:a16="http://schemas.microsoft.com/office/drawing/2014/main" id="{ADC708DC-0228-4F30-A5B2-5377E4BC4FCB}"/>
                    </a:ext>
                  </a:extLst>
                </p14:cNvPr>
                <p14:cNvContentPartPr/>
                <p14:nvPr/>
              </p14:nvContentPartPr>
              <p14:xfrm>
                <a:off x="7262894" y="3182347"/>
                <a:ext cx="6120" cy="226800"/>
              </p14:xfrm>
            </p:contentPart>
          </mc:Choice>
          <mc:Fallback xmlns="">
            <p:pic>
              <p:nvPicPr>
                <p:cNvPr id="250" name="筆跡 249">
                  <a:extLst>
                    <a:ext uri="{FF2B5EF4-FFF2-40B4-BE49-F238E27FC236}">
                      <a16:creationId xmlns:a16="http://schemas.microsoft.com/office/drawing/2014/main" id="{ADC708DC-0228-4F30-A5B2-5377E4BC4FCB}"/>
                    </a:ext>
                  </a:extLst>
                </p:cNvPr>
                <p:cNvPicPr/>
                <p:nvPr/>
              </p:nvPicPr>
              <p:blipFill>
                <a:blip r:embed="rId57"/>
                <a:stretch>
                  <a:fillRect/>
                </a:stretch>
              </p:blipFill>
              <p:spPr>
                <a:xfrm>
                  <a:off x="7254254" y="3173347"/>
                  <a:ext cx="2376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51" name="筆跡 250">
                  <a:extLst>
                    <a:ext uri="{FF2B5EF4-FFF2-40B4-BE49-F238E27FC236}">
                      <a16:creationId xmlns:a16="http://schemas.microsoft.com/office/drawing/2014/main" id="{6A5CAE2D-44DD-4E7B-BE21-361776CF6AFA}"/>
                    </a:ext>
                  </a:extLst>
                </p14:cNvPr>
                <p14:cNvContentPartPr/>
                <p14:nvPr/>
              </p14:nvContentPartPr>
              <p14:xfrm>
                <a:off x="7272254" y="2980027"/>
                <a:ext cx="87480" cy="130320"/>
              </p14:xfrm>
            </p:contentPart>
          </mc:Choice>
          <mc:Fallback xmlns="">
            <p:pic>
              <p:nvPicPr>
                <p:cNvPr id="251" name="筆跡 250">
                  <a:extLst>
                    <a:ext uri="{FF2B5EF4-FFF2-40B4-BE49-F238E27FC236}">
                      <a16:creationId xmlns:a16="http://schemas.microsoft.com/office/drawing/2014/main" id="{6A5CAE2D-44DD-4E7B-BE21-361776CF6AFA}"/>
                    </a:ext>
                  </a:extLst>
                </p:cNvPr>
                <p:cNvPicPr/>
                <p:nvPr/>
              </p:nvPicPr>
              <p:blipFill>
                <a:blip r:embed="rId59"/>
                <a:stretch>
                  <a:fillRect/>
                </a:stretch>
              </p:blipFill>
              <p:spPr>
                <a:xfrm>
                  <a:off x="7263614" y="2971027"/>
                  <a:ext cx="10512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52" name="筆跡 251">
                  <a:extLst>
                    <a:ext uri="{FF2B5EF4-FFF2-40B4-BE49-F238E27FC236}">
                      <a16:creationId xmlns:a16="http://schemas.microsoft.com/office/drawing/2014/main" id="{045FC570-E074-45E1-BFE2-FBD3DA285762}"/>
                    </a:ext>
                  </a:extLst>
                </p14:cNvPr>
                <p14:cNvContentPartPr/>
                <p14:nvPr/>
              </p14:nvContentPartPr>
              <p14:xfrm>
                <a:off x="7372694" y="2588707"/>
                <a:ext cx="460800" cy="941040"/>
              </p14:xfrm>
            </p:contentPart>
          </mc:Choice>
          <mc:Fallback xmlns="">
            <p:pic>
              <p:nvPicPr>
                <p:cNvPr id="252" name="筆跡 251">
                  <a:extLst>
                    <a:ext uri="{FF2B5EF4-FFF2-40B4-BE49-F238E27FC236}">
                      <a16:creationId xmlns:a16="http://schemas.microsoft.com/office/drawing/2014/main" id="{045FC570-E074-45E1-BFE2-FBD3DA285762}"/>
                    </a:ext>
                  </a:extLst>
                </p:cNvPr>
                <p:cNvPicPr/>
                <p:nvPr/>
              </p:nvPicPr>
              <p:blipFill>
                <a:blip r:embed="rId61"/>
                <a:stretch>
                  <a:fillRect/>
                </a:stretch>
              </p:blipFill>
              <p:spPr>
                <a:xfrm>
                  <a:off x="7364054" y="2579707"/>
                  <a:ext cx="478440" cy="9586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54" name="筆跡 253">
                  <a:extLst>
                    <a:ext uri="{FF2B5EF4-FFF2-40B4-BE49-F238E27FC236}">
                      <a16:creationId xmlns:a16="http://schemas.microsoft.com/office/drawing/2014/main" id="{2DF65393-A42B-4EFD-AC88-58C15C836998}"/>
                    </a:ext>
                  </a:extLst>
                </p14:cNvPr>
                <p14:cNvContentPartPr/>
                <p14:nvPr/>
              </p14:nvContentPartPr>
              <p14:xfrm>
                <a:off x="5726414" y="3481147"/>
                <a:ext cx="2527920" cy="142200"/>
              </p14:xfrm>
            </p:contentPart>
          </mc:Choice>
          <mc:Fallback xmlns="">
            <p:pic>
              <p:nvPicPr>
                <p:cNvPr id="254" name="筆跡 253">
                  <a:extLst>
                    <a:ext uri="{FF2B5EF4-FFF2-40B4-BE49-F238E27FC236}">
                      <a16:creationId xmlns:a16="http://schemas.microsoft.com/office/drawing/2014/main" id="{2DF65393-A42B-4EFD-AC88-58C15C836998}"/>
                    </a:ext>
                  </a:extLst>
                </p:cNvPr>
                <p:cNvPicPr/>
                <p:nvPr/>
              </p:nvPicPr>
              <p:blipFill>
                <a:blip r:embed="rId63"/>
                <a:stretch>
                  <a:fillRect/>
                </a:stretch>
              </p:blipFill>
              <p:spPr>
                <a:xfrm>
                  <a:off x="5717414" y="3472507"/>
                  <a:ext cx="254556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55" name="筆跡 254">
                  <a:extLst>
                    <a:ext uri="{FF2B5EF4-FFF2-40B4-BE49-F238E27FC236}">
                      <a16:creationId xmlns:a16="http://schemas.microsoft.com/office/drawing/2014/main" id="{2D08357D-3317-46D1-96CD-B919FB1372F1}"/>
                    </a:ext>
                  </a:extLst>
                </p14:cNvPr>
                <p14:cNvContentPartPr/>
                <p14:nvPr/>
              </p14:nvContentPartPr>
              <p14:xfrm>
                <a:off x="5423294" y="1370467"/>
                <a:ext cx="2889720" cy="2283120"/>
              </p14:xfrm>
            </p:contentPart>
          </mc:Choice>
          <mc:Fallback xmlns="">
            <p:pic>
              <p:nvPicPr>
                <p:cNvPr id="255" name="筆跡 254">
                  <a:extLst>
                    <a:ext uri="{FF2B5EF4-FFF2-40B4-BE49-F238E27FC236}">
                      <a16:creationId xmlns:a16="http://schemas.microsoft.com/office/drawing/2014/main" id="{2D08357D-3317-46D1-96CD-B919FB1372F1}"/>
                    </a:ext>
                  </a:extLst>
                </p:cNvPr>
                <p:cNvPicPr/>
                <p:nvPr/>
              </p:nvPicPr>
              <p:blipFill>
                <a:blip r:embed="rId65"/>
                <a:stretch>
                  <a:fillRect/>
                </a:stretch>
              </p:blipFill>
              <p:spPr>
                <a:xfrm>
                  <a:off x="5414294" y="1361827"/>
                  <a:ext cx="2907360" cy="2300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57" name="筆跡 256">
                  <a:extLst>
                    <a:ext uri="{FF2B5EF4-FFF2-40B4-BE49-F238E27FC236}">
                      <a16:creationId xmlns:a16="http://schemas.microsoft.com/office/drawing/2014/main" id="{A5F48F36-26CA-47D0-8AB6-E28FDDAC3A17}"/>
                    </a:ext>
                  </a:extLst>
                </p14:cNvPr>
                <p14:cNvContentPartPr/>
                <p14:nvPr/>
              </p14:nvContentPartPr>
              <p14:xfrm>
                <a:off x="5593934" y="3732787"/>
                <a:ext cx="193320" cy="543600"/>
              </p14:xfrm>
            </p:contentPart>
          </mc:Choice>
          <mc:Fallback xmlns="">
            <p:pic>
              <p:nvPicPr>
                <p:cNvPr id="257" name="筆跡 256">
                  <a:extLst>
                    <a:ext uri="{FF2B5EF4-FFF2-40B4-BE49-F238E27FC236}">
                      <a16:creationId xmlns:a16="http://schemas.microsoft.com/office/drawing/2014/main" id="{A5F48F36-26CA-47D0-8AB6-E28FDDAC3A17}"/>
                    </a:ext>
                  </a:extLst>
                </p:cNvPr>
                <p:cNvPicPr/>
                <p:nvPr/>
              </p:nvPicPr>
              <p:blipFill>
                <a:blip r:embed="rId67"/>
                <a:stretch>
                  <a:fillRect/>
                </a:stretch>
              </p:blipFill>
              <p:spPr>
                <a:xfrm>
                  <a:off x="5585294" y="3724147"/>
                  <a:ext cx="210960" cy="561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58" name="筆跡 257">
                  <a:extLst>
                    <a:ext uri="{FF2B5EF4-FFF2-40B4-BE49-F238E27FC236}">
                      <a16:creationId xmlns:a16="http://schemas.microsoft.com/office/drawing/2014/main" id="{4B601504-C224-4E7C-B8D7-DEDE92CA1A3D}"/>
                    </a:ext>
                  </a:extLst>
                </p14:cNvPr>
                <p14:cNvContentPartPr/>
                <p14:nvPr/>
              </p14:nvContentPartPr>
              <p14:xfrm>
                <a:off x="5497094" y="4233187"/>
                <a:ext cx="18000" cy="51840"/>
              </p14:xfrm>
            </p:contentPart>
          </mc:Choice>
          <mc:Fallback xmlns="">
            <p:pic>
              <p:nvPicPr>
                <p:cNvPr id="258" name="筆跡 257">
                  <a:extLst>
                    <a:ext uri="{FF2B5EF4-FFF2-40B4-BE49-F238E27FC236}">
                      <a16:creationId xmlns:a16="http://schemas.microsoft.com/office/drawing/2014/main" id="{4B601504-C224-4E7C-B8D7-DEDE92CA1A3D}"/>
                    </a:ext>
                  </a:extLst>
                </p:cNvPr>
                <p:cNvPicPr/>
                <p:nvPr/>
              </p:nvPicPr>
              <p:blipFill>
                <a:blip r:embed="rId69"/>
                <a:stretch>
                  <a:fillRect/>
                </a:stretch>
              </p:blipFill>
              <p:spPr>
                <a:xfrm>
                  <a:off x="5488094" y="4224187"/>
                  <a:ext cx="3564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60" name="筆跡 259">
                  <a:extLst>
                    <a:ext uri="{FF2B5EF4-FFF2-40B4-BE49-F238E27FC236}">
                      <a16:creationId xmlns:a16="http://schemas.microsoft.com/office/drawing/2014/main" id="{B8B5BC25-C2A9-42E3-9B6D-F5290983E409}"/>
                    </a:ext>
                  </a:extLst>
                </p14:cNvPr>
                <p14:cNvContentPartPr/>
                <p14:nvPr/>
              </p14:nvContentPartPr>
              <p14:xfrm>
                <a:off x="5373974" y="3958147"/>
                <a:ext cx="140400" cy="356040"/>
              </p14:xfrm>
            </p:contentPart>
          </mc:Choice>
          <mc:Fallback xmlns="">
            <p:pic>
              <p:nvPicPr>
                <p:cNvPr id="260" name="筆跡 259">
                  <a:extLst>
                    <a:ext uri="{FF2B5EF4-FFF2-40B4-BE49-F238E27FC236}">
                      <a16:creationId xmlns:a16="http://schemas.microsoft.com/office/drawing/2014/main" id="{B8B5BC25-C2A9-42E3-9B6D-F5290983E409}"/>
                    </a:ext>
                  </a:extLst>
                </p:cNvPr>
                <p:cNvPicPr/>
                <p:nvPr/>
              </p:nvPicPr>
              <p:blipFill>
                <a:blip r:embed="rId71"/>
                <a:stretch>
                  <a:fillRect/>
                </a:stretch>
              </p:blipFill>
              <p:spPr>
                <a:xfrm>
                  <a:off x="5364974" y="3949507"/>
                  <a:ext cx="15804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61" name="筆跡 260">
                  <a:extLst>
                    <a:ext uri="{FF2B5EF4-FFF2-40B4-BE49-F238E27FC236}">
                      <a16:creationId xmlns:a16="http://schemas.microsoft.com/office/drawing/2014/main" id="{437A3EEE-28C8-43C3-B05B-4FB33A4F2776}"/>
                    </a:ext>
                  </a:extLst>
                </p14:cNvPr>
                <p14:cNvContentPartPr/>
                <p14:nvPr/>
              </p14:nvContentPartPr>
              <p14:xfrm>
                <a:off x="5885534" y="4033747"/>
                <a:ext cx="2160" cy="239040"/>
              </p14:xfrm>
            </p:contentPart>
          </mc:Choice>
          <mc:Fallback xmlns="">
            <p:pic>
              <p:nvPicPr>
                <p:cNvPr id="261" name="筆跡 260">
                  <a:extLst>
                    <a:ext uri="{FF2B5EF4-FFF2-40B4-BE49-F238E27FC236}">
                      <a16:creationId xmlns:a16="http://schemas.microsoft.com/office/drawing/2014/main" id="{437A3EEE-28C8-43C3-B05B-4FB33A4F2776}"/>
                    </a:ext>
                  </a:extLst>
                </p:cNvPr>
                <p:cNvPicPr/>
                <p:nvPr/>
              </p:nvPicPr>
              <p:blipFill>
                <a:blip r:embed="rId73"/>
                <a:stretch>
                  <a:fillRect/>
                </a:stretch>
              </p:blipFill>
              <p:spPr>
                <a:xfrm>
                  <a:off x="5876534" y="4024747"/>
                  <a:ext cx="1980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62" name="筆跡 261">
                  <a:extLst>
                    <a:ext uri="{FF2B5EF4-FFF2-40B4-BE49-F238E27FC236}">
                      <a16:creationId xmlns:a16="http://schemas.microsoft.com/office/drawing/2014/main" id="{7038C332-6152-4FC5-9D43-4D1CD74C2CD1}"/>
                    </a:ext>
                  </a:extLst>
                </p14:cNvPr>
                <p14:cNvContentPartPr/>
                <p14:nvPr/>
              </p14:nvContentPartPr>
              <p14:xfrm>
                <a:off x="5847734" y="3831427"/>
                <a:ext cx="360" cy="360"/>
              </p14:xfrm>
            </p:contentPart>
          </mc:Choice>
          <mc:Fallback xmlns="">
            <p:pic>
              <p:nvPicPr>
                <p:cNvPr id="262" name="筆跡 261">
                  <a:extLst>
                    <a:ext uri="{FF2B5EF4-FFF2-40B4-BE49-F238E27FC236}">
                      <a16:creationId xmlns:a16="http://schemas.microsoft.com/office/drawing/2014/main" id="{7038C332-6152-4FC5-9D43-4D1CD74C2CD1}"/>
                    </a:ext>
                  </a:extLst>
                </p:cNvPr>
                <p:cNvPicPr/>
                <p:nvPr/>
              </p:nvPicPr>
              <p:blipFill>
                <a:blip r:embed="rId29"/>
                <a:stretch>
                  <a:fillRect/>
                </a:stretch>
              </p:blipFill>
              <p:spPr>
                <a:xfrm>
                  <a:off x="5838734" y="382278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63" name="筆跡 262">
                  <a:extLst>
                    <a:ext uri="{FF2B5EF4-FFF2-40B4-BE49-F238E27FC236}">
                      <a16:creationId xmlns:a16="http://schemas.microsoft.com/office/drawing/2014/main" id="{3D444607-152E-472F-9BC9-D6201564CF61}"/>
                    </a:ext>
                  </a:extLst>
                </p14:cNvPr>
                <p14:cNvContentPartPr/>
                <p14:nvPr/>
              </p14:nvContentPartPr>
              <p14:xfrm>
                <a:off x="6076694" y="3988387"/>
                <a:ext cx="150120" cy="338400"/>
              </p14:xfrm>
            </p:contentPart>
          </mc:Choice>
          <mc:Fallback xmlns="">
            <p:pic>
              <p:nvPicPr>
                <p:cNvPr id="263" name="筆跡 262">
                  <a:extLst>
                    <a:ext uri="{FF2B5EF4-FFF2-40B4-BE49-F238E27FC236}">
                      <a16:creationId xmlns:a16="http://schemas.microsoft.com/office/drawing/2014/main" id="{3D444607-152E-472F-9BC9-D6201564CF61}"/>
                    </a:ext>
                  </a:extLst>
                </p:cNvPr>
                <p:cNvPicPr/>
                <p:nvPr/>
              </p:nvPicPr>
              <p:blipFill>
                <a:blip r:embed="rId76"/>
                <a:stretch>
                  <a:fillRect/>
                </a:stretch>
              </p:blipFill>
              <p:spPr>
                <a:xfrm>
                  <a:off x="6068054" y="3979747"/>
                  <a:ext cx="16776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264" name="筆跡 263">
                  <a:extLst>
                    <a:ext uri="{FF2B5EF4-FFF2-40B4-BE49-F238E27FC236}">
                      <a16:creationId xmlns:a16="http://schemas.microsoft.com/office/drawing/2014/main" id="{FCAC17B5-E10D-4241-A6CB-FB865A8FC988}"/>
                    </a:ext>
                  </a:extLst>
                </p14:cNvPr>
                <p14:cNvContentPartPr/>
                <p14:nvPr/>
              </p14:nvContentPartPr>
              <p14:xfrm>
                <a:off x="6328694" y="3994507"/>
                <a:ext cx="110520" cy="374760"/>
              </p14:xfrm>
            </p:contentPart>
          </mc:Choice>
          <mc:Fallback xmlns="">
            <p:pic>
              <p:nvPicPr>
                <p:cNvPr id="264" name="筆跡 263">
                  <a:extLst>
                    <a:ext uri="{FF2B5EF4-FFF2-40B4-BE49-F238E27FC236}">
                      <a16:creationId xmlns:a16="http://schemas.microsoft.com/office/drawing/2014/main" id="{FCAC17B5-E10D-4241-A6CB-FB865A8FC988}"/>
                    </a:ext>
                  </a:extLst>
                </p:cNvPr>
                <p:cNvPicPr/>
                <p:nvPr/>
              </p:nvPicPr>
              <p:blipFill>
                <a:blip r:embed="rId78"/>
                <a:stretch>
                  <a:fillRect/>
                </a:stretch>
              </p:blipFill>
              <p:spPr>
                <a:xfrm>
                  <a:off x="6319694" y="3985867"/>
                  <a:ext cx="128160" cy="392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66" name="筆跡 265">
                  <a:extLst>
                    <a:ext uri="{FF2B5EF4-FFF2-40B4-BE49-F238E27FC236}">
                      <a16:creationId xmlns:a16="http://schemas.microsoft.com/office/drawing/2014/main" id="{3E87019C-B914-4C3B-B7C5-6457C4D205A5}"/>
                    </a:ext>
                  </a:extLst>
                </p14:cNvPr>
                <p14:cNvContentPartPr/>
                <p14:nvPr/>
              </p14:nvContentPartPr>
              <p14:xfrm>
                <a:off x="6503294" y="3822427"/>
                <a:ext cx="886680" cy="616320"/>
              </p14:xfrm>
            </p:contentPart>
          </mc:Choice>
          <mc:Fallback xmlns="">
            <p:pic>
              <p:nvPicPr>
                <p:cNvPr id="266" name="筆跡 265">
                  <a:extLst>
                    <a:ext uri="{FF2B5EF4-FFF2-40B4-BE49-F238E27FC236}">
                      <a16:creationId xmlns:a16="http://schemas.microsoft.com/office/drawing/2014/main" id="{3E87019C-B914-4C3B-B7C5-6457C4D205A5}"/>
                    </a:ext>
                  </a:extLst>
                </p:cNvPr>
                <p:cNvPicPr/>
                <p:nvPr/>
              </p:nvPicPr>
              <p:blipFill>
                <a:blip r:embed="rId80"/>
                <a:stretch>
                  <a:fillRect/>
                </a:stretch>
              </p:blipFill>
              <p:spPr>
                <a:xfrm>
                  <a:off x="6494294" y="3813427"/>
                  <a:ext cx="904320" cy="6339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68" name="筆跡 267">
                  <a:extLst>
                    <a:ext uri="{FF2B5EF4-FFF2-40B4-BE49-F238E27FC236}">
                      <a16:creationId xmlns:a16="http://schemas.microsoft.com/office/drawing/2014/main" id="{3B3681E0-99A7-4882-842A-683AA9DB41F1}"/>
                    </a:ext>
                  </a:extLst>
                </p14:cNvPr>
                <p14:cNvContentPartPr/>
                <p14:nvPr/>
              </p14:nvContentPartPr>
              <p14:xfrm>
                <a:off x="5256614" y="4418947"/>
                <a:ext cx="2099520" cy="110520"/>
              </p14:xfrm>
            </p:contentPart>
          </mc:Choice>
          <mc:Fallback xmlns="">
            <p:pic>
              <p:nvPicPr>
                <p:cNvPr id="268" name="筆跡 267">
                  <a:extLst>
                    <a:ext uri="{FF2B5EF4-FFF2-40B4-BE49-F238E27FC236}">
                      <a16:creationId xmlns:a16="http://schemas.microsoft.com/office/drawing/2014/main" id="{3B3681E0-99A7-4882-842A-683AA9DB41F1}"/>
                    </a:ext>
                  </a:extLst>
                </p:cNvPr>
                <p:cNvPicPr/>
                <p:nvPr/>
              </p:nvPicPr>
              <p:blipFill>
                <a:blip r:embed="rId82"/>
                <a:stretch>
                  <a:fillRect/>
                </a:stretch>
              </p:blipFill>
              <p:spPr>
                <a:xfrm>
                  <a:off x="5247614" y="4410307"/>
                  <a:ext cx="211716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277" name="筆跡 276">
                  <a:extLst>
                    <a:ext uri="{FF2B5EF4-FFF2-40B4-BE49-F238E27FC236}">
                      <a16:creationId xmlns:a16="http://schemas.microsoft.com/office/drawing/2014/main" id="{8BCC123D-7CE9-433D-9A74-862F220D5EE8}"/>
                    </a:ext>
                  </a:extLst>
                </p14:cNvPr>
                <p14:cNvContentPartPr/>
                <p14:nvPr/>
              </p14:nvContentPartPr>
              <p14:xfrm>
                <a:off x="3753974" y="2249227"/>
                <a:ext cx="1453680" cy="646560"/>
              </p14:xfrm>
            </p:contentPart>
          </mc:Choice>
          <mc:Fallback xmlns="">
            <p:pic>
              <p:nvPicPr>
                <p:cNvPr id="277" name="筆跡 276">
                  <a:extLst>
                    <a:ext uri="{FF2B5EF4-FFF2-40B4-BE49-F238E27FC236}">
                      <a16:creationId xmlns:a16="http://schemas.microsoft.com/office/drawing/2014/main" id="{8BCC123D-7CE9-433D-9A74-862F220D5EE8}"/>
                    </a:ext>
                  </a:extLst>
                </p:cNvPr>
                <p:cNvPicPr/>
                <p:nvPr/>
              </p:nvPicPr>
              <p:blipFill>
                <a:blip r:embed="rId84"/>
                <a:stretch>
                  <a:fillRect/>
                </a:stretch>
              </p:blipFill>
              <p:spPr>
                <a:xfrm>
                  <a:off x="3744974" y="2240227"/>
                  <a:ext cx="1471320" cy="6642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278" name="筆跡 277">
                  <a:extLst>
                    <a:ext uri="{FF2B5EF4-FFF2-40B4-BE49-F238E27FC236}">
                      <a16:creationId xmlns:a16="http://schemas.microsoft.com/office/drawing/2014/main" id="{4B22776F-3EB9-4AD3-839A-C5285A4C67FB}"/>
                    </a:ext>
                  </a:extLst>
                </p14:cNvPr>
                <p14:cNvContentPartPr/>
                <p14:nvPr/>
              </p14:nvContentPartPr>
              <p14:xfrm>
                <a:off x="4955294" y="2089027"/>
                <a:ext cx="443880" cy="462600"/>
              </p14:xfrm>
            </p:contentPart>
          </mc:Choice>
          <mc:Fallback xmlns="">
            <p:pic>
              <p:nvPicPr>
                <p:cNvPr id="278" name="筆跡 277">
                  <a:extLst>
                    <a:ext uri="{FF2B5EF4-FFF2-40B4-BE49-F238E27FC236}">
                      <a16:creationId xmlns:a16="http://schemas.microsoft.com/office/drawing/2014/main" id="{4B22776F-3EB9-4AD3-839A-C5285A4C67FB}"/>
                    </a:ext>
                  </a:extLst>
                </p:cNvPr>
                <p:cNvPicPr/>
                <p:nvPr/>
              </p:nvPicPr>
              <p:blipFill>
                <a:blip r:embed="rId86"/>
                <a:stretch>
                  <a:fillRect/>
                </a:stretch>
              </p:blipFill>
              <p:spPr>
                <a:xfrm>
                  <a:off x="4946294" y="2080027"/>
                  <a:ext cx="46152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280" name="筆跡 279">
                  <a:extLst>
                    <a:ext uri="{FF2B5EF4-FFF2-40B4-BE49-F238E27FC236}">
                      <a16:creationId xmlns:a16="http://schemas.microsoft.com/office/drawing/2014/main" id="{0BE3B5F1-A11C-40AF-932B-D75A952E8737}"/>
                    </a:ext>
                  </a:extLst>
                </p14:cNvPr>
                <p14:cNvContentPartPr/>
                <p14:nvPr/>
              </p14:nvContentPartPr>
              <p14:xfrm>
                <a:off x="5650454" y="2466667"/>
                <a:ext cx="851040" cy="217800"/>
              </p14:xfrm>
            </p:contentPart>
          </mc:Choice>
          <mc:Fallback xmlns="">
            <p:pic>
              <p:nvPicPr>
                <p:cNvPr id="280" name="筆跡 279">
                  <a:extLst>
                    <a:ext uri="{FF2B5EF4-FFF2-40B4-BE49-F238E27FC236}">
                      <a16:creationId xmlns:a16="http://schemas.microsoft.com/office/drawing/2014/main" id="{0BE3B5F1-A11C-40AF-932B-D75A952E8737}"/>
                    </a:ext>
                  </a:extLst>
                </p:cNvPr>
                <p:cNvPicPr/>
                <p:nvPr/>
              </p:nvPicPr>
              <p:blipFill>
                <a:blip r:embed="rId88"/>
                <a:stretch>
                  <a:fillRect/>
                </a:stretch>
              </p:blipFill>
              <p:spPr>
                <a:xfrm>
                  <a:off x="5641814" y="2457667"/>
                  <a:ext cx="8686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281" name="筆跡 280">
                  <a:extLst>
                    <a:ext uri="{FF2B5EF4-FFF2-40B4-BE49-F238E27FC236}">
                      <a16:creationId xmlns:a16="http://schemas.microsoft.com/office/drawing/2014/main" id="{E7B872FA-3F8F-4096-8D50-60EF9E618E72}"/>
                    </a:ext>
                  </a:extLst>
                </p14:cNvPr>
                <p14:cNvContentPartPr/>
                <p14:nvPr/>
              </p14:nvContentPartPr>
              <p14:xfrm>
                <a:off x="5822894" y="2530027"/>
                <a:ext cx="396360" cy="250920"/>
              </p14:xfrm>
            </p:contentPart>
          </mc:Choice>
          <mc:Fallback xmlns="">
            <p:pic>
              <p:nvPicPr>
                <p:cNvPr id="281" name="筆跡 280">
                  <a:extLst>
                    <a:ext uri="{FF2B5EF4-FFF2-40B4-BE49-F238E27FC236}">
                      <a16:creationId xmlns:a16="http://schemas.microsoft.com/office/drawing/2014/main" id="{E7B872FA-3F8F-4096-8D50-60EF9E618E72}"/>
                    </a:ext>
                  </a:extLst>
                </p:cNvPr>
                <p:cNvPicPr/>
                <p:nvPr/>
              </p:nvPicPr>
              <p:blipFill>
                <a:blip r:embed="rId90"/>
                <a:stretch>
                  <a:fillRect/>
                </a:stretch>
              </p:blipFill>
              <p:spPr>
                <a:xfrm>
                  <a:off x="5814254" y="2521027"/>
                  <a:ext cx="4140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282" name="筆跡 281">
                  <a:extLst>
                    <a:ext uri="{FF2B5EF4-FFF2-40B4-BE49-F238E27FC236}">
                      <a16:creationId xmlns:a16="http://schemas.microsoft.com/office/drawing/2014/main" id="{AF1F43D0-90D9-42D9-8388-6E219C2DD063}"/>
                    </a:ext>
                  </a:extLst>
                </p14:cNvPr>
                <p14:cNvContentPartPr/>
                <p14:nvPr/>
              </p14:nvContentPartPr>
              <p14:xfrm>
                <a:off x="6211334" y="3559627"/>
                <a:ext cx="502560" cy="166320"/>
              </p14:xfrm>
            </p:contentPart>
          </mc:Choice>
          <mc:Fallback xmlns="">
            <p:pic>
              <p:nvPicPr>
                <p:cNvPr id="282" name="筆跡 281">
                  <a:extLst>
                    <a:ext uri="{FF2B5EF4-FFF2-40B4-BE49-F238E27FC236}">
                      <a16:creationId xmlns:a16="http://schemas.microsoft.com/office/drawing/2014/main" id="{AF1F43D0-90D9-42D9-8388-6E219C2DD063}"/>
                    </a:ext>
                  </a:extLst>
                </p:cNvPr>
                <p:cNvPicPr/>
                <p:nvPr/>
              </p:nvPicPr>
              <p:blipFill>
                <a:blip r:embed="rId92"/>
                <a:stretch>
                  <a:fillRect/>
                </a:stretch>
              </p:blipFill>
              <p:spPr>
                <a:xfrm>
                  <a:off x="6202694" y="3550987"/>
                  <a:ext cx="52020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283" name="筆跡 282">
                  <a:extLst>
                    <a:ext uri="{FF2B5EF4-FFF2-40B4-BE49-F238E27FC236}">
                      <a16:creationId xmlns:a16="http://schemas.microsoft.com/office/drawing/2014/main" id="{9FE472D5-BF51-42D7-94F3-A6C1834AD406}"/>
                    </a:ext>
                  </a:extLst>
                </p14:cNvPr>
                <p14:cNvContentPartPr/>
                <p14:nvPr/>
              </p14:nvContentPartPr>
              <p14:xfrm>
                <a:off x="6141134" y="3650347"/>
                <a:ext cx="629280" cy="199800"/>
              </p14:xfrm>
            </p:contentPart>
          </mc:Choice>
          <mc:Fallback xmlns="">
            <p:pic>
              <p:nvPicPr>
                <p:cNvPr id="283" name="筆跡 282">
                  <a:extLst>
                    <a:ext uri="{FF2B5EF4-FFF2-40B4-BE49-F238E27FC236}">
                      <a16:creationId xmlns:a16="http://schemas.microsoft.com/office/drawing/2014/main" id="{9FE472D5-BF51-42D7-94F3-A6C1834AD406}"/>
                    </a:ext>
                  </a:extLst>
                </p:cNvPr>
                <p:cNvPicPr/>
                <p:nvPr/>
              </p:nvPicPr>
              <p:blipFill>
                <a:blip r:embed="rId94"/>
                <a:stretch>
                  <a:fillRect/>
                </a:stretch>
              </p:blipFill>
              <p:spPr>
                <a:xfrm>
                  <a:off x="6132494" y="3641347"/>
                  <a:ext cx="646920" cy="217440"/>
                </a:xfrm>
                <a:prstGeom prst="rect">
                  <a:avLst/>
                </a:prstGeom>
              </p:spPr>
            </p:pic>
          </mc:Fallback>
        </mc:AlternateContent>
      </p:grpSp>
    </p:spTree>
    <p:extLst>
      <p:ext uri="{BB962C8B-B14F-4D97-AF65-F5344CB8AC3E}">
        <p14:creationId xmlns:p14="http://schemas.microsoft.com/office/powerpoint/2010/main" val="189978137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4CCF80-560E-4CF4-BE30-D4F6212EEBB5}"/>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456D3B2F-FABE-4482-85FE-1DCF3EEF7E71}"/>
              </a:ext>
            </a:extLst>
          </p:cNvPr>
          <p:cNvSpPr>
            <a:spLocks noGrp="1"/>
          </p:cNvSpPr>
          <p:nvPr>
            <p:ph idx="1"/>
          </p:nvPr>
        </p:nvSpPr>
        <p:spPr>
          <a:xfrm>
            <a:off x="323528" y="1268760"/>
            <a:ext cx="8496944" cy="648072"/>
          </a:xfrm>
        </p:spPr>
        <p:txBody>
          <a:bodyPr/>
          <a:lstStyle/>
          <a:p>
            <a:endParaRPr lang="zh-TW" altLang="en-US"/>
          </a:p>
        </p:txBody>
      </p:sp>
      <p:sp>
        <p:nvSpPr>
          <p:cNvPr id="4" name="投影片編號版面配置區 3">
            <a:extLst>
              <a:ext uri="{FF2B5EF4-FFF2-40B4-BE49-F238E27FC236}">
                <a16:creationId xmlns:a16="http://schemas.microsoft.com/office/drawing/2014/main" id="{A0096187-B55D-4D82-B9C6-9F0AEFD97D36}"/>
              </a:ext>
            </a:extLst>
          </p:cNvPr>
          <p:cNvSpPr>
            <a:spLocks noGrp="1"/>
          </p:cNvSpPr>
          <p:nvPr>
            <p:ph type="sldNum" sz="quarter" idx="12"/>
          </p:nvPr>
        </p:nvSpPr>
        <p:spPr/>
        <p:txBody>
          <a:bodyPr/>
          <a:lstStyle/>
          <a:p>
            <a:fld id="{8632C2C5-20A0-4062-ADB6-29D76B962CAE}" type="slidenum">
              <a:rPr lang="zh-TW" altLang="en-US" smtClean="0"/>
              <a:pPr/>
              <a:t>62</a:t>
            </a:fld>
            <a:endParaRPr lang="zh-TW" altLang="en-US"/>
          </a:p>
        </p:txBody>
      </p:sp>
      <p:pic>
        <p:nvPicPr>
          <p:cNvPr id="5" name="圖片 4">
            <a:extLst>
              <a:ext uri="{FF2B5EF4-FFF2-40B4-BE49-F238E27FC236}">
                <a16:creationId xmlns:a16="http://schemas.microsoft.com/office/drawing/2014/main" id="{CBB434CD-0EDC-45A7-BAF7-48794E9A92E9}"/>
              </a:ext>
            </a:extLst>
          </p:cNvPr>
          <p:cNvPicPr>
            <a:picLocks noChangeAspect="1"/>
          </p:cNvPicPr>
          <p:nvPr/>
        </p:nvPicPr>
        <p:blipFill>
          <a:blip r:embed="rId2"/>
          <a:stretch>
            <a:fillRect/>
          </a:stretch>
        </p:blipFill>
        <p:spPr>
          <a:xfrm>
            <a:off x="355913" y="2132856"/>
            <a:ext cx="5676900" cy="1524000"/>
          </a:xfrm>
          <a:prstGeom prst="rect">
            <a:avLst/>
          </a:prstGeom>
        </p:spPr>
      </p:pic>
      <p:pic>
        <p:nvPicPr>
          <p:cNvPr id="6" name="圖片 5">
            <a:extLst>
              <a:ext uri="{FF2B5EF4-FFF2-40B4-BE49-F238E27FC236}">
                <a16:creationId xmlns:a16="http://schemas.microsoft.com/office/drawing/2014/main" id="{BFE620A2-46C5-45E5-8B93-7CA9CC4521D9}"/>
              </a:ext>
            </a:extLst>
          </p:cNvPr>
          <p:cNvPicPr>
            <a:picLocks noChangeAspect="1"/>
          </p:cNvPicPr>
          <p:nvPr/>
        </p:nvPicPr>
        <p:blipFill>
          <a:blip r:embed="rId3"/>
          <a:stretch>
            <a:fillRect/>
          </a:stretch>
        </p:blipFill>
        <p:spPr>
          <a:xfrm>
            <a:off x="360675" y="3872880"/>
            <a:ext cx="5667375" cy="2762250"/>
          </a:xfrm>
          <a:prstGeom prst="rect">
            <a:avLst/>
          </a:prstGeom>
        </p:spPr>
      </p:pic>
      <p:grpSp>
        <p:nvGrpSpPr>
          <p:cNvPr id="9" name="群組 8">
            <a:extLst>
              <a:ext uri="{FF2B5EF4-FFF2-40B4-BE49-F238E27FC236}">
                <a16:creationId xmlns:a16="http://schemas.microsoft.com/office/drawing/2014/main" id="{46F23541-DC67-4FA2-8E86-16C803DDC64A}"/>
              </a:ext>
            </a:extLst>
          </p:cNvPr>
          <p:cNvGrpSpPr/>
          <p:nvPr/>
        </p:nvGrpSpPr>
        <p:grpSpPr>
          <a:xfrm>
            <a:off x="4388499" y="5026560"/>
            <a:ext cx="560520" cy="207000"/>
            <a:chOff x="4388499" y="5026560"/>
            <a:chExt cx="560520" cy="207000"/>
          </a:xfrm>
        </p:grpSpPr>
        <mc:AlternateContent xmlns:mc="http://schemas.openxmlformats.org/markup-compatibility/2006" xmlns:p14="http://schemas.microsoft.com/office/powerpoint/2010/main">
          <mc:Choice Requires="p14">
            <p:contentPart p14:bwMode="auto" r:id="rId4">
              <p14:nvContentPartPr>
                <p14:cNvPr id="7" name="筆跡 6">
                  <a:extLst>
                    <a:ext uri="{FF2B5EF4-FFF2-40B4-BE49-F238E27FC236}">
                      <a16:creationId xmlns:a16="http://schemas.microsoft.com/office/drawing/2014/main" id="{B8C5952C-4F75-4EE2-8DC5-F95BE2EA18B7}"/>
                    </a:ext>
                  </a:extLst>
                </p14:cNvPr>
                <p14:cNvContentPartPr/>
                <p14:nvPr/>
              </p14:nvContentPartPr>
              <p14:xfrm>
                <a:off x="4399659" y="5068320"/>
                <a:ext cx="549360" cy="81720"/>
              </p14:xfrm>
            </p:contentPart>
          </mc:Choice>
          <mc:Fallback xmlns="">
            <p:pic>
              <p:nvPicPr>
                <p:cNvPr id="7" name="筆跡 6">
                  <a:extLst>
                    <a:ext uri="{FF2B5EF4-FFF2-40B4-BE49-F238E27FC236}">
                      <a16:creationId xmlns:a16="http://schemas.microsoft.com/office/drawing/2014/main" id="{B8C5952C-4F75-4EE2-8DC5-F95BE2EA18B7}"/>
                    </a:ext>
                  </a:extLst>
                </p:cNvPr>
                <p:cNvPicPr/>
                <p:nvPr/>
              </p:nvPicPr>
              <p:blipFill>
                <a:blip r:embed="rId5"/>
                <a:stretch>
                  <a:fillRect/>
                </a:stretch>
              </p:blipFill>
              <p:spPr>
                <a:xfrm>
                  <a:off x="4391019" y="5059680"/>
                  <a:ext cx="5670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筆跡 7">
                  <a:extLst>
                    <a:ext uri="{FF2B5EF4-FFF2-40B4-BE49-F238E27FC236}">
                      <a16:creationId xmlns:a16="http://schemas.microsoft.com/office/drawing/2014/main" id="{AF0D43CA-6496-401C-9A3A-D60FF920D9B6}"/>
                    </a:ext>
                  </a:extLst>
                </p14:cNvPr>
                <p14:cNvContentPartPr/>
                <p14:nvPr/>
              </p14:nvContentPartPr>
              <p14:xfrm>
                <a:off x="4388499" y="5026560"/>
                <a:ext cx="137880" cy="207000"/>
              </p14:xfrm>
            </p:contentPart>
          </mc:Choice>
          <mc:Fallback xmlns="">
            <p:pic>
              <p:nvPicPr>
                <p:cNvPr id="8" name="筆跡 7">
                  <a:extLst>
                    <a:ext uri="{FF2B5EF4-FFF2-40B4-BE49-F238E27FC236}">
                      <a16:creationId xmlns:a16="http://schemas.microsoft.com/office/drawing/2014/main" id="{AF0D43CA-6496-401C-9A3A-D60FF920D9B6}"/>
                    </a:ext>
                  </a:extLst>
                </p:cNvPr>
                <p:cNvPicPr/>
                <p:nvPr/>
              </p:nvPicPr>
              <p:blipFill>
                <a:blip r:embed="rId7"/>
                <a:stretch>
                  <a:fillRect/>
                </a:stretch>
              </p:blipFill>
              <p:spPr>
                <a:xfrm>
                  <a:off x="4379859" y="5017920"/>
                  <a:ext cx="155520" cy="224640"/>
                </a:xfrm>
                <a:prstGeom prst="rect">
                  <a:avLst/>
                </a:prstGeom>
              </p:spPr>
            </p:pic>
          </mc:Fallback>
        </mc:AlternateContent>
      </p:grpSp>
      <p:grpSp>
        <p:nvGrpSpPr>
          <p:cNvPr id="22" name="群組 21">
            <a:extLst>
              <a:ext uri="{FF2B5EF4-FFF2-40B4-BE49-F238E27FC236}">
                <a16:creationId xmlns:a16="http://schemas.microsoft.com/office/drawing/2014/main" id="{7ADFDF66-E109-423F-BD79-D9B781758234}"/>
              </a:ext>
            </a:extLst>
          </p:cNvPr>
          <p:cNvGrpSpPr/>
          <p:nvPr/>
        </p:nvGrpSpPr>
        <p:grpSpPr>
          <a:xfrm>
            <a:off x="5208939" y="4925400"/>
            <a:ext cx="618840" cy="327960"/>
            <a:chOff x="5208939" y="4925400"/>
            <a:chExt cx="618840" cy="327960"/>
          </a:xfrm>
        </p:grpSpPr>
        <mc:AlternateContent xmlns:mc="http://schemas.openxmlformats.org/markup-compatibility/2006" xmlns:p14="http://schemas.microsoft.com/office/powerpoint/2010/main">
          <mc:Choice Requires="p14">
            <p:contentPart p14:bwMode="auto" r:id="rId8">
              <p14:nvContentPartPr>
                <p14:cNvPr id="10" name="筆跡 9">
                  <a:extLst>
                    <a:ext uri="{FF2B5EF4-FFF2-40B4-BE49-F238E27FC236}">
                      <a16:creationId xmlns:a16="http://schemas.microsoft.com/office/drawing/2014/main" id="{8F09161C-F24C-4A0C-A668-2F087A0E8DD1}"/>
                    </a:ext>
                  </a:extLst>
                </p14:cNvPr>
                <p14:cNvContentPartPr/>
                <p14:nvPr/>
              </p14:nvContentPartPr>
              <p14:xfrm>
                <a:off x="5208939" y="4938000"/>
                <a:ext cx="76320" cy="302760"/>
              </p14:xfrm>
            </p:contentPart>
          </mc:Choice>
          <mc:Fallback xmlns="">
            <p:pic>
              <p:nvPicPr>
                <p:cNvPr id="10" name="筆跡 9">
                  <a:extLst>
                    <a:ext uri="{FF2B5EF4-FFF2-40B4-BE49-F238E27FC236}">
                      <a16:creationId xmlns:a16="http://schemas.microsoft.com/office/drawing/2014/main" id="{8F09161C-F24C-4A0C-A668-2F087A0E8DD1}"/>
                    </a:ext>
                  </a:extLst>
                </p:cNvPr>
                <p:cNvPicPr/>
                <p:nvPr/>
              </p:nvPicPr>
              <p:blipFill>
                <a:blip r:embed="rId9"/>
                <a:stretch>
                  <a:fillRect/>
                </a:stretch>
              </p:blipFill>
              <p:spPr>
                <a:xfrm>
                  <a:off x="5199939" y="4929000"/>
                  <a:ext cx="9396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筆跡 10">
                  <a:extLst>
                    <a:ext uri="{FF2B5EF4-FFF2-40B4-BE49-F238E27FC236}">
                      <a16:creationId xmlns:a16="http://schemas.microsoft.com/office/drawing/2014/main" id="{598BBBEF-9389-4954-9192-EA7C64D24CF3}"/>
                    </a:ext>
                  </a:extLst>
                </p14:cNvPr>
                <p14:cNvContentPartPr/>
                <p14:nvPr/>
              </p14:nvContentPartPr>
              <p14:xfrm>
                <a:off x="5325579" y="4956000"/>
                <a:ext cx="175320" cy="15120"/>
              </p14:xfrm>
            </p:contentPart>
          </mc:Choice>
          <mc:Fallback xmlns="">
            <p:pic>
              <p:nvPicPr>
                <p:cNvPr id="11" name="筆跡 10">
                  <a:extLst>
                    <a:ext uri="{FF2B5EF4-FFF2-40B4-BE49-F238E27FC236}">
                      <a16:creationId xmlns:a16="http://schemas.microsoft.com/office/drawing/2014/main" id="{598BBBEF-9389-4954-9192-EA7C64D24CF3}"/>
                    </a:ext>
                  </a:extLst>
                </p:cNvPr>
                <p:cNvPicPr/>
                <p:nvPr/>
              </p:nvPicPr>
              <p:blipFill>
                <a:blip r:embed="rId11"/>
                <a:stretch>
                  <a:fillRect/>
                </a:stretch>
              </p:blipFill>
              <p:spPr>
                <a:xfrm>
                  <a:off x="5316939" y="4947360"/>
                  <a:ext cx="1929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筆跡 11">
                  <a:extLst>
                    <a:ext uri="{FF2B5EF4-FFF2-40B4-BE49-F238E27FC236}">
                      <a16:creationId xmlns:a16="http://schemas.microsoft.com/office/drawing/2014/main" id="{0EC7E432-49FE-4FBC-BD9A-24F6812801C7}"/>
                    </a:ext>
                  </a:extLst>
                </p14:cNvPr>
                <p14:cNvContentPartPr/>
                <p14:nvPr/>
              </p14:nvContentPartPr>
              <p14:xfrm>
                <a:off x="5350419" y="5034120"/>
                <a:ext cx="2160" cy="91080"/>
              </p14:xfrm>
            </p:contentPart>
          </mc:Choice>
          <mc:Fallback xmlns="">
            <p:pic>
              <p:nvPicPr>
                <p:cNvPr id="12" name="筆跡 11">
                  <a:extLst>
                    <a:ext uri="{FF2B5EF4-FFF2-40B4-BE49-F238E27FC236}">
                      <a16:creationId xmlns:a16="http://schemas.microsoft.com/office/drawing/2014/main" id="{0EC7E432-49FE-4FBC-BD9A-24F6812801C7}"/>
                    </a:ext>
                  </a:extLst>
                </p:cNvPr>
                <p:cNvPicPr/>
                <p:nvPr/>
              </p:nvPicPr>
              <p:blipFill>
                <a:blip r:embed="rId13"/>
                <a:stretch>
                  <a:fillRect/>
                </a:stretch>
              </p:blipFill>
              <p:spPr>
                <a:xfrm>
                  <a:off x="5341419" y="5025120"/>
                  <a:ext cx="1980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筆跡 12">
                  <a:extLst>
                    <a:ext uri="{FF2B5EF4-FFF2-40B4-BE49-F238E27FC236}">
                      <a16:creationId xmlns:a16="http://schemas.microsoft.com/office/drawing/2014/main" id="{2CC43149-F0B1-4767-9F54-02C778D5F610}"/>
                    </a:ext>
                  </a:extLst>
                </p14:cNvPr>
                <p14:cNvContentPartPr/>
                <p14:nvPr/>
              </p14:nvContentPartPr>
              <p14:xfrm>
                <a:off x="5352219" y="5034120"/>
                <a:ext cx="360" cy="360"/>
              </p14:xfrm>
            </p:contentPart>
          </mc:Choice>
          <mc:Fallback xmlns="">
            <p:pic>
              <p:nvPicPr>
                <p:cNvPr id="13" name="筆跡 12">
                  <a:extLst>
                    <a:ext uri="{FF2B5EF4-FFF2-40B4-BE49-F238E27FC236}">
                      <a16:creationId xmlns:a16="http://schemas.microsoft.com/office/drawing/2014/main" id="{2CC43149-F0B1-4767-9F54-02C778D5F610}"/>
                    </a:ext>
                  </a:extLst>
                </p:cNvPr>
                <p:cNvPicPr/>
                <p:nvPr/>
              </p:nvPicPr>
              <p:blipFill>
                <a:blip r:embed="rId15"/>
                <a:stretch>
                  <a:fillRect/>
                </a:stretch>
              </p:blipFill>
              <p:spPr>
                <a:xfrm>
                  <a:off x="5343219" y="5025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筆跡 13">
                  <a:extLst>
                    <a:ext uri="{FF2B5EF4-FFF2-40B4-BE49-F238E27FC236}">
                      <a16:creationId xmlns:a16="http://schemas.microsoft.com/office/drawing/2014/main" id="{6969BCF4-9DDC-4225-ADAC-FCD58652A3E0}"/>
                    </a:ext>
                  </a:extLst>
                </p14:cNvPr>
                <p14:cNvContentPartPr/>
                <p14:nvPr/>
              </p14:nvContentPartPr>
              <p14:xfrm>
                <a:off x="5352219" y="5034120"/>
                <a:ext cx="140040" cy="74160"/>
              </p14:xfrm>
            </p:contentPart>
          </mc:Choice>
          <mc:Fallback xmlns="">
            <p:pic>
              <p:nvPicPr>
                <p:cNvPr id="14" name="筆跡 13">
                  <a:extLst>
                    <a:ext uri="{FF2B5EF4-FFF2-40B4-BE49-F238E27FC236}">
                      <a16:creationId xmlns:a16="http://schemas.microsoft.com/office/drawing/2014/main" id="{6969BCF4-9DDC-4225-ADAC-FCD58652A3E0}"/>
                    </a:ext>
                  </a:extLst>
                </p:cNvPr>
                <p:cNvPicPr/>
                <p:nvPr/>
              </p:nvPicPr>
              <p:blipFill>
                <a:blip r:embed="rId17"/>
                <a:stretch>
                  <a:fillRect/>
                </a:stretch>
              </p:blipFill>
              <p:spPr>
                <a:xfrm>
                  <a:off x="5343219" y="5025120"/>
                  <a:ext cx="1576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筆跡 14">
                  <a:extLst>
                    <a:ext uri="{FF2B5EF4-FFF2-40B4-BE49-F238E27FC236}">
                      <a16:creationId xmlns:a16="http://schemas.microsoft.com/office/drawing/2014/main" id="{2E2BA728-6CCE-4162-BDDB-36FB27578AE1}"/>
                    </a:ext>
                  </a:extLst>
                </p14:cNvPr>
                <p14:cNvContentPartPr/>
                <p14:nvPr/>
              </p14:nvContentPartPr>
              <p14:xfrm>
                <a:off x="5302179" y="4925400"/>
                <a:ext cx="172440" cy="317880"/>
              </p14:xfrm>
            </p:contentPart>
          </mc:Choice>
          <mc:Fallback xmlns="">
            <p:pic>
              <p:nvPicPr>
                <p:cNvPr id="15" name="筆跡 14">
                  <a:extLst>
                    <a:ext uri="{FF2B5EF4-FFF2-40B4-BE49-F238E27FC236}">
                      <a16:creationId xmlns:a16="http://schemas.microsoft.com/office/drawing/2014/main" id="{2E2BA728-6CCE-4162-BDDB-36FB27578AE1}"/>
                    </a:ext>
                  </a:extLst>
                </p:cNvPr>
                <p:cNvPicPr/>
                <p:nvPr/>
              </p:nvPicPr>
              <p:blipFill>
                <a:blip r:embed="rId19"/>
                <a:stretch>
                  <a:fillRect/>
                </a:stretch>
              </p:blipFill>
              <p:spPr>
                <a:xfrm>
                  <a:off x="5293179" y="4916400"/>
                  <a:ext cx="19008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筆跡 15">
                  <a:extLst>
                    <a:ext uri="{FF2B5EF4-FFF2-40B4-BE49-F238E27FC236}">
                      <a16:creationId xmlns:a16="http://schemas.microsoft.com/office/drawing/2014/main" id="{B2CA10FA-9D5F-426A-BD19-55BAD3CC9DA6}"/>
                    </a:ext>
                  </a:extLst>
                </p14:cNvPr>
                <p14:cNvContentPartPr/>
                <p14:nvPr/>
              </p14:nvContentPartPr>
              <p14:xfrm>
                <a:off x="5608539" y="4965000"/>
                <a:ext cx="41040" cy="281160"/>
              </p14:xfrm>
            </p:contentPart>
          </mc:Choice>
          <mc:Fallback xmlns="">
            <p:pic>
              <p:nvPicPr>
                <p:cNvPr id="16" name="筆跡 15">
                  <a:extLst>
                    <a:ext uri="{FF2B5EF4-FFF2-40B4-BE49-F238E27FC236}">
                      <a16:creationId xmlns:a16="http://schemas.microsoft.com/office/drawing/2014/main" id="{B2CA10FA-9D5F-426A-BD19-55BAD3CC9DA6}"/>
                    </a:ext>
                  </a:extLst>
                </p:cNvPr>
                <p:cNvPicPr/>
                <p:nvPr/>
              </p:nvPicPr>
              <p:blipFill>
                <a:blip r:embed="rId21"/>
                <a:stretch>
                  <a:fillRect/>
                </a:stretch>
              </p:blipFill>
              <p:spPr>
                <a:xfrm>
                  <a:off x="5599899" y="4956360"/>
                  <a:ext cx="5868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筆跡 16">
                  <a:extLst>
                    <a:ext uri="{FF2B5EF4-FFF2-40B4-BE49-F238E27FC236}">
                      <a16:creationId xmlns:a16="http://schemas.microsoft.com/office/drawing/2014/main" id="{60C83A78-AA7D-4DEB-BFC2-FA36B0B0268D}"/>
                    </a:ext>
                  </a:extLst>
                </p14:cNvPr>
                <p14:cNvContentPartPr/>
                <p14:nvPr/>
              </p14:nvContentPartPr>
              <p14:xfrm>
                <a:off x="5652819" y="4986600"/>
                <a:ext cx="174960" cy="249480"/>
              </p14:xfrm>
            </p:contentPart>
          </mc:Choice>
          <mc:Fallback xmlns="">
            <p:pic>
              <p:nvPicPr>
                <p:cNvPr id="17" name="筆跡 16">
                  <a:extLst>
                    <a:ext uri="{FF2B5EF4-FFF2-40B4-BE49-F238E27FC236}">
                      <a16:creationId xmlns:a16="http://schemas.microsoft.com/office/drawing/2014/main" id="{60C83A78-AA7D-4DEB-BFC2-FA36B0B0268D}"/>
                    </a:ext>
                  </a:extLst>
                </p:cNvPr>
                <p:cNvPicPr/>
                <p:nvPr/>
              </p:nvPicPr>
              <p:blipFill>
                <a:blip r:embed="rId23"/>
                <a:stretch>
                  <a:fillRect/>
                </a:stretch>
              </p:blipFill>
              <p:spPr>
                <a:xfrm>
                  <a:off x="5644179" y="4977960"/>
                  <a:ext cx="19260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筆跡 17">
                  <a:extLst>
                    <a:ext uri="{FF2B5EF4-FFF2-40B4-BE49-F238E27FC236}">
                      <a16:creationId xmlns:a16="http://schemas.microsoft.com/office/drawing/2014/main" id="{5A83BE2A-5650-4FB2-906B-E33702BEA0CC}"/>
                    </a:ext>
                  </a:extLst>
                </p14:cNvPr>
                <p14:cNvContentPartPr/>
                <p14:nvPr/>
              </p14:nvContentPartPr>
              <p14:xfrm>
                <a:off x="5665419" y="5088480"/>
                <a:ext cx="88920" cy="14400"/>
              </p14:xfrm>
            </p:contentPart>
          </mc:Choice>
          <mc:Fallback xmlns="">
            <p:pic>
              <p:nvPicPr>
                <p:cNvPr id="18" name="筆跡 17">
                  <a:extLst>
                    <a:ext uri="{FF2B5EF4-FFF2-40B4-BE49-F238E27FC236}">
                      <a16:creationId xmlns:a16="http://schemas.microsoft.com/office/drawing/2014/main" id="{5A83BE2A-5650-4FB2-906B-E33702BEA0CC}"/>
                    </a:ext>
                  </a:extLst>
                </p:cNvPr>
                <p:cNvPicPr/>
                <p:nvPr/>
              </p:nvPicPr>
              <p:blipFill>
                <a:blip r:embed="rId25"/>
                <a:stretch>
                  <a:fillRect/>
                </a:stretch>
              </p:blipFill>
              <p:spPr>
                <a:xfrm>
                  <a:off x="5656419" y="5079480"/>
                  <a:ext cx="1065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筆跡 18">
                  <a:extLst>
                    <a:ext uri="{FF2B5EF4-FFF2-40B4-BE49-F238E27FC236}">
                      <a16:creationId xmlns:a16="http://schemas.microsoft.com/office/drawing/2014/main" id="{3A8C48B2-B1D5-4FA1-80E5-988F7C243A9D}"/>
                    </a:ext>
                  </a:extLst>
                </p14:cNvPr>
                <p14:cNvContentPartPr/>
                <p14:nvPr/>
              </p14:nvContentPartPr>
              <p14:xfrm>
                <a:off x="5665419" y="5088480"/>
                <a:ext cx="360" cy="360"/>
              </p14:xfrm>
            </p:contentPart>
          </mc:Choice>
          <mc:Fallback xmlns="">
            <p:pic>
              <p:nvPicPr>
                <p:cNvPr id="19" name="筆跡 18">
                  <a:extLst>
                    <a:ext uri="{FF2B5EF4-FFF2-40B4-BE49-F238E27FC236}">
                      <a16:creationId xmlns:a16="http://schemas.microsoft.com/office/drawing/2014/main" id="{3A8C48B2-B1D5-4FA1-80E5-988F7C243A9D}"/>
                    </a:ext>
                  </a:extLst>
                </p:cNvPr>
                <p:cNvPicPr/>
                <p:nvPr/>
              </p:nvPicPr>
              <p:blipFill>
                <a:blip r:embed="rId15"/>
                <a:stretch>
                  <a:fillRect/>
                </a:stretch>
              </p:blipFill>
              <p:spPr>
                <a:xfrm>
                  <a:off x="5656419" y="50794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筆跡 19">
                  <a:extLst>
                    <a:ext uri="{FF2B5EF4-FFF2-40B4-BE49-F238E27FC236}">
                      <a16:creationId xmlns:a16="http://schemas.microsoft.com/office/drawing/2014/main" id="{352B9BA2-0A94-4F6D-849A-A45DF005C836}"/>
                    </a:ext>
                  </a:extLst>
                </p14:cNvPr>
                <p14:cNvContentPartPr/>
                <p14:nvPr/>
              </p14:nvContentPartPr>
              <p14:xfrm>
                <a:off x="5642379" y="5088480"/>
                <a:ext cx="160200" cy="84600"/>
              </p14:xfrm>
            </p:contentPart>
          </mc:Choice>
          <mc:Fallback xmlns="">
            <p:pic>
              <p:nvPicPr>
                <p:cNvPr id="20" name="筆跡 19">
                  <a:extLst>
                    <a:ext uri="{FF2B5EF4-FFF2-40B4-BE49-F238E27FC236}">
                      <a16:creationId xmlns:a16="http://schemas.microsoft.com/office/drawing/2014/main" id="{352B9BA2-0A94-4F6D-849A-A45DF005C836}"/>
                    </a:ext>
                  </a:extLst>
                </p:cNvPr>
                <p:cNvPicPr/>
                <p:nvPr/>
              </p:nvPicPr>
              <p:blipFill>
                <a:blip r:embed="rId28"/>
                <a:stretch>
                  <a:fillRect/>
                </a:stretch>
              </p:blipFill>
              <p:spPr>
                <a:xfrm>
                  <a:off x="5633379" y="5079480"/>
                  <a:ext cx="1778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筆跡 20">
                  <a:extLst>
                    <a:ext uri="{FF2B5EF4-FFF2-40B4-BE49-F238E27FC236}">
                      <a16:creationId xmlns:a16="http://schemas.microsoft.com/office/drawing/2014/main" id="{5E66AC23-5E79-45BC-892E-7AF0143887C8}"/>
                    </a:ext>
                  </a:extLst>
                </p14:cNvPr>
                <p14:cNvContentPartPr/>
                <p14:nvPr/>
              </p14:nvContentPartPr>
              <p14:xfrm>
                <a:off x="5695299" y="5064720"/>
                <a:ext cx="16560" cy="188640"/>
              </p14:xfrm>
            </p:contentPart>
          </mc:Choice>
          <mc:Fallback xmlns="">
            <p:pic>
              <p:nvPicPr>
                <p:cNvPr id="21" name="筆跡 20">
                  <a:extLst>
                    <a:ext uri="{FF2B5EF4-FFF2-40B4-BE49-F238E27FC236}">
                      <a16:creationId xmlns:a16="http://schemas.microsoft.com/office/drawing/2014/main" id="{5E66AC23-5E79-45BC-892E-7AF0143887C8}"/>
                    </a:ext>
                  </a:extLst>
                </p:cNvPr>
                <p:cNvPicPr/>
                <p:nvPr/>
              </p:nvPicPr>
              <p:blipFill>
                <a:blip r:embed="rId30"/>
                <a:stretch>
                  <a:fillRect/>
                </a:stretch>
              </p:blipFill>
              <p:spPr>
                <a:xfrm>
                  <a:off x="5686659" y="5056080"/>
                  <a:ext cx="34200" cy="206280"/>
                </a:xfrm>
                <a:prstGeom prst="rect">
                  <a:avLst/>
                </a:prstGeom>
              </p:spPr>
            </p:pic>
          </mc:Fallback>
        </mc:AlternateContent>
      </p:grpSp>
      <p:grpSp>
        <p:nvGrpSpPr>
          <p:cNvPr id="28" name="群組 27">
            <a:extLst>
              <a:ext uri="{FF2B5EF4-FFF2-40B4-BE49-F238E27FC236}">
                <a16:creationId xmlns:a16="http://schemas.microsoft.com/office/drawing/2014/main" id="{2B3ABE78-D3EC-4C29-B1A3-7872B11A5AFC}"/>
              </a:ext>
            </a:extLst>
          </p:cNvPr>
          <p:cNvGrpSpPr/>
          <p:nvPr/>
        </p:nvGrpSpPr>
        <p:grpSpPr>
          <a:xfrm>
            <a:off x="6121899" y="4938000"/>
            <a:ext cx="637560" cy="317160"/>
            <a:chOff x="6121899" y="4938000"/>
            <a:chExt cx="637560" cy="317160"/>
          </a:xfrm>
        </p:grpSpPr>
        <mc:AlternateContent xmlns:mc="http://schemas.openxmlformats.org/markup-compatibility/2006" xmlns:p14="http://schemas.microsoft.com/office/powerpoint/2010/main">
          <mc:Choice Requires="p14">
            <p:contentPart p14:bwMode="auto" r:id="rId31">
              <p14:nvContentPartPr>
                <p14:cNvPr id="23" name="筆跡 22">
                  <a:extLst>
                    <a:ext uri="{FF2B5EF4-FFF2-40B4-BE49-F238E27FC236}">
                      <a16:creationId xmlns:a16="http://schemas.microsoft.com/office/drawing/2014/main" id="{8FA2E1BC-3944-4839-A081-A32EC7AFDD27}"/>
                    </a:ext>
                  </a:extLst>
                </p14:cNvPr>
                <p14:cNvContentPartPr/>
                <p14:nvPr/>
              </p14:nvContentPartPr>
              <p14:xfrm>
                <a:off x="6121899" y="4938000"/>
                <a:ext cx="234000" cy="56520"/>
              </p14:xfrm>
            </p:contentPart>
          </mc:Choice>
          <mc:Fallback xmlns="">
            <p:pic>
              <p:nvPicPr>
                <p:cNvPr id="23" name="筆跡 22">
                  <a:extLst>
                    <a:ext uri="{FF2B5EF4-FFF2-40B4-BE49-F238E27FC236}">
                      <a16:creationId xmlns:a16="http://schemas.microsoft.com/office/drawing/2014/main" id="{8FA2E1BC-3944-4839-A081-A32EC7AFDD27}"/>
                    </a:ext>
                  </a:extLst>
                </p:cNvPr>
                <p:cNvPicPr/>
                <p:nvPr/>
              </p:nvPicPr>
              <p:blipFill>
                <a:blip r:embed="rId32"/>
                <a:stretch>
                  <a:fillRect/>
                </a:stretch>
              </p:blipFill>
              <p:spPr>
                <a:xfrm>
                  <a:off x="6112899" y="4929000"/>
                  <a:ext cx="25164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筆跡 23">
                  <a:extLst>
                    <a:ext uri="{FF2B5EF4-FFF2-40B4-BE49-F238E27FC236}">
                      <a16:creationId xmlns:a16="http://schemas.microsoft.com/office/drawing/2014/main" id="{B4BD75CC-D328-42FB-9BFC-1A892D9330F7}"/>
                    </a:ext>
                  </a:extLst>
                </p14:cNvPr>
                <p14:cNvContentPartPr/>
                <p14:nvPr/>
              </p14:nvContentPartPr>
              <p14:xfrm>
                <a:off x="6139539" y="4985520"/>
                <a:ext cx="19800" cy="269640"/>
              </p14:xfrm>
            </p:contentPart>
          </mc:Choice>
          <mc:Fallback xmlns="">
            <p:pic>
              <p:nvPicPr>
                <p:cNvPr id="24" name="筆跡 23">
                  <a:extLst>
                    <a:ext uri="{FF2B5EF4-FFF2-40B4-BE49-F238E27FC236}">
                      <a16:creationId xmlns:a16="http://schemas.microsoft.com/office/drawing/2014/main" id="{B4BD75CC-D328-42FB-9BFC-1A892D9330F7}"/>
                    </a:ext>
                  </a:extLst>
                </p:cNvPr>
                <p:cNvPicPr/>
                <p:nvPr/>
              </p:nvPicPr>
              <p:blipFill>
                <a:blip r:embed="rId34"/>
                <a:stretch>
                  <a:fillRect/>
                </a:stretch>
              </p:blipFill>
              <p:spPr>
                <a:xfrm>
                  <a:off x="6130539" y="4976880"/>
                  <a:ext cx="3744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5" name="筆跡 24">
                  <a:extLst>
                    <a:ext uri="{FF2B5EF4-FFF2-40B4-BE49-F238E27FC236}">
                      <a16:creationId xmlns:a16="http://schemas.microsoft.com/office/drawing/2014/main" id="{1027594E-F8BA-484B-A567-6EA3712A33E3}"/>
                    </a:ext>
                  </a:extLst>
                </p14:cNvPr>
                <p14:cNvContentPartPr/>
                <p14:nvPr/>
              </p14:nvContentPartPr>
              <p14:xfrm>
                <a:off x="6384699" y="4984800"/>
                <a:ext cx="59400" cy="236160"/>
              </p14:xfrm>
            </p:contentPart>
          </mc:Choice>
          <mc:Fallback xmlns="">
            <p:pic>
              <p:nvPicPr>
                <p:cNvPr id="25" name="筆跡 24">
                  <a:extLst>
                    <a:ext uri="{FF2B5EF4-FFF2-40B4-BE49-F238E27FC236}">
                      <a16:creationId xmlns:a16="http://schemas.microsoft.com/office/drawing/2014/main" id="{1027594E-F8BA-484B-A567-6EA3712A33E3}"/>
                    </a:ext>
                  </a:extLst>
                </p:cNvPr>
                <p:cNvPicPr/>
                <p:nvPr/>
              </p:nvPicPr>
              <p:blipFill>
                <a:blip r:embed="rId36"/>
                <a:stretch>
                  <a:fillRect/>
                </a:stretch>
              </p:blipFill>
              <p:spPr>
                <a:xfrm>
                  <a:off x="6376059" y="4975800"/>
                  <a:ext cx="7704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6" name="筆跡 25">
                  <a:extLst>
                    <a:ext uri="{FF2B5EF4-FFF2-40B4-BE49-F238E27FC236}">
                      <a16:creationId xmlns:a16="http://schemas.microsoft.com/office/drawing/2014/main" id="{8FA7B7E2-4DB9-4805-8478-F84DDF7EB6DD}"/>
                    </a:ext>
                  </a:extLst>
                </p14:cNvPr>
                <p14:cNvContentPartPr/>
                <p14:nvPr/>
              </p14:nvContentPartPr>
              <p14:xfrm>
                <a:off x="6495579" y="5037720"/>
                <a:ext cx="171360" cy="122400"/>
              </p14:xfrm>
            </p:contentPart>
          </mc:Choice>
          <mc:Fallback xmlns="">
            <p:pic>
              <p:nvPicPr>
                <p:cNvPr id="26" name="筆跡 25">
                  <a:extLst>
                    <a:ext uri="{FF2B5EF4-FFF2-40B4-BE49-F238E27FC236}">
                      <a16:creationId xmlns:a16="http://schemas.microsoft.com/office/drawing/2014/main" id="{8FA7B7E2-4DB9-4805-8478-F84DDF7EB6DD}"/>
                    </a:ext>
                  </a:extLst>
                </p:cNvPr>
                <p:cNvPicPr/>
                <p:nvPr/>
              </p:nvPicPr>
              <p:blipFill>
                <a:blip r:embed="rId38"/>
                <a:stretch>
                  <a:fillRect/>
                </a:stretch>
              </p:blipFill>
              <p:spPr>
                <a:xfrm>
                  <a:off x="6486939" y="5028720"/>
                  <a:ext cx="18900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筆跡 26">
                  <a:extLst>
                    <a:ext uri="{FF2B5EF4-FFF2-40B4-BE49-F238E27FC236}">
                      <a16:creationId xmlns:a16="http://schemas.microsoft.com/office/drawing/2014/main" id="{EB55645C-E2D4-43D1-BC7B-D4A0DA75FAB5}"/>
                    </a:ext>
                  </a:extLst>
                </p14:cNvPr>
                <p14:cNvContentPartPr/>
                <p14:nvPr/>
              </p14:nvContentPartPr>
              <p14:xfrm>
                <a:off x="6677379" y="5001360"/>
                <a:ext cx="82080" cy="203400"/>
              </p14:xfrm>
            </p:contentPart>
          </mc:Choice>
          <mc:Fallback xmlns="">
            <p:pic>
              <p:nvPicPr>
                <p:cNvPr id="27" name="筆跡 26">
                  <a:extLst>
                    <a:ext uri="{FF2B5EF4-FFF2-40B4-BE49-F238E27FC236}">
                      <a16:creationId xmlns:a16="http://schemas.microsoft.com/office/drawing/2014/main" id="{EB55645C-E2D4-43D1-BC7B-D4A0DA75FAB5}"/>
                    </a:ext>
                  </a:extLst>
                </p:cNvPr>
                <p:cNvPicPr/>
                <p:nvPr/>
              </p:nvPicPr>
              <p:blipFill>
                <a:blip r:embed="rId40"/>
                <a:stretch>
                  <a:fillRect/>
                </a:stretch>
              </p:blipFill>
              <p:spPr>
                <a:xfrm>
                  <a:off x="6668379" y="4992720"/>
                  <a:ext cx="99720" cy="221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
            <p14:nvContentPartPr>
              <p14:cNvPr id="29" name="筆跡 28">
                <a:extLst>
                  <a:ext uri="{FF2B5EF4-FFF2-40B4-BE49-F238E27FC236}">
                    <a16:creationId xmlns:a16="http://schemas.microsoft.com/office/drawing/2014/main" id="{B0743DA2-59A0-4653-9D88-F261FC6C9D58}"/>
                  </a:ext>
                </a:extLst>
              </p14:cNvPr>
              <p14:cNvContentPartPr/>
              <p14:nvPr/>
            </p14:nvContentPartPr>
            <p14:xfrm>
              <a:off x="3473379" y="3179040"/>
              <a:ext cx="989280" cy="107280"/>
            </p14:xfrm>
          </p:contentPart>
        </mc:Choice>
        <mc:Fallback xmlns="">
          <p:pic>
            <p:nvPicPr>
              <p:cNvPr id="29" name="筆跡 28">
                <a:extLst>
                  <a:ext uri="{FF2B5EF4-FFF2-40B4-BE49-F238E27FC236}">
                    <a16:creationId xmlns:a16="http://schemas.microsoft.com/office/drawing/2014/main" id="{B0743DA2-59A0-4653-9D88-F261FC6C9D58}"/>
                  </a:ext>
                </a:extLst>
              </p:cNvPr>
              <p:cNvPicPr/>
              <p:nvPr/>
            </p:nvPicPr>
            <p:blipFill>
              <a:blip r:embed="rId42"/>
              <a:stretch>
                <a:fillRect/>
              </a:stretch>
            </p:blipFill>
            <p:spPr>
              <a:xfrm>
                <a:off x="3464379" y="3170040"/>
                <a:ext cx="1006920" cy="124920"/>
              </a:xfrm>
              <a:prstGeom prst="rect">
                <a:avLst/>
              </a:prstGeom>
            </p:spPr>
          </p:pic>
        </mc:Fallback>
      </mc:AlternateContent>
      <p:grpSp>
        <p:nvGrpSpPr>
          <p:cNvPr id="63" name="群組 62">
            <a:extLst>
              <a:ext uri="{FF2B5EF4-FFF2-40B4-BE49-F238E27FC236}">
                <a16:creationId xmlns:a16="http://schemas.microsoft.com/office/drawing/2014/main" id="{0C02D2D7-91D5-4DEB-8222-8B392532452E}"/>
              </a:ext>
            </a:extLst>
          </p:cNvPr>
          <p:cNvGrpSpPr/>
          <p:nvPr/>
        </p:nvGrpSpPr>
        <p:grpSpPr>
          <a:xfrm>
            <a:off x="4135059" y="3345720"/>
            <a:ext cx="998640" cy="304560"/>
            <a:chOff x="4135059" y="3345720"/>
            <a:chExt cx="998640" cy="304560"/>
          </a:xfrm>
        </p:grpSpPr>
        <mc:AlternateContent xmlns:mc="http://schemas.openxmlformats.org/markup-compatibility/2006" xmlns:p14="http://schemas.microsoft.com/office/powerpoint/2010/main">
          <mc:Choice Requires="p14">
            <p:contentPart p14:bwMode="auto" r:id="rId43">
              <p14:nvContentPartPr>
                <p14:cNvPr id="30" name="筆跡 29">
                  <a:extLst>
                    <a:ext uri="{FF2B5EF4-FFF2-40B4-BE49-F238E27FC236}">
                      <a16:creationId xmlns:a16="http://schemas.microsoft.com/office/drawing/2014/main" id="{FC641699-B3C5-41E8-A6C5-9AEF5169E39D}"/>
                    </a:ext>
                  </a:extLst>
                </p14:cNvPr>
                <p14:cNvContentPartPr/>
                <p14:nvPr/>
              </p14:nvContentPartPr>
              <p14:xfrm>
                <a:off x="4177179" y="3356520"/>
                <a:ext cx="303120" cy="176040"/>
              </p14:xfrm>
            </p:contentPart>
          </mc:Choice>
          <mc:Fallback xmlns="">
            <p:pic>
              <p:nvPicPr>
                <p:cNvPr id="30" name="筆跡 29">
                  <a:extLst>
                    <a:ext uri="{FF2B5EF4-FFF2-40B4-BE49-F238E27FC236}">
                      <a16:creationId xmlns:a16="http://schemas.microsoft.com/office/drawing/2014/main" id="{FC641699-B3C5-41E8-A6C5-9AEF5169E39D}"/>
                    </a:ext>
                  </a:extLst>
                </p:cNvPr>
                <p:cNvPicPr/>
                <p:nvPr/>
              </p:nvPicPr>
              <p:blipFill>
                <a:blip r:embed="rId44"/>
                <a:stretch>
                  <a:fillRect/>
                </a:stretch>
              </p:blipFill>
              <p:spPr>
                <a:xfrm>
                  <a:off x="4168539" y="3347520"/>
                  <a:ext cx="32076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1" name="筆跡 30">
                  <a:extLst>
                    <a:ext uri="{FF2B5EF4-FFF2-40B4-BE49-F238E27FC236}">
                      <a16:creationId xmlns:a16="http://schemas.microsoft.com/office/drawing/2014/main" id="{D35244CB-5739-47E0-A642-549B97513E35}"/>
                    </a:ext>
                  </a:extLst>
                </p14:cNvPr>
                <p14:cNvContentPartPr/>
                <p14:nvPr/>
              </p14:nvContentPartPr>
              <p14:xfrm>
                <a:off x="4135059" y="3345720"/>
                <a:ext cx="48240" cy="68760"/>
              </p14:xfrm>
            </p:contentPart>
          </mc:Choice>
          <mc:Fallback xmlns="">
            <p:pic>
              <p:nvPicPr>
                <p:cNvPr id="31" name="筆跡 30">
                  <a:extLst>
                    <a:ext uri="{FF2B5EF4-FFF2-40B4-BE49-F238E27FC236}">
                      <a16:creationId xmlns:a16="http://schemas.microsoft.com/office/drawing/2014/main" id="{D35244CB-5739-47E0-A642-549B97513E35}"/>
                    </a:ext>
                  </a:extLst>
                </p:cNvPr>
                <p:cNvPicPr/>
                <p:nvPr/>
              </p:nvPicPr>
              <p:blipFill>
                <a:blip r:embed="rId46"/>
                <a:stretch>
                  <a:fillRect/>
                </a:stretch>
              </p:blipFill>
              <p:spPr>
                <a:xfrm>
                  <a:off x="4126059" y="3336720"/>
                  <a:ext cx="6588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2" name="筆跡 31">
                  <a:extLst>
                    <a:ext uri="{FF2B5EF4-FFF2-40B4-BE49-F238E27FC236}">
                      <a16:creationId xmlns:a16="http://schemas.microsoft.com/office/drawing/2014/main" id="{7B3C643E-A578-4C61-B689-8C138BF12A6B}"/>
                    </a:ext>
                  </a:extLst>
                </p14:cNvPr>
                <p14:cNvContentPartPr/>
                <p14:nvPr/>
              </p14:nvContentPartPr>
              <p14:xfrm>
                <a:off x="4182579" y="3345720"/>
                <a:ext cx="360" cy="360"/>
              </p14:xfrm>
            </p:contentPart>
          </mc:Choice>
          <mc:Fallback xmlns="">
            <p:pic>
              <p:nvPicPr>
                <p:cNvPr id="32" name="筆跡 31">
                  <a:extLst>
                    <a:ext uri="{FF2B5EF4-FFF2-40B4-BE49-F238E27FC236}">
                      <a16:creationId xmlns:a16="http://schemas.microsoft.com/office/drawing/2014/main" id="{7B3C643E-A578-4C61-B689-8C138BF12A6B}"/>
                    </a:ext>
                  </a:extLst>
                </p:cNvPr>
                <p:cNvPicPr/>
                <p:nvPr/>
              </p:nvPicPr>
              <p:blipFill>
                <a:blip r:embed="rId15"/>
                <a:stretch>
                  <a:fillRect/>
                </a:stretch>
              </p:blipFill>
              <p:spPr>
                <a:xfrm>
                  <a:off x="4173939" y="33367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3" name="筆跡 32">
                  <a:extLst>
                    <a:ext uri="{FF2B5EF4-FFF2-40B4-BE49-F238E27FC236}">
                      <a16:creationId xmlns:a16="http://schemas.microsoft.com/office/drawing/2014/main" id="{6F8A6D50-7E9B-48A7-9AE2-FFB48DB7257D}"/>
                    </a:ext>
                  </a:extLst>
                </p14:cNvPr>
                <p14:cNvContentPartPr/>
                <p14:nvPr/>
              </p14:nvContentPartPr>
              <p14:xfrm>
                <a:off x="4182579" y="3345720"/>
                <a:ext cx="88920" cy="60120"/>
              </p14:xfrm>
            </p:contentPart>
          </mc:Choice>
          <mc:Fallback xmlns="">
            <p:pic>
              <p:nvPicPr>
                <p:cNvPr id="33" name="筆跡 32">
                  <a:extLst>
                    <a:ext uri="{FF2B5EF4-FFF2-40B4-BE49-F238E27FC236}">
                      <a16:creationId xmlns:a16="http://schemas.microsoft.com/office/drawing/2014/main" id="{6F8A6D50-7E9B-48A7-9AE2-FFB48DB7257D}"/>
                    </a:ext>
                  </a:extLst>
                </p:cNvPr>
                <p:cNvPicPr/>
                <p:nvPr/>
              </p:nvPicPr>
              <p:blipFill>
                <a:blip r:embed="rId49"/>
                <a:stretch>
                  <a:fillRect/>
                </a:stretch>
              </p:blipFill>
              <p:spPr>
                <a:xfrm>
                  <a:off x="4173939" y="3336720"/>
                  <a:ext cx="10656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4" name="筆跡 33">
                  <a:extLst>
                    <a:ext uri="{FF2B5EF4-FFF2-40B4-BE49-F238E27FC236}">
                      <a16:creationId xmlns:a16="http://schemas.microsoft.com/office/drawing/2014/main" id="{06115D3F-7D43-4691-9569-B4334847F990}"/>
                    </a:ext>
                  </a:extLst>
                </p14:cNvPr>
                <p14:cNvContentPartPr/>
                <p14:nvPr/>
              </p14:nvContentPartPr>
              <p14:xfrm>
                <a:off x="4600179" y="3349320"/>
                <a:ext cx="118800" cy="228600"/>
              </p14:xfrm>
            </p:contentPart>
          </mc:Choice>
          <mc:Fallback xmlns="">
            <p:pic>
              <p:nvPicPr>
                <p:cNvPr id="34" name="筆跡 33">
                  <a:extLst>
                    <a:ext uri="{FF2B5EF4-FFF2-40B4-BE49-F238E27FC236}">
                      <a16:creationId xmlns:a16="http://schemas.microsoft.com/office/drawing/2014/main" id="{06115D3F-7D43-4691-9569-B4334847F990}"/>
                    </a:ext>
                  </a:extLst>
                </p:cNvPr>
                <p:cNvPicPr/>
                <p:nvPr/>
              </p:nvPicPr>
              <p:blipFill>
                <a:blip r:embed="rId51"/>
                <a:stretch>
                  <a:fillRect/>
                </a:stretch>
              </p:blipFill>
              <p:spPr>
                <a:xfrm>
                  <a:off x="4591539" y="3340320"/>
                  <a:ext cx="13644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5" name="筆跡 34">
                  <a:extLst>
                    <a:ext uri="{FF2B5EF4-FFF2-40B4-BE49-F238E27FC236}">
                      <a16:creationId xmlns:a16="http://schemas.microsoft.com/office/drawing/2014/main" id="{8B40A7BA-25D1-4F40-9FA0-D784F51BF627}"/>
                    </a:ext>
                  </a:extLst>
                </p14:cNvPr>
                <p14:cNvContentPartPr/>
                <p14:nvPr/>
              </p14:nvContentPartPr>
              <p14:xfrm>
                <a:off x="4632219" y="3378120"/>
                <a:ext cx="56520" cy="91080"/>
              </p14:xfrm>
            </p:contentPart>
          </mc:Choice>
          <mc:Fallback xmlns="">
            <p:pic>
              <p:nvPicPr>
                <p:cNvPr id="35" name="筆跡 34">
                  <a:extLst>
                    <a:ext uri="{FF2B5EF4-FFF2-40B4-BE49-F238E27FC236}">
                      <a16:creationId xmlns:a16="http://schemas.microsoft.com/office/drawing/2014/main" id="{8B40A7BA-25D1-4F40-9FA0-D784F51BF627}"/>
                    </a:ext>
                  </a:extLst>
                </p:cNvPr>
                <p:cNvPicPr/>
                <p:nvPr/>
              </p:nvPicPr>
              <p:blipFill>
                <a:blip r:embed="rId53"/>
                <a:stretch>
                  <a:fillRect/>
                </a:stretch>
              </p:blipFill>
              <p:spPr>
                <a:xfrm>
                  <a:off x="4623219" y="3369120"/>
                  <a:ext cx="7416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6" name="筆跡 35">
                  <a:extLst>
                    <a:ext uri="{FF2B5EF4-FFF2-40B4-BE49-F238E27FC236}">
                      <a16:creationId xmlns:a16="http://schemas.microsoft.com/office/drawing/2014/main" id="{0460FF96-F9C5-4765-BAC7-20D1117ACF85}"/>
                    </a:ext>
                  </a:extLst>
                </p14:cNvPr>
                <p14:cNvContentPartPr/>
                <p14:nvPr/>
              </p14:nvContentPartPr>
              <p14:xfrm>
                <a:off x="4733019" y="3349320"/>
                <a:ext cx="62280" cy="158040"/>
              </p14:xfrm>
            </p:contentPart>
          </mc:Choice>
          <mc:Fallback xmlns="">
            <p:pic>
              <p:nvPicPr>
                <p:cNvPr id="36" name="筆跡 35">
                  <a:extLst>
                    <a:ext uri="{FF2B5EF4-FFF2-40B4-BE49-F238E27FC236}">
                      <a16:creationId xmlns:a16="http://schemas.microsoft.com/office/drawing/2014/main" id="{0460FF96-F9C5-4765-BAC7-20D1117ACF85}"/>
                    </a:ext>
                  </a:extLst>
                </p:cNvPr>
                <p:cNvPicPr/>
                <p:nvPr/>
              </p:nvPicPr>
              <p:blipFill>
                <a:blip r:embed="rId55"/>
                <a:stretch>
                  <a:fillRect/>
                </a:stretch>
              </p:blipFill>
              <p:spPr>
                <a:xfrm>
                  <a:off x="4724019" y="3340320"/>
                  <a:ext cx="799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7" name="筆跡 36">
                  <a:extLst>
                    <a:ext uri="{FF2B5EF4-FFF2-40B4-BE49-F238E27FC236}">
                      <a16:creationId xmlns:a16="http://schemas.microsoft.com/office/drawing/2014/main" id="{D22EAF1E-07DC-47DC-8E0D-6F231C8854EE}"/>
                    </a:ext>
                  </a:extLst>
                </p14:cNvPr>
                <p14:cNvContentPartPr/>
                <p14:nvPr/>
              </p14:nvContentPartPr>
              <p14:xfrm>
                <a:off x="4734819" y="3439680"/>
                <a:ext cx="117000" cy="11160"/>
              </p14:xfrm>
            </p:contentPart>
          </mc:Choice>
          <mc:Fallback xmlns="">
            <p:pic>
              <p:nvPicPr>
                <p:cNvPr id="37" name="筆跡 36">
                  <a:extLst>
                    <a:ext uri="{FF2B5EF4-FFF2-40B4-BE49-F238E27FC236}">
                      <a16:creationId xmlns:a16="http://schemas.microsoft.com/office/drawing/2014/main" id="{D22EAF1E-07DC-47DC-8E0D-6F231C8854EE}"/>
                    </a:ext>
                  </a:extLst>
                </p:cNvPr>
                <p:cNvPicPr/>
                <p:nvPr/>
              </p:nvPicPr>
              <p:blipFill>
                <a:blip r:embed="rId57"/>
                <a:stretch>
                  <a:fillRect/>
                </a:stretch>
              </p:blipFill>
              <p:spPr>
                <a:xfrm>
                  <a:off x="4725819" y="3431040"/>
                  <a:ext cx="1346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8" name="筆跡 37">
                  <a:extLst>
                    <a:ext uri="{FF2B5EF4-FFF2-40B4-BE49-F238E27FC236}">
                      <a16:creationId xmlns:a16="http://schemas.microsoft.com/office/drawing/2014/main" id="{08458D6C-929C-45A0-B121-9B379A0C6127}"/>
                    </a:ext>
                  </a:extLst>
                </p14:cNvPr>
                <p14:cNvContentPartPr/>
                <p14:nvPr/>
              </p14:nvContentPartPr>
              <p14:xfrm>
                <a:off x="4734819" y="3439680"/>
                <a:ext cx="51840" cy="145440"/>
              </p14:xfrm>
            </p:contentPart>
          </mc:Choice>
          <mc:Fallback xmlns="">
            <p:pic>
              <p:nvPicPr>
                <p:cNvPr id="38" name="筆跡 37">
                  <a:extLst>
                    <a:ext uri="{FF2B5EF4-FFF2-40B4-BE49-F238E27FC236}">
                      <a16:creationId xmlns:a16="http://schemas.microsoft.com/office/drawing/2014/main" id="{08458D6C-929C-45A0-B121-9B379A0C6127}"/>
                    </a:ext>
                  </a:extLst>
                </p:cNvPr>
                <p:cNvPicPr/>
                <p:nvPr/>
              </p:nvPicPr>
              <p:blipFill>
                <a:blip r:embed="rId59"/>
                <a:stretch>
                  <a:fillRect/>
                </a:stretch>
              </p:blipFill>
              <p:spPr>
                <a:xfrm>
                  <a:off x="4725819" y="3431040"/>
                  <a:ext cx="694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9" name="筆跡 38">
                  <a:extLst>
                    <a:ext uri="{FF2B5EF4-FFF2-40B4-BE49-F238E27FC236}">
                      <a16:creationId xmlns:a16="http://schemas.microsoft.com/office/drawing/2014/main" id="{0078F6B8-408A-48CD-B303-CFED4E291A8B}"/>
                    </a:ext>
                  </a:extLst>
                </p14:cNvPr>
                <p14:cNvContentPartPr/>
                <p14:nvPr/>
              </p14:nvContentPartPr>
              <p14:xfrm>
                <a:off x="4918779" y="3383520"/>
                <a:ext cx="19800" cy="239400"/>
              </p14:xfrm>
            </p:contentPart>
          </mc:Choice>
          <mc:Fallback xmlns="">
            <p:pic>
              <p:nvPicPr>
                <p:cNvPr id="39" name="筆跡 38">
                  <a:extLst>
                    <a:ext uri="{FF2B5EF4-FFF2-40B4-BE49-F238E27FC236}">
                      <a16:creationId xmlns:a16="http://schemas.microsoft.com/office/drawing/2014/main" id="{0078F6B8-408A-48CD-B303-CFED4E291A8B}"/>
                    </a:ext>
                  </a:extLst>
                </p:cNvPr>
                <p:cNvPicPr/>
                <p:nvPr/>
              </p:nvPicPr>
              <p:blipFill>
                <a:blip r:embed="rId61"/>
                <a:stretch>
                  <a:fillRect/>
                </a:stretch>
              </p:blipFill>
              <p:spPr>
                <a:xfrm>
                  <a:off x="4909779" y="3374880"/>
                  <a:ext cx="3744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0" name="筆跡 39">
                  <a:extLst>
                    <a:ext uri="{FF2B5EF4-FFF2-40B4-BE49-F238E27FC236}">
                      <a16:creationId xmlns:a16="http://schemas.microsoft.com/office/drawing/2014/main" id="{A2CE0911-E0EF-4901-9BB1-1DBECE1FA0EE}"/>
                    </a:ext>
                  </a:extLst>
                </p14:cNvPr>
                <p14:cNvContentPartPr/>
                <p14:nvPr/>
              </p14:nvContentPartPr>
              <p14:xfrm>
                <a:off x="4938219" y="3383520"/>
                <a:ext cx="360" cy="360"/>
              </p14:xfrm>
            </p:contentPart>
          </mc:Choice>
          <mc:Fallback xmlns="">
            <p:pic>
              <p:nvPicPr>
                <p:cNvPr id="40" name="筆跡 39">
                  <a:extLst>
                    <a:ext uri="{FF2B5EF4-FFF2-40B4-BE49-F238E27FC236}">
                      <a16:creationId xmlns:a16="http://schemas.microsoft.com/office/drawing/2014/main" id="{A2CE0911-E0EF-4901-9BB1-1DBECE1FA0EE}"/>
                    </a:ext>
                  </a:extLst>
                </p:cNvPr>
                <p:cNvPicPr/>
                <p:nvPr/>
              </p:nvPicPr>
              <p:blipFill>
                <a:blip r:embed="rId15"/>
                <a:stretch>
                  <a:fillRect/>
                </a:stretch>
              </p:blipFill>
              <p:spPr>
                <a:xfrm>
                  <a:off x="4929219" y="33748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1" name="筆跡 40">
                  <a:extLst>
                    <a:ext uri="{FF2B5EF4-FFF2-40B4-BE49-F238E27FC236}">
                      <a16:creationId xmlns:a16="http://schemas.microsoft.com/office/drawing/2014/main" id="{E4901DC6-20E3-425F-8B84-DF244F92854C}"/>
                    </a:ext>
                  </a:extLst>
                </p14:cNvPr>
                <p14:cNvContentPartPr/>
                <p14:nvPr/>
              </p14:nvContentPartPr>
              <p14:xfrm>
                <a:off x="4938219" y="3372720"/>
                <a:ext cx="195480" cy="213120"/>
              </p14:xfrm>
            </p:contentPart>
          </mc:Choice>
          <mc:Fallback xmlns="">
            <p:pic>
              <p:nvPicPr>
                <p:cNvPr id="41" name="筆跡 40">
                  <a:extLst>
                    <a:ext uri="{FF2B5EF4-FFF2-40B4-BE49-F238E27FC236}">
                      <a16:creationId xmlns:a16="http://schemas.microsoft.com/office/drawing/2014/main" id="{E4901DC6-20E3-425F-8B84-DF244F92854C}"/>
                    </a:ext>
                  </a:extLst>
                </p:cNvPr>
                <p:cNvPicPr/>
                <p:nvPr/>
              </p:nvPicPr>
              <p:blipFill>
                <a:blip r:embed="rId64"/>
                <a:stretch>
                  <a:fillRect/>
                </a:stretch>
              </p:blipFill>
              <p:spPr>
                <a:xfrm>
                  <a:off x="4929219" y="3364080"/>
                  <a:ext cx="21312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2" name="筆跡 41">
                  <a:extLst>
                    <a:ext uri="{FF2B5EF4-FFF2-40B4-BE49-F238E27FC236}">
                      <a16:creationId xmlns:a16="http://schemas.microsoft.com/office/drawing/2014/main" id="{D8FBB139-1AA8-4AD9-BFF0-1EADFBE0CE79}"/>
                    </a:ext>
                  </a:extLst>
                </p14:cNvPr>
                <p14:cNvContentPartPr/>
                <p14:nvPr/>
              </p14:nvContentPartPr>
              <p14:xfrm>
                <a:off x="4967739" y="3462720"/>
                <a:ext cx="107640" cy="19440"/>
              </p14:xfrm>
            </p:contentPart>
          </mc:Choice>
          <mc:Fallback xmlns="">
            <p:pic>
              <p:nvPicPr>
                <p:cNvPr id="42" name="筆跡 41">
                  <a:extLst>
                    <a:ext uri="{FF2B5EF4-FFF2-40B4-BE49-F238E27FC236}">
                      <a16:creationId xmlns:a16="http://schemas.microsoft.com/office/drawing/2014/main" id="{D8FBB139-1AA8-4AD9-BFF0-1EADFBE0CE79}"/>
                    </a:ext>
                  </a:extLst>
                </p:cNvPr>
                <p:cNvPicPr/>
                <p:nvPr/>
              </p:nvPicPr>
              <p:blipFill>
                <a:blip r:embed="rId66"/>
                <a:stretch>
                  <a:fillRect/>
                </a:stretch>
              </p:blipFill>
              <p:spPr>
                <a:xfrm>
                  <a:off x="4958739" y="3454080"/>
                  <a:ext cx="1252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3" name="筆跡 42">
                  <a:extLst>
                    <a:ext uri="{FF2B5EF4-FFF2-40B4-BE49-F238E27FC236}">
                      <a16:creationId xmlns:a16="http://schemas.microsoft.com/office/drawing/2014/main" id="{AEFBD576-0971-48C3-9241-9FCAB2E43DA3}"/>
                    </a:ext>
                  </a:extLst>
                </p14:cNvPr>
                <p14:cNvContentPartPr/>
                <p14:nvPr/>
              </p14:nvContentPartPr>
              <p14:xfrm>
                <a:off x="4975299" y="3463440"/>
                <a:ext cx="360" cy="360"/>
              </p14:xfrm>
            </p:contentPart>
          </mc:Choice>
          <mc:Fallback xmlns="">
            <p:pic>
              <p:nvPicPr>
                <p:cNvPr id="43" name="筆跡 42">
                  <a:extLst>
                    <a:ext uri="{FF2B5EF4-FFF2-40B4-BE49-F238E27FC236}">
                      <a16:creationId xmlns:a16="http://schemas.microsoft.com/office/drawing/2014/main" id="{AEFBD576-0971-48C3-9241-9FCAB2E43DA3}"/>
                    </a:ext>
                  </a:extLst>
                </p:cNvPr>
                <p:cNvPicPr/>
                <p:nvPr/>
              </p:nvPicPr>
              <p:blipFill>
                <a:blip r:embed="rId15"/>
                <a:stretch>
                  <a:fillRect/>
                </a:stretch>
              </p:blipFill>
              <p:spPr>
                <a:xfrm>
                  <a:off x="4966659" y="34544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4" name="筆跡 43">
                  <a:extLst>
                    <a:ext uri="{FF2B5EF4-FFF2-40B4-BE49-F238E27FC236}">
                      <a16:creationId xmlns:a16="http://schemas.microsoft.com/office/drawing/2014/main" id="{3982CD09-AA58-432E-8E1A-FC07503D7DD8}"/>
                    </a:ext>
                  </a:extLst>
                </p14:cNvPr>
                <p14:cNvContentPartPr/>
                <p14:nvPr/>
              </p14:nvContentPartPr>
              <p14:xfrm>
                <a:off x="4941819" y="3463440"/>
                <a:ext cx="136440" cy="84600"/>
              </p14:xfrm>
            </p:contentPart>
          </mc:Choice>
          <mc:Fallback xmlns="">
            <p:pic>
              <p:nvPicPr>
                <p:cNvPr id="44" name="筆跡 43">
                  <a:extLst>
                    <a:ext uri="{FF2B5EF4-FFF2-40B4-BE49-F238E27FC236}">
                      <a16:creationId xmlns:a16="http://schemas.microsoft.com/office/drawing/2014/main" id="{3982CD09-AA58-432E-8E1A-FC07503D7DD8}"/>
                    </a:ext>
                  </a:extLst>
                </p:cNvPr>
                <p:cNvPicPr/>
                <p:nvPr/>
              </p:nvPicPr>
              <p:blipFill>
                <a:blip r:embed="rId69"/>
                <a:stretch>
                  <a:fillRect/>
                </a:stretch>
              </p:blipFill>
              <p:spPr>
                <a:xfrm>
                  <a:off x="4932819" y="3454440"/>
                  <a:ext cx="1540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5" name="筆跡 44">
                  <a:extLst>
                    <a:ext uri="{FF2B5EF4-FFF2-40B4-BE49-F238E27FC236}">
                      <a16:creationId xmlns:a16="http://schemas.microsoft.com/office/drawing/2014/main" id="{D69986D3-2FB2-4198-A03C-D03670C65A0B}"/>
                    </a:ext>
                  </a:extLst>
                </p14:cNvPr>
                <p14:cNvContentPartPr/>
                <p14:nvPr/>
              </p14:nvContentPartPr>
              <p14:xfrm>
                <a:off x="5013459" y="3432120"/>
                <a:ext cx="23400" cy="218160"/>
              </p14:xfrm>
            </p:contentPart>
          </mc:Choice>
          <mc:Fallback xmlns="">
            <p:pic>
              <p:nvPicPr>
                <p:cNvPr id="45" name="筆跡 44">
                  <a:extLst>
                    <a:ext uri="{FF2B5EF4-FFF2-40B4-BE49-F238E27FC236}">
                      <a16:creationId xmlns:a16="http://schemas.microsoft.com/office/drawing/2014/main" id="{D69986D3-2FB2-4198-A03C-D03670C65A0B}"/>
                    </a:ext>
                  </a:extLst>
                </p:cNvPr>
                <p:cNvPicPr/>
                <p:nvPr/>
              </p:nvPicPr>
              <p:blipFill>
                <a:blip r:embed="rId71"/>
                <a:stretch>
                  <a:fillRect/>
                </a:stretch>
              </p:blipFill>
              <p:spPr>
                <a:xfrm>
                  <a:off x="5004459" y="3423120"/>
                  <a:ext cx="41040" cy="235800"/>
                </a:xfrm>
                <a:prstGeom prst="rect">
                  <a:avLst/>
                </a:prstGeom>
              </p:spPr>
            </p:pic>
          </mc:Fallback>
        </mc:AlternateContent>
      </p:grpSp>
      <p:grpSp>
        <p:nvGrpSpPr>
          <p:cNvPr id="62" name="群組 61">
            <a:extLst>
              <a:ext uri="{FF2B5EF4-FFF2-40B4-BE49-F238E27FC236}">
                <a16:creationId xmlns:a16="http://schemas.microsoft.com/office/drawing/2014/main" id="{7CFE8332-EF46-42DE-8A5A-FB883209C5D0}"/>
              </a:ext>
            </a:extLst>
          </p:cNvPr>
          <p:cNvGrpSpPr/>
          <p:nvPr/>
        </p:nvGrpSpPr>
        <p:grpSpPr>
          <a:xfrm>
            <a:off x="5341419" y="3336360"/>
            <a:ext cx="1316520" cy="383040"/>
            <a:chOff x="5341419" y="3336360"/>
            <a:chExt cx="1316520" cy="383040"/>
          </a:xfrm>
        </p:grpSpPr>
        <mc:AlternateContent xmlns:mc="http://schemas.openxmlformats.org/markup-compatibility/2006" xmlns:p14="http://schemas.microsoft.com/office/powerpoint/2010/main">
          <mc:Choice Requires="p14">
            <p:contentPart p14:bwMode="auto" r:id="rId72">
              <p14:nvContentPartPr>
                <p14:cNvPr id="46" name="筆跡 45">
                  <a:extLst>
                    <a:ext uri="{FF2B5EF4-FFF2-40B4-BE49-F238E27FC236}">
                      <a16:creationId xmlns:a16="http://schemas.microsoft.com/office/drawing/2014/main" id="{5930677A-5251-4D19-A8C9-1C0999AF6B5B}"/>
                    </a:ext>
                  </a:extLst>
                </p14:cNvPr>
                <p14:cNvContentPartPr/>
                <p14:nvPr/>
              </p14:nvContentPartPr>
              <p14:xfrm>
                <a:off x="5341419" y="3448680"/>
                <a:ext cx="71280" cy="119880"/>
              </p14:xfrm>
            </p:contentPart>
          </mc:Choice>
          <mc:Fallback xmlns="">
            <p:pic>
              <p:nvPicPr>
                <p:cNvPr id="46" name="筆跡 45">
                  <a:extLst>
                    <a:ext uri="{FF2B5EF4-FFF2-40B4-BE49-F238E27FC236}">
                      <a16:creationId xmlns:a16="http://schemas.microsoft.com/office/drawing/2014/main" id="{5930677A-5251-4D19-A8C9-1C0999AF6B5B}"/>
                    </a:ext>
                  </a:extLst>
                </p:cNvPr>
                <p:cNvPicPr/>
                <p:nvPr/>
              </p:nvPicPr>
              <p:blipFill>
                <a:blip r:embed="rId73"/>
                <a:stretch>
                  <a:fillRect/>
                </a:stretch>
              </p:blipFill>
              <p:spPr>
                <a:xfrm>
                  <a:off x="5332779" y="3440040"/>
                  <a:ext cx="889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7" name="筆跡 46">
                  <a:extLst>
                    <a:ext uri="{FF2B5EF4-FFF2-40B4-BE49-F238E27FC236}">
                      <a16:creationId xmlns:a16="http://schemas.microsoft.com/office/drawing/2014/main" id="{EB1CF7B4-C8B9-4B33-ADCA-691B21BA2B63}"/>
                    </a:ext>
                  </a:extLst>
                </p14:cNvPr>
                <p14:cNvContentPartPr/>
                <p14:nvPr/>
              </p14:nvContentPartPr>
              <p14:xfrm>
                <a:off x="5433579" y="3458040"/>
                <a:ext cx="113760" cy="106200"/>
              </p14:xfrm>
            </p:contentPart>
          </mc:Choice>
          <mc:Fallback xmlns="">
            <p:pic>
              <p:nvPicPr>
                <p:cNvPr id="47" name="筆跡 46">
                  <a:extLst>
                    <a:ext uri="{FF2B5EF4-FFF2-40B4-BE49-F238E27FC236}">
                      <a16:creationId xmlns:a16="http://schemas.microsoft.com/office/drawing/2014/main" id="{EB1CF7B4-C8B9-4B33-ADCA-691B21BA2B63}"/>
                    </a:ext>
                  </a:extLst>
                </p:cNvPr>
                <p:cNvPicPr/>
                <p:nvPr/>
              </p:nvPicPr>
              <p:blipFill>
                <a:blip r:embed="rId75"/>
                <a:stretch>
                  <a:fillRect/>
                </a:stretch>
              </p:blipFill>
              <p:spPr>
                <a:xfrm>
                  <a:off x="5424579" y="3449040"/>
                  <a:ext cx="1314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8" name="筆跡 47">
                  <a:extLst>
                    <a:ext uri="{FF2B5EF4-FFF2-40B4-BE49-F238E27FC236}">
                      <a16:creationId xmlns:a16="http://schemas.microsoft.com/office/drawing/2014/main" id="{C481D55B-E48B-4CB1-888D-40A13B4525C1}"/>
                    </a:ext>
                  </a:extLst>
                </p14:cNvPr>
                <p14:cNvContentPartPr/>
                <p14:nvPr/>
              </p14:nvContentPartPr>
              <p14:xfrm>
                <a:off x="5495499" y="3456240"/>
                <a:ext cx="97560" cy="130680"/>
              </p14:xfrm>
            </p:contentPart>
          </mc:Choice>
          <mc:Fallback xmlns="">
            <p:pic>
              <p:nvPicPr>
                <p:cNvPr id="48" name="筆跡 47">
                  <a:extLst>
                    <a:ext uri="{FF2B5EF4-FFF2-40B4-BE49-F238E27FC236}">
                      <a16:creationId xmlns:a16="http://schemas.microsoft.com/office/drawing/2014/main" id="{C481D55B-E48B-4CB1-888D-40A13B4525C1}"/>
                    </a:ext>
                  </a:extLst>
                </p:cNvPr>
                <p:cNvPicPr/>
                <p:nvPr/>
              </p:nvPicPr>
              <p:blipFill>
                <a:blip r:embed="rId77"/>
                <a:stretch>
                  <a:fillRect/>
                </a:stretch>
              </p:blipFill>
              <p:spPr>
                <a:xfrm>
                  <a:off x="5486499" y="3447240"/>
                  <a:ext cx="11520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9" name="筆跡 48">
                  <a:extLst>
                    <a:ext uri="{FF2B5EF4-FFF2-40B4-BE49-F238E27FC236}">
                      <a16:creationId xmlns:a16="http://schemas.microsoft.com/office/drawing/2014/main" id="{3F4A8855-8E38-43F6-AA57-76CB0FA81100}"/>
                    </a:ext>
                  </a:extLst>
                </p14:cNvPr>
                <p14:cNvContentPartPr/>
                <p14:nvPr/>
              </p14:nvContentPartPr>
              <p14:xfrm>
                <a:off x="5569659" y="3381720"/>
                <a:ext cx="18000" cy="3960"/>
              </p14:xfrm>
            </p:contentPart>
          </mc:Choice>
          <mc:Fallback xmlns="">
            <p:pic>
              <p:nvPicPr>
                <p:cNvPr id="49" name="筆跡 48">
                  <a:extLst>
                    <a:ext uri="{FF2B5EF4-FFF2-40B4-BE49-F238E27FC236}">
                      <a16:creationId xmlns:a16="http://schemas.microsoft.com/office/drawing/2014/main" id="{3F4A8855-8E38-43F6-AA57-76CB0FA81100}"/>
                    </a:ext>
                  </a:extLst>
                </p:cNvPr>
                <p:cNvPicPr/>
                <p:nvPr/>
              </p:nvPicPr>
              <p:blipFill>
                <a:blip r:embed="rId79"/>
                <a:stretch>
                  <a:fillRect/>
                </a:stretch>
              </p:blipFill>
              <p:spPr>
                <a:xfrm>
                  <a:off x="5561019" y="3373080"/>
                  <a:ext cx="3564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0" name="筆跡 49">
                  <a:extLst>
                    <a:ext uri="{FF2B5EF4-FFF2-40B4-BE49-F238E27FC236}">
                      <a16:creationId xmlns:a16="http://schemas.microsoft.com/office/drawing/2014/main" id="{BC390DD7-BC8A-4613-8C11-C186ADB18235}"/>
                    </a:ext>
                  </a:extLst>
                </p14:cNvPr>
                <p14:cNvContentPartPr/>
                <p14:nvPr/>
              </p14:nvContentPartPr>
              <p14:xfrm>
                <a:off x="5575059" y="3385320"/>
                <a:ext cx="360" cy="360"/>
              </p14:xfrm>
            </p:contentPart>
          </mc:Choice>
          <mc:Fallback xmlns="">
            <p:pic>
              <p:nvPicPr>
                <p:cNvPr id="50" name="筆跡 49">
                  <a:extLst>
                    <a:ext uri="{FF2B5EF4-FFF2-40B4-BE49-F238E27FC236}">
                      <a16:creationId xmlns:a16="http://schemas.microsoft.com/office/drawing/2014/main" id="{BC390DD7-BC8A-4613-8C11-C186ADB18235}"/>
                    </a:ext>
                  </a:extLst>
                </p:cNvPr>
                <p:cNvPicPr/>
                <p:nvPr/>
              </p:nvPicPr>
              <p:blipFill>
                <a:blip r:embed="rId15"/>
                <a:stretch>
                  <a:fillRect/>
                </a:stretch>
              </p:blipFill>
              <p:spPr>
                <a:xfrm>
                  <a:off x="5566419" y="33766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1" name="筆跡 50">
                  <a:extLst>
                    <a:ext uri="{FF2B5EF4-FFF2-40B4-BE49-F238E27FC236}">
                      <a16:creationId xmlns:a16="http://schemas.microsoft.com/office/drawing/2014/main" id="{3F80CAA6-FA48-4B4F-BCCA-03C099540F5C}"/>
                    </a:ext>
                  </a:extLst>
                </p14:cNvPr>
                <p14:cNvContentPartPr/>
                <p14:nvPr/>
              </p14:nvContentPartPr>
              <p14:xfrm>
                <a:off x="5575059" y="3385320"/>
                <a:ext cx="82080" cy="330120"/>
              </p14:xfrm>
            </p:contentPart>
          </mc:Choice>
          <mc:Fallback xmlns="">
            <p:pic>
              <p:nvPicPr>
                <p:cNvPr id="51" name="筆跡 50">
                  <a:extLst>
                    <a:ext uri="{FF2B5EF4-FFF2-40B4-BE49-F238E27FC236}">
                      <a16:creationId xmlns:a16="http://schemas.microsoft.com/office/drawing/2014/main" id="{3F80CAA6-FA48-4B4F-BCCA-03C099540F5C}"/>
                    </a:ext>
                  </a:extLst>
                </p:cNvPr>
                <p:cNvPicPr/>
                <p:nvPr/>
              </p:nvPicPr>
              <p:blipFill>
                <a:blip r:embed="rId82"/>
                <a:stretch>
                  <a:fillRect/>
                </a:stretch>
              </p:blipFill>
              <p:spPr>
                <a:xfrm>
                  <a:off x="5566419" y="3376680"/>
                  <a:ext cx="9972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2" name="筆跡 51">
                  <a:extLst>
                    <a:ext uri="{FF2B5EF4-FFF2-40B4-BE49-F238E27FC236}">
                      <a16:creationId xmlns:a16="http://schemas.microsoft.com/office/drawing/2014/main" id="{CB8E412A-7A2B-4587-B373-422454A3D648}"/>
                    </a:ext>
                  </a:extLst>
                </p14:cNvPr>
                <p14:cNvContentPartPr/>
                <p14:nvPr/>
              </p14:nvContentPartPr>
              <p14:xfrm>
                <a:off x="5633379" y="3481440"/>
                <a:ext cx="96840" cy="105480"/>
              </p14:xfrm>
            </p:contentPart>
          </mc:Choice>
          <mc:Fallback xmlns="">
            <p:pic>
              <p:nvPicPr>
                <p:cNvPr id="52" name="筆跡 51">
                  <a:extLst>
                    <a:ext uri="{FF2B5EF4-FFF2-40B4-BE49-F238E27FC236}">
                      <a16:creationId xmlns:a16="http://schemas.microsoft.com/office/drawing/2014/main" id="{CB8E412A-7A2B-4587-B373-422454A3D648}"/>
                    </a:ext>
                  </a:extLst>
                </p:cNvPr>
                <p:cNvPicPr/>
                <p:nvPr/>
              </p:nvPicPr>
              <p:blipFill>
                <a:blip r:embed="rId84"/>
                <a:stretch>
                  <a:fillRect/>
                </a:stretch>
              </p:blipFill>
              <p:spPr>
                <a:xfrm>
                  <a:off x="5624739" y="3472440"/>
                  <a:ext cx="11448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3" name="筆跡 52">
                  <a:extLst>
                    <a:ext uri="{FF2B5EF4-FFF2-40B4-BE49-F238E27FC236}">
                      <a16:creationId xmlns:a16="http://schemas.microsoft.com/office/drawing/2014/main" id="{4FF1040B-1167-4022-90C8-607EA0433780}"/>
                    </a:ext>
                  </a:extLst>
                </p14:cNvPr>
                <p14:cNvContentPartPr/>
                <p14:nvPr/>
              </p14:nvContentPartPr>
              <p14:xfrm>
                <a:off x="5785659" y="3441480"/>
                <a:ext cx="143640" cy="277920"/>
              </p14:xfrm>
            </p:contentPart>
          </mc:Choice>
          <mc:Fallback xmlns="">
            <p:pic>
              <p:nvPicPr>
                <p:cNvPr id="53" name="筆跡 52">
                  <a:extLst>
                    <a:ext uri="{FF2B5EF4-FFF2-40B4-BE49-F238E27FC236}">
                      <a16:creationId xmlns:a16="http://schemas.microsoft.com/office/drawing/2014/main" id="{4FF1040B-1167-4022-90C8-607EA0433780}"/>
                    </a:ext>
                  </a:extLst>
                </p:cNvPr>
                <p:cNvPicPr/>
                <p:nvPr/>
              </p:nvPicPr>
              <p:blipFill>
                <a:blip r:embed="rId86"/>
                <a:stretch>
                  <a:fillRect/>
                </a:stretch>
              </p:blipFill>
              <p:spPr>
                <a:xfrm>
                  <a:off x="5776659" y="3432840"/>
                  <a:ext cx="1612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4" name="筆跡 53">
                  <a:extLst>
                    <a:ext uri="{FF2B5EF4-FFF2-40B4-BE49-F238E27FC236}">
                      <a16:creationId xmlns:a16="http://schemas.microsoft.com/office/drawing/2014/main" id="{EE9E9A9A-784A-4539-8B93-7B224190F5F7}"/>
                    </a:ext>
                  </a:extLst>
                </p14:cNvPr>
                <p14:cNvContentPartPr/>
                <p14:nvPr/>
              </p14:nvContentPartPr>
              <p14:xfrm>
                <a:off x="5975019" y="3599160"/>
                <a:ext cx="37440" cy="9360"/>
              </p14:xfrm>
            </p:contentPart>
          </mc:Choice>
          <mc:Fallback xmlns="">
            <p:pic>
              <p:nvPicPr>
                <p:cNvPr id="54" name="筆跡 53">
                  <a:extLst>
                    <a:ext uri="{FF2B5EF4-FFF2-40B4-BE49-F238E27FC236}">
                      <a16:creationId xmlns:a16="http://schemas.microsoft.com/office/drawing/2014/main" id="{EE9E9A9A-784A-4539-8B93-7B224190F5F7}"/>
                    </a:ext>
                  </a:extLst>
                </p:cNvPr>
                <p:cNvPicPr/>
                <p:nvPr/>
              </p:nvPicPr>
              <p:blipFill>
                <a:blip r:embed="rId88"/>
                <a:stretch>
                  <a:fillRect/>
                </a:stretch>
              </p:blipFill>
              <p:spPr>
                <a:xfrm>
                  <a:off x="5966019" y="3590520"/>
                  <a:ext cx="550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5" name="筆跡 54">
                  <a:extLst>
                    <a:ext uri="{FF2B5EF4-FFF2-40B4-BE49-F238E27FC236}">
                      <a16:creationId xmlns:a16="http://schemas.microsoft.com/office/drawing/2014/main" id="{8516B5FB-45A0-4E3E-B380-4C881AD9D4A2}"/>
                    </a:ext>
                  </a:extLst>
                </p14:cNvPr>
                <p14:cNvContentPartPr/>
                <p14:nvPr/>
              </p14:nvContentPartPr>
              <p14:xfrm>
                <a:off x="6112899" y="3481440"/>
                <a:ext cx="51840" cy="163440"/>
              </p14:xfrm>
            </p:contentPart>
          </mc:Choice>
          <mc:Fallback xmlns="">
            <p:pic>
              <p:nvPicPr>
                <p:cNvPr id="55" name="筆跡 54">
                  <a:extLst>
                    <a:ext uri="{FF2B5EF4-FFF2-40B4-BE49-F238E27FC236}">
                      <a16:creationId xmlns:a16="http://schemas.microsoft.com/office/drawing/2014/main" id="{8516B5FB-45A0-4E3E-B380-4C881AD9D4A2}"/>
                    </a:ext>
                  </a:extLst>
                </p:cNvPr>
                <p:cNvPicPr/>
                <p:nvPr/>
              </p:nvPicPr>
              <p:blipFill>
                <a:blip r:embed="rId90"/>
                <a:stretch>
                  <a:fillRect/>
                </a:stretch>
              </p:blipFill>
              <p:spPr>
                <a:xfrm>
                  <a:off x="6104259" y="3472440"/>
                  <a:ext cx="6948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6" name="筆跡 55">
                  <a:extLst>
                    <a:ext uri="{FF2B5EF4-FFF2-40B4-BE49-F238E27FC236}">
                      <a16:creationId xmlns:a16="http://schemas.microsoft.com/office/drawing/2014/main" id="{6D6AD6CF-5238-4C1D-81CB-82D0EDC15112}"/>
                    </a:ext>
                  </a:extLst>
                </p14:cNvPr>
                <p14:cNvContentPartPr/>
                <p14:nvPr/>
              </p14:nvContentPartPr>
              <p14:xfrm>
                <a:off x="6286419" y="3336360"/>
                <a:ext cx="44640" cy="282960"/>
              </p14:xfrm>
            </p:contentPart>
          </mc:Choice>
          <mc:Fallback xmlns="">
            <p:pic>
              <p:nvPicPr>
                <p:cNvPr id="56" name="筆跡 55">
                  <a:extLst>
                    <a:ext uri="{FF2B5EF4-FFF2-40B4-BE49-F238E27FC236}">
                      <a16:creationId xmlns:a16="http://schemas.microsoft.com/office/drawing/2014/main" id="{6D6AD6CF-5238-4C1D-81CB-82D0EDC15112}"/>
                    </a:ext>
                  </a:extLst>
                </p:cNvPr>
                <p:cNvPicPr/>
                <p:nvPr/>
              </p:nvPicPr>
              <p:blipFill>
                <a:blip r:embed="rId92"/>
                <a:stretch>
                  <a:fillRect/>
                </a:stretch>
              </p:blipFill>
              <p:spPr>
                <a:xfrm>
                  <a:off x="6277419" y="3327720"/>
                  <a:ext cx="6228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7" name="筆跡 56">
                  <a:extLst>
                    <a:ext uri="{FF2B5EF4-FFF2-40B4-BE49-F238E27FC236}">
                      <a16:creationId xmlns:a16="http://schemas.microsoft.com/office/drawing/2014/main" id="{B622173A-E139-4FFE-8BDE-6F54D3B27AEA}"/>
                    </a:ext>
                  </a:extLst>
                </p14:cNvPr>
                <p14:cNvContentPartPr/>
                <p14:nvPr/>
              </p14:nvContentPartPr>
              <p14:xfrm>
                <a:off x="6222699" y="3446880"/>
                <a:ext cx="193320" cy="14760"/>
              </p14:xfrm>
            </p:contentPart>
          </mc:Choice>
          <mc:Fallback xmlns="">
            <p:pic>
              <p:nvPicPr>
                <p:cNvPr id="57" name="筆跡 56">
                  <a:extLst>
                    <a:ext uri="{FF2B5EF4-FFF2-40B4-BE49-F238E27FC236}">
                      <a16:creationId xmlns:a16="http://schemas.microsoft.com/office/drawing/2014/main" id="{B622173A-E139-4FFE-8BDE-6F54D3B27AEA}"/>
                    </a:ext>
                  </a:extLst>
                </p:cNvPr>
                <p:cNvPicPr/>
                <p:nvPr/>
              </p:nvPicPr>
              <p:blipFill>
                <a:blip r:embed="rId94"/>
                <a:stretch>
                  <a:fillRect/>
                </a:stretch>
              </p:blipFill>
              <p:spPr>
                <a:xfrm>
                  <a:off x="6213699" y="3438240"/>
                  <a:ext cx="21096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8" name="筆跡 57">
                  <a:extLst>
                    <a:ext uri="{FF2B5EF4-FFF2-40B4-BE49-F238E27FC236}">
                      <a16:creationId xmlns:a16="http://schemas.microsoft.com/office/drawing/2014/main" id="{53418A50-9CE6-409F-9101-26F42006E894}"/>
                    </a:ext>
                  </a:extLst>
                </p14:cNvPr>
                <p14:cNvContentPartPr/>
                <p14:nvPr/>
              </p14:nvContentPartPr>
              <p14:xfrm>
                <a:off x="6371019" y="3490440"/>
                <a:ext cx="101520" cy="141840"/>
              </p14:xfrm>
            </p:contentPart>
          </mc:Choice>
          <mc:Fallback xmlns="">
            <p:pic>
              <p:nvPicPr>
                <p:cNvPr id="58" name="筆跡 57">
                  <a:extLst>
                    <a:ext uri="{FF2B5EF4-FFF2-40B4-BE49-F238E27FC236}">
                      <a16:creationId xmlns:a16="http://schemas.microsoft.com/office/drawing/2014/main" id="{53418A50-9CE6-409F-9101-26F42006E894}"/>
                    </a:ext>
                  </a:extLst>
                </p:cNvPr>
                <p:cNvPicPr/>
                <p:nvPr/>
              </p:nvPicPr>
              <p:blipFill>
                <a:blip r:embed="rId96"/>
                <a:stretch>
                  <a:fillRect/>
                </a:stretch>
              </p:blipFill>
              <p:spPr>
                <a:xfrm>
                  <a:off x="6362379" y="3481800"/>
                  <a:ext cx="11916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9" name="筆跡 58">
                  <a:extLst>
                    <a:ext uri="{FF2B5EF4-FFF2-40B4-BE49-F238E27FC236}">
                      <a16:creationId xmlns:a16="http://schemas.microsoft.com/office/drawing/2014/main" id="{24CA1DF8-70ED-455F-AF1D-6D22C4A07D03}"/>
                    </a:ext>
                  </a:extLst>
                </p14:cNvPr>
                <p14:cNvContentPartPr/>
                <p14:nvPr/>
              </p14:nvContentPartPr>
              <p14:xfrm>
                <a:off x="6530499" y="3400080"/>
                <a:ext cx="43200" cy="218520"/>
              </p14:xfrm>
            </p:contentPart>
          </mc:Choice>
          <mc:Fallback xmlns="">
            <p:pic>
              <p:nvPicPr>
                <p:cNvPr id="59" name="筆跡 58">
                  <a:extLst>
                    <a:ext uri="{FF2B5EF4-FFF2-40B4-BE49-F238E27FC236}">
                      <a16:creationId xmlns:a16="http://schemas.microsoft.com/office/drawing/2014/main" id="{24CA1DF8-70ED-455F-AF1D-6D22C4A07D03}"/>
                    </a:ext>
                  </a:extLst>
                </p:cNvPr>
                <p:cNvPicPr/>
                <p:nvPr/>
              </p:nvPicPr>
              <p:blipFill>
                <a:blip r:embed="rId98"/>
                <a:stretch>
                  <a:fillRect/>
                </a:stretch>
              </p:blipFill>
              <p:spPr>
                <a:xfrm>
                  <a:off x="6521499" y="3391080"/>
                  <a:ext cx="6084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0" name="筆跡 59">
                  <a:extLst>
                    <a:ext uri="{FF2B5EF4-FFF2-40B4-BE49-F238E27FC236}">
                      <a16:creationId xmlns:a16="http://schemas.microsoft.com/office/drawing/2014/main" id="{3C21E969-E6D0-4518-9BE6-1EE4B294A259}"/>
                    </a:ext>
                  </a:extLst>
                </p14:cNvPr>
                <p14:cNvContentPartPr/>
                <p14:nvPr/>
              </p14:nvContentPartPr>
              <p14:xfrm>
                <a:off x="6516459" y="3458040"/>
                <a:ext cx="101160" cy="11160"/>
              </p14:xfrm>
            </p:contentPart>
          </mc:Choice>
          <mc:Fallback xmlns="">
            <p:pic>
              <p:nvPicPr>
                <p:cNvPr id="60" name="筆跡 59">
                  <a:extLst>
                    <a:ext uri="{FF2B5EF4-FFF2-40B4-BE49-F238E27FC236}">
                      <a16:creationId xmlns:a16="http://schemas.microsoft.com/office/drawing/2014/main" id="{3C21E969-E6D0-4518-9BE6-1EE4B294A259}"/>
                    </a:ext>
                  </a:extLst>
                </p:cNvPr>
                <p:cNvPicPr/>
                <p:nvPr/>
              </p:nvPicPr>
              <p:blipFill>
                <a:blip r:embed="rId100"/>
                <a:stretch>
                  <a:fillRect/>
                </a:stretch>
              </p:blipFill>
              <p:spPr>
                <a:xfrm>
                  <a:off x="6507459" y="3449040"/>
                  <a:ext cx="1188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1" name="筆跡 60">
                  <a:extLst>
                    <a:ext uri="{FF2B5EF4-FFF2-40B4-BE49-F238E27FC236}">
                      <a16:creationId xmlns:a16="http://schemas.microsoft.com/office/drawing/2014/main" id="{4B3D09A3-FB13-4035-8850-4B51DF228AE6}"/>
                    </a:ext>
                  </a:extLst>
                </p14:cNvPr>
                <p14:cNvContentPartPr/>
                <p14:nvPr/>
              </p14:nvContentPartPr>
              <p14:xfrm>
                <a:off x="6585219" y="3525000"/>
                <a:ext cx="72720" cy="118080"/>
              </p14:xfrm>
            </p:contentPart>
          </mc:Choice>
          <mc:Fallback xmlns="">
            <p:pic>
              <p:nvPicPr>
                <p:cNvPr id="61" name="筆跡 60">
                  <a:extLst>
                    <a:ext uri="{FF2B5EF4-FFF2-40B4-BE49-F238E27FC236}">
                      <a16:creationId xmlns:a16="http://schemas.microsoft.com/office/drawing/2014/main" id="{4B3D09A3-FB13-4035-8850-4B51DF228AE6}"/>
                    </a:ext>
                  </a:extLst>
                </p:cNvPr>
                <p:cNvPicPr/>
                <p:nvPr/>
              </p:nvPicPr>
              <p:blipFill>
                <a:blip r:embed="rId102"/>
                <a:stretch>
                  <a:fillRect/>
                </a:stretch>
              </p:blipFill>
              <p:spPr>
                <a:xfrm>
                  <a:off x="6576579" y="3516000"/>
                  <a:ext cx="90360" cy="135720"/>
                </a:xfrm>
                <a:prstGeom prst="rect">
                  <a:avLst/>
                </a:prstGeom>
              </p:spPr>
            </p:pic>
          </mc:Fallback>
        </mc:AlternateContent>
      </p:grpSp>
      <p:grpSp>
        <p:nvGrpSpPr>
          <p:cNvPr id="71" name="群組 70">
            <a:extLst>
              <a:ext uri="{FF2B5EF4-FFF2-40B4-BE49-F238E27FC236}">
                <a16:creationId xmlns:a16="http://schemas.microsoft.com/office/drawing/2014/main" id="{ADFC5E03-E1FD-40C1-9255-15F690F3C0E8}"/>
              </a:ext>
            </a:extLst>
          </p:cNvPr>
          <p:cNvGrpSpPr/>
          <p:nvPr/>
        </p:nvGrpSpPr>
        <p:grpSpPr>
          <a:xfrm>
            <a:off x="6944499" y="3416280"/>
            <a:ext cx="231480" cy="295560"/>
            <a:chOff x="6944499" y="3416280"/>
            <a:chExt cx="231480" cy="295560"/>
          </a:xfrm>
        </p:grpSpPr>
        <mc:AlternateContent xmlns:mc="http://schemas.openxmlformats.org/markup-compatibility/2006" xmlns:p14="http://schemas.microsoft.com/office/powerpoint/2010/main">
          <mc:Choice Requires="p14">
            <p:contentPart p14:bwMode="auto" r:id="rId103">
              <p14:nvContentPartPr>
                <p14:cNvPr id="64" name="筆跡 63">
                  <a:extLst>
                    <a:ext uri="{FF2B5EF4-FFF2-40B4-BE49-F238E27FC236}">
                      <a16:creationId xmlns:a16="http://schemas.microsoft.com/office/drawing/2014/main" id="{C9DD3E06-D9E2-45A7-A65B-49BE06F7C532}"/>
                    </a:ext>
                  </a:extLst>
                </p14:cNvPr>
                <p14:cNvContentPartPr/>
                <p14:nvPr/>
              </p14:nvContentPartPr>
              <p14:xfrm>
                <a:off x="6946299" y="3419880"/>
                <a:ext cx="89640" cy="83520"/>
              </p14:xfrm>
            </p:contentPart>
          </mc:Choice>
          <mc:Fallback xmlns="">
            <p:pic>
              <p:nvPicPr>
                <p:cNvPr id="64" name="筆跡 63">
                  <a:extLst>
                    <a:ext uri="{FF2B5EF4-FFF2-40B4-BE49-F238E27FC236}">
                      <a16:creationId xmlns:a16="http://schemas.microsoft.com/office/drawing/2014/main" id="{C9DD3E06-D9E2-45A7-A65B-49BE06F7C532}"/>
                    </a:ext>
                  </a:extLst>
                </p:cNvPr>
                <p:cNvPicPr/>
                <p:nvPr/>
              </p:nvPicPr>
              <p:blipFill>
                <a:blip r:embed="rId104"/>
                <a:stretch>
                  <a:fillRect/>
                </a:stretch>
              </p:blipFill>
              <p:spPr>
                <a:xfrm>
                  <a:off x="6937299" y="3410880"/>
                  <a:ext cx="1072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5" name="筆跡 64">
                  <a:extLst>
                    <a:ext uri="{FF2B5EF4-FFF2-40B4-BE49-F238E27FC236}">
                      <a16:creationId xmlns:a16="http://schemas.microsoft.com/office/drawing/2014/main" id="{51AED00A-D8F8-4CCF-BD35-E5A15AEEE8F6}"/>
                    </a:ext>
                  </a:extLst>
                </p14:cNvPr>
                <p14:cNvContentPartPr/>
                <p14:nvPr/>
              </p14:nvContentPartPr>
              <p14:xfrm>
                <a:off x="6944499" y="3419880"/>
                <a:ext cx="90720" cy="230400"/>
              </p14:xfrm>
            </p:contentPart>
          </mc:Choice>
          <mc:Fallback xmlns="">
            <p:pic>
              <p:nvPicPr>
                <p:cNvPr id="65" name="筆跡 64">
                  <a:extLst>
                    <a:ext uri="{FF2B5EF4-FFF2-40B4-BE49-F238E27FC236}">
                      <a16:creationId xmlns:a16="http://schemas.microsoft.com/office/drawing/2014/main" id="{51AED00A-D8F8-4CCF-BD35-E5A15AEEE8F6}"/>
                    </a:ext>
                  </a:extLst>
                </p:cNvPr>
                <p:cNvPicPr/>
                <p:nvPr/>
              </p:nvPicPr>
              <p:blipFill>
                <a:blip r:embed="rId106"/>
                <a:stretch>
                  <a:fillRect/>
                </a:stretch>
              </p:blipFill>
              <p:spPr>
                <a:xfrm>
                  <a:off x="6935499" y="3410880"/>
                  <a:ext cx="10836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6" name="筆跡 65">
                  <a:extLst>
                    <a:ext uri="{FF2B5EF4-FFF2-40B4-BE49-F238E27FC236}">
                      <a16:creationId xmlns:a16="http://schemas.microsoft.com/office/drawing/2014/main" id="{29643D97-83BC-4E84-9222-9319320AE961}"/>
                    </a:ext>
                  </a:extLst>
                </p14:cNvPr>
                <p14:cNvContentPartPr/>
                <p14:nvPr/>
              </p14:nvContentPartPr>
              <p14:xfrm>
                <a:off x="6976179" y="3525000"/>
                <a:ext cx="76320" cy="121680"/>
              </p14:xfrm>
            </p:contentPart>
          </mc:Choice>
          <mc:Fallback xmlns="">
            <p:pic>
              <p:nvPicPr>
                <p:cNvPr id="66" name="筆跡 65">
                  <a:extLst>
                    <a:ext uri="{FF2B5EF4-FFF2-40B4-BE49-F238E27FC236}">
                      <a16:creationId xmlns:a16="http://schemas.microsoft.com/office/drawing/2014/main" id="{29643D97-83BC-4E84-9222-9319320AE961}"/>
                    </a:ext>
                  </a:extLst>
                </p:cNvPr>
                <p:cNvPicPr/>
                <p:nvPr/>
              </p:nvPicPr>
              <p:blipFill>
                <a:blip r:embed="rId108"/>
                <a:stretch>
                  <a:fillRect/>
                </a:stretch>
              </p:blipFill>
              <p:spPr>
                <a:xfrm>
                  <a:off x="6967539" y="3516000"/>
                  <a:ext cx="9396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7" name="筆跡 66">
                  <a:extLst>
                    <a:ext uri="{FF2B5EF4-FFF2-40B4-BE49-F238E27FC236}">
                      <a16:creationId xmlns:a16="http://schemas.microsoft.com/office/drawing/2014/main" id="{B84ADDA2-F04F-45D9-B04B-8E8DE904EE3A}"/>
                    </a:ext>
                  </a:extLst>
                </p14:cNvPr>
                <p14:cNvContentPartPr/>
                <p14:nvPr/>
              </p14:nvContentPartPr>
              <p14:xfrm>
                <a:off x="6969339" y="3525000"/>
                <a:ext cx="62280" cy="92880"/>
              </p14:xfrm>
            </p:contentPart>
          </mc:Choice>
          <mc:Fallback xmlns="">
            <p:pic>
              <p:nvPicPr>
                <p:cNvPr id="67" name="筆跡 66">
                  <a:extLst>
                    <a:ext uri="{FF2B5EF4-FFF2-40B4-BE49-F238E27FC236}">
                      <a16:creationId xmlns:a16="http://schemas.microsoft.com/office/drawing/2014/main" id="{B84ADDA2-F04F-45D9-B04B-8E8DE904EE3A}"/>
                    </a:ext>
                  </a:extLst>
                </p:cNvPr>
                <p:cNvPicPr/>
                <p:nvPr/>
              </p:nvPicPr>
              <p:blipFill>
                <a:blip r:embed="rId110"/>
                <a:stretch>
                  <a:fillRect/>
                </a:stretch>
              </p:blipFill>
              <p:spPr>
                <a:xfrm>
                  <a:off x="6960339" y="3516000"/>
                  <a:ext cx="7992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8" name="筆跡 67">
                  <a:extLst>
                    <a:ext uri="{FF2B5EF4-FFF2-40B4-BE49-F238E27FC236}">
                      <a16:creationId xmlns:a16="http://schemas.microsoft.com/office/drawing/2014/main" id="{94780AC2-686B-4BC4-8971-35C537F36926}"/>
                    </a:ext>
                  </a:extLst>
                </p14:cNvPr>
                <p14:cNvContentPartPr/>
                <p14:nvPr/>
              </p14:nvContentPartPr>
              <p14:xfrm>
                <a:off x="6949899" y="3631920"/>
                <a:ext cx="88920" cy="38520"/>
              </p14:xfrm>
            </p:contentPart>
          </mc:Choice>
          <mc:Fallback xmlns="">
            <p:pic>
              <p:nvPicPr>
                <p:cNvPr id="68" name="筆跡 67">
                  <a:extLst>
                    <a:ext uri="{FF2B5EF4-FFF2-40B4-BE49-F238E27FC236}">
                      <a16:creationId xmlns:a16="http://schemas.microsoft.com/office/drawing/2014/main" id="{94780AC2-686B-4BC4-8971-35C537F36926}"/>
                    </a:ext>
                  </a:extLst>
                </p:cNvPr>
                <p:cNvPicPr/>
                <p:nvPr/>
              </p:nvPicPr>
              <p:blipFill>
                <a:blip r:embed="rId112"/>
                <a:stretch>
                  <a:fillRect/>
                </a:stretch>
              </p:blipFill>
              <p:spPr>
                <a:xfrm>
                  <a:off x="6940899" y="3622920"/>
                  <a:ext cx="1065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9" name="筆跡 68">
                  <a:extLst>
                    <a:ext uri="{FF2B5EF4-FFF2-40B4-BE49-F238E27FC236}">
                      <a16:creationId xmlns:a16="http://schemas.microsoft.com/office/drawing/2014/main" id="{C4B55478-10E7-4A99-BAD7-7FF5E72C1FE1}"/>
                    </a:ext>
                  </a:extLst>
                </p14:cNvPr>
                <p14:cNvContentPartPr/>
                <p14:nvPr/>
              </p14:nvContentPartPr>
              <p14:xfrm>
                <a:off x="7100019" y="3416280"/>
                <a:ext cx="75960" cy="295560"/>
              </p14:xfrm>
            </p:contentPart>
          </mc:Choice>
          <mc:Fallback xmlns="">
            <p:pic>
              <p:nvPicPr>
                <p:cNvPr id="69" name="筆跡 68">
                  <a:extLst>
                    <a:ext uri="{FF2B5EF4-FFF2-40B4-BE49-F238E27FC236}">
                      <a16:creationId xmlns:a16="http://schemas.microsoft.com/office/drawing/2014/main" id="{C4B55478-10E7-4A99-BAD7-7FF5E72C1FE1}"/>
                    </a:ext>
                  </a:extLst>
                </p:cNvPr>
                <p:cNvPicPr/>
                <p:nvPr/>
              </p:nvPicPr>
              <p:blipFill>
                <a:blip r:embed="rId114"/>
                <a:stretch>
                  <a:fillRect/>
                </a:stretch>
              </p:blipFill>
              <p:spPr>
                <a:xfrm>
                  <a:off x="7091379" y="3407280"/>
                  <a:ext cx="9360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0" name="筆跡 69">
                  <a:extLst>
                    <a:ext uri="{FF2B5EF4-FFF2-40B4-BE49-F238E27FC236}">
                      <a16:creationId xmlns:a16="http://schemas.microsoft.com/office/drawing/2014/main" id="{4B685C16-7395-450B-B492-8604104C5DE9}"/>
                    </a:ext>
                  </a:extLst>
                </p14:cNvPr>
                <p14:cNvContentPartPr/>
                <p14:nvPr/>
              </p14:nvContentPartPr>
              <p14:xfrm>
                <a:off x="7091379" y="3628320"/>
                <a:ext cx="67680" cy="360"/>
              </p14:xfrm>
            </p:contentPart>
          </mc:Choice>
          <mc:Fallback xmlns="">
            <p:pic>
              <p:nvPicPr>
                <p:cNvPr id="70" name="筆跡 69">
                  <a:extLst>
                    <a:ext uri="{FF2B5EF4-FFF2-40B4-BE49-F238E27FC236}">
                      <a16:creationId xmlns:a16="http://schemas.microsoft.com/office/drawing/2014/main" id="{4B685C16-7395-450B-B492-8604104C5DE9}"/>
                    </a:ext>
                  </a:extLst>
                </p:cNvPr>
                <p:cNvPicPr/>
                <p:nvPr/>
              </p:nvPicPr>
              <p:blipFill>
                <a:blip r:embed="rId116"/>
                <a:stretch>
                  <a:fillRect/>
                </a:stretch>
              </p:blipFill>
              <p:spPr>
                <a:xfrm>
                  <a:off x="7082379" y="3619320"/>
                  <a:ext cx="85320" cy="18000"/>
                </a:xfrm>
                <a:prstGeom prst="rect">
                  <a:avLst/>
                </a:prstGeom>
              </p:spPr>
            </p:pic>
          </mc:Fallback>
        </mc:AlternateContent>
      </p:grpSp>
      <p:grpSp>
        <p:nvGrpSpPr>
          <p:cNvPr id="77" name="群組 76">
            <a:extLst>
              <a:ext uri="{FF2B5EF4-FFF2-40B4-BE49-F238E27FC236}">
                <a16:creationId xmlns:a16="http://schemas.microsoft.com/office/drawing/2014/main" id="{BCA1F43D-5056-4713-8B75-5051E56FFC74}"/>
              </a:ext>
            </a:extLst>
          </p:cNvPr>
          <p:cNvGrpSpPr/>
          <p:nvPr/>
        </p:nvGrpSpPr>
        <p:grpSpPr>
          <a:xfrm>
            <a:off x="7381539" y="3368040"/>
            <a:ext cx="430200" cy="405360"/>
            <a:chOff x="7381539" y="3368040"/>
            <a:chExt cx="430200" cy="405360"/>
          </a:xfrm>
        </p:grpSpPr>
        <mc:AlternateContent xmlns:mc="http://schemas.openxmlformats.org/markup-compatibility/2006" xmlns:p14="http://schemas.microsoft.com/office/powerpoint/2010/main">
          <mc:Choice Requires="p14">
            <p:contentPart p14:bwMode="auto" r:id="rId117">
              <p14:nvContentPartPr>
                <p14:cNvPr id="72" name="筆跡 71">
                  <a:extLst>
                    <a:ext uri="{FF2B5EF4-FFF2-40B4-BE49-F238E27FC236}">
                      <a16:creationId xmlns:a16="http://schemas.microsoft.com/office/drawing/2014/main" id="{61D5F83D-9E84-443F-B9EA-85F9C0269A85}"/>
                    </a:ext>
                  </a:extLst>
                </p14:cNvPr>
                <p14:cNvContentPartPr/>
                <p14:nvPr/>
              </p14:nvContentPartPr>
              <p14:xfrm>
                <a:off x="7381539" y="3510240"/>
                <a:ext cx="18000" cy="263160"/>
              </p14:xfrm>
            </p:contentPart>
          </mc:Choice>
          <mc:Fallback xmlns="">
            <p:pic>
              <p:nvPicPr>
                <p:cNvPr id="72" name="筆跡 71">
                  <a:extLst>
                    <a:ext uri="{FF2B5EF4-FFF2-40B4-BE49-F238E27FC236}">
                      <a16:creationId xmlns:a16="http://schemas.microsoft.com/office/drawing/2014/main" id="{61D5F83D-9E84-443F-B9EA-85F9C0269A85}"/>
                    </a:ext>
                  </a:extLst>
                </p:cNvPr>
                <p:cNvPicPr/>
                <p:nvPr/>
              </p:nvPicPr>
              <p:blipFill>
                <a:blip r:embed="rId118"/>
                <a:stretch>
                  <a:fillRect/>
                </a:stretch>
              </p:blipFill>
              <p:spPr>
                <a:xfrm>
                  <a:off x="7372539" y="3501600"/>
                  <a:ext cx="3564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3" name="筆跡 72">
                  <a:extLst>
                    <a:ext uri="{FF2B5EF4-FFF2-40B4-BE49-F238E27FC236}">
                      <a16:creationId xmlns:a16="http://schemas.microsoft.com/office/drawing/2014/main" id="{2958CD12-75E1-4D80-8D02-841D56A175A1}"/>
                    </a:ext>
                  </a:extLst>
                </p14:cNvPr>
                <p14:cNvContentPartPr/>
                <p14:nvPr/>
              </p14:nvContentPartPr>
              <p14:xfrm>
                <a:off x="7418619" y="3479640"/>
                <a:ext cx="76320" cy="107280"/>
              </p14:xfrm>
            </p:contentPart>
          </mc:Choice>
          <mc:Fallback xmlns="">
            <p:pic>
              <p:nvPicPr>
                <p:cNvPr id="73" name="筆跡 72">
                  <a:extLst>
                    <a:ext uri="{FF2B5EF4-FFF2-40B4-BE49-F238E27FC236}">
                      <a16:creationId xmlns:a16="http://schemas.microsoft.com/office/drawing/2014/main" id="{2958CD12-75E1-4D80-8D02-841D56A175A1}"/>
                    </a:ext>
                  </a:extLst>
                </p:cNvPr>
                <p:cNvPicPr/>
                <p:nvPr/>
              </p:nvPicPr>
              <p:blipFill>
                <a:blip r:embed="rId120"/>
                <a:stretch>
                  <a:fillRect/>
                </a:stretch>
              </p:blipFill>
              <p:spPr>
                <a:xfrm>
                  <a:off x="7409979" y="3470640"/>
                  <a:ext cx="9396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4" name="筆跡 73">
                  <a:extLst>
                    <a:ext uri="{FF2B5EF4-FFF2-40B4-BE49-F238E27FC236}">
                      <a16:creationId xmlns:a16="http://schemas.microsoft.com/office/drawing/2014/main" id="{72BABC73-F059-45DF-830A-4A2A7E8DDEC7}"/>
                    </a:ext>
                  </a:extLst>
                </p14:cNvPr>
                <p14:cNvContentPartPr/>
                <p14:nvPr/>
              </p14:nvContentPartPr>
              <p14:xfrm>
                <a:off x="7523019" y="3368040"/>
                <a:ext cx="144000" cy="230760"/>
              </p14:xfrm>
            </p:contentPart>
          </mc:Choice>
          <mc:Fallback xmlns="">
            <p:pic>
              <p:nvPicPr>
                <p:cNvPr id="74" name="筆跡 73">
                  <a:extLst>
                    <a:ext uri="{FF2B5EF4-FFF2-40B4-BE49-F238E27FC236}">
                      <a16:creationId xmlns:a16="http://schemas.microsoft.com/office/drawing/2014/main" id="{72BABC73-F059-45DF-830A-4A2A7E8DDEC7}"/>
                    </a:ext>
                  </a:extLst>
                </p:cNvPr>
                <p:cNvPicPr/>
                <p:nvPr/>
              </p:nvPicPr>
              <p:blipFill>
                <a:blip r:embed="rId122"/>
                <a:stretch>
                  <a:fillRect/>
                </a:stretch>
              </p:blipFill>
              <p:spPr>
                <a:xfrm>
                  <a:off x="7514019" y="3359400"/>
                  <a:ext cx="16164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5" name="筆跡 74">
                  <a:extLst>
                    <a:ext uri="{FF2B5EF4-FFF2-40B4-BE49-F238E27FC236}">
                      <a16:creationId xmlns:a16="http://schemas.microsoft.com/office/drawing/2014/main" id="{EEDCEDB6-DE3D-49CB-A466-FB2F92DB9DC9}"/>
                    </a:ext>
                  </a:extLst>
                </p14:cNvPr>
                <p14:cNvContentPartPr/>
                <p14:nvPr/>
              </p14:nvContentPartPr>
              <p14:xfrm>
                <a:off x="7687539" y="3430320"/>
                <a:ext cx="96840" cy="235800"/>
              </p14:xfrm>
            </p:contentPart>
          </mc:Choice>
          <mc:Fallback xmlns="">
            <p:pic>
              <p:nvPicPr>
                <p:cNvPr id="75" name="筆跡 74">
                  <a:extLst>
                    <a:ext uri="{FF2B5EF4-FFF2-40B4-BE49-F238E27FC236}">
                      <a16:creationId xmlns:a16="http://schemas.microsoft.com/office/drawing/2014/main" id="{EEDCEDB6-DE3D-49CB-A466-FB2F92DB9DC9}"/>
                    </a:ext>
                  </a:extLst>
                </p:cNvPr>
                <p:cNvPicPr/>
                <p:nvPr/>
              </p:nvPicPr>
              <p:blipFill>
                <a:blip r:embed="rId124"/>
                <a:stretch>
                  <a:fillRect/>
                </a:stretch>
              </p:blipFill>
              <p:spPr>
                <a:xfrm>
                  <a:off x="7678899" y="3421320"/>
                  <a:ext cx="11448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6" name="筆跡 75">
                  <a:extLst>
                    <a:ext uri="{FF2B5EF4-FFF2-40B4-BE49-F238E27FC236}">
                      <a16:creationId xmlns:a16="http://schemas.microsoft.com/office/drawing/2014/main" id="{AC3C88D5-74E0-4421-AB49-F696F2BE0341}"/>
                    </a:ext>
                  </a:extLst>
                </p14:cNvPr>
                <p14:cNvContentPartPr/>
                <p14:nvPr/>
              </p14:nvContentPartPr>
              <p14:xfrm>
                <a:off x="7687539" y="3544800"/>
                <a:ext cx="124200" cy="14760"/>
              </p14:xfrm>
            </p:contentPart>
          </mc:Choice>
          <mc:Fallback xmlns="">
            <p:pic>
              <p:nvPicPr>
                <p:cNvPr id="76" name="筆跡 75">
                  <a:extLst>
                    <a:ext uri="{FF2B5EF4-FFF2-40B4-BE49-F238E27FC236}">
                      <a16:creationId xmlns:a16="http://schemas.microsoft.com/office/drawing/2014/main" id="{AC3C88D5-74E0-4421-AB49-F696F2BE0341}"/>
                    </a:ext>
                  </a:extLst>
                </p:cNvPr>
                <p:cNvPicPr/>
                <p:nvPr/>
              </p:nvPicPr>
              <p:blipFill>
                <a:blip r:embed="rId126"/>
                <a:stretch>
                  <a:fillRect/>
                </a:stretch>
              </p:blipFill>
              <p:spPr>
                <a:xfrm>
                  <a:off x="7678899" y="3536160"/>
                  <a:ext cx="141840" cy="32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7">
            <p14:nvContentPartPr>
              <p14:cNvPr id="78" name="筆跡 77">
                <a:extLst>
                  <a:ext uri="{FF2B5EF4-FFF2-40B4-BE49-F238E27FC236}">
                    <a16:creationId xmlns:a16="http://schemas.microsoft.com/office/drawing/2014/main" id="{8B394BD3-71BC-442E-816A-9B19BF12E5DC}"/>
                  </a:ext>
                </a:extLst>
              </p14:cNvPr>
              <p14:cNvContentPartPr/>
              <p14:nvPr/>
            </p14:nvContentPartPr>
            <p14:xfrm>
              <a:off x="7995339" y="3334560"/>
              <a:ext cx="106560" cy="44280"/>
            </p14:xfrm>
          </p:contentPart>
        </mc:Choice>
        <mc:Fallback xmlns="">
          <p:pic>
            <p:nvPicPr>
              <p:cNvPr id="78" name="筆跡 77">
                <a:extLst>
                  <a:ext uri="{FF2B5EF4-FFF2-40B4-BE49-F238E27FC236}">
                    <a16:creationId xmlns:a16="http://schemas.microsoft.com/office/drawing/2014/main" id="{8B394BD3-71BC-442E-816A-9B19BF12E5DC}"/>
                  </a:ext>
                </a:extLst>
              </p:cNvPr>
              <p:cNvPicPr/>
              <p:nvPr/>
            </p:nvPicPr>
            <p:blipFill>
              <a:blip r:embed="rId128"/>
              <a:stretch>
                <a:fillRect/>
              </a:stretch>
            </p:blipFill>
            <p:spPr>
              <a:xfrm>
                <a:off x="7986699" y="3325920"/>
                <a:ext cx="12420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9" name="筆跡 78">
                <a:extLst>
                  <a:ext uri="{FF2B5EF4-FFF2-40B4-BE49-F238E27FC236}">
                    <a16:creationId xmlns:a16="http://schemas.microsoft.com/office/drawing/2014/main" id="{19EE6350-D6F7-420C-85DB-A8E5A5F707E6}"/>
                  </a:ext>
                </a:extLst>
              </p14:cNvPr>
              <p14:cNvContentPartPr/>
              <p14:nvPr/>
            </p14:nvContentPartPr>
            <p14:xfrm>
              <a:off x="7980219" y="3329880"/>
              <a:ext cx="142920" cy="151200"/>
            </p14:xfrm>
          </p:contentPart>
        </mc:Choice>
        <mc:Fallback xmlns="">
          <p:pic>
            <p:nvPicPr>
              <p:cNvPr id="79" name="筆跡 78">
                <a:extLst>
                  <a:ext uri="{FF2B5EF4-FFF2-40B4-BE49-F238E27FC236}">
                    <a16:creationId xmlns:a16="http://schemas.microsoft.com/office/drawing/2014/main" id="{19EE6350-D6F7-420C-85DB-A8E5A5F707E6}"/>
                  </a:ext>
                </a:extLst>
              </p:cNvPr>
              <p:cNvPicPr/>
              <p:nvPr/>
            </p:nvPicPr>
            <p:blipFill>
              <a:blip r:embed="rId130"/>
              <a:stretch>
                <a:fillRect/>
              </a:stretch>
            </p:blipFill>
            <p:spPr>
              <a:xfrm>
                <a:off x="7971219" y="3321240"/>
                <a:ext cx="16056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0" name="筆跡 79">
                <a:extLst>
                  <a:ext uri="{FF2B5EF4-FFF2-40B4-BE49-F238E27FC236}">
                    <a16:creationId xmlns:a16="http://schemas.microsoft.com/office/drawing/2014/main" id="{0155C467-4E6A-4AC5-90ED-122753F9C9D2}"/>
                  </a:ext>
                </a:extLst>
              </p14:cNvPr>
              <p14:cNvContentPartPr/>
              <p14:nvPr/>
            </p14:nvContentPartPr>
            <p14:xfrm>
              <a:off x="7972299" y="3381720"/>
              <a:ext cx="149040" cy="203400"/>
            </p14:xfrm>
          </p:contentPart>
        </mc:Choice>
        <mc:Fallback xmlns="">
          <p:pic>
            <p:nvPicPr>
              <p:cNvPr id="80" name="筆跡 79">
                <a:extLst>
                  <a:ext uri="{FF2B5EF4-FFF2-40B4-BE49-F238E27FC236}">
                    <a16:creationId xmlns:a16="http://schemas.microsoft.com/office/drawing/2014/main" id="{0155C467-4E6A-4AC5-90ED-122753F9C9D2}"/>
                  </a:ext>
                </a:extLst>
              </p:cNvPr>
              <p:cNvPicPr/>
              <p:nvPr/>
            </p:nvPicPr>
            <p:blipFill>
              <a:blip r:embed="rId132"/>
              <a:stretch>
                <a:fillRect/>
              </a:stretch>
            </p:blipFill>
            <p:spPr>
              <a:xfrm>
                <a:off x="7963659" y="3373080"/>
                <a:ext cx="16668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1" name="筆跡 80">
                <a:extLst>
                  <a:ext uri="{FF2B5EF4-FFF2-40B4-BE49-F238E27FC236}">
                    <a16:creationId xmlns:a16="http://schemas.microsoft.com/office/drawing/2014/main" id="{9D01FCD1-819E-4E97-9A82-0024BD6ED000}"/>
                  </a:ext>
                </a:extLst>
              </p14:cNvPr>
              <p14:cNvContentPartPr/>
              <p14:nvPr/>
            </p14:nvContentPartPr>
            <p14:xfrm>
              <a:off x="8011179" y="3543000"/>
              <a:ext cx="11160" cy="134280"/>
            </p14:xfrm>
          </p:contentPart>
        </mc:Choice>
        <mc:Fallback xmlns="">
          <p:pic>
            <p:nvPicPr>
              <p:cNvPr id="81" name="筆跡 80">
                <a:extLst>
                  <a:ext uri="{FF2B5EF4-FFF2-40B4-BE49-F238E27FC236}">
                    <a16:creationId xmlns:a16="http://schemas.microsoft.com/office/drawing/2014/main" id="{9D01FCD1-819E-4E97-9A82-0024BD6ED000}"/>
                  </a:ext>
                </a:extLst>
              </p:cNvPr>
              <p:cNvPicPr/>
              <p:nvPr/>
            </p:nvPicPr>
            <p:blipFill>
              <a:blip r:embed="rId134"/>
              <a:stretch>
                <a:fillRect/>
              </a:stretch>
            </p:blipFill>
            <p:spPr>
              <a:xfrm>
                <a:off x="8002539" y="3534360"/>
                <a:ext cx="2880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2" name="筆跡 81">
                <a:extLst>
                  <a:ext uri="{FF2B5EF4-FFF2-40B4-BE49-F238E27FC236}">
                    <a16:creationId xmlns:a16="http://schemas.microsoft.com/office/drawing/2014/main" id="{086467F7-4911-4A82-BE35-DAAFB491E840}"/>
                  </a:ext>
                </a:extLst>
              </p14:cNvPr>
              <p14:cNvContentPartPr/>
              <p14:nvPr/>
            </p14:nvContentPartPr>
            <p14:xfrm>
              <a:off x="8016579" y="3543000"/>
              <a:ext cx="360" cy="360"/>
            </p14:xfrm>
          </p:contentPart>
        </mc:Choice>
        <mc:Fallback xmlns="">
          <p:pic>
            <p:nvPicPr>
              <p:cNvPr id="82" name="筆跡 81">
                <a:extLst>
                  <a:ext uri="{FF2B5EF4-FFF2-40B4-BE49-F238E27FC236}">
                    <a16:creationId xmlns:a16="http://schemas.microsoft.com/office/drawing/2014/main" id="{086467F7-4911-4A82-BE35-DAAFB491E840}"/>
                  </a:ext>
                </a:extLst>
              </p:cNvPr>
              <p:cNvPicPr/>
              <p:nvPr/>
            </p:nvPicPr>
            <p:blipFill>
              <a:blip r:embed="rId15"/>
              <a:stretch>
                <a:fillRect/>
              </a:stretch>
            </p:blipFill>
            <p:spPr>
              <a:xfrm>
                <a:off x="8007939" y="35343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3" name="筆跡 82">
                <a:extLst>
                  <a:ext uri="{FF2B5EF4-FFF2-40B4-BE49-F238E27FC236}">
                    <a16:creationId xmlns:a16="http://schemas.microsoft.com/office/drawing/2014/main" id="{ABCFC761-1C79-4323-B42D-62C381BD4C1F}"/>
                  </a:ext>
                </a:extLst>
              </p14:cNvPr>
              <p14:cNvContentPartPr/>
              <p14:nvPr/>
            </p14:nvContentPartPr>
            <p14:xfrm>
              <a:off x="8016579" y="3432480"/>
              <a:ext cx="260280" cy="333720"/>
            </p14:xfrm>
          </p:contentPart>
        </mc:Choice>
        <mc:Fallback xmlns="">
          <p:pic>
            <p:nvPicPr>
              <p:cNvPr id="83" name="筆跡 82">
                <a:extLst>
                  <a:ext uri="{FF2B5EF4-FFF2-40B4-BE49-F238E27FC236}">
                    <a16:creationId xmlns:a16="http://schemas.microsoft.com/office/drawing/2014/main" id="{ABCFC761-1C79-4323-B42D-62C381BD4C1F}"/>
                  </a:ext>
                </a:extLst>
              </p:cNvPr>
              <p:cNvPicPr/>
              <p:nvPr/>
            </p:nvPicPr>
            <p:blipFill>
              <a:blip r:embed="rId137"/>
              <a:stretch>
                <a:fillRect/>
              </a:stretch>
            </p:blipFill>
            <p:spPr>
              <a:xfrm>
                <a:off x="8007939" y="3423840"/>
                <a:ext cx="27792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4" name="筆跡 83">
                <a:extLst>
                  <a:ext uri="{FF2B5EF4-FFF2-40B4-BE49-F238E27FC236}">
                    <a16:creationId xmlns:a16="http://schemas.microsoft.com/office/drawing/2014/main" id="{481123A4-71EC-4876-8AE4-E58BA2C0DCA8}"/>
                  </a:ext>
                </a:extLst>
              </p14:cNvPr>
              <p14:cNvContentPartPr/>
              <p14:nvPr/>
            </p14:nvContentPartPr>
            <p14:xfrm>
              <a:off x="8331579" y="3494040"/>
              <a:ext cx="7200" cy="145440"/>
            </p14:xfrm>
          </p:contentPart>
        </mc:Choice>
        <mc:Fallback xmlns="">
          <p:pic>
            <p:nvPicPr>
              <p:cNvPr id="84" name="筆跡 83">
                <a:extLst>
                  <a:ext uri="{FF2B5EF4-FFF2-40B4-BE49-F238E27FC236}">
                    <a16:creationId xmlns:a16="http://schemas.microsoft.com/office/drawing/2014/main" id="{481123A4-71EC-4876-8AE4-E58BA2C0DCA8}"/>
                  </a:ext>
                </a:extLst>
              </p:cNvPr>
              <p:cNvPicPr/>
              <p:nvPr/>
            </p:nvPicPr>
            <p:blipFill>
              <a:blip r:embed="rId139"/>
              <a:stretch>
                <a:fillRect/>
              </a:stretch>
            </p:blipFill>
            <p:spPr>
              <a:xfrm>
                <a:off x="8322579" y="3485400"/>
                <a:ext cx="248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5" name="筆跡 84">
                <a:extLst>
                  <a:ext uri="{FF2B5EF4-FFF2-40B4-BE49-F238E27FC236}">
                    <a16:creationId xmlns:a16="http://schemas.microsoft.com/office/drawing/2014/main" id="{DF4CD4D6-65EE-4988-8080-85A72CBC84C4}"/>
                  </a:ext>
                </a:extLst>
              </p14:cNvPr>
              <p14:cNvContentPartPr/>
              <p14:nvPr/>
            </p14:nvContentPartPr>
            <p14:xfrm>
              <a:off x="8402139" y="3412680"/>
              <a:ext cx="116640" cy="223200"/>
            </p14:xfrm>
          </p:contentPart>
        </mc:Choice>
        <mc:Fallback xmlns="">
          <p:pic>
            <p:nvPicPr>
              <p:cNvPr id="85" name="筆跡 84">
                <a:extLst>
                  <a:ext uri="{FF2B5EF4-FFF2-40B4-BE49-F238E27FC236}">
                    <a16:creationId xmlns:a16="http://schemas.microsoft.com/office/drawing/2014/main" id="{DF4CD4D6-65EE-4988-8080-85A72CBC84C4}"/>
                  </a:ext>
                </a:extLst>
              </p:cNvPr>
              <p:cNvPicPr/>
              <p:nvPr/>
            </p:nvPicPr>
            <p:blipFill>
              <a:blip r:embed="rId141"/>
              <a:stretch>
                <a:fillRect/>
              </a:stretch>
            </p:blipFill>
            <p:spPr>
              <a:xfrm>
                <a:off x="8393499" y="3403680"/>
                <a:ext cx="13428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6" name="筆跡 85">
                <a:extLst>
                  <a:ext uri="{FF2B5EF4-FFF2-40B4-BE49-F238E27FC236}">
                    <a16:creationId xmlns:a16="http://schemas.microsoft.com/office/drawing/2014/main" id="{5DD202C0-0AD4-4D62-8B0D-43BE831AD7E2}"/>
                  </a:ext>
                </a:extLst>
              </p14:cNvPr>
              <p14:cNvContentPartPr/>
              <p14:nvPr/>
            </p14:nvContentPartPr>
            <p14:xfrm>
              <a:off x="8378739" y="3519600"/>
              <a:ext cx="83880" cy="19440"/>
            </p14:xfrm>
          </p:contentPart>
        </mc:Choice>
        <mc:Fallback xmlns="">
          <p:pic>
            <p:nvPicPr>
              <p:cNvPr id="86" name="筆跡 85">
                <a:extLst>
                  <a:ext uri="{FF2B5EF4-FFF2-40B4-BE49-F238E27FC236}">
                    <a16:creationId xmlns:a16="http://schemas.microsoft.com/office/drawing/2014/main" id="{5DD202C0-0AD4-4D62-8B0D-43BE831AD7E2}"/>
                  </a:ext>
                </a:extLst>
              </p:cNvPr>
              <p:cNvPicPr/>
              <p:nvPr/>
            </p:nvPicPr>
            <p:blipFill>
              <a:blip r:embed="rId143"/>
              <a:stretch>
                <a:fillRect/>
              </a:stretch>
            </p:blipFill>
            <p:spPr>
              <a:xfrm>
                <a:off x="8370099" y="3510600"/>
                <a:ext cx="1015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7" name="筆跡 86">
                <a:extLst>
                  <a:ext uri="{FF2B5EF4-FFF2-40B4-BE49-F238E27FC236}">
                    <a16:creationId xmlns:a16="http://schemas.microsoft.com/office/drawing/2014/main" id="{8C9D8C6C-C498-46BF-87D0-C0A405CB43E0}"/>
                  </a:ext>
                </a:extLst>
              </p14:cNvPr>
              <p14:cNvContentPartPr/>
              <p14:nvPr/>
            </p14:nvContentPartPr>
            <p14:xfrm>
              <a:off x="8379459" y="3523200"/>
              <a:ext cx="360" cy="360"/>
            </p14:xfrm>
          </p:contentPart>
        </mc:Choice>
        <mc:Fallback xmlns="">
          <p:pic>
            <p:nvPicPr>
              <p:cNvPr id="87" name="筆跡 86">
                <a:extLst>
                  <a:ext uri="{FF2B5EF4-FFF2-40B4-BE49-F238E27FC236}">
                    <a16:creationId xmlns:a16="http://schemas.microsoft.com/office/drawing/2014/main" id="{8C9D8C6C-C498-46BF-87D0-C0A405CB43E0}"/>
                  </a:ext>
                </a:extLst>
              </p:cNvPr>
              <p:cNvPicPr/>
              <p:nvPr/>
            </p:nvPicPr>
            <p:blipFill>
              <a:blip r:embed="rId15"/>
              <a:stretch>
                <a:fillRect/>
              </a:stretch>
            </p:blipFill>
            <p:spPr>
              <a:xfrm>
                <a:off x="8370459" y="3514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88" name="筆跡 87">
                <a:extLst>
                  <a:ext uri="{FF2B5EF4-FFF2-40B4-BE49-F238E27FC236}">
                    <a16:creationId xmlns:a16="http://schemas.microsoft.com/office/drawing/2014/main" id="{150167C6-3CB8-4991-A8DC-C933C7356091}"/>
                  </a:ext>
                </a:extLst>
              </p14:cNvPr>
              <p14:cNvContentPartPr/>
              <p14:nvPr/>
            </p14:nvContentPartPr>
            <p14:xfrm>
              <a:off x="8374059" y="3523200"/>
              <a:ext cx="113400" cy="54720"/>
            </p14:xfrm>
          </p:contentPart>
        </mc:Choice>
        <mc:Fallback xmlns="">
          <p:pic>
            <p:nvPicPr>
              <p:cNvPr id="88" name="筆跡 87">
                <a:extLst>
                  <a:ext uri="{FF2B5EF4-FFF2-40B4-BE49-F238E27FC236}">
                    <a16:creationId xmlns:a16="http://schemas.microsoft.com/office/drawing/2014/main" id="{150167C6-3CB8-4991-A8DC-C933C7356091}"/>
                  </a:ext>
                </a:extLst>
              </p:cNvPr>
              <p:cNvPicPr/>
              <p:nvPr/>
            </p:nvPicPr>
            <p:blipFill>
              <a:blip r:embed="rId146"/>
              <a:stretch>
                <a:fillRect/>
              </a:stretch>
            </p:blipFill>
            <p:spPr>
              <a:xfrm>
                <a:off x="8365059" y="3514200"/>
                <a:ext cx="13104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89" name="筆跡 88">
                <a:extLst>
                  <a:ext uri="{FF2B5EF4-FFF2-40B4-BE49-F238E27FC236}">
                    <a16:creationId xmlns:a16="http://schemas.microsoft.com/office/drawing/2014/main" id="{201C857D-A5B0-477C-A2E4-F7D10B6E5D97}"/>
                  </a:ext>
                </a:extLst>
              </p14:cNvPr>
              <p14:cNvContentPartPr/>
              <p14:nvPr/>
            </p14:nvContentPartPr>
            <p14:xfrm>
              <a:off x="8398899" y="3492240"/>
              <a:ext cx="42840" cy="154440"/>
            </p14:xfrm>
          </p:contentPart>
        </mc:Choice>
        <mc:Fallback xmlns="">
          <p:pic>
            <p:nvPicPr>
              <p:cNvPr id="89" name="筆跡 88">
                <a:extLst>
                  <a:ext uri="{FF2B5EF4-FFF2-40B4-BE49-F238E27FC236}">
                    <a16:creationId xmlns:a16="http://schemas.microsoft.com/office/drawing/2014/main" id="{201C857D-A5B0-477C-A2E4-F7D10B6E5D97}"/>
                  </a:ext>
                </a:extLst>
              </p:cNvPr>
              <p:cNvPicPr/>
              <p:nvPr/>
            </p:nvPicPr>
            <p:blipFill>
              <a:blip r:embed="rId148"/>
              <a:stretch>
                <a:fillRect/>
              </a:stretch>
            </p:blipFill>
            <p:spPr>
              <a:xfrm>
                <a:off x="8389899" y="3483600"/>
                <a:ext cx="60480" cy="172080"/>
              </a:xfrm>
              <a:prstGeom prst="rect">
                <a:avLst/>
              </a:prstGeom>
            </p:spPr>
          </p:pic>
        </mc:Fallback>
      </mc:AlternateContent>
      <p:grpSp>
        <p:nvGrpSpPr>
          <p:cNvPr id="96" name="群組 95">
            <a:extLst>
              <a:ext uri="{FF2B5EF4-FFF2-40B4-BE49-F238E27FC236}">
                <a16:creationId xmlns:a16="http://schemas.microsoft.com/office/drawing/2014/main" id="{0672B118-2BFC-4455-97A3-4898B3167A2C}"/>
              </a:ext>
            </a:extLst>
          </p:cNvPr>
          <p:cNvGrpSpPr/>
          <p:nvPr/>
        </p:nvGrpSpPr>
        <p:grpSpPr>
          <a:xfrm>
            <a:off x="8023779" y="3780600"/>
            <a:ext cx="439200" cy="304560"/>
            <a:chOff x="8023779" y="3780600"/>
            <a:chExt cx="439200" cy="304560"/>
          </a:xfrm>
        </p:grpSpPr>
        <mc:AlternateContent xmlns:mc="http://schemas.openxmlformats.org/markup-compatibility/2006" xmlns:p14="http://schemas.microsoft.com/office/powerpoint/2010/main">
          <mc:Choice Requires="p14">
            <p:contentPart p14:bwMode="auto" r:id="rId149">
              <p14:nvContentPartPr>
                <p14:cNvPr id="90" name="筆跡 89">
                  <a:extLst>
                    <a:ext uri="{FF2B5EF4-FFF2-40B4-BE49-F238E27FC236}">
                      <a16:creationId xmlns:a16="http://schemas.microsoft.com/office/drawing/2014/main" id="{340FA49C-3450-4046-AC66-11342B0A79CE}"/>
                    </a:ext>
                  </a:extLst>
                </p14:cNvPr>
                <p14:cNvContentPartPr/>
                <p14:nvPr/>
              </p14:nvContentPartPr>
              <p14:xfrm>
                <a:off x="8023779" y="3780600"/>
                <a:ext cx="140040" cy="230760"/>
              </p14:xfrm>
            </p:contentPart>
          </mc:Choice>
          <mc:Fallback xmlns="">
            <p:pic>
              <p:nvPicPr>
                <p:cNvPr id="90" name="筆跡 89">
                  <a:extLst>
                    <a:ext uri="{FF2B5EF4-FFF2-40B4-BE49-F238E27FC236}">
                      <a16:creationId xmlns:a16="http://schemas.microsoft.com/office/drawing/2014/main" id="{340FA49C-3450-4046-AC66-11342B0A79CE}"/>
                    </a:ext>
                  </a:extLst>
                </p:cNvPr>
                <p:cNvPicPr/>
                <p:nvPr/>
              </p:nvPicPr>
              <p:blipFill>
                <a:blip r:embed="rId150"/>
                <a:stretch>
                  <a:fillRect/>
                </a:stretch>
              </p:blipFill>
              <p:spPr>
                <a:xfrm>
                  <a:off x="8014779" y="3771960"/>
                  <a:ext cx="15768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1" name="筆跡 90">
                  <a:extLst>
                    <a:ext uri="{FF2B5EF4-FFF2-40B4-BE49-F238E27FC236}">
                      <a16:creationId xmlns:a16="http://schemas.microsoft.com/office/drawing/2014/main" id="{28C2C6BE-ABEC-44A3-969C-5B3E1C52BCFA}"/>
                    </a:ext>
                  </a:extLst>
                </p14:cNvPr>
                <p14:cNvContentPartPr/>
                <p14:nvPr/>
              </p14:nvContentPartPr>
              <p14:xfrm>
                <a:off x="8167779" y="3914520"/>
                <a:ext cx="84960" cy="117000"/>
              </p14:xfrm>
            </p:contentPart>
          </mc:Choice>
          <mc:Fallback xmlns="">
            <p:pic>
              <p:nvPicPr>
                <p:cNvPr id="91" name="筆跡 90">
                  <a:extLst>
                    <a:ext uri="{FF2B5EF4-FFF2-40B4-BE49-F238E27FC236}">
                      <a16:creationId xmlns:a16="http://schemas.microsoft.com/office/drawing/2014/main" id="{28C2C6BE-ABEC-44A3-969C-5B3E1C52BCFA}"/>
                    </a:ext>
                  </a:extLst>
                </p:cNvPr>
                <p:cNvPicPr/>
                <p:nvPr/>
              </p:nvPicPr>
              <p:blipFill>
                <a:blip r:embed="rId152"/>
                <a:stretch>
                  <a:fillRect/>
                </a:stretch>
              </p:blipFill>
              <p:spPr>
                <a:xfrm>
                  <a:off x="8158779" y="3905520"/>
                  <a:ext cx="1026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4" name="筆跡 93">
                  <a:extLst>
                    <a:ext uri="{FF2B5EF4-FFF2-40B4-BE49-F238E27FC236}">
                      <a16:creationId xmlns:a16="http://schemas.microsoft.com/office/drawing/2014/main" id="{682EFF4F-889A-431B-BA04-3805696C1D2D}"/>
                    </a:ext>
                  </a:extLst>
                </p14:cNvPr>
                <p14:cNvContentPartPr/>
                <p14:nvPr/>
              </p14:nvContentPartPr>
              <p14:xfrm>
                <a:off x="8293779" y="3930720"/>
                <a:ext cx="107280" cy="109440"/>
              </p14:xfrm>
            </p:contentPart>
          </mc:Choice>
          <mc:Fallback xmlns="">
            <p:pic>
              <p:nvPicPr>
                <p:cNvPr id="94" name="筆跡 93">
                  <a:extLst>
                    <a:ext uri="{FF2B5EF4-FFF2-40B4-BE49-F238E27FC236}">
                      <a16:creationId xmlns:a16="http://schemas.microsoft.com/office/drawing/2014/main" id="{682EFF4F-889A-431B-BA04-3805696C1D2D}"/>
                    </a:ext>
                  </a:extLst>
                </p:cNvPr>
                <p:cNvPicPr/>
                <p:nvPr/>
              </p:nvPicPr>
              <p:blipFill>
                <a:blip r:embed="rId154"/>
                <a:stretch>
                  <a:fillRect/>
                </a:stretch>
              </p:blipFill>
              <p:spPr>
                <a:xfrm>
                  <a:off x="8284779" y="3921720"/>
                  <a:ext cx="1249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5" name="筆跡 94">
                  <a:extLst>
                    <a:ext uri="{FF2B5EF4-FFF2-40B4-BE49-F238E27FC236}">
                      <a16:creationId xmlns:a16="http://schemas.microsoft.com/office/drawing/2014/main" id="{6B697E2D-AA97-4C99-80CF-95D82F545C90}"/>
                    </a:ext>
                  </a:extLst>
                </p14:cNvPr>
                <p14:cNvContentPartPr/>
                <p14:nvPr/>
              </p14:nvContentPartPr>
              <p14:xfrm>
                <a:off x="8414739" y="4034040"/>
                <a:ext cx="48240" cy="51120"/>
              </p14:xfrm>
            </p:contentPart>
          </mc:Choice>
          <mc:Fallback xmlns="">
            <p:pic>
              <p:nvPicPr>
                <p:cNvPr id="95" name="筆跡 94">
                  <a:extLst>
                    <a:ext uri="{FF2B5EF4-FFF2-40B4-BE49-F238E27FC236}">
                      <a16:creationId xmlns:a16="http://schemas.microsoft.com/office/drawing/2014/main" id="{6B697E2D-AA97-4C99-80CF-95D82F545C90}"/>
                    </a:ext>
                  </a:extLst>
                </p:cNvPr>
                <p:cNvPicPr/>
                <p:nvPr/>
              </p:nvPicPr>
              <p:blipFill>
                <a:blip r:embed="rId156"/>
                <a:stretch>
                  <a:fillRect/>
                </a:stretch>
              </p:blipFill>
              <p:spPr>
                <a:xfrm>
                  <a:off x="8405739" y="4025040"/>
                  <a:ext cx="65880" cy="68760"/>
                </a:xfrm>
                <a:prstGeom prst="rect">
                  <a:avLst/>
                </a:prstGeom>
              </p:spPr>
            </p:pic>
          </mc:Fallback>
        </mc:AlternateContent>
      </p:grpSp>
      <p:grpSp>
        <p:nvGrpSpPr>
          <p:cNvPr id="102" name="群組 101">
            <a:extLst>
              <a:ext uri="{FF2B5EF4-FFF2-40B4-BE49-F238E27FC236}">
                <a16:creationId xmlns:a16="http://schemas.microsoft.com/office/drawing/2014/main" id="{892FC418-B7C7-4D5C-A156-0200D2B59629}"/>
              </a:ext>
            </a:extLst>
          </p:cNvPr>
          <p:cNvGrpSpPr/>
          <p:nvPr/>
        </p:nvGrpSpPr>
        <p:grpSpPr>
          <a:xfrm>
            <a:off x="8027379" y="4174080"/>
            <a:ext cx="543240" cy="200880"/>
            <a:chOff x="8027379" y="4174080"/>
            <a:chExt cx="543240" cy="200880"/>
          </a:xfrm>
        </p:grpSpPr>
        <mc:AlternateContent xmlns:mc="http://schemas.openxmlformats.org/markup-compatibility/2006" xmlns:p14="http://schemas.microsoft.com/office/powerpoint/2010/main">
          <mc:Choice Requires="p14">
            <p:contentPart p14:bwMode="auto" r:id="rId157">
              <p14:nvContentPartPr>
                <p14:cNvPr id="97" name="筆跡 96">
                  <a:extLst>
                    <a:ext uri="{FF2B5EF4-FFF2-40B4-BE49-F238E27FC236}">
                      <a16:creationId xmlns:a16="http://schemas.microsoft.com/office/drawing/2014/main" id="{8515C5DA-A2F4-4AE8-A8A5-299B761CF463}"/>
                    </a:ext>
                  </a:extLst>
                </p14:cNvPr>
                <p14:cNvContentPartPr/>
                <p14:nvPr/>
              </p14:nvContentPartPr>
              <p14:xfrm>
                <a:off x="8027379" y="4243920"/>
                <a:ext cx="85680" cy="123840"/>
              </p14:xfrm>
            </p:contentPart>
          </mc:Choice>
          <mc:Fallback xmlns="">
            <p:pic>
              <p:nvPicPr>
                <p:cNvPr id="97" name="筆跡 96">
                  <a:extLst>
                    <a:ext uri="{FF2B5EF4-FFF2-40B4-BE49-F238E27FC236}">
                      <a16:creationId xmlns:a16="http://schemas.microsoft.com/office/drawing/2014/main" id="{8515C5DA-A2F4-4AE8-A8A5-299B761CF463}"/>
                    </a:ext>
                  </a:extLst>
                </p:cNvPr>
                <p:cNvPicPr/>
                <p:nvPr/>
              </p:nvPicPr>
              <p:blipFill>
                <a:blip r:embed="rId158"/>
                <a:stretch>
                  <a:fillRect/>
                </a:stretch>
              </p:blipFill>
              <p:spPr>
                <a:xfrm>
                  <a:off x="8018379" y="4234920"/>
                  <a:ext cx="1033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98" name="筆跡 97">
                  <a:extLst>
                    <a:ext uri="{FF2B5EF4-FFF2-40B4-BE49-F238E27FC236}">
                      <a16:creationId xmlns:a16="http://schemas.microsoft.com/office/drawing/2014/main" id="{0D978857-5897-4D8E-8C62-5A2B43C1E916}"/>
                    </a:ext>
                  </a:extLst>
                </p14:cNvPr>
                <p14:cNvContentPartPr/>
                <p14:nvPr/>
              </p14:nvContentPartPr>
              <p14:xfrm>
                <a:off x="8151219" y="4259040"/>
                <a:ext cx="110160" cy="91080"/>
              </p14:xfrm>
            </p:contentPart>
          </mc:Choice>
          <mc:Fallback xmlns="">
            <p:pic>
              <p:nvPicPr>
                <p:cNvPr id="98" name="筆跡 97">
                  <a:extLst>
                    <a:ext uri="{FF2B5EF4-FFF2-40B4-BE49-F238E27FC236}">
                      <a16:creationId xmlns:a16="http://schemas.microsoft.com/office/drawing/2014/main" id="{0D978857-5897-4D8E-8C62-5A2B43C1E916}"/>
                    </a:ext>
                  </a:extLst>
                </p:cNvPr>
                <p:cNvPicPr/>
                <p:nvPr/>
              </p:nvPicPr>
              <p:blipFill>
                <a:blip r:embed="rId160"/>
                <a:stretch>
                  <a:fillRect/>
                </a:stretch>
              </p:blipFill>
              <p:spPr>
                <a:xfrm>
                  <a:off x="8142219" y="4250400"/>
                  <a:ext cx="12780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99" name="筆跡 98">
                  <a:extLst>
                    <a:ext uri="{FF2B5EF4-FFF2-40B4-BE49-F238E27FC236}">
                      <a16:creationId xmlns:a16="http://schemas.microsoft.com/office/drawing/2014/main" id="{18816620-24EB-4B6D-9C93-12DEC78390E7}"/>
                    </a:ext>
                  </a:extLst>
                </p14:cNvPr>
                <p14:cNvContentPartPr/>
                <p14:nvPr/>
              </p14:nvContentPartPr>
              <p14:xfrm>
                <a:off x="8232579" y="4272360"/>
                <a:ext cx="99360" cy="95040"/>
              </p14:xfrm>
            </p:contentPart>
          </mc:Choice>
          <mc:Fallback xmlns="">
            <p:pic>
              <p:nvPicPr>
                <p:cNvPr id="99" name="筆跡 98">
                  <a:extLst>
                    <a:ext uri="{FF2B5EF4-FFF2-40B4-BE49-F238E27FC236}">
                      <a16:creationId xmlns:a16="http://schemas.microsoft.com/office/drawing/2014/main" id="{18816620-24EB-4B6D-9C93-12DEC78390E7}"/>
                    </a:ext>
                  </a:extLst>
                </p:cNvPr>
                <p:cNvPicPr/>
                <p:nvPr/>
              </p:nvPicPr>
              <p:blipFill>
                <a:blip r:embed="rId162"/>
                <a:stretch>
                  <a:fillRect/>
                </a:stretch>
              </p:blipFill>
              <p:spPr>
                <a:xfrm>
                  <a:off x="8223579" y="4263720"/>
                  <a:ext cx="1170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00" name="筆跡 99">
                  <a:extLst>
                    <a:ext uri="{FF2B5EF4-FFF2-40B4-BE49-F238E27FC236}">
                      <a16:creationId xmlns:a16="http://schemas.microsoft.com/office/drawing/2014/main" id="{C5C8B843-D92D-43A9-BBE9-FD3B14858AB8}"/>
                    </a:ext>
                  </a:extLst>
                </p14:cNvPr>
                <p14:cNvContentPartPr/>
                <p14:nvPr/>
              </p14:nvContentPartPr>
              <p14:xfrm>
                <a:off x="8372259" y="4174080"/>
                <a:ext cx="35640" cy="200880"/>
              </p14:xfrm>
            </p:contentPart>
          </mc:Choice>
          <mc:Fallback xmlns="">
            <p:pic>
              <p:nvPicPr>
                <p:cNvPr id="100" name="筆跡 99">
                  <a:extLst>
                    <a:ext uri="{FF2B5EF4-FFF2-40B4-BE49-F238E27FC236}">
                      <a16:creationId xmlns:a16="http://schemas.microsoft.com/office/drawing/2014/main" id="{C5C8B843-D92D-43A9-BBE9-FD3B14858AB8}"/>
                    </a:ext>
                  </a:extLst>
                </p:cNvPr>
                <p:cNvPicPr/>
                <p:nvPr/>
              </p:nvPicPr>
              <p:blipFill>
                <a:blip r:embed="rId164"/>
                <a:stretch>
                  <a:fillRect/>
                </a:stretch>
              </p:blipFill>
              <p:spPr>
                <a:xfrm>
                  <a:off x="8363259" y="4165080"/>
                  <a:ext cx="5328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1" name="筆跡 100">
                  <a:extLst>
                    <a:ext uri="{FF2B5EF4-FFF2-40B4-BE49-F238E27FC236}">
                      <a16:creationId xmlns:a16="http://schemas.microsoft.com/office/drawing/2014/main" id="{E5579E07-80E7-42F9-A2E1-46110B8AE39B}"/>
                    </a:ext>
                  </a:extLst>
                </p14:cNvPr>
                <p14:cNvContentPartPr/>
                <p14:nvPr/>
              </p14:nvContentPartPr>
              <p14:xfrm>
                <a:off x="8426979" y="4254720"/>
                <a:ext cx="143640" cy="117360"/>
              </p14:xfrm>
            </p:contentPart>
          </mc:Choice>
          <mc:Fallback xmlns="">
            <p:pic>
              <p:nvPicPr>
                <p:cNvPr id="101" name="筆跡 100">
                  <a:extLst>
                    <a:ext uri="{FF2B5EF4-FFF2-40B4-BE49-F238E27FC236}">
                      <a16:creationId xmlns:a16="http://schemas.microsoft.com/office/drawing/2014/main" id="{E5579E07-80E7-42F9-A2E1-46110B8AE39B}"/>
                    </a:ext>
                  </a:extLst>
                </p:cNvPr>
                <p:cNvPicPr/>
                <p:nvPr/>
              </p:nvPicPr>
              <p:blipFill>
                <a:blip r:embed="rId166"/>
                <a:stretch>
                  <a:fillRect/>
                </a:stretch>
              </p:blipFill>
              <p:spPr>
                <a:xfrm>
                  <a:off x="8418339" y="4245720"/>
                  <a:ext cx="161280" cy="135000"/>
                </a:xfrm>
                <a:prstGeom prst="rect">
                  <a:avLst/>
                </a:prstGeom>
              </p:spPr>
            </p:pic>
          </mc:Fallback>
        </mc:AlternateContent>
      </p:grpSp>
      <p:grpSp>
        <p:nvGrpSpPr>
          <p:cNvPr id="106" name="群組 105">
            <a:extLst>
              <a:ext uri="{FF2B5EF4-FFF2-40B4-BE49-F238E27FC236}">
                <a16:creationId xmlns:a16="http://schemas.microsoft.com/office/drawing/2014/main" id="{17393BD4-706E-4BB3-9A38-38D4EA81D173}"/>
              </a:ext>
            </a:extLst>
          </p:cNvPr>
          <p:cNvGrpSpPr/>
          <p:nvPr/>
        </p:nvGrpSpPr>
        <p:grpSpPr>
          <a:xfrm>
            <a:off x="8547219" y="4360200"/>
            <a:ext cx="225000" cy="127080"/>
            <a:chOff x="8547219" y="4360200"/>
            <a:chExt cx="225000" cy="127080"/>
          </a:xfrm>
        </p:grpSpPr>
        <mc:AlternateContent xmlns:mc="http://schemas.openxmlformats.org/markup-compatibility/2006" xmlns:p14="http://schemas.microsoft.com/office/powerpoint/2010/main">
          <mc:Choice Requires="p14">
            <p:contentPart p14:bwMode="auto" r:id="rId167">
              <p14:nvContentPartPr>
                <p14:cNvPr id="103" name="筆跡 102">
                  <a:extLst>
                    <a:ext uri="{FF2B5EF4-FFF2-40B4-BE49-F238E27FC236}">
                      <a16:creationId xmlns:a16="http://schemas.microsoft.com/office/drawing/2014/main" id="{1E71FF1C-BE8F-42FB-9F7A-09EE971B3CBC}"/>
                    </a:ext>
                  </a:extLst>
                </p14:cNvPr>
                <p14:cNvContentPartPr/>
                <p14:nvPr/>
              </p14:nvContentPartPr>
              <p14:xfrm>
                <a:off x="8547219" y="4410960"/>
                <a:ext cx="53280" cy="76320"/>
              </p14:xfrm>
            </p:contentPart>
          </mc:Choice>
          <mc:Fallback xmlns="">
            <p:pic>
              <p:nvPicPr>
                <p:cNvPr id="103" name="筆跡 102">
                  <a:extLst>
                    <a:ext uri="{FF2B5EF4-FFF2-40B4-BE49-F238E27FC236}">
                      <a16:creationId xmlns:a16="http://schemas.microsoft.com/office/drawing/2014/main" id="{1E71FF1C-BE8F-42FB-9F7A-09EE971B3CBC}"/>
                    </a:ext>
                  </a:extLst>
                </p:cNvPr>
                <p:cNvPicPr/>
                <p:nvPr/>
              </p:nvPicPr>
              <p:blipFill>
                <a:blip r:embed="rId168"/>
                <a:stretch>
                  <a:fillRect/>
                </a:stretch>
              </p:blipFill>
              <p:spPr>
                <a:xfrm>
                  <a:off x="8538579" y="4401960"/>
                  <a:ext cx="70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04" name="筆跡 103">
                  <a:extLst>
                    <a:ext uri="{FF2B5EF4-FFF2-40B4-BE49-F238E27FC236}">
                      <a16:creationId xmlns:a16="http://schemas.microsoft.com/office/drawing/2014/main" id="{17845B50-BC1C-489B-B325-D15C2FE28BFE}"/>
                    </a:ext>
                  </a:extLst>
                </p14:cNvPr>
                <p14:cNvContentPartPr/>
                <p14:nvPr/>
              </p14:nvContentPartPr>
              <p14:xfrm>
                <a:off x="8694099" y="4360200"/>
                <a:ext cx="19800" cy="360"/>
              </p14:xfrm>
            </p:contentPart>
          </mc:Choice>
          <mc:Fallback xmlns="">
            <p:pic>
              <p:nvPicPr>
                <p:cNvPr id="104" name="筆跡 103">
                  <a:extLst>
                    <a:ext uri="{FF2B5EF4-FFF2-40B4-BE49-F238E27FC236}">
                      <a16:creationId xmlns:a16="http://schemas.microsoft.com/office/drawing/2014/main" id="{17845B50-BC1C-489B-B325-D15C2FE28BFE}"/>
                    </a:ext>
                  </a:extLst>
                </p:cNvPr>
                <p:cNvPicPr/>
                <p:nvPr/>
              </p:nvPicPr>
              <p:blipFill>
                <a:blip r:embed="rId170"/>
                <a:stretch>
                  <a:fillRect/>
                </a:stretch>
              </p:blipFill>
              <p:spPr>
                <a:xfrm>
                  <a:off x="8685459" y="4351200"/>
                  <a:ext cx="37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05" name="筆跡 104">
                  <a:extLst>
                    <a:ext uri="{FF2B5EF4-FFF2-40B4-BE49-F238E27FC236}">
                      <a16:creationId xmlns:a16="http://schemas.microsoft.com/office/drawing/2014/main" id="{A516BE64-6E02-4D97-95AD-67D3B296EBD6}"/>
                    </a:ext>
                  </a:extLst>
                </p14:cNvPr>
                <p14:cNvContentPartPr/>
                <p14:nvPr/>
              </p14:nvContentPartPr>
              <p14:xfrm>
                <a:off x="8694099" y="4360200"/>
                <a:ext cx="78120" cy="16560"/>
              </p14:xfrm>
            </p:contentPart>
          </mc:Choice>
          <mc:Fallback xmlns="">
            <p:pic>
              <p:nvPicPr>
                <p:cNvPr id="105" name="筆跡 104">
                  <a:extLst>
                    <a:ext uri="{FF2B5EF4-FFF2-40B4-BE49-F238E27FC236}">
                      <a16:creationId xmlns:a16="http://schemas.microsoft.com/office/drawing/2014/main" id="{A516BE64-6E02-4D97-95AD-67D3B296EBD6}"/>
                    </a:ext>
                  </a:extLst>
                </p:cNvPr>
                <p:cNvPicPr/>
                <p:nvPr/>
              </p:nvPicPr>
              <p:blipFill>
                <a:blip r:embed="rId172"/>
                <a:stretch>
                  <a:fillRect/>
                </a:stretch>
              </p:blipFill>
              <p:spPr>
                <a:xfrm>
                  <a:off x="8685459" y="4351200"/>
                  <a:ext cx="95760" cy="34200"/>
                </a:xfrm>
                <a:prstGeom prst="rect">
                  <a:avLst/>
                </a:prstGeom>
              </p:spPr>
            </p:pic>
          </mc:Fallback>
        </mc:AlternateContent>
      </p:grpSp>
    </p:spTree>
    <p:extLst>
      <p:ext uri="{BB962C8B-B14F-4D97-AF65-F5344CB8AC3E}">
        <p14:creationId xmlns:p14="http://schemas.microsoft.com/office/powerpoint/2010/main" val="8646126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指數分布</a:t>
            </a:r>
          </a:p>
        </p:txBody>
      </p:sp>
      <p:pic>
        <p:nvPicPr>
          <p:cNvPr id="7" name="Picture 2"/>
          <p:cNvPicPr>
            <a:picLocks noGrp="1" noChangeAspect="1" noChangeArrowheads="1"/>
          </p:cNvPicPr>
          <p:nvPr>
            <p:ph idx="1"/>
          </p:nvPr>
        </p:nvPicPr>
        <p:blipFill>
          <a:blip r:embed="rId2" cstate="print"/>
          <a:srcRect/>
          <a:stretch>
            <a:fillRect/>
          </a:stretch>
        </p:blipFill>
        <p:spPr bwMode="auto">
          <a:xfrm>
            <a:off x="509261" y="2852936"/>
            <a:ext cx="8311211" cy="2880320"/>
          </a:xfrm>
          <a:prstGeom prst="rect">
            <a:avLst/>
          </a:prstGeom>
          <a:noFill/>
          <a:ln w="9525">
            <a:noFill/>
            <a:miter lim="800000"/>
            <a:headEnd/>
            <a:tailEnd/>
          </a:ln>
          <a:effectLst/>
        </p:spPr>
      </p:pic>
      <p:sp>
        <p:nvSpPr>
          <p:cNvPr id="3" name="投影片編號版面配置區 2">
            <a:extLst>
              <a:ext uri="{FF2B5EF4-FFF2-40B4-BE49-F238E27FC236}">
                <a16:creationId xmlns:a16="http://schemas.microsoft.com/office/drawing/2014/main" id="{77F8C0B7-BF50-4D06-B79E-F6146EDCECC5}"/>
              </a:ext>
            </a:extLst>
          </p:cNvPr>
          <p:cNvSpPr>
            <a:spLocks noGrp="1"/>
          </p:cNvSpPr>
          <p:nvPr>
            <p:ph type="sldNum" sz="quarter" idx="12"/>
          </p:nvPr>
        </p:nvSpPr>
        <p:spPr/>
        <p:txBody>
          <a:bodyPr/>
          <a:lstStyle/>
          <a:p>
            <a:fld id="{8632C2C5-20A0-4062-ADB6-29D76B962CAE}" type="slidenum">
              <a:rPr lang="zh-TW" altLang="en-US" smtClean="0"/>
              <a:pPr/>
              <a:t>63</a:t>
            </a:fld>
            <a:endParaRPr lang="zh-TW" altLang="en-US"/>
          </a:p>
        </p:txBody>
      </p:sp>
      <p:grpSp>
        <p:nvGrpSpPr>
          <p:cNvPr id="26" name="群組 25">
            <a:extLst>
              <a:ext uri="{FF2B5EF4-FFF2-40B4-BE49-F238E27FC236}">
                <a16:creationId xmlns:a16="http://schemas.microsoft.com/office/drawing/2014/main" id="{4701516F-210B-4995-9101-1123EAD6A921}"/>
              </a:ext>
            </a:extLst>
          </p:cNvPr>
          <p:cNvGrpSpPr/>
          <p:nvPr/>
        </p:nvGrpSpPr>
        <p:grpSpPr>
          <a:xfrm>
            <a:off x="1051405" y="1486928"/>
            <a:ext cx="2308680" cy="729360"/>
            <a:chOff x="1051405" y="1486928"/>
            <a:chExt cx="2308680" cy="729360"/>
          </a:xfrm>
        </p:grpSpPr>
        <mc:AlternateContent xmlns:mc="http://schemas.openxmlformats.org/markup-compatibility/2006" xmlns:p14="http://schemas.microsoft.com/office/powerpoint/2010/main">
          <mc:Choice Requires="p14">
            <p:contentPart p14:bwMode="auto" r:id="rId3">
              <p14:nvContentPartPr>
                <p14:cNvPr id="5" name="筆跡 4">
                  <a:extLst>
                    <a:ext uri="{FF2B5EF4-FFF2-40B4-BE49-F238E27FC236}">
                      <a16:creationId xmlns:a16="http://schemas.microsoft.com/office/drawing/2014/main" id="{A01DAA50-86AC-4975-BA4D-B15568F7416A}"/>
                    </a:ext>
                  </a:extLst>
                </p14:cNvPr>
                <p14:cNvContentPartPr/>
                <p14:nvPr/>
              </p14:nvContentPartPr>
              <p14:xfrm>
                <a:off x="1051405" y="1486928"/>
                <a:ext cx="383760" cy="577800"/>
              </p14:xfrm>
            </p:contentPart>
          </mc:Choice>
          <mc:Fallback xmlns="">
            <p:pic>
              <p:nvPicPr>
                <p:cNvPr id="5" name="筆跡 4">
                  <a:extLst>
                    <a:ext uri="{FF2B5EF4-FFF2-40B4-BE49-F238E27FC236}">
                      <a16:creationId xmlns:a16="http://schemas.microsoft.com/office/drawing/2014/main" id="{A01DAA50-86AC-4975-BA4D-B15568F7416A}"/>
                    </a:ext>
                  </a:extLst>
                </p:cNvPr>
                <p:cNvPicPr/>
                <p:nvPr/>
              </p:nvPicPr>
              <p:blipFill>
                <a:blip r:embed="rId4"/>
                <a:stretch>
                  <a:fillRect/>
                </a:stretch>
              </p:blipFill>
              <p:spPr>
                <a:xfrm>
                  <a:off x="1042405" y="1477928"/>
                  <a:ext cx="401400" cy="595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筆跡 5">
                  <a:extLst>
                    <a:ext uri="{FF2B5EF4-FFF2-40B4-BE49-F238E27FC236}">
                      <a16:creationId xmlns:a16="http://schemas.microsoft.com/office/drawing/2014/main" id="{26DA9C5D-C29B-49FA-81A9-D73DF8834F7B}"/>
                    </a:ext>
                  </a:extLst>
                </p14:cNvPr>
                <p14:cNvContentPartPr/>
                <p14:nvPr/>
              </p14:nvContentPartPr>
              <p14:xfrm>
                <a:off x="1191805" y="1829648"/>
                <a:ext cx="269280" cy="79200"/>
              </p14:xfrm>
            </p:contentPart>
          </mc:Choice>
          <mc:Fallback xmlns="">
            <p:pic>
              <p:nvPicPr>
                <p:cNvPr id="6" name="筆跡 5">
                  <a:extLst>
                    <a:ext uri="{FF2B5EF4-FFF2-40B4-BE49-F238E27FC236}">
                      <a16:creationId xmlns:a16="http://schemas.microsoft.com/office/drawing/2014/main" id="{26DA9C5D-C29B-49FA-81A9-D73DF8834F7B}"/>
                    </a:ext>
                  </a:extLst>
                </p:cNvPr>
                <p:cNvPicPr/>
                <p:nvPr/>
              </p:nvPicPr>
              <p:blipFill>
                <a:blip r:embed="rId6"/>
                <a:stretch>
                  <a:fillRect/>
                </a:stretch>
              </p:blipFill>
              <p:spPr>
                <a:xfrm>
                  <a:off x="1182805" y="1820648"/>
                  <a:ext cx="28692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筆跡 7">
                  <a:extLst>
                    <a:ext uri="{FF2B5EF4-FFF2-40B4-BE49-F238E27FC236}">
                      <a16:creationId xmlns:a16="http://schemas.microsoft.com/office/drawing/2014/main" id="{8940F3DE-5663-4F16-84F5-5B0F6175B15A}"/>
                    </a:ext>
                  </a:extLst>
                </p14:cNvPr>
                <p14:cNvContentPartPr/>
                <p14:nvPr/>
              </p14:nvContentPartPr>
              <p14:xfrm>
                <a:off x="1346965" y="1873928"/>
                <a:ext cx="46080" cy="342360"/>
              </p14:xfrm>
            </p:contentPart>
          </mc:Choice>
          <mc:Fallback xmlns="">
            <p:pic>
              <p:nvPicPr>
                <p:cNvPr id="8" name="筆跡 7">
                  <a:extLst>
                    <a:ext uri="{FF2B5EF4-FFF2-40B4-BE49-F238E27FC236}">
                      <a16:creationId xmlns:a16="http://schemas.microsoft.com/office/drawing/2014/main" id="{8940F3DE-5663-4F16-84F5-5B0F6175B15A}"/>
                    </a:ext>
                  </a:extLst>
                </p:cNvPr>
                <p:cNvPicPr/>
                <p:nvPr/>
              </p:nvPicPr>
              <p:blipFill>
                <a:blip r:embed="rId8"/>
                <a:stretch>
                  <a:fillRect/>
                </a:stretch>
              </p:blipFill>
              <p:spPr>
                <a:xfrm>
                  <a:off x="1337965" y="1865288"/>
                  <a:ext cx="637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筆跡 8">
                  <a:extLst>
                    <a:ext uri="{FF2B5EF4-FFF2-40B4-BE49-F238E27FC236}">
                      <a16:creationId xmlns:a16="http://schemas.microsoft.com/office/drawing/2014/main" id="{CDDD7804-4662-446D-8A34-EA702EB98418}"/>
                    </a:ext>
                  </a:extLst>
                </p14:cNvPr>
                <p14:cNvContentPartPr/>
                <p14:nvPr/>
              </p14:nvContentPartPr>
              <p14:xfrm>
                <a:off x="1449565" y="1867808"/>
                <a:ext cx="144360" cy="245880"/>
              </p14:xfrm>
            </p:contentPart>
          </mc:Choice>
          <mc:Fallback xmlns="">
            <p:pic>
              <p:nvPicPr>
                <p:cNvPr id="9" name="筆跡 8">
                  <a:extLst>
                    <a:ext uri="{FF2B5EF4-FFF2-40B4-BE49-F238E27FC236}">
                      <a16:creationId xmlns:a16="http://schemas.microsoft.com/office/drawing/2014/main" id="{CDDD7804-4662-446D-8A34-EA702EB98418}"/>
                    </a:ext>
                  </a:extLst>
                </p:cNvPr>
                <p:cNvPicPr/>
                <p:nvPr/>
              </p:nvPicPr>
              <p:blipFill>
                <a:blip r:embed="rId10"/>
                <a:stretch>
                  <a:fillRect/>
                </a:stretch>
              </p:blipFill>
              <p:spPr>
                <a:xfrm>
                  <a:off x="1440925" y="1859168"/>
                  <a:ext cx="16200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筆跡 9">
                  <a:extLst>
                    <a:ext uri="{FF2B5EF4-FFF2-40B4-BE49-F238E27FC236}">
                      <a16:creationId xmlns:a16="http://schemas.microsoft.com/office/drawing/2014/main" id="{3FA14D79-3F8C-4674-93D2-F4D9AE42BE3B}"/>
                    </a:ext>
                  </a:extLst>
                </p14:cNvPr>
                <p14:cNvContentPartPr/>
                <p14:nvPr/>
              </p14:nvContentPartPr>
              <p14:xfrm>
                <a:off x="1691845" y="1864568"/>
                <a:ext cx="173880" cy="220320"/>
              </p14:xfrm>
            </p:contentPart>
          </mc:Choice>
          <mc:Fallback xmlns="">
            <p:pic>
              <p:nvPicPr>
                <p:cNvPr id="10" name="筆跡 9">
                  <a:extLst>
                    <a:ext uri="{FF2B5EF4-FFF2-40B4-BE49-F238E27FC236}">
                      <a16:creationId xmlns:a16="http://schemas.microsoft.com/office/drawing/2014/main" id="{3FA14D79-3F8C-4674-93D2-F4D9AE42BE3B}"/>
                    </a:ext>
                  </a:extLst>
                </p:cNvPr>
                <p:cNvPicPr/>
                <p:nvPr/>
              </p:nvPicPr>
              <p:blipFill>
                <a:blip r:embed="rId12"/>
                <a:stretch>
                  <a:fillRect/>
                </a:stretch>
              </p:blipFill>
              <p:spPr>
                <a:xfrm>
                  <a:off x="1683205" y="1855928"/>
                  <a:ext cx="1915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筆跡 10">
                  <a:extLst>
                    <a:ext uri="{FF2B5EF4-FFF2-40B4-BE49-F238E27FC236}">
                      <a16:creationId xmlns:a16="http://schemas.microsoft.com/office/drawing/2014/main" id="{7852BAA9-A8E9-4607-B7F3-081DAD57491B}"/>
                    </a:ext>
                  </a:extLst>
                </p14:cNvPr>
                <p14:cNvContentPartPr/>
                <p14:nvPr/>
              </p14:nvContentPartPr>
              <p14:xfrm>
                <a:off x="1922605" y="1881128"/>
                <a:ext cx="224280" cy="208440"/>
              </p14:xfrm>
            </p:contentPart>
          </mc:Choice>
          <mc:Fallback xmlns="">
            <p:pic>
              <p:nvPicPr>
                <p:cNvPr id="11" name="筆跡 10">
                  <a:extLst>
                    <a:ext uri="{FF2B5EF4-FFF2-40B4-BE49-F238E27FC236}">
                      <a16:creationId xmlns:a16="http://schemas.microsoft.com/office/drawing/2014/main" id="{7852BAA9-A8E9-4607-B7F3-081DAD57491B}"/>
                    </a:ext>
                  </a:extLst>
                </p:cNvPr>
                <p:cNvPicPr/>
                <p:nvPr/>
              </p:nvPicPr>
              <p:blipFill>
                <a:blip r:embed="rId14"/>
                <a:stretch>
                  <a:fillRect/>
                </a:stretch>
              </p:blipFill>
              <p:spPr>
                <a:xfrm>
                  <a:off x="1913965" y="1872128"/>
                  <a:ext cx="24192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筆跡 11">
                  <a:extLst>
                    <a:ext uri="{FF2B5EF4-FFF2-40B4-BE49-F238E27FC236}">
                      <a16:creationId xmlns:a16="http://schemas.microsoft.com/office/drawing/2014/main" id="{D9242C32-A8F7-4ADD-97FF-948DB723E104}"/>
                    </a:ext>
                  </a:extLst>
                </p14:cNvPr>
                <p14:cNvContentPartPr/>
                <p14:nvPr/>
              </p14:nvContentPartPr>
              <p14:xfrm>
                <a:off x="2162725" y="1892648"/>
                <a:ext cx="196920" cy="195120"/>
              </p14:xfrm>
            </p:contentPart>
          </mc:Choice>
          <mc:Fallback xmlns="">
            <p:pic>
              <p:nvPicPr>
                <p:cNvPr id="12" name="筆跡 11">
                  <a:extLst>
                    <a:ext uri="{FF2B5EF4-FFF2-40B4-BE49-F238E27FC236}">
                      <a16:creationId xmlns:a16="http://schemas.microsoft.com/office/drawing/2014/main" id="{D9242C32-A8F7-4ADD-97FF-948DB723E104}"/>
                    </a:ext>
                  </a:extLst>
                </p:cNvPr>
                <p:cNvPicPr/>
                <p:nvPr/>
              </p:nvPicPr>
              <p:blipFill>
                <a:blip r:embed="rId16"/>
                <a:stretch>
                  <a:fillRect/>
                </a:stretch>
              </p:blipFill>
              <p:spPr>
                <a:xfrm>
                  <a:off x="2153725" y="1883648"/>
                  <a:ext cx="2145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筆跡 13">
                  <a:extLst>
                    <a:ext uri="{FF2B5EF4-FFF2-40B4-BE49-F238E27FC236}">
                      <a16:creationId xmlns:a16="http://schemas.microsoft.com/office/drawing/2014/main" id="{10021A0F-7E3D-4C07-A562-C4DEE720C1D3}"/>
                    </a:ext>
                  </a:extLst>
                </p14:cNvPr>
                <p14:cNvContentPartPr/>
                <p14:nvPr/>
              </p14:nvContentPartPr>
              <p14:xfrm>
                <a:off x="2567005" y="1651808"/>
                <a:ext cx="69120" cy="335160"/>
              </p14:xfrm>
            </p:contentPart>
          </mc:Choice>
          <mc:Fallback xmlns="">
            <p:pic>
              <p:nvPicPr>
                <p:cNvPr id="14" name="筆跡 13">
                  <a:extLst>
                    <a:ext uri="{FF2B5EF4-FFF2-40B4-BE49-F238E27FC236}">
                      <a16:creationId xmlns:a16="http://schemas.microsoft.com/office/drawing/2014/main" id="{10021A0F-7E3D-4C07-A562-C4DEE720C1D3}"/>
                    </a:ext>
                  </a:extLst>
                </p:cNvPr>
                <p:cNvPicPr/>
                <p:nvPr/>
              </p:nvPicPr>
              <p:blipFill>
                <a:blip r:embed="rId18"/>
                <a:stretch>
                  <a:fillRect/>
                </a:stretch>
              </p:blipFill>
              <p:spPr>
                <a:xfrm>
                  <a:off x="2558005" y="1642808"/>
                  <a:ext cx="8676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筆跡 14">
                  <a:extLst>
                    <a:ext uri="{FF2B5EF4-FFF2-40B4-BE49-F238E27FC236}">
                      <a16:creationId xmlns:a16="http://schemas.microsoft.com/office/drawing/2014/main" id="{C08CA799-AB8E-47D4-8A10-C776DD26F73E}"/>
                    </a:ext>
                  </a:extLst>
                </p14:cNvPr>
                <p14:cNvContentPartPr/>
                <p14:nvPr/>
              </p14:nvContentPartPr>
              <p14:xfrm>
                <a:off x="2459725" y="1665488"/>
                <a:ext cx="333720" cy="365760"/>
              </p14:xfrm>
            </p:contentPart>
          </mc:Choice>
          <mc:Fallback xmlns="">
            <p:pic>
              <p:nvPicPr>
                <p:cNvPr id="15" name="筆跡 14">
                  <a:extLst>
                    <a:ext uri="{FF2B5EF4-FFF2-40B4-BE49-F238E27FC236}">
                      <a16:creationId xmlns:a16="http://schemas.microsoft.com/office/drawing/2014/main" id="{C08CA799-AB8E-47D4-8A10-C776DD26F73E}"/>
                    </a:ext>
                  </a:extLst>
                </p:cNvPr>
                <p:cNvPicPr/>
                <p:nvPr/>
              </p:nvPicPr>
              <p:blipFill>
                <a:blip r:embed="rId20"/>
                <a:stretch>
                  <a:fillRect/>
                </a:stretch>
              </p:blipFill>
              <p:spPr>
                <a:xfrm>
                  <a:off x="2450725" y="1656488"/>
                  <a:ext cx="35136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筆跡 15">
                  <a:extLst>
                    <a:ext uri="{FF2B5EF4-FFF2-40B4-BE49-F238E27FC236}">
                      <a16:creationId xmlns:a16="http://schemas.microsoft.com/office/drawing/2014/main" id="{65BEBEFE-F537-4264-A6F9-AC7B421B5ED3}"/>
                    </a:ext>
                  </a:extLst>
                </p14:cNvPr>
                <p14:cNvContentPartPr/>
                <p14:nvPr/>
              </p14:nvContentPartPr>
              <p14:xfrm>
                <a:off x="2847805" y="1824968"/>
                <a:ext cx="360" cy="201600"/>
              </p14:xfrm>
            </p:contentPart>
          </mc:Choice>
          <mc:Fallback xmlns="">
            <p:pic>
              <p:nvPicPr>
                <p:cNvPr id="16" name="筆跡 15">
                  <a:extLst>
                    <a:ext uri="{FF2B5EF4-FFF2-40B4-BE49-F238E27FC236}">
                      <a16:creationId xmlns:a16="http://schemas.microsoft.com/office/drawing/2014/main" id="{65BEBEFE-F537-4264-A6F9-AC7B421B5ED3}"/>
                    </a:ext>
                  </a:extLst>
                </p:cNvPr>
                <p:cNvPicPr/>
                <p:nvPr/>
              </p:nvPicPr>
              <p:blipFill>
                <a:blip r:embed="rId22"/>
                <a:stretch>
                  <a:fillRect/>
                </a:stretch>
              </p:blipFill>
              <p:spPr>
                <a:xfrm>
                  <a:off x="2839165" y="1815968"/>
                  <a:ext cx="180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筆跡 16">
                  <a:extLst>
                    <a:ext uri="{FF2B5EF4-FFF2-40B4-BE49-F238E27FC236}">
                      <a16:creationId xmlns:a16="http://schemas.microsoft.com/office/drawing/2014/main" id="{B31445E0-500F-4012-8D55-9408E3892D34}"/>
                    </a:ext>
                  </a:extLst>
                </p14:cNvPr>
                <p14:cNvContentPartPr/>
                <p14:nvPr/>
              </p14:nvContentPartPr>
              <p14:xfrm>
                <a:off x="2818285" y="1682048"/>
                <a:ext cx="75600" cy="23760"/>
              </p14:xfrm>
            </p:contentPart>
          </mc:Choice>
          <mc:Fallback xmlns="">
            <p:pic>
              <p:nvPicPr>
                <p:cNvPr id="17" name="筆跡 16">
                  <a:extLst>
                    <a:ext uri="{FF2B5EF4-FFF2-40B4-BE49-F238E27FC236}">
                      <a16:creationId xmlns:a16="http://schemas.microsoft.com/office/drawing/2014/main" id="{B31445E0-500F-4012-8D55-9408E3892D34}"/>
                    </a:ext>
                  </a:extLst>
                </p:cNvPr>
                <p:cNvPicPr/>
                <p:nvPr/>
              </p:nvPicPr>
              <p:blipFill>
                <a:blip r:embed="rId24"/>
                <a:stretch>
                  <a:fillRect/>
                </a:stretch>
              </p:blipFill>
              <p:spPr>
                <a:xfrm>
                  <a:off x="2809285" y="1673408"/>
                  <a:ext cx="932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筆跡 17">
                  <a:extLst>
                    <a:ext uri="{FF2B5EF4-FFF2-40B4-BE49-F238E27FC236}">
                      <a16:creationId xmlns:a16="http://schemas.microsoft.com/office/drawing/2014/main" id="{6622CC23-9545-49F9-97AE-03CDC5D2AE41}"/>
                    </a:ext>
                  </a:extLst>
                </p14:cNvPr>
                <p14:cNvContentPartPr/>
                <p14:nvPr/>
              </p14:nvContentPartPr>
              <p14:xfrm>
                <a:off x="2916205" y="1799048"/>
                <a:ext cx="123840" cy="245880"/>
              </p14:xfrm>
            </p:contentPart>
          </mc:Choice>
          <mc:Fallback xmlns="">
            <p:pic>
              <p:nvPicPr>
                <p:cNvPr id="18" name="筆跡 17">
                  <a:extLst>
                    <a:ext uri="{FF2B5EF4-FFF2-40B4-BE49-F238E27FC236}">
                      <a16:creationId xmlns:a16="http://schemas.microsoft.com/office/drawing/2014/main" id="{6622CC23-9545-49F9-97AE-03CDC5D2AE41}"/>
                    </a:ext>
                  </a:extLst>
                </p:cNvPr>
                <p:cNvPicPr/>
                <p:nvPr/>
              </p:nvPicPr>
              <p:blipFill>
                <a:blip r:embed="rId26"/>
                <a:stretch>
                  <a:fillRect/>
                </a:stretch>
              </p:blipFill>
              <p:spPr>
                <a:xfrm>
                  <a:off x="2907565" y="1790408"/>
                  <a:ext cx="1414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筆跡 18">
                  <a:extLst>
                    <a:ext uri="{FF2B5EF4-FFF2-40B4-BE49-F238E27FC236}">
                      <a16:creationId xmlns:a16="http://schemas.microsoft.com/office/drawing/2014/main" id="{DA131F60-088B-4314-87CD-44D524B099BB}"/>
                    </a:ext>
                  </a:extLst>
                </p14:cNvPr>
                <p14:cNvContentPartPr/>
                <p14:nvPr/>
              </p14:nvContentPartPr>
              <p14:xfrm>
                <a:off x="3121045" y="1661168"/>
                <a:ext cx="149760" cy="363960"/>
              </p14:xfrm>
            </p:contentPart>
          </mc:Choice>
          <mc:Fallback xmlns="">
            <p:pic>
              <p:nvPicPr>
                <p:cNvPr id="19" name="筆跡 18">
                  <a:extLst>
                    <a:ext uri="{FF2B5EF4-FFF2-40B4-BE49-F238E27FC236}">
                      <a16:creationId xmlns:a16="http://schemas.microsoft.com/office/drawing/2014/main" id="{DA131F60-088B-4314-87CD-44D524B099BB}"/>
                    </a:ext>
                  </a:extLst>
                </p:cNvPr>
                <p:cNvPicPr/>
                <p:nvPr/>
              </p:nvPicPr>
              <p:blipFill>
                <a:blip r:embed="rId28"/>
                <a:stretch>
                  <a:fillRect/>
                </a:stretch>
              </p:blipFill>
              <p:spPr>
                <a:xfrm>
                  <a:off x="3112405" y="1652528"/>
                  <a:ext cx="167400" cy="381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筆跡 19">
                  <a:extLst>
                    <a:ext uri="{FF2B5EF4-FFF2-40B4-BE49-F238E27FC236}">
                      <a16:creationId xmlns:a16="http://schemas.microsoft.com/office/drawing/2014/main" id="{66E7A6CE-E16B-4374-8178-9C3AA9F33944}"/>
                    </a:ext>
                  </a:extLst>
                </p14:cNvPr>
                <p14:cNvContentPartPr/>
                <p14:nvPr/>
              </p14:nvContentPartPr>
              <p14:xfrm>
                <a:off x="3076405" y="1770968"/>
                <a:ext cx="283680" cy="42480"/>
              </p14:xfrm>
            </p:contentPart>
          </mc:Choice>
          <mc:Fallback xmlns="">
            <p:pic>
              <p:nvPicPr>
                <p:cNvPr id="20" name="筆跡 19">
                  <a:extLst>
                    <a:ext uri="{FF2B5EF4-FFF2-40B4-BE49-F238E27FC236}">
                      <a16:creationId xmlns:a16="http://schemas.microsoft.com/office/drawing/2014/main" id="{66E7A6CE-E16B-4374-8178-9C3AA9F33944}"/>
                    </a:ext>
                  </a:extLst>
                </p:cNvPr>
                <p:cNvPicPr/>
                <p:nvPr/>
              </p:nvPicPr>
              <p:blipFill>
                <a:blip r:embed="rId30"/>
                <a:stretch>
                  <a:fillRect/>
                </a:stretch>
              </p:blipFill>
              <p:spPr>
                <a:xfrm>
                  <a:off x="3067405" y="1762328"/>
                  <a:ext cx="301320" cy="60120"/>
                </a:xfrm>
                <a:prstGeom prst="rect">
                  <a:avLst/>
                </a:prstGeom>
              </p:spPr>
            </p:pic>
          </mc:Fallback>
        </mc:AlternateContent>
      </p:grpSp>
      <p:grpSp>
        <p:nvGrpSpPr>
          <p:cNvPr id="40" name="群組 39">
            <a:extLst>
              <a:ext uri="{FF2B5EF4-FFF2-40B4-BE49-F238E27FC236}">
                <a16:creationId xmlns:a16="http://schemas.microsoft.com/office/drawing/2014/main" id="{CF062CF4-A46F-4552-9B97-049BCB44B04B}"/>
              </a:ext>
            </a:extLst>
          </p:cNvPr>
          <p:cNvGrpSpPr/>
          <p:nvPr/>
        </p:nvGrpSpPr>
        <p:grpSpPr>
          <a:xfrm>
            <a:off x="3525325" y="1608968"/>
            <a:ext cx="1230840" cy="556200"/>
            <a:chOff x="3525325" y="1608968"/>
            <a:chExt cx="1230840" cy="556200"/>
          </a:xfrm>
        </p:grpSpPr>
        <mc:AlternateContent xmlns:mc="http://schemas.openxmlformats.org/markup-compatibility/2006" xmlns:p14="http://schemas.microsoft.com/office/powerpoint/2010/main">
          <mc:Choice Requires="p14">
            <p:contentPart p14:bwMode="auto" r:id="rId31">
              <p14:nvContentPartPr>
                <p14:cNvPr id="29" name="筆跡 28">
                  <a:extLst>
                    <a:ext uri="{FF2B5EF4-FFF2-40B4-BE49-F238E27FC236}">
                      <a16:creationId xmlns:a16="http://schemas.microsoft.com/office/drawing/2014/main" id="{76C8F8BA-7B95-48DC-B95D-1359258FA433}"/>
                    </a:ext>
                  </a:extLst>
                </p14:cNvPr>
                <p14:cNvContentPartPr/>
                <p14:nvPr/>
              </p14:nvContentPartPr>
              <p14:xfrm>
                <a:off x="3525325" y="1608968"/>
                <a:ext cx="154440" cy="556200"/>
              </p14:xfrm>
            </p:contentPart>
          </mc:Choice>
          <mc:Fallback xmlns="">
            <p:pic>
              <p:nvPicPr>
                <p:cNvPr id="29" name="筆跡 28">
                  <a:extLst>
                    <a:ext uri="{FF2B5EF4-FFF2-40B4-BE49-F238E27FC236}">
                      <a16:creationId xmlns:a16="http://schemas.microsoft.com/office/drawing/2014/main" id="{76C8F8BA-7B95-48DC-B95D-1359258FA433}"/>
                    </a:ext>
                  </a:extLst>
                </p:cNvPr>
                <p:cNvPicPr/>
                <p:nvPr/>
              </p:nvPicPr>
              <p:blipFill>
                <a:blip r:embed="rId32"/>
                <a:stretch>
                  <a:fillRect/>
                </a:stretch>
              </p:blipFill>
              <p:spPr>
                <a:xfrm>
                  <a:off x="3516325" y="1599968"/>
                  <a:ext cx="172080" cy="5738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筆跡 29">
                  <a:extLst>
                    <a:ext uri="{FF2B5EF4-FFF2-40B4-BE49-F238E27FC236}">
                      <a16:creationId xmlns:a16="http://schemas.microsoft.com/office/drawing/2014/main" id="{778A8CBF-AC75-4FE7-9F0A-C7701E703F13}"/>
                    </a:ext>
                  </a:extLst>
                </p14:cNvPr>
                <p14:cNvContentPartPr/>
                <p14:nvPr/>
              </p14:nvContentPartPr>
              <p14:xfrm>
                <a:off x="3773005" y="1691408"/>
                <a:ext cx="199440" cy="253800"/>
              </p14:xfrm>
            </p:contentPart>
          </mc:Choice>
          <mc:Fallback xmlns="">
            <p:pic>
              <p:nvPicPr>
                <p:cNvPr id="30" name="筆跡 29">
                  <a:extLst>
                    <a:ext uri="{FF2B5EF4-FFF2-40B4-BE49-F238E27FC236}">
                      <a16:creationId xmlns:a16="http://schemas.microsoft.com/office/drawing/2014/main" id="{778A8CBF-AC75-4FE7-9F0A-C7701E703F13}"/>
                    </a:ext>
                  </a:extLst>
                </p:cNvPr>
                <p:cNvPicPr/>
                <p:nvPr/>
              </p:nvPicPr>
              <p:blipFill>
                <a:blip r:embed="rId34"/>
                <a:stretch>
                  <a:fillRect/>
                </a:stretch>
              </p:blipFill>
              <p:spPr>
                <a:xfrm>
                  <a:off x="3764005" y="1682768"/>
                  <a:ext cx="21708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1" name="筆跡 30">
                  <a:extLst>
                    <a:ext uri="{FF2B5EF4-FFF2-40B4-BE49-F238E27FC236}">
                      <a16:creationId xmlns:a16="http://schemas.microsoft.com/office/drawing/2014/main" id="{F57E2E58-BBB6-4E3C-944C-C4C19846304B}"/>
                    </a:ext>
                  </a:extLst>
                </p14:cNvPr>
                <p14:cNvContentPartPr/>
                <p14:nvPr/>
              </p14:nvContentPartPr>
              <p14:xfrm>
                <a:off x="4058485" y="1787528"/>
                <a:ext cx="137520" cy="19080"/>
              </p14:xfrm>
            </p:contentPart>
          </mc:Choice>
          <mc:Fallback xmlns="">
            <p:pic>
              <p:nvPicPr>
                <p:cNvPr id="31" name="筆跡 30">
                  <a:extLst>
                    <a:ext uri="{FF2B5EF4-FFF2-40B4-BE49-F238E27FC236}">
                      <a16:creationId xmlns:a16="http://schemas.microsoft.com/office/drawing/2014/main" id="{F57E2E58-BBB6-4E3C-944C-C4C19846304B}"/>
                    </a:ext>
                  </a:extLst>
                </p:cNvPr>
                <p:cNvPicPr/>
                <p:nvPr/>
              </p:nvPicPr>
              <p:blipFill>
                <a:blip r:embed="rId36"/>
                <a:stretch>
                  <a:fillRect/>
                </a:stretch>
              </p:blipFill>
              <p:spPr>
                <a:xfrm>
                  <a:off x="4049845" y="1778528"/>
                  <a:ext cx="1551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2" name="筆跡 31">
                  <a:extLst>
                    <a:ext uri="{FF2B5EF4-FFF2-40B4-BE49-F238E27FC236}">
                      <a16:creationId xmlns:a16="http://schemas.microsoft.com/office/drawing/2014/main" id="{BDD7FC37-29A2-4F7C-9515-41D9225945A3}"/>
                    </a:ext>
                  </a:extLst>
                </p14:cNvPr>
                <p14:cNvContentPartPr/>
                <p14:nvPr/>
              </p14:nvContentPartPr>
              <p14:xfrm>
                <a:off x="4058485" y="1787528"/>
                <a:ext cx="360" cy="360"/>
              </p14:xfrm>
            </p:contentPart>
          </mc:Choice>
          <mc:Fallback xmlns="">
            <p:pic>
              <p:nvPicPr>
                <p:cNvPr id="32" name="筆跡 31">
                  <a:extLst>
                    <a:ext uri="{FF2B5EF4-FFF2-40B4-BE49-F238E27FC236}">
                      <a16:creationId xmlns:a16="http://schemas.microsoft.com/office/drawing/2014/main" id="{BDD7FC37-29A2-4F7C-9515-41D9225945A3}"/>
                    </a:ext>
                  </a:extLst>
                </p:cNvPr>
                <p:cNvPicPr/>
                <p:nvPr/>
              </p:nvPicPr>
              <p:blipFill>
                <a:blip r:embed="rId38"/>
                <a:stretch>
                  <a:fillRect/>
                </a:stretch>
              </p:blipFill>
              <p:spPr>
                <a:xfrm>
                  <a:off x="4049845" y="177852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3" name="筆跡 32">
                  <a:extLst>
                    <a:ext uri="{FF2B5EF4-FFF2-40B4-BE49-F238E27FC236}">
                      <a16:creationId xmlns:a16="http://schemas.microsoft.com/office/drawing/2014/main" id="{EEF067D4-82F1-4692-B5BD-C1C7C6479E9D}"/>
                    </a:ext>
                  </a:extLst>
                </p14:cNvPr>
                <p14:cNvContentPartPr/>
                <p14:nvPr/>
              </p14:nvContentPartPr>
              <p14:xfrm>
                <a:off x="4058485" y="1787528"/>
                <a:ext cx="146520" cy="124200"/>
              </p14:xfrm>
            </p:contentPart>
          </mc:Choice>
          <mc:Fallback xmlns="">
            <p:pic>
              <p:nvPicPr>
                <p:cNvPr id="33" name="筆跡 32">
                  <a:extLst>
                    <a:ext uri="{FF2B5EF4-FFF2-40B4-BE49-F238E27FC236}">
                      <a16:creationId xmlns:a16="http://schemas.microsoft.com/office/drawing/2014/main" id="{EEF067D4-82F1-4692-B5BD-C1C7C6479E9D}"/>
                    </a:ext>
                  </a:extLst>
                </p:cNvPr>
                <p:cNvPicPr/>
                <p:nvPr/>
              </p:nvPicPr>
              <p:blipFill>
                <a:blip r:embed="rId40"/>
                <a:stretch>
                  <a:fillRect/>
                </a:stretch>
              </p:blipFill>
              <p:spPr>
                <a:xfrm>
                  <a:off x="4049845" y="1778528"/>
                  <a:ext cx="16416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4" name="筆跡 33">
                  <a:extLst>
                    <a:ext uri="{FF2B5EF4-FFF2-40B4-BE49-F238E27FC236}">
                      <a16:creationId xmlns:a16="http://schemas.microsoft.com/office/drawing/2014/main" id="{24276EBD-DFA1-47F6-BC3E-11199029A5E8}"/>
                    </a:ext>
                  </a:extLst>
                </p14:cNvPr>
                <p14:cNvContentPartPr/>
                <p14:nvPr/>
              </p14:nvContentPartPr>
              <p14:xfrm>
                <a:off x="4408045" y="1726688"/>
                <a:ext cx="16560" cy="213120"/>
              </p14:xfrm>
            </p:contentPart>
          </mc:Choice>
          <mc:Fallback xmlns="">
            <p:pic>
              <p:nvPicPr>
                <p:cNvPr id="34" name="筆跡 33">
                  <a:extLst>
                    <a:ext uri="{FF2B5EF4-FFF2-40B4-BE49-F238E27FC236}">
                      <a16:creationId xmlns:a16="http://schemas.microsoft.com/office/drawing/2014/main" id="{24276EBD-DFA1-47F6-BC3E-11199029A5E8}"/>
                    </a:ext>
                  </a:extLst>
                </p:cNvPr>
                <p:cNvPicPr/>
                <p:nvPr/>
              </p:nvPicPr>
              <p:blipFill>
                <a:blip r:embed="rId42"/>
                <a:stretch>
                  <a:fillRect/>
                </a:stretch>
              </p:blipFill>
              <p:spPr>
                <a:xfrm>
                  <a:off x="4399045" y="1717688"/>
                  <a:ext cx="3420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5" name="筆跡 34">
                  <a:extLst>
                    <a:ext uri="{FF2B5EF4-FFF2-40B4-BE49-F238E27FC236}">
                      <a16:creationId xmlns:a16="http://schemas.microsoft.com/office/drawing/2014/main" id="{C71DCC94-2B45-4DD3-A5AD-31D35BCD76FF}"/>
                    </a:ext>
                  </a:extLst>
                </p14:cNvPr>
                <p14:cNvContentPartPr/>
                <p14:nvPr/>
              </p14:nvContentPartPr>
              <p14:xfrm>
                <a:off x="4542685" y="1612568"/>
                <a:ext cx="213480" cy="458280"/>
              </p14:xfrm>
            </p:contentPart>
          </mc:Choice>
          <mc:Fallback xmlns="">
            <p:pic>
              <p:nvPicPr>
                <p:cNvPr id="35" name="筆跡 34">
                  <a:extLst>
                    <a:ext uri="{FF2B5EF4-FFF2-40B4-BE49-F238E27FC236}">
                      <a16:creationId xmlns:a16="http://schemas.microsoft.com/office/drawing/2014/main" id="{C71DCC94-2B45-4DD3-A5AD-31D35BCD76FF}"/>
                    </a:ext>
                  </a:extLst>
                </p:cNvPr>
                <p:cNvPicPr/>
                <p:nvPr/>
              </p:nvPicPr>
              <p:blipFill>
                <a:blip r:embed="rId44"/>
                <a:stretch>
                  <a:fillRect/>
                </a:stretch>
              </p:blipFill>
              <p:spPr>
                <a:xfrm>
                  <a:off x="4534045" y="1603928"/>
                  <a:ext cx="231120" cy="475920"/>
                </a:xfrm>
                <a:prstGeom prst="rect">
                  <a:avLst/>
                </a:prstGeom>
              </p:spPr>
            </p:pic>
          </mc:Fallback>
        </mc:AlternateContent>
      </p:grpSp>
      <p:grpSp>
        <p:nvGrpSpPr>
          <p:cNvPr id="39" name="群組 38">
            <a:extLst>
              <a:ext uri="{FF2B5EF4-FFF2-40B4-BE49-F238E27FC236}">
                <a16:creationId xmlns:a16="http://schemas.microsoft.com/office/drawing/2014/main" id="{8F34D904-146F-416D-BEFF-601F56488A88}"/>
              </a:ext>
            </a:extLst>
          </p:cNvPr>
          <p:cNvGrpSpPr/>
          <p:nvPr/>
        </p:nvGrpSpPr>
        <p:grpSpPr>
          <a:xfrm>
            <a:off x="5129845" y="1639928"/>
            <a:ext cx="509040" cy="482040"/>
            <a:chOff x="5129845" y="1639928"/>
            <a:chExt cx="509040" cy="482040"/>
          </a:xfrm>
        </p:grpSpPr>
        <mc:AlternateContent xmlns:mc="http://schemas.openxmlformats.org/markup-compatibility/2006" xmlns:p14="http://schemas.microsoft.com/office/powerpoint/2010/main">
          <mc:Choice Requires="p14">
            <p:contentPart p14:bwMode="auto" r:id="rId45">
              <p14:nvContentPartPr>
                <p14:cNvPr id="36" name="筆跡 35">
                  <a:extLst>
                    <a:ext uri="{FF2B5EF4-FFF2-40B4-BE49-F238E27FC236}">
                      <a16:creationId xmlns:a16="http://schemas.microsoft.com/office/drawing/2014/main" id="{1046ADFD-DE51-4F2A-A8D2-140384199C4D}"/>
                    </a:ext>
                  </a:extLst>
                </p14:cNvPr>
                <p14:cNvContentPartPr/>
                <p14:nvPr/>
              </p14:nvContentPartPr>
              <p14:xfrm>
                <a:off x="5129845" y="1733528"/>
                <a:ext cx="352440" cy="56520"/>
              </p14:xfrm>
            </p:contentPart>
          </mc:Choice>
          <mc:Fallback xmlns="">
            <p:pic>
              <p:nvPicPr>
                <p:cNvPr id="36" name="筆跡 35">
                  <a:extLst>
                    <a:ext uri="{FF2B5EF4-FFF2-40B4-BE49-F238E27FC236}">
                      <a16:creationId xmlns:a16="http://schemas.microsoft.com/office/drawing/2014/main" id="{1046ADFD-DE51-4F2A-A8D2-140384199C4D}"/>
                    </a:ext>
                  </a:extLst>
                </p:cNvPr>
                <p:cNvPicPr/>
                <p:nvPr/>
              </p:nvPicPr>
              <p:blipFill>
                <a:blip r:embed="rId46"/>
                <a:stretch>
                  <a:fillRect/>
                </a:stretch>
              </p:blipFill>
              <p:spPr>
                <a:xfrm>
                  <a:off x="5121205" y="1724888"/>
                  <a:ext cx="37008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7" name="筆跡 36">
                  <a:extLst>
                    <a:ext uri="{FF2B5EF4-FFF2-40B4-BE49-F238E27FC236}">
                      <a16:creationId xmlns:a16="http://schemas.microsoft.com/office/drawing/2014/main" id="{7BE3B6A7-B902-47FB-BC54-A582E04CE50E}"/>
                    </a:ext>
                  </a:extLst>
                </p14:cNvPr>
                <p14:cNvContentPartPr/>
                <p14:nvPr/>
              </p14:nvContentPartPr>
              <p14:xfrm>
                <a:off x="5159725" y="1878608"/>
                <a:ext cx="301680" cy="23040"/>
              </p14:xfrm>
            </p:contentPart>
          </mc:Choice>
          <mc:Fallback xmlns="">
            <p:pic>
              <p:nvPicPr>
                <p:cNvPr id="37" name="筆跡 36">
                  <a:extLst>
                    <a:ext uri="{FF2B5EF4-FFF2-40B4-BE49-F238E27FC236}">
                      <a16:creationId xmlns:a16="http://schemas.microsoft.com/office/drawing/2014/main" id="{7BE3B6A7-B902-47FB-BC54-A582E04CE50E}"/>
                    </a:ext>
                  </a:extLst>
                </p:cNvPr>
                <p:cNvPicPr/>
                <p:nvPr/>
              </p:nvPicPr>
              <p:blipFill>
                <a:blip r:embed="rId48"/>
                <a:stretch>
                  <a:fillRect/>
                </a:stretch>
              </p:blipFill>
              <p:spPr>
                <a:xfrm>
                  <a:off x="5150725" y="1869608"/>
                  <a:ext cx="3193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8" name="筆跡 37">
                  <a:extLst>
                    <a:ext uri="{FF2B5EF4-FFF2-40B4-BE49-F238E27FC236}">
                      <a16:creationId xmlns:a16="http://schemas.microsoft.com/office/drawing/2014/main" id="{A473929D-F0CE-4797-A201-BDC284A2038E}"/>
                    </a:ext>
                  </a:extLst>
                </p14:cNvPr>
                <p14:cNvContentPartPr/>
                <p14:nvPr/>
              </p14:nvContentPartPr>
              <p14:xfrm>
                <a:off x="5308045" y="1639928"/>
                <a:ext cx="330840" cy="482040"/>
              </p14:xfrm>
            </p:contentPart>
          </mc:Choice>
          <mc:Fallback xmlns="">
            <p:pic>
              <p:nvPicPr>
                <p:cNvPr id="38" name="筆跡 37">
                  <a:extLst>
                    <a:ext uri="{FF2B5EF4-FFF2-40B4-BE49-F238E27FC236}">
                      <a16:creationId xmlns:a16="http://schemas.microsoft.com/office/drawing/2014/main" id="{A473929D-F0CE-4797-A201-BDC284A2038E}"/>
                    </a:ext>
                  </a:extLst>
                </p:cNvPr>
                <p:cNvPicPr/>
                <p:nvPr/>
              </p:nvPicPr>
              <p:blipFill>
                <a:blip r:embed="rId50"/>
                <a:stretch>
                  <a:fillRect/>
                </a:stretch>
              </p:blipFill>
              <p:spPr>
                <a:xfrm>
                  <a:off x="5299405" y="1631288"/>
                  <a:ext cx="348480" cy="499680"/>
                </a:xfrm>
                <a:prstGeom prst="rect">
                  <a:avLst/>
                </a:prstGeom>
              </p:spPr>
            </p:pic>
          </mc:Fallback>
        </mc:AlternateContent>
      </p:grpSp>
      <p:grpSp>
        <p:nvGrpSpPr>
          <p:cNvPr id="61" name="群組 60">
            <a:extLst>
              <a:ext uri="{FF2B5EF4-FFF2-40B4-BE49-F238E27FC236}">
                <a16:creationId xmlns:a16="http://schemas.microsoft.com/office/drawing/2014/main" id="{D963206E-A8C9-4733-AB24-47E7CC35B1ED}"/>
              </a:ext>
            </a:extLst>
          </p:cNvPr>
          <p:cNvGrpSpPr/>
          <p:nvPr/>
        </p:nvGrpSpPr>
        <p:grpSpPr>
          <a:xfrm>
            <a:off x="6326845" y="1504568"/>
            <a:ext cx="1898640" cy="762840"/>
            <a:chOff x="6326845" y="1504568"/>
            <a:chExt cx="1898640" cy="762840"/>
          </a:xfrm>
        </p:grpSpPr>
        <mc:AlternateContent xmlns:mc="http://schemas.openxmlformats.org/markup-compatibility/2006" xmlns:p14="http://schemas.microsoft.com/office/powerpoint/2010/main">
          <mc:Choice Requires="p14">
            <p:contentPart p14:bwMode="auto" r:id="rId51">
              <p14:nvContentPartPr>
                <p14:cNvPr id="45" name="筆跡 44">
                  <a:extLst>
                    <a:ext uri="{FF2B5EF4-FFF2-40B4-BE49-F238E27FC236}">
                      <a16:creationId xmlns:a16="http://schemas.microsoft.com/office/drawing/2014/main" id="{DF941C4E-6678-4DD1-AD7A-79B26F5E0054}"/>
                    </a:ext>
                  </a:extLst>
                </p14:cNvPr>
                <p14:cNvContentPartPr/>
                <p14:nvPr/>
              </p14:nvContentPartPr>
              <p14:xfrm>
                <a:off x="6326845" y="1504568"/>
                <a:ext cx="235440" cy="18360"/>
              </p14:xfrm>
            </p:contentPart>
          </mc:Choice>
          <mc:Fallback xmlns="">
            <p:pic>
              <p:nvPicPr>
                <p:cNvPr id="45" name="筆跡 44">
                  <a:extLst>
                    <a:ext uri="{FF2B5EF4-FFF2-40B4-BE49-F238E27FC236}">
                      <a16:creationId xmlns:a16="http://schemas.microsoft.com/office/drawing/2014/main" id="{DF941C4E-6678-4DD1-AD7A-79B26F5E0054}"/>
                    </a:ext>
                  </a:extLst>
                </p:cNvPr>
                <p:cNvPicPr/>
                <p:nvPr/>
              </p:nvPicPr>
              <p:blipFill>
                <a:blip r:embed="rId52"/>
                <a:stretch>
                  <a:fillRect/>
                </a:stretch>
              </p:blipFill>
              <p:spPr>
                <a:xfrm>
                  <a:off x="6318205" y="1495568"/>
                  <a:ext cx="2530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6" name="筆跡 45">
                  <a:extLst>
                    <a:ext uri="{FF2B5EF4-FFF2-40B4-BE49-F238E27FC236}">
                      <a16:creationId xmlns:a16="http://schemas.microsoft.com/office/drawing/2014/main" id="{74EC05FA-7667-44CB-BF4B-C957A5381747}"/>
                    </a:ext>
                  </a:extLst>
                </p14:cNvPr>
                <p14:cNvContentPartPr/>
                <p14:nvPr/>
              </p14:nvContentPartPr>
              <p14:xfrm>
                <a:off x="6383365" y="1600328"/>
                <a:ext cx="156240" cy="470880"/>
              </p14:xfrm>
            </p:contentPart>
          </mc:Choice>
          <mc:Fallback xmlns="">
            <p:pic>
              <p:nvPicPr>
                <p:cNvPr id="46" name="筆跡 45">
                  <a:extLst>
                    <a:ext uri="{FF2B5EF4-FFF2-40B4-BE49-F238E27FC236}">
                      <a16:creationId xmlns:a16="http://schemas.microsoft.com/office/drawing/2014/main" id="{74EC05FA-7667-44CB-BF4B-C957A5381747}"/>
                    </a:ext>
                  </a:extLst>
                </p:cNvPr>
                <p:cNvPicPr/>
                <p:nvPr/>
              </p:nvPicPr>
              <p:blipFill>
                <a:blip r:embed="rId54"/>
                <a:stretch>
                  <a:fillRect/>
                </a:stretch>
              </p:blipFill>
              <p:spPr>
                <a:xfrm>
                  <a:off x="6374725" y="1591328"/>
                  <a:ext cx="173880" cy="4885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7" name="筆跡 46">
                  <a:extLst>
                    <a:ext uri="{FF2B5EF4-FFF2-40B4-BE49-F238E27FC236}">
                      <a16:creationId xmlns:a16="http://schemas.microsoft.com/office/drawing/2014/main" id="{916D8AC8-933C-49A2-92FC-A76126748CD2}"/>
                    </a:ext>
                  </a:extLst>
                </p14:cNvPr>
                <p14:cNvContentPartPr/>
                <p14:nvPr/>
              </p14:nvContentPartPr>
              <p14:xfrm>
                <a:off x="6367885" y="1885808"/>
                <a:ext cx="208080" cy="360"/>
              </p14:xfrm>
            </p:contentPart>
          </mc:Choice>
          <mc:Fallback xmlns="">
            <p:pic>
              <p:nvPicPr>
                <p:cNvPr id="47" name="筆跡 46">
                  <a:extLst>
                    <a:ext uri="{FF2B5EF4-FFF2-40B4-BE49-F238E27FC236}">
                      <a16:creationId xmlns:a16="http://schemas.microsoft.com/office/drawing/2014/main" id="{916D8AC8-933C-49A2-92FC-A76126748CD2}"/>
                    </a:ext>
                  </a:extLst>
                </p:cNvPr>
                <p:cNvPicPr/>
                <p:nvPr/>
              </p:nvPicPr>
              <p:blipFill>
                <a:blip r:embed="rId56"/>
                <a:stretch>
                  <a:fillRect/>
                </a:stretch>
              </p:blipFill>
              <p:spPr>
                <a:xfrm>
                  <a:off x="6359245" y="1876808"/>
                  <a:ext cx="225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8" name="筆跡 47">
                  <a:extLst>
                    <a:ext uri="{FF2B5EF4-FFF2-40B4-BE49-F238E27FC236}">
                      <a16:creationId xmlns:a16="http://schemas.microsoft.com/office/drawing/2014/main" id="{2A7C6801-5BD2-41A1-AC6A-CA5231F47A56}"/>
                    </a:ext>
                  </a:extLst>
                </p14:cNvPr>
                <p14:cNvContentPartPr/>
                <p14:nvPr/>
              </p14:nvContentPartPr>
              <p14:xfrm>
                <a:off x="6584965" y="1885808"/>
                <a:ext cx="96480" cy="189720"/>
              </p14:xfrm>
            </p:contentPart>
          </mc:Choice>
          <mc:Fallback xmlns="">
            <p:pic>
              <p:nvPicPr>
                <p:cNvPr id="48" name="筆跡 47">
                  <a:extLst>
                    <a:ext uri="{FF2B5EF4-FFF2-40B4-BE49-F238E27FC236}">
                      <a16:creationId xmlns:a16="http://schemas.microsoft.com/office/drawing/2014/main" id="{2A7C6801-5BD2-41A1-AC6A-CA5231F47A56}"/>
                    </a:ext>
                  </a:extLst>
                </p:cNvPr>
                <p:cNvPicPr/>
                <p:nvPr/>
              </p:nvPicPr>
              <p:blipFill>
                <a:blip r:embed="rId58"/>
                <a:stretch>
                  <a:fillRect/>
                </a:stretch>
              </p:blipFill>
              <p:spPr>
                <a:xfrm>
                  <a:off x="6576325" y="1876808"/>
                  <a:ext cx="11412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9" name="筆跡 48">
                  <a:extLst>
                    <a:ext uri="{FF2B5EF4-FFF2-40B4-BE49-F238E27FC236}">
                      <a16:creationId xmlns:a16="http://schemas.microsoft.com/office/drawing/2014/main" id="{80588375-0130-4863-A393-C596868166E7}"/>
                    </a:ext>
                  </a:extLst>
                </p14:cNvPr>
                <p14:cNvContentPartPr/>
                <p14:nvPr/>
              </p14:nvContentPartPr>
              <p14:xfrm>
                <a:off x="6612325" y="1892648"/>
                <a:ext cx="87120" cy="147600"/>
              </p14:xfrm>
            </p:contentPart>
          </mc:Choice>
          <mc:Fallback xmlns="">
            <p:pic>
              <p:nvPicPr>
                <p:cNvPr id="49" name="筆跡 48">
                  <a:extLst>
                    <a:ext uri="{FF2B5EF4-FFF2-40B4-BE49-F238E27FC236}">
                      <a16:creationId xmlns:a16="http://schemas.microsoft.com/office/drawing/2014/main" id="{80588375-0130-4863-A393-C596868166E7}"/>
                    </a:ext>
                  </a:extLst>
                </p:cNvPr>
                <p:cNvPicPr/>
                <p:nvPr/>
              </p:nvPicPr>
              <p:blipFill>
                <a:blip r:embed="rId60"/>
                <a:stretch>
                  <a:fillRect/>
                </a:stretch>
              </p:blipFill>
              <p:spPr>
                <a:xfrm>
                  <a:off x="6603685" y="1884008"/>
                  <a:ext cx="1047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0" name="筆跡 49">
                  <a:extLst>
                    <a:ext uri="{FF2B5EF4-FFF2-40B4-BE49-F238E27FC236}">
                      <a16:creationId xmlns:a16="http://schemas.microsoft.com/office/drawing/2014/main" id="{79A08891-303E-40BA-A26A-BE1C43ADF6C6}"/>
                    </a:ext>
                  </a:extLst>
                </p14:cNvPr>
                <p14:cNvContentPartPr/>
                <p14:nvPr/>
              </p14:nvContentPartPr>
              <p14:xfrm>
                <a:off x="6783685" y="1881128"/>
                <a:ext cx="32400" cy="386280"/>
              </p14:xfrm>
            </p:contentPart>
          </mc:Choice>
          <mc:Fallback xmlns="">
            <p:pic>
              <p:nvPicPr>
                <p:cNvPr id="50" name="筆跡 49">
                  <a:extLst>
                    <a:ext uri="{FF2B5EF4-FFF2-40B4-BE49-F238E27FC236}">
                      <a16:creationId xmlns:a16="http://schemas.microsoft.com/office/drawing/2014/main" id="{79A08891-303E-40BA-A26A-BE1C43ADF6C6}"/>
                    </a:ext>
                  </a:extLst>
                </p:cNvPr>
                <p:cNvPicPr/>
                <p:nvPr/>
              </p:nvPicPr>
              <p:blipFill>
                <a:blip r:embed="rId62"/>
                <a:stretch>
                  <a:fillRect/>
                </a:stretch>
              </p:blipFill>
              <p:spPr>
                <a:xfrm>
                  <a:off x="6775045" y="1872128"/>
                  <a:ext cx="50040" cy="4039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1" name="筆跡 50">
                  <a:extLst>
                    <a:ext uri="{FF2B5EF4-FFF2-40B4-BE49-F238E27FC236}">
                      <a16:creationId xmlns:a16="http://schemas.microsoft.com/office/drawing/2014/main" id="{AD76D6A7-3376-49FB-A5E7-B319A1FBB338}"/>
                    </a:ext>
                  </a:extLst>
                </p14:cNvPr>
                <p14:cNvContentPartPr/>
                <p14:nvPr/>
              </p14:nvContentPartPr>
              <p14:xfrm>
                <a:off x="6783685" y="1881128"/>
                <a:ext cx="113040" cy="180360"/>
              </p14:xfrm>
            </p:contentPart>
          </mc:Choice>
          <mc:Fallback xmlns="">
            <p:pic>
              <p:nvPicPr>
                <p:cNvPr id="51" name="筆跡 50">
                  <a:extLst>
                    <a:ext uri="{FF2B5EF4-FFF2-40B4-BE49-F238E27FC236}">
                      <a16:creationId xmlns:a16="http://schemas.microsoft.com/office/drawing/2014/main" id="{AD76D6A7-3376-49FB-A5E7-B319A1FBB338}"/>
                    </a:ext>
                  </a:extLst>
                </p:cNvPr>
                <p:cNvPicPr/>
                <p:nvPr/>
              </p:nvPicPr>
              <p:blipFill>
                <a:blip r:embed="rId64"/>
                <a:stretch>
                  <a:fillRect/>
                </a:stretch>
              </p:blipFill>
              <p:spPr>
                <a:xfrm>
                  <a:off x="6775045" y="1872128"/>
                  <a:ext cx="13068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2" name="筆跡 51">
                  <a:extLst>
                    <a:ext uri="{FF2B5EF4-FFF2-40B4-BE49-F238E27FC236}">
                      <a16:creationId xmlns:a16="http://schemas.microsoft.com/office/drawing/2014/main" id="{D3327F19-E67F-484E-A3AB-31F35D3B1131}"/>
                    </a:ext>
                  </a:extLst>
                </p14:cNvPr>
                <p14:cNvContentPartPr/>
                <p14:nvPr/>
              </p14:nvContentPartPr>
              <p14:xfrm>
                <a:off x="6940285" y="1883288"/>
                <a:ext cx="105480" cy="194760"/>
              </p14:xfrm>
            </p:contentPart>
          </mc:Choice>
          <mc:Fallback xmlns="">
            <p:pic>
              <p:nvPicPr>
                <p:cNvPr id="52" name="筆跡 51">
                  <a:extLst>
                    <a:ext uri="{FF2B5EF4-FFF2-40B4-BE49-F238E27FC236}">
                      <a16:creationId xmlns:a16="http://schemas.microsoft.com/office/drawing/2014/main" id="{D3327F19-E67F-484E-A3AB-31F35D3B1131}"/>
                    </a:ext>
                  </a:extLst>
                </p:cNvPr>
                <p:cNvPicPr/>
                <p:nvPr/>
              </p:nvPicPr>
              <p:blipFill>
                <a:blip r:embed="rId66"/>
                <a:stretch>
                  <a:fillRect/>
                </a:stretch>
              </p:blipFill>
              <p:spPr>
                <a:xfrm>
                  <a:off x="6931645" y="1874648"/>
                  <a:ext cx="1231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3" name="筆跡 52">
                  <a:extLst>
                    <a:ext uri="{FF2B5EF4-FFF2-40B4-BE49-F238E27FC236}">
                      <a16:creationId xmlns:a16="http://schemas.microsoft.com/office/drawing/2014/main" id="{4EDC23A3-5931-45C3-BEFB-B7497513573D}"/>
                    </a:ext>
                  </a:extLst>
                </p14:cNvPr>
                <p14:cNvContentPartPr/>
                <p14:nvPr/>
              </p14:nvContentPartPr>
              <p14:xfrm>
                <a:off x="6970885" y="1883288"/>
                <a:ext cx="360" cy="360"/>
              </p14:xfrm>
            </p:contentPart>
          </mc:Choice>
          <mc:Fallback xmlns="">
            <p:pic>
              <p:nvPicPr>
                <p:cNvPr id="53" name="筆跡 52">
                  <a:extLst>
                    <a:ext uri="{FF2B5EF4-FFF2-40B4-BE49-F238E27FC236}">
                      <a16:creationId xmlns:a16="http://schemas.microsoft.com/office/drawing/2014/main" id="{4EDC23A3-5931-45C3-BEFB-B7497513573D}"/>
                    </a:ext>
                  </a:extLst>
                </p:cNvPr>
                <p:cNvPicPr/>
                <p:nvPr/>
              </p:nvPicPr>
              <p:blipFill>
                <a:blip r:embed="rId38"/>
                <a:stretch>
                  <a:fillRect/>
                </a:stretch>
              </p:blipFill>
              <p:spPr>
                <a:xfrm>
                  <a:off x="6962245" y="187464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4" name="筆跡 53">
                  <a:extLst>
                    <a:ext uri="{FF2B5EF4-FFF2-40B4-BE49-F238E27FC236}">
                      <a16:creationId xmlns:a16="http://schemas.microsoft.com/office/drawing/2014/main" id="{4633CD9B-5314-4791-B603-7FB053277D7E}"/>
                    </a:ext>
                  </a:extLst>
                </p14:cNvPr>
                <p14:cNvContentPartPr/>
                <p14:nvPr/>
              </p14:nvContentPartPr>
              <p14:xfrm>
                <a:off x="6970885" y="1859888"/>
                <a:ext cx="233280" cy="213120"/>
              </p14:xfrm>
            </p:contentPart>
          </mc:Choice>
          <mc:Fallback xmlns="">
            <p:pic>
              <p:nvPicPr>
                <p:cNvPr id="54" name="筆跡 53">
                  <a:extLst>
                    <a:ext uri="{FF2B5EF4-FFF2-40B4-BE49-F238E27FC236}">
                      <a16:creationId xmlns:a16="http://schemas.microsoft.com/office/drawing/2014/main" id="{4633CD9B-5314-4791-B603-7FB053277D7E}"/>
                    </a:ext>
                  </a:extLst>
                </p:cNvPr>
                <p:cNvPicPr/>
                <p:nvPr/>
              </p:nvPicPr>
              <p:blipFill>
                <a:blip r:embed="rId69"/>
                <a:stretch>
                  <a:fillRect/>
                </a:stretch>
              </p:blipFill>
              <p:spPr>
                <a:xfrm>
                  <a:off x="6962245" y="1851248"/>
                  <a:ext cx="25092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5" name="筆跡 54">
                  <a:extLst>
                    <a:ext uri="{FF2B5EF4-FFF2-40B4-BE49-F238E27FC236}">
                      <a16:creationId xmlns:a16="http://schemas.microsoft.com/office/drawing/2014/main" id="{0A9504C2-CE15-4018-AAB4-7732955E753D}"/>
                    </a:ext>
                  </a:extLst>
                </p14:cNvPr>
                <p14:cNvContentPartPr/>
                <p14:nvPr/>
              </p14:nvContentPartPr>
              <p14:xfrm>
                <a:off x="7267885" y="1859888"/>
                <a:ext cx="283680" cy="211320"/>
              </p14:xfrm>
            </p:contentPart>
          </mc:Choice>
          <mc:Fallback xmlns="">
            <p:pic>
              <p:nvPicPr>
                <p:cNvPr id="55" name="筆跡 54">
                  <a:extLst>
                    <a:ext uri="{FF2B5EF4-FFF2-40B4-BE49-F238E27FC236}">
                      <a16:creationId xmlns:a16="http://schemas.microsoft.com/office/drawing/2014/main" id="{0A9504C2-CE15-4018-AAB4-7732955E753D}"/>
                    </a:ext>
                  </a:extLst>
                </p:cNvPr>
                <p:cNvPicPr/>
                <p:nvPr/>
              </p:nvPicPr>
              <p:blipFill>
                <a:blip r:embed="rId71"/>
                <a:stretch>
                  <a:fillRect/>
                </a:stretch>
              </p:blipFill>
              <p:spPr>
                <a:xfrm>
                  <a:off x="7259245" y="1851248"/>
                  <a:ext cx="30132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6" name="筆跡 55">
                  <a:extLst>
                    <a:ext uri="{FF2B5EF4-FFF2-40B4-BE49-F238E27FC236}">
                      <a16:creationId xmlns:a16="http://schemas.microsoft.com/office/drawing/2014/main" id="{034ED8B0-D6C4-4442-9980-5688899D73D4}"/>
                    </a:ext>
                  </a:extLst>
                </p14:cNvPr>
                <p14:cNvContentPartPr/>
                <p14:nvPr/>
              </p14:nvContentPartPr>
              <p14:xfrm>
                <a:off x="7628965" y="1663328"/>
                <a:ext cx="16200" cy="352080"/>
              </p14:xfrm>
            </p:contentPart>
          </mc:Choice>
          <mc:Fallback xmlns="">
            <p:pic>
              <p:nvPicPr>
                <p:cNvPr id="56" name="筆跡 55">
                  <a:extLst>
                    <a:ext uri="{FF2B5EF4-FFF2-40B4-BE49-F238E27FC236}">
                      <a16:creationId xmlns:a16="http://schemas.microsoft.com/office/drawing/2014/main" id="{034ED8B0-D6C4-4442-9980-5688899D73D4}"/>
                    </a:ext>
                  </a:extLst>
                </p:cNvPr>
                <p:cNvPicPr/>
                <p:nvPr/>
              </p:nvPicPr>
              <p:blipFill>
                <a:blip r:embed="rId73"/>
                <a:stretch>
                  <a:fillRect/>
                </a:stretch>
              </p:blipFill>
              <p:spPr>
                <a:xfrm>
                  <a:off x="7619965" y="1654688"/>
                  <a:ext cx="3384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7" name="筆跡 56">
                  <a:extLst>
                    <a:ext uri="{FF2B5EF4-FFF2-40B4-BE49-F238E27FC236}">
                      <a16:creationId xmlns:a16="http://schemas.microsoft.com/office/drawing/2014/main" id="{21EBB1DD-82F6-41D1-AABF-B1F6A3FD1F76}"/>
                    </a:ext>
                  </a:extLst>
                </p14:cNvPr>
                <p14:cNvContentPartPr/>
                <p14:nvPr/>
              </p14:nvContentPartPr>
              <p14:xfrm>
                <a:off x="7505485" y="1789688"/>
                <a:ext cx="219600" cy="7200"/>
              </p14:xfrm>
            </p:contentPart>
          </mc:Choice>
          <mc:Fallback xmlns="">
            <p:pic>
              <p:nvPicPr>
                <p:cNvPr id="57" name="筆跡 56">
                  <a:extLst>
                    <a:ext uri="{FF2B5EF4-FFF2-40B4-BE49-F238E27FC236}">
                      <a16:creationId xmlns:a16="http://schemas.microsoft.com/office/drawing/2014/main" id="{21EBB1DD-82F6-41D1-AABF-B1F6A3FD1F76}"/>
                    </a:ext>
                  </a:extLst>
                </p:cNvPr>
                <p:cNvPicPr/>
                <p:nvPr/>
              </p:nvPicPr>
              <p:blipFill>
                <a:blip r:embed="rId75"/>
                <a:stretch>
                  <a:fillRect/>
                </a:stretch>
              </p:blipFill>
              <p:spPr>
                <a:xfrm>
                  <a:off x="7496845" y="1781048"/>
                  <a:ext cx="2372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8" name="筆跡 57">
                  <a:extLst>
                    <a:ext uri="{FF2B5EF4-FFF2-40B4-BE49-F238E27FC236}">
                      <a16:creationId xmlns:a16="http://schemas.microsoft.com/office/drawing/2014/main" id="{ECBF31B3-8587-4B8F-AC79-CEFBB68A1957}"/>
                    </a:ext>
                  </a:extLst>
                </p14:cNvPr>
                <p14:cNvContentPartPr/>
                <p14:nvPr/>
              </p14:nvContentPartPr>
              <p14:xfrm>
                <a:off x="7775845" y="1873928"/>
                <a:ext cx="27000" cy="169560"/>
              </p14:xfrm>
            </p:contentPart>
          </mc:Choice>
          <mc:Fallback xmlns="">
            <p:pic>
              <p:nvPicPr>
                <p:cNvPr id="58" name="筆跡 57">
                  <a:extLst>
                    <a:ext uri="{FF2B5EF4-FFF2-40B4-BE49-F238E27FC236}">
                      <a16:creationId xmlns:a16="http://schemas.microsoft.com/office/drawing/2014/main" id="{ECBF31B3-8587-4B8F-AC79-CEFBB68A1957}"/>
                    </a:ext>
                  </a:extLst>
                </p:cNvPr>
                <p:cNvPicPr/>
                <p:nvPr/>
              </p:nvPicPr>
              <p:blipFill>
                <a:blip r:embed="rId77"/>
                <a:stretch>
                  <a:fillRect/>
                </a:stretch>
              </p:blipFill>
              <p:spPr>
                <a:xfrm>
                  <a:off x="7766845" y="1865288"/>
                  <a:ext cx="4464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9" name="筆跡 58">
                  <a:extLst>
                    <a:ext uri="{FF2B5EF4-FFF2-40B4-BE49-F238E27FC236}">
                      <a16:creationId xmlns:a16="http://schemas.microsoft.com/office/drawing/2014/main" id="{D59F9081-AE1A-4CB0-B1F7-6FFEFA8B3C53}"/>
                    </a:ext>
                  </a:extLst>
                </p14:cNvPr>
                <p14:cNvContentPartPr/>
                <p14:nvPr/>
              </p14:nvContentPartPr>
              <p14:xfrm>
                <a:off x="7768285" y="1738208"/>
                <a:ext cx="73440" cy="136080"/>
              </p14:xfrm>
            </p:contentPart>
          </mc:Choice>
          <mc:Fallback xmlns="">
            <p:pic>
              <p:nvPicPr>
                <p:cNvPr id="59" name="筆跡 58">
                  <a:extLst>
                    <a:ext uri="{FF2B5EF4-FFF2-40B4-BE49-F238E27FC236}">
                      <a16:creationId xmlns:a16="http://schemas.microsoft.com/office/drawing/2014/main" id="{D59F9081-AE1A-4CB0-B1F7-6FFEFA8B3C53}"/>
                    </a:ext>
                  </a:extLst>
                </p:cNvPr>
                <p:cNvPicPr/>
                <p:nvPr/>
              </p:nvPicPr>
              <p:blipFill>
                <a:blip r:embed="rId79"/>
                <a:stretch>
                  <a:fillRect/>
                </a:stretch>
              </p:blipFill>
              <p:spPr>
                <a:xfrm>
                  <a:off x="7759645" y="1729568"/>
                  <a:ext cx="910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0" name="筆跡 59">
                  <a:extLst>
                    <a:ext uri="{FF2B5EF4-FFF2-40B4-BE49-F238E27FC236}">
                      <a16:creationId xmlns:a16="http://schemas.microsoft.com/office/drawing/2014/main" id="{883216AA-318C-45A9-B96B-E40B8D32D77A}"/>
                    </a:ext>
                  </a:extLst>
                </p14:cNvPr>
                <p14:cNvContentPartPr/>
                <p14:nvPr/>
              </p14:nvContentPartPr>
              <p14:xfrm>
                <a:off x="7850365" y="1682048"/>
                <a:ext cx="375120" cy="386280"/>
              </p14:xfrm>
            </p:contentPart>
          </mc:Choice>
          <mc:Fallback xmlns="">
            <p:pic>
              <p:nvPicPr>
                <p:cNvPr id="60" name="筆跡 59">
                  <a:extLst>
                    <a:ext uri="{FF2B5EF4-FFF2-40B4-BE49-F238E27FC236}">
                      <a16:creationId xmlns:a16="http://schemas.microsoft.com/office/drawing/2014/main" id="{883216AA-318C-45A9-B96B-E40B8D32D77A}"/>
                    </a:ext>
                  </a:extLst>
                </p:cNvPr>
                <p:cNvPicPr/>
                <p:nvPr/>
              </p:nvPicPr>
              <p:blipFill>
                <a:blip r:embed="rId81"/>
                <a:stretch>
                  <a:fillRect/>
                </a:stretch>
              </p:blipFill>
              <p:spPr>
                <a:xfrm>
                  <a:off x="7841725" y="1673408"/>
                  <a:ext cx="392760" cy="403920"/>
                </a:xfrm>
                <a:prstGeom prst="rect">
                  <a:avLst/>
                </a:prstGeom>
              </p:spPr>
            </p:pic>
          </mc:Fallback>
        </mc:AlternateContent>
      </p:grpSp>
      <p:grpSp>
        <p:nvGrpSpPr>
          <p:cNvPr id="70" name="群組 69">
            <a:extLst>
              <a:ext uri="{FF2B5EF4-FFF2-40B4-BE49-F238E27FC236}">
                <a16:creationId xmlns:a16="http://schemas.microsoft.com/office/drawing/2014/main" id="{F53EA403-4B96-4BF3-81A3-364383FAA3DA}"/>
              </a:ext>
            </a:extLst>
          </p:cNvPr>
          <p:cNvGrpSpPr/>
          <p:nvPr/>
        </p:nvGrpSpPr>
        <p:grpSpPr>
          <a:xfrm>
            <a:off x="6637525" y="2402768"/>
            <a:ext cx="1078560" cy="275760"/>
            <a:chOff x="6637525" y="2402768"/>
            <a:chExt cx="1078560" cy="275760"/>
          </a:xfrm>
        </p:grpSpPr>
        <mc:AlternateContent xmlns:mc="http://schemas.openxmlformats.org/markup-compatibility/2006" xmlns:p14="http://schemas.microsoft.com/office/powerpoint/2010/main">
          <mc:Choice Requires="p14">
            <p:contentPart p14:bwMode="auto" r:id="rId82">
              <p14:nvContentPartPr>
                <p14:cNvPr id="62" name="筆跡 61">
                  <a:extLst>
                    <a:ext uri="{FF2B5EF4-FFF2-40B4-BE49-F238E27FC236}">
                      <a16:creationId xmlns:a16="http://schemas.microsoft.com/office/drawing/2014/main" id="{F6CCFC3B-6D91-4E6E-8ED9-E1FAB08D79DD}"/>
                    </a:ext>
                  </a:extLst>
                </p14:cNvPr>
                <p14:cNvContentPartPr/>
                <p14:nvPr/>
              </p14:nvContentPartPr>
              <p14:xfrm>
                <a:off x="6664885" y="2461088"/>
                <a:ext cx="37080" cy="196920"/>
              </p14:xfrm>
            </p:contentPart>
          </mc:Choice>
          <mc:Fallback xmlns="">
            <p:pic>
              <p:nvPicPr>
                <p:cNvPr id="62" name="筆跡 61">
                  <a:extLst>
                    <a:ext uri="{FF2B5EF4-FFF2-40B4-BE49-F238E27FC236}">
                      <a16:creationId xmlns:a16="http://schemas.microsoft.com/office/drawing/2014/main" id="{F6CCFC3B-6D91-4E6E-8ED9-E1FAB08D79DD}"/>
                    </a:ext>
                  </a:extLst>
                </p:cNvPr>
                <p:cNvPicPr/>
                <p:nvPr/>
              </p:nvPicPr>
              <p:blipFill>
                <a:blip r:embed="rId83"/>
                <a:stretch>
                  <a:fillRect/>
                </a:stretch>
              </p:blipFill>
              <p:spPr>
                <a:xfrm>
                  <a:off x="6656245" y="2452448"/>
                  <a:ext cx="5472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3" name="筆跡 62">
                  <a:extLst>
                    <a:ext uri="{FF2B5EF4-FFF2-40B4-BE49-F238E27FC236}">
                      <a16:creationId xmlns:a16="http://schemas.microsoft.com/office/drawing/2014/main" id="{9F0BF69B-CD2A-400F-80A1-C6F9E3C7D385}"/>
                    </a:ext>
                  </a:extLst>
                </p14:cNvPr>
                <p14:cNvContentPartPr/>
                <p14:nvPr/>
              </p14:nvContentPartPr>
              <p14:xfrm>
                <a:off x="6637525" y="2428328"/>
                <a:ext cx="240480" cy="240480"/>
              </p14:xfrm>
            </p:contentPart>
          </mc:Choice>
          <mc:Fallback xmlns="">
            <p:pic>
              <p:nvPicPr>
                <p:cNvPr id="63" name="筆跡 62">
                  <a:extLst>
                    <a:ext uri="{FF2B5EF4-FFF2-40B4-BE49-F238E27FC236}">
                      <a16:creationId xmlns:a16="http://schemas.microsoft.com/office/drawing/2014/main" id="{9F0BF69B-CD2A-400F-80A1-C6F9E3C7D385}"/>
                    </a:ext>
                  </a:extLst>
                </p:cNvPr>
                <p:cNvPicPr/>
                <p:nvPr/>
              </p:nvPicPr>
              <p:blipFill>
                <a:blip r:embed="rId85"/>
                <a:stretch>
                  <a:fillRect/>
                </a:stretch>
              </p:blipFill>
              <p:spPr>
                <a:xfrm>
                  <a:off x="6628885" y="2419688"/>
                  <a:ext cx="25812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4" name="筆跡 63">
                  <a:extLst>
                    <a:ext uri="{FF2B5EF4-FFF2-40B4-BE49-F238E27FC236}">
                      <a16:creationId xmlns:a16="http://schemas.microsoft.com/office/drawing/2014/main" id="{69B274A6-22D6-4507-ABD3-A1C0FB53B4C0}"/>
                    </a:ext>
                  </a:extLst>
                </p14:cNvPr>
                <p14:cNvContentPartPr/>
                <p14:nvPr/>
              </p14:nvContentPartPr>
              <p14:xfrm>
                <a:off x="6996085" y="2503208"/>
                <a:ext cx="14040" cy="175320"/>
              </p14:xfrm>
            </p:contentPart>
          </mc:Choice>
          <mc:Fallback xmlns="">
            <p:pic>
              <p:nvPicPr>
                <p:cNvPr id="64" name="筆跡 63">
                  <a:extLst>
                    <a:ext uri="{FF2B5EF4-FFF2-40B4-BE49-F238E27FC236}">
                      <a16:creationId xmlns:a16="http://schemas.microsoft.com/office/drawing/2014/main" id="{69B274A6-22D6-4507-ABD3-A1C0FB53B4C0}"/>
                    </a:ext>
                  </a:extLst>
                </p:cNvPr>
                <p:cNvPicPr/>
                <p:nvPr/>
              </p:nvPicPr>
              <p:blipFill>
                <a:blip r:embed="rId87"/>
                <a:stretch>
                  <a:fillRect/>
                </a:stretch>
              </p:blipFill>
              <p:spPr>
                <a:xfrm>
                  <a:off x="6987445" y="2494208"/>
                  <a:ext cx="3168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5" name="筆跡 64">
                  <a:extLst>
                    <a:ext uri="{FF2B5EF4-FFF2-40B4-BE49-F238E27FC236}">
                      <a16:creationId xmlns:a16="http://schemas.microsoft.com/office/drawing/2014/main" id="{D31DF8D4-F7EE-43C8-98EC-C725CE1710F0}"/>
                    </a:ext>
                  </a:extLst>
                </p14:cNvPr>
                <p14:cNvContentPartPr/>
                <p14:nvPr/>
              </p14:nvContentPartPr>
              <p14:xfrm>
                <a:off x="6996085" y="2402768"/>
                <a:ext cx="66600" cy="100800"/>
              </p14:xfrm>
            </p:contentPart>
          </mc:Choice>
          <mc:Fallback xmlns="">
            <p:pic>
              <p:nvPicPr>
                <p:cNvPr id="65" name="筆跡 64">
                  <a:extLst>
                    <a:ext uri="{FF2B5EF4-FFF2-40B4-BE49-F238E27FC236}">
                      <a16:creationId xmlns:a16="http://schemas.microsoft.com/office/drawing/2014/main" id="{D31DF8D4-F7EE-43C8-98EC-C725CE1710F0}"/>
                    </a:ext>
                  </a:extLst>
                </p:cNvPr>
                <p:cNvPicPr/>
                <p:nvPr/>
              </p:nvPicPr>
              <p:blipFill>
                <a:blip r:embed="rId89"/>
                <a:stretch>
                  <a:fillRect/>
                </a:stretch>
              </p:blipFill>
              <p:spPr>
                <a:xfrm>
                  <a:off x="6987445" y="2393768"/>
                  <a:ext cx="8424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6" name="筆跡 65">
                  <a:extLst>
                    <a:ext uri="{FF2B5EF4-FFF2-40B4-BE49-F238E27FC236}">
                      <a16:creationId xmlns:a16="http://schemas.microsoft.com/office/drawing/2014/main" id="{1F17676F-E009-420D-B9F2-00E5D6D81482}"/>
                    </a:ext>
                  </a:extLst>
                </p14:cNvPr>
                <p14:cNvContentPartPr/>
                <p14:nvPr/>
              </p14:nvContentPartPr>
              <p14:xfrm>
                <a:off x="7108045" y="2463608"/>
                <a:ext cx="153360" cy="213120"/>
              </p14:xfrm>
            </p:contentPart>
          </mc:Choice>
          <mc:Fallback xmlns="">
            <p:pic>
              <p:nvPicPr>
                <p:cNvPr id="66" name="筆跡 65">
                  <a:extLst>
                    <a:ext uri="{FF2B5EF4-FFF2-40B4-BE49-F238E27FC236}">
                      <a16:creationId xmlns:a16="http://schemas.microsoft.com/office/drawing/2014/main" id="{1F17676F-E009-420D-B9F2-00E5D6D81482}"/>
                    </a:ext>
                  </a:extLst>
                </p:cNvPr>
                <p:cNvPicPr/>
                <p:nvPr/>
              </p:nvPicPr>
              <p:blipFill>
                <a:blip r:embed="rId91"/>
                <a:stretch>
                  <a:fillRect/>
                </a:stretch>
              </p:blipFill>
              <p:spPr>
                <a:xfrm>
                  <a:off x="7099405" y="2454608"/>
                  <a:ext cx="17100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7" name="筆跡 66">
                  <a:extLst>
                    <a:ext uri="{FF2B5EF4-FFF2-40B4-BE49-F238E27FC236}">
                      <a16:creationId xmlns:a16="http://schemas.microsoft.com/office/drawing/2014/main" id="{39E50808-E6C6-4E19-8416-37EB673DDF58}"/>
                    </a:ext>
                  </a:extLst>
                </p14:cNvPr>
                <p14:cNvContentPartPr/>
                <p14:nvPr/>
              </p14:nvContentPartPr>
              <p14:xfrm>
                <a:off x="7277245" y="2408168"/>
                <a:ext cx="190080" cy="270000"/>
              </p14:xfrm>
            </p:contentPart>
          </mc:Choice>
          <mc:Fallback xmlns="">
            <p:pic>
              <p:nvPicPr>
                <p:cNvPr id="67" name="筆跡 66">
                  <a:extLst>
                    <a:ext uri="{FF2B5EF4-FFF2-40B4-BE49-F238E27FC236}">
                      <a16:creationId xmlns:a16="http://schemas.microsoft.com/office/drawing/2014/main" id="{39E50808-E6C6-4E19-8416-37EB673DDF58}"/>
                    </a:ext>
                  </a:extLst>
                </p:cNvPr>
                <p:cNvPicPr/>
                <p:nvPr/>
              </p:nvPicPr>
              <p:blipFill>
                <a:blip r:embed="rId93"/>
                <a:stretch>
                  <a:fillRect/>
                </a:stretch>
              </p:blipFill>
              <p:spPr>
                <a:xfrm>
                  <a:off x="7268245" y="2399168"/>
                  <a:ext cx="20772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8" name="筆跡 67">
                  <a:extLst>
                    <a:ext uri="{FF2B5EF4-FFF2-40B4-BE49-F238E27FC236}">
                      <a16:creationId xmlns:a16="http://schemas.microsoft.com/office/drawing/2014/main" id="{807A2E9B-1D84-4EDA-ABB7-514A3645E257}"/>
                    </a:ext>
                  </a:extLst>
                </p14:cNvPr>
                <p14:cNvContentPartPr/>
                <p14:nvPr/>
              </p14:nvContentPartPr>
              <p14:xfrm>
                <a:off x="7260685" y="2444888"/>
                <a:ext cx="288720" cy="49320"/>
              </p14:xfrm>
            </p:contentPart>
          </mc:Choice>
          <mc:Fallback xmlns="">
            <p:pic>
              <p:nvPicPr>
                <p:cNvPr id="68" name="筆跡 67">
                  <a:extLst>
                    <a:ext uri="{FF2B5EF4-FFF2-40B4-BE49-F238E27FC236}">
                      <a16:creationId xmlns:a16="http://schemas.microsoft.com/office/drawing/2014/main" id="{807A2E9B-1D84-4EDA-ABB7-514A3645E257}"/>
                    </a:ext>
                  </a:extLst>
                </p:cNvPr>
                <p:cNvPicPr/>
                <p:nvPr/>
              </p:nvPicPr>
              <p:blipFill>
                <a:blip r:embed="rId95"/>
                <a:stretch>
                  <a:fillRect/>
                </a:stretch>
              </p:blipFill>
              <p:spPr>
                <a:xfrm>
                  <a:off x="7252045" y="2435888"/>
                  <a:ext cx="30636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9" name="筆跡 68">
                  <a:extLst>
                    <a:ext uri="{FF2B5EF4-FFF2-40B4-BE49-F238E27FC236}">
                      <a16:creationId xmlns:a16="http://schemas.microsoft.com/office/drawing/2014/main" id="{C9109451-6AFF-4189-8471-E71ED5146B9D}"/>
                    </a:ext>
                  </a:extLst>
                </p14:cNvPr>
                <p14:cNvContentPartPr/>
                <p14:nvPr/>
              </p14:nvContentPartPr>
              <p14:xfrm>
                <a:off x="7715725" y="2573408"/>
                <a:ext cx="360" cy="360"/>
              </p14:xfrm>
            </p:contentPart>
          </mc:Choice>
          <mc:Fallback xmlns="">
            <p:pic>
              <p:nvPicPr>
                <p:cNvPr id="69" name="筆跡 68">
                  <a:extLst>
                    <a:ext uri="{FF2B5EF4-FFF2-40B4-BE49-F238E27FC236}">
                      <a16:creationId xmlns:a16="http://schemas.microsoft.com/office/drawing/2014/main" id="{C9109451-6AFF-4189-8471-E71ED5146B9D}"/>
                    </a:ext>
                  </a:extLst>
                </p:cNvPr>
                <p:cNvPicPr/>
                <p:nvPr/>
              </p:nvPicPr>
              <p:blipFill>
                <a:blip r:embed="rId38"/>
                <a:stretch>
                  <a:fillRect/>
                </a:stretch>
              </p:blipFill>
              <p:spPr>
                <a:xfrm>
                  <a:off x="7707085" y="2564408"/>
                  <a:ext cx="18000" cy="18000"/>
                </a:xfrm>
                <a:prstGeom prst="rect">
                  <a:avLst/>
                </a:prstGeom>
              </p:spPr>
            </p:pic>
          </mc:Fallback>
        </mc:AlternateContent>
      </p:grpSp>
      <p:grpSp>
        <p:nvGrpSpPr>
          <p:cNvPr id="79" name="群組 78">
            <a:extLst>
              <a:ext uri="{FF2B5EF4-FFF2-40B4-BE49-F238E27FC236}">
                <a16:creationId xmlns:a16="http://schemas.microsoft.com/office/drawing/2014/main" id="{8B5ED6E8-6A37-4710-9D0F-4EB54A4FE7B4}"/>
              </a:ext>
            </a:extLst>
          </p:cNvPr>
          <p:cNvGrpSpPr/>
          <p:nvPr/>
        </p:nvGrpSpPr>
        <p:grpSpPr>
          <a:xfrm>
            <a:off x="2436685" y="2332568"/>
            <a:ext cx="795240" cy="458640"/>
            <a:chOff x="2436685" y="2332568"/>
            <a:chExt cx="795240" cy="458640"/>
          </a:xfrm>
        </p:grpSpPr>
        <mc:AlternateContent xmlns:mc="http://schemas.openxmlformats.org/markup-compatibility/2006" xmlns:p14="http://schemas.microsoft.com/office/powerpoint/2010/main">
          <mc:Choice Requires="p14">
            <p:contentPart p14:bwMode="auto" r:id="rId97">
              <p14:nvContentPartPr>
                <p14:cNvPr id="71" name="筆跡 70">
                  <a:extLst>
                    <a:ext uri="{FF2B5EF4-FFF2-40B4-BE49-F238E27FC236}">
                      <a16:creationId xmlns:a16="http://schemas.microsoft.com/office/drawing/2014/main" id="{AFB95ABC-9E5A-4674-80B3-1FC6AE04C8B6}"/>
                    </a:ext>
                  </a:extLst>
                </p14:cNvPr>
                <p14:cNvContentPartPr/>
                <p14:nvPr/>
              </p14:nvContentPartPr>
              <p14:xfrm>
                <a:off x="2436685" y="2481968"/>
                <a:ext cx="253800" cy="278640"/>
              </p14:xfrm>
            </p:contentPart>
          </mc:Choice>
          <mc:Fallback xmlns="">
            <p:pic>
              <p:nvPicPr>
                <p:cNvPr id="71" name="筆跡 70">
                  <a:extLst>
                    <a:ext uri="{FF2B5EF4-FFF2-40B4-BE49-F238E27FC236}">
                      <a16:creationId xmlns:a16="http://schemas.microsoft.com/office/drawing/2014/main" id="{AFB95ABC-9E5A-4674-80B3-1FC6AE04C8B6}"/>
                    </a:ext>
                  </a:extLst>
                </p:cNvPr>
                <p:cNvPicPr/>
                <p:nvPr/>
              </p:nvPicPr>
              <p:blipFill>
                <a:blip r:embed="rId98"/>
                <a:stretch>
                  <a:fillRect/>
                </a:stretch>
              </p:blipFill>
              <p:spPr>
                <a:xfrm>
                  <a:off x="2427685" y="2473328"/>
                  <a:ext cx="27144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2" name="筆跡 71">
                  <a:extLst>
                    <a:ext uri="{FF2B5EF4-FFF2-40B4-BE49-F238E27FC236}">
                      <a16:creationId xmlns:a16="http://schemas.microsoft.com/office/drawing/2014/main" id="{DB64A216-CD33-4C80-911E-7E356EE394C8}"/>
                    </a:ext>
                  </a:extLst>
                </p14:cNvPr>
                <p14:cNvContentPartPr/>
                <p14:nvPr/>
              </p14:nvContentPartPr>
              <p14:xfrm>
                <a:off x="2480245" y="2498528"/>
                <a:ext cx="162720" cy="292680"/>
              </p14:xfrm>
            </p:contentPart>
          </mc:Choice>
          <mc:Fallback xmlns="">
            <p:pic>
              <p:nvPicPr>
                <p:cNvPr id="72" name="筆跡 71">
                  <a:extLst>
                    <a:ext uri="{FF2B5EF4-FFF2-40B4-BE49-F238E27FC236}">
                      <a16:creationId xmlns:a16="http://schemas.microsoft.com/office/drawing/2014/main" id="{DB64A216-CD33-4C80-911E-7E356EE394C8}"/>
                    </a:ext>
                  </a:extLst>
                </p:cNvPr>
                <p:cNvPicPr/>
                <p:nvPr/>
              </p:nvPicPr>
              <p:blipFill>
                <a:blip r:embed="rId100"/>
                <a:stretch>
                  <a:fillRect/>
                </a:stretch>
              </p:blipFill>
              <p:spPr>
                <a:xfrm>
                  <a:off x="2471245" y="2489528"/>
                  <a:ext cx="18036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3" name="筆跡 72">
                  <a:extLst>
                    <a:ext uri="{FF2B5EF4-FFF2-40B4-BE49-F238E27FC236}">
                      <a16:creationId xmlns:a16="http://schemas.microsoft.com/office/drawing/2014/main" id="{44EF13A1-22EE-4F77-8872-3A743ECC5D13}"/>
                    </a:ext>
                  </a:extLst>
                </p14:cNvPr>
                <p14:cNvContentPartPr/>
                <p14:nvPr/>
              </p14:nvContentPartPr>
              <p14:xfrm>
                <a:off x="2701645" y="2355968"/>
                <a:ext cx="131040" cy="139320"/>
              </p14:xfrm>
            </p:contentPart>
          </mc:Choice>
          <mc:Fallback xmlns="">
            <p:pic>
              <p:nvPicPr>
                <p:cNvPr id="73" name="筆跡 72">
                  <a:extLst>
                    <a:ext uri="{FF2B5EF4-FFF2-40B4-BE49-F238E27FC236}">
                      <a16:creationId xmlns:a16="http://schemas.microsoft.com/office/drawing/2014/main" id="{44EF13A1-22EE-4F77-8872-3A743ECC5D13}"/>
                    </a:ext>
                  </a:extLst>
                </p:cNvPr>
                <p:cNvPicPr/>
                <p:nvPr/>
              </p:nvPicPr>
              <p:blipFill>
                <a:blip r:embed="rId102"/>
                <a:stretch>
                  <a:fillRect/>
                </a:stretch>
              </p:blipFill>
              <p:spPr>
                <a:xfrm>
                  <a:off x="2692645" y="2346968"/>
                  <a:ext cx="1486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4" name="筆跡 73">
                  <a:extLst>
                    <a:ext uri="{FF2B5EF4-FFF2-40B4-BE49-F238E27FC236}">
                      <a16:creationId xmlns:a16="http://schemas.microsoft.com/office/drawing/2014/main" id="{22992AF7-EAE6-42FA-AD55-4D16A933F675}"/>
                    </a:ext>
                  </a:extLst>
                </p14:cNvPr>
                <p14:cNvContentPartPr/>
                <p14:nvPr/>
              </p14:nvContentPartPr>
              <p14:xfrm>
                <a:off x="2893525" y="2395568"/>
                <a:ext cx="110160" cy="30600"/>
              </p14:xfrm>
            </p:contentPart>
          </mc:Choice>
          <mc:Fallback xmlns="">
            <p:pic>
              <p:nvPicPr>
                <p:cNvPr id="74" name="筆跡 73">
                  <a:extLst>
                    <a:ext uri="{FF2B5EF4-FFF2-40B4-BE49-F238E27FC236}">
                      <a16:creationId xmlns:a16="http://schemas.microsoft.com/office/drawing/2014/main" id="{22992AF7-EAE6-42FA-AD55-4D16A933F675}"/>
                    </a:ext>
                  </a:extLst>
                </p:cNvPr>
                <p:cNvPicPr/>
                <p:nvPr/>
              </p:nvPicPr>
              <p:blipFill>
                <a:blip r:embed="rId104"/>
                <a:stretch>
                  <a:fillRect/>
                </a:stretch>
              </p:blipFill>
              <p:spPr>
                <a:xfrm>
                  <a:off x="2884885" y="2386928"/>
                  <a:ext cx="12780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5" name="筆跡 74">
                  <a:extLst>
                    <a:ext uri="{FF2B5EF4-FFF2-40B4-BE49-F238E27FC236}">
                      <a16:creationId xmlns:a16="http://schemas.microsoft.com/office/drawing/2014/main" id="{17A25390-5F61-4F9C-A179-C5A889830217}"/>
                    </a:ext>
                  </a:extLst>
                </p14:cNvPr>
                <p14:cNvContentPartPr/>
                <p14:nvPr/>
              </p14:nvContentPartPr>
              <p14:xfrm>
                <a:off x="3062725" y="2332568"/>
                <a:ext cx="27720" cy="133560"/>
              </p14:xfrm>
            </p:contentPart>
          </mc:Choice>
          <mc:Fallback xmlns="">
            <p:pic>
              <p:nvPicPr>
                <p:cNvPr id="75" name="筆跡 74">
                  <a:extLst>
                    <a:ext uri="{FF2B5EF4-FFF2-40B4-BE49-F238E27FC236}">
                      <a16:creationId xmlns:a16="http://schemas.microsoft.com/office/drawing/2014/main" id="{17A25390-5F61-4F9C-A179-C5A889830217}"/>
                    </a:ext>
                  </a:extLst>
                </p:cNvPr>
                <p:cNvPicPr/>
                <p:nvPr/>
              </p:nvPicPr>
              <p:blipFill>
                <a:blip r:embed="rId106"/>
                <a:stretch>
                  <a:fillRect/>
                </a:stretch>
              </p:blipFill>
              <p:spPr>
                <a:xfrm>
                  <a:off x="3053725" y="2323568"/>
                  <a:ext cx="453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6" name="筆跡 75">
                  <a:extLst>
                    <a:ext uri="{FF2B5EF4-FFF2-40B4-BE49-F238E27FC236}">
                      <a16:creationId xmlns:a16="http://schemas.microsoft.com/office/drawing/2014/main" id="{F70BDA55-FA0B-4D04-931E-964D26C3E19E}"/>
                    </a:ext>
                  </a:extLst>
                </p14:cNvPr>
                <p14:cNvContentPartPr/>
                <p14:nvPr/>
              </p14:nvContentPartPr>
              <p14:xfrm>
                <a:off x="3231565" y="2608328"/>
                <a:ext cx="360" cy="2520"/>
              </p14:xfrm>
            </p:contentPart>
          </mc:Choice>
          <mc:Fallback xmlns="">
            <p:pic>
              <p:nvPicPr>
                <p:cNvPr id="76" name="筆跡 75">
                  <a:extLst>
                    <a:ext uri="{FF2B5EF4-FFF2-40B4-BE49-F238E27FC236}">
                      <a16:creationId xmlns:a16="http://schemas.microsoft.com/office/drawing/2014/main" id="{F70BDA55-FA0B-4D04-931E-964D26C3E19E}"/>
                    </a:ext>
                  </a:extLst>
                </p:cNvPr>
                <p:cNvPicPr/>
                <p:nvPr/>
              </p:nvPicPr>
              <p:blipFill>
                <a:blip r:embed="rId108"/>
                <a:stretch>
                  <a:fillRect/>
                </a:stretch>
              </p:blipFill>
              <p:spPr>
                <a:xfrm>
                  <a:off x="3222925" y="2599688"/>
                  <a:ext cx="18000" cy="20160"/>
                </a:xfrm>
                <a:prstGeom prst="rect">
                  <a:avLst/>
                </a:prstGeom>
              </p:spPr>
            </p:pic>
          </mc:Fallback>
        </mc:AlternateContent>
      </p:grpSp>
      <p:grpSp>
        <p:nvGrpSpPr>
          <p:cNvPr id="85" name="群組 84">
            <a:extLst>
              <a:ext uri="{FF2B5EF4-FFF2-40B4-BE49-F238E27FC236}">
                <a16:creationId xmlns:a16="http://schemas.microsoft.com/office/drawing/2014/main" id="{45CAFA56-A7F0-4AD3-8FF1-13B5DE91B339}"/>
              </a:ext>
            </a:extLst>
          </p:cNvPr>
          <p:cNvGrpSpPr/>
          <p:nvPr/>
        </p:nvGrpSpPr>
        <p:grpSpPr>
          <a:xfrm>
            <a:off x="3526405" y="2161568"/>
            <a:ext cx="893160" cy="627480"/>
            <a:chOff x="3526405" y="2161568"/>
            <a:chExt cx="893160" cy="627480"/>
          </a:xfrm>
        </p:grpSpPr>
        <mc:AlternateContent xmlns:mc="http://schemas.openxmlformats.org/markup-compatibility/2006" xmlns:p14="http://schemas.microsoft.com/office/powerpoint/2010/main">
          <mc:Choice Requires="p14">
            <p:contentPart p14:bwMode="auto" r:id="rId109">
              <p14:nvContentPartPr>
                <p14:cNvPr id="77" name="筆跡 76">
                  <a:extLst>
                    <a:ext uri="{FF2B5EF4-FFF2-40B4-BE49-F238E27FC236}">
                      <a16:creationId xmlns:a16="http://schemas.microsoft.com/office/drawing/2014/main" id="{06072BB1-ACB0-480D-A2BC-8E06F9040C96}"/>
                    </a:ext>
                  </a:extLst>
                </p14:cNvPr>
                <p14:cNvContentPartPr/>
                <p14:nvPr/>
              </p14:nvContentPartPr>
              <p14:xfrm>
                <a:off x="3526405" y="2478008"/>
                <a:ext cx="354600" cy="311040"/>
              </p14:xfrm>
            </p:contentPart>
          </mc:Choice>
          <mc:Fallback xmlns="">
            <p:pic>
              <p:nvPicPr>
                <p:cNvPr id="77" name="筆跡 76">
                  <a:extLst>
                    <a:ext uri="{FF2B5EF4-FFF2-40B4-BE49-F238E27FC236}">
                      <a16:creationId xmlns:a16="http://schemas.microsoft.com/office/drawing/2014/main" id="{06072BB1-ACB0-480D-A2BC-8E06F9040C96}"/>
                    </a:ext>
                  </a:extLst>
                </p:cNvPr>
                <p:cNvPicPr/>
                <p:nvPr/>
              </p:nvPicPr>
              <p:blipFill>
                <a:blip r:embed="rId110"/>
                <a:stretch>
                  <a:fillRect/>
                </a:stretch>
              </p:blipFill>
              <p:spPr>
                <a:xfrm>
                  <a:off x="3517405" y="2469368"/>
                  <a:ext cx="37224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8" name="筆跡 77">
                  <a:extLst>
                    <a:ext uri="{FF2B5EF4-FFF2-40B4-BE49-F238E27FC236}">
                      <a16:creationId xmlns:a16="http://schemas.microsoft.com/office/drawing/2014/main" id="{5B6BC302-64F4-49A4-B7AC-DFC00A0091C3}"/>
                    </a:ext>
                  </a:extLst>
                </p14:cNvPr>
                <p14:cNvContentPartPr/>
                <p14:nvPr/>
              </p14:nvContentPartPr>
              <p14:xfrm>
                <a:off x="3830245" y="2344088"/>
                <a:ext cx="141840" cy="7200"/>
              </p14:xfrm>
            </p:contentPart>
          </mc:Choice>
          <mc:Fallback xmlns="">
            <p:pic>
              <p:nvPicPr>
                <p:cNvPr id="78" name="筆跡 77">
                  <a:extLst>
                    <a:ext uri="{FF2B5EF4-FFF2-40B4-BE49-F238E27FC236}">
                      <a16:creationId xmlns:a16="http://schemas.microsoft.com/office/drawing/2014/main" id="{5B6BC302-64F4-49A4-B7AC-DFC00A0091C3}"/>
                    </a:ext>
                  </a:extLst>
                </p:cNvPr>
                <p:cNvPicPr/>
                <p:nvPr/>
              </p:nvPicPr>
              <p:blipFill>
                <a:blip r:embed="rId112"/>
                <a:stretch>
                  <a:fillRect/>
                </a:stretch>
              </p:blipFill>
              <p:spPr>
                <a:xfrm>
                  <a:off x="3821245" y="2335448"/>
                  <a:ext cx="15948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0" name="筆跡 79">
                  <a:extLst>
                    <a:ext uri="{FF2B5EF4-FFF2-40B4-BE49-F238E27FC236}">
                      <a16:creationId xmlns:a16="http://schemas.microsoft.com/office/drawing/2014/main" id="{461F8CCA-C92C-406E-87A9-A561C490EE80}"/>
                    </a:ext>
                  </a:extLst>
                </p14:cNvPr>
                <p14:cNvContentPartPr/>
                <p14:nvPr/>
              </p14:nvContentPartPr>
              <p14:xfrm>
                <a:off x="4037965" y="2220248"/>
                <a:ext cx="139680" cy="93960"/>
              </p14:xfrm>
            </p:contentPart>
          </mc:Choice>
          <mc:Fallback xmlns="">
            <p:pic>
              <p:nvPicPr>
                <p:cNvPr id="80" name="筆跡 79">
                  <a:extLst>
                    <a:ext uri="{FF2B5EF4-FFF2-40B4-BE49-F238E27FC236}">
                      <a16:creationId xmlns:a16="http://schemas.microsoft.com/office/drawing/2014/main" id="{461F8CCA-C92C-406E-87A9-A561C490EE80}"/>
                    </a:ext>
                  </a:extLst>
                </p:cNvPr>
                <p:cNvPicPr/>
                <p:nvPr/>
              </p:nvPicPr>
              <p:blipFill>
                <a:blip r:embed="rId114"/>
                <a:stretch>
                  <a:fillRect/>
                </a:stretch>
              </p:blipFill>
              <p:spPr>
                <a:xfrm>
                  <a:off x="4029325" y="2211248"/>
                  <a:ext cx="15732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1" name="筆跡 80">
                  <a:extLst>
                    <a:ext uri="{FF2B5EF4-FFF2-40B4-BE49-F238E27FC236}">
                      <a16:creationId xmlns:a16="http://schemas.microsoft.com/office/drawing/2014/main" id="{4CD32C1C-F0D0-498D-BFB9-98ABCF861BC7}"/>
                    </a:ext>
                  </a:extLst>
                </p14:cNvPr>
                <p14:cNvContentPartPr/>
                <p14:nvPr/>
              </p14:nvContentPartPr>
              <p14:xfrm>
                <a:off x="4070005" y="2206208"/>
                <a:ext cx="96480" cy="136080"/>
              </p14:xfrm>
            </p:contentPart>
          </mc:Choice>
          <mc:Fallback xmlns="">
            <p:pic>
              <p:nvPicPr>
                <p:cNvPr id="81" name="筆跡 80">
                  <a:extLst>
                    <a:ext uri="{FF2B5EF4-FFF2-40B4-BE49-F238E27FC236}">
                      <a16:creationId xmlns:a16="http://schemas.microsoft.com/office/drawing/2014/main" id="{4CD32C1C-F0D0-498D-BFB9-98ABCF861BC7}"/>
                    </a:ext>
                  </a:extLst>
                </p:cNvPr>
                <p:cNvPicPr/>
                <p:nvPr/>
              </p:nvPicPr>
              <p:blipFill>
                <a:blip r:embed="rId116"/>
                <a:stretch>
                  <a:fillRect/>
                </a:stretch>
              </p:blipFill>
              <p:spPr>
                <a:xfrm>
                  <a:off x="4061005" y="2197208"/>
                  <a:ext cx="1141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2" name="筆跡 81">
                  <a:extLst>
                    <a:ext uri="{FF2B5EF4-FFF2-40B4-BE49-F238E27FC236}">
                      <a16:creationId xmlns:a16="http://schemas.microsoft.com/office/drawing/2014/main" id="{FE368179-764A-4C59-92CE-04B4D826EC6F}"/>
                    </a:ext>
                  </a:extLst>
                </p14:cNvPr>
                <p14:cNvContentPartPr/>
                <p14:nvPr/>
              </p14:nvContentPartPr>
              <p14:xfrm>
                <a:off x="4058485" y="2161568"/>
                <a:ext cx="258120" cy="344160"/>
              </p14:xfrm>
            </p:contentPart>
          </mc:Choice>
          <mc:Fallback xmlns="">
            <p:pic>
              <p:nvPicPr>
                <p:cNvPr id="82" name="筆跡 81">
                  <a:extLst>
                    <a:ext uri="{FF2B5EF4-FFF2-40B4-BE49-F238E27FC236}">
                      <a16:creationId xmlns:a16="http://schemas.microsoft.com/office/drawing/2014/main" id="{FE368179-764A-4C59-92CE-04B4D826EC6F}"/>
                    </a:ext>
                  </a:extLst>
                </p:cNvPr>
                <p:cNvPicPr/>
                <p:nvPr/>
              </p:nvPicPr>
              <p:blipFill>
                <a:blip r:embed="rId118"/>
                <a:stretch>
                  <a:fillRect/>
                </a:stretch>
              </p:blipFill>
              <p:spPr>
                <a:xfrm>
                  <a:off x="4049845" y="2152928"/>
                  <a:ext cx="27576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83" name="筆跡 82">
                  <a:extLst>
                    <a:ext uri="{FF2B5EF4-FFF2-40B4-BE49-F238E27FC236}">
                      <a16:creationId xmlns:a16="http://schemas.microsoft.com/office/drawing/2014/main" id="{859642A3-E869-4E69-B3D3-0B6A1DA499D5}"/>
                    </a:ext>
                  </a:extLst>
                </p14:cNvPr>
                <p14:cNvContentPartPr/>
                <p14:nvPr/>
              </p14:nvContentPartPr>
              <p14:xfrm>
                <a:off x="4192045" y="2299088"/>
                <a:ext cx="139320" cy="241920"/>
              </p14:xfrm>
            </p:contentPart>
          </mc:Choice>
          <mc:Fallback xmlns="">
            <p:pic>
              <p:nvPicPr>
                <p:cNvPr id="83" name="筆跡 82">
                  <a:extLst>
                    <a:ext uri="{FF2B5EF4-FFF2-40B4-BE49-F238E27FC236}">
                      <a16:creationId xmlns:a16="http://schemas.microsoft.com/office/drawing/2014/main" id="{859642A3-E869-4E69-B3D3-0B6A1DA499D5}"/>
                    </a:ext>
                  </a:extLst>
                </p:cNvPr>
                <p:cNvPicPr/>
                <p:nvPr/>
              </p:nvPicPr>
              <p:blipFill>
                <a:blip r:embed="rId120"/>
                <a:stretch>
                  <a:fillRect/>
                </a:stretch>
              </p:blipFill>
              <p:spPr>
                <a:xfrm>
                  <a:off x="4183405" y="2290088"/>
                  <a:ext cx="15696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4" name="筆跡 83">
                  <a:extLst>
                    <a:ext uri="{FF2B5EF4-FFF2-40B4-BE49-F238E27FC236}">
                      <a16:creationId xmlns:a16="http://schemas.microsoft.com/office/drawing/2014/main" id="{94CF38A7-F41A-481A-BA33-7858BC1DAD73}"/>
                    </a:ext>
                  </a:extLst>
                </p14:cNvPr>
                <p14:cNvContentPartPr/>
                <p14:nvPr/>
              </p14:nvContentPartPr>
              <p14:xfrm>
                <a:off x="4417045" y="2641088"/>
                <a:ext cx="2520" cy="360"/>
              </p14:xfrm>
            </p:contentPart>
          </mc:Choice>
          <mc:Fallback xmlns="">
            <p:pic>
              <p:nvPicPr>
                <p:cNvPr id="84" name="筆跡 83">
                  <a:extLst>
                    <a:ext uri="{FF2B5EF4-FFF2-40B4-BE49-F238E27FC236}">
                      <a16:creationId xmlns:a16="http://schemas.microsoft.com/office/drawing/2014/main" id="{94CF38A7-F41A-481A-BA33-7858BC1DAD73}"/>
                    </a:ext>
                  </a:extLst>
                </p:cNvPr>
                <p:cNvPicPr/>
                <p:nvPr/>
              </p:nvPicPr>
              <p:blipFill>
                <a:blip r:embed="rId108"/>
                <a:stretch>
                  <a:fillRect/>
                </a:stretch>
              </p:blipFill>
              <p:spPr>
                <a:xfrm>
                  <a:off x="4408405" y="2632448"/>
                  <a:ext cx="20160" cy="18000"/>
                </a:xfrm>
                <a:prstGeom prst="rect">
                  <a:avLst/>
                </a:prstGeom>
              </p:spPr>
            </p:pic>
          </mc:Fallback>
        </mc:AlternateContent>
      </p:grpSp>
      <p:grpSp>
        <p:nvGrpSpPr>
          <p:cNvPr id="97" name="群組 96">
            <a:extLst>
              <a:ext uri="{FF2B5EF4-FFF2-40B4-BE49-F238E27FC236}">
                <a16:creationId xmlns:a16="http://schemas.microsoft.com/office/drawing/2014/main" id="{3C057318-3F2B-425F-B343-83B28EA410F3}"/>
              </a:ext>
            </a:extLst>
          </p:cNvPr>
          <p:cNvGrpSpPr/>
          <p:nvPr/>
        </p:nvGrpSpPr>
        <p:grpSpPr>
          <a:xfrm>
            <a:off x="4716205" y="2713808"/>
            <a:ext cx="563400" cy="367560"/>
            <a:chOff x="4716205" y="2713808"/>
            <a:chExt cx="563400" cy="367560"/>
          </a:xfrm>
        </p:grpSpPr>
        <mc:AlternateContent xmlns:mc="http://schemas.openxmlformats.org/markup-compatibility/2006" xmlns:p14="http://schemas.microsoft.com/office/powerpoint/2010/main">
          <mc:Choice Requires="p14">
            <p:contentPart p14:bwMode="auto" r:id="rId122">
              <p14:nvContentPartPr>
                <p14:cNvPr id="87" name="筆跡 86">
                  <a:extLst>
                    <a:ext uri="{FF2B5EF4-FFF2-40B4-BE49-F238E27FC236}">
                      <a16:creationId xmlns:a16="http://schemas.microsoft.com/office/drawing/2014/main" id="{55A34E8B-25C4-4177-956B-481E5C29DEA9}"/>
                    </a:ext>
                  </a:extLst>
                </p14:cNvPr>
                <p14:cNvContentPartPr/>
                <p14:nvPr/>
              </p14:nvContentPartPr>
              <p14:xfrm>
                <a:off x="4720885" y="2713808"/>
                <a:ext cx="152280" cy="70560"/>
              </p14:xfrm>
            </p:contentPart>
          </mc:Choice>
          <mc:Fallback xmlns="">
            <p:pic>
              <p:nvPicPr>
                <p:cNvPr id="87" name="筆跡 86">
                  <a:extLst>
                    <a:ext uri="{FF2B5EF4-FFF2-40B4-BE49-F238E27FC236}">
                      <a16:creationId xmlns:a16="http://schemas.microsoft.com/office/drawing/2014/main" id="{55A34E8B-25C4-4177-956B-481E5C29DEA9}"/>
                    </a:ext>
                  </a:extLst>
                </p:cNvPr>
                <p:cNvPicPr/>
                <p:nvPr/>
              </p:nvPicPr>
              <p:blipFill>
                <a:blip r:embed="rId123"/>
                <a:stretch>
                  <a:fillRect/>
                </a:stretch>
              </p:blipFill>
              <p:spPr>
                <a:xfrm>
                  <a:off x="4712245" y="2704808"/>
                  <a:ext cx="1699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8" name="筆跡 87">
                  <a:extLst>
                    <a:ext uri="{FF2B5EF4-FFF2-40B4-BE49-F238E27FC236}">
                      <a16:creationId xmlns:a16="http://schemas.microsoft.com/office/drawing/2014/main" id="{F6D88296-5801-4092-8E4F-69236C21C447}"/>
                    </a:ext>
                  </a:extLst>
                </p14:cNvPr>
                <p14:cNvContentPartPr/>
                <p14:nvPr/>
              </p14:nvContentPartPr>
              <p14:xfrm>
                <a:off x="4716205" y="2718488"/>
                <a:ext cx="5040" cy="362880"/>
              </p14:xfrm>
            </p:contentPart>
          </mc:Choice>
          <mc:Fallback xmlns="">
            <p:pic>
              <p:nvPicPr>
                <p:cNvPr id="88" name="筆跡 87">
                  <a:extLst>
                    <a:ext uri="{FF2B5EF4-FFF2-40B4-BE49-F238E27FC236}">
                      <a16:creationId xmlns:a16="http://schemas.microsoft.com/office/drawing/2014/main" id="{F6D88296-5801-4092-8E4F-69236C21C447}"/>
                    </a:ext>
                  </a:extLst>
                </p:cNvPr>
                <p:cNvPicPr/>
                <p:nvPr/>
              </p:nvPicPr>
              <p:blipFill>
                <a:blip r:embed="rId125"/>
                <a:stretch>
                  <a:fillRect/>
                </a:stretch>
              </p:blipFill>
              <p:spPr>
                <a:xfrm>
                  <a:off x="4707205" y="2709488"/>
                  <a:ext cx="22680" cy="3805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9" name="筆跡 88">
                  <a:extLst>
                    <a:ext uri="{FF2B5EF4-FFF2-40B4-BE49-F238E27FC236}">
                      <a16:creationId xmlns:a16="http://schemas.microsoft.com/office/drawing/2014/main" id="{EDC35C6A-4D63-434B-8BCD-96C06EB18AAA}"/>
                    </a:ext>
                  </a:extLst>
                </p14:cNvPr>
                <p14:cNvContentPartPr/>
                <p14:nvPr/>
              </p14:nvContentPartPr>
              <p14:xfrm>
                <a:off x="4908085" y="2790848"/>
                <a:ext cx="123840" cy="240120"/>
              </p14:xfrm>
            </p:contentPart>
          </mc:Choice>
          <mc:Fallback xmlns="">
            <p:pic>
              <p:nvPicPr>
                <p:cNvPr id="89" name="筆跡 88">
                  <a:extLst>
                    <a:ext uri="{FF2B5EF4-FFF2-40B4-BE49-F238E27FC236}">
                      <a16:creationId xmlns:a16="http://schemas.microsoft.com/office/drawing/2014/main" id="{EDC35C6A-4D63-434B-8BCD-96C06EB18AAA}"/>
                    </a:ext>
                  </a:extLst>
                </p:cNvPr>
                <p:cNvPicPr/>
                <p:nvPr/>
              </p:nvPicPr>
              <p:blipFill>
                <a:blip r:embed="rId127"/>
                <a:stretch>
                  <a:fillRect/>
                </a:stretch>
              </p:blipFill>
              <p:spPr>
                <a:xfrm>
                  <a:off x="4899445" y="2782208"/>
                  <a:ext cx="14148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0" name="筆跡 89">
                  <a:extLst>
                    <a:ext uri="{FF2B5EF4-FFF2-40B4-BE49-F238E27FC236}">
                      <a16:creationId xmlns:a16="http://schemas.microsoft.com/office/drawing/2014/main" id="{02539963-5F8C-43C3-ABAE-41D8EADB15DE}"/>
                    </a:ext>
                  </a:extLst>
                </p14:cNvPr>
                <p14:cNvContentPartPr/>
                <p14:nvPr/>
              </p14:nvContentPartPr>
              <p14:xfrm>
                <a:off x="5001685" y="2818928"/>
                <a:ext cx="153720" cy="145440"/>
              </p14:xfrm>
            </p:contentPart>
          </mc:Choice>
          <mc:Fallback xmlns="">
            <p:pic>
              <p:nvPicPr>
                <p:cNvPr id="90" name="筆跡 89">
                  <a:extLst>
                    <a:ext uri="{FF2B5EF4-FFF2-40B4-BE49-F238E27FC236}">
                      <a16:creationId xmlns:a16="http://schemas.microsoft.com/office/drawing/2014/main" id="{02539963-5F8C-43C3-ABAE-41D8EADB15DE}"/>
                    </a:ext>
                  </a:extLst>
                </p:cNvPr>
                <p:cNvPicPr/>
                <p:nvPr/>
              </p:nvPicPr>
              <p:blipFill>
                <a:blip r:embed="rId129"/>
                <a:stretch>
                  <a:fillRect/>
                </a:stretch>
              </p:blipFill>
              <p:spPr>
                <a:xfrm>
                  <a:off x="4993045" y="2810288"/>
                  <a:ext cx="1713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1" name="筆跡 90">
                  <a:extLst>
                    <a:ext uri="{FF2B5EF4-FFF2-40B4-BE49-F238E27FC236}">
                      <a16:creationId xmlns:a16="http://schemas.microsoft.com/office/drawing/2014/main" id="{F7B70828-6BA2-485D-9B55-B4D405892A80}"/>
                    </a:ext>
                  </a:extLst>
                </p14:cNvPr>
                <p14:cNvContentPartPr/>
                <p14:nvPr/>
              </p14:nvContentPartPr>
              <p14:xfrm>
                <a:off x="5141365" y="2784008"/>
                <a:ext cx="138240" cy="203760"/>
              </p14:xfrm>
            </p:contentPart>
          </mc:Choice>
          <mc:Fallback xmlns="">
            <p:pic>
              <p:nvPicPr>
                <p:cNvPr id="91" name="筆跡 90">
                  <a:extLst>
                    <a:ext uri="{FF2B5EF4-FFF2-40B4-BE49-F238E27FC236}">
                      <a16:creationId xmlns:a16="http://schemas.microsoft.com/office/drawing/2014/main" id="{F7B70828-6BA2-485D-9B55-B4D405892A80}"/>
                    </a:ext>
                  </a:extLst>
                </p:cNvPr>
                <p:cNvPicPr/>
                <p:nvPr/>
              </p:nvPicPr>
              <p:blipFill>
                <a:blip r:embed="rId131"/>
                <a:stretch>
                  <a:fillRect/>
                </a:stretch>
              </p:blipFill>
              <p:spPr>
                <a:xfrm>
                  <a:off x="5132365" y="2775008"/>
                  <a:ext cx="155880" cy="221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2">
            <p14:nvContentPartPr>
              <p14:cNvPr id="86" name="筆跡 85">
                <a:extLst>
                  <a:ext uri="{FF2B5EF4-FFF2-40B4-BE49-F238E27FC236}">
                    <a16:creationId xmlns:a16="http://schemas.microsoft.com/office/drawing/2014/main" id="{DC298E2E-1E6E-4655-A408-90C9BA39C176}"/>
                  </a:ext>
                </a:extLst>
              </p14:cNvPr>
              <p14:cNvContentPartPr/>
              <p14:nvPr/>
            </p14:nvContentPartPr>
            <p14:xfrm>
              <a:off x="4686685" y="2505368"/>
              <a:ext cx="676440" cy="56520"/>
            </p14:xfrm>
          </p:contentPart>
        </mc:Choice>
        <mc:Fallback xmlns="">
          <p:pic>
            <p:nvPicPr>
              <p:cNvPr id="86" name="筆跡 85">
                <a:extLst>
                  <a:ext uri="{FF2B5EF4-FFF2-40B4-BE49-F238E27FC236}">
                    <a16:creationId xmlns:a16="http://schemas.microsoft.com/office/drawing/2014/main" id="{DC298E2E-1E6E-4655-A408-90C9BA39C176}"/>
                  </a:ext>
                </a:extLst>
              </p:cNvPr>
              <p:cNvPicPr/>
              <p:nvPr/>
            </p:nvPicPr>
            <p:blipFill>
              <a:blip r:embed="rId133"/>
              <a:stretch>
                <a:fillRect/>
              </a:stretch>
            </p:blipFill>
            <p:spPr>
              <a:xfrm>
                <a:off x="4678045" y="2496728"/>
                <a:ext cx="69408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2" name="筆跡 91">
                <a:extLst>
                  <a:ext uri="{FF2B5EF4-FFF2-40B4-BE49-F238E27FC236}">
                    <a16:creationId xmlns:a16="http://schemas.microsoft.com/office/drawing/2014/main" id="{8B83368D-067E-4553-A5EF-ED93F7FA8213}"/>
                  </a:ext>
                </a:extLst>
              </p14:cNvPr>
              <p14:cNvContentPartPr/>
              <p14:nvPr/>
            </p14:nvContentPartPr>
            <p14:xfrm>
              <a:off x="5052805" y="2297288"/>
              <a:ext cx="34200" cy="225000"/>
            </p14:xfrm>
          </p:contentPart>
        </mc:Choice>
        <mc:Fallback xmlns="">
          <p:pic>
            <p:nvPicPr>
              <p:cNvPr id="92" name="筆跡 91">
                <a:extLst>
                  <a:ext uri="{FF2B5EF4-FFF2-40B4-BE49-F238E27FC236}">
                    <a16:creationId xmlns:a16="http://schemas.microsoft.com/office/drawing/2014/main" id="{8B83368D-067E-4553-A5EF-ED93F7FA8213}"/>
                  </a:ext>
                </a:extLst>
              </p:cNvPr>
              <p:cNvPicPr/>
              <p:nvPr/>
            </p:nvPicPr>
            <p:blipFill>
              <a:blip r:embed="rId135"/>
              <a:stretch>
                <a:fillRect/>
              </a:stretch>
            </p:blipFill>
            <p:spPr>
              <a:xfrm>
                <a:off x="5043805" y="2288648"/>
                <a:ext cx="51840" cy="242640"/>
              </a:xfrm>
              <a:prstGeom prst="rect">
                <a:avLst/>
              </a:prstGeom>
            </p:spPr>
          </p:pic>
        </mc:Fallback>
      </mc:AlternateContent>
      <p:grpSp>
        <p:nvGrpSpPr>
          <p:cNvPr id="100" name="群組 99">
            <a:extLst>
              <a:ext uri="{FF2B5EF4-FFF2-40B4-BE49-F238E27FC236}">
                <a16:creationId xmlns:a16="http://schemas.microsoft.com/office/drawing/2014/main" id="{9FA28AF9-AF13-4378-931D-C696C871083B}"/>
              </a:ext>
            </a:extLst>
          </p:cNvPr>
          <p:cNvGrpSpPr/>
          <p:nvPr/>
        </p:nvGrpSpPr>
        <p:grpSpPr>
          <a:xfrm>
            <a:off x="5472565" y="2517248"/>
            <a:ext cx="548640" cy="613080"/>
            <a:chOff x="5472565" y="2517248"/>
            <a:chExt cx="548640" cy="613080"/>
          </a:xfrm>
        </p:grpSpPr>
        <mc:AlternateContent xmlns:mc="http://schemas.openxmlformats.org/markup-compatibility/2006" xmlns:p14="http://schemas.microsoft.com/office/powerpoint/2010/main">
          <mc:Choice Requires="p14">
            <p:contentPart p14:bwMode="auto" r:id="rId136">
              <p14:nvContentPartPr>
                <p14:cNvPr id="93" name="筆跡 92">
                  <a:extLst>
                    <a:ext uri="{FF2B5EF4-FFF2-40B4-BE49-F238E27FC236}">
                      <a16:creationId xmlns:a16="http://schemas.microsoft.com/office/drawing/2014/main" id="{B115554B-8F35-401C-AB5C-799111698368}"/>
                    </a:ext>
                  </a:extLst>
                </p14:cNvPr>
                <p14:cNvContentPartPr/>
                <p14:nvPr/>
              </p14:nvContentPartPr>
              <p14:xfrm>
                <a:off x="5472565" y="2547488"/>
                <a:ext cx="14040" cy="23760"/>
              </p14:xfrm>
            </p:contentPart>
          </mc:Choice>
          <mc:Fallback xmlns="">
            <p:pic>
              <p:nvPicPr>
                <p:cNvPr id="93" name="筆跡 92">
                  <a:extLst>
                    <a:ext uri="{FF2B5EF4-FFF2-40B4-BE49-F238E27FC236}">
                      <a16:creationId xmlns:a16="http://schemas.microsoft.com/office/drawing/2014/main" id="{B115554B-8F35-401C-AB5C-799111698368}"/>
                    </a:ext>
                  </a:extLst>
                </p:cNvPr>
                <p:cNvPicPr/>
                <p:nvPr/>
              </p:nvPicPr>
              <p:blipFill>
                <a:blip r:embed="rId137"/>
                <a:stretch>
                  <a:fillRect/>
                </a:stretch>
              </p:blipFill>
              <p:spPr>
                <a:xfrm>
                  <a:off x="5463565" y="2538848"/>
                  <a:ext cx="316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4" name="筆跡 93">
                  <a:extLst>
                    <a:ext uri="{FF2B5EF4-FFF2-40B4-BE49-F238E27FC236}">
                      <a16:creationId xmlns:a16="http://schemas.microsoft.com/office/drawing/2014/main" id="{D8DF53A0-EC4A-47D8-84D0-6FD666CEF5C1}"/>
                    </a:ext>
                  </a:extLst>
                </p14:cNvPr>
                <p14:cNvContentPartPr/>
                <p14:nvPr/>
              </p14:nvContentPartPr>
              <p14:xfrm>
                <a:off x="5616565" y="2517248"/>
                <a:ext cx="404640" cy="57600"/>
              </p14:xfrm>
            </p:contentPart>
          </mc:Choice>
          <mc:Fallback xmlns="">
            <p:pic>
              <p:nvPicPr>
                <p:cNvPr id="94" name="筆跡 93">
                  <a:extLst>
                    <a:ext uri="{FF2B5EF4-FFF2-40B4-BE49-F238E27FC236}">
                      <a16:creationId xmlns:a16="http://schemas.microsoft.com/office/drawing/2014/main" id="{D8DF53A0-EC4A-47D8-84D0-6FD666CEF5C1}"/>
                    </a:ext>
                  </a:extLst>
                </p:cNvPr>
                <p:cNvPicPr/>
                <p:nvPr/>
              </p:nvPicPr>
              <p:blipFill>
                <a:blip r:embed="rId139"/>
                <a:stretch>
                  <a:fillRect/>
                </a:stretch>
              </p:blipFill>
              <p:spPr>
                <a:xfrm>
                  <a:off x="5607565" y="2508248"/>
                  <a:ext cx="42228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5" name="筆跡 94">
                  <a:extLst>
                    <a:ext uri="{FF2B5EF4-FFF2-40B4-BE49-F238E27FC236}">
                      <a16:creationId xmlns:a16="http://schemas.microsoft.com/office/drawing/2014/main" id="{58EB180C-66D6-4083-B6F3-813301F5D0E5}"/>
                    </a:ext>
                  </a:extLst>
                </p14:cNvPr>
                <p14:cNvContentPartPr/>
                <p14:nvPr/>
              </p14:nvContentPartPr>
              <p14:xfrm>
                <a:off x="5716645" y="2778248"/>
                <a:ext cx="119520" cy="352080"/>
              </p14:xfrm>
            </p:contentPart>
          </mc:Choice>
          <mc:Fallback xmlns="">
            <p:pic>
              <p:nvPicPr>
                <p:cNvPr id="95" name="筆跡 94">
                  <a:extLst>
                    <a:ext uri="{FF2B5EF4-FFF2-40B4-BE49-F238E27FC236}">
                      <a16:creationId xmlns:a16="http://schemas.microsoft.com/office/drawing/2014/main" id="{58EB180C-66D6-4083-B6F3-813301F5D0E5}"/>
                    </a:ext>
                  </a:extLst>
                </p:cNvPr>
                <p:cNvPicPr/>
                <p:nvPr/>
              </p:nvPicPr>
              <p:blipFill>
                <a:blip r:embed="rId141"/>
                <a:stretch>
                  <a:fillRect/>
                </a:stretch>
              </p:blipFill>
              <p:spPr>
                <a:xfrm>
                  <a:off x="5708005" y="2769248"/>
                  <a:ext cx="13716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9" name="筆跡 98">
                  <a:extLst>
                    <a:ext uri="{FF2B5EF4-FFF2-40B4-BE49-F238E27FC236}">
                      <a16:creationId xmlns:a16="http://schemas.microsoft.com/office/drawing/2014/main" id="{2D035849-377E-4CEF-A5E8-C46FA13C5628}"/>
                    </a:ext>
                  </a:extLst>
                </p14:cNvPr>
                <p14:cNvContentPartPr/>
                <p14:nvPr/>
              </p14:nvContentPartPr>
              <p14:xfrm>
                <a:off x="5837965" y="2652968"/>
                <a:ext cx="146520" cy="110160"/>
              </p14:xfrm>
            </p:contentPart>
          </mc:Choice>
          <mc:Fallback xmlns="">
            <p:pic>
              <p:nvPicPr>
                <p:cNvPr id="99" name="筆跡 98">
                  <a:extLst>
                    <a:ext uri="{FF2B5EF4-FFF2-40B4-BE49-F238E27FC236}">
                      <a16:creationId xmlns:a16="http://schemas.microsoft.com/office/drawing/2014/main" id="{2D035849-377E-4CEF-A5E8-C46FA13C5628}"/>
                    </a:ext>
                  </a:extLst>
                </p:cNvPr>
                <p:cNvPicPr/>
                <p:nvPr/>
              </p:nvPicPr>
              <p:blipFill>
                <a:blip r:embed="rId143"/>
                <a:stretch>
                  <a:fillRect/>
                </a:stretch>
              </p:blipFill>
              <p:spPr>
                <a:xfrm>
                  <a:off x="5829325" y="2643968"/>
                  <a:ext cx="164160" cy="127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4">
            <p14:nvContentPartPr>
              <p14:cNvPr id="101" name="筆跡 100">
                <a:extLst>
                  <a:ext uri="{FF2B5EF4-FFF2-40B4-BE49-F238E27FC236}">
                    <a16:creationId xmlns:a16="http://schemas.microsoft.com/office/drawing/2014/main" id="{C9966CDE-9910-40FA-ACD8-853BA2C930A5}"/>
                  </a:ext>
                </a:extLst>
              </p14:cNvPr>
              <p14:cNvContentPartPr/>
              <p14:nvPr/>
            </p14:nvContentPartPr>
            <p14:xfrm>
              <a:off x="5739685" y="2241128"/>
              <a:ext cx="5040" cy="217800"/>
            </p14:xfrm>
          </p:contentPart>
        </mc:Choice>
        <mc:Fallback xmlns="">
          <p:pic>
            <p:nvPicPr>
              <p:cNvPr id="101" name="筆跡 100">
                <a:extLst>
                  <a:ext uri="{FF2B5EF4-FFF2-40B4-BE49-F238E27FC236}">
                    <a16:creationId xmlns:a16="http://schemas.microsoft.com/office/drawing/2014/main" id="{C9966CDE-9910-40FA-ACD8-853BA2C930A5}"/>
                  </a:ext>
                </a:extLst>
              </p:cNvPr>
              <p:cNvPicPr/>
              <p:nvPr/>
            </p:nvPicPr>
            <p:blipFill>
              <a:blip r:embed="rId145"/>
              <a:stretch>
                <a:fillRect/>
              </a:stretch>
            </p:blipFill>
            <p:spPr>
              <a:xfrm>
                <a:off x="5731045" y="2232488"/>
                <a:ext cx="22680" cy="235440"/>
              </a:xfrm>
              <a:prstGeom prst="rect">
                <a:avLst/>
              </a:prstGeom>
            </p:spPr>
          </p:pic>
        </mc:Fallback>
      </mc:AlternateContent>
      <p:grpSp>
        <p:nvGrpSpPr>
          <p:cNvPr id="105" name="群組 104">
            <a:extLst>
              <a:ext uri="{FF2B5EF4-FFF2-40B4-BE49-F238E27FC236}">
                <a16:creationId xmlns:a16="http://schemas.microsoft.com/office/drawing/2014/main" id="{B5577131-7BCE-4140-BCD6-CB1B8536FE12}"/>
              </a:ext>
            </a:extLst>
          </p:cNvPr>
          <p:cNvGrpSpPr/>
          <p:nvPr/>
        </p:nvGrpSpPr>
        <p:grpSpPr>
          <a:xfrm>
            <a:off x="3718285" y="2044568"/>
            <a:ext cx="918720" cy="89640"/>
            <a:chOff x="3718285" y="2044568"/>
            <a:chExt cx="918720" cy="89640"/>
          </a:xfrm>
        </p:grpSpPr>
        <mc:AlternateContent xmlns:mc="http://schemas.openxmlformats.org/markup-compatibility/2006" xmlns:p14="http://schemas.microsoft.com/office/powerpoint/2010/main">
          <mc:Choice Requires="p14">
            <p:contentPart p14:bwMode="auto" r:id="rId146">
              <p14:nvContentPartPr>
                <p14:cNvPr id="103" name="筆跡 102">
                  <a:extLst>
                    <a:ext uri="{FF2B5EF4-FFF2-40B4-BE49-F238E27FC236}">
                      <a16:creationId xmlns:a16="http://schemas.microsoft.com/office/drawing/2014/main" id="{3D649152-5C44-4CE5-B522-805CC37D3871}"/>
                    </a:ext>
                  </a:extLst>
                </p14:cNvPr>
                <p14:cNvContentPartPr/>
                <p14:nvPr/>
              </p14:nvContentPartPr>
              <p14:xfrm>
                <a:off x="3720445" y="2044568"/>
                <a:ext cx="870840" cy="43920"/>
              </p14:xfrm>
            </p:contentPart>
          </mc:Choice>
          <mc:Fallback xmlns="">
            <p:pic>
              <p:nvPicPr>
                <p:cNvPr id="103" name="筆跡 102">
                  <a:extLst>
                    <a:ext uri="{FF2B5EF4-FFF2-40B4-BE49-F238E27FC236}">
                      <a16:creationId xmlns:a16="http://schemas.microsoft.com/office/drawing/2014/main" id="{3D649152-5C44-4CE5-B522-805CC37D3871}"/>
                    </a:ext>
                  </a:extLst>
                </p:cNvPr>
                <p:cNvPicPr/>
                <p:nvPr/>
              </p:nvPicPr>
              <p:blipFill>
                <a:blip r:embed="rId147"/>
                <a:stretch>
                  <a:fillRect/>
                </a:stretch>
              </p:blipFill>
              <p:spPr>
                <a:xfrm>
                  <a:off x="3711805" y="2035568"/>
                  <a:ext cx="88848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4" name="筆跡 103">
                  <a:extLst>
                    <a:ext uri="{FF2B5EF4-FFF2-40B4-BE49-F238E27FC236}">
                      <a16:creationId xmlns:a16="http://schemas.microsoft.com/office/drawing/2014/main" id="{0A70BB9B-D5FE-4FD6-80ED-2F2FE38F866E}"/>
                    </a:ext>
                  </a:extLst>
                </p14:cNvPr>
                <p14:cNvContentPartPr/>
                <p14:nvPr/>
              </p14:nvContentPartPr>
              <p14:xfrm>
                <a:off x="3718285" y="2100728"/>
                <a:ext cx="918720" cy="33480"/>
              </p14:xfrm>
            </p:contentPart>
          </mc:Choice>
          <mc:Fallback xmlns="">
            <p:pic>
              <p:nvPicPr>
                <p:cNvPr id="104" name="筆跡 103">
                  <a:extLst>
                    <a:ext uri="{FF2B5EF4-FFF2-40B4-BE49-F238E27FC236}">
                      <a16:creationId xmlns:a16="http://schemas.microsoft.com/office/drawing/2014/main" id="{0A70BB9B-D5FE-4FD6-80ED-2F2FE38F866E}"/>
                    </a:ext>
                  </a:extLst>
                </p:cNvPr>
                <p:cNvPicPr/>
                <p:nvPr/>
              </p:nvPicPr>
              <p:blipFill>
                <a:blip r:embed="rId149"/>
                <a:stretch>
                  <a:fillRect/>
                </a:stretch>
              </p:blipFill>
              <p:spPr>
                <a:xfrm>
                  <a:off x="3709285" y="2092088"/>
                  <a:ext cx="936360" cy="51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0">
            <p14:nvContentPartPr>
              <p14:cNvPr id="106" name="筆跡 105">
                <a:extLst>
                  <a:ext uri="{FF2B5EF4-FFF2-40B4-BE49-F238E27FC236}">
                    <a16:creationId xmlns:a16="http://schemas.microsoft.com/office/drawing/2014/main" id="{D1EDD278-15E4-49C5-81E7-279395CD1E99}"/>
                  </a:ext>
                </a:extLst>
              </p14:cNvPr>
              <p14:cNvContentPartPr/>
              <p14:nvPr/>
            </p14:nvContentPartPr>
            <p14:xfrm>
              <a:off x="2651245" y="2285408"/>
              <a:ext cx="486720" cy="277560"/>
            </p14:xfrm>
          </p:contentPart>
        </mc:Choice>
        <mc:Fallback xmlns="">
          <p:pic>
            <p:nvPicPr>
              <p:cNvPr id="106" name="筆跡 105">
                <a:extLst>
                  <a:ext uri="{FF2B5EF4-FFF2-40B4-BE49-F238E27FC236}">
                    <a16:creationId xmlns:a16="http://schemas.microsoft.com/office/drawing/2014/main" id="{D1EDD278-15E4-49C5-81E7-279395CD1E99}"/>
                  </a:ext>
                </a:extLst>
              </p:cNvPr>
              <p:cNvPicPr/>
              <p:nvPr/>
            </p:nvPicPr>
            <p:blipFill>
              <a:blip r:embed="rId151"/>
              <a:stretch>
                <a:fillRect/>
              </a:stretch>
            </p:blipFill>
            <p:spPr>
              <a:xfrm>
                <a:off x="2642245" y="2276408"/>
                <a:ext cx="504360" cy="295200"/>
              </a:xfrm>
              <a:prstGeom prst="rect">
                <a:avLst/>
              </a:prstGeom>
            </p:spPr>
          </p:pic>
        </mc:Fallback>
      </mc:AlternateContent>
      <p:grpSp>
        <p:nvGrpSpPr>
          <p:cNvPr id="115" name="群組 114">
            <a:extLst>
              <a:ext uri="{FF2B5EF4-FFF2-40B4-BE49-F238E27FC236}">
                <a16:creationId xmlns:a16="http://schemas.microsoft.com/office/drawing/2014/main" id="{D329F9AF-2F82-44B7-A2AB-ABEA444F5DF1}"/>
              </a:ext>
            </a:extLst>
          </p:cNvPr>
          <p:cNvGrpSpPr/>
          <p:nvPr/>
        </p:nvGrpSpPr>
        <p:grpSpPr>
          <a:xfrm>
            <a:off x="2474845" y="2553248"/>
            <a:ext cx="722880" cy="696240"/>
            <a:chOff x="2474845" y="2553248"/>
            <a:chExt cx="722880" cy="696240"/>
          </a:xfrm>
        </p:grpSpPr>
        <mc:AlternateContent xmlns:mc="http://schemas.openxmlformats.org/markup-compatibility/2006" xmlns:p14="http://schemas.microsoft.com/office/powerpoint/2010/main">
          <mc:Choice Requires="p14">
            <p:contentPart p14:bwMode="auto" r:id="rId152">
              <p14:nvContentPartPr>
                <p14:cNvPr id="107" name="筆跡 106">
                  <a:extLst>
                    <a:ext uri="{FF2B5EF4-FFF2-40B4-BE49-F238E27FC236}">
                      <a16:creationId xmlns:a16="http://schemas.microsoft.com/office/drawing/2014/main" id="{85ECFB6C-93E2-4B4E-A4AF-DA4D0DBE7BD4}"/>
                    </a:ext>
                  </a:extLst>
                </p14:cNvPr>
                <p14:cNvContentPartPr/>
                <p14:nvPr/>
              </p14:nvContentPartPr>
              <p14:xfrm>
                <a:off x="2929885" y="2553248"/>
                <a:ext cx="30240" cy="107280"/>
              </p14:xfrm>
            </p:contentPart>
          </mc:Choice>
          <mc:Fallback xmlns="">
            <p:pic>
              <p:nvPicPr>
                <p:cNvPr id="107" name="筆跡 106">
                  <a:extLst>
                    <a:ext uri="{FF2B5EF4-FFF2-40B4-BE49-F238E27FC236}">
                      <a16:creationId xmlns:a16="http://schemas.microsoft.com/office/drawing/2014/main" id="{85ECFB6C-93E2-4B4E-A4AF-DA4D0DBE7BD4}"/>
                    </a:ext>
                  </a:extLst>
                </p:cNvPr>
                <p:cNvPicPr/>
                <p:nvPr/>
              </p:nvPicPr>
              <p:blipFill>
                <a:blip r:embed="rId153"/>
                <a:stretch>
                  <a:fillRect/>
                </a:stretch>
              </p:blipFill>
              <p:spPr>
                <a:xfrm>
                  <a:off x="2921245" y="2544248"/>
                  <a:ext cx="4788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8" name="筆跡 107">
                  <a:extLst>
                    <a:ext uri="{FF2B5EF4-FFF2-40B4-BE49-F238E27FC236}">
                      <a16:creationId xmlns:a16="http://schemas.microsoft.com/office/drawing/2014/main" id="{CBBDBA90-F043-40B5-B8D9-6875565D2B5F}"/>
                    </a:ext>
                  </a:extLst>
                </p14:cNvPr>
                <p14:cNvContentPartPr/>
                <p14:nvPr/>
              </p14:nvContentPartPr>
              <p14:xfrm>
                <a:off x="2989645" y="2566208"/>
                <a:ext cx="11880" cy="86760"/>
              </p14:xfrm>
            </p:contentPart>
          </mc:Choice>
          <mc:Fallback xmlns="">
            <p:pic>
              <p:nvPicPr>
                <p:cNvPr id="108" name="筆跡 107">
                  <a:extLst>
                    <a:ext uri="{FF2B5EF4-FFF2-40B4-BE49-F238E27FC236}">
                      <a16:creationId xmlns:a16="http://schemas.microsoft.com/office/drawing/2014/main" id="{CBBDBA90-F043-40B5-B8D9-6875565D2B5F}"/>
                    </a:ext>
                  </a:extLst>
                </p:cNvPr>
                <p:cNvPicPr/>
                <p:nvPr/>
              </p:nvPicPr>
              <p:blipFill>
                <a:blip r:embed="rId155"/>
                <a:stretch>
                  <a:fillRect/>
                </a:stretch>
              </p:blipFill>
              <p:spPr>
                <a:xfrm>
                  <a:off x="2980645" y="2557568"/>
                  <a:ext cx="2952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9" name="筆跡 108">
                  <a:extLst>
                    <a:ext uri="{FF2B5EF4-FFF2-40B4-BE49-F238E27FC236}">
                      <a16:creationId xmlns:a16="http://schemas.microsoft.com/office/drawing/2014/main" id="{ED8EED3B-E60A-428A-8280-7C5EEC7AB805}"/>
                    </a:ext>
                  </a:extLst>
                </p14:cNvPr>
                <p14:cNvContentPartPr/>
                <p14:nvPr/>
              </p14:nvContentPartPr>
              <p14:xfrm>
                <a:off x="3011965" y="2701208"/>
                <a:ext cx="83160" cy="85320"/>
              </p14:xfrm>
            </p:contentPart>
          </mc:Choice>
          <mc:Fallback xmlns="">
            <p:pic>
              <p:nvPicPr>
                <p:cNvPr id="109" name="筆跡 108">
                  <a:extLst>
                    <a:ext uri="{FF2B5EF4-FFF2-40B4-BE49-F238E27FC236}">
                      <a16:creationId xmlns:a16="http://schemas.microsoft.com/office/drawing/2014/main" id="{ED8EED3B-E60A-428A-8280-7C5EEC7AB805}"/>
                    </a:ext>
                  </a:extLst>
                </p:cNvPr>
                <p:cNvPicPr/>
                <p:nvPr/>
              </p:nvPicPr>
              <p:blipFill>
                <a:blip r:embed="rId157"/>
                <a:stretch>
                  <a:fillRect/>
                </a:stretch>
              </p:blipFill>
              <p:spPr>
                <a:xfrm>
                  <a:off x="3002965" y="2692568"/>
                  <a:ext cx="1008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11" name="筆跡 110">
                  <a:extLst>
                    <a:ext uri="{FF2B5EF4-FFF2-40B4-BE49-F238E27FC236}">
                      <a16:creationId xmlns:a16="http://schemas.microsoft.com/office/drawing/2014/main" id="{DE2F6CD6-B4D5-4145-8B63-EF32AE5D63AF}"/>
                    </a:ext>
                  </a:extLst>
                </p14:cNvPr>
                <p14:cNvContentPartPr/>
                <p14:nvPr/>
              </p14:nvContentPartPr>
              <p14:xfrm>
                <a:off x="2474845" y="2844848"/>
                <a:ext cx="722880" cy="95400"/>
              </p14:xfrm>
            </p:contentPart>
          </mc:Choice>
          <mc:Fallback xmlns="">
            <p:pic>
              <p:nvPicPr>
                <p:cNvPr id="111" name="筆跡 110">
                  <a:extLst>
                    <a:ext uri="{FF2B5EF4-FFF2-40B4-BE49-F238E27FC236}">
                      <a16:creationId xmlns:a16="http://schemas.microsoft.com/office/drawing/2014/main" id="{DE2F6CD6-B4D5-4145-8B63-EF32AE5D63AF}"/>
                    </a:ext>
                  </a:extLst>
                </p:cNvPr>
                <p:cNvPicPr/>
                <p:nvPr/>
              </p:nvPicPr>
              <p:blipFill>
                <a:blip r:embed="rId159"/>
                <a:stretch>
                  <a:fillRect/>
                </a:stretch>
              </p:blipFill>
              <p:spPr>
                <a:xfrm>
                  <a:off x="2466205" y="2835848"/>
                  <a:ext cx="74052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12" name="筆跡 111">
                  <a:extLst>
                    <a:ext uri="{FF2B5EF4-FFF2-40B4-BE49-F238E27FC236}">
                      <a16:creationId xmlns:a16="http://schemas.microsoft.com/office/drawing/2014/main" id="{83C80FFF-2D7C-4E3D-8C82-567FF208A99F}"/>
                    </a:ext>
                  </a:extLst>
                </p14:cNvPr>
                <p14:cNvContentPartPr/>
                <p14:nvPr/>
              </p14:nvContentPartPr>
              <p14:xfrm>
                <a:off x="2838805" y="2931248"/>
                <a:ext cx="7200" cy="56520"/>
              </p14:xfrm>
            </p:contentPart>
          </mc:Choice>
          <mc:Fallback xmlns="">
            <p:pic>
              <p:nvPicPr>
                <p:cNvPr id="112" name="筆跡 111">
                  <a:extLst>
                    <a:ext uri="{FF2B5EF4-FFF2-40B4-BE49-F238E27FC236}">
                      <a16:creationId xmlns:a16="http://schemas.microsoft.com/office/drawing/2014/main" id="{83C80FFF-2D7C-4E3D-8C82-567FF208A99F}"/>
                    </a:ext>
                  </a:extLst>
                </p:cNvPr>
                <p:cNvPicPr/>
                <p:nvPr/>
              </p:nvPicPr>
              <p:blipFill>
                <a:blip r:embed="rId161"/>
                <a:stretch>
                  <a:fillRect/>
                </a:stretch>
              </p:blipFill>
              <p:spPr>
                <a:xfrm>
                  <a:off x="2829805" y="2922248"/>
                  <a:ext cx="2484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3" name="筆跡 112">
                  <a:extLst>
                    <a:ext uri="{FF2B5EF4-FFF2-40B4-BE49-F238E27FC236}">
                      <a16:creationId xmlns:a16="http://schemas.microsoft.com/office/drawing/2014/main" id="{319A819E-1CA9-4ABF-BA4A-FDA13F78EBB9}"/>
                    </a:ext>
                  </a:extLst>
                </p14:cNvPr>
                <p14:cNvContentPartPr/>
                <p14:nvPr/>
              </p14:nvContentPartPr>
              <p14:xfrm>
                <a:off x="2838805" y="2924048"/>
                <a:ext cx="66600" cy="86760"/>
              </p14:xfrm>
            </p:contentPart>
          </mc:Choice>
          <mc:Fallback xmlns="">
            <p:pic>
              <p:nvPicPr>
                <p:cNvPr id="113" name="筆跡 112">
                  <a:extLst>
                    <a:ext uri="{FF2B5EF4-FFF2-40B4-BE49-F238E27FC236}">
                      <a16:creationId xmlns:a16="http://schemas.microsoft.com/office/drawing/2014/main" id="{319A819E-1CA9-4ABF-BA4A-FDA13F78EBB9}"/>
                    </a:ext>
                  </a:extLst>
                </p:cNvPr>
                <p:cNvPicPr/>
                <p:nvPr/>
              </p:nvPicPr>
              <p:blipFill>
                <a:blip r:embed="rId163"/>
                <a:stretch>
                  <a:fillRect/>
                </a:stretch>
              </p:blipFill>
              <p:spPr>
                <a:xfrm>
                  <a:off x="2829805" y="2915408"/>
                  <a:ext cx="8424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4" name="筆跡 113">
                  <a:extLst>
                    <a:ext uri="{FF2B5EF4-FFF2-40B4-BE49-F238E27FC236}">
                      <a16:creationId xmlns:a16="http://schemas.microsoft.com/office/drawing/2014/main" id="{D2D93661-BC23-4485-A29B-6EBBEA79ACF3}"/>
                    </a:ext>
                  </a:extLst>
                </p14:cNvPr>
                <p14:cNvContentPartPr/>
                <p14:nvPr/>
              </p14:nvContentPartPr>
              <p14:xfrm>
                <a:off x="2964445" y="3083168"/>
                <a:ext cx="360" cy="166320"/>
              </p14:xfrm>
            </p:contentPart>
          </mc:Choice>
          <mc:Fallback xmlns="">
            <p:pic>
              <p:nvPicPr>
                <p:cNvPr id="114" name="筆跡 113">
                  <a:extLst>
                    <a:ext uri="{FF2B5EF4-FFF2-40B4-BE49-F238E27FC236}">
                      <a16:creationId xmlns:a16="http://schemas.microsoft.com/office/drawing/2014/main" id="{D2D93661-BC23-4485-A29B-6EBBEA79ACF3}"/>
                    </a:ext>
                  </a:extLst>
                </p:cNvPr>
                <p:cNvPicPr/>
                <p:nvPr/>
              </p:nvPicPr>
              <p:blipFill>
                <a:blip r:embed="rId165"/>
                <a:stretch>
                  <a:fillRect/>
                </a:stretch>
              </p:blipFill>
              <p:spPr>
                <a:xfrm>
                  <a:off x="2955445" y="3074528"/>
                  <a:ext cx="18000" cy="183960"/>
                </a:xfrm>
                <a:prstGeom prst="rect">
                  <a:avLst/>
                </a:prstGeom>
              </p:spPr>
            </p:pic>
          </mc:Fallback>
        </mc:AlternateContent>
      </p:grpSp>
      <p:grpSp>
        <p:nvGrpSpPr>
          <p:cNvPr id="119" name="群組 118">
            <a:extLst>
              <a:ext uri="{FF2B5EF4-FFF2-40B4-BE49-F238E27FC236}">
                <a16:creationId xmlns:a16="http://schemas.microsoft.com/office/drawing/2014/main" id="{6FD27E16-C79E-451F-ABF9-E7D5D1B00339}"/>
              </a:ext>
            </a:extLst>
          </p:cNvPr>
          <p:cNvGrpSpPr/>
          <p:nvPr/>
        </p:nvGrpSpPr>
        <p:grpSpPr>
          <a:xfrm>
            <a:off x="4462765" y="2882288"/>
            <a:ext cx="212760" cy="288000"/>
            <a:chOff x="4462765" y="2882288"/>
            <a:chExt cx="212760" cy="288000"/>
          </a:xfrm>
        </p:grpSpPr>
        <mc:AlternateContent xmlns:mc="http://schemas.openxmlformats.org/markup-compatibility/2006" xmlns:p14="http://schemas.microsoft.com/office/powerpoint/2010/main">
          <mc:Choice Requires="p14">
            <p:contentPart p14:bwMode="auto" r:id="rId166">
              <p14:nvContentPartPr>
                <p14:cNvPr id="116" name="筆跡 115">
                  <a:extLst>
                    <a:ext uri="{FF2B5EF4-FFF2-40B4-BE49-F238E27FC236}">
                      <a16:creationId xmlns:a16="http://schemas.microsoft.com/office/drawing/2014/main" id="{CFE2F134-20E4-40FB-A5E9-8665CDEA14D8}"/>
                    </a:ext>
                  </a:extLst>
                </p14:cNvPr>
                <p14:cNvContentPartPr/>
                <p14:nvPr/>
              </p14:nvContentPartPr>
              <p14:xfrm>
                <a:off x="4558885" y="2882288"/>
                <a:ext cx="107640" cy="112680"/>
              </p14:xfrm>
            </p:contentPart>
          </mc:Choice>
          <mc:Fallback xmlns="">
            <p:pic>
              <p:nvPicPr>
                <p:cNvPr id="116" name="筆跡 115">
                  <a:extLst>
                    <a:ext uri="{FF2B5EF4-FFF2-40B4-BE49-F238E27FC236}">
                      <a16:creationId xmlns:a16="http://schemas.microsoft.com/office/drawing/2014/main" id="{CFE2F134-20E4-40FB-A5E9-8665CDEA14D8}"/>
                    </a:ext>
                  </a:extLst>
                </p:cNvPr>
                <p:cNvPicPr/>
                <p:nvPr/>
              </p:nvPicPr>
              <p:blipFill>
                <a:blip r:embed="rId167"/>
                <a:stretch>
                  <a:fillRect/>
                </a:stretch>
              </p:blipFill>
              <p:spPr>
                <a:xfrm>
                  <a:off x="4549885" y="2873288"/>
                  <a:ext cx="1252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7" name="筆跡 116">
                  <a:extLst>
                    <a:ext uri="{FF2B5EF4-FFF2-40B4-BE49-F238E27FC236}">
                      <a16:creationId xmlns:a16="http://schemas.microsoft.com/office/drawing/2014/main" id="{55DA0BB5-5471-46D4-AEC1-A97A2C2DF532}"/>
                    </a:ext>
                  </a:extLst>
                </p14:cNvPr>
                <p14:cNvContentPartPr/>
                <p14:nvPr/>
              </p14:nvContentPartPr>
              <p14:xfrm>
                <a:off x="4581565" y="3015488"/>
                <a:ext cx="93960" cy="54000"/>
              </p14:xfrm>
            </p:contentPart>
          </mc:Choice>
          <mc:Fallback xmlns="">
            <p:pic>
              <p:nvPicPr>
                <p:cNvPr id="117" name="筆跡 116">
                  <a:extLst>
                    <a:ext uri="{FF2B5EF4-FFF2-40B4-BE49-F238E27FC236}">
                      <a16:creationId xmlns:a16="http://schemas.microsoft.com/office/drawing/2014/main" id="{55DA0BB5-5471-46D4-AEC1-A97A2C2DF532}"/>
                    </a:ext>
                  </a:extLst>
                </p:cNvPr>
                <p:cNvPicPr/>
                <p:nvPr/>
              </p:nvPicPr>
              <p:blipFill>
                <a:blip r:embed="rId169"/>
                <a:stretch>
                  <a:fillRect/>
                </a:stretch>
              </p:blipFill>
              <p:spPr>
                <a:xfrm>
                  <a:off x="4572925" y="3006488"/>
                  <a:ext cx="11160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8" name="筆跡 117">
                  <a:extLst>
                    <a:ext uri="{FF2B5EF4-FFF2-40B4-BE49-F238E27FC236}">
                      <a16:creationId xmlns:a16="http://schemas.microsoft.com/office/drawing/2014/main" id="{8C35E5C5-7270-499D-BE42-817FA558E095}"/>
                    </a:ext>
                  </a:extLst>
                </p14:cNvPr>
                <p14:cNvContentPartPr/>
                <p14:nvPr/>
              </p14:nvContentPartPr>
              <p14:xfrm>
                <a:off x="4462765" y="2978048"/>
                <a:ext cx="27720" cy="192240"/>
              </p14:xfrm>
            </p:contentPart>
          </mc:Choice>
          <mc:Fallback xmlns="">
            <p:pic>
              <p:nvPicPr>
                <p:cNvPr id="118" name="筆跡 117">
                  <a:extLst>
                    <a:ext uri="{FF2B5EF4-FFF2-40B4-BE49-F238E27FC236}">
                      <a16:creationId xmlns:a16="http://schemas.microsoft.com/office/drawing/2014/main" id="{8C35E5C5-7270-499D-BE42-817FA558E095}"/>
                    </a:ext>
                  </a:extLst>
                </p:cNvPr>
                <p:cNvPicPr/>
                <p:nvPr/>
              </p:nvPicPr>
              <p:blipFill>
                <a:blip r:embed="rId171"/>
                <a:stretch>
                  <a:fillRect/>
                </a:stretch>
              </p:blipFill>
              <p:spPr>
                <a:xfrm>
                  <a:off x="4454125" y="2969048"/>
                  <a:ext cx="45360" cy="209880"/>
                </a:xfrm>
                <a:prstGeom prst="rect">
                  <a:avLst/>
                </a:prstGeom>
              </p:spPr>
            </p:pic>
          </mc:Fallback>
        </mc:AlternateContent>
      </p:grpSp>
      <p:grpSp>
        <p:nvGrpSpPr>
          <p:cNvPr id="124" name="群組 123">
            <a:extLst>
              <a:ext uri="{FF2B5EF4-FFF2-40B4-BE49-F238E27FC236}">
                <a16:creationId xmlns:a16="http://schemas.microsoft.com/office/drawing/2014/main" id="{622A8686-221F-4439-9AA7-3C77EF0BD4E8}"/>
              </a:ext>
            </a:extLst>
          </p:cNvPr>
          <p:cNvGrpSpPr/>
          <p:nvPr/>
        </p:nvGrpSpPr>
        <p:grpSpPr>
          <a:xfrm>
            <a:off x="5788285" y="2624528"/>
            <a:ext cx="420120" cy="247680"/>
            <a:chOff x="5788285" y="2624528"/>
            <a:chExt cx="420120" cy="247680"/>
          </a:xfrm>
        </p:grpSpPr>
        <mc:AlternateContent xmlns:mc="http://schemas.openxmlformats.org/markup-compatibility/2006" xmlns:p14="http://schemas.microsoft.com/office/powerpoint/2010/main">
          <mc:Choice Requires="p14">
            <p:contentPart p14:bwMode="auto" r:id="rId172">
              <p14:nvContentPartPr>
                <p14:cNvPr id="120" name="筆跡 119">
                  <a:extLst>
                    <a:ext uri="{FF2B5EF4-FFF2-40B4-BE49-F238E27FC236}">
                      <a16:creationId xmlns:a16="http://schemas.microsoft.com/office/drawing/2014/main" id="{2EB209B0-BD4A-4565-88FD-D8AF90F2AC26}"/>
                    </a:ext>
                  </a:extLst>
                </p14:cNvPr>
                <p14:cNvContentPartPr/>
                <p14:nvPr/>
              </p14:nvContentPartPr>
              <p14:xfrm>
                <a:off x="5788285" y="2624528"/>
                <a:ext cx="217440" cy="247680"/>
              </p14:xfrm>
            </p:contentPart>
          </mc:Choice>
          <mc:Fallback xmlns="">
            <p:pic>
              <p:nvPicPr>
                <p:cNvPr id="120" name="筆跡 119">
                  <a:extLst>
                    <a:ext uri="{FF2B5EF4-FFF2-40B4-BE49-F238E27FC236}">
                      <a16:creationId xmlns:a16="http://schemas.microsoft.com/office/drawing/2014/main" id="{2EB209B0-BD4A-4565-88FD-D8AF90F2AC26}"/>
                    </a:ext>
                  </a:extLst>
                </p:cNvPr>
                <p:cNvPicPr/>
                <p:nvPr/>
              </p:nvPicPr>
              <p:blipFill>
                <a:blip r:embed="rId173"/>
                <a:stretch>
                  <a:fillRect/>
                </a:stretch>
              </p:blipFill>
              <p:spPr>
                <a:xfrm>
                  <a:off x="5779645" y="2615528"/>
                  <a:ext cx="23508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21" name="筆跡 120">
                  <a:extLst>
                    <a:ext uri="{FF2B5EF4-FFF2-40B4-BE49-F238E27FC236}">
                      <a16:creationId xmlns:a16="http://schemas.microsoft.com/office/drawing/2014/main" id="{A2CA6337-78AD-4E7C-80B5-D501F367F7ED}"/>
                    </a:ext>
                  </a:extLst>
                </p14:cNvPr>
                <p14:cNvContentPartPr/>
                <p14:nvPr/>
              </p14:nvContentPartPr>
              <p14:xfrm>
                <a:off x="6020845" y="2701928"/>
                <a:ext cx="84960" cy="25920"/>
              </p14:xfrm>
            </p:contentPart>
          </mc:Choice>
          <mc:Fallback xmlns="">
            <p:pic>
              <p:nvPicPr>
                <p:cNvPr id="121" name="筆跡 120">
                  <a:extLst>
                    <a:ext uri="{FF2B5EF4-FFF2-40B4-BE49-F238E27FC236}">
                      <a16:creationId xmlns:a16="http://schemas.microsoft.com/office/drawing/2014/main" id="{A2CA6337-78AD-4E7C-80B5-D501F367F7ED}"/>
                    </a:ext>
                  </a:extLst>
                </p:cNvPr>
                <p:cNvPicPr/>
                <p:nvPr/>
              </p:nvPicPr>
              <p:blipFill>
                <a:blip r:embed="rId175"/>
                <a:stretch>
                  <a:fillRect/>
                </a:stretch>
              </p:blipFill>
              <p:spPr>
                <a:xfrm>
                  <a:off x="6011845" y="2693288"/>
                  <a:ext cx="1026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2" name="筆跡 121">
                  <a:extLst>
                    <a:ext uri="{FF2B5EF4-FFF2-40B4-BE49-F238E27FC236}">
                      <a16:creationId xmlns:a16="http://schemas.microsoft.com/office/drawing/2014/main" id="{EA5CF707-58B6-49EF-AA91-57DFA391AB4D}"/>
                    </a:ext>
                  </a:extLst>
                </p14:cNvPr>
                <p14:cNvContentPartPr/>
                <p14:nvPr/>
              </p14:nvContentPartPr>
              <p14:xfrm>
                <a:off x="6034525" y="2760608"/>
                <a:ext cx="82440" cy="19080"/>
              </p14:xfrm>
            </p:contentPart>
          </mc:Choice>
          <mc:Fallback xmlns="">
            <p:pic>
              <p:nvPicPr>
                <p:cNvPr id="122" name="筆跡 121">
                  <a:extLst>
                    <a:ext uri="{FF2B5EF4-FFF2-40B4-BE49-F238E27FC236}">
                      <a16:creationId xmlns:a16="http://schemas.microsoft.com/office/drawing/2014/main" id="{EA5CF707-58B6-49EF-AA91-57DFA391AB4D}"/>
                    </a:ext>
                  </a:extLst>
                </p:cNvPr>
                <p:cNvPicPr/>
                <p:nvPr/>
              </p:nvPicPr>
              <p:blipFill>
                <a:blip r:embed="rId177"/>
                <a:stretch>
                  <a:fillRect/>
                </a:stretch>
              </p:blipFill>
              <p:spPr>
                <a:xfrm>
                  <a:off x="6025525" y="2751608"/>
                  <a:ext cx="1000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3" name="筆跡 122">
                  <a:extLst>
                    <a:ext uri="{FF2B5EF4-FFF2-40B4-BE49-F238E27FC236}">
                      <a16:creationId xmlns:a16="http://schemas.microsoft.com/office/drawing/2014/main" id="{2BE4DB33-886B-4C59-BB12-80B976B55FA6}"/>
                    </a:ext>
                  </a:extLst>
                </p14:cNvPr>
                <p14:cNvContentPartPr/>
                <p14:nvPr/>
              </p14:nvContentPartPr>
              <p14:xfrm>
                <a:off x="6205885" y="2709128"/>
                <a:ext cx="2520" cy="154800"/>
              </p14:xfrm>
            </p:contentPart>
          </mc:Choice>
          <mc:Fallback xmlns="">
            <p:pic>
              <p:nvPicPr>
                <p:cNvPr id="123" name="筆跡 122">
                  <a:extLst>
                    <a:ext uri="{FF2B5EF4-FFF2-40B4-BE49-F238E27FC236}">
                      <a16:creationId xmlns:a16="http://schemas.microsoft.com/office/drawing/2014/main" id="{2BE4DB33-886B-4C59-BB12-80B976B55FA6}"/>
                    </a:ext>
                  </a:extLst>
                </p:cNvPr>
                <p:cNvPicPr/>
                <p:nvPr/>
              </p:nvPicPr>
              <p:blipFill>
                <a:blip r:embed="rId179"/>
                <a:stretch>
                  <a:fillRect/>
                </a:stretch>
              </p:blipFill>
              <p:spPr>
                <a:xfrm>
                  <a:off x="6196885" y="2700128"/>
                  <a:ext cx="20160" cy="172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0">
            <p14:nvContentPartPr>
              <p14:cNvPr id="125" name="筆跡 124">
                <a:extLst>
                  <a:ext uri="{FF2B5EF4-FFF2-40B4-BE49-F238E27FC236}">
                    <a16:creationId xmlns:a16="http://schemas.microsoft.com/office/drawing/2014/main" id="{8A356F22-CA1E-4D01-B6FB-458CD8603C06}"/>
                  </a:ext>
                </a:extLst>
              </p14:cNvPr>
              <p14:cNvContentPartPr/>
              <p14:nvPr/>
            </p14:nvContentPartPr>
            <p14:xfrm>
              <a:off x="4381045" y="4237328"/>
              <a:ext cx="849240" cy="519840"/>
            </p14:xfrm>
          </p:contentPart>
        </mc:Choice>
        <mc:Fallback xmlns="">
          <p:pic>
            <p:nvPicPr>
              <p:cNvPr id="125" name="筆跡 124">
                <a:extLst>
                  <a:ext uri="{FF2B5EF4-FFF2-40B4-BE49-F238E27FC236}">
                    <a16:creationId xmlns:a16="http://schemas.microsoft.com/office/drawing/2014/main" id="{8A356F22-CA1E-4D01-B6FB-458CD8603C06}"/>
                  </a:ext>
                </a:extLst>
              </p:cNvPr>
              <p:cNvPicPr/>
              <p:nvPr/>
            </p:nvPicPr>
            <p:blipFill>
              <a:blip r:embed="rId181"/>
              <a:stretch>
                <a:fillRect/>
              </a:stretch>
            </p:blipFill>
            <p:spPr>
              <a:xfrm>
                <a:off x="4372045" y="4228688"/>
                <a:ext cx="866880" cy="537480"/>
              </a:xfrm>
              <a:prstGeom prst="rect">
                <a:avLst/>
              </a:prstGeom>
            </p:spPr>
          </p:pic>
        </mc:Fallback>
      </mc:AlternateContent>
      <p:grpSp>
        <p:nvGrpSpPr>
          <p:cNvPr id="131" name="群組 130">
            <a:extLst>
              <a:ext uri="{FF2B5EF4-FFF2-40B4-BE49-F238E27FC236}">
                <a16:creationId xmlns:a16="http://schemas.microsoft.com/office/drawing/2014/main" id="{0BAA5902-6782-42AE-BEBE-8E391C6EBDDE}"/>
              </a:ext>
            </a:extLst>
          </p:cNvPr>
          <p:cNvGrpSpPr/>
          <p:nvPr/>
        </p:nvGrpSpPr>
        <p:grpSpPr>
          <a:xfrm>
            <a:off x="3871285" y="2896328"/>
            <a:ext cx="1811880" cy="1436400"/>
            <a:chOff x="3871285" y="2896328"/>
            <a:chExt cx="1811880" cy="1436400"/>
          </a:xfrm>
        </p:grpSpPr>
        <mc:AlternateContent xmlns:mc="http://schemas.openxmlformats.org/markup-compatibility/2006" xmlns:p14="http://schemas.microsoft.com/office/powerpoint/2010/main">
          <mc:Choice Requires="p14">
            <p:contentPart p14:bwMode="auto" r:id="rId182">
              <p14:nvContentPartPr>
                <p14:cNvPr id="126" name="筆跡 125">
                  <a:extLst>
                    <a:ext uri="{FF2B5EF4-FFF2-40B4-BE49-F238E27FC236}">
                      <a16:creationId xmlns:a16="http://schemas.microsoft.com/office/drawing/2014/main" id="{E6A14F3C-4817-430C-B00D-38514E82DD19}"/>
                    </a:ext>
                  </a:extLst>
                </p14:cNvPr>
                <p14:cNvContentPartPr/>
                <p14:nvPr/>
              </p14:nvContentPartPr>
              <p14:xfrm>
                <a:off x="4577245" y="3090368"/>
                <a:ext cx="1105920" cy="1242360"/>
              </p14:xfrm>
            </p:contentPart>
          </mc:Choice>
          <mc:Fallback xmlns="">
            <p:pic>
              <p:nvPicPr>
                <p:cNvPr id="126" name="筆跡 125">
                  <a:extLst>
                    <a:ext uri="{FF2B5EF4-FFF2-40B4-BE49-F238E27FC236}">
                      <a16:creationId xmlns:a16="http://schemas.microsoft.com/office/drawing/2014/main" id="{E6A14F3C-4817-430C-B00D-38514E82DD19}"/>
                    </a:ext>
                  </a:extLst>
                </p:cNvPr>
                <p:cNvPicPr/>
                <p:nvPr/>
              </p:nvPicPr>
              <p:blipFill>
                <a:blip r:embed="rId183"/>
                <a:stretch>
                  <a:fillRect/>
                </a:stretch>
              </p:blipFill>
              <p:spPr>
                <a:xfrm>
                  <a:off x="4568245" y="3081368"/>
                  <a:ext cx="1123560" cy="12600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7" name="筆跡 126">
                  <a:extLst>
                    <a:ext uri="{FF2B5EF4-FFF2-40B4-BE49-F238E27FC236}">
                      <a16:creationId xmlns:a16="http://schemas.microsoft.com/office/drawing/2014/main" id="{6966AFF1-3E21-4015-A023-2990856C18F9}"/>
                    </a:ext>
                  </a:extLst>
                </p14:cNvPr>
                <p14:cNvContentPartPr/>
                <p14:nvPr/>
              </p14:nvContentPartPr>
              <p14:xfrm>
                <a:off x="4584085" y="4227248"/>
                <a:ext cx="112320" cy="75240"/>
              </p14:xfrm>
            </p:contentPart>
          </mc:Choice>
          <mc:Fallback xmlns="">
            <p:pic>
              <p:nvPicPr>
                <p:cNvPr id="127" name="筆跡 126">
                  <a:extLst>
                    <a:ext uri="{FF2B5EF4-FFF2-40B4-BE49-F238E27FC236}">
                      <a16:creationId xmlns:a16="http://schemas.microsoft.com/office/drawing/2014/main" id="{6966AFF1-3E21-4015-A023-2990856C18F9}"/>
                    </a:ext>
                  </a:extLst>
                </p:cNvPr>
                <p:cNvPicPr/>
                <p:nvPr/>
              </p:nvPicPr>
              <p:blipFill>
                <a:blip r:embed="rId185"/>
                <a:stretch>
                  <a:fillRect/>
                </a:stretch>
              </p:blipFill>
              <p:spPr>
                <a:xfrm>
                  <a:off x="4575085" y="4218248"/>
                  <a:ext cx="12996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9" name="筆跡 128">
                  <a:extLst>
                    <a:ext uri="{FF2B5EF4-FFF2-40B4-BE49-F238E27FC236}">
                      <a16:creationId xmlns:a16="http://schemas.microsoft.com/office/drawing/2014/main" id="{CCE7B1F6-9C97-4305-B4E0-18D064999EB8}"/>
                    </a:ext>
                  </a:extLst>
                </p14:cNvPr>
                <p14:cNvContentPartPr/>
                <p14:nvPr/>
              </p14:nvContentPartPr>
              <p14:xfrm>
                <a:off x="3871285" y="2896328"/>
                <a:ext cx="955080" cy="1417680"/>
              </p14:xfrm>
            </p:contentPart>
          </mc:Choice>
          <mc:Fallback xmlns="">
            <p:pic>
              <p:nvPicPr>
                <p:cNvPr id="129" name="筆跡 128">
                  <a:extLst>
                    <a:ext uri="{FF2B5EF4-FFF2-40B4-BE49-F238E27FC236}">
                      <a16:creationId xmlns:a16="http://schemas.microsoft.com/office/drawing/2014/main" id="{CCE7B1F6-9C97-4305-B4E0-18D064999EB8}"/>
                    </a:ext>
                  </a:extLst>
                </p:cNvPr>
                <p:cNvPicPr/>
                <p:nvPr/>
              </p:nvPicPr>
              <p:blipFill>
                <a:blip r:embed="rId187"/>
                <a:stretch>
                  <a:fillRect/>
                </a:stretch>
              </p:blipFill>
              <p:spPr>
                <a:xfrm>
                  <a:off x="3862285" y="2887328"/>
                  <a:ext cx="972720" cy="14353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30" name="筆跡 129">
                  <a:extLst>
                    <a:ext uri="{FF2B5EF4-FFF2-40B4-BE49-F238E27FC236}">
                      <a16:creationId xmlns:a16="http://schemas.microsoft.com/office/drawing/2014/main" id="{DDE89E8F-4E7D-4668-9DCE-9A312F62DBBA}"/>
                    </a:ext>
                  </a:extLst>
                </p14:cNvPr>
                <p14:cNvContentPartPr/>
                <p14:nvPr/>
              </p14:nvContentPartPr>
              <p14:xfrm>
                <a:off x="4762285" y="4229408"/>
                <a:ext cx="123840" cy="84960"/>
              </p14:xfrm>
            </p:contentPart>
          </mc:Choice>
          <mc:Fallback xmlns="">
            <p:pic>
              <p:nvPicPr>
                <p:cNvPr id="130" name="筆跡 129">
                  <a:extLst>
                    <a:ext uri="{FF2B5EF4-FFF2-40B4-BE49-F238E27FC236}">
                      <a16:creationId xmlns:a16="http://schemas.microsoft.com/office/drawing/2014/main" id="{DDE89E8F-4E7D-4668-9DCE-9A312F62DBBA}"/>
                    </a:ext>
                  </a:extLst>
                </p:cNvPr>
                <p:cNvPicPr/>
                <p:nvPr/>
              </p:nvPicPr>
              <p:blipFill>
                <a:blip r:embed="rId189"/>
                <a:stretch>
                  <a:fillRect/>
                </a:stretch>
              </p:blipFill>
              <p:spPr>
                <a:xfrm>
                  <a:off x="4753285" y="4220768"/>
                  <a:ext cx="141480" cy="10260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伽瑪的平均值與變異數</a:t>
            </a:r>
          </a:p>
        </p:txBody>
      </p:sp>
      <p:sp>
        <p:nvSpPr>
          <p:cNvPr id="8" name="投影片編號版面配置區 7">
            <a:extLst>
              <a:ext uri="{FF2B5EF4-FFF2-40B4-BE49-F238E27FC236}">
                <a16:creationId xmlns:a16="http://schemas.microsoft.com/office/drawing/2014/main" id="{2FFF48D5-38C6-4D9F-8C08-78B7A1BC42FC}"/>
              </a:ext>
            </a:extLst>
          </p:cNvPr>
          <p:cNvSpPr>
            <a:spLocks noGrp="1"/>
          </p:cNvSpPr>
          <p:nvPr>
            <p:ph type="sldNum" sz="quarter" idx="12"/>
          </p:nvPr>
        </p:nvSpPr>
        <p:spPr/>
        <p:txBody>
          <a:bodyPr/>
          <a:lstStyle/>
          <a:p>
            <a:fld id="{8632C2C5-20A0-4062-ADB6-29D76B962CAE}" type="slidenum">
              <a:rPr lang="zh-TW" altLang="en-US" smtClean="0"/>
              <a:pPr/>
              <a:t>64</a:t>
            </a:fld>
            <a:endParaRPr lang="zh-TW" altLang="en-US"/>
          </a:p>
        </p:txBody>
      </p:sp>
      <p:pic>
        <p:nvPicPr>
          <p:cNvPr id="6" name="Picture 3"/>
          <p:cNvPicPr>
            <a:picLocks noChangeAspect="1" noChangeArrowheads="1"/>
          </p:cNvPicPr>
          <p:nvPr/>
        </p:nvPicPr>
        <p:blipFill>
          <a:blip r:embed="rId2" cstate="print"/>
          <a:srcRect/>
          <a:stretch>
            <a:fillRect/>
          </a:stretch>
        </p:blipFill>
        <p:spPr bwMode="auto">
          <a:xfrm>
            <a:off x="456534" y="1201962"/>
            <a:ext cx="6377754" cy="1224137"/>
          </a:xfrm>
          <a:prstGeom prst="rect">
            <a:avLst/>
          </a:prstGeom>
          <a:noFill/>
          <a:ln w="9525">
            <a:noFill/>
            <a:miter lim="800000"/>
            <a:headEnd/>
            <a:tailEnd/>
          </a:ln>
          <a:effectLst/>
        </p:spPr>
      </p:pic>
      <p:pic>
        <p:nvPicPr>
          <p:cNvPr id="7" name="Picture 4"/>
          <p:cNvPicPr>
            <a:picLocks noChangeAspect="1" noChangeArrowheads="1"/>
          </p:cNvPicPr>
          <p:nvPr/>
        </p:nvPicPr>
        <p:blipFill>
          <a:blip r:embed="rId3" cstate="print"/>
          <a:srcRect/>
          <a:stretch>
            <a:fillRect/>
          </a:stretch>
        </p:blipFill>
        <p:spPr bwMode="auto">
          <a:xfrm>
            <a:off x="635205" y="5733256"/>
            <a:ext cx="5779957" cy="1109396"/>
          </a:xfrm>
          <a:prstGeom prst="rect">
            <a:avLst/>
          </a:prstGeom>
          <a:noFill/>
          <a:ln w="9525">
            <a:noFill/>
            <a:miter lim="800000"/>
            <a:headEnd/>
            <a:tailEnd/>
          </a:ln>
          <a:effectLst/>
        </p:spPr>
      </p:pic>
      <p:pic>
        <p:nvPicPr>
          <p:cNvPr id="4" name="圖片 3">
            <a:extLst>
              <a:ext uri="{FF2B5EF4-FFF2-40B4-BE49-F238E27FC236}">
                <a16:creationId xmlns:a16="http://schemas.microsoft.com/office/drawing/2014/main" id="{0E8663D1-AD7E-4927-AEE7-152A26411708}"/>
              </a:ext>
            </a:extLst>
          </p:cNvPr>
          <p:cNvPicPr>
            <a:picLocks noChangeAspect="1"/>
          </p:cNvPicPr>
          <p:nvPr/>
        </p:nvPicPr>
        <p:blipFill>
          <a:blip r:embed="rId4"/>
          <a:stretch>
            <a:fillRect/>
          </a:stretch>
        </p:blipFill>
        <p:spPr>
          <a:xfrm>
            <a:off x="469664" y="2412642"/>
            <a:ext cx="3781425" cy="2659084"/>
          </a:xfrm>
          <a:prstGeom prst="rect">
            <a:avLst/>
          </a:prstGeom>
        </p:spPr>
      </p:pic>
      <p:pic>
        <p:nvPicPr>
          <p:cNvPr id="5" name="圖片 4">
            <a:extLst>
              <a:ext uri="{FF2B5EF4-FFF2-40B4-BE49-F238E27FC236}">
                <a16:creationId xmlns:a16="http://schemas.microsoft.com/office/drawing/2014/main" id="{B33AADA5-B491-4021-AE2D-72D95D085780}"/>
              </a:ext>
            </a:extLst>
          </p:cNvPr>
          <p:cNvPicPr>
            <a:picLocks noChangeAspect="1"/>
          </p:cNvPicPr>
          <p:nvPr/>
        </p:nvPicPr>
        <p:blipFill>
          <a:blip r:embed="rId5"/>
          <a:stretch>
            <a:fillRect/>
          </a:stretch>
        </p:blipFill>
        <p:spPr>
          <a:xfrm>
            <a:off x="4727370" y="2316679"/>
            <a:ext cx="3781425" cy="34385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058D1F14-30CB-4719-B11B-7BFDEB2B9509}"/>
              </a:ext>
            </a:extLst>
          </p:cNvPr>
          <p:cNvSpPr>
            <a:spLocks noGrp="1"/>
          </p:cNvSpPr>
          <p:nvPr>
            <p:ph type="sldNum" sz="quarter" idx="12"/>
          </p:nvPr>
        </p:nvSpPr>
        <p:spPr>
          <a:xfrm>
            <a:off x="7187150" y="6446456"/>
            <a:ext cx="1905000" cy="332656"/>
          </a:xfrm>
        </p:spPr>
        <p:txBody>
          <a:bodyPr/>
          <a:lstStyle/>
          <a:p>
            <a:fld id="{8632C2C5-20A0-4062-ADB6-29D76B962CAE}" type="slidenum">
              <a:rPr lang="zh-TW" altLang="en-US" smtClean="0"/>
              <a:pPr/>
              <a:t>65</a:t>
            </a:fld>
            <a:endParaRPr lang="zh-TW" altLang="en-US" dirty="0"/>
          </a:p>
        </p:txBody>
      </p:sp>
      <mc:AlternateContent xmlns:mc="http://schemas.openxmlformats.org/markup-compatibility/2006" xmlns:p14="http://schemas.microsoft.com/office/powerpoint/2010/main">
        <mc:Choice Requires="p14">
          <p:contentPart p14:bwMode="auto" r:id="rId2">
            <p14:nvContentPartPr>
              <p14:cNvPr id="3" name="筆跡 2">
                <a:extLst>
                  <a:ext uri="{FF2B5EF4-FFF2-40B4-BE49-F238E27FC236}">
                    <a16:creationId xmlns:a16="http://schemas.microsoft.com/office/drawing/2014/main" id="{1F6D9397-7D40-4EAD-BEA9-2AB6ED6175E9}"/>
                  </a:ext>
                </a:extLst>
              </p14:cNvPr>
              <p14:cNvContentPartPr/>
              <p14:nvPr/>
            </p14:nvContentPartPr>
            <p14:xfrm>
              <a:off x="492736" y="1478616"/>
              <a:ext cx="18000" cy="52920"/>
            </p14:xfrm>
          </p:contentPart>
        </mc:Choice>
        <mc:Fallback xmlns="">
          <p:pic>
            <p:nvPicPr>
              <p:cNvPr id="3" name="筆跡 2">
                <a:extLst>
                  <a:ext uri="{FF2B5EF4-FFF2-40B4-BE49-F238E27FC236}">
                    <a16:creationId xmlns:a16="http://schemas.microsoft.com/office/drawing/2014/main" id="{1F6D9397-7D40-4EAD-BEA9-2AB6ED6175E9}"/>
                  </a:ext>
                </a:extLst>
              </p:cNvPr>
              <p:cNvPicPr/>
              <p:nvPr/>
            </p:nvPicPr>
            <p:blipFill>
              <a:blip r:embed="rId3"/>
              <a:stretch>
                <a:fillRect/>
              </a:stretch>
            </p:blipFill>
            <p:spPr>
              <a:xfrm>
                <a:off x="484096" y="1469616"/>
                <a:ext cx="35640" cy="70560"/>
              </a:xfrm>
              <a:prstGeom prst="rect">
                <a:avLst/>
              </a:prstGeom>
            </p:spPr>
          </p:pic>
        </mc:Fallback>
      </mc:AlternateContent>
      <p:grpSp>
        <p:nvGrpSpPr>
          <p:cNvPr id="6" name="群組 5">
            <a:extLst>
              <a:ext uri="{FF2B5EF4-FFF2-40B4-BE49-F238E27FC236}">
                <a16:creationId xmlns:a16="http://schemas.microsoft.com/office/drawing/2014/main" id="{532DA77C-9109-4B43-9D2A-6FA07A149FD8}"/>
              </a:ext>
            </a:extLst>
          </p:cNvPr>
          <p:cNvGrpSpPr/>
          <p:nvPr/>
        </p:nvGrpSpPr>
        <p:grpSpPr>
          <a:xfrm>
            <a:off x="395536" y="1052736"/>
            <a:ext cx="5035680" cy="234000"/>
            <a:chOff x="1065339" y="2142600"/>
            <a:chExt cx="5035680" cy="234000"/>
          </a:xfrm>
        </p:grpSpPr>
        <mc:AlternateContent xmlns:mc="http://schemas.openxmlformats.org/markup-compatibility/2006" xmlns:p14="http://schemas.microsoft.com/office/powerpoint/2010/main">
          <mc:Choice Requires="p14">
            <p:contentPart p14:bwMode="auto" r:id="rId4">
              <p14:nvContentPartPr>
                <p14:cNvPr id="4" name="筆跡 3">
                  <a:extLst>
                    <a:ext uri="{FF2B5EF4-FFF2-40B4-BE49-F238E27FC236}">
                      <a16:creationId xmlns:a16="http://schemas.microsoft.com/office/drawing/2014/main" id="{78F41DD6-EDE5-4009-84E5-C9B6E3203C56}"/>
                    </a:ext>
                  </a:extLst>
                </p14:cNvPr>
                <p14:cNvContentPartPr/>
                <p14:nvPr/>
              </p14:nvContentPartPr>
              <p14:xfrm>
                <a:off x="1065339" y="2247000"/>
                <a:ext cx="4931280" cy="129600"/>
              </p14:xfrm>
            </p:contentPart>
          </mc:Choice>
          <mc:Fallback xmlns="">
            <p:pic>
              <p:nvPicPr>
                <p:cNvPr id="4" name="筆跡 3">
                  <a:extLst>
                    <a:ext uri="{FF2B5EF4-FFF2-40B4-BE49-F238E27FC236}">
                      <a16:creationId xmlns:a16="http://schemas.microsoft.com/office/drawing/2014/main" id="{78F41DD6-EDE5-4009-84E5-C9B6E3203C56}"/>
                    </a:ext>
                  </a:extLst>
                </p:cNvPr>
                <p:cNvPicPr/>
                <p:nvPr/>
              </p:nvPicPr>
              <p:blipFill>
                <a:blip r:embed="rId5"/>
                <a:stretch>
                  <a:fillRect/>
                </a:stretch>
              </p:blipFill>
              <p:spPr>
                <a:xfrm>
                  <a:off x="1056339" y="2238000"/>
                  <a:ext cx="49489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筆跡 4">
                  <a:extLst>
                    <a:ext uri="{FF2B5EF4-FFF2-40B4-BE49-F238E27FC236}">
                      <a16:creationId xmlns:a16="http://schemas.microsoft.com/office/drawing/2014/main" id="{777BB5A0-7CDE-446D-8542-5F17AEC89A48}"/>
                    </a:ext>
                  </a:extLst>
                </p14:cNvPr>
                <p14:cNvContentPartPr/>
                <p14:nvPr/>
              </p14:nvContentPartPr>
              <p14:xfrm>
                <a:off x="5750379" y="2142600"/>
                <a:ext cx="350640" cy="207000"/>
              </p14:xfrm>
            </p:contentPart>
          </mc:Choice>
          <mc:Fallback xmlns="">
            <p:pic>
              <p:nvPicPr>
                <p:cNvPr id="5" name="筆跡 4">
                  <a:extLst>
                    <a:ext uri="{FF2B5EF4-FFF2-40B4-BE49-F238E27FC236}">
                      <a16:creationId xmlns:a16="http://schemas.microsoft.com/office/drawing/2014/main" id="{777BB5A0-7CDE-446D-8542-5F17AEC89A48}"/>
                    </a:ext>
                  </a:extLst>
                </p:cNvPr>
                <p:cNvPicPr/>
                <p:nvPr/>
              </p:nvPicPr>
              <p:blipFill>
                <a:blip r:embed="rId7"/>
                <a:stretch>
                  <a:fillRect/>
                </a:stretch>
              </p:blipFill>
              <p:spPr>
                <a:xfrm>
                  <a:off x="5741379" y="2133960"/>
                  <a:ext cx="368280" cy="224640"/>
                </a:xfrm>
                <a:prstGeom prst="rect">
                  <a:avLst/>
                </a:prstGeom>
              </p:spPr>
            </p:pic>
          </mc:Fallback>
        </mc:AlternateContent>
      </p:grpSp>
      <p:grpSp>
        <p:nvGrpSpPr>
          <p:cNvPr id="9" name="群組 8">
            <a:extLst>
              <a:ext uri="{FF2B5EF4-FFF2-40B4-BE49-F238E27FC236}">
                <a16:creationId xmlns:a16="http://schemas.microsoft.com/office/drawing/2014/main" id="{F1F49EE3-D74E-49C0-9C30-79A9816C683C}"/>
              </a:ext>
            </a:extLst>
          </p:cNvPr>
          <p:cNvGrpSpPr/>
          <p:nvPr/>
        </p:nvGrpSpPr>
        <p:grpSpPr>
          <a:xfrm>
            <a:off x="5706616" y="1199616"/>
            <a:ext cx="232200" cy="226800"/>
            <a:chOff x="6376419" y="2289480"/>
            <a:chExt cx="232200" cy="226800"/>
          </a:xfrm>
        </p:grpSpPr>
        <mc:AlternateContent xmlns:mc="http://schemas.openxmlformats.org/markup-compatibility/2006" xmlns:p14="http://schemas.microsoft.com/office/powerpoint/2010/main">
          <mc:Choice Requires="p14">
            <p:contentPart p14:bwMode="auto" r:id="rId8">
              <p14:nvContentPartPr>
                <p14:cNvPr id="7" name="筆跡 6">
                  <a:extLst>
                    <a:ext uri="{FF2B5EF4-FFF2-40B4-BE49-F238E27FC236}">
                      <a16:creationId xmlns:a16="http://schemas.microsoft.com/office/drawing/2014/main" id="{67A38B31-A937-41DE-A8D7-6E8C0A4C8C33}"/>
                    </a:ext>
                  </a:extLst>
                </p14:cNvPr>
                <p14:cNvContentPartPr/>
                <p14:nvPr/>
              </p14:nvContentPartPr>
              <p14:xfrm>
                <a:off x="6376419" y="2289480"/>
                <a:ext cx="193680" cy="226800"/>
              </p14:xfrm>
            </p:contentPart>
          </mc:Choice>
          <mc:Fallback xmlns="">
            <p:pic>
              <p:nvPicPr>
                <p:cNvPr id="7" name="筆跡 6">
                  <a:extLst>
                    <a:ext uri="{FF2B5EF4-FFF2-40B4-BE49-F238E27FC236}">
                      <a16:creationId xmlns:a16="http://schemas.microsoft.com/office/drawing/2014/main" id="{67A38B31-A937-41DE-A8D7-6E8C0A4C8C33}"/>
                    </a:ext>
                  </a:extLst>
                </p:cNvPr>
                <p:cNvPicPr/>
                <p:nvPr/>
              </p:nvPicPr>
              <p:blipFill>
                <a:blip r:embed="rId9"/>
                <a:stretch>
                  <a:fillRect/>
                </a:stretch>
              </p:blipFill>
              <p:spPr>
                <a:xfrm>
                  <a:off x="6367779" y="2280480"/>
                  <a:ext cx="21132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筆跡 7">
                  <a:extLst>
                    <a:ext uri="{FF2B5EF4-FFF2-40B4-BE49-F238E27FC236}">
                      <a16:creationId xmlns:a16="http://schemas.microsoft.com/office/drawing/2014/main" id="{ABA09AD2-422C-464D-82BE-455604B72F81}"/>
                    </a:ext>
                  </a:extLst>
                </p14:cNvPr>
                <p14:cNvContentPartPr/>
                <p14:nvPr/>
              </p14:nvContentPartPr>
              <p14:xfrm>
                <a:off x="6403059" y="2308920"/>
                <a:ext cx="205560" cy="189360"/>
              </p14:xfrm>
            </p:contentPart>
          </mc:Choice>
          <mc:Fallback xmlns="">
            <p:pic>
              <p:nvPicPr>
                <p:cNvPr id="8" name="筆跡 7">
                  <a:extLst>
                    <a:ext uri="{FF2B5EF4-FFF2-40B4-BE49-F238E27FC236}">
                      <a16:creationId xmlns:a16="http://schemas.microsoft.com/office/drawing/2014/main" id="{ABA09AD2-422C-464D-82BE-455604B72F81}"/>
                    </a:ext>
                  </a:extLst>
                </p:cNvPr>
                <p:cNvPicPr/>
                <p:nvPr/>
              </p:nvPicPr>
              <p:blipFill>
                <a:blip r:embed="rId11"/>
                <a:stretch>
                  <a:fillRect/>
                </a:stretch>
              </p:blipFill>
              <p:spPr>
                <a:xfrm>
                  <a:off x="6394419" y="2299920"/>
                  <a:ext cx="223200" cy="207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0" name="筆跡 9">
                <a:extLst>
                  <a:ext uri="{FF2B5EF4-FFF2-40B4-BE49-F238E27FC236}">
                    <a16:creationId xmlns:a16="http://schemas.microsoft.com/office/drawing/2014/main" id="{AD02BFF1-9DD3-43AA-A6DF-A1564019CAA0}"/>
                  </a:ext>
                </a:extLst>
              </p14:cNvPr>
              <p14:cNvContentPartPr/>
              <p14:nvPr/>
            </p14:nvContentPartPr>
            <p14:xfrm>
              <a:off x="850216" y="1150656"/>
              <a:ext cx="10800" cy="194040"/>
            </p14:xfrm>
          </p:contentPart>
        </mc:Choice>
        <mc:Fallback xmlns="">
          <p:pic>
            <p:nvPicPr>
              <p:cNvPr id="10" name="筆跡 9">
                <a:extLst>
                  <a:ext uri="{FF2B5EF4-FFF2-40B4-BE49-F238E27FC236}">
                    <a16:creationId xmlns:a16="http://schemas.microsoft.com/office/drawing/2014/main" id="{AD02BFF1-9DD3-43AA-A6DF-A1564019CAA0}"/>
                  </a:ext>
                </a:extLst>
              </p:cNvPr>
              <p:cNvPicPr/>
              <p:nvPr/>
            </p:nvPicPr>
            <p:blipFill>
              <a:blip r:embed="rId13"/>
              <a:stretch>
                <a:fillRect/>
              </a:stretch>
            </p:blipFill>
            <p:spPr>
              <a:xfrm>
                <a:off x="841216" y="1141656"/>
                <a:ext cx="2844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筆跡 16">
                <a:extLst>
                  <a:ext uri="{FF2B5EF4-FFF2-40B4-BE49-F238E27FC236}">
                    <a16:creationId xmlns:a16="http://schemas.microsoft.com/office/drawing/2014/main" id="{589071E8-04D8-4B46-AB6D-B4166F0F2073}"/>
                  </a:ext>
                </a:extLst>
              </p14:cNvPr>
              <p14:cNvContentPartPr/>
              <p14:nvPr/>
            </p14:nvContentPartPr>
            <p14:xfrm>
              <a:off x="1363216" y="1219416"/>
              <a:ext cx="7560" cy="81720"/>
            </p14:xfrm>
          </p:contentPart>
        </mc:Choice>
        <mc:Fallback xmlns="">
          <p:pic>
            <p:nvPicPr>
              <p:cNvPr id="17" name="筆跡 16">
                <a:extLst>
                  <a:ext uri="{FF2B5EF4-FFF2-40B4-BE49-F238E27FC236}">
                    <a16:creationId xmlns:a16="http://schemas.microsoft.com/office/drawing/2014/main" id="{589071E8-04D8-4B46-AB6D-B4166F0F2073}"/>
                  </a:ext>
                </a:extLst>
              </p:cNvPr>
              <p:cNvPicPr/>
              <p:nvPr/>
            </p:nvPicPr>
            <p:blipFill>
              <a:blip r:embed="rId15"/>
              <a:stretch>
                <a:fillRect/>
              </a:stretch>
            </p:blipFill>
            <p:spPr>
              <a:xfrm>
                <a:off x="1354576" y="1210776"/>
                <a:ext cx="252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3" name="筆跡 22">
                <a:extLst>
                  <a:ext uri="{FF2B5EF4-FFF2-40B4-BE49-F238E27FC236}">
                    <a16:creationId xmlns:a16="http://schemas.microsoft.com/office/drawing/2014/main" id="{A5406E60-5CC0-4E39-A1D1-F616B020A254}"/>
                  </a:ext>
                </a:extLst>
              </p14:cNvPr>
              <p14:cNvContentPartPr/>
              <p14:nvPr/>
            </p14:nvContentPartPr>
            <p14:xfrm>
              <a:off x="1902856" y="1229496"/>
              <a:ext cx="2160" cy="106200"/>
            </p14:xfrm>
          </p:contentPart>
        </mc:Choice>
        <mc:Fallback xmlns="">
          <p:pic>
            <p:nvPicPr>
              <p:cNvPr id="23" name="筆跡 22">
                <a:extLst>
                  <a:ext uri="{FF2B5EF4-FFF2-40B4-BE49-F238E27FC236}">
                    <a16:creationId xmlns:a16="http://schemas.microsoft.com/office/drawing/2014/main" id="{A5406E60-5CC0-4E39-A1D1-F616B020A254}"/>
                  </a:ext>
                </a:extLst>
              </p:cNvPr>
              <p:cNvPicPr/>
              <p:nvPr/>
            </p:nvPicPr>
            <p:blipFill>
              <a:blip r:embed="rId17"/>
              <a:stretch>
                <a:fillRect/>
              </a:stretch>
            </p:blipFill>
            <p:spPr>
              <a:xfrm>
                <a:off x="1894216" y="1220496"/>
                <a:ext cx="19800" cy="123840"/>
              </a:xfrm>
              <a:prstGeom prst="rect">
                <a:avLst/>
              </a:prstGeom>
            </p:spPr>
          </p:pic>
        </mc:Fallback>
      </mc:AlternateContent>
      <p:grpSp>
        <p:nvGrpSpPr>
          <p:cNvPr id="25" name="群組 24">
            <a:extLst>
              <a:ext uri="{FF2B5EF4-FFF2-40B4-BE49-F238E27FC236}">
                <a16:creationId xmlns:a16="http://schemas.microsoft.com/office/drawing/2014/main" id="{084DBE85-6EFA-47AE-B871-A3475BE614BF}"/>
              </a:ext>
            </a:extLst>
          </p:cNvPr>
          <p:cNvGrpSpPr/>
          <p:nvPr/>
        </p:nvGrpSpPr>
        <p:grpSpPr>
          <a:xfrm>
            <a:off x="674896" y="1454136"/>
            <a:ext cx="1275840" cy="236880"/>
            <a:chOff x="1344699" y="2544000"/>
            <a:chExt cx="1275840" cy="236880"/>
          </a:xfrm>
        </p:grpSpPr>
        <mc:AlternateContent xmlns:mc="http://schemas.openxmlformats.org/markup-compatibility/2006" xmlns:p14="http://schemas.microsoft.com/office/powerpoint/2010/main">
          <mc:Choice Requires="p14">
            <p:contentPart p14:bwMode="auto" r:id="rId18">
              <p14:nvContentPartPr>
                <p14:cNvPr id="11" name="筆跡 10">
                  <a:extLst>
                    <a:ext uri="{FF2B5EF4-FFF2-40B4-BE49-F238E27FC236}">
                      <a16:creationId xmlns:a16="http://schemas.microsoft.com/office/drawing/2014/main" id="{96AE9FC3-2BD3-4786-97F3-129E02E907D2}"/>
                    </a:ext>
                  </a:extLst>
                </p14:cNvPr>
                <p14:cNvContentPartPr/>
                <p14:nvPr/>
              </p14:nvContentPartPr>
              <p14:xfrm>
                <a:off x="1378539" y="2602680"/>
                <a:ext cx="71280" cy="143640"/>
              </p14:xfrm>
            </p:contentPart>
          </mc:Choice>
          <mc:Fallback xmlns="">
            <p:pic>
              <p:nvPicPr>
                <p:cNvPr id="11" name="筆跡 10">
                  <a:extLst>
                    <a:ext uri="{FF2B5EF4-FFF2-40B4-BE49-F238E27FC236}">
                      <a16:creationId xmlns:a16="http://schemas.microsoft.com/office/drawing/2014/main" id="{96AE9FC3-2BD3-4786-97F3-129E02E907D2}"/>
                    </a:ext>
                  </a:extLst>
                </p:cNvPr>
                <p:cNvPicPr/>
                <p:nvPr/>
              </p:nvPicPr>
              <p:blipFill>
                <a:blip r:embed="rId19"/>
                <a:stretch>
                  <a:fillRect/>
                </a:stretch>
              </p:blipFill>
              <p:spPr>
                <a:xfrm>
                  <a:off x="1369539" y="2594040"/>
                  <a:ext cx="889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筆跡 11">
                  <a:extLst>
                    <a:ext uri="{FF2B5EF4-FFF2-40B4-BE49-F238E27FC236}">
                      <a16:creationId xmlns:a16="http://schemas.microsoft.com/office/drawing/2014/main" id="{B93E0742-AE5D-41D5-97D3-ECCA1C65B6B4}"/>
                    </a:ext>
                  </a:extLst>
                </p14:cNvPr>
                <p14:cNvContentPartPr/>
                <p14:nvPr/>
              </p14:nvContentPartPr>
              <p14:xfrm>
                <a:off x="1344699" y="2617440"/>
                <a:ext cx="119160" cy="107280"/>
              </p14:xfrm>
            </p:contentPart>
          </mc:Choice>
          <mc:Fallback xmlns="">
            <p:pic>
              <p:nvPicPr>
                <p:cNvPr id="12" name="筆跡 11">
                  <a:extLst>
                    <a:ext uri="{FF2B5EF4-FFF2-40B4-BE49-F238E27FC236}">
                      <a16:creationId xmlns:a16="http://schemas.microsoft.com/office/drawing/2014/main" id="{B93E0742-AE5D-41D5-97D3-ECCA1C65B6B4}"/>
                    </a:ext>
                  </a:extLst>
                </p:cNvPr>
                <p:cNvPicPr/>
                <p:nvPr/>
              </p:nvPicPr>
              <p:blipFill>
                <a:blip r:embed="rId21"/>
                <a:stretch>
                  <a:fillRect/>
                </a:stretch>
              </p:blipFill>
              <p:spPr>
                <a:xfrm>
                  <a:off x="1336059" y="2608440"/>
                  <a:ext cx="1368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筆跡 12">
                  <a:extLst>
                    <a:ext uri="{FF2B5EF4-FFF2-40B4-BE49-F238E27FC236}">
                      <a16:creationId xmlns:a16="http://schemas.microsoft.com/office/drawing/2014/main" id="{AFFEBAF7-BDFF-48E1-BFC9-1A935963A011}"/>
                    </a:ext>
                  </a:extLst>
                </p14:cNvPr>
                <p14:cNvContentPartPr/>
                <p14:nvPr/>
              </p14:nvContentPartPr>
              <p14:xfrm>
                <a:off x="1504179" y="2649840"/>
                <a:ext cx="72720" cy="360"/>
              </p14:xfrm>
            </p:contentPart>
          </mc:Choice>
          <mc:Fallback xmlns="">
            <p:pic>
              <p:nvPicPr>
                <p:cNvPr id="13" name="筆跡 12">
                  <a:extLst>
                    <a:ext uri="{FF2B5EF4-FFF2-40B4-BE49-F238E27FC236}">
                      <a16:creationId xmlns:a16="http://schemas.microsoft.com/office/drawing/2014/main" id="{AFFEBAF7-BDFF-48E1-BFC9-1A935963A011}"/>
                    </a:ext>
                  </a:extLst>
                </p:cNvPr>
                <p:cNvPicPr/>
                <p:nvPr/>
              </p:nvPicPr>
              <p:blipFill>
                <a:blip r:embed="rId23"/>
                <a:stretch>
                  <a:fillRect/>
                </a:stretch>
              </p:blipFill>
              <p:spPr>
                <a:xfrm>
                  <a:off x="1495179" y="2641200"/>
                  <a:ext cx="90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筆跡 13">
                  <a:extLst>
                    <a:ext uri="{FF2B5EF4-FFF2-40B4-BE49-F238E27FC236}">
                      <a16:creationId xmlns:a16="http://schemas.microsoft.com/office/drawing/2014/main" id="{01B5A836-AB48-4829-985A-A5F6EC3FF9A8}"/>
                    </a:ext>
                  </a:extLst>
                </p14:cNvPr>
                <p14:cNvContentPartPr/>
                <p14:nvPr/>
              </p14:nvContentPartPr>
              <p14:xfrm>
                <a:off x="1504179" y="2649840"/>
                <a:ext cx="360" cy="360"/>
              </p14:xfrm>
            </p:contentPart>
          </mc:Choice>
          <mc:Fallback xmlns="">
            <p:pic>
              <p:nvPicPr>
                <p:cNvPr id="14" name="筆跡 13">
                  <a:extLst>
                    <a:ext uri="{FF2B5EF4-FFF2-40B4-BE49-F238E27FC236}">
                      <a16:creationId xmlns:a16="http://schemas.microsoft.com/office/drawing/2014/main" id="{01B5A836-AB48-4829-985A-A5F6EC3FF9A8}"/>
                    </a:ext>
                  </a:extLst>
                </p:cNvPr>
                <p:cNvPicPr/>
                <p:nvPr/>
              </p:nvPicPr>
              <p:blipFill>
                <a:blip r:embed="rId25"/>
                <a:stretch>
                  <a:fillRect/>
                </a:stretch>
              </p:blipFill>
              <p:spPr>
                <a:xfrm>
                  <a:off x="1495179" y="2641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筆跡 14">
                  <a:extLst>
                    <a:ext uri="{FF2B5EF4-FFF2-40B4-BE49-F238E27FC236}">
                      <a16:creationId xmlns:a16="http://schemas.microsoft.com/office/drawing/2014/main" id="{87D05CFD-BBBA-4673-AA8C-9FEEDF66A5B7}"/>
                    </a:ext>
                  </a:extLst>
                </p14:cNvPr>
                <p14:cNvContentPartPr/>
                <p14:nvPr/>
              </p14:nvContentPartPr>
              <p14:xfrm>
                <a:off x="1470339" y="2649840"/>
                <a:ext cx="111960" cy="56520"/>
              </p14:xfrm>
            </p:contentPart>
          </mc:Choice>
          <mc:Fallback xmlns="">
            <p:pic>
              <p:nvPicPr>
                <p:cNvPr id="15" name="筆跡 14">
                  <a:extLst>
                    <a:ext uri="{FF2B5EF4-FFF2-40B4-BE49-F238E27FC236}">
                      <a16:creationId xmlns:a16="http://schemas.microsoft.com/office/drawing/2014/main" id="{87D05CFD-BBBA-4673-AA8C-9FEEDF66A5B7}"/>
                    </a:ext>
                  </a:extLst>
                </p:cNvPr>
                <p:cNvPicPr/>
                <p:nvPr/>
              </p:nvPicPr>
              <p:blipFill>
                <a:blip r:embed="rId27"/>
                <a:stretch>
                  <a:fillRect/>
                </a:stretch>
              </p:blipFill>
              <p:spPr>
                <a:xfrm>
                  <a:off x="1461699" y="2641200"/>
                  <a:ext cx="1296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筆跡 15">
                  <a:extLst>
                    <a:ext uri="{FF2B5EF4-FFF2-40B4-BE49-F238E27FC236}">
                      <a16:creationId xmlns:a16="http://schemas.microsoft.com/office/drawing/2014/main" id="{B59C5B8C-7C27-40AF-AFFE-9195C5621B3B}"/>
                    </a:ext>
                  </a:extLst>
                </p14:cNvPr>
                <p14:cNvContentPartPr/>
                <p14:nvPr/>
              </p14:nvContentPartPr>
              <p14:xfrm>
                <a:off x="1665099" y="2630040"/>
                <a:ext cx="5760" cy="150840"/>
              </p14:xfrm>
            </p:contentPart>
          </mc:Choice>
          <mc:Fallback xmlns="">
            <p:pic>
              <p:nvPicPr>
                <p:cNvPr id="16" name="筆跡 15">
                  <a:extLst>
                    <a:ext uri="{FF2B5EF4-FFF2-40B4-BE49-F238E27FC236}">
                      <a16:creationId xmlns:a16="http://schemas.microsoft.com/office/drawing/2014/main" id="{B59C5B8C-7C27-40AF-AFFE-9195C5621B3B}"/>
                    </a:ext>
                  </a:extLst>
                </p:cNvPr>
                <p:cNvPicPr/>
                <p:nvPr/>
              </p:nvPicPr>
              <p:blipFill>
                <a:blip r:embed="rId29"/>
                <a:stretch>
                  <a:fillRect/>
                </a:stretch>
              </p:blipFill>
              <p:spPr>
                <a:xfrm>
                  <a:off x="1656099" y="2621040"/>
                  <a:ext cx="234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筆跡 21">
                  <a:extLst>
                    <a:ext uri="{FF2B5EF4-FFF2-40B4-BE49-F238E27FC236}">
                      <a16:creationId xmlns:a16="http://schemas.microsoft.com/office/drawing/2014/main" id="{31403FA1-B92A-48D5-AA52-28214CEAE689}"/>
                    </a:ext>
                  </a:extLst>
                </p14:cNvPr>
                <p14:cNvContentPartPr/>
                <p14:nvPr/>
              </p14:nvContentPartPr>
              <p14:xfrm>
                <a:off x="1976499" y="2544000"/>
                <a:ext cx="140040" cy="106560"/>
              </p14:xfrm>
            </p:contentPart>
          </mc:Choice>
          <mc:Fallback xmlns="">
            <p:pic>
              <p:nvPicPr>
                <p:cNvPr id="22" name="筆跡 21">
                  <a:extLst>
                    <a:ext uri="{FF2B5EF4-FFF2-40B4-BE49-F238E27FC236}">
                      <a16:creationId xmlns:a16="http://schemas.microsoft.com/office/drawing/2014/main" id="{31403FA1-B92A-48D5-AA52-28214CEAE689}"/>
                    </a:ext>
                  </a:extLst>
                </p:cNvPr>
                <p:cNvPicPr/>
                <p:nvPr/>
              </p:nvPicPr>
              <p:blipFill>
                <a:blip r:embed="rId31"/>
                <a:stretch>
                  <a:fillRect/>
                </a:stretch>
              </p:blipFill>
              <p:spPr>
                <a:xfrm>
                  <a:off x="1967859" y="2535000"/>
                  <a:ext cx="15768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筆跡 23">
                  <a:extLst>
                    <a:ext uri="{FF2B5EF4-FFF2-40B4-BE49-F238E27FC236}">
                      <a16:creationId xmlns:a16="http://schemas.microsoft.com/office/drawing/2014/main" id="{34DAD481-D91F-4268-ABBA-7F977C3F9FA2}"/>
                    </a:ext>
                  </a:extLst>
                </p14:cNvPr>
                <p14:cNvContentPartPr/>
                <p14:nvPr/>
              </p14:nvContentPartPr>
              <p14:xfrm>
                <a:off x="2505339" y="2550840"/>
                <a:ext cx="115200" cy="124920"/>
              </p14:xfrm>
            </p:contentPart>
          </mc:Choice>
          <mc:Fallback xmlns="">
            <p:pic>
              <p:nvPicPr>
                <p:cNvPr id="24" name="筆跡 23">
                  <a:extLst>
                    <a:ext uri="{FF2B5EF4-FFF2-40B4-BE49-F238E27FC236}">
                      <a16:creationId xmlns:a16="http://schemas.microsoft.com/office/drawing/2014/main" id="{34DAD481-D91F-4268-ABBA-7F977C3F9FA2}"/>
                    </a:ext>
                  </a:extLst>
                </p:cNvPr>
                <p:cNvPicPr/>
                <p:nvPr/>
              </p:nvPicPr>
              <p:blipFill>
                <a:blip r:embed="rId33"/>
                <a:stretch>
                  <a:fillRect/>
                </a:stretch>
              </p:blipFill>
              <p:spPr>
                <a:xfrm>
                  <a:off x="2496699" y="2541840"/>
                  <a:ext cx="132840" cy="142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
            <p14:nvContentPartPr>
              <p14:cNvPr id="26" name="筆跡 25">
                <a:extLst>
                  <a:ext uri="{FF2B5EF4-FFF2-40B4-BE49-F238E27FC236}">
                    <a16:creationId xmlns:a16="http://schemas.microsoft.com/office/drawing/2014/main" id="{BD0CEACF-D732-4F00-BBB0-7D4FA432CC13}"/>
                  </a:ext>
                </a:extLst>
              </p14:cNvPr>
              <p14:cNvContentPartPr/>
              <p14:nvPr/>
            </p14:nvContentPartPr>
            <p14:xfrm>
              <a:off x="2529256" y="1219416"/>
              <a:ext cx="360" cy="91080"/>
            </p14:xfrm>
          </p:contentPart>
        </mc:Choice>
        <mc:Fallback xmlns="">
          <p:pic>
            <p:nvPicPr>
              <p:cNvPr id="26" name="筆跡 25">
                <a:extLst>
                  <a:ext uri="{FF2B5EF4-FFF2-40B4-BE49-F238E27FC236}">
                    <a16:creationId xmlns:a16="http://schemas.microsoft.com/office/drawing/2014/main" id="{BD0CEACF-D732-4F00-BBB0-7D4FA432CC13}"/>
                  </a:ext>
                </a:extLst>
              </p:cNvPr>
              <p:cNvPicPr/>
              <p:nvPr/>
            </p:nvPicPr>
            <p:blipFill>
              <a:blip r:embed="rId35"/>
              <a:stretch>
                <a:fillRect/>
              </a:stretch>
            </p:blipFill>
            <p:spPr>
              <a:xfrm>
                <a:off x="2520256" y="1210776"/>
                <a:ext cx="1800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筆跡 26">
                <a:extLst>
                  <a:ext uri="{FF2B5EF4-FFF2-40B4-BE49-F238E27FC236}">
                    <a16:creationId xmlns:a16="http://schemas.microsoft.com/office/drawing/2014/main" id="{F4973146-F675-4F20-87A9-BC6622BFF57D}"/>
                  </a:ext>
                </a:extLst>
              </p14:cNvPr>
              <p14:cNvContentPartPr/>
              <p14:nvPr/>
            </p14:nvContentPartPr>
            <p14:xfrm>
              <a:off x="2436376" y="1436856"/>
              <a:ext cx="144720" cy="118080"/>
            </p14:xfrm>
          </p:contentPart>
        </mc:Choice>
        <mc:Fallback xmlns="">
          <p:pic>
            <p:nvPicPr>
              <p:cNvPr id="27" name="筆跡 26">
                <a:extLst>
                  <a:ext uri="{FF2B5EF4-FFF2-40B4-BE49-F238E27FC236}">
                    <a16:creationId xmlns:a16="http://schemas.microsoft.com/office/drawing/2014/main" id="{F4973146-F675-4F20-87A9-BC6622BFF57D}"/>
                  </a:ext>
                </a:extLst>
              </p:cNvPr>
              <p:cNvPicPr/>
              <p:nvPr/>
            </p:nvPicPr>
            <p:blipFill>
              <a:blip r:embed="rId37"/>
              <a:stretch>
                <a:fillRect/>
              </a:stretch>
            </p:blipFill>
            <p:spPr>
              <a:xfrm>
                <a:off x="2427376" y="1427856"/>
                <a:ext cx="16236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筆跡 27">
                <a:extLst>
                  <a:ext uri="{FF2B5EF4-FFF2-40B4-BE49-F238E27FC236}">
                    <a16:creationId xmlns:a16="http://schemas.microsoft.com/office/drawing/2014/main" id="{D14F1238-2951-4D94-9997-F1D62C121E8E}"/>
                  </a:ext>
                </a:extLst>
              </p14:cNvPr>
              <p14:cNvContentPartPr/>
              <p14:nvPr/>
            </p14:nvContentPartPr>
            <p14:xfrm>
              <a:off x="2670736" y="1507416"/>
              <a:ext cx="95760" cy="360"/>
            </p14:xfrm>
          </p:contentPart>
        </mc:Choice>
        <mc:Fallback xmlns="">
          <p:pic>
            <p:nvPicPr>
              <p:cNvPr id="28" name="筆跡 27">
                <a:extLst>
                  <a:ext uri="{FF2B5EF4-FFF2-40B4-BE49-F238E27FC236}">
                    <a16:creationId xmlns:a16="http://schemas.microsoft.com/office/drawing/2014/main" id="{D14F1238-2951-4D94-9997-F1D62C121E8E}"/>
                  </a:ext>
                </a:extLst>
              </p:cNvPr>
              <p:cNvPicPr/>
              <p:nvPr/>
            </p:nvPicPr>
            <p:blipFill>
              <a:blip r:embed="rId39"/>
              <a:stretch>
                <a:fillRect/>
              </a:stretch>
            </p:blipFill>
            <p:spPr>
              <a:xfrm>
                <a:off x="2661736" y="1498776"/>
                <a:ext cx="1134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9" name="筆跡 28">
                <a:extLst>
                  <a:ext uri="{FF2B5EF4-FFF2-40B4-BE49-F238E27FC236}">
                    <a16:creationId xmlns:a16="http://schemas.microsoft.com/office/drawing/2014/main" id="{398FA497-5A24-4541-888E-4F6FD3EB745B}"/>
                  </a:ext>
                </a:extLst>
              </p14:cNvPr>
              <p14:cNvContentPartPr/>
              <p14:nvPr/>
            </p14:nvContentPartPr>
            <p14:xfrm>
              <a:off x="2844256" y="1505616"/>
              <a:ext cx="101160" cy="360"/>
            </p14:xfrm>
          </p:contentPart>
        </mc:Choice>
        <mc:Fallback xmlns="">
          <p:pic>
            <p:nvPicPr>
              <p:cNvPr id="29" name="筆跡 28">
                <a:extLst>
                  <a:ext uri="{FF2B5EF4-FFF2-40B4-BE49-F238E27FC236}">
                    <a16:creationId xmlns:a16="http://schemas.microsoft.com/office/drawing/2014/main" id="{398FA497-5A24-4541-888E-4F6FD3EB745B}"/>
                  </a:ext>
                </a:extLst>
              </p:cNvPr>
              <p:cNvPicPr/>
              <p:nvPr/>
            </p:nvPicPr>
            <p:blipFill>
              <a:blip r:embed="rId41"/>
              <a:stretch>
                <a:fillRect/>
              </a:stretch>
            </p:blipFill>
            <p:spPr>
              <a:xfrm>
                <a:off x="2835256" y="1496976"/>
                <a:ext cx="118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0" name="筆跡 29">
                <a:extLst>
                  <a:ext uri="{FF2B5EF4-FFF2-40B4-BE49-F238E27FC236}">
                    <a16:creationId xmlns:a16="http://schemas.microsoft.com/office/drawing/2014/main" id="{D03E5A54-57A0-4B55-943F-0C0C2739F6FA}"/>
                  </a:ext>
                </a:extLst>
              </p14:cNvPr>
              <p14:cNvContentPartPr/>
              <p14:nvPr/>
            </p14:nvContentPartPr>
            <p14:xfrm>
              <a:off x="3024616" y="1502016"/>
              <a:ext cx="235800" cy="5760"/>
            </p14:xfrm>
          </p:contentPart>
        </mc:Choice>
        <mc:Fallback xmlns="">
          <p:pic>
            <p:nvPicPr>
              <p:cNvPr id="30" name="筆跡 29">
                <a:extLst>
                  <a:ext uri="{FF2B5EF4-FFF2-40B4-BE49-F238E27FC236}">
                    <a16:creationId xmlns:a16="http://schemas.microsoft.com/office/drawing/2014/main" id="{D03E5A54-57A0-4B55-943F-0C0C2739F6FA}"/>
                  </a:ext>
                </a:extLst>
              </p:cNvPr>
              <p:cNvPicPr/>
              <p:nvPr/>
            </p:nvPicPr>
            <p:blipFill>
              <a:blip r:embed="rId43"/>
              <a:stretch>
                <a:fillRect/>
              </a:stretch>
            </p:blipFill>
            <p:spPr>
              <a:xfrm>
                <a:off x="3015616" y="1493376"/>
                <a:ext cx="25344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2" name="筆跡 31">
                <a:extLst>
                  <a:ext uri="{FF2B5EF4-FFF2-40B4-BE49-F238E27FC236}">
                    <a16:creationId xmlns:a16="http://schemas.microsoft.com/office/drawing/2014/main" id="{897491F2-FCCB-4409-9395-209A9BD2B475}"/>
                  </a:ext>
                </a:extLst>
              </p14:cNvPr>
              <p14:cNvContentPartPr/>
              <p14:nvPr/>
            </p14:nvContentPartPr>
            <p14:xfrm>
              <a:off x="3608536" y="1110696"/>
              <a:ext cx="3960" cy="181440"/>
            </p14:xfrm>
          </p:contentPart>
        </mc:Choice>
        <mc:Fallback xmlns="">
          <p:pic>
            <p:nvPicPr>
              <p:cNvPr id="32" name="筆跡 31">
                <a:extLst>
                  <a:ext uri="{FF2B5EF4-FFF2-40B4-BE49-F238E27FC236}">
                    <a16:creationId xmlns:a16="http://schemas.microsoft.com/office/drawing/2014/main" id="{897491F2-FCCB-4409-9395-209A9BD2B475}"/>
                  </a:ext>
                </a:extLst>
              </p:cNvPr>
              <p:cNvPicPr/>
              <p:nvPr/>
            </p:nvPicPr>
            <p:blipFill>
              <a:blip r:embed="rId45"/>
              <a:stretch>
                <a:fillRect/>
              </a:stretch>
            </p:blipFill>
            <p:spPr>
              <a:xfrm>
                <a:off x="3599536" y="1102056"/>
                <a:ext cx="2160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3" name="筆跡 32">
                <a:extLst>
                  <a:ext uri="{FF2B5EF4-FFF2-40B4-BE49-F238E27FC236}">
                    <a16:creationId xmlns:a16="http://schemas.microsoft.com/office/drawing/2014/main" id="{EFACC5B6-2CD9-469F-BA8E-44563A4C3D69}"/>
                  </a:ext>
                </a:extLst>
              </p14:cNvPr>
              <p14:cNvContentPartPr/>
              <p14:nvPr/>
            </p14:nvContentPartPr>
            <p14:xfrm>
              <a:off x="3438616" y="1050216"/>
              <a:ext cx="251640" cy="338040"/>
            </p14:xfrm>
          </p:contentPart>
        </mc:Choice>
        <mc:Fallback xmlns="">
          <p:pic>
            <p:nvPicPr>
              <p:cNvPr id="33" name="筆跡 32">
                <a:extLst>
                  <a:ext uri="{FF2B5EF4-FFF2-40B4-BE49-F238E27FC236}">
                    <a16:creationId xmlns:a16="http://schemas.microsoft.com/office/drawing/2014/main" id="{EFACC5B6-2CD9-469F-BA8E-44563A4C3D69}"/>
                  </a:ext>
                </a:extLst>
              </p:cNvPr>
              <p:cNvPicPr/>
              <p:nvPr/>
            </p:nvPicPr>
            <p:blipFill>
              <a:blip r:embed="rId47"/>
              <a:stretch>
                <a:fillRect/>
              </a:stretch>
            </p:blipFill>
            <p:spPr>
              <a:xfrm>
                <a:off x="3429616" y="1041216"/>
                <a:ext cx="26928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筆跡 33">
                <a:extLst>
                  <a:ext uri="{FF2B5EF4-FFF2-40B4-BE49-F238E27FC236}">
                    <a16:creationId xmlns:a16="http://schemas.microsoft.com/office/drawing/2014/main" id="{B0A01A13-FC75-4C52-B6BC-E86E4752D916}"/>
                  </a:ext>
                </a:extLst>
              </p14:cNvPr>
              <p14:cNvContentPartPr/>
              <p14:nvPr/>
            </p14:nvContentPartPr>
            <p14:xfrm>
              <a:off x="3495136" y="1424256"/>
              <a:ext cx="115200" cy="357120"/>
            </p14:xfrm>
          </p:contentPart>
        </mc:Choice>
        <mc:Fallback xmlns="">
          <p:pic>
            <p:nvPicPr>
              <p:cNvPr id="34" name="筆跡 33">
                <a:extLst>
                  <a:ext uri="{FF2B5EF4-FFF2-40B4-BE49-F238E27FC236}">
                    <a16:creationId xmlns:a16="http://schemas.microsoft.com/office/drawing/2014/main" id="{B0A01A13-FC75-4C52-B6BC-E86E4752D916}"/>
                  </a:ext>
                </a:extLst>
              </p:cNvPr>
              <p:cNvPicPr/>
              <p:nvPr/>
            </p:nvPicPr>
            <p:blipFill>
              <a:blip r:embed="rId49"/>
              <a:stretch>
                <a:fillRect/>
              </a:stretch>
            </p:blipFill>
            <p:spPr>
              <a:xfrm>
                <a:off x="3486496" y="1415256"/>
                <a:ext cx="13284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6" name="筆跡 35">
                <a:extLst>
                  <a:ext uri="{FF2B5EF4-FFF2-40B4-BE49-F238E27FC236}">
                    <a16:creationId xmlns:a16="http://schemas.microsoft.com/office/drawing/2014/main" id="{00852EDC-12F1-4592-9628-6C0DFD0A0A1A}"/>
                  </a:ext>
                </a:extLst>
              </p14:cNvPr>
              <p14:cNvContentPartPr/>
              <p14:nvPr/>
            </p14:nvContentPartPr>
            <p14:xfrm>
              <a:off x="3495856" y="1429296"/>
              <a:ext cx="178560" cy="71280"/>
            </p14:xfrm>
          </p:contentPart>
        </mc:Choice>
        <mc:Fallback xmlns="">
          <p:pic>
            <p:nvPicPr>
              <p:cNvPr id="36" name="筆跡 35">
                <a:extLst>
                  <a:ext uri="{FF2B5EF4-FFF2-40B4-BE49-F238E27FC236}">
                    <a16:creationId xmlns:a16="http://schemas.microsoft.com/office/drawing/2014/main" id="{00852EDC-12F1-4592-9628-6C0DFD0A0A1A}"/>
                  </a:ext>
                </a:extLst>
              </p:cNvPr>
              <p:cNvPicPr/>
              <p:nvPr/>
            </p:nvPicPr>
            <p:blipFill>
              <a:blip r:embed="rId51"/>
              <a:stretch>
                <a:fillRect/>
              </a:stretch>
            </p:blipFill>
            <p:spPr>
              <a:xfrm>
                <a:off x="3486856" y="1420656"/>
                <a:ext cx="19620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7" name="筆跡 36">
                <a:extLst>
                  <a:ext uri="{FF2B5EF4-FFF2-40B4-BE49-F238E27FC236}">
                    <a16:creationId xmlns:a16="http://schemas.microsoft.com/office/drawing/2014/main" id="{C0C022AB-AB69-406F-8860-EE17EEE210D6}"/>
                  </a:ext>
                </a:extLst>
              </p14:cNvPr>
              <p14:cNvContentPartPr/>
              <p14:nvPr/>
            </p14:nvContentPartPr>
            <p14:xfrm>
              <a:off x="3502336" y="1713696"/>
              <a:ext cx="271440" cy="324360"/>
            </p14:xfrm>
          </p:contentPart>
        </mc:Choice>
        <mc:Fallback xmlns="">
          <p:pic>
            <p:nvPicPr>
              <p:cNvPr id="37" name="筆跡 36">
                <a:extLst>
                  <a:ext uri="{FF2B5EF4-FFF2-40B4-BE49-F238E27FC236}">
                    <a16:creationId xmlns:a16="http://schemas.microsoft.com/office/drawing/2014/main" id="{C0C022AB-AB69-406F-8860-EE17EEE210D6}"/>
                  </a:ext>
                </a:extLst>
              </p:cNvPr>
              <p:cNvPicPr/>
              <p:nvPr/>
            </p:nvPicPr>
            <p:blipFill>
              <a:blip r:embed="rId53"/>
              <a:stretch>
                <a:fillRect/>
              </a:stretch>
            </p:blipFill>
            <p:spPr>
              <a:xfrm>
                <a:off x="3493336" y="1705056"/>
                <a:ext cx="28908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8" name="筆跡 37">
                <a:extLst>
                  <a:ext uri="{FF2B5EF4-FFF2-40B4-BE49-F238E27FC236}">
                    <a16:creationId xmlns:a16="http://schemas.microsoft.com/office/drawing/2014/main" id="{AA815364-F741-4C24-B99E-8169C642E2FA}"/>
                  </a:ext>
                </a:extLst>
              </p14:cNvPr>
              <p14:cNvContentPartPr/>
              <p14:nvPr/>
            </p14:nvContentPartPr>
            <p14:xfrm>
              <a:off x="3620776" y="1904136"/>
              <a:ext cx="144720" cy="158040"/>
            </p14:xfrm>
          </p:contentPart>
        </mc:Choice>
        <mc:Fallback xmlns="">
          <p:pic>
            <p:nvPicPr>
              <p:cNvPr id="38" name="筆跡 37">
                <a:extLst>
                  <a:ext uri="{FF2B5EF4-FFF2-40B4-BE49-F238E27FC236}">
                    <a16:creationId xmlns:a16="http://schemas.microsoft.com/office/drawing/2014/main" id="{AA815364-F741-4C24-B99E-8169C642E2FA}"/>
                  </a:ext>
                </a:extLst>
              </p:cNvPr>
              <p:cNvPicPr/>
              <p:nvPr/>
            </p:nvPicPr>
            <p:blipFill>
              <a:blip r:embed="rId55"/>
              <a:stretch>
                <a:fillRect/>
              </a:stretch>
            </p:blipFill>
            <p:spPr>
              <a:xfrm>
                <a:off x="3612136" y="1895496"/>
                <a:ext cx="16236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9" name="筆跡 38">
                <a:extLst>
                  <a:ext uri="{FF2B5EF4-FFF2-40B4-BE49-F238E27FC236}">
                    <a16:creationId xmlns:a16="http://schemas.microsoft.com/office/drawing/2014/main" id="{E7F0E138-1AB5-48B5-9C67-1F2583FA9730}"/>
                  </a:ext>
                </a:extLst>
              </p14:cNvPr>
              <p14:cNvContentPartPr/>
              <p14:nvPr/>
            </p14:nvContentPartPr>
            <p14:xfrm>
              <a:off x="3873856" y="1914936"/>
              <a:ext cx="124200" cy="2520"/>
            </p14:xfrm>
          </p:contentPart>
        </mc:Choice>
        <mc:Fallback xmlns="">
          <p:pic>
            <p:nvPicPr>
              <p:cNvPr id="39" name="筆跡 38">
                <a:extLst>
                  <a:ext uri="{FF2B5EF4-FFF2-40B4-BE49-F238E27FC236}">
                    <a16:creationId xmlns:a16="http://schemas.microsoft.com/office/drawing/2014/main" id="{E7F0E138-1AB5-48B5-9C67-1F2583FA9730}"/>
                  </a:ext>
                </a:extLst>
              </p:cNvPr>
              <p:cNvPicPr/>
              <p:nvPr/>
            </p:nvPicPr>
            <p:blipFill>
              <a:blip r:embed="rId57"/>
              <a:stretch>
                <a:fillRect/>
              </a:stretch>
            </p:blipFill>
            <p:spPr>
              <a:xfrm>
                <a:off x="3864856" y="1906296"/>
                <a:ext cx="14184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0" name="筆跡 39">
                <a:extLst>
                  <a:ext uri="{FF2B5EF4-FFF2-40B4-BE49-F238E27FC236}">
                    <a16:creationId xmlns:a16="http://schemas.microsoft.com/office/drawing/2014/main" id="{E4D4E98B-6A79-404B-BFCC-5AD67FB7DAC4}"/>
                  </a:ext>
                </a:extLst>
              </p14:cNvPr>
              <p14:cNvContentPartPr/>
              <p14:nvPr/>
            </p14:nvContentPartPr>
            <p14:xfrm>
              <a:off x="3873856" y="1914936"/>
              <a:ext cx="360" cy="360"/>
            </p14:xfrm>
          </p:contentPart>
        </mc:Choice>
        <mc:Fallback xmlns="">
          <p:pic>
            <p:nvPicPr>
              <p:cNvPr id="40" name="筆跡 39">
                <a:extLst>
                  <a:ext uri="{FF2B5EF4-FFF2-40B4-BE49-F238E27FC236}">
                    <a16:creationId xmlns:a16="http://schemas.microsoft.com/office/drawing/2014/main" id="{E4D4E98B-6A79-404B-BFCC-5AD67FB7DAC4}"/>
                  </a:ext>
                </a:extLst>
              </p:cNvPr>
              <p:cNvPicPr/>
              <p:nvPr/>
            </p:nvPicPr>
            <p:blipFill>
              <a:blip r:embed="rId25"/>
              <a:stretch>
                <a:fillRect/>
              </a:stretch>
            </p:blipFill>
            <p:spPr>
              <a:xfrm>
                <a:off x="3864856" y="190629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1" name="筆跡 40">
                <a:extLst>
                  <a:ext uri="{FF2B5EF4-FFF2-40B4-BE49-F238E27FC236}">
                    <a16:creationId xmlns:a16="http://schemas.microsoft.com/office/drawing/2014/main" id="{DF1C26E1-4A32-4CCE-91EC-1D3F1C5D3507}"/>
                  </a:ext>
                </a:extLst>
              </p14:cNvPr>
              <p14:cNvContentPartPr/>
              <p14:nvPr/>
            </p14:nvContentPartPr>
            <p14:xfrm>
              <a:off x="3872056" y="1914936"/>
              <a:ext cx="149040" cy="69120"/>
            </p14:xfrm>
          </p:contentPart>
        </mc:Choice>
        <mc:Fallback xmlns="">
          <p:pic>
            <p:nvPicPr>
              <p:cNvPr id="41" name="筆跡 40">
                <a:extLst>
                  <a:ext uri="{FF2B5EF4-FFF2-40B4-BE49-F238E27FC236}">
                    <a16:creationId xmlns:a16="http://schemas.microsoft.com/office/drawing/2014/main" id="{DF1C26E1-4A32-4CCE-91EC-1D3F1C5D3507}"/>
                  </a:ext>
                </a:extLst>
              </p:cNvPr>
              <p:cNvPicPr/>
              <p:nvPr/>
            </p:nvPicPr>
            <p:blipFill>
              <a:blip r:embed="rId60"/>
              <a:stretch>
                <a:fillRect/>
              </a:stretch>
            </p:blipFill>
            <p:spPr>
              <a:xfrm>
                <a:off x="3863056" y="1906296"/>
                <a:ext cx="166680" cy="86760"/>
              </a:xfrm>
              <a:prstGeom prst="rect">
                <a:avLst/>
              </a:prstGeom>
            </p:spPr>
          </p:pic>
        </mc:Fallback>
      </mc:AlternateContent>
      <p:grpSp>
        <p:nvGrpSpPr>
          <p:cNvPr id="59" name="群組 58">
            <a:extLst>
              <a:ext uri="{FF2B5EF4-FFF2-40B4-BE49-F238E27FC236}">
                <a16:creationId xmlns:a16="http://schemas.microsoft.com/office/drawing/2014/main" id="{B454FEB7-1B2C-4D0C-9D2B-A6AF444F1BBE}"/>
              </a:ext>
            </a:extLst>
          </p:cNvPr>
          <p:cNvGrpSpPr/>
          <p:nvPr/>
        </p:nvGrpSpPr>
        <p:grpSpPr>
          <a:xfrm>
            <a:off x="4183456" y="1717656"/>
            <a:ext cx="1254600" cy="413280"/>
            <a:chOff x="4853259" y="2807520"/>
            <a:chExt cx="1254600" cy="413280"/>
          </a:xfrm>
        </p:grpSpPr>
        <mc:AlternateContent xmlns:mc="http://schemas.openxmlformats.org/markup-compatibility/2006" xmlns:p14="http://schemas.microsoft.com/office/powerpoint/2010/main">
          <mc:Choice Requires="p14">
            <p:contentPart p14:bwMode="auto" r:id="rId61">
              <p14:nvContentPartPr>
                <p14:cNvPr id="42" name="筆跡 41">
                  <a:extLst>
                    <a:ext uri="{FF2B5EF4-FFF2-40B4-BE49-F238E27FC236}">
                      <a16:creationId xmlns:a16="http://schemas.microsoft.com/office/drawing/2014/main" id="{DC1FD112-5689-4528-A598-0DB029548BC5}"/>
                    </a:ext>
                  </a:extLst>
                </p14:cNvPr>
                <p14:cNvContentPartPr/>
                <p14:nvPr/>
              </p14:nvContentPartPr>
              <p14:xfrm>
                <a:off x="4853259" y="2999400"/>
                <a:ext cx="30600" cy="221400"/>
              </p14:xfrm>
            </p:contentPart>
          </mc:Choice>
          <mc:Fallback xmlns="">
            <p:pic>
              <p:nvPicPr>
                <p:cNvPr id="42" name="筆跡 41">
                  <a:extLst>
                    <a:ext uri="{FF2B5EF4-FFF2-40B4-BE49-F238E27FC236}">
                      <a16:creationId xmlns:a16="http://schemas.microsoft.com/office/drawing/2014/main" id="{DC1FD112-5689-4528-A598-0DB029548BC5}"/>
                    </a:ext>
                  </a:extLst>
                </p:cNvPr>
                <p:cNvPicPr/>
                <p:nvPr/>
              </p:nvPicPr>
              <p:blipFill>
                <a:blip r:embed="rId62"/>
                <a:stretch>
                  <a:fillRect/>
                </a:stretch>
              </p:blipFill>
              <p:spPr>
                <a:xfrm>
                  <a:off x="4844259" y="2990760"/>
                  <a:ext cx="4824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4" name="筆跡 43">
                  <a:extLst>
                    <a:ext uri="{FF2B5EF4-FFF2-40B4-BE49-F238E27FC236}">
                      <a16:creationId xmlns:a16="http://schemas.microsoft.com/office/drawing/2014/main" id="{594F2079-194D-40B1-8515-4282BF11B603}"/>
                    </a:ext>
                  </a:extLst>
                </p14:cNvPr>
                <p14:cNvContentPartPr/>
                <p14:nvPr/>
              </p14:nvContentPartPr>
              <p14:xfrm>
                <a:off x="5056659" y="2926680"/>
                <a:ext cx="53280" cy="11520"/>
              </p14:xfrm>
            </p:contentPart>
          </mc:Choice>
          <mc:Fallback xmlns="">
            <p:pic>
              <p:nvPicPr>
                <p:cNvPr id="44" name="筆跡 43">
                  <a:extLst>
                    <a:ext uri="{FF2B5EF4-FFF2-40B4-BE49-F238E27FC236}">
                      <a16:creationId xmlns:a16="http://schemas.microsoft.com/office/drawing/2014/main" id="{594F2079-194D-40B1-8515-4282BF11B603}"/>
                    </a:ext>
                  </a:extLst>
                </p:cNvPr>
                <p:cNvPicPr/>
                <p:nvPr/>
              </p:nvPicPr>
              <p:blipFill>
                <a:blip r:embed="rId64"/>
                <a:stretch>
                  <a:fillRect/>
                </a:stretch>
              </p:blipFill>
              <p:spPr>
                <a:xfrm>
                  <a:off x="5048019" y="2918040"/>
                  <a:ext cx="709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5" name="筆跡 44">
                  <a:extLst>
                    <a:ext uri="{FF2B5EF4-FFF2-40B4-BE49-F238E27FC236}">
                      <a16:creationId xmlns:a16="http://schemas.microsoft.com/office/drawing/2014/main" id="{A32CFF1F-11D0-4CED-8B7D-51DCC5188ACE}"/>
                    </a:ext>
                  </a:extLst>
                </p14:cNvPr>
                <p14:cNvContentPartPr/>
                <p14:nvPr/>
              </p14:nvContentPartPr>
              <p14:xfrm>
                <a:off x="5017779" y="2997600"/>
                <a:ext cx="108360" cy="87480"/>
              </p14:xfrm>
            </p:contentPart>
          </mc:Choice>
          <mc:Fallback xmlns="">
            <p:pic>
              <p:nvPicPr>
                <p:cNvPr id="45" name="筆跡 44">
                  <a:extLst>
                    <a:ext uri="{FF2B5EF4-FFF2-40B4-BE49-F238E27FC236}">
                      <a16:creationId xmlns:a16="http://schemas.microsoft.com/office/drawing/2014/main" id="{A32CFF1F-11D0-4CED-8B7D-51DCC5188ACE}"/>
                    </a:ext>
                  </a:extLst>
                </p:cNvPr>
                <p:cNvPicPr/>
                <p:nvPr/>
              </p:nvPicPr>
              <p:blipFill>
                <a:blip r:embed="rId66"/>
                <a:stretch>
                  <a:fillRect/>
                </a:stretch>
              </p:blipFill>
              <p:spPr>
                <a:xfrm>
                  <a:off x="5008779" y="2988960"/>
                  <a:ext cx="1260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6" name="筆跡 45">
                  <a:extLst>
                    <a:ext uri="{FF2B5EF4-FFF2-40B4-BE49-F238E27FC236}">
                      <a16:creationId xmlns:a16="http://schemas.microsoft.com/office/drawing/2014/main" id="{EDDDFB33-4A86-4B57-BA10-F2DFF847C729}"/>
                    </a:ext>
                  </a:extLst>
                </p14:cNvPr>
                <p14:cNvContentPartPr/>
                <p14:nvPr/>
              </p14:nvContentPartPr>
              <p14:xfrm>
                <a:off x="5194539" y="2872680"/>
                <a:ext cx="102960" cy="177840"/>
              </p14:xfrm>
            </p:contentPart>
          </mc:Choice>
          <mc:Fallback xmlns="">
            <p:pic>
              <p:nvPicPr>
                <p:cNvPr id="46" name="筆跡 45">
                  <a:extLst>
                    <a:ext uri="{FF2B5EF4-FFF2-40B4-BE49-F238E27FC236}">
                      <a16:creationId xmlns:a16="http://schemas.microsoft.com/office/drawing/2014/main" id="{EDDDFB33-4A86-4B57-BA10-F2DFF847C729}"/>
                    </a:ext>
                  </a:extLst>
                </p:cNvPr>
                <p:cNvPicPr/>
                <p:nvPr/>
              </p:nvPicPr>
              <p:blipFill>
                <a:blip r:embed="rId68"/>
                <a:stretch>
                  <a:fillRect/>
                </a:stretch>
              </p:blipFill>
              <p:spPr>
                <a:xfrm>
                  <a:off x="5185899" y="2864040"/>
                  <a:ext cx="1206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7" name="筆跡 46">
                  <a:extLst>
                    <a:ext uri="{FF2B5EF4-FFF2-40B4-BE49-F238E27FC236}">
                      <a16:creationId xmlns:a16="http://schemas.microsoft.com/office/drawing/2014/main" id="{A100E596-62B6-47AA-8388-1F3986000F61}"/>
                    </a:ext>
                  </a:extLst>
                </p14:cNvPr>
                <p14:cNvContentPartPr/>
                <p14:nvPr/>
              </p14:nvContentPartPr>
              <p14:xfrm>
                <a:off x="5131179" y="3004800"/>
                <a:ext cx="90720" cy="158040"/>
              </p14:xfrm>
            </p:contentPart>
          </mc:Choice>
          <mc:Fallback xmlns="">
            <p:pic>
              <p:nvPicPr>
                <p:cNvPr id="47" name="筆跡 46">
                  <a:extLst>
                    <a:ext uri="{FF2B5EF4-FFF2-40B4-BE49-F238E27FC236}">
                      <a16:creationId xmlns:a16="http://schemas.microsoft.com/office/drawing/2014/main" id="{A100E596-62B6-47AA-8388-1F3986000F61}"/>
                    </a:ext>
                  </a:extLst>
                </p:cNvPr>
                <p:cNvPicPr/>
                <p:nvPr/>
              </p:nvPicPr>
              <p:blipFill>
                <a:blip r:embed="rId70"/>
                <a:stretch>
                  <a:fillRect/>
                </a:stretch>
              </p:blipFill>
              <p:spPr>
                <a:xfrm>
                  <a:off x="5122179" y="2996160"/>
                  <a:ext cx="10836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8" name="筆跡 47">
                  <a:extLst>
                    <a:ext uri="{FF2B5EF4-FFF2-40B4-BE49-F238E27FC236}">
                      <a16:creationId xmlns:a16="http://schemas.microsoft.com/office/drawing/2014/main" id="{6A272385-A79D-4824-BE9D-583F8E6EE4EA}"/>
                    </a:ext>
                  </a:extLst>
                </p14:cNvPr>
                <p14:cNvContentPartPr/>
                <p14:nvPr/>
              </p14:nvContentPartPr>
              <p14:xfrm>
                <a:off x="5191299" y="3111720"/>
                <a:ext cx="74520" cy="65520"/>
              </p14:xfrm>
            </p:contentPart>
          </mc:Choice>
          <mc:Fallback xmlns="">
            <p:pic>
              <p:nvPicPr>
                <p:cNvPr id="48" name="筆跡 47">
                  <a:extLst>
                    <a:ext uri="{FF2B5EF4-FFF2-40B4-BE49-F238E27FC236}">
                      <a16:creationId xmlns:a16="http://schemas.microsoft.com/office/drawing/2014/main" id="{6A272385-A79D-4824-BE9D-583F8E6EE4EA}"/>
                    </a:ext>
                  </a:extLst>
                </p:cNvPr>
                <p:cNvPicPr/>
                <p:nvPr/>
              </p:nvPicPr>
              <p:blipFill>
                <a:blip r:embed="rId72"/>
                <a:stretch>
                  <a:fillRect/>
                </a:stretch>
              </p:blipFill>
              <p:spPr>
                <a:xfrm>
                  <a:off x="5182299" y="3103080"/>
                  <a:ext cx="9216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9" name="筆跡 48">
                  <a:extLst>
                    <a:ext uri="{FF2B5EF4-FFF2-40B4-BE49-F238E27FC236}">
                      <a16:creationId xmlns:a16="http://schemas.microsoft.com/office/drawing/2014/main" id="{D5EC4E7C-644D-4301-97AF-957A8B662BFC}"/>
                    </a:ext>
                  </a:extLst>
                </p14:cNvPr>
                <p14:cNvContentPartPr/>
                <p14:nvPr/>
              </p14:nvContentPartPr>
              <p14:xfrm>
                <a:off x="5387499" y="2918040"/>
                <a:ext cx="281520" cy="31680"/>
              </p14:xfrm>
            </p:contentPart>
          </mc:Choice>
          <mc:Fallback xmlns="">
            <p:pic>
              <p:nvPicPr>
                <p:cNvPr id="49" name="筆跡 48">
                  <a:extLst>
                    <a:ext uri="{FF2B5EF4-FFF2-40B4-BE49-F238E27FC236}">
                      <a16:creationId xmlns:a16="http://schemas.microsoft.com/office/drawing/2014/main" id="{D5EC4E7C-644D-4301-97AF-957A8B662BFC}"/>
                    </a:ext>
                  </a:extLst>
                </p:cNvPr>
                <p:cNvPicPr/>
                <p:nvPr/>
              </p:nvPicPr>
              <p:blipFill>
                <a:blip r:embed="rId74"/>
                <a:stretch>
                  <a:fillRect/>
                </a:stretch>
              </p:blipFill>
              <p:spPr>
                <a:xfrm>
                  <a:off x="5378859" y="2909040"/>
                  <a:ext cx="29916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0" name="筆跡 49">
                  <a:extLst>
                    <a:ext uri="{FF2B5EF4-FFF2-40B4-BE49-F238E27FC236}">
                      <a16:creationId xmlns:a16="http://schemas.microsoft.com/office/drawing/2014/main" id="{A14D51C0-3BFA-4177-872C-54D18F3DD5D4}"/>
                    </a:ext>
                  </a:extLst>
                </p14:cNvPr>
                <p14:cNvContentPartPr/>
                <p14:nvPr/>
              </p14:nvContentPartPr>
              <p14:xfrm>
                <a:off x="5350419" y="2974200"/>
                <a:ext cx="44640" cy="147240"/>
              </p14:xfrm>
            </p:contentPart>
          </mc:Choice>
          <mc:Fallback xmlns="">
            <p:pic>
              <p:nvPicPr>
                <p:cNvPr id="50" name="筆跡 49">
                  <a:extLst>
                    <a:ext uri="{FF2B5EF4-FFF2-40B4-BE49-F238E27FC236}">
                      <a16:creationId xmlns:a16="http://schemas.microsoft.com/office/drawing/2014/main" id="{A14D51C0-3BFA-4177-872C-54D18F3DD5D4}"/>
                    </a:ext>
                  </a:extLst>
                </p:cNvPr>
                <p:cNvPicPr/>
                <p:nvPr/>
              </p:nvPicPr>
              <p:blipFill>
                <a:blip r:embed="rId76"/>
                <a:stretch>
                  <a:fillRect/>
                </a:stretch>
              </p:blipFill>
              <p:spPr>
                <a:xfrm>
                  <a:off x="5341419" y="2965200"/>
                  <a:ext cx="622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1" name="筆跡 50">
                  <a:extLst>
                    <a:ext uri="{FF2B5EF4-FFF2-40B4-BE49-F238E27FC236}">
                      <a16:creationId xmlns:a16="http://schemas.microsoft.com/office/drawing/2014/main" id="{9714A9F5-8970-4D3C-9487-837A215F7EB3}"/>
                    </a:ext>
                  </a:extLst>
                </p14:cNvPr>
                <p14:cNvContentPartPr/>
                <p14:nvPr/>
              </p14:nvContentPartPr>
              <p14:xfrm>
                <a:off x="5382099" y="2974200"/>
                <a:ext cx="67680" cy="118080"/>
              </p14:xfrm>
            </p:contentPart>
          </mc:Choice>
          <mc:Fallback xmlns="">
            <p:pic>
              <p:nvPicPr>
                <p:cNvPr id="51" name="筆跡 50">
                  <a:extLst>
                    <a:ext uri="{FF2B5EF4-FFF2-40B4-BE49-F238E27FC236}">
                      <a16:creationId xmlns:a16="http://schemas.microsoft.com/office/drawing/2014/main" id="{9714A9F5-8970-4D3C-9487-837A215F7EB3}"/>
                    </a:ext>
                  </a:extLst>
                </p:cNvPr>
                <p:cNvPicPr/>
                <p:nvPr/>
              </p:nvPicPr>
              <p:blipFill>
                <a:blip r:embed="rId78"/>
                <a:stretch>
                  <a:fillRect/>
                </a:stretch>
              </p:blipFill>
              <p:spPr>
                <a:xfrm>
                  <a:off x="5373459" y="2965200"/>
                  <a:ext cx="853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2" name="筆跡 51">
                  <a:extLst>
                    <a:ext uri="{FF2B5EF4-FFF2-40B4-BE49-F238E27FC236}">
                      <a16:creationId xmlns:a16="http://schemas.microsoft.com/office/drawing/2014/main" id="{CC5DB9B9-F170-4952-93AB-D1F7785FBE16}"/>
                    </a:ext>
                  </a:extLst>
                </p14:cNvPr>
                <p14:cNvContentPartPr/>
                <p14:nvPr/>
              </p14:nvContentPartPr>
              <p14:xfrm>
                <a:off x="5523939" y="2849280"/>
                <a:ext cx="138240" cy="328320"/>
              </p14:xfrm>
            </p:contentPart>
          </mc:Choice>
          <mc:Fallback xmlns="">
            <p:pic>
              <p:nvPicPr>
                <p:cNvPr id="52" name="筆跡 51">
                  <a:extLst>
                    <a:ext uri="{FF2B5EF4-FFF2-40B4-BE49-F238E27FC236}">
                      <a16:creationId xmlns:a16="http://schemas.microsoft.com/office/drawing/2014/main" id="{CC5DB9B9-F170-4952-93AB-D1F7785FBE16}"/>
                    </a:ext>
                  </a:extLst>
                </p:cNvPr>
                <p:cNvPicPr/>
                <p:nvPr/>
              </p:nvPicPr>
              <p:blipFill>
                <a:blip r:embed="rId80"/>
                <a:stretch>
                  <a:fillRect/>
                </a:stretch>
              </p:blipFill>
              <p:spPr>
                <a:xfrm>
                  <a:off x="5514939" y="2840280"/>
                  <a:ext cx="15588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3" name="筆跡 52">
                  <a:extLst>
                    <a:ext uri="{FF2B5EF4-FFF2-40B4-BE49-F238E27FC236}">
                      <a16:creationId xmlns:a16="http://schemas.microsoft.com/office/drawing/2014/main" id="{E9BCCC0A-9E8A-46A4-9C40-C505A96DFCA4}"/>
                    </a:ext>
                  </a:extLst>
                </p14:cNvPr>
                <p14:cNvContentPartPr/>
                <p14:nvPr/>
              </p14:nvContentPartPr>
              <p14:xfrm>
                <a:off x="5631579" y="2807520"/>
                <a:ext cx="360" cy="18360"/>
              </p14:xfrm>
            </p:contentPart>
          </mc:Choice>
          <mc:Fallback xmlns="">
            <p:pic>
              <p:nvPicPr>
                <p:cNvPr id="53" name="筆跡 52">
                  <a:extLst>
                    <a:ext uri="{FF2B5EF4-FFF2-40B4-BE49-F238E27FC236}">
                      <a16:creationId xmlns:a16="http://schemas.microsoft.com/office/drawing/2014/main" id="{E9BCCC0A-9E8A-46A4-9C40-C505A96DFCA4}"/>
                    </a:ext>
                  </a:extLst>
                </p:cNvPr>
                <p:cNvPicPr/>
                <p:nvPr/>
              </p:nvPicPr>
              <p:blipFill>
                <a:blip r:embed="rId82"/>
                <a:stretch>
                  <a:fillRect/>
                </a:stretch>
              </p:blipFill>
              <p:spPr>
                <a:xfrm>
                  <a:off x="5622939" y="2798520"/>
                  <a:ext cx="18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4" name="筆跡 53">
                  <a:extLst>
                    <a:ext uri="{FF2B5EF4-FFF2-40B4-BE49-F238E27FC236}">
                      <a16:creationId xmlns:a16="http://schemas.microsoft.com/office/drawing/2014/main" id="{8BB26C32-BA93-40EF-8544-761B9745D997}"/>
                    </a:ext>
                  </a:extLst>
                </p14:cNvPr>
                <p14:cNvContentPartPr/>
                <p14:nvPr/>
              </p14:nvContentPartPr>
              <p14:xfrm>
                <a:off x="5550219" y="2948640"/>
                <a:ext cx="87120" cy="123480"/>
              </p14:xfrm>
            </p:contentPart>
          </mc:Choice>
          <mc:Fallback xmlns="">
            <p:pic>
              <p:nvPicPr>
                <p:cNvPr id="54" name="筆跡 53">
                  <a:extLst>
                    <a:ext uri="{FF2B5EF4-FFF2-40B4-BE49-F238E27FC236}">
                      <a16:creationId xmlns:a16="http://schemas.microsoft.com/office/drawing/2014/main" id="{8BB26C32-BA93-40EF-8544-761B9745D997}"/>
                    </a:ext>
                  </a:extLst>
                </p:cNvPr>
                <p:cNvPicPr/>
                <p:nvPr/>
              </p:nvPicPr>
              <p:blipFill>
                <a:blip r:embed="rId84"/>
                <a:stretch>
                  <a:fillRect/>
                </a:stretch>
              </p:blipFill>
              <p:spPr>
                <a:xfrm>
                  <a:off x="5541579" y="2940000"/>
                  <a:ext cx="1047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5" name="筆跡 54">
                  <a:extLst>
                    <a:ext uri="{FF2B5EF4-FFF2-40B4-BE49-F238E27FC236}">
                      <a16:creationId xmlns:a16="http://schemas.microsoft.com/office/drawing/2014/main" id="{80C63C1D-2176-49E8-AB92-3C9E6889D29D}"/>
                    </a:ext>
                  </a:extLst>
                </p14:cNvPr>
                <p14:cNvContentPartPr/>
                <p14:nvPr/>
              </p14:nvContentPartPr>
              <p14:xfrm>
                <a:off x="5725539" y="2999400"/>
                <a:ext cx="164880" cy="113040"/>
              </p14:xfrm>
            </p:contentPart>
          </mc:Choice>
          <mc:Fallback xmlns="">
            <p:pic>
              <p:nvPicPr>
                <p:cNvPr id="55" name="筆跡 54">
                  <a:extLst>
                    <a:ext uri="{FF2B5EF4-FFF2-40B4-BE49-F238E27FC236}">
                      <a16:creationId xmlns:a16="http://schemas.microsoft.com/office/drawing/2014/main" id="{80C63C1D-2176-49E8-AB92-3C9E6889D29D}"/>
                    </a:ext>
                  </a:extLst>
                </p:cNvPr>
                <p:cNvPicPr/>
                <p:nvPr/>
              </p:nvPicPr>
              <p:blipFill>
                <a:blip r:embed="rId86"/>
                <a:stretch>
                  <a:fillRect/>
                </a:stretch>
              </p:blipFill>
              <p:spPr>
                <a:xfrm>
                  <a:off x="5716539" y="2990760"/>
                  <a:ext cx="18252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6" name="筆跡 55">
                  <a:extLst>
                    <a:ext uri="{FF2B5EF4-FFF2-40B4-BE49-F238E27FC236}">
                      <a16:creationId xmlns:a16="http://schemas.microsoft.com/office/drawing/2014/main" id="{8AA5E538-30B0-4287-B8D9-17EAAA92F2D5}"/>
                    </a:ext>
                  </a:extLst>
                </p14:cNvPr>
                <p14:cNvContentPartPr/>
                <p14:nvPr/>
              </p14:nvContentPartPr>
              <p14:xfrm>
                <a:off x="5851179" y="3028560"/>
                <a:ext cx="152640" cy="124920"/>
              </p14:xfrm>
            </p:contentPart>
          </mc:Choice>
          <mc:Fallback xmlns="">
            <p:pic>
              <p:nvPicPr>
                <p:cNvPr id="56" name="筆跡 55">
                  <a:extLst>
                    <a:ext uri="{FF2B5EF4-FFF2-40B4-BE49-F238E27FC236}">
                      <a16:creationId xmlns:a16="http://schemas.microsoft.com/office/drawing/2014/main" id="{8AA5E538-30B0-4287-B8D9-17EAAA92F2D5}"/>
                    </a:ext>
                  </a:extLst>
                </p:cNvPr>
                <p:cNvPicPr/>
                <p:nvPr/>
              </p:nvPicPr>
              <p:blipFill>
                <a:blip r:embed="rId88"/>
                <a:stretch>
                  <a:fillRect/>
                </a:stretch>
              </p:blipFill>
              <p:spPr>
                <a:xfrm>
                  <a:off x="5842179" y="3019560"/>
                  <a:ext cx="1702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7" name="筆跡 56">
                  <a:extLst>
                    <a:ext uri="{FF2B5EF4-FFF2-40B4-BE49-F238E27FC236}">
                      <a16:creationId xmlns:a16="http://schemas.microsoft.com/office/drawing/2014/main" id="{9A4E7E45-21D2-44CB-93EE-F2818B232A2C}"/>
                    </a:ext>
                  </a:extLst>
                </p14:cNvPr>
                <p14:cNvContentPartPr/>
                <p14:nvPr/>
              </p14:nvContentPartPr>
              <p14:xfrm>
                <a:off x="5861619" y="2970600"/>
                <a:ext cx="126000" cy="201600"/>
              </p14:xfrm>
            </p:contentPart>
          </mc:Choice>
          <mc:Fallback xmlns="">
            <p:pic>
              <p:nvPicPr>
                <p:cNvPr id="57" name="筆跡 56">
                  <a:extLst>
                    <a:ext uri="{FF2B5EF4-FFF2-40B4-BE49-F238E27FC236}">
                      <a16:creationId xmlns:a16="http://schemas.microsoft.com/office/drawing/2014/main" id="{9A4E7E45-21D2-44CB-93EE-F2818B232A2C}"/>
                    </a:ext>
                  </a:extLst>
                </p:cNvPr>
                <p:cNvPicPr/>
                <p:nvPr/>
              </p:nvPicPr>
              <p:blipFill>
                <a:blip r:embed="rId90"/>
                <a:stretch>
                  <a:fillRect/>
                </a:stretch>
              </p:blipFill>
              <p:spPr>
                <a:xfrm>
                  <a:off x="5852979" y="2961600"/>
                  <a:ext cx="14364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8" name="筆跡 57">
                  <a:extLst>
                    <a:ext uri="{FF2B5EF4-FFF2-40B4-BE49-F238E27FC236}">
                      <a16:creationId xmlns:a16="http://schemas.microsoft.com/office/drawing/2014/main" id="{EA1C2EC5-6EA9-4E9F-9A27-27D7C022C2F8}"/>
                    </a:ext>
                  </a:extLst>
                </p14:cNvPr>
                <p14:cNvContentPartPr/>
                <p14:nvPr/>
              </p14:nvContentPartPr>
              <p14:xfrm>
                <a:off x="6107499" y="3218640"/>
                <a:ext cx="360" cy="360"/>
              </p14:xfrm>
            </p:contentPart>
          </mc:Choice>
          <mc:Fallback xmlns="">
            <p:pic>
              <p:nvPicPr>
                <p:cNvPr id="58" name="筆跡 57">
                  <a:extLst>
                    <a:ext uri="{FF2B5EF4-FFF2-40B4-BE49-F238E27FC236}">
                      <a16:creationId xmlns:a16="http://schemas.microsoft.com/office/drawing/2014/main" id="{EA1C2EC5-6EA9-4E9F-9A27-27D7C022C2F8}"/>
                    </a:ext>
                  </a:extLst>
                </p:cNvPr>
                <p:cNvPicPr/>
                <p:nvPr/>
              </p:nvPicPr>
              <p:blipFill>
                <a:blip r:embed="rId25"/>
                <a:stretch>
                  <a:fillRect/>
                </a:stretch>
              </p:blipFill>
              <p:spPr>
                <a:xfrm>
                  <a:off x="6098859" y="3210000"/>
                  <a:ext cx="18000" cy="18000"/>
                </a:xfrm>
                <a:prstGeom prst="rect">
                  <a:avLst/>
                </a:prstGeom>
              </p:spPr>
            </p:pic>
          </mc:Fallback>
        </mc:AlternateContent>
      </p:grpSp>
      <p:grpSp>
        <p:nvGrpSpPr>
          <p:cNvPr id="67" name="群組 66">
            <a:extLst>
              <a:ext uri="{FF2B5EF4-FFF2-40B4-BE49-F238E27FC236}">
                <a16:creationId xmlns:a16="http://schemas.microsoft.com/office/drawing/2014/main" id="{44D9CCC0-882B-48A8-BE04-058CACED5CFF}"/>
              </a:ext>
            </a:extLst>
          </p:cNvPr>
          <p:cNvGrpSpPr/>
          <p:nvPr/>
        </p:nvGrpSpPr>
        <p:grpSpPr>
          <a:xfrm>
            <a:off x="3721576" y="2317416"/>
            <a:ext cx="883080" cy="337320"/>
            <a:chOff x="4391379" y="3407280"/>
            <a:chExt cx="883080" cy="337320"/>
          </a:xfrm>
        </p:grpSpPr>
        <mc:AlternateContent xmlns:mc="http://schemas.openxmlformats.org/markup-compatibility/2006" xmlns:p14="http://schemas.microsoft.com/office/powerpoint/2010/main">
          <mc:Choice Requires="p14">
            <p:contentPart p14:bwMode="auto" r:id="rId92">
              <p14:nvContentPartPr>
                <p14:cNvPr id="60" name="筆跡 59">
                  <a:extLst>
                    <a:ext uri="{FF2B5EF4-FFF2-40B4-BE49-F238E27FC236}">
                      <a16:creationId xmlns:a16="http://schemas.microsoft.com/office/drawing/2014/main" id="{6A879EE1-D771-48CA-BF60-CE56D59BA352}"/>
                    </a:ext>
                  </a:extLst>
                </p14:cNvPr>
                <p14:cNvContentPartPr/>
                <p14:nvPr/>
              </p14:nvContentPartPr>
              <p14:xfrm>
                <a:off x="4403619" y="3472440"/>
                <a:ext cx="18000" cy="272160"/>
              </p14:xfrm>
            </p:contentPart>
          </mc:Choice>
          <mc:Fallback xmlns="">
            <p:pic>
              <p:nvPicPr>
                <p:cNvPr id="60" name="筆跡 59">
                  <a:extLst>
                    <a:ext uri="{FF2B5EF4-FFF2-40B4-BE49-F238E27FC236}">
                      <a16:creationId xmlns:a16="http://schemas.microsoft.com/office/drawing/2014/main" id="{6A879EE1-D771-48CA-BF60-CE56D59BA352}"/>
                    </a:ext>
                  </a:extLst>
                </p:cNvPr>
                <p:cNvPicPr/>
                <p:nvPr/>
              </p:nvPicPr>
              <p:blipFill>
                <a:blip r:embed="rId93"/>
                <a:stretch>
                  <a:fillRect/>
                </a:stretch>
              </p:blipFill>
              <p:spPr>
                <a:xfrm>
                  <a:off x="4394979" y="3463440"/>
                  <a:ext cx="356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1" name="筆跡 60">
                  <a:extLst>
                    <a:ext uri="{FF2B5EF4-FFF2-40B4-BE49-F238E27FC236}">
                      <a16:creationId xmlns:a16="http://schemas.microsoft.com/office/drawing/2014/main" id="{5E1D504F-58AB-463C-BADA-1F86EA6DC569}"/>
                    </a:ext>
                  </a:extLst>
                </p14:cNvPr>
                <p14:cNvContentPartPr/>
                <p14:nvPr/>
              </p14:nvContentPartPr>
              <p14:xfrm>
                <a:off x="4391379" y="3443280"/>
                <a:ext cx="127440" cy="137880"/>
              </p14:xfrm>
            </p:contentPart>
          </mc:Choice>
          <mc:Fallback xmlns="">
            <p:pic>
              <p:nvPicPr>
                <p:cNvPr id="61" name="筆跡 60">
                  <a:extLst>
                    <a:ext uri="{FF2B5EF4-FFF2-40B4-BE49-F238E27FC236}">
                      <a16:creationId xmlns:a16="http://schemas.microsoft.com/office/drawing/2014/main" id="{5E1D504F-58AB-463C-BADA-1F86EA6DC569}"/>
                    </a:ext>
                  </a:extLst>
                </p:cNvPr>
                <p:cNvPicPr/>
                <p:nvPr/>
              </p:nvPicPr>
              <p:blipFill>
                <a:blip r:embed="rId95"/>
                <a:stretch>
                  <a:fillRect/>
                </a:stretch>
              </p:blipFill>
              <p:spPr>
                <a:xfrm>
                  <a:off x="4382739" y="3434640"/>
                  <a:ext cx="1450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2" name="筆跡 61">
                  <a:extLst>
                    <a:ext uri="{FF2B5EF4-FFF2-40B4-BE49-F238E27FC236}">
                      <a16:creationId xmlns:a16="http://schemas.microsoft.com/office/drawing/2014/main" id="{F0FFD8A8-90F7-4CA3-BEC1-87BEC6533D94}"/>
                    </a:ext>
                  </a:extLst>
                </p14:cNvPr>
                <p14:cNvContentPartPr/>
                <p14:nvPr/>
              </p14:nvContentPartPr>
              <p14:xfrm>
                <a:off x="4538259" y="3481440"/>
                <a:ext cx="97560" cy="149040"/>
              </p14:xfrm>
            </p:contentPart>
          </mc:Choice>
          <mc:Fallback xmlns="">
            <p:pic>
              <p:nvPicPr>
                <p:cNvPr id="62" name="筆跡 61">
                  <a:extLst>
                    <a:ext uri="{FF2B5EF4-FFF2-40B4-BE49-F238E27FC236}">
                      <a16:creationId xmlns:a16="http://schemas.microsoft.com/office/drawing/2014/main" id="{F0FFD8A8-90F7-4CA3-BEC1-87BEC6533D94}"/>
                    </a:ext>
                  </a:extLst>
                </p:cNvPr>
                <p:cNvPicPr/>
                <p:nvPr/>
              </p:nvPicPr>
              <p:blipFill>
                <a:blip r:embed="rId97"/>
                <a:stretch>
                  <a:fillRect/>
                </a:stretch>
              </p:blipFill>
              <p:spPr>
                <a:xfrm>
                  <a:off x="4529619" y="3472440"/>
                  <a:ext cx="11520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3" name="筆跡 62">
                  <a:extLst>
                    <a:ext uri="{FF2B5EF4-FFF2-40B4-BE49-F238E27FC236}">
                      <a16:creationId xmlns:a16="http://schemas.microsoft.com/office/drawing/2014/main" id="{F3D55086-B76B-481E-BAC9-F253D9193BAA}"/>
                    </a:ext>
                  </a:extLst>
                </p14:cNvPr>
                <p14:cNvContentPartPr/>
                <p14:nvPr/>
              </p14:nvContentPartPr>
              <p14:xfrm>
                <a:off x="4688739" y="3525720"/>
                <a:ext cx="92520" cy="81000"/>
              </p14:xfrm>
            </p:contentPart>
          </mc:Choice>
          <mc:Fallback xmlns="">
            <p:pic>
              <p:nvPicPr>
                <p:cNvPr id="63" name="筆跡 62">
                  <a:extLst>
                    <a:ext uri="{FF2B5EF4-FFF2-40B4-BE49-F238E27FC236}">
                      <a16:creationId xmlns:a16="http://schemas.microsoft.com/office/drawing/2014/main" id="{F3D55086-B76B-481E-BAC9-F253D9193BAA}"/>
                    </a:ext>
                  </a:extLst>
                </p:cNvPr>
                <p:cNvPicPr/>
                <p:nvPr/>
              </p:nvPicPr>
              <p:blipFill>
                <a:blip r:embed="rId99"/>
                <a:stretch>
                  <a:fillRect/>
                </a:stretch>
              </p:blipFill>
              <p:spPr>
                <a:xfrm>
                  <a:off x="4679739" y="3517080"/>
                  <a:ext cx="11016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4" name="筆跡 63">
                  <a:extLst>
                    <a:ext uri="{FF2B5EF4-FFF2-40B4-BE49-F238E27FC236}">
                      <a16:creationId xmlns:a16="http://schemas.microsoft.com/office/drawing/2014/main" id="{D073C258-4CA1-4F8C-B265-8F0CC19CF3E6}"/>
                    </a:ext>
                  </a:extLst>
                </p14:cNvPr>
                <p14:cNvContentPartPr/>
                <p14:nvPr/>
              </p14:nvContentPartPr>
              <p14:xfrm>
                <a:off x="4906179" y="3407280"/>
                <a:ext cx="90720" cy="188640"/>
              </p14:xfrm>
            </p:contentPart>
          </mc:Choice>
          <mc:Fallback xmlns="">
            <p:pic>
              <p:nvPicPr>
                <p:cNvPr id="64" name="筆跡 63">
                  <a:extLst>
                    <a:ext uri="{FF2B5EF4-FFF2-40B4-BE49-F238E27FC236}">
                      <a16:creationId xmlns:a16="http://schemas.microsoft.com/office/drawing/2014/main" id="{D073C258-4CA1-4F8C-B265-8F0CC19CF3E6}"/>
                    </a:ext>
                  </a:extLst>
                </p:cNvPr>
                <p:cNvPicPr/>
                <p:nvPr/>
              </p:nvPicPr>
              <p:blipFill>
                <a:blip r:embed="rId101"/>
                <a:stretch>
                  <a:fillRect/>
                </a:stretch>
              </p:blipFill>
              <p:spPr>
                <a:xfrm>
                  <a:off x="4897539" y="3398280"/>
                  <a:ext cx="10836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5" name="筆跡 64">
                  <a:extLst>
                    <a:ext uri="{FF2B5EF4-FFF2-40B4-BE49-F238E27FC236}">
                      <a16:creationId xmlns:a16="http://schemas.microsoft.com/office/drawing/2014/main" id="{F17E362D-657B-4989-ABB1-B94EF34ADCDF}"/>
                    </a:ext>
                  </a:extLst>
                </p14:cNvPr>
                <p14:cNvContentPartPr/>
                <p14:nvPr/>
              </p14:nvContentPartPr>
              <p14:xfrm>
                <a:off x="5114979" y="3488640"/>
                <a:ext cx="115200" cy="10440"/>
              </p14:xfrm>
            </p:contentPart>
          </mc:Choice>
          <mc:Fallback xmlns="">
            <p:pic>
              <p:nvPicPr>
                <p:cNvPr id="65" name="筆跡 64">
                  <a:extLst>
                    <a:ext uri="{FF2B5EF4-FFF2-40B4-BE49-F238E27FC236}">
                      <a16:creationId xmlns:a16="http://schemas.microsoft.com/office/drawing/2014/main" id="{F17E362D-657B-4989-ABB1-B94EF34ADCDF}"/>
                    </a:ext>
                  </a:extLst>
                </p:cNvPr>
                <p:cNvPicPr/>
                <p:nvPr/>
              </p:nvPicPr>
              <p:blipFill>
                <a:blip r:embed="rId103"/>
                <a:stretch>
                  <a:fillRect/>
                </a:stretch>
              </p:blipFill>
              <p:spPr>
                <a:xfrm>
                  <a:off x="5106339" y="3480000"/>
                  <a:ext cx="132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6" name="筆跡 65">
                  <a:extLst>
                    <a:ext uri="{FF2B5EF4-FFF2-40B4-BE49-F238E27FC236}">
                      <a16:creationId xmlns:a16="http://schemas.microsoft.com/office/drawing/2014/main" id="{F745C573-E829-4FC8-B3B3-27B729977712}"/>
                    </a:ext>
                  </a:extLst>
                </p14:cNvPr>
                <p14:cNvContentPartPr/>
                <p14:nvPr/>
              </p14:nvContentPartPr>
              <p14:xfrm>
                <a:off x="5114979" y="3488640"/>
                <a:ext cx="159480" cy="72360"/>
              </p14:xfrm>
            </p:contentPart>
          </mc:Choice>
          <mc:Fallback xmlns="">
            <p:pic>
              <p:nvPicPr>
                <p:cNvPr id="66" name="筆跡 65">
                  <a:extLst>
                    <a:ext uri="{FF2B5EF4-FFF2-40B4-BE49-F238E27FC236}">
                      <a16:creationId xmlns:a16="http://schemas.microsoft.com/office/drawing/2014/main" id="{F745C573-E829-4FC8-B3B3-27B729977712}"/>
                    </a:ext>
                  </a:extLst>
                </p:cNvPr>
                <p:cNvPicPr/>
                <p:nvPr/>
              </p:nvPicPr>
              <p:blipFill>
                <a:blip r:embed="rId105"/>
                <a:stretch>
                  <a:fillRect/>
                </a:stretch>
              </p:blipFill>
              <p:spPr>
                <a:xfrm>
                  <a:off x="5106339" y="3480000"/>
                  <a:ext cx="177120" cy="90000"/>
                </a:xfrm>
                <a:prstGeom prst="rect">
                  <a:avLst/>
                </a:prstGeom>
              </p:spPr>
            </p:pic>
          </mc:Fallback>
        </mc:AlternateContent>
      </p:grpSp>
      <p:grpSp>
        <p:nvGrpSpPr>
          <p:cNvPr id="75" name="群組 74">
            <a:extLst>
              <a:ext uri="{FF2B5EF4-FFF2-40B4-BE49-F238E27FC236}">
                <a16:creationId xmlns:a16="http://schemas.microsoft.com/office/drawing/2014/main" id="{A096B944-50D3-4E79-AF06-D7FC7917AB57}"/>
              </a:ext>
            </a:extLst>
          </p:cNvPr>
          <p:cNvGrpSpPr/>
          <p:nvPr/>
        </p:nvGrpSpPr>
        <p:grpSpPr>
          <a:xfrm>
            <a:off x="4943056" y="2253696"/>
            <a:ext cx="934200" cy="583920"/>
            <a:chOff x="5612859" y="3343560"/>
            <a:chExt cx="934200" cy="583920"/>
          </a:xfrm>
        </p:grpSpPr>
        <mc:AlternateContent xmlns:mc="http://schemas.openxmlformats.org/markup-compatibility/2006" xmlns:p14="http://schemas.microsoft.com/office/powerpoint/2010/main">
          <mc:Choice Requires="p14">
            <p:contentPart p14:bwMode="auto" r:id="rId106">
              <p14:nvContentPartPr>
                <p14:cNvPr id="68" name="筆跡 67">
                  <a:extLst>
                    <a:ext uri="{FF2B5EF4-FFF2-40B4-BE49-F238E27FC236}">
                      <a16:creationId xmlns:a16="http://schemas.microsoft.com/office/drawing/2014/main" id="{A594EC2A-F08C-4FEC-8658-EEA350D2A99D}"/>
                    </a:ext>
                  </a:extLst>
                </p14:cNvPr>
                <p14:cNvContentPartPr/>
                <p14:nvPr/>
              </p14:nvContentPartPr>
              <p14:xfrm>
                <a:off x="5612859" y="3396120"/>
                <a:ext cx="229680" cy="531360"/>
              </p14:xfrm>
            </p:contentPart>
          </mc:Choice>
          <mc:Fallback xmlns="">
            <p:pic>
              <p:nvPicPr>
                <p:cNvPr id="68" name="筆跡 67">
                  <a:extLst>
                    <a:ext uri="{FF2B5EF4-FFF2-40B4-BE49-F238E27FC236}">
                      <a16:creationId xmlns:a16="http://schemas.microsoft.com/office/drawing/2014/main" id="{A594EC2A-F08C-4FEC-8658-EEA350D2A99D}"/>
                    </a:ext>
                  </a:extLst>
                </p:cNvPr>
                <p:cNvPicPr/>
                <p:nvPr/>
              </p:nvPicPr>
              <p:blipFill>
                <a:blip r:embed="rId107"/>
                <a:stretch>
                  <a:fillRect/>
                </a:stretch>
              </p:blipFill>
              <p:spPr>
                <a:xfrm>
                  <a:off x="5604219" y="3387480"/>
                  <a:ext cx="247320" cy="549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9" name="筆跡 68">
                  <a:extLst>
                    <a:ext uri="{FF2B5EF4-FFF2-40B4-BE49-F238E27FC236}">
                      <a16:creationId xmlns:a16="http://schemas.microsoft.com/office/drawing/2014/main" id="{0976CFB0-BDD0-42B1-B115-5101AC538867}"/>
                    </a:ext>
                  </a:extLst>
                </p14:cNvPr>
                <p14:cNvContentPartPr/>
                <p14:nvPr/>
              </p14:nvContentPartPr>
              <p14:xfrm>
                <a:off x="5875659" y="3343560"/>
                <a:ext cx="78480" cy="125280"/>
              </p14:xfrm>
            </p:contentPart>
          </mc:Choice>
          <mc:Fallback xmlns="">
            <p:pic>
              <p:nvPicPr>
                <p:cNvPr id="69" name="筆跡 68">
                  <a:extLst>
                    <a:ext uri="{FF2B5EF4-FFF2-40B4-BE49-F238E27FC236}">
                      <a16:creationId xmlns:a16="http://schemas.microsoft.com/office/drawing/2014/main" id="{0976CFB0-BDD0-42B1-B115-5101AC538867}"/>
                    </a:ext>
                  </a:extLst>
                </p:cNvPr>
                <p:cNvPicPr/>
                <p:nvPr/>
              </p:nvPicPr>
              <p:blipFill>
                <a:blip r:embed="rId109"/>
                <a:stretch>
                  <a:fillRect/>
                </a:stretch>
              </p:blipFill>
              <p:spPr>
                <a:xfrm>
                  <a:off x="5866659" y="3334920"/>
                  <a:ext cx="961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0" name="筆跡 69">
                  <a:extLst>
                    <a:ext uri="{FF2B5EF4-FFF2-40B4-BE49-F238E27FC236}">
                      <a16:creationId xmlns:a16="http://schemas.microsoft.com/office/drawing/2014/main" id="{5F4FAAC2-2BDD-4F4A-8001-5D888B40694C}"/>
                    </a:ext>
                  </a:extLst>
                </p14:cNvPr>
                <p14:cNvContentPartPr/>
                <p14:nvPr/>
              </p14:nvContentPartPr>
              <p14:xfrm>
                <a:off x="5836779" y="3352560"/>
                <a:ext cx="120600" cy="129240"/>
              </p14:xfrm>
            </p:contentPart>
          </mc:Choice>
          <mc:Fallback xmlns="">
            <p:pic>
              <p:nvPicPr>
                <p:cNvPr id="70" name="筆跡 69">
                  <a:extLst>
                    <a:ext uri="{FF2B5EF4-FFF2-40B4-BE49-F238E27FC236}">
                      <a16:creationId xmlns:a16="http://schemas.microsoft.com/office/drawing/2014/main" id="{5F4FAAC2-2BDD-4F4A-8001-5D888B40694C}"/>
                    </a:ext>
                  </a:extLst>
                </p:cNvPr>
                <p:cNvPicPr/>
                <p:nvPr/>
              </p:nvPicPr>
              <p:blipFill>
                <a:blip r:embed="rId111"/>
                <a:stretch>
                  <a:fillRect/>
                </a:stretch>
              </p:blipFill>
              <p:spPr>
                <a:xfrm>
                  <a:off x="5828139" y="3343920"/>
                  <a:ext cx="13824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1" name="筆跡 70">
                  <a:extLst>
                    <a:ext uri="{FF2B5EF4-FFF2-40B4-BE49-F238E27FC236}">
                      <a16:creationId xmlns:a16="http://schemas.microsoft.com/office/drawing/2014/main" id="{196D31DC-24FB-43D1-8AC2-AD5E57941BF3}"/>
                    </a:ext>
                  </a:extLst>
                </p14:cNvPr>
                <p14:cNvContentPartPr/>
                <p14:nvPr/>
              </p14:nvContentPartPr>
              <p14:xfrm>
                <a:off x="6041979" y="3572160"/>
                <a:ext cx="50040" cy="360"/>
              </p14:xfrm>
            </p:contentPart>
          </mc:Choice>
          <mc:Fallback xmlns="">
            <p:pic>
              <p:nvPicPr>
                <p:cNvPr id="71" name="筆跡 70">
                  <a:extLst>
                    <a:ext uri="{FF2B5EF4-FFF2-40B4-BE49-F238E27FC236}">
                      <a16:creationId xmlns:a16="http://schemas.microsoft.com/office/drawing/2014/main" id="{196D31DC-24FB-43D1-8AC2-AD5E57941BF3}"/>
                    </a:ext>
                  </a:extLst>
                </p:cNvPr>
                <p:cNvPicPr/>
                <p:nvPr/>
              </p:nvPicPr>
              <p:blipFill>
                <a:blip r:embed="rId113"/>
                <a:stretch>
                  <a:fillRect/>
                </a:stretch>
              </p:blipFill>
              <p:spPr>
                <a:xfrm>
                  <a:off x="6033339" y="3563160"/>
                  <a:ext cx="67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2" name="筆跡 71">
                  <a:extLst>
                    <a:ext uri="{FF2B5EF4-FFF2-40B4-BE49-F238E27FC236}">
                      <a16:creationId xmlns:a16="http://schemas.microsoft.com/office/drawing/2014/main" id="{7EC3CF3C-959F-4BB3-86EF-C8E77168D82D}"/>
                    </a:ext>
                  </a:extLst>
                </p14:cNvPr>
                <p14:cNvContentPartPr/>
                <p14:nvPr/>
              </p14:nvContentPartPr>
              <p14:xfrm>
                <a:off x="6239979" y="3426360"/>
                <a:ext cx="119520" cy="396000"/>
              </p14:xfrm>
            </p:contentPart>
          </mc:Choice>
          <mc:Fallback xmlns="">
            <p:pic>
              <p:nvPicPr>
                <p:cNvPr id="72" name="筆跡 71">
                  <a:extLst>
                    <a:ext uri="{FF2B5EF4-FFF2-40B4-BE49-F238E27FC236}">
                      <a16:creationId xmlns:a16="http://schemas.microsoft.com/office/drawing/2014/main" id="{7EC3CF3C-959F-4BB3-86EF-C8E77168D82D}"/>
                    </a:ext>
                  </a:extLst>
                </p:cNvPr>
                <p:cNvPicPr/>
                <p:nvPr/>
              </p:nvPicPr>
              <p:blipFill>
                <a:blip r:embed="rId115"/>
                <a:stretch>
                  <a:fillRect/>
                </a:stretch>
              </p:blipFill>
              <p:spPr>
                <a:xfrm>
                  <a:off x="6230979" y="3417360"/>
                  <a:ext cx="137160" cy="4136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3" name="筆跡 72">
                  <a:extLst>
                    <a:ext uri="{FF2B5EF4-FFF2-40B4-BE49-F238E27FC236}">
                      <a16:creationId xmlns:a16="http://schemas.microsoft.com/office/drawing/2014/main" id="{7B79867C-D5B9-4714-9681-3BC28B042B10}"/>
                    </a:ext>
                  </a:extLst>
                </p14:cNvPr>
                <p14:cNvContentPartPr/>
                <p14:nvPr/>
              </p14:nvContentPartPr>
              <p14:xfrm>
                <a:off x="6330699" y="3433920"/>
                <a:ext cx="119520" cy="98640"/>
              </p14:xfrm>
            </p:contentPart>
          </mc:Choice>
          <mc:Fallback xmlns="">
            <p:pic>
              <p:nvPicPr>
                <p:cNvPr id="73" name="筆跡 72">
                  <a:extLst>
                    <a:ext uri="{FF2B5EF4-FFF2-40B4-BE49-F238E27FC236}">
                      <a16:creationId xmlns:a16="http://schemas.microsoft.com/office/drawing/2014/main" id="{7B79867C-D5B9-4714-9681-3BC28B042B10}"/>
                    </a:ext>
                  </a:extLst>
                </p:cNvPr>
                <p:cNvPicPr/>
                <p:nvPr/>
              </p:nvPicPr>
              <p:blipFill>
                <a:blip r:embed="rId117"/>
                <a:stretch>
                  <a:fillRect/>
                </a:stretch>
              </p:blipFill>
              <p:spPr>
                <a:xfrm>
                  <a:off x="6321699" y="3424920"/>
                  <a:ext cx="1371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4" name="筆跡 73">
                  <a:extLst>
                    <a:ext uri="{FF2B5EF4-FFF2-40B4-BE49-F238E27FC236}">
                      <a16:creationId xmlns:a16="http://schemas.microsoft.com/office/drawing/2014/main" id="{C50CCCAA-8447-49F1-B236-83B66AB930C6}"/>
                    </a:ext>
                  </a:extLst>
                </p14:cNvPr>
                <p14:cNvContentPartPr/>
                <p14:nvPr/>
              </p14:nvContentPartPr>
              <p14:xfrm>
                <a:off x="6537699" y="3347520"/>
                <a:ext cx="9360" cy="100080"/>
              </p14:xfrm>
            </p:contentPart>
          </mc:Choice>
          <mc:Fallback xmlns="">
            <p:pic>
              <p:nvPicPr>
                <p:cNvPr id="74" name="筆跡 73">
                  <a:extLst>
                    <a:ext uri="{FF2B5EF4-FFF2-40B4-BE49-F238E27FC236}">
                      <a16:creationId xmlns:a16="http://schemas.microsoft.com/office/drawing/2014/main" id="{C50CCCAA-8447-49F1-B236-83B66AB930C6}"/>
                    </a:ext>
                  </a:extLst>
                </p:cNvPr>
                <p:cNvPicPr/>
                <p:nvPr/>
              </p:nvPicPr>
              <p:blipFill>
                <a:blip r:embed="rId119"/>
                <a:stretch>
                  <a:fillRect/>
                </a:stretch>
              </p:blipFill>
              <p:spPr>
                <a:xfrm>
                  <a:off x="6528699" y="3338520"/>
                  <a:ext cx="27000" cy="117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0">
            <p14:nvContentPartPr>
              <p14:cNvPr id="76" name="筆跡 75">
                <a:extLst>
                  <a:ext uri="{FF2B5EF4-FFF2-40B4-BE49-F238E27FC236}">
                    <a16:creationId xmlns:a16="http://schemas.microsoft.com/office/drawing/2014/main" id="{D965B28F-F463-48AA-BD46-31FC2C64A056}"/>
                  </a:ext>
                </a:extLst>
              </p14:cNvPr>
              <p14:cNvContentPartPr/>
              <p14:nvPr/>
            </p14:nvContentPartPr>
            <p14:xfrm>
              <a:off x="6292336" y="2647176"/>
              <a:ext cx="21600" cy="11160"/>
            </p14:xfrm>
          </p:contentPart>
        </mc:Choice>
        <mc:Fallback xmlns="">
          <p:pic>
            <p:nvPicPr>
              <p:cNvPr id="76" name="筆跡 75">
                <a:extLst>
                  <a:ext uri="{FF2B5EF4-FFF2-40B4-BE49-F238E27FC236}">
                    <a16:creationId xmlns:a16="http://schemas.microsoft.com/office/drawing/2014/main" id="{D965B28F-F463-48AA-BD46-31FC2C64A056}"/>
                  </a:ext>
                </a:extLst>
              </p:cNvPr>
              <p:cNvPicPr/>
              <p:nvPr/>
            </p:nvPicPr>
            <p:blipFill>
              <a:blip r:embed="rId121"/>
              <a:stretch>
                <a:fillRect/>
              </a:stretch>
            </p:blipFill>
            <p:spPr>
              <a:xfrm>
                <a:off x="6283696" y="2638176"/>
                <a:ext cx="39240" cy="28800"/>
              </a:xfrm>
              <a:prstGeom prst="rect">
                <a:avLst/>
              </a:prstGeom>
            </p:spPr>
          </p:pic>
        </mc:Fallback>
      </mc:AlternateContent>
      <p:grpSp>
        <p:nvGrpSpPr>
          <p:cNvPr id="98" name="群組 97">
            <a:extLst>
              <a:ext uri="{FF2B5EF4-FFF2-40B4-BE49-F238E27FC236}">
                <a16:creationId xmlns:a16="http://schemas.microsoft.com/office/drawing/2014/main" id="{46F40750-65BA-4314-97DD-D85E8E799348}"/>
              </a:ext>
            </a:extLst>
          </p:cNvPr>
          <p:cNvGrpSpPr/>
          <p:nvPr/>
        </p:nvGrpSpPr>
        <p:grpSpPr>
          <a:xfrm>
            <a:off x="6510136" y="2026896"/>
            <a:ext cx="1470600" cy="497160"/>
            <a:chOff x="7179939" y="3116760"/>
            <a:chExt cx="1470600" cy="497160"/>
          </a:xfrm>
        </p:grpSpPr>
        <mc:AlternateContent xmlns:mc="http://schemas.openxmlformats.org/markup-compatibility/2006" xmlns:p14="http://schemas.microsoft.com/office/powerpoint/2010/main">
          <mc:Choice Requires="p14">
            <p:contentPart p14:bwMode="auto" r:id="rId122">
              <p14:nvContentPartPr>
                <p14:cNvPr id="77" name="筆跡 76">
                  <a:extLst>
                    <a:ext uri="{FF2B5EF4-FFF2-40B4-BE49-F238E27FC236}">
                      <a16:creationId xmlns:a16="http://schemas.microsoft.com/office/drawing/2014/main" id="{88CEBE80-B35A-4C28-8EED-7A0864B43593}"/>
                    </a:ext>
                  </a:extLst>
                </p14:cNvPr>
                <p14:cNvContentPartPr/>
                <p14:nvPr/>
              </p14:nvContentPartPr>
              <p14:xfrm>
                <a:off x="7278939" y="3116760"/>
                <a:ext cx="203760" cy="212760"/>
              </p14:xfrm>
            </p:contentPart>
          </mc:Choice>
          <mc:Fallback xmlns="">
            <p:pic>
              <p:nvPicPr>
                <p:cNvPr id="77" name="筆跡 76">
                  <a:extLst>
                    <a:ext uri="{FF2B5EF4-FFF2-40B4-BE49-F238E27FC236}">
                      <a16:creationId xmlns:a16="http://schemas.microsoft.com/office/drawing/2014/main" id="{88CEBE80-B35A-4C28-8EED-7A0864B43593}"/>
                    </a:ext>
                  </a:extLst>
                </p:cNvPr>
                <p:cNvPicPr/>
                <p:nvPr/>
              </p:nvPicPr>
              <p:blipFill>
                <a:blip r:embed="rId123"/>
                <a:stretch>
                  <a:fillRect/>
                </a:stretch>
              </p:blipFill>
              <p:spPr>
                <a:xfrm>
                  <a:off x="7269939" y="3108120"/>
                  <a:ext cx="22140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8" name="筆跡 77">
                  <a:extLst>
                    <a:ext uri="{FF2B5EF4-FFF2-40B4-BE49-F238E27FC236}">
                      <a16:creationId xmlns:a16="http://schemas.microsoft.com/office/drawing/2014/main" id="{A3EC1BDC-583A-477F-A629-1B0EA571F1B6}"/>
                    </a:ext>
                  </a:extLst>
                </p14:cNvPr>
                <p14:cNvContentPartPr/>
                <p14:nvPr/>
              </p14:nvContentPartPr>
              <p14:xfrm>
                <a:off x="7179939" y="3394320"/>
                <a:ext cx="260280" cy="38880"/>
              </p14:xfrm>
            </p:contentPart>
          </mc:Choice>
          <mc:Fallback xmlns="">
            <p:pic>
              <p:nvPicPr>
                <p:cNvPr id="78" name="筆跡 77">
                  <a:extLst>
                    <a:ext uri="{FF2B5EF4-FFF2-40B4-BE49-F238E27FC236}">
                      <a16:creationId xmlns:a16="http://schemas.microsoft.com/office/drawing/2014/main" id="{A3EC1BDC-583A-477F-A629-1B0EA571F1B6}"/>
                    </a:ext>
                  </a:extLst>
                </p:cNvPr>
                <p:cNvPicPr/>
                <p:nvPr/>
              </p:nvPicPr>
              <p:blipFill>
                <a:blip r:embed="rId125"/>
                <a:stretch>
                  <a:fillRect/>
                </a:stretch>
              </p:blipFill>
              <p:spPr>
                <a:xfrm>
                  <a:off x="7170939" y="3385680"/>
                  <a:ext cx="27792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9" name="筆跡 78">
                  <a:extLst>
                    <a:ext uri="{FF2B5EF4-FFF2-40B4-BE49-F238E27FC236}">
                      <a16:creationId xmlns:a16="http://schemas.microsoft.com/office/drawing/2014/main" id="{6346EFE4-F715-4AA9-B90D-E508553207DB}"/>
                    </a:ext>
                  </a:extLst>
                </p14:cNvPr>
                <p14:cNvContentPartPr/>
                <p14:nvPr/>
              </p14:nvContentPartPr>
              <p14:xfrm>
                <a:off x="7243299" y="3375600"/>
                <a:ext cx="92520" cy="128160"/>
              </p14:xfrm>
            </p:contentPart>
          </mc:Choice>
          <mc:Fallback xmlns="">
            <p:pic>
              <p:nvPicPr>
                <p:cNvPr id="79" name="筆跡 78">
                  <a:extLst>
                    <a:ext uri="{FF2B5EF4-FFF2-40B4-BE49-F238E27FC236}">
                      <a16:creationId xmlns:a16="http://schemas.microsoft.com/office/drawing/2014/main" id="{6346EFE4-F715-4AA9-B90D-E508553207DB}"/>
                    </a:ext>
                  </a:extLst>
                </p:cNvPr>
                <p:cNvPicPr/>
                <p:nvPr/>
              </p:nvPicPr>
              <p:blipFill>
                <a:blip r:embed="rId127"/>
                <a:stretch>
                  <a:fillRect/>
                </a:stretch>
              </p:blipFill>
              <p:spPr>
                <a:xfrm>
                  <a:off x="7234659" y="3366600"/>
                  <a:ext cx="1101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0" name="筆跡 79">
                  <a:extLst>
                    <a:ext uri="{FF2B5EF4-FFF2-40B4-BE49-F238E27FC236}">
                      <a16:creationId xmlns:a16="http://schemas.microsoft.com/office/drawing/2014/main" id="{DCEE5626-43F6-4C67-952E-9A14062EF266}"/>
                    </a:ext>
                  </a:extLst>
                </p14:cNvPr>
                <p14:cNvContentPartPr/>
                <p14:nvPr/>
              </p14:nvContentPartPr>
              <p14:xfrm>
                <a:off x="7323219" y="3476040"/>
                <a:ext cx="48240" cy="53640"/>
              </p14:xfrm>
            </p:contentPart>
          </mc:Choice>
          <mc:Fallback xmlns="">
            <p:pic>
              <p:nvPicPr>
                <p:cNvPr id="80" name="筆跡 79">
                  <a:extLst>
                    <a:ext uri="{FF2B5EF4-FFF2-40B4-BE49-F238E27FC236}">
                      <a16:creationId xmlns:a16="http://schemas.microsoft.com/office/drawing/2014/main" id="{DCEE5626-43F6-4C67-952E-9A14062EF266}"/>
                    </a:ext>
                  </a:extLst>
                </p:cNvPr>
                <p:cNvPicPr/>
                <p:nvPr/>
              </p:nvPicPr>
              <p:blipFill>
                <a:blip r:embed="rId129"/>
                <a:stretch>
                  <a:fillRect/>
                </a:stretch>
              </p:blipFill>
              <p:spPr>
                <a:xfrm>
                  <a:off x="7314219" y="3467040"/>
                  <a:ext cx="6588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1" name="筆跡 80">
                  <a:extLst>
                    <a:ext uri="{FF2B5EF4-FFF2-40B4-BE49-F238E27FC236}">
                      <a16:creationId xmlns:a16="http://schemas.microsoft.com/office/drawing/2014/main" id="{C3478B43-B6FA-42D4-8385-3A631B26C0FD}"/>
                    </a:ext>
                  </a:extLst>
                </p14:cNvPr>
                <p14:cNvContentPartPr/>
                <p14:nvPr/>
              </p14:nvContentPartPr>
              <p14:xfrm>
                <a:off x="7323219" y="3376320"/>
                <a:ext cx="180720" cy="177840"/>
              </p14:xfrm>
            </p:contentPart>
          </mc:Choice>
          <mc:Fallback xmlns="">
            <p:pic>
              <p:nvPicPr>
                <p:cNvPr id="81" name="筆跡 80">
                  <a:extLst>
                    <a:ext uri="{FF2B5EF4-FFF2-40B4-BE49-F238E27FC236}">
                      <a16:creationId xmlns:a16="http://schemas.microsoft.com/office/drawing/2014/main" id="{C3478B43-B6FA-42D4-8385-3A631B26C0FD}"/>
                    </a:ext>
                  </a:extLst>
                </p:cNvPr>
                <p:cNvPicPr/>
                <p:nvPr/>
              </p:nvPicPr>
              <p:blipFill>
                <a:blip r:embed="rId131"/>
                <a:stretch>
                  <a:fillRect/>
                </a:stretch>
              </p:blipFill>
              <p:spPr>
                <a:xfrm>
                  <a:off x="7314219" y="3367680"/>
                  <a:ext cx="19836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2" name="筆跡 81">
                  <a:extLst>
                    <a:ext uri="{FF2B5EF4-FFF2-40B4-BE49-F238E27FC236}">
                      <a16:creationId xmlns:a16="http://schemas.microsoft.com/office/drawing/2014/main" id="{E5441800-AD65-4CFA-ACBA-0300FBCFB293}"/>
                    </a:ext>
                  </a:extLst>
                </p14:cNvPr>
                <p14:cNvContentPartPr/>
                <p14:nvPr/>
              </p14:nvContentPartPr>
              <p14:xfrm>
                <a:off x="7542459" y="3309360"/>
                <a:ext cx="39240" cy="21960"/>
              </p14:xfrm>
            </p:contentPart>
          </mc:Choice>
          <mc:Fallback xmlns="">
            <p:pic>
              <p:nvPicPr>
                <p:cNvPr id="82" name="筆跡 81">
                  <a:extLst>
                    <a:ext uri="{FF2B5EF4-FFF2-40B4-BE49-F238E27FC236}">
                      <a16:creationId xmlns:a16="http://schemas.microsoft.com/office/drawing/2014/main" id="{E5441800-AD65-4CFA-ACBA-0300FBCFB293}"/>
                    </a:ext>
                  </a:extLst>
                </p:cNvPr>
                <p:cNvPicPr/>
                <p:nvPr/>
              </p:nvPicPr>
              <p:blipFill>
                <a:blip r:embed="rId133"/>
                <a:stretch>
                  <a:fillRect/>
                </a:stretch>
              </p:blipFill>
              <p:spPr>
                <a:xfrm>
                  <a:off x="7533819" y="3300360"/>
                  <a:ext cx="568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3" name="筆跡 82">
                  <a:extLst>
                    <a:ext uri="{FF2B5EF4-FFF2-40B4-BE49-F238E27FC236}">
                      <a16:creationId xmlns:a16="http://schemas.microsoft.com/office/drawing/2014/main" id="{91DC0200-48CB-4F61-B73F-C9E04BD8C0A7}"/>
                    </a:ext>
                  </a:extLst>
                </p14:cNvPr>
                <p14:cNvContentPartPr/>
                <p14:nvPr/>
              </p14:nvContentPartPr>
              <p14:xfrm>
                <a:off x="7613019" y="3204240"/>
                <a:ext cx="110160" cy="272160"/>
              </p14:xfrm>
            </p:contentPart>
          </mc:Choice>
          <mc:Fallback xmlns="">
            <p:pic>
              <p:nvPicPr>
                <p:cNvPr id="83" name="筆跡 82">
                  <a:extLst>
                    <a:ext uri="{FF2B5EF4-FFF2-40B4-BE49-F238E27FC236}">
                      <a16:creationId xmlns:a16="http://schemas.microsoft.com/office/drawing/2014/main" id="{91DC0200-48CB-4F61-B73F-C9E04BD8C0A7}"/>
                    </a:ext>
                  </a:extLst>
                </p:cNvPr>
                <p:cNvPicPr/>
                <p:nvPr/>
              </p:nvPicPr>
              <p:blipFill>
                <a:blip r:embed="rId135"/>
                <a:stretch>
                  <a:fillRect/>
                </a:stretch>
              </p:blipFill>
              <p:spPr>
                <a:xfrm>
                  <a:off x="7604379" y="3195600"/>
                  <a:ext cx="12780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4" name="筆跡 83">
                  <a:extLst>
                    <a:ext uri="{FF2B5EF4-FFF2-40B4-BE49-F238E27FC236}">
                      <a16:creationId xmlns:a16="http://schemas.microsoft.com/office/drawing/2014/main" id="{B17516AB-68CF-4AE6-A629-79B91A8304FD}"/>
                    </a:ext>
                  </a:extLst>
                </p14:cNvPr>
                <p14:cNvContentPartPr/>
                <p14:nvPr/>
              </p14:nvContentPartPr>
              <p14:xfrm>
                <a:off x="7779699" y="3182640"/>
                <a:ext cx="230400" cy="42120"/>
              </p14:xfrm>
            </p:contentPart>
          </mc:Choice>
          <mc:Fallback xmlns="">
            <p:pic>
              <p:nvPicPr>
                <p:cNvPr id="84" name="筆跡 83">
                  <a:extLst>
                    <a:ext uri="{FF2B5EF4-FFF2-40B4-BE49-F238E27FC236}">
                      <a16:creationId xmlns:a16="http://schemas.microsoft.com/office/drawing/2014/main" id="{B17516AB-68CF-4AE6-A629-79B91A8304FD}"/>
                    </a:ext>
                  </a:extLst>
                </p:cNvPr>
                <p:cNvPicPr/>
                <p:nvPr/>
              </p:nvPicPr>
              <p:blipFill>
                <a:blip r:embed="rId137"/>
                <a:stretch>
                  <a:fillRect/>
                </a:stretch>
              </p:blipFill>
              <p:spPr>
                <a:xfrm>
                  <a:off x="7770699" y="3173640"/>
                  <a:ext cx="2480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5" name="筆跡 84">
                  <a:extLst>
                    <a:ext uri="{FF2B5EF4-FFF2-40B4-BE49-F238E27FC236}">
                      <a16:creationId xmlns:a16="http://schemas.microsoft.com/office/drawing/2014/main" id="{3D9E8A9B-41B8-438B-9F38-893973380CCD}"/>
                    </a:ext>
                  </a:extLst>
                </p14:cNvPr>
                <p14:cNvContentPartPr/>
                <p14:nvPr/>
              </p14:nvContentPartPr>
              <p14:xfrm>
                <a:off x="7775019" y="3273000"/>
                <a:ext cx="90360" cy="98640"/>
              </p14:xfrm>
            </p:contentPart>
          </mc:Choice>
          <mc:Fallback xmlns="">
            <p:pic>
              <p:nvPicPr>
                <p:cNvPr id="85" name="筆跡 84">
                  <a:extLst>
                    <a:ext uri="{FF2B5EF4-FFF2-40B4-BE49-F238E27FC236}">
                      <a16:creationId xmlns:a16="http://schemas.microsoft.com/office/drawing/2014/main" id="{3D9E8A9B-41B8-438B-9F38-893973380CCD}"/>
                    </a:ext>
                  </a:extLst>
                </p:cNvPr>
                <p:cNvPicPr/>
                <p:nvPr/>
              </p:nvPicPr>
              <p:blipFill>
                <a:blip r:embed="rId139"/>
                <a:stretch>
                  <a:fillRect/>
                </a:stretch>
              </p:blipFill>
              <p:spPr>
                <a:xfrm>
                  <a:off x="7766019" y="3264360"/>
                  <a:ext cx="10800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6" name="筆跡 85">
                  <a:extLst>
                    <a:ext uri="{FF2B5EF4-FFF2-40B4-BE49-F238E27FC236}">
                      <a16:creationId xmlns:a16="http://schemas.microsoft.com/office/drawing/2014/main" id="{244B663D-3544-431A-8517-B000F4830236}"/>
                    </a:ext>
                  </a:extLst>
                </p14:cNvPr>
                <p14:cNvContentPartPr/>
                <p14:nvPr/>
              </p14:nvContentPartPr>
              <p14:xfrm>
                <a:off x="7800939" y="3267600"/>
                <a:ext cx="120600" cy="248760"/>
              </p14:xfrm>
            </p:contentPart>
          </mc:Choice>
          <mc:Fallback xmlns="">
            <p:pic>
              <p:nvPicPr>
                <p:cNvPr id="86" name="筆跡 85">
                  <a:extLst>
                    <a:ext uri="{FF2B5EF4-FFF2-40B4-BE49-F238E27FC236}">
                      <a16:creationId xmlns:a16="http://schemas.microsoft.com/office/drawing/2014/main" id="{244B663D-3544-431A-8517-B000F4830236}"/>
                    </a:ext>
                  </a:extLst>
                </p:cNvPr>
                <p:cNvPicPr/>
                <p:nvPr/>
              </p:nvPicPr>
              <p:blipFill>
                <a:blip r:embed="rId141"/>
                <a:stretch>
                  <a:fillRect/>
                </a:stretch>
              </p:blipFill>
              <p:spPr>
                <a:xfrm>
                  <a:off x="7791939" y="3258960"/>
                  <a:ext cx="13824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7" name="筆跡 86">
                  <a:extLst>
                    <a:ext uri="{FF2B5EF4-FFF2-40B4-BE49-F238E27FC236}">
                      <a16:creationId xmlns:a16="http://schemas.microsoft.com/office/drawing/2014/main" id="{86321F01-A249-48B2-B26D-B7E1F013A55C}"/>
                    </a:ext>
                  </a:extLst>
                </p14:cNvPr>
                <p14:cNvContentPartPr/>
                <p14:nvPr/>
              </p14:nvContentPartPr>
              <p14:xfrm>
                <a:off x="8016579" y="3249600"/>
                <a:ext cx="95760" cy="87480"/>
              </p14:xfrm>
            </p:contentPart>
          </mc:Choice>
          <mc:Fallback xmlns="">
            <p:pic>
              <p:nvPicPr>
                <p:cNvPr id="87" name="筆跡 86">
                  <a:extLst>
                    <a:ext uri="{FF2B5EF4-FFF2-40B4-BE49-F238E27FC236}">
                      <a16:creationId xmlns:a16="http://schemas.microsoft.com/office/drawing/2014/main" id="{86321F01-A249-48B2-B26D-B7E1F013A55C}"/>
                    </a:ext>
                  </a:extLst>
                </p:cNvPr>
                <p:cNvPicPr/>
                <p:nvPr/>
              </p:nvPicPr>
              <p:blipFill>
                <a:blip r:embed="rId143"/>
                <a:stretch>
                  <a:fillRect/>
                </a:stretch>
              </p:blipFill>
              <p:spPr>
                <a:xfrm>
                  <a:off x="8007939" y="3240600"/>
                  <a:ext cx="1134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8" name="筆跡 87">
                  <a:extLst>
                    <a:ext uri="{FF2B5EF4-FFF2-40B4-BE49-F238E27FC236}">
                      <a16:creationId xmlns:a16="http://schemas.microsoft.com/office/drawing/2014/main" id="{9ECA1684-F0AC-4149-BEBD-D8668FAE3C3E}"/>
                    </a:ext>
                  </a:extLst>
                </p14:cNvPr>
                <p14:cNvContentPartPr/>
                <p14:nvPr/>
              </p14:nvContentPartPr>
              <p14:xfrm>
                <a:off x="8112339" y="3247800"/>
                <a:ext cx="78120" cy="65520"/>
              </p14:xfrm>
            </p:contentPart>
          </mc:Choice>
          <mc:Fallback xmlns="">
            <p:pic>
              <p:nvPicPr>
                <p:cNvPr id="88" name="筆跡 87">
                  <a:extLst>
                    <a:ext uri="{FF2B5EF4-FFF2-40B4-BE49-F238E27FC236}">
                      <a16:creationId xmlns:a16="http://schemas.microsoft.com/office/drawing/2014/main" id="{9ECA1684-F0AC-4149-BEBD-D8668FAE3C3E}"/>
                    </a:ext>
                  </a:extLst>
                </p:cNvPr>
                <p:cNvPicPr/>
                <p:nvPr/>
              </p:nvPicPr>
              <p:blipFill>
                <a:blip r:embed="rId145"/>
                <a:stretch>
                  <a:fillRect/>
                </a:stretch>
              </p:blipFill>
              <p:spPr>
                <a:xfrm>
                  <a:off x="8103339" y="3238800"/>
                  <a:ext cx="9576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9" name="筆跡 88">
                  <a:extLst>
                    <a:ext uri="{FF2B5EF4-FFF2-40B4-BE49-F238E27FC236}">
                      <a16:creationId xmlns:a16="http://schemas.microsoft.com/office/drawing/2014/main" id="{48F2EF39-2454-4F68-B1CC-8A96EA53DFA0}"/>
                    </a:ext>
                  </a:extLst>
                </p14:cNvPr>
                <p14:cNvContentPartPr/>
                <p14:nvPr/>
              </p14:nvContentPartPr>
              <p14:xfrm>
                <a:off x="8021979" y="3378120"/>
                <a:ext cx="162720" cy="127080"/>
              </p14:xfrm>
            </p:contentPart>
          </mc:Choice>
          <mc:Fallback xmlns="">
            <p:pic>
              <p:nvPicPr>
                <p:cNvPr id="89" name="筆跡 88">
                  <a:extLst>
                    <a:ext uri="{FF2B5EF4-FFF2-40B4-BE49-F238E27FC236}">
                      <a16:creationId xmlns:a16="http://schemas.microsoft.com/office/drawing/2014/main" id="{48F2EF39-2454-4F68-B1CC-8A96EA53DFA0}"/>
                    </a:ext>
                  </a:extLst>
                </p:cNvPr>
                <p:cNvPicPr/>
                <p:nvPr/>
              </p:nvPicPr>
              <p:blipFill>
                <a:blip r:embed="rId147"/>
                <a:stretch>
                  <a:fillRect/>
                </a:stretch>
              </p:blipFill>
              <p:spPr>
                <a:xfrm>
                  <a:off x="8012979" y="3369480"/>
                  <a:ext cx="18036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0" name="筆跡 89">
                  <a:extLst>
                    <a:ext uri="{FF2B5EF4-FFF2-40B4-BE49-F238E27FC236}">
                      <a16:creationId xmlns:a16="http://schemas.microsoft.com/office/drawing/2014/main" id="{8FBA793D-9A85-406F-B705-48F09A047C84}"/>
                    </a:ext>
                  </a:extLst>
                </p14:cNvPr>
                <p14:cNvContentPartPr/>
                <p14:nvPr/>
              </p14:nvContentPartPr>
              <p14:xfrm>
                <a:off x="8021979" y="3378120"/>
                <a:ext cx="81720" cy="112680"/>
              </p14:xfrm>
            </p:contentPart>
          </mc:Choice>
          <mc:Fallback xmlns="">
            <p:pic>
              <p:nvPicPr>
                <p:cNvPr id="90" name="筆跡 89">
                  <a:extLst>
                    <a:ext uri="{FF2B5EF4-FFF2-40B4-BE49-F238E27FC236}">
                      <a16:creationId xmlns:a16="http://schemas.microsoft.com/office/drawing/2014/main" id="{8FBA793D-9A85-406F-B705-48F09A047C84}"/>
                    </a:ext>
                  </a:extLst>
                </p:cNvPr>
                <p:cNvPicPr/>
                <p:nvPr/>
              </p:nvPicPr>
              <p:blipFill>
                <a:blip r:embed="rId149"/>
                <a:stretch>
                  <a:fillRect/>
                </a:stretch>
              </p:blipFill>
              <p:spPr>
                <a:xfrm>
                  <a:off x="8012979" y="3369480"/>
                  <a:ext cx="993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1" name="筆跡 90">
                  <a:extLst>
                    <a:ext uri="{FF2B5EF4-FFF2-40B4-BE49-F238E27FC236}">
                      <a16:creationId xmlns:a16="http://schemas.microsoft.com/office/drawing/2014/main" id="{16DD37C5-E23F-4389-919A-F693F83E73B8}"/>
                    </a:ext>
                  </a:extLst>
                </p14:cNvPr>
                <p14:cNvContentPartPr/>
                <p14:nvPr/>
              </p14:nvContentPartPr>
              <p14:xfrm>
                <a:off x="8250219" y="3267600"/>
                <a:ext cx="124200" cy="85680"/>
              </p14:xfrm>
            </p:contentPart>
          </mc:Choice>
          <mc:Fallback xmlns="">
            <p:pic>
              <p:nvPicPr>
                <p:cNvPr id="91" name="筆跡 90">
                  <a:extLst>
                    <a:ext uri="{FF2B5EF4-FFF2-40B4-BE49-F238E27FC236}">
                      <a16:creationId xmlns:a16="http://schemas.microsoft.com/office/drawing/2014/main" id="{16DD37C5-E23F-4389-919A-F693F83E73B8}"/>
                    </a:ext>
                  </a:extLst>
                </p:cNvPr>
                <p:cNvPicPr/>
                <p:nvPr/>
              </p:nvPicPr>
              <p:blipFill>
                <a:blip r:embed="rId151"/>
                <a:stretch>
                  <a:fillRect/>
                </a:stretch>
              </p:blipFill>
              <p:spPr>
                <a:xfrm>
                  <a:off x="8241219" y="3258960"/>
                  <a:ext cx="14184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2" name="筆跡 91">
                  <a:extLst>
                    <a:ext uri="{FF2B5EF4-FFF2-40B4-BE49-F238E27FC236}">
                      <a16:creationId xmlns:a16="http://schemas.microsoft.com/office/drawing/2014/main" id="{5B62665F-63FF-4486-9CD7-5EBAA1BFE8D1}"/>
                    </a:ext>
                  </a:extLst>
                </p14:cNvPr>
                <p14:cNvContentPartPr/>
                <p14:nvPr/>
              </p14:nvContentPartPr>
              <p14:xfrm>
                <a:off x="8292699" y="3267600"/>
                <a:ext cx="81720" cy="243000"/>
              </p14:xfrm>
            </p:contentPart>
          </mc:Choice>
          <mc:Fallback xmlns="">
            <p:pic>
              <p:nvPicPr>
                <p:cNvPr id="92" name="筆跡 91">
                  <a:extLst>
                    <a:ext uri="{FF2B5EF4-FFF2-40B4-BE49-F238E27FC236}">
                      <a16:creationId xmlns:a16="http://schemas.microsoft.com/office/drawing/2014/main" id="{5B62665F-63FF-4486-9CD7-5EBAA1BFE8D1}"/>
                    </a:ext>
                  </a:extLst>
                </p:cNvPr>
                <p:cNvPicPr/>
                <p:nvPr/>
              </p:nvPicPr>
              <p:blipFill>
                <a:blip r:embed="rId153"/>
                <a:stretch>
                  <a:fillRect/>
                </a:stretch>
              </p:blipFill>
              <p:spPr>
                <a:xfrm>
                  <a:off x="8283699" y="3258960"/>
                  <a:ext cx="9936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3" name="筆跡 92">
                  <a:extLst>
                    <a:ext uri="{FF2B5EF4-FFF2-40B4-BE49-F238E27FC236}">
                      <a16:creationId xmlns:a16="http://schemas.microsoft.com/office/drawing/2014/main" id="{2B4E9759-43DB-40B3-9FDC-2AE7112FBFA2}"/>
                    </a:ext>
                  </a:extLst>
                </p14:cNvPr>
                <p14:cNvContentPartPr/>
                <p14:nvPr/>
              </p14:nvContentPartPr>
              <p14:xfrm>
                <a:off x="8400699" y="3276600"/>
                <a:ext cx="193320" cy="42120"/>
              </p14:xfrm>
            </p:contentPart>
          </mc:Choice>
          <mc:Fallback xmlns="">
            <p:pic>
              <p:nvPicPr>
                <p:cNvPr id="93" name="筆跡 92">
                  <a:extLst>
                    <a:ext uri="{FF2B5EF4-FFF2-40B4-BE49-F238E27FC236}">
                      <a16:creationId xmlns:a16="http://schemas.microsoft.com/office/drawing/2014/main" id="{2B4E9759-43DB-40B3-9FDC-2AE7112FBFA2}"/>
                    </a:ext>
                  </a:extLst>
                </p:cNvPr>
                <p:cNvPicPr/>
                <p:nvPr/>
              </p:nvPicPr>
              <p:blipFill>
                <a:blip r:embed="rId155"/>
                <a:stretch>
                  <a:fillRect/>
                </a:stretch>
              </p:blipFill>
              <p:spPr>
                <a:xfrm>
                  <a:off x="8391699" y="3267960"/>
                  <a:ext cx="21096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4" name="筆跡 93">
                  <a:extLst>
                    <a:ext uri="{FF2B5EF4-FFF2-40B4-BE49-F238E27FC236}">
                      <a16:creationId xmlns:a16="http://schemas.microsoft.com/office/drawing/2014/main" id="{7BC0A32D-B5DB-48BE-8C89-3B54078A28C4}"/>
                    </a:ext>
                  </a:extLst>
                </p14:cNvPr>
                <p14:cNvContentPartPr/>
                <p14:nvPr/>
              </p14:nvContentPartPr>
              <p14:xfrm>
                <a:off x="8361459" y="3231600"/>
                <a:ext cx="209160" cy="183240"/>
              </p14:xfrm>
            </p:contentPart>
          </mc:Choice>
          <mc:Fallback xmlns="">
            <p:pic>
              <p:nvPicPr>
                <p:cNvPr id="94" name="筆跡 93">
                  <a:extLst>
                    <a:ext uri="{FF2B5EF4-FFF2-40B4-BE49-F238E27FC236}">
                      <a16:creationId xmlns:a16="http://schemas.microsoft.com/office/drawing/2014/main" id="{7BC0A32D-B5DB-48BE-8C89-3B54078A28C4}"/>
                    </a:ext>
                  </a:extLst>
                </p:cNvPr>
                <p:cNvPicPr/>
                <p:nvPr/>
              </p:nvPicPr>
              <p:blipFill>
                <a:blip r:embed="rId157"/>
                <a:stretch>
                  <a:fillRect/>
                </a:stretch>
              </p:blipFill>
              <p:spPr>
                <a:xfrm>
                  <a:off x="8352819" y="3222600"/>
                  <a:ext cx="22680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5" name="筆跡 94">
                  <a:extLst>
                    <a:ext uri="{FF2B5EF4-FFF2-40B4-BE49-F238E27FC236}">
                      <a16:creationId xmlns:a16="http://schemas.microsoft.com/office/drawing/2014/main" id="{8984E800-E6E9-4EE9-8608-B53C48436115}"/>
                    </a:ext>
                  </a:extLst>
                </p14:cNvPr>
                <p14:cNvContentPartPr/>
                <p14:nvPr/>
              </p14:nvContentPartPr>
              <p14:xfrm>
                <a:off x="8418339" y="3374520"/>
                <a:ext cx="220680" cy="100080"/>
              </p14:xfrm>
            </p:contentPart>
          </mc:Choice>
          <mc:Fallback xmlns="">
            <p:pic>
              <p:nvPicPr>
                <p:cNvPr id="95" name="筆跡 94">
                  <a:extLst>
                    <a:ext uri="{FF2B5EF4-FFF2-40B4-BE49-F238E27FC236}">
                      <a16:creationId xmlns:a16="http://schemas.microsoft.com/office/drawing/2014/main" id="{8984E800-E6E9-4EE9-8608-B53C48436115}"/>
                    </a:ext>
                  </a:extLst>
                </p:cNvPr>
                <p:cNvPicPr/>
                <p:nvPr/>
              </p:nvPicPr>
              <p:blipFill>
                <a:blip r:embed="rId159"/>
                <a:stretch>
                  <a:fillRect/>
                </a:stretch>
              </p:blipFill>
              <p:spPr>
                <a:xfrm>
                  <a:off x="8409339" y="3365880"/>
                  <a:ext cx="23832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6" name="筆跡 95">
                  <a:extLst>
                    <a:ext uri="{FF2B5EF4-FFF2-40B4-BE49-F238E27FC236}">
                      <a16:creationId xmlns:a16="http://schemas.microsoft.com/office/drawing/2014/main" id="{E51CD42A-6DB4-43E1-853F-89C96E1F89B6}"/>
                    </a:ext>
                  </a:extLst>
                </p14:cNvPr>
                <p14:cNvContentPartPr/>
                <p14:nvPr/>
              </p14:nvContentPartPr>
              <p14:xfrm>
                <a:off x="8488899" y="3367320"/>
                <a:ext cx="42840" cy="217800"/>
              </p14:xfrm>
            </p:contentPart>
          </mc:Choice>
          <mc:Fallback xmlns="">
            <p:pic>
              <p:nvPicPr>
                <p:cNvPr id="96" name="筆跡 95">
                  <a:extLst>
                    <a:ext uri="{FF2B5EF4-FFF2-40B4-BE49-F238E27FC236}">
                      <a16:creationId xmlns:a16="http://schemas.microsoft.com/office/drawing/2014/main" id="{E51CD42A-6DB4-43E1-853F-89C96E1F89B6}"/>
                    </a:ext>
                  </a:extLst>
                </p:cNvPr>
                <p:cNvPicPr/>
                <p:nvPr/>
              </p:nvPicPr>
              <p:blipFill>
                <a:blip r:embed="rId161"/>
                <a:stretch>
                  <a:fillRect/>
                </a:stretch>
              </p:blipFill>
              <p:spPr>
                <a:xfrm>
                  <a:off x="8480259" y="3358320"/>
                  <a:ext cx="604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7" name="筆跡 96">
                  <a:extLst>
                    <a:ext uri="{FF2B5EF4-FFF2-40B4-BE49-F238E27FC236}">
                      <a16:creationId xmlns:a16="http://schemas.microsoft.com/office/drawing/2014/main" id="{49CAC52B-67EB-4EEA-BB49-276C4C01AD98}"/>
                    </a:ext>
                  </a:extLst>
                </p14:cNvPr>
                <p14:cNvContentPartPr/>
                <p14:nvPr/>
              </p14:nvContentPartPr>
              <p14:xfrm>
                <a:off x="8646579" y="3595560"/>
                <a:ext cx="3960" cy="18360"/>
              </p14:xfrm>
            </p:contentPart>
          </mc:Choice>
          <mc:Fallback xmlns="">
            <p:pic>
              <p:nvPicPr>
                <p:cNvPr id="97" name="筆跡 96">
                  <a:extLst>
                    <a:ext uri="{FF2B5EF4-FFF2-40B4-BE49-F238E27FC236}">
                      <a16:creationId xmlns:a16="http://schemas.microsoft.com/office/drawing/2014/main" id="{49CAC52B-67EB-4EEA-BB49-276C4C01AD98}"/>
                    </a:ext>
                  </a:extLst>
                </p:cNvPr>
                <p:cNvPicPr/>
                <p:nvPr/>
              </p:nvPicPr>
              <p:blipFill>
                <a:blip r:embed="rId163"/>
                <a:stretch>
                  <a:fillRect/>
                </a:stretch>
              </p:blipFill>
              <p:spPr>
                <a:xfrm>
                  <a:off x="8637579" y="3586560"/>
                  <a:ext cx="21600" cy="36000"/>
                </a:xfrm>
                <a:prstGeom prst="rect">
                  <a:avLst/>
                </a:prstGeom>
              </p:spPr>
            </p:pic>
          </mc:Fallback>
        </mc:AlternateContent>
      </p:grpSp>
      <p:grpSp>
        <p:nvGrpSpPr>
          <p:cNvPr id="103" name="群組 102">
            <a:extLst>
              <a:ext uri="{FF2B5EF4-FFF2-40B4-BE49-F238E27FC236}">
                <a16:creationId xmlns:a16="http://schemas.microsoft.com/office/drawing/2014/main" id="{B2EA284B-294F-4FF5-B622-BFC09074C893}"/>
              </a:ext>
            </a:extLst>
          </p:cNvPr>
          <p:cNvGrpSpPr/>
          <p:nvPr/>
        </p:nvGrpSpPr>
        <p:grpSpPr>
          <a:xfrm>
            <a:off x="480496" y="3223176"/>
            <a:ext cx="5583960" cy="217440"/>
            <a:chOff x="1150299" y="4313040"/>
            <a:chExt cx="5583960" cy="217440"/>
          </a:xfrm>
        </p:grpSpPr>
        <mc:AlternateContent xmlns:mc="http://schemas.openxmlformats.org/markup-compatibility/2006" xmlns:p14="http://schemas.microsoft.com/office/powerpoint/2010/main">
          <mc:Choice Requires="p14">
            <p:contentPart p14:bwMode="auto" r:id="rId164">
              <p14:nvContentPartPr>
                <p14:cNvPr id="99" name="筆跡 98">
                  <a:extLst>
                    <a:ext uri="{FF2B5EF4-FFF2-40B4-BE49-F238E27FC236}">
                      <a16:creationId xmlns:a16="http://schemas.microsoft.com/office/drawing/2014/main" id="{9448860A-A625-4364-B582-C55D75C44377}"/>
                    </a:ext>
                  </a:extLst>
                </p14:cNvPr>
                <p14:cNvContentPartPr/>
                <p14:nvPr/>
              </p14:nvContentPartPr>
              <p14:xfrm>
                <a:off x="1150299" y="4363800"/>
                <a:ext cx="5145120" cy="84240"/>
              </p14:xfrm>
            </p:contentPart>
          </mc:Choice>
          <mc:Fallback xmlns="">
            <p:pic>
              <p:nvPicPr>
                <p:cNvPr id="99" name="筆跡 98">
                  <a:extLst>
                    <a:ext uri="{FF2B5EF4-FFF2-40B4-BE49-F238E27FC236}">
                      <a16:creationId xmlns:a16="http://schemas.microsoft.com/office/drawing/2014/main" id="{9448860A-A625-4364-B582-C55D75C44377}"/>
                    </a:ext>
                  </a:extLst>
                </p:cNvPr>
                <p:cNvPicPr/>
                <p:nvPr/>
              </p:nvPicPr>
              <p:blipFill>
                <a:blip r:embed="rId165"/>
                <a:stretch>
                  <a:fillRect/>
                </a:stretch>
              </p:blipFill>
              <p:spPr>
                <a:xfrm>
                  <a:off x="1141299" y="4354800"/>
                  <a:ext cx="51627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0" name="筆跡 99">
                  <a:extLst>
                    <a:ext uri="{FF2B5EF4-FFF2-40B4-BE49-F238E27FC236}">
                      <a16:creationId xmlns:a16="http://schemas.microsoft.com/office/drawing/2014/main" id="{3EAC5AA5-8D47-425A-AFDB-D7817C8F73F0}"/>
                    </a:ext>
                  </a:extLst>
                </p14:cNvPr>
                <p14:cNvContentPartPr/>
                <p14:nvPr/>
              </p14:nvContentPartPr>
              <p14:xfrm>
                <a:off x="6126939" y="4313040"/>
                <a:ext cx="153000" cy="179640"/>
              </p14:xfrm>
            </p:contentPart>
          </mc:Choice>
          <mc:Fallback xmlns="">
            <p:pic>
              <p:nvPicPr>
                <p:cNvPr id="100" name="筆跡 99">
                  <a:extLst>
                    <a:ext uri="{FF2B5EF4-FFF2-40B4-BE49-F238E27FC236}">
                      <a16:creationId xmlns:a16="http://schemas.microsoft.com/office/drawing/2014/main" id="{3EAC5AA5-8D47-425A-AFDB-D7817C8F73F0}"/>
                    </a:ext>
                  </a:extLst>
                </p:cNvPr>
                <p:cNvPicPr/>
                <p:nvPr/>
              </p:nvPicPr>
              <p:blipFill>
                <a:blip r:embed="rId167"/>
                <a:stretch>
                  <a:fillRect/>
                </a:stretch>
              </p:blipFill>
              <p:spPr>
                <a:xfrm>
                  <a:off x="6118299" y="4304040"/>
                  <a:ext cx="17064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1" name="筆跡 100">
                  <a:extLst>
                    <a:ext uri="{FF2B5EF4-FFF2-40B4-BE49-F238E27FC236}">
                      <a16:creationId xmlns:a16="http://schemas.microsoft.com/office/drawing/2014/main" id="{EC5CA345-ACDA-4D5B-8085-C5826674AF8B}"/>
                    </a:ext>
                  </a:extLst>
                </p14:cNvPr>
                <p14:cNvContentPartPr/>
                <p14:nvPr/>
              </p14:nvContentPartPr>
              <p14:xfrm>
                <a:off x="6433299" y="4314120"/>
                <a:ext cx="270360" cy="216360"/>
              </p14:xfrm>
            </p:contentPart>
          </mc:Choice>
          <mc:Fallback xmlns="">
            <p:pic>
              <p:nvPicPr>
                <p:cNvPr id="101" name="筆跡 100">
                  <a:extLst>
                    <a:ext uri="{FF2B5EF4-FFF2-40B4-BE49-F238E27FC236}">
                      <a16:creationId xmlns:a16="http://schemas.microsoft.com/office/drawing/2014/main" id="{EC5CA345-ACDA-4D5B-8085-C5826674AF8B}"/>
                    </a:ext>
                  </a:extLst>
                </p:cNvPr>
                <p:cNvPicPr/>
                <p:nvPr/>
              </p:nvPicPr>
              <p:blipFill>
                <a:blip r:embed="rId169"/>
                <a:stretch>
                  <a:fillRect/>
                </a:stretch>
              </p:blipFill>
              <p:spPr>
                <a:xfrm>
                  <a:off x="6424299" y="4305480"/>
                  <a:ext cx="28800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2" name="筆跡 101">
                  <a:extLst>
                    <a:ext uri="{FF2B5EF4-FFF2-40B4-BE49-F238E27FC236}">
                      <a16:creationId xmlns:a16="http://schemas.microsoft.com/office/drawing/2014/main" id="{AD66CE61-607F-46B6-8119-AE60CA086E60}"/>
                    </a:ext>
                  </a:extLst>
                </p14:cNvPr>
                <p14:cNvContentPartPr/>
                <p14:nvPr/>
              </p14:nvContentPartPr>
              <p14:xfrm>
                <a:off x="6429699" y="4340040"/>
                <a:ext cx="304560" cy="33120"/>
              </p14:xfrm>
            </p:contentPart>
          </mc:Choice>
          <mc:Fallback xmlns="">
            <p:pic>
              <p:nvPicPr>
                <p:cNvPr id="102" name="筆跡 101">
                  <a:extLst>
                    <a:ext uri="{FF2B5EF4-FFF2-40B4-BE49-F238E27FC236}">
                      <a16:creationId xmlns:a16="http://schemas.microsoft.com/office/drawing/2014/main" id="{AD66CE61-607F-46B6-8119-AE60CA086E60}"/>
                    </a:ext>
                  </a:extLst>
                </p:cNvPr>
                <p:cNvPicPr/>
                <p:nvPr/>
              </p:nvPicPr>
              <p:blipFill>
                <a:blip r:embed="rId171"/>
                <a:stretch>
                  <a:fillRect/>
                </a:stretch>
              </p:blipFill>
              <p:spPr>
                <a:xfrm>
                  <a:off x="6420699" y="4331400"/>
                  <a:ext cx="322200" cy="50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2">
            <p14:nvContentPartPr>
              <p14:cNvPr id="104" name="筆跡 103">
                <a:extLst>
                  <a:ext uri="{FF2B5EF4-FFF2-40B4-BE49-F238E27FC236}">
                    <a16:creationId xmlns:a16="http://schemas.microsoft.com/office/drawing/2014/main" id="{B85DFE38-6DE9-4398-A75D-BE1C1A2E6DC5}"/>
                  </a:ext>
                </a:extLst>
              </p14:cNvPr>
              <p14:cNvContentPartPr/>
              <p14:nvPr/>
            </p14:nvContentPartPr>
            <p14:xfrm>
              <a:off x="680296" y="3292656"/>
              <a:ext cx="11880" cy="99000"/>
            </p14:xfrm>
          </p:contentPart>
        </mc:Choice>
        <mc:Fallback xmlns="">
          <p:pic>
            <p:nvPicPr>
              <p:cNvPr id="104" name="筆跡 103">
                <a:extLst>
                  <a:ext uri="{FF2B5EF4-FFF2-40B4-BE49-F238E27FC236}">
                    <a16:creationId xmlns:a16="http://schemas.microsoft.com/office/drawing/2014/main" id="{B85DFE38-6DE9-4398-A75D-BE1C1A2E6DC5}"/>
                  </a:ext>
                </a:extLst>
              </p:cNvPr>
              <p:cNvPicPr/>
              <p:nvPr/>
            </p:nvPicPr>
            <p:blipFill>
              <a:blip r:embed="rId173"/>
              <a:stretch>
                <a:fillRect/>
              </a:stretch>
            </p:blipFill>
            <p:spPr>
              <a:xfrm>
                <a:off x="671656" y="3284016"/>
                <a:ext cx="29520" cy="116640"/>
              </a:xfrm>
              <a:prstGeom prst="rect">
                <a:avLst/>
              </a:prstGeom>
            </p:spPr>
          </p:pic>
        </mc:Fallback>
      </mc:AlternateContent>
      <p:grpSp>
        <p:nvGrpSpPr>
          <p:cNvPr id="111" name="群組 110">
            <a:extLst>
              <a:ext uri="{FF2B5EF4-FFF2-40B4-BE49-F238E27FC236}">
                <a16:creationId xmlns:a16="http://schemas.microsoft.com/office/drawing/2014/main" id="{DA643754-3D6A-4838-8AA0-E72F1EE3E531}"/>
              </a:ext>
            </a:extLst>
          </p:cNvPr>
          <p:cNvGrpSpPr/>
          <p:nvPr/>
        </p:nvGrpSpPr>
        <p:grpSpPr>
          <a:xfrm>
            <a:off x="480496" y="3489576"/>
            <a:ext cx="198360" cy="505080"/>
            <a:chOff x="1150299" y="4579440"/>
            <a:chExt cx="198360" cy="505080"/>
          </a:xfrm>
        </p:grpSpPr>
        <mc:AlternateContent xmlns:mc="http://schemas.openxmlformats.org/markup-compatibility/2006" xmlns:p14="http://schemas.microsoft.com/office/powerpoint/2010/main">
          <mc:Choice Requires="p14">
            <p:contentPart p14:bwMode="auto" r:id="rId174">
              <p14:nvContentPartPr>
                <p14:cNvPr id="105" name="筆跡 104">
                  <a:extLst>
                    <a:ext uri="{FF2B5EF4-FFF2-40B4-BE49-F238E27FC236}">
                      <a16:creationId xmlns:a16="http://schemas.microsoft.com/office/drawing/2014/main" id="{5F3704B5-70F8-4EA1-9BFA-B9E2A29D3D93}"/>
                    </a:ext>
                  </a:extLst>
                </p14:cNvPr>
                <p14:cNvContentPartPr/>
                <p14:nvPr/>
              </p14:nvContentPartPr>
              <p14:xfrm>
                <a:off x="1190259" y="4579440"/>
                <a:ext cx="110520" cy="171000"/>
              </p14:xfrm>
            </p:contentPart>
          </mc:Choice>
          <mc:Fallback xmlns="">
            <p:pic>
              <p:nvPicPr>
                <p:cNvPr id="105" name="筆跡 104">
                  <a:extLst>
                    <a:ext uri="{FF2B5EF4-FFF2-40B4-BE49-F238E27FC236}">
                      <a16:creationId xmlns:a16="http://schemas.microsoft.com/office/drawing/2014/main" id="{5F3704B5-70F8-4EA1-9BFA-B9E2A29D3D93}"/>
                    </a:ext>
                  </a:extLst>
                </p:cNvPr>
                <p:cNvPicPr/>
                <p:nvPr/>
              </p:nvPicPr>
              <p:blipFill>
                <a:blip r:embed="rId175"/>
                <a:stretch>
                  <a:fillRect/>
                </a:stretch>
              </p:blipFill>
              <p:spPr>
                <a:xfrm>
                  <a:off x="1181619" y="4570440"/>
                  <a:ext cx="12816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6" name="筆跡 105">
                  <a:extLst>
                    <a:ext uri="{FF2B5EF4-FFF2-40B4-BE49-F238E27FC236}">
                      <a16:creationId xmlns:a16="http://schemas.microsoft.com/office/drawing/2014/main" id="{5A23C351-639A-4F48-B69F-E75FC9758B59}"/>
                    </a:ext>
                  </a:extLst>
                </p14:cNvPr>
                <p14:cNvContentPartPr/>
                <p14:nvPr/>
              </p14:nvContentPartPr>
              <p14:xfrm>
                <a:off x="1150299" y="4614720"/>
                <a:ext cx="198360" cy="8640"/>
              </p14:xfrm>
            </p:contentPart>
          </mc:Choice>
          <mc:Fallback xmlns="">
            <p:pic>
              <p:nvPicPr>
                <p:cNvPr id="106" name="筆跡 105">
                  <a:extLst>
                    <a:ext uri="{FF2B5EF4-FFF2-40B4-BE49-F238E27FC236}">
                      <a16:creationId xmlns:a16="http://schemas.microsoft.com/office/drawing/2014/main" id="{5A23C351-639A-4F48-B69F-E75FC9758B59}"/>
                    </a:ext>
                  </a:extLst>
                </p:cNvPr>
                <p:cNvPicPr/>
                <p:nvPr/>
              </p:nvPicPr>
              <p:blipFill>
                <a:blip r:embed="rId177"/>
                <a:stretch>
                  <a:fillRect/>
                </a:stretch>
              </p:blipFill>
              <p:spPr>
                <a:xfrm>
                  <a:off x="1141299" y="4605720"/>
                  <a:ext cx="2160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7" name="筆跡 106">
                  <a:extLst>
                    <a:ext uri="{FF2B5EF4-FFF2-40B4-BE49-F238E27FC236}">
                      <a16:creationId xmlns:a16="http://schemas.microsoft.com/office/drawing/2014/main" id="{B64A679B-BF73-4B00-879C-9DCA563CCCCA}"/>
                    </a:ext>
                  </a:extLst>
                </p14:cNvPr>
                <p14:cNvContentPartPr/>
                <p14:nvPr/>
              </p14:nvContentPartPr>
              <p14:xfrm>
                <a:off x="1190979" y="4787520"/>
                <a:ext cx="10800" cy="89280"/>
              </p14:xfrm>
            </p:contentPart>
          </mc:Choice>
          <mc:Fallback xmlns="">
            <p:pic>
              <p:nvPicPr>
                <p:cNvPr id="107" name="筆跡 106">
                  <a:extLst>
                    <a:ext uri="{FF2B5EF4-FFF2-40B4-BE49-F238E27FC236}">
                      <a16:creationId xmlns:a16="http://schemas.microsoft.com/office/drawing/2014/main" id="{B64A679B-BF73-4B00-879C-9DCA563CCCCA}"/>
                    </a:ext>
                  </a:extLst>
                </p:cNvPr>
                <p:cNvPicPr/>
                <p:nvPr/>
              </p:nvPicPr>
              <p:blipFill>
                <a:blip r:embed="rId179"/>
                <a:stretch>
                  <a:fillRect/>
                </a:stretch>
              </p:blipFill>
              <p:spPr>
                <a:xfrm>
                  <a:off x="1181979" y="4778880"/>
                  <a:ext cx="284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8" name="筆跡 107">
                  <a:extLst>
                    <a:ext uri="{FF2B5EF4-FFF2-40B4-BE49-F238E27FC236}">
                      <a16:creationId xmlns:a16="http://schemas.microsoft.com/office/drawing/2014/main" id="{8F4F8DF5-B8CD-40B9-9F57-B3840993A6DC}"/>
                    </a:ext>
                  </a:extLst>
                </p14:cNvPr>
                <p14:cNvContentPartPr/>
                <p14:nvPr/>
              </p14:nvContentPartPr>
              <p14:xfrm>
                <a:off x="1201419" y="4787520"/>
                <a:ext cx="360" cy="360"/>
              </p14:xfrm>
            </p:contentPart>
          </mc:Choice>
          <mc:Fallback xmlns="">
            <p:pic>
              <p:nvPicPr>
                <p:cNvPr id="108" name="筆跡 107">
                  <a:extLst>
                    <a:ext uri="{FF2B5EF4-FFF2-40B4-BE49-F238E27FC236}">
                      <a16:creationId xmlns:a16="http://schemas.microsoft.com/office/drawing/2014/main" id="{8F4F8DF5-B8CD-40B9-9F57-B3840993A6DC}"/>
                    </a:ext>
                  </a:extLst>
                </p:cNvPr>
                <p:cNvPicPr/>
                <p:nvPr/>
              </p:nvPicPr>
              <p:blipFill>
                <a:blip r:embed="rId181"/>
                <a:stretch>
                  <a:fillRect/>
                </a:stretch>
              </p:blipFill>
              <p:spPr>
                <a:xfrm>
                  <a:off x="1192779" y="47788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9" name="筆跡 108">
                  <a:extLst>
                    <a:ext uri="{FF2B5EF4-FFF2-40B4-BE49-F238E27FC236}">
                      <a16:creationId xmlns:a16="http://schemas.microsoft.com/office/drawing/2014/main" id="{A613FB02-039A-4200-8E9F-E24BCD9E7C09}"/>
                    </a:ext>
                  </a:extLst>
                </p14:cNvPr>
                <p14:cNvContentPartPr/>
                <p14:nvPr/>
              </p14:nvContentPartPr>
              <p14:xfrm>
                <a:off x="1201419" y="4787520"/>
                <a:ext cx="47160" cy="87480"/>
              </p14:xfrm>
            </p:contentPart>
          </mc:Choice>
          <mc:Fallback xmlns="">
            <p:pic>
              <p:nvPicPr>
                <p:cNvPr id="109" name="筆跡 108">
                  <a:extLst>
                    <a:ext uri="{FF2B5EF4-FFF2-40B4-BE49-F238E27FC236}">
                      <a16:creationId xmlns:a16="http://schemas.microsoft.com/office/drawing/2014/main" id="{A613FB02-039A-4200-8E9F-E24BCD9E7C09}"/>
                    </a:ext>
                  </a:extLst>
                </p:cNvPr>
                <p:cNvPicPr/>
                <p:nvPr/>
              </p:nvPicPr>
              <p:blipFill>
                <a:blip r:embed="rId183"/>
                <a:stretch>
                  <a:fillRect/>
                </a:stretch>
              </p:blipFill>
              <p:spPr>
                <a:xfrm>
                  <a:off x="1192779" y="4778880"/>
                  <a:ext cx="648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0" name="筆跡 109">
                  <a:extLst>
                    <a:ext uri="{FF2B5EF4-FFF2-40B4-BE49-F238E27FC236}">
                      <a16:creationId xmlns:a16="http://schemas.microsoft.com/office/drawing/2014/main" id="{885F4FE4-6A27-45E3-8E5A-6D2656F0CED6}"/>
                    </a:ext>
                  </a:extLst>
                </p14:cNvPr>
                <p14:cNvContentPartPr/>
                <p14:nvPr/>
              </p14:nvContentPartPr>
              <p14:xfrm>
                <a:off x="1155699" y="4947720"/>
                <a:ext cx="106560" cy="136800"/>
              </p14:xfrm>
            </p:contentPart>
          </mc:Choice>
          <mc:Fallback xmlns="">
            <p:pic>
              <p:nvPicPr>
                <p:cNvPr id="110" name="筆跡 109">
                  <a:extLst>
                    <a:ext uri="{FF2B5EF4-FFF2-40B4-BE49-F238E27FC236}">
                      <a16:creationId xmlns:a16="http://schemas.microsoft.com/office/drawing/2014/main" id="{885F4FE4-6A27-45E3-8E5A-6D2656F0CED6}"/>
                    </a:ext>
                  </a:extLst>
                </p:cNvPr>
                <p:cNvPicPr/>
                <p:nvPr/>
              </p:nvPicPr>
              <p:blipFill>
                <a:blip r:embed="rId185"/>
                <a:stretch>
                  <a:fillRect/>
                </a:stretch>
              </p:blipFill>
              <p:spPr>
                <a:xfrm>
                  <a:off x="1146699" y="4939080"/>
                  <a:ext cx="124200" cy="154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6">
            <p14:nvContentPartPr>
              <p14:cNvPr id="112" name="筆跡 111">
                <a:extLst>
                  <a:ext uri="{FF2B5EF4-FFF2-40B4-BE49-F238E27FC236}">
                    <a16:creationId xmlns:a16="http://schemas.microsoft.com/office/drawing/2014/main" id="{6D6E2B1D-9433-4207-93B9-96CE041714C4}"/>
                  </a:ext>
                </a:extLst>
              </p14:cNvPr>
              <p14:cNvContentPartPr/>
              <p14:nvPr/>
            </p14:nvContentPartPr>
            <p14:xfrm>
              <a:off x="1145776" y="3309936"/>
              <a:ext cx="360" cy="58320"/>
            </p14:xfrm>
          </p:contentPart>
        </mc:Choice>
        <mc:Fallback xmlns="">
          <p:pic>
            <p:nvPicPr>
              <p:cNvPr id="112" name="筆跡 111">
                <a:extLst>
                  <a:ext uri="{FF2B5EF4-FFF2-40B4-BE49-F238E27FC236}">
                    <a16:creationId xmlns:a16="http://schemas.microsoft.com/office/drawing/2014/main" id="{6D6E2B1D-9433-4207-93B9-96CE041714C4}"/>
                  </a:ext>
                </a:extLst>
              </p:cNvPr>
              <p:cNvPicPr/>
              <p:nvPr/>
            </p:nvPicPr>
            <p:blipFill>
              <a:blip r:embed="rId187"/>
              <a:stretch>
                <a:fillRect/>
              </a:stretch>
            </p:blipFill>
            <p:spPr>
              <a:xfrm>
                <a:off x="1136776" y="3301296"/>
                <a:ext cx="1800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3" name="筆跡 112">
                <a:extLst>
                  <a:ext uri="{FF2B5EF4-FFF2-40B4-BE49-F238E27FC236}">
                    <a16:creationId xmlns:a16="http://schemas.microsoft.com/office/drawing/2014/main" id="{03273AA3-3B69-409F-81A6-1507866BE02D}"/>
                  </a:ext>
                </a:extLst>
              </p14:cNvPr>
              <p14:cNvContentPartPr/>
              <p14:nvPr/>
            </p14:nvContentPartPr>
            <p14:xfrm>
              <a:off x="1543216" y="3315336"/>
              <a:ext cx="30960" cy="60480"/>
            </p14:xfrm>
          </p:contentPart>
        </mc:Choice>
        <mc:Fallback xmlns="">
          <p:pic>
            <p:nvPicPr>
              <p:cNvPr id="113" name="筆跡 112">
                <a:extLst>
                  <a:ext uri="{FF2B5EF4-FFF2-40B4-BE49-F238E27FC236}">
                    <a16:creationId xmlns:a16="http://schemas.microsoft.com/office/drawing/2014/main" id="{03273AA3-3B69-409F-81A6-1507866BE02D}"/>
                  </a:ext>
                </a:extLst>
              </p:cNvPr>
              <p:cNvPicPr/>
              <p:nvPr/>
            </p:nvPicPr>
            <p:blipFill>
              <a:blip r:embed="rId189"/>
              <a:stretch>
                <a:fillRect/>
              </a:stretch>
            </p:blipFill>
            <p:spPr>
              <a:xfrm>
                <a:off x="1534216" y="3306336"/>
                <a:ext cx="48600" cy="78120"/>
              </a:xfrm>
              <a:prstGeom prst="rect">
                <a:avLst/>
              </a:prstGeom>
            </p:spPr>
          </p:pic>
        </mc:Fallback>
      </mc:AlternateContent>
      <p:grpSp>
        <p:nvGrpSpPr>
          <p:cNvPr id="117" name="群組 116">
            <a:extLst>
              <a:ext uri="{FF2B5EF4-FFF2-40B4-BE49-F238E27FC236}">
                <a16:creationId xmlns:a16="http://schemas.microsoft.com/office/drawing/2014/main" id="{FDC184DC-9C4D-4557-8446-8C1D8826E6EB}"/>
              </a:ext>
            </a:extLst>
          </p:cNvPr>
          <p:cNvGrpSpPr/>
          <p:nvPr/>
        </p:nvGrpSpPr>
        <p:grpSpPr>
          <a:xfrm>
            <a:off x="1965856" y="3326496"/>
            <a:ext cx="991800" cy="152280"/>
            <a:chOff x="2635659" y="4416360"/>
            <a:chExt cx="991800" cy="152280"/>
          </a:xfrm>
        </p:grpSpPr>
        <mc:AlternateContent xmlns:mc="http://schemas.openxmlformats.org/markup-compatibility/2006" xmlns:p14="http://schemas.microsoft.com/office/powerpoint/2010/main">
          <mc:Choice Requires="p14">
            <p:contentPart p14:bwMode="auto" r:id="rId190">
              <p14:nvContentPartPr>
                <p14:cNvPr id="114" name="筆跡 113">
                  <a:extLst>
                    <a:ext uri="{FF2B5EF4-FFF2-40B4-BE49-F238E27FC236}">
                      <a16:creationId xmlns:a16="http://schemas.microsoft.com/office/drawing/2014/main" id="{89B9B11B-37F4-4FFF-9648-D32F91DB9A81}"/>
                    </a:ext>
                  </a:extLst>
                </p14:cNvPr>
                <p14:cNvContentPartPr/>
                <p14:nvPr/>
              </p14:nvContentPartPr>
              <p14:xfrm>
                <a:off x="2635659" y="4416360"/>
                <a:ext cx="41760" cy="90720"/>
              </p14:xfrm>
            </p:contentPart>
          </mc:Choice>
          <mc:Fallback xmlns="">
            <p:pic>
              <p:nvPicPr>
                <p:cNvPr id="114" name="筆跡 113">
                  <a:extLst>
                    <a:ext uri="{FF2B5EF4-FFF2-40B4-BE49-F238E27FC236}">
                      <a16:creationId xmlns:a16="http://schemas.microsoft.com/office/drawing/2014/main" id="{89B9B11B-37F4-4FFF-9648-D32F91DB9A81}"/>
                    </a:ext>
                  </a:extLst>
                </p:cNvPr>
                <p:cNvPicPr/>
                <p:nvPr/>
              </p:nvPicPr>
              <p:blipFill>
                <a:blip r:embed="rId191"/>
                <a:stretch>
                  <a:fillRect/>
                </a:stretch>
              </p:blipFill>
              <p:spPr>
                <a:xfrm>
                  <a:off x="2626659" y="4407720"/>
                  <a:ext cx="5940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5" name="筆跡 114">
                  <a:extLst>
                    <a:ext uri="{FF2B5EF4-FFF2-40B4-BE49-F238E27FC236}">
                      <a16:creationId xmlns:a16="http://schemas.microsoft.com/office/drawing/2014/main" id="{FD6D13BD-BE32-489F-8153-60EF7704D67D}"/>
                    </a:ext>
                  </a:extLst>
                </p14:cNvPr>
                <p14:cNvContentPartPr/>
                <p14:nvPr/>
              </p14:nvContentPartPr>
              <p14:xfrm>
                <a:off x="2806299" y="4537320"/>
                <a:ext cx="444600" cy="10440"/>
              </p14:xfrm>
            </p:contentPart>
          </mc:Choice>
          <mc:Fallback xmlns="">
            <p:pic>
              <p:nvPicPr>
                <p:cNvPr id="115" name="筆跡 114">
                  <a:extLst>
                    <a:ext uri="{FF2B5EF4-FFF2-40B4-BE49-F238E27FC236}">
                      <a16:creationId xmlns:a16="http://schemas.microsoft.com/office/drawing/2014/main" id="{FD6D13BD-BE32-489F-8153-60EF7704D67D}"/>
                    </a:ext>
                  </a:extLst>
                </p:cNvPr>
                <p:cNvPicPr/>
                <p:nvPr/>
              </p:nvPicPr>
              <p:blipFill>
                <a:blip r:embed="rId193"/>
                <a:stretch>
                  <a:fillRect/>
                </a:stretch>
              </p:blipFill>
              <p:spPr>
                <a:xfrm>
                  <a:off x="2797299" y="4528680"/>
                  <a:ext cx="4622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6" name="筆跡 115">
                  <a:extLst>
                    <a:ext uri="{FF2B5EF4-FFF2-40B4-BE49-F238E27FC236}">
                      <a16:creationId xmlns:a16="http://schemas.microsoft.com/office/drawing/2014/main" id="{DB12B289-CF6F-494C-A602-DBE7AADB0697}"/>
                    </a:ext>
                  </a:extLst>
                </p14:cNvPr>
                <p14:cNvContentPartPr/>
                <p14:nvPr/>
              </p14:nvContentPartPr>
              <p14:xfrm>
                <a:off x="3280419" y="4541280"/>
                <a:ext cx="347040" cy="27360"/>
              </p14:xfrm>
            </p:contentPart>
          </mc:Choice>
          <mc:Fallback xmlns="">
            <p:pic>
              <p:nvPicPr>
                <p:cNvPr id="116" name="筆跡 115">
                  <a:extLst>
                    <a:ext uri="{FF2B5EF4-FFF2-40B4-BE49-F238E27FC236}">
                      <a16:creationId xmlns:a16="http://schemas.microsoft.com/office/drawing/2014/main" id="{DB12B289-CF6F-494C-A602-DBE7AADB0697}"/>
                    </a:ext>
                  </a:extLst>
                </p:cNvPr>
                <p:cNvPicPr/>
                <p:nvPr/>
              </p:nvPicPr>
              <p:blipFill>
                <a:blip r:embed="rId195"/>
                <a:stretch>
                  <a:fillRect/>
                </a:stretch>
              </p:blipFill>
              <p:spPr>
                <a:xfrm>
                  <a:off x="3271419" y="4532280"/>
                  <a:ext cx="364680" cy="45000"/>
                </a:xfrm>
                <a:prstGeom prst="rect">
                  <a:avLst/>
                </a:prstGeom>
              </p:spPr>
            </p:pic>
          </mc:Fallback>
        </mc:AlternateContent>
      </p:grpSp>
      <p:grpSp>
        <p:nvGrpSpPr>
          <p:cNvPr id="138" name="群組 137">
            <a:extLst>
              <a:ext uri="{FF2B5EF4-FFF2-40B4-BE49-F238E27FC236}">
                <a16:creationId xmlns:a16="http://schemas.microsoft.com/office/drawing/2014/main" id="{7DF7BC02-E319-40FF-A51C-6B688797FABC}"/>
              </a:ext>
            </a:extLst>
          </p:cNvPr>
          <p:cNvGrpSpPr/>
          <p:nvPr/>
        </p:nvGrpSpPr>
        <p:grpSpPr>
          <a:xfrm>
            <a:off x="4007056" y="3578136"/>
            <a:ext cx="1308240" cy="661680"/>
            <a:chOff x="4676859" y="4668000"/>
            <a:chExt cx="1308240" cy="661680"/>
          </a:xfrm>
        </p:grpSpPr>
        <mc:AlternateContent xmlns:mc="http://schemas.openxmlformats.org/markup-compatibility/2006" xmlns:p14="http://schemas.microsoft.com/office/powerpoint/2010/main">
          <mc:Choice Requires="p14">
            <p:contentPart p14:bwMode="auto" r:id="rId196">
              <p14:nvContentPartPr>
                <p14:cNvPr id="121" name="筆跡 120">
                  <a:extLst>
                    <a:ext uri="{FF2B5EF4-FFF2-40B4-BE49-F238E27FC236}">
                      <a16:creationId xmlns:a16="http://schemas.microsoft.com/office/drawing/2014/main" id="{0E203E3C-452F-418D-97D7-A99108730519}"/>
                    </a:ext>
                  </a:extLst>
                </p14:cNvPr>
                <p14:cNvContentPartPr/>
                <p14:nvPr/>
              </p14:nvContentPartPr>
              <p14:xfrm>
                <a:off x="4785939" y="4668000"/>
                <a:ext cx="12600" cy="300960"/>
              </p14:xfrm>
            </p:contentPart>
          </mc:Choice>
          <mc:Fallback xmlns="">
            <p:pic>
              <p:nvPicPr>
                <p:cNvPr id="121" name="筆跡 120">
                  <a:extLst>
                    <a:ext uri="{FF2B5EF4-FFF2-40B4-BE49-F238E27FC236}">
                      <a16:creationId xmlns:a16="http://schemas.microsoft.com/office/drawing/2014/main" id="{0E203E3C-452F-418D-97D7-A99108730519}"/>
                    </a:ext>
                  </a:extLst>
                </p:cNvPr>
                <p:cNvPicPr/>
                <p:nvPr/>
              </p:nvPicPr>
              <p:blipFill>
                <a:blip r:embed="rId197"/>
                <a:stretch>
                  <a:fillRect/>
                </a:stretch>
              </p:blipFill>
              <p:spPr>
                <a:xfrm>
                  <a:off x="4777299" y="4659360"/>
                  <a:ext cx="3024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2" name="筆跡 121">
                  <a:extLst>
                    <a:ext uri="{FF2B5EF4-FFF2-40B4-BE49-F238E27FC236}">
                      <a16:creationId xmlns:a16="http://schemas.microsoft.com/office/drawing/2014/main" id="{BEDD7017-240C-4F1E-8C55-A042075AAD54}"/>
                    </a:ext>
                  </a:extLst>
                </p14:cNvPr>
                <p14:cNvContentPartPr/>
                <p14:nvPr/>
              </p14:nvContentPartPr>
              <p14:xfrm>
                <a:off x="4676859" y="4671600"/>
                <a:ext cx="244080" cy="76320"/>
              </p14:xfrm>
            </p:contentPart>
          </mc:Choice>
          <mc:Fallback xmlns="">
            <p:pic>
              <p:nvPicPr>
                <p:cNvPr id="122" name="筆跡 121">
                  <a:extLst>
                    <a:ext uri="{FF2B5EF4-FFF2-40B4-BE49-F238E27FC236}">
                      <a16:creationId xmlns:a16="http://schemas.microsoft.com/office/drawing/2014/main" id="{BEDD7017-240C-4F1E-8C55-A042075AAD54}"/>
                    </a:ext>
                  </a:extLst>
                </p:cNvPr>
                <p:cNvPicPr/>
                <p:nvPr/>
              </p:nvPicPr>
              <p:blipFill>
                <a:blip r:embed="rId199"/>
                <a:stretch>
                  <a:fillRect/>
                </a:stretch>
              </p:blipFill>
              <p:spPr>
                <a:xfrm>
                  <a:off x="4668219" y="4662960"/>
                  <a:ext cx="2617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4" name="筆跡 123">
                  <a:extLst>
                    <a:ext uri="{FF2B5EF4-FFF2-40B4-BE49-F238E27FC236}">
                      <a16:creationId xmlns:a16="http://schemas.microsoft.com/office/drawing/2014/main" id="{6AF74069-D4D9-4E7A-B42D-3515999B9758}"/>
                    </a:ext>
                  </a:extLst>
                </p14:cNvPr>
                <p14:cNvContentPartPr/>
                <p14:nvPr/>
              </p14:nvContentPartPr>
              <p14:xfrm>
                <a:off x="4823019" y="5113320"/>
                <a:ext cx="21600" cy="216360"/>
              </p14:xfrm>
            </p:contentPart>
          </mc:Choice>
          <mc:Fallback xmlns="">
            <p:pic>
              <p:nvPicPr>
                <p:cNvPr id="124" name="筆跡 123">
                  <a:extLst>
                    <a:ext uri="{FF2B5EF4-FFF2-40B4-BE49-F238E27FC236}">
                      <a16:creationId xmlns:a16="http://schemas.microsoft.com/office/drawing/2014/main" id="{6AF74069-D4D9-4E7A-B42D-3515999B9758}"/>
                    </a:ext>
                  </a:extLst>
                </p:cNvPr>
                <p:cNvPicPr/>
                <p:nvPr/>
              </p:nvPicPr>
              <p:blipFill>
                <a:blip r:embed="rId201"/>
                <a:stretch>
                  <a:fillRect/>
                </a:stretch>
              </p:blipFill>
              <p:spPr>
                <a:xfrm>
                  <a:off x="4814379" y="5104680"/>
                  <a:ext cx="3924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5" name="筆跡 124">
                  <a:extLst>
                    <a:ext uri="{FF2B5EF4-FFF2-40B4-BE49-F238E27FC236}">
                      <a16:creationId xmlns:a16="http://schemas.microsoft.com/office/drawing/2014/main" id="{040969D7-E7E8-4D48-BE74-B7E2CAE0D39F}"/>
                    </a:ext>
                  </a:extLst>
                </p14:cNvPr>
                <p14:cNvContentPartPr/>
                <p14:nvPr/>
              </p14:nvContentPartPr>
              <p14:xfrm>
                <a:off x="4978899" y="5052120"/>
                <a:ext cx="46440" cy="360"/>
              </p14:xfrm>
            </p:contentPart>
          </mc:Choice>
          <mc:Fallback xmlns="">
            <p:pic>
              <p:nvPicPr>
                <p:cNvPr id="125" name="筆跡 124">
                  <a:extLst>
                    <a:ext uri="{FF2B5EF4-FFF2-40B4-BE49-F238E27FC236}">
                      <a16:creationId xmlns:a16="http://schemas.microsoft.com/office/drawing/2014/main" id="{040969D7-E7E8-4D48-BE74-B7E2CAE0D39F}"/>
                    </a:ext>
                  </a:extLst>
                </p:cNvPr>
                <p:cNvPicPr/>
                <p:nvPr/>
              </p:nvPicPr>
              <p:blipFill>
                <a:blip r:embed="rId203"/>
                <a:stretch>
                  <a:fillRect/>
                </a:stretch>
              </p:blipFill>
              <p:spPr>
                <a:xfrm>
                  <a:off x="4969899" y="5043120"/>
                  <a:ext cx="64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6" name="筆跡 125">
                  <a:extLst>
                    <a:ext uri="{FF2B5EF4-FFF2-40B4-BE49-F238E27FC236}">
                      <a16:creationId xmlns:a16="http://schemas.microsoft.com/office/drawing/2014/main" id="{D00829A5-577E-43AA-A17A-F0FEEC0E8D11}"/>
                    </a:ext>
                  </a:extLst>
                </p14:cNvPr>
                <p14:cNvContentPartPr/>
                <p14:nvPr/>
              </p14:nvContentPartPr>
              <p14:xfrm>
                <a:off x="4984299" y="5142840"/>
                <a:ext cx="55080" cy="45720"/>
              </p14:xfrm>
            </p:contentPart>
          </mc:Choice>
          <mc:Fallback xmlns="">
            <p:pic>
              <p:nvPicPr>
                <p:cNvPr id="126" name="筆跡 125">
                  <a:extLst>
                    <a:ext uri="{FF2B5EF4-FFF2-40B4-BE49-F238E27FC236}">
                      <a16:creationId xmlns:a16="http://schemas.microsoft.com/office/drawing/2014/main" id="{D00829A5-577E-43AA-A17A-F0FEEC0E8D11}"/>
                    </a:ext>
                  </a:extLst>
                </p:cNvPr>
                <p:cNvPicPr/>
                <p:nvPr/>
              </p:nvPicPr>
              <p:blipFill>
                <a:blip r:embed="rId205"/>
                <a:stretch>
                  <a:fillRect/>
                </a:stretch>
              </p:blipFill>
              <p:spPr>
                <a:xfrm>
                  <a:off x="4975299" y="5133840"/>
                  <a:ext cx="7272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7" name="筆跡 126">
                  <a:extLst>
                    <a:ext uri="{FF2B5EF4-FFF2-40B4-BE49-F238E27FC236}">
                      <a16:creationId xmlns:a16="http://schemas.microsoft.com/office/drawing/2014/main" id="{BFE81976-C45D-4DF6-8AFE-A4D5B4891ADF}"/>
                    </a:ext>
                  </a:extLst>
                </p14:cNvPr>
                <p14:cNvContentPartPr/>
                <p14:nvPr/>
              </p14:nvContentPartPr>
              <p14:xfrm>
                <a:off x="5127939" y="5004960"/>
                <a:ext cx="161640" cy="154440"/>
              </p14:xfrm>
            </p:contentPart>
          </mc:Choice>
          <mc:Fallback xmlns="">
            <p:pic>
              <p:nvPicPr>
                <p:cNvPr id="127" name="筆跡 126">
                  <a:extLst>
                    <a:ext uri="{FF2B5EF4-FFF2-40B4-BE49-F238E27FC236}">
                      <a16:creationId xmlns:a16="http://schemas.microsoft.com/office/drawing/2014/main" id="{BFE81976-C45D-4DF6-8AFE-A4D5B4891ADF}"/>
                    </a:ext>
                  </a:extLst>
                </p:cNvPr>
                <p:cNvPicPr/>
                <p:nvPr/>
              </p:nvPicPr>
              <p:blipFill>
                <a:blip r:embed="rId207"/>
                <a:stretch>
                  <a:fillRect/>
                </a:stretch>
              </p:blipFill>
              <p:spPr>
                <a:xfrm>
                  <a:off x="5119299" y="4996320"/>
                  <a:ext cx="17928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8" name="筆跡 127">
                  <a:extLst>
                    <a:ext uri="{FF2B5EF4-FFF2-40B4-BE49-F238E27FC236}">
                      <a16:creationId xmlns:a16="http://schemas.microsoft.com/office/drawing/2014/main" id="{8BE6797E-08CC-4EC2-BC1D-E2CD6246DA2F}"/>
                    </a:ext>
                  </a:extLst>
                </p14:cNvPr>
                <p14:cNvContentPartPr/>
                <p14:nvPr/>
              </p14:nvContentPartPr>
              <p14:xfrm>
                <a:off x="5113179" y="5111880"/>
                <a:ext cx="92520" cy="150840"/>
              </p14:xfrm>
            </p:contentPart>
          </mc:Choice>
          <mc:Fallback xmlns="">
            <p:pic>
              <p:nvPicPr>
                <p:cNvPr id="128" name="筆跡 127">
                  <a:extLst>
                    <a:ext uri="{FF2B5EF4-FFF2-40B4-BE49-F238E27FC236}">
                      <a16:creationId xmlns:a16="http://schemas.microsoft.com/office/drawing/2014/main" id="{8BE6797E-08CC-4EC2-BC1D-E2CD6246DA2F}"/>
                    </a:ext>
                  </a:extLst>
                </p:cNvPr>
                <p:cNvPicPr/>
                <p:nvPr/>
              </p:nvPicPr>
              <p:blipFill>
                <a:blip r:embed="rId209"/>
                <a:stretch>
                  <a:fillRect/>
                </a:stretch>
              </p:blipFill>
              <p:spPr>
                <a:xfrm>
                  <a:off x="5104539" y="5103240"/>
                  <a:ext cx="11016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9" name="筆跡 128">
                  <a:extLst>
                    <a:ext uri="{FF2B5EF4-FFF2-40B4-BE49-F238E27FC236}">
                      <a16:creationId xmlns:a16="http://schemas.microsoft.com/office/drawing/2014/main" id="{72C2F270-98CA-4ADD-98CD-635813523807}"/>
                    </a:ext>
                  </a:extLst>
                </p14:cNvPr>
                <p14:cNvContentPartPr/>
                <p14:nvPr/>
              </p14:nvContentPartPr>
              <p14:xfrm>
                <a:off x="5176899" y="5222400"/>
                <a:ext cx="18000" cy="87480"/>
              </p14:xfrm>
            </p:contentPart>
          </mc:Choice>
          <mc:Fallback xmlns="">
            <p:pic>
              <p:nvPicPr>
                <p:cNvPr id="129" name="筆跡 128">
                  <a:extLst>
                    <a:ext uri="{FF2B5EF4-FFF2-40B4-BE49-F238E27FC236}">
                      <a16:creationId xmlns:a16="http://schemas.microsoft.com/office/drawing/2014/main" id="{72C2F270-98CA-4ADD-98CD-635813523807}"/>
                    </a:ext>
                  </a:extLst>
                </p:cNvPr>
                <p:cNvPicPr/>
                <p:nvPr/>
              </p:nvPicPr>
              <p:blipFill>
                <a:blip r:embed="rId211"/>
                <a:stretch>
                  <a:fillRect/>
                </a:stretch>
              </p:blipFill>
              <p:spPr>
                <a:xfrm>
                  <a:off x="5168259" y="5213400"/>
                  <a:ext cx="356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0" name="筆跡 129">
                  <a:extLst>
                    <a:ext uri="{FF2B5EF4-FFF2-40B4-BE49-F238E27FC236}">
                      <a16:creationId xmlns:a16="http://schemas.microsoft.com/office/drawing/2014/main" id="{0F35D44C-2FF6-40C1-9DDB-7284B29676A0}"/>
                    </a:ext>
                  </a:extLst>
                </p14:cNvPr>
                <p14:cNvContentPartPr/>
                <p14:nvPr/>
              </p14:nvContentPartPr>
              <p14:xfrm>
                <a:off x="5405139" y="5080920"/>
                <a:ext cx="193320" cy="23760"/>
              </p14:xfrm>
            </p:contentPart>
          </mc:Choice>
          <mc:Fallback xmlns="">
            <p:pic>
              <p:nvPicPr>
                <p:cNvPr id="130" name="筆跡 129">
                  <a:extLst>
                    <a:ext uri="{FF2B5EF4-FFF2-40B4-BE49-F238E27FC236}">
                      <a16:creationId xmlns:a16="http://schemas.microsoft.com/office/drawing/2014/main" id="{0F35D44C-2FF6-40C1-9DDB-7284B29676A0}"/>
                    </a:ext>
                  </a:extLst>
                </p:cNvPr>
                <p:cNvPicPr/>
                <p:nvPr/>
              </p:nvPicPr>
              <p:blipFill>
                <a:blip r:embed="rId213"/>
                <a:stretch>
                  <a:fillRect/>
                </a:stretch>
              </p:blipFill>
              <p:spPr>
                <a:xfrm>
                  <a:off x="5396499" y="5072280"/>
                  <a:ext cx="21096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1" name="筆跡 130">
                  <a:extLst>
                    <a:ext uri="{FF2B5EF4-FFF2-40B4-BE49-F238E27FC236}">
                      <a16:creationId xmlns:a16="http://schemas.microsoft.com/office/drawing/2014/main" id="{FCDD814B-903E-4764-A532-AD5674F10EAC}"/>
                    </a:ext>
                  </a:extLst>
                </p14:cNvPr>
                <p14:cNvContentPartPr/>
                <p14:nvPr/>
              </p14:nvContentPartPr>
              <p14:xfrm>
                <a:off x="5352219" y="5166240"/>
                <a:ext cx="78120" cy="136080"/>
              </p14:xfrm>
            </p:contentPart>
          </mc:Choice>
          <mc:Fallback xmlns="">
            <p:pic>
              <p:nvPicPr>
                <p:cNvPr id="131" name="筆跡 130">
                  <a:extLst>
                    <a:ext uri="{FF2B5EF4-FFF2-40B4-BE49-F238E27FC236}">
                      <a16:creationId xmlns:a16="http://schemas.microsoft.com/office/drawing/2014/main" id="{FCDD814B-903E-4764-A532-AD5674F10EAC}"/>
                    </a:ext>
                  </a:extLst>
                </p:cNvPr>
                <p:cNvPicPr/>
                <p:nvPr/>
              </p:nvPicPr>
              <p:blipFill>
                <a:blip r:embed="rId215"/>
                <a:stretch>
                  <a:fillRect/>
                </a:stretch>
              </p:blipFill>
              <p:spPr>
                <a:xfrm>
                  <a:off x="5343219" y="5157240"/>
                  <a:ext cx="957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2" name="筆跡 131">
                  <a:extLst>
                    <a:ext uri="{FF2B5EF4-FFF2-40B4-BE49-F238E27FC236}">
                      <a16:creationId xmlns:a16="http://schemas.microsoft.com/office/drawing/2014/main" id="{1E07E2D6-2FFD-48B9-81B3-C635C30F7C6A}"/>
                    </a:ext>
                  </a:extLst>
                </p14:cNvPr>
                <p14:cNvContentPartPr/>
                <p14:nvPr/>
              </p14:nvContentPartPr>
              <p14:xfrm>
                <a:off x="5495499" y="5006760"/>
                <a:ext cx="127800" cy="315720"/>
              </p14:xfrm>
            </p:contentPart>
          </mc:Choice>
          <mc:Fallback xmlns="">
            <p:pic>
              <p:nvPicPr>
                <p:cNvPr id="132" name="筆跡 131">
                  <a:extLst>
                    <a:ext uri="{FF2B5EF4-FFF2-40B4-BE49-F238E27FC236}">
                      <a16:creationId xmlns:a16="http://schemas.microsoft.com/office/drawing/2014/main" id="{1E07E2D6-2FFD-48B9-81B3-C635C30F7C6A}"/>
                    </a:ext>
                  </a:extLst>
                </p:cNvPr>
                <p:cNvPicPr/>
                <p:nvPr/>
              </p:nvPicPr>
              <p:blipFill>
                <a:blip r:embed="rId217"/>
                <a:stretch>
                  <a:fillRect/>
                </a:stretch>
              </p:blipFill>
              <p:spPr>
                <a:xfrm>
                  <a:off x="5486499" y="4998120"/>
                  <a:ext cx="14544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3" name="筆跡 132">
                  <a:extLst>
                    <a:ext uri="{FF2B5EF4-FFF2-40B4-BE49-F238E27FC236}">
                      <a16:creationId xmlns:a16="http://schemas.microsoft.com/office/drawing/2014/main" id="{2EB926BA-EC9E-42E5-B405-590867169EBE}"/>
                    </a:ext>
                  </a:extLst>
                </p14:cNvPr>
                <p14:cNvContentPartPr/>
                <p14:nvPr/>
              </p14:nvContentPartPr>
              <p14:xfrm>
                <a:off x="5573259" y="4959600"/>
                <a:ext cx="360" cy="29520"/>
              </p14:xfrm>
            </p:contentPart>
          </mc:Choice>
          <mc:Fallback xmlns="">
            <p:pic>
              <p:nvPicPr>
                <p:cNvPr id="133" name="筆跡 132">
                  <a:extLst>
                    <a:ext uri="{FF2B5EF4-FFF2-40B4-BE49-F238E27FC236}">
                      <a16:creationId xmlns:a16="http://schemas.microsoft.com/office/drawing/2014/main" id="{2EB926BA-EC9E-42E5-B405-590867169EBE}"/>
                    </a:ext>
                  </a:extLst>
                </p:cNvPr>
                <p:cNvPicPr/>
                <p:nvPr/>
              </p:nvPicPr>
              <p:blipFill>
                <a:blip r:embed="rId219"/>
                <a:stretch>
                  <a:fillRect/>
                </a:stretch>
              </p:blipFill>
              <p:spPr>
                <a:xfrm>
                  <a:off x="5564619" y="4950960"/>
                  <a:ext cx="1800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4" name="筆跡 133">
                  <a:extLst>
                    <a:ext uri="{FF2B5EF4-FFF2-40B4-BE49-F238E27FC236}">
                      <a16:creationId xmlns:a16="http://schemas.microsoft.com/office/drawing/2014/main" id="{E2389D65-22BA-463C-95E5-A20B8BD6A25C}"/>
                    </a:ext>
                  </a:extLst>
                </p14:cNvPr>
                <p14:cNvContentPartPr/>
                <p14:nvPr/>
              </p14:nvContentPartPr>
              <p14:xfrm>
                <a:off x="5500899" y="5138880"/>
                <a:ext cx="90720" cy="150840"/>
              </p14:xfrm>
            </p:contentPart>
          </mc:Choice>
          <mc:Fallback xmlns="">
            <p:pic>
              <p:nvPicPr>
                <p:cNvPr id="134" name="筆跡 133">
                  <a:extLst>
                    <a:ext uri="{FF2B5EF4-FFF2-40B4-BE49-F238E27FC236}">
                      <a16:creationId xmlns:a16="http://schemas.microsoft.com/office/drawing/2014/main" id="{E2389D65-22BA-463C-95E5-A20B8BD6A25C}"/>
                    </a:ext>
                  </a:extLst>
                </p:cNvPr>
                <p:cNvPicPr/>
                <p:nvPr/>
              </p:nvPicPr>
              <p:blipFill>
                <a:blip r:embed="rId221"/>
                <a:stretch>
                  <a:fillRect/>
                </a:stretch>
              </p:blipFill>
              <p:spPr>
                <a:xfrm>
                  <a:off x="5491899" y="5130240"/>
                  <a:ext cx="10836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5" name="筆跡 134">
                  <a:extLst>
                    <a:ext uri="{FF2B5EF4-FFF2-40B4-BE49-F238E27FC236}">
                      <a16:creationId xmlns:a16="http://schemas.microsoft.com/office/drawing/2014/main" id="{38C7AD6B-A155-44AA-AEDA-2B534E4ECBF5}"/>
                    </a:ext>
                  </a:extLst>
                </p14:cNvPr>
                <p14:cNvContentPartPr/>
                <p14:nvPr/>
              </p14:nvContentPartPr>
              <p14:xfrm>
                <a:off x="5721939" y="5122680"/>
                <a:ext cx="140040" cy="150840"/>
              </p14:xfrm>
            </p:contentPart>
          </mc:Choice>
          <mc:Fallback xmlns="">
            <p:pic>
              <p:nvPicPr>
                <p:cNvPr id="135" name="筆跡 134">
                  <a:extLst>
                    <a:ext uri="{FF2B5EF4-FFF2-40B4-BE49-F238E27FC236}">
                      <a16:creationId xmlns:a16="http://schemas.microsoft.com/office/drawing/2014/main" id="{38C7AD6B-A155-44AA-AEDA-2B534E4ECBF5}"/>
                    </a:ext>
                  </a:extLst>
                </p:cNvPr>
                <p:cNvPicPr/>
                <p:nvPr/>
              </p:nvPicPr>
              <p:blipFill>
                <a:blip r:embed="rId223"/>
                <a:stretch>
                  <a:fillRect/>
                </a:stretch>
              </p:blipFill>
              <p:spPr>
                <a:xfrm>
                  <a:off x="5712939" y="5114040"/>
                  <a:ext cx="1576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6" name="筆跡 135">
                  <a:extLst>
                    <a:ext uri="{FF2B5EF4-FFF2-40B4-BE49-F238E27FC236}">
                      <a16:creationId xmlns:a16="http://schemas.microsoft.com/office/drawing/2014/main" id="{03FEB87D-02E1-4575-BF34-96C29E23C53A}"/>
                    </a:ext>
                  </a:extLst>
                </p14:cNvPr>
                <p14:cNvContentPartPr/>
                <p14:nvPr/>
              </p14:nvContentPartPr>
              <p14:xfrm>
                <a:off x="5856219" y="5179560"/>
                <a:ext cx="128880" cy="119160"/>
              </p14:xfrm>
            </p:contentPart>
          </mc:Choice>
          <mc:Fallback xmlns="">
            <p:pic>
              <p:nvPicPr>
                <p:cNvPr id="136" name="筆跡 135">
                  <a:extLst>
                    <a:ext uri="{FF2B5EF4-FFF2-40B4-BE49-F238E27FC236}">
                      <a16:creationId xmlns:a16="http://schemas.microsoft.com/office/drawing/2014/main" id="{03FEB87D-02E1-4575-BF34-96C29E23C53A}"/>
                    </a:ext>
                  </a:extLst>
                </p:cNvPr>
                <p:cNvPicPr/>
                <p:nvPr/>
              </p:nvPicPr>
              <p:blipFill>
                <a:blip r:embed="rId225"/>
                <a:stretch>
                  <a:fillRect/>
                </a:stretch>
              </p:blipFill>
              <p:spPr>
                <a:xfrm>
                  <a:off x="5847579" y="5170920"/>
                  <a:ext cx="14652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7" name="筆跡 136">
                  <a:extLst>
                    <a:ext uri="{FF2B5EF4-FFF2-40B4-BE49-F238E27FC236}">
                      <a16:creationId xmlns:a16="http://schemas.microsoft.com/office/drawing/2014/main" id="{52D40557-A566-453F-8841-E7F21B7016CD}"/>
                    </a:ext>
                  </a:extLst>
                </p14:cNvPr>
                <p14:cNvContentPartPr/>
                <p14:nvPr/>
              </p14:nvContentPartPr>
              <p14:xfrm>
                <a:off x="5840379" y="5151840"/>
                <a:ext cx="124200" cy="158040"/>
              </p14:xfrm>
            </p:contentPart>
          </mc:Choice>
          <mc:Fallback xmlns="">
            <p:pic>
              <p:nvPicPr>
                <p:cNvPr id="137" name="筆跡 136">
                  <a:extLst>
                    <a:ext uri="{FF2B5EF4-FFF2-40B4-BE49-F238E27FC236}">
                      <a16:creationId xmlns:a16="http://schemas.microsoft.com/office/drawing/2014/main" id="{52D40557-A566-453F-8841-E7F21B7016CD}"/>
                    </a:ext>
                  </a:extLst>
                </p:cNvPr>
                <p:cNvPicPr/>
                <p:nvPr/>
              </p:nvPicPr>
              <p:blipFill>
                <a:blip r:embed="rId227"/>
                <a:stretch>
                  <a:fillRect/>
                </a:stretch>
              </p:blipFill>
              <p:spPr>
                <a:xfrm>
                  <a:off x="5831739" y="5142840"/>
                  <a:ext cx="141840" cy="175680"/>
                </a:xfrm>
                <a:prstGeom prst="rect">
                  <a:avLst/>
                </a:prstGeom>
              </p:spPr>
            </p:pic>
          </mc:Fallback>
        </mc:AlternateContent>
      </p:grpSp>
      <p:grpSp>
        <p:nvGrpSpPr>
          <p:cNvPr id="147" name="群組 146">
            <a:extLst>
              <a:ext uri="{FF2B5EF4-FFF2-40B4-BE49-F238E27FC236}">
                <a16:creationId xmlns:a16="http://schemas.microsoft.com/office/drawing/2014/main" id="{4E71D3F2-1B17-4FEA-BD0C-4AA026BEF6A9}"/>
              </a:ext>
            </a:extLst>
          </p:cNvPr>
          <p:cNvGrpSpPr/>
          <p:nvPr/>
        </p:nvGrpSpPr>
        <p:grpSpPr>
          <a:xfrm>
            <a:off x="3703936" y="2920416"/>
            <a:ext cx="883440" cy="536760"/>
            <a:chOff x="4373739" y="4010280"/>
            <a:chExt cx="883440" cy="536760"/>
          </a:xfrm>
        </p:grpSpPr>
        <mc:AlternateContent xmlns:mc="http://schemas.openxmlformats.org/markup-compatibility/2006" xmlns:p14="http://schemas.microsoft.com/office/powerpoint/2010/main">
          <mc:Choice Requires="p14">
            <p:contentPart p14:bwMode="auto" r:id="rId228">
              <p14:nvContentPartPr>
                <p14:cNvPr id="118" name="筆跡 117">
                  <a:extLst>
                    <a:ext uri="{FF2B5EF4-FFF2-40B4-BE49-F238E27FC236}">
                      <a16:creationId xmlns:a16="http://schemas.microsoft.com/office/drawing/2014/main" id="{374EB13C-6A38-4FB1-BC69-5CB2E8572BED}"/>
                    </a:ext>
                  </a:extLst>
                </p14:cNvPr>
                <p14:cNvContentPartPr/>
                <p14:nvPr/>
              </p14:nvContentPartPr>
              <p14:xfrm>
                <a:off x="4766499" y="4365600"/>
                <a:ext cx="21600" cy="123480"/>
              </p14:xfrm>
            </p:contentPart>
          </mc:Choice>
          <mc:Fallback xmlns="">
            <p:pic>
              <p:nvPicPr>
                <p:cNvPr id="118" name="筆跡 117">
                  <a:extLst>
                    <a:ext uri="{FF2B5EF4-FFF2-40B4-BE49-F238E27FC236}">
                      <a16:creationId xmlns:a16="http://schemas.microsoft.com/office/drawing/2014/main" id="{374EB13C-6A38-4FB1-BC69-5CB2E8572BED}"/>
                    </a:ext>
                  </a:extLst>
                </p:cNvPr>
                <p:cNvPicPr/>
                <p:nvPr/>
              </p:nvPicPr>
              <p:blipFill>
                <a:blip r:embed="rId229"/>
                <a:stretch>
                  <a:fillRect/>
                </a:stretch>
              </p:blipFill>
              <p:spPr>
                <a:xfrm>
                  <a:off x="4757859" y="4356600"/>
                  <a:ext cx="3924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19" name="筆跡 118">
                  <a:extLst>
                    <a:ext uri="{FF2B5EF4-FFF2-40B4-BE49-F238E27FC236}">
                      <a16:creationId xmlns:a16="http://schemas.microsoft.com/office/drawing/2014/main" id="{C6CEA1CB-2DDD-4E65-85C3-DDDBF092BE21}"/>
                    </a:ext>
                  </a:extLst>
                </p14:cNvPr>
                <p14:cNvContentPartPr/>
                <p14:nvPr/>
              </p14:nvContentPartPr>
              <p14:xfrm>
                <a:off x="4652019" y="4318800"/>
                <a:ext cx="237960" cy="228240"/>
              </p14:xfrm>
            </p:contentPart>
          </mc:Choice>
          <mc:Fallback xmlns="">
            <p:pic>
              <p:nvPicPr>
                <p:cNvPr id="119" name="筆跡 118">
                  <a:extLst>
                    <a:ext uri="{FF2B5EF4-FFF2-40B4-BE49-F238E27FC236}">
                      <a16:creationId xmlns:a16="http://schemas.microsoft.com/office/drawing/2014/main" id="{C6CEA1CB-2DDD-4E65-85C3-DDDBF092BE21}"/>
                    </a:ext>
                  </a:extLst>
                </p:cNvPr>
                <p:cNvPicPr/>
                <p:nvPr/>
              </p:nvPicPr>
              <p:blipFill>
                <a:blip r:embed="rId231"/>
                <a:stretch>
                  <a:fillRect/>
                </a:stretch>
              </p:blipFill>
              <p:spPr>
                <a:xfrm>
                  <a:off x="4643379" y="4309800"/>
                  <a:ext cx="25560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0" name="筆跡 139">
                  <a:extLst>
                    <a:ext uri="{FF2B5EF4-FFF2-40B4-BE49-F238E27FC236}">
                      <a16:creationId xmlns:a16="http://schemas.microsoft.com/office/drawing/2014/main" id="{7F5EEABA-DBD5-46D9-97D5-4E917FCFE79D}"/>
                    </a:ext>
                  </a:extLst>
                </p14:cNvPr>
                <p14:cNvContentPartPr/>
                <p14:nvPr/>
              </p14:nvContentPartPr>
              <p14:xfrm>
                <a:off x="4466619" y="4120440"/>
                <a:ext cx="153360" cy="122400"/>
              </p14:xfrm>
            </p:contentPart>
          </mc:Choice>
          <mc:Fallback xmlns="">
            <p:pic>
              <p:nvPicPr>
                <p:cNvPr id="140" name="筆跡 139">
                  <a:extLst>
                    <a:ext uri="{FF2B5EF4-FFF2-40B4-BE49-F238E27FC236}">
                      <a16:creationId xmlns:a16="http://schemas.microsoft.com/office/drawing/2014/main" id="{7F5EEABA-DBD5-46D9-97D5-4E917FCFE79D}"/>
                    </a:ext>
                  </a:extLst>
                </p:cNvPr>
                <p:cNvPicPr/>
                <p:nvPr/>
              </p:nvPicPr>
              <p:blipFill>
                <a:blip r:embed="rId233"/>
                <a:stretch>
                  <a:fillRect/>
                </a:stretch>
              </p:blipFill>
              <p:spPr>
                <a:xfrm>
                  <a:off x="4457979" y="4111440"/>
                  <a:ext cx="17100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1" name="筆跡 140">
                  <a:extLst>
                    <a:ext uri="{FF2B5EF4-FFF2-40B4-BE49-F238E27FC236}">
                      <a16:creationId xmlns:a16="http://schemas.microsoft.com/office/drawing/2014/main" id="{3CCD113C-86F4-40AB-92F7-55E83437020E}"/>
                    </a:ext>
                  </a:extLst>
                </p14:cNvPr>
                <p14:cNvContentPartPr/>
                <p14:nvPr/>
              </p14:nvContentPartPr>
              <p14:xfrm>
                <a:off x="4373739" y="4031880"/>
                <a:ext cx="257040" cy="279720"/>
              </p14:xfrm>
            </p:contentPart>
          </mc:Choice>
          <mc:Fallback xmlns="">
            <p:pic>
              <p:nvPicPr>
                <p:cNvPr id="141" name="筆跡 140">
                  <a:extLst>
                    <a:ext uri="{FF2B5EF4-FFF2-40B4-BE49-F238E27FC236}">
                      <a16:creationId xmlns:a16="http://schemas.microsoft.com/office/drawing/2014/main" id="{3CCD113C-86F4-40AB-92F7-55E83437020E}"/>
                    </a:ext>
                  </a:extLst>
                </p:cNvPr>
                <p:cNvPicPr/>
                <p:nvPr/>
              </p:nvPicPr>
              <p:blipFill>
                <a:blip r:embed="rId235"/>
                <a:stretch>
                  <a:fillRect/>
                </a:stretch>
              </p:blipFill>
              <p:spPr>
                <a:xfrm>
                  <a:off x="4365099" y="4022880"/>
                  <a:ext cx="27468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2" name="筆跡 141">
                  <a:extLst>
                    <a:ext uri="{FF2B5EF4-FFF2-40B4-BE49-F238E27FC236}">
                      <a16:creationId xmlns:a16="http://schemas.microsoft.com/office/drawing/2014/main" id="{188FD7AF-35FE-4FCA-88E6-8562B74309E7}"/>
                    </a:ext>
                  </a:extLst>
                </p14:cNvPr>
                <p14:cNvContentPartPr/>
                <p14:nvPr/>
              </p14:nvContentPartPr>
              <p14:xfrm>
                <a:off x="4713579" y="4010280"/>
                <a:ext cx="74520" cy="250920"/>
              </p14:xfrm>
            </p:contentPart>
          </mc:Choice>
          <mc:Fallback xmlns="">
            <p:pic>
              <p:nvPicPr>
                <p:cNvPr id="142" name="筆跡 141">
                  <a:extLst>
                    <a:ext uri="{FF2B5EF4-FFF2-40B4-BE49-F238E27FC236}">
                      <a16:creationId xmlns:a16="http://schemas.microsoft.com/office/drawing/2014/main" id="{188FD7AF-35FE-4FCA-88E6-8562B74309E7}"/>
                    </a:ext>
                  </a:extLst>
                </p:cNvPr>
                <p:cNvPicPr/>
                <p:nvPr/>
              </p:nvPicPr>
              <p:blipFill>
                <a:blip r:embed="rId237"/>
                <a:stretch>
                  <a:fillRect/>
                </a:stretch>
              </p:blipFill>
              <p:spPr>
                <a:xfrm>
                  <a:off x="4704579" y="4001640"/>
                  <a:ext cx="9216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3" name="筆跡 142">
                  <a:extLst>
                    <a:ext uri="{FF2B5EF4-FFF2-40B4-BE49-F238E27FC236}">
                      <a16:creationId xmlns:a16="http://schemas.microsoft.com/office/drawing/2014/main" id="{DCC22440-19BB-497E-BB6D-55CD59AD862A}"/>
                    </a:ext>
                  </a:extLst>
                </p14:cNvPr>
                <p14:cNvContentPartPr/>
                <p14:nvPr/>
              </p14:nvContentPartPr>
              <p14:xfrm>
                <a:off x="4698459" y="4050240"/>
                <a:ext cx="178200" cy="27360"/>
              </p14:xfrm>
            </p:contentPart>
          </mc:Choice>
          <mc:Fallback xmlns="">
            <p:pic>
              <p:nvPicPr>
                <p:cNvPr id="143" name="筆跡 142">
                  <a:extLst>
                    <a:ext uri="{FF2B5EF4-FFF2-40B4-BE49-F238E27FC236}">
                      <a16:creationId xmlns:a16="http://schemas.microsoft.com/office/drawing/2014/main" id="{DCC22440-19BB-497E-BB6D-55CD59AD862A}"/>
                    </a:ext>
                  </a:extLst>
                </p:cNvPr>
                <p:cNvPicPr/>
                <p:nvPr/>
              </p:nvPicPr>
              <p:blipFill>
                <a:blip r:embed="rId239"/>
                <a:stretch>
                  <a:fillRect/>
                </a:stretch>
              </p:blipFill>
              <p:spPr>
                <a:xfrm>
                  <a:off x="4689459" y="4041600"/>
                  <a:ext cx="19584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4" name="筆跡 143">
                  <a:extLst>
                    <a:ext uri="{FF2B5EF4-FFF2-40B4-BE49-F238E27FC236}">
                      <a16:creationId xmlns:a16="http://schemas.microsoft.com/office/drawing/2014/main" id="{1CC96B9C-27EE-44A5-B012-EADEEC981EB6}"/>
                    </a:ext>
                  </a:extLst>
                </p14:cNvPr>
                <p14:cNvContentPartPr/>
                <p14:nvPr/>
              </p14:nvContentPartPr>
              <p14:xfrm>
                <a:off x="4921299" y="4098840"/>
                <a:ext cx="61200" cy="103680"/>
              </p14:xfrm>
            </p:contentPart>
          </mc:Choice>
          <mc:Fallback xmlns="">
            <p:pic>
              <p:nvPicPr>
                <p:cNvPr id="144" name="筆跡 143">
                  <a:extLst>
                    <a:ext uri="{FF2B5EF4-FFF2-40B4-BE49-F238E27FC236}">
                      <a16:creationId xmlns:a16="http://schemas.microsoft.com/office/drawing/2014/main" id="{1CC96B9C-27EE-44A5-B012-EADEEC981EB6}"/>
                    </a:ext>
                  </a:extLst>
                </p:cNvPr>
                <p:cNvPicPr/>
                <p:nvPr/>
              </p:nvPicPr>
              <p:blipFill>
                <a:blip r:embed="rId241"/>
                <a:stretch>
                  <a:fillRect/>
                </a:stretch>
              </p:blipFill>
              <p:spPr>
                <a:xfrm>
                  <a:off x="4912659" y="4089840"/>
                  <a:ext cx="7884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5" name="筆跡 144">
                  <a:extLst>
                    <a:ext uri="{FF2B5EF4-FFF2-40B4-BE49-F238E27FC236}">
                      <a16:creationId xmlns:a16="http://schemas.microsoft.com/office/drawing/2014/main" id="{D3A5838D-85AD-489A-B6D5-458497B812D5}"/>
                    </a:ext>
                  </a:extLst>
                </p14:cNvPr>
                <p14:cNvContentPartPr/>
                <p14:nvPr/>
              </p14:nvContentPartPr>
              <p14:xfrm>
                <a:off x="5019579" y="4097400"/>
                <a:ext cx="102240" cy="96480"/>
              </p14:xfrm>
            </p:contentPart>
          </mc:Choice>
          <mc:Fallback xmlns="">
            <p:pic>
              <p:nvPicPr>
                <p:cNvPr id="145" name="筆跡 144">
                  <a:extLst>
                    <a:ext uri="{FF2B5EF4-FFF2-40B4-BE49-F238E27FC236}">
                      <a16:creationId xmlns:a16="http://schemas.microsoft.com/office/drawing/2014/main" id="{D3A5838D-85AD-489A-B6D5-458497B812D5}"/>
                    </a:ext>
                  </a:extLst>
                </p:cNvPr>
                <p:cNvPicPr/>
                <p:nvPr/>
              </p:nvPicPr>
              <p:blipFill>
                <a:blip r:embed="rId243"/>
                <a:stretch>
                  <a:fillRect/>
                </a:stretch>
              </p:blipFill>
              <p:spPr>
                <a:xfrm>
                  <a:off x="5010579" y="4088400"/>
                  <a:ext cx="1198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6" name="筆跡 145">
                  <a:extLst>
                    <a:ext uri="{FF2B5EF4-FFF2-40B4-BE49-F238E27FC236}">
                      <a16:creationId xmlns:a16="http://schemas.microsoft.com/office/drawing/2014/main" id="{908F1D44-433B-4BB6-8849-7126E6575168}"/>
                    </a:ext>
                  </a:extLst>
                </p14:cNvPr>
                <p14:cNvContentPartPr/>
                <p14:nvPr/>
              </p14:nvContentPartPr>
              <p14:xfrm>
                <a:off x="5150619" y="4116480"/>
                <a:ext cx="106560" cy="83160"/>
              </p14:xfrm>
            </p:contentPart>
          </mc:Choice>
          <mc:Fallback xmlns="">
            <p:pic>
              <p:nvPicPr>
                <p:cNvPr id="146" name="筆跡 145">
                  <a:extLst>
                    <a:ext uri="{FF2B5EF4-FFF2-40B4-BE49-F238E27FC236}">
                      <a16:creationId xmlns:a16="http://schemas.microsoft.com/office/drawing/2014/main" id="{908F1D44-433B-4BB6-8849-7126E6575168}"/>
                    </a:ext>
                  </a:extLst>
                </p:cNvPr>
                <p:cNvPicPr/>
                <p:nvPr/>
              </p:nvPicPr>
              <p:blipFill>
                <a:blip r:embed="rId245"/>
                <a:stretch>
                  <a:fillRect/>
                </a:stretch>
              </p:blipFill>
              <p:spPr>
                <a:xfrm>
                  <a:off x="5141619" y="4107480"/>
                  <a:ext cx="124200" cy="100800"/>
                </a:xfrm>
                <a:prstGeom prst="rect">
                  <a:avLst/>
                </a:prstGeom>
              </p:spPr>
            </p:pic>
          </mc:Fallback>
        </mc:AlternateContent>
      </p:grpSp>
      <p:grpSp>
        <p:nvGrpSpPr>
          <p:cNvPr id="152" name="群組 151">
            <a:extLst>
              <a:ext uri="{FF2B5EF4-FFF2-40B4-BE49-F238E27FC236}">
                <a16:creationId xmlns:a16="http://schemas.microsoft.com/office/drawing/2014/main" id="{63FB14A6-D47B-433B-8020-5797AE0B2FFA}"/>
              </a:ext>
            </a:extLst>
          </p:cNvPr>
          <p:cNvGrpSpPr/>
          <p:nvPr/>
        </p:nvGrpSpPr>
        <p:grpSpPr>
          <a:xfrm>
            <a:off x="1211296" y="3964056"/>
            <a:ext cx="268920" cy="360720"/>
            <a:chOff x="1881099" y="5053920"/>
            <a:chExt cx="268920" cy="360720"/>
          </a:xfrm>
        </p:grpSpPr>
        <mc:AlternateContent xmlns:mc="http://schemas.openxmlformats.org/markup-compatibility/2006" xmlns:p14="http://schemas.microsoft.com/office/powerpoint/2010/main">
          <mc:Choice Requires="p14">
            <p:contentPart p14:bwMode="auto" r:id="rId246">
              <p14:nvContentPartPr>
                <p14:cNvPr id="148" name="筆跡 147">
                  <a:extLst>
                    <a:ext uri="{FF2B5EF4-FFF2-40B4-BE49-F238E27FC236}">
                      <a16:creationId xmlns:a16="http://schemas.microsoft.com/office/drawing/2014/main" id="{691E25AF-E752-48A2-8330-D8A0818AA562}"/>
                    </a:ext>
                  </a:extLst>
                </p14:cNvPr>
                <p14:cNvContentPartPr/>
                <p14:nvPr/>
              </p14:nvContentPartPr>
              <p14:xfrm>
                <a:off x="1930419" y="5115480"/>
                <a:ext cx="360" cy="9360"/>
              </p14:xfrm>
            </p:contentPart>
          </mc:Choice>
          <mc:Fallback xmlns="">
            <p:pic>
              <p:nvPicPr>
                <p:cNvPr id="148" name="筆跡 147">
                  <a:extLst>
                    <a:ext uri="{FF2B5EF4-FFF2-40B4-BE49-F238E27FC236}">
                      <a16:creationId xmlns:a16="http://schemas.microsoft.com/office/drawing/2014/main" id="{691E25AF-E752-48A2-8330-D8A0818AA562}"/>
                    </a:ext>
                  </a:extLst>
                </p:cNvPr>
                <p:cNvPicPr/>
                <p:nvPr/>
              </p:nvPicPr>
              <p:blipFill>
                <a:blip r:embed="rId247"/>
                <a:stretch>
                  <a:fillRect/>
                </a:stretch>
              </p:blipFill>
              <p:spPr>
                <a:xfrm>
                  <a:off x="1921779" y="5106840"/>
                  <a:ext cx="1800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49" name="筆跡 148">
                  <a:extLst>
                    <a:ext uri="{FF2B5EF4-FFF2-40B4-BE49-F238E27FC236}">
                      <a16:creationId xmlns:a16="http://schemas.microsoft.com/office/drawing/2014/main" id="{4FA8526B-B45D-45D1-9FB4-60450A4267B1}"/>
                    </a:ext>
                  </a:extLst>
                </p14:cNvPr>
                <p14:cNvContentPartPr/>
                <p14:nvPr/>
              </p14:nvContentPartPr>
              <p14:xfrm>
                <a:off x="1881099" y="5053920"/>
                <a:ext cx="150480" cy="214200"/>
              </p14:xfrm>
            </p:contentPart>
          </mc:Choice>
          <mc:Fallback xmlns="">
            <p:pic>
              <p:nvPicPr>
                <p:cNvPr id="149" name="筆跡 148">
                  <a:extLst>
                    <a:ext uri="{FF2B5EF4-FFF2-40B4-BE49-F238E27FC236}">
                      <a16:creationId xmlns:a16="http://schemas.microsoft.com/office/drawing/2014/main" id="{4FA8526B-B45D-45D1-9FB4-60450A4267B1}"/>
                    </a:ext>
                  </a:extLst>
                </p:cNvPr>
                <p:cNvPicPr/>
                <p:nvPr/>
              </p:nvPicPr>
              <p:blipFill>
                <a:blip r:embed="rId249"/>
                <a:stretch>
                  <a:fillRect/>
                </a:stretch>
              </p:blipFill>
              <p:spPr>
                <a:xfrm>
                  <a:off x="1872099" y="5044920"/>
                  <a:ext cx="16812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50" name="筆跡 149">
                  <a:extLst>
                    <a:ext uri="{FF2B5EF4-FFF2-40B4-BE49-F238E27FC236}">
                      <a16:creationId xmlns:a16="http://schemas.microsoft.com/office/drawing/2014/main" id="{DA1A3FBD-B7FC-4559-9782-C0947890E367}"/>
                    </a:ext>
                  </a:extLst>
                </p14:cNvPr>
                <p14:cNvContentPartPr/>
                <p14:nvPr/>
              </p14:nvContentPartPr>
              <p14:xfrm>
                <a:off x="1889739" y="5285760"/>
                <a:ext cx="135000" cy="40320"/>
              </p14:xfrm>
            </p:contentPart>
          </mc:Choice>
          <mc:Fallback xmlns="">
            <p:pic>
              <p:nvPicPr>
                <p:cNvPr id="150" name="筆跡 149">
                  <a:extLst>
                    <a:ext uri="{FF2B5EF4-FFF2-40B4-BE49-F238E27FC236}">
                      <a16:creationId xmlns:a16="http://schemas.microsoft.com/office/drawing/2014/main" id="{DA1A3FBD-B7FC-4559-9782-C0947890E367}"/>
                    </a:ext>
                  </a:extLst>
                </p:cNvPr>
                <p:cNvPicPr/>
                <p:nvPr/>
              </p:nvPicPr>
              <p:blipFill>
                <a:blip r:embed="rId251"/>
                <a:stretch>
                  <a:fillRect/>
                </a:stretch>
              </p:blipFill>
              <p:spPr>
                <a:xfrm>
                  <a:off x="1881099" y="5277120"/>
                  <a:ext cx="1526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1" name="筆跡 150">
                  <a:extLst>
                    <a:ext uri="{FF2B5EF4-FFF2-40B4-BE49-F238E27FC236}">
                      <a16:creationId xmlns:a16="http://schemas.microsoft.com/office/drawing/2014/main" id="{CBC7AD21-7BA3-4AA5-90C8-EACCFB85851D}"/>
                    </a:ext>
                  </a:extLst>
                </p14:cNvPr>
                <p14:cNvContentPartPr/>
                <p14:nvPr/>
              </p14:nvContentPartPr>
              <p14:xfrm>
                <a:off x="1944459" y="5070120"/>
                <a:ext cx="205560" cy="344520"/>
              </p14:xfrm>
            </p:contentPart>
          </mc:Choice>
          <mc:Fallback xmlns="">
            <p:pic>
              <p:nvPicPr>
                <p:cNvPr id="151" name="筆跡 150">
                  <a:extLst>
                    <a:ext uri="{FF2B5EF4-FFF2-40B4-BE49-F238E27FC236}">
                      <a16:creationId xmlns:a16="http://schemas.microsoft.com/office/drawing/2014/main" id="{CBC7AD21-7BA3-4AA5-90C8-EACCFB85851D}"/>
                    </a:ext>
                  </a:extLst>
                </p:cNvPr>
                <p:cNvPicPr/>
                <p:nvPr/>
              </p:nvPicPr>
              <p:blipFill>
                <a:blip r:embed="rId253"/>
                <a:stretch>
                  <a:fillRect/>
                </a:stretch>
              </p:blipFill>
              <p:spPr>
                <a:xfrm>
                  <a:off x="1935819" y="5061480"/>
                  <a:ext cx="223200" cy="362160"/>
                </a:xfrm>
                <a:prstGeom prst="rect">
                  <a:avLst/>
                </a:prstGeom>
              </p:spPr>
            </p:pic>
          </mc:Fallback>
        </mc:AlternateContent>
      </p:grpSp>
      <p:grpSp>
        <p:nvGrpSpPr>
          <p:cNvPr id="167" name="群組 166">
            <a:extLst>
              <a:ext uri="{FF2B5EF4-FFF2-40B4-BE49-F238E27FC236}">
                <a16:creationId xmlns:a16="http://schemas.microsoft.com/office/drawing/2014/main" id="{FC3528D2-82FD-4FE1-9502-8C396BEF2AB1}"/>
              </a:ext>
            </a:extLst>
          </p:cNvPr>
          <p:cNvGrpSpPr/>
          <p:nvPr/>
        </p:nvGrpSpPr>
        <p:grpSpPr>
          <a:xfrm>
            <a:off x="1612336" y="3837336"/>
            <a:ext cx="1478160" cy="427320"/>
            <a:chOff x="2282139" y="4927200"/>
            <a:chExt cx="1478160" cy="427320"/>
          </a:xfrm>
        </p:grpSpPr>
        <mc:AlternateContent xmlns:mc="http://schemas.openxmlformats.org/markup-compatibility/2006" xmlns:p14="http://schemas.microsoft.com/office/powerpoint/2010/main">
          <mc:Choice Requires="p14">
            <p:contentPart p14:bwMode="auto" r:id="rId254">
              <p14:nvContentPartPr>
                <p14:cNvPr id="153" name="筆跡 152">
                  <a:extLst>
                    <a:ext uri="{FF2B5EF4-FFF2-40B4-BE49-F238E27FC236}">
                      <a16:creationId xmlns:a16="http://schemas.microsoft.com/office/drawing/2014/main" id="{C5AE4656-4C95-4B0D-9BDE-1C8172F4182C}"/>
                    </a:ext>
                  </a:extLst>
                </p14:cNvPr>
                <p14:cNvContentPartPr/>
                <p14:nvPr/>
              </p14:nvContentPartPr>
              <p14:xfrm>
                <a:off x="2282139" y="4974360"/>
                <a:ext cx="278640" cy="266760"/>
              </p14:xfrm>
            </p:contentPart>
          </mc:Choice>
          <mc:Fallback xmlns="">
            <p:pic>
              <p:nvPicPr>
                <p:cNvPr id="153" name="筆跡 152">
                  <a:extLst>
                    <a:ext uri="{FF2B5EF4-FFF2-40B4-BE49-F238E27FC236}">
                      <a16:creationId xmlns:a16="http://schemas.microsoft.com/office/drawing/2014/main" id="{C5AE4656-4C95-4B0D-9BDE-1C8172F4182C}"/>
                    </a:ext>
                  </a:extLst>
                </p:cNvPr>
                <p:cNvPicPr/>
                <p:nvPr/>
              </p:nvPicPr>
              <p:blipFill>
                <a:blip r:embed="rId255"/>
                <a:stretch>
                  <a:fillRect/>
                </a:stretch>
              </p:blipFill>
              <p:spPr>
                <a:xfrm>
                  <a:off x="2273139" y="4965360"/>
                  <a:ext cx="29628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4" name="筆跡 153">
                  <a:extLst>
                    <a:ext uri="{FF2B5EF4-FFF2-40B4-BE49-F238E27FC236}">
                      <a16:creationId xmlns:a16="http://schemas.microsoft.com/office/drawing/2014/main" id="{A8F5E385-3A30-42F1-9C2E-3E5B07F02814}"/>
                    </a:ext>
                  </a:extLst>
                </p14:cNvPr>
                <p14:cNvContentPartPr/>
                <p14:nvPr/>
              </p14:nvContentPartPr>
              <p14:xfrm>
                <a:off x="2319219" y="5120160"/>
                <a:ext cx="103680" cy="234360"/>
              </p14:xfrm>
            </p:contentPart>
          </mc:Choice>
          <mc:Fallback xmlns="">
            <p:pic>
              <p:nvPicPr>
                <p:cNvPr id="154" name="筆跡 153">
                  <a:extLst>
                    <a:ext uri="{FF2B5EF4-FFF2-40B4-BE49-F238E27FC236}">
                      <a16:creationId xmlns:a16="http://schemas.microsoft.com/office/drawing/2014/main" id="{A8F5E385-3A30-42F1-9C2E-3E5B07F02814}"/>
                    </a:ext>
                  </a:extLst>
                </p:cNvPr>
                <p:cNvPicPr/>
                <p:nvPr/>
              </p:nvPicPr>
              <p:blipFill>
                <a:blip r:embed="rId257"/>
                <a:stretch>
                  <a:fillRect/>
                </a:stretch>
              </p:blipFill>
              <p:spPr>
                <a:xfrm>
                  <a:off x="2310219" y="5111520"/>
                  <a:ext cx="1213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5" name="筆跡 154">
                  <a:extLst>
                    <a:ext uri="{FF2B5EF4-FFF2-40B4-BE49-F238E27FC236}">
                      <a16:creationId xmlns:a16="http://schemas.microsoft.com/office/drawing/2014/main" id="{024FDCBD-C2E2-468C-9EB6-17D4D1801709}"/>
                    </a:ext>
                  </a:extLst>
                </p14:cNvPr>
                <p14:cNvContentPartPr/>
                <p14:nvPr/>
              </p14:nvContentPartPr>
              <p14:xfrm>
                <a:off x="2639979" y="5150400"/>
                <a:ext cx="58680" cy="148680"/>
              </p14:xfrm>
            </p:contentPart>
          </mc:Choice>
          <mc:Fallback xmlns="">
            <p:pic>
              <p:nvPicPr>
                <p:cNvPr id="155" name="筆跡 154">
                  <a:extLst>
                    <a:ext uri="{FF2B5EF4-FFF2-40B4-BE49-F238E27FC236}">
                      <a16:creationId xmlns:a16="http://schemas.microsoft.com/office/drawing/2014/main" id="{024FDCBD-C2E2-468C-9EB6-17D4D1801709}"/>
                    </a:ext>
                  </a:extLst>
                </p:cNvPr>
                <p:cNvPicPr/>
                <p:nvPr/>
              </p:nvPicPr>
              <p:blipFill>
                <a:blip r:embed="rId259"/>
                <a:stretch>
                  <a:fillRect/>
                </a:stretch>
              </p:blipFill>
              <p:spPr>
                <a:xfrm>
                  <a:off x="2630979" y="5141760"/>
                  <a:ext cx="763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6" name="筆跡 155">
                  <a:extLst>
                    <a:ext uri="{FF2B5EF4-FFF2-40B4-BE49-F238E27FC236}">
                      <a16:creationId xmlns:a16="http://schemas.microsoft.com/office/drawing/2014/main" id="{D2576C70-DD13-483E-963F-DAFE991E2B5F}"/>
                    </a:ext>
                  </a:extLst>
                </p14:cNvPr>
                <p14:cNvContentPartPr/>
                <p14:nvPr/>
              </p14:nvContentPartPr>
              <p14:xfrm>
                <a:off x="2639979" y="5153640"/>
                <a:ext cx="360" cy="360"/>
              </p14:xfrm>
            </p:contentPart>
          </mc:Choice>
          <mc:Fallback xmlns="">
            <p:pic>
              <p:nvPicPr>
                <p:cNvPr id="156" name="筆跡 155">
                  <a:extLst>
                    <a:ext uri="{FF2B5EF4-FFF2-40B4-BE49-F238E27FC236}">
                      <a16:creationId xmlns:a16="http://schemas.microsoft.com/office/drawing/2014/main" id="{D2576C70-DD13-483E-963F-DAFE991E2B5F}"/>
                    </a:ext>
                  </a:extLst>
                </p:cNvPr>
                <p:cNvPicPr/>
                <p:nvPr/>
              </p:nvPicPr>
              <p:blipFill>
                <a:blip r:embed="rId181"/>
                <a:stretch>
                  <a:fillRect/>
                </a:stretch>
              </p:blipFill>
              <p:spPr>
                <a:xfrm>
                  <a:off x="2630979" y="51446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57" name="筆跡 156">
                  <a:extLst>
                    <a:ext uri="{FF2B5EF4-FFF2-40B4-BE49-F238E27FC236}">
                      <a16:creationId xmlns:a16="http://schemas.microsoft.com/office/drawing/2014/main" id="{E170B1E9-3172-4FFD-BE6B-EF7684F6AFA1}"/>
                    </a:ext>
                  </a:extLst>
                </p14:cNvPr>
                <p14:cNvContentPartPr/>
                <p14:nvPr/>
              </p14:nvContentPartPr>
              <p14:xfrm>
                <a:off x="2639979" y="5070120"/>
                <a:ext cx="193680" cy="83520"/>
              </p14:xfrm>
            </p:contentPart>
          </mc:Choice>
          <mc:Fallback xmlns="">
            <p:pic>
              <p:nvPicPr>
                <p:cNvPr id="157" name="筆跡 156">
                  <a:extLst>
                    <a:ext uri="{FF2B5EF4-FFF2-40B4-BE49-F238E27FC236}">
                      <a16:creationId xmlns:a16="http://schemas.microsoft.com/office/drawing/2014/main" id="{E170B1E9-3172-4FFD-BE6B-EF7684F6AFA1}"/>
                    </a:ext>
                  </a:extLst>
                </p:cNvPr>
                <p:cNvPicPr/>
                <p:nvPr/>
              </p:nvPicPr>
              <p:blipFill>
                <a:blip r:embed="rId262"/>
                <a:stretch>
                  <a:fillRect/>
                </a:stretch>
              </p:blipFill>
              <p:spPr>
                <a:xfrm>
                  <a:off x="2630979" y="5061480"/>
                  <a:ext cx="21132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58" name="筆跡 157">
                  <a:extLst>
                    <a:ext uri="{FF2B5EF4-FFF2-40B4-BE49-F238E27FC236}">
                      <a16:creationId xmlns:a16="http://schemas.microsoft.com/office/drawing/2014/main" id="{F4728990-E080-4E21-A4D6-FED862C885DC}"/>
                    </a:ext>
                  </a:extLst>
                </p14:cNvPr>
                <p14:cNvContentPartPr/>
                <p14:nvPr/>
              </p14:nvContentPartPr>
              <p14:xfrm>
                <a:off x="2774259" y="5013960"/>
                <a:ext cx="256680" cy="304560"/>
              </p14:xfrm>
            </p:contentPart>
          </mc:Choice>
          <mc:Fallback xmlns="">
            <p:pic>
              <p:nvPicPr>
                <p:cNvPr id="158" name="筆跡 157">
                  <a:extLst>
                    <a:ext uri="{FF2B5EF4-FFF2-40B4-BE49-F238E27FC236}">
                      <a16:creationId xmlns:a16="http://schemas.microsoft.com/office/drawing/2014/main" id="{F4728990-E080-4E21-A4D6-FED862C885DC}"/>
                    </a:ext>
                  </a:extLst>
                </p:cNvPr>
                <p:cNvPicPr/>
                <p:nvPr/>
              </p:nvPicPr>
              <p:blipFill>
                <a:blip r:embed="rId264"/>
                <a:stretch>
                  <a:fillRect/>
                </a:stretch>
              </p:blipFill>
              <p:spPr>
                <a:xfrm>
                  <a:off x="2765259" y="5005320"/>
                  <a:ext cx="27432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59" name="筆跡 158">
                  <a:extLst>
                    <a:ext uri="{FF2B5EF4-FFF2-40B4-BE49-F238E27FC236}">
                      <a16:creationId xmlns:a16="http://schemas.microsoft.com/office/drawing/2014/main" id="{7CD70BA1-E011-4EF0-949D-8B87B24289A7}"/>
                    </a:ext>
                  </a:extLst>
                </p14:cNvPr>
                <p14:cNvContentPartPr/>
                <p14:nvPr/>
              </p14:nvContentPartPr>
              <p14:xfrm>
                <a:off x="3179619" y="5032320"/>
                <a:ext cx="227880" cy="70560"/>
              </p14:xfrm>
            </p:contentPart>
          </mc:Choice>
          <mc:Fallback xmlns="">
            <p:pic>
              <p:nvPicPr>
                <p:cNvPr id="159" name="筆跡 158">
                  <a:extLst>
                    <a:ext uri="{FF2B5EF4-FFF2-40B4-BE49-F238E27FC236}">
                      <a16:creationId xmlns:a16="http://schemas.microsoft.com/office/drawing/2014/main" id="{7CD70BA1-E011-4EF0-949D-8B87B24289A7}"/>
                    </a:ext>
                  </a:extLst>
                </p:cNvPr>
                <p:cNvPicPr/>
                <p:nvPr/>
              </p:nvPicPr>
              <p:blipFill>
                <a:blip r:embed="rId266"/>
                <a:stretch>
                  <a:fillRect/>
                </a:stretch>
              </p:blipFill>
              <p:spPr>
                <a:xfrm>
                  <a:off x="3170619" y="5023680"/>
                  <a:ext cx="2455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60" name="筆跡 159">
                  <a:extLst>
                    <a:ext uri="{FF2B5EF4-FFF2-40B4-BE49-F238E27FC236}">
                      <a16:creationId xmlns:a16="http://schemas.microsoft.com/office/drawing/2014/main" id="{C4DBD384-E41A-482C-86EF-759019431060}"/>
                    </a:ext>
                  </a:extLst>
                </p14:cNvPr>
                <p14:cNvContentPartPr/>
                <p14:nvPr/>
              </p14:nvContentPartPr>
              <p14:xfrm>
                <a:off x="3172059" y="5115480"/>
                <a:ext cx="98280" cy="141480"/>
              </p14:xfrm>
            </p:contentPart>
          </mc:Choice>
          <mc:Fallback xmlns="">
            <p:pic>
              <p:nvPicPr>
                <p:cNvPr id="160" name="筆跡 159">
                  <a:extLst>
                    <a:ext uri="{FF2B5EF4-FFF2-40B4-BE49-F238E27FC236}">
                      <a16:creationId xmlns:a16="http://schemas.microsoft.com/office/drawing/2014/main" id="{C4DBD384-E41A-482C-86EF-759019431060}"/>
                    </a:ext>
                  </a:extLst>
                </p:cNvPr>
                <p:cNvPicPr/>
                <p:nvPr/>
              </p:nvPicPr>
              <p:blipFill>
                <a:blip r:embed="rId268"/>
                <a:stretch>
                  <a:fillRect/>
                </a:stretch>
              </p:blipFill>
              <p:spPr>
                <a:xfrm>
                  <a:off x="3163059" y="5106840"/>
                  <a:ext cx="11592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61" name="筆跡 160">
                  <a:extLst>
                    <a:ext uri="{FF2B5EF4-FFF2-40B4-BE49-F238E27FC236}">
                      <a16:creationId xmlns:a16="http://schemas.microsoft.com/office/drawing/2014/main" id="{45D5C1C2-AF29-4DA7-AE6C-B0FA7971CE2C}"/>
                    </a:ext>
                  </a:extLst>
                </p14:cNvPr>
                <p14:cNvContentPartPr/>
                <p14:nvPr/>
              </p14:nvContentPartPr>
              <p14:xfrm>
                <a:off x="3275019" y="4983360"/>
                <a:ext cx="183240" cy="277560"/>
              </p14:xfrm>
            </p:contentPart>
          </mc:Choice>
          <mc:Fallback xmlns="">
            <p:pic>
              <p:nvPicPr>
                <p:cNvPr id="161" name="筆跡 160">
                  <a:extLst>
                    <a:ext uri="{FF2B5EF4-FFF2-40B4-BE49-F238E27FC236}">
                      <a16:creationId xmlns:a16="http://schemas.microsoft.com/office/drawing/2014/main" id="{45D5C1C2-AF29-4DA7-AE6C-B0FA7971CE2C}"/>
                    </a:ext>
                  </a:extLst>
                </p:cNvPr>
                <p:cNvPicPr/>
                <p:nvPr/>
              </p:nvPicPr>
              <p:blipFill>
                <a:blip r:embed="rId270"/>
                <a:stretch>
                  <a:fillRect/>
                </a:stretch>
              </p:blipFill>
              <p:spPr>
                <a:xfrm>
                  <a:off x="3266379" y="4974360"/>
                  <a:ext cx="20088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62" name="筆跡 161">
                  <a:extLst>
                    <a:ext uri="{FF2B5EF4-FFF2-40B4-BE49-F238E27FC236}">
                      <a16:creationId xmlns:a16="http://schemas.microsoft.com/office/drawing/2014/main" id="{EA8BE144-C478-4F10-AA10-6AAE929A2576}"/>
                    </a:ext>
                  </a:extLst>
                </p14:cNvPr>
                <p14:cNvContentPartPr/>
                <p14:nvPr/>
              </p14:nvContentPartPr>
              <p14:xfrm>
                <a:off x="3381219" y="4927200"/>
                <a:ext cx="30600" cy="89280"/>
              </p14:xfrm>
            </p:contentPart>
          </mc:Choice>
          <mc:Fallback xmlns="">
            <p:pic>
              <p:nvPicPr>
                <p:cNvPr id="162" name="筆跡 161">
                  <a:extLst>
                    <a:ext uri="{FF2B5EF4-FFF2-40B4-BE49-F238E27FC236}">
                      <a16:creationId xmlns:a16="http://schemas.microsoft.com/office/drawing/2014/main" id="{EA8BE144-C478-4F10-AA10-6AAE929A2576}"/>
                    </a:ext>
                  </a:extLst>
                </p:cNvPr>
                <p:cNvPicPr/>
                <p:nvPr/>
              </p:nvPicPr>
              <p:blipFill>
                <a:blip r:embed="rId272"/>
                <a:stretch>
                  <a:fillRect/>
                </a:stretch>
              </p:blipFill>
              <p:spPr>
                <a:xfrm>
                  <a:off x="3372579" y="4918200"/>
                  <a:ext cx="482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63" name="筆跡 162">
                  <a:extLst>
                    <a:ext uri="{FF2B5EF4-FFF2-40B4-BE49-F238E27FC236}">
                      <a16:creationId xmlns:a16="http://schemas.microsoft.com/office/drawing/2014/main" id="{764E46F4-D879-4A08-9C62-354ED4087E62}"/>
                    </a:ext>
                  </a:extLst>
                </p14:cNvPr>
                <p14:cNvContentPartPr/>
                <p14:nvPr/>
              </p14:nvContentPartPr>
              <p14:xfrm>
                <a:off x="3328299" y="5108280"/>
                <a:ext cx="51840" cy="163440"/>
              </p14:xfrm>
            </p:contentPart>
          </mc:Choice>
          <mc:Fallback xmlns="">
            <p:pic>
              <p:nvPicPr>
                <p:cNvPr id="163" name="筆跡 162">
                  <a:extLst>
                    <a:ext uri="{FF2B5EF4-FFF2-40B4-BE49-F238E27FC236}">
                      <a16:creationId xmlns:a16="http://schemas.microsoft.com/office/drawing/2014/main" id="{764E46F4-D879-4A08-9C62-354ED4087E62}"/>
                    </a:ext>
                  </a:extLst>
                </p:cNvPr>
                <p:cNvPicPr/>
                <p:nvPr/>
              </p:nvPicPr>
              <p:blipFill>
                <a:blip r:embed="rId274"/>
                <a:stretch>
                  <a:fillRect/>
                </a:stretch>
              </p:blipFill>
              <p:spPr>
                <a:xfrm>
                  <a:off x="3319299" y="5099280"/>
                  <a:ext cx="6948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64" name="筆跡 163">
                  <a:extLst>
                    <a:ext uri="{FF2B5EF4-FFF2-40B4-BE49-F238E27FC236}">
                      <a16:creationId xmlns:a16="http://schemas.microsoft.com/office/drawing/2014/main" id="{F3A7F28B-70DC-4CE9-AEA4-7CD91AC97021}"/>
                    </a:ext>
                  </a:extLst>
                </p14:cNvPr>
                <p14:cNvContentPartPr/>
                <p14:nvPr/>
              </p14:nvContentPartPr>
              <p14:xfrm>
                <a:off x="3504339" y="5093880"/>
                <a:ext cx="189360" cy="131040"/>
              </p14:xfrm>
            </p:contentPart>
          </mc:Choice>
          <mc:Fallback xmlns="">
            <p:pic>
              <p:nvPicPr>
                <p:cNvPr id="164" name="筆跡 163">
                  <a:extLst>
                    <a:ext uri="{FF2B5EF4-FFF2-40B4-BE49-F238E27FC236}">
                      <a16:creationId xmlns:a16="http://schemas.microsoft.com/office/drawing/2014/main" id="{F3A7F28B-70DC-4CE9-AEA4-7CD91AC97021}"/>
                    </a:ext>
                  </a:extLst>
                </p:cNvPr>
                <p:cNvPicPr/>
                <p:nvPr/>
              </p:nvPicPr>
              <p:blipFill>
                <a:blip r:embed="rId276"/>
                <a:stretch>
                  <a:fillRect/>
                </a:stretch>
              </p:blipFill>
              <p:spPr>
                <a:xfrm>
                  <a:off x="3495699" y="5084880"/>
                  <a:ext cx="20700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65" name="筆跡 164">
                  <a:extLst>
                    <a:ext uri="{FF2B5EF4-FFF2-40B4-BE49-F238E27FC236}">
                      <a16:creationId xmlns:a16="http://schemas.microsoft.com/office/drawing/2014/main" id="{12810612-895C-4BE0-A00A-D8964652C66D}"/>
                    </a:ext>
                  </a:extLst>
                </p14:cNvPr>
                <p14:cNvContentPartPr/>
                <p14:nvPr/>
              </p14:nvContentPartPr>
              <p14:xfrm>
                <a:off x="3590019" y="5107920"/>
                <a:ext cx="140400" cy="209160"/>
              </p14:xfrm>
            </p:contentPart>
          </mc:Choice>
          <mc:Fallback xmlns="">
            <p:pic>
              <p:nvPicPr>
                <p:cNvPr id="165" name="筆跡 164">
                  <a:extLst>
                    <a:ext uri="{FF2B5EF4-FFF2-40B4-BE49-F238E27FC236}">
                      <a16:creationId xmlns:a16="http://schemas.microsoft.com/office/drawing/2014/main" id="{12810612-895C-4BE0-A00A-D8964652C66D}"/>
                    </a:ext>
                  </a:extLst>
                </p:cNvPr>
                <p:cNvPicPr/>
                <p:nvPr/>
              </p:nvPicPr>
              <p:blipFill>
                <a:blip r:embed="rId278"/>
                <a:stretch>
                  <a:fillRect/>
                </a:stretch>
              </p:blipFill>
              <p:spPr>
                <a:xfrm>
                  <a:off x="3581019" y="5099280"/>
                  <a:ext cx="1580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66" name="筆跡 165">
                  <a:extLst>
                    <a:ext uri="{FF2B5EF4-FFF2-40B4-BE49-F238E27FC236}">
                      <a16:creationId xmlns:a16="http://schemas.microsoft.com/office/drawing/2014/main" id="{11C977B2-F597-44A0-AC9C-596D5170732C}"/>
                    </a:ext>
                  </a:extLst>
                </p14:cNvPr>
                <p14:cNvContentPartPr/>
                <p14:nvPr/>
              </p14:nvContentPartPr>
              <p14:xfrm>
                <a:off x="3740499" y="5285760"/>
                <a:ext cx="19800" cy="21960"/>
              </p14:xfrm>
            </p:contentPart>
          </mc:Choice>
          <mc:Fallback xmlns="">
            <p:pic>
              <p:nvPicPr>
                <p:cNvPr id="166" name="筆跡 165">
                  <a:extLst>
                    <a:ext uri="{FF2B5EF4-FFF2-40B4-BE49-F238E27FC236}">
                      <a16:creationId xmlns:a16="http://schemas.microsoft.com/office/drawing/2014/main" id="{11C977B2-F597-44A0-AC9C-596D5170732C}"/>
                    </a:ext>
                  </a:extLst>
                </p:cNvPr>
                <p:cNvPicPr/>
                <p:nvPr/>
              </p:nvPicPr>
              <p:blipFill>
                <a:blip r:embed="rId280"/>
                <a:stretch>
                  <a:fillRect/>
                </a:stretch>
              </p:blipFill>
              <p:spPr>
                <a:xfrm>
                  <a:off x="3731499" y="5277120"/>
                  <a:ext cx="37440" cy="39600"/>
                </a:xfrm>
                <a:prstGeom prst="rect">
                  <a:avLst/>
                </a:prstGeom>
              </p:spPr>
            </p:pic>
          </mc:Fallback>
        </mc:AlternateContent>
      </p:grpSp>
      <p:grpSp>
        <p:nvGrpSpPr>
          <p:cNvPr id="179" name="群組 178">
            <a:extLst>
              <a:ext uri="{FF2B5EF4-FFF2-40B4-BE49-F238E27FC236}">
                <a16:creationId xmlns:a16="http://schemas.microsoft.com/office/drawing/2014/main" id="{7268BB68-3335-4A02-8889-7EAD55D2C877}"/>
              </a:ext>
            </a:extLst>
          </p:cNvPr>
          <p:cNvGrpSpPr/>
          <p:nvPr/>
        </p:nvGrpSpPr>
        <p:grpSpPr>
          <a:xfrm>
            <a:off x="1729336" y="4420176"/>
            <a:ext cx="1414440" cy="304920"/>
            <a:chOff x="2399139" y="5510040"/>
            <a:chExt cx="1414440" cy="304920"/>
          </a:xfrm>
        </p:grpSpPr>
        <mc:AlternateContent xmlns:mc="http://schemas.openxmlformats.org/markup-compatibility/2006" xmlns:p14="http://schemas.microsoft.com/office/powerpoint/2010/main">
          <mc:Choice Requires="p14">
            <p:contentPart p14:bwMode="auto" r:id="rId281">
              <p14:nvContentPartPr>
                <p14:cNvPr id="168" name="筆跡 167">
                  <a:extLst>
                    <a:ext uri="{FF2B5EF4-FFF2-40B4-BE49-F238E27FC236}">
                      <a16:creationId xmlns:a16="http://schemas.microsoft.com/office/drawing/2014/main" id="{4B8008A6-F71B-4F35-9580-BD94E3EDE754}"/>
                    </a:ext>
                  </a:extLst>
                </p14:cNvPr>
                <p14:cNvContentPartPr/>
                <p14:nvPr/>
              </p14:nvContentPartPr>
              <p14:xfrm>
                <a:off x="2399139" y="5510040"/>
                <a:ext cx="205560" cy="158400"/>
              </p14:xfrm>
            </p:contentPart>
          </mc:Choice>
          <mc:Fallback xmlns="">
            <p:pic>
              <p:nvPicPr>
                <p:cNvPr id="168" name="筆跡 167">
                  <a:extLst>
                    <a:ext uri="{FF2B5EF4-FFF2-40B4-BE49-F238E27FC236}">
                      <a16:creationId xmlns:a16="http://schemas.microsoft.com/office/drawing/2014/main" id="{4B8008A6-F71B-4F35-9580-BD94E3EDE754}"/>
                    </a:ext>
                  </a:extLst>
                </p:cNvPr>
                <p:cNvPicPr/>
                <p:nvPr/>
              </p:nvPicPr>
              <p:blipFill>
                <a:blip r:embed="rId282"/>
                <a:stretch>
                  <a:fillRect/>
                </a:stretch>
              </p:blipFill>
              <p:spPr>
                <a:xfrm>
                  <a:off x="2390499" y="5501400"/>
                  <a:ext cx="2232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69" name="筆跡 168">
                  <a:extLst>
                    <a:ext uri="{FF2B5EF4-FFF2-40B4-BE49-F238E27FC236}">
                      <a16:creationId xmlns:a16="http://schemas.microsoft.com/office/drawing/2014/main" id="{D854350E-0E16-4EE5-96A9-411D11444E2E}"/>
                    </a:ext>
                  </a:extLst>
                </p14:cNvPr>
                <p14:cNvContentPartPr/>
                <p14:nvPr/>
              </p14:nvContentPartPr>
              <p14:xfrm>
                <a:off x="2448819" y="5666280"/>
                <a:ext cx="117000" cy="24120"/>
              </p14:xfrm>
            </p:contentPart>
          </mc:Choice>
          <mc:Fallback xmlns="">
            <p:pic>
              <p:nvPicPr>
                <p:cNvPr id="169" name="筆跡 168">
                  <a:extLst>
                    <a:ext uri="{FF2B5EF4-FFF2-40B4-BE49-F238E27FC236}">
                      <a16:creationId xmlns:a16="http://schemas.microsoft.com/office/drawing/2014/main" id="{D854350E-0E16-4EE5-96A9-411D11444E2E}"/>
                    </a:ext>
                  </a:extLst>
                </p:cNvPr>
                <p:cNvPicPr/>
                <p:nvPr/>
              </p:nvPicPr>
              <p:blipFill>
                <a:blip r:embed="rId284"/>
                <a:stretch>
                  <a:fillRect/>
                </a:stretch>
              </p:blipFill>
              <p:spPr>
                <a:xfrm>
                  <a:off x="2440179" y="5657280"/>
                  <a:ext cx="1346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70" name="筆跡 169">
                  <a:extLst>
                    <a:ext uri="{FF2B5EF4-FFF2-40B4-BE49-F238E27FC236}">
                      <a16:creationId xmlns:a16="http://schemas.microsoft.com/office/drawing/2014/main" id="{ACF3CD48-7709-4EF2-9AA9-6F358DA21DB9}"/>
                    </a:ext>
                  </a:extLst>
                </p14:cNvPr>
                <p14:cNvContentPartPr/>
                <p14:nvPr/>
              </p14:nvContentPartPr>
              <p14:xfrm>
                <a:off x="2448819" y="5689680"/>
                <a:ext cx="360" cy="360"/>
              </p14:xfrm>
            </p:contentPart>
          </mc:Choice>
          <mc:Fallback xmlns="">
            <p:pic>
              <p:nvPicPr>
                <p:cNvPr id="170" name="筆跡 169">
                  <a:extLst>
                    <a:ext uri="{FF2B5EF4-FFF2-40B4-BE49-F238E27FC236}">
                      <a16:creationId xmlns:a16="http://schemas.microsoft.com/office/drawing/2014/main" id="{ACF3CD48-7709-4EF2-9AA9-6F358DA21DB9}"/>
                    </a:ext>
                  </a:extLst>
                </p:cNvPr>
                <p:cNvPicPr/>
                <p:nvPr/>
              </p:nvPicPr>
              <p:blipFill>
                <a:blip r:embed="rId181"/>
                <a:stretch>
                  <a:fillRect/>
                </a:stretch>
              </p:blipFill>
              <p:spPr>
                <a:xfrm>
                  <a:off x="2440179" y="56810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1" name="筆跡 170">
                  <a:extLst>
                    <a:ext uri="{FF2B5EF4-FFF2-40B4-BE49-F238E27FC236}">
                      <a16:creationId xmlns:a16="http://schemas.microsoft.com/office/drawing/2014/main" id="{FB5CC6DF-8427-47E5-83CA-A62FDBA774A9}"/>
                    </a:ext>
                  </a:extLst>
                </p14:cNvPr>
                <p14:cNvContentPartPr/>
                <p14:nvPr/>
              </p14:nvContentPartPr>
              <p14:xfrm>
                <a:off x="2422179" y="5648280"/>
                <a:ext cx="269280" cy="94680"/>
              </p14:xfrm>
            </p:contentPart>
          </mc:Choice>
          <mc:Fallback xmlns="">
            <p:pic>
              <p:nvPicPr>
                <p:cNvPr id="171" name="筆跡 170">
                  <a:extLst>
                    <a:ext uri="{FF2B5EF4-FFF2-40B4-BE49-F238E27FC236}">
                      <a16:creationId xmlns:a16="http://schemas.microsoft.com/office/drawing/2014/main" id="{FB5CC6DF-8427-47E5-83CA-A62FDBA774A9}"/>
                    </a:ext>
                  </a:extLst>
                </p:cNvPr>
                <p:cNvPicPr/>
                <p:nvPr/>
              </p:nvPicPr>
              <p:blipFill>
                <a:blip r:embed="rId287"/>
                <a:stretch>
                  <a:fillRect/>
                </a:stretch>
              </p:blipFill>
              <p:spPr>
                <a:xfrm>
                  <a:off x="2413539" y="5639280"/>
                  <a:ext cx="2869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2" name="筆跡 171">
                  <a:extLst>
                    <a:ext uri="{FF2B5EF4-FFF2-40B4-BE49-F238E27FC236}">
                      <a16:creationId xmlns:a16="http://schemas.microsoft.com/office/drawing/2014/main" id="{CA0590A3-95B6-41EE-9AFE-F1FFC6FC1ACB}"/>
                    </a:ext>
                  </a:extLst>
                </p14:cNvPr>
                <p14:cNvContentPartPr/>
                <p14:nvPr/>
              </p14:nvContentPartPr>
              <p14:xfrm>
                <a:off x="2652579" y="5538120"/>
                <a:ext cx="167400" cy="276840"/>
              </p14:xfrm>
            </p:contentPart>
          </mc:Choice>
          <mc:Fallback xmlns="">
            <p:pic>
              <p:nvPicPr>
                <p:cNvPr id="172" name="筆跡 171">
                  <a:extLst>
                    <a:ext uri="{FF2B5EF4-FFF2-40B4-BE49-F238E27FC236}">
                      <a16:creationId xmlns:a16="http://schemas.microsoft.com/office/drawing/2014/main" id="{CA0590A3-95B6-41EE-9AFE-F1FFC6FC1ACB}"/>
                    </a:ext>
                  </a:extLst>
                </p:cNvPr>
                <p:cNvPicPr/>
                <p:nvPr/>
              </p:nvPicPr>
              <p:blipFill>
                <a:blip r:embed="rId289"/>
                <a:stretch>
                  <a:fillRect/>
                </a:stretch>
              </p:blipFill>
              <p:spPr>
                <a:xfrm>
                  <a:off x="2643579" y="5529480"/>
                  <a:ext cx="18504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4" name="筆跡 173">
                  <a:extLst>
                    <a:ext uri="{FF2B5EF4-FFF2-40B4-BE49-F238E27FC236}">
                      <a16:creationId xmlns:a16="http://schemas.microsoft.com/office/drawing/2014/main" id="{60FC75F9-D08B-4EFA-A817-BB00F9AAEEF5}"/>
                    </a:ext>
                  </a:extLst>
                </p14:cNvPr>
                <p14:cNvContentPartPr/>
                <p14:nvPr/>
              </p14:nvContentPartPr>
              <p14:xfrm>
                <a:off x="3001419" y="5543160"/>
                <a:ext cx="236880" cy="23760"/>
              </p14:xfrm>
            </p:contentPart>
          </mc:Choice>
          <mc:Fallback xmlns="">
            <p:pic>
              <p:nvPicPr>
                <p:cNvPr id="174" name="筆跡 173">
                  <a:extLst>
                    <a:ext uri="{FF2B5EF4-FFF2-40B4-BE49-F238E27FC236}">
                      <a16:creationId xmlns:a16="http://schemas.microsoft.com/office/drawing/2014/main" id="{60FC75F9-D08B-4EFA-A817-BB00F9AAEEF5}"/>
                    </a:ext>
                  </a:extLst>
                </p:cNvPr>
                <p:cNvPicPr/>
                <p:nvPr/>
              </p:nvPicPr>
              <p:blipFill>
                <a:blip r:embed="rId291"/>
                <a:stretch>
                  <a:fillRect/>
                </a:stretch>
              </p:blipFill>
              <p:spPr>
                <a:xfrm>
                  <a:off x="2992779" y="5534160"/>
                  <a:ext cx="2545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5" name="筆跡 174">
                  <a:extLst>
                    <a:ext uri="{FF2B5EF4-FFF2-40B4-BE49-F238E27FC236}">
                      <a16:creationId xmlns:a16="http://schemas.microsoft.com/office/drawing/2014/main" id="{570B632A-1DA9-473E-A625-DA47663DE3BB}"/>
                    </a:ext>
                  </a:extLst>
                </p14:cNvPr>
                <p14:cNvContentPartPr/>
                <p14:nvPr/>
              </p14:nvContentPartPr>
              <p14:xfrm>
                <a:off x="3112299" y="5571960"/>
                <a:ext cx="21600" cy="219600"/>
              </p14:xfrm>
            </p:contentPart>
          </mc:Choice>
          <mc:Fallback xmlns="">
            <p:pic>
              <p:nvPicPr>
                <p:cNvPr id="175" name="筆跡 174">
                  <a:extLst>
                    <a:ext uri="{FF2B5EF4-FFF2-40B4-BE49-F238E27FC236}">
                      <a16:creationId xmlns:a16="http://schemas.microsoft.com/office/drawing/2014/main" id="{570B632A-1DA9-473E-A625-DA47663DE3BB}"/>
                    </a:ext>
                  </a:extLst>
                </p:cNvPr>
                <p:cNvPicPr/>
                <p:nvPr/>
              </p:nvPicPr>
              <p:blipFill>
                <a:blip r:embed="rId293"/>
                <a:stretch>
                  <a:fillRect/>
                </a:stretch>
              </p:blipFill>
              <p:spPr>
                <a:xfrm>
                  <a:off x="3103659" y="5563320"/>
                  <a:ext cx="3924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76" name="筆跡 175">
                  <a:extLst>
                    <a:ext uri="{FF2B5EF4-FFF2-40B4-BE49-F238E27FC236}">
                      <a16:creationId xmlns:a16="http://schemas.microsoft.com/office/drawing/2014/main" id="{39905D1F-8C27-4272-8F06-FCA9791E6A09}"/>
                    </a:ext>
                  </a:extLst>
                </p14:cNvPr>
                <p14:cNvContentPartPr/>
                <p14:nvPr/>
              </p14:nvContentPartPr>
              <p14:xfrm>
                <a:off x="3419019" y="5562240"/>
                <a:ext cx="75960" cy="136800"/>
              </p14:xfrm>
            </p:contentPart>
          </mc:Choice>
          <mc:Fallback xmlns="">
            <p:pic>
              <p:nvPicPr>
                <p:cNvPr id="176" name="筆跡 175">
                  <a:extLst>
                    <a:ext uri="{FF2B5EF4-FFF2-40B4-BE49-F238E27FC236}">
                      <a16:creationId xmlns:a16="http://schemas.microsoft.com/office/drawing/2014/main" id="{39905D1F-8C27-4272-8F06-FCA9791E6A09}"/>
                    </a:ext>
                  </a:extLst>
                </p:cNvPr>
                <p:cNvPicPr/>
                <p:nvPr/>
              </p:nvPicPr>
              <p:blipFill>
                <a:blip r:embed="rId295"/>
                <a:stretch>
                  <a:fillRect/>
                </a:stretch>
              </p:blipFill>
              <p:spPr>
                <a:xfrm>
                  <a:off x="3410019" y="5553600"/>
                  <a:ext cx="936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77" name="筆跡 176">
                  <a:extLst>
                    <a:ext uri="{FF2B5EF4-FFF2-40B4-BE49-F238E27FC236}">
                      <a16:creationId xmlns:a16="http://schemas.microsoft.com/office/drawing/2014/main" id="{BE2D663A-5DE3-4528-96CE-997B6F4166D8}"/>
                    </a:ext>
                  </a:extLst>
                </p14:cNvPr>
                <p14:cNvContentPartPr/>
                <p14:nvPr/>
              </p14:nvContentPartPr>
              <p14:xfrm>
                <a:off x="3502539" y="5587080"/>
                <a:ext cx="153360" cy="99000"/>
              </p14:xfrm>
            </p:contentPart>
          </mc:Choice>
          <mc:Fallback xmlns="">
            <p:pic>
              <p:nvPicPr>
                <p:cNvPr id="177" name="筆跡 176">
                  <a:extLst>
                    <a:ext uri="{FF2B5EF4-FFF2-40B4-BE49-F238E27FC236}">
                      <a16:creationId xmlns:a16="http://schemas.microsoft.com/office/drawing/2014/main" id="{BE2D663A-5DE3-4528-96CE-997B6F4166D8}"/>
                    </a:ext>
                  </a:extLst>
                </p:cNvPr>
                <p:cNvPicPr/>
                <p:nvPr/>
              </p:nvPicPr>
              <p:blipFill>
                <a:blip r:embed="rId297"/>
                <a:stretch>
                  <a:fillRect/>
                </a:stretch>
              </p:blipFill>
              <p:spPr>
                <a:xfrm>
                  <a:off x="3493539" y="5578440"/>
                  <a:ext cx="17100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78" name="筆跡 177">
                  <a:extLst>
                    <a:ext uri="{FF2B5EF4-FFF2-40B4-BE49-F238E27FC236}">
                      <a16:creationId xmlns:a16="http://schemas.microsoft.com/office/drawing/2014/main" id="{8338E4B4-FAB3-4432-9E75-1A955653DF18}"/>
                    </a:ext>
                  </a:extLst>
                </p14:cNvPr>
                <p14:cNvContentPartPr/>
                <p14:nvPr/>
              </p14:nvContentPartPr>
              <p14:xfrm>
                <a:off x="3665619" y="5612640"/>
                <a:ext cx="147960" cy="81360"/>
              </p14:xfrm>
            </p:contentPart>
          </mc:Choice>
          <mc:Fallback xmlns="">
            <p:pic>
              <p:nvPicPr>
                <p:cNvPr id="178" name="筆跡 177">
                  <a:extLst>
                    <a:ext uri="{FF2B5EF4-FFF2-40B4-BE49-F238E27FC236}">
                      <a16:creationId xmlns:a16="http://schemas.microsoft.com/office/drawing/2014/main" id="{8338E4B4-FAB3-4432-9E75-1A955653DF18}"/>
                    </a:ext>
                  </a:extLst>
                </p:cNvPr>
                <p:cNvPicPr/>
                <p:nvPr/>
              </p:nvPicPr>
              <p:blipFill>
                <a:blip r:embed="rId299"/>
                <a:stretch>
                  <a:fillRect/>
                </a:stretch>
              </p:blipFill>
              <p:spPr>
                <a:xfrm>
                  <a:off x="3656979" y="5603640"/>
                  <a:ext cx="165600" cy="99000"/>
                </a:xfrm>
                <a:prstGeom prst="rect">
                  <a:avLst/>
                </a:prstGeom>
              </p:spPr>
            </p:pic>
          </mc:Fallback>
        </mc:AlternateContent>
      </p:grpSp>
      <p:grpSp>
        <p:nvGrpSpPr>
          <p:cNvPr id="192" name="群組 191">
            <a:extLst>
              <a:ext uri="{FF2B5EF4-FFF2-40B4-BE49-F238E27FC236}">
                <a16:creationId xmlns:a16="http://schemas.microsoft.com/office/drawing/2014/main" id="{EA05A782-1007-4C1E-8B91-86D0E4DE323E}"/>
              </a:ext>
            </a:extLst>
          </p:cNvPr>
          <p:cNvGrpSpPr/>
          <p:nvPr/>
        </p:nvGrpSpPr>
        <p:grpSpPr>
          <a:xfrm>
            <a:off x="1419736" y="4983936"/>
            <a:ext cx="1511280" cy="343080"/>
            <a:chOff x="2089539" y="6073800"/>
            <a:chExt cx="1511280" cy="343080"/>
          </a:xfrm>
        </p:grpSpPr>
        <mc:AlternateContent xmlns:mc="http://schemas.openxmlformats.org/markup-compatibility/2006" xmlns:p14="http://schemas.microsoft.com/office/powerpoint/2010/main">
          <mc:Choice Requires="p14">
            <p:contentPart p14:bwMode="auto" r:id="rId300">
              <p14:nvContentPartPr>
                <p14:cNvPr id="180" name="筆跡 179">
                  <a:extLst>
                    <a:ext uri="{FF2B5EF4-FFF2-40B4-BE49-F238E27FC236}">
                      <a16:creationId xmlns:a16="http://schemas.microsoft.com/office/drawing/2014/main" id="{23DA7B47-822D-43DB-8E7A-8AB5A9D5AB9B}"/>
                    </a:ext>
                  </a:extLst>
                </p14:cNvPr>
                <p14:cNvContentPartPr/>
                <p14:nvPr/>
              </p14:nvContentPartPr>
              <p14:xfrm>
                <a:off x="2107179" y="6105840"/>
                <a:ext cx="20160" cy="270720"/>
              </p14:xfrm>
            </p:contentPart>
          </mc:Choice>
          <mc:Fallback xmlns="">
            <p:pic>
              <p:nvPicPr>
                <p:cNvPr id="180" name="筆跡 179">
                  <a:extLst>
                    <a:ext uri="{FF2B5EF4-FFF2-40B4-BE49-F238E27FC236}">
                      <a16:creationId xmlns:a16="http://schemas.microsoft.com/office/drawing/2014/main" id="{23DA7B47-822D-43DB-8E7A-8AB5A9D5AB9B}"/>
                    </a:ext>
                  </a:extLst>
                </p:cNvPr>
                <p:cNvPicPr/>
                <p:nvPr/>
              </p:nvPicPr>
              <p:blipFill>
                <a:blip r:embed="rId301"/>
                <a:stretch>
                  <a:fillRect/>
                </a:stretch>
              </p:blipFill>
              <p:spPr>
                <a:xfrm>
                  <a:off x="2098179" y="6097200"/>
                  <a:ext cx="3780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81" name="筆跡 180">
                  <a:extLst>
                    <a:ext uri="{FF2B5EF4-FFF2-40B4-BE49-F238E27FC236}">
                      <a16:creationId xmlns:a16="http://schemas.microsoft.com/office/drawing/2014/main" id="{87FD2771-1291-4CC8-AD71-93ADEE57A465}"/>
                    </a:ext>
                  </a:extLst>
                </p14:cNvPr>
                <p14:cNvContentPartPr/>
                <p14:nvPr/>
              </p14:nvContentPartPr>
              <p14:xfrm>
                <a:off x="2089539" y="6128880"/>
                <a:ext cx="175320" cy="123120"/>
              </p14:xfrm>
            </p:contentPart>
          </mc:Choice>
          <mc:Fallback xmlns="">
            <p:pic>
              <p:nvPicPr>
                <p:cNvPr id="181" name="筆跡 180">
                  <a:extLst>
                    <a:ext uri="{FF2B5EF4-FFF2-40B4-BE49-F238E27FC236}">
                      <a16:creationId xmlns:a16="http://schemas.microsoft.com/office/drawing/2014/main" id="{87FD2771-1291-4CC8-AD71-93ADEE57A465}"/>
                    </a:ext>
                  </a:extLst>
                </p:cNvPr>
                <p:cNvPicPr/>
                <p:nvPr/>
              </p:nvPicPr>
              <p:blipFill>
                <a:blip r:embed="rId303"/>
                <a:stretch>
                  <a:fillRect/>
                </a:stretch>
              </p:blipFill>
              <p:spPr>
                <a:xfrm>
                  <a:off x="2080899" y="6119880"/>
                  <a:ext cx="1929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82" name="筆跡 181">
                  <a:extLst>
                    <a:ext uri="{FF2B5EF4-FFF2-40B4-BE49-F238E27FC236}">
                      <a16:creationId xmlns:a16="http://schemas.microsoft.com/office/drawing/2014/main" id="{0AD2C20F-C6A2-498B-A524-EB14DA5A0EAE}"/>
                    </a:ext>
                  </a:extLst>
                </p14:cNvPr>
                <p14:cNvContentPartPr/>
                <p14:nvPr/>
              </p14:nvContentPartPr>
              <p14:xfrm>
                <a:off x="2308779" y="6073800"/>
                <a:ext cx="92520" cy="279720"/>
              </p14:xfrm>
            </p:contentPart>
          </mc:Choice>
          <mc:Fallback xmlns="">
            <p:pic>
              <p:nvPicPr>
                <p:cNvPr id="182" name="筆跡 181">
                  <a:extLst>
                    <a:ext uri="{FF2B5EF4-FFF2-40B4-BE49-F238E27FC236}">
                      <a16:creationId xmlns:a16="http://schemas.microsoft.com/office/drawing/2014/main" id="{0AD2C20F-C6A2-498B-A524-EB14DA5A0EAE}"/>
                    </a:ext>
                  </a:extLst>
                </p:cNvPr>
                <p:cNvPicPr/>
                <p:nvPr/>
              </p:nvPicPr>
              <p:blipFill>
                <a:blip r:embed="rId305"/>
                <a:stretch>
                  <a:fillRect/>
                </a:stretch>
              </p:blipFill>
              <p:spPr>
                <a:xfrm>
                  <a:off x="2300139" y="6065160"/>
                  <a:ext cx="11016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83" name="筆跡 182">
                  <a:extLst>
                    <a:ext uri="{FF2B5EF4-FFF2-40B4-BE49-F238E27FC236}">
                      <a16:creationId xmlns:a16="http://schemas.microsoft.com/office/drawing/2014/main" id="{4588476D-8647-40FF-8548-1232288813E3}"/>
                    </a:ext>
                  </a:extLst>
                </p14:cNvPr>
                <p14:cNvContentPartPr/>
                <p14:nvPr/>
              </p14:nvContentPartPr>
              <p14:xfrm>
                <a:off x="2474739" y="6125640"/>
                <a:ext cx="297720" cy="291240"/>
              </p14:xfrm>
            </p:contentPart>
          </mc:Choice>
          <mc:Fallback xmlns="">
            <p:pic>
              <p:nvPicPr>
                <p:cNvPr id="183" name="筆跡 182">
                  <a:extLst>
                    <a:ext uri="{FF2B5EF4-FFF2-40B4-BE49-F238E27FC236}">
                      <a16:creationId xmlns:a16="http://schemas.microsoft.com/office/drawing/2014/main" id="{4588476D-8647-40FF-8548-1232288813E3}"/>
                    </a:ext>
                  </a:extLst>
                </p:cNvPr>
                <p:cNvPicPr/>
                <p:nvPr/>
              </p:nvPicPr>
              <p:blipFill>
                <a:blip r:embed="rId307"/>
                <a:stretch>
                  <a:fillRect/>
                </a:stretch>
              </p:blipFill>
              <p:spPr>
                <a:xfrm>
                  <a:off x="2465739" y="6116640"/>
                  <a:ext cx="31536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84" name="筆跡 183">
                  <a:extLst>
                    <a:ext uri="{FF2B5EF4-FFF2-40B4-BE49-F238E27FC236}">
                      <a16:creationId xmlns:a16="http://schemas.microsoft.com/office/drawing/2014/main" id="{8FD1B95C-532D-4FBB-B978-4A2B10D56FC4}"/>
                    </a:ext>
                  </a:extLst>
                </p14:cNvPr>
                <p14:cNvContentPartPr/>
                <p14:nvPr/>
              </p14:nvContentPartPr>
              <p14:xfrm>
                <a:off x="2839779" y="6147240"/>
                <a:ext cx="134640" cy="108360"/>
              </p14:xfrm>
            </p:contentPart>
          </mc:Choice>
          <mc:Fallback xmlns="">
            <p:pic>
              <p:nvPicPr>
                <p:cNvPr id="184" name="筆跡 183">
                  <a:extLst>
                    <a:ext uri="{FF2B5EF4-FFF2-40B4-BE49-F238E27FC236}">
                      <a16:creationId xmlns:a16="http://schemas.microsoft.com/office/drawing/2014/main" id="{8FD1B95C-532D-4FBB-B978-4A2B10D56FC4}"/>
                    </a:ext>
                  </a:extLst>
                </p:cNvPr>
                <p:cNvPicPr/>
                <p:nvPr/>
              </p:nvPicPr>
              <p:blipFill>
                <a:blip r:embed="rId309"/>
                <a:stretch>
                  <a:fillRect/>
                </a:stretch>
              </p:blipFill>
              <p:spPr>
                <a:xfrm>
                  <a:off x="2831139" y="6138240"/>
                  <a:ext cx="1522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85" name="筆跡 184">
                  <a:extLst>
                    <a:ext uri="{FF2B5EF4-FFF2-40B4-BE49-F238E27FC236}">
                      <a16:creationId xmlns:a16="http://schemas.microsoft.com/office/drawing/2014/main" id="{4D895740-7A23-4044-85A7-3060461B505D}"/>
                    </a:ext>
                  </a:extLst>
                </p14:cNvPr>
                <p14:cNvContentPartPr/>
                <p14:nvPr/>
              </p14:nvContentPartPr>
              <p14:xfrm>
                <a:off x="2831139" y="6287640"/>
                <a:ext cx="136440" cy="18360"/>
              </p14:xfrm>
            </p:contentPart>
          </mc:Choice>
          <mc:Fallback xmlns="">
            <p:pic>
              <p:nvPicPr>
                <p:cNvPr id="185" name="筆跡 184">
                  <a:extLst>
                    <a:ext uri="{FF2B5EF4-FFF2-40B4-BE49-F238E27FC236}">
                      <a16:creationId xmlns:a16="http://schemas.microsoft.com/office/drawing/2014/main" id="{4D895740-7A23-4044-85A7-3060461B505D}"/>
                    </a:ext>
                  </a:extLst>
                </p:cNvPr>
                <p:cNvPicPr/>
                <p:nvPr/>
              </p:nvPicPr>
              <p:blipFill>
                <a:blip r:embed="rId311"/>
                <a:stretch>
                  <a:fillRect/>
                </a:stretch>
              </p:blipFill>
              <p:spPr>
                <a:xfrm>
                  <a:off x="2822139" y="6278640"/>
                  <a:ext cx="1540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87" name="筆跡 186">
                  <a:extLst>
                    <a:ext uri="{FF2B5EF4-FFF2-40B4-BE49-F238E27FC236}">
                      <a16:creationId xmlns:a16="http://schemas.microsoft.com/office/drawing/2014/main" id="{61682866-CB57-4721-AE03-8B527EB7024A}"/>
                    </a:ext>
                  </a:extLst>
                </p14:cNvPr>
                <p14:cNvContentPartPr/>
                <p14:nvPr/>
              </p14:nvContentPartPr>
              <p14:xfrm>
                <a:off x="3078819" y="6113760"/>
                <a:ext cx="97560" cy="213480"/>
              </p14:xfrm>
            </p:contentPart>
          </mc:Choice>
          <mc:Fallback xmlns="">
            <p:pic>
              <p:nvPicPr>
                <p:cNvPr id="187" name="筆跡 186">
                  <a:extLst>
                    <a:ext uri="{FF2B5EF4-FFF2-40B4-BE49-F238E27FC236}">
                      <a16:creationId xmlns:a16="http://schemas.microsoft.com/office/drawing/2014/main" id="{61682866-CB57-4721-AE03-8B527EB7024A}"/>
                    </a:ext>
                  </a:extLst>
                </p:cNvPr>
                <p:cNvPicPr/>
                <p:nvPr/>
              </p:nvPicPr>
              <p:blipFill>
                <a:blip r:embed="rId313"/>
                <a:stretch>
                  <a:fillRect/>
                </a:stretch>
              </p:blipFill>
              <p:spPr>
                <a:xfrm>
                  <a:off x="3069819" y="6104760"/>
                  <a:ext cx="11520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88" name="筆跡 187">
                  <a:extLst>
                    <a:ext uri="{FF2B5EF4-FFF2-40B4-BE49-F238E27FC236}">
                      <a16:creationId xmlns:a16="http://schemas.microsoft.com/office/drawing/2014/main" id="{9DDCBF33-426A-44B8-AF4C-8558CE6403F2}"/>
                    </a:ext>
                  </a:extLst>
                </p14:cNvPr>
                <p14:cNvContentPartPr/>
                <p14:nvPr/>
              </p14:nvContentPartPr>
              <p14:xfrm>
                <a:off x="3058299" y="6193320"/>
                <a:ext cx="186840" cy="9360"/>
              </p14:xfrm>
            </p:contentPart>
          </mc:Choice>
          <mc:Fallback xmlns="">
            <p:pic>
              <p:nvPicPr>
                <p:cNvPr id="188" name="筆跡 187">
                  <a:extLst>
                    <a:ext uri="{FF2B5EF4-FFF2-40B4-BE49-F238E27FC236}">
                      <a16:creationId xmlns:a16="http://schemas.microsoft.com/office/drawing/2014/main" id="{9DDCBF33-426A-44B8-AF4C-8558CE6403F2}"/>
                    </a:ext>
                  </a:extLst>
                </p:cNvPr>
                <p:cNvPicPr/>
                <p:nvPr/>
              </p:nvPicPr>
              <p:blipFill>
                <a:blip r:embed="rId315"/>
                <a:stretch>
                  <a:fillRect/>
                </a:stretch>
              </p:blipFill>
              <p:spPr>
                <a:xfrm>
                  <a:off x="3049659" y="6184680"/>
                  <a:ext cx="2044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89" name="筆跡 188">
                  <a:extLst>
                    <a:ext uri="{FF2B5EF4-FFF2-40B4-BE49-F238E27FC236}">
                      <a16:creationId xmlns:a16="http://schemas.microsoft.com/office/drawing/2014/main" id="{84D74B2E-4365-4497-9B6F-64C4B83CE377}"/>
                    </a:ext>
                  </a:extLst>
                </p14:cNvPr>
                <p14:cNvContentPartPr/>
                <p14:nvPr/>
              </p14:nvContentPartPr>
              <p14:xfrm>
                <a:off x="3246939" y="6082800"/>
                <a:ext cx="87480" cy="234000"/>
              </p14:xfrm>
            </p:contentPart>
          </mc:Choice>
          <mc:Fallback xmlns="">
            <p:pic>
              <p:nvPicPr>
                <p:cNvPr id="189" name="筆跡 188">
                  <a:extLst>
                    <a:ext uri="{FF2B5EF4-FFF2-40B4-BE49-F238E27FC236}">
                      <a16:creationId xmlns:a16="http://schemas.microsoft.com/office/drawing/2014/main" id="{84D74B2E-4365-4497-9B6F-64C4B83CE377}"/>
                    </a:ext>
                  </a:extLst>
                </p:cNvPr>
                <p:cNvPicPr/>
                <p:nvPr/>
              </p:nvPicPr>
              <p:blipFill>
                <a:blip r:embed="rId317"/>
                <a:stretch>
                  <a:fillRect/>
                </a:stretch>
              </p:blipFill>
              <p:spPr>
                <a:xfrm>
                  <a:off x="3237939" y="6074160"/>
                  <a:ext cx="1051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90" name="筆跡 189">
                  <a:extLst>
                    <a:ext uri="{FF2B5EF4-FFF2-40B4-BE49-F238E27FC236}">
                      <a16:creationId xmlns:a16="http://schemas.microsoft.com/office/drawing/2014/main" id="{64F0BCCD-1968-4175-881C-5163646EBB09}"/>
                    </a:ext>
                  </a:extLst>
                </p14:cNvPr>
                <p14:cNvContentPartPr/>
                <p14:nvPr/>
              </p14:nvContentPartPr>
              <p14:xfrm>
                <a:off x="3443139" y="6153720"/>
                <a:ext cx="141840" cy="8640"/>
              </p14:xfrm>
            </p:contentPart>
          </mc:Choice>
          <mc:Fallback xmlns="">
            <p:pic>
              <p:nvPicPr>
                <p:cNvPr id="190" name="筆跡 189">
                  <a:extLst>
                    <a:ext uri="{FF2B5EF4-FFF2-40B4-BE49-F238E27FC236}">
                      <a16:creationId xmlns:a16="http://schemas.microsoft.com/office/drawing/2014/main" id="{64F0BCCD-1968-4175-881C-5163646EBB09}"/>
                    </a:ext>
                  </a:extLst>
                </p:cNvPr>
                <p:cNvPicPr/>
                <p:nvPr/>
              </p:nvPicPr>
              <p:blipFill>
                <a:blip r:embed="rId319"/>
                <a:stretch>
                  <a:fillRect/>
                </a:stretch>
              </p:blipFill>
              <p:spPr>
                <a:xfrm>
                  <a:off x="3434499" y="6144720"/>
                  <a:ext cx="1594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91" name="筆跡 190">
                  <a:extLst>
                    <a:ext uri="{FF2B5EF4-FFF2-40B4-BE49-F238E27FC236}">
                      <a16:creationId xmlns:a16="http://schemas.microsoft.com/office/drawing/2014/main" id="{BFB18017-01F6-4D91-A975-B5211E55FD88}"/>
                    </a:ext>
                  </a:extLst>
                </p14:cNvPr>
                <p14:cNvContentPartPr/>
                <p14:nvPr/>
              </p14:nvContentPartPr>
              <p14:xfrm>
                <a:off x="3443139" y="6227880"/>
                <a:ext cx="157680" cy="11880"/>
              </p14:xfrm>
            </p:contentPart>
          </mc:Choice>
          <mc:Fallback xmlns="">
            <p:pic>
              <p:nvPicPr>
                <p:cNvPr id="191" name="筆跡 190">
                  <a:extLst>
                    <a:ext uri="{FF2B5EF4-FFF2-40B4-BE49-F238E27FC236}">
                      <a16:creationId xmlns:a16="http://schemas.microsoft.com/office/drawing/2014/main" id="{BFB18017-01F6-4D91-A975-B5211E55FD88}"/>
                    </a:ext>
                  </a:extLst>
                </p:cNvPr>
                <p:cNvPicPr/>
                <p:nvPr/>
              </p:nvPicPr>
              <p:blipFill>
                <a:blip r:embed="rId321"/>
                <a:stretch>
                  <a:fillRect/>
                </a:stretch>
              </p:blipFill>
              <p:spPr>
                <a:xfrm>
                  <a:off x="3434499" y="6218880"/>
                  <a:ext cx="175320" cy="29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2">
            <p14:nvContentPartPr>
              <p14:cNvPr id="193" name="筆跡 192">
                <a:extLst>
                  <a:ext uri="{FF2B5EF4-FFF2-40B4-BE49-F238E27FC236}">
                    <a16:creationId xmlns:a16="http://schemas.microsoft.com/office/drawing/2014/main" id="{267EEE6E-FEE1-4EFA-8F06-E7D3DA347D29}"/>
                  </a:ext>
                </a:extLst>
              </p14:cNvPr>
              <p14:cNvContentPartPr/>
              <p14:nvPr/>
            </p14:nvContentPartPr>
            <p14:xfrm>
              <a:off x="3160696" y="5063856"/>
              <a:ext cx="9720" cy="31320"/>
            </p14:xfrm>
          </p:contentPart>
        </mc:Choice>
        <mc:Fallback xmlns="">
          <p:pic>
            <p:nvPicPr>
              <p:cNvPr id="193" name="筆跡 192">
                <a:extLst>
                  <a:ext uri="{FF2B5EF4-FFF2-40B4-BE49-F238E27FC236}">
                    <a16:creationId xmlns:a16="http://schemas.microsoft.com/office/drawing/2014/main" id="{267EEE6E-FEE1-4EFA-8F06-E7D3DA347D29}"/>
                  </a:ext>
                </a:extLst>
              </p:cNvPr>
              <p:cNvPicPr/>
              <p:nvPr/>
            </p:nvPicPr>
            <p:blipFill>
              <a:blip r:embed="rId323"/>
              <a:stretch>
                <a:fillRect/>
              </a:stretch>
            </p:blipFill>
            <p:spPr>
              <a:xfrm>
                <a:off x="3152056" y="5054856"/>
                <a:ext cx="27360" cy="48960"/>
              </a:xfrm>
              <a:prstGeom prst="rect">
                <a:avLst/>
              </a:prstGeom>
            </p:spPr>
          </p:pic>
        </mc:Fallback>
      </mc:AlternateContent>
      <p:grpSp>
        <p:nvGrpSpPr>
          <p:cNvPr id="197" name="群組 196">
            <a:extLst>
              <a:ext uri="{FF2B5EF4-FFF2-40B4-BE49-F238E27FC236}">
                <a16:creationId xmlns:a16="http://schemas.microsoft.com/office/drawing/2014/main" id="{772C20E5-0517-41AC-9720-59A677803153}"/>
              </a:ext>
            </a:extLst>
          </p:cNvPr>
          <p:cNvGrpSpPr/>
          <p:nvPr/>
        </p:nvGrpSpPr>
        <p:grpSpPr>
          <a:xfrm>
            <a:off x="3152056" y="4893576"/>
            <a:ext cx="419760" cy="498600"/>
            <a:chOff x="3821859" y="5983440"/>
            <a:chExt cx="419760" cy="498600"/>
          </a:xfrm>
        </p:grpSpPr>
        <mc:AlternateContent xmlns:mc="http://schemas.openxmlformats.org/markup-compatibility/2006" xmlns:p14="http://schemas.microsoft.com/office/powerpoint/2010/main">
          <mc:Choice Requires="p14">
            <p:contentPart p14:bwMode="auto" r:id="rId324">
              <p14:nvContentPartPr>
                <p14:cNvPr id="194" name="筆跡 193">
                  <a:extLst>
                    <a:ext uri="{FF2B5EF4-FFF2-40B4-BE49-F238E27FC236}">
                      <a16:creationId xmlns:a16="http://schemas.microsoft.com/office/drawing/2014/main" id="{D70FF320-C5AB-4FDA-9307-0F9D11E6E9E8}"/>
                    </a:ext>
                  </a:extLst>
                </p14:cNvPr>
                <p14:cNvContentPartPr/>
                <p14:nvPr/>
              </p14:nvContentPartPr>
              <p14:xfrm>
                <a:off x="3858219" y="6063000"/>
                <a:ext cx="20880" cy="419040"/>
              </p14:xfrm>
            </p:contentPart>
          </mc:Choice>
          <mc:Fallback xmlns="">
            <p:pic>
              <p:nvPicPr>
                <p:cNvPr id="194" name="筆跡 193">
                  <a:extLst>
                    <a:ext uri="{FF2B5EF4-FFF2-40B4-BE49-F238E27FC236}">
                      <a16:creationId xmlns:a16="http://schemas.microsoft.com/office/drawing/2014/main" id="{D70FF320-C5AB-4FDA-9307-0F9D11E6E9E8}"/>
                    </a:ext>
                  </a:extLst>
                </p:cNvPr>
                <p:cNvPicPr/>
                <p:nvPr/>
              </p:nvPicPr>
              <p:blipFill>
                <a:blip r:embed="rId325"/>
                <a:stretch>
                  <a:fillRect/>
                </a:stretch>
              </p:blipFill>
              <p:spPr>
                <a:xfrm>
                  <a:off x="3849219" y="6054000"/>
                  <a:ext cx="38520" cy="4366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95" name="筆跡 194">
                  <a:extLst>
                    <a:ext uri="{FF2B5EF4-FFF2-40B4-BE49-F238E27FC236}">
                      <a16:creationId xmlns:a16="http://schemas.microsoft.com/office/drawing/2014/main" id="{FAD26B12-4373-4812-8C41-DD113C3C885E}"/>
                    </a:ext>
                  </a:extLst>
                </p14:cNvPr>
                <p14:cNvContentPartPr/>
                <p14:nvPr/>
              </p14:nvContentPartPr>
              <p14:xfrm>
                <a:off x="3821859" y="6066600"/>
                <a:ext cx="182160" cy="192240"/>
              </p14:xfrm>
            </p:contentPart>
          </mc:Choice>
          <mc:Fallback xmlns="">
            <p:pic>
              <p:nvPicPr>
                <p:cNvPr id="195" name="筆跡 194">
                  <a:extLst>
                    <a:ext uri="{FF2B5EF4-FFF2-40B4-BE49-F238E27FC236}">
                      <a16:creationId xmlns:a16="http://schemas.microsoft.com/office/drawing/2014/main" id="{FAD26B12-4373-4812-8C41-DD113C3C885E}"/>
                    </a:ext>
                  </a:extLst>
                </p:cNvPr>
                <p:cNvPicPr/>
                <p:nvPr/>
              </p:nvPicPr>
              <p:blipFill>
                <a:blip r:embed="rId327"/>
                <a:stretch>
                  <a:fillRect/>
                </a:stretch>
              </p:blipFill>
              <p:spPr>
                <a:xfrm>
                  <a:off x="3812859" y="6057960"/>
                  <a:ext cx="19980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96" name="筆跡 195">
                  <a:extLst>
                    <a:ext uri="{FF2B5EF4-FFF2-40B4-BE49-F238E27FC236}">
                      <a16:creationId xmlns:a16="http://schemas.microsoft.com/office/drawing/2014/main" id="{9ED2F61E-6992-400F-AAF5-0F2E5055336B}"/>
                    </a:ext>
                  </a:extLst>
                </p14:cNvPr>
                <p14:cNvContentPartPr/>
                <p14:nvPr/>
              </p14:nvContentPartPr>
              <p14:xfrm>
                <a:off x="4040739" y="5983440"/>
                <a:ext cx="200880" cy="324360"/>
              </p14:xfrm>
            </p:contentPart>
          </mc:Choice>
          <mc:Fallback xmlns="">
            <p:pic>
              <p:nvPicPr>
                <p:cNvPr id="196" name="筆跡 195">
                  <a:extLst>
                    <a:ext uri="{FF2B5EF4-FFF2-40B4-BE49-F238E27FC236}">
                      <a16:creationId xmlns:a16="http://schemas.microsoft.com/office/drawing/2014/main" id="{9ED2F61E-6992-400F-AAF5-0F2E5055336B}"/>
                    </a:ext>
                  </a:extLst>
                </p:cNvPr>
                <p:cNvPicPr/>
                <p:nvPr/>
              </p:nvPicPr>
              <p:blipFill>
                <a:blip r:embed="rId329"/>
                <a:stretch>
                  <a:fillRect/>
                </a:stretch>
              </p:blipFill>
              <p:spPr>
                <a:xfrm>
                  <a:off x="4031739" y="5974440"/>
                  <a:ext cx="218520" cy="342000"/>
                </a:xfrm>
                <a:prstGeom prst="rect">
                  <a:avLst/>
                </a:prstGeom>
              </p:spPr>
            </p:pic>
          </mc:Fallback>
        </mc:AlternateContent>
      </p:grpSp>
      <p:grpSp>
        <p:nvGrpSpPr>
          <p:cNvPr id="245" name="群組 244">
            <a:extLst>
              <a:ext uri="{FF2B5EF4-FFF2-40B4-BE49-F238E27FC236}">
                <a16:creationId xmlns:a16="http://schemas.microsoft.com/office/drawing/2014/main" id="{63725DC7-8D6C-40DD-952D-54390FFD929E}"/>
              </a:ext>
            </a:extLst>
          </p:cNvPr>
          <p:cNvGrpSpPr/>
          <p:nvPr/>
        </p:nvGrpSpPr>
        <p:grpSpPr>
          <a:xfrm>
            <a:off x="3566056" y="4781256"/>
            <a:ext cx="1396080" cy="379080"/>
            <a:chOff x="4235859" y="5871120"/>
            <a:chExt cx="1396080" cy="379080"/>
          </a:xfrm>
        </p:grpSpPr>
        <mc:AlternateContent xmlns:mc="http://schemas.openxmlformats.org/markup-compatibility/2006" xmlns:p14="http://schemas.microsoft.com/office/powerpoint/2010/main">
          <mc:Choice Requires="p14">
            <p:contentPart p14:bwMode="auto" r:id="rId330">
              <p14:nvContentPartPr>
                <p14:cNvPr id="198" name="筆跡 197">
                  <a:extLst>
                    <a:ext uri="{FF2B5EF4-FFF2-40B4-BE49-F238E27FC236}">
                      <a16:creationId xmlns:a16="http://schemas.microsoft.com/office/drawing/2014/main" id="{5B650605-0841-4B52-B621-50A33200CC10}"/>
                    </a:ext>
                  </a:extLst>
                </p14:cNvPr>
                <p14:cNvContentPartPr/>
                <p14:nvPr/>
              </p14:nvContentPartPr>
              <p14:xfrm>
                <a:off x="4343499" y="5952480"/>
                <a:ext cx="192600" cy="65520"/>
              </p14:xfrm>
            </p:contentPart>
          </mc:Choice>
          <mc:Fallback xmlns="">
            <p:pic>
              <p:nvPicPr>
                <p:cNvPr id="198" name="筆跡 197">
                  <a:extLst>
                    <a:ext uri="{FF2B5EF4-FFF2-40B4-BE49-F238E27FC236}">
                      <a16:creationId xmlns:a16="http://schemas.microsoft.com/office/drawing/2014/main" id="{5B650605-0841-4B52-B621-50A33200CC10}"/>
                    </a:ext>
                  </a:extLst>
                </p:cNvPr>
                <p:cNvPicPr/>
                <p:nvPr/>
              </p:nvPicPr>
              <p:blipFill>
                <a:blip r:embed="rId331"/>
                <a:stretch>
                  <a:fillRect/>
                </a:stretch>
              </p:blipFill>
              <p:spPr>
                <a:xfrm>
                  <a:off x="4334499" y="5943480"/>
                  <a:ext cx="21024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99" name="筆跡 198">
                  <a:extLst>
                    <a:ext uri="{FF2B5EF4-FFF2-40B4-BE49-F238E27FC236}">
                      <a16:creationId xmlns:a16="http://schemas.microsoft.com/office/drawing/2014/main" id="{C2A7D56D-8E6B-42C4-83BF-B28445250962}"/>
                    </a:ext>
                  </a:extLst>
                </p14:cNvPr>
                <p14:cNvContentPartPr/>
                <p14:nvPr/>
              </p14:nvContentPartPr>
              <p14:xfrm>
                <a:off x="4302459" y="5952480"/>
                <a:ext cx="87840" cy="281160"/>
              </p14:xfrm>
            </p:contentPart>
          </mc:Choice>
          <mc:Fallback xmlns="">
            <p:pic>
              <p:nvPicPr>
                <p:cNvPr id="199" name="筆跡 198">
                  <a:extLst>
                    <a:ext uri="{FF2B5EF4-FFF2-40B4-BE49-F238E27FC236}">
                      <a16:creationId xmlns:a16="http://schemas.microsoft.com/office/drawing/2014/main" id="{C2A7D56D-8E6B-42C4-83BF-B28445250962}"/>
                    </a:ext>
                  </a:extLst>
                </p:cNvPr>
                <p:cNvPicPr/>
                <p:nvPr/>
              </p:nvPicPr>
              <p:blipFill>
                <a:blip r:embed="rId333"/>
                <a:stretch>
                  <a:fillRect/>
                </a:stretch>
              </p:blipFill>
              <p:spPr>
                <a:xfrm>
                  <a:off x="4293819" y="5943480"/>
                  <a:ext cx="10548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00" name="筆跡 199">
                  <a:extLst>
                    <a:ext uri="{FF2B5EF4-FFF2-40B4-BE49-F238E27FC236}">
                      <a16:creationId xmlns:a16="http://schemas.microsoft.com/office/drawing/2014/main" id="{73F5A889-924E-4009-87D2-3BDFA8121819}"/>
                    </a:ext>
                  </a:extLst>
                </p14:cNvPr>
                <p14:cNvContentPartPr/>
                <p14:nvPr/>
              </p14:nvContentPartPr>
              <p14:xfrm>
                <a:off x="4403979" y="6099000"/>
                <a:ext cx="124920" cy="20520"/>
              </p14:xfrm>
            </p:contentPart>
          </mc:Choice>
          <mc:Fallback xmlns="">
            <p:pic>
              <p:nvPicPr>
                <p:cNvPr id="200" name="筆跡 199">
                  <a:extLst>
                    <a:ext uri="{FF2B5EF4-FFF2-40B4-BE49-F238E27FC236}">
                      <a16:creationId xmlns:a16="http://schemas.microsoft.com/office/drawing/2014/main" id="{73F5A889-924E-4009-87D2-3BDFA8121819}"/>
                    </a:ext>
                  </a:extLst>
                </p:cNvPr>
                <p:cNvPicPr/>
                <p:nvPr/>
              </p:nvPicPr>
              <p:blipFill>
                <a:blip r:embed="rId335"/>
                <a:stretch>
                  <a:fillRect/>
                </a:stretch>
              </p:blipFill>
              <p:spPr>
                <a:xfrm>
                  <a:off x="4394979" y="6090360"/>
                  <a:ext cx="1425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01" name="筆跡 200">
                  <a:extLst>
                    <a:ext uri="{FF2B5EF4-FFF2-40B4-BE49-F238E27FC236}">
                      <a16:creationId xmlns:a16="http://schemas.microsoft.com/office/drawing/2014/main" id="{3D80BBB8-E29F-4EEF-9790-9C19DBCA8B1C}"/>
                    </a:ext>
                  </a:extLst>
                </p14:cNvPr>
                <p14:cNvContentPartPr/>
                <p14:nvPr/>
              </p14:nvContentPartPr>
              <p14:xfrm>
                <a:off x="4403979" y="6119160"/>
                <a:ext cx="360" cy="360"/>
              </p14:xfrm>
            </p:contentPart>
          </mc:Choice>
          <mc:Fallback xmlns="">
            <p:pic>
              <p:nvPicPr>
                <p:cNvPr id="201" name="筆跡 200">
                  <a:extLst>
                    <a:ext uri="{FF2B5EF4-FFF2-40B4-BE49-F238E27FC236}">
                      <a16:creationId xmlns:a16="http://schemas.microsoft.com/office/drawing/2014/main" id="{3D80BBB8-E29F-4EEF-9790-9C19DBCA8B1C}"/>
                    </a:ext>
                  </a:extLst>
                </p:cNvPr>
                <p:cNvPicPr/>
                <p:nvPr/>
              </p:nvPicPr>
              <p:blipFill>
                <a:blip r:embed="rId181"/>
                <a:stretch>
                  <a:fillRect/>
                </a:stretch>
              </p:blipFill>
              <p:spPr>
                <a:xfrm>
                  <a:off x="4394979" y="61101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02" name="筆跡 201">
                  <a:extLst>
                    <a:ext uri="{FF2B5EF4-FFF2-40B4-BE49-F238E27FC236}">
                      <a16:creationId xmlns:a16="http://schemas.microsoft.com/office/drawing/2014/main" id="{65E0256A-CD39-4C9F-BB78-4A9C76613A2D}"/>
                    </a:ext>
                  </a:extLst>
                </p14:cNvPr>
                <p14:cNvContentPartPr/>
                <p14:nvPr/>
              </p14:nvContentPartPr>
              <p14:xfrm>
                <a:off x="4403979" y="6073080"/>
                <a:ext cx="180720" cy="130680"/>
              </p14:xfrm>
            </p:contentPart>
          </mc:Choice>
          <mc:Fallback xmlns="">
            <p:pic>
              <p:nvPicPr>
                <p:cNvPr id="202" name="筆跡 201">
                  <a:extLst>
                    <a:ext uri="{FF2B5EF4-FFF2-40B4-BE49-F238E27FC236}">
                      <a16:creationId xmlns:a16="http://schemas.microsoft.com/office/drawing/2014/main" id="{65E0256A-CD39-4C9F-BB78-4A9C76613A2D}"/>
                    </a:ext>
                  </a:extLst>
                </p:cNvPr>
                <p:cNvPicPr/>
                <p:nvPr/>
              </p:nvPicPr>
              <p:blipFill>
                <a:blip r:embed="rId338"/>
                <a:stretch>
                  <a:fillRect/>
                </a:stretch>
              </p:blipFill>
              <p:spPr>
                <a:xfrm>
                  <a:off x="4394979" y="6064080"/>
                  <a:ext cx="19836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04" name="筆跡 203">
                  <a:extLst>
                    <a:ext uri="{FF2B5EF4-FFF2-40B4-BE49-F238E27FC236}">
                      <a16:creationId xmlns:a16="http://schemas.microsoft.com/office/drawing/2014/main" id="{E425378B-A0A7-45D8-8A43-0857FD361FFF}"/>
                    </a:ext>
                  </a:extLst>
                </p14:cNvPr>
                <p14:cNvContentPartPr/>
                <p14:nvPr/>
              </p14:nvContentPartPr>
              <p14:xfrm>
                <a:off x="4663899" y="5996040"/>
                <a:ext cx="134280" cy="205920"/>
              </p14:xfrm>
            </p:contentPart>
          </mc:Choice>
          <mc:Fallback xmlns="">
            <p:pic>
              <p:nvPicPr>
                <p:cNvPr id="204" name="筆跡 203">
                  <a:extLst>
                    <a:ext uri="{FF2B5EF4-FFF2-40B4-BE49-F238E27FC236}">
                      <a16:creationId xmlns:a16="http://schemas.microsoft.com/office/drawing/2014/main" id="{E425378B-A0A7-45D8-8A43-0857FD361FFF}"/>
                    </a:ext>
                  </a:extLst>
                </p:cNvPr>
                <p:cNvPicPr/>
                <p:nvPr/>
              </p:nvPicPr>
              <p:blipFill>
                <a:blip r:embed="rId340"/>
                <a:stretch>
                  <a:fillRect/>
                </a:stretch>
              </p:blipFill>
              <p:spPr>
                <a:xfrm>
                  <a:off x="4655259" y="5987400"/>
                  <a:ext cx="1519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05" name="筆跡 204">
                  <a:extLst>
                    <a:ext uri="{FF2B5EF4-FFF2-40B4-BE49-F238E27FC236}">
                      <a16:creationId xmlns:a16="http://schemas.microsoft.com/office/drawing/2014/main" id="{58F5852B-25AB-4F96-AB4F-73D277C714A4}"/>
                    </a:ext>
                  </a:extLst>
                </p14:cNvPr>
                <p14:cNvContentPartPr/>
                <p14:nvPr/>
              </p14:nvContentPartPr>
              <p14:xfrm>
                <a:off x="4846419" y="6037800"/>
                <a:ext cx="88560" cy="56520"/>
              </p14:xfrm>
            </p:contentPart>
          </mc:Choice>
          <mc:Fallback xmlns="">
            <p:pic>
              <p:nvPicPr>
                <p:cNvPr id="205" name="筆跡 204">
                  <a:extLst>
                    <a:ext uri="{FF2B5EF4-FFF2-40B4-BE49-F238E27FC236}">
                      <a16:creationId xmlns:a16="http://schemas.microsoft.com/office/drawing/2014/main" id="{58F5852B-25AB-4F96-AB4F-73D277C714A4}"/>
                    </a:ext>
                  </a:extLst>
                </p:cNvPr>
                <p:cNvPicPr/>
                <p:nvPr/>
              </p:nvPicPr>
              <p:blipFill>
                <a:blip r:embed="rId342"/>
                <a:stretch>
                  <a:fillRect/>
                </a:stretch>
              </p:blipFill>
              <p:spPr>
                <a:xfrm>
                  <a:off x="4837779" y="6028800"/>
                  <a:ext cx="1062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06" name="筆跡 205">
                  <a:extLst>
                    <a:ext uri="{FF2B5EF4-FFF2-40B4-BE49-F238E27FC236}">
                      <a16:creationId xmlns:a16="http://schemas.microsoft.com/office/drawing/2014/main" id="{A3050B3F-7371-49F8-8E9E-7333D872B65B}"/>
                    </a:ext>
                  </a:extLst>
                </p14:cNvPr>
                <p14:cNvContentPartPr/>
                <p14:nvPr/>
              </p14:nvContentPartPr>
              <p14:xfrm>
                <a:off x="4858659" y="5975880"/>
                <a:ext cx="301320" cy="246960"/>
              </p14:xfrm>
            </p:contentPart>
          </mc:Choice>
          <mc:Fallback xmlns="">
            <p:pic>
              <p:nvPicPr>
                <p:cNvPr id="206" name="筆跡 205">
                  <a:extLst>
                    <a:ext uri="{FF2B5EF4-FFF2-40B4-BE49-F238E27FC236}">
                      <a16:creationId xmlns:a16="http://schemas.microsoft.com/office/drawing/2014/main" id="{A3050B3F-7371-49F8-8E9E-7333D872B65B}"/>
                    </a:ext>
                  </a:extLst>
                </p:cNvPr>
                <p:cNvPicPr/>
                <p:nvPr/>
              </p:nvPicPr>
              <p:blipFill>
                <a:blip r:embed="rId344"/>
                <a:stretch>
                  <a:fillRect/>
                </a:stretch>
              </p:blipFill>
              <p:spPr>
                <a:xfrm>
                  <a:off x="4849659" y="5966880"/>
                  <a:ext cx="31896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07" name="筆跡 206">
                  <a:extLst>
                    <a:ext uri="{FF2B5EF4-FFF2-40B4-BE49-F238E27FC236}">
                      <a16:creationId xmlns:a16="http://schemas.microsoft.com/office/drawing/2014/main" id="{E998A7EB-75FD-4838-9B49-B24B57E9ACF0}"/>
                    </a:ext>
                  </a:extLst>
                </p14:cNvPr>
                <p14:cNvContentPartPr/>
                <p14:nvPr/>
              </p14:nvContentPartPr>
              <p14:xfrm>
                <a:off x="5057739" y="5992440"/>
                <a:ext cx="149760" cy="47160"/>
              </p14:xfrm>
            </p:contentPart>
          </mc:Choice>
          <mc:Fallback xmlns="">
            <p:pic>
              <p:nvPicPr>
                <p:cNvPr id="207" name="筆跡 206">
                  <a:extLst>
                    <a:ext uri="{FF2B5EF4-FFF2-40B4-BE49-F238E27FC236}">
                      <a16:creationId xmlns:a16="http://schemas.microsoft.com/office/drawing/2014/main" id="{E998A7EB-75FD-4838-9B49-B24B57E9ACF0}"/>
                    </a:ext>
                  </a:extLst>
                </p:cNvPr>
                <p:cNvPicPr/>
                <p:nvPr/>
              </p:nvPicPr>
              <p:blipFill>
                <a:blip r:embed="rId346"/>
                <a:stretch>
                  <a:fillRect/>
                </a:stretch>
              </p:blipFill>
              <p:spPr>
                <a:xfrm>
                  <a:off x="5048739" y="5983440"/>
                  <a:ext cx="16740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08" name="筆跡 207">
                  <a:extLst>
                    <a:ext uri="{FF2B5EF4-FFF2-40B4-BE49-F238E27FC236}">
                      <a16:creationId xmlns:a16="http://schemas.microsoft.com/office/drawing/2014/main" id="{CB0085B0-9746-4C0E-9E78-C27CD1D4BC67}"/>
                    </a:ext>
                  </a:extLst>
                </p14:cNvPr>
                <p14:cNvContentPartPr/>
                <p14:nvPr/>
              </p14:nvContentPartPr>
              <p14:xfrm>
                <a:off x="5333859" y="6008640"/>
                <a:ext cx="27720" cy="126360"/>
              </p14:xfrm>
            </p:contentPart>
          </mc:Choice>
          <mc:Fallback xmlns="">
            <p:pic>
              <p:nvPicPr>
                <p:cNvPr id="208" name="筆跡 207">
                  <a:extLst>
                    <a:ext uri="{FF2B5EF4-FFF2-40B4-BE49-F238E27FC236}">
                      <a16:creationId xmlns:a16="http://schemas.microsoft.com/office/drawing/2014/main" id="{CB0085B0-9746-4C0E-9E78-C27CD1D4BC67}"/>
                    </a:ext>
                  </a:extLst>
                </p:cNvPr>
                <p:cNvPicPr/>
                <p:nvPr/>
              </p:nvPicPr>
              <p:blipFill>
                <a:blip r:embed="rId348"/>
                <a:stretch>
                  <a:fillRect/>
                </a:stretch>
              </p:blipFill>
              <p:spPr>
                <a:xfrm>
                  <a:off x="5324859" y="5999640"/>
                  <a:ext cx="453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09" name="筆跡 208">
                  <a:extLst>
                    <a:ext uri="{FF2B5EF4-FFF2-40B4-BE49-F238E27FC236}">
                      <a16:creationId xmlns:a16="http://schemas.microsoft.com/office/drawing/2014/main" id="{752F94DE-AD16-4565-80CE-D4783E00B1C4}"/>
                    </a:ext>
                  </a:extLst>
                </p14:cNvPr>
                <p14:cNvContentPartPr/>
                <p14:nvPr/>
              </p14:nvContentPartPr>
              <p14:xfrm>
                <a:off x="5341419" y="6008640"/>
                <a:ext cx="360" cy="360"/>
              </p14:xfrm>
            </p:contentPart>
          </mc:Choice>
          <mc:Fallback xmlns="">
            <p:pic>
              <p:nvPicPr>
                <p:cNvPr id="209" name="筆跡 208">
                  <a:extLst>
                    <a:ext uri="{FF2B5EF4-FFF2-40B4-BE49-F238E27FC236}">
                      <a16:creationId xmlns:a16="http://schemas.microsoft.com/office/drawing/2014/main" id="{752F94DE-AD16-4565-80CE-D4783E00B1C4}"/>
                    </a:ext>
                  </a:extLst>
                </p:cNvPr>
                <p:cNvPicPr/>
                <p:nvPr/>
              </p:nvPicPr>
              <p:blipFill>
                <a:blip r:embed="rId181"/>
                <a:stretch>
                  <a:fillRect/>
                </a:stretch>
              </p:blipFill>
              <p:spPr>
                <a:xfrm>
                  <a:off x="5332779" y="59996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10" name="筆跡 209">
                  <a:extLst>
                    <a:ext uri="{FF2B5EF4-FFF2-40B4-BE49-F238E27FC236}">
                      <a16:creationId xmlns:a16="http://schemas.microsoft.com/office/drawing/2014/main" id="{7ECCD87A-D311-4A01-88B7-6A1633B8B06C}"/>
                    </a:ext>
                  </a:extLst>
                </p14:cNvPr>
                <p14:cNvContentPartPr/>
                <p14:nvPr/>
              </p14:nvContentPartPr>
              <p14:xfrm>
                <a:off x="5341419" y="5975880"/>
                <a:ext cx="112680" cy="123480"/>
              </p14:xfrm>
            </p:contentPart>
          </mc:Choice>
          <mc:Fallback xmlns="">
            <p:pic>
              <p:nvPicPr>
                <p:cNvPr id="210" name="筆跡 209">
                  <a:extLst>
                    <a:ext uri="{FF2B5EF4-FFF2-40B4-BE49-F238E27FC236}">
                      <a16:creationId xmlns:a16="http://schemas.microsoft.com/office/drawing/2014/main" id="{7ECCD87A-D311-4A01-88B7-6A1633B8B06C}"/>
                    </a:ext>
                  </a:extLst>
                </p:cNvPr>
                <p:cNvPicPr/>
                <p:nvPr/>
              </p:nvPicPr>
              <p:blipFill>
                <a:blip r:embed="rId351"/>
                <a:stretch>
                  <a:fillRect/>
                </a:stretch>
              </p:blipFill>
              <p:spPr>
                <a:xfrm>
                  <a:off x="5332779" y="5967240"/>
                  <a:ext cx="1303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11" name="筆跡 210">
                  <a:extLst>
                    <a:ext uri="{FF2B5EF4-FFF2-40B4-BE49-F238E27FC236}">
                      <a16:creationId xmlns:a16="http://schemas.microsoft.com/office/drawing/2014/main" id="{4E6ADEB3-8937-46F6-A25A-7EC02E374AA8}"/>
                    </a:ext>
                  </a:extLst>
                </p14:cNvPr>
                <p14:cNvContentPartPr/>
                <p14:nvPr/>
              </p14:nvContentPartPr>
              <p14:xfrm>
                <a:off x="5463459" y="5919720"/>
                <a:ext cx="115200" cy="111600"/>
              </p14:xfrm>
            </p:contentPart>
          </mc:Choice>
          <mc:Fallback xmlns="">
            <p:pic>
              <p:nvPicPr>
                <p:cNvPr id="211" name="筆跡 210">
                  <a:extLst>
                    <a:ext uri="{FF2B5EF4-FFF2-40B4-BE49-F238E27FC236}">
                      <a16:creationId xmlns:a16="http://schemas.microsoft.com/office/drawing/2014/main" id="{4E6ADEB3-8937-46F6-A25A-7EC02E374AA8}"/>
                    </a:ext>
                  </a:extLst>
                </p:cNvPr>
                <p:cNvPicPr/>
                <p:nvPr/>
              </p:nvPicPr>
              <p:blipFill>
                <a:blip r:embed="rId353"/>
                <a:stretch>
                  <a:fillRect/>
                </a:stretch>
              </p:blipFill>
              <p:spPr>
                <a:xfrm>
                  <a:off x="5454819" y="5910720"/>
                  <a:ext cx="1328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12" name="筆跡 211">
                  <a:extLst>
                    <a:ext uri="{FF2B5EF4-FFF2-40B4-BE49-F238E27FC236}">
                      <a16:creationId xmlns:a16="http://schemas.microsoft.com/office/drawing/2014/main" id="{0AADF3F6-D27B-461D-AA30-88A04B807FE9}"/>
                    </a:ext>
                  </a:extLst>
                </p14:cNvPr>
                <p14:cNvContentPartPr/>
                <p14:nvPr/>
              </p14:nvContentPartPr>
              <p14:xfrm>
                <a:off x="5491899" y="6057600"/>
                <a:ext cx="140040" cy="27360"/>
              </p14:xfrm>
            </p:contentPart>
          </mc:Choice>
          <mc:Fallback xmlns="">
            <p:pic>
              <p:nvPicPr>
                <p:cNvPr id="212" name="筆跡 211">
                  <a:extLst>
                    <a:ext uri="{FF2B5EF4-FFF2-40B4-BE49-F238E27FC236}">
                      <a16:creationId xmlns:a16="http://schemas.microsoft.com/office/drawing/2014/main" id="{0AADF3F6-D27B-461D-AA30-88A04B807FE9}"/>
                    </a:ext>
                  </a:extLst>
                </p:cNvPr>
                <p:cNvPicPr/>
                <p:nvPr/>
              </p:nvPicPr>
              <p:blipFill>
                <a:blip r:embed="rId355"/>
                <a:stretch>
                  <a:fillRect/>
                </a:stretch>
              </p:blipFill>
              <p:spPr>
                <a:xfrm>
                  <a:off x="5483259" y="6048600"/>
                  <a:ext cx="15768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13" name="筆跡 212">
                  <a:extLst>
                    <a:ext uri="{FF2B5EF4-FFF2-40B4-BE49-F238E27FC236}">
                      <a16:creationId xmlns:a16="http://schemas.microsoft.com/office/drawing/2014/main" id="{2264E686-764C-41C0-A40A-B0AAA7CF82C2}"/>
                    </a:ext>
                  </a:extLst>
                </p14:cNvPr>
                <p14:cNvContentPartPr/>
                <p14:nvPr/>
              </p14:nvContentPartPr>
              <p14:xfrm>
                <a:off x="5503419" y="6037800"/>
                <a:ext cx="98640" cy="212400"/>
              </p14:xfrm>
            </p:contentPart>
          </mc:Choice>
          <mc:Fallback xmlns="">
            <p:pic>
              <p:nvPicPr>
                <p:cNvPr id="213" name="筆跡 212">
                  <a:extLst>
                    <a:ext uri="{FF2B5EF4-FFF2-40B4-BE49-F238E27FC236}">
                      <a16:creationId xmlns:a16="http://schemas.microsoft.com/office/drawing/2014/main" id="{2264E686-764C-41C0-A40A-B0AAA7CF82C2}"/>
                    </a:ext>
                  </a:extLst>
                </p:cNvPr>
                <p:cNvPicPr/>
                <p:nvPr/>
              </p:nvPicPr>
              <p:blipFill>
                <a:blip r:embed="rId357"/>
                <a:stretch>
                  <a:fillRect/>
                </a:stretch>
              </p:blipFill>
              <p:spPr>
                <a:xfrm>
                  <a:off x="5494419" y="6028800"/>
                  <a:ext cx="11628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43" name="筆跡 242">
                  <a:extLst>
                    <a:ext uri="{FF2B5EF4-FFF2-40B4-BE49-F238E27FC236}">
                      <a16:creationId xmlns:a16="http://schemas.microsoft.com/office/drawing/2014/main" id="{8B6A4FCB-123D-462F-97C0-5303F8B5DE41}"/>
                    </a:ext>
                  </a:extLst>
                </p14:cNvPr>
                <p14:cNvContentPartPr/>
                <p14:nvPr/>
              </p14:nvContentPartPr>
              <p14:xfrm>
                <a:off x="4235859" y="5914320"/>
                <a:ext cx="42840" cy="16560"/>
              </p14:xfrm>
            </p:contentPart>
          </mc:Choice>
          <mc:Fallback xmlns="">
            <p:pic>
              <p:nvPicPr>
                <p:cNvPr id="243" name="筆跡 242">
                  <a:extLst>
                    <a:ext uri="{FF2B5EF4-FFF2-40B4-BE49-F238E27FC236}">
                      <a16:creationId xmlns:a16="http://schemas.microsoft.com/office/drawing/2014/main" id="{8B6A4FCB-123D-462F-97C0-5303F8B5DE41}"/>
                    </a:ext>
                  </a:extLst>
                </p:cNvPr>
                <p:cNvPicPr/>
                <p:nvPr/>
              </p:nvPicPr>
              <p:blipFill>
                <a:blip r:embed="rId359"/>
                <a:stretch>
                  <a:fillRect/>
                </a:stretch>
              </p:blipFill>
              <p:spPr>
                <a:xfrm>
                  <a:off x="4226859" y="5905680"/>
                  <a:ext cx="604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44" name="筆跡 243">
                  <a:extLst>
                    <a:ext uri="{FF2B5EF4-FFF2-40B4-BE49-F238E27FC236}">
                      <a16:creationId xmlns:a16="http://schemas.microsoft.com/office/drawing/2014/main" id="{38273926-0425-46C8-94FA-017CB1D809A2}"/>
                    </a:ext>
                  </a:extLst>
                </p14:cNvPr>
                <p14:cNvContentPartPr/>
                <p14:nvPr/>
              </p14:nvContentPartPr>
              <p14:xfrm>
                <a:off x="4244499" y="5871120"/>
                <a:ext cx="150840" cy="56520"/>
              </p14:xfrm>
            </p:contentPart>
          </mc:Choice>
          <mc:Fallback xmlns="">
            <p:pic>
              <p:nvPicPr>
                <p:cNvPr id="244" name="筆跡 243">
                  <a:extLst>
                    <a:ext uri="{FF2B5EF4-FFF2-40B4-BE49-F238E27FC236}">
                      <a16:creationId xmlns:a16="http://schemas.microsoft.com/office/drawing/2014/main" id="{38273926-0425-46C8-94FA-017CB1D809A2}"/>
                    </a:ext>
                  </a:extLst>
                </p:cNvPr>
                <p:cNvPicPr/>
                <p:nvPr/>
              </p:nvPicPr>
              <p:blipFill>
                <a:blip r:embed="rId361"/>
                <a:stretch>
                  <a:fillRect/>
                </a:stretch>
              </p:blipFill>
              <p:spPr>
                <a:xfrm>
                  <a:off x="4235859" y="5862120"/>
                  <a:ext cx="168480" cy="74160"/>
                </a:xfrm>
                <a:prstGeom prst="rect">
                  <a:avLst/>
                </a:prstGeom>
              </p:spPr>
            </p:pic>
          </mc:Fallback>
        </mc:AlternateContent>
      </p:grpSp>
      <p:grpSp>
        <p:nvGrpSpPr>
          <p:cNvPr id="249" name="群組 248">
            <a:extLst>
              <a:ext uri="{FF2B5EF4-FFF2-40B4-BE49-F238E27FC236}">
                <a16:creationId xmlns:a16="http://schemas.microsoft.com/office/drawing/2014/main" id="{E1A1CA46-468A-4D7E-B3BE-9FD3A5C7AB9C}"/>
              </a:ext>
            </a:extLst>
          </p:cNvPr>
          <p:cNvGrpSpPr/>
          <p:nvPr/>
        </p:nvGrpSpPr>
        <p:grpSpPr>
          <a:xfrm>
            <a:off x="5174176" y="4610976"/>
            <a:ext cx="1826280" cy="518040"/>
            <a:chOff x="5843979" y="5700840"/>
            <a:chExt cx="1826280" cy="518040"/>
          </a:xfrm>
        </p:grpSpPr>
        <mc:AlternateContent xmlns:mc="http://schemas.openxmlformats.org/markup-compatibility/2006" xmlns:p14="http://schemas.microsoft.com/office/powerpoint/2010/main">
          <mc:Choice Requires="p14">
            <p:contentPart p14:bwMode="auto" r:id="rId362">
              <p14:nvContentPartPr>
                <p14:cNvPr id="214" name="筆跡 213">
                  <a:extLst>
                    <a:ext uri="{FF2B5EF4-FFF2-40B4-BE49-F238E27FC236}">
                      <a16:creationId xmlns:a16="http://schemas.microsoft.com/office/drawing/2014/main" id="{734803AC-8056-4E4C-8821-66A8F802821F}"/>
                    </a:ext>
                  </a:extLst>
                </p14:cNvPr>
                <p14:cNvContentPartPr/>
                <p14:nvPr/>
              </p14:nvContentPartPr>
              <p14:xfrm>
                <a:off x="5843979" y="5880120"/>
                <a:ext cx="90720" cy="95760"/>
              </p14:xfrm>
            </p:contentPart>
          </mc:Choice>
          <mc:Fallback xmlns="">
            <p:pic>
              <p:nvPicPr>
                <p:cNvPr id="214" name="筆跡 213">
                  <a:extLst>
                    <a:ext uri="{FF2B5EF4-FFF2-40B4-BE49-F238E27FC236}">
                      <a16:creationId xmlns:a16="http://schemas.microsoft.com/office/drawing/2014/main" id="{734803AC-8056-4E4C-8821-66A8F802821F}"/>
                    </a:ext>
                  </a:extLst>
                </p:cNvPr>
                <p:cNvPicPr/>
                <p:nvPr/>
              </p:nvPicPr>
              <p:blipFill>
                <a:blip r:embed="rId363"/>
                <a:stretch>
                  <a:fillRect/>
                </a:stretch>
              </p:blipFill>
              <p:spPr>
                <a:xfrm>
                  <a:off x="5835339" y="5871120"/>
                  <a:ext cx="1083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15" name="筆跡 214">
                  <a:extLst>
                    <a:ext uri="{FF2B5EF4-FFF2-40B4-BE49-F238E27FC236}">
                      <a16:creationId xmlns:a16="http://schemas.microsoft.com/office/drawing/2014/main" id="{F888D8AF-B5F8-4025-8687-AF715A7FE8A6}"/>
                    </a:ext>
                  </a:extLst>
                </p14:cNvPr>
                <p14:cNvContentPartPr/>
                <p14:nvPr/>
              </p14:nvContentPartPr>
              <p14:xfrm>
                <a:off x="5843979" y="5880120"/>
                <a:ext cx="108360" cy="24120"/>
              </p14:xfrm>
            </p:contentPart>
          </mc:Choice>
          <mc:Fallback xmlns="">
            <p:pic>
              <p:nvPicPr>
                <p:cNvPr id="215" name="筆跡 214">
                  <a:extLst>
                    <a:ext uri="{FF2B5EF4-FFF2-40B4-BE49-F238E27FC236}">
                      <a16:creationId xmlns:a16="http://schemas.microsoft.com/office/drawing/2014/main" id="{F888D8AF-B5F8-4025-8687-AF715A7FE8A6}"/>
                    </a:ext>
                  </a:extLst>
                </p:cNvPr>
                <p:cNvPicPr/>
                <p:nvPr/>
              </p:nvPicPr>
              <p:blipFill>
                <a:blip r:embed="rId365"/>
                <a:stretch>
                  <a:fillRect/>
                </a:stretch>
              </p:blipFill>
              <p:spPr>
                <a:xfrm>
                  <a:off x="5835339" y="5871120"/>
                  <a:ext cx="12600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16" name="筆跡 215">
                  <a:extLst>
                    <a:ext uri="{FF2B5EF4-FFF2-40B4-BE49-F238E27FC236}">
                      <a16:creationId xmlns:a16="http://schemas.microsoft.com/office/drawing/2014/main" id="{B8881614-DBE4-4DD3-AC74-B01516771673}"/>
                    </a:ext>
                  </a:extLst>
                </p14:cNvPr>
                <p14:cNvContentPartPr/>
                <p14:nvPr/>
              </p14:nvContentPartPr>
              <p14:xfrm>
                <a:off x="5976819" y="5858160"/>
                <a:ext cx="111960" cy="50760"/>
              </p14:xfrm>
            </p:contentPart>
          </mc:Choice>
          <mc:Fallback xmlns="">
            <p:pic>
              <p:nvPicPr>
                <p:cNvPr id="216" name="筆跡 215">
                  <a:extLst>
                    <a:ext uri="{FF2B5EF4-FFF2-40B4-BE49-F238E27FC236}">
                      <a16:creationId xmlns:a16="http://schemas.microsoft.com/office/drawing/2014/main" id="{B8881614-DBE4-4DD3-AC74-B01516771673}"/>
                    </a:ext>
                  </a:extLst>
                </p:cNvPr>
                <p:cNvPicPr/>
                <p:nvPr/>
              </p:nvPicPr>
              <p:blipFill>
                <a:blip r:embed="rId367"/>
                <a:stretch>
                  <a:fillRect/>
                </a:stretch>
              </p:blipFill>
              <p:spPr>
                <a:xfrm>
                  <a:off x="5967819" y="5849520"/>
                  <a:ext cx="12960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17" name="筆跡 216">
                  <a:extLst>
                    <a:ext uri="{FF2B5EF4-FFF2-40B4-BE49-F238E27FC236}">
                      <a16:creationId xmlns:a16="http://schemas.microsoft.com/office/drawing/2014/main" id="{E2149015-56CB-4EEC-827E-30E00434B257}"/>
                    </a:ext>
                  </a:extLst>
                </p14:cNvPr>
                <p14:cNvContentPartPr/>
                <p14:nvPr/>
              </p14:nvContentPartPr>
              <p14:xfrm>
                <a:off x="5976819" y="5841240"/>
                <a:ext cx="41400" cy="144000"/>
              </p14:xfrm>
            </p:contentPart>
          </mc:Choice>
          <mc:Fallback xmlns="">
            <p:pic>
              <p:nvPicPr>
                <p:cNvPr id="217" name="筆跡 216">
                  <a:extLst>
                    <a:ext uri="{FF2B5EF4-FFF2-40B4-BE49-F238E27FC236}">
                      <a16:creationId xmlns:a16="http://schemas.microsoft.com/office/drawing/2014/main" id="{E2149015-56CB-4EEC-827E-30E00434B257}"/>
                    </a:ext>
                  </a:extLst>
                </p:cNvPr>
                <p:cNvPicPr/>
                <p:nvPr/>
              </p:nvPicPr>
              <p:blipFill>
                <a:blip r:embed="rId369"/>
                <a:stretch>
                  <a:fillRect/>
                </a:stretch>
              </p:blipFill>
              <p:spPr>
                <a:xfrm>
                  <a:off x="5967819" y="5832600"/>
                  <a:ext cx="5904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18" name="筆跡 217">
                  <a:extLst>
                    <a:ext uri="{FF2B5EF4-FFF2-40B4-BE49-F238E27FC236}">
                      <a16:creationId xmlns:a16="http://schemas.microsoft.com/office/drawing/2014/main" id="{439554F8-134C-4B97-826E-08D7518F96F6}"/>
                    </a:ext>
                  </a:extLst>
                </p14:cNvPr>
                <p14:cNvContentPartPr/>
                <p14:nvPr/>
              </p14:nvContentPartPr>
              <p14:xfrm>
                <a:off x="5886819" y="5979480"/>
                <a:ext cx="60120" cy="239400"/>
              </p14:xfrm>
            </p:contentPart>
          </mc:Choice>
          <mc:Fallback xmlns="">
            <p:pic>
              <p:nvPicPr>
                <p:cNvPr id="218" name="筆跡 217">
                  <a:extLst>
                    <a:ext uri="{FF2B5EF4-FFF2-40B4-BE49-F238E27FC236}">
                      <a16:creationId xmlns:a16="http://schemas.microsoft.com/office/drawing/2014/main" id="{439554F8-134C-4B97-826E-08D7518F96F6}"/>
                    </a:ext>
                  </a:extLst>
                </p:cNvPr>
                <p:cNvPicPr/>
                <p:nvPr/>
              </p:nvPicPr>
              <p:blipFill>
                <a:blip r:embed="rId371"/>
                <a:stretch>
                  <a:fillRect/>
                </a:stretch>
              </p:blipFill>
              <p:spPr>
                <a:xfrm>
                  <a:off x="5878179" y="5970840"/>
                  <a:ext cx="7776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19" name="筆跡 218">
                  <a:extLst>
                    <a:ext uri="{FF2B5EF4-FFF2-40B4-BE49-F238E27FC236}">
                      <a16:creationId xmlns:a16="http://schemas.microsoft.com/office/drawing/2014/main" id="{5E91D8ED-3D1E-4218-902A-91AAB55F22E4}"/>
                    </a:ext>
                  </a:extLst>
                </p14:cNvPr>
                <p14:cNvContentPartPr/>
                <p14:nvPr/>
              </p14:nvContentPartPr>
              <p14:xfrm>
                <a:off x="5911299" y="6091440"/>
                <a:ext cx="141840" cy="114840"/>
              </p14:xfrm>
            </p:contentPart>
          </mc:Choice>
          <mc:Fallback xmlns="">
            <p:pic>
              <p:nvPicPr>
                <p:cNvPr id="219" name="筆跡 218">
                  <a:extLst>
                    <a:ext uri="{FF2B5EF4-FFF2-40B4-BE49-F238E27FC236}">
                      <a16:creationId xmlns:a16="http://schemas.microsoft.com/office/drawing/2014/main" id="{5E91D8ED-3D1E-4218-902A-91AAB55F22E4}"/>
                    </a:ext>
                  </a:extLst>
                </p:cNvPr>
                <p:cNvPicPr/>
                <p:nvPr/>
              </p:nvPicPr>
              <p:blipFill>
                <a:blip r:embed="rId373"/>
                <a:stretch>
                  <a:fillRect/>
                </a:stretch>
              </p:blipFill>
              <p:spPr>
                <a:xfrm>
                  <a:off x="5902299" y="6082800"/>
                  <a:ext cx="15948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20" name="筆跡 219">
                  <a:extLst>
                    <a:ext uri="{FF2B5EF4-FFF2-40B4-BE49-F238E27FC236}">
                      <a16:creationId xmlns:a16="http://schemas.microsoft.com/office/drawing/2014/main" id="{829B7353-D25A-45F8-BC41-AB96DBCEA1D3}"/>
                    </a:ext>
                  </a:extLst>
                </p14:cNvPr>
                <p14:cNvContentPartPr/>
                <p14:nvPr/>
              </p14:nvContentPartPr>
              <p14:xfrm>
                <a:off x="5942979" y="6175320"/>
                <a:ext cx="95760" cy="27360"/>
              </p14:xfrm>
            </p:contentPart>
          </mc:Choice>
          <mc:Fallback xmlns="">
            <p:pic>
              <p:nvPicPr>
                <p:cNvPr id="220" name="筆跡 219">
                  <a:extLst>
                    <a:ext uri="{FF2B5EF4-FFF2-40B4-BE49-F238E27FC236}">
                      <a16:creationId xmlns:a16="http://schemas.microsoft.com/office/drawing/2014/main" id="{829B7353-D25A-45F8-BC41-AB96DBCEA1D3}"/>
                    </a:ext>
                  </a:extLst>
                </p:cNvPr>
                <p:cNvPicPr/>
                <p:nvPr/>
              </p:nvPicPr>
              <p:blipFill>
                <a:blip r:embed="rId375"/>
                <a:stretch>
                  <a:fillRect/>
                </a:stretch>
              </p:blipFill>
              <p:spPr>
                <a:xfrm>
                  <a:off x="5934339" y="6166320"/>
                  <a:ext cx="1134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21" name="筆跡 220">
                  <a:extLst>
                    <a:ext uri="{FF2B5EF4-FFF2-40B4-BE49-F238E27FC236}">
                      <a16:creationId xmlns:a16="http://schemas.microsoft.com/office/drawing/2014/main" id="{2FA3B15C-398F-4C88-9B37-392DB1C8BE76}"/>
                    </a:ext>
                  </a:extLst>
                </p14:cNvPr>
                <p14:cNvContentPartPr/>
                <p14:nvPr/>
              </p14:nvContentPartPr>
              <p14:xfrm>
                <a:off x="6206859" y="5811000"/>
                <a:ext cx="140040" cy="137880"/>
              </p14:xfrm>
            </p:contentPart>
          </mc:Choice>
          <mc:Fallback xmlns="">
            <p:pic>
              <p:nvPicPr>
                <p:cNvPr id="221" name="筆跡 220">
                  <a:extLst>
                    <a:ext uri="{FF2B5EF4-FFF2-40B4-BE49-F238E27FC236}">
                      <a16:creationId xmlns:a16="http://schemas.microsoft.com/office/drawing/2014/main" id="{2FA3B15C-398F-4C88-9B37-392DB1C8BE76}"/>
                    </a:ext>
                  </a:extLst>
                </p:cNvPr>
                <p:cNvPicPr/>
                <p:nvPr/>
              </p:nvPicPr>
              <p:blipFill>
                <a:blip r:embed="rId377"/>
                <a:stretch>
                  <a:fillRect/>
                </a:stretch>
              </p:blipFill>
              <p:spPr>
                <a:xfrm>
                  <a:off x="6197859" y="5802360"/>
                  <a:ext cx="1576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22" name="筆跡 221">
                  <a:extLst>
                    <a:ext uri="{FF2B5EF4-FFF2-40B4-BE49-F238E27FC236}">
                      <a16:creationId xmlns:a16="http://schemas.microsoft.com/office/drawing/2014/main" id="{7CAA415B-56C2-4C8D-AAEC-02027F5C386F}"/>
                    </a:ext>
                  </a:extLst>
                </p14:cNvPr>
                <p14:cNvContentPartPr/>
                <p14:nvPr/>
              </p14:nvContentPartPr>
              <p14:xfrm>
                <a:off x="6112899" y="5970480"/>
                <a:ext cx="342000" cy="34560"/>
              </p14:xfrm>
            </p:contentPart>
          </mc:Choice>
          <mc:Fallback xmlns="">
            <p:pic>
              <p:nvPicPr>
                <p:cNvPr id="222" name="筆跡 221">
                  <a:extLst>
                    <a:ext uri="{FF2B5EF4-FFF2-40B4-BE49-F238E27FC236}">
                      <a16:creationId xmlns:a16="http://schemas.microsoft.com/office/drawing/2014/main" id="{7CAA415B-56C2-4C8D-AAEC-02027F5C386F}"/>
                    </a:ext>
                  </a:extLst>
                </p:cNvPr>
                <p:cNvPicPr/>
                <p:nvPr/>
              </p:nvPicPr>
              <p:blipFill>
                <a:blip r:embed="rId379"/>
                <a:stretch>
                  <a:fillRect/>
                </a:stretch>
              </p:blipFill>
              <p:spPr>
                <a:xfrm>
                  <a:off x="6104259" y="5961840"/>
                  <a:ext cx="3596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23" name="筆跡 222">
                  <a:extLst>
                    <a:ext uri="{FF2B5EF4-FFF2-40B4-BE49-F238E27FC236}">
                      <a16:creationId xmlns:a16="http://schemas.microsoft.com/office/drawing/2014/main" id="{06691381-17F0-4C2D-B2CE-BFEFAC42DDC8}"/>
                    </a:ext>
                  </a:extLst>
                </p14:cNvPr>
                <p14:cNvContentPartPr/>
                <p14:nvPr/>
              </p14:nvContentPartPr>
              <p14:xfrm>
                <a:off x="6203259" y="5983440"/>
                <a:ext cx="16200" cy="79920"/>
              </p14:xfrm>
            </p:contentPart>
          </mc:Choice>
          <mc:Fallback xmlns="">
            <p:pic>
              <p:nvPicPr>
                <p:cNvPr id="223" name="筆跡 222">
                  <a:extLst>
                    <a:ext uri="{FF2B5EF4-FFF2-40B4-BE49-F238E27FC236}">
                      <a16:creationId xmlns:a16="http://schemas.microsoft.com/office/drawing/2014/main" id="{06691381-17F0-4C2D-B2CE-BFEFAC42DDC8}"/>
                    </a:ext>
                  </a:extLst>
                </p:cNvPr>
                <p:cNvPicPr/>
                <p:nvPr/>
              </p:nvPicPr>
              <p:blipFill>
                <a:blip r:embed="rId381"/>
                <a:stretch>
                  <a:fillRect/>
                </a:stretch>
              </p:blipFill>
              <p:spPr>
                <a:xfrm>
                  <a:off x="6194259" y="5974440"/>
                  <a:ext cx="3384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24" name="筆跡 223">
                  <a:extLst>
                    <a:ext uri="{FF2B5EF4-FFF2-40B4-BE49-F238E27FC236}">
                      <a16:creationId xmlns:a16="http://schemas.microsoft.com/office/drawing/2014/main" id="{F37D8428-F63F-4C72-A52E-72697E469332}"/>
                    </a:ext>
                  </a:extLst>
                </p14:cNvPr>
                <p14:cNvContentPartPr/>
                <p14:nvPr/>
              </p14:nvContentPartPr>
              <p14:xfrm>
                <a:off x="6219099" y="5983440"/>
                <a:ext cx="55080" cy="60120"/>
              </p14:xfrm>
            </p:contentPart>
          </mc:Choice>
          <mc:Fallback xmlns="">
            <p:pic>
              <p:nvPicPr>
                <p:cNvPr id="224" name="筆跡 223">
                  <a:extLst>
                    <a:ext uri="{FF2B5EF4-FFF2-40B4-BE49-F238E27FC236}">
                      <a16:creationId xmlns:a16="http://schemas.microsoft.com/office/drawing/2014/main" id="{F37D8428-F63F-4C72-A52E-72697E469332}"/>
                    </a:ext>
                  </a:extLst>
                </p:cNvPr>
                <p:cNvPicPr/>
                <p:nvPr/>
              </p:nvPicPr>
              <p:blipFill>
                <a:blip r:embed="rId383"/>
                <a:stretch>
                  <a:fillRect/>
                </a:stretch>
              </p:blipFill>
              <p:spPr>
                <a:xfrm>
                  <a:off x="6210099" y="5974440"/>
                  <a:ext cx="7272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25" name="筆跡 224">
                  <a:extLst>
                    <a:ext uri="{FF2B5EF4-FFF2-40B4-BE49-F238E27FC236}">
                      <a16:creationId xmlns:a16="http://schemas.microsoft.com/office/drawing/2014/main" id="{889231D1-BB9E-4225-AFD6-25FA26C191A7}"/>
                    </a:ext>
                  </a:extLst>
                </p14:cNvPr>
                <p14:cNvContentPartPr/>
                <p14:nvPr/>
              </p14:nvContentPartPr>
              <p14:xfrm>
                <a:off x="6302259" y="5959680"/>
                <a:ext cx="16200" cy="61920"/>
              </p14:xfrm>
            </p:contentPart>
          </mc:Choice>
          <mc:Fallback xmlns="">
            <p:pic>
              <p:nvPicPr>
                <p:cNvPr id="225" name="筆跡 224">
                  <a:extLst>
                    <a:ext uri="{FF2B5EF4-FFF2-40B4-BE49-F238E27FC236}">
                      <a16:creationId xmlns:a16="http://schemas.microsoft.com/office/drawing/2014/main" id="{889231D1-BB9E-4225-AFD6-25FA26C191A7}"/>
                    </a:ext>
                  </a:extLst>
                </p:cNvPr>
                <p:cNvPicPr/>
                <p:nvPr/>
              </p:nvPicPr>
              <p:blipFill>
                <a:blip r:embed="rId385"/>
                <a:stretch>
                  <a:fillRect/>
                </a:stretch>
              </p:blipFill>
              <p:spPr>
                <a:xfrm>
                  <a:off x="6293259" y="5951040"/>
                  <a:ext cx="3384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26" name="筆跡 225">
                  <a:extLst>
                    <a:ext uri="{FF2B5EF4-FFF2-40B4-BE49-F238E27FC236}">
                      <a16:creationId xmlns:a16="http://schemas.microsoft.com/office/drawing/2014/main" id="{1D4BE74C-C1A4-418E-AB58-1ED95C66C94E}"/>
                    </a:ext>
                  </a:extLst>
                </p14:cNvPr>
                <p14:cNvContentPartPr/>
                <p14:nvPr/>
              </p14:nvContentPartPr>
              <p14:xfrm>
                <a:off x="6190299" y="5959680"/>
                <a:ext cx="168840" cy="125640"/>
              </p14:xfrm>
            </p:contentPart>
          </mc:Choice>
          <mc:Fallback xmlns="">
            <p:pic>
              <p:nvPicPr>
                <p:cNvPr id="226" name="筆跡 225">
                  <a:extLst>
                    <a:ext uri="{FF2B5EF4-FFF2-40B4-BE49-F238E27FC236}">
                      <a16:creationId xmlns:a16="http://schemas.microsoft.com/office/drawing/2014/main" id="{1D4BE74C-C1A4-418E-AB58-1ED95C66C94E}"/>
                    </a:ext>
                  </a:extLst>
                </p:cNvPr>
                <p:cNvPicPr/>
                <p:nvPr/>
              </p:nvPicPr>
              <p:blipFill>
                <a:blip r:embed="rId387"/>
                <a:stretch>
                  <a:fillRect/>
                </a:stretch>
              </p:blipFill>
              <p:spPr>
                <a:xfrm>
                  <a:off x="6181659" y="5951040"/>
                  <a:ext cx="1864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27" name="筆跡 226">
                  <a:extLst>
                    <a:ext uri="{FF2B5EF4-FFF2-40B4-BE49-F238E27FC236}">
                      <a16:creationId xmlns:a16="http://schemas.microsoft.com/office/drawing/2014/main" id="{31EBE557-8836-4901-80CA-8E4FE4337A29}"/>
                    </a:ext>
                  </a:extLst>
                </p14:cNvPr>
                <p14:cNvContentPartPr/>
                <p14:nvPr/>
              </p14:nvContentPartPr>
              <p14:xfrm>
                <a:off x="6174819" y="6144360"/>
                <a:ext cx="232200" cy="11160"/>
              </p14:xfrm>
            </p:contentPart>
          </mc:Choice>
          <mc:Fallback xmlns="">
            <p:pic>
              <p:nvPicPr>
                <p:cNvPr id="227" name="筆跡 226">
                  <a:extLst>
                    <a:ext uri="{FF2B5EF4-FFF2-40B4-BE49-F238E27FC236}">
                      <a16:creationId xmlns:a16="http://schemas.microsoft.com/office/drawing/2014/main" id="{31EBE557-8836-4901-80CA-8E4FE4337A29}"/>
                    </a:ext>
                  </a:extLst>
                </p:cNvPr>
                <p:cNvPicPr/>
                <p:nvPr/>
              </p:nvPicPr>
              <p:blipFill>
                <a:blip r:embed="rId389"/>
                <a:stretch>
                  <a:fillRect/>
                </a:stretch>
              </p:blipFill>
              <p:spPr>
                <a:xfrm>
                  <a:off x="6166179" y="6135720"/>
                  <a:ext cx="2498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30" name="筆跡 229">
                  <a:extLst>
                    <a:ext uri="{FF2B5EF4-FFF2-40B4-BE49-F238E27FC236}">
                      <a16:creationId xmlns:a16="http://schemas.microsoft.com/office/drawing/2014/main" id="{8FE88D4C-20E2-4C5B-A336-EFEE822CE642}"/>
                    </a:ext>
                  </a:extLst>
                </p14:cNvPr>
                <p14:cNvContentPartPr/>
                <p14:nvPr/>
              </p14:nvContentPartPr>
              <p14:xfrm>
                <a:off x="6507459" y="5899920"/>
                <a:ext cx="216360" cy="36720"/>
              </p14:xfrm>
            </p:contentPart>
          </mc:Choice>
          <mc:Fallback xmlns="">
            <p:pic>
              <p:nvPicPr>
                <p:cNvPr id="230" name="筆跡 229">
                  <a:extLst>
                    <a:ext uri="{FF2B5EF4-FFF2-40B4-BE49-F238E27FC236}">
                      <a16:creationId xmlns:a16="http://schemas.microsoft.com/office/drawing/2014/main" id="{8FE88D4C-20E2-4C5B-A336-EFEE822CE642}"/>
                    </a:ext>
                  </a:extLst>
                </p:cNvPr>
                <p:cNvPicPr/>
                <p:nvPr/>
              </p:nvPicPr>
              <p:blipFill>
                <a:blip r:embed="rId391"/>
                <a:stretch>
                  <a:fillRect/>
                </a:stretch>
              </p:blipFill>
              <p:spPr>
                <a:xfrm>
                  <a:off x="6498819" y="5891280"/>
                  <a:ext cx="2340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31" name="筆跡 230">
                  <a:extLst>
                    <a:ext uri="{FF2B5EF4-FFF2-40B4-BE49-F238E27FC236}">
                      <a16:creationId xmlns:a16="http://schemas.microsoft.com/office/drawing/2014/main" id="{41C420D0-B550-4CC2-B82F-9215A93BC914}"/>
                    </a:ext>
                  </a:extLst>
                </p14:cNvPr>
                <p14:cNvContentPartPr/>
                <p14:nvPr/>
              </p14:nvContentPartPr>
              <p14:xfrm>
                <a:off x="6475779" y="5968680"/>
                <a:ext cx="33840" cy="118080"/>
              </p14:xfrm>
            </p:contentPart>
          </mc:Choice>
          <mc:Fallback xmlns="">
            <p:pic>
              <p:nvPicPr>
                <p:cNvPr id="231" name="筆跡 230">
                  <a:extLst>
                    <a:ext uri="{FF2B5EF4-FFF2-40B4-BE49-F238E27FC236}">
                      <a16:creationId xmlns:a16="http://schemas.microsoft.com/office/drawing/2014/main" id="{41C420D0-B550-4CC2-B82F-9215A93BC914}"/>
                    </a:ext>
                  </a:extLst>
                </p:cNvPr>
                <p:cNvPicPr/>
                <p:nvPr/>
              </p:nvPicPr>
              <p:blipFill>
                <a:blip r:embed="rId393"/>
                <a:stretch>
                  <a:fillRect/>
                </a:stretch>
              </p:blipFill>
              <p:spPr>
                <a:xfrm>
                  <a:off x="6466779" y="5960040"/>
                  <a:ext cx="514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32" name="筆跡 231">
                  <a:extLst>
                    <a:ext uri="{FF2B5EF4-FFF2-40B4-BE49-F238E27FC236}">
                      <a16:creationId xmlns:a16="http://schemas.microsoft.com/office/drawing/2014/main" id="{0851FAC4-3A1E-4396-95D2-5B2378E03D9E}"/>
                    </a:ext>
                  </a:extLst>
                </p14:cNvPr>
                <p14:cNvContentPartPr/>
                <p14:nvPr/>
              </p14:nvContentPartPr>
              <p14:xfrm>
                <a:off x="6509259" y="5968680"/>
                <a:ext cx="56880" cy="83520"/>
              </p14:xfrm>
            </p:contentPart>
          </mc:Choice>
          <mc:Fallback xmlns="">
            <p:pic>
              <p:nvPicPr>
                <p:cNvPr id="232" name="筆跡 231">
                  <a:extLst>
                    <a:ext uri="{FF2B5EF4-FFF2-40B4-BE49-F238E27FC236}">
                      <a16:creationId xmlns:a16="http://schemas.microsoft.com/office/drawing/2014/main" id="{0851FAC4-3A1E-4396-95D2-5B2378E03D9E}"/>
                    </a:ext>
                  </a:extLst>
                </p:cNvPr>
                <p:cNvPicPr/>
                <p:nvPr/>
              </p:nvPicPr>
              <p:blipFill>
                <a:blip r:embed="rId395"/>
                <a:stretch>
                  <a:fillRect/>
                </a:stretch>
              </p:blipFill>
              <p:spPr>
                <a:xfrm>
                  <a:off x="6500259" y="5960040"/>
                  <a:ext cx="7452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33" name="筆跡 232">
                  <a:extLst>
                    <a:ext uri="{FF2B5EF4-FFF2-40B4-BE49-F238E27FC236}">
                      <a16:creationId xmlns:a16="http://schemas.microsoft.com/office/drawing/2014/main" id="{32A9AEAC-04C8-45A3-A324-64CCB527982E}"/>
                    </a:ext>
                  </a:extLst>
                </p14:cNvPr>
                <p14:cNvContentPartPr/>
                <p14:nvPr/>
              </p14:nvContentPartPr>
              <p14:xfrm>
                <a:off x="6629499" y="5874720"/>
                <a:ext cx="152640" cy="261720"/>
              </p14:xfrm>
            </p:contentPart>
          </mc:Choice>
          <mc:Fallback xmlns="">
            <p:pic>
              <p:nvPicPr>
                <p:cNvPr id="233" name="筆跡 232">
                  <a:extLst>
                    <a:ext uri="{FF2B5EF4-FFF2-40B4-BE49-F238E27FC236}">
                      <a16:creationId xmlns:a16="http://schemas.microsoft.com/office/drawing/2014/main" id="{32A9AEAC-04C8-45A3-A324-64CCB527982E}"/>
                    </a:ext>
                  </a:extLst>
                </p:cNvPr>
                <p:cNvPicPr/>
                <p:nvPr/>
              </p:nvPicPr>
              <p:blipFill>
                <a:blip r:embed="rId397"/>
                <a:stretch>
                  <a:fillRect/>
                </a:stretch>
              </p:blipFill>
              <p:spPr>
                <a:xfrm>
                  <a:off x="6620859" y="5865720"/>
                  <a:ext cx="17028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34" name="筆跡 233">
                  <a:extLst>
                    <a:ext uri="{FF2B5EF4-FFF2-40B4-BE49-F238E27FC236}">
                      <a16:creationId xmlns:a16="http://schemas.microsoft.com/office/drawing/2014/main" id="{51289EE9-BFB1-46E7-968B-77AA6486735D}"/>
                    </a:ext>
                  </a:extLst>
                </p14:cNvPr>
                <p14:cNvContentPartPr/>
                <p14:nvPr/>
              </p14:nvContentPartPr>
              <p14:xfrm>
                <a:off x="6709059" y="5802000"/>
                <a:ext cx="360" cy="38520"/>
              </p14:xfrm>
            </p:contentPart>
          </mc:Choice>
          <mc:Fallback xmlns="">
            <p:pic>
              <p:nvPicPr>
                <p:cNvPr id="234" name="筆跡 233">
                  <a:extLst>
                    <a:ext uri="{FF2B5EF4-FFF2-40B4-BE49-F238E27FC236}">
                      <a16:creationId xmlns:a16="http://schemas.microsoft.com/office/drawing/2014/main" id="{51289EE9-BFB1-46E7-968B-77AA6486735D}"/>
                    </a:ext>
                  </a:extLst>
                </p:cNvPr>
                <p:cNvPicPr/>
                <p:nvPr/>
              </p:nvPicPr>
              <p:blipFill>
                <a:blip r:embed="rId399"/>
                <a:stretch>
                  <a:fillRect/>
                </a:stretch>
              </p:blipFill>
              <p:spPr>
                <a:xfrm>
                  <a:off x="6700419" y="5793360"/>
                  <a:ext cx="180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35" name="筆跡 234">
                  <a:extLst>
                    <a:ext uri="{FF2B5EF4-FFF2-40B4-BE49-F238E27FC236}">
                      <a16:creationId xmlns:a16="http://schemas.microsoft.com/office/drawing/2014/main" id="{4659005D-6D9B-4232-9EB2-DBBC6F020E18}"/>
                    </a:ext>
                  </a:extLst>
                </p14:cNvPr>
                <p14:cNvContentPartPr/>
                <p14:nvPr/>
              </p14:nvContentPartPr>
              <p14:xfrm>
                <a:off x="6643539" y="5985240"/>
                <a:ext cx="72720" cy="92880"/>
              </p14:xfrm>
            </p:contentPart>
          </mc:Choice>
          <mc:Fallback xmlns="">
            <p:pic>
              <p:nvPicPr>
                <p:cNvPr id="235" name="筆跡 234">
                  <a:extLst>
                    <a:ext uri="{FF2B5EF4-FFF2-40B4-BE49-F238E27FC236}">
                      <a16:creationId xmlns:a16="http://schemas.microsoft.com/office/drawing/2014/main" id="{4659005D-6D9B-4232-9EB2-DBBC6F020E18}"/>
                    </a:ext>
                  </a:extLst>
                </p:cNvPr>
                <p:cNvPicPr/>
                <p:nvPr/>
              </p:nvPicPr>
              <p:blipFill>
                <a:blip r:embed="rId401"/>
                <a:stretch>
                  <a:fillRect/>
                </a:stretch>
              </p:blipFill>
              <p:spPr>
                <a:xfrm>
                  <a:off x="6634899" y="5976240"/>
                  <a:ext cx="903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36" name="筆跡 235">
                  <a:extLst>
                    <a:ext uri="{FF2B5EF4-FFF2-40B4-BE49-F238E27FC236}">
                      <a16:creationId xmlns:a16="http://schemas.microsoft.com/office/drawing/2014/main" id="{7CB667E3-710B-400A-ACEC-448E98E54D73}"/>
                    </a:ext>
                  </a:extLst>
                </p14:cNvPr>
                <p14:cNvContentPartPr/>
                <p14:nvPr/>
              </p14:nvContentPartPr>
              <p14:xfrm>
                <a:off x="6716259" y="5953920"/>
                <a:ext cx="235800" cy="149760"/>
              </p14:xfrm>
            </p:contentPart>
          </mc:Choice>
          <mc:Fallback xmlns="">
            <p:pic>
              <p:nvPicPr>
                <p:cNvPr id="236" name="筆跡 235">
                  <a:extLst>
                    <a:ext uri="{FF2B5EF4-FFF2-40B4-BE49-F238E27FC236}">
                      <a16:creationId xmlns:a16="http://schemas.microsoft.com/office/drawing/2014/main" id="{7CB667E3-710B-400A-ACEC-448E98E54D73}"/>
                    </a:ext>
                  </a:extLst>
                </p:cNvPr>
                <p:cNvPicPr/>
                <p:nvPr/>
              </p:nvPicPr>
              <p:blipFill>
                <a:blip r:embed="rId403"/>
                <a:stretch>
                  <a:fillRect/>
                </a:stretch>
              </p:blipFill>
              <p:spPr>
                <a:xfrm>
                  <a:off x="6707259" y="5945280"/>
                  <a:ext cx="25344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37" name="筆跡 236">
                  <a:extLst>
                    <a:ext uri="{FF2B5EF4-FFF2-40B4-BE49-F238E27FC236}">
                      <a16:creationId xmlns:a16="http://schemas.microsoft.com/office/drawing/2014/main" id="{1C498CBF-0133-4F3C-9F0F-F0157748D6E2}"/>
                    </a:ext>
                  </a:extLst>
                </p14:cNvPr>
                <p14:cNvContentPartPr/>
                <p14:nvPr/>
              </p14:nvContentPartPr>
              <p14:xfrm>
                <a:off x="6939099" y="5983440"/>
                <a:ext cx="104040" cy="116640"/>
              </p14:xfrm>
            </p:contentPart>
          </mc:Choice>
          <mc:Fallback xmlns="">
            <p:pic>
              <p:nvPicPr>
                <p:cNvPr id="237" name="筆跡 236">
                  <a:extLst>
                    <a:ext uri="{FF2B5EF4-FFF2-40B4-BE49-F238E27FC236}">
                      <a16:creationId xmlns:a16="http://schemas.microsoft.com/office/drawing/2014/main" id="{1C498CBF-0133-4F3C-9F0F-F0157748D6E2}"/>
                    </a:ext>
                  </a:extLst>
                </p:cNvPr>
                <p:cNvPicPr/>
                <p:nvPr/>
              </p:nvPicPr>
              <p:blipFill>
                <a:blip r:embed="rId405"/>
                <a:stretch>
                  <a:fillRect/>
                </a:stretch>
              </p:blipFill>
              <p:spPr>
                <a:xfrm>
                  <a:off x="6930459" y="5974440"/>
                  <a:ext cx="1216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38" name="筆跡 237">
                  <a:extLst>
                    <a:ext uri="{FF2B5EF4-FFF2-40B4-BE49-F238E27FC236}">
                      <a16:creationId xmlns:a16="http://schemas.microsoft.com/office/drawing/2014/main" id="{B9DD8392-CDF7-42FC-A787-83A9016AEA5C}"/>
                    </a:ext>
                  </a:extLst>
                </p14:cNvPr>
                <p14:cNvContentPartPr/>
                <p14:nvPr/>
              </p14:nvContentPartPr>
              <p14:xfrm>
                <a:off x="6914259" y="5954280"/>
                <a:ext cx="115200" cy="195840"/>
              </p14:xfrm>
            </p:contentPart>
          </mc:Choice>
          <mc:Fallback xmlns="">
            <p:pic>
              <p:nvPicPr>
                <p:cNvPr id="238" name="筆跡 237">
                  <a:extLst>
                    <a:ext uri="{FF2B5EF4-FFF2-40B4-BE49-F238E27FC236}">
                      <a16:creationId xmlns:a16="http://schemas.microsoft.com/office/drawing/2014/main" id="{B9DD8392-CDF7-42FC-A787-83A9016AEA5C}"/>
                    </a:ext>
                  </a:extLst>
                </p:cNvPr>
                <p:cNvPicPr/>
                <p:nvPr/>
              </p:nvPicPr>
              <p:blipFill>
                <a:blip r:embed="rId407"/>
                <a:stretch>
                  <a:fillRect/>
                </a:stretch>
              </p:blipFill>
              <p:spPr>
                <a:xfrm>
                  <a:off x="6905619" y="5945640"/>
                  <a:ext cx="13284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39" name="筆跡 238">
                  <a:extLst>
                    <a:ext uri="{FF2B5EF4-FFF2-40B4-BE49-F238E27FC236}">
                      <a16:creationId xmlns:a16="http://schemas.microsoft.com/office/drawing/2014/main" id="{53D2204D-2D6A-44AD-8A22-69925C800589}"/>
                    </a:ext>
                  </a:extLst>
                </p14:cNvPr>
                <p14:cNvContentPartPr/>
                <p14:nvPr/>
              </p14:nvContentPartPr>
              <p14:xfrm>
                <a:off x="7146099" y="5802000"/>
                <a:ext cx="360" cy="31320"/>
              </p14:xfrm>
            </p:contentPart>
          </mc:Choice>
          <mc:Fallback xmlns="">
            <p:pic>
              <p:nvPicPr>
                <p:cNvPr id="239" name="筆跡 238">
                  <a:extLst>
                    <a:ext uri="{FF2B5EF4-FFF2-40B4-BE49-F238E27FC236}">
                      <a16:creationId xmlns:a16="http://schemas.microsoft.com/office/drawing/2014/main" id="{53D2204D-2D6A-44AD-8A22-69925C800589}"/>
                    </a:ext>
                  </a:extLst>
                </p:cNvPr>
                <p:cNvPicPr/>
                <p:nvPr/>
              </p:nvPicPr>
              <p:blipFill>
                <a:blip r:embed="rId219"/>
                <a:stretch>
                  <a:fillRect/>
                </a:stretch>
              </p:blipFill>
              <p:spPr>
                <a:xfrm>
                  <a:off x="7137459" y="5793360"/>
                  <a:ext cx="180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40" name="筆跡 239">
                  <a:extLst>
                    <a:ext uri="{FF2B5EF4-FFF2-40B4-BE49-F238E27FC236}">
                      <a16:creationId xmlns:a16="http://schemas.microsoft.com/office/drawing/2014/main" id="{3E10EA02-B84F-4260-9958-2857CD3CA85A}"/>
                    </a:ext>
                  </a:extLst>
                </p14:cNvPr>
                <p14:cNvContentPartPr/>
                <p14:nvPr/>
              </p14:nvContentPartPr>
              <p14:xfrm>
                <a:off x="7146099" y="5802000"/>
                <a:ext cx="76320" cy="27360"/>
              </p14:xfrm>
            </p:contentPart>
          </mc:Choice>
          <mc:Fallback xmlns="">
            <p:pic>
              <p:nvPicPr>
                <p:cNvPr id="240" name="筆跡 239">
                  <a:extLst>
                    <a:ext uri="{FF2B5EF4-FFF2-40B4-BE49-F238E27FC236}">
                      <a16:creationId xmlns:a16="http://schemas.microsoft.com/office/drawing/2014/main" id="{3E10EA02-B84F-4260-9958-2857CD3CA85A}"/>
                    </a:ext>
                  </a:extLst>
                </p:cNvPr>
                <p:cNvPicPr/>
                <p:nvPr/>
              </p:nvPicPr>
              <p:blipFill>
                <a:blip r:embed="rId410"/>
                <a:stretch>
                  <a:fillRect/>
                </a:stretch>
              </p:blipFill>
              <p:spPr>
                <a:xfrm>
                  <a:off x="7137459" y="5793360"/>
                  <a:ext cx="939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46" name="筆跡 245">
                  <a:extLst>
                    <a:ext uri="{FF2B5EF4-FFF2-40B4-BE49-F238E27FC236}">
                      <a16:creationId xmlns:a16="http://schemas.microsoft.com/office/drawing/2014/main" id="{E8D66D2A-7068-4CE4-9DCC-EA275F71DEAE}"/>
                    </a:ext>
                  </a:extLst>
                </p14:cNvPr>
                <p14:cNvContentPartPr/>
                <p14:nvPr/>
              </p14:nvContentPartPr>
              <p14:xfrm>
                <a:off x="7218819" y="5700840"/>
                <a:ext cx="158760" cy="428040"/>
              </p14:xfrm>
            </p:contentPart>
          </mc:Choice>
          <mc:Fallback xmlns="">
            <p:pic>
              <p:nvPicPr>
                <p:cNvPr id="246" name="筆跡 245">
                  <a:extLst>
                    <a:ext uri="{FF2B5EF4-FFF2-40B4-BE49-F238E27FC236}">
                      <a16:creationId xmlns:a16="http://schemas.microsoft.com/office/drawing/2014/main" id="{E8D66D2A-7068-4CE4-9DCC-EA275F71DEAE}"/>
                    </a:ext>
                  </a:extLst>
                </p:cNvPr>
                <p:cNvPicPr/>
                <p:nvPr/>
              </p:nvPicPr>
              <p:blipFill>
                <a:blip r:embed="rId412"/>
                <a:stretch>
                  <a:fillRect/>
                </a:stretch>
              </p:blipFill>
              <p:spPr>
                <a:xfrm>
                  <a:off x="7209819" y="5691840"/>
                  <a:ext cx="17640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47" name="筆跡 246">
                  <a:extLst>
                    <a:ext uri="{FF2B5EF4-FFF2-40B4-BE49-F238E27FC236}">
                      <a16:creationId xmlns:a16="http://schemas.microsoft.com/office/drawing/2014/main" id="{910E1CCB-EE20-44DC-91B5-4CB6F5DC1896}"/>
                    </a:ext>
                  </a:extLst>
                </p14:cNvPr>
                <p14:cNvContentPartPr/>
                <p14:nvPr/>
              </p14:nvContentPartPr>
              <p14:xfrm>
                <a:off x="7450299" y="5820360"/>
                <a:ext cx="166680" cy="29520"/>
              </p14:xfrm>
            </p:contentPart>
          </mc:Choice>
          <mc:Fallback xmlns="">
            <p:pic>
              <p:nvPicPr>
                <p:cNvPr id="247" name="筆跡 246">
                  <a:extLst>
                    <a:ext uri="{FF2B5EF4-FFF2-40B4-BE49-F238E27FC236}">
                      <a16:creationId xmlns:a16="http://schemas.microsoft.com/office/drawing/2014/main" id="{910E1CCB-EE20-44DC-91B5-4CB6F5DC1896}"/>
                    </a:ext>
                  </a:extLst>
                </p:cNvPr>
                <p:cNvPicPr/>
                <p:nvPr/>
              </p:nvPicPr>
              <p:blipFill>
                <a:blip r:embed="rId414"/>
                <a:stretch>
                  <a:fillRect/>
                </a:stretch>
              </p:blipFill>
              <p:spPr>
                <a:xfrm>
                  <a:off x="7441659" y="5811360"/>
                  <a:ext cx="18432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248" name="筆跡 247">
                  <a:extLst>
                    <a:ext uri="{FF2B5EF4-FFF2-40B4-BE49-F238E27FC236}">
                      <a16:creationId xmlns:a16="http://schemas.microsoft.com/office/drawing/2014/main" id="{F4F40AA6-16F2-4077-BF75-5BA68CCE9138}"/>
                    </a:ext>
                  </a:extLst>
                </p14:cNvPr>
                <p14:cNvContentPartPr/>
                <p14:nvPr/>
              </p14:nvContentPartPr>
              <p14:xfrm>
                <a:off x="7479099" y="5887320"/>
                <a:ext cx="191160" cy="32040"/>
              </p14:xfrm>
            </p:contentPart>
          </mc:Choice>
          <mc:Fallback xmlns="">
            <p:pic>
              <p:nvPicPr>
                <p:cNvPr id="248" name="筆跡 247">
                  <a:extLst>
                    <a:ext uri="{FF2B5EF4-FFF2-40B4-BE49-F238E27FC236}">
                      <a16:creationId xmlns:a16="http://schemas.microsoft.com/office/drawing/2014/main" id="{F4F40AA6-16F2-4077-BF75-5BA68CCE9138}"/>
                    </a:ext>
                  </a:extLst>
                </p:cNvPr>
                <p:cNvPicPr/>
                <p:nvPr/>
              </p:nvPicPr>
              <p:blipFill>
                <a:blip r:embed="rId416"/>
                <a:stretch>
                  <a:fillRect/>
                </a:stretch>
              </p:blipFill>
              <p:spPr>
                <a:xfrm>
                  <a:off x="7470099" y="5878320"/>
                  <a:ext cx="208800" cy="49680"/>
                </a:xfrm>
                <a:prstGeom prst="rect">
                  <a:avLst/>
                </a:prstGeom>
              </p:spPr>
            </p:pic>
          </mc:Fallback>
        </mc:AlternateContent>
      </p:grpSp>
      <p:grpSp>
        <p:nvGrpSpPr>
          <p:cNvPr id="260" name="群組 259">
            <a:extLst>
              <a:ext uri="{FF2B5EF4-FFF2-40B4-BE49-F238E27FC236}">
                <a16:creationId xmlns:a16="http://schemas.microsoft.com/office/drawing/2014/main" id="{1A6F4E20-55BF-4835-AD26-E5E2FF2385A7}"/>
              </a:ext>
            </a:extLst>
          </p:cNvPr>
          <p:cNvGrpSpPr/>
          <p:nvPr/>
        </p:nvGrpSpPr>
        <p:grpSpPr>
          <a:xfrm>
            <a:off x="7214296" y="4346376"/>
            <a:ext cx="1074240" cy="748440"/>
            <a:chOff x="7884099" y="5436240"/>
            <a:chExt cx="1074240" cy="748440"/>
          </a:xfrm>
        </p:grpSpPr>
        <mc:AlternateContent xmlns:mc="http://schemas.openxmlformats.org/markup-compatibility/2006" xmlns:p14="http://schemas.microsoft.com/office/powerpoint/2010/main">
          <mc:Choice Requires="p14">
            <p:contentPart p14:bwMode="auto" r:id="rId417">
              <p14:nvContentPartPr>
                <p14:cNvPr id="250" name="筆跡 249">
                  <a:extLst>
                    <a:ext uri="{FF2B5EF4-FFF2-40B4-BE49-F238E27FC236}">
                      <a16:creationId xmlns:a16="http://schemas.microsoft.com/office/drawing/2014/main" id="{040747B7-A230-4914-828E-2C309BC332C2}"/>
                    </a:ext>
                  </a:extLst>
                </p14:cNvPr>
                <p14:cNvContentPartPr/>
                <p14:nvPr/>
              </p14:nvContentPartPr>
              <p14:xfrm>
                <a:off x="7976259" y="5517600"/>
                <a:ext cx="286560" cy="234360"/>
              </p14:xfrm>
            </p:contentPart>
          </mc:Choice>
          <mc:Fallback xmlns="">
            <p:pic>
              <p:nvPicPr>
                <p:cNvPr id="250" name="筆跡 249">
                  <a:extLst>
                    <a:ext uri="{FF2B5EF4-FFF2-40B4-BE49-F238E27FC236}">
                      <a16:creationId xmlns:a16="http://schemas.microsoft.com/office/drawing/2014/main" id="{040747B7-A230-4914-828E-2C309BC332C2}"/>
                    </a:ext>
                  </a:extLst>
                </p:cNvPr>
                <p:cNvPicPr/>
                <p:nvPr/>
              </p:nvPicPr>
              <p:blipFill>
                <a:blip r:embed="rId418"/>
                <a:stretch>
                  <a:fillRect/>
                </a:stretch>
              </p:blipFill>
              <p:spPr>
                <a:xfrm>
                  <a:off x="7967259" y="5508600"/>
                  <a:ext cx="30420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251" name="筆跡 250">
                  <a:extLst>
                    <a:ext uri="{FF2B5EF4-FFF2-40B4-BE49-F238E27FC236}">
                      <a16:creationId xmlns:a16="http://schemas.microsoft.com/office/drawing/2014/main" id="{46F39C08-613E-41BB-A403-80C031FAFD19}"/>
                    </a:ext>
                  </a:extLst>
                </p14:cNvPr>
                <p14:cNvContentPartPr/>
                <p14:nvPr/>
              </p14:nvContentPartPr>
              <p14:xfrm>
                <a:off x="8236179" y="5436240"/>
                <a:ext cx="62280" cy="69120"/>
              </p14:xfrm>
            </p:contentPart>
          </mc:Choice>
          <mc:Fallback xmlns="">
            <p:pic>
              <p:nvPicPr>
                <p:cNvPr id="251" name="筆跡 250">
                  <a:extLst>
                    <a:ext uri="{FF2B5EF4-FFF2-40B4-BE49-F238E27FC236}">
                      <a16:creationId xmlns:a16="http://schemas.microsoft.com/office/drawing/2014/main" id="{46F39C08-613E-41BB-A403-80C031FAFD19}"/>
                    </a:ext>
                  </a:extLst>
                </p:cNvPr>
                <p:cNvPicPr/>
                <p:nvPr/>
              </p:nvPicPr>
              <p:blipFill>
                <a:blip r:embed="rId420"/>
                <a:stretch>
                  <a:fillRect/>
                </a:stretch>
              </p:blipFill>
              <p:spPr>
                <a:xfrm>
                  <a:off x="8227179" y="5427240"/>
                  <a:ext cx="7992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252" name="筆跡 251">
                  <a:extLst>
                    <a:ext uri="{FF2B5EF4-FFF2-40B4-BE49-F238E27FC236}">
                      <a16:creationId xmlns:a16="http://schemas.microsoft.com/office/drawing/2014/main" id="{EA37860A-1C11-4FF2-8E0F-E18622D5E4F0}"/>
                    </a:ext>
                  </a:extLst>
                </p14:cNvPr>
                <p14:cNvContentPartPr/>
                <p14:nvPr/>
              </p14:nvContentPartPr>
              <p14:xfrm>
                <a:off x="7884099" y="5845560"/>
                <a:ext cx="439200" cy="14760"/>
              </p14:xfrm>
            </p:contentPart>
          </mc:Choice>
          <mc:Fallback xmlns="">
            <p:pic>
              <p:nvPicPr>
                <p:cNvPr id="252" name="筆跡 251">
                  <a:extLst>
                    <a:ext uri="{FF2B5EF4-FFF2-40B4-BE49-F238E27FC236}">
                      <a16:creationId xmlns:a16="http://schemas.microsoft.com/office/drawing/2014/main" id="{EA37860A-1C11-4FF2-8E0F-E18622D5E4F0}"/>
                    </a:ext>
                  </a:extLst>
                </p:cNvPr>
                <p:cNvPicPr/>
                <p:nvPr/>
              </p:nvPicPr>
              <p:blipFill>
                <a:blip r:embed="rId422"/>
                <a:stretch>
                  <a:fillRect/>
                </a:stretch>
              </p:blipFill>
              <p:spPr>
                <a:xfrm>
                  <a:off x="7875099" y="5836920"/>
                  <a:ext cx="45684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253" name="筆跡 252">
                  <a:extLst>
                    <a:ext uri="{FF2B5EF4-FFF2-40B4-BE49-F238E27FC236}">
                      <a16:creationId xmlns:a16="http://schemas.microsoft.com/office/drawing/2014/main" id="{CCBAAB31-AD57-4739-A71F-2202AEA90DA3}"/>
                    </a:ext>
                  </a:extLst>
                </p14:cNvPr>
                <p14:cNvContentPartPr/>
                <p14:nvPr/>
              </p14:nvContentPartPr>
              <p14:xfrm>
                <a:off x="7989939" y="6010440"/>
                <a:ext cx="144000" cy="155520"/>
              </p14:xfrm>
            </p:contentPart>
          </mc:Choice>
          <mc:Fallback xmlns="">
            <p:pic>
              <p:nvPicPr>
                <p:cNvPr id="253" name="筆跡 252">
                  <a:extLst>
                    <a:ext uri="{FF2B5EF4-FFF2-40B4-BE49-F238E27FC236}">
                      <a16:creationId xmlns:a16="http://schemas.microsoft.com/office/drawing/2014/main" id="{CCBAAB31-AD57-4739-A71F-2202AEA90DA3}"/>
                    </a:ext>
                  </a:extLst>
                </p:cNvPr>
                <p:cNvPicPr/>
                <p:nvPr/>
              </p:nvPicPr>
              <p:blipFill>
                <a:blip r:embed="rId424"/>
                <a:stretch>
                  <a:fillRect/>
                </a:stretch>
              </p:blipFill>
              <p:spPr>
                <a:xfrm>
                  <a:off x="7981299" y="6001800"/>
                  <a:ext cx="16164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254" name="筆跡 253">
                  <a:extLst>
                    <a:ext uri="{FF2B5EF4-FFF2-40B4-BE49-F238E27FC236}">
                      <a16:creationId xmlns:a16="http://schemas.microsoft.com/office/drawing/2014/main" id="{08FDE190-6AB9-409B-A27D-E8B7E636B80D}"/>
                    </a:ext>
                  </a:extLst>
                </p14:cNvPr>
                <p14:cNvContentPartPr/>
                <p14:nvPr/>
              </p14:nvContentPartPr>
              <p14:xfrm>
                <a:off x="8221779" y="5938080"/>
                <a:ext cx="7560" cy="183240"/>
              </p14:xfrm>
            </p:contentPart>
          </mc:Choice>
          <mc:Fallback xmlns="">
            <p:pic>
              <p:nvPicPr>
                <p:cNvPr id="254" name="筆跡 253">
                  <a:extLst>
                    <a:ext uri="{FF2B5EF4-FFF2-40B4-BE49-F238E27FC236}">
                      <a16:creationId xmlns:a16="http://schemas.microsoft.com/office/drawing/2014/main" id="{08FDE190-6AB9-409B-A27D-E8B7E636B80D}"/>
                    </a:ext>
                  </a:extLst>
                </p:cNvPr>
                <p:cNvPicPr/>
                <p:nvPr/>
              </p:nvPicPr>
              <p:blipFill>
                <a:blip r:embed="rId426"/>
                <a:stretch>
                  <a:fillRect/>
                </a:stretch>
              </p:blipFill>
              <p:spPr>
                <a:xfrm>
                  <a:off x="8213139" y="5929080"/>
                  <a:ext cx="2520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255" name="筆跡 254">
                  <a:extLst>
                    <a:ext uri="{FF2B5EF4-FFF2-40B4-BE49-F238E27FC236}">
                      <a16:creationId xmlns:a16="http://schemas.microsoft.com/office/drawing/2014/main" id="{D0D4583A-6C4D-4A7F-B166-F4D1896DAB87}"/>
                    </a:ext>
                  </a:extLst>
                </p14:cNvPr>
                <p14:cNvContentPartPr/>
                <p14:nvPr/>
              </p14:nvContentPartPr>
              <p14:xfrm>
                <a:off x="8239419" y="6166320"/>
                <a:ext cx="32040" cy="18360"/>
              </p14:xfrm>
            </p:contentPart>
          </mc:Choice>
          <mc:Fallback xmlns="">
            <p:pic>
              <p:nvPicPr>
                <p:cNvPr id="255" name="筆跡 254">
                  <a:extLst>
                    <a:ext uri="{FF2B5EF4-FFF2-40B4-BE49-F238E27FC236}">
                      <a16:creationId xmlns:a16="http://schemas.microsoft.com/office/drawing/2014/main" id="{D0D4583A-6C4D-4A7F-B166-F4D1896DAB87}"/>
                    </a:ext>
                  </a:extLst>
                </p:cNvPr>
                <p:cNvPicPr/>
                <p:nvPr/>
              </p:nvPicPr>
              <p:blipFill>
                <a:blip r:embed="rId428"/>
                <a:stretch>
                  <a:fillRect/>
                </a:stretch>
              </p:blipFill>
              <p:spPr>
                <a:xfrm>
                  <a:off x="8230779" y="6157320"/>
                  <a:ext cx="496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256" name="筆跡 255">
                  <a:extLst>
                    <a:ext uri="{FF2B5EF4-FFF2-40B4-BE49-F238E27FC236}">
                      <a16:creationId xmlns:a16="http://schemas.microsoft.com/office/drawing/2014/main" id="{4264E6E3-0D11-428B-A4A7-7794D9BAA5F5}"/>
                    </a:ext>
                  </a:extLst>
                </p14:cNvPr>
                <p14:cNvContentPartPr/>
                <p14:nvPr/>
              </p14:nvContentPartPr>
              <p14:xfrm>
                <a:off x="8430939" y="5818560"/>
                <a:ext cx="210960" cy="163080"/>
              </p14:xfrm>
            </p:contentPart>
          </mc:Choice>
          <mc:Fallback xmlns="">
            <p:pic>
              <p:nvPicPr>
                <p:cNvPr id="256" name="筆跡 255">
                  <a:extLst>
                    <a:ext uri="{FF2B5EF4-FFF2-40B4-BE49-F238E27FC236}">
                      <a16:creationId xmlns:a16="http://schemas.microsoft.com/office/drawing/2014/main" id="{4264E6E3-0D11-428B-A4A7-7794D9BAA5F5}"/>
                    </a:ext>
                  </a:extLst>
                </p:cNvPr>
                <p:cNvPicPr/>
                <p:nvPr/>
              </p:nvPicPr>
              <p:blipFill>
                <a:blip r:embed="rId430"/>
                <a:stretch>
                  <a:fillRect/>
                </a:stretch>
              </p:blipFill>
              <p:spPr>
                <a:xfrm>
                  <a:off x="8422299" y="5809920"/>
                  <a:ext cx="22860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257" name="筆跡 256">
                  <a:extLst>
                    <a:ext uri="{FF2B5EF4-FFF2-40B4-BE49-F238E27FC236}">
                      <a16:creationId xmlns:a16="http://schemas.microsoft.com/office/drawing/2014/main" id="{3AE37B7B-5367-4D30-A993-F35D20403E99}"/>
                    </a:ext>
                  </a:extLst>
                </p14:cNvPr>
                <p14:cNvContentPartPr/>
                <p14:nvPr/>
              </p14:nvContentPartPr>
              <p14:xfrm>
                <a:off x="8588259" y="5691480"/>
                <a:ext cx="136440" cy="18360"/>
              </p14:xfrm>
            </p:contentPart>
          </mc:Choice>
          <mc:Fallback xmlns="">
            <p:pic>
              <p:nvPicPr>
                <p:cNvPr id="257" name="筆跡 256">
                  <a:extLst>
                    <a:ext uri="{FF2B5EF4-FFF2-40B4-BE49-F238E27FC236}">
                      <a16:creationId xmlns:a16="http://schemas.microsoft.com/office/drawing/2014/main" id="{3AE37B7B-5367-4D30-A993-F35D20403E99}"/>
                    </a:ext>
                  </a:extLst>
                </p:cNvPr>
                <p:cNvPicPr/>
                <p:nvPr/>
              </p:nvPicPr>
              <p:blipFill>
                <a:blip r:embed="rId432"/>
                <a:stretch>
                  <a:fillRect/>
                </a:stretch>
              </p:blipFill>
              <p:spPr>
                <a:xfrm>
                  <a:off x="8579259" y="5682840"/>
                  <a:ext cx="1540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258" name="筆跡 257">
                  <a:extLst>
                    <a:ext uri="{FF2B5EF4-FFF2-40B4-BE49-F238E27FC236}">
                      <a16:creationId xmlns:a16="http://schemas.microsoft.com/office/drawing/2014/main" id="{FF9BA668-D236-4A82-B481-DA953B35C07E}"/>
                    </a:ext>
                  </a:extLst>
                </p14:cNvPr>
                <p14:cNvContentPartPr/>
                <p14:nvPr/>
              </p14:nvContentPartPr>
              <p14:xfrm>
                <a:off x="8763219" y="5645400"/>
                <a:ext cx="195120" cy="114480"/>
              </p14:xfrm>
            </p:contentPart>
          </mc:Choice>
          <mc:Fallback xmlns="">
            <p:pic>
              <p:nvPicPr>
                <p:cNvPr id="258" name="筆跡 257">
                  <a:extLst>
                    <a:ext uri="{FF2B5EF4-FFF2-40B4-BE49-F238E27FC236}">
                      <a16:creationId xmlns:a16="http://schemas.microsoft.com/office/drawing/2014/main" id="{FF9BA668-D236-4A82-B481-DA953B35C07E}"/>
                    </a:ext>
                  </a:extLst>
                </p:cNvPr>
                <p:cNvPicPr/>
                <p:nvPr/>
              </p:nvPicPr>
              <p:blipFill>
                <a:blip r:embed="rId434"/>
                <a:stretch>
                  <a:fillRect/>
                </a:stretch>
              </p:blipFill>
              <p:spPr>
                <a:xfrm>
                  <a:off x="8754579" y="5636760"/>
                  <a:ext cx="212760" cy="132120"/>
                </a:xfrm>
                <a:prstGeom prst="rect">
                  <a:avLst/>
                </a:prstGeom>
              </p:spPr>
            </p:pic>
          </mc:Fallback>
        </mc:AlternateContent>
      </p:grpSp>
      <p:grpSp>
        <p:nvGrpSpPr>
          <p:cNvPr id="274" name="群組 273">
            <a:extLst>
              <a:ext uri="{FF2B5EF4-FFF2-40B4-BE49-F238E27FC236}">
                <a16:creationId xmlns:a16="http://schemas.microsoft.com/office/drawing/2014/main" id="{70F286DD-602B-4803-A940-4802E8BD327F}"/>
              </a:ext>
            </a:extLst>
          </p:cNvPr>
          <p:cNvGrpSpPr/>
          <p:nvPr/>
        </p:nvGrpSpPr>
        <p:grpSpPr>
          <a:xfrm>
            <a:off x="7081456" y="3706656"/>
            <a:ext cx="373680" cy="696960"/>
            <a:chOff x="7751259" y="4796520"/>
            <a:chExt cx="373680" cy="696960"/>
          </a:xfrm>
        </p:grpSpPr>
        <mc:AlternateContent xmlns:mc="http://schemas.openxmlformats.org/markup-compatibility/2006" xmlns:p14="http://schemas.microsoft.com/office/powerpoint/2010/main">
          <mc:Choice Requires="p14">
            <p:contentPart p14:bwMode="auto" r:id="rId435">
              <p14:nvContentPartPr>
                <p14:cNvPr id="261" name="筆跡 260">
                  <a:extLst>
                    <a:ext uri="{FF2B5EF4-FFF2-40B4-BE49-F238E27FC236}">
                      <a16:creationId xmlns:a16="http://schemas.microsoft.com/office/drawing/2014/main" id="{3C9A8B24-CE9A-445C-959C-25EDD3A38A9F}"/>
                    </a:ext>
                  </a:extLst>
                </p14:cNvPr>
                <p14:cNvContentPartPr/>
                <p14:nvPr/>
              </p14:nvContentPartPr>
              <p14:xfrm>
                <a:off x="7898139" y="5156160"/>
                <a:ext cx="133200" cy="297720"/>
              </p14:xfrm>
            </p:contentPart>
          </mc:Choice>
          <mc:Fallback xmlns="">
            <p:pic>
              <p:nvPicPr>
                <p:cNvPr id="261" name="筆跡 260">
                  <a:extLst>
                    <a:ext uri="{FF2B5EF4-FFF2-40B4-BE49-F238E27FC236}">
                      <a16:creationId xmlns:a16="http://schemas.microsoft.com/office/drawing/2014/main" id="{3C9A8B24-CE9A-445C-959C-25EDD3A38A9F}"/>
                    </a:ext>
                  </a:extLst>
                </p:cNvPr>
                <p:cNvPicPr/>
                <p:nvPr/>
              </p:nvPicPr>
              <p:blipFill>
                <a:blip r:embed="rId436"/>
                <a:stretch>
                  <a:fillRect/>
                </a:stretch>
              </p:blipFill>
              <p:spPr>
                <a:xfrm>
                  <a:off x="7889139" y="5147520"/>
                  <a:ext cx="15084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262" name="筆跡 261">
                  <a:extLst>
                    <a:ext uri="{FF2B5EF4-FFF2-40B4-BE49-F238E27FC236}">
                      <a16:creationId xmlns:a16="http://schemas.microsoft.com/office/drawing/2014/main" id="{DBD89252-590C-4297-BADB-6870639892BD}"/>
                    </a:ext>
                  </a:extLst>
                </p14:cNvPr>
                <p14:cNvContentPartPr/>
                <p14:nvPr/>
              </p14:nvContentPartPr>
              <p14:xfrm>
                <a:off x="7954659" y="5367480"/>
                <a:ext cx="170280" cy="126000"/>
              </p14:xfrm>
            </p:contentPart>
          </mc:Choice>
          <mc:Fallback xmlns="">
            <p:pic>
              <p:nvPicPr>
                <p:cNvPr id="262" name="筆跡 261">
                  <a:extLst>
                    <a:ext uri="{FF2B5EF4-FFF2-40B4-BE49-F238E27FC236}">
                      <a16:creationId xmlns:a16="http://schemas.microsoft.com/office/drawing/2014/main" id="{DBD89252-590C-4297-BADB-6870639892BD}"/>
                    </a:ext>
                  </a:extLst>
                </p:cNvPr>
                <p:cNvPicPr/>
                <p:nvPr/>
              </p:nvPicPr>
              <p:blipFill>
                <a:blip r:embed="rId438"/>
                <a:stretch>
                  <a:fillRect/>
                </a:stretch>
              </p:blipFill>
              <p:spPr>
                <a:xfrm>
                  <a:off x="7946019" y="5358480"/>
                  <a:ext cx="1879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263" name="筆跡 262">
                  <a:extLst>
                    <a:ext uri="{FF2B5EF4-FFF2-40B4-BE49-F238E27FC236}">
                      <a16:creationId xmlns:a16="http://schemas.microsoft.com/office/drawing/2014/main" id="{C062F799-72AA-479D-9509-3F7FC4087528}"/>
                    </a:ext>
                  </a:extLst>
                </p14:cNvPr>
                <p14:cNvContentPartPr/>
                <p14:nvPr/>
              </p14:nvContentPartPr>
              <p14:xfrm>
                <a:off x="7802379" y="4849080"/>
                <a:ext cx="114480" cy="252000"/>
              </p14:xfrm>
            </p:contentPart>
          </mc:Choice>
          <mc:Fallback xmlns="">
            <p:pic>
              <p:nvPicPr>
                <p:cNvPr id="263" name="筆跡 262">
                  <a:extLst>
                    <a:ext uri="{FF2B5EF4-FFF2-40B4-BE49-F238E27FC236}">
                      <a16:creationId xmlns:a16="http://schemas.microsoft.com/office/drawing/2014/main" id="{C062F799-72AA-479D-9509-3F7FC4087528}"/>
                    </a:ext>
                  </a:extLst>
                </p:cNvPr>
                <p:cNvPicPr/>
                <p:nvPr/>
              </p:nvPicPr>
              <p:blipFill>
                <a:blip r:embed="rId440"/>
                <a:stretch>
                  <a:fillRect/>
                </a:stretch>
              </p:blipFill>
              <p:spPr>
                <a:xfrm>
                  <a:off x="7793739" y="4840440"/>
                  <a:ext cx="13212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264" name="筆跡 263">
                  <a:extLst>
                    <a:ext uri="{FF2B5EF4-FFF2-40B4-BE49-F238E27FC236}">
                      <a16:creationId xmlns:a16="http://schemas.microsoft.com/office/drawing/2014/main" id="{D5BB7568-AEF0-4EBC-A1DF-FF15AD6B3B53}"/>
                    </a:ext>
                  </a:extLst>
                </p14:cNvPr>
                <p14:cNvContentPartPr/>
                <p14:nvPr/>
              </p14:nvContentPartPr>
              <p14:xfrm>
                <a:off x="7751259" y="4972560"/>
                <a:ext cx="101160" cy="72720"/>
              </p14:xfrm>
            </p:contentPart>
          </mc:Choice>
          <mc:Fallback xmlns="">
            <p:pic>
              <p:nvPicPr>
                <p:cNvPr id="264" name="筆跡 263">
                  <a:extLst>
                    <a:ext uri="{FF2B5EF4-FFF2-40B4-BE49-F238E27FC236}">
                      <a16:creationId xmlns:a16="http://schemas.microsoft.com/office/drawing/2014/main" id="{D5BB7568-AEF0-4EBC-A1DF-FF15AD6B3B53}"/>
                    </a:ext>
                  </a:extLst>
                </p:cNvPr>
                <p:cNvPicPr/>
                <p:nvPr/>
              </p:nvPicPr>
              <p:blipFill>
                <a:blip r:embed="rId442"/>
                <a:stretch>
                  <a:fillRect/>
                </a:stretch>
              </p:blipFill>
              <p:spPr>
                <a:xfrm>
                  <a:off x="7742259" y="4963560"/>
                  <a:ext cx="11880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265" name="筆跡 264">
                  <a:extLst>
                    <a:ext uri="{FF2B5EF4-FFF2-40B4-BE49-F238E27FC236}">
                      <a16:creationId xmlns:a16="http://schemas.microsoft.com/office/drawing/2014/main" id="{63C28B35-9A39-4E5B-8F00-CED0754A5CA7}"/>
                    </a:ext>
                  </a:extLst>
                </p14:cNvPr>
                <p14:cNvContentPartPr/>
                <p14:nvPr/>
              </p14:nvContentPartPr>
              <p14:xfrm>
                <a:off x="7953579" y="4796520"/>
                <a:ext cx="116640" cy="250920"/>
              </p14:xfrm>
            </p:contentPart>
          </mc:Choice>
          <mc:Fallback xmlns="">
            <p:pic>
              <p:nvPicPr>
                <p:cNvPr id="265" name="筆跡 264">
                  <a:extLst>
                    <a:ext uri="{FF2B5EF4-FFF2-40B4-BE49-F238E27FC236}">
                      <a16:creationId xmlns:a16="http://schemas.microsoft.com/office/drawing/2014/main" id="{63C28B35-9A39-4E5B-8F00-CED0754A5CA7}"/>
                    </a:ext>
                  </a:extLst>
                </p:cNvPr>
                <p:cNvPicPr/>
                <p:nvPr/>
              </p:nvPicPr>
              <p:blipFill>
                <a:blip r:embed="rId444"/>
                <a:stretch>
                  <a:fillRect/>
                </a:stretch>
              </p:blipFill>
              <p:spPr>
                <a:xfrm>
                  <a:off x="7944579" y="4787880"/>
                  <a:ext cx="13428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266" name="筆跡 265">
                  <a:extLst>
                    <a:ext uri="{FF2B5EF4-FFF2-40B4-BE49-F238E27FC236}">
                      <a16:creationId xmlns:a16="http://schemas.microsoft.com/office/drawing/2014/main" id="{EE07F28A-55C1-4CFF-99D5-14D75D0568D5}"/>
                    </a:ext>
                  </a:extLst>
                </p14:cNvPr>
                <p14:cNvContentPartPr/>
                <p14:nvPr/>
              </p14:nvContentPartPr>
              <p14:xfrm>
                <a:off x="7908579" y="4887240"/>
                <a:ext cx="212760" cy="11160"/>
              </p14:xfrm>
            </p:contentPart>
          </mc:Choice>
          <mc:Fallback xmlns="">
            <p:pic>
              <p:nvPicPr>
                <p:cNvPr id="266" name="筆跡 265">
                  <a:extLst>
                    <a:ext uri="{FF2B5EF4-FFF2-40B4-BE49-F238E27FC236}">
                      <a16:creationId xmlns:a16="http://schemas.microsoft.com/office/drawing/2014/main" id="{EE07F28A-55C1-4CFF-99D5-14D75D0568D5}"/>
                    </a:ext>
                  </a:extLst>
                </p:cNvPr>
                <p:cNvPicPr/>
                <p:nvPr/>
              </p:nvPicPr>
              <p:blipFill>
                <a:blip r:embed="rId446"/>
                <a:stretch>
                  <a:fillRect/>
                </a:stretch>
              </p:blipFill>
              <p:spPr>
                <a:xfrm>
                  <a:off x="7899939" y="4878600"/>
                  <a:ext cx="230400" cy="28800"/>
                </a:xfrm>
                <a:prstGeom prst="rect">
                  <a:avLst/>
                </a:prstGeom>
              </p:spPr>
            </p:pic>
          </mc:Fallback>
        </mc:AlternateContent>
      </p:grpSp>
      <p:grpSp>
        <p:nvGrpSpPr>
          <p:cNvPr id="273" name="群組 272">
            <a:extLst>
              <a:ext uri="{FF2B5EF4-FFF2-40B4-BE49-F238E27FC236}">
                <a16:creationId xmlns:a16="http://schemas.microsoft.com/office/drawing/2014/main" id="{545905F3-38FF-4DDB-A2A0-5A964ED25F42}"/>
              </a:ext>
            </a:extLst>
          </p:cNvPr>
          <p:cNvGrpSpPr/>
          <p:nvPr/>
        </p:nvGrpSpPr>
        <p:grpSpPr>
          <a:xfrm>
            <a:off x="8021056" y="3842376"/>
            <a:ext cx="331200" cy="628560"/>
            <a:chOff x="8690859" y="4932240"/>
            <a:chExt cx="331200" cy="628560"/>
          </a:xfrm>
        </p:grpSpPr>
        <mc:AlternateContent xmlns:mc="http://schemas.openxmlformats.org/markup-compatibility/2006" xmlns:p14="http://schemas.microsoft.com/office/powerpoint/2010/main">
          <mc:Choice Requires="p14">
            <p:contentPart p14:bwMode="auto" r:id="rId447">
              <p14:nvContentPartPr>
                <p14:cNvPr id="267" name="筆跡 266">
                  <a:extLst>
                    <a:ext uri="{FF2B5EF4-FFF2-40B4-BE49-F238E27FC236}">
                      <a16:creationId xmlns:a16="http://schemas.microsoft.com/office/drawing/2014/main" id="{958799E4-DE81-4E99-905E-BB854D8EFCF2}"/>
                    </a:ext>
                  </a:extLst>
                </p14:cNvPr>
                <p14:cNvContentPartPr/>
                <p14:nvPr/>
              </p14:nvContentPartPr>
              <p14:xfrm>
                <a:off x="8733339" y="5191440"/>
                <a:ext cx="90720" cy="340920"/>
              </p14:xfrm>
            </p:contentPart>
          </mc:Choice>
          <mc:Fallback xmlns="">
            <p:pic>
              <p:nvPicPr>
                <p:cNvPr id="267" name="筆跡 266">
                  <a:extLst>
                    <a:ext uri="{FF2B5EF4-FFF2-40B4-BE49-F238E27FC236}">
                      <a16:creationId xmlns:a16="http://schemas.microsoft.com/office/drawing/2014/main" id="{958799E4-DE81-4E99-905E-BB854D8EFCF2}"/>
                    </a:ext>
                  </a:extLst>
                </p:cNvPr>
                <p:cNvPicPr/>
                <p:nvPr/>
              </p:nvPicPr>
              <p:blipFill>
                <a:blip r:embed="rId448"/>
                <a:stretch>
                  <a:fillRect/>
                </a:stretch>
              </p:blipFill>
              <p:spPr>
                <a:xfrm>
                  <a:off x="8724339" y="5182800"/>
                  <a:ext cx="10836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268" name="筆跡 267">
                  <a:extLst>
                    <a:ext uri="{FF2B5EF4-FFF2-40B4-BE49-F238E27FC236}">
                      <a16:creationId xmlns:a16="http://schemas.microsoft.com/office/drawing/2014/main" id="{0A3ABC8E-DCDE-47EF-95DC-18F54384352D}"/>
                    </a:ext>
                  </a:extLst>
                </p14:cNvPr>
                <p14:cNvContentPartPr/>
                <p14:nvPr/>
              </p14:nvContentPartPr>
              <p14:xfrm>
                <a:off x="8766819" y="5468640"/>
                <a:ext cx="134640" cy="92160"/>
              </p14:xfrm>
            </p:contentPart>
          </mc:Choice>
          <mc:Fallback xmlns="">
            <p:pic>
              <p:nvPicPr>
                <p:cNvPr id="268" name="筆跡 267">
                  <a:extLst>
                    <a:ext uri="{FF2B5EF4-FFF2-40B4-BE49-F238E27FC236}">
                      <a16:creationId xmlns:a16="http://schemas.microsoft.com/office/drawing/2014/main" id="{0A3ABC8E-DCDE-47EF-95DC-18F54384352D}"/>
                    </a:ext>
                  </a:extLst>
                </p:cNvPr>
                <p:cNvPicPr/>
                <p:nvPr/>
              </p:nvPicPr>
              <p:blipFill>
                <a:blip r:embed="rId450"/>
                <a:stretch>
                  <a:fillRect/>
                </a:stretch>
              </p:blipFill>
              <p:spPr>
                <a:xfrm>
                  <a:off x="8757819" y="5460000"/>
                  <a:ext cx="1522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269" name="筆跡 268">
                  <a:extLst>
                    <a:ext uri="{FF2B5EF4-FFF2-40B4-BE49-F238E27FC236}">
                      <a16:creationId xmlns:a16="http://schemas.microsoft.com/office/drawing/2014/main" id="{EB0ABA5E-2196-49FD-A262-C2604017CCE1}"/>
                    </a:ext>
                  </a:extLst>
                </p14:cNvPr>
                <p14:cNvContentPartPr/>
                <p14:nvPr/>
              </p14:nvContentPartPr>
              <p14:xfrm>
                <a:off x="8715339" y="4932240"/>
                <a:ext cx="81720" cy="236160"/>
              </p14:xfrm>
            </p:contentPart>
          </mc:Choice>
          <mc:Fallback xmlns="">
            <p:pic>
              <p:nvPicPr>
                <p:cNvPr id="269" name="筆跡 268">
                  <a:extLst>
                    <a:ext uri="{FF2B5EF4-FFF2-40B4-BE49-F238E27FC236}">
                      <a16:creationId xmlns:a16="http://schemas.microsoft.com/office/drawing/2014/main" id="{EB0ABA5E-2196-49FD-A262-C2604017CCE1}"/>
                    </a:ext>
                  </a:extLst>
                </p:cNvPr>
                <p:cNvPicPr/>
                <p:nvPr/>
              </p:nvPicPr>
              <p:blipFill>
                <a:blip r:embed="rId452"/>
                <a:stretch>
                  <a:fillRect/>
                </a:stretch>
              </p:blipFill>
              <p:spPr>
                <a:xfrm>
                  <a:off x="8706699" y="4923600"/>
                  <a:ext cx="9936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270" name="筆跡 269">
                  <a:extLst>
                    <a:ext uri="{FF2B5EF4-FFF2-40B4-BE49-F238E27FC236}">
                      <a16:creationId xmlns:a16="http://schemas.microsoft.com/office/drawing/2014/main" id="{140FC38D-2393-4742-A95D-224C49318353}"/>
                    </a:ext>
                  </a:extLst>
                </p14:cNvPr>
                <p14:cNvContentPartPr/>
                <p14:nvPr/>
              </p14:nvContentPartPr>
              <p14:xfrm>
                <a:off x="8690859" y="5061120"/>
                <a:ext cx="78120" cy="58320"/>
              </p14:xfrm>
            </p:contentPart>
          </mc:Choice>
          <mc:Fallback xmlns="">
            <p:pic>
              <p:nvPicPr>
                <p:cNvPr id="270" name="筆跡 269">
                  <a:extLst>
                    <a:ext uri="{FF2B5EF4-FFF2-40B4-BE49-F238E27FC236}">
                      <a16:creationId xmlns:a16="http://schemas.microsoft.com/office/drawing/2014/main" id="{140FC38D-2393-4742-A95D-224C49318353}"/>
                    </a:ext>
                  </a:extLst>
                </p:cNvPr>
                <p:cNvPicPr/>
                <p:nvPr/>
              </p:nvPicPr>
              <p:blipFill>
                <a:blip r:embed="rId454"/>
                <a:stretch>
                  <a:fillRect/>
                </a:stretch>
              </p:blipFill>
              <p:spPr>
                <a:xfrm>
                  <a:off x="8681859" y="5052480"/>
                  <a:ext cx="957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271" name="筆跡 270">
                  <a:extLst>
                    <a:ext uri="{FF2B5EF4-FFF2-40B4-BE49-F238E27FC236}">
                      <a16:creationId xmlns:a16="http://schemas.microsoft.com/office/drawing/2014/main" id="{5E5A3836-BF37-4644-82AC-0BF4027DA32A}"/>
                    </a:ext>
                  </a:extLst>
                </p14:cNvPr>
                <p14:cNvContentPartPr/>
                <p14:nvPr/>
              </p14:nvContentPartPr>
              <p14:xfrm>
                <a:off x="8875899" y="4966800"/>
                <a:ext cx="78840" cy="239400"/>
              </p14:xfrm>
            </p:contentPart>
          </mc:Choice>
          <mc:Fallback xmlns="">
            <p:pic>
              <p:nvPicPr>
                <p:cNvPr id="271" name="筆跡 270">
                  <a:extLst>
                    <a:ext uri="{FF2B5EF4-FFF2-40B4-BE49-F238E27FC236}">
                      <a16:creationId xmlns:a16="http://schemas.microsoft.com/office/drawing/2014/main" id="{5E5A3836-BF37-4644-82AC-0BF4027DA32A}"/>
                    </a:ext>
                  </a:extLst>
                </p:cNvPr>
                <p:cNvPicPr/>
                <p:nvPr/>
              </p:nvPicPr>
              <p:blipFill>
                <a:blip r:embed="rId456"/>
                <a:stretch>
                  <a:fillRect/>
                </a:stretch>
              </p:blipFill>
              <p:spPr>
                <a:xfrm>
                  <a:off x="8866899" y="4958160"/>
                  <a:ext cx="9648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272" name="筆跡 271">
                  <a:extLst>
                    <a:ext uri="{FF2B5EF4-FFF2-40B4-BE49-F238E27FC236}">
                      <a16:creationId xmlns:a16="http://schemas.microsoft.com/office/drawing/2014/main" id="{14F152F4-34AD-447F-8D74-12D6DBEF76A6}"/>
                    </a:ext>
                  </a:extLst>
                </p14:cNvPr>
                <p14:cNvContentPartPr/>
                <p14:nvPr/>
              </p14:nvContentPartPr>
              <p14:xfrm>
                <a:off x="8849979" y="5044920"/>
                <a:ext cx="172080" cy="3960"/>
              </p14:xfrm>
            </p:contentPart>
          </mc:Choice>
          <mc:Fallback xmlns="">
            <p:pic>
              <p:nvPicPr>
                <p:cNvPr id="272" name="筆跡 271">
                  <a:extLst>
                    <a:ext uri="{FF2B5EF4-FFF2-40B4-BE49-F238E27FC236}">
                      <a16:creationId xmlns:a16="http://schemas.microsoft.com/office/drawing/2014/main" id="{14F152F4-34AD-447F-8D74-12D6DBEF76A6}"/>
                    </a:ext>
                  </a:extLst>
                </p:cNvPr>
                <p:cNvPicPr/>
                <p:nvPr/>
              </p:nvPicPr>
              <p:blipFill>
                <a:blip r:embed="rId458"/>
                <a:stretch>
                  <a:fillRect/>
                </a:stretch>
              </p:blipFill>
              <p:spPr>
                <a:xfrm>
                  <a:off x="8840979" y="5035920"/>
                  <a:ext cx="189720" cy="21600"/>
                </a:xfrm>
                <a:prstGeom prst="rect">
                  <a:avLst/>
                </a:prstGeom>
              </p:spPr>
            </p:pic>
          </mc:Fallback>
        </mc:AlternateContent>
      </p:grpSp>
      <p:grpSp>
        <p:nvGrpSpPr>
          <p:cNvPr id="287" name="群組 286">
            <a:extLst>
              <a:ext uri="{FF2B5EF4-FFF2-40B4-BE49-F238E27FC236}">
                <a16:creationId xmlns:a16="http://schemas.microsoft.com/office/drawing/2014/main" id="{23D75CB3-569F-494C-90AF-3E1074348CA1}"/>
              </a:ext>
            </a:extLst>
          </p:cNvPr>
          <p:cNvGrpSpPr/>
          <p:nvPr/>
        </p:nvGrpSpPr>
        <p:grpSpPr>
          <a:xfrm>
            <a:off x="1414696" y="5397216"/>
            <a:ext cx="136440" cy="177840"/>
            <a:chOff x="2084499" y="6487080"/>
            <a:chExt cx="136440" cy="177840"/>
          </a:xfrm>
        </p:grpSpPr>
        <mc:AlternateContent xmlns:mc="http://schemas.openxmlformats.org/markup-compatibility/2006" xmlns:p14="http://schemas.microsoft.com/office/powerpoint/2010/main">
          <mc:Choice Requires="p14">
            <p:contentPart p14:bwMode="auto" r:id="rId459">
              <p14:nvContentPartPr>
                <p14:cNvPr id="275" name="筆跡 274">
                  <a:extLst>
                    <a:ext uri="{FF2B5EF4-FFF2-40B4-BE49-F238E27FC236}">
                      <a16:creationId xmlns:a16="http://schemas.microsoft.com/office/drawing/2014/main" id="{DA751738-9971-46D3-9D14-26B9B46A3BF8}"/>
                    </a:ext>
                  </a:extLst>
                </p14:cNvPr>
                <p14:cNvContentPartPr/>
                <p14:nvPr/>
              </p14:nvContentPartPr>
              <p14:xfrm>
                <a:off x="2084499" y="6487080"/>
                <a:ext cx="30240" cy="20160"/>
              </p14:xfrm>
            </p:contentPart>
          </mc:Choice>
          <mc:Fallback xmlns="">
            <p:pic>
              <p:nvPicPr>
                <p:cNvPr id="275" name="筆跡 274">
                  <a:extLst>
                    <a:ext uri="{FF2B5EF4-FFF2-40B4-BE49-F238E27FC236}">
                      <a16:creationId xmlns:a16="http://schemas.microsoft.com/office/drawing/2014/main" id="{DA751738-9971-46D3-9D14-26B9B46A3BF8}"/>
                    </a:ext>
                  </a:extLst>
                </p:cNvPr>
                <p:cNvPicPr/>
                <p:nvPr/>
              </p:nvPicPr>
              <p:blipFill>
                <a:blip r:embed="rId460"/>
                <a:stretch>
                  <a:fillRect/>
                </a:stretch>
              </p:blipFill>
              <p:spPr>
                <a:xfrm>
                  <a:off x="2075499" y="6478080"/>
                  <a:ext cx="478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276" name="筆跡 275">
                  <a:extLst>
                    <a:ext uri="{FF2B5EF4-FFF2-40B4-BE49-F238E27FC236}">
                      <a16:creationId xmlns:a16="http://schemas.microsoft.com/office/drawing/2014/main" id="{8607FCC9-F6E6-4409-AF04-39946E86195A}"/>
                    </a:ext>
                  </a:extLst>
                </p14:cNvPr>
                <p14:cNvContentPartPr/>
                <p14:nvPr/>
              </p14:nvContentPartPr>
              <p14:xfrm>
                <a:off x="2084499" y="6487080"/>
                <a:ext cx="71280" cy="148320"/>
              </p14:xfrm>
            </p:contentPart>
          </mc:Choice>
          <mc:Fallback xmlns="">
            <p:pic>
              <p:nvPicPr>
                <p:cNvPr id="276" name="筆跡 275">
                  <a:extLst>
                    <a:ext uri="{FF2B5EF4-FFF2-40B4-BE49-F238E27FC236}">
                      <a16:creationId xmlns:a16="http://schemas.microsoft.com/office/drawing/2014/main" id="{8607FCC9-F6E6-4409-AF04-39946E86195A}"/>
                    </a:ext>
                  </a:extLst>
                </p:cNvPr>
                <p:cNvPicPr/>
                <p:nvPr/>
              </p:nvPicPr>
              <p:blipFill>
                <a:blip r:embed="rId462"/>
                <a:stretch>
                  <a:fillRect/>
                </a:stretch>
              </p:blipFill>
              <p:spPr>
                <a:xfrm>
                  <a:off x="2075499" y="6478080"/>
                  <a:ext cx="889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277" name="筆跡 276">
                  <a:extLst>
                    <a:ext uri="{FF2B5EF4-FFF2-40B4-BE49-F238E27FC236}">
                      <a16:creationId xmlns:a16="http://schemas.microsoft.com/office/drawing/2014/main" id="{799FBC16-B415-45A7-A082-F0EB206915ED}"/>
                    </a:ext>
                  </a:extLst>
                </p14:cNvPr>
                <p14:cNvContentPartPr/>
                <p14:nvPr/>
              </p14:nvContentPartPr>
              <p14:xfrm>
                <a:off x="2187099" y="6512280"/>
                <a:ext cx="33840" cy="152640"/>
              </p14:xfrm>
            </p:contentPart>
          </mc:Choice>
          <mc:Fallback xmlns="">
            <p:pic>
              <p:nvPicPr>
                <p:cNvPr id="277" name="筆跡 276">
                  <a:extLst>
                    <a:ext uri="{FF2B5EF4-FFF2-40B4-BE49-F238E27FC236}">
                      <a16:creationId xmlns:a16="http://schemas.microsoft.com/office/drawing/2014/main" id="{799FBC16-B415-45A7-A082-F0EB206915ED}"/>
                    </a:ext>
                  </a:extLst>
                </p:cNvPr>
                <p:cNvPicPr/>
                <p:nvPr/>
              </p:nvPicPr>
              <p:blipFill>
                <a:blip r:embed="rId464"/>
                <a:stretch>
                  <a:fillRect/>
                </a:stretch>
              </p:blipFill>
              <p:spPr>
                <a:xfrm>
                  <a:off x="2178099" y="6503280"/>
                  <a:ext cx="51480" cy="170280"/>
                </a:xfrm>
                <a:prstGeom prst="rect">
                  <a:avLst/>
                </a:prstGeom>
              </p:spPr>
            </p:pic>
          </mc:Fallback>
        </mc:AlternateContent>
      </p:grpSp>
      <p:grpSp>
        <p:nvGrpSpPr>
          <p:cNvPr id="297" name="群組 296">
            <a:extLst>
              <a:ext uri="{FF2B5EF4-FFF2-40B4-BE49-F238E27FC236}">
                <a16:creationId xmlns:a16="http://schemas.microsoft.com/office/drawing/2014/main" id="{CEF5FF40-CA63-44EC-B228-21B0A6210C66}"/>
              </a:ext>
            </a:extLst>
          </p:cNvPr>
          <p:cNvGrpSpPr/>
          <p:nvPr/>
        </p:nvGrpSpPr>
        <p:grpSpPr>
          <a:xfrm>
            <a:off x="2171776" y="5174376"/>
            <a:ext cx="143640" cy="130680"/>
            <a:chOff x="2841579" y="6264240"/>
            <a:chExt cx="143640" cy="130680"/>
          </a:xfrm>
        </p:grpSpPr>
        <mc:AlternateContent xmlns:mc="http://schemas.openxmlformats.org/markup-compatibility/2006" xmlns:p14="http://schemas.microsoft.com/office/powerpoint/2010/main">
          <mc:Choice Requires="p14">
            <p:contentPart p14:bwMode="auto" r:id="rId465">
              <p14:nvContentPartPr>
                <p14:cNvPr id="288" name="筆跡 287">
                  <a:extLst>
                    <a:ext uri="{FF2B5EF4-FFF2-40B4-BE49-F238E27FC236}">
                      <a16:creationId xmlns:a16="http://schemas.microsoft.com/office/drawing/2014/main" id="{E920DBCE-F8F6-412E-9AE4-7D83CF63D30C}"/>
                    </a:ext>
                  </a:extLst>
                </p14:cNvPr>
                <p14:cNvContentPartPr/>
                <p14:nvPr/>
              </p14:nvContentPartPr>
              <p14:xfrm>
                <a:off x="2841579" y="6324000"/>
                <a:ext cx="16200" cy="70920"/>
              </p14:xfrm>
            </p:contentPart>
          </mc:Choice>
          <mc:Fallback xmlns="">
            <p:pic>
              <p:nvPicPr>
                <p:cNvPr id="288" name="筆跡 287">
                  <a:extLst>
                    <a:ext uri="{FF2B5EF4-FFF2-40B4-BE49-F238E27FC236}">
                      <a16:creationId xmlns:a16="http://schemas.microsoft.com/office/drawing/2014/main" id="{E920DBCE-F8F6-412E-9AE4-7D83CF63D30C}"/>
                    </a:ext>
                  </a:extLst>
                </p:cNvPr>
                <p:cNvPicPr/>
                <p:nvPr/>
              </p:nvPicPr>
              <p:blipFill>
                <a:blip r:embed="rId466"/>
                <a:stretch>
                  <a:fillRect/>
                </a:stretch>
              </p:blipFill>
              <p:spPr>
                <a:xfrm>
                  <a:off x="2832939" y="6315000"/>
                  <a:ext cx="338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289" name="筆跡 288">
                  <a:extLst>
                    <a:ext uri="{FF2B5EF4-FFF2-40B4-BE49-F238E27FC236}">
                      <a16:creationId xmlns:a16="http://schemas.microsoft.com/office/drawing/2014/main" id="{68613DBD-4900-4671-9045-C65CD0D4B5EA}"/>
                    </a:ext>
                  </a:extLst>
                </p14:cNvPr>
                <p14:cNvContentPartPr/>
                <p14:nvPr/>
              </p14:nvContentPartPr>
              <p14:xfrm>
                <a:off x="2891259" y="6303840"/>
                <a:ext cx="2520" cy="91080"/>
              </p14:xfrm>
            </p:contentPart>
          </mc:Choice>
          <mc:Fallback xmlns="">
            <p:pic>
              <p:nvPicPr>
                <p:cNvPr id="289" name="筆跡 288">
                  <a:extLst>
                    <a:ext uri="{FF2B5EF4-FFF2-40B4-BE49-F238E27FC236}">
                      <a16:creationId xmlns:a16="http://schemas.microsoft.com/office/drawing/2014/main" id="{68613DBD-4900-4671-9045-C65CD0D4B5EA}"/>
                    </a:ext>
                  </a:extLst>
                </p:cNvPr>
                <p:cNvPicPr/>
                <p:nvPr/>
              </p:nvPicPr>
              <p:blipFill>
                <a:blip r:embed="rId468"/>
                <a:stretch>
                  <a:fillRect/>
                </a:stretch>
              </p:blipFill>
              <p:spPr>
                <a:xfrm>
                  <a:off x="2882259" y="6295200"/>
                  <a:ext cx="2016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290" name="筆跡 289">
                  <a:extLst>
                    <a:ext uri="{FF2B5EF4-FFF2-40B4-BE49-F238E27FC236}">
                      <a16:creationId xmlns:a16="http://schemas.microsoft.com/office/drawing/2014/main" id="{2C1EA971-1C76-4E54-A44D-E2C727955A60}"/>
                    </a:ext>
                  </a:extLst>
                </p14:cNvPr>
                <p14:cNvContentPartPr/>
                <p14:nvPr/>
              </p14:nvContentPartPr>
              <p14:xfrm>
                <a:off x="2891259" y="6303840"/>
                <a:ext cx="360" cy="360"/>
              </p14:xfrm>
            </p:contentPart>
          </mc:Choice>
          <mc:Fallback xmlns="">
            <p:pic>
              <p:nvPicPr>
                <p:cNvPr id="290" name="筆跡 289">
                  <a:extLst>
                    <a:ext uri="{FF2B5EF4-FFF2-40B4-BE49-F238E27FC236}">
                      <a16:creationId xmlns:a16="http://schemas.microsoft.com/office/drawing/2014/main" id="{2C1EA971-1C76-4E54-A44D-E2C727955A60}"/>
                    </a:ext>
                  </a:extLst>
                </p:cNvPr>
                <p:cNvPicPr/>
                <p:nvPr/>
              </p:nvPicPr>
              <p:blipFill>
                <a:blip r:embed="rId470"/>
                <a:stretch>
                  <a:fillRect/>
                </a:stretch>
              </p:blipFill>
              <p:spPr>
                <a:xfrm>
                  <a:off x="2882259" y="6295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291" name="筆跡 290">
                  <a:extLst>
                    <a:ext uri="{FF2B5EF4-FFF2-40B4-BE49-F238E27FC236}">
                      <a16:creationId xmlns:a16="http://schemas.microsoft.com/office/drawing/2014/main" id="{196CE70A-DC1D-4E99-82E2-B1FE783F20F7}"/>
                    </a:ext>
                  </a:extLst>
                </p14:cNvPr>
                <p14:cNvContentPartPr/>
                <p14:nvPr/>
              </p14:nvContentPartPr>
              <p14:xfrm>
                <a:off x="2891259" y="6264240"/>
                <a:ext cx="93960" cy="107280"/>
              </p14:xfrm>
            </p:contentPart>
          </mc:Choice>
          <mc:Fallback xmlns="">
            <p:pic>
              <p:nvPicPr>
                <p:cNvPr id="291" name="筆跡 290">
                  <a:extLst>
                    <a:ext uri="{FF2B5EF4-FFF2-40B4-BE49-F238E27FC236}">
                      <a16:creationId xmlns:a16="http://schemas.microsoft.com/office/drawing/2014/main" id="{196CE70A-DC1D-4E99-82E2-B1FE783F20F7}"/>
                    </a:ext>
                  </a:extLst>
                </p:cNvPr>
                <p:cNvPicPr/>
                <p:nvPr/>
              </p:nvPicPr>
              <p:blipFill>
                <a:blip r:embed="rId472"/>
                <a:stretch>
                  <a:fillRect/>
                </a:stretch>
              </p:blipFill>
              <p:spPr>
                <a:xfrm>
                  <a:off x="2882259" y="6255240"/>
                  <a:ext cx="111600" cy="124920"/>
                </a:xfrm>
                <a:prstGeom prst="rect">
                  <a:avLst/>
                </a:prstGeom>
              </p:spPr>
            </p:pic>
          </mc:Fallback>
        </mc:AlternateContent>
      </p:grpSp>
      <p:grpSp>
        <p:nvGrpSpPr>
          <p:cNvPr id="296" name="群組 295">
            <a:extLst>
              <a:ext uri="{FF2B5EF4-FFF2-40B4-BE49-F238E27FC236}">
                <a16:creationId xmlns:a16="http://schemas.microsoft.com/office/drawing/2014/main" id="{9E3A7450-75B7-4B70-8C1D-6BAB77057FFE}"/>
              </a:ext>
            </a:extLst>
          </p:cNvPr>
          <p:cNvGrpSpPr/>
          <p:nvPr/>
        </p:nvGrpSpPr>
        <p:grpSpPr>
          <a:xfrm>
            <a:off x="1802056" y="5467776"/>
            <a:ext cx="1709640" cy="336960"/>
            <a:chOff x="2471859" y="6557640"/>
            <a:chExt cx="1709640" cy="336960"/>
          </a:xfrm>
        </p:grpSpPr>
        <mc:AlternateContent xmlns:mc="http://schemas.openxmlformats.org/markup-compatibility/2006" xmlns:p14="http://schemas.microsoft.com/office/powerpoint/2010/main">
          <mc:Choice Requires="p14">
            <p:contentPart p14:bwMode="auto" r:id="rId473">
              <p14:nvContentPartPr>
                <p14:cNvPr id="278" name="筆跡 277">
                  <a:extLst>
                    <a:ext uri="{FF2B5EF4-FFF2-40B4-BE49-F238E27FC236}">
                      <a16:creationId xmlns:a16="http://schemas.microsoft.com/office/drawing/2014/main" id="{C701CFB0-0CDB-407C-B192-D4DB5E816124}"/>
                    </a:ext>
                  </a:extLst>
                </p14:cNvPr>
                <p14:cNvContentPartPr/>
                <p14:nvPr/>
              </p14:nvContentPartPr>
              <p14:xfrm>
                <a:off x="2471859" y="6591840"/>
                <a:ext cx="5760" cy="230400"/>
              </p14:xfrm>
            </p:contentPart>
          </mc:Choice>
          <mc:Fallback xmlns="">
            <p:pic>
              <p:nvPicPr>
                <p:cNvPr id="278" name="筆跡 277">
                  <a:extLst>
                    <a:ext uri="{FF2B5EF4-FFF2-40B4-BE49-F238E27FC236}">
                      <a16:creationId xmlns:a16="http://schemas.microsoft.com/office/drawing/2014/main" id="{C701CFB0-0CDB-407C-B192-D4DB5E816124}"/>
                    </a:ext>
                  </a:extLst>
                </p:cNvPr>
                <p:cNvPicPr/>
                <p:nvPr/>
              </p:nvPicPr>
              <p:blipFill>
                <a:blip r:embed="rId474"/>
                <a:stretch>
                  <a:fillRect/>
                </a:stretch>
              </p:blipFill>
              <p:spPr>
                <a:xfrm>
                  <a:off x="2462859" y="6583200"/>
                  <a:ext cx="234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279" name="筆跡 278">
                  <a:extLst>
                    <a:ext uri="{FF2B5EF4-FFF2-40B4-BE49-F238E27FC236}">
                      <a16:creationId xmlns:a16="http://schemas.microsoft.com/office/drawing/2014/main" id="{7E3B1308-836B-407D-B722-FCC0BBB5B308}"/>
                    </a:ext>
                  </a:extLst>
                </p14:cNvPr>
                <p14:cNvContentPartPr/>
                <p14:nvPr/>
              </p14:nvContentPartPr>
              <p14:xfrm>
                <a:off x="2544219" y="6700560"/>
                <a:ext cx="175680" cy="8280"/>
              </p14:xfrm>
            </p:contentPart>
          </mc:Choice>
          <mc:Fallback xmlns="">
            <p:pic>
              <p:nvPicPr>
                <p:cNvPr id="279" name="筆跡 278">
                  <a:extLst>
                    <a:ext uri="{FF2B5EF4-FFF2-40B4-BE49-F238E27FC236}">
                      <a16:creationId xmlns:a16="http://schemas.microsoft.com/office/drawing/2014/main" id="{7E3B1308-836B-407D-B722-FCC0BBB5B308}"/>
                    </a:ext>
                  </a:extLst>
                </p:cNvPr>
                <p:cNvPicPr/>
                <p:nvPr/>
              </p:nvPicPr>
              <p:blipFill>
                <a:blip r:embed="rId476"/>
                <a:stretch>
                  <a:fillRect/>
                </a:stretch>
              </p:blipFill>
              <p:spPr>
                <a:xfrm>
                  <a:off x="2535579" y="6691920"/>
                  <a:ext cx="19332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280" name="筆跡 279">
                  <a:extLst>
                    <a:ext uri="{FF2B5EF4-FFF2-40B4-BE49-F238E27FC236}">
                      <a16:creationId xmlns:a16="http://schemas.microsoft.com/office/drawing/2014/main" id="{6C2DED07-3890-43E8-985B-4946C8E44E76}"/>
                    </a:ext>
                  </a:extLst>
                </p14:cNvPr>
                <p14:cNvContentPartPr/>
                <p14:nvPr/>
              </p14:nvContentPartPr>
              <p14:xfrm>
                <a:off x="2804499" y="6603000"/>
                <a:ext cx="44640" cy="212760"/>
              </p14:xfrm>
            </p:contentPart>
          </mc:Choice>
          <mc:Fallback xmlns="">
            <p:pic>
              <p:nvPicPr>
                <p:cNvPr id="280" name="筆跡 279">
                  <a:extLst>
                    <a:ext uri="{FF2B5EF4-FFF2-40B4-BE49-F238E27FC236}">
                      <a16:creationId xmlns:a16="http://schemas.microsoft.com/office/drawing/2014/main" id="{6C2DED07-3890-43E8-985B-4946C8E44E76}"/>
                    </a:ext>
                  </a:extLst>
                </p:cNvPr>
                <p:cNvPicPr/>
                <p:nvPr/>
              </p:nvPicPr>
              <p:blipFill>
                <a:blip r:embed="rId478"/>
                <a:stretch>
                  <a:fillRect/>
                </a:stretch>
              </p:blipFill>
              <p:spPr>
                <a:xfrm>
                  <a:off x="2795499" y="6594000"/>
                  <a:ext cx="6228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281" name="筆跡 280">
                  <a:extLst>
                    <a:ext uri="{FF2B5EF4-FFF2-40B4-BE49-F238E27FC236}">
                      <a16:creationId xmlns:a16="http://schemas.microsoft.com/office/drawing/2014/main" id="{A6D04C13-694C-427B-A6C9-D8E25DF1C130}"/>
                    </a:ext>
                  </a:extLst>
                </p14:cNvPr>
                <p14:cNvContentPartPr/>
                <p14:nvPr/>
              </p14:nvContentPartPr>
              <p14:xfrm>
                <a:off x="2818539" y="6588960"/>
                <a:ext cx="129600" cy="139320"/>
              </p14:xfrm>
            </p:contentPart>
          </mc:Choice>
          <mc:Fallback xmlns="">
            <p:pic>
              <p:nvPicPr>
                <p:cNvPr id="281" name="筆跡 280">
                  <a:extLst>
                    <a:ext uri="{FF2B5EF4-FFF2-40B4-BE49-F238E27FC236}">
                      <a16:creationId xmlns:a16="http://schemas.microsoft.com/office/drawing/2014/main" id="{A6D04C13-694C-427B-A6C9-D8E25DF1C130}"/>
                    </a:ext>
                  </a:extLst>
                </p:cNvPr>
                <p:cNvPicPr/>
                <p:nvPr/>
              </p:nvPicPr>
              <p:blipFill>
                <a:blip r:embed="rId480"/>
                <a:stretch>
                  <a:fillRect/>
                </a:stretch>
              </p:blipFill>
              <p:spPr>
                <a:xfrm>
                  <a:off x="2809899" y="6580320"/>
                  <a:ext cx="14724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282" name="筆跡 281">
                  <a:extLst>
                    <a:ext uri="{FF2B5EF4-FFF2-40B4-BE49-F238E27FC236}">
                      <a16:creationId xmlns:a16="http://schemas.microsoft.com/office/drawing/2014/main" id="{D1553189-778F-4F57-9A0F-6119D096A9A4}"/>
                    </a:ext>
                  </a:extLst>
                </p14:cNvPr>
                <p14:cNvContentPartPr/>
                <p14:nvPr/>
              </p14:nvContentPartPr>
              <p14:xfrm>
                <a:off x="3035979" y="6557640"/>
                <a:ext cx="94320" cy="261000"/>
              </p14:xfrm>
            </p:contentPart>
          </mc:Choice>
          <mc:Fallback xmlns="">
            <p:pic>
              <p:nvPicPr>
                <p:cNvPr id="282" name="筆跡 281">
                  <a:extLst>
                    <a:ext uri="{FF2B5EF4-FFF2-40B4-BE49-F238E27FC236}">
                      <a16:creationId xmlns:a16="http://schemas.microsoft.com/office/drawing/2014/main" id="{D1553189-778F-4F57-9A0F-6119D096A9A4}"/>
                    </a:ext>
                  </a:extLst>
                </p:cNvPr>
                <p:cNvPicPr/>
                <p:nvPr/>
              </p:nvPicPr>
              <p:blipFill>
                <a:blip r:embed="rId482"/>
                <a:stretch>
                  <a:fillRect/>
                </a:stretch>
              </p:blipFill>
              <p:spPr>
                <a:xfrm>
                  <a:off x="3027339" y="6548640"/>
                  <a:ext cx="11196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283" name="筆跡 282">
                  <a:extLst>
                    <a:ext uri="{FF2B5EF4-FFF2-40B4-BE49-F238E27FC236}">
                      <a16:creationId xmlns:a16="http://schemas.microsoft.com/office/drawing/2014/main" id="{202F591B-60F2-43BE-BB5B-1F5F03FCB0B0}"/>
                    </a:ext>
                  </a:extLst>
                </p14:cNvPr>
                <p14:cNvContentPartPr/>
                <p14:nvPr/>
              </p14:nvContentPartPr>
              <p14:xfrm>
                <a:off x="3167019" y="6608400"/>
                <a:ext cx="214200" cy="16560"/>
              </p14:xfrm>
            </p:contentPart>
          </mc:Choice>
          <mc:Fallback xmlns="">
            <p:pic>
              <p:nvPicPr>
                <p:cNvPr id="283" name="筆跡 282">
                  <a:extLst>
                    <a:ext uri="{FF2B5EF4-FFF2-40B4-BE49-F238E27FC236}">
                      <a16:creationId xmlns:a16="http://schemas.microsoft.com/office/drawing/2014/main" id="{202F591B-60F2-43BE-BB5B-1F5F03FCB0B0}"/>
                    </a:ext>
                  </a:extLst>
                </p:cNvPr>
                <p:cNvPicPr/>
                <p:nvPr/>
              </p:nvPicPr>
              <p:blipFill>
                <a:blip r:embed="rId484"/>
                <a:stretch>
                  <a:fillRect/>
                </a:stretch>
              </p:blipFill>
              <p:spPr>
                <a:xfrm>
                  <a:off x="3158379" y="6599400"/>
                  <a:ext cx="23184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284" name="筆跡 283">
                  <a:extLst>
                    <a:ext uri="{FF2B5EF4-FFF2-40B4-BE49-F238E27FC236}">
                      <a16:creationId xmlns:a16="http://schemas.microsoft.com/office/drawing/2014/main" id="{0D23705E-2D5C-48D5-96F3-F4313A086AC6}"/>
                    </a:ext>
                  </a:extLst>
                </p14:cNvPr>
                <p14:cNvContentPartPr/>
                <p14:nvPr/>
              </p14:nvContentPartPr>
              <p14:xfrm>
                <a:off x="3304899" y="6619200"/>
                <a:ext cx="25200" cy="185040"/>
              </p14:xfrm>
            </p:contentPart>
          </mc:Choice>
          <mc:Fallback xmlns="">
            <p:pic>
              <p:nvPicPr>
                <p:cNvPr id="284" name="筆跡 283">
                  <a:extLst>
                    <a:ext uri="{FF2B5EF4-FFF2-40B4-BE49-F238E27FC236}">
                      <a16:creationId xmlns:a16="http://schemas.microsoft.com/office/drawing/2014/main" id="{0D23705E-2D5C-48D5-96F3-F4313A086AC6}"/>
                    </a:ext>
                  </a:extLst>
                </p:cNvPr>
                <p:cNvPicPr/>
                <p:nvPr/>
              </p:nvPicPr>
              <p:blipFill>
                <a:blip r:embed="rId486"/>
                <a:stretch>
                  <a:fillRect/>
                </a:stretch>
              </p:blipFill>
              <p:spPr>
                <a:xfrm>
                  <a:off x="3296259" y="6610200"/>
                  <a:ext cx="4284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285" name="筆跡 284">
                  <a:extLst>
                    <a:ext uri="{FF2B5EF4-FFF2-40B4-BE49-F238E27FC236}">
                      <a16:creationId xmlns:a16="http://schemas.microsoft.com/office/drawing/2014/main" id="{8FA8DF47-3742-402B-A5CA-3874B26C0FE2}"/>
                    </a:ext>
                  </a:extLst>
                </p14:cNvPr>
                <p14:cNvContentPartPr/>
                <p14:nvPr/>
              </p14:nvContentPartPr>
              <p14:xfrm>
                <a:off x="3494619" y="6639000"/>
                <a:ext cx="141840" cy="69120"/>
              </p14:xfrm>
            </p:contentPart>
          </mc:Choice>
          <mc:Fallback xmlns="">
            <p:pic>
              <p:nvPicPr>
                <p:cNvPr id="285" name="筆跡 284">
                  <a:extLst>
                    <a:ext uri="{FF2B5EF4-FFF2-40B4-BE49-F238E27FC236}">
                      <a16:creationId xmlns:a16="http://schemas.microsoft.com/office/drawing/2014/main" id="{8FA8DF47-3742-402B-A5CA-3874B26C0FE2}"/>
                    </a:ext>
                  </a:extLst>
                </p:cNvPr>
                <p:cNvPicPr/>
                <p:nvPr/>
              </p:nvPicPr>
              <p:blipFill>
                <a:blip r:embed="rId488"/>
                <a:stretch>
                  <a:fillRect/>
                </a:stretch>
              </p:blipFill>
              <p:spPr>
                <a:xfrm>
                  <a:off x="3485619" y="6630360"/>
                  <a:ext cx="15948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292" name="筆跡 291">
                  <a:extLst>
                    <a:ext uri="{FF2B5EF4-FFF2-40B4-BE49-F238E27FC236}">
                      <a16:creationId xmlns:a16="http://schemas.microsoft.com/office/drawing/2014/main" id="{BB6FF9ED-DC34-4171-AF19-0C183B29EADD}"/>
                    </a:ext>
                  </a:extLst>
                </p14:cNvPr>
                <p14:cNvContentPartPr/>
                <p14:nvPr/>
              </p14:nvContentPartPr>
              <p14:xfrm>
                <a:off x="3469779" y="6771480"/>
                <a:ext cx="209160" cy="33120"/>
              </p14:xfrm>
            </p:contentPart>
          </mc:Choice>
          <mc:Fallback xmlns="">
            <p:pic>
              <p:nvPicPr>
                <p:cNvPr id="292" name="筆跡 291">
                  <a:extLst>
                    <a:ext uri="{FF2B5EF4-FFF2-40B4-BE49-F238E27FC236}">
                      <a16:creationId xmlns:a16="http://schemas.microsoft.com/office/drawing/2014/main" id="{BB6FF9ED-DC34-4171-AF19-0C183B29EADD}"/>
                    </a:ext>
                  </a:extLst>
                </p:cNvPr>
                <p:cNvPicPr/>
                <p:nvPr/>
              </p:nvPicPr>
              <p:blipFill>
                <a:blip r:embed="rId490"/>
                <a:stretch>
                  <a:fillRect/>
                </a:stretch>
              </p:blipFill>
              <p:spPr>
                <a:xfrm>
                  <a:off x="3460779" y="6762480"/>
                  <a:ext cx="2268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293" name="筆跡 292">
                  <a:extLst>
                    <a:ext uri="{FF2B5EF4-FFF2-40B4-BE49-F238E27FC236}">
                      <a16:creationId xmlns:a16="http://schemas.microsoft.com/office/drawing/2014/main" id="{ED132C8E-CAEF-4165-A720-ED0C89E7B570}"/>
                    </a:ext>
                  </a:extLst>
                </p14:cNvPr>
                <p14:cNvContentPartPr/>
                <p14:nvPr/>
              </p14:nvContentPartPr>
              <p14:xfrm>
                <a:off x="3758139" y="6613800"/>
                <a:ext cx="140040" cy="204480"/>
              </p14:xfrm>
            </p:contentPart>
          </mc:Choice>
          <mc:Fallback xmlns="">
            <p:pic>
              <p:nvPicPr>
                <p:cNvPr id="293" name="筆跡 292">
                  <a:extLst>
                    <a:ext uri="{FF2B5EF4-FFF2-40B4-BE49-F238E27FC236}">
                      <a16:creationId xmlns:a16="http://schemas.microsoft.com/office/drawing/2014/main" id="{ED132C8E-CAEF-4165-A720-ED0C89E7B570}"/>
                    </a:ext>
                  </a:extLst>
                </p:cNvPr>
                <p:cNvPicPr/>
                <p:nvPr/>
              </p:nvPicPr>
              <p:blipFill>
                <a:blip r:embed="rId492"/>
                <a:stretch>
                  <a:fillRect/>
                </a:stretch>
              </p:blipFill>
              <p:spPr>
                <a:xfrm>
                  <a:off x="3749139" y="6604800"/>
                  <a:ext cx="15768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294" name="筆跡 293">
                  <a:extLst>
                    <a:ext uri="{FF2B5EF4-FFF2-40B4-BE49-F238E27FC236}">
                      <a16:creationId xmlns:a16="http://schemas.microsoft.com/office/drawing/2014/main" id="{132E597F-32B9-417D-B556-18B29D043E85}"/>
                    </a:ext>
                  </a:extLst>
                </p14:cNvPr>
                <p14:cNvContentPartPr/>
                <p14:nvPr/>
              </p14:nvContentPartPr>
              <p14:xfrm>
                <a:off x="3717459" y="6658440"/>
                <a:ext cx="265680" cy="17280"/>
              </p14:xfrm>
            </p:contentPart>
          </mc:Choice>
          <mc:Fallback xmlns="">
            <p:pic>
              <p:nvPicPr>
                <p:cNvPr id="294" name="筆跡 293">
                  <a:extLst>
                    <a:ext uri="{FF2B5EF4-FFF2-40B4-BE49-F238E27FC236}">
                      <a16:creationId xmlns:a16="http://schemas.microsoft.com/office/drawing/2014/main" id="{132E597F-32B9-417D-B556-18B29D043E85}"/>
                    </a:ext>
                  </a:extLst>
                </p:cNvPr>
                <p:cNvPicPr/>
                <p:nvPr/>
              </p:nvPicPr>
              <p:blipFill>
                <a:blip r:embed="rId494"/>
                <a:stretch>
                  <a:fillRect/>
                </a:stretch>
              </p:blipFill>
              <p:spPr>
                <a:xfrm>
                  <a:off x="3708459" y="6649440"/>
                  <a:ext cx="2833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295" name="筆跡 294">
                  <a:extLst>
                    <a:ext uri="{FF2B5EF4-FFF2-40B4-BE49-F238E27FC236}">
                      <a16:creationId xmlns:a16="http://schemas.microsoft.com/office/drawing/2014/main" id="{9F216A7F-D58A-47AA-9F3E-D570E7E2CD73}"/>
                    </a:ext>
                  </a:extLst>
                </p14:cNvPr>
                <p14:cNvContentPartPr/>
                <p14:nvPr/>
              </p14:nvContentPartPr>
              <p14:xfrm>
                <a:off x="3979179" y="6588240"/>
                <a:ext cx="202320" cy="306360"/>
              </p14:xfrm>
            </p:contentPart>
          </mc:Choice>
          <mc:Fallback xmlns="">
            <p:pic>
              <p:nvPicPr>
                <p:cNvPr id="295" name="筆跡 294">
                  <a:extLst>
                    <a:ext uri="{FF2B5EF4-FFF2-40B4-BE49-F238E27FC236}">
                      <a16:creationId xmlns:a16="http://schemas.microsoft.com/office/drawing/2014/main" id="{9F216A7F-D58A-47AA-9F3E-D570E7E2CD73}"/>
                    </a:ext>
                  </a:extLst>
                </p:cNvPr>
                <p:cNvPicPr/>
                <p:nvPr/>
              </p:nvPicPr>
              <p:blipFill>
                <a:blip r:embed="rId496"/>
                <a:stretch>
                  <a:fillRect/>
                </a:stretch>
              </p:blipFill>
              <p:spPr>
                <a:xfrm>
                  <a:off x="3970539" y="6579600"/>
                  <a:ext cx="219960" cy="324000"/>
                </a:xfrm>
                <a:prstGeom prst="rect">
                  <a:avLst/>
                </a:prstGeom>
              </p:spPr>
            </p:pic>
          </mc:Fallback>
        </mc:AlternateContent>
      </p:grpSp>
      <p:grpSp>
        <p:nvGrpSpPr>
          <p:cNvPr id="325" name="群組 324">
            <a:extLst>
              <a:ext uri="{FF2B5EF4-FFF2-40B4-BE49-F238E27FC236}">
                <a16:creationId xmlns:a16="http://schemas.microsoft.com/office/drawing/2014/main" id="{E5528D7A-1644-4D12-9E2D-46CD7177B409}"/>
              </a:ext>
            </a:extLst>
          </p:cNvPr>
          <p:cNvGrpSpPr/>
          <p:nvPr/>
        </p:nvGrpSpPr>
        <p:grpSpPr>
          <a:xfrm>
            <a:off x="1502379" y="6157320"/>
            <a:ext cx="1872360" cy="404280"/>
            <a:chOff x="1502379" y="6157320"/>
            <a:chExt cx="1872360" cy="404280"/>
          </a:xfrm>
        </p:grpSpPr>
        <mc:AlternateContent xmlns:mc="http://schemas.openxmlformats.org/markup-compatibility/2006" xmlns:p14="http://schemas.microsoft.com/office/powerpoint/2010/main">
          <mc:Choice Requires="p14">
            <p:contentPart p14:bwMode="auto" r:id="rId497">
              <p14:nvContentPartPr>
                <p14:cNvPr id="298" name="筆跡 297">
                  <a:extLst>
                    <a:ext uri="{FF2B5EF4-FFF2-40B4-BE49-F238E27FC236}">
                      <a16:creationId xmlns:a16="http://schemas.microsoft.com/office/drawing/2014/main" id="{13D068A5-7D10-4C8E-9F71-E0750D602ABD}"/>
                    </a:ext>
                  </a:extLst>
                </p14:cNvPr>
                <p14:cNvContentPartPr/>
                <p14:nvPr/>
              </p14:nvContentPartPr>
              <p14:xfrm>
                <a:off x="1514619" y="6209880"/>
                <a:ext cx="10800" cy="12960"/>
              </p14:xfrm>
            </p:contentPart>
          </mc:Choice>
          <mc:Fallback xmlns="">
            <p:pic>
              <p:nvPicPr>
                <p:cNvPr id="298" name="筆跡 297">
                  <a:extLst>
                    <a:ext uri="{FF2B5EF4-FFF2-40B4-BE49-F238E27FC236}">
                      <a16:creationId xmlns:a16="http://schemas.microsoft.com/office/drawing/2014/main" id="{13D068A5-7D10-4C8E-9F71-E0750D602ABD}"/>
                    </a:ext>
                  </a:extLst>
                </p:cNvPr>
                <p:cNvPicPr/>
                <p:nvPr/>
              </p:nvPicPr>
              <p:blipFill>
                <a:blip r:embed="rId498"/>
                <a:stretch>
                  <a:fillRect/>
                </a:stretch>
              </p:blipFill>
              <p:spPr>
                <a:xfrm>
                  <a:off x="1505979" y="6200880"/>
                  <a:ext cx="284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299" name="筆跡 298">
                  <a:extLst>
                    <a:ext uri="{FF2B5EF4-FFF2-40B4-BE49-F238E27FC236}">
                      <a16:creationId xmlns:a16="http://schemas.microsoft.com/office/drawing/2014/main" id="{30B2E24C-548B-44B2-98FA-686346C50E0A}"/>
                    </a:ext>
                  </a:extLst>
                </p14:cNvPr>
                <p14:cNvContentPartPr/>
                <p14:nvPr/>
              </p14:nvContentPartPr>
              <p14:xfrm>
                <a:off x="1502379" y="6186120"/>
                <a:ext cx="18720" cy="375480"/>
              </p14:xfrm>
            </p:contentPart>
          </mc:Choice>
          <mc:Fallback xmlns="">
            <p:pic>
              <p:nvPicPr>
                <p:cNvPr id="299" name="筆跡 298">
                  <a:extLst>
                    <a:ext uri="{FF2B5EF4-FFF2-40B4-BE49-F238E27FC236}">
                      <a16:creationId xmlns:a16="http://schemas.microsoft.com/office/drawing/2014/main" id="{30B2E24C-548B-44B2-98FA-686346C50E0A}"/>
                    </a:ext>
                  </a:extLst>
                </p:cNvPr>
                <p:cNvPicPr/>
                <p:nvPr/>
              </p:nvPicPr>
              <p:blipFill>
                <a:blip r:embed="rId500"/>
                <a:stretch>
                  <a:fillRect/>
                </a:stretch>
              </p:blipFill>
              <p:spPr>
                <a:xfrm>
                  <a:off x="1493379" y="6177480"/>
                  <a:ext cx="36360" cy="39312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300" name="筆跡 299">
                  <a:extLst>
                    <a:ext uri="{FF2B5EF4-FFF2-40B4-BE49-F238E27FC236}">
                      <a16:creationId xmlns:a16="http://schemas.microsoft.com/office/drawing/2014/main" id="{51A59C23-4511-4905-9373-12B162378740}"/>
                    </a:ext>
                  </a:extLst>
                </p14:cNvPr>
                <p14:cNvContentPartPr/>
                <p14:nvPr/>
              </p14:nvContentPartPr>
              <p14:xfrm>
                <a:off x="1511019" y="6234360"/>
                <a:ext cx="198720" cy="169560"/>
              </p14:xfrm>
            </p:contentPart>
          </mc:Choice>
          <mc:Fallback xmlns="">
            <p:pic>
              <p:nvPicPr>
                <p:cNvPr id="300" name="筆跡 299">
                  <a:extLst>
                    <a:ext uri="{FF2B5EF4-FFF2-40B4-BE49-F238E27FC236}">
                      <a16:creationId xmlns:a16="http://schemas.microsoft.com/office/drawing/2014/main" id="{51A59C23-4511-4905-9373-12B162378740}"/>
                    </a:ext>
                  </a:extLst>
                </p:cNvPr>
                <p:cNvPicPr/>
                <p:nvPr/>
              </p:nvPicPr>
              <p:blipFill>
                <a:blip r:embed="rId502"/>
                <a:stretch>
                  <a:fillRect/>
                </a:stretch>
              </p:blipFill>
              <p:spPr>
                <a:xfrm>
                  <a:off x="1502379" y="6225360"/>
                  <a:ext cx="21636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301" name="筆跡 300">
                  <a:extLst>
                    <a:ext uri="{FF2B5EF4-FFF2-40B4-BE49-F238E27FC236}">
                      <a16:creationId xmlns:a16="http://schemas.microsoft.com/office/drawing/2014/main" id="{D00C5237-932C-4EC0-BCA6-49C610E2A03A}"/>
                    </a:ext>
                  </a:extLst>
                </p14:cNvPr>
                <p14:cNvContentPartPr/>
                <p14:nvPr/>
              </p14:nvContentPartPr>
              <p14:xfrm>
                <a:off x="1756899" y="6157320"/>
                <a:ext cx="101160" cy="353520"/>
              </p14:xfrm>
            </p:contentPart>
          </mc:Choice>
          <mc:Fallback xmlns="">
            <p:pic>
              <p:nvPicPr>
                <p:cNvPr id="301" name="筆跡 300">
                  <a:extLst>
                    <a:ext uri="{FF2B5EF4-FFF2-40B4-BE49-F238E27FC236}">
                      <a16:creationId xmlns:a16="http://schemas.microsoft.com/office/drawing/2014/main" id="{D00C5237-932C-4EC0-BCA6-49C610E2A03A}"/>
                    </a:ext>
                  </a:extLst>
                </p:cNvPr>
                <p:cNvPicPr/>
                <p:nvPr/>
              </p:nvPicPr>
              <p:blipFill>
                <a:blip r:embed="rId504"/>
                <a:stretch>
                  <a:fillRect/>
                </a:stretch>
              </p:blipFill>
              <p:spPr>
                <a:xfrm>
                  <a:off x="1748259" y="6148320"/>
                  <a:ext cx="11880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302" name="筆跡 301">
                  <a:extLst>
                    <a:ext uri="{FF2B5EF4-FFF2-40B4-BE49-F238E27FC236}">
                      <a16:creationId xmlns:a16="http://schemas.microsoft.com/office/drawing/2014/main" id="{9479E832-9F88-4F64-826A-AE19E8133982}"/>
                    </a:ext>
                  </a:extLst>
                </p14:cNvPr>
                <p14:cNvContentPartPr/>
                <p14:nvPr/>
              </p14:nvContentPartPr>
              <p14:xfrm>
                <a:off x="1907379" y="6244080"/>
                <a:ext cx="270000" cy="12600"/>
              </p14:xfrm>
            </p:contentPart>
          </mc:Choice>
          <mc:Fallback xmlns="">
            <p:pic>
              <p:nvPicPr>
                <p:cNvPr id="302" name="筆跡 301">
                  <a:extLst>
                    <a:ext uri="{FF2B5EF4-FFF2-40B4-BE49-F238E27FC236}">
                      <a16:creationId xmlns:a16="http://schemas.microsoft.com/office/drawing/2014/main" id="{9479E832-9F88-4F64-826A-AE19E8133982}"/>
                    </a:ext>
                  </a:extLst>
                </p:cNvPr>
                <p:cNvPicPr/>
                <p:nvPr/>
              </p:nvPicPr>
              <p:blipFill>
                <a:blip r:embed="rId506"/>
                <a:stretch>
                  <a:fillRect/>
                </a:stretch>
              </p:blipFill>
              <p:spPr>
                <a:xfrm>
                  <a:off x="1898739" y="6235440"/>
                  <a:ext cx="28764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303" name="筆跡 302">
                  <a:extLst>
                    <a:ext uri="{FF2B5EF4-FFF2-40B4-BE49-F238E27FC236}">
                      <a16:creationId xmlns:a16="http://schemas.microsoft.com/office/drawing/2014/main" id="{8F518621-A64A-4916-B916-7CDCEEDC93F2}"/>
                    </a:ext>
                  </a:extLst>
                </p14:cNvPr>
                <p14:cNvContentPartPr/>
                <p14:nvPr/>
              </p14:nvContentPartPr>
              <p14:xfrm>
                <a:off x="2054259" y="6296640"/>
                <a:ext cx="360" cy="205200"/>
              </p14:xfrm>
            </p:contentPart>
          </mc:Choice>
          <mc:Fallback xmlns="">
            <p:pic>
              <p:nvPicPr>
                <p:cNvPr id="303" name="筆跡 302">
                  <a:extLst>
                    <a:ext uri="{FF2B5EF4-FFF2-40B4-BE49-F238E27FC236}">
                      <a16:creationId xmlns:a16="http://schemas.microsoft.com/office/drawing/2014/main" id="{8F518621-A64A-4916-B916-7CDCEEDC93F2}"/>
                    </a:ext>
                  </a:extLst>
                </p:cNvPr>
                <p:cNvPicPr/>
                <p:nvPr/>
              </p:nvPicPr>
              <p:blipFill>
                <a:blip r:embed="rId508"/>
                <a:stretch>
                  <a:fillRect/>
                </a:stretch>
              </p:blipFill>
              <p:spPr>
                <a:xfrm>
                  <a:off x="2045619" y="6288000"/>
                  <a:ext cx="1800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304" name="筆跡 303">
                  <a:extLst>
                    <a:ext uri="{FF2B5EF4-FFF2-40B4-BE49-F238E27FC236}">
                      <a16:creationId xmlns:a16="http://schemas.microsoft.com/office/drawing/2014/main" id="{210A460A-93DD-4247-AD77-95CD0F061D49}"/>
                    </a:ext>
                  </a:extLst>
                </p14:cNvPr>
                <p14:cNvContentPartPr/>
                <p14:nvPr/>
              </p14:nvContentPartPr>
              <p14:xfrm>
                <a:off x="2278899" y="6245520"/>
                <a:ext cx="145440" cy="135000"/>
              </p14:xfrm>
            </p:contentPart>
          </mc:Choice>
          <mc:Fallback xmlns="">
            <p:pic>
              <p:nvPicPr>
                <p:cNvPr id="304" name="筆跡 303">
                  <a:extLst>
                    <a:ext uri="{FF2B5EF4-FFF2-40B4-BE49-F238E27FC236}">
                      <a16:creationId xmlns:a16="http://schemas.microsoft.com/office/drawing/2014/main" id="{210A460A-93DD-4247-AD77-95CD0F061D49}"/>
                    </a:ext>
                  </a:extLst>
                </p:cNvPr>
                <p:cNvPicPr/>
                <p:nvPr/>
              </p:nvPicPr>
              <p:blipFill>
                <a:blip r:embed="rId510"/>
                <a:stretch>
                  <a:fillRect/>
                </a:stretch>
              </p:blipFill>
              <p:spPr>
                <a:xfrm>
                  <a:off x="2270259" y="6236520"/>
                  <a:ext cx="16308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305" name="筆跡 304">
                  <a:extLst>
                    <a:ext uri="{FF2B5EF4-FFF2-40B4-BE49-F238E27FC236}">
                      <a16:creationId xmlns:a16="http://schemas.microsoft.com/office/drawing/2014/main" id="{B3E9B2E6-2E45-4649-B845-ED3FE3499ED6}"/>
                    </a:ext>
                  </a:extLst>
                </p14:cNvPr>
                <p14:cNvContentPartPr/>
                <p14:nvPr/>
              </p14:nvContentPartPr>
              <p14:xfrm>
                <a:off x="2257659" y="6417960"/>
                <a:ext cx="161280" cy="360"/>
              </p14:xfrm>
            </p:contentPart>
          </mc:Choice>
          <mc:Fallback xmlns="">
            <p:pic>
              <p:nvPicPr>
                <p:cNvPr id="305" name="筆跡 304">
                  <a:extLst>
                    <a:ext uri="{FF2B5EF4-FFF2-40B4-BE49-F238E27FC236}">
                      <a16:creationId xmlns:a16="http://schemas.microsoft.com/office/drawing/2014/main" id="{B3E9B2E6-2E45-4649-B845-ED3FE3499ED6}"/>
                    </a:ext>
                  </a:extLst>
                </p:cNvPr>
                <p:cNvPicPr/>
                <p:nvPr/>
              </p:nvPicPr>
              <p:blipFill>
                <a:blip r:embed="rId512"/>
                <a:stretch>
                  <a:fillRect/>
                </a:stretch>
              </p:blipFill>
              <p:spPr>
                <a:xfrm>
                  <a:off x="2249019" y="6409320"/>
                  <a:ext cx="178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306" name="筆跡 305">
                  <a:extLst>
                    <a:ext uri="{FF2B5EF4-FFF2-40B4-BE49-F238E27FC236}">
                      <a16:creationId xmlns:a16="http://schemas.microsoft.com/office/drawing/2014/main" id="{49581C53-4541-402B-B349-1320BDB147A2}"/>
                    </a:ext>
                  </a:extLst>
                </p14:cNvPr>
                <p14:cNvContentPartPr/>
                <p14:nvPr/>
              </p14:nvContentPartPr>
              <p14:xfrm>
                <a:off x="2507139" y="6202680"/>
                <a:ext cx="181080" cy="256680"/>
              </p14:xfrm>
            </p:contentPart>
          </mc:Choice>
          <mc:Fallback xmlns="">
            <p:pic>
              <p:nvPicPr>
                <p:cNvPr id="306" name="筆跡 305">
                  <a:extLst>
                    <a:ext uri="{FF2B5EF4-FFF2-40B4-BE49-F238E27FC236}">
                      <a16:creationId xmlns:a16="http://schemas.microsoft.com/office/drawing/2014/main" id="{49581C53-4541-402B-B349-1320BDB147A2}"/>
                    </a:ext>
                  </a:extLst>
                </p:cNvPr>
                <p:cNvPicPr/>
                <p:nvPr/>
              </p:nvPicPr>
              <p:blipFill>
                <a:blip r:embed="rId514"/>
                <a:stretch>
                  <a:fillRect/>
                </a:stretch>
              </p:blipFill>
              <p:spPr>
                <a:xfrm>
                  <a:off x="2498499" y="6193680"/>
                  <a:ext cx="19872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307" name="筆跡 306">
                  <a:extLst>
                    <a:ext uri="{FF2B5EF4-FFF2-40B4-BE49-F238E27FC236}">
                      <a16:creationId xmlns:a16="http://schemas.microsoft.com/office/drawing/2014/main" id="{1541E0AA-B872-4F7F-BAFF-5CABEAD4A466}"/>
                    </a:ext>
                  </a:extLst>
                </p14:cNvPr>
                <p14:cNvContentPartPr/>
                <p14:nvPr/>
              </p14:nvContentPartPr>
              <p14:xfrm>
                <a:off x="2527299" y="6304200"/>
                <a:ext cx="206640" cy="18360"/>
              </p14:xfrm>
            </p:contentPart>
          </mc:Choice>
          <mc:Fallback xmlns="">
            <p:pic>
              <p:nvPicPr>
                <p:cNvPr id="307" name="筆跡 306">
                  <a:extLst>
                    <a:ext uri="{FF2B5EF4-FFF2-40B4-BE49-F238E27FC236}">
                      <a16:creationId xmlns:a16="http://schemas.microsoft.com/office/drawing/2014/main" id="{1541E0AA-B872-4F7F-BAFF-5CABEAD4A466}"/>
                    </a:ext>
                  </a:extLst>
                </p:cNvPr>
                <p:cNvPicPr/>
                <p:nvPr/>
              </p:nvPicPr>
              <p:blipFill>
                <a:blip r:embed="rId516"/>
                <a:stretch>
                  <a:fillRect/>
                </a:stretch>
              </p:blipFill>
              <p:spPr>
                <a:xfrm>
                  <a:off x="2518299" y="6295560"/>
                  <a:ext cx="2242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308" name="筆跡 307">
                  <a:extLst>
                    <a:ext uri="{FF2B5EF4-FFF2-40B4-BE49-F238E27FC236}">
                      <a16:creationId xmlns:a16="http://schemas.microsoft.com/office/drawing/2014/main" id="{85E4FBC9-B67B-4AF1-9B31-D33DF3816511}"/>
                    </a:ext>
                  </a:extLst>
                </p14:cNvPr>
                <p14:cNvContentPartPr/>
                <p14:nvPr/>
              </p14:nvContentPartPr>
              <p14:xfrm>
                <a:off x="2898099" y="6169920"/>
                <a:ext cx="138240" cy="321120"/>
              </p14:xfrm>
            </p:contentPart>
          </mc:Choice>
          <mc:Fallback xmlns="">
            <p:pic>
              <p:nvPicPr>
                <p:cNvPr id="308" name="筆跡 307">
                  <a:extLst>
                    <a:ext uri="{FF2B5EF4-FFF2-40B4-BE49-F238E27FC236}">
                      <a16:creationId xmlns:a16="http://schemas.microsoft.com/office/drawing/2014/main" id="{85E4FBC9-B67B-4AF1-9B31-D33DF3816511}"/>
                    </a:ext>
                  </a:extLst>
                </p:cNvPr>
                <p:cNvPicPr/>
                <p:nvPr/>
              </p:nvPicPr>
              <p:blipFill>
                <a:blip r:embed="rId518"/>
                <a:stretch>
                  <a:fillRect/>
                </a:stretch>
              </p:blipFill>
              <p:spPr>
                <a:xfrm>
                  <a:off x="2889459" y="6160920"/>
                  <a:ext cx="15588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309" name="筆跡 308">
                  <a:extLst>
                    <a:ext uri="{FF2B5EF4-FFF2-40B4-BE49-F238E27FC236}">
                      <a16:creationId xmlns:a16="http://schemas.microsoft.com/office/drawing/2014/main" id="{F32B9914-DC13-49A7-B99C-9020D1785454}"/>
                    </a:ext>
                  </a:extLst>
                </p14:cNvPr>
                <p14:cNvContentPartPr/>
                <p14:nvPr/>
              </p14:nvContentPartPr>
              <p14:xfrm>
                <a:off x="3158379" y="6258480"/>
                <a:ext cx="166680" cy="7560"/>
              </p14:xfrm>
            </p:contentPart>
          </mc:Choice>
          <mc:Fallback xmlns="">
            <p:pic>
              <p:nvPicPr>
                <p:cNvPr id="309" name="筆跡 308">
                  <a:extLst>
                    <a:ext uri="{FF2B5EF4-FFF2-40B4-BE49-F238E27FC236}">
                      <a16:creationId xmlns:a16="http://schemas.microsoft.com/office/drawing/2014/main" id="{F32B9914-DC13-49A7-B99C-9020D1785454}"/>
                    </a:ext>
                  </a:extLst>
                </p:cNvPr>
                <p:cNvPicPr/>
                <p:nvPr/>
              </p:nvPicPr>
              <p:blipFill>
                <a:blip r:embed="rId520"/>
                <a:stretch>
                  <a:fillRect/>
                </a:stretch>
              </p:blipFill>
              <p:spPr>
                <a:xfrm>
                  <a:off x="3149379" y="6249840"/>
                  <a:ext cx="1843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310" name="筆跡 309">
                  <a:extLst>
                    <a:ext uri="{FF2B5EF4-FFF2-40B4-BE49-F238E27FC236}">
                      <a16:creationId xmlns:a16="http://schemas.microsoft.com/office/drawing/2014/main" id="{D44FDDE2-81A6-430C-871E-3C203135BAA0}"/>
                    </a:ext>
                  </a:extLst>
                </p14:cNvPr>
                <p14:cNvContentPartPr/>
                <p14:nvPr/>
              </p14:nvContentPartPr>
              <p14:xfrm>
                <a:off x="3202659" y="6367200"/>
                <a:ext cx="172080" cy="2160"/>
              </p14:xfrm>
            </p:contentPart>
          </mc:Choice>
          <mc:Fallback xmlns="">
            <p:pic>
              <p:nvPicPr>
                <p:cNvPr id="310" name="筆跡 309">
                  <a:extLst>
                    <a:ext uri="{FF2B5EF4-FFF2-40B4-BE49-F238E27FC236}">
                      <a16:creationId xmlns:a16="http://schemas.microsoft.com/office/drawing/2014/main" id="{D44FDDE2-81A6-430C-871E-3C203135BAA0}"/>
                    </a:ext>
                  </a:extLst>
                </p:cNvPr>
                <p:cNvPicPr/>
                <p:nvPr/>
              </p:nvPicPr>
              <p:blipFill>
                <a:blip r:embed="rId522"/>
                <a:stretch>
                  <a:fillRect/>
                </a:stretch>
              </p:blipFill>
              <p:spPr>
                <a:xfrm>
                  <a:off x="3193659" y="6358560"/>
                  <a:ext cx="189720" cy="19800"/>
                </a:xfrm>
                <a:prstGeom prst="rect">
                  <a:avLst/>
                </a:prstGeom>
              </p:spPr>
            </p:pic>
          </mc:Fallback>
        </mc:AlternateContent>
      </p:grpSp>
      <p:grpSp>
        <p:nvGrpSpPr>
          <p:cNvPr id="324" name="群組 323">
            <a:extLst>
              <a:ext uri="{FF2B5EF4-FFF2-40B4-BE49-F238E27FC236}">
                <a16:creationId xmlns:a16="http://schemas.microsoft.com/office/drawing/2014/main" id="{93EF9D91-F3D1-48A7-B693-98E765C91037}"/>
              </a:ext>
            </a:extLst>
          </p:cNvPr>
          <p:cNvGrpSpPr/>
          <p:nvPr/>
        </p:nvGrpSpPr>
        <p:grpSpPr>
          <a:xfrm>
            <a:off x="3595059" y="6013320"/>
            <a:ext cx="1117080" cy="441360"/>
            <a:chOff x="3595059" y="6013320"/>
            <a:chExt cx="1117080" cy="441360"/>
          </a:xfrm>
        </p:grpSpPr>
        <mc:AlternateContent xmlns:mc="http://schemas.openxmlformats.org/markup-compatibility/2006" xmlns:p14="http://schemas.microsoft.com/office/powerpoint/2010/main">
          <mc:Choice Requires="p14">
            <p:contentPart p14:bwMode="auto" r:id="rId523">
              <p14:nvContentPartPr>
                <p14:cNvPr id="311" name="筆跡 310">
                  <a:extLst>
                    <a:ext uri="{FF2B5EF4-FFF2-40B4-BE49-F238E27FC236}">
                      <a16:creationId xmlns:a16="http://schemas.microsoft.com/office/drawing/2014/main" id="{2E2A5254-CDE4-4965-BB94-D75B71F18F55}"/>
                    </a:ext>
                  </a:extLst>
                </p14:cNvPr>
                <p14:cNvContentPartPr/>
                <p14:nvPr/>
              </p14:nvContentPartPr>
              <p14:xfrm>
                <a:off x="3595059" y="6155520"/>
                <a:ext cx="18360" cy="270360"/>
              </p14:xfrm>
            </p:contentPart>
          </mc:Choice>
          <mc:Fallback xmlns="">
            <p:pic>
              <p:nvPicPr>
                <p:cNvPr id="311" name="筆跡 310">
                  <a:extLst>
                    <a:ext uri="{FF2B5EF4-FFF2-40B4-BE49-F238E27FC236}">
                      <a16:creationId xmlns:a16="http://schemas.microsoft.com/office/drawing/2014/main" id="{2E2A5254-CDE4-4965-BB94-D75B71F18F55}"/>
                    </a:ext>
                  </a:extLst>
                </p:cNvPr>
                <p:cNvPicPr/>
                <p:nvPr/>
              </p:nvPicPr>
              <p:blipFill>
                <a:blip r:embed="rId524"/>
                <a:stretch>
                  <a:fillRect/>
                </a:stretch>
              </p:blipFill>
              <p:spPr>
                <a:xfrm>
                  <a:off x="3586059" y="6146520"/>
                  <a:ext cx="360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312" name="筆跡 311">
                  <a:extLst>
                    <a:ext uri="{FF2B5EF4-FFF2-40B4-BE49-F238E27FC236}">
                      <a16:creationId xmlns:a16="http://schemas.microsoft.com/office/drawing/2014/main" id="{01648537-EA7D-4855-A95B-3E0B41987B77}"/>
                    </a:ext>
                  </a:extLst>
                </p14:cNvPr>
                <p14:cNvContentPartPr/>
                <p14:nvPr/>
              </p14:nvContentPartPr>
              <p14:xfrm>
                <a:off x="3698019" y="6291240"/>
                <a:ext cx="161280" cy="3960"/>
              </p14:xfrm>
            </p:contentPart>
          </mc:Choice>
          <mc:Fallback xmlns="">
            <p:pic>
              <p:nvPicPr>
                <p:cNvPr id="312" name="筆跡 311">
                  <a:extLst>
                    <a:ext uri="{FF2B5EF4-FFF2-40B4-BE49-F238E27FC236}">
                      <a16:creationId xmlns:a16="http://schemas.microsoft.com/office/drawing/2014/main" id="{01648537-EA7D-4855-A95B-3E0B41987B77}"/>
                    </a:ext>
                  </a:extLst>
                </p:cNvPr>
                <p:cNvPicPr/>
                <p:nvPr/>
              </p:nvPicPr>
              <p:blipFill>
                <a:blip r:embed="rId526"/>
                <a:stretch>
                  <a:fillRect/>
                </a:stretch>
              </p:blipFill>
              <p:spPr>
                <a:xfrm>
                  <a:off x="3689019" y="6282600"/>
                  <a:ext cx="17892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313" name="筆跡 312">
                  <a:extLst>
                    <a:ext uri="{FF2B5EF4-FFF2-40B4-BE49-F238E27FC236}">
                      <a16:creationId xmlns:a16="http://schemas.microsoft.com/office/drawing/2014/main" id="{84755478-9563-468D-AF4E-6186370CCCF5}"/>
                    </a:ext>
                  </a:extLst>
                </p14:cNvPr>
                <p14:cNvContentPartPr/>
                <p14:nvPr/>
              </p14:nvContentPartPr>
              <p14:xfrm>
                <a:off x="4014459" y="6224280"/>
                <a:ext cx="193320" cy="230400"/>
              </p14:xfrm>
            </p:contentPart>
          </mc:Choice>
          <mc:Fallback xmlns="">
            <p:pic>
              <p:nvPicPr>
                <p:cNvPr id="313" name="筆跡 312">
                  <a:extLst>
                    <a:ext uri="{FF2B5EF4-FFF2-40B4-BE49-F238E27FC236}">
                      <a16:creationId xmlns:a16="http://schemas.microsoft.com/office/drawing/2014/main" id="{84755478-9563-468D-AF4E-6186370CCCF5}"/>
                    </a:ext>
                  </a:extLst>
                </p:cNvPr>
                <p:cNvPicPr/>
                <p:nvPr/>
              </p:nvPicPr>
              <p:blipFill>
                <a:blip r:embed="rId528"/>
                <a:stretch>
                  <a:fillRect/>
                </a:stretch>
              </p:blipFill>
              <p:spPr>
                <a:xfrm>
                  <a:off x="4005819" y="6215280"/>
                  <a:ext cx="21096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314" name="筆跡 313">
                  <a:extLst>
                    <a:ext uri="{FF2B5EF4-FFF2-40B4-BE49-F238E27FC236}">
                      <a16:creationId xmlns:a16="http://schemas.microsoft.com/office/drawing/2014/main" id="{5DAB4D8A-D824-4323-B91B-C1EAC431D609}"/>
                    </a:ext>
                  </a:extLst>
                </p14:cNvPr>
                <p14:cNvContentPartPr/>
                <p14:nvPr/>
              </p14:nvContentPartPr>
              <p14:xfrm>
                <a:off x="4194099" y="6091800"/>
                <a:ext cx="156960" cy="22320"/>
              </p14:xfrm>
            </p:contentPart>
          </mc:Choice>
          <mc:Fallback xmlns="">
            <p:pic>
              <p:nvPicPr>
                <p:cNvPr id="314" name="筆跡 313">
                  <a:extLst>
                    <a:ext uri="{FF2B5EF4-FFF2-40B4-BE49-F238E27FC236}">
                      <a16:creationId xmlns:a16="http://schemas.microsoft.com/office/drawing/2014/main" id="{5DAB4D8A-D824-4323-B91B-C1EAC431D609}"/>
                    </a:ext>
                  </a:extLst>
                </p:cNvPr>
                <p:cNvPicPr/>
                <p:nvPr/>
              </p:nvPicPr>
              <p:blipFill>
                <a:blip r:embed="rId530"/>
                <a:stretch>
                  <a:fillRect/>
                </a:stretch>
              </p:blipFill>
              <p:spPr>
                <a:xfrm>
                  <a:off x="4185099" y="6083160"/>
                  <a:ext cx="1746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31">
              <p14:nvContentPartPr>
                <p14:cNvPr id="315" name="筆跡 314">
                  <a:extLst>
                    <a:ext uri="{FF2B5EF4-FFF2-40B4-BE49-F238E27FC236}">
                      <a16:creationId xmlns:a16="http://schemas.microsoft.com/office/drawing/2014/main" id="{C15A011A-9DF9-4F92-B55B-294C6ECC43FB}"/>
                    </a:ext>
                  </a:extLst>
                </p14:cNvPr>
                <p14:cNvContentPartPr/>
                <p14:nvPr/>
              </p14:nvContentPartPr>
              <p14:xfrm>
                <a:off x="4402179" y="6015840"/>
                <a:ext cx="89640" cy="128880"/>
              </p14:xfrm>
            </p:contentPart>
          </mc:Choice>
          <mc:Fallback xmlns="">
            <p:pic>
              <p:nvPicPr>
                <p:cNvPr id="315" name="筆跡 314">
                  <a:extLst>
                    <a:ext uri="{FF2B5EF4-FFF2-40B4-BE49-F238E27FC236}">
                      <a16:creationId xmlns:a16="http://schemas.microsoft.com/office/drawing/2014/main" id="{C15A011A-9DF9-4F92-B55B-294C6ECC43FB}"/>
                    </a:ext>
                  </a:extLst>
                </p:cNvPr>
                <p:cNvPicPr/>
                <p:nvPr/>
              </p:nvPicPr>
              <p:blipFill>
                <a:blip r:embed="rId532"/>
                <a:stretch>
                  <a:fillRect/>
                </a:stretch>
              </p:blipFill>
              <p:spPr>
                <a:xfrm>
                  <a:off x="4393179" y="6007200"/>
                  <a:ext cx="10728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316" name="筆跡 315">
                  <a:extLst>
                    <a:ext uri="{FF2B5EF4-FFF2-40B4-BE49-F238E27FC236}">
                      <a16:creationId xmlns:a16="http://schemas.microsoft.com/office/drawing/2014/main" id="{CE422A78-20E9-4A00-8C68-7ECDBB0FB552}"/>
                    </a:ext>
                  </a:extLst>
                </p14:cNvPr>
                <p14:cNvContentPartPr/>
                <p14:nvPr/>
              </p14:nvContentPartPr>
              <p14:xfrm>
                <a:off x="4402179" y="6015840"/>
                <a:ext cx="360" cy="360"/>
              </p14:xfrm>
            </p:contentPart>
          </mc:Choice>
          <mc:Fallback xmlns="">
            <p:pic>
              <p:nvPicPr>
                <p:cNvPr id="316" name="筆跡 315">
                  <a:extLst>
                    <a:ext uri="{FF2B5EF4-FFF2-40B4-BE49-F238E27FC236}">
                      <a16:creationId xmlns:a16="http://schemas.microsoft.com/office/drawing/2014/main" id="{CE422A78-20E9-4A00-8C68-7ECDBB0FB552}"/>
                    </a:ext>
                  </a:extLst>
                </p:cNvPr>
                <p:cNvPicPr/>
                <p:nvPr/>
              </p:nvPicPr>
              <p:blipFill>
                <a:blip r:embed="rId470"/>
                <a:stretch>
                  <a:fillRect/>
                </a:stretch>
              </p:blipFill>
              <p:spPr>
                <a:xfrm>
                  <a:off x="4393179" y="6007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317" name="筆跡 316">
                  <a:extLst>
                    <a:ext uri="{FF2B5EF4-FFF2-40B4-BE49-F238E27FC236}">
                      <a16:creationId xmlns:a16="http://schemas.microsoft.com/office/drawing/2014/main" id="{FCDD1A5C-CA08-4CB0-A4EC-155080855217}"/>
                    </a:ext>
                  </a:extLst>
                </p14:cNvPr>
                <p14:cNvContentPartPr/>
                <p14:nvPr/>
              </p14:nvContentPartPr>
              <p14:xfrm>
                <a:off x="4366539" y="6015840"/>
                <a:ext cx="104760" cy="119880"/>
              </p14:xfrm>
            </p:contentPart>
          </mc:Choice>
          <mc:Fallback xmlns="">
            <p:pic>
              <p:nvPicPr>
                <p:cNvPr id="317" name="筆跡 316">
                  <a:extLst>
                    <a:ext uri="{FF2B5EF4-FFF2-40B4-BE49-F238E27FC236}">
                      <a16:creationId xmlns:a16="http://schemas.microsoft.com/office/drawing/2014/main" id="{FCDD1A5C-CA08-4CB0-A4EC-155080855217}"/>
                    </a:ext>
                  </a:extLst>
                </p:cNvPr>
                <p:cNvPicPr/>
                <p:nvPr/>
              </p:nvPicPr>
              <p:blipFill>
                <a:blip r:embed="rId535"/>
                <a:stretch>
                  <a:fillRect/>
                </a:stretch>
              </p:blipFill>
              <p:spPr>
                <a:xfrm>
                  <a:off x="4357899" y="6007200"/>
                  <a:ext cx="12240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318" name="筆跡 317">
                  <a:extLst>
                    <a:ext uri="{FF2B5EF4-FFF2-40B4-BE49-F238E27FC236}">
                      <a16:creationId xmlns:a16="http://schemas.microsoft.com/office/drawing/2014/main" id="{905A22FE-625B-4A2D-8BF6-643C27392A15}"/>
                    </a:ext>
                  </a:extLst>
                </p14:cNvPr>
                <p14:cNvContentPartPr/>
                <p14:nvPr/>
              </p14:nvContentPartPr>
              <p14:xfrm>
                <a:off x="4545459" y="6013320"/>
                <a:ext cx="103320" cy="207720"/>
              </p14:xfrm>
            </p:contentPart>
          </mc:Choice>
          <mc:Fallback xmlns="">
            <p:pic>
              <p:nvPicPr>
                <p:cNvPr id="318" name="筆跡 317">
                  <a:extLst>
                    <a:ext uri="{FF2B5EF4-FFF2-40B4-BE49-F238E27FC236}">
                      <a16:creationId xmlns:a16="http://schemas.microsoft.com/office/drawing/2014/main" id="{905A22FE-625B-4A2D-8BF6-643C27392A15}"/>
                    </a:ext>
                  </a:extLst>
                </p:cNvPr>
                <p:cNvPicPr/>
                <p:nvPr/>
              </p:nvPicPr>
              <p:blipFill>
                <a:blip r:embed="rId537"/>
                <a:stretch>
                  <a:fillRect/>
                </a:stretch>
              </p:blipFill>
              <p:spPr>
                <a:xfrm>
                  <a:off x="4536459" y="6004320"/>
                  <a:ext cx="12096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319" name="筆跡 318">
                  <a:extLst>
                    <a:ext uri="{FF2B5EF4-FFF2-40B4-BE49-F238E27FC236}">
                      <a16:creationId xmlns:a16="http://schemas.microsoft.com/office/drawing/2014/main" id="{C8B48335-28E6-41EE-9D3C-8F14084D518E}"/>
                    </a:ext>
                  </a:extLst>
                </p14:cNvPr>
                <p14:cNvContentPartPr/>
                <p14:nvPr/>
              </p14:nvContentPartPr>
              <p14:xfrm>
                <a:off x="4504779" y="6046800"/>
                <a:ext cx="207360" cy="12960"/>
              </p14:xfrm>
            </p:contentPart>
          </mc:Choice>
          <mc:Fallback xmlns="">
            <p:pic>
              <p:nvPicPr>
                <p:cNvPr id="319" name="筆跡 318">
                  <a:extLst>
                    <a:ext uri="{FF2B5EF4-FFF2-40B4-BE49-F238E27FC236}">
                      <a16:creationId xmlns:a16="http://schemas.microsoft.com/office/drawing/2014/main" id="{C8B48335-28E6-41EE-9D3C-8F14084D518E}"/>
                    </a:ext>
                  </a:extLst>
                </p:cNvPr>
                <p:cNvPicPr/>
                <p:nvPr/>
              </p:nvPicPr>
              <p:blipFill>
                <a:blip r:embed="rId539"/>
                <a:stretch>
                  <a:fillRect/>
                </a:stretch>
              </p:blipFill>
              <p:spPr>
                <a:xfrm>
                  <a:off x="4495779" y="6037800"/>
                  <a:ext cx="225000" cy="30600"/>
                </a:xfrm>
                <a:prstGeom prst="rect">
                  <a:avLst/>
                </a:prstGeom>
              </p:spPr>
            </p:pic>
          </mc:Fallback>
        </mc:AlternateContent>
      </p:grpSp>
      <p:grpSp>
        <p:nvGrpSpPr>
          <p:cNvPr id="331" name="群組 330">
            <a:extLst>
              <a:ext uri="{FF2B5EF4-FFF2-40B4-BE49-F238E27FC236}">
                <a16:creationId xmlns:a16="http://schemas.microsoft.com/office/drawing/2014/main" id="{EEC761CD-A632-4B34-B531-2A15CE0BCC04}"/>
              </a:ext>
            </a:extLst>
          </p:cNvPr>
          <p:cNvGrpSpPr/>
          <p:nvPr/>
        </p:nvGrpSpPr>
        <p:grpSpPr>
          <a:xfrm>
            <a:off x="5187339" y="6105120"/>
            <a:ext cx="345600" cy="311760"/>
            <a:chOff x="5187339" y="6105120"/>
            <a:chExt cx="345600" cy="311760"/>
          </a:xfrm>
        </p:grpSpPr>
        <mc:AlternateContent xmlns:mc="http://schemas.openxmlformats.org/markup-compatibility/2006" xmlns:p14="http://schemas.microsoft.com/office/powerpoint/2010/main">
          <mc:Choice Requires="p14">
            <p:contentPart p14:bwMode="auto" r:id="rId540">
              <p14:nvContentPartPr>
                <p14:cNvPr id="320" name="筆跡 319">
                  <a:extLst>
                    <a:ext uri="{FF2B5EF4-FFF2-40B4-BE49-F238E27FC236}">
                      <a16:creationId xmlns:a16="http://schemas.microsoft.com/office/drawing/2014/main" id="{969359BE-63A1-4230-B21C-523A54239111}"/>
                    </a:ext>
                  </a:extLst>
                </p14:cNvPr>
                <p14:cNvContentPartPr/>
                <p14:nvPr/>
              </p14:nvContentPartPr>
              <p14:xfrm>
                <a:off x="5187339" y="6196200"/>
                <a:ext cx="235800" cy="59040"/>
              </p14:xfrm>
            </p:contentPart>
          </mc:Choice>
          <mc:Fallback xmlns="">
            <p:pic>
              <p:nvPicPr>
                <p:cNvPr id="320" name="筆跡 319">
                  <a:extLst>
                    <a:ext uri="{FF2B5EF4-FFF2-40B4-BE49-F238E27FC236}">
                      <a16:creationId xmlns:a16="http://schemas.microsoft.com/office/drawing/2014/main" id="{969359BE-63A1-4230-B21C-523A54239111}"/>
                    </a:ext>
                  </a:extLst>
                </p:cNvPr>
                <p:cNvPicPr/>
                <p:nvPr/>
              </p:nvPicPr>
              <p:blipFill>
                <a:blip r:embed="rId541"/>
                <a:stretch>
                  <a:fillRect/>
                </a:stretch>
              </p:blipFill>
              <p:spPr>
                <a:xfrm>
                  <a:off x="5178699" y="6187560"/>
                  <a:ext cx="25344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321" name="筆跡 320">
                  <a:extLst>
                    <a:ext uri="{FF2B5EF4-FFF2-40B4-BE49-F238E27FC236}">
                      <a16:creationId xmlns:a16="http://schemas.microsoft.com/office/drawing/2014/main" id="{32A3A974-F9E3-4D40-87E6-2164BEC7ABFF}"/>
                    </a:ext>
                  </a:extLst>
                </p14:cNvPr>
                <p14:cNvContentPartPr/>
                <p14:nvPr/>
              </p14:nvContentPartPr>
              <p14:xfrm>
                <a:off x="5201739" y="6249480"/>
                <a:ext cx="232200" cy="19440"/>
              </p14:xfrm>
            </p:contentPart>
          </mc:Choice>
          <mc:Fallback xmlns="">
            <p:pic>
              <p:nvPicPr>
                <p:cNvPr id="321" name="筆跡 320">
                  <a:extLst>
                    <a:ext uri="{FF2B5EF4-FFF2-40B4-BE49-F238E27FC236}">
                      <a16:creationId xmlns:a16="http://schemas.microsoft.com/office/drawing/2014/main" id="{32A3A974-F9E3-4D40-87E6-2164BEC7ABFF}"/>
                    </a:ext>
                  </a:extLst>
                </p:cNvPr>
                <p:cNvPicPr/>
                <p:nvPr/>
              </p:nvPicPr>
              <p:blipFill>
                <a:blip r:embed="rId543"/>
                <a:stretch>
                  <a:fillRect/>
                </a:stretch>
              </p:blipFill>
              <p:spPr>
                <a:xfrm>
                  <a:off x="5193099" y="6240840"/>
                  <a:ext cx="2498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326" name="筆跡 325">
                  <a:extLst>
                    <a:ext uri="{FF2B5EF4-FFF2-40B4-BE49-F238E27FC236}">
                      <a16:creationId xmlns:a16="http://schemas.microsoft.com/office/drawing/2014/main" id="{1560825D-4D24-4A12-93B4-4CD42505AE1B}"/>
                    </a:ext>
                  </a:extLst>
                </p14:cNvPr>
                <p14:cNvContentPartPr/>
                <p14:nvPr/>
              </p14:nvContentPartPr>
              <p14:xfrm>
                <a:off x="5295699" y="6105120"/>
                <a:ext cx="237240" cy="311760"/>
              </p14:xfrm>
            </p:contentPart>
          </mc:Choice>
          <mc:Fallback xmlns="">
            <p:pic>
              <p:nvPicPr>
                <p:cNvPr id="326" name="筆跡 325">
                  <a:extLst>
                    <a:ext uri="{FF2B5EF4-FFF2-40B4-BE49-F238E27FC236}">
                      <a16:creationId xmlns:a16="http://schemas.microsoft.com/office/drawing/2014/main" id="{1560825D-4D24-4A12-93B4-4CD42505AE1B}"/>
                    </a:ext>
                  </a:extLst>
                </p:cNvPr>
                <p:cNvPicPr/>
                <p:nvPr/>
              </p:nvPicPr>
              <p:blipFill>
                <a:blip r:embed="rId545"/>
                <a:stretch>
                  <a:fillRect/>
                </a:stretch>
              </p:blipFill>
              <p:spPr>
                <a:xfrm>
                  <a:off x="5286699" y="6096120"/>
                  <a:ext cx="254880" cy="329400"/>
                </a:xfrm>
                <a:prstGeom prst="rect">
                  <a:avLst/>
                </a:prstGeom>
              </p:spPr>
            </p:pic>
          </mc:Fallback>
        </mc:AlternateContent>
      </p:grpSp>
      <p:grpSp>
        <p:nvGrpSpPr>
          <p:cNvPr id="338" name="群組 337">
            <a:extLst>
              <a:ext uri="{FF2B5EF4-FFF2-40B4-BE49-F238E27FC236}">
                <a16:creationId xmlns:a16="http://schemas.microsoft.com/office/drawing/2014/main" id="{F86D3BA5-0068-4A3C-9E81-83076DD219CC}"/>
              </a:ext>
            </a:extLst>
          </p:cNvPr>
          <p:cNvGrpSpPr/>
          <p:nvPr/>
        </p:nvGrpSpPr>
        <p:grpSpPr>
          <a:xfrm>
            <a:off x="5971419" y="5943120"/>
            <a:ext cx="1155600" cy="585720"/>
            <a:chOff x="5971419" y="5943120"/>
            <a:chExt cx="1155600" cy="585720"/>
          </a:xfrm>
        </p:grpSpPr>
        <mc:AlternateContent xmlns:mc="http://schemas.openxmlformats.org/markup-compatibility/2006" xmlns:p14="http://schemas.microsoft.com/office/powerpoint/2010/main">
          <mc:Choice Requires="p14">
            <p:contentPart p14:bwMode="auto" r:id="rId546">
              <p14:nvContentPartPr>
                <p14:cNvPr id="327" name="筆跡 326">
                  <a:extLst>
                    <a:ext uri="{FF2B5EF4-FFF2-40B4-BE49-F238E27FC236}">
                      <a16:creationId xmlns:a16="http://schemas.microsoft.com/office/drawing/2014/main" id="{180E546A-1412-4282-939E-439FC74686A5}"/>
                    </a:ext>
                  </a:extLst>
                </p14:cNvPr>
                <p14:cNvContentPartPr/>
                <p14:nvPr/>
              </p14:nvContentPartPr>
              <p14:xfrm>
                <a:off x="6004899" y="5943120"/>
                <a:ext cx="217800" cy="464400"/>
              </p14:xfrm>
            </p:contentPart>
          </mc:Choice>
          <mc:Fallback xmlns="">
            <p:pic>
              <p:nvPicPr>
                <p:cNvPr id="327" name="筆跡 326">
                  <a:extLst>
                    <a:ext uri="{FF2B5EF4-FFF2-40B4-BE49-F238E27FC236}">
                      <a16:creationId xmlns:a16="http://schemas.microsoft.com/office/drawing/2014/main" id="{180E546A-1412-4282-939E-439FC74686A5}"/>
                    </a:ext>
                  </a:extLst>
                </p:cNvPr>
                <p:cNvPicPr/>
                <p:nvPr/>
              </p:nvPicPr>
              <p:blipFill>
                <a:blip r:embed="rId547"/>
                <a:stretch>
                  <a:fillRect/>
                </a:stretch>
              </p:blipFill>
              <p:spPr>
                <a:xfrm>
                  <a:off x="5996259" y="5934480"/>
                  <a:ext cx="23544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328" name="筆跡 327">
                  <a:extLst>
                    <a:ext uri="{FF2B5EF4-FFF2-40B4-BE49-F238E27FC236}">
                      <a16:creationId xmlns:a16="http://schemas.microsoft.com/office/drawing/2014/main" id="{CF20D0B3-CE8D-4822-A564-F03A87870901}"/>
                    </a:ext>
                  </a:extLst>
                </p14:cNvPr>
                <p14:cNvContentPartPr/>
                <p14:nvPr/>
              </p14:nvContentPartPr>
              <p14:xfrm>
                <a:off x="5971419" y="6178920"/>
                <a:ext cx="295920" cy="18360"/>
              </p14:xfrm>
            </p:contentPart>
          </mc:Choice>
          <mc:Fallback xmlns="">
            <p:pic>
              <p:nvPicPr>
                <p:cNvPr id="328" name="筆跡 327">
                  <a:extLst>
                    <a:ext uri="{FF2B5EF4-FFF2-40B4-BE49-F238E27FC236}">
                      <a16:creationId xmlns:a16="http://schemas.microsoft.com/office/drawing/2014/main" id="{CF20D0B3-CE8D-4822-A564-F03A87870901}"/>
                    </a:ext>
                  </a:extLst>
                </p:cNvPr>
                <p:cNvPicPr/>
                <p:nvPr/>
              </p:nvPicPr>
              <p:blipFill>
                <a:blip r:embed="rId549"/>
                <a:stretch>
                  <a:fillRect/>
                </a:stretch>
              </p:blipFill>
              <p:spPr>
                <a:xfrm>
                  <a:off x="5962419" y="6170280"/>
                  <a:ext cx="3135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329" name="筆跡 328">
                  <a:extLst>
                    <a:ext uri="{FF2B5EF4-FFF2-40B4-BE49-F238E27FC236}">
                      <a16:creationId xmlns:a16="http://schemas.microsoft.com/office/drawing/2014/main" id="{5A891C00-F30C-4FE6-8FD9-AA7415AAB16F}"/>
                    </a:ext>
                  </a:extLst>
                </p14:cNvPr>
                <p14:cNvContentPartPr/>
                <p14:nvPr/>
              </p14:nvContentPartPr>
              <p14:xfrm>
                <a:off x="6140619" y="6334800"/>
                <a:ext cx="117720" cy="194040"/>
              </p14:xfrm>
            </p:contentPart>
          </mc:Choice>
          <mc:Fallback xmlns="">
            <p:pic>
              <p:nvPicPr>
                <p:cNvPr id="329" name="筆跡 328">
                  <a:extLst>
                    <a:ext uri="{FF2B5EF4-FFF2-40B4-BE49-F238E27FC236}">
                      <a16:creationId xmlns:a16="http://schemas.microsoft.com/office/drawing/2014/main" id="{5A891C00-F30C-4FE6-8FD9-AA7415AAB16F}"/>
                    </a:ext>
                  </a:extLst>
                </p:cNvPr>
                <p:cNvPicPr/>
                <p:nvPr/>
              </p:nvPicPr>
              <p:blipFill>
                <a:blip r:embed="rId551"/>
                <a:stretch>
                  <a:fillRect/>
                </a:stretch>
              </p:blipFill>
              <p:spPr>
                <a:xfrm>
                  <a:off x="6131979" y="6325800"/>
                  <a:ext cx="13536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332" name="筆跡 331">
                  <a:extLst>
                    <a:ext uri="{FF2B5EF4-FFF2-40B4-BE49-F238E27FC236}">
                      <a16:creationId xmlns:a16="http://schemas.microsoft.com/office/drawing/2014/main" id="{6D9FBF74-6E85-457C-BF5F-F84BE8592642}"/>
                    </a:ext>
                  </a:extLst>
                </p14:cNvPr>
                <p14:cNvContentPartPr/>
                <p14:nvPr/>
              </p14:nvContentPartPr>
              <p14:xfrm>
                <a:off x="6409179" y="6167760"/>
                <a:ext cx="103680" cy="207360"/>
              </p14:xfrm>
            </p:contentPart>
          </mc:Choice>
          <mc:Fallback xmlns="">
            <p:pic>
              <p:nvPicPr>
                <p:cNvPr id="332" name="筆跡 331">
                  <a:extLst>
                    <a:ext uri="{FF2B5EF4-FFF2-40B4-BE49-F238E27FC236}">
                      <a16:creationId xmlns:a16="http://schemas.microsoft.com/office/drawing/2014/main" id="{6D9FBF74-6E85-457C-BF5F-F84BE8592642}"/>
                    </a:ext>
                  </a:extLst>
                </p:cNvPr>
                <p:cNvPicPr/>
                <p:nvPr/>
              </p:nvPicPr>
              <p:blipFill>
                <a:blip r:embed="rId553"/>
                <a:stretch>
                  <a:fillRect/>
                </a:stretch>
              </p:blipFill>
              <p:spPr>
                <a:xfrm>
                  <a:off x="6400539" y="6158760"/>
                  <a:ext cx="1213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333" name="筆跡 332">
                  <a:extLst>
                    <a:ext uri="{FF2B5EF4-FFF2-40B4-BE49-F238E27FC236}">
                      <a16:creationId xmlns:a16="http://schemas.microsoft.com/office/drawing/2014/main" id="{3FC4A921-4307-4FEE-8E70-99061EB19BCD}"/>
                    </a:ext>
                  </a:extLst>
                </p14:cNvPr>
                <p14:cNvContentPartPr/>
                <p14:nvPr/>
              </p14:nvContentPartPr>
              <p14:xfrm>
                <a:off x="6544539" y="6147960"/>
                <a:ext cx="101160" cy="221040"/>
              </p14:xfrm>
            </p:contentPart>
          </mc:Choice>
          <mc:Fallback xmlns="">
            <p:pic>
              <p:nvPicPr>
                <p:cNvPr id="333" name="筆跡 332">
                  <a:extLst>
                    <a:ext uri="{FF2B5EF4-FFF2-40B4-BE49-F238E27FC236}">
                      <a16:creationId xmlns:a16="http://schemas.microsoft.com/office/drawing/2014/main" id="{3FC4A921-4307-4FEE-8E70-99061EB19BCD}"/>
                    </a:ext>
                  </a:extLst>
                </p:cNvPr>
                <p:cNvPicPr/>
                <p:nvPr/>
              </p:nvPicPr>
              <p:blipFill>
                <a:blip r:embed="rId555"/>
                <a:stretch>
                  <a:fillRect/>
                </a:stretch>
              </p:blipFill>
              <p:spPr>
                <a:xfrm>
                  <a:off x="6535899" y="6139320"/>
                  <a:ext cx="1188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334" name="筆跡 333">
                  <a:extLst>
                    <a:ext uri="{FF2B5EF4-FFF2-40B4-BE49-F238E27FC236}">
                      <a16:creationId xmlns:a16="http://schemas.microsoft.com/office/drawing/2014/main" id="{AE596499-9C6B-437E-8ABE-E0B6E25BB01F}"/>
                    </a:ext>
                  </a:extLst>
                </p14:cNvPr>
                <p14:cNvContentPartPr/>
                <p14:nvPr/>
              </p14:nvContentPartPr>
              <p14:xfrm>
                <a:off x="6528699" y="6235080"/>
                <a:ext cx="207360" cy="100080"/>
              </p14:xfrm>
            </p:contentPart>
          </mc:Choice>
          <mc:Fallback xmlns="">
            <p:pic>
              <p:nvPicPr>
                <p:cNvPr id="334" name="筆跡 333">
                  <a:extLst>
                    <a:ext uri="{FF2B5EF4-FFF2-40B4-BE49-F238E27FC236}">
                      <a16:creationId xmlns:a16="http://schemas.microsoft.com/office/drawing/2014/main" id="{AE596499-9C6B-437E-8ABE-E0B6E25BB01F}"/>
                    </a:ext>
                  </a:extLst>
                </p:cNvPr>
                <p:cNvPicPr/>
                <p:nvPr/>
              </p:nvPicPr>
              <p:blipFill>
                <a:blip r:embed="rId557"/>
                <a:stretch>
                  <a:fillRect/>
                </a:stretch>
              </p:blipFill>
              <p:spPr>
                <a:xfrm>
                  <a:off x="6519699" y="6226440"/>
                  <a:ext cx="22500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335" name="筆跡 334">
                  <a:extLst>
                    <a:ext uri="{FF2B5EF4-FFF2-40B4-BE49-F238E27FC236}">
                      <a16:creationId xmlns:a16="http://schemas.microsoft.com/office/drawing/2014/main" id="{A9A840CD-66B8-49AC-ABFC-7C01AF0750C6}"/>
                    </a:ext>
                  </a:extLst>
                </p14:cNvPr>
                <p14:cNvContentPartPr/>
                <p14:nvPr/>
              </p14:nvContentPartPr>
              <p14:xfrm>
                <a:off x="6797619" y="6110160"/>
                <a:ext cx="93960" cy="241200"/>
              </p14:xfrm>
            </p:contentPart>
          </mc:Choice>
          <mc:Fallback xmlns="">
            <p:pic>
              <p:nvPicPr>
                <p:cNvPr id="335" name="筆跡 334">
                  <a:extLst>
                    <a:ext uri="{FF2B5EF4-FFF2-40B4-BE49-F238E27FC236}">
                      <a16:creationId xmlns:a16="http://schemas.microsoft.com/office/drawing/2014/main" id="{A9A840CD-66B8-49AC-ABFC-7C01AF0750C6}"/>
                    </a:ext>
                  </a:extLst>
                </p:cNvPr>
                <p:cNvPicPr/>
                <p:nvPr/>
              </p:nvPicPr>
              <p:blipFill>
                <a:blip r:embed="rId559"/>
                <a:stretch>
                  <a:fillRect/>
                </a:stretch>
              </p:blipFill>
              <p:spPr>
                <a:xfrm>
                  <a:off x="6788979" y="6101160"/>
                  <a:ext cx="11160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336" name="筆跡 335">
                  <a:extLst>
                    <a:ext uri="{FF2B5EF4-FFF2-40B4-BE49-F238E27FC236}">
                      <a16:creationId xmlns:a16="http://schemas.microsoft.com/office/drawing/2014/main" id="{B9C75B21-098E-4B79-B863-E348D965D3EB}"/>
                    </a:ext>
                  </a:extLst>
                </p14:cNvPr>
                <p14:cNvContentPartPr/>
                <p14:nvPr/>
              </p14:nvContentPartPr>
              <p14:xfrm>
                <a:off x="7029459" y="6173520"/>
                <a:ext cx="97560" cy="16560"/>
              </p14:xfrm>
            </p:contentPart>
          </mc:Choice>
          <mc:Fallback xmlns="">
            <p:pic>
              <p:nvPicPr>
                <p:cNvPr id="336" name="筆跡 335">
                  <a:extLst>
                    <a:ext uri="{FF2B5EF4-FFF2-40B4-BE49-F238E27FC236}">
                      <a16:creationId xmlns:a16="http://schemas.microsoft.com/office/drawing/2014/main" id="{B9C75B21-098E-4B79-B863-E348D965D3EB}"/>
                    </a:ext>
                  </a:extLst>
                </p:cNvPr>
                <p:cNvPicPr/>
                <p:nvPr/>
              </p:nvPicPr>
              <p:blipFill>
                <a:blip r:embed="rId561"/>
                <a:stretch>
                  <a:fillRect/>
                </a:stretch>
              </p:blipFill>
              <p:spPr>
                <a:xfrm>
                  <a:off x="7020459" y="6164520"/>
                  <a:ext cx="1152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562">
              <p14:nvContentPartPr>
                <p14:cNvPr id="337" name="筆跡 336">
                  <a:extLst>
                    <a:ext uri="{FF2B5EF4-FFF2-40B4-BE49-F238E27FC236}">
                      <a16:creationId xmlns:a16="http://schemas.microsoft.com/office/drawing/2014/main" id="{8E2278D0-FBBC-4D2C-87D9-19E08CFCE4D0}"/>
                    </a:ext>
                  </a:extLst>
                </p14:cNvPr>
                <p14:cNvContentPartPr/>
                <p14:nvPr/>
              </p14:nvContentPartPr>
              <p14:xfrm>
                <a:off x="7015059" y="6184320"/>
                <a:ext cx="106560" cy="81720"/>
              </p14:xfrm>
            </p:contentPart>
          </mc:Choice>
          <mc:Fallback xmlns="">
            <p:pic>
              <p:nvPicPr>
                <p:cNvPr id="337" name="筆跡 336">
                  <a:extLst>
                    <a:ext uri="{FF2B5EF4-FFF2-40B4-BE49-F238E27FC236}">
                      <a16:creationId xmlns:a16="http://schemas.microsoft.com/office/drawing/2014/main" id="{8E2278D0-FBBC-4D2C-87D9-19E08CFCE4D0}"/>
                    </a:ext>
                  </a:extLst>
                </p:cNvPr>
                <p:cNvPicPr/>
                <p:nvPr/>
              </p:nvPicPr>
              <p:blipFill>
                <a:blip r:embed="rId563"/>
                <a:stretch>
                  <a:fillRect/>
                </a:stretch>
              </p:blipFill>
              <p:spPr>
                <a:xfrm>
                  <a:off x="7006419" y="6175680"/>
                  <a:ext cx="124200" cy="99360"/>
                </a:xfrm>
                <a:prstGeom prst="rect">
                  <a:avLst/>
                </a:prstGeom>
              </p:spPr>
            </p:pic>
          </mc:Fallback>
        </mc:AlternateContent>
      </p:grpSp>
      <p:grpSp>
        <p:nvGrpSpPr>
          <p:cNvPr id="353" name="群組 352">
            <a:extLst>
              <a:ext uri="{FF2B5EF4-FFF2-40B4-BE49-F238E27FC236}">
                <a16:creationId xmlns:a16="http://schemas.microsoft.com/office/drawing/2014/main" id="{C946E044-3CEE-49E0-B84D-D636D9F4C224}"/>
              </a:ext>
            </a:extLst>
          </p:cNvPr>
          <p:cNvGrpSpPr/>
          <p:nvPr/>
        </p:nvGrpSpPr>
        <p:grpSpPr>
          <a:xfrm>
            <a:off x="3604779" y="6512280"/>
            <a:ext cx="1805040" cy="371880"/>
            <a:chOff x="3604779" y="6512280"/>
            <a:chExt cx="1805040" cy="371880"/>
          </a:xfrm>
        </p:grpSpPr>
        <mc:AlternateContent xmlns:mc="http://schemas.openxmlformats.org/markup-compatibility/2006" xmlns:p14="http://schemas.microsoft.com/office/powerpoint/2010/main">
          <mc:Choice Requires="p14">
            <p:contentPart p14:bwMode="auto" r:id="rId564">
              <p14:nvContentPartPr>
                <p14:cNvPr id="339" name="筆跡 338">
                  <a:extLst>
                    <a:ext uri="{FF2B5EF4-FFF2-40B4-BE49-F238E27FC236}">
                      <a16:creationId xmlns:a16="http://schemas.microsoft.com/office/drawing/2014/main" id="{F48BC62B-9FFD-4F06-832B-42C6D2DC732C}"/>
                    </a:ext>
                  </a:extLst>
                </p14:cNvPr>
                <p14:cNvContentPartPr/>
                <p14:nvPr/>
              </p14:nvContentPartPr>
              <p14:xfrm>
                <a:off x="3604779" y="6512280"/>
                <a:ext cx="799560" cy="85680"/>
              </p14:xfrm>
            </p:contentPart>
          </mc:Choice>
          <mc:Fallback xmlns="">
            <p:pic>
              <p:nvPicPr>
                <p:cNvPr id="339" name="筆跡 338">
                  <a:extLst>
                    <a:ext uri="{FF2B5EF4-FFF2-40B4-BE49-F238E27FC236}">
                      <a16:creationId xmlns:a16="http://schemas.microsoft.com/office/drawing/2014/main" id="{F48BC62B-9FFD-4F06-832B-42C6D2DC732C}"/>
                    </a:ext>
                  </a:extLst>
                </p:cNvPr>
                <p:cNvPicPr/>
                <p:nvPr/>
              </p:nvPicPr>
              <p:blipFill>
                <a:blip r:embed="rId565"/>
                <a:stretch>
                  <a:fillRect/>
                </a:stretch>
              </p:blipFill>
              <p:spPr>
                <a:xfrm>
                  <a:off x="3595779" y="6503280"/>
                  <a:ext cx="8172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340" name="筆跡 339">
                  <a:extLst>
                    <a:ext uri="{FF2B5EF4-FFF2-40B4-BE49-F238E27FC236}">
                      <a16:creationId xmlns:a16="http://schemas.microsoft.com/office/drawing/2014/main" id="{8E50196F-016F-4851-9DE8-A22869E42525}"/>
                    </a:ext>
                  </a:extLst>
                </p14:cNvPr>
                <p14:cNvContentPartPr/>
                <p14:nvPr/>
              </p14:nvContentPartPr>
              <p14:xfrm>
                <a:off x="4032459" y="6649800"/>
                <a:ext cx="21600" cy="5760"/>
              </p14:xfrm>
            </p:contentPart>
          </mc:Choice>
          <mc:Fallback xmlns="">
            <p:pic>
              <p:nvPicPr>
                <p:cNvPr id="340" name="筆跡 339">
                  <a:extLst>
                    <a:ext uri="{FF2B5EF4-FFF2-40B4-BE49-F238E27FC236}">
                      <a16:creationId xmlns:a16="http://schemas.microsoft.com/office/drawing/2014/main" id="{8E50196F-016F-4851-9DE8-A22869E42525}"/>
                    </a:ext>
                  </a:extLst>
                </p:cNvPr>
                <p:cNvPicPr/>
                <p:nvPr/>
              </p:nvPicPr>
              <p:blipFill>
                <a:blip r:embed="rId567"/>
                <a:stretch>
                  <a:fillRect/>
                </a:stretch>
              </p:blipFill>
              <p:spPr>
                <a:xfrm>
                  <a:off x="4023459" y="6641160"/>
                  <a:ext cx="3924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341" name="筆跡 340">
                  <a:extLst>
                    <a:ext uri="{FF2B5EF4-FFF2-40B4-BE49-F238E27FC236}">
                      <a16:creationId xmlns:a16="http://schemas.microsoft.com/office/drawing/2014/main" id="{68064E36-95B9-4D7D-A6D7-6BB99819B3AF}"/>
                    </a:ext>
                  </a:extLst>
                </p14:cNvPr>
                <p14:cNvContentPartPr/>
                <p14:nvPr/>
              </p14:nvContentPartPr>
              <p14:xfrm>
                <a:off x="4032459" y="6655560"/>
                <a:ext cx="360" cy="360"/>
              </p14:xfrm>
            </p:contentPart>
          </mc:Choice>
          <mc:Fallback xmlns="">
            <p:pic>
              <p:nvPicPr>
                <p:cNvPr id="341" name="筆跡 340">
                  <a:extLst>
                    <a:ext uri="{FF2B5EF4-FFF2-40B4-BE49-F238E27FC236}">
                      <a16:creationId xmlns:a16="http://schemas.microsoft.com/office/drawing/2014/main" id="{68064E36-95B9-4D7D-A6D7-6BB99819B3AF}"/>
                    </a:ext>
                  </a:extLst>
                </p:cNvPr>
                <p:cNvPicPr/>
                <p:nvPr/>
              </p:nvPicPr>
              <p:blipFill>
                <a:blip r:embed="rId470"/>
                <a:stretch>
                  <a:fillRect/>
                </a:stretch>
              </p:blipFill>
              <p:spPr>
                <a:xfrm>
                  <a:off x="4023459" y="66465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342" name="筆跡 341">
                  <a:extLst>
                    <a:ext uri="{FF2B5EF4-FFF2-40B4-BE49-F238E27FC236}">
                      <a16:creationId xmlns:a16="http://schemas.microsoft.com/office/drawing/2014/main" id="{D374428B-A94A-437C-B3C5-8CCCA76CB0F3}"/>
                    </a:ext>
                  </a:extLst>
                </p14:cNvPr>
                <p14:cNvContentPartPr/>
                <p14:nvPr/>
              </p14:nvContentPartPr>
              <p14:xfrm>
                <a:off x="4023459" y="6628200"/>
                <a:ext cx="262080" cy="121680"/>
              </p14:xfrm>
            </p:contentPart>
          </mc:Choice>
          <mc:Fallback xmlns="">
            <p:pic>
              <p:nvPicPr>
                <p:cNvPr id="342" name="筆跡 341">
                  <a:extLst>
                    <a:ext uri="{FF2B5EF4-FFF2-40B4-BE49-F238E27FC236}">
                      <a16:creationId xmlns:a16="http://schemas.microsoft.com/office/drawing/2014/main" id="{D374428B-A94A-437C-B3C5-8CCCA76CB0F3}"/>
                    </a:ext>
                  </a:extLst>
                </p:cNvPr>
                <p:cNvPicPr/>
                <p:nvPr/>
              </p:nvPicPr>
              <p:blipFill>
                <a:blip r:embed="rId570"/>
                <a:stretch>
                  <a:fillRect/>
                </a:stretch>
              </p:blipFill>
              <p:spPr>
                <a:xfrm>
                  <a:off x="4014819" y="6619560"/>
                  <a:ext cx="2797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571">
              <p14:nvContentPartPr>
                <p14:cNvPr id="343" name="筆跡 342">
                  <a:extLst>
                    <a:ext uri="{FF2B5EF4-FFF2-40B4-BE49-F238E27FC236}">
                      <a16:creationId xmlns:a16="http://schemas.microsoft.com/office/drawing/2014/main" id="{8941AB3A-A106-4D92-BF46-817DA1F94EEA}"/>
                    </a:ext>
                  </a:extLst>
                </p14:cNvPr>
                <p14:cNvContentPartPr/>
                <p14:nvPr/>
              </p14:nvContentPartPr>
              <p14:xfrm>
                <a:off x="4191579" y="6691560"/>
                <a:ext cx="101520" cy="105480"/>
              </p14:xfrm>
            </p:contentPart>
          </mc:Choice>
          <mc:Fallback xmlns="">
            <p:pic>
              <p:nvPicPr>
                <p:cNvPr id="343" name="筆跡 342">
                  <a:extLst>
                    <a:ext uri="{FF2B5EF4-FFF2-40B4-BE49-F238E27FC236}">
                      <a16:creationId xmlns:a16="http://schemas.microsoft.com/office/drawing/2014/main" id="{8941AB3A-A106-4D92-BF46-817DA1F94EEA}"/>
                    </a:ext>
                  </a:extLst>
                </p:cNvPr>
                <p:cNvPicPr/>
                <p:nvPr/>
              </p:nvPicPr>
              <p:blipFill>
                <a:blip r:embed="rId572"/>
                <a:stretch>
                  <a:fillRect/>
                </a:stretch>
              </p:blipFill>
              <p:spPr>
                <a:xfrm>
                  <a:off x="4182579" y="6682920"/>
                  <a:ext cx="1191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73">
              <p14:nvContentPartPr>
                <p14:cNvPr id="344" name="筆跡 343">
                  <a:extLst>
                    <a:ext uri="{FF2B5EF4-FFF2-40B4-BE49-F238E27FC236}">
                      <a16:creationId xmlns:a16="http://schemas.microsoft.com/office/drawing/2014/main" id="{F753DC73-12AF-4C32-816D-F21CF60979D9}"/>
                    </a:ext>
                  </a:extLst>
                </p14:cNvPr>
                <p14:cNvContentPartPr/>
                <p14:nvPr/>
              </p14:nvContentPartPr>
              <p14:xfrm>
                <a:off x="4540059" y="6588600"/>
                <a:ext cx="195840" cy="38880"/>
              </p14:xfrm>
            </p:contentPart>
          </mc:Choice>
          <mc:Fallback xmlns="">
            <p:pic>
              <p:nvPicPr>
                <p:cNvPr id="344" name="筆跡 343">
                  <a:extLst>
                    <a:ext uri="{FF2B5EF4-FFF2-40B4-BE49-F238E27FC236}">
                      <a16:creationId xmlns:a16="http://schemas.microsoft.com/office/drawing/2014/main" id="{F753DC73-12AF-4C32-816D-F21CF60979D9}"/>
                    </a:ext>
                  </a:extLst>
                </p:cNvPr>
                <p:cNvPicPr/>
                <p:nvPr/>
              </p:nvPicPr>
              <p:blipFill>
                <a:blip r:embed="rId574"/>
                <a:stretch>
                  <a:fillRect/>
                </a:stretch>
              </p:blipFill>
              <p:spPr>
                <a:xfrm>
                  <a:off x="4531419" y="6579960"/>
                  <a:ext cx="21348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345" name="筆跡 344">
                  <a:extLst>
                    <a:ext uri="{FF2B5EF4-FFF2-40B4-BE49-F238E27FC236}">
                      <a16:creationId xmlns:a16="http://schemas.microsoft.com/office/drawing/2014/main" id="{80A360E8-536C-491A-BDE9-7C63D9773061}"/>
                    </a:ext>
                  </a:extLst>
                </p14:cNvPr>
                <p14:cNvContentPartPr/>
                <p14:nvPr/>
              </p14:nvContentPartPr>
              <p14:xfrm>
                <a:off x="4557699" y="6618840"/>
                <a:ext cx="40680" cy="265320"/>
              </p14:xfrm>
            </p:contentPart>
          </mc:Choice>
          <mc:Fallback xmlns="">
            <p:pic>
              <p:nvPicPr>
                <p:cNvPr id="345" name="筆跡 344">
                  <a:extLst>
                    <a:ext uri="{FF2B5EF4-FFF2-40B4-BE49-F238E27FC236}">
                      <a16:creationId xmlns:a16="http://schemas.microsoft.com/office/drawing/2014/main" id="{80A360E8-536C-491A-BDE9-7C63D9773061}"/>
                    </a:ext>
                  </a:extLst>
                </p:cNvPr>
                <p:cNvPicPr/>
                <p:nvPr/>
              </p:nvPicPr>
              <p:blipFill>
                <a:blip r:embed="rId576"/>
                <a:stretch>
                  <a:fillRect/>
                </a:stretch>
              </p:blipFill>
              <p:spPr>
                <a:xfrm>
                  <a:off x="4549059" y="6609840"/>
                  <a:ext cx="5832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346" name="筆跡 345">
                  <a:extLst>
                    <a:ext uri="{FF2B5EF4-FFF2-40B4-BE49-F238E27FC236}">
                      <a16:creationId xmlns:a16="http://schemas.microsoft.com/office/drawing/2014/main" id="{5B65C0EA-87EE-4045-BA33-4F5100F9E79D}"/>
                    </a:ext>
                  </a:extLst>
                </p14:cNvPr>
                <p14:cNvContentPartPr/>
                <p14:nvPr/>
              </p14:nvContentPartPr>
              <p14:xfrm>
                <a:off x="4577139" y="6716259"/>
                <a:ext cx="106560" cy="71280"/>
              </p14:xfrm>
            </p:contentPart>
          </mc:Choice>
          <mc:Fallback xmlns="">
            <p:pic>
              <p:nvPicPr>
                <p:cNvPr id="346" name="筆跡 345">
                  <a:extLst>
                    <a:ext uri="{FF2B5EF4-FFF2-40B4-BE49-F238E27FC236}">
                      <a16:creationId xmlns:a16="http://schemas.microsoft.com/office/drawing/2014/main" id="{5B65C0EA-87EE-4045-BA33-4F5100F9E79D}"/>
                    </a:ext>
                  </a:extLst>
                </p:cNvPr>
                <p:cNvPicPr/>
                <p:nvPr/>
              </p:nvPicPr>
              <p:blipFill>
                <a:blip r:embed="rId578"/>
                <a:stretch>
                  <a:fillRect/>
                </a:stretch>
              </p:blipFill>
              <p:spPr>
                <a:xfrm>
                  <a:off x="4568499" y="6707619"/>
                  <a:ext cx="12420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347" name="筆跡 346">
                  <a:extLst>
                    <a:ext uri="{FF2B5EF4-FFF2-40B4-BE49-F238E27FC236}">
                      <a16:creationId xmlns:a16="http://schemas.microsoft.com/office/drawing/2014/main" id="{E6B47F98-B002-4EF5-8B3B-D0BB02ACB0CA}"/>
                    </a:ext>
                  </a:extLst>
                </p14:cNvPr>
                <p14:cNvContentPartPr/>
                <p14:nvPr/>
              </p14:nvContentPartPr>
              <p14:xfrm>
                <a:off x="4748859" y="6738219"/>
                <a:ext cx="108000" cy="101880"/>
              </p14:xfrm>
            </p:contentPart>
          </mc:Choice>
          <mc:Fallback xmlns="">
            <p:pic>
              <p:nvPicPr>
                <p:cNvPr id="347" name="筆跡 346">
                  <a:extLst>
                    <a:ext uri="{FF2B5EF4-FFF2-40B4-BE49-F238E27FC236}">
                      <a16:creationId xmlns:a16="http://schemas.microsoft.com/office/drawing/2014/main" id="{E6B47F98-B002-4EF5-8B3B-D0BB02ACB0CA}"/>
                    </a:ext>
                  </a:extLst>
                </p:cNvPr>
                <p:cNvPicPr/>
                <p:nvPr/>
              </p:nvPicPr>
              <p:blipFill>
                <a:blip r:embed="rId580"/>
                <a:stretch>
                  <a:fillRect/>
                </a:stretch>
              </p:blipFill>
              <p:spPr>
                <a:xfrm>
                  <a:off x="4739859" y="6729579"/>
                  <a:ext cx="1256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348" name="筆跡 347">
                  <a:extLst>
                    <a:ext uri="{FF2B5EF4-FFF2-40B4-BE49-F238E27FC236}">
                      <a16:creationId xmlns:a16="http://schemas.microsoft.com/office/drawing/2014/main" id="{EB1688EC-9222-4C32-ABC6-0FF4D9B5C699}"/>
                    </a:ext>
                  </a:extLst>
                </p14:cNvPr>
                <p14:cNvContentPartPr/>
                <p14:nvPr/>
              </p14:nvContentPartPr>
              <p14:xfrm>
                <a:off x="4936419" y="6627699"/>
                <a:ext cx="111960" cy="180360"/>
              </p14:xfrm>
            </p:contentPart>
          </mc:Choice>
          <mc:Fallback xmlns="">
            <p:pic>
              <p:nvPicPr>
                <p:cNvPr id="348" name="筆跡 347">
                  <a:extLst>
                    <a:ext uri="{FF2B5EF4-FFF2-40B4-BE49-F238E27FC236}">
                      <a16:creationId xmlns:a16="http://schemas.microsoft.com/office/drawing/2014/main" id="{EB1688EC-9222-4C32-ABC6-0FF4D9B5C699}"/>
                    </a:ext>
                  </a:extLst>
                </p:cNvPr>
                <p:cNvPicPr/>
                <p:nvPr/>
              </p:nvPicPr>
              <p:blipFill>
                <a:blip r:embed="rId582"/>
                <a:stretch>
                  <a:fillRect/>
                </a:stretch>
              </p:blipFill>
              <p:spPr>
                <a:xfrm>
                  <a:off x="4927419" y="6618699"/>
                  <a:ext cx="1296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583">
              <p14:nvContentPartPr>
                <p14:cNvPr id="349" name="筆跡 348">
                  <a:extLst>
                    <a:ext uri="{FF2B5EF4-FFF2-40B4-BE49-F238E27FC236}">
                      <a16:creationId xmlns:a16="http://schemas.microsoft.com/office/drawing/2014/main" id="{0B7FCBC5-6F7E-4FD4-8F66-6F4542B1C13F}"/>
                    </a:ext>
                  </a:extLst>
                </p14:cNvPr>
                <p14:cNvContentPartPr/>
                <p14:nvPr/>
              </p14:nvContentPartPr>
              <p14:xfrm>
                <a:off x="5012379" y="6656859"/>
                <a:ext cx="360" cy="360"/>
              </p14:xfrm>
            </p:contentPart>
          </mc:Choice>
          <mc:Fallback xmlns="">
            <p:pic>
              <p:nvPicPr>
                <p:cNvPr id="349" name="筆跡 348">
                  <a:extLst>
                    <a:ext uri="{FF2B5EF4-FFF2-40B4-BE49-F238E27FC236}">
                      <a16:creationId xmlns:a16="http://schemas.microsoft.com/office/drawing/2014/main" id="{0B7FCBC5-6F7E-4FD4-8F66-6F4542B1C13F}"/>
                    </a:ext>
                  </a:extLst>
                </p:cNvPr>
                <p:cNvPicPr/>
                <p:nvPr/>
              </p:nvPicPr>
              <p:blipFill>
                <a:blip r:embed="rId470"/>
                <a:stretch>
                  <a:fillRect/>
                </a:stretch>
              </p:blipFill>
              <p:spPr>
                <a:xfrm>
                  <a:off x="5003739" y="664785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84">
              <p14:nvContentPartPr>
                <p14:cNvPr id="350" name="筆跡 349">
                  <a:extLst>
                    <a:ext uri="{FF2B5EF4-FFF2-40B4-BE49-F238E27FC236}">
                      <a16:creationId xmlns:a16="http://schemas.microsoft.com/office/drawing/2014/main" id="{EC92ACDF-84C0-49C4-B9F4-08BCF676B657}"/>
                    </a:ext>
                  </a:extLst>
                </p14:cNvPr>
                <p14:cNvContentPartPr/>
                <p14:nvPr/>
              </p14:nvContentPartPr>
              <p14:xfrm>
                <a:off x="5012379" y="6603939"/>
                <a:ext cx="193320" cy="183960"/>
              </p14:xfrm>
            </p:contentPart>
          </mc:Choice>
          <mc:Fallback xmlns="">
            <p:pic>
              <p:nvPicPr>
                <p:cNvPr id="350" name="筆跡 349">
                  <a:extLst>
                    <a:ext uri="{FF2B5EF4-FFF2-40B4-BE49-F238E27FC236}">
                      <a16:creationId xmlns:a16="http://schemas.microsoft.com/office/drawing/2014/main" id="{EC92ACDF-84C0-49C4-B9F4-08BCF676B657}"/>
                    </a:ext>
                  </a:extLst>
                </p:cNvPr>
                <p:cNvPicPr/>
                <p:nvPr/>
              </p:nvPicPr>
              <p:blipFill>
                <a:blip r:embed="rId585"/>
                <a:stretch>
                  <a:fillRect/>
                </a:stretch>
              </p:blipFill>
              <p:spPr>
                <a:xfrm>
                  <a:off x="5003739" y="6595299"/>
                  <a:ext cx="21096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586">
              <p14:nvContentPartPr>
                <p14:cNvPr id="351" name="筆跡 350">
                  <a:extLst>
                    <a:ext uri="{FF2B5EF4-FFF2-40B4-BE49-F238E27FC236}">
                      <a16:creationId xmlns:a16="http://schemas.microsoft.com/office/drawing/2014/main" id="{498885F1-4068-458B-BCE7-A0EEFA71BA98}"/>
                    </a:ext>
                  </a:extLst>
                </p14:cNvPr>
                <p14:cNvContentPartPr/>
                <p14:nvPr/>
              </p14:nvContentPartPr>
              <p14:xfrm>
                <a:off x="5053059" y="6622299"/>
                <a:ext cx="209160" cy="51120"/>
              </p14:xfrm>
            </p:contentPart>
          </mc:Choice>
          <mc:Fallback xmlns="">
            <p:pic>
              <p:nvPicPr>
                <p:cNvPr id="351" name="筆跡 350">
                  <a:extLst>
                    <a:ext uri="{FF2B5EF4-FFF2-40B4-BE49-F238E27FC236}">
                      <a16:creationId xmlns:a16="http://schemas.microsoft.com/office/drawing/2014/main" id="{498885F1-4068-458B-BCE7-A0EEFA71BA98}"/>
                    </a:ext>
                  </a:extLst>
                </p:cNvPr>
                <p:cNvPicPr/>
                <p:nvPr/>
              </p:nvPicPr>
              <p:blipFill>
                <a:blip r:embed="rId587"/>
                <a:stretch>
                  <a:fillRect/>
                </a:stretch>
              </p:blipFill>
              <p:spPr>
                <a:xfrm>
                  <a:off x="5044419" y="6613659"/>
                  <a:ext cx="2268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588">
              <p14:nvContentPartPr>
                <p14:cNvPr id="352" name="筆跡 351">
                  <a:extLst>
                    <a:ext uri="{FF2B5EF4-FFF2-40B4-BE49-F238E27FC236}">
                      <a16:creationId xmlns:a16="http://schemas.microsoft.com/office/drawing/2014/main" id="{4EAD98D3-6DF7-4A8A-8C90-8ED54ABBD0FB}"/>
                    </a:ext>
                  </a:extLst>
                </p14:cNvPr>
                <p14:cNvContentPartPr/>
                <p14:nvPr/>
              </p14:nvContentPartPr>
              <p14:xfrm>
                <a:off x="5298939" y="6544539"/>
                <a:ext cx="110880" cy="266760"/>
              </p14:xfrm>
            </p:contentPart>
          </mc:Choice>
          <mc:Fallback xmlns="">
            <p:pic>
              <p:nvPicPr>
                <p:cNvPr id="352" name="筆跡 351">
                  <a:extLst>
                    <a:ext uri="{FF2B5EF4-FFF2-40B4-BE49-F238E27FC236}">
                      <a16:creationId xmlns:a16="http://schemas.microsoft.com/office/drawing/2014/main" id="{4EAD98D3-6DF7-4A8A-8C90-8ED54ABBD0FB}"/>
                    </a:ext>
                  </a:extLst>
                </p:cNvPr>
                <p:cNvPicPr/>
                <p:nvPr/>
              </p:nvPicPr>
              <p:blipFill>
                <a:blip r:embed="rId589"/>
                <a:stretch>
                  <a:fillRect/>
                </a:stretch>
              </p:blipFill>
              <p:spPr>
                <a:xfrm>
                  <a:off x="5290299" y="6535539"/>
                  <a:ext cx="128520" cy="284400"/>
                </a:xfrm>
                <a:prstGeom prst="rect">
                  <a:avLst/>
                </a:prstGeom>
              </p:spPr>
            </p:pic>
          </mc:Fallback>
        </mc:AlternateContent>
      </p:grpSp>
      <p:grpSp>
        <p:nvGrpSpPr>
          <p:cNvPr id="365" name="群組 364">
            <a:extLst>
              <a:ext uri="{FF2B5EF4-FFF2-40B4-BE49-F238E27FC236}">
                <a16:creationId xmlns:a16="http://schemas.microsoft.com/office/drawing/2014/main" id="{5E801481-5EDE-4ACA-B0E0-64EC7FE2FDD6}"/>
              </a:ext>
            </a:extLst>
          </p:cNvPr>
          <p:cNvGrpSpPr/>
          <p:nvPr/>
        </p:nvGrpSpPr>
        <p:grpSpPr>
          <a:xfrm>
            <a:off x="7291179" y="5932899"/>
            <a:ext cx="989280" cy="525240"/>
            <a:chOff x="7291179" y="5932899"/>
            <a:chExt cx="989280" cy="525240"/>
          </a:xfrm>
        </p:grpSpPr>
        <mc:AlternateContent xmlns:mc="http://schemas.openxmlformats.org/markup-compatibility/2006" xmlns:p14="http://schemas.microsoft.com/office/powerpoint/2010/main">
          <mc:Choice Requires="p14">
            <p:contentPart p14:bwMode="auto" r:id="rId590">
              <p14:nvContentPartPr>
                <p14:cNvPr id="354" name="筆跡 353">
                  <a:extLst>
                    <a:ext uri="{FF2B5EF4-FFF2-40B4-BE49-F238E27FC236}">
                      <a16:creationId xmlns:a16="http://schemas.microsoft.com/office/drawing/2014/main" id="{C43352FE-57EA-4B55-B516-BDA5A12EA364}"/>
                    </a:ext>
                  </a:extLst>
                </p14:cNvPr>
                <p14:cNvContentPartPr/>
                <p14:nvPr/>
              </p14:nvContentPartPr>
              <p14:xfrm>
                <a:off x="7291179" y="6135939"/>
                <a:ext cx="232200" cy="322200"/>
              </p14:xfrm>
            </p:contentPart>
          </mc:Choice>
          <mc:Fallback xmlns="">
            <p:pic>
              <p:nvPicPr>
                <p:cNvPr id="354" name="筆跡 353">
                  <a:extLst>
                    <a:ext uri="{FF2B5EF4-FFF2-40B4-BE49-F238E27FC236}">
                      <a16:creationId xmlns:a16="http://schemas.microsoft.com/office/drawing/2014/main" id="{C43352FE-57EA-4B55-B516-BDA5A12EA364}"/>
                    </a:ext>
                  </a:extLst>
                </p:cNvPr>
                <p:cNvPicPr/>
                <p:nvPr/>
              </p:nvPicPr>
              <p:blipFill>
                <a:blip r:embed="rId591"/>
                <a:stretch>
                  <a:fillRect/>
                </a:stretch>
              </p:blipFill>
              <p:spPr>
                <a:xfrm>
                  <a:off x="7282179" y="6126939"/>
                  <a:ext cx="24984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592">
              <p14:nvContentPartPr>
                <p14:cNvPr id="355" name="筆跡 354">
                  <a:extLst>
                    <a:ext uri="{FF2B5EF4-FFF2-40B4-BE49-F238E27FC236}">
                      <a16:creationId xmlns:a16="http://schemas.microsoft.com/office/drawing/2014/main" id="{229B14D5-8FD6-4109-9964-52021D84899C}"/>
                    </a:ext>
                  </a:extLst>
                </p14:cNvPr>
                <p14:cNvContentPartPr/>
                <p14:nvPr/>
              </p14:nvContentPartPr>
              <p14:xfrm>
                <a:off x="7448859" y="6011739"/>
                <a:ext cx="155880" cy="12960"/>
              </p14:xfrm>
            </p:contentPart>
          </mc:Choice>
          <mc:Fallback xmlns="">
            <p:pic>
              <p:nvPicPr>
                <p:cNvPr id="355" name="筆跡 354">
                  <a:extLst>
                    <a:ext uri="{FF2B5EF4-FFF2-40B4-BE49-F238E27FC236}">
                      <a16:creationId xmlns:a16="http://schemas.microsoft.com/office/drawing/2014/main" id="{229B14D5-8FD6-4109-9964-52021D84899C}"/>
                    </a:ext>
                  </a:extLst>
                </p:cNvPr>
                <p:cNvPicPr/>
                <p:nvPr/>
              </p:nvPicPr>
              <p:blipFill>
                <a:blip r:embed="rId593"/>
                <a:stretch>
                  <a:fillRect/>
                </a:stretch>
              </p:blipFill>
              <p:spPr>
                <a:xfrm>
                  <a:off x="7439859" y="6003099"/>
                  <a:ext cx="1735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594">
              <p14:nvContentPartPr>
                <p14:cNvPr id="356" name="筆跡 355">
                  <a:extLst>
                    <a:ext uri="{FF2B5EF4-FFF2-40B4-BE49-F238E27FC236}">
                      <a16:creationId xmlns:a16="http://schemas.microsoft.com/office/drawing/2014/main" id="{2F8A6DD2-0D3B-460A-9471-8013BAC15BE6}"/>
                    </a:ext>
                  </a:extLst>
                </p14:cNvPr>
                <p14:cNvContentPartPr/>
                <p14:nvPr/>
              </p14:nvContentPartPr>
              <p14:xfrm>
                <a:off x="7592139" y="5993739"/>
                <a:ext cx="115200" cy="110880"/>
              </p14:xfrm>
            </p:contentPart>
          </mc:Choice>
          <mc:Fallback xmlns="">
            <p:pic>
              <p:nvPicPr>
                <p:cNvPr id="356" name="筆跡 355">
                  <a:extLst>
                    <a:ext uri="{FF2B5EF4-FFF2-40B4-BE49-F238E27FC236}">
                      <a16:creationId xmlns:a16="http://schemas.microsoft.com/office/drawing/2014/main" id="{2F8A6DD2-0D3B-460A-9471-8013BAC15BE6}"/>
                    </a:ext>
                  </a:extLst>
                </p:cNvPr>
                <p:cNvPicPr/>
                <p:nvPr/>
              </p:nvPicPr>
              <p:blipFill>
                <a:blip r:embed="rId595"/>
                <a:stretch>
                  <a:fillRect/>
                </a:stretch>
              </p:blipFill>
              <p:spPr>
                <a:xfrm>
                  <a:off x="7583139" y="5985099"/>
                  <a:ext cx="13284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596">
              <p14:nvContentPartPr>
                <p14:cNvPr id="357" name="筆跡 356">
                  <a:extLst>
                    <a:ext uri="{FF2B5EF4-FFF2-40B4-BE49-F238E27FC236}">
                      <a16:creationId xmlns:a16="http://schemas.microsoft.com/office/drawing/2014/main" id="{DEE23F39-C9B8-4184-8F5F-B0A20C1F92DE}"/>
                    </a:ext>
                  </a:extLst>
                </p14:cNvPr>
                <p14:cNvContentPartPr/>
                <p14:nvPr/>
              </p14:nvContentPartPr>
              <p14:xfrm>
                <a:off x="7706979" y="5993739"/>
                <a:ext cx="360" cy="360"/>
              </p14:xfrm>
            </p:contentPart>
          </mc:Choice>
          <mc:Fallback xmlns="">
            <p:pic>
              <p:nvPicPr>
                <p:cNvPr id="357" name="筆跡 356">
                  <a:extLst>
                    <a:ext uri="{FF2B5EF4-FFF2-40B4-BE49-F238E27FC236}">
                      <a16:creationId xmlns:a16="http://schemas.microsoft.com/office/drawing/2014/main" id="{DEE23F39-C9B8-4184-8F5F-B0A20C1F92DE}"/>
                    </a:ext>
                  </a:extLst>
                </p:cNvPr>
                <p:cNvPicPr/>
                <p:nvPr/>
              </p:nvPicPr>
              <p:blipFill>
                <a:blip r:embed="rId470"/>
                <a:stretch>
                  <a:fillRect/>
                </a:stretch>
              </p:blipFill>
              <p:spPr>
                <a:xfrm>
                  <a:off x="7698339" y="598509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358" name="筆跡 357">
                  <a:extLst>
                    <a:ext uri="{FF2B5EF4-FFF2-40B4-BE49-F238E27FC236}">
                      <a16:creationId xmlns:a16="http://schemas.microsoft.com/office/drawing/2014/main" id="{A25A5DA9-BE98-4C4E-BE59-83BE3870DF17}"/>
                    </a:ext>
                  </a:extLst>
                </p14:cNvPr>
                <p14:cNvContentPartPr/>
                <p14:nvPr/>
              </p14:nvContentPartPr>
              <p14:xfrm>
                <a:off x="7656939" y="5932899"/>
                <a:ext cx="110520" cy="150120"/>
              </p14:xfrm>
            </p:contentPart>
          </mc:Choice>
          <mc:Fallback xmlns="">
            <p:pic>
              <p:nvPicPr>
                <p:cNvPr id="358" name="筆跡 357">
                  <a:extLst>
                    <a:ext uri="{FF2B5EF4-FFF2-40B4-BE49-F238E27FC236}">
                      <a16:creationId xmlns:a16="http://schemas.microsoft.com/office/drawing/2014/main" id="{A25A5DA9-BE98-4C4E-BE59-83BE3870DF17}"/>
                    </a:ext>
                  </a:extLst>
                </p:cNvPr>
                <p:cNvPicPr/>
                <p:nvPr/>
              </p:nvPicPr>
              <p:blipFill>
                <a:blip r:embed="rId598"/>
                <a:stretch>
                  <a:fillRect/>
                </a:stretch>
              </p:blipFill>
              <p:spPr>
                <a:xfrm>
                  <a:off x="7648299" y="5923899"/>
                  <a:ext cx="128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360" name="筆跡 359">
                  <a:extLst>
                    <a:ext uri="{FF2B5EF4-FFF2-40B4-BE49-F238E27FC236}">
                      <a16:creationId xmlns:a16="http://schemas.microsoft.com/office/drawing/2014/main" id="{158F6C23-9BD9-458E-A85B-705A7FA4A9A1}"/>
                    </a:ext>
                  </a:extLst>
                </p14:cNvPr>
                <p14:cNvContentPartPr/>
                <p14:nvPr/>
              </p14:nvContentPartPr>
              <p14:xfrm>
                <a:off x="7797339" y="5933979"/>
                <a:ext cx="46440" cy="226440"/>
              </p14:xfrm>
            </p:contentPart>
          </mc:Choice>
          <mc:Fallback xmlns="">
            <p:pic>
              <p:nvPicPr>
                <p:cNvPr id="360" name="筆跡 359">
                  <a:extLst>
                    <a:ext uri="{FF2B5EF4-FFF2-40B4-BE49-F238E27FC236}">
                      <a16:creationId xmlns:a16="http://schemas.microsoft.com/office/drawing/2014/main" id="{158F6C23-9BD9-458E-A85B-705A7FA4A9A1}"/>
                    </a:ext>
                  </a:extLst>
                </p:cNvPr>
                <p:cNvPicPr/>
                <p:nvPr/>
              </p:nvPicPr>
              <p:blipFill>
                <a:blip r:embed="rId600"/>
                <a:stretch>
                  <a:fillRect/>
                </a:stretch>
              </p:blipFill>
              <p:spPr>
                <a:xfrm>
                  <a:off x="7788339" y="5925339"/>
                  <a:ext cx="6408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361" name="筆跡 360">
                  <a:extLst>
                    <a:ext uri="{FF2B5EF4-FFF2-40B4-BE49-F238E27FC236}">
                      <a16:creationId xmlns:a16="http://schemas.microsoft.com/office/drawing/2014/main" id="{8C0E1D9B-D1DD-464E-8138-41753151B611}"/>
                    </a:ext>
                  </a:extLst>
                </p14:cNvPr>
                <p14:cNvContentPartPr/>
                <p14:nvPr/>
              </p14:nvContentPartPr>
              <p14:xfrm>
                <a:off x="7763499" y="6009939"/>
                <a:ext cx="122400" cy="45720"/>
              </p14:xfrm>
            </p:contentPart>
          </mc:Choice>
          <mc:Fallback xmlns="">
            <p:pic>
              <p:nvPicPr>
                <p:cNvPr id="361" name="筆跡 360">
                  <a:extLst>
                    <a:ext uri="{FF2B5EF4-FFF2-40B4-BE49-F238E27FC236}">
                      <a16:creationId xmlns:a16="http://schemas.microsoft.com/office/drawing/2014/main" id="{8C0E1D9B-D1DD-464E-8138-41753151B611}"/>
                    </a:ext>
                  </a:extLst>
                </p:cNvPr>
                <p:cNvPicPr/>
                <p:nvPr/>
              </p:nvPicPr>
              <p:blipFill>
                <a:blip r:embed="rId602"/>
                <a:stretch>
                  <a:fillRect/>
                </a:stretch>
              </p:blipFill>
              <p:spPr>
                <a:xfrm>
                  <a:off x="7754859" y="6001299"/>
                  <a:ext cx="14004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603">
              <p14:nvContentPartPr>
                <p14:cNvPr id="362" name="筆跡 361">
                  <a:extLst>
                    <a:ext uri="{FF2B5EF4-FFF2-40B4-BE49-F238E27FC236}">
                      <a16:creationId xmlns:a16="http://schemas.microsoft.com/office/drawing/2014/main" id="{0A254E89-006F-4936-B6DC-10FCFE833AA1}"/>
                    </a:ext>
                  </a:extLst>
                </p14:cNvPr>
                <p14:cNvContentPartPr/>
                <p14:nvPr/>
              </p14:nvContentPartPr>
              <p14:xfrm>
                <a:off x="7886619" y="6330699"/>
                <a:ext cx="38520" cy="17640"/>
              </p14:xfrm>
            </p:contentPart>
          </mc:Choice>
          <mc:Fallback xmlns="">
            <p:pic>
              <p:nvPicPr>
                <p:cNvPr id="362" name="筆跡 361">
                  <a:extLst>
                    <a:ext uri="{FF2B5EF4-FFF2-40B4-BE49-F238E27FC236}">
                      <a16:creationId xmlns:a16="http://schemas.microsoft.com/office/drawing/2014/main" id="{0A254E89-006F-4936-B6DC-10FCFE833AA1}"/>
                    </a:ext>
                  </a:extLst>
                </p:cNvPr>
                <p:cNvPicPr/>
                <p:nvPr/>
              </p:nvPicPr>
              <p:blipFill>
                <a:blip r:embed="rId604"/>
                <a:stretch>
                  <a:fillRect/>
                </a:stretch>
              </p:blipFill>
              <p:spPr>
                <a:xfrm>
                  <a:off x="7877619" y="6322059"/>
                  <a:ext cx="561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605">
              <p14:nvContentPartPr>
                <p14:cNvPr id="363" name="筆跡 362">
                  <a:extLst>
                    <a:ext uri="{FF2B5EF4-FFF2-40B4-BE49-F238E27FC236}">
                      <a16:creationId xmlns:a16="http://schemas.microsoft.com/office/drawing/2014/main" id="{4EDE00CD-5067-45B8-AF6F-1DF56529A149}"/>
                    </a:ext>
                  </a:extLst>
                </p14:cNvPr>
                <p14:cNvContentPartPr/>
                <p14:nvPr/>
              </p14:nvContentPartPr>
              <p14:xfrm>
                <a:off x="8037819" y="6274539"/>
                <a:ext cx="101160" cy="144360"/>
              </p14:xfrm>
            </p:contentPart>
          </mc:Choice>
          <mc:Fallback xmlns="">
            <p:pic>
              <p:nvPicPr>
                <p:cNvPr id="363" name="筆跡 362">
                  <a:extLst>
                    <a:ext uri="{FF2B5EF4-FFF2-40B4-BE49-F238E27FC236}">
                      <a16:creationId xmlns:a16="http://schemas.microsoft.com/office/drawing/2014/main" id="{4EDE00CD-5067-45B8-AF6F-1DF56529A149}"/>
                    </a:ext>
                  </a:extLst>
                </p:cNvPr>
                <p:cNvPicPr/>
                <p:nvPr/>
              </p:nvPicPr>
              <p:blipFill>
                <a:blip r:embed="rId606"/>
                <a:stretch>
                  <a:fillRect/>
                </a:stretch>
              </p:blipFill>
              <p:spPr>
                <a:xfrm>
                  <a:off x="8029179" y="6265899"/>
                  <a:ext cx="11880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607">
              <p14:nvContentPartPr>
                <p14:cNvPr id="364" name="筆跡 363">
                  <a:extLst>
                    <a:ext uri="{FF2B5EF4-FFF2-40B4-BE49-F238E27FC236}">
                      <a16:creationId xmlns:a16="http://schemas.microsoft.com/office/drawing/2014/main" id="{680770E5-0EFB-4CCF-8081-FA4F0CA0349B}"/>
                    </a:ext>
                  </a:extLst>
                </p14:cNvPr>
                <p14:cNvContentPartPr/>
                <p14:nvPr/>
              </p14:nvContentPartPr>
              <p14:xfrm>
                <a:off x="8080299" y="6232779"/>
                <a:ext cx="200160" cy="144000"/>
              </p14:xfrm>
            </p:contentPart>
          </mc:Choice>
          <mc:Fallback xmlns="">
            <p:pic>
              <p:nvPicPr>
                <p:cNvPr id="364" name="筆跡 363">
                  <a:extLst>
                    <a:ext uri="{FF2B5EF4-FFF2-40B4-BE49-F238E27FC236}">
                      <a16:creationId xmlns:a16="http://schemas.microsoft.com/office/drawing/2014/main" id="{680770E5-0EFB-4CCF-8081-FA4F0CA0349B}"/>
                    </a:ext>
                  </a:extLst>
                </p:cNvPr>
                <p:cNvPicPr/>
                <p:nvPr/>
              </p:nvPicPr>
              <p:blipFill>
                <a:blip r:embed="rId608"/>
                <a:stretch>
                  <a:fillRect/>
                </a:stretch>
              </p:blipFill>
              <p:spPr>
                <a:xfrm>
                  <a:off x="8071659" y="6224139"/>
                  <a:ext cx="217800" cy="161640"/>
                </a:xfrm>
                <a:prstGeom prst="rect">
                  <a:avLst/>
                </a:prstGeom>
              </p:spPr>
            </p:pic>
          </mc:Fallback>
        </mc:AlternateContent>
      </p:grpSp>
      <p:grpSp>
        <p:nvGrpSpPr>
          <p:cNvPr id="372" name="群組 371">
            <a:extLst>
              <a:ext uri="{FF2B5EF4-FFF2-40B4-BE49-F238E27FC236}">
                <a16:creationId xmlns:a16="http://schemas.microsoft.com/office/drawing/2014/main" id="{2A7A8D5C-81A7-4D91-810B-9787CB1D9205}"/>
              </a:ext>
            </a:extLst>
          </p:cNvPr>
          <p:cNvGrpSpPr/>
          <p:nvPr/>
        </p:nvGrpSpPr>
        <p:grpSpPr>
          <a:xfrm>
            <a:off x="7659099" y="5393979"/>
            <a:ext cx="525600" cy="506160"/>
            <a:chOff x="7659099" y="5393979"/>
            <a:chExt cx="525600" cy="506160"/>
          </a:xfrm>
        </p:grpSpPr>
        <mc:AlternateContent xmlns:mc="http://schemas.openxmlformats.org/markup-compatibility/2006" xmlns:p14="http://schemas.microsoft.com/office/powerpoint/2010/main">
          <mc:Choice Requires="p14">
            <p:contentPart p14:bwMode="auto" r:id="rId609">
              <p14:nvContentPartPr>
                <p14:cNvPr id="366" name="筆跡 365">
                  <a:extLst>
                    <a:ext uri="{FF2B5EF4-FFF2-40B4-BE49-F238E27FC236}">
                      <a16:creationId xmlns:a16="http://schemas.microsoft.com/office/drawing/2014/main" id="{6AC624EB-1BEF-4979-BBFD-2BD4296B9E14}"/>
                    </a:ext>
                  </a:extLst>
                </p14:cNvPr>
                <p14:cNvContentPartPr/>
                <p14:nvPr/>
              </p14:nvContentPartPr>
              <p14:xfrm>
                <a:off x="7659099" y="5607819"/>
                <a:ext cx="175680" cy="292320"/>
              </p14:xfrm>
            </p:contentPart>
          </mc:Choice>
          <mc:Fallback xmlns="">
            <p:pic>
              <p:nvPicPr>
                <p:cNvPr id="366" name="筆跡 365">
                  <a:extLst>
                    <a:ext uri="{FF2B5EF4-FFF2-40B4-BE49-F238E27FC236}">
                      <a16:creationId xmlns:a16="http://schemas.microsoft.com/office/drawing/2014/main" id="{6AC624EB-1BEF-4979-BBFD-2BD4296B9E14}"/>
                    </a:ext>
                  </a:extLst>
                </p:cNvPr>
                <p:cNvPicPr/>
                <p:nvPr/>
              </p:nvPicPr>
              <p:blipFill>
                <a:blip r:embed="rId610"/>
                <a:stretch>
                  <a:fillRect/>
                </a:stretch>
              </p:blipFill>
              <p:spPr>
                <a:xfrm>
                  <a:off x="7650459" y="5598819"/>
                  <a:ext cx="19332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611">
              <p14:nvContentPartPr>
                <p14:cNvPr id="367" name="筆跡 366">
                  <a:extLst>
                    <a:ext uri="{FF2B5EF4-FFF2-40B4-BE49-F238E27FC236}">
                      <a16:creationId xmlns:a16="http://schemas.microsoft.com/office/drawing/2014/main" id="{C5F5772F-7F07-4767-9FE5-3809FDC15939}"/>
                    </a:ext>
                  </a:extLst>
                </p14:cNvPr>
                <p14:cNvContentPartPr/>
                <p14:nvPr/>
              </p14:nvContentPartPr>
              <p14:xfrm>
                <a:off x="7777179" y="5615019"/>
                <a:ext cx="73440" cy="114480"/>
              </p14:xfrm>
            </p:contentPart>
          </mc:Choice>
          <mc:Fallback xmlns="">
            <p:pic>
              <p:nvPicPr>
                <p:cNvPr id="367" name="筆跡 366">
                  <a:extLst>
                    <a:ext uri="{FF2B5EF4-FFF2-40B4-BE49-F238E27FC236}">
                      <a16:creationId xmlns:a16="http://schemas.microsoft.com/office/drawing/2014/main" id="{C5F5772F-7F07-4767-9FE5-3809FDC15939}"/>
                    </a:ext>
                  </a:extLst>
                </p:cNvPr>
                <p:cNvPicPr/>
                <p:nvPr/>
              </p:nvPicPr>
              <p:blipFill>
                <a:blip r:embed="rId612"/>
                <a:stretch>
                  <a:fillRect/>
                </a:stretch>
              </p:blipFill>
              <p:spPr>
                <a:xfrm>
                  <a:off x="7768539" y="5606379"/>
                  <a:ext cx="9108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13">
              <p14:nvContentPartPr>
                <p14:cNvPr id="369" name="筆跡 368">
                  <a:extLst>
                    <a:ext uri="{FF2B5EF4-FFF2-40B4-BE49-F238E27FC236}">
                      <a16:creationId xmlns:a16="http://schemas.microsoft.com/office/drawing/2014/main" id="{40BF032A-E37B-456B-B01D-61DC5AFF7092}"/>
                    </a:ext>
                  </a:extLst>
                </p14:cNvPr>
                <p14:cNvContentPartPr/>
                <p14:nvPr/>
              </p14:nvContentPartPr>
              <p14:xfrm>
                <a:off x="7991739" y="5393979"/>
                <a:ext cx="360" cy="176040"/>
              </p14:xfrm>
            </p:contentPart>
          </mc:Choice>
          <mc:Fallback xmlns="">
            <p:pic>
              <p:nvPicPr>
                <p:cNvPr id="369" name="筆跡 368">
                  <a:extLst>
                    <a:ext uri="{FF2B5EF4-FFF2-40B4-BE49-F238E27FC236}">
                      <a16:creationId xmlns:a16="http://schemas.microsoft.com/office/drawing/2014/main" id="{40BF032A-E37B-456B-B01D-61DC5AFF7092}"/>
                    </a:ext>
                  </a:extLst>
                </p:cNvPr>
                <p:cNvPicPr/>
                <p:nvPr/>
              </p:nvPicPr>
              <p:blipFill>
                <a:blip r:embed="rId614"/>
                <a:stretch>
                  <a:fillRect/>
                </a:stretch>
              </p:blipFill>
              <p:spPr>
                <a:xfrm>
                  <a:off x="7983099" y="5385339"/>
                  <a:ext cx="1800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615">
              <p14:nvContentPartPr>
                <p14:cNvPr id="370" name="筆跡 369">
                  <a:extLst>
                    <a:ext uri="{FF2B5EF4-FFF2-40B4-BE49-F238E27FC236}">
                      <a16:creationId xmlns:a16="http://schemas.microsoft.com/office/drawing/2014/main" id="{3143B52A-579F-46AD-80E3-C0EACA31D117}"/>
                    </a:ext>
                  </a:extLst>
                </p14:cNvPr>
                <p14:cNvContentPartPr/>
                <p14:nvPr/>
              </p14:nvContentPartPr>
              <p14:xfrm>
                <a:off x="7963659" y="5395779"/>
                <a:ext cx="180720" cy="302760"/>
              </p14:xfrm>
            </p:contentPart>
          </mc:Choice>
          <mc:Fallback xmlns="">
            <p:pic>
              <p:nvPicPr>
                <p:cNvPr id="370" name="筆跡 369">
                  <a:extLst>
                    <a:ext uri="{FF2B5EF4-FFF2-40B4-BE49-F238E27FC236}">
                      <a16:creationId xmlns:a16="http://schemas.microsoft.com/office/drawing/2014/main" id="{3143B52A-579F-46AD-80E3-C0EACA31D117}"/>
                    </a:ext>
                  </a:extLst>
                </p:cNvPr>
                <p:cNvPicPr/>
                <p:nvPr/>
              </p:nvPicPr>
              <p:blipFill>
                <a:blip r:embed="rId616"/>
                <a:stretch>
                  <a:fillRect/>
                </a:stretch>
              </p:blipFill>
              <p:spPr>
                <a:xfrm>
                  <a:off x="7954659" y="5387139"/>
                  <a:ext cx="19836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617">
              <p14:nvContentPartPr>
                <p14:cNvPr id="371" name="筆跡 370">
                  <a:extLst>
                    <a:ext uri="{FF2B5EF4-FFF2-40B4-BE49-F238E27FC236}">
                      <a16:creationId xmlns:a16="http://schemas.microsoft.com/office/drawing/2014/main" id="{04E283FD-2249-4FFB-8B4A-E7DBCF4E887F}"/>
                    </a:ext>
                  </a:extLst>
                </p14:cNvPr>
                <p14:cNvContentPartPr/>
                <p14:nvPr/>
              </p14:nvContentPartPr>
              <p14:xfrm>
                <a:off x="8073099" y="5524659"/>
                <a:ext cx="111600" cy="208080"/>
              </p14:xfrm>
            </p:contentPart>
          </mc:Choice>
          <mc:Fallback xmlns="">
            <p:pic>
              <p:nvPicPr>
                <p:cNvPr id="371" name="筆跡 370">
                  <a:extLst>
                    <a:ext uri="{FF2B5EF4-FFF2-40B4-BE49-F238E27FC236}">
                      <a16:creationId xmlns:a16="http://schemas.microsoft.com/office/drawing/2014/main" id="{04E283FD-2249-4FFB-8B4A-E7DBCF4E887F}"/>
                    </a:ext>
                  </a:extLst>
                </p:cNvPr>
                <p:cNvPicPr/>
                <p:nvPr/>
              </p:nvPicPr>
              <p:blipFill>
                <a:blip r:embed="rId618"/>
                <a:stretch>
                  <a:fillRect/>
                </a:stretch>
              </p:blipFill>
              <p:spPr>
                <a:xfrm>
                  <a:off x="8064459" y="5516019"/>
                  <a:ext cx="129240" cy="225720"/>
                </a:xfrm>
                <a:prstGeom prst="rect">
                  <a:avLst/>
                </a:prstGeom>
              </p:spPr>
            </p:pic>
          </mc:Fallback>
        </mc:AlternateContent>
      </p:grpSp>
      <p:grpSp>
        <p:nvGrpSpPr>
          <p:cNvPr id="381" name="群組 380">
            <a:extLst>
              <a:ext uri="{FF2B5EF4-FFF2-40B4-BE49-F238E27FC236}">
                <a16:creationId xmlns:a16="http://schemas.microsoft.com/office/drawing/2014/main" id="{39E2FA67-E586-487D-A2C7-B083F5E9D0DE}"/>
              </a:ext>
            </a:extLst>
          </p:cNvPr>
          <p:cNvGrpSpPr/>
          <p:nvPr/>
        </p:nvGrpSpPr>
        <p:grpSpPr>
          <a:xfrm>
            <a:off x="8138619" y="5841459"/>
            <a:ext cx="19800" cy="243360"/>
            <a:chOff x="8138619" y="5841459"/>
            <a:chExt cx="19800" cy="243360"/>
          </a:xfrm>
        </p:grpSpPr>
        <mc:AlternateContent xmlns:mc="http://schemas.openxmlformats.org/markup-compatibility/2006" xmlns:p14="http://schemas.microsoft.com/office/powerpoint/2010/main">
          <mc:Choice Requires="p14">
            <p:contentPart p14:bwMode="auto" r:id="rId619">
              <p14:nvContentPartPr>
                <p14:cNvPr id="373" name="筆跡 372">
                  <a:extLst>
                    <a:ext uri="{FF2B5EF4-FFF2-40B4-BE49-F238E27FC236}">
                      <a16:creationId xmlns:a16="http://schemas.microsoft.com/office/drawing/2014/main" id="{94C8BF4C-D26A-4C05-857F-49C3A74133DA}"/>
                    </a:ext>
                  </a:extLst>
                </p14:cNvPr>
                <p14:cNvContentPartPr/>
                <p14:nvPr/>
              </p14:nvContentPartPr>
              <p14:xfrm>
                <a:off x="8156259" y="5841459"/>
                <a:ext cx="2160" cy="49320"/>
              </p14:xfrm>
            </p:contentPart>
          </mc:Choice>
          <mc:Fallback xmlns="">
            <p:pic>
              <p:nvPicPr>
                <p:cNvPr id="373" name="筆跡 372">
                  <a:extLst>
                    <a:ext uri="{FF2B5EF4-FFF2-40B4-BE49-F238E27FC236}">
                      <a16:creationId xmlns:a16="http://schemas.microsoft.com/office/drawing/2014/main" id="{94C8BF4C-D26A-4C05-857F-49C3A74133DA}"/>
                    </a:ext>
                  </a:extLst>
                </p:cNvPr>
                <p:cNvPicPr/>
                <p:nvPr/>
              </p:nvPicPr>
              <p:blipFill>
                <a:blip r:embed="rId620"/>
                <a:stretch>
                  <a:fillRect/>
                </a:stretch>
              </p:blipFill>
              <p:spPr>
                <a:xfrm>
                  <a:off x="8147619" y="5832819"/>
                  <a:ext cx="1980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621">
              <p14:nvContentPartPr>
                <p14:cNvPr id="374" name="筆跡 373">
                  <a:extLst>
                    <a:ext uri="{FF2B5EF4-FFF2-40B4-BE49-F238E27FC236}">
                      <a16:creationId xmlns:a16="http://schemas.microsoft.com/office/drawing/2014/main" id="{8EFB8CB9-C5BA-4AA7-9651-0018DC8F70EC}"/>
                    </a:ext>
                  </a:extLst>
                </p14:cNvPr>
                <p14:cNvContentPartPr/>
                <p14:nvPr/>
              </p14:nvContentPartPr>
              <p14:xfrm>
                <a:off x="8138619" y="5841459"/>
                <a:ext cx="19800" cy="165240"/>
              </p14:xfrm>
            </p:contentPart>
          </mc:Choice>
          <mc:Fallback xmlns="">
            <p:pic>
              <p:nvPicPr>
                <p:cNvPr id="374" name="筆跡 373">
                  <a:extLst>
                    <a:ext uri="{FF2B5EF4-FFF2-40B4-BE49-F238E27FC236}">
                      <a16:creationId xmlns:a16="http://schemas.microsoft.com/office/drawing/2014/main" id="{8EFB8CB9-C5BA-4AA7-9651-0018DC8F70EC}"/>
                    </a:ext>
                  </a:extLst>
                </p:cNvPr>
                <p:cNvPicPr/>
                <p:nvPr/>
              </p:nvPicPr>
              <p:blipFill>
                <a:blip r:embed="rId622"/>
                <a:stretch>
                  <a:fillRect/>
                </a:stretch>
              </p:blipFill>
              <p:spPr>
                <a:xfrm>
                  <a:off x="8129979" y="5832819"/>
                  <a:ext cx="374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623">
              <p14:nvContentPartPr>
                <p14:cNvPr id="375" name="筆跡 374">
                  <a:extLst>
                    <a:ext uri="{FF2B5EF4-FFF2-40B4-BE49-F238E27FC236}">
                      <a16:creationId xmlns:a16="http://schemas.microsoft.com/office/drawing/2014/main" id="{06B1880B-5BEB-4A24-810F-128D9C276F81}"/>
                    </a:ext>
                  </a:extLst>
                </p14:cNvPr>
                <p14:cNvContentPartPr/>
                <p14:nvPr/>
              </p14:nvContentPartPr>
              <p14:xfrm>
                <a:off x="8149419" y="6048099"/>
                <a:ext cx="360" cy="36720"/>
              </p14:xfrm>
            </p:contentPart>
          </mc:Choice>
          <mc:Fallback xmlns="">
            <p:pic>
              <p:nvPicPr>
                <p:cNvPr id="375" name="筆跡 374">
                  <a:extLst>
                    <a:ext uri="{FF2B5EF4-FFF2-40B4-BE49-F238E27FC236}">
                      <a16:creationId xmlns:a16="http://schemas.microsoft.com/office/drawing/2014/main" id="{06B1880B-5BEB-4A24-810F-128D9C276F81}"/>
                    </a:ext>
                  </a:extLst>
                </p:cNvPr>
                <p:cNvPicPr/>
                <p:nvPr/>
              </p:nvPicPr>
              <p:blipFill>
                <a:blip r:embed="rId624"/>
                <a:stretch>
                  <a:fillRect/>
                </a:stretch>
              </p:blipFill>
              <p:spPr>
                <a:xfrm>
                  <a:off x="8140419" y="6039459"/>
                  <a:ext cx="18000" cy="54360"/>
                </a:xfrm>
                <a:prstGeom prst="rect">
                  <a:avLst/>
                </a:prstGeom>
              </p:spPr>
            </p:pic>
          </mc:Fallback>
        </mc:AlternateContent>
      </p:grpSp>
      <p:grpSp>
        <p:nvGrpSpPr>
          <p:cNvPr id="391" name="群組 390">
            <a:extLst>
              <a:ext uri="{FF2B5EF4-FFF2-40B4-BE49-F238E27FC236}">
                <a16:creationId xmlns:a16="http://schemas.microsoft.com/office/drawing/2014/main" id="{226E62BE-7755-4D30-BE43-4A8483BBA0FC}"/>
              </a:ext>
            </a:extLst>
          </p:cNvPr>
          <p:cNvGrpSpPr/>
          <p:nvPr/>
        </p:nvGrpSpPr>
        <p:grpSpPr>
          <a:xfrm>
            <a:off x="8349219" y="5662539"/>
            <a:ext cx="819720" cy="767520"/>
            <a:chOff x="8349219" y="5662539"/>
            <a:chExt cx="819720" cy="767520"/>
          </a:xfrm>
        </p:grpSpPr>
        <mc:AlternateContent xmlns:mc="http://schemas.openxmlformats.org/markup-compatibility/2006" xmlns:p14="http://schemas.microsoft.com/office/powerpoint/2010/main">
          <mc:Choice Requires="p14">
            <p:contentPart p14:bwMode="auto" r:id="rId625">
              <p14:nvContentPartPr>
                <p14:cNvPr id="376" name="筆跡 375">
                  <a:extLst>
                    <a:ext uri="{FF2B5EF4-FFF2-40B4-BE49-F238E27FC236}">
                      <a16:creationId xmlns:a16="http://schemas.microsoft.com/office/drawing/2014/main" id="{7883C300-7D71-4A0A-B783-23CD8B761EA5}"/>
                    </a:ext>
                  </a:extLst>
                </p14:cNvPr>
                <p14:cNvContentPartPr/>
                <p14:nvPr/>
              </p14:nvContentPartPr>
              <p14:xfrm>
                <a:off x="8349219" y="6109659"/>
                <a:ext cx="95040" cy="47520"/>
              </p14:xfrm>
            </p:contentPart>
          </mc:Choice>
          <mc:Fallback xmlns="">
            <p:pic>
              <p:nvPicPr>
                <p:cNvPr id="376" name="筆跡 375">
                  <a:extLst>
                    <a:ext uri="{FF2B5EF4-FFF2-40B4-BE49-F238E27FC236}">
                      <a16:creationId xmlns:a16="http://schemas.microsoft.com/office/drawing/2014/main" id="{7883C300-7D71-4A0A-B783-23CD8B761EA5}"/>
                    </a:ext>
                  </a:extLst>
                </p:cNvPr>
                <p:cNvPicPr/>
                <p:nvPr/>
              </p:nvPicPr>
              <p:blipFill>
                <a:blip r:embed="rId626"/>
                <a:stretch>
                  <a:fillRect/>
                </a:stretch>
              </p:blipFill>
              <p:spPr>
                <a:xfrm>
                  <a:off x="8340579" y="6101019"/>
                  <a:ext cx="11268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627">
              <p14:nvContentPartPr>
                <p14:cNvPr id="377" name="筆跡 376">
                  <a:extLst>
                    <a:ext uri="{FF2B5EF4-FFF2-40B4-BE49-F238E27FC236}">
                      <a16:creationId xmlns:a16="http://schemas.microsoft.com/office/drawing/2014/main" id="{ABF85DBC-15FC-4E37-B1B8-4B0571643919}"/>
                    </a:ext>
                  </a:extLst>
                </p14:cNvPr>
                <p14:cNvContentPartPr/>
                <p14:nvPr/>
              </p14:nvContentPartPr>
              <p14:xfrm>
                <a:off x="8349219" y="6113259"/>
                <a:ext cx="360" cy="360"/>
              </p14:xfrm>
            </p:contentPart>
          </mc:Choice>
          <mc:Fallback xmlns="">
            <p:pic>
              <p:nvPicPr>
                <p:cNvPr id="377" name="筆跡 376">
                  <a:extLst>
                    <a:ext uri="{FF2B5EF4-FFF2-40B4-BE49-F238E27FC236}">
                      <a16:creationId xmlns:a16="http://schemas.microsoft.com/office/drawing/2014/main" id="{ABF85DBC-15FC-4E37-B1B8-4B0571643919}"/>
                    </a:ext>
                  </a:extLst>
                </p:cNvPr>
                <p:cNvPicPr/>
                <p:nvPr/>
              </p:nvPicPr>
              <p:blipFill>
                <a:blip r:embed="rId628"/>
                <a:stretch>
                  <a:fillRect/>
                </a:stretch>
              </p:blipFill>
              <p:spPr>
                <a:xfrm>
                  <a:off x="8340579" y="610461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29">
              <p14:nvContentPartPr>
                <p14:cNvPr id="378" name="筆跡 377">
                  <a:extLst>
                    <a:ext uri="{FF2B5EF4-FFF2-40B4-BE49-F238E27FC236}">
                      <a16:creationId xmlns:a16="http://schemas.microsoft.com/office/drawing/2014/main" id="{B1B26342-0442-4B8D-9385-9BD6DD52C880}"/>
                    </a:ext>
                  </a:extLst>
                </p14:cNvPr>
                <p14:cNvContentPartPr/>
                <p14:nvPr/>
              </p14:nvContentPartPr>
              <p14:xfrm>
                <a:off x="8349219" y="6113259"/>
                <a:ext cx="136440" cy="70920"/>
              </p14:xfrm>
            </p:contentPart>
          </mc:Choice>
          <mc:Fallback xmlns="">
            <p:pic>
              <p:nvPicPr>
                <p:cNvPr id="378" name="筆跡 377">
                  <a:extLst>
                    <a:ext uri="{FF2B5EF4-FFF2-40B4-BE49-F238E27FC236}">
                      <a16:creationId xmlns:a16="http://schemas.microsoft.com/office/drawing/2014/main" id="{B1B26342-0442-4B8D-9385-9BD6DD52C880}"/>
                    </a:ext>
                  </a:extLst>
                </p:cNvPr>
                <p:cNvPicPr/>
                <p:nvPr/>
              </p:nvPicPr>
              <p:blipFill>
                <a:blip r:embed="rId630"/>
                <a:stretch>
                  <a:fillRect/>
                </a:stretch>
              </p:blipFill>
              <p:spPr>
                <a:xfrm>
                  <a:off x="8340579" y="6104619"/>
                  <a:ext cx="15408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631">
              <p14:nvContentPartPr>
                <p14:cNvPr id="379" name="筆跡 378">
                  <a:extLst>
                    <a:ext uri="{FF2B5EF4-FFF2-40B4-BE49-F238E27FC236}">
                      <a16:creationId xmlns:a16="http://schemas.microsoft.com/office/drawing/2014/main" id="{4526382E-F18C-489F-95C1-797496CC7097}"/>
                    </a:ext>
                  </a:extLst>
                </p14:cNvPr>
                <p14:cNvContentPartPr/>
                <p14:nvPr/>
              </p14:nvContentPartPr>
              <p14:xfrm>
                <a:off x="8533179" y="6011379"/>
                <a:ext cx="226800" cy="254880"/>
              </p14:xfrm>
            </p:contentPart>
          </mc:Choice>
          <mc:Fallback xmlns="">
            <p:pic>
              <p:nvPicPr>
                <p:cNvPr id="379" name="筆跡 378">
                  <a:extLst>
                    <a:ext uri="{FF2B5EF4-FFF2-40B4-BE49-F238E27FC236}">
                      <a16:creationId xmlns:a16="http://schemas.microsoft.com/office/drawing/2014/main" id="{4526382E-F18C-489F-95C1-797496CC7097}"/>
                    </a:ext>
                  </a:extLst>
                </p:cNvPr>
                <p:cNvPicPr/>
                <p:nvPr/>
              </p:nvPicPr>
              <p:blipFill>
                <a:blip r:embed="rId632"/>
                <a:stretch>
                  <a:fillRect/>
                </a:stretch>
              </p:blipFill>
              <p:spPr>
                <a:xfrm>
                  <a:off x="8524539" y="6002739"/>
                  <a:ext cx="24444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633">
              <p14:nvContentPartPr>
                <p14:cNvPr id="382" name="筆跡 381">
                  <a:extLst>
                    <a:ext uri="{FF2B5EF4-FFF2-40B4-BE49-F238E27FC236}">
                      <a16:creationId xmlns:a16="http://schemas.microsoft.com/office/drawing/2014/main" id="{11A8C30A-E295-40A0-9E6C-EB627D101626}"/>
                    </a:ext>
                  </a:extLst>
                </p14:cNvPr>
                <p14:cNvContentPartPr/>
                <p14:nvPr/>
              </p14:nvContentPartPr>
              <p14:xfrm>
                <a:off x="8621739" y="5849019"/>
                <a:ext cx="135000" cy="23760"/>
              </p14:xfrm>
            </p:contentPart>
          </mc:Choice>
          <mc:Fallback xmlns="">
            <p:pic>
              <p:nvPicPr>
                <p:cNvPr id="382" name="筆跡 381">
                  <a:extLst>
                    <a:ext uri="{FF2B5EF4-FFF2-40B4-BE49-F238E27FC236}">
                      <a16:creationId xmlns:a16="http://schemas.microsoft.com/office/drawing/2014/main" id="{11A8C30A-E295-40A0-9E6C-EB627D101626}"/>
                    </a:ext>
                  </a:extLst>
                </p:cNvPr>
                <p:cNvPicPr/>
                <p:nvPr/>
              </p:nvPicPr>
              <p:blipFill>
                <a:blip r:embed="rId634"/>
                <a:stretch>
                  <a:fillRect/>
                </a:stretch>
              </p:blipFill>
              <p:spPr>
                <a:xfrm>
                  <a:off x="8612739" y="5840019"/>
                  <a:ext cx="1526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635">
              <p14:nvContentPartPr>
                <p14:cNvPr id="383" name="筆跡 382">
                  <a:extLst>
                    <a:ext uri="{FF2B5EF4-FFF2-40B4-BE49-F238E27FC236}">
                      <a16:creationId xmlns:a16="http://schemas.microsoft.com/office/drawing/2014/main" id="{F3E1A92E-4BF9-46F6-84B9-C7B0ACD011B3}"/>
                    </a:ext>
                  </a:extLst>
                </p14:cNvPr>
                <p14:cNvContentPartPr/>
                <p14:nvPr/>
              </p14:nvContentPartPr>
              <p14:xfrm>
                <a:off x="8786259" y="5662539"/>
                <a:ext cx="95040" cy="210960"/>
              </p14:xfrm>
            </p:contentPart>
          </mc:Choice>
          <mc:Fallback xmlns="">
            <p:pic>
              <p:nvPicPr>
                <p:cNvPr id="383" name="筆跡 382">
                  <a:extLst>
                    <a:ext uri="{FF2B5EF4-FFF2-40B4-BE49-F238E27FC236}">
                      <a16:creationId xmlns:a16="http://schemas.microsoft.com/office/drawing/2014/main" id="{F3E1A92E-4BF9-46F6-84B9-C7B0ACD011B3}"/>
                    </a:ext>
                  </a:extLst>
                </p:cNvPr>
                <p:cNvPicPr/>
                <p:nvPr/>
              </p:nvPicPr>
              <p:blipFill>
                <a:blip r:embed="rId636"/>
                <a:stretch>
                  <a:fillRect/>
                </a:stretch>
              </p:blipFill>
              <p:spPr>
                <a:xfrm>
                  <a:off x="8777259" y="5653899"/>
                  <a:ext cx="11268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637">
              <p14:nvContentPartPr>
                <p14:cNvPr id="384" name="筆跡 383">
                  <a:extLst>
                    <a:ext uri="{FF2B5EF4-FFF2-40B4-BE49-F238E27FC236}">
                      <a16:creationId xmlns:a16="http://schemas.microsoft.com/office/drawing/2014/main" id="{9A816EC1-67CF-4669-BB7E-25DA7CC7DBD5}"/>
                    </a:ext>
                  </a:extLst>
                </p14:cNvPr>
                <p14:cNvContentPartPr/>
                <p14:nvPr/>
              </p14:nvContentPartPr>
              <p14:xfrm>
                <a:off x="8754219" y="5703939"/>
                <a:ext cx="143640" cy="16560"/>
              </p14:xfrm>
            </p:contentPart>
          </mc:Choice>
          <mc:Fallback xmlns="">
            <p:pic>
              <p:nvPicPr>
                <p:cNvPr id="384" name="筆跡 383">
                  <a:extLst>
                    <a:ext uri="{FF2B5EF4-FFF2-40B4-BE49-F238E27FC236}">
                      <a16:creationId xmlns:a16="http://schemas.microsoft.com/office/drawing/2014/main" id="{9A816EC1-67CF-4669-BB7E-25DA7CC7DBD5}"/>
                    </a:ext>
                  </a:extLst>
                </p:cNvPr>
                <p:cNvPicPr/>
                <p:nvPr/>
              </p:nvPicPr>
              <p:blipFill>
                <a:blip r:embed="rId638"/>
                <a:stretch>
                  <a:fillRect/>
                </a:stretch>
              </p:blipFill>
              <p:spPr>
                <a:xfrm>
                  <a:off x="8745579" y="5694939"/>
                  <a:ext cx="1612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639">
              <p14:nvContentPartPr>
                <p14:cNvPr id="385" name="筆跡 384">
                  <a:extLst>
                    <a:ext uri="{FF2B5EF4-FFF2-40B4-BE49-F238E27FC236}">
                      <a16:creationId xmlns:a16="http://schemas.microsoft.com/office/drawing/2014/main" id="{CA896293-51B1-40BA-8F9E-BCAFA3CE6E9D}"/>
                    </a:ext>
                  </a:extLst>
                </p14:cNvPr>
                <p14:cNvContentPartPr/>
                <p14:nvPr/>
              </p14:nvContentPartPr>
              <p14:xfrm>
                <a:off x="8830539" y="5692059"/>
                <a:ext cx="173880" cy="279000"/>
              </p14:xfrm>
            </p:contentPart>
          </mc:Choice>
          <mc:Fallback xmlns="">
            <p:pic>
              <p:nvPicPr>
                <p:cNvPr id="385" name="筆跡 384">
                  <a:extLst>
                    <a:ext uri="{FF2B5EF4-FFF2-40B4-BE49-F238E27FC236}">
                      <a16:creationId xmlns:a16="http://schemas.microsoft.com/office/drawing/2014/main" id="{CA896293-51B1-40BA-8F9E-BCAFA3CE6E9D}"/>
                    </a:ext>
                  </a:extLst>
                </p:cNvPr>
                <p:cNvPicPr/>
                <p:nvPr/>
              </p:nvPicPr>
              <p:blipFill>
                <a:blip r:embed="rId640"/>
                <a:stretch>
                  <a:fillRect/>
                </a:stretch>
              </p:blipFill>
              <p:spPr>
                <a:xfrm>
                  <a:off x="8821539" y="5683419"/>
                  <a:ext cx="19152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641">
              <p14:nvContentPartPr>
                <p14:cNvPr id="386" name="筆跡 385">
                  <a:extLst>
                    <a:ext uri="{FF2B5EF4-FFF2-40B4-BE49-F238E27FC236}">
                      <a16:creationId xmlns:a16="http://schemas.microsoft.com/office/drawing/2014/main" id="{4B5E492E-7B83-4083-A4CE-C2617D6917DF}"/>
                    </a:ext>
                  </a:extLst>
                </p14:cNvPr>
                <p14:cNvContentPartPr/>
                <p14:nvPr/>
              </p14:nvContentPartPr>
              <p14:xfrm>
                <a:off x="8895339" y="5800779"/>
                <a:ext cx="111960" cy="193320"/>
              </p14:xfrm>
            </p:contentPart>
          </mc:Choice>
          <mc:Fallback xmlns="">
            <p:pic>
              <p:nvPicPr>
                <p:cNvPr id="386" name="筆跡 385">
                  <a:extLst>
                    <a:ext uri="{FF2B5EF4-FFF2-40B4-BE49-F238E27FC236}">
                      <a16:creationId xmlns:a16="http://schemas.microsoft.com/office/drawing/2014/main" id="{4B5E492E-7B83-4083-A4CE-C2617D6917DF}"/>
                    </a:ext>
                  </a:extLst>
                </p:cNvPr>
                <p:cNvPicPr/>
                <p:nvPr/>
              </p:nvPicPr>
              <p:blipFill>
                <a:blip r:embed="rId642"/>
                <a:stretch>
                  <a:fillRect/>
                </a:stretch>
              </p:blipFill>
              <p:spPr>
                <a:xfrm>
                  <a:off x="8886339" y="5792139"/>
                  <a:ext cx="12960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643">
              <p14:nvContentPartPr>
                <p14:cNvPr id="387" name="筆跡 386">
                  <a:extLst>
                    <a:ext uri="{FF2B5EF4-FFF2-40B4-BE49-F238E27FC236}">
                      <a16:creationId xmlns:a16="http://schemas.microsoft.com/office/drawing/2014/main" id="{90B29D78-1D98-4CED-A7AF-A4314FB3C044}"/>
                    </a:ext>
                  </a:extLst>
                </p14:cNvPr>
                <p14:cNvContentPartPr/>
                <p14:nvPr/>
              </p14:nvContentPartPr>
              <p14:xfrm>
                <a:off x="8870859" y="6137019"/>
                <a:ext cx="190080" cy="92880"/>
              </p14:xfrm>
            </p:contentPart>
          </mc:Choice>
          <mc:Fallback xmlns="">
            <p:pic>
              <p:nvPicPr>
                <p:cNvPr id="387" name="筆跡 386">
                  <a:extLst>
                    <a:ext uri="{FF2B5EF4-FFF2-40B4-BE49-F238E27FC236}">
                      <a16:creationId xmlns:a16="http://schemas.microsoft.com/office/drawing/2014/main" id="{90B29D78-1D98-4CED-A7AF-A4314FB3C044}"/>
                    </a:ext>
                  </a:extLst>
                </p:cNvPr>
                <p:cNvPicPr/>
                <p:nvPr/>
              </p:nvPicPr>
              <p:blipFill>
                <a:blip r:embed="rId644"/>
                <a:stretch>
                  <a:fillRect/>
                </a:stretch>
              </p:blipFill>
              <p:spPr>
                <a:xfrm>
                  <a:off x="8861859" y="6128019"/>
                  <a:ext cx="20772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645">
              <p14:nvContentPartPr>
                <p14:cNvPr id="388" name="筆跡 387">
                  <a:extLst>
                    <a:ext uri="{FF2B5EF4-FFF2-40B4-BE49-F238E27FC236}">
                      <a16:creationId xmlns:a16="http://schemas.microsoft.com/office/drawing/2014/main" id="{7C90511B-9926-49BE-B4FB-0E49BC0B7EF0}"/>
                    </a:ext>
                  </a:extLst>
                </p14:cNvPr>
                <p14:cNvContentPartPr/>
                <p14:nvPr/>
              </p14:nvContentPartPr>
              <p14:xfrm>
                <a:off x="9018819" y="6171219"/>
                <a:ext cx="150120" cy="29520"/>
              </p14:xfrm>
            </p:contentPart>
          </mc:Choice>
          <mc:Fallback xmlns="">
            <p:pic>
              <p:nvPicPr>
                <p:cNvPr id="388" name="筆跡 387">
                  <a:extLst>
                    <a:ext uri="{FF2B5EF4-FFF2-40B4-BE49-F238E27FC236}">
                      <a16:creationId xmlns:a16="http://schemas.microsoft.com/office/drawing/2014/main" id="{7C90511B-9926-49BE-B4FB-0E49BC0B7EF0}"/>
                    </a:ext>
                  </a:extLst>
                </p:cNvPr>
                <p:cNvPicPr/>
                <p:nvPr/>
              </p:nvPicPr>
              <p:blipFill>
                <a:blip r:embed="rId646"/>
                <a:stretch>
                  <a:fillRect/>
                </a:stretch>
              </p:blipFill>
              <p:spPr>
                <a:xfrm>
                  <a:off x="9009819" y="6162219"/>
                  <a:ext cx="1677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647">
              <p14:nvContentPartPr>
                <p14:cNvPr id="389" name="筆跡 388">
                  <a:extLst>
                    <a:ext uri="{FF2B5EF4-FFF2-40B4-BE49-F238E27FC236}">
                      <a16:creationId xmlns:a16="http://schemas.microsoft.com/office/drawing/2014/main" id="{CB69896B-A585-459D-AD5B-7479F4B8CDEB}"/>
                    </a:ext>
                  </a:extLst>
                </p14:cNvPr>
                <p14:cNvContentPartPr/>
                <p14:nvPr/>
              </p14:nvContentPartPr>
              <p14:xfrm>
                <a:off x="9005499" y="6251139"/>
                <a:ext cx="120240" cy="178920"/>
              </p14:xfrm>
            </p:contentPart>
          </mc:Choice>
          <mc:Fallback xmlns="">
            <p:pic>
              <p:nvPicPr>
                <p:cNvPr id="389" name="筆跡 388">
                  <a:extLst>
                    <a:ext uri="{FF2B5EF4-FFF2-40B4-BE49-F238E27FC236}">
                      <a16:creationId xmlns:a16="http://schemas.microsoft.com/office/drawing/2014/main" id="{CB69896B-A585-459D-AD5B-7479F4B8CDEB}"/>
                    </a:ext>
                  </a:extLst>
                </p:cNvPr>
                <p:cNvPicPr/>
                <p:nvPr/>
              </p:nvPicPr>
              <p:blipFill>
                <a:blip r:embed="rId648"/>
                <a:stretch>
                  <a:fillRect/>
                </a:stretch>
              </p:blipFill>
              <p:spPr>
                <a:xfrm>
                  <a:off x="8996859" y="6242139"/>
                  <a:ext cx="13788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649">
              <p14:nvContentPartPr>
                <p14:cNvPr id="390" name="筆跡 389">
                  <a:extLst>
                    <a:ext uri="{FF2B5EF4-FFF2-40B4-BE49-F238E27FC236}">
                      <a16:creationId xmlns:a16="http://schemas.microsoft.com/office/drawing/2014/main" id="{76267C89-B96D-4E09-AFA8-960320F4FA1C}"/>
                    </a:ext>
                  </a:extLst>
                </p14:cNvPr>
                <p14:cNvContentPartPr/>
                <p14:nvPr/>
              </p14:nvContentPartPr>
              <p14:xfrm>
                <a:off x="9078219" y="5939739"/>
                <a:ext cx="32040" cy="262800"/>
              </p14:xfrm>
            </p:contentPart>
          </mc:Choice>
          <mc:Fallback xmlns="">
            <p:pic>
              <p:nvPicPr>
                <p:cNvPr id="390" name="筆跡 389">
                  <a:extLst>
                    <a:ext uri="{FF2B5EF4-FFF2-40B4-BE49-F238E27FC236}">
                      <a16:creationId xmlns:a16="http://schemas.microsoft.com/office/drawing/2014/main" id="{76267C89-B96D-4E09-AFA8-960320F4FA1C}"/>
                    </a:ext>
                  </a:extLst>
                </p:cNvPr>
                <p:cNvPicPr/>
                <p:nvPr/>
              </p:nvPicPr>
              <p:blipFill>
                <a:blip r:embed="rId650"/>
                <a:stretch>
                  <a:fillRect/>
                </a:stretch>
              </p:blipFill>
              <p:spPr>
                <a:xfrm>
                  <a:off x="9069219" y="5930739"/>
                  <a:ext cx="49680" cy="280440"/>
                </a:xfrm>
                <a:prstGeom prst="rect">
                  <a:avLst/>
                </a:prstGeom>
              </p:spPr>
            </p:pic>
          </mc:Fallback>
        </mc:AlternateContent>
      </p:grpSp>
    </p:spTree>
    <p:extLst>
      <p:ext uri="{BB962C8B-B14F-4D97-AF65-F5344CB8AC3E}">
        <p14:creationId xmlns:p14="http://schemas.microsoft.com/office/powerpoint/2010/main" val="151436832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B12EB0CD-3CE2-4230-AC8C-71D9464839C2}"/>
              </a:ext>
            </a:extLst>
          </p:cNvPr>
          <p:cNvSpPr>
            <a:spLocks noGrp="1"/>
          </p:cNvSpPr>
          <p:nvPr>
            <p:ph type="sldNum" sz="quarter" idx="12"/>
          </p:nvPr>
        </p:nvSpPr>
        <p:spPr/>
        <p:txBody>
          <a:bodyPr/>
          <a:lstStyle/>
          <a:p>
            <a:fld id="{8632C2C5-20A0-4062-ADB6-29D76B962CAE}" type="slidenum">
              <a:rPr lang="zh-TW" altLang="en-US" smtClean="0"/>
              <a:pPr/>
              <a:t>66</a:t>
            </a:fld>
            <a:endParaRPr lang="zh-TW" altLang="en-US"/>
          </a:p>
        </p:txBody>
      </p:sp>
      <mc:AlternateContent xmlns:mc="http://schemas.openxmlformats.org/markup-compatibility/2006" xmlns:p14="http://schemas.microsoft.com/office/powerpoint/2010/main">
        <mc:Choice Requires="p14">
          <p:contentPart p14:bwMode="auto" r:id="rId2">
            <p14:nvContentPartPr>
              <p14:cNvPr id="3" name="筆跡 2">
                <a:extLst>
                  <a:ext uri="{FF2B5EF4-FFF2-40B4-BE49-F238E27FC236}">
                    <a16:creationId xmlns:a16="http://schemas.microsoft.com/office/drawing/2014/main" id="{93F0FBA5-83D3-488B-B99C-969ECAB2C634}"/>
                  </a:ext>
                </a:extLst>
              </p14:cNvPr>
              <p14:cNvContentPartPr/>
              <p14:nvPr/>
            </p14:nvContentPartPr>
            <p14:xfrm>
              <a:off x="1808379" y="1494240"/>
              <a:ext cx="7560" cy="25560"/>
            </p14:xfrm>
          </p:contentPart>
        </mc:Choice>
        <mc:Fallback xmlns="">
          <p:pic>
            <p:nvPicPr>
              <p:cNvPr id="3" name="筆跡 2">
                <a:extLst>
                  <a:ext uri="{FF2B5EF4-FFF2-40B4-BE49-F238E27FC236}">
                    <a16:creationId xmlns:a16="http://schemas.microsoft.com/office/drawing/2014/main" id="{93F0FBA5-83D3-488B-B99C-969ECAB2C634}"/>
                  </a:ext>
                </a:extLst>
              </p:cNvPr>
              <p:cNvPicPr/>
              <p:nvPr/>
            </p:nvPicPr>
            <p:blipFill>
              <a:blip r:embed="rId3"/>
              <a:stretch>
                <a:fillRect/>
              </a:stretch>
            </p:blipFill>
            <p:spPr>
              <a:xfrm>
                <a:off x="1799739" y="1485240"/>
                <a:ext cx="25200" cy="43200"/>
              </a:xfrm>
              <a:prstGeom prst="rect">
                <a:avLst/>
              </a:prstGeom>
            </p:spPr>
          </p:pic>
        </mc:Fallback>
      </mc:AlternateContent>
      <p:grpSp>
        <p:nvGrpSpPr>
          <p:cNvPr id="8" name="群組 7">
            <a:extLst>
              <a:ext uri="{FF2B5EF4-FFF2-40B4-BE49-F238E27FC236}">
                <a16:creationId xmlns:a16="http://schemas.microsoft.com/office/drawing/2014/main" id="{AA09E09B-0E5E-4CAC-BFA4-1DC25A9F4B70}"/>
              </a:ext>
            </a:extLst>
          </p:cNvPr>
          <p:cNvGrpSpPr/>
          <p:nvPr/>
        </p:nvGrpSpPr>
        <p:grpSpPr>
          <a:xfrm>
            <a:off x="701019" y="1459320"/>
            <a:ext cx="663480" cy="449640"/>
            <a:chOff x="701019" y="1459320"/>
            <a:chExt cx="663480" cy="449640"/>
          </a:xfrm>
        </p:grpSpPr>
        <mc:AlternateContent xmlns:mc="http://schemas.openxmlformats.org/markup-compatibility/2006" xmlns:p14="http://schemas.microsoft.com/office/powerpoint/2010/main">
          <mc:Choice Requires="p14">
            <p:contentPart p14:bwMode="auto" r:id="rId4">
              <p14:nvContentPartPr>
                <p14:cNvPr id="4" name="筆跡 3">
                  <a:extLst>
                    <a:ext uri="{FF2B5EF4-FFF2-40B4-BE49-F238E27FC236}">
                      <a16:creationId xmlns:a16="http://schemas.microsoft.com/office/drawing/2014/main" id="{14DE06FF-CF28-442D-9B37-848EA6DA3F1C}"/>
                    </a:ext>
                  </a:extLst>
                </p14:cNvPr>
                <p14:cNvContentPartPr/>
                <p14:nvPr/>
              </p14:nvContentPartPr>
              <p14:xfrm>
                <a:off x="701019" y="1459320"/>
                <a:ext cx="466560" cy="34920"/>
              </p14:xfrm>
            </p:contentPart>
          </mc:Choice>
          <mc:Fallback xmlns="">
            <p:pic>
              <p:nvPicPr>
                <p:cNvPr id="4" name="筆跡 3">
                  <a:extLst>
                    <a:ext uri="{FF2B5EF4-FFF2-40B4-BE49-F238E27FC236}">
                      <a16:creationId xmlns:a16="http://schemas.microsoft.com/office/drawing/2014/main" id="{14DE06FF-CF28-442D-9B37-848EA6DA3F1C}"/>
                    </a:ext>
                  </a:extLst>
                </p:cNvPr>
                <p:cNvPicPr/>
                <p:nvPr/>
              </p:nvPicPr>
              <p:blipFill>
                <a:blip r:embed="rId5"/>
                <a:stretch>
                  <a:fillRect/>
                </a:stretch>
              </p:blipFill>
              <p:spPr>
                <a:xfrm>
                  <a:off x="692019" y="1450680"/>
                  <a:ext cx="4842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筆跡 4">
                  <a:extLst>
                    <a:ext uri="{FF2B5EF4-FFF2-40B4-BE49-F238E27FC236}">
                      <a16:creationId xmlns:a16="http://schemas.microsoft.com/office/drawing/2014/main" id="{131AA017-89C8-41A4-BCFF-6798BE1F0E6B}"/>
                    </a:ext>
                  </a:extLst>
                </p14:cNvPr>
                <p14:cNvContentPartPr/>
                <p14:nvPr/>
              </p14:nvContentPartPr>
              <p14:xfrm>
                <a:off x="976779" y="1488480"/>
                <a:ext cx="9360" cy="420480"/>
              </p14:xfrm>
            </p:contentPart>
          </mc:Choice>
          <mc:Fallback xmlns="">
            <p:pic>
              <p:nvPicPr>
                <p:cNvPr id="5" name="筆跡 4">
                  <a:extLst>
                    <a:ext uri="{FF2B5EF4-FFF2-40B4-BE49-F238E27FC236}">
                      <a16:creationId xmlns:a16="http://schemas.microsoft.com/office/drawing/2014/main" id="{131AA017-89C8-41A4-BCFF-6798BE1F0E6B}"/>
                    </a:ext>
                  </a:extLst>
                </p:cNvPr>
                <p:cNvPicPr/>
                <p:nvPr/>
              </p:nvPicPr>
              <p:blipFill>
                <a:blip r:embed="rId7"/>
                <a:stretch>
                  <a:fillRect/>
                </a:stretch>
              </p:blipFill>
              <p:spPr>
                <a:xfrm>
                  <a:off x="968139" y="1479840"/>
                  <a:ext cx="2700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筆跡 5">
                  <a:extLst>
                    <a:ext uri="{FF2B5EF4-FFF2-40B4-BE49-F238E27FC236}">
                      <a16:creationId xmlns:a16="http://schemas.microsoft.com/office/drawing/2014/main" id="{A0B33C6C-9301-4789-AAAD-EBA954818A35}"/>
                    </a:ext>
                  </a:extLst>
                </p14:cNvPr>
                <p14:cNvContentPartPr/>
                <p14:nvPr/>
              </p14:nvContentPartPr>
              <p14:xfrm>
                <a:off x="1339659" y="1524840"/>
                <a:ext cx="7560" cy="31320"/>
              </p14:xfrm>
            </p:contentPart>
          </mc:Choice>
          <mc:Fallback xmlns="">
            <p:pic>
              <p:nvPicPr>
                <p:cNvPr id="6" name="筆跡 5">
                  <a:extLst>
                    <a:ext uri="{FF2B5EF4-FFF2-40B4-BE49-F238E27FC236}">
                      <a16:creationId xmlns:a16="http://schemas.microsoft.com/office/drawing/2014/main" id="{A0B33C6C-9301-4789-AAAD-EBA954818A35}"/>
                    </a:ext>
                  </a:extLst>
                </p:cNvPr>
                <p:cNvPicPr/>
                <p:nvPr/>
              </p:nvPicPr>
              <p:blipFill>
                <a:blip r:embed="rId9"/>
                <a:stretch>
                  <a:fillRect/>
                </a:stretch>
              </p:blipFill>
              <p:spPr>
                <a:xfrm>
                  <a:off x="1330659" y="1516200"/>
                  <a:ext cx="252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筆跡 6">
                  <a:extLst>
                    <a:ext uri="{FF2B5EF4-FFF2-40B4-BE49-F238E27FC236}">
                      <a16:creationId xmlns:a16="http://schemas.microsoft.com/office/drawing/2014/main" id="{9AF65499-BC6D-43BD-B040-D26EAFC0CFF3}"/>
                    </a:ext>
                  </a:extLst>
                </p14:cNvPr>
                <p14:cNvContentPartPr/>
                <p14:nvPr/>
              </p14:nvContentPartPr>
              <p14:xfrm>
                <a:off x="1346499" y="1524840"/>
                <a:ext cx="18000" cy="110880"/>
              </p14:xfrm>
            </p:contentPart>
          </mc:Choice>
          <mc:Fallback xmlns="">
            <p:pic>
              <p:nvPicPr>
                <p:cNvPr id="7" name="筆跡 6">
                  <a:extLst>
                    <a:ext uri="{FF2B5EF4-FFF2-40B4-BE49-F238E27FC236}">
                      <a16:creationId xmlns:a16="http://schemas.microsoft.com/office/drawing/2014/main" id="{9AF65499-BC6D-43BD-B040-D26EAFC0CFF3}"/>
                    </a:ext>
                  </a:extLst>
                </p:cNvPr>
                <p:cNvPicPr/>
                <p:nvPr/>
              </p:nvPicPr>
              <p:blipFill>
                <a:blip r:embed="rId11"/>
                <a:stretch>
                  <a:fillRect/>
                </a:stretch>
              </p:blipFill>
              <p:spPr>
                <a:xfrm>
                  <a:off x="1337859" y="1516200"/>
                  <a:ext cx="35640" cy="128520"/>
                </a:xfrm>
                <a:prstGeom prst="rect">
                  <a:avLst/>
                </a:prstGeom>
              </p:spPr>
            </p:pic>
          </mc:Fallback>
        </mc:AlternateContent>
      </p:grpSp>
      <p:grpSp>
        <p:nvGrpSpPr>
          <p:cNvPr id="26" name="群組 25">
            <a:extLst>
              <a:ext uri="{FF2B5EF4-FFF2-40B4-BE49-F238E27FC236}">
                <a16:creationId xmlns:a16="http://schemas.microsoft.com/office/drawing/2014/main" id="{10DC291A-AF24-4588-B0EC-371B8650C5F1}"/>
              </a:ext>
            </a:extLst>
          </p:cNvPr>
          <p:cNvGrpSpPr/>
          <p:nvPr/>
        </p:nvGrpSpPr>
        <p:grpSpPr>
          <a:xfrm>
            <a:off x="1830339" y="1428000"/>
            <a:ext cx="369360" cy="430920"/>
            <a:chOff x="1830339" y="1428000"/>
            <a:chExt cx="369360" cy="430920"/>
          </a:xfrm>
        </p:grpSpPr>
        <mc:AlternateContent xmlns:mc="http://schemas.openxmlformats.org/markup-compatibility/2006" xmlns:p14="http://schemas.microsoft.com/office/powerpoint/2010/main">
          <mc:Choice Requires="p14">
            <p:contentPart p14:bwMode="auto" r:id="rId12">
              <p14:nvContentPartPr>
                <p14:cNvPr id="9" name="筆跡 8">
                  <a:extLst>
                    <a:ext uri="{FF2B5EF4-FFF2-40B4-BE49-F238E27FC236}">
                      <a16:creationId xmlns:a16="http://schemas.microsoft.com/office/drawing/2014/main" id="{EC35BC84-66A1-4768-A275-E79BED34597D}"/>
                    </a:ext>
                  </a:extLst>
                </p14:cNvPr>
                <p14:cNvContentPartPr/>
                <p14:nvPr/>
              </p14:nvContentPartPr>
              <p14:xfrm>
                <a:off x="1830339" y="1439880"/>
                <a:ext cx="183600" cy="177480"/>
              </p14:xfrm>
            </p:contentPart>
          </mc:Choice>
          <mc:Fallback xmlns="">
            <p:pic>
              <p:nvPicPr>
                <p:cNvPr id="9" name="筆跡 8">
                  <a:extLst>
                    <a:ext uri="{FF2B5EF4-FFF2-40B4-BE49-F238E27FC236}">
                      <a16:creationId xmlns:a16="http://schemas.microsoft.com/office/drawing/2014/main" id="{EC35BC84-66A1-4768-A275-E79BED34597D}"/>
                    </a:ext>
                  </a:extLst>
                </p:cNvPr>
                <p:cNvPicPr/>
                <p:nvPr/>
              </p:nvPicPr>
              <p:blipFill>
                <a:blip r:embed="rId13"/>
                <a:stretch>
                  <a:fillRect/>
                </a:stretch>
              </p:blipFill>
              <p:spPr>
                <a:xfrm>
                  <a:off x="1821339" y="1430880"/>
                  <a:ext cx="20124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筆跡 9">
                  <a:extLst>
                    <a:ext uri="{FF2B5EF4-FFF2-40B4-BE49-F238E27FC236}">
                      <a16:creationId xmlns:a16="http://schemas.microsoft.com/office/drawing/2014/main" id="{AFE8C6EE-0F7C-4249-A0D2-D76AD118FADE}"/>
                    </a:ext>
                  </a:extLst>
                </p14:cNvPr>
                <p14:cNvContentPartPr/>
                <p14:nvPr/>
              </p14:nvContentPartPr>
              <p14:xfrm>
                <a:off x="1863099" y="1640760"/>
                <a:ext cx="164880" cy="61920"/>
              </p14:xfrm>
            </p:contentPart>
          </mc:Choice>
          <mc:Fallback xmlns="">
            <p:pic>
              <p:nvPicPr>
                <p:cNvPr id="10" name="筆跡 9">
                  <a:extLst>
                    <a:ext uri="{FF2B5EF4-FFF2-40B4-BE49-F238E27FC236}">
                      <a16:creationId xmlns:a16="http://schemas.microsoft.com/office/drawing/2014/main" id="{AFE8C6EE-0F7C-4249-A0D2-D76AD118FADE}"/>
                    </a:ext>
                  </a:extLst>
                </p:cNvPr>
                <p:cNvPicPr/>
                <p:nvPr/>
              </p:nvPicPr>
              <p:blipFill>
                <a:blip r:embed="rId15"/>
                <a:stretch>
                  <a:fillRect/>
                </a:stretch>
              </p:blipFill>
              <p:spPr>
                <a:xfrm>
                  <a:off x="1854459" y="1632120"/>
                  <a:ext cx="18252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筆跡 10">
                  <a:extLst>
                    <a:ext uri="{FF2B5EF4-FFF2-40B4-BE49-F238E27FC236}">
                      <a16:creationId xmlns:a16="http://schemas.microsoft.com/office/drawing/2014/main" id="{7B77863D-4390-4A46-A9E3-3CC4AF085B37}"/>
                    </a:ext>
                  </a:extLst>
                </p14:cNvPr>
                <p14:cNvContentPartPr/>
                <p14:nvPr/>
              </p14:nvContentPartPr>
              <p14:xfrm>
                <a:off x="1863099" y="1606560"/>
                <a:ext cx="212760" cy="137160"/>
              </p14:xfrm>
            </p:contentPart>
          </mc:Choice>
          <mc:Fallback xmlns="">
            <p:pic>
              <p:nvPicPr>
                <p:cNvPr id="11" name="筆跡 10">
                  <a:extLst>
                    <a:ext uri="{FF2B5EF4-FFF2-40B4-BE49-F238E27FC236}">
                      <a16:creationId xmlns:a16="http://schemas.microsoft.com/office/drawing/2014/main" id="{7B77863D-4390-4A46-A9E3-3CC4AF085B37}"/>
                    </a:ext>
                  </a:extLst>
                </p:cNvPr>
                <p:cNvPicPr/>
                <p:nvPr/>
              </p:nvPicPr>
              <p:blipFill>
                <a:blip r:embed="rId17"/>
                <a:stretch>
                  <a:fillRect/>
                </a:stretch>
              </p:blipFill>
              <p:spPr>
                <a:xfrm>
                  <a:off x="1854459" y="1597560"/>
                  <a:ext cx="2304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筆跡 11">
                  <a:extLst>
                    <a:ext uri="{FF2B5EF4-FFF2-40B4-BE49-F238E27FC236}">
                      <a16:creationId xmlns:a16="http://schemas.microsoft.com/office/drawing/2014/main" id="{7000AE1E-B0E3-4946-B124-AB1FC40BE0DA}"/>
                    </a:ext>
                  </a:extLst>
                </p14:cNvPr>
                <p14:cNvContentPartPr/>
                <p14:nvPr/>
              </p14:nvContentPartPr>
              <p14:xfrm>
                <a:off x="2110779" y="1512240"/>
                <a:ext cx="23400" cy="140040"/>
              </p14:xfrm>
            </p:contentPart>
          </mc:Choice>
          <mc:Fallback xmlns="">
            <p:pic>
              <p:nvPicPr>
                <p:cNvPr id="12" name="筆跡 11">
                  <a:extLst>
                    <a:ext uri="{FF2B5EF4-FFF2-40B4-BE49-F238E27FC236}">
                      <a16:creationId xmlns:a16="http://schemas.microsoft.com/office/drawing/2014/main" id="{7000AE1E-B0E3-4946-B124-AB1FC40BE0DA}"/>
                    </a:ext>
                  </a:extLst>
                </p:cNvPr>
                <p:cNvPicPr/>
                <p:nvPr/>
              </p:nvPicPr>
              <p:blipFill>
                <a:blip r:embed="rId19"/>
                <a:stretch>
                  <a:fillRect/>
                </a:stretch>
              </p:blipFill>
              <p:spPr>
                <a:xfrm>
                  <a:off x="2102139" y="1503240"/>
                  <a:ext cx="410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筆跡 12">
                  <a:extLst>
                    <a:ext uri="{FF2B5EF4-FFF2-40B4-BE49-F238E27FC236}">
                      <a16:creationId xmlns:a16="http://schemas.microsoft.com/office/drawing/2014/main" id="{8EA783AA-2462-42EB-8C0A-207D38692515}"/>
                    </a:ext>
                  </a:extLst>
                </p14:cNvPr>
                <p14:cNvContentPartPr/>
                <p14:nvPr/>
              </p14:nvContentPartPr>
              <p14:xfrm>
                <a:off x="2110779" y="1428000"/>
                <a:ext cx="88920" cy="430920"/>
              </p14:xfrm>
            </p:contentPart>
          </mc:Choice>
          <mc:Fallback xmlns="">
            <p:pic>
              <p:nvPicPr>
                <p:cNvPr id="13" name="筆跡 12">
                  <a:extLst>
                    <a:ext uri="{FF2B5EF4-FFF2-40B4-BE49-F238E27FC236}">
                      <a16:creationId xmlns:a16="http://schemas.microsoft.com/office/drawing/2014/main" id="{8EA783AA-2462-42EB-8C0A-207D38692515}"/>
                    </a:ext>
                  </a:extLst>
                </p:cNvPr>
                <p:cNvPicPr/>
                <p:nvPr/>
              </p:nvPicPr>
              <p:blipFill>
                <a:blip r:embed="rId21"/>
                <a:stretch>
                  <a:fillRect/>
                </a:stretch>
              </p:blipFill>
              <p:spPr>
                <a:xfrm>
                  <a:off x="2102139" y="1419000"/>
                  <a:ext cx="106560" cy="448560"/>
                </a:xfrm>
                <a:prstGeom prst="rect">
                  <a:avLst/>
                </a:prstGeom>
              </p:spPr>
            </p:pic>
          </mc:Fallback>
        </mc:AlternateContent>
      </p:grpSp>
      <p:grpSp>
        <p:nvGrpSpPr>
          <p:cNvPr id="25" name="群組 24">
            <a:extLst>
              <a:ext uri="{FF2B5EF4-FFF2-40B4-BE49-F238E27FC236}">
                <a16:creationId xmlns:a16="http://schemas.microsoft.com/office/drawing/2014/main" id="{F1B2300C-0EA6-485A-8283-774D6B854F3E}"/>
              </a:ext>
            </a:extLst>
          </p:cNvPr>
          <p:cNvGrpSpPr/>
          <p:nvPr/>
        </p:nvGrpSpPr>
        <p:grpSpPr>
          <a:xfrm>
            <a:off x="2494899" y="1323240"/>
            <a:ext cx="258120" cy="444600"/>
            <a:chOff x="2494899" y="1323240"/>
            <a:chExt cx="258120" cy="444600"/>
          </a:xfrm>
        </p:grpSpPr>
        <mc:AlternateContent xmlns:mc="http://schemas.openxmlformats.org/markup-compatibility/2006" xmlns:p14="http://schemas.microsoft.com/office/powerpoint/2010/main">
          <mc:Choice Requires="p14">
            <p:contentPart p14:bwMode="auto" r:id="rId22">
              <p14:nvContentPartPr>
                <p14:cNvPr id="14" name="筆跡 13">
                  <a:extLst>
                    <a:ext uri="{FF2B5EF4-FFF2-40B4-BE49-F238E27FC236}">
                      <a16:creationId xmlns:a16="http://schemas.microsoft.com/office/drawing/2014/main" id="{EF14C790-1A50-4F6C-9F2C-90E2A7EC5462}"/>
                    </a:ext>
                  </a:extLst>
                </p14:cNvPr>
                <p14:cNvContentPartPr/>
                <p14:nvPr/>
              </p14:nvContentPartPr>
              <p14:xfrm>
                <a:off x="2494899" y="1323240"/>
                <a:ext cx="258120" cy="326880"/>
              </p14:xfrm>
            </p:contentPart>
          </mc:Choice>
          <mc:Fallback xmlns="">
            <p:pic>
              <p:nvPicPr>
                <p:cNvPr id="14" name="筆跡 13">
                  <a:extLst>
                    <a:ext uri="{FF2B5EF4-FFF2-40B4-BE49-F238E27FC236}">
                      <a16:creationId xmlns:a16="http://schemas.microsoft.com/office/drawing/2014/main" id="{EF14C790-1A50-4F6C-9F2C-90E2A7EC5462}"/>
                    </a:ext>
                  </a:extLst>
                </p:cNvPr>
                <p:cNvPicPr/>
                <p:nvPr/>
              </p:nvPicPr>
              <p:blipFill>
                <a:blip r:embed="rId23"/>
                <a:stretch>
                  <a:fillRect/>
                </a:stretch>
              </p:blipFill>
              <p:spPr>
                <a:xfrm>
                  <a:off x="2485899" y="1314240"/>
                  <a:ext cx="27576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筆跡 14">
                  <a:extLst>
                    <a:ext uri="{FF2B5EF4-FFF2-40B4-BE49-F238E27FC236}">
                      <a16:creationId xmlns:a16="http://schemas.microsoft.com/office/drawing/2014/main" id="{97A3A375-B0F2-4D2C-8CA3-135557B80883}"/>
                    </a:ext>
                  </a:extLst>
                </p14:cNvPr>
                <p14:cNvContentPartPr/>
                <p14:nvPr/>
              </p14:nvContentPartPr>
              <p14:xfrm>
                <a:off x="2624139" y="1533840"/>
                <a:ext cx="50760" cy="234000"/>
              </p14:xfrm>
            </p:contentPart>
          </mc:Choice>
          <mc:Fallback xmlns="">
            <p:pic>
              <p:nvPicPr>
                <p:cNvPr id="15" name="筆跡 14">
                  <a:extLst>
                    <a:ext uri="{FF2B5EF4-FFF2-40B4-BE49-F238E27FC236}">
                      <a16:creationId xmlns:a16="http://schemas.microsoft.com/office/drawing/2014/main" id="{97A3A375-B0F2-4D2C-8CA3-135557B80883}"/>
                    </a:ext>
                  </a:extLst>
                </p:cNvPr>
                <p:cNvPicPr/>
                <p:nvPr/>
              </p:nvPicPr>
              <p:blipFill>
                <a:blip r:embed="rId25"/>
                <a:stretch>
                  <a:fillRect/>
                </a:stretch>
              </p:blipFill>
              <p:spPr>
                <a:xfrm>
                  <a:off x="2615139" y="1525200"/>
                  <a:ext cx="6840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筆跡 15">
                  <a:extLst>
                    <a:ext uri="{FF2B5EF4-FFF2-40B4-BE49-F238E27FC236}">
                      <a16:creationId xmlns:a16="http://schemas.microsoft.com/office/drawing/2014/main" id="{5E01A0C0-A155-48A6-8A83-03348D6BEF71}"/>
                    </a:ext>
                  </a:extLst>
                </p14:cNvPr>
                <p14:cNvContentPartPr/>
                <p14:nvPr/>
              </p14:nvContentPartPr>
              <p14:xfrm>
                <a:off x="2579859" y="1651560"/>
                <a:ext cx="106560" cy="91080"/>
              </p14:xfrm>
            </p:contentPart>
          </mc:Choice>
          <mc:Fallback xmlns="">
            <p:pic>
              <p:nvPicPr>
                <p:cNvPr id="16" name="筆跡 15">
                  <a:extLst>
                    <a:ext uri="{FF2B5EF4-FFF2-40B4-BE49-F238E27FC236}">
                      <a16:creationId xmlns:a16="http://schemas.microsoft.com/office/drawing/2014/main" id="{5E01A0C0-A155-48A6-8A83-03348D6BEF71}"/>
                    </a:ext>
                  </a:extLst>
                </p:cNvPr>
                <p:cNvPicPr/>
                <p:nvPr/>
              </p:nvPicPr>
              <p:blipFill>
                <a:blip r:embed="rId27"/>
                <a:stretch>
                  <a:fillRect/>
                </a:stretch>
              </p:blipFill>
              <p:spPr>
                <a:xfrm>
                  <a:off x="2570859" y="1642920"/>
                  <a:ext cx="124200" cy="108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
            <p14:nvContentPartPr>
              <p14:cNvPr id="17" name="筆跡 16">
                <a:extLst>
                  <a:ext uri="{FF2B5EF4-FFF2-40B4-BE49-F238E27FC236}">
                    <a16:creationId xmlns:a16="http://schemas.microsoft.com/office/drawing/2014/main" id="{EF9A90A4-ADA2-4365-B9C6-06A1B2903E03}"/>
                  </a:ext>
                </a:extLst>
              </p14:cNvPr>
              <p14:cNvContentPartPr/>
              <p14:nvPr/>
            </p14:nvContentPartPr>
            <p14:xfrm>
              <a:off x="3013299" y="1494240"/>
              <a:ext cx="23400" cy="263160"/>
            </p14:xfrm>
          </p:contentPart>
        </mc:Choice>
        <mc:Fallback xmlns="">
          <p:pic>
            <p:nvPicPr>
              <p:cNvPr id="17" name="筆跡 16">
                <a:extLst>
                  <a:ext uri="{FF2B5EF4-FFF2-40B4-BE49-F238E27FC236}">
                    <a16:creationId xmlns:a16="http://schemas.microsoft.com/office/drawing/2014/main" id="{EF9A90A4-ADA2-4365-B9C6-06A1B2903E03}"/>
                  </a:ext>
                </a:extLst>
              </p:cNvPr>
              <p:cNvPicPr/>
              <p:nvPr/>
            </p:nvPicPr>
            <p:blipFill>
              <a:blip r:embed="rId29"/>
              <a:stretch>
                <a:fillRect/>
              </a:stretch>
            </p:blipFill>
            <p:spPr>
              <a:xfrm>
                <a:off x="3004299" y="1485240"/>
                <a:ext cx="41040" cy="280800"/>
              </a:xfrm>
              <a:prstGeom prst="rect">
                <a:avLst/>
              </a:prstGeom>
            </p:spPr>
          </p:pic>
        </mc:Fallback>
      </mc:AlternateContent>
      <p:grpSp>
        <p:nvGrpSpPr>
          <p:cNvPr id="24" name="群組 23">
            <a:extLst>
              <a:ext uri="{FF2B5EF4-FFF2-40B4-BE49-F238E27FC236}">
                <a16:creationId xmlns:a16="http://schemas.microsoft.com/office/drawing/2014/main" id="{673E77D9-5853-4065-A0B2-20F2B8AB44BB}"/>
              </a:ext>
            </a:extLst>
          </p:cNvPr>
          <p:cNvGrpSpPr/>
          <p:nvPr/>
        </p:nvGrpSpPr>
        <p:grpSpPr>
          <a:xfrm>
            <a:off x="3227139" y="1390920"/>
            <a:ext cx="307800" cy="297360"/>
            <a:chOff x="3227139" y="1390920"/>
            <a:chExt cx="307800" cy="297360"/>
          </a:xfrm>
        </p:grpSpPr>
        <mc:AlternateContent xmlns:mc="http://schemas.openxmlformats.org/markup-compatibility/2006" xmlns:p14="http://schemas.microsoft.com/office/powerpoint/2010/main">
          <mc:Choice Requires="p14">
            <p:contentPart p14:bwMode="auto" r:id="rId30">
              <p14:nvContentPartPr>
                <p14:cNvPr id="18" name="筆跡 17">
                  <a:extLst>
                    <a:ext uri="{FF2B5EF4-FFF2-40B4-BE49-F238E27FC236}">
                      <a16:creationId xmlns:a16="http://schemas.microsoft.com/office/drawing/2014/main" id="{1B8BAFB1-3E5C-4B2C-B91C-ED1B498B71CA}"/>
                    </a:ext>
                  </a:extLst>
                </p14:cNvPr>
                <p14:cNvContentPartPr/>
                <p14:nvPr/>
              </p14:nvContentPartPr>
              <p14:xfrm>
                <a:off x="3239739" y="1445280"/>
                <a:ext cx="55080" cy="360"/>
              </p14:xfrm>
            </p:contentPart>
          </mc:Choice>
          <mc:Fallback xmlns="">
            <p:pic>
              <p:nvPicPr>
                <p:cNvPr id="18" name="筆跡 17">
                  <a:extLst>
                    <a:ext uri="{FF2B5EF4-FFF2-40B4-BE49-F238E27FC236}">
                      <a16:creationId xmlns:a16="http://schemas.microsoft.com/office/drawing/2014/main" id="{1B8BAFB1-3E5C-4B2C-B91C-ED1B498B71CA}"/>
                    </a:ext>
                  </a:extLst>
                </p:cNvPr>
                <p:cNvPicPr/>
                <p:nvPr/>
              </p:nvPicPr>
              <p:blipFill>
                <a:blip r:embed="rId31"/>
                <a:stretch>
                  <a:fillRect/>
                </a:stretch>
              </p:blipFill>
              <p:spPr>
                <a:xfrm>
                  <a:off x="3230739" y="1436280"/>
                  <a:ext cx="72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筆跡 18">
                  <a:extLst>
                    <a:ext uri="{FF2B5EF4-FFF2-40B4-BE49-F238E27FC236}">
                      <a16:creationId xmlns:a16="http://schemas.microsoft.com/office/drawing/2014/main" id="{E3660ED6-327D-4AB3-90EB-A748DEAE7EA3}"/>
                    </a:ext>
                  </a:extLst>
                </p14:cNvPr>
                <p14:cNvContentPartPr/>
                <p14:nvPr/>
              </p14:nvContentPartPr>
              <p14:xfrm>
                <a:off x="3227139" y="1524840"/>
                <a:ext cx="83520" cy="94680"/>
              </p14:xfrm>
            </p:contentPart>
          </mc:Choice>
          <mc:Fallback xmlns="">
            <p:pic>
              <p:nvPicPr>
                <p:cNvPr id="19" name="筆跡 18">
                  <a:extLst>
                    <a:ext uri="{FF2B5EF4-FFF2-40B4-BE49-F238E27FC236}">
                      <a16:creationId xmlns:a16="http://schemas.microsoft.com/office/drawing/2014/main" id="{E3660ED6-327D-4AB3-90EB-A748DEAE7EA3}"/>
                    </a:ext>
                  </a:extLst>
                </p:cNvPr>
                <p:cNvPicPr/>
                <p:nvPr/>
              </p:nvPicPr>
              <p:blipFill>
                <a:blip r:embed="rId33"/>
                <a:stretch>
                  <a:fillRect/>
                </a:stretch>
              </p:blipFill>
              <p:spPr>
                <a:xfrm>
                  <a:off x="3218499" y="1516200"/>
                  <a:ext cx="10116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筆跡 19">
                  <a:extLst>
                    <a:ext uri="{FF2B5EF4-FFF2-40B4-BE49-F238E27FC236}">
                      <a16:creationId xmlns:a16="http://schemas.microsoft.com/office/drawing/2014/main" id="{93B7818E-682A-48C7-B1D4-A0A301121C10}"/>
                    </a:ext>
                  </a:extLst>
                </p14:cNvPr>
                <p14:cNvContentPartPr/>
                <p14:nvPr/>
              </p14:nvContentPartPr>
              <p14:xfrm>
                <a:off x="3351699" y="1390920"/>
                <a:ext cx="183240" cy="195840"/>
              </p14:xfrm>
            </p:contentPart>
          </mc:Choice>
          <mc:Fallback xmlns="">
            <p:pic>
              <p:nvPicPr>
                <p:cNvPr id="20" name="筆跡 19">
                  <a:extLst>
                    <a:ext uri="{FF2B5EF4-FFF2-40B4-BE49-F238E27FC236}">
                      <a16:creationId xmlns:a16="http://schemas.microsoft.com/office/drawing/2014/main" id="{93B7818E-682A-48C7-B1D4-A0A301121C10}"/>
                    </a:ext>
                  </a:extLst>
                </p:cNvPr>
                <p:cNvPicPr/>
                <p:nvPr/>
              </p:nvPicPr>
              <p:blipFill>
                <a:blip r:embed="rId35"/>
                <a:stretch>
                  <a:fillRect/>
                </a:stretch>
              </p:blipFill>
              <p:spPr>
                <a:xfrm>
                  <a:off x="3343059" y="1381920"/>
                  <a:ext cx="20088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筆跡 20">
                  <a:extLst>
                    <a:ext uri="{FF2B5EF4-FFF2-40B4-BE49-F238E27FC236}">
                      <a16:creationId xmlns:a16="http://schemas.microsoft.com/office/drawing/2014/main" id="{36104876-5091-4B0A-9B3A-4DFAC6C1C3F6}"/>
                    </a:ext>
                  </a:extLst>
                </p14:cNvPr>
                <p14:cNvContentPartPr/>
                <p14:nvPr/>
              </p14:nvContentPartPr>
              <p14:xfrm>
                <a:off x="3336939" y="1535640"/>
                <a:ext cx="71280" cy="139680"/>
              </p14:xfrm>
            </p:contentPart>
          </mc:Choice>
          <mc:Fallback xmlns="">
            <p:pic>
              <p:nvPicPr>
                <p:cNvPr id="21" name="筆跡 20">
                  <a:extLst>
                    <a:ext uri="{FF2B5EF4-FFF2-40B4-BE49-F238E27FC236}">
                      <a16:creationId xmlns:a16="http://schemas.microsoft.com/office/drawing/2014/main" id="{36104876-5091-4B0A-9B3A-4DFAC6C1C3F6}"/>
                    </a:ext>
                  </a:extLst>
                </p:cNvPr>
                <p:cNvPicPr/>
                <p:nvPr/>
              </p:nvPicPr>
              <p:blipFill>
                <a:blip r:embed="rId37"/>
                <a:stretch>
                  <a:fillRect/>
                </a:stretch>
              </p:blipFill>
              <p:spPr>
                <a:xfrm>
                  <a:off x="3328299" y="1527000"/>
                  <a:ext cx="8892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筆跡 21">
                  <a:extLst>
                    <a:ext uri="{FF2B5EF4-FFF2-40B4-BE49-F238E27FC236}">
                      <a16:creationId xmlns:a16="http://schemas.microsoft.com/office/drawing/2014/main" id="{9AA2CEED-1305-401B-B4E6-729FFECF3BED}"/>
                    </a:ext>
                  </a:extLst>
                </p14:cNvPr>
                <p14:cNvContentPartPr/>
                <p14:nvPr/>
              </p14:nvContentPartPr>
              <p14:xfrm>
                <a:off x="3388419" y="1628160"/>
                <a:ext cx="110160" cy="60120"/>
              </p14:xfrm>
            </p:contentPart>
          </mc:Choice>
          <mc:Fallback xmlns="">
            <p:pic>
              <p:nvPicPr>
                <p:cNvPr id="22" name="筆跡 21">
                  <a:extLst>
                    <a:ext uri="{FF2B5EF4-FFF2-40B4-BE49-F238E27FC236}">
                      <a16:creationId xmlns:a16="http://schemas.microsoft.com/office/drawing/2014/main" id="{9AA2CEED-1305-401B-B4E6-729FFECF3BED}"/>
                    </a:ext>
                  </a:extLst>
                </p:cNvPr>
                <p:cNvPicPr/>
                <p:nvPr/>
              </p:nvPicPr>
              <p:blipFill>
                <a:blip r:embed="rId39"/>
                <a:stretch>
                  <a:fillRect/>
                </a:stretch>
              </p:blipFill>
              <p:spPr>
                <a:xfrm>
                  <a:off x="3379419" y="1619160"/>
                  <a:ext cx="127800" cy="77760"/>
                </a:xfrm>
                <a:prstGeom prst="rect">
                  <a:avLst/>
                </a:prstGeom>
              </p:spPr>
            </p:pic>
          </mc:Fallback>
        </mc:AlternateContent>
      </p:grpSp>
      <p:grpSp>
        <p:nvGrpSpPr>
          <p:cNvPr id="35" name="群組 34">
            <a:extLst>
              <a:ext uri="{FF2B5EF4-FFF2-40B4-BE49-F238E27FC236}">
                <a16:creationId xmlns:a16="http://schemas.microsoft.com/office/drawing/2014/main" id="{77B1FB4B-CB2E-4395-A3CB-5CF4A50695DC}"/>
              </a:ext>
            </a:extLst>
          </p:cNvPr>
          <p:cNvGrpSpPr/>
          <p:nvPr/>
        </p:nvGrpSpPr>
        <p:grpSpPr>
          <a:xfrm>
            <a:off x="3797019" y="1240440"/>
            <a:ext cx="639360" cy="504000"/>
            <a:chOff x="3797019" y="1240440"/>
            <a:chExt cx="639360" cy="504000"/>
          </a:xfrm>
        </p:grpSpPr>
        <mc:AlternateContent xmlns:mc="http://schemas.openxmlformats.org/markup-compatibility/2006" xmlns:p14="http://schemas.microsoft.com/office/powerpoint/2010/main">
          <mc:Choice Requires="p14">
            <p:contentPart p14:bwMode="auto" r:id="rId40">
              <p14:nvContentPartPr>
                <p14:cNvPr id="23" name="筆跡 22">
                  <a:extLst>
                    <a:ext uri="{FF2B5EF4-FFF2-40B4-BE49-F238E27FC236}">
                      <a16:creationId xmlns:a16="http://schemas.microsoft.com/office/drawing/2014/main" id="{04377D6F-55A9-44B2-9574-1DE8880331CA}"/>
                    </a:ext>
                  </a:extLst>
                </p14:cNvPr>
                <p14:cNvContentPartPr/>
                <p14:nvPr/>
              </p14:nvContentPartPr>
              <p14:xfrm>
                <a:off x="3858939" y="1434120"/>
                <a:ext cx="244440" cy="29520"/>
              </p14:xfrm>
            </p:contentPart>
          </mc:Choice>
          <mc:Fallback xmlns="">
            <p:pic>
              <p:nvPicPr>
                <p:cNvPr id="23" name="筆跡 22">
                  <a:extLst>
                    <a:ext uri="{FF2B5EF4-FFF2-40B4-BE49-F238E27FC236}">
                      <a16:creationId xmlns:a16="http://schemas.microsoft.com/office/drawing/2014/main" id="{04377D6F-55A9-44B2-9574-1DE8880331CA}"/>
                    </a:ext>
                  </a:extLst>
                </p:cNvPr>
                <p:cNvPicPr/>
                <p:nvPr/>
              </p:nvPicPr>
              <p:blipFill>
                <a:blip r:embed="rId41"/>
                <a:stretch>
                  <a:fillRect/>
                </a:stretch>
              </p:blipFill>
              <p:spPr>
                <a:xfrm>
                  <a:off x="3849939" y="1425480"/>
                  <a:ext cx="26208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筆跡 26">
                  <a:extLst>
                    <a:ext uri="{FF2B5EF4-FFF2-40B4-BE49-F238E27FC236}">
                      <a16:creationId xmlns:a16="http://schemas.microsoft.com/office/drawing/2014/main" id="{0A4DA352-8C46-48A2-9788-9BE828031921}"/>
                    </a:ext>
                  </a:extLst>
                </p14:cNvPr>
                <p14:cNvContentPartPr/>
                <p14:nvPr/>
              </p14:nvContentPartPr>
              <p14:xfrm>
                <a:off x="3797019" y="1566600"/>
                <a:ext cx="104400" cy="137160"/>
              </p14:xfrm>
            </p:contentPart>
          </mc:Choice>
          <mc:Fallback xmlns="">
            <p:pic>
              <p:nvPicPr>
                <p:cNvPr id="27" name="筆跡 26">
                  <a:extLst>
                    <a:ext uri="{FF2B5EF4-FFF2-40B4-BE49-F238E27FC236}">
                      <a16:creationId xmlns:a16="http://schemas.microsoft.com/office/drawing/2014/main" id="{0A4DA352-8C46-48A2-9788-9BE828031921}"/>
                    </a:ext>
                  </a:extLst>
                </p:cNvPr>
                <p:cNvPicPr/>
                <p:nvPr/>
              </p:nvPicPr>
              <p:blipFill>
                <a:blip r:embed="rId43"/>
                <a:stretch>
                  <a:fillRect/>
                </a:stretch>
              </p:blipFill>
              <p:spPr>
                <a:xfrm>
                  <a:off x="3788379" y="1557600"/>
                  <a:ext cx="12204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筆跡 27">
                  <a:extLst>
                    <a:ext uri="{FF2B5EF4-FFF2-40B4-BE49-F238E27FC236}">
                      <a16:creationId xmlns:a16="http://schemas.microsoft.com/office/drawing/2014/main" id="{21BC3FFB-4557-41C3-AA24-1B3E5CDA44ED}"/>
                    </a:ext>
                  </a:extLst>
                </p14:cNvPr>
                <p14:cNvContentPartPr/>
                <p14:nvPr/>
              </p14:nvContentPartPr>
              <p14:xfrm>
                <a:off x="3987819" y="1345560"/>
                <a:ext cx="92520" cy="391680"/>
              </p14:xfrm>
            </p:contentPart>
          </mc:Choice>
          <mc:Fallback xmlns="">
            <p:pic>
              <p:nvPicPr>
                <p:cNvPr id="28" name="筆跡 27">
                  <a:extLst>
                    <a:ext uri="{FF2B5EF4-FFF2-40B4-BE49-F238E27FC236}">
                      <a16:creationId xmlns:a16="http://schemas.microsoft.com/office/drawing/2014/main" id="{21BC3FFB-4557-41C3-AA24-1B3E5CDA44ED}"/>
                    </a:ext>
                  </a:extLst>
                </p:cNvPr>
                <p:cNvPicPr/>
                <p:nvPr/>
              </p:nvPicPr>
              <p:blipFill>
                <a:blip r:embed="rId45"/>
                <a:stretch>
                  <a:fillRect/>
                </a:stretch>
              </p:blipFill>
              <p:spPr>
                <a:xfrm>
                  <a:off x="3979179" y="1336560"/>
                  <a:ext cx="11016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筆跡 28">
                  <a:extLst>
                    <a:ext uri="{FF2B5EF4-FFF2-40B4-BE49-F238E27FC236}">
                      <a16:creationId xmlns:a16="http://schemas.microsoft.com/office/drawing/2014/main" id="{0DA548B3-DF5E-45D3-BD03-5FCF703C11BC}"/>
                    </a:ext>
                  </a:extLst>
                </p14:cNvPr>
                <p14:cNvContentPartPr/>
                <p14:nvPr/>
              </p14:nvContentPartPr>
              <p14:xfrm>
                <a:off x="4058739" y="1240440"/>
                <a:ext cx="7560" cy="91080"/>
              </p14:xfrm>
            </p:contentPart>
          </mc:Choice>
          <mc:Fallback xmlns="">
            <p:pic>
              <p:nvPicPr>
                <p:cNvPr id="29" name="筆跡 28">
                  <a:extLst>
                    <a:ext uri="{FF2B5EF4-FFF2-40B4-BE49-F238E27FC236}">
                      <a16:creationId xmlns:a16="http://schemas.microsoft.com/office/drawing/2014/main" id="{0DA548B3-DF5E-45D3-BD03-5FCF703C11BC}"/>
                    </a:ext>
                  </a:extLst>
                </p:cNvPr>
                <p:cNvPicPr/>
                <p:nvPr/>
              </p:nvPicPr>
              <p:blipFill>
                <a:blip r:embed="rId47"/>
                <a:stretch>
                  <a:fillRect/>
                </a:stretch>
              </p:blipFill>
              <p:spPr>
                <a:xfrm>
                  <a:off x="4050099" y="1231800"/>
                  <a:ext cx="2520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0" name="筆跡 29">
                  <a:extLst>
                    <a:ext uri="{FF2B5EF4-FFF2-40B4-BE49-F238E27FC236}">
                      <a16:creationId xmlns:a16="http://schemas.microsoft.com/office/drawing/2014/main" id="{1A89F6C9-FAE1-4B25-9015-72CDAF18207A}"/>
                    </a:ext>
                  </a:extLst>
                </p14:cNvPr>
                <p14:cNvContentPartPr/>
                <p14:nvPr/>
              </p14:nvContentPartPr>
              <p14:xfrm>
                <a:off x="3977379" y="1550400"/>
                <a:ext cx="71280" cy="101880"/>
              </p14:xfrm>
            </p:contentPart>
          </mc:Choice>
          <mc:Fallback xmlns="">
            <p:pic>
              <p:nvPicPr>
                <p:cNvPr id="30" name="筆跡 29">
                  <a:extLst>
                    <a:ext uri="{FF2B5EF4-FFF2-40B4-BE49-F238E27FC236}">
                      <a16:creationId xmlns:a16="http://schemas.microsoft.com/office/drawing/2014/main" id="{1A89F6C9-FAE1-4B25-9015-72CDAF18207A}"/>
                    </a:ext>
                  </a:extLst>
                </p:cNvPr>
                <p:cNvPicPr/>
                <p:nvPr/>
              </p:nvPicPr>
              <p:blipFill>
                <a:blip r:embed="rId49"/>
                <a:stretch>
                  <a:fillRect/>
                </a:stretch>
              </p:blipFill>
              <p:spPr>
                <a:xfrm>
                  <a:off x="3968739" y="1541400"/>
                  <a:ext cx="889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1" name="筆跡 30">
                  <a:extLst>
                    <a:ext uri="{FF2B5EF4-FFF2-40B4-BE49-F238E27FC236}">
                      <a16:creationId xmlns:a16="http://schemas.microsoft.com/office/drawing/2014/main" id="{CF487034-4863-4EDB-9364-050481A6A270}"/>
                    </a:ext>
                  </a:extLst>
                </p14:cNvPr>
                <p14:cNvContentPartPr/>
                <p14:nvPr/>
              </p14:nvContentPartPr>
              <p14:xfrm>
                <a:off x="4048299" y="1517640"/>
                <a:ext cx="285120" cy="136080"/>
              </p14:xfrm>
            </p:contentPart>
          </mc:Choice>
          <mc:Fallback xmlns="">
            <p:pic>
              <p:nvPicPr>
                <p:cNvPr id="31" name="筆跡 30">
                  <a:extLst>
                    <a:ext uri="{FF2B5EF4-FFF2-40B4-BE49-F238E27FC236}">
                      <a16:creationId xmlns:a16="http://schemas.microsoft.com/office/drawing/2014/main" id="{CF487034-4863-4EDB-9364-050481A6A270}"/>
                    </a:ext>
                  </a:extLst>
                </p:cNvPr>
                <p:cNvPicPr/>
                <p:nvPr/>
              </p:nvPicPr>
              <p:blipFill>
                <a:blip r:embed="rId51"/>
                <a:stretch>
                  <a:fillRect/>
                </a:stretch>
              </p:blipFill>
              <p:spPr>
                <a:xfrm>
                  <a:off x="4039299" y="1508640"/>
                  <a:ext cx="3027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2" name="筆跡 31">
                  <a:extLst>
                    <a:ext uri="{FF2B5EF4-FFF2-40B4-BE49-F238E27FC236}">
                      <a16:creationId xmlns:a16="http://schemas.microsoft.com/office/drawing/2014/main" id="{7A2AA14C-2557-4E68-88AF-3FFDD043A881}"/>
                    </a:ext>
                  </a:extLst>
                </p14:cNvPr>
                <p14:cNvContentPartPr/>
                <p14:nvPr/>
              </p14:nvContentPartPr>
              <p14:xfrm>
                <a:off x="4304619" y="1515840"/>
                <a:ext cx="131760" cy="145440"/>
              </p14:xfrm>
            </p:contentPart>
          </mc:Choice>
          <mc:Fallback xmlns="">
            <p:pic>
              <p:nvPicPr>
                <p:cNvPr id="32" name="筆跡 31">
                  <a:extLst>
                    <a:ext uri="{FF2B5EF4-FFF2-40B4-BE49-F238E27FC236}">
                      <a16:creationId xmlns:a16="http://schemas.microsoft.com/office/drawing/2014/main" id="{7A2AA14C-2557-4E68-88AF-3FFDD043A881}"/>
                    </a:ext>
                  </a:extLst>
                </p:cNvPr>
                <p:cNvPicPr/>
                <p:nvPr/>
              </p:nvPicPr>
              <p:blipFill>
                <a:blip r:embed="rId53"/>
                <a:stretch>
                  <a:fillRect/>
                </a:stretch>
              </p:blipFill>
              <p:spPr>
                <a:xfrm>
                  <a:off x="4295979" y="1506840"/>
                  <a:ext cx="1494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3" name="筆跡 32">
                  <a:extLst>
                    <a:ext uri="{FF2B5EF4-FFF2-40B4-BE49-F238E27FC236}">
                      <a16:creationId xmlns:a16="http://schemas.microsoft.com/office/drawing/2014/main" id="{6D3C8BCF-EB64-47F4-A6D9-4AB157B24B6C}"/>
                    </a:ext>
                  </a:extLst>
                </p14:cNvPr>
                <p14:cNvContentPartPr/>
                <p14:nvPr/>
              </p14:nvContentPartPr>
              <p14:xfrm>
                <a:off x="4278339" y="1470480"/>
                <a:ext cx="108360" cy="273960"/>
              </p14:xfrm>
            </p:contentPart>
          </mc:Choice>
          <mc:Fallback xmlns="">
            <p:pic>
              <p:nvPicPr>
                <p:cNvPr id="33" name="筆跡 32">
                  <a:extLst>
                    <a:ext uri="{FF2B5EF4-FFF2-40B4-BE49-F238E27FC236}">
                      <a16:creationId xmlns:a16="http://schemas.microsoft.com/office/drawing/2014/main" id="{6D3C8BCF-EB64-47F4-A6D9-4AB157B24B6C}"/>
                    </a:ext>
                  </a:extLst>
                </p:cNvPr>
                <p:cNvPicPr/>
                <p:nvPr/>
              </p:nvPicPr>
              <p:blipFill>
                <a:blip r:embed="rId55"/>
                <a:stretch>
                  <a:fillRect/>
                </a:stretch>
              </p:blipFill>
              <p:spPr>
                <a:xfrm>
                  <a:off x="4269339" y="1461840"/>
                  <a:ext cx="126000" cy="291600"/>
                </a:xfrm>
                <a:prstGeom prst="rect">
                  <a:avLst/>
                </a:prstGeom>
              </p:spPr>
            </p:pic>
          </mc:Fallback>
        </mc:AlternateContent>
      </p:grpSp>
      <p:grpSp>
        <p:nvGrpSpPr>
          <p:cNvPr id="39" name="群組 38">
            <a:extLst>
              <a:ext uri="{FF2B5EF4-FFF2-40B4-BE49-F238E27FC236}">
                <a16:creationId xmlns:a16="http://schemas.microsoft.com/office/drawing/2014/main" id="{64646C63-B0B5-4DB9-92D1-AA571A1DDF63}"/>
              </a:ext>
            </a:extLst>
          </p:cNvPr>
          <p:cNvGrpSpPr/>
          <p:nvPr/>
        </p:nvGrpSpPr>
        <p:grpSpPr>
          <a:xfrm>
            <a:off x="4621779" y="1325400"/>
            <a:ext cx="392760" cy="372600"/>
            <a:chOff x="4621779" y="1325400"/>
            <a:chExt cx="392760" cy="372600"/>
          </a:xfrm>
        </p:grpSpPr>
        <mc:AlternateContent xmlns:mc="http://schemas.openxmlformats.org/markup-compatibility/2006" xmlns:p14="http://schemas.microsoft.com/office/powerpoint/2010/main">
          <mc:Choice Requires="p14">
            <p:contentPart p14:bwMode="auto" r:id="rId56">
              <p14:nvContentPartPr>
                <p14:cNvPr id="34" name="筆跡 33">
                  <a:extLst>
                    <a:ext uri="{FF2B5EF4-FFF2-40B4-BE49-F238E27FC236}">
                      <a16:creationId xmlns:a16="http://schemas.microsoft.com/office/drawing/2014/main" id="{F28F2E7F-CB9F-4B25-A74D-3F7911C8A9B1}"/>
                    </a:ext>
                  </a:extLst>
                </p14:cNvPr>
                <p14:cNvContentPartPr/>
                <p14:nvPr/>
              </p14:nvContentPartPr>
              <p14:xfrm>
                <a:off x="4621779" y="1425480"/>
                <a:ext cx="128880" cy="173160"/>
              </p14:xfrm>
            </p:contentPart>
          </mc:Choice>
          <mc:Fallback xmlns="">
            <p:pic>
              <p:nvPicPr>
                <p:cNvPr id="34" name="筆跡 33">
                  <a:extLst>
                    <a:ext uri="{FF2B5EF4-FFF2-40B4-BE49-F238E27FC236}">
                      <a16:creationId xmlns:a16="http://schemas.microsoft.com/office/drawing/2014/main" id="{F28F2E7F-CB9F-4B25-A74D-3F7911C8A9B1}"/>
                    </a:ext>
                  </a:extLst>
                </p:cNvPr>
                <p:cNvPicPr/>
                <p:nvPr/>
              </p:nvPicPr>
              <p:blipFill>
                <a:blip r:embed="rId57"/>
                <a:stretch>
                  <a:fillRect/>
                </a:stretch>
              </p:blipFill>
              <p:spPr>
                <a:xfrm>
                  <a:off x="4613139" y="1416840"/>
                  <a:ext cx="1465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6" name="筆跡 35">
                  <a:extLst>
                    <a:ext uri="{FF2B5EF4-FFF2-40B4-BE49-F238E27FC236}">
                      <a16:creationId xmlns:a16="http://schemas.microsoft.com/office/drawing/2014/main" id="{790C4C34-DF96-4CCB-A4A8-BCC4B70D860C}"/>
                    </a:ext>
                  </a:extLst>
                </p14:cNvPr>
                <p14:cNvContentPartPr/>
                <p14:nvPr/>
              </p14:nvContentPartPr>
              <p14:xfrm>
                <a:off x="4803579" y="1325400"/>
                <a:ext cx="170280" cy="158400"/>
              </p14:xfrm>
            </p:contentPart>
          </mc:Choice>
          <mc:Fallback xmlns="">
            <p:pic>
              <p:nvPicPr>
                <p:cNvPr id="36" name="筆跡 35">
                  <a:extLst>
                    <a:ext uri="{FF2B5EF4-FFF2-40B4-BE49-F238E27FC236}">
                      <a16:creationId xmlns:a16="http://schemas.microsoft.com/office/drawing/2014/main" id="{790C4C34-DF96-4CCB-A4A8-BCC4B70D860C}"/>
                    </a:ext>
                  </a:extLst>
                </p:cNvPr>
                <p:cNvPicPr/>
                <p:nvPr/>
              </p:nvPicPr>
              <p:blipFill>
                <a:blip r:embed="rId59"/>
                <a:stretch>
                  <a:fillRect/>
                </a:stretch>
              </p:blipFill>
              <p:spPr>
                <a:xfrm>
                  <a:off x="4794939" y="1316760"/>
                  <a:ext cx="1879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 name="筆跡 36">
                  <a:extLst>
                    <a:ext uri="{FF2B5EF4-FFF2-40B4-BE49-F238E27FC236}">
                      <a16:creationId xmlns:a16="http://schemas.microsoft.com/office/drawing/2014/main" id="{A66DBD00-FE01-4B1A-9269-3DA6DBDCB413}"/>
                    </a:ext>
                  </a:extLst>
                </p14:cNvPr>
                <p14:cNvContentPartPr/>
                <p14:nvPr/>
              </p14:nvContentPartPr>
              <p14:xfrm>
                <a:off x="4789539" y="1457880"/>
                <a:ext cx="225000" cy="85680"/>
              </p14:xfrm>
            </p:contentPart>
          </mc:Choice>
          <mc:Fallback xmlns="">
            <p:pic>
              <p:nvPicPr>
                <p:cNvPr id="37" name="筆跡 36">
                  <a:extLst>
                    <a:ext uri="{FF2B5EF4-FFF2-40B4-BE49-F238E27FC236}">
                      <a16:creationId xmlns:a16="http://schemas.microsoft.com/office/drawing/2014/main" id="{A66DBD00-FE01-4B1A-9269-3DA6DBDCB413}"/>
                    </a:ext>
                  </a:extLst>
                </p:cNvPr>
                <p:cNvPicPr/>
                <p:nvPr/>
              </p:nvPicPr>
              <p:blipFill>
                <a:blip r:embed="rId61"/>
                <a:stretch>
                  <a:fillRect/>
                </a:stretch>
              </p:blipFill>
              <p:spPr>
                <a:xfrm>
                  <a:off x="4780899" y="1448880"/>
                  <a:ext cx="24264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8" name="筆跡 37">
                  <a:extLst>
                    <a:ext uri="{FF2B5EF4-FFF2-40B4-BE49-F238E27FC236}">
                      <a16:creationId xmlns:a16="http://schemas.microsoft.com/office/drawing/2014/main" id="{C8F8F0FC-5AA2-4D2D-A641-FA9BF2A6B7D2}"/>
                    </a:ext>
                  </a:extLst>
                </p14:cNvPr>
                <p14:cNvContentPartPr/>
                <p14:nvPr/>
              </p14:nvContentPartPr>
              <p14:xfrm>
                <a:off x="4799259" y="1514040"/>
                <a:ext cx="110880" cy="183960"/>
              </p14:xfrm>
            </p:contentPart>
          </mc:Choice>
          <mc:Fallback xmlns="">
            <p:pic>
              <p:nvPicPr>
                <p:cNvPr id="38" name="筆跡 37">
                  <a:extLst>
                    <a:ext uri="{FF2B5EF4-FFF2-40B4-BE49-F238E27FC236}">
                      <a16:creationId xmlns:a16="http://schemas.microsoft.com/office/drawing/2014/main" id="{C8F8F0FC-5AA2-4D2D-A641-FA9BF2A6B7D2}"/>
                    </a:ext>
                  </a:extLst>
                </p:cNvPr>
                <p:cNvPicPr/>
                <p:nvPr/>
              </p:nvPicPr>
              <p:blipFill>
                <a:blip r:embed="rId63"/>
                <a:stretch>
                  <a:fillRect/>
                </a:stretch>
              </p:blipFill>
              <p:spPr>
                <a:xfrm>
                  <a:off x="4790619" y="1505040"/>
                  <a:ext cx="128520" cy="201600"/>
                </a:xfrm>
                <a:prstGeom prst="rect">
                  <a:avLst/>
                </a:prstGeom>
              </p:spPr>
            </p:pic>
          </mc:Fallback>
        </mc:AlternateContent>
      </p:grpSp>
      <p:grpSp>
        <p:nvGrpSpPr>
          <p:cNvPr id="45" name="群組 44">
            <a:extLst>
              <a:ext uri="{FF2B5EF4-FFF2-40B4-BE49-F238E27FC236}">
                <a16:creationId xmlns:a16="http://schemas.microsoft.com/office/drawing/2014/main" id="{9E2C829A-354E-4488-8A05-A5DD6A9B5DCD}"/>
              </a:ext>
            </a:extLst>
          </p:cNvPr>
          <p:cNvGrpSpPr/>
          <p:nvPr/>
        </p:nvGrpSpPr>
        <p:grpSpPr>
          <a:xfrm>
            <a:off x="1932219" y="2030280"/>
            <a:ext cx="403200" cy="475200"/>
            <a:chOff x="1932219" y="2030280"/>
            <a:chExt cx="403200" cy="475200"/>
          </a:xfrm>
        </p:grpSpPr>
        <mc:AlternateContent xmlns:mc="http://schemas.openxmlformats.org/markup-compatibility/2006" xmlns:p14="http://schemas.microsoft.com/office/powerpoint/2010/main">
          <mc:Choice Requires="p14">
            <p:contentPart p14:bwMode="auto" r:id="rId64">
              <p14:nvContentPartPr>
                <p14:cNvPr id="40" name="筆跡 39">
                  <a:extLst>
                    <a:ext uri="{FF2B5EF4-FFF2-40B4-BE49-F238E27FC236}">
                      <a16:creationId xmlns:a16="http://schemas.microsoft.com/office/drawing/2014/main" id="{588B8D55-5CEC-4E78-9D9E-F7CB0586D2FB}"/>
                    </a:ext>
                  </a:extLst>
                </p14:cNvPr>
                <p14:cNvContentPartPr/>
                <p14:nvPr/>
              </p14:nvContentPartPr>
              <p14:xfrm>
                <a:off x="1932219" y="2030280"/>
                <a:ext cx="129600" cy="385560"/>
              </p14:xfrm>
            </p:contentPart>
          </mc:Choice>
          <mc:Fallback xmlns="">
            <p:pic>
              <p:nvPicPr>
                <p:cNvPr id="40" name="筆跡 39">
                  <a:extLst>
                    <a:ext uri="{FF2B5EF4-FFF2-40B4-BE49-F238E27FC236}">
                      <a16:creationId xmlns:a16="http://schemas.microsoft.com/office/drawing/2014/main" id="{588B8D55-5CEC-4E78-9D9E-F7CB0586D2FB}"/>
                    </a:ext>
                  </a:extLst>
                </p:cNvPr>
                <p:cNvPicPr/>
                <p:nvPr/>
              </p:nvPicPr>
              <p:blipFill>
                <a:blip r:embed="rId65"/>
                <a:stretch>
                  <a:fillRect/>
                </a:stretch>
              </p:blipFill>
              <p:spPr>
                <a:xfrm>
                  <a:off x="1923579" y="2021640"/>
                  <a:ext cx="147240" cy="4032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筆跡 40">
                  <a:extLst>
                    <a:ext uri="{FF2B5EF4-FFF2-40B4-BE49-F238E27FC236}">
                      <a16:creationId xmlns:a16="http://schemas.microsoft.com/office/drawing/2014/main" id="{BF70E6D0-B529-4713-8E61-F5E99A2C0767}"/>
                    </a:ext>
                  </a:extLst>
                </p14:cNvPr>
                <p14:cNvContentPartPr/>
                <p14:nvPr/>
              </p14:nvContentPartPr>
              <p14:xfrm>
                <a:off x="1957059" y="2164200"/>
                <a:ext cx="101160" cy="83520"/>
              </p14:xfrm>
            </p:contentPart>
          </mc:Choice>
          <mc:Fallback xmlns="">
            <p:pic>
              <p:nvPicPr>
                <p:cNvPr id="41" name="筆跡 40">
                  <a:extLst>
                    <a:ext uri="{FF2B5EF4-FFF2-40B4-BE49-F238E27FC236}">
                      <a16:creationId xmlns:a16="http://schemas.microsoft.com/office/drawing/2014/main" id="{BF70E6D0-B529-4713-8E61-F5E99A2C0767}"/>
                    </a:ext>
                  </a:extLst>
                </p:cNvPr>
                <p:cNvPicPr/>
                <p:nvPr/>
              </p:nvPicPr>
              <p:blipFill>
                <a:blip r:embed="rId67"/>
                <a:stretch>
                  <a:fillRect/>
                </a:stretch>
              </p:blipFill>
              <p:spPr>
                <a:xfrm>
                  <a:off x="1948059" y="2155560"/>
                  <a:ext cx="11880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筆跡 41">
                  <a:extLst>
                    <a:ext uri="{FF2B5EF4-FFF2-40B4-BE49-F238E27FC236}">
                      <a16:creationId xmlns:a16="http://schemas.microsoft.com/office/drawing/2014/main" id="{04B6659F-9DF1-44F7-97BB-C929ECD0B05E}"/>
                    </a:ext>
                  </a:extLst>
                </p14:cNvPr>
                <p14:cNvContentPartPr/>
                <p14:nvPr/>
              </p14:nvContentPartPr>
              <p14:xfrm>
                <a:off x="2108979" y="2113800"/>
                <a:ext cx="32040" cy="247680"/>
              </p14:xfrm>
            </p:contentPart>
          </mc:Choice>
          <mc:Fallback xmlns="">
            <p:pic>
              <p:nvPicPr>
                <p:cNvPr id="42" name="筆跡 41">
                  <a:extLst>
                    <a:ext uri="{FF2B5EF4-FFF2-40B4-BE49-F238E27FC236}">
                      <a16:creationId xmlns:a16="http://schemas.microsoft.com/office/drawing/2014/main" id="{04B6659F-9DF1-44F7-97BB-C929ECD0B05E}"/>
                    </a:ext>
                  </a:extLst>
                </p:cNvPr>
                <p:cNvPicPr/>
                <p:nvPr/>
              </p:nvPicPr>
              <p:blipFill>
                <a:blip r:embed="rId69"/>
                <a:stretch>
                  <a:fillRect/>
                </a:stretch>
              </p:blipFill>
              <p:spPr>
                <a:xfrm>
                  <a:off x="2100339" y="2104800"/>
                  <a:ext cx="4968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筆跡 42">
                  <a:extLst>
                    <a:ext uri="{FF2B5EF4-FFF2-40B4-BE49-F238E27FC236}">
                      <a16:creationId xmlns:a16="http://schemas.microsoft.com/office/drawing/2014/main" id="{4E6EFC15-60EF-4B6F-BA5B-6C5F46BE4319}"/>
                    </a:ext>
                  </a:extLst>
                </p14:cNvPr>
                <p14:cNvContentPartPr/>
                <p14:nvPr/>
              </p14:nvContentPartPr>
              <p14:xfrm>
                <a:off x="2150019" y="2135400"/>
                <a:ext cx="185400" cy="39960"/>
              </p14:xfrm>
            </p:contentPart>
          </mc:Choice>
          <mc:Fallback xmlns="">
            <p:pic>
              <p:nvPicPr>
                <p:cNvPr id="43" name="筆跡 42">
                  <a:extLst>
                    <a:ext uri="{FF2B5EF4-FFF2-40B4-BE49-F238E27FC236}">
                      <a16:creationId xmlns:a16="http://schemas.microsoft.com/office/drawing/2014/main" id="{4E6EFC15-60EF-4B6F-BA5B-6C5F46BE4319}"/>
                    </a:ext>
                  </a:extLst>
                </p:cNvPr>
                <p:cNvPicPr/>
                <p:nvPr/>
              </p:nvPicPr>
              <p:blipFill>
                <a:blip r:embed="rId71"/>
                <a:stretch>
                  <a:fillRect/>
                </a:stretch>
              </p:blipFill>
              <p:spPr>
                <a:xfrm>
                  <a:off x="2141019" y="2126400"/>
                  <a:ext cx="20304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4" name="筆跡 43">
                  <a:extLst>
                    <a:ext uri="{FF2B5EF4-FFF2-40B4-BE49-F238E27FC236}">
                      <a16:creationId xmlns:a16="http://schemas.microsoft.com/office/drawing/2014/main" id="{15E41E9A-CD1F-4806-BEDC-C53BA4E7A9C4}"/>
                    </a:ext>
                  </a:extLst>
                </p14:cNvPr>
                <p14:cNvContentPartPr/>
                <p14:nvPr/>
              </p14:nvContentPartPr>
              <p14:xfrm>
                <a:off x="2268459" y="2168160"/>
                <a:ext cx="2160" cy="337320"/>
              </p14:xfrm>
            </p:contentPart>
          </mc:Choice>
          <mc:Fallback xmlns="">
            <p:pic>
              <p:nvPicPr>
                <p:cNvPr id="44" name="筆跡 43">
                  <a:extLst>
                    <a:ext uri="{FF2B5EF4-FFF2-40B4-BE49-F238E27FC236}">
                      <a16:creationId xmlns:a16="http://schemas.microsoft.com/office/drawing/2014/main" id="{15E41E9A-CD1F-4806-BEDC-C53BA4E7A9C4}"/>
                    </a:ext>
                  </a:extLst>
                </p:cNvPr>
                <p:cNvPicPr/>
                <p:nvPr/>
              </p:nvPicPr>
              <p:blipFill>
                <a:blip r:embed="rId73"/>
                <a:stretch>
                  <a:fillRect/>
                </a:stretch>
              </p:blipFill>
              <p:spPr>
                <a:xfrm>
                  <a:off x="2259459" y="2159160"/>
                  <a:ext cx="19800" cy="354960"/>
                </a:xfrm>
                <a:prstGeom prst="rect">
                  <a:avLst/>
                </a:prstGeom>
              </p:spPr>
            </p:pic>
          </mc:Fallback>
        </mc:AlternateContent>
      </p:grpSp>
      <p:grpSp>
        <p:nvGrpSpPr>
          <p:cNvPr id="76" name="群組 75">
            <a:extLst>
              <a:ext uri="{FF2B5EF4-FFF2-40B4-BE49-F238E27FC236}">
                <a16:creationId xmlns:a16="http://schemas.microsoft.com/office/drawing/2014/main" id="{5BA9C7D9-F1B9-4644-81E6-6CAE1B7B3C9F}"/>
              </a:ext>
            </a:extLst>
          </p:cNvPr>
          <p:cNvGrpSpPr/>
          <p:nvPr/>
        </p:nvGrpSpPr>
        <p:grpSpPr>
          <a:xfrm>
            <a:off x="2586699" y="1983120"/>
            <a:ext cx="340200" cy="511200"/>
            <a:chOff x="2586699" y="1983120"/>
            <a:chExt cx="340200" cy="511200"/>
          </a:xfrm>
        </p:grpSpPr>
        <mc:AlternateContent xmlns:mc="http://schemas.openxmlformats.org/markup-compatibility/2006" xmlns:p14="http://schemas.microsoft.com/office/powerpoint/2010/main">
          <mc:Choice Requires="p14">
            <p:contentPart p14:bwMode="auto" r:id="rId74">
              <p14:nvContentPartPr>
                <p14:cNvPr id="46" name="筆跡 45">
                  <a:extLst>
                    <a:ext uri="{FF2B5EF4-FFF2-40B4-BE49-F238E27FC236}">
                      <a16:creationId xmlns:a16="http://schemas.microsoft.com/office/drawing/2014/main" id="{B61A7226-A07F-4D84-B2E6-0B9056466D6D}"/>
                    </a:ext>
                  </a:extLst>
                </p14:cNvPr>
                <p14:cNvContentPartPr/>
                <p14:nvPr/>
              </p14:nvContentPartPr>
              <p14:xfrm>
                <a:off x="2586699" y="1983120"/>
                <a:ext cx="333000" cy="181440"/>
              </p14:xfrm>
            </p:contentPart>
          </mc:Choice>
          <mc:Fallback xmlns="">
            <p:pic>
              <p:nvPicPr>
                <p:cNvPr id="46" name="筆跡 45">
                  <a:extLst>
                    <a:ext uri="{FF2B5EF4-FFF2-40B4-BE49-F238E27FC236}">
                      <a16:creationId xmlns:a16="http://schemas.microsoft.com/office/drawing/2014/main" id="{B61A7226-A07F-4D84-B2E6-0B9056466D6D}"/>
                    </a:ext>
                  </a:extLst>
                </p:cNvPr>
                <p:cNvPicPr/>
                <p:nvPr/>
              </p:nvPicPr>
              <p:blipFill>
                <a:blip r:embed="rId75"/>
                <a:stretch>
                  <a:fillRect/>
                </a:stretch>
              </p:blipFill>
              <p:spPr>
                <a:xfrm>
                  <a:off x="2578059" y="1974480"/>
                  <a:ext cx="35064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7" name="筆跡 46">
                  <a:extLst>
                    <a:ext uri="{FF2B5EF4-FFF2-40B4-BE49-F238E27FC236}">
                      <a16:creationId xmlns:a16="http://schemas.microsoft.com/office/drawing/2014/main" id="{52ED491C-A1F7-47E1-9BC3-E50B22406DB8}"/>
                    </a:ext>
                  </a:extLst>
                </p14:cNvPr>
                <p14:cNvContentPartPr/>
                <p14:nvPr/>
              </p14:nvContentPartPr>
              <p14:xfrm>
                <a:off x="2694699" y="2082840"/>
                <a:ext cx="25200" cy="103680"/>
              </p14:xfrm>
            </p:contentPart>
          </mc:Choice>
          <mc:Fallback xmlns="">
            <p:pic>
              <p:nvPicPr>
                <p:cNvPr id="47" name="筆跡 46">
                  <a:extLst>
                    <a:ext uri="{FF2B5EF4-FFF2-40B4-BE49-F238E27FC236}">
                      <a16:creationId xmlns:a16="http://schemas.microsoft.com/office/drawing/2014/main" id="{52ED491C-A1F7-47E1-9BC3-E50B22406DB8}"/>
                    </a:ext>
                  </a:extLst>
                </p:cNvPr>
                <p:cNvPicPr/>
                <p:nvPr/>
              </p:nvPicPr>
              <p:blipFill>
                <a:blip r:embed="rId77"/>
                <a:stretch>
                  <a:fillRect/>
                </a:stretch>
              </p:blipFill>
              <p:spPr>
                <a:xfrm>
                  <a:off x="2686059" y="2074200"/>
                  <a:ext cx="4284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8" name="筆跡 47">
                  <a:extLst>
                    <a:ext uri="{FF2B5EF4-FFF2-40B4-BE49-F238E27FC236}">
                      <a16:creationId xmlns:a16="http://schemas.microsoft.com/office/drawing/2014/main" id="{792BC0B9-C26E-437F-AD27-4EADA7A08778}"/>
                    </a:ext>
                  </a:extLst>
                </p14:cNvPr>
                <p14:cNvContentPartPr/>
                <p14:nvPr/>
              </p14:nvContentPartPr>
              <p14:xfrm>
                <a:off x="2696499" y="2046480"/>
                <a:ext cx="108360" cy="186840"/>
              </p14:xfrm>
            </p:contentPart>
          </mc:Choice>
          <mc:Fallback xmlns="">
            <p:pic>
              <p:nvPicPr>
                <p:cNvPr id="48" name="筆跡 47">
                  <a:extLst>
                    <a:ext uri="{FF2B5EF4-FFF2-40B4-BE49-F238E27FC236}">
                      <a16:creationId xmlns:a16="http://schemas.microsoft.com/office/drawing/2014/main" id="{792BC0B9-C26E-437F-AD27-4EADA7A08778}"/>
                    </a:ext>
                  </a:extLst>
                </p:cNvPr>
                <p:cNvPicPr/>
                <p:nvPr/>
              </p:nvPicPr>
              <p:blipFill>
                <a:blip r:embed="rId79"/>
                <a:stretch>
                  <a:fillRect/>
                </a:stretch>
              </p:blipFill>
              <p:spPr>
                <a:xfrm>
                  <a:off x="2687859" y="2037840"/>
                  <a:ext cx="1260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9" name="筆跡 48">
                  <a:extLst>
                    <a:ext uri="{FF2B5EF4-FFF2-40B4-BE49-F238E27FC236}">
                      <a16:creationId xmlns:a16="http://schemas.microsoft.com/office/drawing/2014/main" id="{D2DAC87B-A5EA-4A9C-9977-4993D31AE5F6}"/>
                    </a:ext>
                  </a:extLst>
                </p14:cNvPr>
                <p14:cNvContentPartPr/>
                <p14:nvPr/>
              </p14:nvContentPartPr>
              <p14:xfrm>
                <a:off x="2650059" y="2214240"/>
                <a:ext cx="276840" cy="202320"/>
              </p14:xfrm>
            </p:contentPart>
          </mc:Choice>
          <mc:Fallback xmlns="">
            <p:pic>
              <p:nvPicPr>
                <p:cNvPr id="49" name="筆跡 48">
                  <a:extLst>
                    <a:ext uri="{FF2B5EF4-FFF2-40B4-BE49-F238E27FC236}">
                      <a16:creationId xmlns:a16="http://schemas.microsoft.com/office/drawing/2014/main" id="{D2DAC87B-A5EA-4A9C-9977-4993D31AE5F6}"/>
                    </a:ext>
                  </a:extLst>
                </p:cNvPr>
                <p:cNvPicPr/>
                <p:nvPr/>
              </p:nvPicPr>
              <p:blipFill>
                <a:blip r:embed="rId81"/>
                <a:stretch>
                  <a:fillRect/>
                </a:stretch>
              </p:blipFill>
              <p:spPr>
                <a:xfrm>
                  <a:off x="2641419" y="2205240"/>
                  <a:ext cx="29448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0" name="筆跡 49">
                  <a:extLst>
                    <a:ext uri="{FF2B5EF4-FFF2-40B4-BE49-F238E27FC236}">
                      <a16:creationId xmlns:a16="http://schemas.microsoft.com/office/drawing/2014/main" id="{D353F51B-1C4B-4071-A18B-91B1059C44C2}"/>
                    </a:ext>
                  </a:extLst>
                </p14:cNvPr>
                <p14:cNvContentPartPr/>
                <p14:nvPr/>
              </p14:nvContentPartPr>
              <p14:xfrm>
                <a:off x="2753019" y="2325480"/>
                <a:ext cx="16200" cy="56520"/>
              </p14:xfrm>
            </p:contentPart>
          </mc:Choice>
          <mc:Fallback xmlns="">
            <p:pic>
              <p:nvPicPr>
                <p:cNvPr id="50" name="筆跡 49">
                  <a:extLst>
                    <a:ext uri="{FF2B5EF4-FFF2-40B4-BE49-F238E27FC236}">
                      <a16:creationId xmlns:a16="http://schemas.microsoft.com/office/drawing/2014/main" id="{D353F51B-1C4B-4071-A18B-91B1059C44C2}"/>
                    </a:ext>
                  </a:extLst>
                </p:cNvPr>
                <p:cNvPicPr/>
                <p:nvPr/>
              </p:nvPicPr>
              <p:blipFill>
                <a:blip r:embed="rId83"/>
                <a:stretch>
                  <a:fillRect/>
                </a:stretch>
              </p:blipFill>
              <p:spPr>
                <a:xfrm>
                  <a:off x="2744379" y="2316840"/>
                  <a:ext cx="3384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1" name="筆跡 50">
                  <a:extLst>
                    <a:ext uri="{FF2B5EF4-FFF2-40B4-BE49-F238E27FC236}">
                      <a16:creationId xmlns:a16="http://schemas.microsoft.com/office/drawing/2014/main" id="{DEE62A90-C771-41A6-8E4A-31F754D83645}"/>
                    </a:ext>
                  </a:extLst>
                </p14:cNvPr>
                <p14:cNvContentPartPr/>
                <p14:nvPr/>
              </p14:nvContentPartPr>
              <p14:xfrm>
                <a:off x="2753019" y="2271120"/>
                <a:ext cx="72720" cy="223200"/>
              </p14:xfrm>
            </p:contentPart>
          </mc:Choice>
          <mc:Fallback xmlns="">
            <p:pic>
              <p:nvPicPr>
                <p:cNvPr id="51" name="筆跡 50">
                  <a:extLst>
                    <a:ext uri="{FF2B5EF4-FFF2-40B4-BE49-F238E27FC236}">
                      <a16:creationId xmlns:a16="http://schemas.microsoft.com/office/drawing/2014/main" id="{DEE62A90-C771-41A6-8E4A-31F754D83645}"/>
                    </a:ext>
                  </a:extLst>
                </p:cNvPr>
                <p:cNvPicPr/>
                <p:nvPr/>
              </p:nvPicPr>
              <p:blipFill>
                <a:blip r:embed="rId85"/>
                <a:stretch>
                  <a:fillRect/>
                </a:stretch>
              </p:blipFill>
              <p:spPr>
                <a:xfrm>
                  <a:off x="2744379" y="2262480"/>
                  <a:ext cx="90360" cy="240840"/>
                </a:xfrm>
                <a:prstGeom prst="rect">
                  <a:avLst/>
                </a:prstGeom>
              </p:spPr>
            </p:pic>
          </mc:Fallback>
        </mc:AlternateContent>
      </p:grpSp>
      <p:grpSp>
        <p:nvGrpSpPr>
          <p:cNvPr id="75" name="群組 74">
            <a:extLst>
              <a:ext uri="{FF2B5EF4-FFF2-40B4-BE49-F238E27FC236}">
                <a16:creationId xmlns:a16="http://schemas.microsoft.com/office/drawing/2014/main" id="{951EA50B-A959-4918-8B10-4A9BED77C5AD}"/>
              </a:ext>
            </a:extLst>
          </p:cNvPr>
          <p:cNvGrpSpPr/>
          <p:nvPr/>
        </p:nvGrpSpPr>
        <p:grpSpPr>
          <a:xfrm>
            <a:off x="3082059" y="1952160"/>
            <a:ext cx="746640" cy="471600"/>
            <a:chOff x="3082059" y="1952160"/>
            <a:chExt cx="746640" cy="471600"/>
          </a:xfrm>
        </p:grpSpPr>
        <mc:AlternateContent xmlns:mc="http://schemas.openxmlformats.org/markup-compatibility/2006" xmlns:p14="http://schemas.microsoft.com/office/powerpoint/2010/main">
          <mc:Choice Requires="p14">
            <p:contentPart p14:bwMode="auto" r:id="rId86">
              <p14:nvContentPartPr>
                <p14:cNvPr id="52" name="筆跡 51">
                  <a:extLst>
                    <a:ext uri="{FF2B5EF4-FFF2-40B4-BE49-F238E27FC236}">
                      <a16:creationId xmlns:a16="http://schemas.microsoft.com/office/drawing/2014/main" id="{CB5522AB-35EE-404D-A826-87B9C3D76522}"/>
                    </a:ext>
                  </a:extLst>
                </p14:cNvPr>
                <p14:cNvContentPartPr/>
                <p14:nvPr/>
              </p14:nvContentPartPr>
              <p14:xfrm>
                <a:off x="3082059" y="2086800"/>
                <a:ext cx="127800" cy="210960"/>
              </p14:xfrm>
            </p:contentPart>
          </mc:Choice>
          <mc:Fallback xmlns="">
            <p:pic>
              <p:nvPicPr>
                <p:cNvPr id="52" name="筆跡 51">
                  <a:extLst>
                    <a:ext uri="{FF2B5EF4-FFF2-40B4-BE49-F238E27FC236}">
                      <a16:creationId xmlns:a16="http://schemas.microsoft.com/office/drawing/2014/main" id="{CB5522AB-35EE-404D-A826-87B9C3D76522}"/>
                    </a:ext>
                  </a:extLst>
                </p:cNvPr>
                <p:cNvPicPr/>
                <p:nvPr/>
              </p:nvPicPr>
              <p:blipFill>
                <a:blip r:embed="rId87"/>
                <a:stretch>
                  <a:fillRect/>
                </a:stretch>
              </p:blipFill>
              <p:spPr>
                <a:xfrm>
                  <a:off x="3073419" y="2078160"/>
                  <a:ext cx="14544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3" name="筆跡 52">
                  <a:extLst>
                    <a:ext uri="{FF2B5EF4-FFF2-40B4-BE49-F238E27FC236}">
                      <a16:creationId xmlns:a16="http://schemas.microsoft.com/office/drawing/2014/main" id="{1A62D478-C44C-431B-8E10-DDED5D5F02C4}"/>
                    </a:ext>
                  </a:extLst>
                </p14:cNvPr>
                <p14:cNvContentPartPr/>
                <p14:nvPr/>
              </p14:nvContentPartPr>
              <p14:xfrm>
                <a:off x="3245139" y="1952160"/>
                <a:ext cx="134280" cy="214560"/>
              </p14:xfrm>
            </p:contentPart>
          </mc:Choice>
          <mc:Fallback xmlns="">
            <p:pic>
              <p:nvPicPr>
                <p:cNvPr id="53" name="筆跡 52">
                  <a:extLst>
                    <a:ext uri="{FF2B5EF4-FFF2-40B4-BE49-F238E27FC236}">
                      <a16:creationId xmlns:a16="http://schemas.microsoft.com/office/drawing/2014/main" id="{1A62D478-C44C-431B-8E10-DDED5D5F02C4}"/>
                    </a:ext>
                  </a:extLst>
                </p:cNvPr>
                <p:cNvPicPr/>
                <p:nvPr/>
              </p:nvPicPr>
              <p:blipFill>
                <a:blip r:embed="rId89"/>
                <a:stretch>
                  <a:fillRect/>
                </a:stretch>
              </p:blipFill>
              <p:spPr>
                <a:xfrm>
                  <a:off x="3236139" y="1943520"/>
                  <a:ext cx="1519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筆跡 53">
                  <a:extLst>
                    <a:ext uri="{FF2B5EF4-FFF2-40B4-BE49-F238E27FC236}">
                      <a16:creationId xmlns:a16="http://schemas.microsoft.com/office/drawing/2014/main" id="{75FD7F01-25B9-4AAF-BEBD-F1834578C3DC}"/>
                    </a:ext>
                  </a:extLst>
                </p14:cNvPr>
                <p14:cNvContentPartPr/>
                <p14:nvPr/>
              </p14:nvContentPartPr>
              <p14:xfrm>
                <a:off x="3239739" y="2109480"/>
                <a:ext cx="187920" cy="308880"/>
              </p14:xfrm>
            </p:contentPart>
          </mc:Choice>
          <mc:Fallback xmlns="">
            <p:pic>
              <p:nvPicPr>
                <p:cNvPr id="54" name="筆跡 53">
                  <a:extLst>
                    <a:ext uri="{FF2B5EF4-FFF2-40B4-BE49-F238E27FC236}">
                      <a16:creationId xmlns:a16="http://schemas.microsoft.com/office/drawing/2014/main" id="{75FD7F01-25B9-4AAF-BEBD-F1834578C3DC}"/>
                    </a:ext>
                  </a:extLst>
                </p:cNvPr>
                <p:cNvPicPr/>
                <p:nvPr/>
              </p:nvPicPr>
              <p:blipFill>
                <a:blip r:embed="rId91"/>
                <a:stretch>
                  <a:fillRect/>
                </a:stretch>
              </p:blipFill>
              <p:spPr>
                <a:xfrm>
                  <a:off x="3230739" y="2100480"/>
                  <a:ext cx="20556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5" name="筆跡 54">
                  <a:extLst>
                    <a:ext uri="{FF2B5EF4-FFF2-40B4-BE49-F238E27FC236}">
                      <a16:creationId xmlns:a16="http://schemas.microsoft.com/office/drawing/2014/main" id="{EA0CEC63-3573-4FD1-9114-6230036D8B85}"/>
                    </a:ext>
                  </a:extLst>
                </p14:cNvPr>
                <p14:cNvContentPartPr/>
                <p14:nvPr/>
              </p14:nvContentPartPr>
              <p14:xfrm>
                <a:off x="3607659" y="1999680"/>
                <a:ext cx="44640" cy="11160"/>
              </p14:xfrm>
            </p:contentPart>
          </mc:Choice>
          <mc:Fallback xmlns="">
            <p:pic>
              <p:nvPicPr>
                <p:cNvPr id="55" name="筆跡 54">
                  <a:extLst>
                    <a:ext uri="{FF2B5EF4-FFF2-40B4-BE49-F238E27FC236}">
                      <a16:creationId xmlns:a16="http://schemas.microsoft.com/office/drawing/2014/main" id="{EA0CEC63-3573-4FD1-9114-6230036D8B85}"/>
                    </a:ext>
                  </a:extLst>
                </p:cNvPr>
                <p:cNvPicPr/>
                <p:nvPr/>
              </p:nvPicPr>
              <p:blipFill>
                <a:blip r:embed="rId93"/>
                <a:stretch>
                  <a:fillRect/>
                </a:stretch>
              </p:blipFill>
              <p:spPr>
                <a:xfrm>
                  <a:off x="3599019" y="1990680"/>
                  <a:ext cx="622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6" name="筆跡 55">
                  <a:extLst>
                    <a:ext uri="{FF2B5EF4-FFF2-40B4-BE49-F238E27FC236}">
                      <a16:creationId xmlns:a16="http://schemas.microsoft.com/office/drawing/2014/main" id="{C6CC9FB9-928C-43CD-A948-B355B7820957}"/>
                    </a:ext>
                  </a:extLst>
                </p14:cNvPr>
                <p14:cNvContentPartPr/>
                <p14:nvPr/>
              </p14:nvContentPartPr>
              <p14:xfrm>
                <a:off x="3520899" y="2158800"/>
                <a:ext cx="41040" cy="264960"/>
              </p14:xfrm>
            </p:contentPart>
          </mc:Choice>
          <mc:Fallback xmlns="">
            <p:pic>
              <p:nvPicPr>
                <p:cNvPr id="56" name="筆跡 55">
                  <a:extLst>
                    <a:ext uri="{FF2B5EF4-FFF2-40B4-BE49-F238E27FC236}">
                      <a16:creationId xmlns:a16="http://schemas.microsoft.com/office/drawing/2014/main" id="{C6CC9FB9-928C-43CD-A948-B355B7820957}"/>
                    </a:ext>
                  </a:extLst>
                </p:cNvPr>
                <p:cNvPicPr/>
                <p:nvPr/>
              </p:nvPicPr>
              <p:blipFill>
                <a:blip r:embed="rId95"/>
                <a:stretch>
                  <a:fillRect/>
                </a:stretch>
              </p:blipFill>
              <p:spPr>
                <a:xfrm>
                  <a:off x="3512259" y="2150160"/>
                  <a:ext cx="5868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7" name="筆跡 56">
                  <a:extLst>
                    <a:ext uri="{FF2B5EF4-FFF2-40B4-BE49-F238E27FC236}">
                      <a16:creationId xmlns:a16="http://schemas.microsoft.com/office/drawing/2014/main" id="{0B61366C-37B7-444F-A5F2-3AAB6B837E6E}"/>
                    </a:ext>
                  </a:extLst>
                </p14:cNvPr>
                <p14:cNvContentPartPr/>
                <p14:nvPr/>
              </p14:nvContentPartPr>
              <p14:xfrm>
                <a:off x="3671379" y="2086440"/>
                <a:ext cx="157320" cy="290160"/>
              </p14:xfrm>
            </p:contentPart>
          </mc:Choice>
          <mc:Fallback xmlns="">
            <p:pic>
              <p:nvPicPr>
                <p:cNvPr id="57" name="筆跡 56">
                  <a:extLst>
                    <a:ext uri="{FF2B5EF4-FFF2-40B4-BE49-F238E27FC236}">
                      <a16:creationId xmlns:a16="http://schemas.microsoft.com/office/drawing/2014/main" id="{0B61366C-37B7-444F-A5F2-3AAB6B837E6E}"/>
                    </a:ext>
                  </a:extLst>
                </p:cNvPr>
                <p:cNvPicPr/>
                <p:nvPr/>
              </p:nvPicPr>
              <p:blipFill>
                <a:blip r:embed="rId97"/>
                <a:stretch>
                  <a:fillRect/>
                </a:stretch>
              </p:blipFill>
              <p:spPr>
                <a:xfrm>
                  <a:off x="3662739" y="2077800"/>
                  <a:ext cx="17496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8" name="筆跡 57">
                  <a:extLst>
                    <a:ext uri="{FF2B5EF4-FFF2-40B4-BE49-F238E27FC236}">
                      <a16:creationId xmlns:a16="http://schemas.microsoft.com/office/drawing/2014/main" id="{44A5B8B0-7C27-49B7-BC34-860B54C4147F}"/>
                    </a:ext>
                  </a:extLst>
                </p14:cNvPr>
                <p14:cNvContentPartPr/>
                <p14:nvPr/>
              </p14:nvContentPartPr>
              <p14:xfrm>
                <a:off x="3653739" y="2196960"/>
                <a:ext cx="28800" cy="150840"/>
              </p14:xfrm>
            </p:contentPart>
          </mc:Choice>
          <mc:Fallback xmlns="">
            <p:pic>
              <p:nvPicPr>
                <p:cNvPr id="58" name="筆跡 57">
                  <a:extLst>
                    <a:ext uri="{FF2B5EF4-FFF2-40B4-BE49-F238E27FC236}">
                      <a16:creationId xmlns:a16="http://schemas.microsoft.com/office/drawing/2014/main" id="{44A5B8B0-7C27-49B7-BC34-860B54C4147F}"/>
                    </a:ext>
                  </a:extLst>
                </p:cNvPr>
                <p:cNvPicPr/>
                <p:nvPr/>
              </p:nvPicPr>
              <p:blipFill>
                <a:blip r:embed="rId99"/>
                <a:stretch>
                  <a:fillRect/>
                </a:stretch>
              </p:blipFill>
              <p:spPr>
                <a:xfrm>
                  <a:off x="3644739" y="2188320"/>
                  <a:ext cx="4644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9" name="筆跡 58">
                  <a:extLst>
                    <a:ext uri="{FF2B5EF4-FFF2-40B4-BE49-F238E27FC236}">
                      <a16:creationId xmlns:a16="http://schemas.microsoft.com/office/drawing/2014/main" id="{4983A5C9-DCDE-4876-8284-2E44E3C22156}"/>
                    </a:ext>
                  </a:extLst>
                </p14:cNvPr>
                <p14:cNvContentPartPr/>
                <p14:nvPr/>
              </p14:nvContentPartPr>
              <p14:xfrm>
                <a:off x="3654819" y="2205960"/>
                <a:ext cx="98280" cy="154440"/>
              </p14:xfrm>
            </p:contentPart>
          </mc:Choice>
          <mc:Fallback xmlns="">
            <p:pic>
              <p:nvPicPr>
                <p:cNvPr id="59" name="筆跡 58">
                  <a:extLst>
                    <a:ext uri="{FF2B5EF4-FFF2-40B4-BE49-F238E27FC236}">
                      <a16:creationId xmlns:a16="http://schemas.microsoft.com/office/drawing/2014/main" id="{4983A5C9-DCDE-4876-8284-2E44E3C22156}"/>
                    </a:ext>
                  </a:extLst>
                </p:cNvPr>
                <p:cNvPicPr/>
                <p:nvPr/>
              </p:nvPicPr>
              <p:blipFill>
                <a:blip r:embed="rId101"/>
                <a:stretch>
                  <a:fillRect/>
                </a:stretch>
              </p:blipFill>
              <p:spPr>
                <a:xfrm>
                  <a:off x="3645819" y="2197320"/>
                  <a:ext cx="115920" cy="172080"/>
                </a:xfrm>
                <a:prstGeom prst="rect">
                  <a:avLst/>
                </a:prstGeom>
              </p:spPr>
            </p:pic>
          </mc:Fallback>
        </mc:AlternateContent>
      </p:grpSp>
      <p:grpSp>
        <p:nvGrpSpPr>
          <p:cNvPr id="74" name="群組 73">
            <a:extLst>
              <a:ext uri="{FF2B5EF4-FFF2-40B4-BE49-F238E27FC236}">
                <a16:creationId xmlns:a16="http://schemas.microsoft.com/office/drawing/2014/main" id="{53C43452-C0DA-4FE3-A2F8-2A19D9FB8C28}"/>
              </a:ext>
            </a:extLst>
          </p:cNvPr>
          <p:cNvGrpSpPr/>
          <p:nvPr/>
        </p:nvGrpSpPr>
        <p:grpSpPr>
          <a:xfrm>
            <a:off x="4005819" y="2148000"/>
            <a:ext cx="18000" cy="105480"/>
            <a:chOff x="4005819" y="2148000"/>
            <a:chExt cx="18000" cy="105480"/>
          </a:xfrm>
        </p:grpSpPr>
        <mc:AlternateContent xmlns:mc="http://schemas.openxmlformats.org/markup-compatibility/2006" xmlns:p14="http://schemas.microsoft.com/office/powerpoint/2010/main">
          <mc:Choice Requires="p14">
            <p:contentPart p14:bwMode="auto" r:id="rId102">
              <p14:nvContentPartPr>
                <p14:cNvPr id="60" name="筆跡 59">
                  <a:extLst>
                    <a:ext uri="{FF2B5EF4-FFF2-40B4-BE49-F238E27FC236}">
                      <a16:creationId xmlns:a16="http://schemas.microsoft.com/office/drawing/2014/main" id="{6011CADA-2E13-4B9A-8E64-C9980C826633}"/>
                    </a:ext>
                  </a:extLst>
                </p14:cNvPr>
                <p14:cNvContentPartPr/>
                <p14:nvPr/>
              </p14:nvContentPartPr>
              <p14:xfrm>
                <a:off x="4009419" y="2148000"/>
                <a:ext cx="14400" cy="7560"/>
              </p14:xfrm>
            </p:contentPart>
          </mc:Choice>
          <mc:Fallback xmlns="">
            <p:pic>
              <p:nvPicPr>
                <p:cNvPr id="60" name="筆跡 59">
                  <a:extLst>
                    <a:ext uri="{FF2B5EF4-FFF2-40B4-BE49-F238E27FC236}">
                      <a16:creationId xmlns:a16="http://schemas.microsoft.com/office/drawing/2014/main" id="{6011CADA-2E13-4B9A-8E64-C9980C826633}"/>
                    </a:ext>
                  </a:extLst>
                </p:cNvPr>
                <p:cNvPicPr/>
                <p:nvPr/>
              </p:nvPicPr>
              <p:blipFill>
                <a:blip r:embed="rId103"/>
                <a:stretch>
                  <a:fillRect/>
                </a:stretch>
              </p:blipFill>
              <p:spPr>
                <a:xfrm>
                  <a:off x="4000419" y="2139360"/>
                  <a:ext cx="320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1" name="筆跡 60">
                  <a:extLst>
                    <a:ext uri="{FF2B5EF4-FFF2-40B4-BE49-F238E27FC236}">
                      <a16:creationId xmlns:a16="http://schemas.microsoft.com/office/drawing/2014/main" id="{B44573D6-1B9E-4ADA-81B1-9C4765208F18}"/>
                    </a:ext>
                  </a:extLst>
                </p14:cNvPr>
                <p14:cNvContentPartPr/>
                <p14:nvPr/>
              </p14:nvContentPartPr>
              <p14:xfrm>
                <a:off x="4005819" y="2151600"/>
                <a:ext cx="3960" cy="101880"/>
              </p14:xfrm>
            </p:contentPart>
          </mc:Choice>
          <mc:Fallback xmlns="">
            <p:pic>
              <p:nvPicPr>
                <p:cNvPr id="61" name="筆跡 60">
                  <a:extLst>
                    <a:ext uri="{FF2B5EF4-FFF2-40B4-BE49-F238E27FC236}">
                      <a16:creationId xmlns:a16="http://schemas.microsoft.com/office/drawing/2014/main" id="{B44573D6-1B9E-4ADA-81B1-9C4765208F18}"/>
                    </a:ext>
                  </a:extLst>
                </p:cNvPr>
                <p:cNvPicPr/>
                <p:nvPr/>
              </p:nvPicPr>
              <p:blipFill>
                <a:blip r:embed="rId105"/>
                <a:stretch>
                  <a:fillRect/>
                </a:stretch>
              </p:blipFill>
              <p:spPr>
                <a:xfrm>
                  <a:off x="3996819" y="2142960"/>
                  <a:ext cx="21600" cy="119520"/>
                </a:xfrm>
                <a:prstGeom prst="rect">
                  <a:avLst/>
                </a:prstGeom>
              </p:spPr>
            </p:pic>
          </mc:Fallback>
        </mc:AlternateContent>
      </p:grpSp>
      <p:grpSp>
        <p:nvGrpSpPr>
          <p:cNvPr id="73" name="群組 72">
            <a:extLst>
              <a:ext uri="{FF2B5EF4-FFF2-40B4-BE49-F238E27FC236}">
                <a16:creationId xmlns:a16="http://schemas.microsoft.com/office/drawing/2014/main" id="{30F05215-F0C5-4029-914D-EAD7983F332B}"/>
              </a:ext>
            </a:extLst>
          </p:cNvPr>
          <p:cNvGrpSpPr/>
          <p:nvPr/>
        </p:nvGrpSpPr>
        <p:grpSpPr>
          <a:xfrm>
            <a:off x="4617819" y="2119560"/>
            <a:ext cx="360720" cy="536400"/>
            <a:chOff x="4617819" y="2119560"/>
            <a:chExt cx="360720" cy="536400"/>
          </a:xfrm>
        </p:grpSpPr>
        <mc:AlternateContent xmlns:mc="http://schemas.openxmlformats.org/markup-compatibility/2006" xmlns:p14="http://schemas.microsoft.com/office/powerpoint/2010/main">
          <mc:Choice Requires="p14">
            <p:contentPart p14:bwMode="auto" r:id="rId106">
              <p14:nvContentPartPr>
                <p14:cNvPr id="62" name="筆跡 61">
                  <a:extLst>
                    <a:ext uri="{FF2B5EF4-FFF2-40B4-BE49-F238E27FC236}">
                      <a16:creationId xmlns:a16="http://schemas.microsoft.com/office/drawing/2014/main" id="{2378685D-2035-422A-84A0-7E121CFBF152}"/>
                    </a:ext>
                  </a:extLst>
                </p14:cNvPr>
                <p14:cNvContentPartPr/>
                <p14:nvPr/>
              </p14:nvContentPartPr>
              <p14:xfrm>
                <a:off x="4617819" y="2119560"/>
                <a:ext cx="192240" cy="501840"/>
              </p14:xfrm>
            </p:contentPart>
          </mc:Choice>
          <mc:Fallback xmlns="">
            <p:pic>
              <p:nvPicPr>
                <p:cNvPr id="62" name="筆跡 61">
                  <a:extLst>
                    <a:ext uri="{FF2B5EF4-FFF2-40B4-BE49-F238E27FC236}">
                      <a16:creationId xmlns:a16="http://schemas.microsoft.com/office/drawing/2014/main" id="{2378685D-2035-422A-84A0-7E121CFBF152}"/>
                    </a:ext>
                  </a:extLst>
                </p:cNvPr>
                <p:cNvPicPr/>
                <p:nvPr/>
              </p:nvPicPr>
              <p:blipFill>
                <a:blip r:embed="rId107"/>
                <a:stretch>
                  <a:fillRect/>
                </a:stretch>
              </p:blipFill>
              <p:spPr>
                <a:xfrm>
                  <a:off x="4609179" y="2110560"/>
                  <a:ext cx="209880" cy="5194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3" name="筆跡 62">
                  <a:extLst>
                    <a:ext uri="{FF2B5EF4-FFF2-40B4-BE49-F238E27FC236}">
                      <a16:creationId xmlns:a16="http://schemas.microsoft.com/office/drawing/2014/main" id="{5BDC93C8-23CB-41EE-A0A2-2E95865C0AEA}"/>
                    </a:ext>
                  </a:extLst>
                </p14:cNvPr>
                <p14:cNvContentPartPr/>
                <p14:nvPr/>
              </p14:nvContentPartPr>
              <p14:xfrm>
                <a:off x="4625019" y="2336640"/>
                <a:ext cx="288720" cy="11160"/>
              </p14:xfrm>
            </p:contentPart>
          </mc:Choice>
          <mc:Fallback xmlns="">
            <p:pic>
              <p:nvPicPr>
                <p:cNvPr id="63" name="筆跡 62">
                  <a:extLst>
                    <a:ext uri="{FF2B5EF4-FFF2-40B4-BE49-F238E27FC236}">
                      <a16:creationId xmlns:a16="http://schemas.microsoft.com/office/drawing/2014/main" id="{5BDC93C8-23CB-41EE-A0A2-2E95865C0AEA}"/>
                    </a:ext>
                  </a:extLst>
                </p:cNvPr>
                <p:cNvPicPr/>
                <p:nvPr/>
              </p:nvPicPr>
              <p:blipFill>
                <a:blip r:embed="rId109"/>
                <a:stretch>
                  <a:fillRect/>
                </a:stretch>
              </p:blipFill>
              <p:spPr>
                <a:xfrm>
                  <a:off x="4616019" y="2327640"/>
                  <a:ext cx="30636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4" name="筆跡 63">
                  <a:extLst>
                    <a:ext uri="{FF2B5EF4-FFF2-40B4-BE49-F238E27FC236}">
                      <a16:creationId xmlns:a16="http://schemas.microsoft.com/office/drawing/2014/main" id="{783DCC31-D675-4B46-91E9-E0796AB411C3}"/>
                    </a:ext>
                  </a:extLst>
                </p14:cNvPr>
                <p14:cNvContentPartPr/>
                <p14:nvPr/>
              </p14:nvContentPartPr>
              <p14:xfrm>
                <a:off x="4759299" y="2508720"/>
                <a:ext cx="219240" cy="14400"/>
              </p14:xfrm>
            </p:contentPart>
          </mc:Choice>
          <mc:Fallback xmlns="">
            <p:pic>
              <p:nvPicPr>
                <p:cNvPr id="64" name="筆跡 63">
                  <a:extLst>
                    <a:ext uri="{FF2B5EF4-FFF2-40B4-BE49-F238E27FC236}">
                      <a16:creationId xmlns:a16="http://schemas.microsoft.com/office/drawing/2014/main" id="{783DCC31-D675-4B46-91E9-E0796AB411C3}"/>
                    </a:ext>
                  </a:extLst>
                </p:cNvPr>
                <p:cNvPicPr/>
                <p:nvPr/>
              </p:nvPicPr>
              <p:blipFill>
                <a:blip r:embed="rId111"/>
                <a:stretch>
                  <a:fillRect/>
                </a:stretch>
              </p:blipFill>
              <p:spPr>
                <a:xfrm>
                  <a:off x="4750659" y="2499720"/>
                  <a:ext cx="2368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5" name="筆跡 64">
                  <a:extLst>
                    <a:ext uri="{FF2B5EF4-FFF2-40B4-BE49-F238E27FC236}">
                      <a16:creationId xmlns:a16="http://schemas.microsoft.com/office/drawing/2014/main" id="{75F14575-8BE1-4095-A4B2-9367E03EA6EA}"/>
                    </a:ext>
                  </a:extLst>
                </p14:cNvPr>
                <p14:cNvContentPartPr/>
                <p14:nvPr/>
              </p14:nvContentPartPr>
              <p14:xfrm>
                <a:off x="4876299" y="2508720"/>
                <a:ext cx="18000" cy="147240"/>
              </p14:xfrm>
            </p:contentPart>
          </mc:Choice>
          <mc:Fallback xmlns="">
            <p:pic>
              <p:nvPicPr>
                <p:cNvPr id="65" name="筆跡 64">
                  <a:extLst>
                    <a:ext uri="{FF2B5EF4-FFF2-40B4-BE49-F238E27FC236}">
                      <a16:creationId xmlns:a16="http://schemas.microsoft.com/office/drawing/2014/main" id="{75F14575-8BE1-4095-A4B2-9367E03EA6EA}"/>
                    </a:ext>
                  </a:extLst>
                </p:cNvPr>
                <p:cNvPicPr/>
                <p:nvPr/>
              </p:nvPicPr>
              <p:blipFill>
                <a:blip r:embed="rId113"/>
                <a:stretch>
                  <a:fillRect/>
                </a:stretch>
              </p:blipFill>
              <p:spPr>
                <a:xfrm>
                  <a:off x="4867299" y="2499720"/>
                  <a:ext cx="35640" cy="164880"/>
                </a:xfrm>
                <a:prstGeom prst="rect">
                  <a:avLst/>
                </a:prstGeom>
              </p:spPr>
            </p:pic>
          </mc:Fallback>
        </mc:AlternateContent>
      </p:grpSp>
      <p:grpSp>
        <p:nvGrpSpPr>
          <p:cNvPr id="72" name="群組 71">
            <a:extLst>
              <a:ext uri="{FF2B5EF4-FFF2-40B4-BE49-F238E27FC236}">
                <a16:creationId xmlns:a16="http://schemas.microsoft.com/office/drawing/2014/main" id="{34BF328B-C0D0-4135-B34E-83A1B5E5CB40}"/>
              </a:ext>
            </a:extLst>
          </p:cNvPr>
          <p:cNvGrpSpPr/>
          <p:nvPr/>
        </p:nvGrpSpPr>
        <p:grpSpPr>
          <a:xfrm>
            <a:off x="5150619" y="2214960"/>
            <a:ext cx="744840" cy="300240"/>
            <a:chOff x="5150619" y="2214960"/>
            <a:chExt cx="744840" cy="300240"/>
          </a:xfrm>
        </p:grpSpPr>
        <mc:AlternateContent xmlns:mc="http://schemas.openxmlformats.org/markup-compatibility/2006" xmlns:p14="http://schemas.microsoft.com/office/powerpoint/2010/main">
          <mc:Choice Requires="p14">
            <p:contentPart p14:bwMode="auto" r:id="rId114">
              <p14:nvContentPartPr>
                <p14:cNvPr id="66" name="筆跡 65">
                  <a:extLst>
                    <a:ext uri="{FF2B5EF4-FFF2-40B4-BE49-F238E27FC236}">
                      <a16:creationId xmlns:a16="http://schemas.microsoft.com/office/drawing/2014/main" id="{FBAFC24E-FA24-40FD-81BC-669CA513BBC2}"/>
                    </a:ext>
                  </a:extLst>
                </p14:cNvPr>
                <p14:cNvContentPartPr/>
                <p14:nvPr/>
              </p14:nvContentPartPr>
              <p14:xfrm>
                <a:off x="5150619" y="2266440"/>
                <a:ext cx="71280" cy="248760"/>
              </p14:xfrm>
            </p:contentPart>
          </mc:Choice>
          <mc:Fallback xmlns="">
            <p:pic>
              <p:nvPicPr>
                <p:cNvPr id="66" name="筆跡 65">
                  <a:extLst>
                    <a:ext uri="{FF2B5EF4-FFF2-40B4-BE49-F238E27FC236}">
                      <a16:creationId xmlns:a16="http://schemas.microsoft.com/office/drawing/2014/main" id="{FBAFC24E-FA24-40FD-81BC-669CA513BBC2}"/>
                    </a:ext>
                  </a:extLst>
                </p:cNvPr>
                <p:cNvPicPr/>
                <p:nvPr/>
              </p:nvPicPr>
              <p:blipFill>
                <a:blip r:embed="rId115"/>
                <a:stretch>
                  <a:fillRect/>
                </a:stretch>
              </p:blipFill>
              <p:spPr>
                <a:xfrm>
                  <a:off x="5141619" y="2257440"/>
                  <a:ext cx="8892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7" name="筆跡 66">
                  <a:extLst>
                    <a:ext uri="{FF2B5EF4-FFF2-40B4-BE49-F238E27FC236}">
                      <a16:creationId xmlns:a16="http://schemas.microsoft.com/office/drawing/2014/main" id="{85E6F1BF-85E3-4DAD-BF38-B95901EE6ADA}"/>
                    </a:ext>
                  </a:extLst>
                </p14:cNvPr>
                <p14:cNvContentPartPr/>
                <p14:nvPr/>
              </p14:nvContentPartPr>
              <p14:xfrm>
                <a:off x="5272659" y="2262120"/>
                <a:ext cx="166680" cy="217800"/>
              </p14:xfrm>
            </p:contentPart>
          </mc:Choice>
          <mc:Fallback xmlns="">
            <p:pic>
              <p:nvPicPr>
                <p:cNvPr id="67" name="筆跡 66">
                  <a:extLst>
                    <a:ext uri="{FF2B5EF4-FFF2-40B4-BE49-F238E27FC236}">
                      <a16:creationId xmlns:a16="http://schemas.microsoft.com/office/drawing/2014/main" id="{85E6F1BF-85E3-4DAD-BF38-B95901EE6ADA}"/>
                    </a:ext>
                  </a:extLst>
                </p:cNvPr>
                <p:cNvPicPr/>
                <p:nvPr/>
              </p:nvPicPr>
              <p:blipFill>
                <a:blip r:embed="rId117"/>
                <a:stretch>
                  <a:fillRect/>
                </a:stretch>
              </p:blipFill>
              <p:spPr>
                <a:xfrm>
                  <a:off x="5263659" y="2253120"/>
                  <a:ext cx="18432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8" name="筆跡 67">
                  <a:extLst>
                    <a:ext uri="{FF2B5EF4-FFF2-40B4-BE49-F238E27FC236}">
                      <a16:creationId xmlns:a16="http://schemas.microsoft.com/office/drawing/2014/main" id="{06A04C7E-C5C0-49C0-B64B-41051F6DD5D6}"/>
                    </a:ext>
                  </a:extLst>
                </p14:cNvPr>
                <p14:cNvContentPartPr/>
                <p14:nvPr/>
              </p14:nvContentPartPr>
              <p14:xfrm>
                <a:off x="5286699" y="2318280"/>
                <a:ext cx="187920" cy="30240"/>
              </p14:xfrm>
            </p:contentPart>
          </mc:Choice>
          <mc:Fallback xmlns="">
            <p:pic>
              <p:nvPicPr>
                <p:cNvPr id="68" name="筆跡 67">
                  <a:extLst>
                    <a:ext uri="{FF2B5EF4-FFF2-40B4-BE49-F238E27FC236}">
                      <a16:creationId xmlns:a16="http://schemas.microsoft.com/office/drawing/2014/main" id="{06A04C7E-C5C0-49C0-B64B-41051F6DD5D6}"/>
                    </a:ext>
                  </a:extLst>
                </p:cNvPr>
                <p:cNvPicPr/>
                <p:nvPr/>
              </p:nvPicPr>
              <p:blipFill>
                <a:blip r:embed="rId119"/>
                <a:stretch>
                  <a:fillRect/>
                </a:stretch>
              </p:blipFill>
              <p:spPr>
                <a:xfrm>
                  <a:off x="5277699" y="2309640"/>
                  <a:ext cx="2055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9" name="筆跡 68">
                  <a:extLst>
                    <a:ext uri="{FF2B5EF4-FFF2-40B4-BE49-F238E27FC236}">
                      <a16:creationId xmlns:a16="http://schemas.microsoft.com/office/drawing/2014/main" id="{A5369FAB-34B0-4BA5-A681-B7D58F86E0A1}"/>
                    </a:ext>
                  </a:extLst>
                </p14:cNvPr>
                <p14:cNvContentPartPr/>
                <p14:nvPr/>
              </p14:nvContentPartPr>
              <p14:xfrm>
                <a:off x="5585859" y="2214960"/>
                <a:ext cx="76320" cy="282960"/>
              </p14:xfrm>
            </p:contentPart>
          </mc:Choice>
          <mc:Fallback xmlns="">
            <p:pic>
              <p:nvPicPr>
                <p:cNvPr id="69" name="筆跡 68">
                  <a:extLst>
                    <a:ext uri="{FF2B5EF4-FFF2-40B4-BE49-F238E27FC236}">
                      <a16:creationId xmlns:a16="http://schemas.microsoft.com/office/drawing/2014/main" id="{A5369FAB-34B0-4BA5-A681-B7D58F86E0A1}"/>
                    </a:ext>
                  </a:extLst>
                </p:cNvPr>
                <p:cNvPicPr/>
                <p:nvPr/>
              </p:nvPicPr>
              <p:blipFill>
                <a:blip r:embed="rId121"/>
                <a:stretch>
                  <a:fillRect/>
                </a:stretch>
              </p:blipFill>
              <p:spPr>
                <a:xfrm>
                  <a:off x="5576859" y="2206320"/>
                  <a:ext cx="9396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0" name="筆跡 69">
                  <a:extLst>
                    <a:ext uri="{FF2B5EF4-FFF2-40B4-BE49-F238E27FC236}">
                      <a16:creationId xmlns:a16="http://schemas.microsoft.com/office/drawing/2014/main" id="{08975BE4-F7A4-4231-9C9A-1709E615ADF5}"/>
                    </a:ext>
                  </a:extLst>
                </p14:cNvPr>
                <p14:cNvContentPartPr/>
                <p14:nvPr/>
              </p14:nvContentPartPr>
              <p14:xfrm>
                <a:off x="5766219" y="2309280"/>
                <a:ext cx="117000" cy="12960"/>
              </p14:xfrm>
            </p:contentPart>
          </mc:Choice>
          <mc:Fallback xmlns="">
            <p:pic>
              <p:nvPicPr>
                <p:cNvPr id="70" name="筆跡 69">
                  <a:extLst>
                    <a:ext uri="{FF2B5EF4-FFF2-40B4-BE49-F238E27FC236}">
                      <a16:creationId xmlns:a16="http://schemas.microsoft.com/office/drawing/2014/main" id="{08975BE4-F7A4-4231-9C9A-1709E615ADF5}"/>
                    </a:ext>
                  </a:extLst>
                </p:cNvPr>
                <p:cNvPicPr/>
                <p:nvPr/>
              </p:nvPicPr>
              <p:blipFill>
                <a:blip r:embed="rId123"/>
                <a:stretch>
                  <a:fillRect/>
                </a:stretch>
              </p:blipFill>
              <p:spPr>
                <a:xfrm>
                  <a:off x="5757219" y="2300640"/>
                  <a:ext cx="1346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1" name="筆跡 70">
                  <a:extLst>
                    <a:ext uri="{FF2B5EF4-FFF2-40B4-BE49-F238E27FC236}">
                      <a16:creationId xmlns:a16="http://schemas.microsoft.com/office/drawing/2014/main" id="{EEFCAC34-C6A0-40A0-8A2B-7D73EA23C3A6}"/>
                    </a:ext>
                  </a:extLst>
                </p14:cNvPr>
                <p14:cNvContentPartPr/>
                <p14:nvPr/>
              </p14:nvContentPartPr>
              <p14:xfrm>
                <a:off x="5757219" y="2321880"/>
                <a:ext cx="138240" cy="76320"/>
              </p14:xfrm>
            </p:contentPart>
          </mc:Choice>
          <mc:Fallback xmlns="">
            <p:pic>
              <p:nvPicPr>
                <p:cNvPr id="71" name="筆跡 70">
                  <a:extLst>
                    <a:ext uri="{FF2B5EF4-FFF2-40B4-BE49-F238E27FC236}">
                      <a16:creationId xmlns:a16="http://schemas.microsoft.com/office/drawing/2014/main" id="{EEFCAC34-C6A0-40A0-8A2B-7D73EA23C3A6}"/>
                    </a:ext>
                  </a:extLst>
                </p:cNvPr>
                <p:cNvPicPr/>
                <p:nvPr/>
              </p:nvPicPr>
              <p:blipFill>
                <a:blip r:embed="rId125"/>
                <a:stretch>
                  <a:fillRect/>
                </a:stretch>
              </p:blipFill>
              <p:spPr>
                <a:xfrm>
                  <a:off x="5748579" y="2313240"/>
                  <a:ext cx="155880" cy="93960"/>
                </a:xfrm>
                <a:prstGeom prst="rect">
                  <a:avLst/>
                </a:prstGeom>
              </p:spPr>
            </p:pic>
          </mc:Fallback>
        </mc:AlternateContent>
      </p:grpSp>
      <p:grpSp>
        <p:nvGrpSpPr>
          <p:cNvPr id="88" name="群組 87">
            <a:extLst>
              <a:ext uri="{FF2B5EF4-FFF2-40B4-BE49-F238E27FC236}">
                <a16:creationId xmlns:a16="http://schemas.microsoft.com/office/drawing/2014/main" id="{8356EDA7-540C-4480-810B-61C57C49D04B}"/>
              </a:ext>
            </a:extLst>
          </p:cNvPr>
          <p:cNvGrpSpPr/>
          <p:nvPr/>
        </p:nvGrpSpPr>
        <p:grpSpPr>
          <a:xfrm>
            <a:off x="6132339" y="1849200"/>
            <a:ext cx="910440" cy="766800"/>
            <a:chOff x="6132339" y="1849200"/>
            <a:chExt cx="910440" cy="766800"/>
          </a:xfrm>
        </p:grpSpPr>
        <mc:AlternateContent xmlns:mc="http://schemas.openxmlformats.org/markup-compatibility/2006" xmlns:p14="http://schemas.microsoft.com/office/powerpoint/2010/main">
          <mc:Choice Requires="p14">
            <p:contentPart p14:bwMode="auto" r:id="rId126">
              <p14:nvContentPartPr>
                <p14:cNvPr id="77" name="筆跡 76">
                  <a:extLst>
                    <a:ext uri="{FF2B5EF4-FFF2-40B4-BE49-F238E27FC236}">
                      <a16:creationId xmlns:a16="http://schemas.microsoft.com/office/drawing/2014/main" id="{52480264-5D8C-4BAE-BD6E-64762AD77228}"/>
                    </a:ext>
                  </a:extLst>
                </p14:cNvPr>
                <p14:cNvContentPartPr/>
                <p14:nvPr/>
              </p14:nvContentPartPr>
              <p14:xfrm>
                <a:off x="6132339" y="2239440"/>
                <a:ext cx="391320" cy="376560"/>
              </p14:xfrm>
            </p:contentPart>
          </mc:Choice>
          <mc:Fallback xmlns="">
            <p:pic>
              <p:nvPicPr>
                <p:cNvPr id="77" name="筆跡 76">
                  <a:extLst>
                    <a:ext uri="{FF2B5EF4-FFF2-40B4-BE49-F238E27FC236}">
                      <a16:creationId xmlns:a16="http://schemas.microsoft.com/office/drawing/2014/main" id="{52480264-5D8C-4BAE-BD6E-64762AD77228}"/>
                    </a:ext>
                  </a:extLst>
                </p:cNvPr>
                <p:cNvPicPr/>
                <p:nvPr/>
              </p:nvPicPr>
              <p:blipFill>
                <a:blip r:embed="rId127"/>
                <a:stretch>
                  <a:fillRect/>
                </a:stretch>
              </p:blipFill>
              <p:spPr>
                <a:xfrm>
                  <a:off x="6123699" y="2230440"/>
                  <a:ext cx="408960" cy="3942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8" name="筆跡 77">
                  <a:extLst>
                    <a:ext uri="{FF2B5EF4-FFF2-40B4-BE49-F238E27FC236}">
                      <a16:creationId xmlns:a16="http://schemas.microsoft.com/office/drawing/2014/main" id="{1B2CC026-FED6-411C-84DF-73BEE0622EF8}"/>
                    </a:ext>
                  </a:extLst>
                </p14:cNvPr>
                <p14:cNvContentPartPr/>
                <p14:nvPr/>
              </p14:nvContentPartPr>
              <p14:xfrm>
                <a:off x="6409539" y="2069160"/>
                <a:ext cx="176040" cy="77400"/>
              </p14:xfrm>
            </p:contentPart>
          </mc:Choice>
          <mc:Fallback xmlns="">
            <p:pic>
              <p:nvPicPr>
                <p:cNvPr id="78" name="筆跡 77">
                  <a:extLst>
                    <a:ext uri="{FF2B5EF4-FFF2-40B4-BE49-F238E27FC236}">
                      <a16:creationId xmlns:a16="http://schemas.microsoft.com/office/drawing/2014/main" id="{1B2CC026-FED6-411C-84DF-73BEE0622EF8}"/>
                    </a:ext>
                  </a:extLst>
                </p:cNvPr>
                <p:cNvPicPr/>
                <p:nvPr/>
              </p:nvPicPr>
              <p:blipFill>
                <a:blip r:embed="rId129"/>
                <a:stretch>
                  <a:fillRect/>
                </a:stretch>
              </p:blipFill>
              <p:spPr>
                <a:xfrm>
                  <a:off x="6400539" y="2060520"/>
                  <a:ext cx="19368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9" name="筆跡 78">
                  <a:extLst>
                    <a:ext uri="{FF2B5EF4-FFF2-40B4-BE49-F238E27FC236}">
                      <a16:creationId xmlns:a16="http://schemas.microsoft.com/office/drawing/2014/main" id="{37EC8132-03FB-41ED-A9DC-FCE7EDF4069C}"/>
                    </a:ext>
                  </a:extLst>
                </p14:cNvPr>
                <p14:cNvContentPartPr/>
                <p14:nvPr/>
              </p14:nvContentPartPr>
              <p14:xfrm>
                <a:off x="6652899" y="1938480"/>
                <a:ext cx="125640" cy="232920"/>
              </p14:xfrm>
            </p:contentPart>
          </mc:Choice>
          <mc:Fallback xmlns="">
            <p:pic>
              <p:nvPicPr>
                <p:cNvPr id="79" name="筆跡 78">
                  <a:extLst>
                    <a:ext uri="{FF2B5EF4-FFF2-40B4-BE49-F238E27FC236}">
                      <a16:creationId xmlns:a16="http://schemas.microsoft.com/office/drawing/2014/main" id="{37EC8132-03FB-41ED-A9DC-FCE7EDF4069C}"/>
                    </a:ext>
                  </a:extLst>
                </p:cNvPr>
                <p:cNvPicPr/>
                <p:nvPr/>
              </p:nvPicPr>
              <p:blipFill>
                <a:blip r:embed="rId131"/>
                <a:stretch>
                  <a:fillRect/>
                </a:stretch>
              </p:blipFill>
              <p:spPr>
                <a:xfrm>
                  <a:off x="6643899" y="1929840"/>
                  <a:ext cx="14328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0" name="筆跡 79">
                  <a:extLst>
                    <a:ext uri="{FF2B5EF4-FFF2-40B4-BE49-F238E27FC236}">
                      <a16:creationId xmlns:a16="http://schemas.microsoft.com/office/drawing/2014/main" id="{4613F0D3-2CEA-4F21-8EFE-7000BA375173}"/>
                    </a:ext>
                  </a:extLst>
                </p14:cNvPr>
                <p14:cNvContentPartPr/>
                <p14:nvPr/>
              </p14:nvContentPartPr>
              <p14:xfrm>
                <a:off x="6664779" y="1972320"/>
                <a:ext cx="228600" cy="42840"/>
              </p14:xfrm>
            </p:contentPart>
          </mc:Choice>
          <mc:Fallback xmlns="">
            <p:pic>
              <p:nvPicPr>
                <p:cNvPr id="80" name="筆跡 79">
                  <a:extLst>
                    <a:ext uri="{FF2B5EF4-FFF2-40B4-BE49-F238E27FC236}">
                      <a16:creationId xmlns:a16="http://schemas.microsoft.com/office/drawing/2014/main" id="{4613F0D3-2CEA-4F21-8EFE-7000BA375173}"/>
                    </a:ext>
                  </a:extLst>
                </p:cNvPr>
                <p:cNvPicPr/>
                <p:nvPr/>
              </p:nvPicPr>
              <p:blipFill>
                <a:blip r:embed="rId133"/>
                <a:stretch>
                  <a:fillRect/>
                </a:stretch>
              </p:blipFill>
              <p:spPr>
                <a:xfrm>
                  <a:off x="6656139" y="1963680"/>
                  <a:ext cx="24624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1" name="筆跡 80">
                  <a:extLst>
                    <a:ext uri="{FF2B5EF4-FFF2-40B4-BE49-F238E27FC236}">
                      <a16:creationId xmlns:a16="http://schemas.microsoft.com/office/drawing/2014/main" id="{087CB911-4976-4597-9EA9-7DD38EF51BB4}"/>
                    </a:ext>
                  </a:extLst>
                </p14:cNvPr>
                <p14:cNvContentPartPr/>
                <p14:nvPr/>
              </p14:nvContentPartPr>
              <p14:xfrm>
                <a:off x="6779979" y="1849200"/>
                <a:ext cx="248040" cy="456840"/>
              </p14:xfrm>
            </p:contentPart>
          </mc:Choice>
          <mc:Fallback xmlns="">
            <p:pic>
              <p:nvPicPr>
                <p:cNvPr id="81" name="筆跡 80">
                  <a:extLst>
                    <a:ext uri="{FF2B5EF4-FFF2-40B4-BE49-F238E27FC236}">
                      <a16:creationId xmlns:a16="http://schemas.microsoft.com/office/drawing/2014/main" id="{087CB911-4976-4597-9EA9-7DD38EF51BB4}"/>
                    </a:ext>
                  </a:extLst>
                </p:cNvPr>
                <p:cNvPicPr/>
                <p:nvPr/>
              </p:nvPicPr>
              <p:blipFill>
                <a:blip r:embed="rId135"/>
                <a:stretch>
                  <a:fillRect/>
                </a:stretch>
              </p:blipFill>
              <p:spPr>
                <a:xfrm>
                  <a:off x="6770979" y="1840200"/>
                  <a:ext cx="26568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2" name="筆跡 81">
                  <a:extLst>
                    <a:ext uri="{FF2B5EF4-FFF2-40B4-BE49-F238E27FC236}">
                      <a16:creationId xmlns:a16="http://schemas.microsoft.com/office/drawing/2014/main" id="{33D42A6C-2497-40F5-920A-6CAF0F17D46C}"/>
                    </a:ext>
                  </a:extLst>
                </p14:cNvPr>
                <p14:cNvContentPartPr/>
                <p14:nvPr/>
              </p14:nvContentPartPr>
              <p14:xfrm>
                <a:off x="6926859" y="2077440"/>
                <a:ext cx="115920" cy="243360"/>
              </p14:xfrm>
            </p:contentPart>
          </mc:Choice>
          <mc:Fallback xmlns="">
            <p:pic>
              <p:nvPicPr>
                <p:cNvPr id="82" name="筆跡 81">
                  <a:extLst>
                    <a:ext uri="{FF2B5EF4-FFF2-40B4-BE49-F238E27FC236}">
                      <a16:creationId xmlns:a16="http://schemas.microsoft.com/office/drawing/2014/main" id="{33D42A6C-2497-40F5-920A-6CAF0F17D46C}"/>
                    </a:ext>
                  </a:extLst>
                </p:cNvPr>
                <p:cNvPicPr/>
                <p:nvPr/>
              </p:nvPicPr>
              <p:blipFill>
                <a:blip r:embed="rId137"/>
                <a:stretch>
                  <a:fillRect/>
                </a:stretch>
              </p:blipFill>
              <p:spPr>
                <a:xfrm>
                  <a:off x="6918219" y="2068440"/>
                  <a:ext cx="133560" cy="261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8">
            <p14:nvContentPartPr>
              <p14:cNvPr id="85" name="筆跡 84">
                <a:extLst>
                  <a:ext uri="{FF2B5EF4-FFF2-40B4-BE49-F238E27FC236}">
                    <a16:creationId xmlns:a16="http://schemas.microsoft.com/office/drawing/2014/main" id="{8FC832E8-C274-4B31-8542-EBBD5978DD7B}"/>
                  </a:ext>
                </a:extLst>
              </p14:cNvPr>
              <p14:cNvContentPartPr/>
              <p14:nvPr/>
            </p14:nvContentPartPr>
            <p14:xfrm>
              <a:off x="7634259" y="2642640"/>
              <a:ext cx="165960" cy="290160"/>
            </p14:xfrm>
          </p:contentPart>
        </mc:Choice>
        <mc:Fallback xmlns="">
          <p:pic>
            <p:nvPicPr>
              <p:cNvPr id="85" name="筆跡 84">
                <a:extLst>
                  <a:ext uri="{FF2B5EF4-FFF2-40B4-BE49-F238E27FC236}">
                    <a16:creationId xmlns:a16="http://schemas.microsoft.com/office/drawing/2014/main" id="{8FC832E8-C274-4B31-8542-EBBD5978DD7B}"/>
                  </a:ext>
                </a:extLst>
              </p:cNvPr>
              <p:cNvPicPr/>
              <p:nvPr/>
            </p:nvPicPr>
            <p:blipFill>
              <a:blip r:embed="rId139"/>
              <a:stretch>
                <a:fillRect/>
              </a:stretch>
            </p:blipFill>
            <p:spPr>
              <a:xfrm>
                <a:off x="7625619" y="2633640"/>
                <a:ext cx="183600" cy="307800"/>
              </a:xfrm>
              <a:prstGeom prst="rect">
                <a:avLst/>
              </a:prstGeom>
            </p:spPr>
          </p:pic>
        </mc:Fallback>
      </mc:AlternateContent>
      <p:grpSp>
        <p:nvGrpSpPr>
          <p:cNvPr id="87" name="群組 86">
            <a:extLst>
              <a:ext uri="{FF2B5EF4-FFF2-40B4-BE49-F238E27FC236}">
                <a16:creationId xmlns:a16="http://schemas.microsoft.com/office/drawing/2014/main" id="{F4D21AB4-3C06-4B47-895E-102E8C727DDE}"/>
              </a:ext>
            </a:extLst>
          </p:cNvPr>
          <p:cNvGrpSpPr/>
          <p:nvPr/>
        </p:nvGrpSpPr>
        <p:grpSpPr>
          <a:xfrm>
            <a:off x="7222059" y="1945320"/>
            <a:ext cx="690840" cy="500040"/>
            <a:chOff x="7222059" y="1945320"/>
            <a:chExt cx="690840" cy="500040"/>
          </a:xfrm>
        </p:grpSpPr>
        <mc:AlternateContent xmlns:mc="http://schemas.openxmlformats.org/markup-compatibility/2006" xmlns:p14="http://schemas.microsoft.com/office/powerpoint/2010/main">
          <mc:Choice Requires="p14">
            <p:contentPart p14:bwMode="auto" r:id="rId140">
              <p14:nvContentPartPr>
                <p14:cNvPr id="83" name="筆跡 82">
                  <a:extLst>
                    <a:ext uri="{FF2B5EF4-FFF2-40B4-BE49-F238E27FC236}">
                      <a16:creationId xmlns:a16="http://schemas.microsoft.com/office/drawing/2014/main" id="{96C7B99E-016F-42BF-B332-3A5716147445}"/>
                    </a:ext>
                  </a:extLst>
                </p14:cNvPr>
                <p14:cNvContentPartPr/>
                <p14:nvPr/>
              </p14:nvContentPartPr>
              <p14:xfrm>
                <a:off x="7222059" y="2428800"/>
                <a:ext cx="34200" cy="16560"/>
              </p14:xfrm>
            </p:contentPart>
          </mc:Choice>
          <mc:Fallback xmlns="">
            <p:pic>
              <p:nvPicPr>
                <p:cNvPr id="83" name="筆跡 82">
                  <a:extLst>
                    <a:ext uri="{FF2B5EF4-FFF2-40B4-BE49-F238E27FC236}">
                      <a16:creationId xmlns:a16="http://schemas.microsoft.com/office/drawing/2014/main" id="{96C7B99E-016F-42BF-B332-3A5716147445}"/>
                    </a:ext>
                  </a:extLst>
                </p:cNvPr>
                <p:cNvPicPr/>
                <p:nvPr/>
              </p:nvPicPr>
              <p:blipFill>
                <a:blip r:embed="rId141"/>
                <a:stretch>
                  <a:fillRect/>
                </a:stretch>
              </p:blipFill>
              <p:spPr>
                <a:xfrm>
                  <a:off x="7213419" y="2420160"/>
                  <a:ext cx="5184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4" name="筆跡 83">
                  <a:extLst>
                    <a:ext uri="{FF2B5EF4-FFF2-40B4-BE49-F238E27FC236}">
                      <a16:creationId xmlns:a16="http://schemas.microsoft.com/office/drawing/2014/main" id="{8D46A764-4441-46D7-A646-FB712CAA0F91}"/>
                    </a:ext>
                  </a:extLst>
                </p14:cNvPr>
                <p14:cNvContentPartPr/>
                <p14:nvPr/>
              </p14:nvContentPartPr>
              <p14:xfrm>
                <a:off x="7427619" y="2323680"/>
                <a:ext cx="485280" cy="67320"/>
              </p14:xfrm>
            </p:contentPart>
          </mc:Choice>
          <mc:Fallback xmlns="">
            <p:pic>
              <p:nvPicPr>
                <p:cNvPr id="84" name="筆跡 83">
                  <a:extLst>
                    <a:ext uri="{FF2B5EF4-FFF2-40B4-BE49-F238E27FC236}">
                      <a16:creationId xmlns:a16="http://schemas.microsoft.com/office/drawing/2014/main" id="{8D46A764-4441-46D7-A646-FB712CAA0F91}"/>
                    </a:ext>
                  </a:extLst>
                </p:cNvPr>
                <p:cNvPicPr/>
                <p:nvPr/>
              </p:nvPicPr>
              <p:blipFill>
                <a:blip r:embed="rId143"/>
                <a:stretch>
                  <a:fillRect/>
                </a:stretch>
              </p:blipFill>
              <p:spPr>
                <a:xfrm>
                  <a:off x="7418619" y="2315040"/>
                  <a:ext cx="50292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6" name="筆跡 85">
                  <a:extLst>
                    <a:ext uri="{FF2B5EF4-FFF2-40B4-BE49-F238E27FC236}">
                      <a16:creationId xmlns:a16="http://schemas.microsoft.com/office/drawing/2014/main" id="{5B7E01AF-6F46-4B4C-B35A-52A615039755}"/>
                    </a:ext>
                  </a:extLst>
                </p14:cNvPr>
                <p14:cNvContentPartPr/>
                <p14:nvPr/>
              </p14:nvContentPartPr>
              <p14:xfrm>
                <a:off x="7636059" y="1945320"/>
                <a:ext cx="93960" cy="360720"/>
              </p14:xfrm>
            </p:contentPart>
          </mc:Choice>
          <mc:Fallback xmlns="">
            <p:pic>
              <p:nvPicPr>
                <p:cNvPr id="86" name="筆跡 85">
                  <a:extLst>
                    <a:ext uri="{FF2B5EF4-FFF2-40B4-BE49-F238E27FC236}">
                      <a16:creationId xmlns:a16="http://schemas.microsoft.com/office/drawing/2014/main" id="{5B7E01AF-6F46-4B4C-B35A-52A615039755}"/>
                    </a:ext>
                  </a:extLst>
                </p:cNvPr>
                <p:cNvPicPr/>
                <p:nvPr/>
              </p:nvPicPr>
              <p:blipFill>
                <a:blip r:embed="rId145"/>
                <a:stretch>
                  <a:fillRect/>
                </a:stretch>
              </p:blipFill>
              <p:spPr>
                <a:xfrm>
                  <a:off x="7627419" y="1936320"/>
                  <a:ext cx="111600" cy="378360"/>
                </a:xfrm>
                <a:prstGeom prst="rect">
                  <a:avLst/>
                </a:prstGeom>
              </p:spPr>
            </p:pic>
          </mc:Fallback>
        </mc:AlternateContent>
      </p:grpSp>
      <p:grpSp>
        <p:nvGrpSpPr>
          <p:cNvPr id="98" name="群組 97">
            <a:extLst>
              <a:ext uri="{FF2B5EF4-FFF2-40B4-BE49-F238E27FC236}">
                <a16:creationId xmlns:a16="http://schemas.microsoft.com/office/drawing/2014/main" id="{62C906C4-E954-421E-A727-CACDD7278D6E}"/>
              </a:ext>
            </a:extLst>
          </p:cNvPr>
          <p:cNvGrpSpPr/>
          <p:nvPr/>
        </p:nvGrpSpPr>
        <p:grpSpPr>
          <a:xfrm>
            <a:off x="1477539" y="3400080"/>
            <a:ext cx="16200" cy="128880"/>
            <a:chOff x="1477539" y="3400080"/>
            <a:chExt cx="16200" cy="128880"/>
          </a:xfrm>
        </p:grpSpPr>
        <mc:AlternateContent xmlns:mc="http://schemas.openxmlformats.org/markup-compatibility/2006" xmlns:p14="http://schemas.microsoft.com/office/powerpoint/2010/main">
          <mc:Choice Requires="p14">
            <p:contentPart p14:bwMode="auto" r:id="rId146">
              <p14:nvContentPartPr>
                <p14:cNvPr id="89" name="筆跡 88">
                  <a:extLst>
                    <a:ext uri="{FF2B5EF4-FFF2-40B4-BE49-F238E27FC236}">
                      <a16:creationId xmlns:a16="http://schemas.microsoft.com/office/drawing/2014/main" id="{F63E456C-0450-4AC1-8C6E-F93A44DDC7F1}"/>
                    </a:ext>
                  </a:extLst>
                </p14:cNvPr>
                <p14:cNvContentPartPr/>
                <p14:nvPr/>
              </p14:nvContentPartPr>
              <p14:xfrm>
                <a:off x="1477539" y="3400080"/>
                <a:ext cx="14400" cy="43920"/>
              </p14:xfrm>
            </p:contentPart>
          </mc:Choice>
          <mc:Fallback xmlns="">
            <p:pic>
              <p:nvPicPr>
                <p:cNvPr id="89" name="筆跡 88">
                  <a:extLst>
                    <a:ext uri="{FF2B5EF4-FFF2-40B4-BE49-F238E27FC236}">
                      <a16:creationId xmlns:a16="http://schemas.microsoft.com/office/drawing/2014/main" id="{F63E456C-0450-4AC1-8C6E-F93A44DDC7F1}"/>
                    </a:ext>
                  </a:extLst>
                </p:cNvPr>
                <p:cNvPicPr/>
                <p:nvPr/>
              </p:nvPicPr>
              <p:blipFill>
                <a:blip r:embed="rId147"/>
                <a:stretch>
                  <a:fillRect/>
                </a:stretch>
              </p:blipFill>
              <p:spPr>
                <a:xfrm>
                  <a:off x="1468539" y="3391080"/>
                  <a:ext cx="3204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0" name="筆跡 89">
                  <a:extLst>
                    <a:ext uri="{FF2B5EF4-FFF2-40B4-BE49-F238E27FC236}">
                      <a16:creationId xmlns:a16="http://schemas.microsoft.com/office/drawing/2014/main" id="{2EE8CF47-D6A6-4143-B8C5-1244EB7B7894}"/>
                    </a:ext>
                  </a:extLst>
                </p14:cNvPr>
                <p14:cNvContentPartPr/>
                <p14:nvPr/>
              </p14:nvContentPartPr>
              <p14:xfrm>
                <a:off x="1477539" y="3400080"/>
                <a:ext cx="16200" cy="128880"/>
              </p14:xfrm>
            </p:contentPart>
          </mc:Choice>
          <mc:Fallback xmlns="">
            <p:pic>
              <p:nvPicPr>
                <p:cNvPr id="90" name="筆跡 89">
                  <a:extLst>
                    <a:ext uri="{FF2B5EF4-FFF2-40B4-BE49-F238E27FC236}">
                      <a16:creationId xmlns:a16="http://schemas.microsoft.com/office/drawing/2014/main" id="{2EE8CF47-D6A6-4143-B8C5-1244EB7B7894}"/>
                    </a:ext>
                  </a:extLst>
                </p:cNvPr>
                <p:cNvPicPr/>
                <p:nvPr/>
              </p:nvPicPr>
              <p:blipFill>
                <a:blip r:embed="rId149"/>
                <a:stretch>
                  <a:fillRect/>
                </a:stretch>
              </p:blipFill>
              <p:spPr>
                <a:xfrm>
                  <a:off x="1468539" y="3391080"/>
                  <a:ext cx="33840" cy="146520"/>
                </a:xfrm>
                <a:prstGeom prst="rect">
                  <a:avLst/>
                </a:prstGeom>
              </p:spPr>
            </p:pic>
          </mc:Fallback>
        </mc:AlternateContent>
      </p:grpSp>
      <p:grpSp>
        <p:nvGrpSpPr>
          <p:cNvPr id="97" name="群組 96">
            <a:extLst>
              <a:ext uri="{FF2B5EF4-FFF2-40B4-BE49-F238E27FC236}">
                <a16:creationId xmlns:a16="http://schemas.microsoft.com/office/drawing/2014/main" id="{CB84EC76-2033-4694-B0C1-954DD112835E}"/>
              </a:ext>
            </a:extLst>
          </p:cNvPr>
          <p:cNvGrpSpPr/>
          <p:nvPr/>
        </p:nvGrpSpPr>
        <p:grpSpPr>
          <a:xfrm>
            <a:off x="1951659" y="3430680"/>
            <a:ext cx="334800" cy="558360"/>
            <a:chOff x="1951659" y="3430680"/>
            <a:chExt cx="334800" cy="558360"/>
          </a:xfrm>
        </p:grpSpPr>
        <mc:AlternateContent xmlns:mc="http://schemas.openxmlformats.org/markup-compatibility/2006" xmlns:p14="http://schemas.microsoft.com/office/powerpoint/2010/main">
          <mc:Choice Requires="p14">
            <p:contentPart p14:bwMode="auto" r:id="rId150">
              <p14:nvContentPartPr>
                <p14:cNvPr id="91" name="筆跡 90">
                  <a:extLst>
                    <a:ext uri="{FF2B5EF4-FFF2-40B4-BE49-F238E27FC236}">
                      <a16:creationId xmlns:a16="http://schemas.microsoft.com/office/drawing/2014/main" id="{84D8E8BD-BD16-477C-A8AE-F2D95CD5C8AF}"/>
                    </a:ext>
                  </a:extLst>
                </p14:cNvPr>
                <p14:cNvContentPartPr/>
                <p14:nvPr/>
              </p14:nvContentPartPr>
              <p14:xfrm>
                <a:off x="2004939" y="3430680"/>
                <a:ext cx="143640" cy="275760"/>
              </p14:xfrm>
            </p:contentPart>
          </mc:Choice>
          <mc:Fallback xmlns="">
            <p:pic>
              <p:nvPicPr>
                <p:cNvPr id="91" name="筆跡 90">
                  <a:extLst>
                    <a:ext uri="{FF2B5EF4-FFF2-40B4-BE49-F238E27FC236}">
                      <a16:creationId xmlns:a16="http://schemas.microsoft.com/office/drawing/2014/main" id="{84D8E8BD-BD16-477C-A8AE-F2D95CD5C8AF}"/>
                    </a:ext>
                  </a:extLst>
                </p:cNvPr>
                <p:cNvPicPr/>
                <p:nvPr/>
              </p:nvPicPr>
              <p:blipFill>
                <a:blip r:embed="rId151"/>
                <a:stretch>
                  <a:fillRect/>
                </a:stretch>
              </p:blipFill>
              <p:spPr>
                <a:xfrm>
                  <a:off x="1995939" y="3422040"/>
                  <a:ext cx="1612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2" name="筆跡 91">
                  <a:extLst>
                    <a:ext uri="{FF2B5EF4-FFF2-40B4-BE49-F238E27FC236}">
                      <a16:creationId xmlns:a16="http://schemas.microsoft.com/office/drawing/2014/main" id="{DCBE0A93-F1ED-4286-9358-6D74F31FAC18}"/>
                    </a:ext>
                  </a:extLst>
                </p14:cNvPr>
                <p14:cNvContentPartPr/>
                <p14:nvPr/>
              </p14:nvContentPartPr>
              <p14:xfrm>
                <a:off x="1951659" y="3463440"/>
                <a:ext cx="334800" cy="525600"/>
              </p14:xfrm>
            </p:contentPart>
          </mc:Choice>
          <mc:Fallback xmlns="">
            <p:pic>
              <p:nvPicPr>
                <p:cNvPr id="92" name="筆跡 91">
                  <a:extLst>
                    <a:ext uri="{FF2B5EF4-FFF2-40B4-BE49-F238E27FC236}">
                      <a16:creationId xmlns:a16="http://schemas.microsoft.com/office/drawing/2014/main" id="{DCBE0A93-F1ED-4286-9358-6D74F31FAC18}"/>
                    </a:ext>
                  </a:extLst>
                </p:cNvPr>
                <p:cNvPicPr/>
                <p:nvPr/>
              </p:nvPicPr>
              <p:blipFill>
                <a:blip r:embed="rId153"/>
                <a:stretch>
                  <a:fillRect/>
                </a:stretch>
              </p:blipFill>
              <p:spPr>
                <a:xfrm>
                  <a:off x="1943019" y="3454440"/>
                  <a:ext cx="352440" cy="543240"/>
                </a:xfrm>
                <a:prstGeom prst="rect">
                  <a:avLst/>
                </a:prstGeom>
              </p:spPr>
            </p:pic>
          </mc:Fallback>
        </mc:AlternateContent>
      </p:grpSp>
      <p:grpSp>
        <p:nvGrpSpPr>
          <p:cNvPr id="96" name="群組 95">
            <a:extLst>
              <a:ext uri="{FF2B5EF4-FFF2-40B4-BE49-F238E27FC236}">
                <a16:creationId xmlns:a16="http://schemas.microsoft.com/office/drawing/2014/main" id="{7BEEFBD5-FBC2-4342-B229-983EB95E1CA7}"/>
              </a:ext>
            </a:extLst>
          </p:cNvPr>
          <p:cNvGrpSpPr/>
          <p:nvPr/>
        </p:nvGrpSpPr>
        <p:grpSpPr>
          <a:xfrm>
            <a:off x="2500299" y="3274800"/>
            <a:ext cx="373320" cy="536040"/>
            <a:chOff x="2500299" y="3274800"/>
            <a:chExt cx="373320" cy="536040"/>
          </a:xfrm>
        </p:grpSpPr>
        <mc:AlternateContent xmlns:mc="http://schemas.openxmlformats.org/markup-compatibility/2006" xmlns:p14="http://schemas.microsoft.com/office/powerpoint/2010/main">
          <mc:Choice Requires="p14">
            <p:contentPart p14:bwMode="auto" r:id="rId154">
              <p14:nvContentPartPr>
                <p14:cNvPr id="93" name="筆跡 92">
                  <a:extLst>
                    <a:ext uri="{FF2B5EF4-FFF2-40B4-BE49-F238E27FC236}">
                      <a16:creationId xmlns:a16="http://schemas.microsoft.com/office/drawing/2014/main" id="{B7F1575D-5B6C-49A4-B1B3-BAC31179540B}"/>
                    </a:ext>
                  </a:extLst>
                </p14:cNvPr>
                <p14:cNvContentPartPr/>
                <p14:nvPr/>
              </p14:nvContentPartPr>
              <p14:xfrm>
                <a:off x="2500299" y="3274800"/>
                <a:ext cx="373320" cy="383760"/>
              </p14:xfrm>
            </p:contentPart>
          </mc:Choice>
          <mc:Fallback xmlns="">
            <p:pic>
              <p:nvPicPr>
                <p:cNvPr id="93" name="筆跡 92">
                  <a:extLst>
                    <a:ext uri="{FF2B5EF4-FFF2-40B4-BE49-F238E27FC236}">
                      <a16:creationId xmlns:a16="http://schemas.microsoft.com/office/drawing/2014/main" id="{B7F1575D-5B6C-49A4-B1B3-BAC31179540B}"/>
                    </a:ext>
                  </a:extLst>
                </p:cNvPr>
                <p:cNvPicPr/>
                <p:nvPr/>
              </p:nvPicPr>
              <p:blipFill>
                <a:blip r:embed="rId155"/>
                <a:stretch>
                  <a:fillRect/>
                </a:stretch>
              </p:blipFill>
              <p:spPr>
                <a:xfrm>
                  <a:off x="2491299" y="3266160"/>
                  <a:ext cx="39096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4" name="筆跡 93">
                  <a:extLst>
                    <a:ext uri="{FF2B5EF4-FFF2-40B4-BE49-F238E27FC236}">
                      <a16:creationId xmlns:a16="http://schemas.microsoft.com/office/drawing/2014/main" id="{5D51811C-1E6D-4F9C-BA41-0537C7CA7C9D}"/>
                    </a:ext>
                  </a:extLst>
                </p14:cNvPr>
                <p14:cNvContentPartPr/>
                <p14:nvPr/>
              </p14:nvContentPartPr>
              <p14:xfrm>
                <a:off x="2694699" y="3521400"/>
                <a:ext cx="17640" cy="289440"/>
              </p14:xfrm>
            </p:contentPart>
          </mc:Choice>
          <mc:Fallback xmlns="">
            <p:pic>
              <p:nvPicPr>
                <p:cNvPr id="94" name="筆跡 93">
                  <a:extLst>
                    <a:ext uri="{FF2B5EF4-FFF2-40B4-BE49-F238E27FC236}">
                      <a16:creationId xmlns:a16="http://schemas.microsoft.com/office/drawing/2014/main" id="{5D51811C-1E6D-4F9C-BA41-0537C7CA7C9D}"/>
                    </a:ext>
                  </a:extLst>
                </p:cNvPr>
                <p:cNvPicPr/>
                <p:nvPr/>
              </p:nvPicPr>
              <p:blipFill>
                <a:blip r:embed="rId157"/>
                <a:stretch>
                  <a:fillRect/>
                </a:stretch>
              </p:blipFill>
              <p:spPr>
                <a:xfrm>
                  <a:off x="2686059" y="3512400"/>
                  <a:ext cx="352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5" name="筆跡 94">
                  <a:extLst>
                    <a:ext uri="{FF2B5EF4-FFF2-40B4-BE49-F238E27FC236}">
                      <a16:creationId xmlns:a16="http://schemas.microsoft.com/office/drawing/2014/main" id="{AA4E8F52-9F27-4C4C-B559-C0DBE416EE3A}"/>
                    </a:ext>
                  </a:extLst>
                </p14:cNvPr>
                <p14:cNvContentPartPr/>
                <p14:nvPr/>
              </p14:nvContentPartPr>
              <p14:xfrm>
                <a:off x="2572659" y="3673320"/>
                <a:ext cx="126000" cy="119880"/>
              </p14:xfrm>
            </p:contentPart>
          </mc:Choice>
          <mc:Fallback xmlns="">
            <p:pic>
              <p:nvPicPr>
                <p:cNvPr id="95" name="筆跡 94">
                  <a:extLst>
                    <a:ext uri="{FF2B5EF4-FFF2-40B4-BE49-F238E27FC236}">
                      <a16:creationId xmlns:a16="http://schemas.microsoft.com/office/drawing/2014/main" id="{AA4E8F52-9F27-4C4C-B559-C0DBE416EE3A}"/>
                    </a:ext>
                  </a:extLst>
                </p:cNvPr>
                <p:cNvPicPr/>
                <p:nvPr/>
              </p:nvPicPr>
              <p:blipFill>
                <a:blip r:embed="rId159"/>
                <a:stretch>
                  <a:fillRect/>
                </a:stretch>
              </p:blipFill>
              <p:spPr>
                <a:xfrm>
                  <a:off x="2564019" y="3664680"/>
                  <a:ext cx="143640" cy="13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0">
            <p14:nvContentPartPr>
              <p14:cNvPr id="104" name="筆跡 103">
                <a:extLst>
                  <a:ext uri="{FF2B5EF4-FFF2-40B4-BE49-F238E27FC236}">
                    <a16:creationId xmlns:a16="http://schemas.microsoft.com/office/drawing/2014/main" id="{EC271827-53F7-4896-975F-031C470726D7}"/>
                  </a:ext>
                </a:extLst>
              </p14:cNvPr>
              <p14:cNvContentPartPr/>
              <p14:nvPr/>
            </p14:nvContentPartPr>
            <p14:xfrm>
              <a:off x="3118419" y="3329160"/>
              <a:ext cx="310680" cy="282960"/>
            </p14:xfrm>
          </p:contentPart>
        </mc:Choice>
        <mc:Fallback xmlns="">
          <p:pic>
            <p:nvPicPr>
              <p:cNvPr id="104" name="筆跡 103">
                <a:extLst>
                  <a:ext uri="{FF2B5EF4-FFF2-40B4-BE49-F238E27FC236}">
                    <a16:creationId xmlns:a16="http://schemas.microsoft.com/office/drawing/2014/main" id="{EC271827-53F7-4896-975F-031C470726D7}"/>
                  </a:ext>
                </a:extLst>
              </p:cNvPr>
              <p:cNvPicPr/>
              <p:nvPr/>
            </p:nvPicPr>
            <p:blipFill>
              <a:blip r:embed="rId161"/>
              <a:stretch>
                <a:fillRect/>
              </a:stretch>
            </p:blipFill>
            <p:spPr>
              <a:xfrm>
                <a:off x="3109779" y="3320520"/>
                <a:ext cx="328320" cy="300600"/>
              </a:xfrm>
              <a:prstGeom prst="rect">
                <a:avLst/>
              </a:prstGeom>
            </p:spPr>
          </p:pic>
        </mc:Fallback>
      </mc:AlternateContent>
      <p:grpSp>
        <p:nvGrpSpPr>
          <p:cNvPr id="155" name="群組 154">
            <a:extLst>
              <a:ext uri="{FF2B5EF4-FFF2-40B4-BE49-F238E27FC236}">
                <a16:creationId xmlns:a16="http://schemas.microsoft.com/office/drawing/2014/main" id="{DD201D3F-1ADF-49F6-9BA6-03780617814F}"/>
              </a:ext>
            </a:extLst>
          </p:cNvPr>
          <p:cNvGrpSpPr/>
          <p:nvPr/>
        </p:nvGrpSpPr>
        <p:grpSpPr>
          <a:xfrm>
            <a:off x="3618459" y="3255000"/>
            <a:ext cx="327600" cy="357120"/>
            <a:chOff x="3618459" y="3255000"/>
            <a:chExt cx="327600" cy="357120"/>
          </a:xfrm>
        </p:grpSpPr>
        <mc:AlternateContent xmlns:mc="http://schemas.openxmlformats.org/markup-compatibility/2006" xmlns:p14="http://schemas.microsoft.com/office/powerpoint/2010/main">
          <mc:Choice Requires="p14">
            <p:contentPart p14:bwMode="auto" r:id="rId162">
              <p14:nvContentPartPr>
                <p14:cNvPr id="105" name="筆跡 104">
                  <a:extLst>
                    <a:ext uri="{FF2B5EF4-FFF2-40B4-BE49-F238E27FC236}">
                      <a16:creationId xmlns:a16="http://schemas.microsoft.com/office/drawing/2014/main" id="{77D037D9-DE6B-450C-B475-4EE5049D44D4}"/>
                    </a:ext>
                  </a:extLst>
                </p14:cNvPr>
                <p14:cNvContentPartPr/>
                <p14:nvPr/>
              </p14:nvContentPartPr>
              <p14:xfrm>
                <a:off x="3644739" y="3318360"/>
                <a:ext cx="25200" cy="11160"/>
              </p14:xfrm>
            </p:contentPart>
          </mc:Choice>
          <mc:Fallback xmlns="">
            <p:pic>
              <p:nvPicPr>
                <p:cNvPr id="105" name="筆跡 104">
                  <a:extLst>
                    <a:ext uri="{FF2B5EF4-FFF2-40B4-BE49-F238E27FC236}">
                      <a16:creationId xmlns:a16="http://schemas.microsoft.com/office/drawing/2014/main" id="{77D037D9-DE6B-450C-B475-4EE5049D44D4}"/>
                    </a:ext>
                  </a:extLst>
                </p:cNvPr>
                <p:cNvPicPr/>
                <p:nvPr/>
              </p:nvPicPr>
              <p:blipFill>
                <a:blip r:embed="rId163"/>
                <a:stretch>
                  <a:fillRect/>
                </a:stretch>
              </p:blipFill>
              <p:spPr>
                <a:xfrm>
                  <a:off x="3636099" y="3309720"/>
                  <a:ext cx="428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6" name="筆跡 105">
                  <a:extLst>
                    <a:ext uri="{FF2B5EF4-FFF2-40B4-BE49-F238E27FC236}">
                      <a16:creationId xmlns:a16="http://schemas.microsoft.com/office/drawing/2014/main" id="{740C039B-13CA-45A0-8615-18FCA68B0DE6}"/>
                    </a:ext>
                  </a:extLst>
                </p14:cNvPr>
                <p14:cNvContentPartPr/>
                <p14:nvPr/>
              </p14:nvContentPartPr>
              <p14:xfrm>
                <a:off x="3618459" y="3443280"/>
                <a:ext cx="69480" cy="52920"/>
              </p14:xfrm>
            </p:contentPart>
          </mc:Choice>
          <mc:Fallback xmlns="">
            <p:pic>
              <p:nvPicPr>
                <p:cNvPr id="106" name="筆跡 105">
                  <a:extLst>
                    <a:ext uri="{FF2B5EF4-FFF2-40B4-BE49-F238E27FC236}">
                      <a16:creationId xmlns:a16="http://schemas.microsoft.com/office/drawing/2014/main" id="{740C039B-13CA-45A0-8615-18FCA68B0DE6}"/>
                    </a:ext>
                  </a:extLst>
                </p:cNvPr>
                <p:cNvPicPr/>
                <p:nvPr/>
              </p:nvPicPr>
              <p:blipFill>
                <a:blip r:embed="rId165"/>
                <a:stretch>
                  <a:fillRect/>
                </a:stretch>
              </p:blipFill>
              <p:spPr>
                <a:xfrm>
                  <a:off x="3609459" y="3434640"/>
                  <a:ext cx="8712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7" name="筆跡 106">
                  <a:extLst>
                    <a:ext uri="{FF2B5EF4-FFF2-40B4-BE49-F238E27FC236}">
                      <a16:creationId xmlns:a16="http://schemas.microsoft.com/office/drawing/2014/main" id="{671102DE-6F3F-4B73-857E-98090B0168DE}"/>
                    </a:ext>
                  </a:extLst>
                </p14:cNvPr>
                <p14:cNvContentPartPr/>
                <p14:nvPr/>
              </p14:nvContentPartPr>
              <p14:xfrm>
                <a:off x="3758139" y="3255000"/>
                <a:ext cx="128160" cy="190440"/>
              </p14:xfrm>
            </p:contentPart>
          </mc:Choice>
          <mc:Fallback xmlns="">
            <p:pic>
              <p:nvPicPr>
                <p:cNvPr id="107" name="筆跡 106">
                  <a:extLst>
                    <a:ext uri="{FF2B5EF4-FFF2-40B4-BE49-F238E27FC236}">
                      <a16:creationId xmlns:a16="http://schemas.microsoft.com/office/drawing/2014/main" id="{671102DE-6F3F-4B73-857E-98090B0168DE}"/>
                    </a:ext>
                  </a:extLst>
                </p:cNvPr>
                <p:cNvPicPr/>
                <p:nvPr/>
              </p:nvPicPr>
              <p:blipFill>
                <a:blip r:embed="rId167"/>
                <a:stretch>
                  <a:fillRect/>
                </a:stretch>
              </p:blipFill>
              <p:spPr>
                <a:xfrm>
                  <a:off x="3749139" y="3246000"/>
                  <a:ext cx="14580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8" name="筆跡 107">
                  <a:extLst>
                    <a:ext uri="{FF2B5EF4-FFF2-40B4-BE49-F238E27FC236}">
                      <a16:creationId xmlns:a16="http://schemas.microsoft.com/office/drawing/2014/main" id="{8A7D23AD-2A05-4415-9A6F-77A7E0858257}"/>
                    </a:ext>
                  </a:extLst>
                </p14:cNvPr>
                <p14:cNvContentPartPr/>
                <p14:nvPr/>
              </p14:nvContentPartPr>
              <p14:xfrm>
                <a:off x="3738699" y="3388920"/>
                <a:ext cx="65880" cy="168840"/>
              </p14:xfrm>
            </p:contentPart>
          </mc:Choice>
          <mc:Fallback xmlns="">
            <p:pic>
              <p:nvPicPr>
                <p:cNvPr id="108" name="筆跡 107">
                  <a:extLst>
                    <a:ext uri="{FF2B5EF4-FFF2-40B4-BE49-F238E27FC236}">
                      <a16:creationId xmlns:a16="http://schemas.microsoft.com/office/drawing/2014/main" id="{8A7D23AD-2A05-4415-9A6F-77A7E0858257}"/>
                    </a:ext>
                  </a:extLst>
                </p:cNvPr>
                <p:cNvPicPr/>
                <p:nvPr/>
              </p:nvPicPr>
              <p:blipFill>
                <a:blip r:embed="rId169"/>
                <a:stretch>
                  <a:fillRect/>
                </a:stretch>
              </p:blipFill>
              <p:spPr>
                <a:xfrm>
                  <a:off x="3729699" y="3380280"/>
                  <a:ext cx="8352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9" name="筆跡 108">
                  <a:extLst>
                    <a:ext uri="{FF2B5EF4-FFF2-40B4-BE49-F238E27FC236}">
                      <a16:creationId xmlns:a16="http://schemas.microsoft.com/office/drawing/2014/main" id="{111F6CAD-AB7E-4323-BCFD-12A877E65CB2}"/>
                    </a:ext>
                  </a:extLst>
                </p14:cNvPr>
                <p14:cNvContentPartPr/>
                <p14:nvPr/>
              </p14:nvContentPartPr>
              <p14:xfrm>
                <a:off x="3800619" y="3495840"/>
                <a:ext cx="145440" cy="116280"/>
              </p14:xfrm>
            </p:contentPart>
          </mc:Choice>
          <mc:Fallback xmlns="">
            <p:pic>
              <p:nvPicPr>
                <p:cNvPr id="109" name="筆跡 108">
                  <a:extLst>
                    <a:ext uri="{FF2B5EF4-FFF2-40B4-BE49-F238E27FC236}">
                      <a16:creationId xmlns:a16="http://schemas.microsoft.com/office/drawing/2014/main" id="{111F6CAD-AB7E-4323-BCFD-12A877E65CB2}"/>
                    </a:ext>
                  </a:extLst>
                </p:cNvPr>
                <p:cNvPicPr/>
                <p:nvPr/>
              </p:nvPicPr>
              <p:blipFill>
                <a:blip r:embed="rId171"/>
                <a:stretch>
                  <a:fillRect/>
                </a:stretch>
              </p:blipFill>
              <p:spPr>
                <a:xfrm>
                  <a:off x="3791619" y="3487200"/>
                  <a:ext cx="163080" cy="133920"/>
                </a:xfrm>
                <a:prstGeom prst="rect">
                  <a:avLst/>
                </a:prstGeom>
              </p:spPr>
            </p:pic>
          </mc:Fallback>
        </mc:AlternateContent>
      </p:grpSp>
      <p:grpSp>
        <p:nvGrpSpPr>
          <p:cNvPr id="154" name="群組 153">
            <a:extLst>
              <a:ext uri="{FF2B5EF4-FFF2-40B4-BE49-F238E27FC236}">
                <a16:creationId xmlns:a16="http://schemas.microsoft.com/office/drawing/2014/main" id="{BA0C8D74-2D8E-46F2-B8DA-B2343206A347}"/>
              </a:ext>
            </a:extLst>
          </p:cNvPr>
          <p:cNvGrpSpPr/>
          <p:nvPr/>
        </p:nvGrpSpPr>
        <p:grpSpPr>
          <a:xfrm>
            <a:off x="4141899" y="3109920"/>
            <a:ext cx="1307880" cy="543960"/>
            <a:chOff x="4141899" y="3109920"/>
            <a:chExt cx="1307880" cy="543960"/>
          </a:xfrm>
        </p:grpSpPr>
        <mc:AlternateContent xmlns:mc="http://schemas.openxmlformats.org/markup-compatibility/2006" xmlns:p14="http://schemas.microsoft.com/office/powerpoint/2010/main">
          <mc:Choice Requires="p14">
            <p:contentPart p14:bwMode="auto" r:id="rId172">
              <p14:nvContentPartPr>
                <p14:cNvPr id="110" name="筆跡 109">
                  <a:extLst>
                    <a:ext uri="{FF2B5EF4-FFF2-40B4-BE49-F238E27FC236}">
                      <a16:creationId xmlns:a16="http://schemas.microsoft.com/office/drawing/2014/main" id="{590964EF-7BC1-4ACA-B64A-858D3E1AE410}"/>
                    </a:ext>
                  </a:extLst>
                </p14:cNvPr>
                <p14:cNvContentPartPr/>
                <p14:nvPr/>
              </p14:nvContentPartPr>
              <p14:xfrm>
                <a:off x="4150899" y="3280200"/>
                <a:ext cx="267480" cy="2160"/>
              </p14:xfrm>
            </p:contentPart>
          </mc:Choice>
          <mc:Fallback xmlns="">
            <p:pic>
              <p:nvPicPr>
                <p:cNvPr id="110" name="筆跡 109">
                  <a:extLst>
                    <a:ext uri="{FF2B5EF4-FFF2-40B4-BE49-F238E27FC236}">
                      <a16:creationId xmlns:a16="http://schemas.microsoft.com/office/drawing/2014/main" id="{590964EF-7BC1-4ACA-B64A-858D3E1AE410}"/>
                    </a:ext>
                  </a:extLst>
                </p:cNvPr>
                <p:cNvPicPr/>
                <p:nvPr/>
              </p:nvPicPr>
              <p:blipFill>
                <a:blip r:embed="rId173"/>
                <a:stretch>
                  <a:fillRect/>
                </a:stretch>
              </p:blipFill>
              <p:spPr>
                <a:xfrm>
                  <a:off x="4141899" y="3271560"/>
                  <a:ext cx="2851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1" name="筆跡 110">
                  <a:extLst>
                    <a:ext uri="{FF2B5EF4-FFF2-40B4-BE49-F238E27FC236}">
                      <a16:creationId xmlns:a16="http://schemas.microsoft.com/office/drawing/2014/main" id="{E1FC30ED-6765-4ED4-A1BD-ED25F4D118C5}"/>
                    </a:ext>
                  </a:extLst>
                </p14:cNvPr>
                <p14:cNvContentPartPr/>
                <p14:nvPr/>
              </p14:nvContentPartPr>
              <p14:xfrm>
                <a:off x="4141899" y="3341760"/>
                <a:ext cx="19800" cy="130680"/>
              </p14:xfrm>
            </p:contentPart>
          </mc:Choice>
          <mc:Fallback xmlns="">
            <p:pic>
              <p:nvPicPr>
                <p:cNvPr id="111" name="筆跡 110">
                  <a:extLst>
                    <a:ext uri="{FF2B5EF4-FFF2-40B4-BE49-F238E27FC236}">
                      <a16:creationId xmlns:a16="http://schemas.microsoft.com/office/drawing/2014/main" id="{E1FC30ED-6765-4ED4-A1BD-ED25F4D118C5}"/>
                    </a:ext>
                  </a:extLst>
                </p:cNvPr>
                <p:cNvPicPr/>
                <p:nvPr/>
              </p:nvPicPr>
              <p:blipFill>
                <a:blip r:embed="rId175"/>
                <a:stretch>
                  <a:fillRect/>
                </a:stretch>
              </p:blipFill>
              <p:spPr>
                <a:xfrm>
                  <a:off x="4133259" y="3333120"/>
                  <a:ext cx="3744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2" name="筆跡 111">
                  <a:extLst>
                    <a:ext uri="{FF2B5EF4-FFF2-40B4-BE49-F238E27FC236}">
                      <a16:creationId xmlns:a16="http://schemas.microsoft.com/office/drawing/2014/main" id="{B66A03B3-2E14-4246-9AEC-7CC1872E95C7}"/>
                    </a:ext>
                  </a:extLst>
                </p14:cNvPr>
                <p14:cNvContentPartPr/>
                <p14:nvPr/>
              </p14:nvContentPartPr>
              <p14:xfrm>
                <a:off x="4161339" y="3341760"/>
                <a:ext cx="72360" cy="94680"/>
              </p14:xfrm>
            </p:contentPart>
          </mc:Choice>
          <mc:Fallback xmlns="">
            <p:pic>
              <p:nvPicPr>
                <p:cNvPr id="112" name="筆跡 111">
                  <a:extLst>
                    <a:ext uri="{FF2B5EF4-FFF2-40B4-BE49-F238E27FC236}">
                      <a16:creationId xmlns:a16="http://schemas.microsoft.com/office/drawing/2014/main" id="{B66A03B3-2E14-4246-9AEC-7CC1872E95C7}"/>
                    </a:ext>
                  </a:extLst>
                </p:cNvPr>
                <p:cNvPicPr/>
                <p:nvPr/>
              </p:nvPicPr>
              <p:blipFill>
                <a:blip r:embed="rId177"/>
                <a:stretch>
                  <a:fillRect/>
                </a:stretch>
              </p:blipFill>
              <p:spPr>
                <a:xfrm>
                  <a:off x="4152699" y="3333120"/>
                  <a:ext cx="900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3" name="筆跡 112">
                  <a:extLst>
                    <a:ext uri="{FF2B5EF4-FFF2-40B4-BE49-F238E27FC236}">
                      <a16:creationId xmlns:a16="http://schemas.microsoft.com/office/drawing/2014/main" id="{276117C7-C20A-444C-9973-615ED5CF0C5F}"/>
                    </a:ext>
                  </a:extLst>
                </p14:cNvPr>
                <p14:cNvContentPartPr/>
                <p14:nvPr/>
              </p14:nvContentPartPr>
              <p14:xfrm>
                <a:off x="4310739" y="3188040"/>
                <a:ext cx="144720" cy="402480"/>
              </p14:xfrm>
            </p:contentPart>
          </mc:Choice>
          <mc:Fallback xmlns="">
            <p:pic>
              <p:nvPicPr>
                <p:cNvPr id="113" name="筆跡 112">
                  <a:extLst>
                    <a:ext uri="{FF2B5EF4-FFF2-40B4-BE49-F238E27FC236}">
                      <a16:creationId xmlns:a16="http://schemas.microsoft.com/office/drawing/2014/main" id="{276117C7-C20A-444C-9973-615ED5CF0C5F}"/>
                    </a:ext>
                  </a:extLst>
                </p:cNvPr>
                <p:cNvPicPr/>
                <p:nvPr/>
              </p:nvPicPr>
              <p:blipFill>
                <a:blip r:embed="rId179"/>
                <a:stretch>
                  <a:fillRect/>
                </a:stretch>
              </p:blipFill>
              <p:spPr>
                <a:xfrm>
                  <a:off x="4302099" y="3179040"/>
                  <a:ext cx="16236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4" name="筆跡 113">
                  <a:extLst>
                    <a:ext uri="{FF2B5EF4-FFF2-40B4-BE49-F238E27FC236}">
                      <a16:creationId xmlns:a16="http://schemas.microsoft.com/office/drawing/2014/main" id="{680F664B-DC60-4FC2-A46B-9E201910E408}"/>
                    </a:ext>
                  </a:extLst>
                </p14:cNvPr>
                <p14:cNvContentPartPr/>
                <p14:nvPr/>
              </p14:nvContentPartPr>
              <p14:xfrm>
                <a:off x="4389579" y="3109920"/>
                <a:ext cx="28800" cy="21960"/>
              </p14:xfrm>
            </p:contentPart>
          </mc:Choice>
          <mc:Fallback xmlns="">
            <p:pic>
              <p:nvPicPr>
                <p:cNvPr id="114" name="筆跡 113">
                  <a:extLst>
                    <a:ext uri="{FF2B5EF4-FFF2-40B4-BE49-F238E27FC236}">
                      <a16:creationId xmlns:a16="http://schemas.microsoft.com/office/drawing/2014/main" id="{680F664B-DC60-4FC2-A46B-9E201910E408}"/>
                    </a:ext>
                  </a:extLst>
                </p:cNvPr>
                <p:cNvPicPr/>
                <p:nvPr/>
              </p:nvPicPr>
              <p:blipFill>
                <a:blip r:embed="rId181"/>
                <a:stretch>
                  <a:fillRect/>
                </a:stretch>
              </p:blipFill>
              <p:spPr>
                <a:xfrm>
                  <a:off x="4380939" y="3101280"/>
                  <a:ext cx="464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5" name="筆跡 114">
                  <a:extLst>
                    <a:ext uri="{FF2B5EF4-FFF2-40B4-BE49-F238E27FC236}">
                      <a16:creationId xmlns:a16="http://schemas.microsoft.com/office/drawing/2014/main" id="{43C142DD-BAE3-4818-997A-BCBA1EA90026}"/>
                    </a:ext>
                  </a:extLst>
                </p14:cNvPr>
                <p14:cNvContentPartPr/>
                <p14:nvPr/>
              </p14:nvContentPartPr>
              <p14:xfrm>
                <a:off x="4342059" y="3365520"/>
                <a:ext cx="97560" cy="114480"/>
              </p14:xfrm>
            </p:contentPart>
          </mc:Choice>
          <mc:Fallback xmlns="">
            <p:pic>
              <p:nvPicPr>
                <p:cNvPr id="115" name="筆跡 114">
                  <a:extLst>
                    <a:ext uri="{FF2B5EF4-FFF2-40B4-BE49-F238E27FC236}">
                      <a16:creationId xmlns:a16="http://schemas.microsoft.com/office/drawing/2014/main" id="{43C142DD-BAE3-4818-997A-BCBA1EA90026}"/>
                    </a:ext>
                  </a:extLst>
                </p:cNvPr>
                <p:cNvPicPr/>
                <p:nvPr/>
              </p:nvPicPr>
              <p:blipFill>
                <a:blip r:embed="rId183"/>
                <a:stretch>
                  <a:fillRect/>
                </a:stretch>
              </p:blipFill>
              <p:spPr>
                <a:xfrm>
                  <a:off x="4333059" y="3356520"/>
                  <a:ext cx="1152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6" name="筆跡 115">
                  <a:extLst>
                    <a:ext uri="{FF2B5EF4-FFF2-40B4-BE49-F238E27FC236}">
                      <a16:creationId xmlns:a16="http://schemas.microsoft.com/office/drawing/2014/main" id="{A093BAED-C210-440C-A893-9082A3C93FAC}"/>
                    </a:ext>
                  </a:extLst>
                </p14:cNvPr>
                <p14:cNvContentPartPr/>
                <p14:nvPr/>
              </p14:nvContentPartPr>
              <p14:xfrm>
                <a:off x="4515219" y="3321960"/>
                <a:ext cx="288720" cy="147960"/>
              </p14:xfrm>
            </p:contentPart>
          </mc:Choice>
          <mc:Fallback xmlns="">
            <p:pic>
              <p:nvPicPr>
                <p:cNvPr id="116" name="筆跡 115">
                  <a:extLst>
                    <a:ext uri="{FF2B5EF4-FFF2-40B4-BE49-F238E27FC236}">
                      <a16:creationId xmlns:a16="http://schemas.microsoft.com/office/drawing/2014/main" id="{A093BAED-C210-440C-A893-9082A3C93FAC}"/>
                    </a:ext>
                  </a:extLst>
                </p:cNvPr>
                <p:cNvPicPr/>
                <p:nvPr/>
              </p:nvPicPr>
              <p:blipFill>
                <a:blip r:embed="rId185"/>
                <a:stretch>
                  <a:fillRect/>
                </a:stretch>
              </p:blipFill>
              <p:spPr>
                <a:xfrm>
                  <a:off x="4506579" y="3313320"/>
                  <a:ext cx="3063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7" name="筆跡 116">
                  <a:extLst>
                    <a:ext uri="{FF2B5EF4-FFF2-40B4-BE49-F238E27FC236}">
                      <a16:creationId xmlns:a16="http://schemas.microsoft.com/office/drawing/2014/main" id="{4DFD4ADF-7DB5-4D2A-A3FA-ACA3FBD6BAC9}"/>
                    </a:ext>
                  </a:extLst>
                </p14:cNvPr>
                <p14:cNvContentPartPr/>
                <p14:nvPr/>
              </p14:nvContentPartPr>
              <p14:xfrm>
                <a:off x="4738059" y="3354360"/>
                <a:ext cx="180720" cy="140040"/>
              </p14:xfrm>
            </p:contentPart>
          </mc:Choice>
          <mc:Fallback xmlns="">
            <p:pic>
              <p:nvPicPr>
                <p:cNvPr id="117" name="筆跡 116">
                  <a:extLst>
                    <a:ext uri="{FF2B5EF4-FFF2-40B4-BE49-F238E27FC236}">
                      <a16:creationId xmlns:a16="http://schemas.microsoft.com/office/drawing/2014/main" id="{4DFD4ADF-7DB5-4D2A-A3FA-ACA3FBD6BAC9}"/>
                    </a:ext>
                  </a:extLst>
                </p:cNvPr>
                <p:cNvPicPr/>
                <p:nvPr/>
              </p:nvPicPr>
              <p:blipFill>
                <a:blip r:embed="rId187"/>
                <a:stretch>
                  <a:fillRect/>
                </a:stretch>
              </p:blipFill>
              <p:spPr>
                <a:xfrm>
                  <a:off x="4729419" y="3345720"/>
                  <a:ext cx="19836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8" name="筆跡 117">
                  <a:extLst>
                    <a:ext uri="{FF2B5EF4-FFF2-40B4-BE49-F238E27FC236}">
                      <a16:creationId xmlns:a16="http://schemas.microsoft.com/office/drawing/2014/main" id="{2981E355-76B9-48E3-9F12-911D022AB793}"/>
                    </a:ext>
                  </a:extLst>
                </p14:cNvPr>
                <p14:cNvContentPartPr/>
                <p14:nvPr/>
              </p14:nvContentPartPr>
              <p14:xfrm>
                <a:off x="4713579" y="3278400"/>
                <a:ext cx="154440" cy="288360"/>
              </p14:xfrm>
            </p:contentPart>
          </mc:Choice>
          <mc:Fallback xmlns="">
            <p:pic>
              <p:nvPicPr>
                <p:cNvPr id="118" name="筆跡 117">
                  <a:extLst>
                    <a:ext uri="{FF2B5EF4-FFF2-40B4-BE49-F238E27FC236}">
                      <a16:creationId xmlns:a16="http://schemas.microsoft.com/office/drawing/2014/main" id="{2981E355-76B9-48E3-9F12-911D022AB793}"/>
                    </a:ext>
                  </a:extLst>
                </p:cNvPr>
                <p:cNvPicPr/>
                <p:nvPr/>
              </p:nvPicPr>
              <p:blipFill>
                <a:blip r:embed="rId189"/>
                <a:stretch>
                  <a:fillRect/>
                </a:stretch>
              </p:blipFill>
              <p:spPr>
                <a:xfrm>
                  <a:off x="4704579" y="3269760"/>
                  <a:ext cx="17208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9" name="筆跡 118">
                  <a:extLst>
                    <a:ext uri="{FF2B5EF4-FFF2-40B4-BE49-F238E27FC236}">
                      <a16:creationId xmlns:a16="http://schemas.microsoft.com/office/drawing/2014/main" id="{CBBDCC52-E54D-499F-AE9C-C550AAB4BCBA}"/>
                    </a:ext>
                  </a:extLst>
                </p14:cNvPr>
                <p14:cNvContentPartPr/>
                <p14:nvPr/>
              </p14:nvContentPartPr>
              <p14:xfrm>
                <a:off x="5001579" y="3273000"/>
                <a:ext cx="191520" cy="212760"/>
              </p14:xfrm>
            </p:contentPart>
          </mc:Choice>
          <mc:Fallback xmlns="">
            <p:pic>
              <p:nvPicPr>
                <p:cNvPr id="119" name="筆跡 118">
                  <a:extLst>
                    <a:ext uri="{FF2B5EF4-FFF2-40B4-BE49-F238E27FC236}">
                      <a16:creationId xmlns:a16="http://schemas.microsoft.com/office/drawing/2014/main" id="{CBBDCC52-E54D-499F-AE9C-C550AAB4BCBA}"/>
                    </a:ext>
                  </a:extLst>
                </p:cNvPr>
                <p:cNvPicPr/>
                <p:nvPr/>
              </p:nvPicPr>
              <p:blipFill>
                <a:blip r:embed="rId191"/>
                <a:stretch>
                  <a:fillRect/>
                </a:stretch>
              </p:blipFill>
              <p:spPr>
                <a:xfrm>
                  <a:off x="4992939" y="3264360"/>
                  <a:ext cx="20916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0" name="筆跡 119">
                  <a:extLst>
                    <a:ext uri="{FF2B5EF4-FFF2-40B4-BE49-F238E27FC236}">
                      <a16:creationId xmlns:a16="http://schemas.microsoft.com/office/drawing/2014/main" id="{02C54B8A-2B28-4606-B48F-4B2656379B93}"/>
                    </a:ext>
                  </a:extLst>
                </p14:cNvPr>
                <p14:cNvContentPartPr/>
                <p14:nvPr/>
              </p14:nvContentPartPr>
              <p14:xfrm>
                <a:off x="5221179" y="3202440"/>
                <a:ext cx="156960" cy="169200"/>
              </p14:xfrm>
            </p:contentPart>
          </mc:Choice>
          <mc:Fallback xmlns="">
            <p:pic>
              <p:nvPicPr>
                <p:cNvPr id="120" name="筆跡 119">
                  <a:extLst>
                    <a:ext uri="{FF2B5EF4-FFF2-40B4-BE49-F238E27FC236}">
                      <a16:creationId xmlns:a16="http://schemas.microsoft.com/office/drawing/2014/main" id="{02C54B8A-2B28-4606-B48F-4B2656379B93}"/>
                    </a:ext>
                  </a:extLst>
                </p:cNvPr>
                <p:cNvPicPr/>
                <p:nvPr/>
              </p:nvPicPr>
              <p:blipFill>
                <a:blip r:embed="rId193"/>
                <a:stretch>
                  <a:fillRect/>
                </a:stretch>
              </p:blipFill>
              <p:spPr>
                <a:xfrm>
                  <a:off x="5212539" y="3193440"/>
                  <a:ext cx="1746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1" name="筆跡 120">
                  <a:extLst>
                    <a:ext uri="{FF2B5EF4-FFF2-40B4-BE49-F238E27FC236}">
                      <a16:creationId xmlns:a16="http://schemas.microsoft.com/office/drawing/2014/main" id="{FB2229F9-093D-45C7-9E34-8970B04E3604}"/>
                    </a:ext>
                  </a:extLst>
                </p14:cNvPr>
                <p14:cNvContentPartPr/>
                <p14:nvPr/>
              </p14:nvContentPartPr>
              <p14:xfrm>
                <a:off x="5168979" y="3346080"/>
                <a:ext cx="234720" cy="270000"/>
              </p14:xfrm>
            </p:contentPart>
          </mc:Choice>
          <mc:Fallback xmlns="">
            <p:pic>
              <p:nvPicPr>
                <p:cNvPr id="121" name="筆跡 120">
                  <a:extLst>
                    <a:ext uri="{FF2B5EF4-FFF2-40B4-BE49-F238E27FC236}">
                      <a16:creationId xmlns:a16="http://schemas.microsoft.com/office/drawing/2014/main" id="{FB2229F9-093D-45C7-9E34-8970B04E3604}"/>
                    </a:ext>
                  </a:extLst>
                </p:cNvPr>
                <p:cNvPicPr/>
                <p:nvPr/>
              </p:nvPicPr>
              <p:blipFill>
                <a:blip r:embed="rId195"/>
                <a:stretch>
                  <a:fillRect/>
                </a:stretch>
              </p:blipFill>
              <p:spPr>
                <a:xfrm>
                  <a:off x="5159979" y="3337080"/>
                  <a:ext cx="25236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2" name="筆跡 121">
                  <a:extLst>
                    <a:ext uri="{FF2B5EF4-FFF2-40B4-BE49-F238E27FC236}">
                      <a16:creationId xmlns:a16="http://schemas.microsoft.com/office/drawing/2014/main" id="{37AF0F68-FC02-4438-8117-189B8744BC8B}"/>
                    </a:ext>
                  </a:extLst>
                </p14:cNvPr>
                <p14:cNvContentPartPr/>
                <p14:nvPr/>
              </p14:nvContentPartPr>
              <p14:xfrm>
                <a:off x="5435379" y="3642720"/>
                <a:ext cx="14400" cy="11160"/>
              </p14:xfrm>
            </p:contentPart>
          </mc:Choice>
          <mc:Fallback xmlns="">
            <p:pic>
              <p:nvPicPr>
                <p:cNvPr id="122" name="筆跡 121">
                  <a:extLst>
                    <a:ext uri="{FF2B5EF4-FFF2-40B4-BE49-F238E27FC236}">
                      <a16:creationId xmlns:a16="http://schemas.microsoft.com/office/drawing/2014/main" id="{37AF0F68-FC02-4438-8117-189B8744BC8B}"/>
                    </a:ext>
                  </a:extLst>
                </p:cNvPr>
                <p:cNvPicPr/>
                <p:nvPr/>
              </p:nvPicPr>
              <p:blipFill>
                <a:blip r:embed="rId197"/>
                <a:stretch>
                  <a:fillRect/>
                </a:stretch>
              </p:blipFill>
              <p:spPr>
                <a:xfrm>
                  <a:off x="5426379" y="3633720"/>
                  <a:ext cx="32040" cy="28800"/>
                </a:xfrm>
                <a:prstGeom prst="rect">
                  <a:avLst/>
                </a:prstGeom>
              </p:spPr>
            </p:pic>
          </mc:Fallback>
        </mc:AlternateContent>
      </p:grpSp>
      <p:grpSp>
        <p:nvGrpSpPr>
          <p:cNvPr id="153" name="群組 152">
            <a:extLst>
              <a:ext uri="{FF2B5EF4-FFF2-40B4-BE49-F238E27FC236}">
                <a16:creationId xmlns:a16="http://schemas.microsoft.com/office/drawing/2014/main" id="{FDE0E265-3883-4252-903C-C208ADE06489}"/>
              </a:ext>
            </a:extLst>
          </p:cNvPr>
          <p:cNvGrpSpPr/>
          <p:nvPr/>
        </p:nvGrpSpPr>
        <p:grpSpPr>
          <a:xfrm>
            <a:off x="2220579" y="3961680"/>
            <a:ext cx="781200" cy="420480"/>
            <a:chOff x="2220579" y="3961680"/>
            <a:chExt cx="781200" cy="420480"/>
          </a:xfrm>
        </p:grpSpPr>
        <mc:AlternateContent xmlns:mc="http://schemas.openxmlformats.org/markup-compatibility/2006" xmlns:p14="http://schemas.microsoft.com/office/powerpoint/2010/main">
          <mc:Choice Requires="p14">
            <p:contentPart p14:bwMode="auto" r:id="rId198">
              <p14:nvContentPartPr>
                <p14:cNvPr id="123" name="筆跡 122">
                  <a:extLst>
                    <a:ext uri="{FF2B5EF4-FFF2-40B4-BE49-F238E27FC236}">
                      <a16:creationId xmlns:a16="http://schemas.microsoft.com/office/drawing/2014/main" id="{3462B533-483A-4EEA-9422-521AFACB6AC8}"/>
                    </a:ext>
                  </a:extLst>
                </p14:cNvPr>
                <p14:cNvContentPartPr/>
                <p14:nvPr/>
              </p14:nvContentPartPr>
              <p14:xfrm>
                <a:off x="2220579" y="4039440"/>
                <a:ext cx="159840" cy="269280"/>
              </p14:xfrm>
            </p:contentPart>
          </mc:Choice>
          <mc:Fallback xmlns="">
            <p:pic>
              <p:nvPicPr>
                <p:cNvPr id="123" name="筆跡 122">
                  <a:extLst>
                    <a:ext uri="{FF2B5EF4-FFF2-40B4-BE49-F238E27FC236}">
                      <a16:creationId xmlns:a16="http://schemas.microsoft.com/office/drawing/2014/main" id="{3462B533-483A-4EEA-9422-521AFACB6AC8}"/>
                    </a:ext>
                  </a:extLst>
                </p:cNvPr>
                <p:cNvPicPr/>
                <p:nvPr/>
              </p:nvPicPr>
              <p:blipFill>
                <a:blip r:embed="rId199"/>
                <a:stretch>
                  <a:fillRect/>
                </a:stretch>
              </p:blipFill>
              <p:spPr>
                <a:xfrm>
                  <a:off x="2211579" y="4030440"/>
                  <a:ext cx="17748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4" name="筆跡 123">
                  <a:extLst>
                    <a:ext uri="{FF2B5EF4-FFF2-40B4-BE49-F238E27FC236}">
                      <a16:creationId xmlns:a16="http://schemas.microsoft.com/office/drawing/2014/main" id="{D44FBDE7-DC32-4FC4-97D7-2D2815DDA63E}"/>
                    </a:ext>
                  </a:extLst>
                </p14:cNvPr>
                <p14:cNvContentPartPr/>
                <p14:nvPr/>
              </p14:nvContentPartPr>
              <p14:xfrm>
                <a:off x="2261259" y="4142760"/>
                <a:ext cx="37440" cy="91080"/>
              </p14:xfrm>
            </p:contentPart>
          </mc:Choice>
          <mc:Fallback xmlns="">
            <p:pic>
              <p:nvPicPr>
                <p:cNvPr id="124" name="筆跡 123">
                  <a:extLst>
                    <a:ext uri="{FF2B5EF4-FFF2-40B4-BE49-F238E27FC236}">
                      <a16:creationId xmlns:a16="http://schemas.microsoft.com/office/drawing/2014/main" id="{D44FBDE7-DC32-4FC4-97D7-2D2815DDA63E}"/>
                    </a:ext>
                  </a:extLst>
                </p:cNvPr>
                <p:cNvPicPr/>
                <p:nvPr/>
              </p:nvPicPr>
              <p:blipFill>
                <a:blip r:embed="rId201"/>
                <a:stretch>
                  <a:fillRect/>
                </a:stretch>
              </p:blipFill>
              <p:spPr>
                <a:xfrm>
                  <a:off x="2252619" y="4133760"/>
                  <a:ext cx="5508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5" name="筆跡 124">
                  <a:extLst>
                    <a:ext uri="{FF2B5EF4-FFF2-40B4-BE49-F238E27FC236}">
                      <a16:creationId xmlns:a16="http://schemas.microsoft.com/office/drawing/2014/main" id="{9DAD9B3A-1D7B-49CC-9379-250F3EBE64C9}"/>
                    </a:ext>
                  </a:extLst>
                </p14:cNvPr>
                <p14:cNvContentPartPr/>
                <p14:nvPr/>
              </p14:nvContentPartPr>
              <p14:xfrm>
                <a:off x="2367459" y="4093800"/>
                <a:ext cx="69480" cy="185040"/>
              </p14:xfrm>
            </p:contentPart>
          </mc:Choice>
          <mc:Fallback xmlns="">
            <p:pic>
              <p:nvPicPr>
                <p:cNvPr id="125" name="筆跡 124">
                  <a:extLst>
                    <a:ext uri="{FF2B5EF4-FFF2-40B4-BE49-F238E27FC236}">
                      <a16:creationId xmlns:a16="http://schemas.microsoft.com/office/drawing/2014/main" id="{9DAD9B3A-1D7B-49CC-9379-250F3EBE64C9}"/>
                    </a:ext>
                  </a:extLst>
                </p:cNvPr>
                <p:cNvPicPr/>
                <p:nvPr/>
              </p:nvPicPr>
              <p:blipFill>
                <a:blip r:embed="rId203"/>
                <a:stretch>
                  <a:fillRect/>
                </a:stretch>
              </p:blipFill>
              <p:spPr>
                <a:xfrm>
                  <a:off x="2358819" y="4084800"/>
                  <a:ext cx="8712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6" name="筆跡 125">
                  <a:extLst>
                    <a:ext uri="{FF2B5EF4-FFF2-40B4-BE49-F238E27FC236}">
                      <a16:creationId xmlns:a16="http://schemas.microsoft.com/office/drawing/2014/main" id="{B3C69C1B-3B6E-449E-B684-0DD60572CAD3}"/>
                    </a:ext>
                  </a:extLst>
                </p14:cNvPr>
                <p14:cNvContentPartPr/>
                <p14:nvPr/>
              </p14:nvContentPartPr>
              <p14:xfrm>
                <a:off x="2436579" y="4093800"/>
                <a:ext cx="102960" cy="288360"/>
              </p14:xfrm>
            </p:contentPart>
          </mc:Choice>
          <mc:Fallback xmlns="">
            <p:pic>
              <p:nvPicPr>
                <p:cNvPr id="126" name="筆跡 125">
                  <a:extLst>
                    <a:ext uri="{FF2B5EF4-FFF2-40B4-BE49-F238E27FC236}">
                      <a16:creationId xmlns:a16="http://schemas.microsoft.com/office/drawing/2014/main" id="{B3C69C1B-3B6E-449E-B684-0DD60572CAD3}"/>
                    </a:ext>
                  </a:extLst>
                </p:cNvPr>
                <p:cNvPicPr/>
                <p:nvPr/>
              </p:nvPicPr>
              <p:blipFill>
                <a:blip r:embed="rId205"/>
                <a:stretch>
                  <a:fillRect/>
                </a:stretch>
              </p:blipFill>
              <p:spPr>
                <a:xfrm>
                  <a:off x="2427579" y="4084800"/>
                  <a:ext cx="12060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7" name="筆跡 126">
                  <a:extLst>
                    <a:ext uri="{FF2B5EF4-FFF2-40B4-BE49-F238E27FC236}">
                      <a16:creationId xmlns:a16="http://schemas.microsoft.com/office/drawing/2014/main" id="{41EAA917-2D53-459F-AA48-E7DEFE576CC9}"/>
                    </a:ext>
                  </a:extLst>
                </p14:cNvPr>
                <p14:cNvContentPartPr/>
                <p14:nvPr/>
              </p14:nvContentPartPr>
              <p14:xfrm>
                <a:off x="2697939" y="3961680"/>
                <a:ext cx="291600" cy="186840"/>
              </p14:xfrm>
            </p:contentPart>
          </mc:Choice>
          <mc:Fallback xmlns="">
            <p:pic>
              <p:nvPicPr>
                <p:cNvPr id="127" name="筆跡 126">
                  <a:extLst>
                    <a:ext uri="{FF2B5EF4-FFF2-40B4-BE49-F238E27FC236}">
                      <a16:creationId xmlns:a16="http://schemas.microsoft.com/office/drawing/2014/main" id="{41EAA917-2D53-459F-AA48-E7DEFE576CC9}"/>
                    </a:ext>
                  </a:extLst>
                </p:cNvPr>
                <p:cNvPicPr/>
                <p:nvPr/>
              </p:nvPicPr>
              <p:blipFill>
                <a:blip r:embed="rId207"/>
                <a:stretch>
                  <a:fillRect/>
                </a:stretch>
              </p:blipFill>
              <p:spPr>
                <a:xfrm>
                  <a:off x="2688939" y="3952680"/>
                  <a:ext cx="30924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8" name="筆跡 127">
                  <a:extLst>
                    <a:ext uri="{FF2B5EF4-FFF2-40B4-BE49-F238E27FC236}">
                      <a16:creationId xmlns:a16="http://schemas.microsoft.com/office/drawing/2014/main" id="{4401EDE6-036D-4509-BA06-093CD358D4EF}"/>
                    </a:ext>
                  </a:extLst>
                </p14:cNvPr>
                <p14:cNvContentPartPr/>
                <p14:nvPr/>
              </p14:nvContentPartPr>
              <p14:xfrm>
                <a:off x="2783259" y="4090200"/>
                <a:ext cx="30600" cy="76320"/>
              </p14:xfrm>
            </p:contentPart>
          </mc:Choice>
          <mc:Fallback xmlns="">
            <p:pic>
              <p:nvPicPr>
                <p:cNvPr id="128" name="筆跡 127">
                  <a:extLst>
                    <a:ext uri="{FF2B5EF4-FFF2-40B4-BE49-F238E27FC236}">
                      <a16:creationId xmlns:a16="http://schemas.microsoft.com/office/drawing/2014/main" id="{4401EDE6-036D-4509-BA06-093CD358D4EF}"/>
                    </a:ext>
                  </a:extLst>
                </p:cNvPr>
                <p:cNvPicPr/>
                <p:nvPr/>
              </p:nvPicPr>
              <p:blipFill>
                <a:blip r:embed="rId209"/>
                <a:stretch>
                  <a:fillRect/>
                </a:stretch>
              </p:blipFill>
              <p:spPr>
                <a:xfrm>
                  <a:off x="2774259" y="4081200"/>
                  <a:ext cx="4824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9" name="筆跡 128">
                  <a:extLst>
                    <a:ext uri="{FF2B5EF4-FFF2-40B4-BE49-F238E27FC236}">
                      <a16:creationId xmlns:a16="http://schemas.microsoft.com/office/drawing/2014/main" id="{11A69AED-5C55-465E-B8EE-176D0B65F96F}"/>
                    </a:ext>
                  </a:extLst>
                </p14:cNvPr>
                <p14:cNvContentPartPr/>
                <p14:nvPr/>
              </p14:nvContentPartPr>
              <p14:xfrm>
                <a:off x="2813139" y="4043040"/>
                <a:ext cx="62280" cy="94680"/>
              </p14:xfrm>
            </p:contentPart>
          </mc:Choice>
          <mc:Fallback xmlns="">
            <p:pic>
              <p:nvPicPr>
                <p:cNvPr id="129" name="筆跡 128">
                  <a:extLst>
                    <a:ext uri="{FF2B5EF4-FFF2-40B4-BE49-F238E27FC236}">
                      <a16:creationId xmlns:a16="http://schemas.microsoft.com/office/drawing/2014/main" id="{11A69AED-5C55-465E-B8EE-176D0B65F96F}"/>
                    </a:ext>
                  </a:extLst>
                </p:cNvPr>
                <p:cNvPicPr/>
                <p:nvPr/>
              </p:nvPicPr>
              <p:blipFill>
                <a:blip r:embed="rId211"/>
                <a:stretch>
                  <a:fillRect/>
                </a:stretch>
              </p:blipFill>
              <p:spPr>
                <a:xfrm>
                  <a:off x="2804499" y="4034040"/>
                  <a:ext cx="799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0" name="筆跡 129">
                  <a:extLst>
                    <a:ext uri="{FF2B5EF4-FFF2-40B4-BE49-F238E27FC236}">
                      <a16:creationId xmlns:a16="http://schemas.microsoft.com/office/drawing/2014/main" id="{ACDC8ACD-4914-48B0-97B8-D226B8C62413}"/>
                    </a:ext>
                  </a:extLst>
                </p14:cNvPr>
                <p14:cNvContentPartPr/>
                <p14:nvPr/>
              </p14:nvContentPartPr>
              <p14:xfrm>
                <a:off x="2776059" y="4070040"/>
                <a:ext cx="157680" cy="128880"/>
              </p14:xfrm>
            </p:contentPart>
          </mc:Choice>
          <mc:Fallback xmlns="">
            <p:pic>
              <p:nvPicPr>
                <p:cNvPr id="130" name="筆跡 129">
                  <a:extLst>
                    <a:ext uri="{FF2B5EF4-FFF2-40B4-BE49-F238E27FC236}">
                      <a16:creationId xmlns:a16="http://schemas.microsoft.com/office/drawing/2014/main" id="{ACDC8ACD-4914-48B0-97B8-D226B8C62413}"/>
                    </a:ext>
                  </a:extLst>
                </p:cNvPr>
                <p:cNvPicPr/>
                <p:nvPr/>
              </p:nvPicPr>
              <p:blipFill>
                <a:blip r:embed="rId213"/>
                <a:stretch>
                  <a:fillRect/>
                </a:stretch>
              </p:blipFill>
              <p:spPr>
                <a:xfrm>
                  <a:off x="2767419" y="4061400"/>
                  <a:ext cx="17532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1" name="筆跡 130">
                  <a:extLst>
                    <a:ext uri="{FF2B5EF4-FFF2-40B4-BE49-F238E27FC236}">
                      <a16:creationId xmlns:a16="http://schemas.microsoft.com/office/drawing/2014/main" id="{CBE51992-2172-417E-97A6-02885398C72D}"/>
                    </a:ext>
                  </a:extLst>
                </p14:cNvPr>
                <p14:cNvContentPartPr/>
                <p14:nvPr/>
              </p14:nvContentPartPr>
              <p14:xfrm>
                <a:off x="2715219" y="4177680"/>
                <a:ext cx="286560" cy="144720"/>
              </p14:xfrm>
            </p:contentPart>
          </mc:Choice>
          <mc:Fallback xmlns="">
            <p:pic>
              <p:nvPicPr>
                <p:cNvPr id="131" name="筆跡 130">
                  <a:extLst>
                    <a:ext uri="{FF2B5EF4-FFF2-40B4-BE49-F238E27FC236}">
                      <a16:creationId xmlns:a16="http://schemas.microsoft.com/office/drawing/2014/main" id="{CBE51992-2172-417E-97A6-02885398C72D}"/>
                    </a:ext>
                  </a:extLst>
                </p:cNvPr>
                <p:cNvPicPr/>
                <p:nvPr/>
              </p:nvPicPr>
              <p:blipFill>
                <a:blip r:embed="rId215"/>
                <a:stretch>
                  <a:fillRect/>
                </a:stretch>
              </p:blipFill>
              <p:spPr>
                <a:xfrm>
                  <a:off x="2706579" y="4168680"/>
                  <a:ext cx="3042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2" name="筆跡 131">
                  <a:extLst>
                    <a:ext uri="{FF2B5EF4-FFF2-40B4-BE49-F238E27FC236}">
                      <a16:creationId xmlns:a16="http://schemas.microsoft.com/office/drawing/2014/main" id="{B9DC06E9-A75C-42CA-BDF4-6B14CD08A45F}"/>
                    </a:ext>
                  </a:extLst>
                </p14:cNvPr>
                <p14:cNvContentPartPr/>
                <p14:nvPr/>
              </p14:nvContentPartPr>
              <p14:xfrm>
                <a:off x="2832939" y="4251480"/>
                <a:ext cx="85320" cy="110880"/>
              </p14:xfrm>
            </p:contentPart>
          </mc:Choice>
          <mc:Fallback xmlns="">
            <p:pic>
              <p:nvPicPr>
                <p:cNvPr id="132" name="筆跡 131">
                  <a:extLst>
                    <a:ext uri="{FF2B5EF4-FFF2-40B4-BE49-F238E27FC236}">
                      <a16:creationId xmlns:a16="http://schemas.microsoft.com/office/drawing/2014/main" id="{B9DC06E9-A75C-42CA-BDF4-6B14CD08A45F}"/>
                    </a:ext>
                  </a:extLst>
                </p:cNvPr>
                <p:cNvPicPr/>
                <p:nvPr/>
              </p:nvPicPr>
              <p:blipFill>
                <a:blip r:embed="rId217"/>
                <a:stretch>
                  <a:fillRect/>
                </a:stretch>
              </p:blipFill>
              <p:spPr>
                <a:xfrm>
                  <a:off x="2823939" y="4242480"/>
                  <a:ext cx="102960" cy="128520"/>
                </a:xfrm>
                <a:prstGeom prst="rect">
                  <a:avLst/>
                </a:prstGeom>
              </p:spPr>
            </p:pic>
          </mc:Fallback>
        </mc:AlternateContent>
      </p:grpSp>
      <p:grpSp>
        <p:nvGrpSpPr>
          <p:cNvPr id="152" name="群組 151">
            <a:extLst>
              <a:ext uri="{FF2B5EF4-FFF2-40B4-BE49-F238E27FC236}">
                <a16:creationId xmlns:a16="http://schemas.microsoft.com/office/drawing/2014/main" id="{45169B1C-CDBC-457B-BEB9-25CD2DA5E452}"/>
              </a:ext>
            </a:extLst>
          </p:cNvPr>
          <p:cNvGrpSpPr/>
          <p:nvPr/>
        </p:nvGrpSpPr>
        <p:grpSpPr>
          <a:xfrm>
            <a:off x="3172059" y="3941520"/>
            <a:ext cx="1164240" cy="451800"/>
            <a:chOff x="3172059" y="3941520"/>
            <a:chExt cx="1164240" cy="451800"/>
          </a:xfrm>
        </p:grpSpPr>
        <mc:AlternateContent xmlns:mc="http://schemas.openxmlformats.org/markup-compatibility/2006" xmlns:p14="http://schemas.microsoft.com/office/powerpoint/2010/main">
          <mc:Choice Requires="p14">
            <p:contentPart p14:bwMode="auto" r:id="rId218">
              <p14:nvContentPartPr>
                <p14:cNvPr id="133" name="筆跡 132">
                  <a:extLst>
                    <a:ext uri="{FF2B5EF4-FFF2-40B4-BE49-F238E27FC236}">
                      <a16:creationId xmlns:a16="http://schemas.microsoft.com/office/drawing/2014/main" id="{8A4FD293-ECE7-48F9-92E6-8C47E20160C2}"/>
                    </a:ext>
                  </a:extLst>
                </p14:cNvPr>
                <p14:cNvContentPartPr/>
                <p14:nvPr/>
              </p14:nvContentPartPr>
              <p14:xfrm>
                <a:off x="3227139" y="4046640"/>
                <a:ext cx="44640" cy="9360"/>
              </p14:xfrm>
            </p:contentPart>
          </mc:Choice>
          <mc:Fallback xmlns="">
            <p:pic>
              <p:nvPicPr>
                <p:cNvPr id="133" name="筆跡 132">
                  <a:extLst>
                    <a:ext uri="{FF2B5EF4-FFF2-40B4-BE49-F238E27FC236}">
                      <a16:creationId xmlns:a16="http://schemas.microsoft.com/office/drawing/2014/main" id="{8A4FD293-ECE7-48F9-92E6-8C47E20160C2}"/>
                    </a:ext>
                  </a:extLst>
                </p:cNvPr>
                <p:cNvPicPr/>
                <p:nvPr/>
              </p:nvPicPr>
              <p:blipFill>
                <a:blip r:embed="rId219"/>
                <a:stretch>
                  <a:fillRect/>
                </a:stretch>
              </p:blipFill>
              <p:spPr>
                <a:xfrm>
                  <a:off x="3218499" y="4038000"/>
                  <a:ext cx="622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4" name="筆跡 133">
                  <a:extLst>
                    <a:ext uri="{FF2B5EF4-FFF2-40B4-BE49-F238E27FC236}">
                      <a16:creationId xmlns:a16="http://schemas.microsoft.com/office/drawing/2014/main" id="{0BC036A3-F87F-47A7-AE24-6C51224C08C9}"/>
                    </a:ext>
                  </a:extLst>
                </p14:cNvPr>
                <p14:cNvContentPartPr/>
                <p14:nvPr/>
              </p14:nvContentPartPr>
              <p14:xfrm>
                <a:off x="3172059" y="4046640"/>
                <a:ext cx="223560" cy="233640"/>
              </p14:xfrm>
            </p:contentPart>
          </mc:Choice>
          <mc:Fallback xmlns="">
            <p:pic>
              <p:nvPicPr>
                <p:cNvPr id="134" name="筆跡 133">
                  <a:extLst>
                    <a:ext uri="{FF2B5EF4-FFF2-40B4-BE49-F238E27FC236}">
                      <a16:creationId xmlns:a16="http://schemas.microsoft.com/office/drawing/2014/main" id="{0BC036A3-F87F-47A7-AE24-6C51224C08C9}"/>
                    </a:ext>
                  </a:extLst>
                </p:cNvPr>
                <p:cNvPicPr/>
                <p:nvPr/>
              </p:nvPicPr>
              <p:blipFill>
                <a:blip r:embed="rId221"/>
                <a:stretch>
                  <a:fillRect/>
                </a:stretch>
              </p:blipFill>
              <p:spPr>
                <a:xfrm>
                  <a:off x="3163419" y="4038000"/>
                  <a:ext cx="24120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5" name="筆跡 134">
                  <a:extLst>
                    <a:ext uri="{FF2B5EF4-FFF2-40B4-BE49-F238E27FC236}">
                      <a16:creationId xmlns:a16="http://schemas.microsoft.com/office/drawing/2014/main" id="{CC52CB64-93DD-4A94-8A08-56FF44346751}"/>
                    </a:ext>
                  </a:extLst>
                </p14:cNvPr>
                <p14:cNvContentPartPr/>
                <p14:nvPr/>
              </p14:nvContentPartPr>
              <p14:xfrm>
                <a:off x="3403179" y="4067880"/>
                <a:ext cx="174960" cy="182520"/>
              </p14:xfrm>
            </p:contentPart>
          </mc:Choice>
          <mc:Fallback xmlns="">
            <p:pic>
              <p:nvPicPr>
                <p:cNvPr id="135" name="筆跡 134">
                  <a:extLst>
                    <a:ext uri="{FF2B5EF4-FFF2-40B4-BE49-F238E27FC236}">
                      <a16:creationId xmlns:a16="http://schemas.microsoft.com/office/drawing/2014/main" id="{CC52CB64-93DD-4A94-8A08-56FF44346751}"/>
                    </a:ext>
                  </a:extLst>
                </p:cNvPr>
                <p:cNvPicPr/>
                <p:nvPr/>
              </p:nvPicPr>
              <p:blipFill>
                <a:blip r:embed="rId223"/>
                <a:stretch>
                  <a:fillRect/>
                </a:stretch>
              </p:blipFill>
              <p:spPr>
                <a:xfrm>
                  <a:off x="3394539" y="4058880"/>
                  <a:ext cx="19260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6" name="筆跡 135">
                  <a:extLst>
                    <a:ext uri="{FF2B5EF4-FFF2-40B4-BE49-F238E27FC236}">
                      <a16:creationId xmlns:a16="http://schemas.microsoft.com/office/drawing/2014/main" id="{7DF23531-9E1A-4B2A-9710-82A08B6029C1}"/>
                    </a:ext>
                  </a:extLst>
                </p14:cNvPr>
                <p14:cNvContentPartPr/>
                <p14:nvPr/>
              </p14:nvContentPartPr>
              <p14:xfrm>
                <a:off x="3659139" y="3963480"/>
                <a:ext cx="163080" cy="34920"/>
              </p14:xfrm>
            </p:contentPart>
          </mc:Choice>
          <mc:Fallback xmlns="">
            <p:pic>
              <p:nvPicPr>
                <p:cNvPr id="136" name="筆跡 135">
                  <a:extLst>
                    <a:ext uri="{FF2B5EF4-FFF2-40B4-BE49-F238E27FC236}">
                      <a16:creationId xmlns:a16="http://schemas.microsoft.com/office/drawing/2014/main" id="{7DF23531-9E1A-4B2A-9710-82A08B6029C1}"/>
                    </a:ext>
                  </a:extLst>
                </p:cNvPr>
                <p:cNvPicPr/>
                <p:nvPr/>
              </p:nvPicPr>
              <p:blipFill>
                <a:blip r:embed="rId225"/>
                <a:stretch>
                  <a:fillRect/>
                </a:stretch>
              </p:blipFill>
              <p:spPr>
                <a:xfrm>
                  <a:off x="3650139" y="3954480"/>
                  <a:ext cx="18072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7" name="筆跡 136">
                  <a:extLst>
                    <a:ext uri="{FF2B5EF4-FFF2-40B4-BE49-F238E27FC236}">
                      <a16:creationId xmlns:a16="http://schemas.microsoft.com/office/drawing/2014/main" id="{D2170BFB-3245-49C6-9F7F-36E3A529A4FE}"/>
                    </a:ext>
                  </a:extLst>
                </p14:cNvPr>
                <p14:cNvContentPartPr/>
                <p14:nvPr/>
              </p14:nvContentPartPr>
              <p14:xfrm>
                <a:off x="3670299" y="3941520"/>
                <a:ext cx="164160" cy="164520"/>
              </p14:xfrm>
            </p:contentPart>
          </mc:Choice>
          <mc:Fallback xmlns="">
            <p:pic>
              <p:nvPicPr>
                <p:cNvPr id="137" name="筆跡 136">
                  <a:extLst>
                    <a:ext uri="{FF2B5EF4-FFF2-40B4-BE49-F238E27FC236}">
                      <a16:creationId xmlns:a16="http://schemas.microsoft.com/office/drawing/2014/main" id="{D2170BFB-3245-49C6-9F7F-36E3A529A4FE}"/>
                    </a:ext>
                  </a:extLst>
                </p:cNvPr>
                <p:cNvPicPr/>
                <p:nvPr/>
              </p:nvPicPr>
              <p:blipFill>
                <a:blip r:embed="rId227"/>
                <a:stretch>
                  <a:fillRect/>
                </a:stretch>
              </p:blipFill>
              <p:spPr>
                <a:xfrm>
                  <a:off x="3661659" y="3932880"/>
                  <a:ext cx="18180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8" name="筆跡 137">
                  <a:extLst>
                    <a:ext uri="{FF2B5EF4-FFF2-40B4-BE49-F238E27FC236}">
                      <a16:creationId xmlns:a16="http://schemas.microsoft.com/office/drawing/2014/main" id="{93CA4CB8-D17F-4F15-8DCB-664034F287F9}"/>
                    </a:ext>
                  </a:extLst>
                </p14:cNvPr>
                <p14:cNvContentPartPr/>
                <p14:nvPr/>
              </p14:nvContentPartPr>
              <p14:xfrm>
                <a:off x="3634299" y="4140960"/>
                <a:ext cx="212760" cy="54720"/>
              </p14:xfrm>
            </p:contentPart>
          </mc:Choice>
          <mc:Fallback xmlns="">
            <p:pic>
              <p:nvPicPr>
                <p:cNvPr id="138" name="筆跡 137">
                  <a:extLst>
                    <a:ext uri="{FF2B5EF4-FFF2-40B4-BE49-F238E27FC236}">
                      <a16:creationId xmlns:a16="http://schemas.microsoft.com/office/drawing/2014/main" id="{93CA4CB8-D17F-4F15-8DCB-664034F287F9}"/>
                    </a:ext>
                  </a:extLst>
                </p:cNvPr>
                <p:cNvPicPr/>
                <p:nvPr/>
              </p:nvPicPr>
              <p:blipFill>
                <a:blip r:embed="rId229"/>
                <a:stretch>
                  <a:fillRect/>
                </a:stretch>
              </p:blipFill>
              <p:spPr>
                <a:xfrm>
                  <a:off x="3625299" y="4131960"/>
                  <a:ext cx="23040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9" name="筆跡 138">
                  <a:extLst>
                    <a:ext uri="{FF2B5EF4-FFF2-40B4-BE49-F238E27FC236}">
                      <a16:creationId xmlns:a16="http://schemas.microsoft.com/office/drawing/2014/main" id="{99E8F8BC-B5B0-45F7-9F37-7302DDFD539A}"/>
                    </a:ext>
                  </a:extLst>
                </p14:cNvPr>
                <p14:cNvContentPartPr/>
                <p14:nvPr/>
              </p14:nvContentPartPr>
              <p14:xfrm>
                <a:off x="3674979" y="4119000"/>
                <a:ext cx="93960" cy="274320"/>
              </p14:xfrm>
            </p:contentPart>
          </mc:Choice>
          <mc:Fallback xmlns="">
            <p:pic>
              <p:nvPicPr>
                <p:cNvPr id="139" name="筆跡 138">
                  <a:extLst>
                    <a:ext uri="{FF2B5EF4-FFF2-40B4-BE49-F238E27FC236}">
                      <a16:creationId xmlns:a16="http://schemas.microsoft.com/office/drawing/2014/main" id="{99E8F8BC-B5B0-45F7-9F37-7302DDFD539A}"/>
                    </a:ext>
                  </a:extLst>
                </p:cNvPr>
                <p:cNvPicPr/>
                <p:nvPr/>
              </p:nvPicPr>
              <p:blipFill>
                <a:blip r:embed="rId231"/>
                <a:stretch>
                  <a:fillRect/>
                </a:stretch>
              </p:blipFill>
              <p:spPr>
                <a:xfrm>
                  <a:off x="3665979" y="4110360"/>
                  <a:ext cx="11160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0" name="筆跡 139">
                  <a:extLst>
                    <a:ext uri="{FF2B5EF4-FFF2-40B4-BE49-F238E27FC236}">
                      <a16:creationId xmlns:a16="http://schemas.microsoft.com/office/drawing/2014/main" id="{FB9F69C9-279D-428D-9300-4998E06C61F6}"/>
                    </a:ext>
                  </a:extLst>
                </p14:cNvPr>
                <p14:cNvContentPartPr/>
                <p14:nvPr/>
              </p14:nvContentPartPr>
              <p14:xfrm>
                <a:off x="4092579" y="3941520"/>
                <a:ext cx="124200" cy="12960"/>
              </p14:xfrm>
            </p:contentPart>
          </mc:Choice>
          <mc:Fallback xmlns="">
            <p:pic>
              <p:nvPicPr>
                <p:cNvPr id="140" name="筆跡 139">
                  <a:extLst>
                    <a:ext uri="{FF2B5EF4-FFF2-40B4-BE49-F238E27FC236}">
                      <a16:creationId xmlns:a16="http://schemas.microsoft.com/office/drawing/2014/main" id="{FB9F69C9-279D-428D-9300-4998E06C61F6}"/>
                    </a:ext>
                  </a:extLst>
                </p:cNvPr>
                <p:cNvPicPr/>
                <p:nvPr/>
              </p:nvPicPr>
              <p:blipFill>
                <a:blip r:embed="rId233"/>
                <a:stretch>
                  <a:fillRect/>
                </a:stretch>
              </p:blipFill>
              <p:spPr>
                <a:xfrm>
                  <a:off x="4083579" y="3932880"/>
                  <a:ext cx="1418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1" name="筆跡 140">
                  <a:extLst>
                    <a:ext uri="{FF2B5EF4-FFF2-40B4-BE49-F238E27FC236}">
                      <a16:creationId xmlns:a16="http://schemas.microsoft.com/office/drawing/2014/main" id="{1EA0B48C-809F-4335-AD69-3E76F64A59AF}"/>
                    </a:ext>
                  </a:extLst>
                </p14:cNvPr>
                <p14:cNvContentPartPr/>
                <p14:nvPr/>
              </p14:nvContentPartPr>
              <p14:xfrm>
                <a:off x="3984579" y="4126200"/>
                <a:ext cx="51840" cy="179640"/>
              </p14:xfrm>
            </p:contentPart>
          </mc:Choice>
          <mc:Fallback xmlns="">
            <p:pic>
              <p:nvPicPr>
                <p:cNvPr id="141" name="筆跡 140">
                  <a:extLst>
                    <a:ext uri="{FF2B5EF4-FFF2-40B4-BE49-F238E27FC236}">
                      <a16:creationId xmlns:a16="http://schemas.microsoft.com/office/drawing/2014/main" id="{1EA0B48C-809F-4335-AD69-3E76F64A59AF}"/>
                    </a:ext>
                  </a:extLst>
                </p:cNvPr>
                <p:cNvPicPr/>
                <p:nvPr/>
              </p:nvPicPr>
              <p:blipFill>
                <a:blip r:embed="rId235"/>
                <a:stretch>
                  <a:fillRect/>
                </a:stretch>
              </p:blipFill>
              <p:spPr>
                <a:xfrm>
                  <a:off x="3975579" y="4117560"/>
                  <a:ext cx="6948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2" name="筆跡 141">
                  <a:extLst>
                    <a:ext uri="{FF2B5EF4-FFF2-40B4-BE49-F238E27FC236}">
                      <a16:creationId xmlns:a16="http://schemas.microsoft.com/office/drawing/2014/main" id="{5911EA56-C754-4E6F-A2D4-D56BCF2D2462}"/>
                    </a:ext>
                  </a:extLst>
                </p14:cNvPr>
                <p14:cNvContentPartPr/>
                <p14:nvPr/>
              </p14:nvContentPartPr>
              <p14:xfrm>
                <a:off x="4127859" y="4079400"/>
                <a:ext cx="208440" cy="181440"/>
              </p14:xfrm>
            </p:contentPart>
          </mc:Choice>
          <mc:Fallback xmlns="">
            <p:pic>
              <p:nvPicPr>
                <p:cNvPr id="142" name="筆跡 141">
                  <a:extLst>
                    <a:ext uri="{FF2B5EF4-FFF2-40B4-BE49-F238E27FC236}">
                      <a16:creationId xmlns:a16="http://schemas.microsoft.com/office/drawing/2014/main" id="{5911EA56-C754-4E6F-A2D4-D56BCF2D2462}"/>
                    </a:ext>
                  </a:extLst>
                </p:cNvPr>
                <p:cNvPicPr/>
                <p:nvPr/>
              </p:nvPicPr>
              <p:blipFill>
                <a:blip r:embed="rId237"/>
                <a:stretch>
                  <a:fillRect/>
                </a:stretch>
              </p:blipFill>
              <p:spPr>
                <a:xfrm>
                  <a:off x="4118859" y="4070400"/>
                  <a:ext cx="22608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3" name="筆跡 142">
                  <a:extLst>
                    <a:ext uri="{FF2B5EF4-FFF2-40B4-BE49-F238E27FC236}">
                      <a16:creationId xmlns:a16="http://schemas.microsoft.com/office/drawing/2014/main" id="{218411A9-F367-4372-AE53-7A2A27EE28BF}"/>
                    </a:ext>
                  </a:extLst>
                </p14:cNvPr>
                <p14:cNvContentPartPr/>
                <p14:nvPr/>
              </p14:nvContentPartPr>
              <p14:xfrm>
                <a:off x="4030299" y="4106400"/>
                <a:ext cx="221760" cy="192960"/>
              </p14:xfrm>
            </p:contentPart>
          </mc:Choice>
          <mc:Fallback xmlns="">
            <p:pic>
              <p:nvPicPr>
                <p:cNvPr id="143" name="筆跡 142">
                  <a:extLst>
                    <a:ext uri="{FF2B5EF4-FFF2-40B4-BE49-F238E27FC236}">
                      <a16:creationId xmlns:a16="http://schemas.microsoft.com/office/drawing/2014/main" id="{218411A9-F367-4372-AE53-7A2A27EE28BF}"/>
                    </a:ext>
                  </a:extLst>
                </p:cNvPr>
                <p:cNvPicPr/>
                <p:nvPr/>
              </p:nvPicPr>
              <p:blipFill>
                <a:blip r:embed="rId239"/>
                <a:stretch>
                  <a:fillRect/>
                </a:stretch>
              </p:blipFill>
              <p:spPr>
                <a:xfrm>
                  <a:off x="4021659" y="4097760"/>
                  <a:ext cx="239400" cy="210600"/>
                </a:xfrm>
                <a:prstGeom prst="rect">
                  <a:avLst/>
                </a:prstGeom>
              </p:spPr>
            </p:pic>
          </mc:Fallback>
        </mc:AlternateContent>
      </p:grpSp>
      <p:grpSp>
        <p:nvGrpSpPr>
          <p:cNvPr id="151" name="群組 150">
            <a:extLst>
              <a:ext uri="{FF2B5EF4-FFF2-40B4-BE49-F238E27FC236}">
                <a16:creationId xmlns:a16="http://schemas.microsoft.com/office/drawing/2014/main" id="{CEB30392-8DCC-46DF-824E-2C659E3EC989}"/>
              </a:ext>
            </a:extLst>
          </p:cNvPr>
          <p:cNvGrpSpPr/>
          <p:nvPr/>
        </p:nvGrpSpPr>
        <p:grpSpPr>
          <a:xfrm>
            <a:off x="4605579" y="4041240"/>
            <a:ext cx="39240" cy="105480"/>
            <a:chOff x="4605579" y="4041240"/>
            <a:chExt cx="39240" cy="105480"/>
          </a:xfrm>
        </p:grpSpPr>
        <mc:AlternateContent xmlns:mc="http://schemas.openxmlformats.org/markup-compatibility/2006" xmlns:p14="http://schemas.microsoft.com/office/powerpoint/2010/main">
          <mc:Choice Requires="p14">
            <p:contentPart p14:bwMode="auto" r:id="rId240">
              <p14:nvContentPartPr>
                <p14:cNvPr id="144" name="筆跡 143">
                  <a:extLst>
                    <a:ext uri="{FF2B5EF4-FFF2-40B4-BE49-F238E27FC236}">
                      <a16:creationId xmlns:a16="http://schemas.microsoft.com/office/drawing/2014/main" id="{65AA598E-2101-4729-A7F4-CDC45417E849}"/>
                    </a:ext>
                  </a:extLst>
                </p14:cNvPr>
                <p14:cNvContentPartPr/>
                <p14:nvPr/>
              </p14:nvContentPartPr>
              <p14:xfrm>
                <a:off x="4617819" y="4041240"/>
                <a:ext cx="10800" cy="2160"/>
              </p14:xfrm>
            </p:contentPart>
          </mc:Choice>
          <mc:Fallback xmlns="">
            <p:pic>
              <p:nvPicPr>
                <p:cNvPr id="144" name="筆跡 143">
                  <a:extLst>
                    <a:ext uri="{FF2B5EF4-FFF2-40B4-BE49-F238E27FC236}">
                      <a16:creationId xmlns:a16="http://schemas.microsoft.com/office/drawing/2014/main" id="{65AA598E-2101-4729-A7F4-CDC45417E849}"/>
                    </a:ext>
                  </a:extLst>
                </p:cNvPr>
                <p:cNvPicPr/>
                <p:nvPr/>
              </p:nvPicPr>
              <p:blipFill>
                <a:blip r:embed="rId241"/>
                <a:stretch>
                  <a:fillRect/>
                </a:stretch>
              </p:blipFill>
              <p:spPr>
                <a:xfrm>
                  <a:off x="4609179" y="4032240"/>
                  <a:ext cx="284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5" name="筆跡 144">
                  <a:extLst>
                    <a:ext uri="{FF2B5EF4-FFF2-40B4-BE49-F238E27FC236}">
                      <a16:creationId xmlns:a16="http://schemas.microsoft.com/office/drawing/2014/main" id="{15F284CC-8E99-49C3-87AB-4DC9FE217E0B}"/>
                    </a:ext>
                  </a:extLst>
                </p14:cNvPr>
                <p14:cNvContentPartPr/>
                <p14:nvPr/>
              </p14:nvContentPartPr>
              <p14:xfrm>
                <a:off x="4605579" y="4041240"/>
                <a:ext cx="39240" cy="105480"/>
              </p14:xfrm>
            </p:contentPart>
          </mc:Choice>
          <mc:Fallback xmlns="">
            <p:pic>
              <p:nvPicPr>
                <p:cNvPr id="145" name="筆跡 144">
                  <a:extLst>
                    <a:ext uri="{FF2B5EF4-FFF2-40B4-BE49-F238E27FC236}">
                      <a16:creationId xmlns:a16="http://schemas.microsoft.com/office/drawing/2014/main" id="{15F284CC-8E99-49C3-87AB-4DC9FE217E0B}"/>
                    </a:ext>
                  </a:extLst>
                </p:cNvPr>
                <p:cNvPicPr/>
                <p:nvPr/>
              </p:nvPicPr>
              <p:blipFill>
                <a:blip r:embed="rId243"/>
                <a:stretch>
                  <a:fillRect/>
                </a:stretch>
              </p:blipFill>
              <p:spPr>
                <a:xfrm>
                  <a:off x="4596579" y="4032240"/>
                  <a:ext cx="56880" cy="123120"/>
                </a:xfrm>
                <a:prstGeom prst="rect">
                  <a:avLst/>
                </a:prstGeom>
              </p:spPr>
            </p:pic>
          </mc:Fallback>
        </mc:AlternateContent>
      </p:grpSp>
      <p:grpSp>
        <p:nvGrpSpPr>
          <p:cNvPr id="150" name="群組 149">
            <a:extLst>
              <a:ext uri="{FF2B5EF4-FFF2-40B4-BE49-F238E27FC236}">
                <a16:creationId xmlns:a16="http://schemas.microsoft.com/office/drawing/2014/main" id="{ECBDE6B6-4055-48F8-B038-1B2AF256FC2F}"/>
              </a:ext>
            </a:extLst>
          </p:cNvPr>
          <p:cNvGrpSpPr/>
          <p:nvPr/>
        </p:nvGrpSpPr>
        <p:grpSpPr>
          <a:xfrm>
            <a:off x="4580739" y="4357320"/>
            <a:ext cx="678240" cy="671760"/>
            <a:chOff x="4580739" y="4357320"/>
            <a:chExt cx="678240" cy="671760"/>
          </a:xfrm>
        </p:grpSpPr>
        <mc:AlternateContent xmlns:mc="http://schemas.openxmlformats.org/markup-compatibility/2006" xmlns:p14="http://schemas.microsoft.com/office/powerpoint/2010/main">
          <mc:Choice Requires="p14">
            <p:contentPart p14:bwMode="auto" r:id="rId244">
              <p14:nvContentPartPr>
                <p14:cNvPr id="146" name="筆跡 145">
                  <a:extLst>
                    <a:ext uri="{FF2B5EF4-FFF2-40B4-BE49-F238E27FC236}">
                      <a16:creationId xmlns:a16="http://schemas.microsoft.com/office/drawing/2014/main" id="{46A5256D-AEA0-498C-AED9-6696F5492255}"/>
                    </a:ext>
                  </a:extLst>
                </p14:cNvPr>
                <p14:cNvContentPartPr/>
                <p14:nvPr/>
              </p14:nvContentPartPr>
              <p14:xfrm>
                <a:off x="4580739" y="4357320"/>
                <a:ext cx="331920" cy="590040"/>
              </p14:xfrm>
            </p:contentPart>
          </mc:Choice>
          <mc:Fallback xmlns="">
            <p:pic>
              <p:nvPicPr>
                <p:cNvPr id="146" name="筆跡 145">
                  <a:extLst>
                    <a:ext uri="{FF2B5EF4-FFF2-40B4-BE49-F238E27FC236}">
                      <a16:creationId xmlns:a16="http://schemas.microsoft.com/office/drawing/2014/main" id="{46A5256D-AEA0-498C-AED9-6696F5492255}"/>
                    </a:ext>
                  </a:extLst>
                </p:cNvPr>
                <p:cNvPicPr/>
                <p:nvPr/>
              </p:nvPicPr>
              <p:blipFill>
                <a:blip r:embed="rId245"/>
                <a:stretch>
                  <a:fillRect/>
                </a:stretch>
              </p:blipFill>
              <p:spPr>
                <a:xfrm>
                  <a:off x="4572099" y="4348680"/>
                  <a:ext cx="349560" cy="6076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7" name="筆跡 146">
                  <a:extLst>
                    <a:ext uri="{FF2B5EF4-FFF2-40B4-BE49-F238E27FC236}">
                      <a16:creationId xmlns:a16="http://schemas.microsoft.com/office/drawing/2014/main" id="{191CF72E-C23C-486F-B646-3683BB131A5A}"/>
                    </a:ext>
                  </a:extLst>
                </p14:cNvPr>
                <p14:cNvContentPartPr/>
                <p14:nvPr/>
              </p14:nvContentPartPr>
              <p14:xfrm>
                <a:off x="4649139" y="4608240"/>
                <a:ext cx="298080" cy="7560"/>
              </p14:xfrm>
            </p:contentPart>
          </mc:Choice>
          <mc:Fallback xmlns="">
            <p:pic>
              <p:nvPicPr>
                <p:cNvPr id="147" name="筆跡 146">
                  <a:extLst>
                    <a:ext uri="{FF2B5EF4-FFF2-40B4-BE49-F238E27FC236}">
                      <a16:creationId xmlns:a16="http://schemas.microsoft.com/office/drawing/2014/main" id="{191CF72E-C23C-486F-B646-3683BB131A5A}"/>
                    </a:ext>
                  </a:extLst>
                </p:cNvPr>
                <p:cNvPicPr/>
                <p:nvPr/>
              </p:nvPicPr>
              <p:blipFill>
                <a:blip r:embed="rId247"/>
                <a:stretch>
                  <a:fillRect/>
                </a:stretch>
              </p:blipFill>
              <p:spPr>
                <a:xfrm>
                  <a:off x="4640139" y="4599600"/>
                  <a:ext cx="3157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48" name="筆跡 147">
                  <a:extLst>
                    <a:ext uri="{FF2B5EF4-FFF2-40B4-BE49-F238E27FC236}">
                      <a16:creationId xmlns:a16="http://schemas.microsoft.com/office/drawing/2014/main" id="{A6A41C7B-04EF-4CA8-A8BC-B57AD70C37A6}"/>
                    </a:ext>
                  </a:extLst>
                </p14:cNvPr>
                <p14:cNvContentPartPr/>
                <p14:nvPr/>
              </p14:nvContentPartPr>
              <p14:xfrm>
                <a:off x="4766499" y="4787880"/>
                <a:ext cx="235440" cy="241200"/>
              </p14:xfrm>
            </p:contentPart>
          </mc:Choice>
          <mc:Fallback xmlns="">
            <p:pic>
              <p:nvPicPr>
                <p:cNvPr id="148" name="筆跡 147">
                  <a:extLst>
                    <a:ext uri="{FF2B5EF4-FFF2-40B4-BE49-F238E27FC236}">
                      <a16:creationId xmlns:a16="http://schemas.microsoft.com/office/drawing/2014/main" id="{A6A41C7B-04EF-4CA8-A8BC-B57AD70C37A6}"/>
                    </a:ext>
                  </a:extLst>
                </p:cNvPr>
                <p:cNvPicPr/>
                <p:nvPr/>
              </p:nvPicPr>
              <p:blipFill>
                <a:blip r:embed="rId249"/>
                <a:stretch>
                  <a:fillRect/>
                </a:stretch>
              </p:blipFill>
              <p:spPr>
                <a:xfrm>
                  <a:off x="4757859" y="4778880"/>
                  <a:ext cx="2530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49" name="筆跡 148">
                  <a:extLst>
                    <a:ext uri="{FF2B5EF4-FFF2-40B4-BE49-F238E27FC236}">
                      <a16:creationId xmlns:a16="http://schemas.microsoft.com/office/drawing/2014/main" id="{62D72C98-FBD0-4CA5-AA47-356BF8C98541}"/>
                    </a:ext>
                  </a:extLst>
                </p14:cNvPr>
                <p14:cNvContentPartPr/>
                <p14:nvPr/>
              </p14:nvContentPartPr>
              <p14:xfrm>
                <a:off x="5156019" y="4593120"/>
                <a:ext cx="102960" cy="278280"/>
              </p14:xfrm>
            </p:contentPart>
          </mc:Choice>
          <mc:Fallback xmlns="">
            <p:pic>
              <p:nvPicPr>
                <p:cNvPr id="149" name="筆跡 148">
                  <a:extLst>
                    <a:ext uri="{FF2B5EF4-FFF2-40B4-BE49-F238E27FC236}">
                      <a16:creationId xmlns:a16="http://schemas.microsoft.com/office/drawing/2014/main" id="{62D72C98-FBD0-4CA5-AA47-356BF8C98541}"/>
                    </a:ext>
                  </a:extLst>
                </p:cNvPr>
                <p:cNvPicPr/>
                <p:nvPr/>
              </p:nvPicPr>
              <p:blipFill>
                <a:blip r:embed="rId251"/>
                <a:stretch>
                  <a:fillRect/>
                </a:stretch>
              </p:blipFill>
              <p:spPr>
                <a:xfrm>
                  <a:off x="5147019" y="4584480"/>
                  <a:ext cx="120600" cy="295920"/>
                </a:xfrm>
                <a:prstGeom prst="rect">
                  <a:avLst/>
                </a:prstGeom>
              </p:spPr>
            </p:pic>
          </mc:Fallback>
        </mc:AlternateContent>
      </p:grpSp>
      <p:grpSp>
        <p:nvGrpSpPr>
          <p:cNvPr id="162" name="群組 161">
            <a:extLst>
              <a:ext uri="{FF2B5EF4-FFF2-40B4-BE49-F238E27FC236}">
                <a16:creationId xmlns:a16="http://schemas.microsoft.com/office/drawing/2014/main" id="{D7F8DF29-0C9D-47C9-B312-3811D89C03C3}"/>
              </a:ext>
            </a:extLst>
          </p:cNvPr>
          <p:cNvGrpSpPr/>
          <p:nvPr/>
        </p:nvGrpSpPr>
        <p:grpSpPr>
          <a:xfrm>
            <a:off x="5288859" y="4592040"/>
            <a:ext cx="463680" cy="307080"/>
            <a:chOff x="5288859" y="4592040"/>
            <a:chExt cx="463680" cy="307080"/>
          </a:xfrm>
        </p:grpSpPr>
        <mc:AlternateContent xmlns:mc="http://schemas.openxmlformats.org/markup-compatibility/2006" xmlns:p14="http://schemas.microsoft.com/office/powerpoint/2010/main">
          <mc:Choice Requires="p14">
            <p:contentPart p14:bwMode="auto" r:id="rId252">
              <p14:nvContentPartPr>
                <p14:cNvPr id="156" name="筆跡 155">
                  <a:extLst>
                    <a:ext uri="{FF2B5EF4-FFF2-40B4-BE49-F238E27FC236}">
                      <a16:creationId xmlns:a16="http://schemas.microsoft.com/office/drawing/2014/main" id="{22198F0D-4B16-44F0-9170-850E9DD4A5D0}"/>
                    </a:ext>
                  </a:extLst>
                </p14:cNvPr>
                <p14:cNvContentPartPr/>
                <p14:nvPr/>
              </p14:nvContentPartPr>
              <p14:xfrm>
                <a:off x="5377059" y="4592040"/>
                <a:ext cx="140040" cy="307080"/>
              </p14:xfrm>
            </p:contentPart>
          </mc:Choice>
          <mc:Fallback xmlns="">
            <p:pic>
              <p:nvPicPr>
                <p:cNvPr id="156" name="筆跡 155">
                  <a:extLst>
                    <a:ext uri="{FF2B5EF4-FFF2-40B4-BE49-F238E27FC236}">
                      <a16:creationId xmlns:a16="http://schemas.microsoft.com/office/drawing/2014/main" id="{22198F0D-4B16-44F0-9170-850E9DD4A5D0}"/>
                    </a:ext>
                  </a:extLst>
                </p:cNvPr>
                <p:cNvPicPr/>
                <p:nvPr/>
              </p:nvPicPr>
              <p:blipFill>
                <a:blip r:embed="rId253"/>
                <a:stretch>
                  <a:fillRect/>
                </a:stretch>
              </p:blipFill>
              <p:spPr>
                <a:xfrm>
                  <a:off x="5368059" y="4583040"/>
                  <a:ext cx="15768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7" name="筆跡 156">
                  <a:extLst>
                    <a:ext uri="{FF2B5EF4-FFF2-40B4-BE49-F238E27FC236}">
                      <a16:creationId xmlns:a16="http://schemas.microsoft.com/office/drawing/2014/main" id="{AC0C2B46-F92A-46FD-BD7A-B204C31CA0BE}"/>
                    </a:ext>
                  </a:extLst>
                </p14:cNvPr>
                <p14:cNvContentPartPr/>
                <p14:nvPr/>
              </p14:nvContentPartPr>
              <p14:xfrm>
                <a:off x="5288859" y="4686000"/>
                <a:ext cx="215640" cy="55800"/>
              </p14:xfrm>
            </p:contentPart>
          </mc:Choice>
          <mc:Fallback xmlns="">
            <p:pic>
              <p:nvPicPr>
                <p:cNvPr id="157" name="筆跡 156">
                  <a:extLst>
                    <a:ext uri="{FF2B5EF4-FFF2-40B4-BE49-F238E27FC236}">
                      <a16:creationId xmlns:a16="http://schemas.microsoft.com/office/drawing/2014/main" id="{AC0C2B46-F92A-46FD-BD7A-B204C31CA0BE}"/>
                    </a:ext>
                  </a:extLst>
                </p:cNvPr>
                <p:cNvPicPr/>
                <p:nvPr/>
              </p:nvPicPr>
              <p:blipFill>
                <a:blip r:embed="rId255"/>
                <a:stretch>
                  <a:fillRect/>
                </a:stretch>
              </p:blipFill>
              <p:spPr>
                <a:xfrm>
                  <a:off x="5280219" y="4677360"/>
                  <a:ext cx="23328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8" name="筆跡 157">
                  <a:extLst>
                    <a:ext uri="{FF2B5EF4-FFF2-40B4-BE49-F238E27FC236}">
                      <a16:creationId xmlns:a16="http://schemas.microsoft.com/office/drawing/2014/main" id="{3DF6065A-126F-4AF8-95E3-B745BB554417}"/>
                    </a:ext>
                  </a:extLst>
                </p14:cNvPr>
                <p14:cNvContentPartPr/>
                <p14:nvPr/>
              </p14:nvContentPartPr>
              <p14:xfrm>
                <a:off x="5667219" y="4608240"/>
                <a:ext cx="85320" cy="255960"/>
              </p14:xfrm>
            </p:contentPart>
          </mc:Choice>
          <mc:Fallback xmlns="">
            <p:pic>
              <p:nvPicPr>
                <p:cNvPr id="158" name="筆跡 157">
                  <a:extLst>
                    <a:ext uri="{FF2B5EF4-FFF2-40B4-BE49-F238E27FC236}">
                      <a16:creationId xmlns:a16="http://schemas.microsoft.com/office/drawing/2014/main" id="{3DF6065A-126F-4AF8-95E3-B745BB554417}"/>
                    </a:ext>
                  </a:extLst>
                </p:cNvPr>
                <p:cNvPicPr/>
                <p:nvPr/>
              </p:nvPicPr>
              <p:blipFill>
                <a:blip r:embed="rId257"/>
                <a:stretch>
                  <a:fillRect/>
                </a:stretch>
              </p:blipFill>
              <p:spPr>
                <a:xfrm>
                  <a:off x="5658219" y="4599600"/>
                  <a:ext cx="102960" cy="273600"/>
                </a:xfrm>
                <a:prstGeom prst="rect">
                  <a:avLst/>
                </a:prstGeom>
              </p:spPr>
            </p:pic>
          </mc:Fallback>
        </mc:AlternateContent>
      </p:grpSp>
      <p:grpSp>
        <p:nvGrpSpPr>
          <p:cNvPr id="161" name="群組 160">
            <a:extLst>
              <a:ext uri="{FF2B5EF4-FFF2-40B4-BE49-F238E27FC236}">
                <a16:creationId xmlns:a16="http://schemas.microsoft.com/office/drawing/2014/main" id="{FFD66C64-D8E0-4629-8048-BEA603AC9772}"/>
              </a:ext>
            </a:extLst>
          </p:cNvPr>
          <p:cNvGrpSpPr/>
          <p:nvPr/>
        </p:nvGrpSpPr>
        <p:grpSpPr>
          <a:xfrm>
            <a:off x="5953779" y="4584840"/>
            <a:ext cx="191520" cy="83520"/>
            <a:chOff x="5953779" y="4584840"/>
            <a:chExt cx="191520" cy="83520"/>
          </a:xfrm>
        </p:grpSpPr>
        <mc:AlternateContent xmlns:mc="http://schemas.openxmlformats.org/markup-compatibility/2006" xmlns:p14="http://schemas.microsoft.com/office/powerpoint/2010/main">
          <mc:Choice Requires="p14">
            <p:contentPart p14:bwMode="auto" r:id="rId258">
              <p14:nvContentPartPr>
                <p14:cNvPr id="159" name="筆跡 158">
                  <a:extLst>
                    <a:ext uri="{FF2B5EF4-FFF2-40B4-BE49-F238E27FC236}">
                      <a16:creationId xmlns:a16="http://schemas.microsoft.com/office/drawing/2014/main" id="{9835EE8E-15B8-4BB1-8940-9D16F4882F15}"/>
                    </a:ext>
                  </a:extLst>
                </p14:cNvPr>
                <p14:cNvContentPartPr/>
                <p14:nvPr/>
              </p14:nvContentPartPr>
              <p14:xfrm>
                <a:off x="5973219" y="4584840"/>
                <a:ext cx="149040" cy="21240"/>
              </p14:xfrm>
            </p:contentPart>
          </mc:Choice>
          <mc:Fallback xmlns="">
            <p:pic>
              <p:nvPicPr>
                <p:cNvPr id="159" name="筆跡 158">
                  <a:extLst>
                    <a:ext uri="{FF2B5EF4-FFF2-40B4-BE49-F238E27FC236}">
                      <a16:creationId xmlns:a16="http://schemas.microsoft.com/office/drawing/2014/main" id="{9835EE8E-15B8-4BB1-8940-9D16F4882F15}"/>
                    </a:ext>
                  </a:extLst>
                </p:cNvPr>
                <p:cNvPicPr/>
                <p:nvPr/>
              </p:nvPicPr>
              <p:blipFill>
                <a:blip r:embed="rId259"/>
                <a:stretch>
                  <a:fillRect/>
                </a:stretch>
              </p:blipFill>
              <p:spPr>
                <a:xfrm>
                  <a:off x="5964219" y="4575840"/>
                  <a:ext cx="1666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60" name="筆跡 159">
                  <a:extLst>
                    <a:ext uri="{FF2B5EF4-FFF2-40B4-BE49-F238E27FC236}">
                      <a16:creationId xmlns:a16="http://schemas.microsoft.com/office/drawing/2014/main" id="{E46CC971-E87F-43EC-AFFE-367F122F4783}"/>
                    </a:ext>
                  </a:extLst>
                </p14:cNvPr>
                <p14:cNvContentPartPr/>
                <p14:nvPr/>
              </p14:nvContentPartPr>
              <p14:xfrm>
                <a:off x="5953779" y="4659000"/>
                <a:ext cx="191520" cy="9360"/>
              </p14:xfrm>
            </p:contentPart>
          </mc:Choice>
          <mc:Fallback xmlns="">
            <p:pic>
              <p:nvPicPr>
                <p:cNvPr id="160" name="筆跡 159">
                  <a:extLst>
                    <a:ext uri="{FF2B5EF4-FFF2-40B4-BE49-F238E27FC236}">
                      <a16:creationId xmlns:a16="http://schemas.microsoft.com/office/drawing/2014/main" id="{E46CC971-E87F-43EC-AFFE-367F122F4783}"/>
                    </a:ext>
                  </a:extLst>
                </p:cNvPr>
                <p:cNvPicPr/>
                <p:nvPr/>
              </p:nvPicPr>
              <p:blipFill>
                <a:blip r:embed="rId261"/>
                <a:stretch>
                  <a:fillRect/>
                </a:stretch>
              </p:blipFill>
              <p:spPr>
                <a:xfrm>
                  <a:off x="5944779" y="4650000"/>
                  <a:ext cx="209160" cy="27000"/>
                </a:xfrm>
                <a:prstGeom prst="rect">
                  <a:avLst/>
                </a:prstGeom>
              </p:spPr>
            </p:pic>
          </mc:Fallback>
        </mc:AlternateContent>
      </p:grpSp>
      <p:grpSp>
        <p:nvGrpSpPr>
          <p:cNvPr id="175" name="群組 174">
            <a:extLst>
              <a:ext uri="{FF2B5EF4-FFF2-40B4-BE49-F238E27FC236}">
                <a16:creationId xmlns:a16="http://schemas.microsoft.com/office/drawing/2014/main" id="{EF979B69-B82C-4446-B39A-397C7FBDF8C9}"/>
              </a:ext>
            </a:extLst>
          </p:cNvPr>
          <p:cNvGrpSpPr/>
          <p:nvPr/>
        </p:nvGrpSpPr>
        <p:grpSpPr>
          <a:xfrm>
            <a:off x="6360579" y="4097400"/>
            <a:ext cx="1875960" cy="744840"/>
            <a:chOff x="6360579" y="4097400"/>
            <a:chExt cx="1875960" cy="744840"/>
          </a:xfrm>
        </p:grpSpPr>
        <mc:AlternateContent xmlns:mc="http://schemas.openxmlformats.org/markup-compatibility/2006" xmlns:p14="http://schemas.microsoft.com/office/powerpoint/2010/main">
          <mc:Choice Requires="p14">
            <p:contentPart p14:bwMode="auto" r:id="rId262">
              <p14:nvContentPartPr>
                <p14:cNvPr id="163" name="筆跡 162">
                  <a:extLst>
                    <a:ext uri="{FF2B5EF4-FFF2-40B4-BE49-F238E27FC236}">
                      <a16:creationId xmlns:a16="http://schemas.microsoft.com/office/drawing/2014/main" id="{16B4B4F0-8372-483B-80A5-2824AB6CB218}"/>
                    </a:ext>
                  </a:extLst>
                </p14:cNvPr>
                <p14:cNvContentPartPr/>
                <p14:nvPr/>
              </p14:nvContentPartPr>
              <p14:xfrm>
                <a:off x="6451659" y="4461360"/>
                <a:ext cx="189000" cy="348120"/>
              </p14:xfrm>
            </p:contentPart>
          </mc:Choice>
          <mc:Fallback xmlns="">
            <p:pic>
              <p:nvPicPr>
                <p:cNvPr id="163" name="筆跡 162">
                  <a:extLst>
                    <a:ext uri="{FF2B5EF4-FFF2-40B4-BE49-F238E27FC236}">
                      <a16:creationId xmlns:a16="http://schemas.microsoft.com/office/drawing/2014/main" id="{16B4B4F0-8372-483B-80A5-2824AB6CB218}"/>
                    </a:ext>
                  </a:extLst>
                </p:cNvPr>
                <p:cNvPicPr/>
                <p:nvPr/>
              </p:nvPicPr>
              <p:blipFill>
                <a:blip r:embed="rId263"/>
                <a:stretch>
                  <a:fillRect/>
                </a:stretch>
              </p:blipFill>
              <p:spPr>
                <a:xfrm>
                  <a:off x="6442659" y="4452720"/>
                  <a:ext cx="20664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4" name="筆跡 163">
                  <a:extLst>
                    <a:ext uri="{FF2B5EF4-FFF2-40B4-BE49-F238E27FC236}">
                      <a16:creationId xmlns:a16="http://schemas.microsoft.com/office/drawing/2014/main" id="{156A4161-ED3D-41B6-9A62-4302F49B945C}"/>
                    </a:ext>
                  </a:extLst>
                </p14:cNvPr>
                <p14:cNvContentPartPr/>
                <p14:nvPr/>
              </p14:nvContentPartPr>
              <p14:xfrm>
                <a:off x="6360579" y="4497720"/>
                <a:ext cx="207360" cy="295560"/>
              </p14:xfrm>
            </p:contentPart>
          </mc:Choice>
          <mc:Fallback xmlns="">
            <p:pic>
              <p:nvPicPr>
                <p:cNvPr id="164" name="筆跡 163">
                  <a:extLst>
                    <a:ext uri="{FF2B5EF4-FFF2-40B4-BE49-F238E27FC236}">
                      <a16:creationId xmlns:a16="http://schemas.microsoft.com/office/drawing/2014/main" id="{156A4161-ED3D-41B6-9A62-4302F49B945C}"/>
                    </a:ext>
                  </a:extLst>
                </p:cNvPr>
                <p:cNvPicPr/>
                <p:nvPr/>
              </p:nvPicPr>
              <p:blipFill>
                <a:blip r:embed="rId265"/>
                <a:stretch>
                  <a:fillRect/>
                </a:stretch>
              </p:blipFill>
              <p:spPr>
                <a:xfrm>
                  <a:off x="6351939" y="4489080"/>
                  <a:ext cx="22500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5" name="筆跡 164">
                  <a:extLst>
                    <a:ext uri="{FF2B5EF4-FFF2-40B4-BE49-F238E27FC236}">
                      <a16:creationId xmlns:a16="http://schemas.microsoft.com/office/drawing/2014/main" id="{FDF41E34-1898-4511-A31B-151BF128EDD6}"/>
                    </a:ext>
                  </a:extLst>
                </p14:cNvPr>
                <p14:cNvContentPartPr/>
                <p14:nvPr/>
              </p14:nvContentPartPr>
              <p14:xfrm>
                <a:off x="6597459" y="4273440"/>
                <a:ext cx="173880" cy="183240"/>
              </p14:xfrm>
            </p:contentPart>
          </mc:Choice>
          <mc:Fallback xmlns="">
            <p:pic>
              <p:nvPicPr>
                <p:cNvPr id="165" name="筆跡 164">
                  <a:extLst>
                    <a:ext uri="{FF2B5EF4-FFF2-40B4-BE49-F238E27FC236}">
                      <a16:creationId xmlns:a16="http://schemas.microsoft.com/office/drawing/2014/main" id="{FDF41E34-1898-4511-A31B-151BF128EDD6}"/>
                    </a:ext>
                  </a:extLst>
                </p:cNvPr>
                <p:cNvPicPr/>
                <p:nvPr/>
              </p:nvPicPr>
              <p:blipFill>
                <a:blip r:embed="rId267"/>
                <a:stretch>
                  <a:fillRect/>
                </a:stretch>
              </p:blipFill>
              <p:spPr>
                <a:xfrm>
                  <a:off x="6588819" y="4264800"/>
                  <a:ext cx="19152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6" name="筆跡 165">
                  <a:extLst>
                    <a:ext uri="{FF2B5EF4-FFF2-40B4-BE49-F238E27FC236}">
                      <a16:creationId xmlns:a16="http://schemas.microsoft.com/office/drawing/2014/main" id="{06603389-C431-4FF8-8988-B2FDB5B6AE00}"/>
                    </a:ext>
                  </a:extLst>
                </p14:cNvPr>
                <p14:cNvContentPartPr/>
                <p14:nvPr/>
              </p14:nvContentPartPr>
              <p14:xfrm>
                <a:off x="6799419" y="4374600"/>
                <a:ext cx="99360" cy="5760"/>
              </p14:xfrm>
            </p:contentPart>
          </mc:Choice>
          <mc:Fallback xmlns="">
            <p:pic>
              <p:nvPicPr>
                <p:cNvPr id="166" name="筆跡 165">
                  <a:extLst>
                    <a:ext uri="{FF2B5EF4-FFF2-40B4-BE49-F238E27FC236}">
                      <a16:creationId xmlns:a16="http://schemas.microsoft.com/office/drawing/2014/main" id="{06603389-C431-4FF8-8988-B2FDB5B6AE00}"/>
                    </a:ext>
                  </a:extLst>
                </p:cNvPr>
                <p:cNvPicPr/>
                <p:nvPr/>
              </p:nvPicPr>
              <p:blipFill>
                <a:blip r:embed="rId269"/>
                <a:stretch>
                  <a:fillRect/>
                </a:stretch>
              </p:blipFill>
              <p:spPr>
                <a:xfrm>
                  <a:off x="6790419" y="4365600"/>
                  <a:ext cx="11700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7" name="筆跡 166">
                  <a:extLst>
                    <a:ext uri="{FF2B5EF4-FFF2-40B4-BE49-F238E27FC236}">
                      <a16:creationId xmlns:a16="http://schemas.microsoft.com/office/drawing/2014/main" id="{A5537C95-7281-4214-A537-6D3F7833E9CC}"/>
                    </a:ext>
                  </a:extLst>
                </p14:cNvPr>
                <p14:cNvContentPartPr/>
                <p14:nvPr/>
              </p14:nvContentPartPr>
              <p14:xfrm>
                <a:off x="7029459" y="4291080"/>
                <a:ext cx="360" cy="156240"/>
              </p14:xfrm>
            </p:contentPart>
          </mc:Choice>
          <mc:Fallback xmlns="">
            <p:pic>
              <p:nvPicPr>
                <p:cNvPr id="167" name="筆跡 166">
                  <a:extLst>
                    <a:ext uri="{FF2B5EF4-FFF2-40B4-BE49-F238E27FC236}">
                      <a16:creationId xmlns:a16="http://schemas.microsoft.com/office/drawing/2014/main" id="{A5537C95-7281-4214-A537-6D3F7833E9CC}"/>
                    </a:ext>
                  </a:extLst>
                </p:cNvPr>
                <p:cNvPicPr/>
                <p:nvPr/>
              </p:nvPicPr>
              <p:blipFill>
                <a:blip r:embed="rId271"/>
                <a:stretch>
                  <a:fillRect/>
                </a:stretch>
              </p:blipFill>
              <p:spPr>
                <a:xfrm>
                  <a:off x="7020459" y="4282440"/>
                  <a:ext cx="1800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8" name="筆跡 167">
                  <a:extLst>
                    <a:ext uri="{FF2B5EF4-FFF2-40B4-BE49-F238E27FC236}">
                      <a16:creationId xmlns:a16="http://schemas.microsoft.com/office/drawing/2014/main" id="{BF523B07-A033-41A7-96A9-4D2A229449AE}"/>
                    </a:ext>
                  </a:extLst>
                </p14:cNvPr>
                <p14:cNvContentPartPr/>
                <p14:nvPr/>
              </p14:nvContentPartPr>
              <p14:xfrm>
                <a:off x="7116219" y="4639200"/>
                <a:ext cx="7560" cy="33120"/>
              </p14:xfrm>
            </p:contentPart>
          </mc:Choice>
          <mc:Fallback xmlns="">
            <p:pic>
              <p:nvPicPr>
                <p:cNvPr id="168" name="筆跡 167">
                  <a:extLst>
                    <a:ext uri="{FF2B5EF4-FFF2-40B4-BE49-F238E27FC236}">
                      <a16:creationId xmlns:a16="http://schemas.microsoft.com/office/drawing/2014/main" id="{BF523B07-A033-41A7-96A9-4D2A229449AE}"/>
                    </a:ext>
                  </a:extLst>
                </p:cNvPr>
                <p:cNvPicPr/>
                <p:nvPr/>
              </p:nvPicPr>
              <p:blipFill>
                <a:blip r:embed="rId273"/>
                <a:stretch>
                  <a:fillRect/>
                </a:stretch>
              </p:blipFill>
              <p:spPr>
                <a:xfrm>
                  <a:off x="7107219" y="4630200"/>
                  <a:ext cx="252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9" name="筆跡 168">
                  <a:extLst>
                    <a:ext uri="{FF2B5EF4-FFF2-40B4-BE49-F238E27FC236}">
                      <a16:creationId xmlns:a16="http://schemas.microsoft.com/office/drawing/2014/main" id="{74BCD26F-91B5-4D24-B8EF-61E1FBF66EED}"/>
                    </a:ext>
                  </a:extLst>
                </p14:cNvPr>
                <p14:cNvContentPartPr/>
                <p14:nvPr/>
              </p14:nvContentPartPr>
              <p14:xfrm>
                <a:off x="7302699" y="4561440"/>
                <a:ext cx="271440" cy="280800"/>
              </p14:xfrm>
            </p:contentPart>
          </mc:Choice>
          <mc:Fallback xmlns="">
            <p:pic>
              <p:nvPicPr>
                <p:cNvPr id="169" name="筆跡 168">
                  <a:extLst>
                    <a:ext uri="{FF2B5EF4-FFF2-40B4-BE49-F238E27FC236}">
                      <a16:creationId xmlns:a16="http://schemas.microsoft.com/office/drawing/2014/main" id="{74BCD26F-91B5-4D24-B8EF-61E1FBF66EED}"/>
                    </a:ext>
                  </a:extLst>
                </p:cNvPr>
                <p:cNvPicPr/>
                <p:nvPr/>
              </p:nvPicPr>
              <p:blipFill>
                <a:blip r:embed="rId275"/>
                <a:stretch>
                  <a:fillRect/>
                </a:stretch>
              </p:blipFill>
              <p:spPr>
                <a:xfrm>
                  <a:off x="7294059" y="4552800"/>
                  <a:ext cx="28908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70" name="筆跡 169">
                  <a:extLst>
                    <a:ext uri="{FF2B5EF4-FFF2-40B4-BE49-F238E27FC236}">
                      <a16:creationId xmlns:a16="http://schemas.microsoft.com/office/drawing/2014/main" id="{06045FC0-524C-44FD-ABA7-9D13418A63CF}"/>
                    </a:ext>
                  </a:extLst>
                </p14:cNvPr>
                <p14:cNvContentPartPr/>
                <p14:nvPr/>
              </p14:nvContentPartPr>
              <p14:xfrm>
                <a:off x="7478739" y="4320240"/>
                <a:ext cx="166680" cy="29520"/>
              </p14:xfrm>
            </p:contentPart>
          </mc:Choice>
          <mc:Fallback xmlns="">
            <p:pic>
              <p:nvPicPr>
                <p:cNvPr id="170" name="筆跡 169">
                  <a:extLst>
                    <a:ext uri="{FF2B5EF4-FFF2-40B4-BE49-F238E27FC236}">
                      <a16:creationId xmlns:a16="http://schemas.microsoft.com/office/drawing/2014/main" id="{06045FC0-524C-44FD-ABA7-9D13418A63CF}"/>
                    </a:ext>
                  </a:extLst>
                </p:cNvPr>
                <p:cNvPicPr/>
                <p:nvPr/>
              </p:nvPicPr>
              <p:blipFill>
                <a:blip r:embed="rId277"/>
                <a:stretch>
                  <a:fillRect/>
                </a:stretch>
              </p:blipFill>
              <p:spPr>
                <a:xfrm>
                  <a:off x="7470099" y="4311240"/>
                  <a:ext cx="18432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71" name="筆跡 170">
                  <a:extLst>
                    <a:ext uri="{FF2B5EF4-FFF2-40B4-BE49-F238E27FC236}">
                      <a16:creationId xmlns:a16="http://schemas.microsoft.com/office/drawing/2014/main" id="{39EDF920-2A37-4597-9F1E-2BD6C5BC6DF1}"/>
                    </a:ext>
                  </a:extLst>
                </p14:cNvPr>
                <p14:cNvContentPartPr/>
                <p14:nvPr/>
              </p14:nvContentPartPr>
              <p14:xfrm>
                <a:off x="7791939" y="4164720"/>
                <a:ext cx="122400" cy="223200"/>
              </p14:xfrm>
            </p:contentPart>
          </mc:Choice>
          <mc:Fallback xmlns="">
            <p:pic>
              <p:nvPicPr>
                <p:cNvPr id="171" name="筆跡 170">
                  <a:extLst>
                    <a:ext uri="{FF2B5EF4-FFF2-40B4-BE49-F238E27FC236}">
                      <a16:creationId xmlns:a16="http://schemas.microsoft.com/office/drawing/2014/main" id="{39EDF920-2A37-4597-9F1E-2BD6C5BC6DF1}"/>
                    </a:ext>
                  </a:extLst>
                </p:cNvPr>
                <p:cNvPicPr/>
                <p:nvPr/>
              </p:nvPicPr>
              <p:blipFill>
                <a:blip r:embed="rId279"/>
                <a:stretch>
                  <a:fillRect/>
                </a:stretch>
              </p:blipFill>
              <p:spPr>
                <a:xfrm>
                  <a:off x="7782939" y="4155720"/>
                  <a:ext cx="14004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72" name="筆跡 171">
                  <a:extLst>
                    <a:ext uri="{FF2B5EF4-FFF2-40B4-BE49-F238E27FC236}">
                      <a16:creationId xmlns:a16="http://schemas.microsoft.com/office/drawing/2014/main" id="{266774D0-36B6-41D9-BF74-3873DC81D63D}"/>
                    </a:ext>
                  </a:extLst>
                </p14:cNvPr>
                <p14:cNvContentPartPr/>
                <p14:nvPr/>
              </p14:nvContentPartPr>
              <p14:xfrm>
                <a:off x="7774299" y="4204320"/>
                <a:ext cx="168480" cy="2160"/>
              </p14:xfrm>
            </p:contentPart>
          </mc:Choice>
          <mc:Fallback xmlns="">
            <p:pic>
              <p:nvPicPr>
                <p:cNvPr id="172" name="筆跡 171">
                  <a:extLst>
                    <a:ext uri="{FF2B5EF4-FFF2-40B4-BE49-F238E27FC236}">
                      <a16:creationId xmlns:a16="http://schemas.microsoft.com/office/drawing/2014/main" id="{266774D0-36B6-41D9-BF74-3873DC81D63D}"/>
                    </a:ext>
                  </a:extLst>
                </p:cNvPr>
                <p:cNvPicPr/>
                <p:nvPr/>
              </p:nvPicPr>
              <p:blipFill>
                <a:blip r:embed="rId281"/>
                <a:stretch>
                  <a:fillRect/>
                </a:stretch>
              </p:blipFill>
              <p:spPr>
                <a:xfrm>
                  <a:off x="7765299" y="4195320"/>
                  <a:ext cx="1861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73" name="筆跡 172">
                  <a:extLst>
                    <a:ext uri="{FF2B5EF4-FFF2-40B4-BE49-F238E27FC236}">
                      <a16:creationId xmlns:a16="http://schemas.microsoft.com/office/drawing/2014/main" id="{7DAF744B-D4A4-4D6D-9BAD-61B1991165A0}"/>
                    </a:ext>
                  </a:extLst>
                </p14:cNvPr>
                <p14:cNvContentPartPr/>
                <p14:nvPr/>
              </p14:nvContentPartPr>
              <p14:xfrm>
                <a:off x="7928019" y="4097400"/>
                <a:ext cx="294120" cy="398880"/>
              </p14:xfrm>
            </p:contentPart>
          </mc:Choice>
          <mc:Fallback xmlns="">
            <p:pic>
              <p:nvPicPr>
                <p:cNvPr id="173" name="筆跡 172">
                  <a:extLst>
                    <a:ext uri="{FF2B5EF4-FFF2-40B4-BE49-F238E27FC236}">
                      <a16:creationId xmlns:a16="http://schemas.microsoft.com/office/drawing/2014/main" id="{7DAF744B-D4A4-4D6D-9BAD-61B1991165A0}"/>
                    </a:ext>
                  </a:extLst>
                </p:cNvPr>
                <p:cNvPicPr/>
                <p:nvPr/>
              </p:nvPicPr>
              <p:blipFill>
                <a:blip r:embed="rId283"/>
                <a:stretch>
                  <a:fillRect/>
                </a:stretch>
              </p:blipFill>
              <p:spPr>
                <a:xfrm>
                  <a:off x="7919379" y="4088400"/>
                  <a:ext cx="311760" cy="41652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4" name="筆跡 173">
                  <a:extLst>
                    <a:ext uri="{FF2B5EF4-FFF2-40B4-BE49-F238E27FC236}">
                      <a16:creationId xmlns:a16="http://schemas.microsoft.com/office/drawing/2014/main" id="{904B97ED-1779-44A8-8FB1-D3912D13F4A1}"/>
                    </a:ext>
                  </a:extLst>
                </p14:cNvPr>
                <p14:cNvContentPartPr/>
                <p14:nvPr/>
              </p14:nvContentPartPr>
              <p14:xfrm>
                <a:off x="8092539" y="4313400"/>
                <a:ext cx="144000" cy="202320"/>
              </p14:xfrm>
            </p:contentPart>
          </mc:Choice>
          <mc:Fallback xmlns="">
            <p:pic>
              <p:nvPicPr>
                <p:cNvPr id="174" name="筆跡 173">
                  <a:extLst>
                    <a:ext uri="{FF2B5EF4-FFF2-40B4-BE49-F238E27FC236}">
                      <a16:creationId xmlns:a16="http://schemas.microsoft.com/office/drawing/2014/main" id="{904B97ED-1779-44A8-8FB1-D3912D13F4A1}"/>
                    </a:ext>
                  </a:extLst>
                </p:cNvPr>
                <p:cNvPicPr/>
                <p:nvPr/>
              </p:nvPicPr>
              <p:blipFill>
                <a:blip r:embed="rId285"/>
                <a:stretch>
                  <a:fillRect/>
                </a:stretch>
              </p:blipFill>
              <p:spPr>
                <a:xfrm>
                  <a:off x="8083539" y="4304760"/>
                  <a:ext cx="161640" cy="219960"/>
                </a:xfrm>
                <a:prstGeom prst="rect">
                  <a:avLst/>
                </a:prstGeom>
              </p:spPr>
            </p:pic>
          </mc:Fallback>
        </mc:AlternateContent>
      </p:grpSp>
      <p:grpSp>
        <p:nvGrpSpPr>
          <p:cNvPr id="190" name="群組 189">
            <a:extLst>
              <a:ext uri="{FF2B5EF4-FFF2-40B4-BE49-F238E27FC236}">
                <a16:creationId xmlns:a16="http://schemas.microsoft.com/office/drawing/2014/main" id="{5B4B475A-4696-4669-891A-CFE9A21A7C46}"/>
              </a:ext>
            </a:extLst>
          </p:cNvPr>
          <p:cNvGrpSpPr/>
          <p:nvPr/>
        </p:nvGrpSpPr>
        <p:grpSpPr>
          <a:xfrm>
            <a:off x="6497739" y="5208000"/>
            <a:ext cx="921240" cy="695880"/>
            <a:chOff x="6497739" y="5208000"/>
            <a:chExt cx="921240" cy="695880"/>
          </a:xfrm>
        </p:grpSpPr>
        <mc:AlternateContent xmlns:mc="http://schemas.openxmlformats.org/markup-compatibility/2006" xmlns:p14="http://schemas.microsoft.com/office/powerpoint/2010/main">
          <mc:Choice Requires="p14">
            <p:contentPart p14:bwMode="auto" r:id="rId286">
              <p14:nvContentPartPr>
                <p14:cNvPr id="176" name="筆跡 175">
                  <a:extLst>
                    <a:ext uri="{FF2B5EF4-FFF2-40B4-BE49-F238E27FC236}">
                      <a16:creationId xmlns:a16="http://schemas.microsoft.com/office/drawing/2014/main" id="{6F72C4AD-A5D6-4908-A712-440A360A69CC}"/>
                    </a:ext>
                  </a:extLst>
                </p14:cNvPr>
                <p14:cNvContentPartPr/>
                <p14:nvPr/>
              </p14:nvContentPartPr>
              <p14:xfrm>
                <a:off x="6497739" y="5380080"/>
                <a:ext cx="22320" cy="28080"/>
              </p14:xfrm>
            </p:contentPart>
          </mc:Choice>
          <mc:Fallback xmlns="">
            <p:pic>
              <p:nvPicPr>
                <p:cNvPr id="176" name="筆跡 175">
                  <a:extLst>
                    <a:ext uri="{FF2B5EF4-FFF2-40B4-BE49-F238E27FC236}">
                      <a16:creationId xmlns:a16="http://schemas.microsoft.com/office/drawing/2014/main" id="{6F72C4AD-A5D6-4908-A712-440A360A69CC}"/>
                    </a:ext>
                  </a:extLst>
                </p:cNvPr>
                <p:cNvPicPr/>
                <p:nvPr/>
              </p:nvPicPr>
              <p:blipFill>
                <a:blip r:embed="rId287"/>
                <a:stretch>
                  <a:fillRect/>
                </a:stretch>
              </p:blipFill>
              <p:spPr>
                <a:xfrm>
                  <a:off x="6489099" y="5371080"/>
                  <a:ext cx="3996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7" name="筆跡 176">
                  <a:extLst>
                    <a:ext uri="{FF2B5EF4-FFF2-40B4-BE49-F238E27FC236}">
                      <a16:creationId xmlns:a16="http://schemas.microsoft.com/office/drawing/2014/main" id="{3CA2C580-CFE5-4AC6-B447-B813EFCA21EB}"/>
                    </a:ext>
                  </a:extLst>
                </p14:cNvPr>
                <p14:cNvContentPartPr/>
                <p14:nvPr/>
              </p14:nvContentPartPr>
              <p14:xfrm>
                <a:off x="6969339" y="5208000"/>
                <a:ext cx="12600" cy="167040"/>
              </p14:xfrm>
            </p:contentPart>
          </mc:Choice>
          <mc:Fallback xmlns="">
            <p:pic>
              <p:nvPicPr>
                <p:cNvPr id="177" name="筆跡 176">
                  <a:extLst>
                    <a:ext uri="{FF2B5EF4-FFF2-40B4-BE49-F238E27FC236}">
                      <a16:creationId xmlns:a16="http://schemas.microsoft.com/office/drawing/2014/main" id="{3CA2C580-CFE5-4AC6-B447-B813EFCA21EB}"/>
                    </a:ext>
                  </a:extLst>
                </p:cNvPr>
                <p:cNvPicPr/>
                <p:nvPr/>
              </p:nvPicPr>
              <p:blipFill>
                <a:blip r:embed="rId289"/>
                <a:stretch>
                  <a:fillRect/>
                </a:stretch>
              </p:blipFill>
              <p:spPr>
                <a:xfrm>
                  <a:off x="6960339" y="5199000"/>
                  <a:ext cx="3024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8" name="筆跡 177">
                  <a:extLst>
                    <a:ext uri="{FF2B5EF4-FFF2-40B4-BE49-F238E27FC236}">
                      <a16:creationId xmlns:a16="http://schemas.microsoft.com/office/drawing/2014/main" id="{9F0959A1-9C64-4E8E-B555-FC19BD49D60F}"/>
                    </a:ext>
                  </a:extLst>
                </p14:cNvPr>
                <p14:cNvContentPartPr/>
                <p14:nvPr/>
              </p14:nvContentPartPr>
              <p14:xfrm>
                <a:off x="6652539" y="5427240"/>
                <a:ext cx="766440" cy="36000"/>
              </p14:xfrm>
            </p:contentPart>
          </mc:Choice>
          <mc:Fallback xmlns="">
            <p:pic>
              <p:nvPicPr>
                <p:cNvPr id="178" name="筆跡 177">
                  <a:extLst>
                    <a:ext uri="{FF2B5EF4-FFF2-40B4-BE49-F238E27FC236}">
                      <a16:creationId xmlns:a16="http://schemas.microsoft.com/office/drawing/2014/main" id="{9F0959A1-9C64-4E8E-B555-FC19BD49D60F}"/>
                    </a:ext>
                  </a:extLst>
                </p:cNvPr>
                <p:cNvPicPr/>
                <p:nvPr/>
              </p:nvPicPr>
              <p:blipFill>
                <a:blip r:embed="rId291"/>
                <a:stretch>
                  <a:fillRect/>
                </a:stretch>
              </p:blipFill>
              <p:spPr>
                <a:xfrm>
                  <a:off x="6643899" y="5418240"/>
                  <a:ext cx="78408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9" name="筆跡 178">
                  <a:extLst>
                    <a:ext uri="{FF2B5EF4-FFF2-40B4-BE49-F238E27FC236}">
                      <a16:creationId xmlns:a16="http://schemas.microsoft.com/office/drawing/2014/main" id="{F535C80A-37DA-469F-9FB3-53269853ACE4}"/>
                    </a:ext>
                  </a:extLst>
                </p14:cNvPr>
                <p14:cNvContentPartPr/>
                <p14:nvPr/>
              </p14:nvContentPartPr>
              <p14:xfrm>
                <a:off x="6785379" y="5552520"/>
                <a:ext cx="263880" cy="99720"/>
              </p14:xfrm>
            </p:contentPart>
          </mc:Choice>
          <mc:Fallback xmlns="">
            <p:pic>
              <p:nvPicPr>
                <p:cNvPr id="179" name="筆跡 178">
                  <a:extLst>
                    <a:ext uri="{FF2B5EF4-FFF2-40B4-BE49-F238E27FC236}">
                      <a16:creationId xmlns:a16="http://schemas.microsoft.com/office/drawing/2014/main" id="{F535C80A-37DA-469F-9FB3-53269853ACE4}"/>
                    </a:ext>
                  </a:extLst>
                </p:cNvPr>
                <p:cNvPicPr/>
                <p:nvPr/>
              </p:nvPicPr>
              <p:blipFill>
                <a:blip r:embed="rId293"/>
                <a:stretch>
                  <a:fillRect/>
                </a:stretch>
              </p:blipFill>
              <p:spPr>
                <a:xfrm>
                  <a:off x="6776379" y="5543520"/>
                  <a:ext cx="2815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80" name="筆跡 179">
                  <a:extLst>
                    <a:ext uri="{FF2B5EF4-FFF2-40B4-BE49-F238E27FC236}">
                      <a16:creationId xmlns:a16="http://schemas.microsoft.com/office/drawing/2014/main" id="{AD64198A-F568-4571-8CE7-006CE5F261FB}"/>
                    </a:ext>
                  </a:extLst>
                </p14:cNvPr>
                <p14:cNvContentPartPr/>
                <p14:nvPr/>
              </p14:nvContentPartPr>
              <p14:xfrm>
                <a:off x="6753339" y="5550360"/>
                <a:ext cx="48240" cy="353520"/>
              </p14:xfrm>
            </p:contentPart>
          </mc:Choice>
          <mc:Fallback xmlns="">
            <p:pic>
              <p:nvPicPr>
                <p:cNvPr id="180" name="筆跡 179">
                  <a:extLst>
                    <a:ext uri="{FF2B5EF4-FFF2-40B4-BE49-F238E27FC236}">
                      <a16:creationId xmlns:a16="http://schemas.microsoft.com/office/drawing/2014/main" id="{AD64198A-F568-4571-8CE7-006CE5F261FB}"/>
                    </a:ext>
                  </a:extLst>
                </p:cNvPr>
                <p:cNvPicPr/>
                <p:nvPr/>
              </p:nvPicPr>
              <p:blipFill>
                <a:blip r:embed="rId295"/>
                <a:stretch>
                  <a:fillRect/>
                </a:stretch>
              </p:blipFill>
              <p:spPr>
                <a:xfrm>
                  <a:off x="6744699" y="5541360"/>
                  <a:ext cx="6588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81" name="筆跡 180">
                  <a:extLst>
                    <a:ext uri="{FF2B5EF4-FFF2-40B4-BE49-F238E27FC236}">
                      <a16:creationId xmlns:a16="http://schemas.microsoft.com/office/drawing/2014/main" id="{C9707289-2317-4E2A-93A2-530B51F8F852}"/>
                    </a:ext>
                  </a:extLst>
                </p14:cNvPr>
                <p14:cNvContentPartPr/>
                <p14:nvPr/>
              </p14:nvContentPartPr>
              <p14:xfrm>
                <a:off x="7013619" y="5635320"/>
                <a:ext cx="78120" cy="235080"/>
              </p14:xfrm>
            </p:contentPart>
          </mc:Choice>
          <mc:Fallback xmlns="">
            <p:pic>
              <p:nvPicPr>
                <p:cNvPr id="181" name="筆跡 180">
                  <a:extLst>
                    <a:ext uri="{FF2B5EF4-FFF2-40B4-BE49-F238E27FC236}">
                      <a16:creationId xmlns:a16="http://schemas.microsoft.com/office/drawing/2014/main" id="{C9707289-2317-4E2A-93A2-530B51F8F852}"/>
                    </a:ext>
                  </a:extLst>
                </p:cNvPr>
                <p:cNvPicPr/>
                <p:nvPr/>
              </p:nvPicPr>
              <p:blipFill>
                <a:blip r:embed="rId297"/>
                <a:stretch>
                  <a:fillRect/>
                </a:stretch>
              </p:blipFill>
              <p:spPr>
                <a:xfrm>
                  <a:off x="7004619" y="5626680"/>
                  <a:ext cx="9576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82" name="筆跡 181">
                  <a:extLst>
                    <a:ext uri="{FF2B5EF4-FFF2-40B4-BE49-F238E27FC236}">
                      <a16:creationId xmlns:a16="http://schemas.microsoft.com/office/drawing/2014/main" id="{74DEB565-6C6E-4516-B6AD-10F418F34751}"/>
                    </a:ext>
                  </a:extLst>
                </p14:cNvPr>
                <p14:cNvContentPartPr/>
                <p14:nvPr/>
              </p14:nvContentPartPr>
              <p14:xfrm>
                <a:off x="7078059" y="5682480"/>
                <a:ext cx="163800" cy="154440"/>
              </p14:xfrm>
            </p:contentPart>
          </mc:Choice>
          <mc:Fallback xmlns="">
            <p:pic>
              <p:nvPicPr>
                <p:cNvPr id="182" name="筆跡 181">
                  <a:extLst>
                    <a:ext uri="{FF2B5EF4-FFF2-40B4-BE49-F238E27FC236}">
                      <a16:creationId xmlns:a16="http://schemas.microsoft.com/office/drawing/2014/main" id="{74DEB565-6C6E-4516-B6AD-10F418F34751}"/>
                    </a:ext>
                  </a:extLst>
                </p:cNvPr>
                <p:cNvPicPr/>
                <p:nvPr/>
              </p:nvPicPr>
              <p:blipFill>
                <a:blip r:embed="rId299"/>
                <a:stretch>
                  <a:fillRect/>
                </a:stretch>
              </p:blipFill>
              <p:spPr>
                <a:xfrm>
                  <a:off x="7069419" y="5673840"/>
                  <a:ext cx="18144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83" name="筆跡 182">
                  <a:extLst>
                    <a:ext uri="{FF2B5EF4-FFF2-40B4-BE49-F238E27FC236}">
                      <a16:creationId xmlns:a16="http://schemas.microsoft.com/office/drawing/2014/main" id="{214917CE-949C-47CD-A59B-330937281892}"/>
                    </a:ext>
                  </a:extLst>
                </p14:cNvPr>
                <p14:cNvContentPartPr/>
                <p14:nvPr/>
              </p14:nvContentPartPr>
              <p14:xfrm>
                <a:off x="7280739" y="5646480"/>
                <a:ext cx="52200" cy="205200"/>
              </p14:xfrm>
            </p:contentPart>
          </mc:Choice>
          <mc:Fallback xmlns="">
            <p:pic>
              <p:nvPicPr>
                <p:cNvPr id="183" name="筆跡 182">
                  <a:extLst>
                    <a:ext uri="{FF2B5EF4-FFF2-40B4-BE49-F238E27FC236}">
                      <a16:creationId xmlns:a16="http://schemas.microsoft.com/office/drawing/2014/main" id="{214917CE-949C-47CD-A59B-330937281892}"/>
                    </a:ext>
                  </a:extLst>
                </p:cNvPr>
                <p:cNvPicPr/>
                <p:nvPr/>
              </p:nvPicPr>
              <p:blipFill>
                <a:blip r:embed="rId301"/>
                <a:stretch>
                  <a:fillRect/>
                </a:stretch>
              </p:blipFill>
              <p:spPr>
                <a:xfrm>
                  <a:off x="7271739" y="5637480"/>
                  <a:ext cx="69840" cy="222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2">
            <p14:nvContentPartPr>
              <p14:cNvPr id="184" name="筆跡 183">
                <a:extLst>
                  <a:ext uri="{FF2B5EF4-FFF2-40B4-BE49-F238E27FC236}">
                    <a16:creationId xmlns:a16="http://schemas.microsoft.com/office/drawing/2014/main" id="{40FE9499-4BD7-4FC4-8574-2A0B5C86F849}"/>
                  </a:ext>
                </a:extLst>
              </p14:cNvPr>
              <p14:cNvContentPartPr/>
              <p14:nvPr/>
            </p14:nvContentPartPr>
            <p14:xfrm>
              <a:off x="7657299" y="5427240"/>
              <a:ext cx="7560" cy="7560"/>
            </p14:xfrm>
          </p:contentPart>
        </mc:Choice>
        <mc:Fallback xmlns="">
          <p:pic>
            <p:nvPicPr>
              <p:cNvPr id="184" name="筆跡 183">
                <a:extLst>
                  <a:ext uri="{FF2B5EF4-FFF2-40B4-BE49-F238E27FC236}">
                    <a16:creationId xmlns:a16="http://schemas.microsoft.com/office/drawing/2014/main" id="{40FE9499-4BD7-4FC4-8574-2A0B5C86F849}"/>
                  </a:ext>
                </a:extLst>
              </p:cNvPr>
              <p:cNvPicPr/>
              <p:nvPr/>
            </p:nvPicPr>
            <p:blipFill>
              <a:blip r:embed="rId303"/>
              <a:stretch>
                <a:fillRect/>
              </a:stretch>
            </p:blipFill>
            <p:spPr>
              <a:xfrm>
                <a:off x="7648659" y="5418240"/>
                <a:ext cx="252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85" name="筆跡 184">
                <a:extLst>
                  <a:ext uri="{FF2B5EF4-FFF2-40B4-BE49-F238E27FC236}">
                    <a16:creationId xmlns:a16="http://schemas.microsoft.com/office/drawing/2014/main" id="{73154B61-A0D5-4336-84F6-F6F96D0EEFC7}"/>
                  </a:ext>
                </a:extLst>
              </p14:cNvPr>
              <p14:cNvContentPartPr/>
              <p14:nvPr/>
            </p14:nvContentPartPr>
            <p14:xfrm>
              <a:off x="7901739" y="5407080"/>
              <a:ext cx="580680" cy="18360"/>
            </p14:xfrm>
          </p:contentPart>
        </mc:Choice>
        <mc:Fallback xmlns="">
          <p:pic>
            <p:nvPicPr>
              <p:cNvPr id="185" name="筆跡 184">
                <a:extLst>
                  <a:ext uri="{FF2B5EF4-FFF2-40B4-BE49-F238E27FC236}">
                    <a16:creationId xmlns:a16="http://schemas.microsoft.com/office/drawing/2014/main" id="{73154B61-A0D5-4336-84F6-F6F96D0EEFC7}"/>
                  </a:ext>
                </a:extLst>
              </p:cNvPr>
              <p:cNvPicPr/>
              <p:nvPr/>
            </p:nvPicPr>
            <p:blipFill>
              <a:blip r:embed="rId305"/>
              <a:stretch>
                <a:fillRect/>
              </a:stretch>
            </p:blipFill>
            <p:spPr>
              <a:xfrm>
                <a:off x="7892739" y="5398440"/>
                <a:ext cx="598320" cy="36000"/>
              </a:xfrm>
              <a:prstGeom prst="rect">
                <a:avLst/>
              </a:prstGeom>
            </p:spPr>
          </p:pic>
        </mc:Fallback>
      </mc:AlternateContent>
      <p:grpSp>
        <p:nvGrpSpPr>
          <p:cNvPr id="189" name="群組 188">
            <a:extLst>
              <a:ext uri="{FF2B5EF4-FFF2-40B4-BE49-F238E27FC236}">
                <a16:creationId xmlns:a16="http://schemas.microsoft.com/office/drawing/2014/main" id="{8FD13ED4-57E7-4E17-8354-336DC8621597}"/>
              </a:ext>
            </a:extLst>
          </p:cNvPr>
          <p:cNvGrpSpPr/>
          <p:nvPr/>
        </p:nvGrpSpPr>
        <p:grpSpPr>
          <a:xfrm>
            <a:off x="7952859" y="5535960"/>
            <a:ext cx="350640" cy="474840"/>
            <a:chOff x="7952859" y="5535960"/>
            <a:chExt cx="350640" cy="474840"/>
          </a:xfrm>
        </p:grpSpPr>
        <mc:AlternateContent xmlns:mc="http://schemas.openxmlformats.org/markup-compatibility/2006" xmlns:p14="http://schemas.microsoft.com/office/powerpoint/2010/main">
          <mc:Choice Requires="p14">
            <p:contentPart p14:bwMode="auto" r:id="rId306">
              <p14:nvContentPartPr>
                <p14:cNvPr id="186" name="筆跡 185">
                  <a:extLst>
                    <a:ext uri="{FF2B5EF4-FFF2-40B4-BE49-F238E27FC236}">
                      <a16:creationId xmlns:a16="http://schemas.microsoft.com/office/drawing/2014/main" id="{AF7F032D-36F3-4564-99F1-E717D875F9B3}"/>
                    </a:ext>
                  </a:extLst>
                </p14:cNvPr>
                <p14:cNvContentPartPr/>
                <p14:nvPr/>
              </p14:nvContentPartPr>
              <p14:xfrm>
                <a:off x="7952859" y="5630280"/>
                <a:ext cx="169560" cy="380520"/>
              </p14:xfrm>
            </p:contentPart>
          </mc:Choice>
          <mc:Fallback xmlns="">
            <p:pic>
              <p:nvPicPr>
                <p:cNvPr id="186" name="筆跡 185">
                  <a:extLst>
                    <a:ext uri="{FF2B5EF4-FFF2-40B4-BE49-F238E27FC236}">
                      <a16:creationId xmlns:a16="http://schemas.microsoft.com/office/drawing/2014/main" id="{AF7F032D-36F3-4564-99F1-E717D875F9B3}"/>
                    </a:ext>
                  </a:extLst>
                </p:cNvPr>
                <p:cNvPicPr/>
                <p:nvPr/>
              </p:nvPicPr>
              <p:blipFill>
                <a:blip r:embed="rId307"/>
                <a:stretch>
                  <a:fillRect/>
                </a:stretch>
              </p:blipFill>
              <p:spPr>
                <a:xfrm>
                  <a:off x="7944219" y="5621280"/>
                  <a:ext cx="187200" cy="39816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87" name="筆跡 186">
                  <a:extLst>
                    <a:ext uri="{FF2B5EF4-FFF2-40B4-BE49-F238E27FC236}">
                      <a16:creationId xmlns:a16="http://schemas.microsoft.com/office/drawing/2014/main" id="{EC72F28A-B955-4E39-AE22-8E9E3C85DE0B}"/>
                    </a:ext>
                  </a:extLst>
                </p14:cNvPr>
                <p14:cNvContentPartPr/>
                <p14:nvPr/>
              </p14:nvContentPartPr>
              <p14:xfrm>
                <a:off x="8141499" y="5535960"/>
                <a:ext cx="162000" cy="154440"/>
              </p14:xfrm>
            </p:contentPart>
          </mc:Choice>
          <mc:Fallback xmlns="">
            <p:pic>
              <p:nvPicPr>
                <p:cNvPr id="187" name="筆跡 186">
                  <a:extLst>
                    <a:ext uri="{FF2B5EF4-FFF2-40B4-BE49-F238E27FC236}">
                      <a16:creationId xmlns:a16="http://schemas.microsoft.com/office/drawing/2014/main" id="{EC72F28A-B955-4E39-AE22-8E9E3C85DE0B}"/>
                    </a:ext>
                  </a:extLst>
                </p:cNvPr>
                <p:cNvPicPr/>
                <p:nvPr/>
              </p:nvPicPr>
              <p:blipFill>
                <a:blip r:embed="rId309"/>
                <a:stretch>
                  <a:fillRect/>
                </a:stretch>
              </p:blipFill>
              <p:spPr>
                <a:xfrm>
                  <a:off x="8132859" y="5526960"/>
                  <a:ext cx="179640" cy="172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0">
            <p14:nvContentPartPr>
              <p14:cNvPr id="188" name="筆跡 187">
                <a:extLst>
                  <a:ext uri="{FF2B5EF4-FFF2-40B4-BE49-F238E27FC236}">
                    <a16:creationId xmlns:a16="http://schemas.microsoft.com/office/drawing/2014/main" id="{F47C3B80-7A54-45BE-9481-15698E8E69FA}"/>
                  </a:ext>
                </a:extLst>
              </p14:cNvPr>
              <p14:cNvContentPartPr/>
              <p14:nvPr/>
            </p14:nvContentPartPr>
            <p14:xfrm>
              <a:off x="8122779" y="4981560"/>
              <a:ext cx="50040" cy="279360"/>
            </p14:xfrm>
          </p:contentPart>
        </mc:Choice>
        <mc:Fallback xmlns="">
          <p:pic>
            <p:nvPicPr>
              <p:cNvPr id="188" name="筆跡 187">
                <a:extLst>
                  <a:ext uri="{FF2B5EF4-FFF2-40B4-BE49-F238E27FC236}">
                    <a16:creationId xmlns:a16="http://schemas.microsoft.com/office/drawing/2014/main" id="{F47C3B80-7A54-45BE-9481-15698E8E69FA}"/>
                  </a:ext>
                </a:extLst>
              </p:cNvPr>
              <p:cNvPicPr/>
              <p:nvPr/>
            </p:nvPicPr>
            <p:blipFill>
              <a:blip r:embed="rId311"/>
              <a:stretch>
                <a:fillRect/>
              </a:stretch>
            </p:blipFill>
            <p:spPr>
              <a:xfrm>
                <a:off x="8113779" y="4972560"/>
                <a:ext cx="67680" cy="297000"/>
              </a:xfrm>
              <a:prstGeom prst="rect">
                <a:avLst/>
              </a:prstGeom>
            </p:spPr>
          </p:pic>
        </mc:Fallback>
      </mc:AlternateContent>
      <p:grpSp>
        <p:nvGrpSpPr>
          <p:cNvPr id="228" name="群組 227">
            <a:extLst>
              <a:ext uri="{FF2B5EF4-FFF2-40B4-BE49-F238E27FC236}">
                <a16:creationId xmlns:a16="http://schemas.microsoft.com/office/drawing/2014/main" id="{5E615E68-2913-4081-A453-C911F8026225}"/>
              </a:ext>
            </a:extLst>
          </p:cNvPr>
          <p:cNvGrpSpPr/>
          <p:nvPr/>
        </p:nvGrpSpPr>
        <p:grpSpPr>
          <a:xfrm>
            <a:off x="1211499" y="4872840"/>
            <a:ext cx="1625400" cy="1277640"/>
            <a:chOff x="1211499" y="4872840"/>
            <a:chExt cx="1625400" cy="1277640"/>
          </a:xfrm>
        </p:grpSpPr>
        <mc:AlternateContent xmlns:mc="http://schemas.openxmlformats.org/markup-compatibility/2006" xmlns:p14="http://schemas.microsoft.com/office/powerpoint/2010/main">
          <mc:Choice Requires="p14">
            <p:contentPart p14:bwMode="auto" r:id="rId312">
              <p14:nvContentPartPr>
                <p14:cNvPr id="191" name="筆跡 190">
                  <a:extLst>
                    <a:ext uri="{FF2B5EF4-FFF2-40B4-BE49-F238E27FC236}">
                      <a16:creationId xmlns:a16="http://schemas.microsoft.com/office/drawing/2014/main" id="{5BCDB605-2268-4F3A-B997-BC07588ECD6D}"/>
                    </a:ext>
                  </a:extLst>
                </p14:cNvPr>
                <p14:cNvContentPartPr/>
                <p14:nvPr/>
              </p14:nvContentPartPr>
              <p14:xfrm>
                <a:off x="1211499" y="5633160"/>
                <a:ext cx="169200" cy="443160"/>
              </p14:xfrm>
            </p:contentPart>
          </mc:Choice>
          <mc:Fallback xmlns="">
            <p:pic>
              <p:nvPicPr>
                <p:cNvPr id="191" name="筆跡 190">
                  <a:extLst>
                    <a:ext uri="{FF2B5EF4-FFF2-40B4-BE49-F238E27FC236}">
                      <a16:creationId xmlns:a16="http://schemas.microsoft.com/office/drawing/2014/main" id="{5BCDB605-2268-4F3A-B997-BC07588ECD6D}"/>
                    </a:ext>
                  </a:extLst>
                </p:cNvPr>
                <p:cNvPicPr/>
                <p:nvPr/>
              </p:nvPicPr>
              <p:blipFill>
                <a:blip r:embed="rId313"/>
                <a:stretch>
                  <a:fillRect/>
                </a:stretch>
              </p:blipFill>
              <p:spPr>
                <a:xfrm>
                  <a:off x="1202859" y="5624160"/>
                  <a:ext cx="18684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92" name="筆跡 191">
                  <a:extLst>
                    <a:ext uri="{FF2B5EF4-FFF2-40B4-BE49-F238E27FC236}">
                      <a16:creationId xmlns:a16="http://schemas.microsoft.com/office/drawing/2014/main" id="{050E60B1-EC38-490C-BB57-D39D15DDE037}"/>
                    </a:ext>
                  </a:extLst>
                </p14:cNvPr>
                <p14:cNvContentPartPr/>
                <p14:nvPr/>
              </p14:nvContentPartPr>
              <p14:xfrm>
                <a:off x="1539459" y="5766000"/>
                <a:ext cx="23400" cy="20160"/>
              </p14:xfrm>
            </p:contentPart>
          </mc:Choice>
          <mc:Fallback xmlns="">
            <p:pic>
              <p:nvPicPr>
                <p:cNvPr id="192" name="筆跡 191">
                  <a:extLst>
                    <a:ext uri="{FF2B5EF4-FFF2-40B4-BE49-F238E27FC236}">
                      <a16:creationId xmlns:a16="http://schemas.microsoft.com/office/drawing/2014/main" id="{050E60B1-EC38-490C-BB57-D39D15DDE037}"/>
                    </a:ext>
                  </a:extLst>
                </p:cNvPr>
                <p:cNvPicPr/>
                <p:nvPr/>
              </p:nvPicPr>
              <p:blipFill>
                <a:blip r:embed="rId315"/>
                <a:stretch>
                  <a:fillRect/>
                </a:stretch>
              </p:blipFill>
              <p:spPr>
                <a:xfrm>
                  <a:off x="1530459" y="5757000"/>
                  <a:ext cx="410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93" name="筆跡 192">
                  <a:extLst>
                    <a:ext uri="{FF2B5EF4-FFF2-40B4-BE49-F238E27FC236}">
                      <a16:creationId xmlns:a16="http://schemas.microsoft.com/office/drawing/2014/main" id="{44D457B4-9213-46FF-BBE8-561EFF6C1F25}"/>
                    </a:ext>
                  </a:extLst>
                </p14:cNvPr>
                <p14:cNvContentPartPr/>
                <p14:nvPr/>
              </p14:nvContentPartPr>
              <p14:xfrm>
                <a:off x="1512819" y="5766000"/>
                <a:ext cx="27000" cy="118080"/>
              </p14:xfrm>
            </p:contentPart>
          </mc:Choice>
          <mc:Fallback xmlns="">
            <p:pic>
              <p:nvPicPr>
                <p:cNvPr id="193" name="筆跡 192">
                  <a:extLst>
                    <a:ext uri="{FF2B5EF4-FFF2-40B4-BE49-F238E27FC236}">
                      <a16:creationId xmlns:a16="http://schemas.microsoft.com/office/drawing/2014/main" id="{44D457B4-9213-46FF-BBE8-561EFF6C1F25}"/>
                    </a:ext>
                  </a:extLst>
                </p:cNvPr>
                <p:cNvPicPr/>
                <p:nvPr/>
              </p:nvPicPr>
              <p:blipFill>
                <a:blip r:embed="rId317"/>
                <a:stretch>
                  <a:fillRect/>
                </a:stretch>
              </p:blipFill>
              <p:spPr>
                <a:xfrm>
                  <a:off x="1504179" y="5757000"/>
                  <a:ext cx="4464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94" name="筆跡 193">
                  <a:extLst>
                    <a:ext uri="{FF2B5EF4-FFF2-40B4-BE49-F238E27FC236}">
                      <a16:creationId xmlns:a16="http://schemas.microsoft.com/office/drawing/2014/main" id="{19375B6F-0964-4174-8233-E4DDC623A54C}"/>
                    </a:ext>
                  </a:extLst>
                </p14:cNvPr>
                <p14:cNvContentPartPr/>
                <p14:nvPr/>
              </p14:nvContentPartPr>
              <p14:xfrm>
                <a:off x="1760139" y="5646480"/>
                <a:ext cx="250200" cy="286920"/>
              </p14:xfrm>
            </p:contentPart>
          </mc:Choice>
          <mc:Fallback xmlns="">
            <p:pic>
              <p:nvPicPr>
                <p:cNvPr id="194" name="筆跡 193">
                  <a:extLst>
                    <a:ext uri="{FF2B5EF4-FFF2-40B4-BE49-F238E27FC236}">
                      <a16:creationId xmlns:a16="http://schemas.microsoft.com/office/drawing/2014/main" id="{19375B6F-0964-4174-8233-E4DDC623A54C}"/>
                    </a:ext>
                  </a:extLst>
                </p:cNvPr>
                <p:cNvPicPr/>
                <p:nvPr/>
              </p:nvPicPr>
              <p:blipFill>
                <a:blip r:embed="rId319"/>
                <a:stretch>
                  <a:fillRect/>
                </a:stretch>
              </p:blipFill>
              <p:spPr>
                <a:xfrm>
                  <a:off x="1751499" y="5637480"/>
                  <a:ext cx="26784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95" name="筆跡 194">
                  <a:extLst>
                    <a:ext uri="{FF2B5EF4-FFF2-40B4-BE49-F238E27FC236}">
                      <a16:creationId xmlns:a16="http://schemas.microsoft.com/office/drawing/2014/main" id="{5D042440-81BC-4350-91DA-7995383BE42B}"/>
                    </a:ext>
                  </a:extLst>
                </p14:cNvPr>
                <p14:cNvContentPartPr/>
                <p14:nvPr/>
              </p14:nvContentPartPr>
              <p14:xfrm>
                <a:off x="1852659" y="5718840"/>
                <a:ext cx="74520" cy="431640"/>
              </p14:xfrm>
            </p:contentPart>
          </mc:Choice>
          <mc:Fallback xmlns="">
            <p:pic>
              <p:nvPicPr>
                <p:cNvPr id="195" name="筆跡 194">
                  <a:extLst>
                    <a:ext uri="{FF2B5EF4-FFF2-40B4-BE49-F238E27FC236}">
                      <a16:creationId xmlns:a16="http://schemas.microsoft.com/office/drawing/2014/main" id="{5D042440-81BC-4350-91DA-7995383BE42B}"/>
                    </a:ext>
                  </a:extLst>
                </p:cNvPr>
                <p:cNvPicPr/>
                <p:nvPr/>
              </p:nvPicPr>
              <p:blipFill>
                <a:blip r:embed="rId321"/>
                <a:stretch>
                  <a:fillRect/>
                </a:stretch>
              </p:blipFill>
              <p:spPr>
                <a:xfrm>
                  <a:off x="1843659" y="5709840"/>
                  <a:ext cx="92160" cy="44928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96" name="筆跡 195">
                  <a:extLst>
                    <a:ext uri="{FF2B5EF4-FFF2-40B4-BE49-F238E27FC236}">
                      <a16:creationId xmlns:a16="http://schemas.microsoft.com/office/drawing/2014/main" id="{0DA99B3D-06AD-4AB4-A80E-D1EAF9A293AD}"/>
                    </a:ext>
                  </a:extLst>
                </p14:cNvPr>
                <p14:cNvContentPartPr/>
                <p14:nvPr/>
              </p14:nvContentPartPr>
              <p14:xfrm>
                <a:off x="2022579" y="5803800"/>
                <a:ext cx="140040" cy="56520"/>
              </p14:xfrm>
            </p:contentPart>
          </mc:Choice>
          <mc:Fallback xmlns="">
            <p:pic>
              <p:nvPicPr>
                <p:cNvPr id="196" name="筆跡 195">
                  <a:extLst>
                    <a:ext uri="{FF2B5EF4-FFF2-40B4-BE49-F238E27FC236}">
                      <a16:creationId xmlns:a16="http://schemas.microsoft.com/office/drawing/2014/main" id="{0DA99B3D-06AD-4AB4-A80E-D1EAF9A293AD}"/>
                    </a:ext>
                  </a:extLst>
                </p:cNvPr>
                <p:cNvPicPr/>
                <p:nvPr/>
              </p:nvPicPr>
              <p:blipFill>
                <a:blip r:embed="rId323"/>
                <a:stretch>
                  <a:fillRect/>
                </a:stretch>
              </p:blipFill>
              <p:spPr>
                <a:xfrm>
                  <a:off x="2013579" y="5795160"/>
                  <a:ext cx="15768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97" name="筆跡 196">
                  <a:extLst>
                    <a:ext uri="{FF2B5EF4-FFF2-40B4-BE49-F238E27FC236}">
                      <a16:creationId xmlns:a16="http://schemas.microsoft.com/office/drawing/2014/main" id="{77C4F423-C087-45DA-8A53-D4629278A678}"/>
                    </a:ext>
                  </a:extLst>
                </p14:cNvPr>
                <p14:cNvContentPartPr/>
                <p14:nvPr/>
              </p14:nvContentPartPr>
              <p14:xfrm>
                <a:off x="2050299" y="5653680"/>
                <a:ext cx="266040" cy="402120"/>
              </p14:xfrm>
            </p:contentPart>
          </mc:Choice>
          <mc:Fallback xmlns="">
            <p:pic>
              <p:nvPicPr>
                <p:cNvPr id="197" name="筆跡 196">
                  <a:extLst>
                    <a:ext uri="{FF2B5EF4-FFF2-40B4-BE49-F238E27FC236}">
                      <a16:creationId xmlns:a16="http://schemas.microsoft.com/office/drawing/2014/main" id="{77C4F423-C087-45DA-8A53-D4629278A678}"/>
                    </a:ext>
                  </a:extLst>
                </p:cNvPr>
                <p:cNvPicPr/>
                <p:nvPr/>
              </p:nvPicPr>
              <p:blipFill>
                <a:blip r:embed="rId325"/>
                <a:stretch>
                  <a:fillRect/>
                </a:stretch>
              </p:blipFill>
              <p:spPr>
                <a:xfrm>
                  <a:off x="2041659" y="5644680"/>
                  <a:ext cx="283680" cy="41976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98" name="筆跡 197">
                  <a:extLst>
                    <a:ext uri="{FF2B5EF4-FFF2-40B4-BE49-F238E27FC236}">
                      <a16:creationId xmlns:a16="http://schemas.microsoft.com/office/drawing/2014/main" id="{8A4B6B50-50F7-4C9B-AF6A-E154BBFFEA23}"/>
                    </a:ext>
                  </a:extLst>
                </p14:cNvPr>
                <p14:cNvContentPartPr/>
                <p14:nvPr/>
              </p14:nvContentPartPr>
              <p14:xfrm>
                <a:off x="2197539" y="5883720"/>
                <a:ext cx="51840" cy="34920"/>
              </p14:xfrm>
            </p:contentPart>
          </mc:Choice>
          <mc:Fallback xmlns="">
            <p:pic>
              <p:nvPicPr>
                <p:cNvPr id="198" name="筆跡 197">
                  <a:extLst>
                    <a:ext uri="{FF2B5EF4-FFF2-40B4-BE49-F238E27FC236}">
                      <a16:creationId xmlns:a16="http://schemas.microsoft.com/office/drawing/2014/main" id="{8A4B6B50-50F7-4C9B-AF6A-E154BBFFEA23}"/>
                    </a:ext>
                  </a:extLst>
                </p:cNvPr>
                <p:cNvPicPr/>
                <p:nvPr/>
              </p:nvPicPr>
              <p:blipFill>
                <a:blip r:embed="rId327"/>
                <a:stretch>
                  <a:fillRect/>
                </a:stretch>
              </p:blipFill>
              <p:spPr>
                <a:xfrm>
                  <a:off x="2188899" y="5874720"/>
                  <a:ext cx="6948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99" name="筆跡 198">
                  <a:extLst>
                    <a:ext uri="{FF2B5EF4-FFF2-40B4-BE49-F238E27FC236}">
                      <a16:creationId xmlns:a16="http://schemas.microsoft.com/office/drawing/2014/main" id="{11EEC884-6EC5-462D-979F-699B08905CE6}"/>
                    </a:ext>
                  </a:extLst>
                </p14:cNvPr>
                <p14:cNvContentPartPr/>
                <p14:nvPr/>
              </p14:nvContentPartPr>
              <p14:xfrm>
                <a:off x="2158659" y="5883720"/>
                <a:ext cx="60480" cy="118080"/>
              </p14:xfrm>
            </p:contentPart>
          </mc:Choice>
          <mc:Fallback xmlns="">
            <p:pic>
              <p:nvPicPr>
                <p:cNvPr id="199" name="筆跡 198">
                  <a:extLst>
                    <a:ext uri="{FF2B5EF4-FFF2-40B4-BE49-F238E27FC236}">
                      <a16:creationId xmlns:a16="http://schemas.microsoft.com/office/drawing/2014/main" id="{11EEC884-6EC5-462D-979F-699B08905CE6}"/>
                    </a:ext>
                  </a:extLst>
                </p:cNvPr>
                <p:cNvPicPr/>
                <p:nvPr/>
              </p:nvPicPr>
              <p:blipFill>
                <a:blip r:embed="rId329"/>
                <a:stretch>
                  <a:fillRect/>
                </a:stretch>
              </p:blipFill>
              <p:spPr>
                <a:xfrm>
                  <a:off x="2150019" y="5874720"/>
                  <a:ext cx="781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02" name="筆跡 201">
                  <a:extLst>
                    <a:ext uri="{FF2B5EF4-FFF2-40B4-BE49-F238E27FC236}">
                      <a16:creationId xmlns:a16="http://schemas.microsoft.com/office/drawing/2014/main" id="{B4E82321-A2AA-476B-90AF-580D40999CBF}"/>
                    </a:ext>
                  </a:extLst>
                </p14:cNvPr>
                <p14:cNvContentPartPr/>
                <p14:nvPr/>
              </p14:nvContentPartPr>
              <p14:xfrm>
                <a:off x="2452419" y="5675280"/>
                <a:ext cx="329400" cy="301320"/>
              </p14:xfrm>
            </p:contentPart>
          </mc:Choice>
          <mc:Fallback xmlns="">
            <p:pic>
              <p:nvPicPr>
                <p:cNvPr id="202" name="筆跡 201">
                  <a:extLst>
                    <a:ext uri="{FF2B5EF4-FFF2-40B4-BE49-F238E27FC236}">
                      <a16:creationId xmlns:a16="http://schemas.microsoft.com/office/drawing/2014/main" id="{B4E82321-A2AA-476B-90AF-580D40999CBF}"/>
                    </a:ext>
                  </a:extLst>
                </p:cNvPr>
                <p:cNvPicPr/>
                <p:nvPr/>
              </p:nvPicPr>
              <p:blipFill>
                <a:blip r:embed="rId331"/>
                <a:stretch>
                  <a:fillRect/>
                </a:stretch>
              </p:blipFill>
              <p:spPr>
                <a:xfrm>
                  <a:off x="2443419" y="5666640"/>
                  <a:ext cx="34704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04" name="筆跡 203">
                  <a:extLst>
                    <a:ext uri="{FF2B5EF4-FFF2-40B4-BE49-F238E27FC236}">
                      <a16:creationId xmlns:a16="http://schemas.microsoft.com/office/drawing/2014/main" id="{8799A017-2539-44DB-B8D3-11880F914F80}"/>
                    </a:ext>
                  </a:extLst>
                </p14:cNvPr>
                <p14:cNvContentPartPr/>
                <p14:nvPr/>
              </p14:nvContentPartPr>
              <p14:xfrm>
                <a:off x="1711179" y="5204400"/>
                <a:ext cx="240840" cy="7920"/>
              </p14:xfrm>
            </p:contentPart>
          </mc:Choice>
          <mc:Fallback xmlns="">
            <p:pic>
              <p:nvPicPr>
                <p:cNvPr id="204" name="筆跡 203">
                  <a:extLst>
                    <a:ext uri="{FF2B5EF4-FFF2-40B4-BE49-F238E27FC236}">
                      <a16:creationId xmlns:a16="http://schemas.microsoft.com/office/drawing/2014/main" id="{8799A017-2539-44DB-B8D3-11880F914F80}"/>
                    </a:ext>
                  </a:extLst>
                </p:cNvPr>
                <p:cNvPicPr/>
                <p:nvPr/>
              </p:nvPicPr>
              <p:blipFill>
                <a:blip r:embed="rId333"/>
                <a:stretch>
                  <a:fillRect/>
                </a:stretch>
              </p:blipFill>
              <p:spPr>
                <a:xfrm>
                  <a:off x="1702179" y="5195400"/>
                  <a:ext cx="2584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05" name="筆跡 204">
                  <a:extLst>
                    <a:ext uri="{FF2B5EF4-FFF2-40B4-BE49-F238E27FC236}">
                      <a16:creationId xmlns:a16="http://schemas.microsoft.com/office/drawing/2014/main" id="{56070665-B0E2-4EE9-A505-0484F74F30FB}"/>
                    </a:ext>
                  </a:extLst>
                </p14:cNvPr>
                <p14:cNvContentPartPr/>
                <p14:nvPr/>
              </p14:nvContentPartPr>
              <p14:xfrm>
                <a:off x="1721619" y="5227800"/>
                <a:ext cx="50040" cy="141840"/>
              </p14:xfrm>
            </p:contentPart>
          </mc:Choice>
          <mc:Fallback xmlns="">
            <p:pic>
              <p:nvPicPr>
                <p:cNvPr id="205" name="筆跡 204">
                  <a:extLst>
                    <a:ext uri="{FF2B5EF4-FFF2-40B4-BE49-F238E27FC236}">
                      <a16:creationId xmlns:a16="http://schemas.microsoft.com/office/drawing/2014/main" id="{56070665-B0E2-4EE9-A505-0484F74F30FB}"/>
                    </a:ext>
                  </a:extLst>
                </p:cNvPr>
                <p:cNvPicPr/>
                <p:nvPr/>
              </p:nvPicPr>
              <p:blipFill>
                <a:blip r:embed="rId335"/>
                <a:stretch>
                  <a:fillRect/>
                </a:stretch>
              </p:blipFill>
              <p:spPr>
                <a:xfrm>
                  <a:off x="1712979" y="5219160"/>
                  <a:ext cx="6768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06" name="筆跡 205">
                  <a:extLst>
                    <a:ext uri="{FF2B5EF4-FFF2-40B4-BE49-F238E27FC236}">
                      <a16:creationId xmlns:a16="http://schemas.microsoft.com/office/drawing/2014/main" id="{96FF957D-C366-4D30-AB7F-56C86CD341D8}"/>
                    </a:ext>
                  </a:extLst>
                </p14:cNvPr>
                <p14:cNvContentPartPr/>
                <p14:nvPr/>
              </p14:nvContentPartPr>
              <p14:xfrm>
                <a:off x="1769859" y="5227800"/>
                <a:ext cx="31680" cy="109080"/>
              </p14:xfrm>
            </p:contentPart>
          </mc:Choice>
          <mc:Fallback xmlns="">
            <p:pic>
              <p:nvPicPr>
                <p:cNvPr id="206" name="筆跡 205">
                  <a:extLst>
                    <a:ext uri="{FF2B5EF4-FFF2-40B4-BE49-F238E27FC236}">
                      <a16:creationId xmlns:a16="http://schemas.microsoft.com/office/drawing/2014/main" id="{96FF957D-C366-4D30-AB7F-56C86CD341D8}"/>
                    </a:ext>
                  </a:extLst>
                </p:cNvPr>
                <p:cNvPicPr/>
                <p:nvPr/>
              </p:nvPicPr>
              <p:blipFill>
                <a:blip r:embed="rId337"/>
                <a:stretch>
                  <a:fillRect/>
                </a:stretch>
              </p:blipFill>
              <p:spPr>
                <a:xfrm>
                  <a:off x="1761219" y="5219160"/>
                  <a:ext cx="493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07" name="筆跡 206">
                  <a:extLst>
                    <a:ext uri="{FF2B5EF4-FFF2-40B4-BE49-F238E27FC236}">
                      <a16:creationId xmlns:a16="http://schemas.microsoft.com/office/drawing/2014/main" id="{6B1B440C-E821-4A4E-A6FE-31AA260EA733}"/>
                    </a:ext>
                  </a:extLst>
                </p14:cNvPr>
                <p14:cNvContentPartPr/>
                <p14:nvPr/>
              </p14:nvContentPartPr>
              <p14:xfrm>
                <a:off x="1833219" y="5122680"/>
                <a:ext cx="133200" cy="326880"/>
              </p14:xfrm>
            </p:contentPart>
          </mc:Choice>
          <mc:Fallback xmlns="">
            <p:pic>
              <p:nvPicPr>
                <p:cNvPr id="207" name="筆跡 206">
                  <a:extLst>
                    <a:ext uri="{FF2B5EF4-FFF2-40B4-BE49-F238E27FC236}">
                      <a16:creationId xmlns:a16="http://schemas.microsoft.com/office/drawing/2014/main" id="{6B1B440C-E821-4A4E-A6FE-31AA260EA733}"/>
                    </a:ext>
                  </a:extLst>
                </p:cNvPr>
                <p:cNvPicPr/>
                <p:nvPr/>
              </p:nvPicPr>
              <p:blipFill>
                <a:blip r:embed="rId339"/>
                <a:stretch>
                  <a:fillRect/>
                </a:stretch>
              </p:blipFill>
              <p:spPr>
                <a:xfrm>
                  <a:off x="1824219" y="5114040"/>
                  <a:ext cx="15084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08" name="筆跡 207">
                  <a:extLst>
                    <a:ext uri="{FF2B5EF4-FFF2-40B4-BE49-F238E27FC236}">
                      <a16:creationId xmlns:a16="http://schemas.microsoft.com/office/drawing/2014/main" id="{4B9EF8BD-7579-4678-AE55-9BEA6AD22FF0}"/>
                    </a:ext>
                  </a:extLst>
                </p14:cNvPr>
                <p14:cNvContentPartPr/>
                <p14:nvPr/>
              </p14:nvContentPartPr>
              <p14:xfrm>
                <a:off x="1932219" y="5035920"/>
                <a:ext cx="7560" cy="20160"/>
              </p14:xfrm>
            </p:contentPart>
          </mc:Choice>
          <mc:Fallback xmlns="">
            <p:pic>
              <p:nvPicPr>
                <p:cNvPr id="208" name="筆跡 207">
                  <a:extLst>
                    <a:ext uri="{FF2B5EF4-FFF2-40B4-BE49-F238E27FC236}">
                      <a16:creationId xmlns:a16="http://schemas.microsoft.com/office/drawing/2014/main" id="{4B9EF8BD-7579-4678-AE55-9BEA6AD22FF0}"/>
                    </a:ext>
                  </a:extLst>
                </p:cNvPr>
                <p:cNvPicPr/>
                <p:nvPr/>
              </p:nvPicPr>
              <p:blipFill>
                <a:blip r:embed="rId341"/>
                <a:stretch>
                  <a:fillRect/>
                </a:stretch>
              </p:blipFill>
              <p:spPr>
                <a:xfrm>
                  <a:off x="1923579" y="5026920"/>
                  <a:ext cx="252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09" name="筆跡 208">
                  <a:extLst>
                    <a:ext uri="{FF2B5EF4-FFF2-40B4-BE49-F238E27FC236}">
                      <a16:creationId xmlns:a16="http://schemas.microsoft.com/office/drawing/2014/main" id="{2FA169D5-2B2C-414E-B1BA-3CDEDD6B9089}"/>
                    </a:ext>
                  </a:extLst>
                </p14:cNvPr>
                <p14:cNvContentPartPr/>
                <p14:nvPr/>
              </p14:nvContentPartPr>
              <p14:xfrm>
                <a:off x="1792539" y="5267760"/>
                <a:ext cx="138240" cy="116280"/>
              </p14:xfrm>
            </p:contentPart>
          </mc:Choice>
          <mc:Fallback xmlns="">
            <p:pic>
              <p:nvPicPr>
                <p:cNvPr id="209" name="筆跡 208">
                  <a:extLst>
                    <a:ext uri="{FF2B5EF4-FFF2-40B4-BE49-F238E27FC236}">
                      <a16:creationId xmlns:a16="http://schemas.microsoft.com/office/drawing/2014/main" id="{2FA169D5-2B2C-414E-B1BA-3CDEDD6B9089}"/>
                    </a:ext>
                  </a:extLst>
                </p:cNvPr>
                <p:cNvPicPr/>
                <p:nvPr/>
              </p:nvPicPr>
              <p:blipFill>
                <a:blip r:embed="rId343"/>
                <a:stretch>
                  <a:fillRect/>
                </a:stretch>
              </p:blipFill>
              <p:spPr>
                <a:xfrm>
                  <a:off x="1783539" y="5258760"/>
                  <a:ext cx="15588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10" name="筆跡 209">
                  <a:extLst>
                    <a:ext uri="{FF2B5EF4-FFF2-40B4-BE49-F238E27FC236}">
                      <a16:creationId xmlns:a16="http://schemas.microsoft.com/office/drawing/2014/main" id="{681A1015-0AF4-47B9-AE8E-12663CD492B6}"/>
                    </a:ext>
                  </a:extLst>
                </p14:cNvPr>
                <p14:cNvContentPartPr/>
                <p14:nvPr/>
              </p14:nvContentPartPr>
              <p14:xfrm>
                <a:off x="1939419" y="5323920"/>
                <a:ext cx="198360" cy="96480"/>
              </p14:xfrm>
            </p:contentPart>
          </mc:Choice>
          <mc:Fallback xmlns="">
            <p:pic>
              <p:nvPicPr>
                <p:cNvPr id="210" name="筆跡 209">
                  <a:extLst>
                    <a:ext uri="{FF2B5EF4-FFF2-40B4-BE49-F238E27FC236}">
                      <a16:creationId xmlns:a16="http://schemas.microsoft.com/office/drawing/2014/main" id="{681A1015-0AF4-47B9-AE8E-12663CD492B6}"/>
                    </a:ext>
                  </a:extLst>
                </p:cNvPr>
                <p:cNvPicPr/>
                <p:nvPr/>
              </p:nvPicPr>
              <p:blipFill>
                <a:blip r:embed="rId345"/>
                <a:stretch>
                  <a:fillRect/>
                </a:stretch>
              </p:blipFill>
              <p:spPr>
                <a:xfrm>
                  <a:off x="1930419" y="5314920"/>
                  <a:ext cx="2160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11" name="筆跡 210">
                  <a:extLst>
                    <a:ext uri="{FF2B5EF4-FFF2-40B4-BE49-F238E27FC236}">
                      <a16:creationId xmlns:a16="http://schemas.microsoft.com/office/drawing/2014/main" id="{AA27B986-C806-42DC-A2B5-226856A4F985}"/>
                    </a:ext>
                  </a:extLst>
                </p14:cNvPr>
                <p14:cNvContentPartPr/>
                <p14:nvPr/>
              </p14:nvContentPartPr>
              <p14:xfrm>
                <a:off x="2105739" y="5305560"/>
                <a:ext cx="97920" cy="96480"/>
              </p14:xfrm>
            </p:contentPart>
          </mc:Choice>
          <mc:Fallback xmlns="">
            <p:pic>
              <p:nvPicPr>
                <p:cNvPr id="211" name="筆跡 210">
                  <a:extLst>
                    <a:ext uri="{FF2B5EF4-FFF2-40B4-BE49-F238E27FC236}">
                      <a16:creationId xmlns:a16="http://schemas.microsoft.com/office/drawing/2014/main" id="{AA27B986-C806-42DC-A2B5-226856A4F985}"/>
                    </a:ext>
                  </a:extLst>
                </p:cNvPr>
                <p:cNvPicPr/>
                <p:nvPr/>
              </p:nvPicPr>
              <p:blipFill>
                <a:blip r:embed="rId347"/>
                <a:stretch>
                  <a:fillRect/>
                </a:stretch>
              </p:blipFill>
              <p:spPr>
                <a:xfrm>
                  <a:off x="2096739" y="5296920"/>
                  <a:ext cx="1155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12" name="筆跡 211">
                  <a:extLst>
                    <a:ext uri="{FF2B5EF4-FFF2-40B4-BE49-F238E27FC236}">
                      <a16:creationId xmlns:a16="http://schemas.microsoft.com/office/drawing/2014/main" id="{7BAFAFA6-AB68-4DAE-B023-6C71307E7F5D}"/>
                    </a:ext>
                  </a:extLst>
                </p14:cNvPr>
                <p14:cNvContentPartPr/>
                <p14:nvPr/>
              </p14:nvContentPartPr>
              <p14:xfrm>
                <a:off x="2102139" y="5285760"/>
                <a:ext cx="67680" cy="127080"/>
              </p14:xfrm>
            </p:contentPart>
          </mc:Choice>
          <mc:Fallback xmlns="">
            <p:pic>
              <p:nvPicPr>
                <p:cNvPr id="212" name="筆跡 211">
                  <a:extLst>
                    <a:ext uri="{FF2B5EF4-FFF2-40B4-BE49-F238E27FC236}">
                      <a16:creationId xmlns:a16="http://schemas.microsoft.com/office/drawing/2014/main" id="{7BAFAFA6-AB68-4DAE-B023-6C71307E7F5D}"/>
                    </a:ext>
                  </a:extLst>
                </p:cNvPr>
                <p:cNvPicPr/>
                <p:nvPr/>
              </p:nvPicPr>
              <p:blipFill>
                <a:blip r:embed="rId349"/>
                <a:stretch>
                  <a:fillRect/>
                </a:stretch>
              </p:blipFill>
              <p:spPr>
                <a:xfrm>
                  <a:off x="2093139" y="5277120"/>
                  <a:ext cx="853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13" name="筆跡 212">
                  <a:extLst>
                    <a:ext uri="{FF2B5EF4-FFF2-40B4-BE49-F238E27FC236}">
                      <a16:creationId xmlns:a16="http://schemas.microsoft.com/office/drawing/2014/main" id="{83B9494B-9C51-47F9-963E-6458F02F8F00}"/>
                    </a:ext>
                  </a:extLst>
                </p14:cNvPr>
                <p14:cNvContentPartPr/>
                <p14:nvPr/>
              </p14:nvContentPartPr>
              <p14:xfrm>
                <a:off x="1467099" y="5387280"/>
                <a:ext cx="907920" cy="354240"/>
              </p14:xfrm>
            </p:contentPart>
          </mc:Choice>
          <mc:Fallback xmlns="">
            <p:pic>
              <p:nvPicPr>
                <p:cNvPr id="213" name="筆跡 212">
                  <a:extLst>
                    <a:ext uri="{FF2B5EF4-FFF2-40B4-BE49-F238E27FC236}">
                      <a16:creationId xmlns:a16="http://schemas.microsoft.com/office/drawing/2014/main" id="{83B9494B-9C51-47F9-963E-6458F02F8F00}"/>
                    </a:ext>
                  </a:extLst>
                </p:cNvPr>
                <p:cNvPicPr/>
                <p:nvPr/>
              </p:nvPicPr>
              <p:blipFill>
                <a:blip r:embed="rId351"/>
                <a:stretch>
                  <a:fillRect/>
                </a:stretch>
              </p:blipFill>
              <p:spPr>
                <a:xfrm>
                  <a:off x="1458099" y="5378280"/>
                  <a:ext cx="92556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15" name="筆跡 214">
                  <a:extLst>
                    <a:ext uri="{FF2B5EF4-FFF2-40B4-BE49-F238E27FC236}">
                      <a16:creationId xmlns:a16="http://schemas.microsoft.com/office/drawing/2014/main" id="{C88E3EAB-68CD-4AAB-8D6D-FBD7F58A570B}"/>
                    </a:ext>
                  </a:extLst>
                </p14:cNvPr>
                <p14:cNvContentPartPr/>
                <p14:nvPr/>
              </p14:nvContentPartPr>
              <p14:xfrm>
                <a:off x="1284939" y="4939800"/>
                <a:ext cx="139680" cy="167040"/>
              </p14:xfrm>
            </p:contentPart>
          </mc:Choice>
          <mc:Fallback xmlns="">
            <p:pic>
              <p:nvPicPr>
                <p:cNvPr id="215" name="筆跡 214">
                  <a:extLst>
                    <a:ext uri="{FF2B5EF4-FFF2-40B4-BE49-F238E27FC236}">
                      <a16:creationId xmlns:a16="http://schemas.microsoft.com/office/drawing/2014/main" id="{C88E3EAB-68CD-4AAB-8D6D-FBD7F58A570B}"/>
                    </a:ext>
                  </a:extLst>
                </p:cNvPr>
                <p:cNvPicPr/>
                <p:nvPr/>
              </p:nvPicPr>
              <p:blipFill>
                <a:blip r:embed="rId353"/>
                <a:stretch>
                  <a:fillRect/>
                </a:stretch>
              </p:blipFill>
              <p:spPr>
                <a:xfrm>
                  <a:off x="1276299" y="4930800"/>
                  <a:ext cx="15732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16" name="筆跡 215">
                  <a:extLst>
                    <a:ext uri="{FF2B5EF4-FFF2-40B4-BE49-F238E27FC236}">
                      <a16:creationId xmlns:a16="http://schemas.microsoft.com/office/drawing/2014/main" id="{A3ABD2DB-7AA0-43AE-A4A4-6C9C34C4438F}"/>
                    </a:ext>
                  </a:extLst>
                </p14:cNvPr>
                <p14:cNvContentPartPr/>
                <p14:nvPr/>
              </p14:nvContentPartPr>
              <p14:xfrm>
                <a:off x="1532259" y="4923600"/>
                <a:ext cx="23400" cy="29520"/>
              </p14:xfrm>
            </p:contentPart>
          </mc:Choice>
          <mc:Fallback xmlns="">
            <p:pic>
              <p:nvPicPr>
                <p:cNvPr id="216" name="筆跡 215">
                  <a:extLst>
                    <a:ext uri="{FF2B5EF4-FFF2-40B4-BE49-F238E27FC236}">
                      <a16:creationId xmlns:a16="http://schemas.microsoft.com/office/drawing/2014/main" id="{A3ABD2DB-7AA0-43AE-A4A4-6C9C34C4438F}"/>
                    </a:ext>
                  </a:extLst>
                </p:cNvPr>
                <p:cNvPicPr/>
                <p:nvPr/>
              </p:nvPicPr>
              <p:blipFill>
                <a:blip r:embed="rId355"/>
                <a:stretch>
                  <a:fillRect/>
                </a:stretch>
              </p:blipFill>
              <p:spPr>
                <a:xfrm>
                  <a:off x="1523619" y="4914600"/>
                  <a:ext cx="4104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17" name="筆跡 216">
                  <a:extLst>
                    <a:ext uri="{FF2B5EF4-FFF2-40B4-BE49-F238E27FC236}">
                      <a16:creationId xmlns:a16="http://schemas.microsoft.com/office/drawing/2014/main" id="{025EDE4D-F831-42F1-A7DC-CBF613B6650F}"/>
                    </a:ext>
                  </a:extLst>
                </p14:cNvPr>
                <p14:cNvContentPartPr/>
                <p14:nvPr/>
              </p14:nvContentPartPr>
              <p14:xfrm>
                <a:off x="1491579" y="5013960"/>
                <a:ext cx="65880" cy="70920"/>
              </p14:xfrm>
            </p:contentPart>
          </mc:Choice>
          <mc:Fallback xmlns="">
            <p:pic>
              <p:nvPicPr>
                <p:cNvPr id="217" name="筆跡 216">
                  <a:extLst>
                    <a:ext uri="{FF2B5EF4-FFF2-40B4-BE49-F238E27FC236}">
                      <a16:creationId xmlns:a16="http://schemas.microsoft.com/office/drawing/2014/main" id="{025EDE4D-F831-42F1-A7DC-CBF613B6650F}"/>
                    </a:ext>
                  </a:extLst>
                </p:cNvPr>
                <p:cNvPicPr/>
                <p:nvPr/>
              </p:nvPicPr>
              <p:blipFill>
                <a:blip r:embed="rId357"/>
                <a:stretch>
                  <a:fillRect/>
                </a:stretch>
              </p:blipFill>
              <p:spPr>
                <a:xfrm>
                  <a:off x="1482939" y="5005320"/>
                  <a:ext cx="835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18" name="筆跡 217">
                  <a:extLst>
                    <a:ext uri="{FF2B5EF4-FFF2-40B4-BE49-F238E27FC236}">
                      <a16:creationId xmlns:a16="http://schemas.microsoft.com/office/drawing/2014/main" id="{CB67536C-4D71-4B2F-BE91-975A62E9B0A4}"/>
                    </a:ext>
                  </a:extLst>
                </p14:cNvPr>
                <p14:cNvContentPartPr/>
                <p14:nvPr/>
              </p14:nvContentPartPr>
              <p14:xfrm>
                <a:off x="1610019" y="4872840"/>
                <a:ext cx="113040" cy="168840"/>
              </p14:xfrm>
            </p:contentPart>
          </mc:Choice>
          <mc:Fallback xmlns="">
            <p:pic>
              <p:nvPicPr>
                <p:cNvPr id="218" name="筆跡 217">
                  <a:extLst>
                    <a:ext uri="{FF2B5EF4-FFF2-40B4-BE49-F238E27FC236}">
                      <a16:creationId xmlns:a16="http://schemas.microsoft.com/office/drawing/2014/main" id="{CB67536C-4D71-4B2F-BE91-975A62E9B0A4}"/>
                    </a:ext>
                  </a:extLst>
                </p:cNvPr>
                <p:cNvPicPr/>
                <p:nvPr/>
              </p:nvPicPr>
              <p:blipFill>
                <a:blip r:embed="rId359"/>
                <a:stretch>
                  <a:fillRect/>
                </a:stretch>
              </p:blipFill>
              <p:spPr>
                <a:xfrm>
                  <a:off x="1601379" y="4863840"/>
                  <a:ext cx="13068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19" name="筆跡 218">
                  <a:extLst>
                    <a:ext uri="{FF2B5EF4-FFF2-40B4-BE49-F238E27FC236}">
                      <a16:creationId xmlns:a16="http://schemas.microsoft.com/office/drawing/2014/main" id="{5A10579F-05A4-4780-A374-A32440461D61}"/>
                    </a:ext>
                  </a:extLst>
                </p14:cNvPr>
                <p14:cNvContentPartPr/>
                <p14:nvPr/>
              </p14:nvContentPartPr>
              <p14:xfrm>
                <a:off x="1555299" y="5012160"/>
                <a:ext cx="88920" cy="145440"/>
              </p14:xfrm>
            </p:contentPart>
          </mc:Choice>
          <mc:Fallback xmlns="">
            <p:pic>
              <p:nvPicPr>
                <p:cNvPr id="219" name="筆跡 218">
                  <a:extLst>
                    <a:ext uri="{FF2B5EF4-FFF2-40B4-BE49-F238E27FC236}">
                      <a16:creationId xmlns:a16="http://schemas.microsoft.com/office/drawing/2014/main" id="{5A10579F-05A4-4780-A374-A32440461D61}"/>
                    </a:ext>
                  </a:extLst>
                </p:cNvPr>
                <p:cNvPicPr/>
                <p:nvPr/>
              </p:nvPicPr>
              <p:blipFill>
                <a:blip r:embed="rId361"/>
                <a:stretch>
                  <a:fillRect/>
                </a:stretch>
              </p:blipFill>
              <p:spPr>
                <a:xfrm>
                  <a:off x="1546659" y="5003520"/>
                  <a:ext cx="1065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20" name="筆跡 219">
                  <a:extLst>
                    <a:ext uri="{FF2B5EF4-FFF2-40B4-BE49-F238E27FC236}">
                      <a16:creationId xmlns:a16="http://schemas.microsoft.com/office/drawing/2014/main" id="{B2795136-CCB0-4B07-914D-D4AF8BF63C01}"/>
                    </a:ext>
                  </a:extLst>
                </p14:cNvPr>
                <p14:cNvContentPartPr/>
                <p14:nvPr/>
              </p14:nvContentPartPr>
              <p14:xfrm>
                <a:off x="1622619" y="5120880"/>
                <a:ext cx="115200" cy="60120"/>
              </p14:xfrm>
            </p:contentPart>
          </mc:Choice>
          <mc:Fallback xmlns="">
            <p:pic>
              <p:nvPicPr>
                <p:cNvPr id="220" name="筆跡 219">
                  <a:extLst>
                    <a:ext uri="{FF2B5EF4-FFF2-40B4-BE49-F238E27FC236}">
                      <a16:creationId xmlns:a16="http://schemas.microsoft.com/office/drawing/2014/main" id="{B2795136-CCB0-4B07-914D-D4AF8BF63C01}"/>
                    </a:ext>
                  </a:extLst>
                </p:cNvPr>
                <p:cNvPicPr/>
                <p:nvPr/>
              </p:nvPicPr>
              <p:blipFill>
                <a:blip r:embed="rId363"/>
                <a:stretch>
                  <a:fillRect/>
                </a:stretch>
              </p:blipFill>
              <p:spPr>
                <a:xfrm>
                  <a:off x="1613619" y="5112240"/>
                  <a:ext cx="13284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21" name="筆跡 220">
                  <a:extLst>
                    <a:ext uri="{FF2B5EF4-FFF2-40B4-BE49-F238E27FC236}">
                      <a16:creationId xmlns:a16="http://schemas.microsoft.com/office/drawing/2014/main" id="{663B6B26-C208-46FA-B414-25CD19E003D8}"/>
                    </a:ext>
                  </a:extLst>
                </p14:cNvPr>
                <p14:cNvContentPartPr/>
                <p14:nvPr/>
              </p14:nvContentPartPr>
              <p14:xfrm>
                <a:off x="2386899" y="5222400"/>
                <a:ext cx="18000" cy="7560"/>
              </p14:xfrm>
            </p:contentPart>
          </mc:Choice>
          <mc:Fallback xmlns="">
            <p:pic>
              <p:nvPicPr>
                <p:cNvPr id="221" name="筆跡 220">
                  <a:extLst>
                    <a:ext uri="{FF2B5EF4-FFF2-40B4-BE49-F238E27FC236}">
                      <a16:creationId xmlns:a16="http://schemas.microsoft.com/office/drawing/2014/main" id="{663B6B26-C208-46FA-B414-25CD19E003D8}"/>
                    </a:ext>
                  </a:extLst>
                </p:cNvPr>
                <p:cNvPicPr/>
                <p:nvPr/>
              </p:nvPicPr>
              <p:blipFill>
                <a:blip r:embed="rId365"/>
                <a:stretch>
                  <a:fillRect/>
                </a:stretch>
              </p:blipFill>
              <p:spPr>
                <a:xfrm>
                  <a:off x="2378259" y="5213400"/>
                  <a:ext cx="356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22" name="筆跡 221">
                  <a:extLst>
                    <a:ext uri="{FF2B5EF4-FFF2-40B4-BE49-F238E27FC236}">
                      <a16:creationId xmlns:a16="http://schemas.microsoft.com/office/drawing/2014/main" id="{A1F058BB-D1B5-4B82-AE8C-5619CD58089A}"/>
                    </a:ext>
                  </a:extLst>
                </p14:cNvPr>
                <p14:cNvContentPartPr/>
                <p14:nvPr/>
              </p14:nvContentPartPr>
              <p14:xfrm>
                <a:off x="2349819" y="5222400"/>
                <a:ext cx="124200" cy="205200"/>
              </p14:xfrm>
            </p:contentPart>
          </mc:Choice>
          <mc:Fallback xmlns="">
            <p:pic>
              <p:nvPicPr>
                <p:cNvPr id="222" name="筆跡 221">
                  <a:extLst>
                    <a:ext uri="{FF2B5EF4-FFF2-40B4-BE49-F238E27FC236}">
                      <a16:creationId xmlns:a16="http://schemas.microsoft.com/office/drawing/2014/main" id="{A1F058BB-D1B5-4B82-AE8C-5619CD58089A}"/>
                    </a:ext>
                  </a:extLst>
                </p:cNvPr>
                <p:cNvPicPr/>
                <p:nvPr/>
              </p:nvPicPr>
              <p:blipFill>
                <a:blip r:embed="rId367"/>
                <a:stretch>
                  <a:fillRect/>
                </a:stretch>
              </p:blipFill>
              <p:spPr>
                <a:xfrm>
                  <a:off x="2340819" y="5213400"/>
                  <a:ext cx="14184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23" name="筆跡 222">
                  <a:extLst>
                    <a:ext uri="{FF2B5EF4-FFF2-40B4-BE49-F238E27FC236}">
                      <a16:creationId xmlns:a16="http://schemas.microsoft.com/office/drawing/2014/main" id="{0BA659D8-39DF-4378-8586-8A7EB4E978BF}"/>
                    </a:ext>
                  </a:extLst>
                </p14:cNvPr>
                <p14:cNvContentPartPr/>
                <p14:nvPr/>
              </p14:nvContentPartPr>
              <p14:xfrm>
                <a:off x="2546019" y="5209800"/>
                <a:ext cx="30600" cy="230400"/>
              </p14:xfrm>
            </p:contentPart>
          </mc:Choice>
          <mc:Fallback xmlns="">
            <p:pic>
              <p:nvPicPr>
                <p:cNvPr id="223" name="筆跡 222">
                  <a:extLst>
                    <a:ext uri="{FF2B5EF4-FFF2-40B4-BE49-F238E27FC236}">
                      <a16:creationId xmlns:a16="http://schemas.microsoft.com/office/drawing/2014/main" id="{0BA659D8-39DF-4378-8586-8A7EB4E978BF}"/>
                    </a:ext>
                  </a:extLst>
                </p:cNvPr>
                <p:cNvPicPr/>
                <p:nvPr/>
              </p:nvPicPr>
              <p:blipFill>
                <a:blip r:embed="rId369"/>
                <a:stretch>
                  <a:fillRect/>
                </a:stretch>
              </p:blipFill>
              <p:spPr>
                <a:xfrm>
                  <a:off x="2537379" y="5200800"/>
                  <a:ext cx="4824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24" name="筆跡 223">
                  <a:extLst>
                    <a:ext uri="{FF2B5EF4-FFF2-40B4-BE49-F238E27FC236}">
                      <a16:creationId xmlns:a16="http://schemas.microsoft.com/office/drawing/2014/main" id="{4CC62863-ABC4-4493-831B-9D0688A2EEF6}"/>
                    </a:ext>
                  </a:extLst>
                </p14:cNvPr>
                <p14:cNvContentPartPr/>
                <p14:nvPr/>
              </p14:nvContentPartPr>
              <p14:xfrm>
                <a:off x="2583459" y="5104680"/>
                <a:ext cx="253440" cy="424080"/>
              </p14:xfrm>
            </p:contentPart>
          </mc:Choice>
          <mc:Fallback xmlns="">
            <p:pic>
              <p:nvPicPr>
                <p:cNvPr id="224" name="筆跡 223">
                  <a:extLst>
                    <a:ext uri="{FF2B5EF4-FFF2-40B4-BE49-F238E27FC236}">
                      <a16:creationId xmlns:a16="http://schemas.microsoft.com/office/drawing/2014/main" id="{4CC62863-ABC4-4493-831B-9D0688A2EEF6}"/>
                    </a:ext>
                  </a:extLst>
                </p:cNvPr>
                <p:cNvPicPr/>
                <p:nvPr/>
              </p:nvPicPr>
              <p:blipFill>
                <a:blip r:embed="rId371"/>
                <a:stretch>
                  <a:fillRect/>
                </a:stretch>
              </p:blipFill>
              <p:spPr>
                <a:xfrm>
                  <a:off x="2574459" y="5095680"/>
                  <a:ext cx="27108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25" name="筆跡 224">
                  <a:extLst>
                    <a:ext uri="{FF2B5EF4-FFF2-40B4-BE49-F238E27FC236}">
                      <a16:creationId xmlns:a16="http://schemas.microsoft.com/office/drawing/2014/main" id="{576A0AF0-1C79-41D3-A80E-942797BA38C4}"/>
                    </a:ext>
                  </a:extLst>
                </p14:cNvPr>
                <p14:cNvContentPartPr/>
                <p14:nvPr/>
              </p14:nvContentPartPr>
              <p14:xfrm>
                <a:off x="2710539" y="5178840"/>
                <a:ext cx="32400" cy="51120"/>
              </p14:xfrm>
            </p:contentPart>
          </mc:Choice>
          <mc:Fallback xmlns="">
            <p:pic>
              <p:nvPicPr>
                <p:cNvPr id="225" name="筆跡 224">
                  <a:extLst>
                    <a:ext uri="{FF2B5EF4-FFF2-40B4-BE49-F238E27FC236}">
                      <a16:creationId xmlns:a16="http://schemas.microsoft.com/office/drawing/2014/main" id="{576A0AF0-1C79-41D3-A80E-942797BA38C4}"/>
                    </a:ext>
                  </a:extLst>
                </p:cNvPr>
                <p:cNvPicPr/>
                <p:nvPr/>
              </p:nvPicPr>
              <p:blipFill>
                <a:blip r:embed="rId373"/>
                <a:stretch>
                  <a:fillRect/>
                </a:stretch>
              </p:blipFill>
              <p:spPr>
                <a:xfrm>
                  <a:off x="2701899" y="5170200"/>
                  <a:ext cx="5004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26" name="筆跡 225">
                  <a:extLst>
                    <a:ext uri="{FF2B5EF4-FFF2-40B4-BE49-F238E27FC236}">
                      <a16:creationId xmlns:a16="http://schemas.microsoft.com/office/drawing/2014/main" id="{998393B1-9E30-4A3E-AF0C-D291BEBB16D8}"/>
                    </a:ext>
                  </a:extLst>
                </p14:cNvPr>
                <p14:cNvContentPartPr/>
                <p14:nvPr/>
              </p14:nvContentPartPr>
              <p14:xfrm>
                <a:off x="2650419" y="5178840"/>
                <a:ext cx="83520" cy="101880"/>
              </p14:xfrm>
            </p:contentPart>
          </mc:Choice>
          <mc:Fallback xmlns="">
            <p:pic>
              <p:nvPicPr>
                <p:cNvPr id="226" name="筆跡 225">
                  <a:extLst>
                    <a:ext uri="{FF2B5EF4-FFF2-40B4-BE49-F238E27FC236}">
                      <a16:creationId xmlns:a16="http://schemas.microsoft.com/office/drawing/2014/main" id="{998393B1-9E30-4A3E-AF0C-D291BEBB16D8}"/>
                    </a:ext>
                  </a:extLst>
                </p:cNvPr>
                <p:cNvPicPr/>
                <p:nvPr/>
              </p:nvPicPr>
              <p:blipFill>
                <a:blip r:embed="rId375"/>
                <a:stretch>
                  <a:fillRect/>
                </a:stretch>
              </p:blipFill>
              <p:spPr>
                <a:xfrm>
                  <a:off x="2641779" y="5170200"/>
                  <a:ext cx="10116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27" name="筆跡 226">
                  <a:extLst>
                    <a:ext uri="{FF2B5EF4-FFF2-40B4-BE49-F238E27FC236}">
                      <a16:creationId xmlns:a16="http://schemas.microsoft.com/office/drawing/2014/main" id="{7845262E-6B1C-4B65-B9AB-8584150E242B}"/>
                    </a:ext>
                  </a:extLst>
                </p14:cNvPr>
                <p14:cNvContentPartPr/>
                <p14:nvPr/>
              </p14:nvContentPartPr>
              <p14:xfrm>
                <a:off x="2621259" y="5323560"/>
                <a:ext cx="169560" cy="114840"/>
              </p14:xfrm>
            </p:contentPart>
          </mc:Choice>
          <mc:Fallback xmlns="">
            <p:pic>
              <p:nvPicPr>
                <p:cNvPr id="227" name="筆跡 226">
                  <a:extLst>
                    <a:ext uri="{FF2B5EF4-FFF2-40B4-BE49-F238E27FC236}">
                      <a16:creationId xmlns:a16="http://schemas.microsoft.com/office/drawing/2014/main" id="{7845262E-6B1C-4B65-B9AB-8584150E242B}"/>
                    </a:ext>
                  </a:extLst>
                </p:cNvPr>
                <p:cNvPicPr/>
                <p:nvPr/>
              </p:nvPicPr>
              <p:blipFill>
                <a:blip r:embed="rId377"/>
                <a:stretch>
                  <a:fillRect/>
                </a:stretch>
              </p:blipFill>
              <p:spPr>
                <a:xfrm>
                  <a:off x="2612259" y="5314920"/>
                  <a:ext cx="187200" cy="132480"/>
                </a:xfrm>
                <a:prstGeom prst="rect">
                  <a:avLst/>
                </a:prstGeom>
              </p:spPr>
            </p:pic>
          </mc:Fallback>
        </mc:AlternateContent>
      </p:grpSp>
      <p:grpSp>
        <p:nvGrpSpPr>
          <p:cNvPr id="244" name="群組 243">
            <a:extLst>
              <a:ext uri="{FF2B5EF4-FFF2-40B4-BE49-F238E27FC236}">
                <a16:creationId xmlns:a16="http://schemas.microsoft.com/office/drawing/2014/main" id="{7C0374B1-CADF-4F97-B777-93EED6B775B3}"/>
              </a:ext>
            </a:extLst>
          </p:cNvPr>
          <p:cNvGrpSpPr/>
          <p:nvPr/>
        </p:nvGrpSpPr>
        <p:grpSpPr>
          <a:xfrm>
            <a:off x="3000699" y="5625600"/>
            <a:ext cx="882360" cy="493920"/>
            <a:chOff x="3000699" y="5625600"/>
            <a:chExt cx="882360" cy="493920"/>
          </a:xfrm>
        </p:grpSpPr>
        <mc:AlternateContent xmlns:mc="http://schemas.openxmlformats.org/markup-compatibility/2006" xmlns:p14="http://schemas.microsoft.com/office/powerpoint/2010/main">
          <mc:Choice Requires="p14">
            <p:contentPart p14:bwMode="auto" r:id="rId378">
              <p14:nvContentPartPr>
                <p14:cNvPr id="229" name="筆跡 228">
                  <a:extLst>
                    <a:ext uri="{FF2B5EF4-FFF2-40B4-BE49-F238E27FC236}">
                      <a16:creationId xmlns:a16="http://schemas.microsoft.com/office/drawing/2014/main" id="{C6B89DBA-877D-4963-980B-01D8B09E316C}"/>
                    </a:ext>
                  </a:extLst>
                </p14:cNvPr>
                <p14:cNvContentPartPr/>
                <p14:nvPr/>
              </p14:nvContentPartPr>
              <p14:xfrm>
                <a:off x="3000699" y="5706240"/>
                <a:ext cx="111960" cy="180360"/>
              </p14:xfrm>
            </p:contentPart>
          </mc:Choice>
          <mc:Fallback xmlns="">
            <p:pic>
              <p:nvPicPr>
                <p:cNvPr id="229" name="筆跡 228">
                  <a:extLst>
                    <a:ext uri="{FF2B5EF4-FFF2-40B4-BE49-F238E27FC236}">
                      <a16:creationId xmlns:a16="http://schemas.microsoft.com/office/drawing/2014/main" id="{C6B89DBA-877D-4963-980B-01D8B09E316C}"/>
                    </a:ext>
                  </a:extLst>
                </p:cNvPr>
                <p:cNvPicPr/>
                <p:nvPr/>
              </p:nvPicPr>
              <p:blipFill>
                <a:blip r:embed="rId379"/>
                <a:stretch>
                  <a:fillRect/>
                </a:stretch>
              </p:blipFill>
              <p:spPr>
                <a:xfrm>
                  <a:off x="2991699" y="5697240"/>
                  <a:ext cx="1296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30" name="筆跡 229">
                  <a:extLst>
                    <a:ext uri="{FF2B5EF4-FFF2-40B4-BE49-F238E27FC236}">
                      <a16:creationId xmlns:a16="http://schemas.microsoft.com/office/drawing/2014/main" id="{0458BA1E-2CA7-410C-B4DB-BE7F4E094C6D}"/>
                    </a:ext>
                  </a:extLst>
                </p14:cNvPr>
                <p14:cNvContentPartPr/>
                <p14:nvPr/>
              </p14:nvContentPartPr>
              <p14:xfrm>
                <a:off x="3202659" y="5625600"/>
                <a:ext cx="152640" cy="135360"/>
              </p14:xfrm>
            </p:contentPart>
          </mc:Choice>
          <mc:Fallback xmlns="">
            <p:pic>
              <p:nvPicPr>
                <p:cNvPr id="230" name="筆跡 229">
                  <a:extLst>
                    <a:ext uri="{FF2B5EF4-FFF2-40B4-BE49-F238E27FC236}">
                      <a16:creationId xmlns:a16="http://schemas.microsoft.com/office/drawing/2014/main" id="{0458BA1E-2CA7-410C-B4DB-BE7F4E094C6D}"/>
                    </a:ext>
                  </a:extLst>
                </p:cNvPr>
                <p:cNvPicPr/>
                <p:nvPr/>
              </p:nvPicPr>
              <p:blipFill>
                <a:blip r:embed="rId381"/>
                <a:stretch>
                  <a:fillRect/>
                </a:stretch>
              </p:blipFill>
              <p:spPr>
                <a:xfrm>
                  <a:off x="3193659" y="5616960"/>
                  <a:ext cx="17028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31" name="筆跡 230">
                  <a:extLst>
                    <a:ext uri="{FF2B5EF4-FFF2-40B4-BE49-F238E27FC236}">
                      <a16:creationId xmlns:a16="http://schemas.microsoft.com/office/drawing/2014/main" id="{A89E0386-915A-4FC1-8CED-758E0861920B}"/>
                    </a:ext>
                  </a:extLst>
                </p14:cNvPr>
                <p14:cNvContentPartPr/>
                <p14:nvPr/>
              </p14:nvContentPartPr>
              <p14:xfrm>
                <a:off x="3131739" y="5802000"/>
                <a:ext cx="280080" cy="51480"/>
              </p14:xfrm>
            </p:contentPart>
          </mc:Choice>
          <mc:Fallback xmlns="">
            <p:pic>
              <p:nvPicPr>
                <p:cNvPr id="231" name="筆跡 230">
                  <a:extLst>
                    <a:ext uri="{FF2B5EF4-FFF2-40B4-BE49-F238E27FC236}">
                      <a16:creationId xmlns:a16="http://schemas.microsoft.com/office/drawing/2014/main" id="{A89E0386-915A-4FC1-8CED-758E0861920B}"/>
                    </a:ext>
                  </a:extLst>
                </p:cNvPr>
                <p:cNvPicPr/>
                <p:nvPr/>
              </p:nvPicPr>
              <p:blipFill>
                <a:blip r:embed="rId383"/>
                <a:stretch>
                  <a:fillRect/>
                </a:stretch>
              </p:blipFill>
              <p:spPr>
                <a:xfrm>
                  <a:off x="3123099" y="5793360"/>
                  <a:ext cx="29772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32" name="筆跡 231">
                  <a:extLst>
                    <a:ext uri="{FF2B5EF4-FFF2-40B4-BE49-F238E27FC236}">
                      <a16:creationId xmlns:a16="http://schemas.microsoft.com/office/drawing/2014/main" id="{B0E8E484-9E8C-403F-B1F6-AEC5A96EADFC}"/>
                    </a:ext>
                  </a:extLst>
                </p14:cNvPr>
                <p14:cNvContentPartPr/>
                <p14:nvPr/>
              </p14:nvContentPartPr>
              <p14:xfrm>
                <a:off x="3186459" y="5796600"/>
                <a:ext cx="133200" cy="277560"/>
              </p14:xfrm>
            </p:contentPart>
          </mc:Choice>
          <mc:Fallback xmlns="">
            <p:pic>
              <p:nvPicPr>
                <p:cNvPr id="232" name="筆跡 231">
                  <a:extLst>
                    <a:ext uri="{FF2B5EF4-FFF2-40B4-BE49-F238E27FC236}">
                      <a16:creationId xmlns:a16="http://schemas.microsoft.com/office/drawing/2014/main" id="{B0E8E484-9E8C-403F-B1F6-AEC5A96EADFC}"/>
                    </a:ext>
                  </a:extLst>
                </p:cNvPr>
                <p:cNvPicPr/>
                <p:nvPr/>
              </p:nvPicPr>
              <p:blipFill>
                <a:blip r:embed="rId385"/>
                <a:stretch>
                  <a:fillRect/>
                </a:stretch>
              </p:blipFill>
              <p:spPr>
                <a:xfrm>
                  <a:off x="3177819" y="5787960"/>
                  <a:ext cx="15084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33" name="筆跡 232">
                  <a:extLst>
                    <a:ext uri="{FF2B5EF4-FFF2-40B4-BE49-F238E27FC236}">
                      <a16:creationId xmlns:a16="http://schemas.microsoft.com/office/drawing/2014/main" id="{24929C28-9A0E-4229-9EC8-600E32335A9A}"/>
                    </a:ext>
                  </a:extLst>
                </p14:cNvPr>
                <p14:cNvContentPartPr/>
                <p14:nvPr/>
              </p14:nvContentPartPr>
              <p14:xfrm>
                <a:off x="3554379" y="5680680"/>
                <a:ext cx="60840" cy="381240"/>
              </p14:xfrm>
            </p:contentPart>
          </mc:Choice>
          <mc:Fallback xmlns="">
            <p:pic>
              <p:nvPicPr>
                <p:cNvPr id="233" name="筆跡 232">
                  <a:extLst>
                    <a:ext uri="{FF2B5EF4-FFF2-40B4-BE49-F238E27FC236}">
                      <a16:creationId xmlns:a16="http://schemas.microsoft.com/office/drawing/2014/main" id="{24929C28-9A0E-4229-9EC8-600E32335A9A}"/>
                    </a:ext>
                  </a:extLst>
                </p:cNvPr>
                <p:cNvPicPr/>
                <p:nvPr/>
              </p:nvPicPr>
              <p:blipFill>
                <a:blip r:embed="rId387"/>
                <a:stretch>
                  <a:fillRect/>
                </a:stretch>
              </p:blipFill>
              <p:spPr>
                <a:xfrm>
                  <a:off x="3545739" y="5672040"/>
                  <a:ext cx="7848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34" name="筆跡 233">
                  <a:extLst>
                    <a:ext uri="{FF2B5EF4-FFF2-40B4-BE49-F238E27FC236}">
                      <a16:creationId xmlns:a16="http://schemas.microsoft.com/office/drawing/2014/main" id="{02F4FA98-22CD-4286-8416-C5D8F6D093C5}"/>
                    </a:ext>
                  </a:extLst>
                </p14:cNvPr>
                <p14:cNvContentPartPr/>
                <p14:nvPr/>
              </p14:nvContentPartPr>
              <p14:xfrm>
                <a:off x="3613059" y="5651880"/>
                <a:ext cx="106200" cy="169920"/>
              </p14:xfrm>
            </p:contentPart>
          </mc:Choice>
          <mc:Fallback xmlns="">
            <p:pic>
              <p:nvPicPr>
                <p:cNvPr id="234" name="筆跡 233">
                  <a:extLst>
                    <a:ext uri="{FF2B5EF4-FFF2-40B4-BE49-F238E27FC236}">
                      <a16:creationId xmlns:a16="http://schemas.microsoft.com/office/drawing/2014/main" id="{02F4FA98-22CD-4286-8416-C5D8F6D093C5}"/>
                    </a:ext>
                  </a:extLst>
                </p:cNvPr>
                <p:cNvPicPr/>
                <p:nvPr/>
              </p:nvPicPr>
              <p:blipFill>
                <a:blip r:embed="rId389"/>
                <a:stretch>
                  <a:fillRect/>
                </a:stretch>
              </p:blipFill>
              <p:spPr>
                <a:xfrm>
                  <a:off x="3604059" y="5642880"/>
                  <a:ext cx="1238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35" name="筆跡 234">
                  <a:extLst>
                    <a:ext uri="{FF2B5EF4-FFF2-40B4-BE49-F238E27FC236}">
                      <a16:creationId xmlns:a16="http://schemas.microsoft.com/office/drawing/2014/main" id="{FC25C3B4-9072-4771-84E8-1ADC0718860C}"/>
                    </a:ext>
                  </a:extLst>
                </p14:cNvPr>
                <p14:cNvContentPartPr/>
                <p14:nvPr/>
              </p14:nvContentPartPr>
              <p14:xfrm>
                <a:off x="3607659" y="5752680"/>
                <a:ext cx="114120" cy="17280"/>
              </p14:xfrm>
            </p:contentPart>
          </mc:Choice>
          <mc:Fallback xmlns="">
            <p:pic>
              <p:nvPicPr>
                <p:cNvPr id="235" name="筆跡 234">
                  <a:extLst>
                    <a:ext uri="{FF2B5EF4-FFF2-40B4-BE49-F238E27FC236}">
                      <a16:creationId xmlns:a16="http://schemas.microsoft.com/office/drawing/2014/main" id="{FC25C3B4-9072-4771-84E8-1ADC0718860C}"/>
                    </a:ext>
                  </a:extLst>
                </p:cNvPr>
                <p:cNvPicPr/>
                <p:nvPr/>
              </p:nvPicPr>
              <p:blipFill>
                <a:blip r:embed="rId391"/>
                <a:stretch>
                  <a:fillRect/>
                </a:stretch>
              </p:blipFill>
              <p:spPr>
                <a:xfrm>
                  <a:off x="3599019" y="5743680"/>
                  <a:ext cx="1317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36" name="筆跡 235">
                  <a:extLst>
                    <a:ext uri="{FF2B5EF4-FFF2-40B4-BE49-F238E27FC236}">
                      <a16:creationId xmlns:a16="http://schemas.microsoft.com/office/drawing/2014/main" id="{1222FB9F-5BD6-4338-9AC9-690781888D62}"/>
                    </a:ext>
                  </a:extLst>
                </p14:cNvPr>
                <p14:cNvContentPartPr/>
                <p14:nvPr/>
              </p14:nvContentPartPr>
              <p14:xfrm>
                <a:off x="3575979" y="5754840"/>
                <a:ext cx="140040" cy="91080"/>
              </p14:xfrm>
            </p:contentPart>
          </mc:Choice>
          <mc:Fallback xmlns="">
            <p:pic>
              <p:nvPicPr>
                <p:cNvPr id="236" name="筆跡 235">
                  <a:extLst>
                    <a:ext uri="{FF2B5EF4-FFF2-40B4-BE49-F238E27FC236}">
                      <a16:creationId xmlns:a16="http://schemas.microsoft.com/office/drawing/2014/main" id="{1222FB9F-5BD6-4338-9AC9-690781888D62}"/>
                    </a:ext>
                  </a:extLst>
                </p:cNvPr>
                <p:cNvPicPr/>
                <p:nvPr/>
              </p:nvPicPr>
              <p:blipFill>
                <a:blip r:embed="rId393"/>
                <a:stretch>
                  <a:fillRect/>
                </a:stretch>
              </p:blipFill>
              <p:spPr>
                <a:xfrm>
                  <a:off x="3566979" y="5746200"/>
                  <a:ext cx="15768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37" name="筆跡 236">
                  <a:extLst>
                    <a:ext uri="{FF2B5EF4-FFF2-40B4-BE49-F238E27FC236}">
                      <a16:creationId xmlns:a16="http://schemas.microsoft.com/office/drawing/2014/main" id="{04216475-C6D3-4EF9-A7A7-C18F17813D24}"/>
                    </a:ext>
                  </a:extLst>
                </p14:cNvPr>
                <p14:cNvContentPartPr/>
                <p14:nvPr/>
              </p14:nvContentPartPr>
              <p14:xfrm>
                <a:off x="3759939" y="5662680"/>
                <a:ext cx="78480" cy="178560"/>
              </p14:xfrm>
            </p:contentPart>
          </mc:Choice>
          <mc:Fallback xmlns="">
            <p:pic>
              <p:nvPicPr>
                <p:cNvPr id="237" name="筆跡 236">
                  <a:extLst>
                    <a:ext uri="{FF2B5EF4-FFF2-40B4-BE49-F238E27FC236}">
                      <a16:creationId xmlns:a16="http://schemas.microsoft.com/office/drawing/2014/main" id="{04216475-C6D3-4EF9-A7A7-C18F17813D24}"/>
                    </a:ext>
                  </a:extLst>
                </p:cNvPr>
                <p:cNvPicPr/>
                <p:nvPr/>
              </p:nvPicPr>
              <p:blipFill>
                <a:blip r:embed="rId395"/>
                <a:stretch>
                  <a:fillRect/>
                </a:stretch>
              </p:blipFill>
              <p:spPr>
                <a:xfrm>
                  <a:off x="3750939" y="5653680"/>
                  <a:ext cx="961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38" name="筆跡 237">
                  <a:extLst>
                    <a:ext uri="{FF2B5EF4-FFF2-40B4-BE49-F238E27FC236}">
                      <a16:creationId xmlns:a16="http://schemas.microsoft.com/office/drawing/2014/main" id="{C4DDD594-EFE9-455C-919D-A35C39FA5DF6}"/>
                    </a:ext>
                  </a:extLst>
                </p14:cNvPr>
                <p14:cNvContentPartPr/>
                <p14:nvPr/>
              </p14:nvContentPartPr>
              <p14:xfrm>
                <a:off x="3768579" y="5662680"/>
                <a:ext cx="114480" cy="456840"/>
              </p14:xfrm>
            </p:contentPart>
          </mc:Choice>
          <mc:Fallback xmlns="">
            <p:pic>
              <p:nvPicPr>
                <p:cNvPr id="238" name="筆跡 237">
                  <a:extLst>
                    <a:ext uri="{FF2B5EF4-FFF2-40B4-BE49-F238E27FC236}">
                      <a16:creationId xmlns:a16="http://schemas.microsoft.com/office/drawing/2014/main" id="{C4DDD594-EFE9-455C-919D-A35C39FA5DF6}"/>
                    </a:ext>
                  </a:extLst>
                </p:cNvPr>
                <p:cNvPicPr/>
                <p:nvPr/>
              </p:nvPicPr>
              <p:blipFill>
                <a:blip r:embed="rId397"/>
                <a:stretch>
                  <a:fillRect/>
                </a:stretch>
              </p:blipFill>
              <p:spPr>
                <a:xfrm>
                  <a:off x="3759939" y="5653680"/>
                  <a:ext cx="13212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39" name="筆跡 238">
                  <a:extLst>
                    <a:ext uri="{FF2B5EF4-FFF2-40B4-BE49-F238E27FC236}">
                      <a16:creationId xmlns:a16="http://schemas.microsoft.com/office/drawing/2014/main" id="{096702EB-7325-499B-B9FE-3FD8071463BD}"/>
                    </a:ext>
                  </a:extLst>
                </p14:cNvPr>
                <p14:cNvContentPartPr/>
                <p14:nvPr/>
              </p14:nvContentPartPr>
              <p14:xfrm>
                <a:off x="3761739" y="5757000"/>
                <a:ext cx="60480" cy="31320"/>
              </p14:xfrm>
            </p:contentPart>
          </mc:Choice>
          <mc:Fallback xmlns="">
            <p:pic>
              <p:nvPicPr>
                <p:cNvPr id="239" name="筆跡 238">
                  <a:extLst>
                    <a:ext uri="{FF2B5EF4-FFF2-40B4-BE49-F238E27FC236}">
                      <a16:creationId xmlns:a16="http://schemas.microsoft.com/office/drawing/2014/main" id="{096702EB-7325-499B-B9FE-3FD8071463BD}"/>
                    </a:ext>
                  </a:extLst>
                </p:cNvPr>
                <p:cNvPicPr/>
                <p:nvPr/>
              </p:nvPicPr>
              <p:blipFill>
                <a:blip r:embed="rId399"/>
                <a:stretch>
                  <a:fillRect/>
                </a:stretch>
              </p:blipFill>
              <p:spPr>
                <a:xfrm>
                  <a:off x="3752739" y="5748000"/>
                  <a:ext cx="7812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40" name="筆跡 239">
                  <a:extLst>
                    <a:ext uri="{FF2B5EF4-FFF2-40B4-BE49-F238E27FC236}">
                      <a16:creationId xmlns:a16="http://schemas.microsoft.com/office/drawing/2014/main" id="{4A80511E-63E9-42B2-9CF7-23131951AA0D}"/>
                    </a:ext>
                  </a:extLst>
                </p14:cNvPr>
                <p14:cNvContentPartPr/>
                <p14:nvPr/>
              </p14:nvContentPartPr>
              <p14:xfrm>
                <a:off x="3607659" y="5896320"/>
                <a:ext cx="27000" cy="109080"/>
              </p14:xfrm>
            </p:contentPart>
          </mc:Choice>
          <mc:Fallback xmlns="">
            <p:pic>
              <p:nvPicPr>
                <p:cNvPr id="240" name="筆跡 239">
                  <a:extLst>
                    <a:ext uri="{FF2B5EF4-FFF2-40B4-BE49-F238E27FC236}">
                      <a16:creationId xmlns:a16="http://schemas.microsoft.com/office/drawing/2014/main" id="{4A80511E-63E9-42B2-9CF7-23131951AA0D}"/>
                    </a:ext>
                  </a:extLst>
                </p:cNvPr>
                <p:cNvPicPr/>
                <p:nvPr/>
              </p:nvPicPr>
              <p:blipFill>
                <a:blip r:embed="rId401"/>
                <a:stretch>
                  <a:fillRect/>
                </a:stretch>
              </p:blipFill>
              <p:spPr>
                <a:xfrm>
                  <a:off x="3599019" y="5887320"/>
                  <a:ext cx="446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41" name="筆跡 240">
                  <a:extLst>
                    <a:ext uri="{FF2B5EF4-FFF2-40B4-BE49-F238E27FC236}">
                      <a16:creationId xmlns:a16="http://schemas.microsoft.com/office/drawing/2014/main" id="{6D70E26B-F530-43E4-A611-3FB02CD04E30}"/>
                    </a:ext>
                  </a:extLst>
                </p14:cNvPr>
                <p14:cNvContentPartPr/>
                <p14:nvPr/>
              </p14:nvContentPartPr>
              <p14:xfrm>
                <a:off x="3634299" y="5878320"/>
                <a:ext cx="90720" cy="112680"/>
              </p14:xfrm>
            </p:contentPart>
          </mc:Choice>
          <mc:Fallback xmlns="">
            <p:pic>
              <p:nvPicPr>
                <p:cNvPr id="241" name="筆跡 240">
                  <a:extLst>
                    <a:ext uri="{FF2B5EF4-FFF2-40B4-BE49-F238E27FC236}">
                      <a16:creationId xmlns:a16="http://schemas.microsoft.com/office/drawing/2014/main" id="{6D70E26B-F530-43E4-A611-3FB02CD04E30}"/>
                    </a:ext>
                  </a:extLst>
                </p:cNvPr>
                <p:cNvPicPr/>
                <p:nvPr/>
              </p:nvPicPr>
              <p:blipFill>
                <a:blip r:embed="rId403"/>
                <a:stretch>
                  <a:fillRect/>
                </a:stretch>
              </p:blipFill>
              <p:spPr>
                <a:xfrm>
                  <a:off x="3625299" y="5869320"/>
                  <a:ext cx="1083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42" name="筆跡 241">
                  <a:extLst>
                    <a:ext uri="{FF2B5EF4-FFF2-40B4-BE49-F238E27FC236}">
                      <a16:creationId xmlns:a16="http://schemas.microsoft.com/office/drawing/2014/main" id="{A440CCF3-0C66-42B4-97EF-4F58230C01A6}"/>
                    </a:ext>
                  </a:extLst>
                </p14:cNvPr>
                <p14:cNvContentPartPr/>
                <p14:nvPr/>
              </p14:nvContentPartPr>
              <p14:xfrm>
                <a:off x="3614859" y="5945280"/>
                <a:ext cx="65880" cy="7560"/>
              </p14:xfrm>
            </p:contentPart>
          </mc:Choice>
          <mc:Fallback xmlns="">
            <p:pic>
              <p:nvPicPr>
                <p:cNvPr id="242" name="筆跡 241">
                  <a:extLst>
                    <a:ext uri="{FF2B5EF4-FFF2-40B4-BE49-F238E27FC236}">
                      <a16:creationId xmlns:a16="http://schemas.microsoft.com/office/drawing/2014/main" id="{A440CCF3-0C66-42B4-97EF-4F58230C01A6}"/>
                    </a:ext>
                  </a:extLst>
                </p:cNvPr>
                <p:cNvPicPr/>
                <p:nvPr/>
              </p:nvPicPr>
              <p:blipFill>
                <a:blip r:embed="rId405"/>
                <a:stretch>
                  <a:fillRect/>
                </a:stretch>
              </p:blipFill>
              <p:spPr>
                <a:xfrm>
                  <a:off x="3605859" y="5936280"/>
                  <a:ext cx="835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43" name="筆跡 242">
                  <a:extLst>
                    <a:ext uri="{FF2B5EF4-FFF2-40B4-BE49-F238E27FC236}">
                      <a16:creationId xmlns:a16="http://schemas.microsoft.com/office/drawing/2014/main" id="{C577DB7E-D2EB-4E3B-BF3C-7727E7B3E691}"/>
                    </a:ext>
                  </a:extLst>
                </p14:cNvPr>
                <p14:cNvContentPartPr/>
                <p14:nvPr/>
              </p14:nvContentPartPr>
              <p14:xfrm>
                <a:off x="3609459" y="5952480"/>
                <a:ext cx="67680" cy="43920"/>
              </p14:xfrm>
            </p:contentPart>
          </mc:Choice>
          <mc:Fallback xmlns="">
            <p:pic>
              <p:nvPicPr>
                <p:cNvPr id="243" name="筆跡 242">
                  <a:extLst>
                    <a:ext uri="{FF2B5EF4-FFF2-40B4-BE49-F238E27FC236}">
                      <a16:creationId xmlns:a16="http://schemas.microsoft.com/office/drawing/2014/main" id="{C577DB7E-D2EB-4E3B-BF3C-7727E7B3E691}"/>
                    </a:ext>
                  </a:extLst>
                </p:cNvPr>
                <p:cNvPicPr/>
                <p:nvPr/>
              </p:nvPicPr>
              <p:blipFill>
                <a:blip r:embed="rId407"/>
                <a:stretch>
                  <a:fillRect/>
                </a:stretch>
              </p:blipFill>
              <p:spPr>
                <a:xfrm>
                  <a:off x="3600819" y="5943480"/>
                  <a:ext cx="85320" cy="61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8">
            <p14:nvContentPartPr>
              <p14:cNvPr id="245" name="筆跡 244">
                <a:extLst>
                  <a:ext uri="{FF2B5EF4-FFF2-40B4-BE49-F238E27FC236}">
                    <a16:creationId xmlns:a16="http://schemas.microsoft.com/office/drawing/2014/main" id="{3250FAA6-06C2-46D8-B64E-9852E9761798}"/>
                  </a:ext>
                </a:extLst>
              </p14:cNvPr>
              <p14:cNvContentPartPr/>
              <p14:nvPr/>
            </p14:nvContentPartPr>
            <p14:xfrm>
              <a:off x="994419" y="6143280"/>
              <a:ext cx="348840" cy="62640"/>
            </p14:xfrm>
          </p:contentPart>
        </mc:Choice>
        <mc:Fallback xmlns="">
          <p:pic>
            <p:nvPicPr>
              <p:cNvPr id="245" name="筆跡 244">
                <a:extLst>
                  <a:ext uri="{FF2B5EF4-FFF2-40B4-BE49-F238E27FC236}">
                    <a16:creationId xmlns:a16="http://schemas.microsoft.com/office/drawing/2014/main" id="{3250FAA6-06C2-46D8-B64E-9852E9761798}"/>
                  </a:ext>
                </a:extLst>
              </p:cNvPr>
              <p:cNvPicPr/>
              <p:nvPr/>
            </p:nvPicPr>
            <p:blipFill>
              <a:blip r:embed="rId409"/>
              <a:stretch>
                <a:fillRect/>
              </a:stretch>
            </p:blipFill>
            <p:spPr>
              <a:xfrm>
                <a:off x="985779" y="6134640"/>
                <a:ext cx="366480" cy="80280"/>
              </a:xfrm>
              <a:prstGeom prst="rect">
                <a:avLst/>
              </a:prstGeom>
            </p:spPr>
          </p:pic>
        </mc:Fallback>
      </mc:AlternateContent>
    </p:spTree>
    <p:extLst>
      <p:ext uri="{BB962C8B-B14F-4D97-AF65-F5344CB8AC3E}">
        <p14:creationId xmlns:p14="http://schemas.microsoft.com/office/powerpoint/2010/main" val="298539715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伽瑪分布與卜瓦松程序的關係</a:t>
            </a:r>
          </a:p>
        </p:txBody>
      </p:sp>
      <p:sp>
        <p:nvSpPr>
          <p:cNvPr id="9" name="內容版面配置區 8"/>
          <p:cNvSpPr>
            <a:spLocks noGrp="1"/>
          </p:cNvSpPr>
          <p:nvPr>
            <p:ph idx="1"/>
          </p:nvPr>
        </p:nvSpPr>
        <p:spPr/>
        <p:txBody>
          <a:bodyPr/>
          <a:lstStyle/>
          <a:p>
            <a:r>
              <a:rPr lang="zh-TW" altLang="en-US" dirty="0"/>
              <a:t>使用卜瓦松分布，我們求得當持續至時間 </a:t>
            </a:r>
            <a:r>
              <a:rPr lang="en-US" altLang="zh-TW" i="1" dirty="0"/>
              <a:t>t </a:t>
            </a:r>
            <a:r>
              <a:rPr lang="zh-TW" altLang="en-US" dirty="0"/>
              <a:t>時沒有事件發生的機率為</a:t>
            </a:r>
            <a:br>
              <a:rPr lang="en-US" altLang="zh-TW" dirty="0"/>
            </a:br>
            <a:br>
              <a:rPr lang="en-US" altLang="zh-TW" dirty="0"/>
            </a:br>
            <a:br>
              <a:rPr lang="en-US" altLang="zh-TW" dirty="0"/>
            </a:br>
            <a:br>
              <a:rPr lang="en-US" altLang="zh-TW" dirty="0"/>
            </a:br>
            <a:r>
              <a:rPr lang="zh-TW" altLang="en-US" dirty="0"/>
              <a:t>我們現在可使用上述事實並令 </a:t>
            </a:r>
            <a:r>
              <a:rPr lang="en-US" altLang="zh-TW" i="1" dirty="0"/>
              <a:t>X </a:t>
            </a:r>
            <a:r>
              <a:rPr lang="zh-TW" altLang="en-US" dirty="0"/>
              <a:t>為至第一次卜瓦松事件的時間。直到發生了第一次事件的時間長度會超過 </a:t>
            </a:r>
            <a:r>
              <a:rPr lang="en-US" altLang="zh-TW" i="1" dirty="0"/>
              <a:t>x </a:t>
            </a:r>
            <a:r>
              <a:rPr lang="zh-TW" altLang="en-US" dirty="0"/>
              <a:t>的機率和在 </a:t>
            </a:r>
            <a:r>
              <a:rPr lang="en-US" altLang="zh-TW" i="1" dirty="0"/>
              <a:t>x</a:t>
            </a:r>
            <a:r>
              <a:rPr lang="en-US" altLang="zh-TW" dirty="0"/>
              <a:t> </a:t>
            </a:r>
            <a:r>
              <a:rPr lang="zh-TW" altLang="en-US" dirty="0"/>
              <a:t>中沒有卜瓦松事件會發生的機率一樣。後者當然已知為       。因此，</a:t>
            </a:r>
          </a:p>
          <a:p>
            <a:endParaRPr lang="zh-TW" altLang="en-US" dirty="0"/>
          </a:p>
        </p:txBody>
      </p:sp>
      <p:sp>
        <p:nvSpPr>
          <p:cNvPr id="3" name="投影片編號版面配置區 2">
            <a:extLst>
              <a:ext uri="{FF2B5EF4-FFF2-40B4-BE49-F238E27FC236}">
                <a16:creationId xmlns:a16="http://schemas.microsoft.com/office/drawing/2014/main" id="{FC6ABAA5-DCEE-4C0E-8BC3-A92E6A27C634}"/>
              </a:ext>
            </a:extLst>
          </p:cNvPr>
          <p:cNvSpPr>
            <a:spLocks noGrp="1"/>
          </p:cNvSpPr>
          <p:nvPr>
            <p:ph type="sldNum" sz="quarter" idx="12"/>
          </p:nvPr>
        </p:nvSpPr>
        <p:spPr/>
        <p:txBody>
          <a:bodyPr/>
          <a:lstStyle/>
          <a:p>
            <a:fld id="{8632C2C5-20A0-4062-ADB6-29D76B962CAE}" type="slidenum">
              <a:rPr lang="zh-TW" altLang="en-US" smtClean="0"/>
              <a:pPr/>
              <a:t>67</a:t>
            </a:fld>
            <a:endParaRPr lang="zh-TW" altLang="en-US"/>
          </a:p>
        </p:txBody>
      </p:sp>
      <p:graphicFrame>
        <p:nvGraphicFramePr>
          <p:cNvPr id="96261" name="Object 5"/>
          <p:cNvGraphicFramePr>
            <a:graphicFrameLocks noChangeAspect="1"/>
          </p:cNvGraphicFramePr>
          <p:nvPr>
            <p:extLst>
              <p:ext uri="{D42A27DB-BD31-4B8C-83A1-F6EECF244321}">
                <p14:modId xmlns:p14="http://schemas.microsoft.com/office/powerpoint/2010/main" val="1247824536"/>
              </p:ext>
            </p:extLst>
          </p:nvPr>
        </p:nvGraphicFramePr>
        <p:xfrm>
          <a:off x="2627784" y="2492896"/>
          <a:ext cx="3086100" cy="762000"/>
        </p:xfrm>
        <a:graphic>
          <a:graphicData uri="http://schemas.openxmlformats.org/presentationml/2006/ole">
            <mc:AlternateContent xmlns:mc="http://schemas.openxmlformats.org/markup-compatibility/2006">
              <mc:Choice xmlns:v="urn:schemas-microsoft-com:vml" Requires="v">
                <p:oleObj spid="_x0000_s5122" name="方程式" r:id="rId3" imgW="3085920" imgH="761760" progId="Equation.3">
                  <p:embed/>
                </p:oleObj>
              </mc:Choice>
              <mc:Fallback>
                <p:oleObj name="方程式" r:id="rId3" imgW="3085920" imgH="761760" progId="Equation.3">
                  <p:embed/>
                  <p:pic>
                    <p:nvPicPr>
                      <p:cNvPr id="96261"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784" y="2492896"/>
                        <a:ext cx="30861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6262" name="Object 6"/>
          <p:cNvGraphicFramePr>
            <a:graphicFrameLocks noChangeAspect="1"/>
          </p:cNvGraphicFramePr>
          <p:nvPr>
            <p:extLst>
              <p:ext uri="{D42A27DB-BD31-4B8C-83A1-F6EECF244321}">
                <p14:modId xmlns:p14="http://schemas.microsoft.com/office/powerpoint/2010/main" val="3170151904"/>
              </p:ext>
            </p:extLst>
          </p:nvPr>
        </p:nvGraphicFramePr>
        <p:xfrm>
          <a:off x="6948264" y="5085184"/>
          <a:ext cx="469900" cy="342900"/>
        </p:xfrm>
        <a:graphic>
          <a:graphicData uri="http://schemas.openxmlformats.org/presentationml/2006/ole">
            <mc:AlternateContent xmlns:mc="http://schemas.openxmlformats.org/markup-compatibility/2006">
              <mc:Choice xmlns:v="urn:schemas-microsoft-com:vml" Requires="v">
                <p:oleObj spid="_x0000_s5123" name="方程式" r:id="rId5" imgW="469800" imgH="342720" progId="Equation.3">
                  <p:embed/>
                </p:oleObj>
              </mc:Choice>
              <mc:Fallback>
                <p:oleObj name="方程式" r:id="rId5" imgW="469800" imgH="342720" progId="Equation.3">
                  <p:embed/>
                  <p:pic>
                    <p:nvPicPr>
                      <p:cNvPr id="96262"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8264" y="5085184"/>
                        <a:ext cx="4699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6263" name="Object 7"/>
          <p:cNvGraphicFramePr>
            <a:graphicFrameLocks noChangeAspect="1"/>
          </p:cNvGraphicFramePr>
          <p:nvPr>
            <p:extLst>
              <p:ext uri="{D42A27DB-BD31-4B8C-83A1-F6EECF244321}">
                <p14:modId xmlns:p14="http://schemas.microsoft.com/office/powerpoint/2010/main" val="3588439005"/>
              </p:ext>
            </p:extLst>
          </p:nvPr>
        </p:nvGraphicFramePr>
        <p:xfrm>
          <a:off x="3419872" y="5589240"/>
          <a:ext cx="1917700" cy="406400"/>
        </p:xfrm>
        <a:graphic>
          <a:graphicData uri="http://schemas.openxmlformats.org/presentationml/2006/ole">
            <mc:AlternateContent xmlns:mc="http://schemas.openxmlformats.org/markup-compatibility/2006">
              <mc:Choice xmlns:v="urn:schemas-microsoft-com:vml" Requires="v">
                <p:oleObj spid="_x0000_s5124" name="方程式" r:id="rId7" imgW="1917360" imgH="406080" progId="Equation.3">
                  <p:embed/>
                </p:oleObj>
              </mc:Choice>
              <mc:Fallback>
                <p:oleObj name="方程式" r:id="rId7" imgW="1917360" imgH="406080" progId="Equation.3">
                  <p:embed/>
                  <p:pic>
                    <p:nvPicPr>
                      <p:cNvPr id="96263"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19872" y="5589240"/>
                        <a:ext cx="19177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伽瑪分布與卜瓦松程序的關係</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所以， </a:t>
            </a:r>
            <a:r>
              <a:rPr lang="en-US" altLang="zh-TW" i="1" dirty="0"/>
              <a:t>X </a:t>
            </a:r>
            <a:r>
              <a:rPr lang="zh-TW" altLang="en-US" dirty="0"/>
              <a:t>的累積分布函數為</a:t>
            </a:r>
            <a:br>
              <a:rPr lang="en-US" altLang="zh-TW" dirty="0"/>
            </a:br>
            <a:br>
              <a:rPr lang="en-US" altLang="zh-TW" dirty="0"/>
            </a:br>
            <a:br>
              <a:rPr lang="en-US" altLang="zh-TW" dirty="0"/>
            </a:br>
            <a:r>
              <a:rPr lang="zh-TW" altLang="en-US" dirty="0"/>
              <a:t>我們對以上的累積分布函數微分以得到密度函數</a:t>
            </a:r>
            <a:br>
              <a:rPr lang="en-US" altLang="zh-TW" dirty="0"/>
            </a:br>
            <a:br>
              <a:rPr lang="en-US" altLang="zh-TW" dirty="0"/>
            </a:br>
            <a:br>
              <a:rPr lang="en-US" altLang="zh-TW" dirty="0"/>
            </a:br>
            <a:r>
              <a:rPr lang="zh-TW" altLang="en-US" dirty="0"/>
              <a:t>而這是指數分布的密度函數，其中             。</a:t>
            </a:r>
          </a:p>
        </p:txBody>
      </p:sp>
      <p:sp>
        <p:nvSpPr>
          <p:cNvPr id="5" name="投影片編號版面配置區 4">
            <a:extLst>
              <a:ext uri="{FF2B5EF4-FFF2-40B4-BE49-F238E27FC236}">
                <a16:creationId xmlns:a16="http://schemas.microsoft.com/office/drawing/2014/main" id="{B0026920-914F-49D8-8ED3-85E465E97D94}"/>
              </a:ext>
            </a:extLst>
          </p:cNvPr>
          <p:cNvSpPr>
            <a:spLocks noGrp="1"/>
          </p:cNvSpPr>
          <p:nvPr>
            <p:ph type="sldNum" sz="quarter" idx="12"/>
          </p:nvPr>
        </p:nvSpPr>
        <p:spPr/>
        <p:txBody>
          <a:bodyPr/>
          <a:lstStyle/>
          <a:p>
            <a:fld id="{8632C2C5-20A0-4062-ADB6-29D76B962CAE}" type="slidenum">
              <a:rPr lang="zh-TW" altLang="en-US" smtClean="0"/>
              <a:pPr/>
              <a:t>68</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737056109"/>
              </p:ext>
            </p:extLst>
          </p:nvPr>
        </p:nvGraphicFramePr>
        <p:xfrm>
          <a:off x="3059832" y="2132856"/>
          <a:ext cx="2730500" cy="406400"/>
        </p:xfrm>
        <a:graphic>
          <a:graphicData uri="http://schemas.openxmlformats.org/presentationml/2006/ole">
            <mc:AlternateContent xmlns:mc="http://schemas.openxmlformats.org/markup-compatibility/2006">
              <mc:Choice xmlns:v="urn:schemas-microsoft-com:vml" Requires="v">
                <p:oleObj spid="_x0000_s6146" name="方程式" r:id="rId3" imgW="2730240" imgH="406080" progId="Equation.3">
                  <p:embed/>
                </p:oleObj>
              </mc:Choice>
              <mc:Fallback>
                <p:oleObj name="方程式" r:id="rId3" imgW="2730240" imgH="4060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2132856"/>
                        <a:ext cx="27305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8307" name="Object 3"/>
          <p:cNvGraphicFramePr>
            <a:graphicFrameLocks noChangeAspect="1"/>
          </p:cNvGraphicFramePr>
          <p:nvPr>
            <p:extLst>
              <p:ext uri="{D42A27DB-BD31-4B8C-83A1-F6EECF244321}">
                <p14:modId xmlns:p14="http://schemas.microsoft.com/office/powerpoint/2010/main" val="2767169341"/>
              </p:ext>
            </p:extLst>
          </p:nvPr>
        </p:nvGraphicFramePr>
        <p:xfrm>
          <a:off x="3563888" y="3501008"/>
          <a:ext cx="1536700" cy="406400"/>
        </p:xfrm>
        <a:graphic>
          <a:graphicData uri="http://schemas.openxmlformats.org/presentationml/2006/ole">
            <mc:AlternateContent xmlns:mc="http://schemas.openxmlformats.org/markup-compatibility/2006">
              <mc:Choice xmlns:v="urn:schemas-microsoft-com:vml" Requires="v">
                <p:oleObj spid="_x0000_s6147" name="方程式" r:id="rId5" imgW="1536480" imgH="406080" progId="Equation.3">
                  <p:embed/>
                </p:oleObj>
              </mc:Choice>
              <mc:Fallback>
                <p:oleObj name="方程式" r:id="rId5" imgW="1536480" imgH="406080" progId="Equation.3">
                  <p:embed/>
                  <p:pic>
                    <p:nvPicPr>
                      <p:cNvPr id="9830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3888" y="3501008"/>
                        <a:ext cx="15367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物件 5"/>
          <p:cNvGraphicFramePr>
            <a:graphicFrameLocks noChangeAspect="1"/>
          </p:cNvGraphicFramePr>
          <p:nvPr>
            <p:extLst>
              <p:ext uri="{D42A27DB-BD31-4B8C-83A1-F6EECF244321}">
                <p14:modId xmlns:p14="http://schemas.microsoft.com/office/powerpoint/2010/main" val="435641972"/>
              </p:ext>
            </p:extLst>
          </p:nvPr>
        </p:nvGraphicFramePr>
        <p:xfrm>
          <a:off x="6588224" y="4581128"/>
          <a:ext cx="1003300" cy="330200"/>
        </p:xfrm>
        <a:graphic>
          <a:graphicData uri="http://schemas.openxmlformats.org/presentationml/2006/ole">
            <mc:AlternateContent xmlns:mc="http://schemas.openxmlformats.org/markup-compatibility/2006">
              <mc:Choice xmlns:v="urn:schemas-microsoft-com:vml" Requires="v">
                <p:oleObj spid="_x0000_s6148" name="方程式" r:id="rId7" imgW="1002960" imgH="330120" progId="Equation.3">
                  <p:embed/>
                </p:oleObj>
              </mc:Choice>
              <mc:Fallback>
                <p:oleObj name="方程式" r:id="rId7" imgW="1002960" imgH="330120" progId="Equation.3">
                  <p:embed/>
                  <p:pic>
                    <p:nvPicPr>
                      <p:cNvPr id="6" name="物件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88224" y="4581128"/>
                        <a:ext cx="10033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指數分布與伽瑪分布的應用</a:t>
            </a: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r>
                  <a:rPr lang="zh-TW" altLang="en-US" dirty="0"/>
                  <a:t>到指數分布的平均數是參數 </a:t>
                </a:r>
                <a:r>
                  <a:rPr lang="el-GR" altLang="zh-TW" i="1" dirty="0"/>
                  <a:t>β </a:t>
                </a:r>
                <a:r>
                  <a:rPr lang="zh-TW" altLang="en-US" dirty="0"/>
                  <a:t>，即卜瓦松分布中參數</a:t>
                </a:r>
                <a14:m>
                  <m:oMath xmlns:m="http://schemas.openxmlformats.org/officeDocument/2006/math">
                    <m:r>
                      <a:rPr lang="en-US" altLang="zh-TW" b="0" i="1" smtClean="0">
                        <a:latin typeface="Cambria Math" panose="02040503050406030204" pitchFamily="18" charset="0"/>
                      </a:rPr>
                      <m:t>𝜆</m:t>
                    </m:r>
                  </m:oMath>
                </a14:m>
                <a:r>
                  <a:rPr lang="en-US" altLang="zh-TW" dirty="0"/>
                  <a:t>(</a:t>
                </a:r>
                <a:r>
                  <a:rPr lang="zh-TW" altLang="en-US" dirty="0"/>
                  <a:t>事件平均發生速率</a:t>
                </a:r>
                <a:r>
                  <a:rPr lang="en-US" altLang="zh-TW" dirty="0"/>
                  <a:t>)</a:t>
                </a:r>
                <a:r>
                  <a:rPr lang="zh-TW" altLang="en-US" dirty="0"/>
                  <a:t>的倒數。</a:t>
                </a:r>
                <a:endParaRPr lang="en-US" altLang="zh-TW" dirty="0"/>
              </a:p>
              <a:p>
                <a:r>
                  <a:rPr lang="zh-TW" altLang="en-US" dirty="0"/>
                  <a:t>在連續時段中事件的發生是互為獨立的。重要參數 </a:t>
                </a:r>
                <a:r>
                  <a:rPr lang="el-GR" altLang="zh-TW" i="1" dirty="0"/>
                  <a:t>β</a:t>
                </a:r>
                <a:r>
                  <a:rPr lang="zh-TW" altLang="en-US" dirty="0"/>
                  <a:t> 是在事件之間的平均時間。在儀器失效經常符合卜瓦松程序的可靠度理論中，</a:t>
                </a:r>
                <a:r>
                  <a:rPr lang="el-GR" altLang="zh-TW" i="1" dirty="0"/>
                  <a:t> </a:t>
                </a:r>
                <a:r>
                  <a:rPr lang="el-GR" altLang="zh-TW" i="1" dirty="0">
                    <a:solidFill>
                      <a:srgbClr val="FF0000"/>
                    </a:solidFill>
                  </a:rPr>
                  <a:t>β</a:t>
                </a:r>
                <a:r>
                  <a:rPr lang="zh-TW" altLang="en-US" dirty="0">
                    <a:solidFill>
                      <a:srgbClr val="FF0000"/>
                    </a:solidFill>
                  </a:rPr>
                  <a:t> </a:t>
                </a:r>
                <a:r>
                  <a:rPr lang="zh-TW" altLang="en-US" dirty="0"/>
                  <a:t>稱為在</a:t>
                </a:r>
                <a:r>
                  <a:rPr lang="zh-TW" altLang="en-US" b="1" dirty="0"/>
                  <a:t>失效之間的</a:t>
                </a:r>
                <a:r>
                  <a:rPr lang="zh-TW" altLang="en-US" b="1" dirty="0">
                    <a:solidFill>
                      <a:srgbClr val="FF0000"/>
                    </a:solidFill>
                  </a:rPr>
                  <a:t>平均時間</a:t>
                </a:r>
                <a:r>
                  <a:rPr lang="en-US" altLang="zh-TW" b="1" dirty="0"/>
                  <a:t>(</a:t>
                </a:r>
                <a:r>
                  <a:rPr lang="en-US" altLang="zh-TW" b="1" dirty="0">
                    <a:solidFill>
                      <a:schemeClr val="accent2"/>
                    </a:solidFill>
                  </a:rPr>
                  <a:t>mean time </a:t>
                </a:r>
                <a:r>
                  <a:rPr lang="en-US" altLang="zh-TW" b="1" dirty="0"/>
                  <a:t>between failures</a:t>
                </a:r>
                <a:r>
                  <a:rPr lang="zh-TW" altLang="en-US" b="1" dirty="0"/>
                  <a:t> </a:t>
                </a:r>
                <a:r>
                  <a:rPr lang="en-US" altLang="zh-TW" b="1" dirty="0"/>
                  <a:t>(</a:t>
                </a:r>
                <a:r>
                  <a:rPr lang="en-US" altLang="zh-TW" b="1" dirty="0">
                    <a:solidFill>
                      <a:schemeClr val="accent2"/>
                    </a:solidFill>
                  </a:rPr>
                  <a:t>events</a:t>
                </a:r>
                <a:r>
                  <a:rPr lang="en-US" altLang="zh-TW" b="1" dirty="0"/>
                  <a:t>))</a:t>
                </a:r>
                <a:r>
                  <a:rPr lang="zh-TW" altLang="en-US" dirty="0"/>
                  <a:t>。</a:t>
                </a:r>
                <a:endParaRPr lang="en-US" altLang="zh-TW" dirty="0"/>
              </a:p>
              <a:p>
                <a:pPr lvl="1"/>
                <a:r>
                  <a:rPr lang="zh-TW" altLang="en-US" dirty="0"/>
                  <a:t>在此，</a:t>
                </a:r>
                <a:r>
                  <a:rPr lang="en-US" altLang="zh-TW" dirty="0"/>
                  <a:t>【</a:t>
                </a:r>
                <a:r>
                  <a:rPr lang="zh-TW" altLang="en-US" dirty="0"/>
                  <a:t>儀器失效</a:t>
                </a:r>
                <a:r>
                  <a:rPr lang="en-US" altLang="zh-TW" dirty="0"/>
                  <a:t>】</a:t>
                </a:r>
                <a:r>
                  <a:rPr lang="zh-TW" altLang="en-US" dirty="0"/>
                  <a:t>即為</a:t>
                </a:r>
                <a:r>
                  <a:rPr lang="en-US" altLang="zh-TW" dirty="0"/>
                  <a:t>【</a:t>
                </a:r>
                <a:r>
                  <a:rPr lang="zh-TW" altLang="en-US" dirty="0"/>
                  <a:t>事件的發生</a:t>
                </a:r>
                <a:r>
                  <a:rPr lang="en-US" altLang="zh-TW" dirty="0"/>
                  <a:t>】</a:t>
                </a:r>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2"/>
                <a:stretch>
                  <a:fillRect t="-1549"/>
                </a:stretch>
              </a:blipFill>
            </p:spPr>
            <p:txBody>
              <a:bodyPr/>
              <a:lstStyle/>
              <a:p>
                <a:r>
                  <a:rPr lang="zh-TW" altLang="en-US">
                    <a:noFill/>
                  </a:rPr>
                  <a:t> </a:t>
                </a:r>
              </a:p>
            </p:txBody>
          </p:sp>
        </mc:Fallback>
      </mc:AlternateContent>
      <p:sp>
        <p:nvSpPr>
          <p:cNvPr id="6" name="投影片編號版面配置區 5">
            <a:extLst>
              <a:ext uri="{FF2B5EF4-FFF2-40B4-BE49-F238E27FC236}">
                <a16:creationId xmlns:a16="http://schemas.microsoft.com/office/drawing/2014/main" id="{316669AE-71AA-4929-8A49-B663DBCB17C5}"/>
              </a:ext>
            </a:extLst>
          </p:cNvPr>
          <p:cNvSpPr>
            <a:spLocks noGrp="1"/>
          </p:cNvSpPr>
          <p:nvPr>
            <p:ph type="sldNum" sz="quarter" idx="12"/>
          </p:nvPr>
        </p:nvSpPr>
        <p:spPr/>
        <p:txBody>
          <a:bodyPr/>
          <a:lstStyle/>
          <a:p>
            <a:fld id="{8632C2C5-20A0-4062-ADB6-29D76B962CAE}" type="slidenum">
              <a:rPr lang="zh-TW" altLang="en-US" smtClean="0"/>
              <a:pPr/>
              <a:t>69</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連續均勻分布</a:t>
            </a:r>
            <a:r>
              <a:rPr lang="en-US" altLang="zh-TW" dirty="0"/>
              <a:t>(</a:t>
            </a:r>
            <a:r>
              <a:rPr lang="zh-TW" altLang="en-US" dirty="0"/>
              <a:t>續</a:t>
            </a:r>
            <a:r>
              <a:rPr lang="en-US" altLang="zh-TW" dirty="0"/>
              <a:t>)</a:t>
            </a:r>
            <a:endParaRPr lang="zh-TW" altLang="en-US" dirty="0"/>
          </a:p>
        </p:txBody>
      </p:sp>
      <p:pic>
        <p:nvPicPr>
          <p:cNvPr id="57346" name="Picture 2"/>
          <p:cNvPicPr>
            <a:picLocks noGrp="1" noChangeAspect="1" noChangeArrowheads="1"/>
          </p:cNvPicPr>
          <p:nvPr>
            <p:ph idx="1"/>
          </p:nvPr>
        </p:nvPicPr>
        <p:blipFill>
          <a:blip r:embed="rId2" cstate="print"/>
          <a:srcRect/>
          <a:stretch>
            <a:fillRect/>
          </a:stretch>
        </p:blipFill>
        <p:spPr bwMode="auto">
          <a:xfrm>
            <a:off x="611560" y="1556792"/>
            <a:ext cx="7992000" cy="1853382"/>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1F2D4878-1D87-4CB4-802D-32DC9633DFCD}"/>
              </a:ext>
            </a:extLst>
          </p:cNvPr>
          <p:cNvSpPr>
            <a:spLocks noGrp="1"/>
          </p:cNvSpPr>
          <p:nvPr>
            <p:ph type="sldNum" sz="quarter" idx="12"/>
          </p:nvPr>
        </p:nvSpPr>
        <p:spPr/>
        <p:txBody>
          <a:bodyPr/>
          <a:lstStyle/>
          <a:p>
            <a:fld id="{8632C2C5-20A0-4062-ADB6-29D76B962CAE}" type="slidenum">
              <a:rPr lang="zh-TW" altLang="en-US" smtClean="0"/>
              <a:pPr/>
              <a:t>7</a:t>
            </a:fld>
            <a:endParaRPr lang="zh-TW" altLang="en-US"/>
          </a:p>
        </p:txBody>
      </p:sp>
      <mc:AlternateContent xmlns:mc="http://schemas.openxmlformats.org/markup-compatibility/2006" xmlns:p14="http://schemas.microsoft.com/office/powerpoint/2010/main">
        <mc:Choice Requires="p14">
          <p:contentPart p14:bwMode="auto" r:id="rId3">
            <p14:nvContentPartPr>
              <p14:cNvPr id="15" name="筆跡 14">
                <a:extLst>
                  <a:ext uri="{FF2B5EF4-FFF2-40B4-BE49-F238E27FC236}">
                    <a16:creationId xmlns:a16="http://schemas.microsoft.com/office/drawing/2014/main" id="{11542582-D681-4C83-8D4E-7C7C48ACAD82}"/>
                  </a:ext>
                </a:extLst>
              </p14:cNvPr>
              <p14:cNvContentPartPr/>
              <p14:nvPr/>
            </p14:nvContentPartPr>
            <p14:xfrm>
              <a:off x="3586731" y="4240836"/>
              <a:ext cx="360" cy="360"/>
            </p14:xfrm>
          </p:contentPart>
        </mc:Choice>
        <mc:Fallback xmlns="">
          <p:pic>
            <p:nvPicPr>
              <p:cNvPr id="15" name="筆跡 14">
                <a:extLst>
                  <a:ext uri="{FF2B5EF4-FFF2-40B4-BE49-F238E27FC236}">
                    <a16:creationId xmlns:a16="http://schemas.microsoft.com/office/drawing/2014/main" id="{11542582-D681-4C83-8D4E-7C7C48ACAD82}"/>
                  </a:ext>
                </a:extLst>
              </p:cNvPr>
              <p:cNvPicPr/>
              <p:nvPr/>
            </p:nvPicPr>
            <p:blipFill>
              <a:blip r:embed="rId4"/>
              <a:stretch>
                <a:fillRect/>
              </a:stretch>
            </p:blipFill>
            <p:spPr>
              <a:xfrm>
                <a:off x="3577731" y="4232196"/>
                <a:ext cx="18000" cy="18000"/>
              </a:xfrm>
              <a:prstGeom prst="rect">
                <a:avLst/>
              </a:prstGeom>
            </p:spPr>
          </p:pic>
        </mc:Fallback>
      </mc:AlternateContent>
      <p:grpSp>
        <p:nvGrpSpPr>
          <p:cNvPr id="43" name="群組 42">
            <a:extLst>
              <a:ext uri="{FF2B5EF4-FFF2-40B4-BE49-F238E27FC236}">
                <a16:creationId xmlns:a16="http://schemas.microsoft.com/office/drawing/2014/main" id="{21002CFE-D8F3-4252-8D43-2AE52727D472}"/>
              </a:ext>
            </a:extLst>
          </p:cNvPr>
          <p:cNvGrpSpPr/>
          <p:nvPr/>
        </p:nvGrpSpPr>
        <p:grpSpPr>
          <a:xfrm>
            <a:off x="1383531" y="3607596"/>
            <a:ext cx="2746800" cy="1058760"/>
            <a:chOff x="1383531" y="3607596"/>
            <a:chExt cx="2746800" cy="1058760"/>
          </a:xfrm>
        </p:grpSpPr>
        <mc:AlternateContent xmlns:mc="http://schemas.openxmlformats.org/markup-compatibility/2006" xmlns:p14="http://schemas.microsoft.com/office/powerpoint/2010/main">
          <mc:Choice Requires="p14">
            <p:contentPart p14:bwMode="auto" r:id="rId5">
              <p14:nvContentPartPr>
                <p14:cNvPr id="4" name="筆跡 3">
                  <a:extLst>
                    <a:ext uri="{FF2B5EF4-FFF2-40B4-BE49-F238E27FC236}">
                      <a16:creationId xmlns:a16="http://schemas.microsoft.com/office/drawing/2014/main" id="{248F5354-E967-4A49-BEB6-37048792D8AC}"/>
                    </a:ext>
                  </a:extLst>
                </p14:cNvPr>
                <p14:cNvContentPartPr/>
                <p14:nvPr/>
              </p14:nvContentPartPr>
              <p14:xfrm>
                <a:off x="1383531" y="4110876"/>
                <a:ext cx="401040" cy="276120"/>
              </p14:xfrm>
            </p:contentPart>
          </mc:Choice>
          <mc:Fallback xmlns="">
            <p:pic>
              <p:nvPicPr>
                <p:cNvPr id="4" name="筆跡 3">
                  <a:extLst>
                    <a:ext uri="{FF2B5EF4-FFF2-40B4-BE49-F238E27FC236}">
                      <a16:creationId xmlns:a16="http://schemas.microsoft.com/office/drawing/2014/main" id="{248F5354-E967-4A49-BEB6-37048792D8AC}"/>
                    </a:ext>
                  </a:extLst>
                </p:cNvPr>
                <p:cNvPicPr/>
                <p:nvPr/>
              </p:nvPicPr>
              <p:blipFill>
                <a:blip r:embed="rId6"/>
                <a:stretch>
                  <a:fillRect/>
                </a:stretch>
              </p:blipFill>
              <p:spPr>
                <a:xfrm>
                  <a:off x="1374531" y="4102236"/>
                  <a:ext cx="41868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筆跡 4">
                  <a:extLst>
                    <a:ext uri="{FF2B5EF4-FFF2-40B4-BE49-F238E27FC236}">
                      <a16:creationId xmlns:a16="http://schemas.microsoft.com/office/drawing/2014/main" id="{6AC4DC0E-1972-4EED-828A-AEDCE673EBAC}"/>
                    </a:ext>
                  </a:extLst>
                </p14:cNvPr>
                <p14:cNvContentPartPr/>
                <p14:nvPr/>
              </p14:nvContentPartPr>
              <p14:xfrm>
                <a:off x="1895091" y="4216716"/>
                <a:ext cx="196920" cy="26280"/>
              </p14:xfrm>
            </p:contentPart>
          </mc:Choice>
          <mc:Fallback xmlns="">
            <p:pic>
              <p:nvPicPr>
                <p:cNvPr id="5" name="筆跡 4">
                  <a:extLst>
                    <a:ext uri="{FF2B5EF4-FFF2-40B4-BE49-F238E27FC236}">
                      <a16:creationId xmlns:a16="http://schemas.microsoft.com/office/drawing/2014/main" id="{6AC4DC0E-1972-4EED-828A-AEDCE673EBAC}"/>
                    </a:ext>
                  </a:extLst>
                </p:cNvPr>
                <p:cNvPicPr/>
                <p:nvPr/>
              </p:nvPicPr>
              <p:blipFill>
                <a:blip r:embed="rId8"/>
                <a:stretch>
                  <a:fillRect/>
                </a:stretch>
              </p:blipFill>
              <p:spPr>
                <a:xfrm>
                  <a:off x="1886091" y="4207716"/>
                  <a:ext cx="21456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筆跡 5">
                  <a:extLst>
                    <a:ext uri="{FF2B5EF4-FFF2-40B4-BE49-F238E27FC236}">
                      <a16:creationId xmlns:a16="http://schemas.microsoft.com/office/drawing/2014/main" id="{4B2766DB-44F9-49ED-8675-21EAAD5316B0}"/>
                    </a:ext>
                  </a:extLst>
                </p14:cNvPr>
                <p14:cNvContentPartPr/>
                <p14:nvPr/>
              </p14:nvContentPartPr>
              <p14:xfrm>
                <a:off x="1906971" y="4302036"/>
                <a:ext cx="202680" cy="32040"/>
              </p14:xfrm>
            </p:contentPart>
          </mc:Choice>
          <mc:Fallback xmlns="">
            <p:pic>
              <p:nvPicPr>
                <p:cNvPr id="6" name="筆跡 5">
                  <a:extLst>
                    <a:ext uri="{FF2B5EF4-FFF2-40B4-BE49-F238E27FC236}">
                      <a16:creationId xmlns:a16="http://schemas.microsoft.com/office/drawing/2014/main" id="{4B2766DB-44F9-49ED-8675-21EAAD5316B0}"/>
                    </a:ext>
                  </a:extLst>
                </p:cNvPr>
                <p:cNvPicPr/>
                <p:nvPr/>
              </p:nvPicPr>
              <p:blipFill>
                <a:blip r:embed="rId10"/>
                <a:stretch>
                  <a:fillRect/>
                </a:stretch>
              </p:blipFill>
              <p:spPr>
                <a:xfrm>
                  <a:off x="1897971" y="4293036"/>
                  <a:ext cx="2203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筆跡 23">
                  <a:extLst>
                    <a:ext uri="{FF2B5EF4-FFF2-40B4-BE49-F238E27FC236}">
                      <a16:creationId xmlns:a16="http://schemas.microsoft.com/office/drawing/2014/main" id="{4781D6FD-18C4-4D04-82AD-D71D72A12DA8}"/>
                    </a:ext>
                  </a:extLst>
                </p14:cNvPr>
                <p14:cNvContentPartPr/>
                <p14:nvPr/>
              </p14:nvContentPartPr>
              <p14:xfrm>
                <a:off x="2710131" y="4159836"/>
                <a:ext cx="103320" cy="177120"/>
              </p14:xfrm>
            </p:contentPart>
          </mc:Choice>
          <mc:Fallback xmlns="">
            <p:pic>
              <p:nvPicPr>
                <p:cNvPr id="24" name="筆跡 23">
                  <a:extLst>
                    <a:ext uri="{FF2B5EF4-FFF2-40B4-BE49-F238E27FC236}">
                      <a16:creationId xmlns:a16="http://schemas.microsoft.com/office/drawing/2014/main" id="{4781D6FD-18C4-4D04-82AD-D71D72A12DA8}"/>
                    </a:ext>
                  </a:extLst>
                </p:cNvPr>
                <p:cNvPicPr/>
                <p:nvPr/>
              </p:nvPicPr>
              <p:blipFill>
                <a:blip r:embed="rId12"/>
                <a:stretch>
                  <a:fillRect/>
                </a:stretch>
              </p:blipFill>
              <p:spPr>
                <a:xfrm>
                  <a:off x="2701131" y="4150836"/>
                  <a:ext cx="1209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筆跡 24">
                  <a:extLst>
                    <a:ext uri="{FF2B5EF4-FFF2-40B4-BE49-F238E27FC236}">
                      <a16:creationId xmlns:a16="http://schemas.microsoft.com/office/drawing/2014/main" id="{C7E05B93-5EA2-49A3-9BBD-8D7D92BC40B9}"/>
                    </a:ext>
                  </a:extLst>
                </p14:cNvPr>
                <p14:cNvContentPartPr/>
                <p14:nvPr/>
              </p14:nvContentPartPr>
              <p14:xfrm>
                <a:off x="2650731" y="4202316"/>
                <a:ext cx="159120" cy="162720"/>
              </p14:xfrm>
            </p:contentPart>
          </mc:Choice>
          <mc:Fallback xmlns="">
            <p:pic>
              <p:nvPicPr>
                <p:cNvPr id="25" name="筆跡 24">
                  <a:extLst>
                    <a:ext uri="{FF2B5EF4-FFF2-40B4-BE49-F238E27FC236}">
                      <a16:creationId xmlns:a16="http://schemas.microsoft.com/office/drawing/2014/main" id="{C7E05B93-5EA2-49A3-9BBD-8D7D92BC40B9}"/>
                    </a:ext>
                  </a:extLst>
                </p:cNvPr>
                <p:cNvPicPr/>
                <p:nvPr/>
              </p:nvPicPr>
              <p:blipFill>
                <a:blip r:embed="rId14"/>
                <a:stretch>
                  <a:fillRect/>
                </a:stretch>
              </p:blipFill>
              <p:spPr>
                <a:xfrm>
                  <a:off x="2641731" y="4193676"/>
                  <a:ext cx="17676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筆跡 25">
                  <a:extLst>
                    <a:ext uri="{FF2B5EF4-FFF2-40B4-BE49-F238E27FC236}">
                      <a16:creationId xmlns:a16="http://schemas.microsoft.com/office/drawing/2014/main" id="{43B42D8A-284A-457F-82AE-25047FA208FC}"/>
                    </a:ext>
                  </a:extLst>
                </p14:cNvPr>
                <p14:cNvContentPartPr/>
                <p14:nvPr/>
              </p14:nvContentPartPr>
              <p14:xfrm>
                <a:off x="2902371" y="4251276"/>
                <a:ext cx="38160" cy="8640"/>
              </p14:xfrm>
            </p:contentPart>
          </mc:Choice>
          <mc:Fallback xmlns="">
            <p:pic>
              <p:nvPicPr>
                <p:cNvPr id="26" name="筆跡 25">
                  <a:extLst>
                    <a:ext uri="{FF2B5EF4-FFF2-40B4-BE49-F238E27FC236}">
                      <a16:creationId xmlns:a16="http://schemas.microsoft.com/office/drawing/2014/main" id="{43B42D8A-284A-457F-82AE-25047FA208FC}"/>
                    </a:ext>
                  </a:extLst>
                </p:cNvPr>
                <p:cNvPicPr/>
                <p:nvPr/>
              </p:nvPicPr>
              <p:blipFill>
                <a:blip r:embed="rId16"/>
                <a:stretch>
                  <a:fillRect/>
                </a:stretch>
              </p:blipFill>
              <p:spPr>
                <a:xfrm>
                  <a:off x="2893731" y="4242276"/>
                  <a:ext cx="558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7" name="筆跡 26">
                  <a:extLst>
                    <a:ext uri="{FF2B5EF4-FFF2-40B4-BE49-F238E27FC236}">
                      <a16:creationId xmlns:a16="http://schemas.microsoft.com/office/drawing/2014/main" id="{BD43BC5E-D81A-438D-8169-7E55B1F76211}"/>
                    </a:ext>
                  </a:extLst>
                </p14:cNvPr>
                <p14:cNvContentPartPr/>
                <p14:nvPr/>
              </p14:nvContentPartPr>
              <p14:xfrm>
                <a:off x="3045291" y="3946356"/>
                <a:ext cx="166320" cy="474120"/>
              </p14:xfrm>
            </p:contentPart>
          </mc:Choice>
          <mc:Fallback xmlns="">
            <p:pic>
              <p:nvPicPr>
                <p:cNvPr id="27" name="筆跡 26">
                  <a:extLst>
                    <a:ext uri="{FF2B5EF4-FFF2-40B4-BE49-F238E27FC236}">
                      <a16:creationId xmlns:a16="http://schemas.microsoft.com/office/drawing/2014/main" id="{BD43BC5E-D81A-438D-8169-7E55B1F76211}"/>
                    </a:ext>
                  </a:extLst>
                </p:cNvPr>
                <p:cNvPicPr/>
                <p:nvPr/>
              </p:nvPicPr>
              <p:blipFill>
                <a:blip r:embed="rId18"/>
                <a:stretch>
                  <a:fillRect/>
                </a:stretch>
              </p:blipFill>
              <p:spPr>
                <a:xfrm>
                  <a:off x="3036291" y="3937716"/>
                  <a:ext cx="183960" cy="491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筆跡 27">
                  <a:extLst>
                    <a:ext uri="{FF2B5EF4-FFF2-40B4-BE49-F238E27FC236}">
                      <a16:creationId xmlns:a16="http://schemas.microsoft.com/office/drawing/2014/main" id="{45E028B9-7E6F-4F6E-A1BE-2A3E2365913B}"/>
                    </a:ext>
                  </a:extLst>
                </p14:cNvPr>
                <p14:cNvContentPartPr/>
                <p14:nvPr/>
              </p14:nvContentPartPr>
              <p14:xfrm>
                <a:off x="3055011" y="4196196"/>
                <a:ext cx="236520" cy="20520"/>
              </p14:xfrm>
            </p:contentPart>
          </mc:Choice>
          <mc:Fallback xmlns="">
            <p:pic>
              <p:nvPicPr>
                <p:cNvPr id="28" name="筆跡 27">
                  <a:extLst>
                    <a:ext uri="{FF2B5EF4-FFF2-40B4-BE49-F238E27FC236}">
                      <a16:creationId xmlns:a16="http://schemas.microsoft.com/office/drawing/2014/main" id="{45E028B9-7E6F-4F6E-A1BE-2A3E2365913B}"/>
                    </a:ext>
                  </a:extLst>
                </p:cNvPr>
                <p:cNvPicPr/>
                <p:nvPr/>
              </p:nvPicPr>
              <p:blipFill>
                <a:blip r:embed="rId20"/>
                <a:stretch>
                  <a:fillRect/>
                </a:stretch>
              </p:blipFill>
              <p:spPr>
                <a:xfrm>
                  <a:off x="3046371" y="4187556"/>
                  <a:ext cx="2541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9" name="筆跡 28">
                  <a:extLst>
                    <a:ext uri="{FF2B5EF4-FFF2-40B4-BE49-F238E27FC236}">
                      <a16:creationId xmlns:a16="http://schemas.microsoft.com/office/drawing/2014/main" id="{FF9BA61C-65CD-470E-B6D3-B185BB340D15}"/>
                    </a:ext>
                  </a:extLst>
                </p14:cNvPr>
                <p14:cNvContentPartPr/>
                <p14:nvPr/>
              </p14:nvContentPartPr>
              <p14:xfrm>
                <a:off x="3307011" y="4106916"/>
                <a:ext cx="137160" cy="199440"/>
              </p14:xfrm>
            </p:contentPart>
          </mc:Choice>
          <mc:Fallback xmlns="">
            <p:pic>
              <p:nvPicPr>
                <p:cNvPr id="29" name="筆跡 28">
                  <a:extLst>
                    <a:ext uri="{FF2B5EF4-FFF2-40B4-BE49-F238E27FC236}">
                      <a16:creationId xmlns:a16="http://schemas.microsoft.com/office/drawing/2014/main" id="{FF9BA61C-65CD-470E-B6D3-B185BB340D15}"/>
                    </a:ext>
                  </a:extLst>
                </p:cNvPr>
                <p:cNvPicPr/>
                <p:nvPr/>
              </p:nvPicPr>
              <p:blipFill>
                <a:blip r:embed="rId22"/>
                <a:stretch>
                  <a:fillRect/>
                </a:stretch>
              </p:blipFill>
              <p:spPr>
                <a:xfrm>
                  <a:off x="3298011" y="4098276"/>
                  <a:ext cx="1548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筆跡 29">
                  <a:extLst>
                    <a:ext uri="{FF2B5EF4-FFF2-40B4-BE49-F238E27FC236}">
                      <a16:creationId xmlns:a16="http://schemas.microsoft.com/office/drawing/2014/main" id="{02FFEBC1-9EAA-4FB4-85A6-BEA13AAE7265}"/>
                    </a:ext>
                  </a:extLst>
                </p14:cNvPr>
                <p14:cNvContentPartPr/>
                <p14:nvPr/>
              </p14:nvContentPartPr>
              <p14:xfrm>
                <a:off x="3481611" y="4179996"/>
                <a:ext cx="101520" cy="136440"/>
              </p14:xfrm>
            </p:contentPart>
          </mc:Choice>
          <mc:Fallback xmlns="">
            <p:pic>
              <p:nvPicPr>
                <p:cNvPr id="30" name="筆跡 29">
                  <a:extLst>
                    <a:ext uri="{FF2B5EF4-FFF2-40B4-BE49-F238E27FC236}">
                      <a16:creationId xmlns:a16="http://schemas.microsoft.com/office/drawing/2014/main" id="{02FFEBC1-9EAA-4FB4-85A6-BEA13AAE7265}"/>
                    </a:ext>
                  </a:extLst>
                </p:cNvPr>
                <p:cNvPicPr/>
                <p:nvPr/>
              </p:nvPicPr>
              <p:blipFill>
                <a:blip r:embed="rId24"/>
                <a:stretch>
                  <a:fillRect/>
                </a:stretch>
              </p:blipFill>
              <p:spPr>
                <a:xfrm>
                  <a:off x="3472611" y="4171356"/>
                  <a:ext cx="11916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筆跡 30">
                  <a:extLst>
                    <a:ext uri="{FF2B5EF4-FFF2-40B4-BE49-F238E27FC236}">
                      <a16:creationId xmlns:a16="http://schemas.microsoft.com/office/drawing/2014/main" id="{DE43E040-38B3-406B-AFC0-BC8E8E27DC88}"/>
                    </a:ext>
                  </a:extLst>
                </p14:cNvPr>
                <p14:cNvContentPartPr/>
                <p14:nvPr/>
              </p14:nvContentPartPr>
              <p14:xfrm>
                <a:off x="3481611" y="4179996"/>
                <a:ext cx="360" cy="360"/>
              </p14:xfrm>
            </p:contentPart>
          </mc:Choice>
          <mc:Fallback xmlns="">
            <p:pic>
              <p:nvPicPr>
                <p:cNvPr id="31" name="筆跡 30">
                  <a:extLst>
                    <a:ext uri="{FF2B5EF4-FFF2-40B4-BE49-F238E27FC236}">
                      <a16:creationId xmlns:a16="http://schemas.microsoft.com/office/drawing/2014/main" id="{DE43E040-38B3-406B-AFC0-BC8E8E27DC88}"/>
                    </a:ext>
                  </a:extLst>
                </p:cNvPr>
                <p:cNvPicPr/>
                <p:nvPr/>
              </p:nvPicPr>
              <p:blipFill>
                <a:blip r:embed="rId4"/>
                <a:stretch>
                  <a:fillRect/>
                </a:stretch>
              </p:blipFill>
              <p:spPr>
                <a:xfrm>
                  <a:off x="3472611" y="417135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2" name="筆跡 31">
                  <a:extLst>
                    <a:ext uri="{FF2B5EF4-FFF2-40B4-BE49-F238E27FC236}">
                      <a16:creationId xmlns:a16="http://schemas.microsoft.com/office/drawing/2014/main" id="{CF7BE409-9587-491F-83CB-372C8190814A}"/>
                    </a:ext>
                  </a:extLst>
                </p14:cNvPr>
                <p14:cNvContentPartPr/>
                <p14:nvPr/>
              </p14:nvContentPartPr>
              <p14:xfrm>
                <a:off x="3443811" y="4179996"/>
                <a:ext cx="143280" cy="130320"/>
              </p14:xfrm>
            </p:contentPart>
          </mc:Choice>
          <mc:Fallback xmlns="">
            <p:pic>
              <p:nvPicPr>
                <p:cNvPr id="32" name="筆跡 31">
                  <a:extLst>
                    <a:ext uri="{FF2B5EF4-FFF2-40B4-BE49-F238E27FC236}">
                      <a16:creationId xmlns:a16="http://schemas.microsoft.com/office/drawing/2014/main" id="{CF7BE409-9587-491F-83CB-372C8190814A}"/>
                    </a:ext>
                  </a:extLst>
                </p:cNvPr>
                <p:cNvPicPr/>
                <p:nvPr/>
              </p:nvPicPr>
              <p:blipFill>
                <a:blip r:embed="rId27"/>
                <a:stretch>
                  <a:fillRect/>
                </a:stretch>
              </p:blipFill>
              <p:spPr>
                <a:xfrm>
                  <a:off x="3435171" y="4171356"/>
                  <a:ext cx="16092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3" name="筆跡 32">
                  <a:extLst>
                    <a:ext uri="{FF2B5EF4-FFF2-40B4-BE49-F238E27FC236}">
                      <a16:creationId xmlns:a16="http://schemas.microsoft.com/office/drawing/2014/main" id="{D7618811-38E7-41E0-B428-23894561C3CF}"/>
                    </a:ext>
                  </a:extLst>
                </p14:cNvPr>
                <p14:cNvContentPartPr/>
                <p14:nvPr/>
              </p14:nvContentPartPr>
              <p14:xfrm>
                <a:off x="3636051" y="4157676"/>
                <a:ext cx="86040" cy="160920"/>
              </p14:xfrm>
            </p:contentPart>
          </mc:Choice>
          <mc:Fallback xmlns="">
            <p:pic>
              <p:nvPicPr>
                <p:cNvPr id="33" name="筆跡 32">
                  <a:extLst>
                    <a:ext uri="{FF2B5EF4-FFF2-40B4-BE49-F238E27FC236}">
                      <a16:creationId xmlns:a16="http://schemas.microsoft.com/office/drawing/2014/main" id="{D7618811-38E7-41E0-B428-23894561C3CF}"/>
                    </a:ext>
                  </a:extLst>
                </p:cNvPr>
                <p:cNvPicPr/>
                <p:nvPr/>
              </p:nvPicPr>
              <p:blipFill>
                <a:blip r:embed="rId29"/>
                <a:stretch>
                  <a:fillRect/>
                </a:stretch>
              </p:blipFill>
              <p:spPr>
                <a:xfrm>
                  <a:off x="3627411" y="4149036"/>
                  <a:ext cx="103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4" name="筆跡 33">
                  <a:extLst>
                    <a:ext uri="{FF2B5EF4-FFF2-40B4-BE49-F238E27FC236}">
                      <a16:creationId xmlns:a16="http://schemas.microsoft.com/office/drawing/2014/main" id="{2D8DC7D0-EB66-476D-8808-E62520AE1175}"/>
                    </a:ext>
                  </a:extLst>
                </p14:cNvPr>
                <p14:cNvContentPartPr/>
                <p14:nvPr/>
              </p14:nvContentPartPr>
              <p14:xfrm>
                <a:off x="3778971" y="4019796"/>
                <a:ext cx="174960" cy="312120"/>
              </p14:xfrm>
            </p:contentPart>
          </mc:Choice>
          <mc:Fallback xmlns="">
            <p:pic>
              <p:nvPicPr>
                <p:cNvPr id="34" name="筆跡 33">
                  <a:extLst>
                    <a:ext uri="{FF2B5EF4-FFF2-40B4-BE49-F238E27FC236}">
                      <a16:creationId xmlns:a16="http://schemas.microsoft.com/office/drawing/2014/main" id="{2D8DC7D0-EB66-476D-8808-E62520AE1175}"/>
                    </a:ext>
                  </a:extLst>
                </p:cNvPr>
                <p:cNvPicPr/>
                <p:nvPr/>
              </p:nvPicPr>
              <p:blipFill>
                <a:blip r:embed="rId31"/>
                <a:stretch>
                  <a:fillRect/>
                </a:stretch>
              </p:blipFill>
              <p:spPr>
                <a:xfrm>
                  <a:off x="3769971" y="4010796"/>
                  <a:ext cx="19260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筆跡 34">
                  <a:extLst>
                    <a:ext uri="{FF2B5EF4-FFF2-40B4-BE49-F238E27FC236}">
                      <a16:creationId xmlns:a16="http://schemas.microsoft.com/office/drawing/2014/main" id="{0B6D63C1-DDB6-4A3B-9C4D-612CF84013E9}"/>
                    </a:ext>
                  </a:extLst>
                </p14:cNvPr>
                <p14:cNvContentPartPr/>
                <p14:nvPr/>
              </p14:nvContentPartPr>
              <p14:xfrm>
                <a:off x="4015851" y="4165956"/>
                <a:ext cx="94680" cy="167040"/>
              </p14:xfrm>
            </p:contentPart>
          </mc:Choice>
          <mc:Fallback xmlns="">
            <p:pic>
              <p:nvPicPr>
                <p:cNvPr id="35" name="筆跡 34">
                  <a:extLst>
                    <a:ext uri="{FF2B5EF4-FFF2-40B4-BE49-F238E27FC236}">
                      <a16:creationId xmlns:a16="http://schemas.microsoft.com/office/drawing/2014/main" id="{0B6D63C1-DDB6-4A3B-9C4D-612CF84013E9}"/>
                    </a:ext>
                  </a:extLst>
                </p:cNvPr>
                <p:cNvPicPr/>
                <p:nvPr/>
              </p:nvPicPr>
              <p:blipFill>
                <a:blip r:embed="rId33"/>
                <a:stretch>
                  <a:fillRect/>
                </a:stretch>
              </p:blipFill>
              <p:spPr>
                <a:xfrm>
                  <a:off x="4006851" y="4156956"/>
                  <a:ext cx="11232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6" name="筆跡 35">
                  <a:extLst>
                    <a:ext uri="{FF2B5EF4-FFF2-40B4-BE49-F238E27FC236}">
                      <a16:creationId xmlns:a16="http://schemas.microsoft.com/office/drawing/2014/main" id="{B91A28D4-A556-4DB2-8329-582296D381E9}"/>
                    </a:ext>
                  </a:extLst>
                </p14:cNvPr>
                <p14:cNvContentPartPr/>
                <p14:nvPr/>
              </p14:nvContentPartPr>
              <p14:xfrm>
                <a:off x="4012971" y="4220676"/>
                <a:ext cx="117360" cy="104040"/>
              </p14:xfrm>
            </p:contentPart>
          </mc:Choice>
          <mc:Fallback xmlns="">
            <p:pic>
              <p:nvPicPr>
                <p:cNvPr id="36" name="筆跡 35">
                  <a:extLst>
                    <a:ext uri="{FF2B5EF4-FFF2-40B4-BE49-F238E27FC236}">
                      <a16:creationId xmlns:a16="http://schemas.microsoft.com/office/drawing/2014/main" id="{B91A28D4-A556-4DB2-8329-582296D381E9}"/>
                    </a:ext>
                  </a:extLst>
                </p:cNvPr>
                <p:cNvPicPr/>
                <p:nvPr/>
              </p:nvPicPr>
              <p:blipFill>
                <a:blip r:embed="rId35"/>
                <a:stretch>
                  <a:fillRect/>
                </a:stretch>
              </p:blipFill>
              <p:spPr>
                <a:xfrm>
                  <a:off x="4004331" y="4212036"/>
                  <a:ext cx="1350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8" name="筆跡 37">
                  <a:extLst>
                    <a:ext uri="{FF2B5EF4-FFF2-40B4-BE49-F238E27FC236}">
                      <a16:creationId xmlns:a16="http://schemas.microsoft.com/office/drawing/2014/main" id="{6711F4DA-6497-4031-811D-B28721BFE563}"/>
                    </a:ext>
                  </a:extLst>
                </p14:cNvPr>
                <p14:cNvContentPartPr/>
                <p14:nvPr/>
              </p14:nvContentPartPr>
              <p14:xfrm>
                <a:off x="2210451" y="3741516"/>
                <a:ext cx="367200" cy="788040"/>
              </p14:xfrm>
            </p:contentPart>
          </mc:Choice>
          <mc:Fallback xmlns="">
            <p:pic>
              <p:nvPicPr>
                <p:cNvPr id="38" name="筆跡 37">
                  <a:extLst>
                    <a:ext uri="{FF2B5EF4-FFF2-40B4-BE49-F238E27FC236}">
                      <a16:creationId xmlns:a16="http://schemas.microsoft.com/office/drawing/2014/main" id="{6711F4DA-6497-4031-811D-B28721BFE563}"/>
                    </a:ext>
                  </a:extLst>
                </p:cNvPr>
                <p:cNvPicPr/>
                <p:nvPr/>
              </p:nvPicPr>
              <p:blipFill>
                <a:blip r:embed="rId37"/>
                <a:stretch>
                  <a:fillRect/>
                </a:stretch>
              </p:blipFill>
              <p:spPr>
                <a:xfrm>
                  <a:off x="2201451" y="3732516"/>
                  <a:ext cx="384840" cy="805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筆跡 39">
                  <a:extLst>
                    <a:ext uri="{FF2B5EF4-FFF2-40B4-BE49-F238E27FC236}">
                      <a16:creationId xmlns:a16="http://schemas.microsoft.com/office/drawing/2014/main" id="{8654221E-7EA4-498C-9CB5-54289A74DC90}"/>
                    </a:ext>
                  </a:extLst>
                </p14:cNvPr>
                <p14:cNvContentPartPr/>
                <p14:nvPr/>
              </p14:nvContentPartPr>
              <p14:xfrm>
                <a:off x="2176611" y="4610556"/>
                <a:ext cx="206640" cy="41400"/>
              </p14:xfrm>
            </p:contentPart>
          </mc:Choice>
          <mc:Fallback xmlns="">
            <p:pic>
              <p:nvPicPr>
                <p:cNvPr id="40" name="筆跡 39">
                  <a:extLst>
                    <a:ext uri="{FF2B5EF4-FFF2-40B4-BE49-F238E27FC236}">
                      <a16:creationId xmlns:a16="http://schemas.microsoft.com/office/drawing/2014/main" id="{8654221E-7EA4-498C-9CB5-54289A74DC90}"/>
                    </a:ext>
                  </a:extLst>
                </p:cNvPr>
                <p:cNvPicPr/>
                <p:nvPr/>
              </p:nvPicPr>
              <p:blipFill>
                <a:blip r:embed="rId39"/>
                <a:stretch>
                  <a:fillRect/>
                </a:stretch>
              </p:blipFill>
              <p:spPr>
                <a:xfrm>
                  <a:off x="2167971" y="4601916"/>
                  <a:ext cx="22428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筆跡 40">
                  <a:extLst>
                    <a:ext uri="{FF2B5EF4-FFF2-40B4-BE49-F238E27FC236}">
                      <a16:creationId xmlns:a16="http://schemas.microsoft.com/office/drawing/2014/main" id="{40D6FBA3-7F36-4166-9313-C5D5244818B5}"/>
                    </a:ext>
                  </a:extLst>
                </p14:cNvPr>
                <p14:cNvContentPartPr/>
                <p14:nvPr/>
              </p14:nvContentPartPr>
              <p14:xfrm>
                <a:off x="2374971" y="4594356"/>
                <a:ext cx="178200" cy="72000"/>
              </p14:xfrm>
            </p:contentPart>
          </mc:Choice>
          <mc:Fallback xmlns="">
            <p:pic>
              <p:nvPicPr>
                <p:cNvPr id="41" name="筆跡 40">
                  <a:extLst>
                    <a:ext uri="{FF2B5EF4-FFF2-40B4-BE49-F238E27FC236}">
                      <a16:creationId xmlns:a16="http://schemas.microsoft.com/office/drawing/2014/main" id="{40D6FBA3-7F36-4166-9313-C5D5244818B5}"/>
                    </a:ext>
                  </a:extLst>
                </p:cNvPr>
                <p:cNvPicPr/>
                <p:nvPr/>
              </p:nvPicPr>
              <p:blipFill>
                <a:blip r:embed="rId41"/>
                <a:stretch>
                  <a:fillRect/>
                </a:stretch>
              </p:blipFill>
              <p:spPr>
                <a:xfrm>
                  <a:off x="2365971" y="4585356"/>
                  <a:ext cx="1958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2" name="筆跡 41">
                  <a:extLst>
                    <a:ext uri="{FF2B5EF4-FFF2-40B4-BE49-F238E27FC236}">
                      <a16:creationId xmlns:a16="http://schemas.microsoft.com/office/drawing/2014/main" id="{E5B5176A-FC92-4F24-BA30-DFF4E1CF22E9}"/>
                    </a:ext>
                  </a:extLst>
                </p14:cNvPr>
                <p14:cNvContentPartPr/>
                <p14:nvPr/>
              </p14:nvContentPartPr>
              <p14:xfrm>
                <a:off x="2682411" y="3607596"/>
                <a:ext cx="177120" cy="132480"/>
              </p14:xfrm>
            </p:contentPart>
          </mc:Choice>
          <mc:Fallback xmlns="">
            <p:pic>
              <p:nvPicPr>
                <p:cNvPr id="42" name="筆跡 41">
                  <a:extLst>
                    <a:ext uri="{FF2B5EF4-FFF2-40B4-BE49-F238E27FC236}">
                      <a16:creationId xmlns:a16="http://schemas.microsoft.com/office/drawing/2014/main" id="{E5B5176A-FC92-4F24-BA30-DFF4E1CF22E9}"/>
                    </a:ext>
                  </a:extLst>
                </p:cNvPr>
                <p:cNvPicPr/>
                <p:nvPr/>
              </p:nvPicPr>
              <p:blipFill>
                <a:blip r:embed="rId43"/>
                <a:stretch>
                  <a:fillRect/>
                </a:stretch>
              </p:blipFill>
              <p:spPr>
                <a:xfrm>
                  <a:off x="2673411" y="3598596"/>
                  <a:ext cx="194760" cy="150120"/>
                </a:xfrm>
                <a:prstGeom prst="rect">
                  <a:avLst/>
                </a:prstGeom>
              </p:spPr>
            </p:pic>
          </mc:Fallback>
        </mc:AlternateContent>
      </p:grpSp>
      <p:grpSp>
        <p:nvGrpSpPr>
          <p:cNvPr id="47" name="群組 46">
            <a:extLst>
              <a:ext uri="{FF2B5EF4-FFF2-40B4-BE49-F238E27FC236}">
                <a16:creationId xmlns:a16="http://schemas.microsoft.com/office/drawing/2014/main" id="{9DBADCA6-A4E7-4F67-9ADA-720909EBEAF7}"/>
              </a:ext>
            </a:extLst>
          </p:cNvPr>
          <p:cNvGrpSpPr/>
          <p:nvPr/>
        </p:nvGrpSpPr>
        <p:grpSpPr>
          <a:xfrm>
            <a:off x="1908771" y="5168916"/>
            <a:ext cx="214560" cy="95760"/>
            <a:chOff x="1908771" y="5168916"/>
            <a:chExt cx="214560" cy="95760"/>
          </a:xfrm>
        </p:grpSpPr>
        <mc:AlternateContent xmlns:mc="http://schemas.openxmlformats.org/markup-compatibility/2006" xmlns:p14="http://schemas.microsoft.com/office/powerpoint/2010/main">
          <mc:Choice Requires="p14">
            <p:contentPart p14:bwMode="auto" r:id="rId44">
              <p14:nvContentPartPr>
                <p14:cNvPr id="44" name="筆跡 43">
                  <a:extLst>
                    <a:ext uri="{FF2B5EF4-FFF2-40B4-BE49-F238E27FC236}">
                      <a16:creationId xmlns:a16="http://schemas.microsoft.com/office/drawing/2014/main" id="{F06ADEA0-E282-433B-A6E2-6945DB5E155B}"/>
                    </a:ext>
                  </a:extLst>
                </p14:cNvPr>
                <p14:cNvContentPartPr/>
                <p14:nvPr/>
              </p14:nvContentPartPr>
              <p14:xfrm>
                <a:off x="1908771" y="5168916"/>
                <a:ext cx="192600" cy="28080"/>
              </p14:xfrm>
            </p:contentPart>
          </mc:Choice>
          <mc:Fallback xmlns="">
            <p:pic>
              <p:nvPicPr>
                <p:cNvPr id="44" name="筆跡 43">
                  <a:extLst>
                    <a:ext uri="{FF2B5EF4-FFF2-40B4-BE49-F238E27FC236}">
                      <a16:creationId xmlns:a16="http://schemas.microsoft.com/office/drawing/2014/main" id="{F06ADEA0-E282-433B-A6E2-6945DB5E155B}"/>
                    </a:ext>
                  </a:extLst>
                </p:cNvPr>
                <p:cNvPicPr/>
                <p:nvPr/>
              </p:nvPicPr>
              <p:blipFill>
                <a:blip r:embed="rId45"/>
                <a:stretch>
                  <a:fillRect/>
                </a:stretch>
              </p:blipFill>
              <p:spPr>
                <a:xfrm>
                  <a:off x="1900131" y="5160276"/>
                  <a:ext cx="2102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5" name="筆跡 44">
                  <a:extLst>
                    <a:ext uri="{FF2B5EF4-FFF2-40B4-BE49-F238E27FC236}">
                      <a16:creationId xmlns:a16="http://schemas.microsoft.com/office/drawing/2014/main" id="{0E62C081-4D6B-49BD-B866-B2CC43F4D13B}"/>
                    </a:ext>
                  </a:extLst>
                </p14:cNvPr>
                <p14:cNvContentPartPr/>
                <p14:nvPr/>
              </p14:nvContentPartPr>
              <p14:xfrm>
                <a:off x="1908771" y="5178996"/>
                <a:ext cx="360" cy="360"/>
              </p14:xfrm>
            </p:contentPart>
          </mc:Choice>
          <mc:Fallback xmlns="">
            <p:pic>
              <p:nvPicPr>
                <p:cNvPr id="45" name="筆跡 44">
                  <a:extLst>
                    <a:ext uri="{FF2B5EF4-FFF2-40B4-BE49-F238E27FC236}">
                      <a16:creationId xmlns:a16="http://schemas.microsoft.com/office/drawing/2014/main" id="{0E62C081-4D6B-49BD-B866-B2CC43F4D13B}"/>
                    </a:ext>
                  </a:extLst>
                </p:cNvPr>
                <p:cNvPicPr/>
                <p:nvPr/>
              </p:nvPicPr>
              <p:blipFill>
                <a:blip r:embed="rId4"/>
                <a:stretch>
                  <a:fillRect/>
                </a:stretch>
              </p:blipFill>
              <p:spPr>
                <a:xfrm>
                  <a:off x="1900131" y="517035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6" name="筆跡 45">
                  <a:extLst>
                    <a:ext uri="{FF2B5EF4-FFF2-40B4-BE49-F238E27FC236}">
                      <a16:creationId xmlns:a16="http://schemas.microsoft.com/office/drawing/2014/main" id="{9A3306FB-63BC-4F22-B5BA-78295863F64F}"/>
                    </a:ext>
                  </a:extLst>
                </p14:cNvPr>
                <p14:cNvContentPartPr/>
                <p14:nvPr/>
              </p14:nvContentPartPr>
              <p14:xfrm>
                <a:off x="1908771" y="5178996"/>
                <a:ext cx="214560" cy="85680"/>
              </p14:xfrm>
            </p:contentPart>
          </mc:Choice>
          <mc:Fallback xmlns="">
            <p:pic>
              <p:nvPicPr>
                <p:cNvPr id="46" name="筆跡 45">
                  <a:extLst>
                    <a:ext uri="{FF2B5EF4-FFF2-40B4-BE49-F238E27FC236}">
                      <a16:creationId xmlns:a16="http://schemas.microsoft.com/office/drawing/2014/main" id="{9A3306FB-63BC-4F22-B5BA-78295863F64F}"/>
                    </a:ext>
                  </a:extLst>
                </p:cNvPr>
                <p:cNvPicPr/>
                <p:nvPr/>
              </p:nvPicPr>
              <p:blipFill>
                <a:blip r:embed="rId48"/>
                <a:stretch>
                  <a:fillRect/>
                </a:stretch>
              </p:blipFill>
              <p:spPr>
                <a:xfrm>
                  <a:off x="1900131" y="5170356"/>
                  <a:ext cx="232200" cy="103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9">
            <p14:nvContentPartPr>
              <p14:cNvPr id="48" name="筆跡 47">
                <a:extLst>
                  <a:ext uri="{FF2B5EF4-FFF2-40B4-BE49-F238E27FC236}">
                    <a16:creationId xmlns:a16="http://schemas.microsoft.com/office/drawing/2014/main" id="{B0B10A0A-45B5-4453-B481-6C67B76280B0}"/>
                  </a:ext>
                </a:extLst>
              </p14:cNvPr>
              <p14:cNvContentPartPr/>
              <p14:nvPr/>
            </p14:nvContentPartPr>
            <p14:xfrm>
              <a:off x="2364891" y="5003316"/>
              <a:ext cx="270720" cy="668160"/>
            </p14:xfrm>
          </p:contentPart>
        </mc:Choice>
        <mc:Fallback xmlns="">
          <p:pic>
            <p:nvPicPr>
              <p:cNvPr id="48" name="筆跡 47">
                <a:extLst>
                  <a:ext uri="{FF2B5EF4-FFF2-40B4-BE49-F238E27FC236}">
                    <a16:creationId xmlns:a16="http://schemas.microsoft.com/office/drawing/2014/main" id="{B0B10A0A-45B5-4453-B481-6C67B76280B0}"/>
                  </a:ext>
                </a:extLst>
              </p:cNvPr>
              <p:cNvPicPr/>
              <p:nvPr/>
            </p:nvPicPr>
            <p:blipFill>
              <a:blip r:embed="rId50"/>
              <a:stretch>
                <a:fillRect/>
              </a:stretch>
            </p:blipFill>
            <p:spPr>
              <a:xfrm>
                <a:off x="2356251" y="4994316"/>
                <a:ext cx="288360" cy="685800"/>
              </a:xfrm>
              <a:prstGeom prst="rect">
                <a:avLst/>
              </a:prstGeom>
            </p:spPr>
          </p:pic>
        </mc:Fallback>
      </mc:AlternateContent>
      <p:grpSp>
        <p:nvGrpSpPr>
          <p:cNvPr id="59" name="群組 58">
            <a:extLst>
              <a:ext uri="{FF2B5EF4-FFF2-40B4-BE49-F238E27FC236}">
                <a16:creationId xmlns:a16="http://schemas.microsoft.com/office/drawing/2014/main" id="{DD4C2B09-9F30-4BC8-BE8E-6D3C8F98E5F2}"/>
              </a:ext>
            </a:extLst>
          </p:cNvPr>
          <p:cNvGrpSpPr/>
          <p:nvPr/>
        </p:nvGrpSpPr>
        <p:grpSpPr>
          <a:xfrm>
            <a:off x="2828931" y="5075676"/>
            <a:ext cx="883080" cy="571320"/>
            <a:chOff x="2828931" y="5075676"/>
            <a:chExt cx="883080" cy="571320"/>
          </a:xfrm>
        </p:grpSpPr>
        <mc:AlternateContent xmlns:mc="http://schemas.openxmlformats.org/markup-compatibility/2006" xmlns:p14="http://schemas.microsoft.com/office/powerpoint/2010/main">
          <mc:Choice Requires="p14">
            <p:contentPart p14:bwMode="auto" r:id="rId51">
              <p14:nvContentPartPr>
                <p14:cNvPr id="49" name="筆跡 48">
                  <a:extLst>
                    <a:ext uri="{FF2B5EF4-FFF2-40B4-BE49-F238E27FC236}">
                      <a16:creationId xmlns:a16="http://schemas.microsoft.com/office/drawing/2014/main" id="{6CA112C8-7A95-4C4D-A35D-51AF0F6C576B}"/>
                    </a:ext>
                  </a:extLst>
                </p14:cNvPr>
                <p14:cNvContentPartPr/>
                <p14:nvPr/>
              </p14:nvContentPartPr>
              <p14:xfrm>
                <a:off x="2849091" y="5223996"/>
                <a:ext cx="117360" cy="199440"/>
              </p14:xfrm>
            </p:contentPart>
          </mc:Choice>
          <mc:Fallback xmlns="">
            <p:pic>
              <p:nvPicPr>
                <p:cNvPr id="49" name="筆跡 48">
                  <a:extLst>
                    <a:ext uri="{FF2B5EF4-FFF2-40B4-BE49-F238E27FC236}">
                      <a16:creationId xmlns:a16="http://schemas.microsoft.com/office/drawing/2014/main" id="{6CA112C8-7A95-4C4D-A35D-51AF0F6C576B}"/>
                    </a:ext>
                  </a:extLst>
                </p:cNvPr>
                <p:cNvPicPr/>
                <p:nvPr/>
              </p:nvPicPr>
              <p:blipFill>
                <a:blip r:embed="rId52"/>
                <a:stretch>
                  <a:fillRect/>
                </a:stretch>
              </p:blipFill>
              <p:spPr>
                <a:xfrm>
                  <a:off x="2840091" y="5214996"/>
                  <a:ext cx="1350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0" name="筆跡 49">
                  <a:extLst>
                    <a:ext uri="{FF2B5EF4-FFF2-40B4-BE49-F238E27FC236}">
                      <a16:creationId xmlns:a16="http://schemas.microsoft.com/office/drawing/2014/main" id="{FDF8E2AC-2120-4481-9B41-D32F2568CE3D}"/>
                    </a:ext>
                  </a:extLst>
                </p14:cNvPr>
                <p14:cNvContentPartPr/>
                <p14:nvPr/>
              </p14:nvContentPartPr>
              <p14:xfrm>
                <a:off x="2828931" y="5260356"/>
                <a:ext cx="160920" cy="162720"/>
              </p14:xfrm>
            </p:contentPart>
          </mc:Choice>
          <mc:Fallback xmlns="">
            <p:pic>
              <p:nvPicPr>
                <p:cNvPr id="50" name="筆跡 49">
                  <a:extLst>
                    <a:ext uri="{FF2B5EF4-FFF2-40B4-BE49-F238E27FC236}">
                      <a16:creationId xmlns:a16="http://schemas.microsoft.com/office/drawing/2014/main" id="{FDF8E2AC-2120-4481-9B41-D32F2568CE3D}"/>
                    </a:ext>
                  </a:extLst>
                </p:cNvPr>
                <p:cNvPicPr/>
                <p:nvPr/>
              </p:nvPicPr>
              <p:blipFill>
                <a:blip r:embed="rId54"/>
                <a:stretch>
                  <a:fillRect/>
                </a:stretch>
              </p:blipFill>
              <p:spPr>
                <a:xfrm>
                  <a:off x="2820291" y="5251716"/>
                  <a:ext cx="17856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1" name="筆跡 50">
                  <a:extLst>
                    <a:ext uri="{FF2B5EF4-FFF2-40B4-BE49-F238E27FC236}">
                      <a16:creationId xmlns:a16="http://schemas.microsoft.com/office/drawing/2014/main" id="{8B55F9C4-EF1D-4D3B-A2AD-1AADDC542028}"/>
                    </a:ext>
                  </a:extLst>
                </p14:cNvPr>
                <p14:cNvContentPartPr/>
                <p14:nvPr/>
              </p14:nvContentPartPr>
              <p14:xfrm>
                <a:off x="3065091" y="5335596"/>
                <a:ext cx="23040" cy="16560"/>
              </p14:xfrm>
            </p:contentPart>
          </mc:Choice>
          <mc:Fallback xmlns="">
            <p:pic>
              <p:nvPicPr>
                <p:cNvPr id="51" name="筆跡 50">
                  <a:extLst>
                    <a:ext uri="{FF2B5EF4-FFF2-40B4-BE49-F238E27FC236}">
                      <a16:creationId xmlns:a16="http://schemas.microsoft.com/office/drawing/2014/main" id="{8B55F9C4-EF1D-4D3B-A2AD-1AADDC542028}"/>
                    </a:ext>
                  </a:extLst>
                </p:cNvPr>
                <p:cNvPicPr/>
                <p:nvPr/>
              </p:nvPicPr>
              <p:blipFill>
                <a:blip r:embed="rId56"/>
                <a:stretch>
                  <a:fillRect/>
                </a:stretch>
              </p:blipFill>
              <p:spPr>
                <a:xfrm>
                  <a:off x="3056091" y="5326596"/>
                  <a:ext cx="406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3" name="筆跡 52">
                  <a:extLst>
                    <a:ext uri="{FF2B5EF4-FFF2-40B4-BE49-F238E27FC236}">
                      <a16:creationId xmlns:a16="http://schemas.microsoft.com/office/drawing/2014/main" id="{14CB5B8C-C740-4585-AE80-6A5CC5F7CF20}"/>
                    </a:ext>
                  </a:extLst>
                </p14:cNvPr>
                <p14:cNvContentPartPr/>
                <p14:nvPr/>
              </p14:nvContentPartPr>
              <p14:xfrm>
                <a:off x="3217731" y="5353956"/>
                <a:ext cx="416880" cy="11520"/>
              </p14:xfrm>
            </p:contentPart>
          </mc:Choice>
          <mc:Fallback xmlns="">
            <p:pic>
              <p:nvPicPr>
                <p:cNvPr id="53" name="筆跡 52">
                  <a:extLst>
                    <a:ext uri="{FF2B5EF4-FFF2-40B4-BE49-F238E27FC236}">
                      <a16:creationId xmlns:a16="http://schemas.microsoft.com/office/drawing/2014/main" id="{14CB5B8C-C740-4585-AE80-6A5CC5F7CF20}"/>
                    </a:ext>
                  </a:extLst>
                </p:cNvPr>
                <p:cNvPicPr/>
                <p:nvPr/>
              </p:nvPicPr>
              <p:blipFill>
                <a:blip r:embed="rId58"/>
                <a:stretch>
                  <a:fillRect/>
                </a:stretch>
              </p:blipFill>
              <p:spPr>
                <a:xfrm>
                  <a:off x="3209091" y="5344956"/>
                  <a:ext cx="4345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4" name="筆跡 53">
                  <a:extLst>
                    <a:ext uri="{FF2B5EF4-FFF2-40B4-BE49-F238E27FC236}">
                      <a16:creationId xmlns:a16="http://schemas.microsoft.com/office/drawing/2014/main" id="{B8F09EF0-4AD2-43C7-BCE5-8CDBE2CDA724}"/>
                    </a:ext>
                  </a:extLst>
                </p14:cNvPr>
                <p14:cNvContentPartPr/>
                <p14:nvPr/>
              </p14:nvContentPartPr>
              <p14:xfrm>
                <a:off x="3190011" y="5427036"/>
                <a:ext cx="82080" cy="219960"/>
              </p14:xfrm>
            </p:contentPart>
          </mc:Choice>
          <mc:Fallback xmlns="">
            <p:pic>
              <p:nvPicPr>
                <p:cNvPr id="54" name="筆跡 53">
                  <a:extLst>
                    <a:ext uri="{FF2B5EF4-FFF2-40B4-BE49-F238E27FC236}">
                      <a16:creationId xmlns:a16="http://schemas.microsoft.com/office/drawing/2014/main" id="{B8F09EF0-4AD2-43C7-BCE5-8CDBE2CDA724}"/>
                    </a:ext>
                  </a:extLst>
                </p:cNvPr>
                <p:cNvPicPr/>
                <p:nvPr/>
              </p:nvPicPr>
              <p:blipFill>
                <a:blip r:embed="rId60"/>
                <a:stretch>
                  <a:fillRect/>
                </a:stretch>
              </p:blipFill>
              <p:spPr>
                <a:xfrm>
                  <a:off x="3181011" y="5418036"/>
                  <a:ext cx="9972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5" name="筆跡 54">
                  <a:extLst>
                    <a:ext uri="{FF2B5EF4-FFF2-40B4-BE49-F238E27FC236}">
                      <a16:creationId xmlns:a16="http://schemas.microsoft.com/office/drawing/2014/main" id="{60423F7D-C1C9-4C23-8B2E-4D7F4CBB984A}"/>
                    </a:ext>
                  </a:extLst>
                </p14:cNvPr>
                <p14:cNvContentPartPr/>
                <p14:nvPr/>
              </p14:nvContentPartPr>
              <p14:xfrm>
                <a:off x="3367491" y="5554836"/>
                <a:ext cx="191880" cy="12600"/>
              </p14:xfrm>
            </p:contentPart>
          </mc:Choice>
          <mc:Fallback xmlns="">
            <p:pic>
              <p:nvPicPr>
                <p:cNvPr id="55" name="筆跡 54">
                  <a:extLst>
                    <a:ext uri="{FF2B5EF4-FFF2-40B4-BE49-F238E27FC236}">
                      <a16:creationId xmlns:a16="http://schemas.microsoft.com/office/drawing/2014/main" id="{60423F7D-C1C9-4C23-8B2E-4D7F4CBB984A}"/>
                    </a:ext>
                  </a:extLst>
                </p:cNvPr>
                <p:cNvPicPr/>
                <p:nvPr/>
              </p:nvPicPr>
              <p:blipFill>
                <a:blip r:embed="rId62"/>
                <a:stretch>
                  <a:fillRect/>
                </a:stretch>
              </p:blipFill>
              <p:spPr>
                <a:xfrm>
                  <a:off x="3358851" y="5545836"/>
                  <a:ext cx="20952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6" name="筆跡 55">
                  <a:extLst>
                    <a:ext uri="{FF2B5EF4-FFF2-40B4-BE49-F238E27FC236}">
                      <a16:creationId xmlns:a16="http://schemas.microsoft.com/office/drawing/2014/main" id="{9470ECF3-3E3C-43AB-B03C-1DEAA3E42089}"/>
                    </a:ext>
                  </a:extLst>
                </p14:cNvPr>
                <p14:cNvContentPartPr/>
                <p14:nvPr/>
              </p14:nvContentPartPr>
              <p14:xfrm>
                <a:off x="3529131" y="5522436"/>
                <a:ext cx="182880" cy="111960"/>
              </p14:xfrm>
            </p:contentPart>
          </mc:Choice>
          <mc:Fallback xmlns="">
            <p:pic>
              <p:nvPicPr>
                <p:cNvPr id="56" name="筆跡 55">
                  <a:extLst>
                    <a:ext uri="{FF2B5EF4-FFF2-40B4-BE49-F238E27FC236}">
                      <a16:creationId xmlns:a16="http://schemas.microsoft.com/office/drawing/2014/main" id="{9470ECF3-3E3C-43AB-B03C-1DEAA3E42089}"/>
                    </a:ext>
                  </a:extLst>
                </p:cNvPr>
                <p:cNvPicPr/>
                <p:nvPr/>
              </p:nvPicPr>
              <p:blipFill>
                <a:blip r:embed="rId64"/>
                <a:stretch>
                  <a:fillRect/>
                </a:stretch>
              </p:blipFill>
              <p:spPr>
                <a:xfrm>
                  <a:off x="3520131" y="5513796"/>
                  <a:ext cx="20052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7" name="筆跡 56">
                  <a:extLst>
                    <a:ext uri="{FF2B5EF4-FFF2-40B4-BE49-F238E27FC236}">
                      <a16:creationId xmlns:a16="http://schemas.microsoft.com/office/drawing/2014/main" id="{DA7A3843-7E37-4A0B-86CD-E49262F278B2}"/>
                    </a:ext>
                  </a:extLst>
                </p14:cNvPr>
                <p14:cNvContentPartPr/>
                <p14:nvPr/>
              </p14:nvContentPartPr>
              <p14:xfrm>
                <a:off x="3426171" y="5075676"/>
                <a:ext cx="36000" cy="181080"/>
              </p14:xfrm>
            </p:contentPart>
          </mc:Choice>
          <mc:Fallback xmlns="">
            <p:pic>
              <p:nvPicPr>
                <p:cNvPr id="57" name="筆跡 56">
                  <a:extLst>
                    <a:ext uri="{FF2B5EF4-FFF2-40B4-BE49-F238E27FC236}">
                      <a16:creationId xmlns:a16="http://schemas.microsoft.com/office/drawing/2014/main" id="{DA7A3843-7E37-4A0B-86CD-E49262F278B2}"/>
                    </a:ext>
                  </a:extLst>
                </p:cNvPr>
                <p:cNvPicPr/>
                <p:nvPr/>
              </p:nvPicPr>
              <p:blipFill>
                <a:blip r:embed="rId66"/>
                <a:stretch>
                  <a:fillRect/>
                </a:stretch>
              </p:blipFill>
              <p:spPr>
                <a:xfrm>
                  <a:off x="3417171" y="5066676"/>
                  <a:ext cx="53640" cy="198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7">
            <p14:nvContentPartPr>
              <p14:cNvPr id="58" name="筆跡 57">
                <a:extLst>
                  <a:ext uri="{FF2B5EF4-FFF2-40B4-BE49-F238E27FC236}">
                    <a16:creationId xmlns:a16="http://schemas.microsoft.com/office/drawing/2014/main" id="{E7A1C4EF-9CCD-403E-83A2-E00DAEAA9F5A}"/>
                  </a:ext>
                </a:extLst>
              </p14:cNvPr>
              <p14:cNvContentPartPr/>
              <p14:nvPr/>
            </p14:nvContentPartPr>
            <p14:xfrm>
              <a:off x="2293611" y="5713236"/>
              <a:ext cx="176760" cy="83880"/>
            </p14:xfrm>
          </p:contentPart>
        </mc:Choice>
        <mc:Fallback xmlns="">
          <p:pic>
            <p:nvPicPr>
              <p:cNvPr id="58" name="筆跡 57">
                <a:extLst>
                  <a:ext uri="{FF2B5EF4-FFF2-40B4-BE49-F238E27FC236}">
                    <a16:creationId xmlns:a16="http://schemas.microsoft.com/office/drawing/2014/main" id="{E7A1C4EF-9CCD-403E-83A2-E00DAEAA9F5A}"/>
                  </a:ext>
                </a:extLst>
              </p:cNvPr>
              <p:cNvPicPr/>
              <p:nvPr/>
            </p:nvPicPr>
            <p:blipFill>
              <a:blip r:embed="rId68"/>
              <a:stretch>
                <a:fillRect/>
              </a:stretch>
            </p:blipFill>
            <p:spPr>
              <a:xfrm>
                <a:off x="2284971" y="5704236"/>
                <a:ext cx="1944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0" name="筆跡 59">
                <a:extLst>
                  <a:ext uri="{FF2B5EF4-FFF2-40B4-BE49-F238E27FC236}">
                    <a16:creationId xmlns:a16="http://schemas.microsoft.com/office/drawing/2014/main" id="{377D4935-C338-456A-A755-54A4BB12F811}"/>
                  </a:ext>
                </a:extLst>
              </p14:cNvPr>
              <p14:cNvContentPartPr/>
              <p14:nvPr/>
            </p14:nvContentPartPr>
            <p14:xfrm>
              <a:off x="2710131" y="4772916"/>
              <a:ext cx="73800" cy="217800"/>
            </p14:xfrm>
          </p:contentPart>
        </mc:Choice>
        <mc:Fallback xmlns="">
          <p:pic>
            <p:nvPicPr>
              <p:cNvPr id="60" name="筆跡 59">
                <a:extLst>
                  <a:ext uri="{FF2B5EF4-FFF2-40B4-BE49-F238E27FC236}">
                    <a16:creationId xmlns:a16="http://schemas.microsoft.com/office/drawing/2014/main" id="{377D4935-C338-456A-A755-54A4BB12F811}"/>
                  </a:ext>
                </a:extLst>
              </p:cNvPr>
              <p:cNvPicPr/>
              <p:nvPr/>
            </p:nvPicPr>
            <p:blipFill>
              <a:blip r:embed="rId70"/>
              <a:stretch>
                <a:fillRect/>
              </a:stretch>
            </p:blipFill>
            <p:spPr>
              <a:xfrm>
                <a:off x="2701131" y="4764276"/>
                <a:ext cx="91440" cy="235440"/>
              </a:xfrm>
              <a:prstGeom prst="rect">
                <a:avLst/>
              </a:prstGeom>
            </p:spPr>
          </p:pic>
        </mc:Fallback>
      </mc:AlternateContent>
      <p:grpSp>
        <p:nvGrpSpPr>
          <p:cNvPr id="57345" name="群組 57344">
            <a:extLst>
              <a:ext uri="{FF2B5EF4-FFF2-40B4-BE49-F238E27FC236}">
                <a16:creationId xmlns:a16="http://schemas.microsoft.com/office/drawing/2014/main" id="{CDE75357-B945-4255-B18A-86424E8AB989}"/>
              </a:ext>
            </a:extLst>
          </p:cNvPr>
          <p:cNvGrpSpPr/>
          <p:nvPr/>
        </p:nvGrpSpPr>
        <p:grpSpPr>
          <a:xfrm>
            <a:off x="3898131" y="5241996"/>
            <a:ext cx="297720" cy="221760"/>
            <a:chOff x="3898131" y="5241996"/>
            <a:chExt cx="297720" cy="221760"/>
          </a:xfrm>
        </p:grpSpPr>
        <mc:AlternateContent xmlns:mc="http://schemas.openxmlformats.org/markup-compatibility/2006" xmlns:p14="http://schemas.microsoft.com/office/powerpoint/2010/main">
          <mc:Choice Requires="p14">
            <p:contentPart p14:bwMode="auto" r:id="rId71">
              <p14:nvContentPartPr>
                <p14:cNvPr id="61" name="筆跡 60">
                  <a:extLst>
                    <a:ext uri="{FF2B5EF4-FFF2-40B4-BE49-F238E27FC236}">
                      <a16:creationId xmlns:a16="http://schemas.microsoft.com/office/drawing/2014/main" id="{879A9AAC-A3DC-4DBA-9C03-9C6B3980A21B}"/>
                    </a:ext>
                  </a:extLst>
                </p14:cNvPr>
                <p14:cNvContentPartPr/>
                <p14:nvPr/>
              </p14:nvContentPartPr>
              <p14:xfrm>
                <a:off x="3898131" y="5241996"/>
                <a:ext cx="159120" cy="195120"/>
              </p14:xfrm>
            </p:contentPart>
          </mc:Choice>
          <mc:Fallback xmlns="">
            <p:pic>
              <p:nvPicPr>
                <p:cNvPr id="61" name="筆跡 60">
                  <a:extLst>
                    <a:ext uri="{FF2B5EF4-FFF2-40B4-BE49-F238E27FC236}">
                      <a16:creationId xmlns:a16="http://schemas.microsoft.com/office/drawing/2014/main" id="{879A9AAC-A3DC-4DBA-9C03-9C6B3980A21B}"/>
                    </a:ext>
                  </a:extLst>
                </p:cNvPr>
                <p:cNvPicPr/>
                <p:nvPr/>
              </p:nvPicPr>
              <p:blipFill>
                <a:blip r:embed="rId72"/>
                <a:stretch>
                  <a:fillRect/>
                </a:stretch>
              </p:blipFill>
              <p:spPr>
                <a:xfrm>
                  <a:off x="3889131" y="5233356"/>
                  <a:ext cx="1767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2" name="筆跡 61">
                  <a:extLst>
                    <a:ext uri="{FF2B5EF4-FFF2-40B4-BE49-F238E27FC236}">
                      <a16:creationId xmlns:a16="http://schemas.microsoft.com/office/drawing/2014/main" id="{0EF517C7-8A00-4672-8C45-093F7DED14A0}"/>
                    </a:ext>
                  </a:extLst>
                </p14:cNvPr>
                <p14:cNvContentPartPr/>
                <p14:nvPr/>
              </p14:nvContentPartPr>
              <p14:xfrm>
                <a:off x="4100091" y="5329476"/>
                <a:ext cx="83520" cy="134280"/>
              </p14:xfrm>
            </p:contentPart>
          </mc:Choice>
          <mc:Fallback xmlns="">
            <p:pic>
              <p:nvPicPr>
                <p:cNvPr id="62" name="筆跡 61">
                  <a:extLst>
                    <a:ext uri="{FF2B5EF4-FFF2-40B4-BE49-F238E27FC236}">
                      <a16:creationId xmlns:a16="http://schemas.microsoft.com/office/drawing/2014/main" id="{0EF517C7-8A00-4672-8C45-093F7DED14A0}"/>
                    </a:ext>
                  </a:extLst>
                </p:cNvPr>
                <p:cNvPicPr/>
                <p:nvPr/>
              </p:nvPicPr>
              <p:blipFill>
                <a:blip r:embed="rId74"/>
                <a:stretch>
                  <a:fillRect/>
                </a:stretch>
              </p:blipFill>
              <p:spPr>
                <a:xfrm>
                  <a:off x="4091451" y="5320476"/>
                  <a:ext cx="10116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3" name="筆跡 62">
                  <a:extLst>
                    <a:ext uri="{FF2B5EF4-FFF2-40B4-BE49-F238E27FC236}">
                      <a16:creationId xmlns:a16="http://schemas.microsoft.com/office/drawing/2014/main" id="{EDD056E6-2E6C-484F-A90C-313AB9345A82}"/>
                    </a:ext>
                  </a:extLst>
                </p14:cNvPr>
                <p14:cNvContentPartPr/>
                <p14:nvPr/>
              </p14:nvContentPartPr>
              <p14:xfrm>
                <a:off x="4100091" y="5329476"/>
                <a:ext cx="360" cy="360"/>
              </p14:xfrm>
            </p:contentPart>
          </mc:Choice>
          <mc:Fallback xmlns="">
            <p:pic>
              <p:nvPicPr>
                <p:cNvPr id="63" name="筆跡 62">
                  <a:extLst>
                    <a:ext uri="{FF2B5EF4-FFF2-40B4-BE49-F238E27FC236}">
                      <a16:creationId xmlns:a16="http://schemas.microsoft.com/office/drawing/2014/main" id="{EDD056E6-2E6C-484F-A90C-313AB9345A82}"/>
                    </a:ext>
                  </a:extLst>
                </p:cNvPr>
                <p:cNvPicPr/>
                <p:nvPr/>
              </p:nvPicPr>
              <p:blipFill>
                <a:blip r:embed="rId4"/>
                <a:stretch>
                  <a:fillRect/>
                </a:stretch>
              </p:blipFill>
              <p:spPr>
                <a:xfrm>
                  <a:off x="4091451" y="53204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344" name="筆跡 57343">
                  <a:extLst>
                    <a:ext uri="{FF2B5EF4-FFF2-40B4-BE49-F238E27FC236}">
                      <a16:creationId xmlns:a16="http://schemas.microsoft.com/office/drawing/2014/main" id="{848336AA-5224-4599-8FEA-1B49BE5B8BB9}"/>
                    </a:ext>
                  </a:extLst>
                </p14:cNvPr>
                <p14:cNvContentPartPr/>
                <p14:nvPr/>
              </p14:nvContentPartPr>
              <p14:xfrm>
                <a:off x="4096131" y="5329476"/>
                <a:ext cx="99720" cy="111960"/>
              </p14:xfrm>
            </p:contentPart>
          </mc:Choice>
          <mc:Fallback xmlns="">
            <p:pic>
              <p:nvPicPr>
                <p:cNvPr id="57344" name="筆跡 57343">
                  <a:extLst>
                    <a:ext uri="{FF2B5EF4-FFF2-40B4-BE49-F238E27FC236}">
                      <a16:creationId xmlns:a16="http://schemas.microsoft.com/office/drawing/2014/main" id="{848336AA-5224-4599-8FEA-1B49BE5B8BB9}"/>
                    </a:ext>
                  </a:extLst>
                </p:cNvPr>
                <p:cNvPicPr/>
                <p:nvPr/>
              </p:nvPicPr>
              <p:blipFill>
                <a:blip r:embed="rId77"/>
                <a:stretch>
                  <a:fillRect/>
                </a:stretch>
              </p:blipFill>
              <p:spPr>
                <a:xfrm>
                  <a:off x="4087491" y="5320476"/>
                  <a:ext cx="117360" cy="129600"/>
                </a:xfrm>
                <a:prstGeom prst="rect">
                  <a:avLst/>
                </a:prstGeom>
              </p:spPr>
            </p:pic>
          </mc:Fallback>
        </mc:AlternateContent>
      </p:grpSp>
      <p:grpSp>
        <p:nvGrpSpPr>
          <p:cNvPr id="57350" name="群組 57349">
            <a:extLst>
              <a:ext uri="{FF2B5EF4-FFF2-40B4-BE49-F238E27FC236}">
                <a16:creationId xmlns:a16="http://schemas.microsoft.com/office/drawing/2014/main" id="{A7085B7B-E233-406E-801E-7D6C43E98A29}"/>
              </a:ext>
            </a:extLst>
          </p:cNvPr>
          <p:cNvGrpSpPr/>
          <p:nvPr/>
        </p:nvGrpSpPr>
        <p:grpSpPr>
          <a:xfrm>
            <a:off x="1998051" y="6308316"/>
            <a:ext cx="151200" cy="96840"/>
            <a:chOff x="1998051" y="6308316"/>
            <a:chExt cx="151200" cy="96840"/>
          </a:xfrm>
        </p:grpSpPr>
        <mc:AlternateContent xmlns:mc="http://schemas.openxmlformats.org/markup-compatibility/2006" xmlns:p14="http://schemas.microsoft.com/office/powerpoint/2010/main">
          <mc:Choice Requires="p14">
            <p:contentPart p14:bwMode="auto" r:id="rId78">
              <p14:nvContentPartPr>
                <p14:cNvPr id="57347" name="筆跡 57346">
                  <a:extLst>
                    <a:ext uri="{FF2B5EF4-FFF2-40B4-BE49-F238E27FC236}">
                      <a16:creationId xmlns:a16="http://schemas.microsoft.com/office/drawing/2014/main" id="{5AD2550B-AA20-4410-9574-AE599C657458}"/>
                    </a:ext>
                  </a:extLst>
                </p14:cNvPr>
                <p14:cNvContentPartPr/>
                <p14:nvPr/>
              </p14:nvContentPartPr>
              <p14:xfrm>
                <a:off x="2000211" y="6308316"/>
                <a:ext cx="131400" cy="2520"/>
              </p14:xfrm>
            </p:contentPart>
          </mc:Choice>
          <mc:Fallback xmlns="">
            <p:pic>
              <p:nvPicPr>
                <p:cNvPr id="57347" name="筆跡 57346">
                  <a:extLst>
                    <a:ext uri="{FF2B5EF4-FFF2-40B4-BE49-F238E27FC236}">
                      <a16:creationId xmlns:a16="http://schemas.microsoft.com/office/drawing/2014/main" id="{5AD2550B-AA20-4410-9574-AE599C657458}"/>
                    </a:ext>
                  </a:extLst>
                </p:cNvPr>
                <p:cNvPicPr/>
                <p:nvPr/>
              </p:nvPicPr>
              <p:blipFill>
                <a:blip r:embed="rId79"/>
                <a:stretch>
                  <a:fillRect/>
                </a:stretch>
              </p:blipFill>
              <p:spPr>
                <a:xfrm>
                  <a:off x="1991211" y="6299316"/>
                  <a:ext cx="14904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7348" name="筆跡 57347">
                  <a:extLst>
                    <a:ext uri="{FF2B5EF4-FFF2-40B4-BE49-F238E27FC236}">
                      <a16:creationId xmlns:a16="http://schemas.microsoft.com/office/drawing/2014/main" id="{B7B7346D-83F6-4F0E-8535-2C61D7BF4072}"/>
                    </a:ext>
                  </a:extLst>
                </p14:cNvPr>
                <p14:cNvContentPartPr/>
                <p14:nvPr/>
              </p14:nvContentPartPr>
              <p14:xfrm>
                <a:off x="2000211" y="6308316"/>
                <a:ext cx="360" cy="360"/>
              </p14:xfrm>
            </p:contentPart>
          </mc:Choice>
          <mc:Fallback xmlns="">
            <p:pic>
              <p:nvPicPr>
                <p:cNvPr id="57348" name="筆跡 57347">
                  <a:extLst>
                    <a:ext uri="{FF2B5EF4-FFF2-40B4-BE49-F238E27FC236}">
                      <a16:creationId xmlns:a16="http://schemas.microsoft.com/office/drawing/2014/main" id="{B7B7346D-83F6-4F0E-8535-2C61D7BF4072}"/>
                    </a:ext>
                  </a:extLst>
                </p:cNvPr>
                <p:cNvPicPr/>
                <p:nvPr/>
              </p:nvPicPr>
              <p:blipFill>
                <a:blip r:embed="rId4"/>
                <a:stretch>
                  <a:fillRect/>
                </a:stretch>
              </p:blipFill>
              <p:spPr>
                <a:xfrm>
                  <a:off x="1991211" y="629931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7349" name="筆跡 57348">
                  <a:extLst>
                    <a:ext uri="{FF2B5EF4-FFF2-40B4-BE49-F238E27FC236}">
                      <a16:creationId xmlns:a16="http://schemas.microsoft.com/office/drawing/2014/main" id="{067A0C24-C55A-49ED-B10E-619B2134C484}"/>
                    </a:ext>
                  </a:extLst>
                </p14:cNvPr>
                <p14:cNvContentPartPr/>
                <p14:nvPr/>
              </p14:nvContentPartPr>
              <p14:xfrm>
                <a:off x="1998051" y="6308316"/>
                <a:ext cx="151200" cy="96840"/>
              </p14:xfrm>
            </p:contentPart>
          </mc:Choice>
          <mc:Fallback xmlns="">
            <p:pic>
              <p:nvPicPr>
                <p:cNvPr id="57349" name="筆跡 57348">
                  <a:extLst>
                    <a:ext uri="{FF2B5EF4-FFF2-40B4-BE49-F238E27FC236}">
                      <a16:creationId xmlns:a16="http://schemas.microsoft.com/office/drawing/2014/main" id="{067A0C24-C55A-49ED-B10E-619B2134C484}"/>
                    </a:ext>
                  </a:extLst>
                </p:cNvPr>
                <p:cNvPicPr/>
                <p:nvPr/>
              </p:nvPicPr>
              <p:blipFill>
                <a:blip r:embed="rId82"/>
                <a:stretch>
                  <a:fillRect/>
                </a:stretch>
              </p:blipFill>
              <p:spPr>
                <a:xfrm>
                  <a:off x="1989411" y="6299316"/>
                  <a:ext cx="168840" cy="114480"/>
                </a:xfrm>
                <a:prstGeom prst="rect">
                  <a:avLst/>
                </a:prstGeom>
              </p:spPr>
            </p:pic>
          </mc:Fallback>
        </mc:AlternateContent>
      </p:grpSp>
      <p:grpSp>
        <p:nvGrpSpPr>
          <p:cNvPr id="57362" name="群組 57361">
            <a:extLst>
              <a:ext uri="{FF2B5EF4-FFF2-40B4-BE49-F238E27FC236}">
                <a16:creationId xmlns:a16="http://schemas.microsoft.com/office/drawing/2014/main" id="{43924C46-99F0-4297-BD48-813B1372FCA6}"/>
              </a:ext>
            </a:extLst>
          </p:cNvPr>
          <p:cNvGrpSpPr/>
          <p:nvPr/>
        </p:nvGrpSpPr>
        <p:grpSpPr>
          <a:xfrm>
            <a:off x="2536971" y="6111036"/>
            <a:ext cx="1051920" cy="431640"/>
            <a:chOff x="2536971" y="6111036"/>
            <a:chExt cx="1051920" cy="431640"/>
          </a:xfrm>
        </p:grpSpPr>
        <mc:AlternateContent xmlns:mc="http://schemas.openxmlformats.org/markup-compatibility/2006" xmlns:p14="http://schemas.microsoft.com/office/powerpoint/2010/main">
          <mc:Choice Requires="p14">
            <p:contentPart p14:bwMode="auto" r:id="rId83">
              <p14:nvContentPartPr>
                <p14:cNvPr id="57352" name="筆跡 57351">
                  <a:extLst>
                    <a:ext uri="{FF2B5EF4-FFF2-40B4-BE49-F238E27FC236}">
                      <a16:creationId xmlns:a16="http://schemas.microsoft.com/office/drawing/2014/main" id="{ADC7B14F-74F9-4DD8-B848-07D36223471B}"/>
                    </a:ext>
                  </a:extLst>
                </p14:cNvPr>
                <p14:cNvContentPartPr/>
                <p14:nvPr/>
              </p14:nvContentPartPr>
              <p14:xfrm>
                <a:off x="2564691" y="6442236"/>
                <a:ext cx="141840" cy="100440"/>
              </p14:xfrm>
            </p:contentPart>
          </mc:Choice>
          <mc:Fallback xmlns="">
            <p:pic>
              <p:nvPicPr>
                <p:cNvPr id="57352" name="筆跡 57351">
                  <a:extLst>
                    <a:ext uri="{FF2B5EF4-FFF2-40B4-BE49-F238E27FC236}">
                      <a16:creationId xmlns:a16="http://schemas.microsoft.com/office/drawing/2014/main" id="{ADC7B14F-74F9-4DD8-B848-07D36223471B}"/>
                    </a:ext>
                  </a:extLst>
                </p:cNvPr>
                <p:cNvPicPr/>
                <p:nvPr/>
              </p:nvPicPr>
              <p:blipFill>
                <a:blip r:embed="rId84"/>
                <a:stretch>
                  <a:fillRect/>
                </a:stretch>
              </p:blipFill>
              <p:spPr>
                <a:xfrm>
                  <a:off x="2555691" y="6433236"/>
                  <a:ext cx="1594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7351" name="筆跡 57350">
                  <a:extLst>
                    <a:ext uri="{FF2B5EF4-FFF2-40B4-BE49-F238E27FC236}">
                      <a16:creationId xmlns:a16="http://schemas.microsoft.com/office/drawing/2014/main" id="{819C9D3D-D007-4C52-94C8-E5CF2DFAC59E}"/>
                    </a:ext>
                  </a:extLst>
                </p14:cNvPr>
                <p14:cNvContentPartPr/>
                <p14:nvPr/>
              </p14:nvContentPartPr>
              <p14:xfrm>
                <a:off x="2536971" y="6332436"/>
                <a:ext cx="207360" cy="22680"/>
              </p14:xfrm>
            </p:contentPart>
          </mc:Choice>
          <mc:Fallback xmlns="">
            <p:pic>
              <p:nvPicPr>
                <p:cNvPr id="57351" name="筆跡 57350">
                  <a:extLst>
                    <a:ext uri="{FF2B5EF4-FFF2-40B4-BE49-F238E27FC236}">
                      <a16:creationId xmlns:a16="http://schemas.microsoft.com/office/drawing/2014/main" id="{819C9D3D-D007-4C52-94C8-E5CF2DFAC59E}"/>
                    </a:ext>
                  </a:extLst>
                </p:cNvPr>
                <p:cNvPicPr/>
                <p:nvPr/>
              </p:nvPicPr>
              <p:blipFill>
                <a:blip r:embed="rId86"/>
                <a:stretch>
                  <a:fillRect/>
                </a:stretch>
              </p:blipFill>
              <p:spPr>
                <a:xfrm>
                  <a:off x="2527971" y="6323796"/>
                  <a:ext cx="2250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7353" name="筆跡 57352">
                  <a:extLst>
                    <a:ext uri="{FF2B5EF4-FFF2-40B4-BE49-F238E27FC236}">
                      <a16:creationId xmlns:a16="http://schemas.microsoft.com/office/drawing/2014/main" id="{218BB068-51AF-41E8-B046-C26FAED57009}"/>
                    </a:ext>
                  </a:extLst>
                </p14:cNvPr>
                <p14:cNvContentPartPr/>
                <p14:nvPr/>
              </p14:nvContentPartPr>
              <p14:xfrm>
                <a:off x="2646771" y="6111036"/>
                <a:ext cx="6480" cy="159120"/>
              </p14:xfrm>
            </p:contentPart>
          </mc:Choice>
          <mc:Fallback xmlns="">
            <p:pic>
              <p:nvPicPr>
                <p:cNvPr id="57353" name="筆跡 57352">
                  <a:extLst>
                    <a:ext uri="{FF2B5EF4-FFF2-40B4-BE49-F238E27FC236}">
                      <a16:creationId xmlns:a16="http://schemas.microsoft.com/office/drawing/2014/main" id="{218BB068-51AF-41E8-B046-C26FAED57009}"/>
                    </a:ext>
                  </a:extLst>
                </p:cNvPr>
                <p:cNvPicPr/>
                <p:nvPr/>
              </p:nvPicPr>
              <p:blipFill>
                <a:blip r:embed="rId88"/>
                <a:stretch>
                  <a:fillRect/>
                </a:stretch>
              </p:blipFill>
              <p:spPr>
                <a:xfrm>
                  <a:off x="2637771" y="6102036"/>
                  <a:ext cx="241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7355" name="筆跡 57354">
                  <a:extLst>
                    <a:ext uri="{FF2B5EF4-FFF2-40B4-BE49-F238E27FC236}">
                      <a16:creationId xmlns:a16="http://schemas.microsoft.com/office/drawing/2014/main" id="{AE84DE41-4CA5-4903-88DD-DBDEA24590AD}"/>
                    </a:ext>
                  </a:extLst>
                </p14:cNvPr>
                <p14:cNvContentPartPr/>
                <p14:nvPr/>
              </p14:nvContentPartPr>
              <p14:xfrm>
                <a:off x="2890491" y="6186276"/>
                <a:ext cx="73800" cy="231840"/>
              </p14:xfrm>
            </p:contentPart>
          </mc:Choice>
          <mc:Fallback xmlns="">
            <p:pic>
              <p:nvPicPr>
                <p:cNvPr id="57355" name="筆跡 57354">
                  <a:extLst>
                    <a:ext uri="{FF2B5EF4-FFF2-40B4-BE49-F238E27FC236}">
                      <a16:creationId xmlns:a16="http://schemas.microsoft.com/office/drawing/2014/main" id="{AE84DE41-4CA5-4903-88DD-DBDEA24590AD}"/>
                    </a:ext>
                  </a:extLst>
                </p:cNvPr>
                <p:cNvPicPr/>
                <p:nvPr/>
              </p:nvPicPr>
              <p:blipFill>
                <a:blip r:embed="rId90"/>
                <a:stretch>
                  <a:fillRect/>
                </a:stretch>
              </p:blipFill>
              <p:spPr>
                <a:xfrm>
                  <a:off x="2881491" y="6177636"/>
                  <a:ext cx="9144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7356" name="筆跡 57355">
                  <a:extLst>
                    <a:ext uri="{FF2B5EF4-FFF2-40B4-BE49-F238E27FC236}">
                      <a16:creationId xmlns:a16="http://schemas.microsoft.com/office/drawing/2014/main" id="{A769EEEA-1FFE-4323-BE7A-427DABB94180}"/>
                    </a:ext>
                  </a:extLst>
                </p14:cNvPr>
                <p14:cNvContentPartPr/>
                <p14:nvPr/>
              </p14:nvContentPartPr>
              <p14:xfrm>
                <a:off x="3019371" y="6222636"/>
                <a:ext cx="131760" cy="102600"/>
              </p14:xfrm>
            </p:contentPart>
          </mc:Choice>
          <mc:Fallback xmlns="">
            <p:pic>
              <p:nvPicPr>
                <p:cNvPr id="57356" name="筆跡 57355">
                  <a:extLst>
                    <a:ext uri="{FF2B5EF4-FFF2-40B4-BE49-F238E27FC236}">
                      <a16:creationId xmlns:a16="http://schemas.microsoft.com/office/drawing/2014/main" id="{A769EEEA-1FFE-4323-BE7A-427DABB94180}"/>
                    </a:ext>
                  </a:extLst>
                </p:cNvPr>
                <p:cNvPicPr/>
                <p:nvPr/>
              </p:nvPicPr>
              <p:blipFill>
                <a:blip r:embed="rId92"/>
                <a:stretch>
                  <a:fillRect/>
                </a:stretch>
              </p:blipFill>
              <p:spPr>
                <a:xfrm>
                  <a:off x="3010731" y="6213996"/>
                  <a:ext cx="14940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7357" name="筆跡 57356">
                  <a:extLst>
                    <a:ext uri="{FF2B5EF4-FFF2-40B4-BE49-F238E27FC236}">
                      <a16:creationId xmlns:a16="http://schemas.microsoft.com/office/drawing/2014/main" id="{F2EFA092-F4D8-48B8-B6E5-9BB63A1053D6}"/>
                    </a:ext>
                  </a:extLst>
                </p14:cNvPr>
                <p14:cNvContentPartPr/>
                <p14:nvPr/>
              </p14:nvContentPartPr>
              <p14:xfrm>
                <a:off x="3197931" y="6259356"/>
                <a:ext cx="125280" cy="4320"/>
              </p14:xfrm>
            </p:contentPart>
          </mc:Choice>
          <mc:Fallback xmlns="">
            <p:pic>
              <p:nvPicPr>
                <p:cNvPr id="57357" name="筆跡 57356">
                  <a:extLst>
                    <a:ext uri="{FF2B5EF4-FFF2-40B4-BE49-F238E27FC236}">
                      <a16:creationId xmlns:a16="http://schemas.microsoft.com/office/drawing/2014/main" id="{F2EFA092-F4D8-48B8-B6E5-9BB63A1053D6}"/>
                    </a:ext>
                  </a:extLst>
                </p:cNvPr>
                <p:cNvPicPr/>
                <p:nvPr/>
              </p:nvPicPr>
              <p:blipFill>
                <a:blip r:embed="rId94"/>
                <a:stretch>
                  <a:fillRect/>
                </a:stretch>
              </p:blipFill>
              <p:spPr>
                <a:xfrm>
                  <a:off x="3189291" y="6250716"/>
                  <a:ext cx="1429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7358" name="筆跡 57357">
                  <a:extLst>
                    <a:ext uri="{FF2B5EF4-FFF2-40B4-BE49-F238E27FC236}">
                      <a16:creationId xmlns:a16="http://schemas.microsoft.com/office/drawing/2014/main" id="{0E56DE23-46DD-43AF-85EB-BF464DF6B4D3}"/>
                    </a:ext>
                  </a:extLst>
                </p14:cNvPr>
                <p14:cNvContentPartPr/>
                <p14:nvPr/>
              </p14:nvContentPartPr>
              <p14:xfrm>
                <a:off x="3197931" y="6263676"/>
                <a:ext cx="360" cy="360"/>
              </p14:xfrm>
            </p:contentPart>
          </mc:Choice>
          <mc:Fallback xmlns="">
            <p:pic>
              <p:nvPicPr>
                <p:cNvPr id="57358" name="筆跡 57357">
                  <a:extLst>
                    <a:ext uri="{FF2B5EF4-FFF2-40B4-BE49-F238E27FC236}">
                      <a16:creationId xmlns:a16="http://schemas.microsoft.com/office/drawing/2014/main" id="{0E56DE23-46DD-43AF-85EB-BF464DF6B4D3}"/>
                    </a:ext>
                  </a:extLst>
                </p:cNvPr>
                <p:cNvPicPr/>
                <p:nvPr/>
              </p:nvPicPr>
              <p:blipFill>
                <a:blip r:embed="rId4"/>
                <a:stretch>
                  <a:fillRect/>
                </a:stretch>
              </p:blipFill>
              <p:spPr>
                <a:xfrm>
                  <a:off x="3189291" y="62546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7359" name="筆跡 57358">
                  <a:extLst>
                    <a:ext uri="{FF2B5EF4-FFF2-40B4-BE49-F238E27FC236}">
                      <a16:creationId xmlns:a16="http://schemas.microsoft.com/office/drawing/2014/main" id="{69BED064-14D0-4865-B412-9CDDF4E57D87}"/>
                    </a:ext>
                  </a:extLst>
                </p14:cNvPr>
                <p14:cNvContentPartPr/>
                <p14:nvPr/>
              </p14:nvContentPartPr>
              <p14:xfrm>
                <a:off x="3197931" y="6204996"/>
                <a:ext cx="67680" cy="133920"/>
              </p14:xfrm>
            </p:contentPart>
          </mc:Choice>
          <mc:Fallback xmlns="">
            <p:pic>
              <p:nvPicPr>
                <p:cNvPr id="57359" name="筆跡 57358">
                  <a:extLst>
                    <a:ext uri="{FF2B5EF4-FFF2-40B4-BE49-F238E27FC236}">
                      <a16:creationId xmlns:a16="http://schemas.microsoft.com/office/drawing/2014/main" id="{69BED064-14D0-4865-B412-9CDDF4E57D87}"/>
                    </a:ext>
                  </a:extLst>
                </p:cNvPr>
                <p:cNvPicPr/>
                <p:nvPr/>
              </p:nvPicPr>
              <p:blipFill>
                <a:blip r:embed="rId97"/>
                <a:stretch>
                  <a:fillRect/>
                </a:stretch>
              </p:blipFill>
              <p:spPr>
                <a:xfrm>
                  <a:off x="3189291" y="6196356"/>
                  <a:ext cx="8532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7360" name="筆跡 57359">
                  <a:extLst>
                    <a:ext uri="{FF2B5EF4-FFF2-40B4-BE49-F238E27FC236}">
                      <a16:creationId xmlns:a16="http://schemas.microsoft.com/office/drawing/2014/main" id="{9548DF32-0878-4ADD-9478-A0D6D8E45BC5}"/>
                    </a:ext>
                  </a:extLst>
                </p14:cNvPr>
                <p14:cNvContentPartPr/>
                <p14:nvPr/>
              </p14:nvContentPartPr>
              <p14:xfrm>
                <a:off x="3392331" y="6119316"/>
                <a:ext cx="70560" cy="177120"/>
              </p14:xfrm>
            </p:contentPart>
          </mc:Choice>
          <mc:Fallback xmlns="">
            <p:pic>
              <p:nvPicPr>
                <p:cNvPr id="57360" name="筆跡 57359">
                  <a:extLst>
                    <a:ext uri="{FF2B5EF4-FFF2-40B4-BE49-F238E27FC236}">
                      <a16:creationId xmlns:a16="http://schemas.microsoft.com/office/drawing/2014/main" id="{9548DF32-0878-4ADD-9478-A0D6D8E45BC5}"/>
                    </a:ext>
                  </a:extLst>
                </p:cNvPr>
                <p:cNvPicPr/>
                <p:nvPr/>
              </p:nvPicPr>
              <p:blipFill>
                <a:blip r:embed="rId99"/>
                <a:stretch>
                  <a:fillRect/>
                </a:stretch>
              </p:blipFill>
              <p:spPr>
                <a:xfrm>
                  <a:off x="3383331" y="6110676"/>
                  <a:ext cx="882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7361" name="筆跡 57360">
                  <a:extLst>
                    <a:ext uri="{FF2B5EF4-FFF2-40B4-BE49-F238E27FC236}">
                      <a16:creationId xmlns:a16="http://schemas.microsoft.com/office/drawing/2014/main" id="{3D7BBD49-2898-436A-98B7-FCCCA0FE7336}"/>
                    </a:ext>
                  </a:extLst>
                </p14:cNvPr>
                <p14:cNvContentPartPr/>
                <p14:nvPr/>
              </p14:nvContentPartPr>
              <p14:xfrm>
                <a:off x="3489531" y="6170076"/>
                <a:ext cx="99360" cy="237960"/>
              </p14:xfrm>
            </p:contentPart>
          </mc:Choice>
          <mc:Fallback xmlns="">
            <p:pic>
              <p:nvPicPr>
                <p:cNvPr id="57361" name="筆跡 57360">
                  <a:extLst>
                    <a:ext uri="{FF2B5EF4-FFF2-40B4-BE49-F238E27FC236}">
                      <a16:creationId xmlns:a16="http://schemas.microsoft.com/office/drawing/2014/main" id="{3D7BBD49-2898-436A-98B7-FCCCA0FE7336}"/>
                    </a:ext>
                  </a:extLst>
                </p:cNvPr>
                <p:cNvPicPr/>
                <p:nvPr/>
              </p:nvPicPr>
              <p:blipFill>
                <a:blip r:embed="rId101"/>
                <a:stretch>
                  <a:fillRect/>
                </a:stretch>
              </p:blipFill>
              <p:spPr>
                <a:xfrm>
                  <a:off x="3480531" y="6161436"/>
                  <a:ext cx="117000" cy="255600"/>
                </a:xfrm>
                <a:prstGeom prst="rect">
                  <a:avLst/>
                </a:prstGeom>
              </p:spPr>
            </p:pic>
          </mc:Fallback>
        </mc:AlternateContent>
      </p:grpSp>
      <p:graphicFrame>
        <p:nvGraphicFramePr>
          <p:cNvPr id="57364" name="表格 57363">
            <a:extLst>
              <a:ext uri="{FF2B5EF4-FFF2-40B4-BE49-F238E27FC236}">
                <a16:creationId xmlns:a16="http://schemas.microsoft.com/office/drawing/2014/main" id="{4ED08B65-5D0A-4533-AEB5-67C7D6D04489}"/>
              </a:ext>
            </a:extLst>
          </p:cNvPr>
          <p:cNvGraphicFramePr>
            <a:graphicFrameLocks noGrp="1"/>
          </p:cNvGraphicFramePr>
          <p:nvPr>
            <p:extLst>
              <p:ext uri="{D42A27DB-BD31-4B8C-83A1-F6EECF244321}">
                <p14:modId xmlns:p14="http://schemas.microsoft.com/office/powerpoint/2010/main" val="836245341"/>
              </p:ext>
            </p:extLst>
          </p:nvPr>
        </p:nvGraphicFramePr>
        <p:xfrm>
          <a:off x="971600" y="4912593"/>
          <a:ext cx="7772400" cy="640080"/>
        </p:xfrm>
        <a:graphic>
          <a:graphicData uri="http://schemas.openxmlformats.org/drawingml/2006/table">
            <a:tbl>
              <a:tblPr/>
              <a:tblGrid>
                <a:gridCol w="7772400">
                  <a:extLst>
                    <a:ext uri="{9D8B030D-6E8A-4147-A177-3AD203B41FA5}">
                      <a16:colId xmlns:a16="http://schemas.microsoft.com/office/drawing/2014/main" val="4063920270"/>
                    </a:ext>
                  </a:extLst>
                </a:gridCol>
              </a:tblGrid>
              <a:tr h="0">
                <a:tc>
                  <a:txBody>
                    <a:bodyPr/>
                    <a:lstStyle/>
                    <a:p>
                      <a:br>
                        <a:rPr lang="en-US" dirty="0"/>
                      </a:br>
                      <a:endParaRPr lang="en-US" dirty="0"/>
                    </a:p>
                  </a:txBody>
                  <a:tcPr anchor="ctr">
                    <a:lnL>
                      <a:noFill/>
                    </a:lnL>
                    <a:lnR>
                      <a:noFill/>
                    </a:lnR>
                    <a:lnT>
                      <a:noFill/>
                    </a:lnT>
                    <a:lnB>
                      <a:noFill/>
                    </a:lnB>
                  </a:tcPr>
                </a:tc>
                <a:extLst>
                  <a:ext uri="{0D108BD9-81ED-4DB2-BD59-A6C34878D82A}">
                    <a16:rowId xmlns:a16="http://schemas.microsoft.com/office/drawing/2014/main" val="2381794104"/>
                  </a:ext>
                </a:extLst>
              </a:tr>
            </a:tbl>
          </a:graphicData>
        </a:graphic>
      </p:graphicFrame>
      <p:pic>
        <p:nvPicPr>
          <p:cNvPr id="57365" name="圖片 57364">
            <a:extLst>
              <a:ext uri="{FF2B5EF4-FFF2-40B4-BE49-F238E27FC236}">
                <a16:creationId xmlns:a16="http://schemas.microsoft.com/office/drawing/2014/main" id="{F381EEF8-9B57-4BF3-97A0-AB4E98A96E18}"/>
              </a:ext>
            </a:extLst>
          </p:cNvPr>
          <p:cNvPicPr>
            <a:picLocks noChangeAspect="1"/>
          </p:cNvPicPr>
          <p:nvPr/>
        </p:nvPicPr>
        <p:blipFill>
          <a:blip r:embed="rId102"/>
          <a:stretch>
            <a:fillRect/>
          </a:stretch>
        </p:blipFill>
        <p:spPr>
          <a:xfrm>
            <a:off x="4620291" y="3641788"/>
            <a:ext cx="1796890" cy="1299380"/>
          </a:xfrm>
          <a:prstGeom prst="rect">
            <a:avLst/>
          </a:prstGeom>
        </p:spPr>
      </p:pic>
      <p:pic>
        <p:nvPicPr>
          <p:cNvPr id="57366" name="圖片 57365">
            <a:extLst>
              <a:ext uri="{FF2B5EF4-FFF2-40B4-BE49-F238E27FC236}">
                <a16:creationId xmlns:a16="http://schemas.microsoft.com/office/drawing/2014/main" id="{71A91C1D-DF69-4E10-B6E7-C113A0A64899}"/>
              </a:ext>
            </a:extLst>
          </p:cNvPr>
          <p:cNvPicPr>
            <a:picLocks noChangeAspect="1"/>
          </p:cNvPicPr>
          <p:nvPr/>
        </p:nvPicPr>
        <p:blipFill>
          <a:blip r:embed="rId103"/>
          <a:stretch>
            <a:fillRect/>
          </a:stretch>
        </p:blipFill>
        <p:spPr>
          <a:xfrm>
            <a:off x="6516216" y="4430902"/>
            <a:ext cx="1811759" cy="435257"/>
          </a:xfrm>
          <a:prstGeom prst="rect">
            <a:avLst/>
          </a:prstGeom>
        </p:spPr>
      </p:pic>
      <p:pic>
        <p:nvPicPr>
          <p:cNvPr id="57367" name="圖片 57366">
            <a:extLst>
              <a:ext uri="{FF2B5EF4-FFF2-40B4-BE49-F238E27FC236}">
                <a16:creationId xmlns:a16="http://schemas.microsoft.com/office/drawing/2014/main" id="{0659622B-2116-4D31-9F19-F14B6FCC22DB}"/>
              </a:ext>
            </a:extLst>
          </p:cNvPr>
          <p:cNvPicPr>
            <a:picLocks noChangeAspect="1"/>
          </p:cNvPicPr>
          <p:nvPr/>
        </p:nvPicPr>
        <p:blipFill>
          <a:blip r:embed="rId104"/>
          <a:stretch>
            <a:fillRect/>
          </a:stretch>
        </p:blipFill>
        <p:spPr>
          <a:xfrm>
            <a:off x="4620291" y="4975588"/>
            <a:ext cx="3190634" cy="976335"/>
          </a:xfrm>
          <a:prstGeom prst="rect">
            <a:avLst/>
          </a:prstGeom>
        </p:spPr>
      </p:pic>
      <p:pic>
        <p:nvPicPr>
          <p:cNvPr id="57368" name="圖片 57367">
            <a:extLst>
              <a:ext uri="{FF2B5EF4-FFF2-40B4-BE49-F238E27FC236}">
                <a16:creationId xmlns:a16="http://schemas.microsoft.com/office/drawing/2014/main" id="{BF89A216-6A4F-4B75-88C2-DBABB47D2EC8}"/>
              </a:ext>
            </a:extLst>
          </p:cNvPr>
          <p:cNvPicPr>
            <a:picLocks noChangeAspect="1"/>
          </p:cNvPicPr>
          <p:nvPr/>
        </p:nvPicPr>
        <p:blipFill>
          <a:blip r:embed="rId105"/>
          <a:stretch>
            <a:fillRect/>
          </a:stretch>
        </p:blipFill>
        <p:spPr>
          <a:xfrm>
            <a:off x="4650503" y="6044790"/>
            <a:ext cx="3185731" cy="739045"/>
          </a:xfrm>
          <a:prstGeom prst="rect">
            <a:avLst/>
          </a:prstGeom>
        </p:spPr>
      </p:pic>
      <p:sp>
        <p:nvSpPr>
          <p:cNvPr id="90" name="文字方塊 89">
            <a:extLst>
              <a:ext uri="{FF2B5EF4-FFF2-40B4-BE49-F238E27FC236}">
                <a16:creationId xmlns:a16="http://schemas.microsoft.com/office/drawing/2014/main" id="{478BC6D7-1A0E-4F3B-999A-CBCC6FB153EC}"/>
              </a:ext>
            </a:extLst>
          </p:cNvPr>
          <p:cNvSpPr txBox="1"/>
          <p:nvPr/>
        </p:nvSpPr>
        <p:spPr>
          <a:xfrm>
            <a:off x="4607560" y="3216534"/>
            <a:ext cx="2056026" cy="369332"/>
          </a:xfrm>
          <a:prstGeom prst="rect">
            <a:avLst/>
          </a:prstGeom>
          <a:noFill/>
        </p:spPr>
        <p:txBody>
          <a:bodyPr wrap="square">
            <a:spAutoFit/>
          </a:bodyPr>
          <a:lstStyle/>
          <a:p>
            <a:r>
              <a:rPr lang="en-US" altLang="zh-TW" sz="1800" b="1" dirty="0">
                <a:solidFill>
                  <a:srgbClr val="FF6600"/>
                </a:solidFill>
                <a:highlight>
                  <a:srgbClr val="000000"/>
                </a:highlight>
              </a:rPr>
              <a:t>import</a:t>
            </a:r>
            <a:r>
              <a:rPr lang="en-US" altLang="zh-TW" sz="1800" b="0" dirty="0">
                <a:solidFill>
                  <a:srgbClr val="FFFFFF"/>
                </a:solidFill>
                <a:highlight>
                  <a:srgbClr val="000000"/>
                </a:highlight>
              </a:rPr>
              <a:t> </a:t>
            </a:r>
            <a:r>
              <a:rPr lang="en-US" altLang="zh-TW" sz="1800" b="0" dirty="0" err="1">
                <a:solidFill>
                  <a:srgbClr val="FFFFFF"/>
                </a:solidFill>
                <a:highlight>
                  <a:srgbClr val="000000"/>
                </a:highlight>
              </a:rPr>
              <a:t>sympy</a:t>
            </a:r>
            <a:r>
              <a:rPr lang="en-US" altLang="zh-TW" sz="1800" b="0" dirty="0">
                <a:solidFill>
                  <a:srgbClr val="FFFFFF"/>
                </a:solidFill>
                <a:highlight>
                  <a:srgbClr val="000000"/>
                </a:highlight>
              </a:rPr>
              <a:t> </a:t>
            </a:r>
            <a:r>
              <a:rPr lang="en-US" altLang="zh-TW" sz="1800" b="1" dirty="0">
                <a:solidFill>
                  <a:srgbClr val="FF6600"/>
                </a:solidFill>
                <a:highlight>
                  <a:srgbClr val="000000"/>
                </a:highlight>
              </a:rPr>
              <a:t>as</a:t>
            </a:r>
            <a:r>
              <a:rPr lang="en-US" altLang="zh-TW" sz="1800" b="0" dirty="0">
                <a:solidFill>
                  <a:srgbClr val="FFFFFF"/>
                </a:solidFill>
                <a:highlight>
                  <a:srgbClr val="000000"/>
                </a:highlight>
              </a:rPr>
              <a:t> </a:t>
            </a:r>
            <a:r>
              <a:rPr lang="en-US" altLang="zh-TW" sz="1800" b="0" dirty="0" err="1">
                <a:solidFill>
                  <a:srgbClr val="FFFFFF"/>
                </a:solidFill>
                <a:highlight>
                  <a:srgbClr val="000000"/>
                </a:highlight>
              </a:rPr>
              <a:t>sy</a:t>
            </a:r>
            <a:endParaRPr lang="zh-TW" altLang="en-US" dirty="0"/>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3.33</a:t>
            </a:r>
            <a:endParaRPr lang="zh-TW" altLang="en-US" dirty="0"/>
          </a:p>
        </p:txBody>
      </p:sp>
      <p:pic>
        <p:nvPicPr>
          <p:cNvPr id="99330" name="Picture 2"/>
          <p:cNvPicPr>
            <a:picLocks noGrp="1" noChangeAspect="1" noChangeArrowheads="1"/>
          </p:cNvPicPr>
          <p:nvPr>
            <p:ph idx="1"/>
          </p:nvPr>
        </p:nvPicPr>
        <p:blipFill>
          <a:blip r:embed="rId2" cstate="print"/>
          <a:srcRect b="60563"/>
          <a:stretch>
            <a:fillRect/>
          </a:stretch>
        </p:blipFill>
        <p:spPr bwMode="auto">
          <a:xfrm>
            <a:off x="440312" y="1268413"/>
            <a:ext cx="8263376" cy="2016571"/>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7778A91-B541-4C04-BE9B-30F08BAF6A4C}"/>
              </a:ext>
            </a:extLst>
          </p:cNvPr>
          <p:cNvSpPr>
            <a:spLocks noGrp="1"/>
          </p:cNvSpPr>
          <p:nvPr>
            <p:ph type="sldNum" sz="quarter" idx="12"/>
          </p:nvPr>
        </p:nvSpPr>
        <p:spPr/>
        <p:txBody>
          <a:bodyPr/>
          <a:lstStyle/>
          <a:p>
            <a:fld id="{8632C2C5-20A0-4062-ADB6-29D76B962CAE}" type="slidenum">
              <a:rPr lang="zh-TW" altLang="en-US" smtClean="0"/>
              <a:pPr/>
              <a:t>70</a:t>
            </a:fld>
            <a:endParaRPr lang="zh-TW" altLang="en-US"/>
          </a:p>
        </p:txBody>
      </p:sp>
      <p:pic>
        <p:nvPicPr>
          <p:cNvPr id="5" name="Picture 2"/>
          <p:cNvPicPr>
            <a:picLocks noChangeAspect="1" noChangeArrowheads="1"/>
          </p:cNvPicPr>
          <p:nvPr/>
        </p:nvPicPr>
        <p:blipFill>
          <a:blip r:embed="rId2" cstate="print"/>
          <a:srcRect t="40839"/>
          <a:stretch>
            <a:fillRect/>
          </a:stretch>
        </p:blipFill>
        <p:spPr bwMode="auto">
          <a:xfrm>
            <a:off x="467544" y="3429000"/>
            <a:ext cx="8263376" cy="3025105"/>
          </a:xfrm>
          <a:prstGeom prst="rect">
            <a:avLst/>
          </a:prstGeom>
          <a:noFill/>
          <a:ln w="9525">
            <a:noFill/>
            <a:miter lim="800000"/>
            <a:headEnd/>
            <a:tailEnd/>
          </a:ln>
          <a:effectLst/>
        </p:spPr>
      </p:pic>
      <mc:AlternateContent xmlns:mc="http://schemas.openxmlformats.org/markup-compatibility/2006" xmlns:p14="http://schemas.microsoft.com/office/powerpoint/2010/main">
        <mc:Choice Requires="p14">
          <p:contentPart p14:bwMode="auto" r:id="rId3">
            <p14:nvContentPartPr>
              <p14:cNvPr id="4" name="筆跡 3">
                <a:extLst>
                  <a:ext uri="{FF2B5EF4-FFF2-40B4-BE49-F238E27FC236}">
                    <a16:creationId xmlns:a16="http://schemas.microsoft.com/office/drawing/2014/main" id="{6D3B23C7-DA62-4489-BC80-E6ECC7FBBBA3}"/>
                  </a:ext>
                </a:extLst>
              </p14:cNvPr>
              <p14:cNvContentPartPr/>
              <p14:nvPr/>
            </p14:nvContentPartPr>
            <p14:xfrm>
              <a:off x="882819" y="3721560"/>
              <a:ext cx="517320" cy="146160"/>
            </p14:xfrm>
          </p:contentPart>
        </mc:Choice>
        <mc:Fallback xmlns="">
          <p:pic>
            <p:nvPicPr>
              <p:cNvPr id="4" name="筆跡 3">
                <a:extLst>
                  <a:ext uri="{FF2B5EF4-FFF2-40B4-BE49-F238E27FC236}">
                    <a16:creationId xmlns:a16="http://schemas.microsoft.com/office/drawing/2014/main" id="{6D3B23C7-DA62-4489-BC80-E6ECC7FBBBA3}"/>
                  </a:ext>
                </a:extLst>
              </p:cNvPr>
              <p:cNvPicPr/>
              <p:nvPr/>
            </p:nvPicPr>
            <p:blipFill>
              <a:blip r:embed="rId4"/>
              <a:stretch>
                <a:fillRect/>
              </a:stretch>
            </p:blipFill>
            <p:spPr>
              <a:xfrm>
                <a:off x="873819" y="3712920"/>
                <a:ext cx="534960" cy="163800"/>
              </a:xfrm>
              <a:prstGeom prst="rect">
                <a:avLst/>
              </a:prstGeom>
            </p:spPr>
          </p:pic>
        </mc:Fallback>
      </mc:AlternateContent>
      <p:grpSp>
        <p:nvGrpSpPr>
          <p:cNvPr id="10" name="群組 9">
            <a:extLst>
              <a:ext uri="{FF2B5EF4-FFF2-40B4-BE49-F238E27FC236}">
                <a16:creationId xmlns:a16="http://schemas.microsoft.com/office/drawing/2014/main" id="{285AF306-D971-4C07-8E8C-BA48F500C7AA}"/>
              </a:ext>
            </a:extLst>
          </p:cNvPr>
          <p:cNvGrpSpPr/>
          <p:nvPr/>
        </p:nvGrpSpPr>
        <p:grpSpPr>
          <a:xfrm>
            <a:off x="2613339" y="3135120"/>
            <a:ext cx="425160" cy="272160"/>
            <a:chOff x="2613339" y="3135120"/>
            <a:chExt cx="425160" cy="272160"/>
          </a:xfrm>
        </p:grpSpPr>
        <mc:AlternateContent xmlns:mc="http://schemas.openxmlformats.org/markup-compatibility/2006" xmlns:p14="http://schemas.microsoft.com/office/powerpoint/2010/main">
          <mc:Choice Requires="p14">
            <p:contentPart p14:bwMode="auto" r:id="rId5">
              <p14:nvContentPartPr>
                <p14:cNvPr id="6" name="筆跡 5">
                  <a:extLst>
                    <a:ext uri="{FF2B5EF4-FFF2-40B4-BE49-F238E27FC236}">
                      <a16:creationId xmlns:a16="http://schemas.microsoft.com/office/drawing/2014/main" id="{DD36AC85-DCBA-4388-B9A2-40353EA35F9E}"/>
                    </a:ext>
                  </a:extLst>
                </p14:cNvPr>
                <p14:cNvContentPartPr/>
                <p14:nvPr/>
              </p14:nvContentPartPr>
              <p14:xfrm>
                <a:off x="2613339" y="3135120"/>
                <a:ext cx="228960" cy="24120"/>
              </p14:xfrm>
            </p:contentPart>
          </mc:Choice>
          <mc:Fallback xmlns="">
            <p:pic>
              <p:nvPicPr>
                <p:cNvPr id="6" name="筆跡 5">
                  <a:extLst>
                    <a:ext uri="{FF2B5EF4-FFF2-40B4-BE49-F238E27FC236}">
                      <a16:creationId xmlns:a16="http://schemas.microsoft.com/office/drawing/2014/main" id="{DD36AC85-DCBA-4388-B9A2-40353EA35F9E}"/>
                    </a:ext>
                  </a:extLst>
                </p:cNvPr>
                <p:cNvPicPr/>
                <p:nvPr/>
              </p:nvPicPr>
              <p:blipFill>
                <a:blip r:embed="rId6"/>
                <a:stretch>
                  <a:fillRect/>
                </a:stretch>
              </p:blipFill>
              <p:spPr>
                <a:xfrm>
                  <a:off x="2604699" y="3126480"/>
                  <a:ext cx="24660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筆跡 6">
                  <a:extLst>
                    <a:ext uri="{FF2B5EF4-FFF2-40B4-BE49-F238E27FC236}">
                      <a16:creationId xmlns:a16="http://schemas.microsoft.com/office/drawing/2014/main" id="{76C45D1D-B45F-42DE-A60B-6CEE1356D422}"/>
                    </a:ext>
                  </a:extLst>
                </p14:cNvPr>
                <p14:cNvContentPartPr/>
                <p14:nvPr/>
              </p14:nvContentPartPr>
              <p14:xfrm>
                <a:off x="2707299" y="3173280"/>
                <a:ext cx="65880" cy="234000"/>
              </p14:xfrm>
            </p:contentPart>
          </mc:Choice>
          <mc:Fallback xmlns="">
            <p:pic>
              <p:nvPicPr>
                <p:cNvPr id="7" name="筆跡 6">
                  <a:extLst>
                    <a:ext uri="{FF2B5EF4-FFF2-40B4-BE49-F238E27FC236}">
                      <a16:creationId xmlns:a16="http://schemas.microsoft.com/office/drawing/2014/main" id="{76C45D1D-B45F-42DE-A60B-6CEE1356D422}"/>
                    </a:ext>
                  </a:extLst>
                </p:cNvPr>
                <p:cNvPicPr/>
                <p:nvPr/>
              </p:nvPicPr>
              <p:blipFill>
                <a:blip r:embed="rId8"/>
                <a:stretch>
                  <a:fillRect/>
                </a:stretch>
              </p:blipFill>
              <p:spPr>
                <a:xfrm>
                  <a:off x="2698299" y="3164640"/>
                  <a:ext cx="835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筆跡 8">
                  <a:extLst>
                    <a:ext uri="{FF2B5EF4-FFF2-40B4-BE49-F238E27FC236}">
                      <a16:creationId xmlns:a16="http://schemas.microsoft.com/office/drawing/2014/main" id="{50A4EA9E-E969-43E6-82E3-A219C472E86C}"/>
                    </a:ext>
                  </a:extLst>
                </p14:cNvPr>
                <p14:cNvContentPartPr/>
                <p14:nvPr/>
              </p14:nvContentPartPr>
              <p14:xfrm>
                <a:off x="3016899" y="3164280"/>
                <a:ext cx="21600" cy="74520"/>
              </p14:xfrm>
            </p:contentPart>
          </mc:Choice>
          <mc:Fallback xmlns="">
            <p:pic>
              <p:nvPicPr>
                <p:cNvPr id="9" name="筆跡 8">
                  <a:extLst>
                    <a:ext uri="{FF2B5EF4-FFF2-40B4-BE49-F238E27FC236}">
                      <a16:creationId xmlns:a16="http://schemas.microsoft.com/office/drawing/2014/main" id="{50A4EA9E-E969-43E6-82E3-A219C472E86C}"/>
                    </a:ext>
                  </a:extLst>
                </p:cNvPr>
                <p:cNvPicPr/>
                <p:nvPr/>
              </p:nvPicPr>
              <p:blipFill>
                <a:blip r:embed="rId10"/>
                <a:stretch>
                  <a:fillRect/>
                </a:stretch>
              </p:blipFill>
              <p:spPr>
                <a:xfrm>
                  <a:off x="3007899" y="3155640"/>
                  <a:ext cx="39240" cy="92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17" name="筆跡 16">
                <a:extLst>
                  <a:ext uri="{FF2B5EF4-FFF2-40B4-BE49-F238E27FC236}">
                    <a16:creationId xmlns:a16="http://schemas.microsoft.com/office/drawing/2014/main" id="{99130370-32F2-4576-8276-F5149EFAFB27}"/>
                  </a:ext>
                </a:extLst>
              </p14:cNvPr>
              <p14:cNvContentPartPr/>
              <p14:nvPr/>
            </p14:nvContentPartPr>
            <p14:xfrm>
              <a:off x="7068339" y="2456160"/>
              <a:ext cx="799920" cy="18360"/>
            </p14:xfrm>
          </p:contentPart>
        </mc:Choice>
        <mc:Fallback xmlns="">
          <p:pic>
            <p:nvPicPr>
              <p:cNvPr id="17" name="筆跡 16">
                <a:extLst>
                  <a:ext uri="{FF2B5EF4-FFF2-40B4-BE49-F238E27FC236}">
                    <a16:creationId xmlns:a16="http://schemas.microsoft.com/office/drawing/2014/main" id="{99130370-32F2-4576-8276-F5149EFAFB27}"/>
                  </a:ext>
                </a:extLst>
              </p:cNvPr>
              <p:cNvPicPr/>
              <p:nvPr/>
            </p:nvPicPr>
            <p:blipFill>
              <a:blip r:embed="rId12"/>
              <a:stretch>
                <a:fillRect/>
              </a:stretch>
            </p:blipFill>
            <p:spPr>
              <a:xfrm>
                <a:off x="7059339" y="2447160"/>
                <a:ext cx="817560" cy="36000"/>
              </a:xfrm>
              <a:prstGeom prst="rect">
                <a:avLst/>
              </a:prstGeom>
            </p:spPr>
          </p:pic>
        </mc:Fallback>
      </mc:AlternateContent>
      <p:grpSp>
        <p:nvGrpSpPr>
          <p:cNvPr id="24" name="群組 23">
            <a:extLst>
              <a:ext uri="{FF2B5EF4-FFF2-40B4-BE49-F238E27FC236}">
                <a16:creationId xmlns:a16="http://schemas.microsoft.com/office/drawing/2014/main" id="{2E7A8354-064C-4989-91A0-7AD85438329F}"/>
              </a:ext>
            </a:extLst>
          </p:cNvPr>
          <p:cNvGrpSpPr/>
          <p:nvPr/>
        </p:nvGrpSpPr>
        <p:grpSpPr>
          <a:xfrm>
            <a:off x="3455019" y="2912640"/>
            <a:ext cx="1363320" cy="534960"/>
            <a:chOff x="3455019" y="2912640"/>
            <a:chExt cx="1363320" cy="534960"/>
          </a:xfrm>
        </p:grpSpPr>
        <mc:AlternateContent xmlns:mc="http://schemas.openxmlformats.org/markup-compatibility/2006" xmlns:p14="http://schemas.microsoft.com/office/powerpoint/2010/main">
          <mc:Choice Requires="p14">
            <p:contentPart p14:bwMode="auto" r:id="rId13">
              <p14:nvContentPartPr>
                <p14:cNvPr id="11" name="筆跡 10">
                  <a:extLst>
                    <a:ext uri="{FF2B5EF4-FFF2-40B4-BE49-F238E27FC236}">
                      <a16:creationId xmlns:a16="http://schemas.microsoft.com/office/drawing/2014/main" id="{7A722F9F-4665-4A96-A899-E31DA4F2CDE1}"/>
                    </a:ext>
                  </a:extLst>
                </p14:cNvPr>
                <p14:cNvContentPartPr/>
                <p14:nvPr/>
              </p14:nvContentPartPr>
              <p14:xfrm>
                <a:off x="3455019" y="3108480"/>
                <a:ext cx="218520" cy="181800"/>
              </p14:xfrm>
            </p:contentPart>
          </mc:Choice>
          <mc:Fallback xmlns="">
            <p:pic>
              <p:nvPicPr>
                <p:cNvPr id="11" name="筆跡 10">
                  <a:extLst>
                    <a:ext uri="{FF2B5EF4-FFF2-40B4-BE49-F238E27FC236}">
                      <a16:creationId xmlns:a16="http://schemas.microsoft.com/office/drawing/2014/main" id="{7A722F9F-4665-4A96-A899-E31DA4F2CDE1}"/>
                    </a:ext>
                  </a:extLst>
                </p:cNvPr>
                <p:cNvPicPr/>
                <p:nvPr/>
              </p:nvPicPr>
              <p:blipFill>
                <a:blip r:embed="rId14"/>
                <a:stretch>
                  <a:fillRect/>
                </a:stretch>
              </p:blipFill>
              <p:spPr>
                <a:xfrm>
                  <a:off x="3446379" y="3099480"/>
                  <a:ext cx="23616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筆跡 11">
                  <a:extLst>
                    <a:ext uri="{FF2B5EF4-FFF2-40B4-BE49-F238E27FC236}">
                      <a16:creationId xmlns:a16="http://schemas.microsoft.com/office/drawing/2014/main" id="{0DFFD684-34FF-4B90-B311-84DC5AA2A93C}"/>
                    </a:ext>
                  </a:extLst>
                </p14:cNvPr>
                <p14:cNvContentPartPr/>
                <p14:nvPr/>
              </p14:nvContentPartPr>
              <p14:xfrm>
                <a:off x="3680379" y="3033960"/>
                <a:ext cx="133200" cy="9360"/>
              </p14:xfrm>
            </p:contentPart>
          </mc:Choice>
          <mc:Fallback xmlns="">
            <p:pic>
              <p:nvPicPr>
                <p:cNvPr id="12" name="筆跡 11">
                  <a:extLst>
                    <a:ext uri="{FF2B5EF4-FFF2-40B4-BE49-F238E27FC236}">
                      <a16:creationId xmlns:a16="http://schemas.microsoft.com/office/drawing/2014/main" id="{0DFFD684-34FF-4B90-B311-84DC5AA2A93C}"/>
                    </a:ext>
                  </a:extLst>
                </p:cNvPr>
                <p:cNvPicPr/>
                <p:nvPr/>
              </p:nvPicPr>
              <p:blipFill>
                <a:blip r:embed="rId16"/>
                <a:stretch>
                  <a:fillRect/>
                </a:stretch>
              </p:blipFill>
              <p:spPr>
                <a:xfrm>
                  <a:off x="3671379" y="3024960"/>
                  <a:ext cx="1508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筆跡 12">
                  <a:extLst>
                    <a:ext uri="{FF2B5EF4-FFF2-40B4-BE49-F238E27FC236}">
                      <a16:creationId xmlns:a16="http://schemas.microsoft.com/office/drawing/2014/main" id="{64DC491D-0EFD-4BD1-9AAC-C89AB6D8F324}"/>
                    </a:ext>
                  </a:extLst>
                </p14:cNvPr>
                <p14:cNvContentPartPr/>
                <p14:nvPr/>
              </p14:nvContentPartPr>
              <p14:xfrm>
                <a:off x="3828699" y="2954760"/>
                <a:ext cx="95760" cy="130320"/>
              </p14:xfrm>
            </p:contentPart>
          </mc:Choice>
          <mc:Fallback xmlns="">
            <p:pic>
              <p:nvPicPr>
                <p:cNvPr id="13" name="筆跡 12">
                  <a:extLst>
                    <a:ext uri="{FF2B5EF4-FFF2-40B4-BE49-F238E27FC236}">
                      <a16:creationId xmlns:a16="http://schemas.microsoft.com/office/drawing/2014/main" id="{64DC491D-0EFD-4BD1-9AAC-C89AB6D8F324}"/>
                    </a:ext>
                  </a:extLst>
                </p:cNvPr>
                <p:cNvPicPr/>
                <p:nvPr/>
              </p:nvPicPr>
              <p:blipFill>
                <a:blip r:embed="rId18"/>
                <a:stretch>
                  <a:fillRect/>
                </a:stretch>
              </p:blipFill>
              <p:spPr>
                <a:xfrm>
                  <a:off x="3820059" y="2946120"/>
                  <a:ext cx="1134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筆跡 13">
                  <a:extLst>
                    <a:ext uri="{FF2B5EF4-FFF2-40B4-BE49-F238E27FC236}">
                      <a16:creationId xmlns:a16="http://schemas.microsoft.com/office/drawing/2014/main" id="{2B4D8C04-E850-44FE-BBC5-025257F0E4B4}"/>
                    </a:ext>
                  </a:extLst>
                </p14:cNvPr>
                <p14:cNvContentPartPr/>
                <p14:nvPr/>
              </p14:nvContentPartPr>
              <p14:xfrm>
                <a:off x="3821859" y="2979600"/>
                <a:ext cx="156240" cy="25560"/>
              </p14:xfrm>
            </p:contentPart>
          </mc:Choice>
          <mc:Fallback xmlns="">
            <p:pic>
              <p:nvPicPr>
                <p:cNvPr id="14" name="筆跡 13">
                  <a:extLst>
                    <a:ext uri="{FF2B5EF4-FFF2-40B4-BE49-F238E27FC236}">
                      <a16:creationId xmlns:a16="http://schemas.microsoft.com/office/drawing/2014/main" id="{2B4D8C04-E850-44FE-BBC5-025257F0E4B4}"/>
                    </a:ext>
                  </a:extLst>
                </p:cNvPr>
                <p:cNvPicPr/>
                <p:nvPr/>
              </p:nvPicPr>
              <p:blipFill>
                <a:blip r:embed="rId20"/>
                <a:stretch>
                  <a:fillRect/>
                </a:stretch>
              </p:blipFill>
              <p:spPr>
                <a:xfrm>
                  <a:off x="3812859" y="2970600"/>
                  <a:ext cx="1738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筆跡 14">
                  <a:extLst>
                    <a:ext uri="{FF2B5EF4-FFF2-40B4-BE49-F238E27FC236}">
                      <a16:creationId xmlns:a16="http://schemas.microsoft.com/office/drawing/2014/main" id="{D3B81F93-40A2-4435-9069-0046A2BDE47E}"/>
                    </a:ext>
                  </a:extLst>
                </p14:cNvPr>
                <p14:cNvContentPartPr/>
                <p14:nvPr/>
              </p14:nvContentPartPr>
              <p14:xfrm>
                <a:off x="3890619" y="2912640"/>
                <a:ext cx="219600" cy="291960"/>
              </p14:xfrm>
            </p:contentPart>
          </mc:Choice>
          <mc:Fallback xmlns="">
            <p:pic>
              <p:nvPicPr>
                <p:cNvPr id="15" name="筆跡 14">
                  <a:extLst>
                    <a:ext uri="{FF2B5EF4-FFF2-40B4-BE49-F238E27FC236}">
                      <a16:creationId xmlns:a16="http://schemas.microsoft.com/office/drawing/2014/main" id="{D3B81F93-40A2-4435-9069-0046A2BDE47E}"/>
                    </a:ext>
                  </a:extLst>
                </p:cNvPr>
                <p:cNvPicPr/>
                <p:nvPr/>
              </p:nvPicPr>
              <p:blipFill>
                <a:blip r:embed="rId22"/>
                <a:stretch>
                  <a:fillRect/>
                </a:stretch>
              </p:blipFill>
              <p:spPr>
                <a:xfrm>
                  <a:off x="3881979" y="2903640"/>
                  <a:ext cx="23724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筆跡 17">
                  <a:extLst>
                    <a:ext uri="{FF2B5EF4-FFF2-40B4-BE49-F238E27FC236}">
                      <a16:creationId xmlns:a16="http://schemas.microsoft.com/office/drawing/2014/main" id="{C652826B-6ADD-4F07-99A9-4E7BB9A3DF50}"/>
                    </a:ext>
                  </a:extLst>
                </p14:cNvPr>
                <p14:cNvContentPartPr/>
                <p14:nvPr/>
              </p14:nvContentPartPr>
              <p14:xfrm>
                <a:off x="4074939" y="3018120"/>
                <a:ext cx="67320" cy="231480"/>
              </p14:xfrm>
            </p:contentPart>
          </mc:Choice>
          <mc:Fallback xmlns="">
            <p:pic>
              <p:nvPicPr>
                <p:cNvPr id="18" name="筆跡 17">
                  <a:extLst>
                    <a:ext uri="{FF2B5EF4-FFF2-40B4-BE49-F238E27FC236}">
                      <a16:creationId xmlns:a16="http://schemas.microsoft.com/office/drawing/2014/main" id="{C652826B-6ADD-4F07-99A9-4E7BB9A3DF50}"/>
                    </a:ext>
                  </a:extLst>
                </p:cNvPr>
                <p:cNvPicPr/>
                <p:nvPr/>
              </p:nvPicPr>
              <p:blipFill>
                <a:blip r:embed="rId24"/>
                <a:stretch>
                  <a:fillRect/>
                </a:stretch>
              </p:blipFill>
              <p:spPr>
                <a:xfrm>
                  <a:off x="4065939" y="3009480"/>
                  <a:ext cx="8496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筆跡 18">
                  <a:extLst>
                    <a:ext uri="{FF2B5EF4-FFF2-40B4-BE49-F238E27FC236}">
                      <a16:creationId xmlns:a16="http://schemas.microsoft.com/office/drawing/2014/main" id="{E98CAF62-EA3E-46E5-AB7E-F64DE5788517}"/>
                    </a:ext>
                  </a:extLst>
                </p14:cNvPr>
                <p14:cNvContentPartPr/>
                <p14:nvPr/>
              </p14:nvContentPartPr>
              <p14:xfrm>
                <a:off x="4322619" y="3202440"/>
                <a:ext cx="19800" cy="12960"/>
              </p14:xfrm>
            </p:contentPart>
          </mc:Choice>
          <mc:Fallback xmlns="">
            <p:pic>
              <p:nvPicPr>
                <p:cNvPr id="19" name="筆跡 18">
                  <a:extLst>
                    <a:ext uri="{FF2B5EF4-FFF2-40B4-BE49-F238E27FC236}">
                      <a16:creationId xmlns:a16="http://schemas.microsoft.com/office/drawing/2014/main" id="{E98CAF62-EA3E-46E5-AB7E-F64DE5788517}"/>
                    </a:ext>
                  </a:extLst>
                </p:cNvPr>
                <p:cNvPicPr/>
                <p:nvPr/>
              </p:nvPicPr>
              <p:blipFill>
                <a:blip r:embed="rId26"/>
                <a:stretch>
                  <a:fillRect/>
                </a:stretch>
              </p:blipFill>
              <p:spPr>
                <a:xfrm>
                  <a:off x="4313619" y="3193440"/>
                  <a:ext cx="374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筆跡 19">
                  <a:extLst>
                    <a:ext uri="{FF2B5EF4-FFF2-40B4-BE49-F238E27FC236}">
                      <a16:creationId xmlns:a16="http://schemas.microsoft.com/office/drawing/2014/main" id="{D503BB0E-C636-4319-97AE-4BEDB3813595}"/>
                    </a:ext>
                  </a:extLst>
                </p14:cNvPr>
                <p14:cNvContentPartPr/>
                <p14:nvPr/>
              </p14:nvContentPartPr>
              <p14:xfrm>
                <a:off x="4508379" y="3186240"/>
                <a:ext cx="309960" cy="19800"/>
              </p14:xfrm>
            </p:contentPart>
          </mc:Choice>
          <mc:Fallback xmlns="">
            <p:pic>
              <p:nvPicPr>
                <p:cNvPr id="20" name="筆跡 19">
                  <a:extLst>
                    <a:ext uri="{FF2B5EF4-FFF2-40B4-BE49-F238E27FC236}">
                      <a16:creationId xmlns:a16="http://schemas.microsoft.com/office/drawing/2014/main" id="{D503BB0E-C636-4319-97AE-4BEDB3813595}"/>
                    </a:ext>
                  </a:extLst>
                </p:cNvPr>
                <p:cNvPicPr/>
                <p:nvPr/>
              </p:nvPicPr>
              <p:blipFill>
                <a:blip r:embed="rId28"/>
                <a:stretch>
                  <a:fillRect/>
                </a:stretch>
              </p:blipFill>
              <p:spPr>
                <a:xfrm>
                  <a:off x="4499379" y="3177240"/>
                  <a:ext cx="3276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筆跡 21">
                  <a:extLst>
                    <a:ext uri="{FF2B5EF4-FFF2-40B4-BE49-F238E27FC236}">
                      <a16:creationId xmlns:a16="http://schemas.microsoft.com/office/drawing/2014/main" id="{CE4B070D-A1C9-4EF0-95AF-ECA8AFD23525}"/>
                    </a:ext>
                  </a:extLst>
                </p14:cNvPr>
                <p14:cNvContentPartPr/>
                <p14:nvPr/>
              </p14:nvContentPartPr>
              <p14:xfrm>
                <a:off x="4552299" y="3246360"/>
                <a:ext cx="147600" cy="201240"/>
              </p14:xfrm>
            </p:contentPart>
          </mc:Choice>
          <mc:Fallback xmlns="">
            <p:pic>
              <p:nvPicPr>
                <p:cNvPr id="22" name="筆跡 21">
                  <a:extLst>
                    <a:ext uri="{FF2B5EF4-FFF2-40B4-BE49-F238E27FC236}">
                      <a16:creationId xmlns:a16="http://schemas.microsoft.com/office/drawing/2014/main" id="{CE4B070D-A1C9-4EF0-95AF-ECA8AFD23525}"/>
                    </a:ext>
                  </a:extLst>
                </p:cNvPr>
                <p:cNvPicPr/>
                <p:nvPr/>
              </p:nvPicPr>
              <p:blipFill>
                <a:blip r:embed="rId30"/>
                <a:stretch>
                  <a:fillRect/>
                </a:stretch>
              </p:blipFill>
              <p:spPr>
                <a:xfrm>
                  <a:off x="4543659" y="3237360"/>
                  <a:ext cx="16524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 name="筆跡 22">
                  <a:extLst>
                    <a:ext uri="{FF2B5EF4-FFF2-40B4-BE49-F238E27FC236}">
                      <a16:creationId xmlns:a16="http://schemas.microsoft.com/office/drawing/2014/main" id="{A58712BD-DEA8-4488-8445-225DF9DB9738}"/>
                    </a:ext>
                  </a:extLst>
                </p14:cNvPr>
                <p14:cNvContentPartPr/>
                <p14:nvPr/>
              </p14:nvContentPartPr>
              <p14:xfrm>
                <a:off x="4619619" y="2961600"/>
                <a:ext cx="3960" cy="192240"/>
              </p14:xfrm>
            </p:contentPart>
          </mc:Choice>
          <mc:Fallback xmlns="">
            <p:pic>
              <p:nvPicPr>
                <p:cNvPr id="23" name="筆跡 22">
                  <a:extLst>
                    <a:ext uri="{FF2B5EF4-FFF2-40B4-BE49-F238E27FC236}">
                      <a16:creationId xmlns:a16="http://schemas.microsoft.com/office/drawing/2014/main" id="{A58712BD-DEA8-4488-8445-225DF9DB9738}"/>
                    </a:ext>
                  </a:extLst>
                </p:cNvPr>
                <p:cNvPicPr/>
                <p:nvPr/>
              </p:nvPicPr>
              <p:blipFill>
                <a:blip r:embed="rId32"/>
                <a:stretch>
                  <a:fillRect/>
                </a:stretch>
              </p:blipFill>
              <p:spPr>
                <a:xfrm>
                  <a:off x="4610979" y="2952600"/>
                  <a:ext cx="21600" cy="209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
            <p14:nvContentPartPr>
              <p14:cNvPr id="25" name="筆跡 24">
                <a:extLst>
                  <a:ext uri="{FF2B5EF4-FFF2-40B4-BE49-F238E27FC236}">
                    <a16:creationId xmlns:a16="http://schemas.microsoft.com/office/drawing/2014/main" id="{C677D3E9-CA59-4AF7-8A34-22AAA66987E9}"/>
                  </a:ext>
                </a:extLst>
              </p14:cNvPr>
              <p14:cNvContentPartPr/>
              <p14:nvPr/>
            </p14:nvContentPartPr>
            <p14:xfrm>
              <a:off x="2533779" y="4464600"/>
              <a:ext cx="929160" cy="74880"/>
            </p14:xfrm>
          </p:contentPart>
        </mc:Choice>
        <mc:Fallback xmlns="">
          <p:pic>
            <p:nvPicPr>
              <p:cNvPr id="25" name="筆跡 24">
                <a:extLst>
                  <a:ext uri="{FF2B5EF4-FFF2-40B4-BE49-F238E27FC236}">
                    <a16:creationId xmlns:a16="http://schemas.microsoft.com/office/drawing/2014/main" id="{C677D3E9-CA59-4AF7-8A34-22AAA66987E9}"/>
                  </a:ext>
                </a:extLst>
              </p:cNvPr>
              <p:cNvPicPr/>
              <p:nvPr/>
            </p:nvPicPr>
            <p:blipFill>
              <a:blip r:embed="rId34"/>
              <a:stretch>
                <a:fillRect/>
              </a:stretch>
            </p:blipFill>
            <p:spPr>
              <a:xfrm>
                <a:off x="2524779" y="4455960"/>
                <a:ext cx="94680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筆跡 25">
                <a:extLst>
                  <a:ext uri="{FF2B5EF4-FFF2-40B4-BE49-F238E27FC236}">
                    <a16:creationId xmlns:a16="http://schemas.microsoft.com/office/drawing/2014/main" id="{08A9A3E1-D3F5-483E-9AB9-857A8F5F3324}"/>
                  </a:ext>
                </a:extLst>
              </p14:cNvPr>
              <p14:cNvContentPartPr/>
              <p14:nvPr/>
            </p14:nvContentPartPr>
            <p14:xfrm>
              <a:off x="4115619" y="4414560"/>
              <a:ext cx="147240" cy="192960"/>
            </p14:xfrm>
          </p:contentPart>
        </mc:Choice>
        <mc:Fallback xmlns="">
          <p:pic>
            <p:nvPicPr>
              <p:cNvPr id="26" name="筆跡 25">
                <a:extLst>
                  <a:ext uri="{FF2B5EF4-FFF2-40B4-BE49-F238E27FC236}">
                    <a16:creationId xmlns:a16="http://schemas.microsoft.com/office/drawing/2014/main" id="{08A9A3E1-D3F5-483E-9AB9-857A8F5F3324}"/>
                  </a:ext>
                </a:extLst>
              </p:cNvPr>
              <p:cNvPicPr/>
              <p:nvPr/>
            </p:nvPicPr>
            <p:blipFill>
              <a:blip r:embed="rId36"/>
              <a:stretch>
                <a:fillRect/>
              </a:stretch>
            </p:blipFill>
            <p:spPr>
              <a:xfrm>
                <a:off x="4106979" y="4405560"/>
                <a:ext cx="164880" cy="210600"/>
              </a:xfrm>
              <a:prstGeom prst="rect">
                <a:avLst/>
              </a:prstGeom>
            </p:spPr>
          </p:pic>
        </mc:Fallback>
      </mc:AlternateContent>
      <p:grpSp>
        <p:nvGrpSpPr>
          <p:cNvPr id="32" name="群組 31">
            <a:extLst>
              <a:ext uri="{FF2B5EF4-FFF2-40B4-BE49-F238E27FC236}">
                <a16:creationId xmlns:a16="http://schemas.microsoft.com/office/drawing/2014/main" id="{55D2CAFA-9D6F-462A-BE10-D267051DF5F2}"/>
              </a:ext>
            </a:extLst>
          </p:cNvPr>
          <p:cNvGrpSpPr/>
          <p:nvPr/>
        </p:nvGrpSpPr>
        <p:grpSpPr>
          <a:xfrm>
            <a:off x="6245739" y="4233120"/>
            <a:ext cx="1552320" cy="369360"/>
            <a:chOff x="6245739" y="4233120"/>
            <a:chExt cx="1552320" cy="369360"/>
          </a:xfrm>
        </p:grpSpPr>
        <mc:AlternateContent xmlns:mc="http://schemas.openxmlformats.org/markup-compatibility/2006" xmlns:p14="http://schemas.microsoft.com/office/powerpoint/2010/main">
          <mc:Choice Requires="p14">
            <p:contentPart p14:bwMode="auto" r:id="rId37">
              <p14:nvContentPartPr>
                <p14:cNvPr id="27" name="筆跡 26">
                  <a:extLst>
                    <a:ext uri="{FF2B5EF4-FFF2-40B4-BE49-F238E27FC236}">
                      <a16:creationId xmlns:a16="http://schemas.microsoft.com/office/drawing/2014/main" id="{122814E9-B433-4572-82CA-4C1964FC2A22}"/>
                    </a:ext>
                  </a:extLst>
                </p14:cNvPr>
                <p14:cNvContentPartPr/>
                <p14:nvPr/>
              </p14:nvContentPartPr>
              <p14:xfrm>
                <a:off x="6245739" y="4396200"/>
                <a:ext cx="447840" cy="40320"/>
              </p14:xfrm>
            </p:contentPart>
          </mc:Choice>
          <mc:Fallback xmlns="">
            <p:pic>
              <p:nvPicPr>
                <p:cNvPr id="27" name="筆跡 26">
                  <a:extLst>
                    <a:ext uri="{FF2B5EF4-FFF2-40B4-BE49-F238E27FC236}">
                      <a16:creationId xmlns:a16="http://schemas.microsoft.com/office/drawing/2014/main" id="{122814E9-B433-4572-82CA-4C1964FC2A22}"/>
                    </a:ext>
                  </a:extLst>
                </p:cNvPr>
                <p:cNvPicPr/>
                <p:nvPr/>
              </p:nvPicPr>
              <p:blipFill>
                <a:blip r:embed="rId38"/>
                <a:stretch>
                  <a:fillRect/>
                </a:stretch>
              </p:blipFill>
              <p:spPr>
                <a:xfrm>
                  <a:off x="6236739" y="4387560"/>
                  <a:ext cx="46548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筆跡 27">
                  <a:extLst>
                    <a:ext uri="{FF2B5EF4-FFF2-40B4-BE49-F238E27FC236}">
                      <a16:creationId xmlns:a16="http://schemas.microsoft.com/office/drawing/2014/main" id="{B6C4736A-260C-41DB-BA23-834A48569D8A}"/>
                    </a:ext>
                  </a:extLst>
                </p14:cNvPr>
                <p14:cNvContentPartPr/>
                <p14:nvPr/>
              </p14:nvContentPartPr>
              <p14:xfrm>
                <a:off x="6926859" y="4289280"/>
                <a:ext cx="531000" cy="27720"/>
              </p14:xfrm>
            </p:contentPart>
          </mc:Choice>
          <mc:Fallback xmlns="">
            <p:pic>
              <p:nvPicPr>
                <p:cNvPr id="28" name="筆跡 27">
                  <a:extLst>
                    <a:ext uri="{FF2B5EF4-FFF2-40B4-BE49-F238E27FC236}">
                      <a16:creationId xmlns:a16="http://schemas.microsoft.com/office/drawing/2014/main" id="{B6C4736A-260C-41DB-BA23-834A48569D8A}"/>
                    </a:ext>
                  </a:extLst>
                </p:cNvPr>
                <p:cNvPicPr/>
                <p:nvPr/>
              </p:nvPicPr>
              <p:blipFill>
                <a:blip r:embed="rId40"/>
                <a:stretch>
                  <a:fillRect/>
                </a:stretch>
              </p:blipFill>
              <p:spPr>
                <a:xfrm>
                  <a:off x="6917859" y="4280640"/>
                  <a:ext cx="54864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筆跡 28">
                  <a:extLst>
                    <a:ext uri="{FF2B5EF4-FFF2-40B4-BE49-F238E27FC236}">
                      <a16:creationId xmlns:a16="http://schemas.microsoft.com/office/drawing/2014/main" id="{5FB6A9B5-C938-4CB5-90A0-BF829F42F3D9}"/>
                    </a:ext>
                  </a:extLst>
                </p14:cNvPr>
                <p14:cNvContentPartPr/>
                <p14:nvPr/>
              </p14:nvContentPartPr>
              <p14:xfrm>
                <a:off x="6900939" y="4233120"/>
                <a:ext cx="116640" cy="92880"/>
              </p14:xfrm>
            </p:contentPart>
          </mc:Choice>
          <mc:Fallback xmlns="">
            <p:pic>
              <p:nvPicPr>
                <p:cNvPr id="29" name="筆跡 28">
                  <a:extLst>
                    <a:ext uri="{FF2B5EF4-FFF2-40B4-BE49-F238E27FC236}">
                      <a16:creationId xmlns:a16="http://schemas.microsoft.com/office/drawing/2014/main" id="{5FB6A9B5-C938-4CB5-90A0-BF829F42F3D9}"/>
                    </a:ext>
                  </a:extLst>
                </p:cNvPr>
                <p:cNvPicPr/>
                <p:nvPr/>
              </p:nvPicPr>
              <p:blipFill>
                <a:blip r:embed="rId42"/>
                <a:stretch>
                  <a:fillRect/>
                </a:stretch>
              </p:blipFill>
              <p:spPr>
                <a:xfrm>
                  <a:off x="6891939" y="4224480"/>
                  <a:ext cx="1342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0" name="筆跡 29">
                  <a:extLst>
                    <a:ext uri="{FF2B5EF4-FFF2-40B4-BE49-F238E27FC236}">
                      <a16:creationId xmlns:a16="http://schemas.microsoft.com/office/drawing/2014/main" id="{079725BC-01E3-4601-A80C-1CA4D951B3FA}"/>
                    </a:ext>
                  </a:extLst>
                </p14:cNvPr>
                <p14:cNvContentPartPr/>
                <p14:nvPr/>
              </p14:nvContentPartPr>
              <p14:xfrm>
                <a:off x="7574139" y="4266240"/>
                <a:ext cx="118440" cy="336240"/>
              </p14:xfrm>
            </p:contentPart>
          </mc:Choice>
          <mc:Fallback xmlns="">
            <p:pic>
              <p:nvPicPr>
                <p:cNvPr id="30" name="筆跡 29">
                  <a:extLst>
                    <a:ext uri="{FF2B5EF4-FFF2-40B4-BE49-F238E27FC236}">
                      <a16:creationId xmlns:a16="http://schemas.microsoft.com/office/drawing/2014/main" id="{079725BC-01E3-4601-A80C-1CA4D951B3FA}"/>
                    </a:ext>
                  </a:extLst>
                </p:cNvPr>
                <p:cNvPicPr/>
                <p:nvPr/>
              </p:nvPicPr>
              <p:blipFill>
                <a:blip r:embed="rId44"/>
                <a:stretch>
                  <a:fillRect/>
                </a:stretch>
              </p:blipFill>
              <p:spPr>
                <a:xfrm>
                  <a:off x="7565499" y="4257240"/>
                  <a:ext cx="13608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1" name="筆跡 30">
                  <a:extLst>
                    <a:ext uri="{FF2B5EF4-FFF2-40B4-BE49-F238E27FC236}">
                      <a16:creationId xmlns:a16="http://schemas.microsoft.com/office/drawing/2014/main" id="{D053634B-C646-464C-8F11-CC6BAD21B5C1}"/>
                    </a:ext>
                  </a:extLst>
                </p14:cNvPr>
                <p14:cNvContentPartPr/>
                <p14:nvPr/>
              </p14:nvContentPartPr>
              <p14:xfrm>
                <a:off x="7678539" y="4298640"/>
                <a:ext cx="119520" cy="109080"/>
              </p14:xfrm>
            </p:contentPart>
          </mc:Choice>
          <mc:Fallback xmlns="">
            <p:pic>
              <p:nvPicPr>
                <p:cNvPr id="31" name="筆跡 30">
                  <a:extLst>
                    <a:ext uri="{FF2B5EF4-FFF2-40B4-BE49-F238E27FC236}">
                      <a16:creationId xmlns:a16="http://schemas.microsoft.com/office/drawing/2014/main" id="{D053634B-C646-464C-8F11-CC6BAD21B5C1}"/>
                    </a:ext>
                  </a:extLst>
                </p:cNvPr>
                <p:cNvPicPr/>
                <p:nvPr/>
              </p:nvPicPr>
              <p:blipFill>
                <a:blip r:embed="rId46"/>
                <a:stretch>
                  <a:fillRect/>
                </a:stretch>
              </p:blipFill>
              <p:spPr>
                <a:xfrm>
                  <a:off x="7669899" y="4290000"/>
                  <a:ext cx="137160" cy="126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
            <p14:nvContentPartPr>
              <p14:cNvPr id="33" name="筆跡 32">
                <a:extLst>
                  <a:ext uri="{FF2B5EF4-FFF2-40B4-BE49-F238E27FC236}">
                    <a16:creationId xmlns:a16="http://schemas.microsoft.com/office/drawing/2014/main" id="{B8971DAB-72CA-45DA-9941-9FD9A02D25E4}"/>
                  </a:ext>
                </a:extLst>
              </p14:cNvPr>
              <p14:cNvContentPartPr/>
              <p14:nvPr/>
            </p14:nvContentPartPr>
            <p14:xfrm>
              <a:off x="3404259" y="2258520"/>
              <a:ext cx="58680" cy="154440"/>
            </p14:xfrm>
          </p:contentPart>
        </mc:Choice>
        <mc:Fallback xmlns="">
          <p:pic>
            <p:nvPicPr>
              <p:cNvPr id="33" name="筆跡 32">
                <a:extLst>
                  <a:ext uri="{FF2B5EF4-FFF2-40B4-BE49-F238E27FC236}">
                    <a16:creationId xmlns:a16="http://schemas.microsoft.com/office/drawing/2014/main" id="{B8971DAB-72CA-45DA-9941-9FD9A02D25E4}"/>
                  </a:ext>
                </a:extLst>
              </p:cNvPr>
              <p:cNvPicPr/>
              <p:nvPr/>
            </p:nvPicPr>
            <p:blipFill>
              <a:blip r:embed="rId48"/>
              <a:stretch>
                <a:fillRect/>
              </a:stretch>
            </p:blipFill>
            <p:spPr>
              <a:xfrm>
                <a:off x="3395259" y="2249880"/>
                <a:ext cx="76320" cy="172080"/>
              </a:xfrm>
              <a:prstGeom prst="rect">
                <a:avLst/>
              </a:prstGeom>
            </p:spPr>
          </p:pic>
        </mc:Fallback>
      </mc:AlternateContent>
      <p:grpSp>
        <p:nvGrpSpPr>
          <p:cNvPr id="38" name="群組 37">
            <a:extLst>
              <a:ext uri="{FF2B5EF4-FFF2-40B4-BE49-F238E27FC236}">
                <a16:creationId xmlns:a16="http://schemas.microsoft.com/office/drawing/2014/main" id="{8B83AF2D-DBCE-456A-AE88-BF0F0527B61B}"/>
              </a:ext>
            </a:extLst>
          </p:cNvPr>
          <p:cNvGrpSpPr/>
          <p:nvPr/>
        </p:nvGrpSpPr>
        <p:grpSpPr>
          <a:xfrm>
            <a:off x="1633059" y="2841360"/>
            <a:ext cx="439200" cy="271800"/>
            <a:chOff x="1633059" y="2841360"/>
            <a:chExt cx="439200" cy="271800"/>
          </a:xfrm>
        </p:grpSpPr>
        <mc:AlternateContent xmlns:mc="http://schemas.openxmlformats.org/markup-compatibility/2006" xmlns:p14="http://schemas.microsoft.com/office/powerpoint/2010/main">
          <mc:Choice Requires="p14">
            <p:contentPart p14:bwMode="auto" r:id="rId49">
              <p14:nvContentPartPr>
                <p14:cNvPr id="34" name="筆跡 33">
                  <a:extLst>
                    <a:ext uri="{FF2B5EF4-FFF2-40B4-BE49-F238E27FC236}">
                      <a16:creationId xmlns:a16="http://schemas.microsoft.com/office/drawing/2014/main" id="{87B90B64-2204-4D25-BCC3-A551E6268C49}"/>
                    </a:ext>
                  </a:extLst>
                </p14:cNvPr>
                <p14:cNvContentPartPr/>
                <p14:nvPr/>
              </p14:nvContentPartPr>
              <p14:xfrm>
                <a:off x="1633059" y="2841360"/>
                <a:ext cx="439200" cy="63720"/>
              </p14:xfrm>
            </p:contentPart>
          </mc:Choice>
          <mc:Fallback xmlns="">
            <p:pic>
              <p:nvPicPr>
                <p:cNvPr id="34" name="筆跡 33">
                  <a:extLst>
                    <a:ext uri="{FF2B5EF4-FFF2-40B4-BE49-F238E27FC236}">
                      <a16:creationId xmlns:a16="http://schemas.microsoft.com/office/drawing/2014/main" id="{87B90B64-2204-4D25-BCC3-A551E6268C49}"/>
                    </a:ext>
                  </a:extLst>
                </p:cNvPr>
                <p:cNvPicPr/>
                <p:nvPr/>
              </p:nvPicPr>
              <p:blipFill>
                <a:blip r:embed="rId50"/>
                <a:stretch>
                  <a:fillRect/>
                </a:stretch>
              </p:blipFill>
              <p:spPr>
                <a:xfrm>
                  <a:off x="1624419" y="2832720"/>
                  <a:ext cx="45684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5" name="筆跡 34">
                  <a:extLst>
                    <a:ext uri="{FF2B5EF4-FFF2-40B4-BE49-F238E27FC236}">
                      <a16:creationId xmlns:a16="http://schemas.microsoft.com/office/drawing/2014/main" id="{20CBB813-6A4D-4F74-9210-F61A2BAF8CB0}"/>
                    </a:ext>
                  </a:extLst>
                </p14:cNvPr>
                <p14:cNvContentPartPr/>
                <p14:nvPr/>
              </p14:nvContentPartPr>
              <p14:xfrm>
                <a:off x="1705419" y="3010560"/>
                <a:ext cx="101520" cy="102600"/>
              </p14:xfrm>
            </p:contentPart>
          </mc:Choice>
          <mc:Fallback xmlns="">
            <p:pic>
              <p:nvPicPr>
                <p:cNvPr id="35" name="筆跡 34">
                  <a:extLst>
                    <a:ext uri="{FF2B5EF4-FFF2-40B4-BE49-F238E27FC236}">
                      <a16:creationId xmlns:a16="http://schemas.microsoft.com/office/drawing/2014/main" id="{20CBB813-6A4D-4F74-9210-F61A2BAF8CB0}"/>
                    </a:ext>
                  </a:extLst>
                </p:cNvPr>
                <p:cNvPicPr/>
                <p:nvPr/>
              </p:nvPicPr>
              <p:blipFill>
                <a:blip r:embed="rId52"/>
                <a:stretch>
                  <a:fillRect/>
                </a:stretch>
              </p:blipFill>
              <p:spPr>
                <a:xfrm>
                  <a:off x="1696779" y="3001560"/>
                  <a:ext cx="1191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6" name="筆跡 35">
                  <a:extLst>
                    <a:ext uri="{FF2B5EF4-FFF2-40B4-BE49-F238E27FC236}">
                      <a16:creationId xmlns:a16="http://schemas.microsoft.com/office/drawing/2014/main" id="{522100C7-CE64-469E-B6C6-B08497096222}"/>
                    </a:ext>
                  </a:extLst>
                </p14:cNvPr>
                <p14:cNvContentPartPr/>
                <p14:nvPr/>
              </p14:nvContentPartPr>
              <p14:xfrm>
                <a:off x="1806579" y="2903640"/>
                <a:ext cx="360" cy="52920"/>
              </p14:xfrm>
            </p:contentPart>
          </mc:Choice>
          <mc:Fallback xmlns="">
            <p:pic>
              <p:nvPicPr>
                <p:cNvPr id="36" name="筆跡 35">
                  <a:extLst>
                    <a:ext uri="{FF2B5EF4-FFF2-40B4-BE49-F238E27FC236}">
                      <a16:creationId xmlns:a16="http://schemas.microsoft.com/office/drawing/2014/main" id="{522100C7-CE64-469E-B6C6-B08497096222}"/>
                    </a:ext>
                  </a:extLst>
                </p:cNvPr>
                <p:cNvPicPr/>
                <p:nvPr/>
              </p:nvPicPr>
              <p:blipFill>
                <a:blip r:embed="rId54"/>
                <a:stretch>
                  <a:fillRect/>
                </a:stretch>
              </p:blipFill>
              <p:spPr>
                <a:xfrm>
                  <a:off x="1797939" y="2894640"/>
                  <a:ext cx="1800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7" name="筆跡 36">
                  <a:extLst>
                    <a:ext uri="{FF2B5EF4-FFF2-40B4-BE49-F238E27FC236}">
                      <a16:creationId xmlns:a16="http://schemas.microsoft.com/office/drawing/2014/main" id="{45D44598-79AA-47DF-9F2A-6A1F07A3BCE5}"/>
                    </a:ext>
                  </a:extLst>
                </p14:cNvPr>
                <p14:cNvContentPartPr/>
                <p14:nvPr/>
              </p14:nvContentPartPr>
              <p14:xfrm>
                <a:off x="1849059" y="2888880"/>
                <a:ext cx="7560" cy="121680"/>
              </p14:xfrm>
            </p:contentPart>
          </mc:Choice>
          <mc:Fallback xmlns="">
            <p:pic>
              <p:nvPicPr>
                <p:cNvPr id="37" name="筆跡 36">
                  <a:extLst>
                    <a:ext uri="{FF2B5EF4-FFF2-40B4-BE49-F238E27FC236}">
                      <a16:creationId xmlns:a16="http://schemas.microsoft.com/office/drawing/2014/main" id="{45D44598-79AA-47DF-9F2A-6A1F07A3BCE5}"/>
                    </a:ext>
                  </a:extLst>
                </p:cNvPr>
                <p:cNvPicPr/>
                <p:nvPr/>
              </p:nvPicPr>
              <p:blipFill>
                <a:blip r:embed="rId56"/>
                <a:stretch>
                  <a:fillRect/>
                </a:stretch>
              </p:blipFill>
              <p:spPr>
                <a:xfrm>
                  <a:off x="1840419" y="2880240"/>
                  <a:ext cx="25200" cy="139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7">
            <p14:nvContentPartPr>
              <p14:cNvPr id="39" name="筆跡 38">
                <a:extLst>
                  <a:ext uri="{FF2B5EF4-FFF2-40B4-BE49-F238E27FC236}">
                    <a16:creationId xmlns:a16="http://schemas.microsoft.com/office/drawing/2014/main" id="{202CA274-C918-434A-8053-AF85324285D1}"/>
                  </a:ext>
                </a:extLst>
              </p14:cNvPr>
              <p14:cNvContentPartPr/>
              <p14:nvPr/>
            </p14:nvContentPartPr>
            <p14:xfrm>
              <a:off x="5936139" y="2840280"/>
              <a:ext cx="1313280" cy="123840"/>
            </p14:xfrm>
          </p:contentPart>
        </mc:Choice>
        <mc:Fallback xmlns="">
          <p:pic>
            <p:nvPicPr>
              <p:cNvPr id="39" name="筆跡 38">
                <a:extLst>
                  <a:ext uri="{FF2B5EF4-FFF2-40B4-BE49-F238E27FC236}">
                    <a16:creationId xmlns:a16="http://schemas.microsoft.com/office/drawing/2014/main" id="{202CA274-C918-434A-8053-AF85324285D1}"/>
                  </a:ext>
                </a:extLst>
              </p:cNvPr>
              <p:cNvPicPr/>
              <p:nvPr/>
            </p:nvPicPr>
            <p:blipFill>
              <a:blip r:embed="rId58"/>
              <a:stretch>
                <a:fillRect/>
              </a:stretch>
            </p:blipFill>
            <p:spPr>
              <a:xfrm>
                <a:off x="5927139" y="2831280"/>
                <a:ext cx="1330920" cy="141480"/>
              </a:xfrm>
              <a:prstGeom prst="rect">
                <a:avLst/>
              </a:prstGeom>
            </p:spPr>
          </p:pic>
        </mc:Fallback>
      </mc:AlternateContent>
      <p:grpSp>
        <p:nvGrpSpPr>
          <p:cNvPr id="49" name="群組 48">
            <a:extLst>
              <a:ext uri="{FF2B5EF4-FFF2-40B4-BE49-F238E27FC236}">
                <a16:creationId xmlns:a16="http://schemas.microsoft.com/office/drawing/2014/main" id="{29595AC1-8BF4-4180-855B-6AEA1F204D22}"/>
              </a:ext>
            </a:extLst>
          </p:cNvPr>
          <p:cNvGrpSpPr/>
          <p:nvPr/>
        </p:nvGrpSpPr>
        <p:grpSpPr>
          <a:xfrm>
            <a:off x="3210219" y="5831160"/>
            <a:ext cx="704160" cy="679320"/>
            <a:chOff x="3210219" y="5831160"/>
            <a:chExt cx="704160" cy="679320"/>
          </a:xfrm>
        </p:grpSpPr>
        <mc:AlternateContent xmlns:mc="http://schemas.openxmlformats.org/markup-compatibility/2006" xmlns:p14="http://schemas.microsoft.com/office/powerpoint/2010/main">
          <mc:Choice Requires="p14">
            <p:contentPart p14:bwMode="auto" r:id="rId59">
              <p14:nvContentPartPr>
                <p14:cNvPr id="40" name="筆跡 39">
                  <a:extLst>
                    <a:ext uri="{FF2B5EF4-FFF2-40B4-BE49-F238E27FC236}">
                      <a16:creationId xmlns:a16="http://schemas.microsoft.com/office/drawing/2014/main" id="{1D570480-C7DC-41BB-9157-2735A578F4B5}"/>
                    </a:ext>
                  </a:extLst>
                </p14:cNvPr>
                <p14:cNvContentPartPr/>
                <p14:nvPr/>
              </p14:nvContentPartPr>
              <p14:xfrm>
                <a:off x="3255579" y="5831160"/>
                <a:ext cx="43200" cy="363960"/>
              </p14:xfrm>
            </p:contentPart>
          </mc:Choice>
          <mc:Fallback xmlns="">
            <p:pic>
              <p:nvPicPr>
                <p:cNvPr id="40" name="筆跡 39">
                  <a:extLst>
                    <a:ext uri="{FF2B5EF4-FFF2-40B4-BE49-F238E27FC236}">
                      <a16:creationId xmlns:a16="http://schemas.microsoft.com/office/drawing/2014/main" id="{1D570480-C7DC-41BB-9157-2735A578F4B5}"/>
                    </a:ext>
                  </a:extLst>
                </p:cNvPr>
                <p:cNvPicPr/>
                <p:nvPr/>
              </p:nvPicPr>
              <p:blipFill>
                <a:blip r:embed="rId60"/>
                <a:stretch>
                  <a:fillRect/>
                </a:stretch>
              </p:blipFill>
              <p:spPr>
                <a:xfrm>
                  <a:off x="3246939" y="5822160"/>
                  <a:ext cx="60840" cy="3816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1" name="筆跡 40">
                  <a:extLst>
                    <a:ext uri="{FF2B5EF4-FFF2-40B4-BE49-F238E27FC236}">
                      <a16:creationId xmlns:a16="http://schemas.microsoft.com/office/drawing/2014/main" id="{A2BE949E-B4D0-40A3-BAF1-E6A0E7B78E7B}"/>
                    </a:ext>
                  </a:extLst>
                </p14:cNvPr>
                <p14:cNvContentPartPr/>
                <p14:nvPr/>
              </p14:nvContentPartPr>
              <p14:xfrm>
                <a:off x="3210219" y="5887320"/>
                <a:ext cx="131040" cy="98280"/>
              </p14:xfrm>
            </p:contentPart>
          </mc:Choice>
          <mc:Fallback xmlns="">
            <p:pic>
              <p:nvPicPr>
                <p:cNvPr id="41" name="筆跡 40">
                  <a:extLst>
                    <a:ext uri="{FF2B5EF4-FFF2-40B4-BE49-F238E27FC236}">
                      <a16:creationId xmlns:a16="http://schemas.microsoft.com/office/drawing/2014/main" id="{A2BE949E-B4D0-40A3-BAF1-E6A0E7B78E7B}"/>
                    </a:ext>
                  </a:extLst>
                </p:cNvPr>
                <p:cNvPicPr/>
                <p:nvPr/>
              </p:nvPicPr>
              <p:blipFill>
                <a:blip r:embed="rId62"/>
                <a:stretch>
                  <a:fillRect/>
                </a:stretch>
              </p:blipFill>
              <p:spPr>
                <a:xfrm>
                  <a:off x="3201219" y="5878320"/>
                  <a:ext cx="1486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2" name="筆跡 41">
                  <a:extLst>
                    <a:ext uri="{FF2B5EF4-FFF2-40B4-BE49-F238E27FC236}">
                      <a16:creationId xmlns:a16="http://schemas.microsoft.com/office/drawing/2014/main" id="{CFBAA618-B1C2-459F-9F17-83BE13F86E90}"/>
                    </a:ext>
                  </a:extLst>
                </p14:cNvPr>
                <p14:cNvContentPartPr/>
                <p14:nvPr/>
              </p14:nvContentPartPr>
              <p14:xfrm>
                <a:off x="3262779" y="6282960"/>
                <a:ext cx="122400" cy="155520"/>
              </p14:xfrm>
            </p:contentPart>
          </mc:Choice>
          <mc:Fallback xmlns="">
            <p:pic>
              <p:nvPicPr>
                <p:cNvPr id="42" name="筆跡 41">
                  <a:extLst>
                    <a:ext uri="{FF2B5EF4-FFF2-40B4-BE49-F238E27FC236}">
                      <a16:creationId xmlns:a16="http://schemas.microsoft.com/office/drawing/2014/main" id="{CFBAA618-B1C2-459F-9F17-83BE13F86E90}"/>
                    </a:ext>
                  </a:extLst>
                </p:cNvPr>
                <p:cNvPicPr/>
                <p:nvPr/>
              </p:nvPicPr>
              <p:blipFill>
                <a:blip r:embed="rId64"/>
                <a:stretch>
                  <a:fillRect/>
                </a:stretch>
              </p:blipFill>
              <p:spPr>
                <a:xfrm>
                  <a:off x="3253779" y="6273960"/>
                  <a:ext cx="14004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筆跡 43">
                  <a:extLst>
                    <a:ext uri="{FF2B5EF4-FFF2-40B4-BE49-F238E27FC236}">
                      <a16:creationId xmlns:a16="http://schemas.microsoft.com/office/drawing/2014/main" id="{6F7DB62C-51C4-4EDF-84DA-78ACF1CA4062}"/>
                    </a:ext>
                  </a:extLst>
                </p14:cNvPr>
                <p14:cNvContentPartPr/>
                <p14:nvPr/>
              </p14:nvContentPartPr>
              <p14:xfrm>
                <a:off x="3464379" y="5876880"/>
                <a:ext cx="260280" cy="52560"/>
              </p14:xfrm>
            </p:contentPart>
          </mc:Choice>
          <mc:Fallback xmlns="">
            <p:pic>
              <p:nvPicPr>
                <p:cNvPr id="44" name="筆跡 43">
                  <a:extLst>
                    <a:ext uri="{FF2B5EF4-FFF2-40B4-BE49-F238E27FC236}">
                      <a16:creationId xmlns:a16="http://schemas.microsoft.com/office/drawing/2014/main" id="{6F7DB62C-51C4-4EDF-84DA-78ACF1CA4062}"/>
                    </a:ext>
                  </a:extLst>
                </p:cNvPr>
                <p:cNvPicPr/>
                <p:nvPr/>
              </p:nvPicPr>
              <p:blipFill>
                <a:blip r:embed="rId66"/>
                <a:stretch>
                  <a:fillRect/>
                </a:stretch>
              </p:blipFill>
              <p:spPr>
                <a:xfrm>
                  <a:off x="3455739" y="5867880"/>
                  <a:ext cx="27792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筆跡 44">
                  <a:extLst>
                    <a:ext uri="{FF2B5EF4-FFF2-40B4-BE49-F238E27FC236}">
                      <a16:creationId xmlns:a16="http://schemas.microsoft.com/office/drawing/2014/main" id="{810E5F83-571B-44ED-B439-EB583DF24B72}"/>
                    </a:ext>
                  </a:extLst>
                </p14:cNvPr>
                <p14:cNvContentPartPr/>
                <p14:nvPr/>
              </p14:nvContentPartPr>
              <p14:xfrm>
                <a:off x="3609459" y="5975520"/>
                <a:ext cx="32040" cy="237960"/>
              </p14:xfrm>
            </p:contentPart>
          </mc:Choice>
          <mc:Fallback xmlns="">
            <p:pic>
              <p:nvPicPr>
                <p:cNvPr id="45" name="筆跡 44">
                  <a:extLst>
                    <a:ext uri="{FF2B5EF4-FFF2-40B4-BE49-F238E27FC236}">
                      <a16:creationId xmlns:a16="http://schemas.microsoft.com/office/drawing/2014/main" id="{810E5F83-571B-44ED-B439-EB583DF24B72}"/>
                    </a:ext>
                  </a:extLst>
                </p:cNvPr>
                <p:cNvPicPr/>
                <p:nvPr/>
              </p:nvPicPr>
              <p:blipFill>
                <a:blip r:embed="rId68"/>
                <a:stretch>
                  <a:fillRect/>
                </a:stretch>
              </p:blipFill>
              <p:spPr>
                <a:xfrm>
                  <a:off x="3600819" y="5966880"/>
                  <a:ext cx="4968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筆跡 45">
                  <a:extLst>
                    <a:ext uri="{FF2B5EF4-FFF2-40B4-BE49-F238E27FC236}">
                      <a16:creationId xmlns:a16="http://schemas.microsoft.com/office/drawing/2014/main" id="{A80754F9-AF35-435F-83E6-8951554B815B}"/>
                    </a:ext>
                  </a:extLst>
                </p14:cNvPr>
                <p14:cNvContentPartPr/>
                <p14:nvPr/>
              </p14:nvContentPartPr>
              <p14:xfrm>
                <a:off x="3584979" y="5970120"/>
                <a:ext cx="119520" cy="69840"/>
              </p14:xfrm>
            </p:contentPart>
          </mc:Choice>
          <mc:Fallback xmlns="">
            <p:pic>
              <p:nvPicPr>
                <p:cNvPr id="46" name="筆跡 45">
                  <a:extLst>
                    <a:ext uri="{FF2B5EF4-FFF2-40B4-BE49-F238E27FC236}">
                      <a16:creationId xmlns:a16="http://schemas.microsoft.com/office/drawing/2014/main" id="{A80754F9-AF35-435F-83E6-8951554B815B}"/>
                    </a:ext>
                  </a:extLst>
                </p:cNvPr>
                <p:cNvPicPr/>
                <p:nvPr/>
              </p:nvPicPr>
              <p:blipFill>
                <a:blip r:embed="rId70"/>
                <a:stretch>
                  <a:fillRect/>
                </a:stretch>
              </p:blipFill>
              <p:spPr>
                <a:xfrm>
                  <a:off x="3576339" y="5961480"/>
                  <a:ext cx="13716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筆跡 46">
                  <a:extLst>
                    <a:ext uri="{FF2B5EF4-FFF2-40B4-BE49-F238E27FC236}">
                      <a16:creationId xmlns:a16="http://schemas.microsoft.com/office/drawing/2014/main" id="{7B876597-B6A0-4415-8648-6CCEFB674B66}"/>
                    </a:ext>
                  </a:extLst>
                </p14:cNvPr>
                <p14:cNvContentPartPr/>
                <p14:nvPr/>
              </p14:nvContentPartPr>
              <p14:xfrm>
                <a:off x="3708459" y="6221040"/>
                <a:ext cx="101160" cy="289440"/>
              </p14:xfrm>
            </p:contentPart>
          </mc:Choice>
          <mc:Fallback xmlns="">
            <p:pic>
              <p:nvPicPr>
                <p:cNvPr id="47" name="筆跡 46">
                  <a:extLst>
                    <a:ext uri="{FF2B5EF4-FFF2-40B4-BE49-F238E27FC236}">
                      <a16:creationId xmlns:a16="http://schemas.microsoft.com/office/drawing/2014/main" id="{7B876597-B6A0-4415-8648-6CCEFB674B66}"/>
                    </a:ext>
                  </a:extLst>
                </p:cNvPr>
                <p:cNvPicPr/>
                <p:nvPr/>
              </p:nvPicPr>
              <p:blipFill>
                <a:blip r:embed="rId72"/>
                <a:stretch>
                  <a:fillRect/>
                </a:stretch>
              </p:blipFill>
              <p:spPr>
                <a:xfrm>
                  <a:off x="3699819" y="6212400"/>
                  <a:ext cx="11880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筆跡 47">
                  <a:extLst>
                    <a:ext uri="{FF2B5EF4-FFF2-40B4-BE49-F238E27FC236}">
                      <a16:creationId xmlns:a16="http://schemas.microsoft.com/office/drawing/2014/main" id="{3ADACA39-650D-4088-9831-32AB35D1FA3C}"/>
                    </a:ext>
                  </a:extLst>
                </p14:cNvPr>
                <p14:cNvContentPartPr/>
                <p14:nvPr/>
              </p14:nvContentPartPr>
              <p14:xfrm>
                <a:off x="3777579" y="6271440"/>
                <a:ext cx="136800" cy="69120"/>
              </p14:xfrm>
            </p:contentPart>
          </mc:Choice>
          <mc:Fallback xmlns="">
            <p:pic>
              <p:nvPicPr>
                <p:cNvPr id="48" name="筆跡 47">
                  <a:extLst>
                    <a:ext uri="{FF2B5EF4-FFF2-40B4-BE49-F238E27FC236}">
                      <a16:creationId xmlns:a16="http://schemas.microsoft.com/office/drawing/2014/main" id="{3ADACA39-650D-4088-9831-32AB35D1FA3C}"/>
                    </a:ext>
                  </a:extLst>
                </p:cNvPr>
                <p:cNvPicPr/>
                <p:nvPr/>
              </p:nvPicPr>
              <p:blipFill>
                <a:blip r:embed="rId74"/>
                <a:stretch>
                  <a:fillRect/>
                </a:stretch>
              </p:blipFill>
              <p:spPr>
                <a:xfrm>
                  <a:off x="3768579" y="6262440"/>
                  <a:ext cx="154440" cy="86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5">
            <p14:nvContentPartPr>
              <p14:cNvPr id="50" name="筆跡 49">
                <a:extLst>
                  <a:ext uri="{FF2B5EF4-FFF2-40B4-BE49-F238E27FC236}">
                    <a16:creationId xmlns:a16="http://schemas.microsoft.com/office/drawing/2014/main" id="{3BD505C4-353A-410E-B729-A667D3F7EA99}"/>
                  </a:ext>
                </a:extLst>
              </p14:cNvPr>
              <p14:cNvContentPartPr/>
              <p14:nvPr/>
            </p14:nvContentPartPr>
            <p14:xfrm>
              <a:off x="1709379" y="5894520"/>
              <a:ext cx="366480" cy="110160"/>
            </p14:xfrm>
          </p:contentPart>
        </mc:Choice>
        <mc:Fallback xmlns="">
          <p:pic>
            <p:nvPicPr>
              <p:cNvPr id="50" name="筆跡 49">
                <a:extLst>
                  <a:ext uri="{FF2B5EF4-FFF2-40B4-BE49-F238E27FC236}">
                    <a16:creationId xmlns:a16="http://schemas.microsoft.com/office/drawing/2014/main" id="{3BD505C4-353A-410E-B729-A667D3F7EA99}"/>
                  </a:ext>
                </a:extLst>
              </p:cNvPr>
              <p:cNvPicPr/>
              <p:nvPr/>
            </p:nvPicPr>
            <p:blipFill>
              <a:blip r:embed="rId76"/>
              <a:stretch>
                <a:fillRect/>
              </a:stretch>
            </p:blipFill>
            <p:spPr>
              <a:xfrm>
                <a:off x="1700379" y="5885520"/>
                <a:ext cx="38412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1" name="筆跡 50">
                <a:extLst>
                  <a:ext uri="{FF2B5EF4-FFF2-40B4-BE49-F238E27FC236}">
                    <a16:creationId xmlns:a16="http://schemas.microsoft.com/office/drawing/2014/main" id="{48198222-9477-4706-BE66-1A979E8F1E5D}"/>
                  </a:ext>
                </a:extLst>
              </p14:cNvPr>
              <p14:cNvContentPartPr/>
              <p14:nvPr/>
            </p14:nvContentPartPr>
            <p14:xfrm>
              <a:off x="2616939" y="5872560"/>
              <a:ext cx="240840" cy="278640"/>
            </p14:xfrm>
          </p:contentPart>
        </mc:Choice>
        <mc:Fallback xmlns="">
          <p:pic>
            <p:nvPicPr>
              <p:cNvPr id="51" name="筆跡 50">
                <a:extLst>
                  <a:ext uri="{FF2B5EF4-FFF2-40B4-BE49-F238E27FC236}">
                    <a16:creationId xmlns:a16="http://schemas.microsoft.com/office/drawing/2014/main" id="{48198222-9477-4706-BE66-1A979E8F1E5D}"/>
                  </a:ext>
                </a:extLst>
              </p:cNvPr>
              <p:cNvPicPr/>
              <p:nvPr/>
            </p:nvPicPr>
            <p:blipFill>
              <a:blip r:embed="rId78"/>
              <a:stretch>
                <a:fillRect/>
              </a:stretch>
            </p:blipFill>
            <p:spPr>
              <a:xfrm>
                <a:off x="2607939" y="5863920"/>
                <a:ext cx="25848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2" name="筆跡 51">
                <a:extLst>
                  <a:ext uri="{FF2B5EF4-FFF2-40B4-BE49-F238E27FC236}">
                    <a16:creationId xmlns:a16="http://schemas.microsoft.com/office/drawing/2014/main" id="{8F5C59ED-CEFB-425F-8A55-04F189CAA0B3}"/>
                  </a:ext>
                </a:extLst>
              </p14:cNvPr>
              <p14:cNvContentPartPr/>
              <p14:nvPr/>
            </p14:nvContentPartPr>
            <p14:xfrm>
              <a:off x="2511099" y="5315640"/>
              <a:ext cx="212040" cy="270720"/>
            </p14:xfrm>
          </p:contentPart>
        </mc:Choice>
        <mc:Fallback xmlns="">
          <p:pic>
            <p:nvPicPr>
              <p:cNvPr id="52" name="筆跡 51">
                <a:extLst>
                  <a:ext uri="{FF2B5EF4-FFF2-40B4-BE49-F238E27FC236}">
                    <a16:creationId xmlns:a16="http://schemas.microsoft.com/office/drawing/2014/main" id="{8F5C59ED-CEFB-425F-8A55-04F189CAA0B3}"/>
                  </a:ext>
                </a:extLst>
              </p:cNvPr>
              <p:cNvPicPr/>
              <p:nvPr/>
            </p:nvPicPr>
            <p:blipFill>
              <a:blip r:embed="rId80"/>
              <a:stretch>
                <a:fillRect/>
              </a:stretch>
            </p:blipFill>
            <p:spPr>
              <a:xfrm>
                <a:off x="2502459" y="5307000"/>
                <a:ext cx="229680" cy="288360"/>
              </a:xfrm>
              <a:prstGeom prst="rect">
                <a:avLst/>
              </a:prstGeom>
            </p:spPr>
          </p:pic>
        </mc:Fallback>
      </mc:AlternateContent>
      <p:grpSp>
        <p:nvGrpSpPr>
          <p:cNvPr id="63" name="群組 62">
            <a:extLst>
              <a:ext uri="{FF2B5EF4-FFF2-40B4-BE49-F238E27FC236}">
                <a16:creationId xmlns:a16="http://schemas.microsoft.com/office/drawing/2014/main" id="{E9382888-C503-4B90-9A8D-7FBABE802D79}"/>
              </a:ext>
            </a:extLst>
          </p:cNvPr>
          <p:cNvGrpSpPr/>
          <p:nvPr/>
        </p:nvGrpSpPr>
        <p:grpSpPr>
          <a:xfrm>
            <a:off x="1505979" y="6267840"/>
            <a:ext cx="822960" cy="223200"/>
            <a:chOff x="1505979" y="6267840"/>
            <a:chExt cx="822960" cy="223200"/>
          </a:xfrm>
        </p:grpSpPr>
        <mc:AlternateContent xmlns:mc="http://schemas.openxmlformats.org/markup-compatibility/2006" xmlns:p14="http://schemas.microsoft.com/office/powerpoint/2010/main">
          <mc:Choice Requires="p14">
            <p:contentPart p14:bwMode="auto" r:id="rId81">
              <p14:nvContentPartPr>
                <p14:cNvPr id="53" name="筆跡 52">
                  <a:extLst>
                    <a:ext uri="{FF2B5EF4-FFF2-40B4-BE49-F238E27FC236}">
                      <a16:creationId xmlns:a16="http://schemas.microsoft.com/office/drawing/2014/main" id="{1C1E921D-C1F7-46EA-B5AC-A36D824DDFE1}"/>
                    </a:ext>
                  </a:extLst>
                </p14:cNvPr>
                <p14:cNvContentPartPr/>
                <p14:nvPr/>
              </p14:nvContentPartPr>
              <p14:xfrm>
                <a:off x="1505979" y="6267840"/>
                <a:ext cx="102960" cy="130680"/>
              </p14:xfrm>
            </p:contentPart>
          </mc:Choice>
          <mc:Fallback xmlns="">
            <p:pic>
              <p:nvPicPr>
                <p:cNvPr id="53" name="筆跡 52">
                  <a:extLst>
                    <a:ext uri="{FF2B5EF4-FFF2-40B4-BE49-F238E27FC236}">
                      <a16:creationId xmlns:a16="http://schemas.microsoft.com/office/drawing/2014/main" id="{1C1E921D-C1F7-46EA-B5AC-A36D824DDFE1}"/>
                    </a:ext>
                  </a:extLst>
                </p:cNvPr>
                <p:cNvPicPr/>
                <p:nvPr/>
              </p:nvPicPr>
              <p:blipFill>
                <a:blip r:embed="rId82"/>
                <a:stretch>
                  <a:fillRect/>
                </a:stretch>
              </p:blipFill>
              <p:spPr>
                <a:xfrm>
                  <a:off x="1496979" y="6258840"/>
                  <a:ext cx="12060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4" name="筆跡 53">
                  <a:extLst>
                    <a:ext uri="{FF2B5EF4-FFF2-40B4-BE49-F238E27FC236}">
                      <a16:creationId xmlns:a16="http://schemas.microsoft.com/office/drawing/2014/main" id="{73FC191F-7830-4375-8583-A96BE35B1B43}"/>
                    </a:ext>
                  </a:extLst>
                </p14:cNvPr>
                <p14:cNvContentPartPr/>
                <p14:nvPr/>
              </p14:nvContentPartPr>
              <p14:xfrm>
                <a:off x="1657899" y="6394560"/>
                <a:ext cx="14400" cy="38520"/>
              </p14:xfrm>
            </p:contentPart>
          </mc:Choice>
          <mc:Fallback xmlns="">
            <p:pic>
              <p:nvPicPr>
                <p:cNvPr id="54" name="筆跡 53">
                  <a:extLst>
                    <a:ext uri="{FF2B5EF4-FFF2-40B4-BE49-F238E27FC236}">
                      <a16:creationId xmlns:a16="http://schemas.microsoft.com/office/drawing/2014/main" id="{73FC191F-7830-4375-8583-A96BE35B1B43}"/>
                    </a:ext>
                  </a:extLst>
                </p:cNvPr>
                <p:cNvPicPr/>
                <p:nvPr/>
              </p:nvPicPr>
              <p:blipFill>
                <a:blip r:embed="rId84"/>
                <a:stretch>
                  <a:fillRect/>
                </a:stretch>
              </p:blipFill>
              <p:spPr>
                <a:xfrm>
                  <a:off x="1649259" y="6385560"/>
                  <a:ext cx="3204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5" name="筆跡 54">
                  <a:extLst>
                    <a:ext uri="{FF2B5EF4-FFF2-40B4-BE49-F238E27FC236}">
                      <a16:creationId xmlns:a16="http://schemas.microsoft.com/office/drawing/2014/main" id="{383C7273-F56A-486E-817C-2F09F7CA201E}"/>
                    </a:ext>
                  </a:extLst>
                </p14:cNvPr>
                <p14:cNvContentPartPr/>
                <p14:nvPr/>
              </p14:nvContentPartPr>
              <p14:xfrm>
                <a:off x="1741059" y="6273240"/>
                <a:ext cx="92880" cy="179640"/>
              </p14:xfrm>
            </p:contentPart>
          </mc:Choice>
          <mc:Fallback xmlns="">
            <p:pic>
              <p:nvPicPr>
                <p:cNvPr id="55" name="筆跡 54">
                  <a:extLst>
                    <a:ext uri="{FF2B5EF4-FFF2-40B4-BE49-F238E27FC236}">
                      <a16:creationId xmlns:a16="http://schemas.microsoft.com/office/drawing/2014/main" id="{383C7273-F56A-486E-817C-2F09F7CA201E}"/>
                    </a:ext>
                  </a:extLst>
                </p:cNvPr>
                <p:cNvPicPr/>
                <p:nvPr/>
              </p:nvPicPr>
              <p:blipFill>
                <a:blip r:embed="rId86"/>
                <a:stretch>
                  <a:fillRect/>
                </a:stretch>
              </p:blipFill>
              <p:spPr>
                <a:xfrm>
                  <a:off x="1732419" y="6264240"/>
                  <a:ext cx="11052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6" name="筆跡 55">
                  <a:extLst>
                    <a:ext uri="{FF2B5EF4-FFF2-40B4-BE49-F238E27FC236}">
                      <a16:creationId xmlns:a16="http://schemas.microsoft.com/office/drawing/2014/main" id="{FFB53543-B24A-46FF-9EBC-4DDB5BD3DD63}"/>
                    </a:ext>
                  </a:extLst>
                </p14:cNvPr>
                <p14:cNvContentPartPr/>
                <p14:nvPr/>
              </p14:nvContentPartPr>
              <p14:xfrm>
                <a:off x="1866699" y="6405360"/>
                <a:ext cx="5760" cy="40320"/>
              </p14:xfrm>
            </p:contentPart>
          </mc:Choice>
          <mc:Fallback xmlns="">
            <p:pic>
              <p:nvPicPr>
                <p:cNvPr id="56" name="筆跡 55">
                  <a:extLst>
                    <a:ext uri="{FF2B5EF4-FFF2-40B4-BE49-F238E27FC236}">
                      <a16:creationId xmlns:a16="http://schemas.microsoft.com/office/drawing/2014/main" id="{FFB53543-B24A-46FF-9EBC-4DDB5BD3DD63}"/>
                    </a:ext>
                  </a:extLst>
                </p:cNvPr>
                <p:cNvPicPr/>
                <p:nvPr/>
              </p:nvPicPr>
              <p:blipFill>
                <a:blip r:embed="rId88"/>
                <a:stretch>
                  <a:fillRect/>
                </a:stretch>
              </p:blipFill>
              <p:spPr>
                <a:xfrm>
                  <a:off x="1858059" y="6396720"/>
                  <a:ext cx="2340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7" name="筆跡 56">
                  <a:extLst>
                    <a:ext uri="{FF2B5EF4-FFF2-40B4-BE49-F238E27FC236}">
                      <a16:creationId xmlns:a16="http://schemas.microsoft.com/office/drawing/2014/main" id="{BFCD317E-C33F-45A3-ACE5-3C88BAB5D1D9}"/>
                    </a:ext>
                  </a:extLst>
                </p14:cNvPr>
                <p14:cNvContentPartPr/>
                <p14:nvPr/>
              </p14:nvContentPartPr>
              <p14:xfrm>
                <a:off x="1866699" y="6405360"/>
                <a:ext cx="360" cy="360"/>
              </p14:xfrm>
            </p:contentPart>
          </mc:Choice>
          <mc:Fallback xmlns="">
            <p:pic>
              <p:nvPicPr>
                <p:cNvPr id="57" name="筆跡 56">
                  <a:extLst>
                    <a:ext uri="{FF2B5EF4-FFF2-40B4-BE49-F238E27FC236}">
                      <a16:creationId xmlns:a16="http://schemas.microsoft.com/office/drawing/2014/main" id="{BFCD317E-C33F-45A3-ACE5-3C88BAB5D1D9}"/>
                    </a:ext>
                  </a:extLst>
                </p:cNvPr>
                <p:cNvPicPr/>
                <p:nvPr/>
              </p:nvPicPr>
              <p:blipFill>
                <a:blip r:embed="rId90"/>
                <a:stretch>
                  <a:fillRect/>
                </a:stretch>
              </p:blipFill>
              <p:spPr>
                <a:xfrm>
                  <a:off x="1858059" y="63967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8" name="筆跡 57">
                  <a:extLst>
                    <a:ext uri="{FF2B5EF4-FFF2-40B4-BE49-F238E27FC236}">
                      <a16:creationId xmlns:a16="http://schemas.microsoft.com/office/drawing/2014/main" id="{53F99444-6C0B-4B9A-BF43-92BE45B64978}"/>
                    </a:ext>
                  </a:extLst>
                </p14:cNvPr>
                <p14:cNvContentPartPr/>
                <p14:nvPr/>
              </p14:nvContentPartPr>
              <p14:xfrm>
                <a:off x="1866699" y="6325800"/>
                <a:ext cx="214560" cy="102960"/>
              </p14:xfrm>
            </p:contentPart>
          </mc:Choice>
          <mc:Fallback xmlns="">
            <p:pic>
              <p:nvPicPr>
                <p:cNvPr id="58" name="筆跡 57">
                  <a:extLst>
                    <a:ext uri="{FF2B5EF4-FFF2-40B4-BE49-F238E27FC236}">
                      <a16:creationId xmlns:a16="http://schemas.microsoft.com/office/drawing/2014/main" id="{53F99444-6C0B-4B9A-BF43-92BE45B64978}"/>
                    </a:ext>
                  </a:extLst>
                </p:cNvPr>
                <p:cNvPicPr/>
                <p:nvPr/>
              </p:nvPicPr>
              <p:blipFill>
                <a:blip r:embed="rId92"/>
                <a:stretch>
                  <a:fillRect/>
                </a:stretch>
              </p:blipFill>
              <p:spPr>
                <a:xfrm>
                  <a:off x="1858059" y="6317160"/>
                  <a:ext cx="2322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9" name="筆跡 58">
                  <a:extLst>
                    <a:ext uri="{FF2B5EF4-FFF2-40B4-BE49-F238E27FC236}">
                      <a16:creationId xmlns:a16="http://schemas.microsoft.com/office/drawing/2014/main" id="{E7C08DA8-C046-401E-BA3F-4A601AAFA7A5}"/>
                    </a:ext>
                  </a:extLst>
                </p14:cNvPr>
                <p14:cNvContentPartPr/>
                <p14:nvPr/>
              </p14:nvContentPartPr>
              <p14:xfrm>
                <a:off x="2001339" y="6329400"/>
                <a:ext cx="51840" cy="123480"/>
              </p14:xfrm>
            </p:contentPart>
          </mc:Choice>
          <mc:Fallback xmlns="">
            <p:pic>
              <p:nvPicPr>
                <p:cNvPr id="59" name="筆跡 58">
                  <a:extLst>
                    <a:ext uri="{FF2B5EF4-FFF2-40B4-BE49-F238E27FC236}">
                      <a16:creationId xmlns:a16="http://schemas.microsoft.com/office/drawing/2014/main" id="{E7C08DA8-C046-401E-BA3F-4A601AAFA7A5}"/>
                    </a:ext>
                  </a:extLst>
                </p:cNvPr>
                <p:cNvPicPr/>
                <p:nvPr/>
              </p:nvPicPr>
              <p:blipFill>
                <a:blip r:embed="rId94"/>
                <a:stretch>
                  <a:fillRect/>
                </a:stretch>
              </p:blipFill>
              <p:spPr>
                <a:xfrm>
                  <a:off x="1992339" y="6320400"/>
                  <a:ext cx="6948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0" name="筆跡 59">
                  <a:extLst>
                    <a:ext uri="{FF2B5EF4-FFF2-40B4-BE49-F238E27FC236}">
                      <a16:creationId xmlns:a16="http://schemas.microsoft.com/office/drawing/2014/main" id="{D8866B93-FBC9-4C09-A6DE-F5A86C9BBDE6}"/>
                    </a:ext>
                  </a:extLst>
                </p14:cNvPr>
                <p14:cNvContentPartPr/>
                <p14:nvPr/>
              </p14:nvContentPartPr>
              <p14:xfrm>
                <a:off x="2052459" y="6329400"/>
                <a:ext cx="58680" cy="161640"/>
              </p14:xfrm>
            </p:contentPart>
          </mc:Choice>
          <mc:Fallback xmlns="">
            <p:pic>
              <p:nvPicPr>
                <p:cNvPr id="60" name="筆跡 59">
                  <a:extLst>
                    <a:ext uri="{FF2B5EF4-FFF2-40B4-BE49-F238E27FC236}">
                      <a16:creationId xmlns:a16="http://schemas.microsoft.com/office/drawing/2014/main" id="{D8866B93-FBC9-4C09-A6DE-F5A86C9BBDE6}"/>
                    </a:ext>
                  </a:extLst>
                </p:cNvPr>
                <p:cNvPicPr/>
                <p:nvPr/>
              </p:nvPicPr>
              <p:blipFill>
                <a:blip r:embed="rId96"/>
                <a:stretch>
                  <a:fillRect/>
                </a:stretch>
              </p:blipFill>
              <p:spPr>
                <a:xfrm>
                  <a:off x="2043819" y="6320400"/>
                  <a:ext cx="7632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1" name="筆跡 60">
                  <a:extLst>
                    <a:ext uri="{FF2B5EF4-FFF2-40B4-BE49-F238E27FC236}">
                      <a16:creationId xmlns:a16="http://schemas.microsoft.com/office/drawing/2014/main" id="{DC3C1F43-D9DF-4570-B36E-6334DA7AF353}"/>
                    </a:ext>
                  </a:extLst>
                </p14:cNvPr>
                <p14:cNvContentPartPr/>
                <p14:nvPr/>
              </p14:nvContentPartPr>
              <p14:xfrm>
                <a:off x="2216979" y="6325800"/>
                <a:ext cx="62280" cy="156240"/>
              </p14:xfrm>
            </p:contentPart>
          </mc:Choice>
          <mc:Fallback xmlns="">
            <p:pic>
              <p:nvPicPr>
                <p:cNvPr id="61" name="筆跡 60">
                  <a:extLst>
                    <a:ext uri="{FF2B5EF4-FFF2-40B4-BE49-F238E27FC236}">
                      <a16:creationId xmlns:a16="http://schemas.microsoft.com/office/drawing/2014/main" id="{DC3C1F43-D9DF-4570-B36E-6334DA7AF353}"/>
                    </a:ext>
                  </a:extLst>
                </p:cNvPr>
                <p:cNvPicPr/>
                <p:nvPr/>
              </p:nvPicPr>
              <p:blipFill>
                <a:blip r:embed="rId98"/>
                <a:stretch>
                  <a:fillRect/>
                </a:stretch>
              </p:blipFill>
              <p:spPr>
                <a:xfrm>
                  <a:off x="2208339" y="6316800"/>
                  <a:ext cx="7992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2" name="筆跡 61">
                  <a:extLst>
                    <a:ext uri="{FF2B5EF4-FFF2-40B4-BE49-F238E27FC236}">
                      <a16:creationId xmlns:a16="http://schemas.microsoft.com/office/drawing/2014/main" id="{D57082FE-F19C-4B77-8AEF-000745C97D13}"/>
                    </a:ext>
                  </a:extLst>
                </p14:cNvPr>
                <p14:cNvContentPartPr/>
                <p14:nvPr/>
              </p14:nvContentPartPr>
              <p14:xfrm>
                <a:off x="2251179" y="6349200"/>
                <a:ext cx="77760" cy="12960"/>
              </p14:xfrm>
            </p:contentPart>
          </mc:Choice>
          <mc:Fallback xmlns="">
            <p:pic>
              <p:nvPicPr>
                <p:cNvPr id="62" name="筆跡 61">
                  <a:extLst>
                    <a:ext uri="{FF2B5EF4-FFF2-40B4-BE49-F238E27FC236}">
                      <a16:creationId xmlns:a16="http://schemas.microsoft.com/office/drawing/2014/main" id="{D57082FE-F19C-4B77-8AEF-000745C97D13}"/>
                    </a:ext>
                  </a:extLst>
                </p:cNvPr>
                <p:cNvPicPr/>
                <p:nvPr/>
              </p:nvPicPr>
              <p:blipFill>
                <a:blip r:embed="rId100"/>
                <a:stretch>
                  <a:fillRect/>
                </a:stretch>
              </p:blipFill>
              <p:spPr>
                <a:xfrm>
                  <a:off x="2242539" y="6340560"/>
                  <a:ext cx="95400" cy="30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1">
            <p14:nvContentPartPr>
              <p14:cNvPr id="99328" name="筆跡 99327">
                <a:extLst>
                  <a:ext uri="{FF2B5EF4-FFF2-40B4-BE49-F238E27FC236}">
                    <a16:creationId xmlns:a16="http://schemas.microsoft.com/office/drawing/2014/main" id="{E209172A-EE1B-48F5-9907-59D74D33F4EF}"/>
                  </a:ext>
                </a:extLst>
              </p14:cNvPr>
              <p14:cNvContentPartPr/>
              <p14:nvPr/>
            </p14:nvContentPartPr>
            <p14:xfrm>
              <a:off x="7885539" y="5874720"/>
              <a:ext cx="360" cy="360"/>
            </p14:xfrm>
          </p:contentPart>
        </mc:Choice>
        <mc:Fallback xmlns="">
          <p:pic>
            <p:nvPicPr>
              <p:cNvPr id="99328" name="筆跡 99327">
                <a:extLst>
                  <a:ext uri="{FF2B5EF4-FFF2-40B4-BE49-F238E27FC236}">
                    <a16:creationId xmlns:a16="http://schemas.microsoft.com/office/drawing/2014/main" id="{E209172A-EE1B-48F5-9907-59D74D33F4EF}"/>
                  </a:ext>
                </a:extLst>
              </p:cNvPr>
              <p:cNvPicPr/>
              <p:nvPr/>
            </p:nvPicPr>
            <p:blipFill>
              <a:blip r:embed="rId90"/>
              <a:stretch>
                <a:fillRect/>
              </a:stretch>
            </p:blipFill>
            <p:spPr>
              <a:xfrm>
                <a:off x="7876899" y="5865720"/>
                <a:ext cx="18000" cy="18000"/>
              </a:xfrm>
              <a:prstGeom prst="rect">
                <a:avLst/>
              </a:prstGeom>
            </p:spPr>
          </p:pic>
        </mc:Fallback>
      </mc:AlternateContent>
      <p:grpSp>
        <p:nvGrpSpPr>
          <p:cNvPr id="99369" name="群組 99368">
            <a:extLst>
              <a:ext uri="{FF2B5EF4-FFF2-40B4-BE49-F238E27FC236}">
                <a16:creationId xmlns:a16="http://schemas.microsoft.com/office/drawing/2014/main" id="{FCAF134F-AA83-4E0E-87F9-B89D08B14D81}"/>
              </a:ext>
            </a:extLst>
          </p:cNvPr>
          <p:cNvGrpSpPr/>
          <p:nvPr/>
        </p:nvGrpSpPr>
        <p:grpSpPr>
          <a:xfrm>
            <a:off x="6744699" y="5367480"/>
            <a:ext cx="2385720" cy="1152360"/>
            <a:chOff x="6744699" y="5367480"/>
            <a:chExt cx="2385720" cy="1152360"/>
          </a:xfrm>
        </p:grpSpPr>
        <mc:AlternateContent xmlns:mc="http://schemas.openxmlformats.org/markup-compatibility/2006" xmlns:p14="http://schemas.microsoft.com/office/powerpoint/2010/main">
          <mc:Choice Requires="p14">
            <p:contentPart p14:bwMode="auto" r:id="rId102">
              <p14:nvContentPartPr>
                <p14:cNvPr id="99331" name="筆跡 99330">
                  <a:extLst>
                    <a:ext uri="{FF2B5EF4-FFF2-40B4-BE49-F238E27FC236}">
                      <a16:creationId xmlns:a16="http://schemas.microsoft.com/office/drawing/2014/main" id="{C33D8800-B7FB-4635-B0C9-882C4A6FD840}"/>
                    </a:ext>
                  </a:extLst>
                </p14:cNvPr>
                <p14:cNvContentPartPr/>
                <p14:nvPr/>
              </p14:nvContentPartPr>
              <p14:xfrm>
                <a:off x="7413219" y="5872920"/>
                <a:ext cx="69480" cy="281160"/>
              </p14:xfrm>
            </p:contentPart>
          </mc:Choice>
          <mc:Fallback xmlns="">
            <p:pic>
              <p:nvPicPr>
                <p:cNvPr id="99331" name="筆跡 99330">
                  <a:extLst>
                    <a:ext uri="{FF2B5EF4-FFF2-40B4-BE49-F238E27FC236}">
                      <a16:creationId xmlns:a16="http://schemas.microsoft.com/office/drawing/2014/main" id="{C33D8800-B7FB-4635-B0C9-882C4A6FD840}"/>
                    </a:ext>
                  </a:extLst>
                </p:cNvPr>
                <p:cNvPicPr/>
                <p:nvPr/>
              </p:nvPicPr>
              <p:blipFill>
                <a:blip r:embed="rId103"/>
                <a:stretch>
                  <a:fillRect/>
                </a:stretch>
              </p:blipFill>
              <p:spPr>
                <a:xfrm>
                  <a:off x="7404579" y="5863920"/>
                  <a:ext cx="8712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9332" name="筆跡 99331">
                  <a:extLst>
                    <a:ext uri="{FF2B5EF4-FFF2-40B4-BE49-F238E27FC236}">
                      <a16:creationId xmlns:a16="http://schemas.microsoft.com/office/drawing/2014/main" id="{18A37202-270C-4F53-B2D8-5FE04E133323}"/>
                    </a:ext>
                  </a:extLst>
                </p14:cNvPr>
                <p14:cNvContentPartPr/>
                <p14:nvPr/>
              </p14:nvContentPartPr>
              <p14:xfrm>
                <a:off x="7406379" y="5878320"/>
                <a:ext cx="116280" cy="68760"/>
              </p14:xfrm>
            </p:contentPart>
          </mc:Choice>
          <mc:Fallback xmlns="">
            <p:pic>
              <p:nvPicPr>
                <p:cNvPr id="99332" name="筆跡 99331">
                  <a:extLst>
                    <a:ext uri="{FF2B5EF4-FFF2-40B4-BE49-F238E27FC236}">
                      <a16:creationId xmlns:a16="http://schemas.microsoft.com/office/drawing/2014/main" id="{18A37202-270C-4F53-B2D8-5FE04E133323}"/>
                    </a:ext>
                  </a:extLst>
                </p:cNvPr>
                <p:cNvPicPr/>
                <p:nvPr/>
              </p:nvPicPr>
              <p:blipFill>
                <a:blip r:embed="rId105"/>
                <a:stretch>
                  <a:fillRect/>
                </a:stretch>
              </p:blipFill>
              <p:spPr>
                <a:xfrm>
                  <a:off x="7397739" y="5869320"/>
                  <a:ext cx="13392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99334" name="筆跡 99333">
                  <a:extLst>
                    <a:ext uri="{FF2B5EF4-FFF2-40B4-BE49-F238E27FC236}">
                      <a16:creationId xmlns:a16="http://schemas.microsoft.com/office/drawing/2014/main" id="{5280992D-8763-4BCD-945A-778D35815556}"/>
                    </a:ext>
                  </a:extLst>
                </p14:cNvPr>
                <p14:cNvContentPartPr/>
                <p14:nvPr/>
              </p14:nvContentPartPr>
              <p14:xfrm>
                <a:off x="6744699" y="6204120"/>
                <a:ext cx="87120" cy="121320"/>
              </p14:xfrm>
            </p:contentPart>
          </mc:Choice>
          <mc:Fallback xmlns="">
            <p:pic>
              <p:nvPicPr>
                <p:cNvPr id="99334" name="筆跡 99333">
                  <a:extLst>
                    <a:ext uri="{FF2B5EF4-FFF2-40B4-BE49-F238E27FC236}">
                      <a16:creationId xmlns:a16="http://schemas.microsoft.com/office/drawing/2014/main" id="{5280992D-8763-4BCD-945A-778D35815556}"/>
                    </a:ext>
                  </a:extLst>
                </p:cNvPr>
                <p:cNvPicPr/>
                <p:nvPr/>
              </p:nvPicPr>
              <p:blipFill>
                <a:blip r:embed="rId107"/>
                <a:stretch>
                  <a:fillRect/>
                </a:stretch>
              </p:blipFill>
              <p:spPr>
                <a:xfrm>
                  <a:off x="6735699" y="6195480"/>
                  <a:ext cx="10476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9335" name="筆跡 99334">
                  <a:extLst>
                    <a:ext uri="{FF2B5EF4-FFF2-40B4-BE49-F238E27FC236}">
                      <a16:creationId xmlns:a16="http://schemas.microsoft.com/office/drawing/2014/main" id="{6C11B6AC-7D70-4800-A7B7-B9FB9AC9A99F}"/>
                    </a:ext>
                  </a:extLst>
                </p14:cNvPr>
                <p14:cNvContentPartPr/>
                <p14:nvPr/>
              </p14:nvContentPartPr>
              <p14:xfrm>
                <a:off x="6907419" y="6213480"/>
                <a:ext cx="32040" cy="306360"/>
              </p14:xfrm>
            </p:contentPart>
          </mc:Choice>
          <mc:Fallback xmlns="">
            <p:pic>
              <p:nvPicPr>
                <p:cNvPr id="99335" name="筆跡 99334">
                  <a:extLst>
                    <a:ext uri="{FF2B5EF4-FFF2-40B4-BE49-F238E27FC236}">
                      <a16:creationId xmlns:a16="http://schemas.microsoft.com/office/drawing/2014/main" id="{6C11B6AC-7D70-4800-A7B7-B9FB9AC9A99F}"/>
                    </a:ext>
                  </a:extLst>
                </p:cNvPr>
                <p:cNvPicPr/>
                <p:nvPr/>
              </p:nvPicPr>
              <p:blipFill>
                <a:blip r:embed="rId109"/>
                <a:stretch>
                  <a:fillRect/>
                </a:stretch>
              </p:blipFill>
              <p:spPr>
                <a:xfrm>
                  <a:off x="6898419" y="6204480"/>
                  <a:ext cx="4968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9336" name="筆跡 99335">
                  <a:extLst>
                    <a:ext uri="{FF2B5EF4-FFF2-40B4-BE49-F238E27FC236}">
                      <a16:creationId xmlns:a16="http://schemas.microsoft.com/office/drawing/2014/main" id="{AC50F3F8-5C84-4476-B959-3F5A214C462F}"/>
                    </a:ext>
                  </a:extLst>
                </p14:cNvPr>
                <p14:cNvContentPartPr/>
                <p14:nvPr/>
              </p14:nvContentPartPr>
              <p14:xfrm>
                <a:off x="6912459" y="6186120"/>
                <a:ext cx="141480" cy="128880"/>
              </p14:xfrm>
            </p:contentPart>
          </mc:Choice>
          <mc:Fallback xmlns="">
            <p:pic>
              <p:nvPicPr>
                <p:cNvPr id="99336" name="筆跡 99335">
                  <a:extLst>
                    <a:ext uri="{FF2B5EF4-FFF2-40B4-BE49-F238E27FC236}">
                      <a16:creationId xmlns:a16="http://schemas.microsoft.com/office/drawing/2014/main" id="{AC50F3F8-5C84-4476-B959-3F5A214C462F}"/>
                    </a:ext>
                  </a:extLst>
                </p:cNvPr>
                <p:cNvPicPr/>
                <p:nvPr/>
              </p:nvPicPr>
              <p:blipFill>
                <a:blip r:embed="rId111"/>
                <a:stretch>
                  <a:fillRect/>
                </a:stretch>
              </p:blipFill>
              <p:spPr>
                <a:xfrm>
                  <a:off x="6903819" y="6177480"/>
                  <a:ext cx="15912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9337" name="筆跡 99336">
                  <a:extLst>
                    <a:ext uri="{FF2B5EF4-FFF2-40B4-BE49-F238E27FC236}">
                      <a16:creationId xmlns:a16="http://schemas.microsoft.com/office/drawing/2014/main" id="{14B211BE-A96D-4298-883F-1B74E4DD09C0}"/>
                    </a:ext>
                  </a:extLst>
                </p14:cNvPr>
                <p14:cNvContentPartPr/>
                <p14:nvPr/>
              </p14:nvContentPartPr>
              <p14:xfrm>
                <a:off x="6921459" y="6189720"/>
                <a:ext cx="131400" cy="134280"/>
              </p14:xfrm>
            </p:contentPart>
          </mc:Choice>
          <mc:Fallback xmlns="">
            <p:pic>
              <p:nvPicPr>
                <p:cNvPr id="99337" name="筆跡 99336">
                  <a:extLst>
                    <a:ext uri="{FF2B5EF4-FFF2-40B4-BE49-F238E27FC236}">
                      <a16:creationId xmlns:a16="http://schemas.microsoft.com/office/drawing/2014/main" id="{14B211BE-A96D-4298-883F-1B74E4DD09C0}"/>
                    </a:ext>
                  </a:extLst>
                </p:cNvPr>
                <p:cNvPicPr/>
                <p:nvPr/>
              </p:nvPicPr>
              <p:blipFill>
                <a:blip r:embed="rId113"/>
                <a:stretch>
                  <a:fillRect/>
                </a:stretch>
              </p:blipFill>
              <p:spPr>
                <a:xfrm>
                  <a:off x="6912819" y="6181080"/>
                  <a:ext cx="14904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9338" name="筆跡 99337">
                  <a:extLst>
                    <a:ext uri="{FF2B5EF4-FFF2-40B4-BE49-F238E27FC236}">
                      <a16:creationId xmlns:a16="http://schemas.microsoft.com/office/drawing/2014/main" id="{E0E4EA18-EC89-46FD-967B-A0899C438DBB}"/>
                    </a:ext>
                  </a:extLst>
                </p14:cNvPr>
                <p14:cNvContentPartPr/>
                <p14:nvPr/>
              </p14:nvContentPartPr>
              <p14:xfrm>
                <a:off x="7188579" y="6108360"/>
                <a:ext cx="135000" cy="222120"/>
              </p14:xfrm>
            </p:contentPart>
          </mc:Choice>
          <mc:Fallback xmlns="">
            <p:pic>
              <p:nvPicPr>
                <p:cNvPr id="99338" name="筆跡 99337">
                  <a:extLst>
                    <a:ext uri="{FF2B5EF4-FFF2-40B4-BE49-F238E27FC236}">
                      <a16:creationId xmlns:a16="http://schemas.microsoft.com/office/drawing/2014/main" id="{E0E4EA18-EC89-46FD-967B-A0899C438DBB}"/>
                    </a:ext>
                  </a:extLst>
                </p:cNvPr>
                <p:cNvPicPr/>
                <p:nvPr/>
              </p:nvPicPr>
              <p:blipFill>
                <a:blip r:embed="rId115"/>
                <a:stretch>
                  <a:fillRect/>
                </a:stretch>
              </p:blipFill>
              <p:spPr>
                <a:xfrm>
                  <a:off x="7179939" y="6099360"/>
                  <a:ext cx="15264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9339" name="筆跡 99338">
                  <a:extLst>
                    <a:ext uri="{FF2B5EF4-FFF2-40B4-BE49-F238E27FC236}">
                      <a16:creationId xmlns:a16="http://schemas.microsoft.com/office/drawing/2014/main" id="{C56E1361-DF79-4AC9-8DB7-07960ABBBE2D}"/>
                    </a:ext>
                  </a:extLst>
                </p14:cNvPr>
                <p14:cNvContentPartPr/>
                <p14:nvPr/>
              </p14:nvContentPartPr>
              <p14:xfrm>
                <a:off x="7374339" y="6244080"/>
                <a:ext cx="12600" cy="102600"/>
              </p14:xfrm>
            </p:contentPart>
          </mc:Choice>
          <mc:Fallback xmlns="">
            <p:pic>
              <p:nvPicPr>
                <p:cNvPr id="99339" name="筆跡 99338">
                  <a:extLst>
                    <a:ext uri="{FF2B5EF4-FFF2-40B4-BE49-F238E27FC236}">
                      <a16:creationId xmlns:a16="http://schemas.microsoft.com/office/drawing/2014/main" id="{C56E1361-DF79-4AC9-8DB7-07960ABBBE2D}"/>
                    </a:ext>
                  </a:extLst>
                </p:cNvPr>
                <p:cNvPicPr/>
                <p:nvPr/>
              </p:nvPicPr>
              <p:blipFill>
                <a:blip r:embed="rId117"/>
                <a:stretch>
                  <a:fillRect/>
                </a:stretch>
              </p:blipFill>
              <p:spPr>
                <a:xfrm>
                  <a:off x="7365699" y="6235440"/>
                  <a:ext cx="3024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9340" name="筆跡 99339">
                  <a:extLst>
                    <a:ext uri="{FF2B5EF4-FFF2-40B4-BE49-F238E27FC236}">
                      <a16:creationId xmlns:a16="http://schemas.microsoft.com/office/drawing/2014/main" id="{96EFFDF5-6F81-4375-8109-164F4A8DB33C}"/>
                    </a:ext>
                  </a:extLst>
                </p14:cNvPr>
                <p14:cNvContentPartPr/>
                <p14:nvPr/>
              </p14:nvContentPartPr>
              <p14:xfrm>
                <a:off x="7312419" y="6159120"/>
                <a:ext cx="74520" cy="85680"/>
              </p14:xfrm>
            </p:contentPart>
          </mc:Choice>
          <mc:Fallback xmlns="">
            <p:pic>
              <p:nvPicPr>
                <p:cNvPr id="99340" name="筆跡 99339">
                  <a:extLst>
                    <a:ext uri="{FF2B5EF4-FFF2-40B4-BE49-F238E27FC236}">
                      <a16:creationId xmlns:a16="http://schemas.microsoft.com/office/drawing/2014/main" id="{96EFFDF5-6F81-4375-8109-164F4A8DB33C}"/>
                    </a:ext>
                  </a:extLst>
                </p:cNvPr>
                <p:cNvPicPr/>
                <p:nvPr/>
              </p:nvPicPr>
              <p:blipFill>
                <a:blip r:embed="rId119"/>
                <a:stretch>
                  <a:fillRect/>
                </a:stretch>
              </p:blipFill>
              <p:spPr>
                <a:xfrm>
                  <a:off x="7303779" y="6150120"/>
                  <a:ext cx="9216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9341" name="筆跡 99340">
                  <a:extLst>
                    <a:ext uri="{FF2B5EF4-FFF2-40B4-BE49-F238E27FC236}">
                      <a16:creationId xmlns:a16="http://schemas.microsoft.com/office/drawing/2014/main" id="{4FDFCDB7-A5CC-49D8-BC29-A5DF93EAF241}"/>
                    </a:ext>
                  </a:extLst>
                </p14:cNvPr>
                <p14:cNvContentPartPr/>
                <p14:nvPr/>
              </p14:nvContentPartPr>
              <p14:xfrm>
                <a:off x="7487379" y="6239760"/>
                <a:ext cx="73440" cy="100800"/>
              </p14:xfrm>
            </p:contentPart>
          </mc:Choice>
          <mc:Fallback xmlns="">
            <p:pic>
              <p:nvPicPr>
                <p:cNvPr id="99341" name="筆跡 99340">
                  <a:extLst>
                    <a:ext uri="{FF2B5EF4-FFF2-40B4-BE49-F238E27FC236}">
                      <a16:creationId xmlns:a16="http://schemas.microsoft.com/office/drawing/2014/main" id="{4FDFCDB7-A5CC-49D8-BC29-A5DF93EAF241}"/>
                    </a:ext>
                  </a:extLst>
                </p:cNvPr>
                <p:cNvPicPr/>
                <p:nvPr/>
              </p:nvPicPr>
              <p:blipFill>
                <a:blip r:embed="rId121"/>
                <a:stretch>
                  <a:fillRect/>
                </a:stretch>
              </p:blipFill>
              <p:spPr>
                <a:xfrm>
                  <a:off x="7478379" y="6230760"/>
                  <a:ext cx="9108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9342" name="筆跡 99341">
                  <a:extLst>
                    <a:ext uri="{FF2B5EF4-FFF2-40B4-BE49-F238E27FC236}">
                      <a16:creationId xmlns:a16="http://schemas.microsoft.com/office/drawing/2014/main" id="{49D69664-7C77-466B-9070-E5100690B93B}"/>
                    </a:ext>
                  </a:extLst>
                </p14:cNvPr>
                <p14:cNvContentPartPr/>
                <p14:nvPr/>
              </p14:nvContentPartPr>
              <p14:xfrm>
                <a:off x="7623819" y="6213120"/>
                <a:ext cx="83520" cy="133200"/>
              </p14:xfrm>
            </p:contentPart>
          </mc:Choice>
          <mc:Fallback xmlns="">
            <p:pic>
              <p:nvPicPr>
                <p:cNvPr id="99342" name="筆跡 99341">
                  <a:extLst>
                    <a:ext uri="{FF2B5EF4-FFF2-40B4-BE49-F238E27FC236}">
                      <a16:creationId xmlns:a16="http://schemas.microsoft.com/office/drawing/2014/main" id="{49D69664-7C77-466B-9070-E5100690B93B}"/>
                    </a:ext>
                  </a:extLst>
                </p:cNvPr>
                <p:cNvPicPr/>
                <p:nvPr/>
              </p:nvPicPr>
              <p:blipFill>
                <a:blip r:embed="rId123"/>
                <a:stretch>
                  <a:fillRect/>
                </a:stretch>
              </p:blipFill>
              <p:spPr>
                <a:xfrm>
                  <a:off x="7615179" y="6204480"/>
                  <a:ext cx="10116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9343" name="筆跡 99342">
                  <a:extLst>
                    <a:ext uri="{FF2B5EF4-FFF2-40B4-BE49-F238E27FC236}">
                      <a16:creationId xmlns:a16="http://schemas.microsoft.com/office/drawing/2014/main" id="{A70FA031-57D6-4D7E-A2D4-7154476F2A03}"/>
                    </a:ext>
                  </a:extLst>
                </p14:cNvPr>
                <p14:cNvContentPartPr/>
                <p14:nvPr/>
              </p14:nvContentPartPr>
              <p14:xfrm>
                <a:off x="7754859" y="6198720"/>
                <a:ext cx="129600" cy="107280"/>
              </p14:xfrm>
            </p:contentPart>
          </mc:Choice>
          <mc:Fallback xmlns="">
            <p:pic>
              <p:nvPicPr>
                <p:cNvPr id="99343" name="筆跡 99342">
                  <a:extLst>
                    <a:ext uri="{FF2B5EF4-FFF2-40B4-BE49-F238E27FC236}">
                      <a16:creationId xmlns:a16="http://schemas.microsoft.com/office/drawing/2014/main" id="{A70FA031-57D6-4D7E-A2D4-7154476F2A03}"/>
                    </a:ext>
                  </a:extLst>
                </p:cNvPr>
                <p:cNvPicPr/>
                <p:nvPr/>
              </p:nvPicPr>
              <p:blipFill>
                <a:blip r:embed="rId125"/>
                <a:stretch>
                  <a:fillRect/>
                </a:stretch>
              </p:blipFill>
              <p:spPr>
                <a:xfrm>
                  <a:off x="7745859" y="6190080"/>
                  <a:ext cx="1472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9345" name="筆跡 99344">
                  <a:extLst>
                    <a:ext uri="{FF2B5EF4-FFF2-40B4-BE49-F238E27FC236}">
                      <a16:creationId xmlns:a16="http://schemas.microsoft.com/office/drawing/2014/main" id="{FEA391EC-6620-4561-9369-46E4F4D392DD}"/>
                    </a:ext>
                  </a:extLst>
                </p14:cNvPr>
                <p14:cNvContentPartPr/>
                <p14:nvPr/>
              </p14:nvContentPartPr>
              <p14:xfrm>
                <a:off x="7988139" y="6253080"/>
                <a:ext cx="18000" cy="12960"/>
              </p14:xfrm>
            </p:contentPart>
          </mc:Choice>
          <mc:Fallback xmlns="">
            <p:pic>
              <p:nvPicPr>
                <p:cNvPr id="99345" name="筆跡 99344">
                  <a:extLst>
                    <a:ext uri="{FF2B5EF4-FFF2-40B4-BE49-F238E27FC236}">
                      <a16:creationId xmlns:a16="http://schemas.microsoft.com/office/drawing/2014/main" id="{FEA391EC-6620-4561-9369-46E4F4D392DD}"/>
                    </a:ext>
                  </a:extLst>
                </p:cNvPr>
                <p:cNvPicPr/>
                <p:nvPr/>
              </p:nvPicPr>
              <p:blipFill>
                <a:blip r:embed="rId127"/>
                <a:stretch>
                  <a:fillRect/>
                </a:stretch>
              </p:blipFill>
              <p:spPr>
                <a:xfrm>
                  <a:off x="7979499" y="6244440"/>
                  <a:ext cx="356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9347" name="筆跡 99346">
                  <a:extLst>
                    <a:ext uri="{FF2B5EF4-FFF2-40B4-BE49-F238E27FC236}">
                      <a16:creationId xmlns:a16="http://schemas.microsoft.com/office/drawing/2014/main" id="{58400ECC-6B4C-488B-939F-F43E65A27056}"/>
                    </a:ext>
                  </a:extLst>
                </p14:cNvPr>
                <p14:cNvContentPartPr/>
                <p14:nvPr/>
              </p14:nvContentPartPr>
              <p14:xfrm>
                <a:off x="8076699" y="6070200"/>
                <a:ext cx="14400" cy="225000"/>
              </p14:xfrm>
            </p:contentPart>
          </mc:Choice>
          <mc:Fallback xmlns="">
            <p:pic>
              <p:nvPicPr>
                <p:cNvPr id="99347" name="筆跡 99346">
                  <a:extLst>
                    <a:ext uri="{FF2B5EF4-FFF2-40B4-BE49-F238E27FC236}">
                      <a16:creationId xmlns:a16="http://schemas.microsoft.com/office/drawing/2014/main" id="{58400ECC-6B4C-488B-939F-F43E65A27056}"/>
                    </a:ext>
                  </a:extLst>
                </p:cNvPr>
                <p:cNvPicPr/>
                <p:nvPr/>
              </p:nvPicPr>
              <p:blipFill>
                <a:blip r:embed="rId129"/>
                <a:stretch>
                  <a:fillRect/>
                </a:stretch>
              </p:blipFill>
              <p:spPr>
                <a:xfrm>
                  <a:off x="8068059" y="6061560"/>
                  <a:ext cx="3204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9348" name="筆跡 99347">
                  <a:extLst>
                    <a:ext uri="{FF2B5EF4-FFF2-40B4-BE49-F238E27FC236}">
                      <a16:creationId xmlns:a16="http://schemas.microsoft.com/office/drawing/2014/main" id="{0301BC98-B6B4-4A97-BDD4-A4E3DAA3A9C2}"/>
                    </a:ext>
                  </a:extLst>
                </p14:cNvPr>
                <p14:cNvContentPartPr/>
                <p14:nvPr/>
              </p14:nvContentPartPr>
              <p14:xfrm>
                <a:off x="8090379" y="6067680"/>
                <a:ext cx="77760" cy="84240"/>
              </p14:xfrm>
            </p:contentPart>
          </mc:Choice>
          <mc:Fallback xmlns="">
            <p:pic>
              <p:nvPicPr>
                <p:cNvPr id="99348" name="筆跡 99347">
                  <a:extLst>
                    <a:ext uri="{FF2B5EF4-FFF2-40B4-BE49-F238E27FC236}">
                      <a16:creationId xmlns:a16="http://schemas.microsoft.com/office/drawing/2014/main" id="{0301BC98-B6B4-4A97-BDD4-A4E3DAA3A9C2}"/>
                    </a:ext>
                  </a:extLst>
                </p:cNvPr>
                <p:cNvPicPr/>
                <p:nvPr/>
              </p:nvPicPr>
              <p:blipFill>
                <a:blip r:embed="rId131"/>
                <a:stretch>
                  <a:fillRect/>
                </a:stretch>
              </p:blipFill>
              <p:spPr>
                <a:xfrm>
                  <a:off x="8081739" y="6058680"/>
                  <a:ext cx="9540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9349" name="筆跡 99348">
                  <a:extLst>
                    <a:ext uri="{FF2B5EF4-FFF2-40B4-BE49-F238E27FC236}">
                      <a16:creationId xmlns:a16="http://schemas.microsoft.com/office/drawing/2014/main" id="{2912CAEC-7494-44D5-BA74-5A993A3350F4}"/>
                    </a:ext>
                  </a:extLst>
                </p14:cNvPr>
                <p14:cNvContentPartPr/>
                <p14:nvPr/>
              </p14:nvContentPartPr>
              <p14:xfrm>
                <a:off x="8230779" y="6032040"/>
                <a:ext cx="102960" cy="100440"/>
              </p14:xfrm>
            </p:contentPart>
          </mc:Choice>
          <mc:Fallback xmlns="">
            <p:pic>
              <p:nvPicPr>
                <p:cNvPr id="99349" name="筆跡 99348">
                  <a:extLst>
                    <a:ext uri="{FF2B5EF4-FFF2-40B4-BE49-F238E27FC236}">
                      <a16:creationId xmlns:a16="http://schemas.microsoft.com/office/drawing/2014/main" id="{2912CAEC-7494-44D5-BA74-5A993A3350F4}"/>
                    </a:ext>
                  </a:extLst>
                </p:cNvPr>
                <p:cNvPicPr/>
                <p:nvPr/>
              </p:nvPicPr>
              <p:blipFill>
                <a:blip r:embed="rId133"/>
                <a:stretch>
                  <a:fillRect/>
                </a:stretch>
              </p:blipFill>
              <p:spPr>
                <a:xfrm>
                  <a:off x="8221779" y="6023040"/>
                  <a:ext cx="1206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9350" name="筆跡 99349">
                  <a:extLst>
                    <a:ext uri="{FF2B5EF4-FFF2-40B4-BE49-F238E27FC236}">
                      <a16:creationId xmlns:a16="http://schemas.microsoft.com/office/drawing/2014/main" id="{A67D5579-4D43-4E47-9856-B1E3EAD8F9DB}"/>
                    </a:ext>
                  </a:extLst>
                </p14:cNvPr>
                <p14:cNvContentPartPr/>
                <p14:nvPr/>
              </p14:nvContentPartPr>
              <p14:xfrm>
                <a:off x="8374059" y="5871480"/>
                <a:ext cx="110880" cy="263520"/>
              </p14:xfrm>
            </p:contentPart>
          </mc:Choice>
          <mc:Fallback xmlns="">
            <p:pic>
              <p:nvPicPr>
                <p:cNvPr id="99350" name="筆跡 99349">
                  <a:extLst>
                    <a:ext uri="{FF2B5EF4-FFF2-40B4-BE49-F238E27FC236}">
                      <a16:creationId xmlns:a16="http://schemas.microsoft.com/office/drawing/2014/main" id="{A67D5579-4D43-4E47-9856-B1E3EAD8F9DB}"/>
                    </a:ext>
                  </a:extLst>
                </p:cNvPr>
                <p:cNvPicPr/>
                <p:nvPr/>
              </p:nvPicPr>
              <p:blipFill>
                <a:blip r:embed="rId135"/>
                <a:stretch>
                  <a:fillRect/>
                </a:stretch>
              </p:blipFill>
              <p:spPr>
                <a:xfrm>
                  <a:off x="8365059" y="5862480"/>
                  <a:ext cx="12852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9351" name="筆跡 99350">
                  <a:extLst>
                    <a:ext uri="{FF2B5EF4-FFF2-40B4-BE49-F238E27FC236}">
                      <a16:creationId xmlns:a16="http://schemas.microsoft.com/office/drawing/2014/main" id="{FC4A9936-53D7-4E37-903E-2C8D134A3AEA}"/>
                    </a:ext>
                  </a:extLst>
                </p14:cNvPr>
                <p14:cNvContentPartPr/>
                <p14:nvPr/>
              </p14:nvContentPartPr>
              <p14:xfrm>
                <a:off x="8358219" y="5966880"/>
                <a:ext cx="110160" cy="5760"/>
              </p14:xfrm>
            </p:contentPart>
          </mc:Choice>
          <mc:Fallback xmlns="">
            <p:pic>
              <p:nvPicPr>
                <p:cNvPr id="99351" name="筆跡 99350">
                  <a:extLst>
                    <a:ext uri="{FF2B5EF4-FFF2-40B4-BE49-F238E27FC236}">
                      <a16:creationId xmlns:a16="http://schemas.microsoft.com/office/drawing/2014/main" id="{FC4A9936-53D7-4E37-903E-2C8D134A3AEA}"/>
                    </a:ext>
                  </a:extLst>
                </p:cNvPr>
                <p:cNvPicPr/>
                <p:nvPr/>
              </p:nvPicPr>
              <p:blipFill>
                <a:blip r:embed="rId137"/>
                <a:stretch>
                  <a:fillRect/>
                </a:stretch>
              </p:blipFill>
              <p:spPr>
                <a:xfrm>
                  <a:off x="8349219" y="5958240"/>
                  <a:ext cx="12780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9354" name="筆跡 99353">
                  <a:extLst>
                    <a:ext uri="{FF2B5EF4-FFF2-40B4-BE49-F238E27FC236}">
                      <a16:creationId xmlns:a16="http://schemas.microsoft.com/office/drawing/2014/main" id="{7DA1F0ED-9543-4E81-A9A9-8DF5C3D4D402}"/>
                    </a:ext>
                  </a:extLst>
                </p14:cNvPr>
                <p14:cNvContentPartPr/>
                <p14:nvPr/>
              </p14:nvContentPartPr>
              <p14:xfrm>
                <a:off x="8564139" y="5700840"/>
                <a:ext cx="183600" cy="342720"/>
              </p14:xfrm>
            </p:contentPart>
          </mc:Choice>
          <mc:Fallback xmlns="">
            <p:pic>
              <p:nvPicPr>
                <p:cNvPr id="99354" name="筆跡 99353">
                  <a:extLst>
                    <a:ext uri="{FF2B5EF4-FFF2-40B4-BE49-F238E27FC236}">
                      <a16:creationId xmlns:a16="http://schemas.microsoft.com/office/drawing/2014/main" id="{7DA1F0ED-9543-4E81-A9A9-8DF5C3D4D402}"/>
                    </a:ext>
                  </a:extLst>
                </p:cNvPr>
                <p:cNvPicPr/>
                <p:nvPr/>
              </p:nvPicPr>
              <p:blipFill>
                <a:blip r:embed="rId139"/>
                <a:stretch>
                  <a:fillRect/>
                </a:stretch>
              </p:blipFill>
              <p:spPr>
                <a:xfrm>
                  <a:off x="8555139" y="5691840"/>
                  <a:ext cx="20124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9356" name="筆跡 99355">
                  <a:extLst>
                    <a:ext uri="{FF2B5EF4-FFF2-40B4-BE49-F238E27FC236}">
                      <a16:creationId xmlns:a16="http://schemas.microsoft.com/office/drawing/2014/main" id="{4A3003F6-178D-4C63-9E02-1DC1CB088A34}"/>
                    </a:ext>
                  </a:extLst>
                </p14:cNvPr>
                <p14:cNvContentPartPr/>
                <p14:nvPr/>
              </p14:nvContentPartPr>
              <p14:xfrm>
                <a:off x="8612739" y="5372160"/>
                <a:ext cx="143640" cy="298080"/>
              </p14:xfrm>
            </p:contentPart>
          </mc:Choice>
          <mc:Fallback xmlns="">
            <p:pic>
              <p:nvPicPr>
                <p:cNvPr id="99356" name="筆跡 99355">
                  <a:extLst>
                    <a:ext uri="{FF2B5EF4-FFF2-40B4-BE49-F238E27FC236}">
                      <a16:creationId xmlns:a16="http://schemas.microsoft.com/office/drawing/2014/main" id="{4A3003F6-178D-4C63-9E02-1DC1CB088A34}"/>
                    </a:ext>
                  </a:extLst>
                </p:cNvPr>
                <p:cNvPicPr/>
                <p:nvPr/>
              </p:nvPicPr>
              <p:blipFill>
                <a:blip r:embed="rId141"/>
                <a:stretch>
                  <a:fillRect/>
                </a:stretch>
              </p:blipFill>
              <p:spPr>
                <a:xfrm>
                  <a:off x="8604099" y="5363520"/>
                  <a:ext cx="16128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9357" name="筆跡 99356">
                  <a:extLst>
                    <a:ext uri="{FF2B5EF4-FFF2-40B4-BE49-F238E27FC236}">
                      <a16:creationId xmlns:a16="http://schemas.microsoft.com/office/drawing/2014/main" id="{072DCF09-1F9D-4FC5-9E3B-AF20CEA9872E}"/>
                    </a:ext>
                  </a:extLst>
                </p14:cNvPr>
                <p14:cNvContentPartPr/>
                <p14:nvPr/>
              </p14:nvContentPartPr>
              <p14:xfrm>
                <a:off x="8657019" y="5534160"/>
                <a:ext cx="93240" cy="136080"/>
              </p14:xfrm>
            </p:contentPart>
          </mc:Choice>
          <mc:Fallback xmlns="">
            <p:pic>
              <p:nvPicPr>
                <p:cNvPr id="99357" name="筆跡 99356">
                  <a:extLst>
                    <a:ext uri="{FF2B5EF4-FFF2-40B4-BE49-F238E27FC236}">
                      <a16:creationId xmlns:a16="http://schemas.microsoft.com/office/drawing/2014/main" id="{072DCF09-1F9D-4FC5-9E3B-AF20CEA9872E}"/>
                    </a:ext>
                  </a:extLst>
                </p:cNvPr>
                <p:cNvPicPr/>
                <p:nvPr/>
              </p:nvPicPr>
              <p:blipFill>
                <a:blip r:embed="rId143"/>
                <a:stretch>
                  <a:fillRect/>
                </a:stretch>
              </p:blipFill>
              <p:spPr>
                <a:xfrm>
                  <a:off x="8648379" y="5525160"/>
                  <a:ext cx="1108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9358" name="筆跡 99357">
                  <a:extLst>
                    <a:ext uri="{FF2B5EF4-FFF2-40B4-BE49-F238E27FC236}">
                      <a16:creationId xmlns:a16="http://schemas.microsoft.com/office/drawing/2014/main" id="{844F747A-014C-43DE-97F8-75554BE23F21}"/>
                    </a:ext>
                  </a:extLst>
                </p14:cNvPr>
                <p14:cNvContentPartPr/>
                <p14:nvPr/>
              </p14:nvContentPartPr>
              <p14:xfrm>
                <a:off x="8821899" y="5479800"/>
                <a:ext cx="56520" cy="7200"/>
              </p14:xfrm>
            </p:contentPart>
          </mc:Choice>
          <mc:Fallback xmlns="">
            <p:pic>
              <p:nvPicPr>
                <p:cNvPr id="99358" name="筆跡 99357">
                  <a:extLst>
                    <a:ext uri="{FF2B5EF4-FFF2-40B4-BE49-F238E27FC236}">
                      <a16:creationId xmlns:a16="http://schemas.microsoft.com/office/drawing/2014/main" id="{844F747A-014C-43DE-97F8-75554BE23F21}"/>
                    </a:ext>
                  </a:extLst>
                </p:cNvPr>
                <p:cNvPicPr/>
                <p:nvPr/>
              </p:nvPicPr>
              <p:blipFill>
                <a:blip r:embed="rId145"/>
                <a:stretch>
                  <a:fillRect/>
                </a:stretch>
              </p:blipFill>
              <p:spPr>
                <a:xfrm>
                  <a:off x="8813259" y="5471160"/>
                  <a:ext cx="7416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9359" name="筆跡 99358">
                  <a:extLst>
                    <a:ext uri="{FF2B5EF4-FFF2-40B4-BE49-F238E27FC236}">
                      <a16:creationId xmlns:a16="http://schemas.microsoft.com/office/drawing/2014/main" id="{D3368165-550D-48DE-9D51-48F2D1DE68DA}"/>
                    </a:ext>
                  </a:extLst>
                </p14:cNvPr>
                <p14:cNvContentPartPr/>
                <p14:nvPr/>
              </p14:nvContentPartPr>
              <p14:xfrm>
                <a:off x="8835939" y="5530200"/>
                <a:ext cx="44640" cy="8640"/>
              </p14:xfrm>
            </p:contentPart>
          </mc:Choice>
          <mc:Fallback xmlns="">
            <p:pic>
              <p:nvPicPr>
                <p:cNvPr id="99359" name="筆跡 99358">
                  <a:extLst>
                    <a:ext uri="{FF2B5EF4-FFF2-40B4-BE49-F238E27FC236}">
                      <a16:creationId xmlns:a16="http://schemas.microsoft.com/office/drawing/2014/main" id="{D3368165-550D-48DE-9D51-48F2D1DE68DA}"/>
                    </a:ext>
                  </a:extLst>
                </p:cNvPr>
                <p:cNvPicPr/>
                <p:nvPr/>
              </p:nvPicPr>
              <p:blipFill>
                <a:blip r:embed="rId147"/>
                <a:stretch>
                  <a:fillRect/>
                </a:stretch>
              </p:blipFill>
              <p:spPr>
                <a:xfrm>
                  <a:off x="8826939" y="5521560"/>
                  <a:ext cx="622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9360" name="筆跡 99359">
                  <a:extLst>
                    <a:ext uri="{FF2B5EF4-FFF2-40B4-BE49-F238E27FC236}">
                      <a16:creationId xmlns:a16="http://schemas.microsoft.com/office/drawing/2014/main" id="{8AFA8DD6-C929-4C00-867D-F580E96C9504}"/>
                    </a:ext>
                  </a:extLst>
                </p14:cNvPr>
                <p14:cNvContentPartPr/>
                <p14:nvPr/>
              </p14:nvContentPartPr>
              <p14:xfrm>
                <a:off x="8908299" y="5367480"/>
                <a:ext cx="102960" cy="687240"/>
              </p14:xfrm>
            </p:contentPart>
          </mc:Choice>
          <mc:Fallback xmlns="">
            <p:pic>
              <p:nvPicPr>
                <p:cNvPr id="99360" name="筆跡 99359">
                  <a:extLst>
                    <a:ext uri="{FF2B5EF4-FFF2-40B4-BE49-F238E27FC236}">
                      <a16:creationId xmlns:a16="http://schemas.microsoft.com/office/drawing/2014/main" id="{8AFA8DD6-C929-4C00-867D-F580E96C9504}"/>
                    </a:ext>
                  </a:extLst>
                </p:cNvPr>
                <p:cNvPicPr/>
                <p:nvPr/>
              </p:nvPicPr>
              <p:blipFill>
                <a:blip r:embed="rId149"/>
                <a:stretch>
                  <a:fillRect/>
                </a:stretch>
              </p:blipFill>
              <p:spPr>
                <a:xfrm>
                  <a:off x="8899659" y="5358480"/>
                  <a:ext cx="120600" cy="7048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9361" name="筆跡 99360">
                  <a:extLst>
                    <a:ext uri="{FF2B5EF4-FFF2-40B4-BE49-F238E27FC236}">
                      <a16:creationId xmlns:a16="http://schemas.microsoft.com/office/drawing/2014/main" id="{0DE2F694-8D0C-48C9-A352-7778C8D9F12F}"/>
                    </a:ext>
                  </a:extLst>
                </p14:cNvPr>
                <p14:cNvContentPartPr/>
                <p14:nvPr/>
              </p14:nvContentPartPr>
              <p14:xfrm>
                <a:off x="9002259" y="5479800"/>
                <a:ext cx="64440" cy="143280"/>
              </p14:xfrm>
            </p:contentPart>
          </mc:Choice>
          <mc:Fallback xmlns="">
            <p:pic>
              <p:nvPicPr>
                <p:cNvPr id="99361" name="筆跡 99360">
                  <a:extLst>
                    <a:ext uri="{FF2B5EF4-FFF2-40B4-BE49-F238E27FC236}">
                      <a16:creationId xmlns:a16="http://schemas.microsoft.com/office/drawing/2014/main" id="{0DE2F694-8D0C-48C9-A352-7778C8D9F12F}"/>
                    </a:ext>
                  </a:extLst>
                </p:cNvPr>
                <p:cNvPicPr/>
                <p:nvPr/>
              </p:nvPicPr>
              <p:blipFill>
                <a:blip r:embed="rId151"/>
                <a:stretch>
                  <a:fillRect/>
                </a:stretch>
              </p:blipFill>
              <p:spPr>
                <a:xfrm>
                  <a:off x="8993259" y="5471160"/>
                  <a:ext cx="820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9362" name="筆跡 99361">
                  <a:extLst>
                    <a:ext uri="{FF2B5EF4-FFF2-40B4-BE49-F238E27FC236}">
                      <a16:creationId xmlns:a16="http://schemas.microsoft.com/office/drawing/2014/main" id="{BE66F295-0373-4048-B823-DC05E6E516B7}"/>
                    </a:ext>
                  </a:extLst>
                </p14:cNvPr>
                <p14:cNvContentPartPr/>
                <p14:nvPr/>
              </p14:nvContentPartPr>
              <p14:xfrm>
                <a:off x="8986059" y="5689680"/>
                <a:ext cx="97560" cy="123480"/>
              </p14:xfrm>
            </p:contentPart>
          </mc:Choice>
          <mc:Fallback xmlns="">
            <p:pic>
              <p:nvPicPr>
                <p:cNvPr id="99362" name="筆跡 99361">
                  <a:extLst>
                    <a:ext uri="{FF2B5EF4-FFF2-40B4-BE49-F238E27FC236}">
                      <a16:creationId xmlns:a16="http://schemas.microsoft.com/office/drawing/2014/main" id="{BE66F295-0373-4048-B823-DC05E6E516B7}"/>
                    </a:ext>
                  </a:extLst>
                </p:cNvPr>
                <p:cNvPicPr/>
                <p:nvPr/>
              </p:nvPicPr>
              <p:blipFill>
                <a:blip r:embed="rId153"/>
                <a:stretch>
                  <a:fillRect/>
                </a:stretch>
              </p:blipFill>
              <p:spPr>
                <a:xfrm>
                  <a:off x="8977419" y="5681040"/>
                  <a:ext cx="11520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9363" name="筆跡 99362">
                  <a:extLst>
                    <a:ext uri="{FF2B5EF4-FFF2-40B4-BE49-F238E27FC236}">
                      <a16:creationId xmlns:a16="http://schemas.microsoft.com/office/drawing/2014/main" id="{DAC5D6C4-5656-4888-888D-D09B4CF25D7B}"/>
                    </a:ext>
                  </a:extLst>
                </p14:cNvPr>
                <p14:cNvContentPartPr/>
                <p14:nvPr/>
              </p14:nvContentPartPr>
              <p14:xfrm>
                <a:off x="8996859" y="5847360"/>
                <a:ext cx="101160" cy="70200"/>
              </p14:xfrm>
            </p:contentPart>
          </mc:Choice>
          <mc:Fallback xmlns="">
            <p:pic>
              <p:nvPicPr>
                <p:cNvPr id="99363" name="筆跡 99362">
                  <a:extLst>
                    <a:ext uri="{FF2B5EF4-FFF2-40B4-BE49-F238E27FC236}">
                      <a16:creationId xmlns:a16="http://schemas.microsoft.com/office/drawing/2014/main" id="{DAC5D6C4-5656-4888-888D-D09B4CF25D7B}"/>
                    </a:ext>
                  </a:extLst>
                </p:cNvPr>
                <p:cNvPicPr/>
                <p:nvPr/>
              </p:nvPicPr>
              <p:blipFill>
                <a:blip r:embed="rId155"/>
                <a:stretch>
                  <a:fillRect/>
                </a:stretch>
              </p:blipFill>
              <p:spPr>
                <a:xfrm>
                  <a:off x="8987859" y="5838720"/>
                  <a:ext cx="1188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9364" name="筆跡 99363">
                  <a:extLst>
                    <a:ext uri="{FF2B5EF4-FFF2-40B4-BE49-F238E27FC236}">
                      <a16:creationId xmlns:a16="http://schemas.microsoft.com/office/drawing/2014/main" id="{4C1C3159-6C79-4B83-A977-5F4836BB9B96}"/>
                    </a:ext>
                  </a:extLst>
                </p14:cNvPr>
                <p14:cNvContentPartPr/>
                <p14:nvPr/>
              </p14:nvContentPartPr>
              <p14:xfrm>
                <a:off x="9014499" y="5847360"/>
                <a:ext cx="360" cy="360"/>
              </p14:xfrm>
            </p:contentPart>
          </mc:Choice>
          <mc:Fallback xmlns="">
            <p:pic>
              <p:nvPicPr>
                <p:cNvPr id="99364" name="筆跡 99363">
                  <a:extLst>
                    <a:ext uri="{FF2B5EF4-FFF2-40B4-BE49-F238E27FC236}">
                      <a16:creationId xmlns:a16="http://schemas.microsoft.com/office/drawing/2014/main" id="{4C1C3159-6C79-4B83-A977-5F4836BB9B96}"/>
                    </a:ext>
                  </a:extLst>
                </p:cNvPr>
                <p:cNvPicPr/>
                <p:nvPr/>
              </p:nvPicPr>
              <p:blipFill>
                <a:blip r:embed="rId90"/>
                <a:stretch>
                  <a:fillRect/>
                </a:stretch>
              </p:blipFill>
              <p:spPr>
                <a:xfrm>
                  <a:off x="9005499" y="58387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9365" name="筆跡 99364">
                  <a:extLst>
                    <a:ext uri="{FF2B5EF4-FFF2-40B4-BE49-F238E27FC236}">
                      <a16:creationId xmlns:a16="http://schemas.microsoft.com/office/drawing/2014/main" id="{47597E81-F533-4AA4-A3EE-24439670436B}"/>
                    </a:ext>
                  </a:extLst>
                </p14:cNvPr>
                <p14:cNvContentPartPr/>
                <p14:nvPr/>
              </p14:nvContentPartPr>
              <p14:xfrm>
                <a:off x="8964099" y="5847360"/>
                <a:ext cx="153360" cy="325800"/>
              </p14:xfrm>
            </p:contentPart>
          </mc:Choice>
          <mc:Fallback xmlns="">
            <p:pic>
              <p:nvPicPr>
                <p:cNvPr id="99365" name="筆跡 99364">
                  <a:extLst>
                    <a:ext uri="{FF2B5EF4-FFF2-40B4-BE49-F238E27FC236}">
                      <a16:creationId xmlns:a16="http://schemas.microsoft.com/office/drawing/2014/main" id="{47597E81-F533-4AA4-A3EE-24439670436B}"/>
                    </a:ext>
                  </a:extLst>
                </p:cNvPr>
                <p:cNvPicPr/>
                <p:nvPr/>
              </p:nvPicPr>
              <p:blipFill>
                <a:blip r:embed="rId158"/>
                <a:stretch>
                  <a:fillRect/>
                </a:stretch>
              </p:blipFill>
              <p:spPr>
                <a:xfrm>
                  <a:off x="8955459" y="5838720"/>
                  <a:ext cx="17100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99367" name="筆跡 99366">
                  <a:extLst>
                    <a:ext uri="{FF2B5EF4-FFF2-40B4-BE49-F238E27FC236}">
                      <a16:creationId xmlns:a16="http://schemas.microsoft.com/office/drawing/2014/main" id="{F8F4B676-2D2D-47A7-8233-FC6954A5FC82}"/>
                    </a:ext>
                  </a:extLst>
                </p14:cNvPr>
                <p14:cNvContentPartPr/>
                <p14:nvPr/>
              </p14:nvContentPartPr>
              <p14:xfrm>
                <a:off x="9012699" y="5392680"/>
                <a:ext cx="117720" cy="734040"/>
              </p14:xfrm>
            </p:contentPart>
          </mc:Choice>
          <mc:Fallback xmlns="">
            <p:pic>
              <p:nvPicPr>
                <p:cNvPr id="99367" name="筆跡 99366">
                  <a:extLst>
                    <a:ext uri="{FF2B5EF4-FFF2-40B4-BE49-F238E27FC236}">
                      <a16:creationId xmlns:a16="http://schemas.microsoft.com/office/drawing/2014/main" id="{F8F4B676-2D2D-47A7-8233-FC6954A5FC82}"/>
                    </a:ext>
                  </a:extLst>
                </p:cNvPr>
                <p:cNvPicPr/>
                <p:nvPr/>
              </p:nvPicPr>
              <p:blipFill>
                <a:blip r:embed="rId160"/>
                <a:stretch>
                  <a:fillRect/>
                </a:stretch>
              </p:blipFill>
              <p:spPr>
                <a:xfrm>
                  <a:off x="9004059" y="5383680"/>
                  <a:ext cx="135360" cy="7516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99368" name="筆跡 99367">
                  <a:extLst>
                    <a:ext uri="{FF2B5EF4-FFF2-40B4-BE49-F238E27FC236}">
                      <a16:creationId xmlns:a16="http://schemas.microsoft.com/office/drawing/2014/main" id="{CBA4B6CA-1FB7-407E-9F86-B87C6E872CC9}"/>
                    </a:ext>
                  </a:extLst>
                </p14:cNvPr>
                <p14:cNvContentPartPr/>
                <p14:nvPr/>
              </p14:nvContentPartPr>
              <p14:xfrm>
                <a:off x="8952579" y="6240480"/>
                <a:ext cx="160560" cy="152640"/>
              </p14:xfrm>
            </p:contentPart>
          </mc:Choice>
          <mc:Fallback xmlns="">
            <p:pic>
              <p:nvPicPr>
                <p:cNvPr id="99368" name="筆跡 99367">
                  <a:extLst>
                    <a:ext uri="{FF2B5EF4-FFF2-40B4-BE49-F238E27FC236}">
                      <a16:creationId xmlns:a16="http://schemas.microsoft.com/office/drawing/2014/main" id="{CBA4B6CA-1FB7-407E-9F86-B87C6E872CC9}"/>
                    </a:ext>
                  </a:extLst>
                </p:cNvPr>
                <p:cNvPicPr/>
                <p:nvPr/>
              </p:nvPicPr>
              <p:blipFill>
                <a:blip r:embed="rId162"/>
                <a:stretch>
                  <a:fillRect/>
                </a:stretch>
              </p:blipFill>
              <p:spPr>
                <a:xfrm>
                  <a:off x="8943579" y="6231840"/>
                  <a:ext cx="178200" cy="170280"/>
                </a:xfrm>
                <a:prstGeom prst="rect">
                  <a:avLst/>
                </a:prstGeom>
              </p:spPr>
            </p:pic>
          </mc:Fallback>
        </mc:AlternateContent>
      </p:grpSp>
      <p:pic>
        <p:nvPicPr>
          <p:cNvPr id="99370" name="圖片 99369">
            <a:extLst>
              <a:ext uri="{FF2B5EF4-FFF2-40B4-BE49-F238E27FC236}">
                <a16:creationId xmlns:a16="http://schemas.microsoft.com/office/drawing/2014/main" id="{C59DC399-F046-44C6-A5AB-E788D4D5CAEC}"/>
              </a:ext>
            </a:extLst>
          </p:cNvPr>
          <p:cNvPicPr>
            <a:picLocks noChangeAspect="1"/>
          </p:cNvPicPr>
          <p:nvPr/>
        </p:nvPicPr>
        <p:blipFill>
          <a:blip r:embed="rId163"/>
          <a:stretch>
            <a:fillRect/>
          </a:stretch>
        </p:blipFill>
        <p:spPr>
          <a:xfrm>
            <a:off x="6323799" y="3047696"/>
            <a:ext cx="2016408" cy="1023783"/>
          </a:xfrm>
          <a:prstGeom prst="rect">
            <a:avLst/>
          </a:prstGeom>
        </p:spPr>
      </p:pic>
      <p:pic>
        <p:nvPicPr>
          <p:cNvPr id="99371" name="圖片 99370">
            <a:extLst>
              <a:ext uri="{FF2B5EF4-FFF2-40B4-BE49-F238E27FC236}">
                <a16:creationId xmlns:a16="http://schemas.microsoft.com/office/drawing/2014/main" id="{08D16873-EFD0-4A61-BF08-A8C2E2CFB331}"/>
              </a:ext>
            </a:extLst>
          </p:cNvPr>
          <p:cNvPicPr>
            <a:picLocks noChangeAspect="1"/>
          </p:cNvPicPr>
          <p:nvPr/>
        </p:nvPicPr>
        <p:blipFill>
          <a:blip r:embed="rId164"/>
          <a:stretch>
            <a:fillRect/>
          </a:stretch>
        </p:blipFill>
        <p:spPr>
          <a:xfrm>
            <a:off x="5105486" y="5929440"/>
            <a:ext cx="1971569" cy="8315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無記憶性質及其對於指數分布的影響</a:t>
            </a:r>
          </a:p>
        </p:txBody>
      </p:sp>
      <p:sp>
        <p:nvSpPr>
          <p:cNvPr id="3" name="內容版面配置區 2"/>
          <p:cNvSpPr>
            <a:spLocks noGrp="1"/>
          </p:cNvSpPr>
          <p:nvPr>
            <p:ph idx="1"/>
          </p:nvPr>
        </p:nvSpPr>
        <p:spPr/>
        <p:txBody>
          <a:bodyPr>
            <a:normAutofit fontScale="92500" lnSpcReduction="10000"/>
          </a:bodyPr>
          <a:lstStyle/>
          <a:p>
            <a:r>
              <a:rPr lang="zh-TW" altLang="en-US" dirty="0"/>
              <a:t>指數分布在可靠度以及零件或機器壽命的問題中的應用種類受到指數分布的</a:t>
            </a:r>
            <a:r>
              <a:rPr lang="zh-TW" altLang="en-US" b="1" dirty="0"/>
              <a:t>無記憶 </a:t>
            </a:r>
            <a:r>
              <a:rPr lang="en-US" altLang="zh-TW" b="1" dirty="0"/>
              <a:t>(</a:t>
            </a:r>
            <a:r>
              <a:rPr lang="zh-TW" altLang="en-US" dirty="0"/>
              <a:t>或缺乏記憶</a:t>
            </a:r>
            <a:r>
              <a:rPr lang="en-US" altLang="zh-TW" b="1" dirty="0"/>
              <a:t>) </a:t>
            </a:r>
            <a:r>
              <a:rPr lang="zh-TW" altLang="en-US" b="1" dirty="0"/>
              <a:t>性質 </a:t>
            </a:r>
            <a:r>
              <a:rPr lang="en-US" altLang="zh-TW" b="1" dirty="0"/>
              <a:t>(</a:t>
            </a:r>
            <a:r>
              <a:rPr lang="en-US" altLang="zh-TW" b="1" dirty="0" err="1"/>
              <a:t>memoryless</a:t>
            </a:r>
            <a:r>
              <a:rPr lang="zh-TW" altLang="en-US" b="1" dirty="0"/>
              <a:t> </a:t>
            </a:r>
            <a:r>
              <a:rPr lang="en-US" altLang="zh-TW" b="1" dirty="0"/>
              <a:t>property) </a:t>
            </a:r>
            <a:r>
              <a:rPr lang="zh-TW" altLang="en-US" dirty="0"/>
              <a:t>所影響。</a:t>
            </a:r>
            <a:endParaRPr lang="en-US" altLang="zh-TW" dirty="0"/>
          </a:p>
          <a:p>
            <a:r>
              <a:rPr lang="zh-TW" altLang="en-US" dirty="0"/>
              <a:t>伽瑪分布的重要性在於下列事實：它定義了一個群組，其他分布只是這個群組中的特例。但伽瑪本身在等待時間和可靠度理論中具有重要的應用。</a:t>
            </a:r>
            <a:r>
              <a:rPr lang="zh-TW" altLang="en-US" dirty="0">
                <a:solidFill>
                  <a:srgbClr val="FF0000"/>
                </a:solidFill>
              </a:rPr>
              <a:t>指數分布</a:t>
            </a:r>
            <a:r>
              <a:rPr lang="zh-TW" altLang="en-US" dirty="0"/>
              <a:t>描述</a:t>
            </a:r>
            <a:r>
              <a:rPr lang="zh-TW" altLang="en-US" dirty="0">
                <a:solidFill>
                  <a:srgbClr val="FF0000"/>
                </a:solidFill>
              </a:rPr>
              <a:t>直到一個</a:t>
            </a:r>
            <a:r>
              <a:rPr lang="zh-TW" altLang="en-US" dirty="0"/>
              <a:t>卜瓦松事件出現的時間 </a:t>
            </a:r>
            <a:r>
              <a:rPr lang="en-US" altLang="zh-TW" dirty="0"/>
              <a:t>(</a:t>
            </a:r>
            <a:r>
              <a:rPr lang="zh-TW" altLang="en-US" dirty="0"/>
              <a:t>或在卜瓦松事件之間的時間</a:t>
            </a:r>
            <a:r>
              <a:rPr lang="en-US" altLang="zh-TW" dirty="0"/>
              <a:t>)</a:t>
            </a:r>
            <a:r>
              <a:rPr lang="zh-TW" altLang="en-US" dirty="0"/>
              <a:t>，而達到</a:t>
            </a:r>
            <a:r>
              <a:rPr lang="zh-TW" altLang="en-US" dirty="0">
                <a:effectLst>
                  <a:outerShdw blurRad="38100" dist="38100" dir="2700000" algn="tl">
                    <a:srgbClr val="000000">
                      <a:alpha val="43137"/>
                    </a:srgbClr>
                  </a:outerShdw>
                </a:effectLst>
              </a:rPr>
              <a:t>經指明的卜瓦松事件之數量時</a:t>
            </a:r>
            <a:r>
              <a:rPr lang="zh-TW" altLang="en-US" dirty="0"/>
              <a:t>的時間 </a:t>
            </a:r>
            <a:r>
              <a:rPr lang="en-US" altLang="zh-TW" dirty="0"/>
              <a:t>(</a:t>
            </a:r>
            <a:r>
              <a:rPr lang="zh-TW" altLang="en-US" dirty="0"/>
              <a:t>或空間</a:t>
            </a:r>
            <a:r>
              <a:rPr lang="en-US" altLang="zh-TW" dirty="0"/>
              <a:t>) </a:t>
            </a:r>
            <a:r>
              <a:rPr lang="zh-TW" altLang="en-US" dirty="0"/>
              <a:t>是一個密度函數由伽瑪分布所描述的隨機變數。此指定事件的數量是伽瑪密度函數中的參數 </a:t>
            </a:r>
            <a:r>
              <a:rPr lang="el-GR" altLang="zh-TW" i="1" dirty="0"/>
              <a:t>α</a:t>
            </a:r>
            <a:r>
              <a:rPr lang="zh-TW" altLang="en-US" dirty="0"/>
              <a:t>。因此，當          時，出現指數分布的特例就變得容易理解了。</a:t>
            </a:r>
          </a:p>
        </p:txBody>
      </p:sp>
      <p:sp>
        <p:nvSpPr>
          <p:cNvPr id="7" name="投影片編號版面配置區 6">
            <a:extLst>
              <a:ext uri="{FF2B5EF4-FFF2-40B4-BE49-F238E27FC236}">
                <a16:creationId xmlns:a16="http://schemas.microsoft.com/office/drawing/2014/main" id="{DC29038D-3753-4A51-8EFB-99C014EB3FB3}"/>
              </a:ext>
            </a:extLst>
          </p:cNvPr>
          <p:cNvSpPr>
            <a:spLocks noGrp="1"/>
          </p:cNvSpPr>
          <p:nvPr>
            <p:ph type="sldNum" sz="quarter" idx="12"/>
          </p:nvPr>
        </p:nvSpPr>
        <p:spPr/>
        <p:txBody>
          <a:bodyPr/>
          <a:lstStyle/>
          <a:p>
            <a:fld id="{8632C2C5-20A0-4062-ADB6-29D76B962CAE}" type="slidenum">
              <a:rPr lang="zh-TW" altLang="en-US" smtClean="0"/>
              <a:pPr/>
              <a:t>71</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1612757545"/>
              </p:ext>
            </p:extLst>
          </p:nvPr>
        </p:nvGraphicFramePr>
        <p:xfrm>
          <a:off x="5436096" y="5301208"/>
          <a:ext cx="647700" cy="279400"/>
        </p:xfrm>
        <a:graphic>
          <a:graphicData uri="http://schemas.openxmlformats.org/presentationml/2006/ole">
            <mc:AlternateContent xmlns:mc="http://schemas.openxmlformats.org/markup-compatibility/2006">
              <mc:Choice xmlns:v="urn:schemas-microsoft-com:vml" Requires="v">
                <p:oleObj spid="_x0000_s7170" name="方程式" r:id="rId3" imgW="647640" imgH="279360" progId="Equation.3">
                  <p:embed/>
                </p:oleObj>
              </mc:Choice>
              <mc:Fallback>
                <p:oleObj name="方程式" r:id="rId3" imgW="647640" imgH="2793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6096" y="5301208"/>
                        <a:ext cx="6477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3.34</a:t>
            </a:r>
            <a:endParaRPr lang="zh-TW" altLang="en-US" dirty="0"/>
          </a:p>
        </p:txBody>
      </p:sp>
      <p:pic>
        <p:nvPicPr>
          <p:cNvPr id="101378" name="Picture 2"/>
          <p:cNvPicPr>
            <a:picLocks noGrp="1" noChangeAspect="1" noChangeArrowheads="1"/>
          </p:cNvPicPr>
          <p:nvPr>
            <p:ph idx="1"/>
          </p:nvPr>
        </p:nvPicPr>
        <p:blipFill>
          <a:blip r:embed="rId2" cstate="print"/>
          <a:srcRect b="65647"/>
          <a:stretch>
            <a:fillRect/>
          </a:stretch>
        </p:blipFill>
        <p:spPr bwMode="auto">
          <a:xfrm>
            <a:off x="323850" y="1412776"/>
            <a:ext cx="8496300" cy="129614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E5A575F0-5E5E-4B97-9D92-08924A94CECC}"/>
              </a:ext>
            </a:extLst>
          </p:cNvPr>
          <p:cNvSpPr>
            <a:spLocks noGrp="1"/>
          </p:cNvSpPr>
          <p:nvPr>
            <p:ph type="sldNum" sz="quarter" idx="12"/>
          </p:nvPr>
        </p:nvSpPr>
        <p:spPr/>
        <p:txBody>
          <a:bodyPr/>
          <a:lstStyle/>
          <a:p>
            <a:fld id="{8632C2C5-20A0-4062-ADB6-29D76B962CAE}" type="slidenum">
              <a:rPr lang="zh-TW" altLang="en-US" smtClean="0"/>
              <a:pPr/>
              <a:t>72</a:t>
            </a:fld>
            <a:endParaRPr lang="zh-TW" altLang="en-US"/>
          </a:p>
        </p:txBody>
      </p:sp>
      <p:pic>
        <p:nvPicPr>
          <p:cNvPr id="5" name="Picture 2"/>
          <p:cNvPicPr>
            <a:picLocks noChangeAspect="1" noChangeArrowheads="1"/>
          </p:cNvPicPr>
          <p:nvPr/>
        </p:nvPicPr>
        <p:blipFill>
          <a:blip r:embed="rId2" cstate="print"/>
          <a:srcRect t="37019"/>
          <a:stretch>
            <a:fillRect/>
          </a:stretch>
        </p:blipFill>
        <p:spPr bwMode="auto">
          <a:xfrm>
            <a:off x="323528" y="2852936"/>
            <a:ext cx="8496300" cy="2376264"/>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3.35</a:t>
            </a:r>
            <a:endParaRPr lang="zh-TW" altLang="en-US" dirty="0"/>
          </a:p>
        </p:txBody>
      </p:sp>
      <p:pic>
        <p:nvPicPr>
          <p:cNvPr id="102402" name="Picture 2"/>
          <p:cNvPicPr>
            <a:picLocks noGrp="1" noChangeAspect="1" noChangeArrowheads="1"/>
          </p:cNvPicPr>
          <p:nvPr>
            <p:ph idx="1"/>
          </p:nvPr>
        </p:nvPicPr>
        <p:blipFill>
          <a:blip r:embed="rId2" cstate="print"/>
          <a:srcRect b="60569"/>
          <a:stretch>
            <a:fillRect/>
          </a:stretch>
        </p:blipFill>
        <p:spPr bwMode="auto">
          <a:xfrm>
            <a:off x="395536" y="1340768"/>
            <a:ext cx="8327663" cy="201622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55C4F528-8F5D-4247-9AFC-850FBDF7C0F7}"/>
              </a:ext>
            </a:extLst>
          </p:cNvPr>
          <p:cNvSpPr>
            <a:spLocks noGrp="1"/>
          </p:cNvSpPr>
          <p:nvPr>
            <p:ph type="sldNum" sz="quarter" idx="12"/>
          </p:nvPr>
        </p:nvSpPr>
        <p:spPr/>
        <p:txBody>
          <a:bodyPr/>
          <a:lstStyle/>
          <a:p>
            <a:fld id="{8632C2C5-20A0-4062-ADB6-29D76B962CAE}" type="slidenum">
              <a:rPr lang="zh-TW" altLang="en-US" smtClean="0"/>
              <a:pPr/>
              <a:t>73</a:t>
            </a:fld>
            <a:endParaRPr lang="zh-TW" altLang="en-US"/>
          </a:p>
        </p:txBody>
      </p:sp>
      <p:pic>
        <p:nvPicPr>
          <p:cNvPr id="5" name="Picture 2"/>
          <p:cNvPicPr>
            <a:picLocks noChangeAspect="1" noChangeArrowheads="1"/>
          </p:cNvPicPr>
          <p:nvPr/>
        </p:nvPicPr>
        <p:blipFill>
          <a:blip r:embed="rId2" cstate="print"/>
          <a:srcRect t="40839"/>
          <a:stretch>
            <a:fillRect/>
          </a:stretch>
        </p:blipFill>
        <p:spPr bwMode="auto">
          <a:xfrm>
            <a:off x="395536" y="3429000"/>
            <a:ext cx="8327663" cy="3025105"/>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3.35(</a:t>
            </a:r>
            <a:r>
              <a:rPr lang="zh-TW" altLang="en-US" dirty="0"/>
              <a:t>續</a:t>
            </a:r>
            <a:r>
              <a:rPr lang="en-US" altLang="zh-TW" dirty="0"/>
              <a:t>)</a:t>
            </a:r>
            <a:endParaRPr lang="zh-TW" altLang="en-US" dirty="0"/>
          </a:p>
        </p:txBody>
      </p:sp>
      <p:pic>
        <p:nvPicPr>
          <p:cNvPr id="103426" name="Picture 2"/>
          <p:cNvPicPr>
            <a:picLocks noGrp="1" noChangeAspect="1" noChangeArrowheads="1"/>
          </p:cNvPicPr>
          <p:nvPr>
            <p:ph idx="1"/>
          </p:nvPr>
        </p:nvPicPr>
        <p:blipFill>
          <a:blip r:embed="rId2" cstate="print"/>
          <a:srcRect/>
          <a:stretch>
            <a:fillRect/>
          </a:stretch>
        </p:blipFill>
        <p:spPr bwMode="auto">
          <a:xfrm>
            <a:off x="179512" y="1260662"/>
            <a:ext cx="8496300" cy="39632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E63362EA-C8CB-4F2F-BC5F-E662F640E91E}"/>
              </a:ext>
            </a:extLst>
          </p:cNvPr>
          <p:cNvSpPr>
            <a:spLocks noGrp="1"/>
          </p:cNvSpPr>
          <p:nvPr>
            <p:ph type="sldNum" sz="quarter" idx="12"/>
          </p:nvPr>
        </p:nvSpPr>
        <p:spPr/>
        <p:txBody>
          <a:bodyPr/>
          <a:lstStyle/>
          <a:p>
            <a:fld id="{8632C2C5-20A0-4062-ADB6-29D76B962CAE}" type="slidenum">
              <a:rPr lang="zh-TW" altLang="en-US" smtClean="0"/>
              <a:pPr/>
              <a:t>74</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149134" y="1794012"/>
            <a:ext cx="6480398" cy="1948172"/>
          </a:xfrm>
          <a:prstGeom prst="rect">
            <a:avLst/>
          </a:prstGeom>
          <a:noFill/>
          <a:ln w="9525">
            <a:noFill/>
            <a:miter lim="800000"/>
            <a:headEnd/>
            <a:tailEnd/>
          </a:ln>
          <a:effectLst/>
        </p:spPr>
      </p:pic>
      <p:pic>
        <p:nvPicPr>
          <p:cNvPr id="6" name="圖片 5">
            <a:extLst>
              <a:ext uri="{FF2B5EF4-FFF2-40B4-BE49-F238E27FC236}">
                <a16:creationId xmlns:a16="http://schemas.microsoft.com/office/drawing/2014/main" id="{F530129B-BDDC-4210-9142-F959FE0F1084}"/>
              </a:ext>
            </a:extLst>
          </p:cNvPr>
          <p:cNvPicPr>
            <a:picLocks noChangeAspect="1"/>
          </p:cNvPicPr>
          <p:nvPr/>
        </p:nvPicPr>
        <p:blipFill>
          <a:blip r:embed="rId4"/>
          <a:stretch>
            <a:fillRect/>
          </a:stretch>
        </p:blipFill>
        <p:spPr>
          <a:xfrm>
            <a:off x="149134" y="3598439"/>
            <a:ext cx="4854914" cy="2843117"/>
          </a:xfrm>
          <a:prstGeom prst="rect">
            <a:avLst/>
          </a:prstGeom>
        </p:spPr>
      </p:pic>
      <p:pic>
        <p:nvPicPr>
          <p:cNvPr id="8" name="圖片 7">
            <a:extLst>
              <a:ext uri="{FF2B5EF4-FFF2-40B4-BE49-F238E27FC236}">
                <a16:creationId xmlns:a16="http://schemas.microsoft.com/office/drawing/2014/main" id="{5E863F54-C0CB-4AFE-9422-E3834991F665}"/>
              </a:ext>
            </a:extLst>
          </p:cNvPr>
          <p:cNvPicPr>
            <a:picLocks noChangeAspect="1"/>
          </p:cNvPicPr>
          <p:nvPr/>
        </p:nvPicPr>
        <p:blipFill>
          <a:blip r:embed="rId5"/>
          <a:stretch>
            <a:fillRect/>
          </a:stretch>
        </p:blipFill>
        <p:spPr>
          <a:xfrm>
            <a:off x="5358134" y="4149080"/>
            <a:ext cx="3114675" cy="21050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3.36</a:t>
            </a:r>
            <a:endParaRPr lang="zh-TW" altLang="en-US" dirty="0"/>
          </a:p>
        </p:txBody>
      </p:sp>
      <p:pic>
        <p:nvPicPr>
          <p:cNvPr id="104451" name="Picture 3"/>
          <p:cNvPicPr>
            <a:picLocks noGrp="1" noChangeAspect="1" noChangeArrowheads="1"/>
          </p:cNvPicPr>
          <p:nvPr>
            <p:ph idx="1"/>
          </p:nvPr>
        </p:nvPicPr>
        <p:blipFill>
          <a:blip r:embed="rId2" cstate="print"/>
          <a:srcRect b="56597"/>
          <a:stretch>
            <a:fillRect/>
          </a:stretch>
        </p:blipFill>
        <p:spPr bwMode="auto">
          <a:xfrm>
            <a:off x="467544" y="4293096"/>
            <a:ext cx="3853251" cy="914400"/>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1F84B6F5-4C08-43D0-A630-F1FD4E23C2C6}"/>
              </a:ext>
            </a:extLst>
          </p:cNvPr>
          <p:cNvSpPr>
            <a:spLocks noGrp="1"/>
          </p:cNvSpPr>
          <p:nvPr>
            <p:ph type="sldNum" sz="quarter" idx="12"/>
          </p:nvPr>
        </p:nvSpPr>
        <p:spPr/>
        <p:txBody>
          <a:bodyPr/>
          <a:lstStyle/>
          <a:p>
            <a:fld id="{8632C2C5-20A0-4062-ADB6-29D76B962CAE}" type="slidenum">
              <a:rPr lang="zh-TW" altLang="en-US" smtClean="0"/>
              <a:pPr/>
              <a:t>75</a:t>
            </a:fld>
            <a:endParaRPr lang="zh-TW" altLang="en-US"/>
          </a:p>
        </p:txBody>
      </p:sp>
      <p:pic>
        <p:nvPicPr>
          <p:cNvPr id="7" name="Picture 3"/>
          <p:cNvPicPr>
            <a:picLocks noChangeAspect="1" noChangeArrowheads="1"/>
          </p:cNvPicPr>
          <p:nvPr/>
        </p:nvPicPr>
        <p:blipFill>
          <a:blip r:embed="rId2" cstate="print"/>
          <a:srcRect t="46503"/>
          <a:stretch>
            <a:fillRect/>
          </a:stretch>
        </p:blipFill>
        <p:spPr bwMode="auto">
          <a:xfrm>
            <a:off x="395536" y="5542481"/>
            <a:ext cx="3853251" cy="1127073"/>
          </a:xfrm>
          <a:prstGeom prst="rect">
            <a:avLst/>
          </a:prstGeom>
          <a:noFill/>
          <a:ln w="9525">
            <a:noFill/>
            <a:miter lim="800000"/>
            <a:headEnd/>
            <a:tailEnd/>
          </a:ln>
          <a:effectLst/>
        </p:spPr>
      </p:pic>
      <p:sp>
        <p:nvSpPr>
          <p:cNvPr id="8" name="文字方塊 7">
            <a:extLst>
              <a:ext uri="{FF2B5EF4-FFF2-40B4-BE49-F238E27FC236}">
                <a16:creationId xmlns:a16="http://schemas.microsoft.com/office/drawing/2014/main" id="{E1E9CBA8-6D9D-48F9-AF24-E987657C9BEA}"/>
              </a:ext>
            </a:extLst>
          </p:cNvPr>
          <p:cNvSpPr txBox="1"/>
          <p:nvPr/>
        </p:nvSpPr>
        <p:spPr>
          <a:xfrm>
            <a:off x="715728" y="1318604"/>
            <a:ext cx="8136904" cy="2308324"/>
          </a:xfrm>
          <a:prstGeom prst="rect">
            <a:avLst/>
          </a:prstGeom>
          <a:noFill/>
        </p:spPr>
        <p:txBody>
          <a:bodyPr wrap="square">
            <a:spAutoFit/>
          </a:bodyPr>
          <a:lstStyle/>
          <a:p>
            <a:pPr algn="l"/>
            <a:r>
              <a:rPr lang="en-US" altLang="zh-TW" sz="1800" b="1" i="0" u="none" strike="noStrike" baseline="0" dirty="0">
                <a:solidFill>
                  <a:srgbClr val="00AEF0"/>
                </a:solidFill>
                <a:latin typeface="CMBX10"/>
              </a:rPr>
              <a:t>Example 6.20: </a:t>
            </a:r>
          </a:p>
          <a:p>
            <a:pPr algn="l"/>
            <a:r>
              <a:rPr lang="en-US" altLang="zh-TW" sz="1800" b="0" i="0" u="none" strike="noStrike" baseline="0" dirty="0">
                <a:solidFill>
                  <a:srgbClr val="000000"/>
                </a:solidFill>
                <a:latin typeface="CMR10"/>
              </a:rPr>
              <a:t>It is known, from previous data, that the length of time in months between customer complaints about a certain product is a gamma distribution with </a:t>
            </a:r>
            <a:r>
              <a:rPr lang="en-US" altLang="zh-TW" sz="1800" b="0" i="1" u="none" strike="noStrike" baseline="0" dirty="0">
                <a:solidFill>
                  <a:srgbClr val="000000"/>
                </a:solidFill>
                <a:latin typeface="CMMI10"/>
              </a:rPr>
              <a:t>α </a:t>
            </a:r>
            <a:r>
              <a:rPr lang="en-US" altLang="zh-TW" sz="1800" b="0" i="0" u="none" strike="noStrike" baseline="0" dirty="0">
                <a:solidFill>
                  <a:srgbClr val="000000"/>
                </a:solidFill>
                <a:latin typeface="CMR10"/>
              </a:rPr>
              <a:t>= 2 and </a:t>
            </a:r>
            <a:r>
              <a:rPr lang="en-US" altLang="zh-TW" sz="1800" b="0" i="1" u="none" strike="noStrike" baseline="0" dirty="0">
                <a:solidFill>
                  <a:srgbClr val="000000"/>
                </a:solidFill>
                <a:latin typeface="CMMI10"/>
              </a:rPr>
              <a:t>β </a:t>
            </a:r>
            <a:r>
              <a:rPr lang="en-US" altLang="zh-TW" sz="1800" b="0" i="0" u="none" strike="noStrike" baseline="0" dirty="0">
                <a:solidFill>
                  <a:srgbClr val="000000"/>
                </a:solidFill>
                <a:latin typeface="CMR10"/>
              </a:rPr>
              <a:t>= 4. </a:t>
            </a:r>
          </a:p>
          <a:p>
            <a:pPr algn="l"/>
            <a:endParaRPr lang="en-US" altLang="zh-TW" dirty="0">
              <a:solidFill>
                <a:srgbClr val="000000"/>
              </a:solidFill>
              <a:latin typeface="CMR10"/>
            </a:endParaRPr>
          </a:p>
          <a:p>
            <a:pPr algn="l"/>
            <a:r>
              <a:rPr lang="en-US" altLang="zh-TW" sz="1800" b="0" i="0" u="none" strike="noStrike" baseline="0" dirty="0">
                <a:solidFill>
                  <a:srgbClr val="000000"/>
                </a:solidFill>
                <a:latin typeface="CMR10"/>
              </a:rPr>
              <a:t>Changes were made to tighten quality control requirements. Following these changes, 20 months passed before the first complaint. </a:t>
            </a:r>
          </a:p>
          <a:p>
            <a:pPr algn="l"/>
            <a:endParaRPr lang="en-US" altLang="zh-TW" dirty="0">
              <a:solidFill>
                <a:srgbClr val="000000"/>
              </a:solidFill>
              <a:latin typeface="CMR10"/>
            </a:endParaRPr>
          </a:p>
          <a:p>
            <a:pPr algn="l"/>
            <a:r>
              <a:rPr lang="en-US" altLang="zh-TW" sz="1800" b="0" i="0" u="none" strike="noStrike" baseline="0" dirty="0">
                <a:solidFill>
                  <a:srgbClr val="000000"/>
                </a:solidFill>
                <a:latin typeface="CMR10"/>
              </a:rPr>
              <a:t>Does it appear as if the quality control tightening was effective?</a:t>
            </a:r>
            <a:endParaRPr lang="zh-TW" altLang="en-US" dirty="0"/>
          </a:p>
        </p:txBody>
      </p:sp>
      <p:pic>
        <p:nvPicPr>
          <p:cNvPr id="5" name="圖片 4">
            <a:extLst>
              <a:ext uri="{FF2B5EF4-FFF2-40B4-BE49-F238E27FC236}">
                <a16:creationId xmlns:a16="http://schemas.microsoft.com/office/drawing/2014/main" id="{88E24C21-5370-426B-8C1E-5334D89F1BA4}"/>
              </a:ext>
            </a:extLst>
          </p:cNvPr>
          <p:cNvPicPr>
            <a:picLocks noChangeAspect="1"/>
          </p:cNvPicPr>
          <p:nvPr/>
        </p:nvPicPr>
        <p:blipFill>
          <a:blip r:embed="rId3"/>
          <a:stretch>
            <a:fillRect/>
          </a:stretch>
        </p:blipFill>
        <p:spPr>
          <a:xfrm>
            <a:off x="5129438" y="4473891"/>
            <a:ext cx="3547018" cy="733605"/>
          </a:xfrm>
          <a:prstGeom prst="rect">
            <a:avLst/>
          </a:prstGeom>
        </p:spPr>
      </p:pic>
      <p:grpSp>
        <p:nvGrpSpPr>
          <p:cNvPr id="26" name="群組 25">
            <a:extLst>
              <a:ext uri="{FF2B5EF4-FFF2-40B4-BE49-F238E27FC236}">
                <a16:creationId xmlns:a16="http://schemas.microsoft.com/office/drawing/2014/main" id="{200231A4-FB8A-4235-B881-F3F57B1D6BD6}"/>
              </a:ext>
            </a:extLst>
          </p:cNvPr>
          <p:cNvGrpSpPr/>
          <p:nvPr/>
        </p:nvGrpSpPr>
        <p:grpSpPr>
          <a:xfrm>
            <a:off x="5072139" y="3762600"/>
            <a:ext cx="896400" cy="286200"/>
            <a:chOff x="5072139" y="3762600"/>
            <a:chExt cx="896400" cy="286200"/>
          </a:xfrm>
        </p:grpSpPr>
        <mc:AlternateContent xmlns:mc="http://schemas.openxmlformats.org/markup-compatibility/2006" xmlns:p14="http://schemas.microsoft.com/office/powerpoint/2010/main">
          <mc:Choice Requires="p14">
            <p:contentPart p14:bwMode="auto" r:id="rId4">
              <p14:nvContentPartPr>
                <p14:cNvPr id="6" name="筆跡 5">
                  <a:extLst>
                    <a:ext uri="{FF2B5EF4-FFF2-40B4-BE49-F238E27FC236}">
                      <a16:creationId xmlns:a16="http://schemas.microsoft.com/office/drawing/2014/main" id="{1020F069-6624-458A-87D7-C6E7F8C656F6}"/>
                    </a:ext>
                  </a:extLst>
                </p14:cNvPr>
                <p14:cNvContentPartPr/>
                <p14:nvPr/>
              </p14:nvContentPartPr>
              <p14:xfrm>
                <a:off x="5916699" y="3778440"/>
                <a:ext cx="51840" cy="52920"/>
              </p14:xfrm>
            </p:contentPart>
          </mc:Choice>
          <mc:Fallback xmlns="">
            <p:pic>
              <p:nvPicPr>
                <p:cNvPr id="6" name="筆跡 5">
                  <a:extLst>
                    <a:ext uri="{FF2B5EF4-FFF2-40B4-BE49-F238E27FC236}">
                      <a16:creationId xmlns:a16="http://schemas.microsoft.com/office/drawing/2014/main" id="{1020F069-6624-458A-87D7-C6E7F8C656F6}"/>
                    </a:ext>
                  </a:extLst>
                </p:cNvPr>
                <p:cNvPicPr/>
                <p:nvPr/>
              </p:nvPicPr>
              <p:blipFill>
                <a:blip r:embed="rId5"/>
                <a:stretch>
                  <a:fillRect/>
                </a:stretch>
              </p:blipFill>
              <p:spPr>
                <a:xfrm>
                  <a:off x="5907699" y="3769800"/>
                  <a:ext cx="6948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筆跡 8">
                  <a:extLst>
                    <a:ext uri="{FF2B5EF4-FFF2-40B4-BE49-F238E27FC236}">
                      <a16:creationId xmlns:a16="http://schemas.microsoft.com/office/drawing/2014/main" id="{18E3B643-DE13-4A6D-8223-ADABB1C6B65B}"/>
                    </a:ext>
                  </a:extLst>
                </p14:cNvPr>
                <p14:cNvContentPartPr/>
                <p14:nvPr/>
              </p14:nvContentPartPr>
              <p14:xfrm>
                <a:off x="5072139" y="3762600"/>
                <a:ext cx="191880" cy="263880"/>
              </p14:xfrm>
            </p:contentPart>
          </mc:Choice>
          <mc:Fallback xmlns="">
            <p:pic>
              <p:nvPicPr>
                <p:cNvPr id="9" name="筆跡 8">
                  <a:extLst>
                    <a:ext uri="{FF2B5EF4-FFF2-40B4-BE49-F238E27FC236}">
                      <a16:creationId xmlns:a16="http://schemas.microsoft.com/office/drawing/2014/main" id="{18E3B643-DE13-4A6D-8223-ADABB1C6B65B}"/>
                    </a:ext>
                  </a:extLst>
                </p:cNvPr>
                <p:cNvPicPr/>
                <p:nvPr/>
              </p:nvPicPr>
              <p:blipFill>
                <a:blip r:embed="rId7"/>
                <a:stretch>
                  <a:fillRect/>
                </a:stretch>
              </p:blipFill>
              <p:spPr>
                <a:xfrm>
                  <a:off x="5063499" y="3753960"/>
                  <a:ext cx="2095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筆跡 9">
                  <a:extLst>
                    <a:ext uri="{FF2B5EF4-FFF2-40B4-BE49-F238E27FC236}">
                      <a16:creationId xmlns:a16="http://schemas.microsoft.com/office/drawing/2014/main" id="{1294A2A7-02EC-45D3-92BF-6D16E1B0317E}"/>
                    </a:ext>
                  </a:extLst>
                </p14:cNvPr>
                <p14:cNvContentPartPr/>
                <p14:nvPr/>
              </p14:nvContentPartPr>
              <p14:xfrm>
                <a:off x="5108139" y="3897960"/>
                <a:ext cx="171360" cy="150840"/>
              </p14:xfrm>
            </p:contentPart>
          </mc:Choice>
          <mc:Fallback xmlns="">
            <p:pic>
              <p:nvPicPr>
                <p:cNvPr id="10" name="筆跡 9">
                  <a:extLst>
                    <a:ext uri="{FF2B5EF4-FFF2-40B4-BE49-F238E27FC236}">
                      <a16:creationId xmlns:a16="http://schemas.microsoft.com/office/drawing/2014/main" id="{1294A2A7-02EC-45D3-92BF-6D16E1B0317E}"/>
                    </a:ext>
                  </a:extLst>
                </p:cNvPr>
                <p:cNvPicPr/>
                <p:nvPr/>
              </p:nvPicPr>
              <p:blipFill>
                <a:blip r:embed="rId9"/>
                <a:stretch>
                  <a:fillRect/>
                </a:stretch>
              </p:blipFill>
              <p:spPr>
                <a:xfrm>
                  <a:off x="5099139" y="3888960"/>
                  <a:ext cx="1890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筆跡 10">
                  <a:extLst>
                    <a:ext uri="{FF2B5EF4-FFF2-40B4-BE49-F238E27FC236}">
                      <a16:creationId xmlns:a16="http://schemas.microsoft.com/office/drawing/2014/main" id="{6217EDCF-5C92-4183-B6F7-995A262D95DF}"/>
                    </a:ext>
                  </a:extLst>
                </p14:cNvPr>
                <p14:cNvContentPartPr/>
                <p14:nvPr/>
              </p14:nvContentPartPr>
              <p14:xfrm>
                <a:off x="5336379" y="3892920"/>
                <a:ext cx="39240" cy="115920"/>
              </p14:xfrm>
            </p:contentPart>
          </mc:Choice>
          <mc:Fallback xmlns="">
            <p:pic>
              <p:nvPicPr>
                <p:cNvPr id="11" name="筆跡 10">
                  <a:extLst>
                    <a:ext uri="{FF2B5EF4-FFF2-40B4-BE49-F238E27FC236}">
                      <a16:creationId xmlns:a16="http://schemas.microsoft.com/office/drawing/2014/main" id="{6217EDCF-5C92-4183-B6F7-995A262D95DF}"/>
                    </a:ext>
                  </a:extLst>
                </p:cNvPr>
                <p:cNvPicPr/>
                <p:nvPr/>
              </p:nvPicPr>
              <p:blipFill>
                <a:blip r:embed="rId11"/>
                <a:stretch>
                  <a:fillRect/>
                </a:stretch>
              </p:blipFill>
              <p:spPr>
                <a:xfrm>
                  <a:off x="5327379" y="3884280"/>
                  <a:ext cx="568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筆跡 11">
                  <a:extLst>
                    <a:ext uri="{FF2B5EF4-FFF2-40B4-BE49-F238E27FC236}">
                      <a16:creationId xmlns:a16="http://schemas.microsoft.com/office/drawing/2014/main" id="{E7EA62C3-7C5E-4A74-9F1E-D73B1559FD63}"/>
                    </a:ext>
                  </a:extLst>
                </p14:cNvPr>
                <p14:cNvContentPartPr/>
                <p14:nvPr/>
              </p14:nvContentPartPr>
              <p14:xfrm>
                <a:off x="5334219" y="3778440"/>
                <a:ext cx="41040" cy="116280"/>
              </p14:xfrm>
            </p:contentPart>
          </mc:Choice>
          <mc:Fallback xmlns="">
            <p:pic>
              <p:nvPicPr>
                <p:cNvPr id="12" name="筆跡 11">
                  <a:extLst>
                    <a:ext uri="{FF2B5EF4-FFF2-40B4-BE49-F238E27FC236}">
                      <a16:creationId xmlns:a16="http://schemas.microsoft.com/office/drawing/2014/main" id="{E7EA62C3-7C5E-4A74-9F1E-D73B1559FD63}"/>
                    </a:ext>
                  </a:extLst>
                </p:cNvPr>
                <p:cNvPicPr/>
                <p:nvPr/>
              </p:nvPicPr>
              <p:blipFill>
                <a:blip r:embed="rId13"/>
                <a:stretch>
                  <a:fillRect/>
                </a:stretch>
              </p:blipFill>
              <p:spPr>
                <a:xfrm>
                  <a:off x="5325579" y="3769800"/>
                  <a:ext cx="5868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筆跡 12">
                  <a:extLst>
                    <a:ext uri="{FF2B5EF4-FFF2-40B4-BE49-F238E27FC236}">
                      <a16:creationId xmlns:a16="http://schemas.microsoft.com/office/drawing/2014/main" id="{0CFAA689-1722-4DE8-97E2-EE23D24CBFDA}"/>
                    </a:ext>
                  </a:extLst>
                </p14:cNvPr>
                <p14:cNvContentPartPr/>
                <p14:nvPr/>
              </p14:nvContentPartPr>
              <p14:xfrm>
                <a:off x="5398299" y="3833880"/>
                <a:ext cx="85320" cy="135000"/>
              </p14:xfrm>
            </p:contentPart>
          </mc:Choice>
          <mc:Fallback xmlns="">
            <p:pic>
              <p:nvPicPr>
                <p:cNvPr id="13" name="筆跡 12">
                  <a:extLst>
                    <a:ext uri="{FF2B5EF4-FFF2-40B4-BE49-F238E27FC236}">
                      <a16:creationId xmlns:a16="http://schemas.microsoft.com/office/drawing/2014/main" id="{0CFAA689-1722-4DE8-97E2-EE23D24CBFDA}"/>
                    </a:ext>
                  </a:extLst>
                </p:cNvPr>
                <p:cNvPicPr/>
                <p:nvPr/>
              </p:nvPicPr>
              <p:blipFill>
                <a:blip r:embed="rId15"/>
                <a:stretch>
                  <a:fillRect/>
                </a:stretch>
              </p:blipFill>
              <p:spPr>
                <a:xfrm>
                  <a:off x="5389299" y="3824880"/>
                  <a:ext cx="10296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筆跡 13">
                  <a:extLst>
                    <a:ext uri="{FF2B5EF4-FFF2-40B4-BE49-F238E27FC236}">
                      <a16:creationId xmlns:a16="http://schemas.microsoft.com/office/drawing/2014/main" id="{C4054044-92AB-4DFB-82A2-43EB6C1AFB0E}"/>
                    </a:ext>
                  </a:extLst>
                </p14:cNvPr>
                <p14:cNvContentPartPr/>
                <p14:nvPr/>
              </p14:nvContentPartPr>
              <p14:xfrm>
                <a:off x="5398299" y="3851160"/>
                <a:ext cx="360" cy="360"/>
              </p14:xfrm>
            </p:contentPart>
          </mc:Choice>
          <mc:Fallback xmlns="">
            <p:pic>
              <p:nvPicPr>
                <p:cNvPr id="14" name="筆跡 13">
                  <a:extLst>
                    <a:ext uri="{FF2B5EF4-FFF2-40B4-BE49-F238E27FC236}">
                      <a16:creationId xmlns:a16="http://schemas.microsoft.com/office/drawing/2014/main" id="{C4054044-92AB-4DFB-82A2-43EB6C1AFB0E}"/>
                    </a:ext>
                  </a:extLst>
                </p:cNvPr>
                <p:cNvPicPr/>
                <p:nvPr/>
              </p:nvPicPr>
              <p:blipFill>
                <a:blip r:embed="rId17"/>
                <a:stretch>
                  <a:fillRect/>
                </a:stretch>
              </p:blipFill>
              <p:spPr>
                <a:xfrm>
                  <a:off x="5389299" y="38421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筆跡 14">
                  <a:extLst>
                    <a:ext uri="{FF2B5EF4-FFF2-40B4-BE49-F238E27FC236}">
                      <a16:creationId xmlns:a16="http://schemas.microsoft.com/office/drawing/2014/main" id="{A5BFE1C8-F845-4F8E-B423-AB436DB636D3}"/>
                    </a:ext>
                  </a:extLst>
                </p14:cNvPr>
                <p14:cNvContentPartPr/>
                <p14:nvPr/>
              </p14:nvContentPartPr>
              <p14:xfrm>
                <a:off x="5398299" y="3835680"/>
                <a:ext cx="391320" cy="125280"/>
              </p14:xfrm>
            </p:contentPart>
          </mc:Choice>
          <mc:Fallback xmlns="">
            <p:pic>
              <p:nvPicPr>
                <p:cNvPr id="15" name="筆跡 14">
                  <a:extLst>
                    <a:ext uri="{FF2B5EF4-FFF2-40B4-BE49-F238E27FC236}">
                      <a16:creationId xmlns:a16="http://schemas.microsoft.com/office/drawing/2014/main" id="{A5BFE1C8-F845-4F8E-B423-AB436DB636D3}"/>
                    </a:ext>
                  </a:extLst>
                </p:cNvPr>
                <p:cNvPicPr/>
                <p:nvPr/>
              </p:nvPicPr>
              <p:blipFill>
                <a:blip r:embed="rId19"/>
                <a:stretch>
                  <a:fillRect/>
                </a:stretch>
              </p:blipFill>
              <p:spPr>
                <a:xfrm>
                  <a:off x="5389299" y="3826680"/>
                  <a:ext cx="408960" cy="142920"/>
                </a:xfrm>
                <a:prstGeom prst="rect">
                  <a:avLst/>
                </a:prstGeom>
              </p:spPr>
            </p:pic>
          </mc:Fallback>
        </mc:AlternateContent>
      </p:grpSp>
      <p:grpSp>
        <p:nvGrpSpPr>
          <p:cNvPr id="29" name="群組 28">
            <a:extLst>
              <a:ext uri="{FF2B5EF4-FFF2-40B4-BE49-F238E27FC236}">
                <a16:creationId xmlns:a16="http://schemas.microsoft.com/office/drawing/2014/main" id="{7ED994BE-C44F-4BEB-8C97-06A28D32B436}"/>
              </a:ext>
            </a:extLst>
          </p:cNvPr>
          <p:cNvGrpSpPr/>
          <p:nvPr/>
        </p:nvGrpSpPr>
        <p:grpSpPr>
          <a:xfrm>
            <a:off x="6293979" y="3705720"/>
            <a:ext cx="1264680" cy="322920"/>
            <a:chOff x="6293979" y="3705720"/>
            <a:chExt cx="1264680" cy="322920"/>
          </a:xfrm>
        </p:grpSpPr>
        <mc:AlternateContent xmlns:mc="http://schemas.openxmlformats.org/markup-compatibility/2006" xmlns:p14="http://schemas.microsoft.com/office/powerpoint/2010/main">
          <mc:Choice Requires="p14">
            <p:contentPart p14:bwMode="auto" r:id="rId20">
              <p14:nvContentPartPr>
                <p14:cNvPr id="16" name="筆跡 15">
                  <a:extLst>
                    <a:ext uri="{FF2B5EF4-FFF2-40B4-BE49-F238E27FC236}">
                      <a16:creationId xmlns:a16="http://schemas.microsoft.com/office/drawing/2014/main" id="{86AFC9DA-E1FB-48E7-87C3-20313146C7A0}"/>
                    </a:ext>
                  </a:extLst>
                </p14:cNvPr>
                <p14:cNvContentPartPr/>
                <p14:nvPr/>
              </p14:nvContentPartPr>
              <p14:xfrm>
                <a:off x="6293979" y="3800400"/>
                <a:ext cx="164160" cy="165240"/>
              </p14:xfrm>
            </p:contentPart>
          </mc:Choice>
          <mc:Fallback xmlns="">
            <p:pic>
              <p:nvPicPr>
                <p:cNvPr id="16" name="筆跡 15">
                  <a:extLst>
                    <a:ext uri="{FF2B5EF4-FFF2-40B4-BE49-F238E27FC236}">
                      <a16:creationId xmlns:a16="http://schemas.microsoft.com/office/drawing/2014/main" id="{86AFC9DA-E1FB-48E7-87C3-20313146C7A0}"/>
                    </a:ext>
                  </a:extLst>
                </p:cNvPr>
                <p:cNvPicPr/>
                <p:nvPr/>
              </p:nvPicPr>
              <p:blipFill>
                <a:blip r:embed="rId21"/>
                <a:stretch>
                  <a:fillRect/>
                </a:stretch>
              </p:blipFill>
              <p:spPr>
                <a:xfrm>
                  <a:off x="6285339" y="3791400"/>
                  <a:ext cx="1818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筆跡 16">
                  <a:extLst>
                    <a:ext uri="{FF2B5EF4-FFF2-40B4-BE49-F238E27FC236}">
                      <a16:creationId xmlns:a16="http://schemas.microsoft.com/office/drawing/2014/main" id="{B7244A23-E6D0-47A1-B154-699B1A28187B}"/>
                    </a:ext>
                  </a:extLst>
                </p14:cNvPr>
                <p14:cNvContentPartPr/>
                <p14:nvPr/>
              </p14:nvContentPartPr>
              <p14:xfrm>
                <a:off x="6498459" y="3845400"/>
                <a:ext cx="76680" cy="11160"/>
              </p14:xfrm>
            </p:contentPart>
          </mc:Choice>
          <mc:Fallback xmlns="">
            <p:pic>
              <p:nvPicPr>
                <p:cNvPr id="17" name="筆跡 16">
                  <a:extLst>
                    <a:ext uri="{FF2B5EF4-FFF2-40B4-BE49-F238E27FC236}">
                      <a16:creationId xmlns:a16="http://schemas.microsoft.com/office/drawing/2014/main" id="{B7244A23-E6D0-47A1-B154-699B1A28187B}"/>
                    </a:ext>
                  </a:extLst>
                </p:cNvPr>
                <p:cNvPicPr/>
                <p:nvPr/>
              </p:nvPicPr>
              <p:blipFill>
                <a:blip r:embed="rId23"/>
                <a:stretch>
                  <a:fillRect/>
                </a:stretch>
              </p:blipFill>
              <p:spPr>
                <a:xfrm>
                  <a:off x="6489459" y="3836760"/>
                  <a:ext cx="9432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筆跡 17">
                  <a:extLst>
                    <a:ext uri="{FF2B5EF4-FFF2-40B4-BE49-F238E27FC236}">
                      <a16:creationId xmlns:a16="http://schemas.microsoft.com/office/drawing/2014/main" id="{2150071D-7B34-43C5-8C3C-B5B8E339AD48}"/>
                    </a:ext>
                  </a:extLst>
                </p14:cNvPr>
                <p14:cNvContentPartPr/>
                <p14:nvPr/>
              </p14:nvContentPartPr>
              <p14:xfrm>
                <a:off x="6498459" y="3856560"/>
                <a:ext cx="360" cy="360"/>
              </p14:xfrm>
            </p:contentPart>
          </mc:Choice>
          <mc:Fallback xmlns="">
            <p:pic>
              <p:nvPicPr>
                <p:cNvPr id="18" name="筆跡 17">
                  <a:extLst>
                    <a:ext uri="{FF2B5EF4-FFF2-40B4-BE49-F238E27FC236}">
                      <a16:creationId xmlns:a16="http://schemas.microsoft.com/office/drawing/2014/main" id="{2150071D-7B34-43C5-8C3C-B5B8E339AD48}"/>
                    </a:ext>
                  </a:extLst>
                </p:cNvPr>
                <p:cNvPicPr/>
                <p:nvPr/>
              </p:nvPicPr>
              <p:blipFill>
                <a:blip r:embed="rId17"/>
                <a:stretch>
                  <a:fillRect/>
                </a:stretch>
              </p:blipFill>
              <p:spPr>
                <a:xfrm>
                  <a:off x="6489819" y="38475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筆跡 18">
                  <a:extLst>
                    <a:ext uri="{FF2B5EF4-FFF2-40B4-BE49-F238E27FC236}">
                      <a16:creationId xmlns:a16="http://schemas.microsoft.com/office/drawing/2014/main" id="{1ECDBA35-8FDF-48F3-BFB7-BF1E4864183D}"/>
                    </a:ext>
                  </a:extLst>
                </p14:cNvPr>
                <p14:cNvContentPartPr/>
                <p14:nvPr/>
              </p14:nvContentPartPr>
              <p14:xfrm>
                <a:off x="6497019" y="3856560"/>
                <a:ext cx="101160" cy="31320"/>
              </p14:xfrm>
            </p:contentPart>
          </mc:Choice>
          <mc:Fallback xmlns="">
            <p:pic>
              <p:nvPicPr>
                <p:cNvPr id="19" name="筆跡 18">
                  <a:extLst>
                    <a:ext uri="{FF2B5EF4-FFF2-40B4-BE49-F238E27FC236}">
                      <a16:creationId xmlns:a16="http://schemas.microsoft.com/office/drawing/2014/main" id="{1ECDBA35-8FDF-48F3-BFB7-BF1E4864183D}"/>
                    </a:ext>
                  </a:extLst>
                </p:cNvPr>
                <p:cNvPicPr/>
                <p:nvPr/>
              </p:nvPicPr>
              <p:blipFill>
                <a:blip r:embed="rId26"/>
                <a:stretch>
                  <a:fillRect/>
                </a:stretch>
              </p:blipFill>
              <p:spPr>
                <a:xfrm>
                  <a:off x="6488019" y="3847560"/>
                  <a:ext cx="1188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筆跡 19">
                  <a:extLst>
                    <a:ext uri="{FF2B5EF4-FFF2-40B4-BE49-F238E27FC236}">
                      <a16:creationId xmlns:a16="http://schemas.microsoft.com/office/drawing/2014/main" id="{06F93FC5-681D-469C-9037-BBF34D75E84B}"/>
                    </a:ext>
                  </a:extLst>
                </p14:cNvPr>
                <p14:cNvContentPartPr/>
                <p14:nvPr/>
              </p14:nvContentPartPr>
              <p14:xfrm>
                <a:off x="6650739" y="3806160"/>
                <a:ext cx="133200" cy="101160"/>
              </p14:xfrm>
            </p:contentPart>
          </mc:Choice>
          <mc:Fallback xmlns="">
            <p:pic>
              <p:nvPicPr>
                <p:cNvPr id="20" name="筆跡 19">
                  <a:extLst>
                    <a:ext uri="{FF2B5EF4-FFF2-40B4-BE49-F238E27FC236}">
                      <a16:creationId xmlns:a16="http://schemas.microsoft.com/office/drawing/2014/main" id="{06F93FC5-681D-469C-9037-BBF34D75E84B}"/>
                    </a:ext>
                  </a:extLst>
                </p:cNvPr>
                <p:cNvPicPr/>
                <p:nvPr/>
              </p:nvPicPr>
              <p:blipFill>
                <a:blip r:embed="rId28"/>
                <a:stretch>
                  <a:fillRect/>
                </a:stretch>
              </p:blipFill>
              <p:spPr>
                <a:xfrm>
                  <a:off x="6642099" y="3797520"/>
                  <a:ext cx="1508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筆跡 20">
                  <a:extLst>
                    <a:ext uri="{FF2B5EF4-FFF2-40B4-BE49-F238E27FC236}">
                      <a16:creationId xmlns:a16="http://schemas.microsoft.com/office/drawing/2014/main" id="{D8A306CE-4340-47B7-89F2-1799A8417D2E}"/>
                    </a:ext>
                  </a:extLst>
                </p14:cNvPr>
                <p14:cNvContentPartPr/>
                <p14:nvPr/>
              </p14:nvContentPartPr>
              <p14:xfrm>
                <a:off x="6849099" y="3901560"/>
                <a:ext cx="19800" cy="49320"/>
              </p14:xfrm>
            </p:contentPart>
          </mc:Choice>
          <mc:Fallback xmlns="">
            <p:pic>
              <p:nvPicPr>
                <p:cNvPr id="21" name="筆跡 20">
                  <a:extLst>
                    <a:ext uri="{FF2B5EF4-FFF2-40B4-BE49-F238E27FC236}">
                      <a16:creationId xmlns:a16="http://schemas.microsoft.com/office/drawing/2014/main" id="{D8A306CE-4340-47B7-89F2-1799A8417D2E}"/>
                    </a:ext>
                  </a:extLst>
                </p:cNvPr>
                <p:cNvPicPr/>
                <p:nvPr/>
              </p:nvPicPr>
              <p:blipFill>
                <a:blip r:embed="rId30"/>
                <a:stretch>
                  <a:fillRect/>
                </a:stretch>
              </p:blipFill>
              <p:spPr>
                <a:xfrm>
                  <a:off x="6840099" y="3892920"/>
                  <a:ext cx="374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筆跡 21">
                  <a:extLst>
                    <a:ext uri="{FF2B5EF4-FFF2-40B4-BE49-F238E27FC236}">
                      <a16:creationId xmlns:a16="http://schemas.microsoft.com/office/drawing/2014/main" id="{C7531058-8404-447B-B1B9-556842E38420}"/>
                    </a:ext>
                  </a:extLst>
                </p14:cNvPr>
                <p14:cNvContentPartPr/>
                <p14:nvPr/>
              </p14:nvContentPartPr>
              <p14:xfrm>
                <a:off x="6968259" y="3705720"/>
                <a:ext cx="147960" cy="322920"/>
              </p14:xfrm>
            </p:contentPart>
          </mc:Choice>
          <mc:Fallback xmlns="">
            <p:pic>
              <p:nvPicPr>
                <p:cNvPr id="22" name="筆跡 21">
                  <a:extLst>
                    <a:ext uri="{FF2B5EF4-FFF2-40B4-BE49-F238E27FC236}">
                      <a16:creationId xmlns:a16="http://schemas.microsoft.com/office/drawing/2014/main" id="{C7531058-8404-447B-B1B9-556842E38420}"/>
                    </a:ext>
                  </a:extLst>
                </p:cNvPr>
                <p:cNvPicPr/>
                <p:nvPr/>
              </p:nvPicPr>
              <p:blipFill>
                <a:blip r:embed="rId32"/>
                <a:stretch>
                  <a:fillRect/>
                </a:stretch>
              </p:blipFill>
              <p:spPr>
                <a:xfrm>
                  <a:off x="6959619" y="3697080"/>
                  <a:ext cx="16560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筆跡 22">
                  <a:extLst>
                    <a:ext uri="{FF2B5EF4-FFF2-40B4-BE49-F238E27FC236}">
                      <a16:creationId xmlns:a16="http://schemas.microsoft.com/office/drawing/2014/main" id="{90476781-E924-4FDD-8913-9F50D93299B9}"/>
                    </a:ext>
                  </a:extLst>
                </p14:cNvPr>
                <p14:cNvContentPartPr/>
                <p14:nvPr/>
              </p14:nvContentPartPr>
              <p14:xfrm>
                <a:off x="7192179" y="3795000"/>
                <a:ext cx="93960" cy="360"/>
              </p14:xfrm>
            </p:contentPart>
          </mc:Choice>
          <mc:Fallback xmlns="">
            <p:pic>
              <p:nvPicPr>
                <p:cNvPr id="23" name="筆跡 22">
                  <a:extLst>
                    <a:ext uri="{FF2B5EF4-FFF2-40B4-BE49-F238E27FC236}">
                      <a16:creationId xmlns:a16="http://schemas.microsoft.com/office/drawing/2014/main" id="{90476781-E924-4FDD-8913-9F50D93299B9}"/>
                    </a:ext>
                  </a:extLst>
                </p:cNvPr>
                <p:cNvPicPr/>
                <p:nvPr/>
              </p:nvPicPr>
              <p:blipFill>
                <a:blip r:embed="rId34"/>
                <a:stretch>
                  <a:fillRect/>
                </a:stretch>
              </p:blipFill>
              <p:spPr>
                <a:xfrm>
                  <a:off x="7183179" y="3786000"/>
                  <a:ext cx="111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筆跡 23">
                  <a:extLst>
                    <a:ext uri="{FF2B5EF4-FFF2-40B4-BE49-F238E27FC236}">
                      <a16:creationId xmlns:a16="http://schemas.microsoft.com/office/drawing/2014/main" id="{F7F33872-0526-43F0-B983-7FFDB8E09D8C}"/>
                    </a:ext>
                  </a:extLst>
                </p14:cNvPr>
                <p14:cNvContentPartPr/>
                <p14:nvPr/>
              </p14:nvContentPartPr>
              <p14:xfrm>
                <a:off x="7190379" y="3795000"/>
                <a:ext cx="81720" cy="67320"/>
              </p14:xfrm>
            </p:contentPart>
          </mc:Choice>
          <mc:Fallback xmlns="">
            <p:pic>
              <p:nvPicPr>
                <p:cNvPr id="24" name="筆跡 23">
                  <a:extLst>
                    <a:ext uri="{FF2B5EF4-FFF2-40B4-BE49-F238E27FC236}">
                      <a16:creationId xmlns:a16="http://schemas.microsoft.com/office/drawing/2014/main" id="{F7F33872-0526-43F0-B983-7FFDB8E09D8C}"/>
                    </a:ext>
                  </a:extLst>
                </p:cNvPr>
                <p:cNvPicPr/>
                <p:nvPr/>
              </p:nvPicPr>
              <p:blipFill>
                <a:blip r:embed="rId36"/>
                <a:stretch>
                  <a:fillRect/>
                </a:stretch>
              </p:blipFill>
              <p:spPr>
                <a:xfrm>
                  <a:off x="7181739" y="3786000"/>
                  <a:ext cx="9936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筆跡 26">
                  <a:extLst>
                    <a:ext uri="{FF2B5EF4-FFF2-40B4-BE49-F238E27FC236}">
                      <a16:creationId xmlns:a16="http://schemas.microsoft.com/office/drawing/2014/main" id="{94C3891F-FB2F-4934-B5CA-4BCCD10EBBF5}"/>
                    </a:ext>
                  </a:extLst>
                </p14:cNvPr>
                <p14:cNvContentPartPr/>
                <p14:nvPr/>
              </p14:nvContentPartPr>
              <p14:xfrm>
                <a:off x="7404219" y="3713280"/>
                <a:ext cx="154440" cy="132840"/>
              </p14:xfrm>
            </p:contentPart>
          </mc:Choice>
          <mc:Fallback xmlns="">
            <p:pic>
              <p:nvPicPr>
                <p:cNvPr id="27" name="筆跡 26">
                  <a:extLst>
                    <a:ext uri="{FF2B5EF4-FFF2-40B4-BE49-F238E27FC236}">
                      <a16:creationId xmlns:a16="http://schemas.microsoft.com/office/drawing/2014/main" id="{94C3891F-FB2F-4934-B5CA-4BCCD10EBBF5}"/>
                    </a:ext>
                  </a:extLst>
                </p:cNvPr>
                <p:cNvPicPr/>
                <p:nvPr/>
              </p:nvPicPr>
              <p:blipFill>
                <a:blip r:embed="rId38"/>
                <a:stretch>
                  <a:fillRect/>
                </a:stretch>
              </p:blipFill>
              <p:spPr>
                <a:xfrm>
                  <a:off x="7395219" y="3704640"/>
                  <a:ext cx="1720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筆跡 27">
                  <a:extLst>
                    <a:ext uri="{FF2B5EF4-FFF2-40B4-BE49-F238E27FC236}">
                      <a16:creationId xmlns:a16="http://schemas.microsoft.com/office/drawing/2014/main" id="{7E40FA30-8989-4253-B645-FC4465F0E264}"/>
                    </a:ext>
                  </a:extLst>
                </p14:cNvPr>
                <p14:cNvContentPartPr/>
                <p14:nvPr/>
              </p14:nvContentPartPr>
              <p14:xfrm>
                <a:off x="7455699" y="3744240"/>
                <a:ext cx="55080" cy="170640"/>
              </p14:xfrm>
            </p:contentPart>
          </mc:Choice>
          <mc:Fallback xmlns="">
            <p:pic>
              <p:nvPicPr>
                <p:cNvPr id="28" name="筆跡 27">
                  <a:extLst>
                    <a:ext uri="{FF2B5EF4-FFF2-40B4-BE49-F238E27FC236}">
                      <a16:creationId xmlns:a16="http://schemas.microsoft.com/office/drawing/2014/main" id="{7E40FA30-8989-4253-B645-FC4465F0E264}"/>
                    </a:ext>
                  </a:extLst>
                </p:cNvPr>
                <p:cNvPicPr/>
                <p:nvPr/>
              </p:nvPicPr>
              <p:blipFill>
                <a:blip r:embed="rId40"/>
                <a:stretch>
                  <a:fillRect/>
                </a:stretch>
              </p:blipFill>
              <p:spPr>
                <a:xfrm>
                  <a:off x="7447059" y="3735240"/>
                  <a:ext cx="72720" cy="188280"/>
                </a:xfrm>
                <a:prstGeom prst="rect">
                  <a:avLst/>
                </a:prstGeom>
              </p:spPr>
            </p:pic>
          </mc:Fallback>
        </mc:AlternateContent>
      </p:grpSp>
      <p:grpSp>
        <p:nvGrpSpPr>
          <p:cNvPr id="44" name="群組 43">
            <a:extLst>
              <a:ext uri="{FF2B5EF4-FFF2-40B4-BE49-F238E27FC236}">
                <a16:creationId xmlns:a16="http://schemas.microsoft.com/office/drawing/2014/main" id="{DBC88A8F-551D-4706-ABEB-7BB02C56B7F1}"/>
              </a:ext>
            </a:extLst>
          </p:cNvPr>
          <p:cNvGrpSpPr/>
          <p:nvPr/>
        </p:nvGrpSpPr>
        <p:grpSpPr>
          <a:xfrm>
            <a:off x="5440779" y="4140960"/>
            <a:ext cx="1689480" cy="364680"/>
            <a:chOff x="5440779" y="4140960"/>
            <a:chExt cx="1689480" cy="364680"/>
          </a:xfrm>
        </p:grpSpPr>
        <mc:AlternateContent xmlns:mc="http://schemas.openxmlformats.org/markup-compatibility/2006" xmlns:p14="http://schemas.microsoft.com/office/powerpoint/2010/main">
          <mc:Choice Requires="p14">
            <p:contentPart p14:bwMode="auto" r:id="rId41">
              <p14:nvContentPartPr>
                <p14:cNvPr id="30" name="筆跡 29">
                  <a:extLst>
                    <a:ext uri="{FF2B5EF4-FFF2-40B4-BE49-F238E27FC236}">
                      <a16:creationId xmlns:a16="http://schemas.microsoft.com/office/drawing/2014/main" id="{0D36F4D6-858E-4157-84DD-33307C29A74B}"/>
                    </a:ext>
                  </a:extLst>
                </p14:cNvPr>
                <p14:cNvContentPartPr/>
                <p14:nvPr/>
              </p14:nvContentPartPr>
              <p14:xfrm>
                <a:off x="5453019" y="4244280"/>
                <a:ext cx="30600" cy="261360"/>
              </p14:xfrm>
            </p:contentPart>
          </mc:Choice>
          <mc:Fallback xmlns="">
            <p:pic>
              <p:nvPicPr>
                <p:cNvPr id="30" name="筆跡 29">
                  <a:extLst>
                    <a:ext uri="{FF2B5EF4-FFF2-40B4-BE49-F238E27FC236}">
                      <a16:creationId xmlns:a16="http://schemas.microsoft.com/office/drawing/2014/main" id="{0D36F4D6-858E-4157-84DD-33307C29A74B}"/>
                    </a:ext>
                  </a:extLst>
                </p:cNvPr>
                <p:cNvPicPr/>
                <p:nvPr/>
              </p:nvPicPr>
              <p:blipFill>
                <a:blip r:embed="rId42"/>
                <a:stretch>
                  <a:fillRect/>
                </a:stretch>
              </p:blipFill>
              <p:spPr>
                <a:xfrm>
                  <a:off x="5444019" y="4235280"/>
                  <a:ext cx="4824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 name="筆跡 30">
                  <a:extLst>
                    <a:ext uri="{FF2B5EF4-FFF2-40B4-BE49-F238E27FC236}">
                      <a16:creationId xmlns:a16="http://schemas.microsoft.com/office/drawing/2014/main" id="{A4671C85-E3FF-4414-9AE4-FD08A911A0A9}"/>
                    </a:ext>
                  </a:extLst>
                </p14:cNvPr>
                <p14:cNvContentPartPr/>
                <p14:nvPr/>
              </p14:nvContentPartPr>
              <p14:xfrm>
                <a:off x="5440779" y="4245720"/>
                <a:ext cx="142920" cy="98280"/>
              </p14:xfrm>
            </p:contentPart>
          </mc:Choice>
          <mc:Fallback xmlns="">
            <p:pic>
              <p:nvPicPr>
                <p:cNvPr id="31" name="筆跡 30">
                  <a:extLst>
                    <a:ext uri="{FF2B5EF4-FFF2-40B4-BE49-F238E27FC236}">
                      <a16:creationId xmlns:a16="http://schemas.microsoft.com/office/drawing/2014/main" id="{A4671C85-E3FF-4414-9AE4-FD08A911A0A9}"/>
                    </a:ext>
                  </a:extLst>
                </p:cNvPr>
                <p:cNvPicPr/>
                <p:nvPr/>
              </p:nvPicPr>
              <p:blipFill>
                <a:blip r:embed="rId44"/>
                <a:stretch>
                  <a:fillRect/>
                </a:stretch>
              </p:blipFill>
              <p:spPr>
                <a:xfrm>
                  <a:off x="5431779" y="4237080"/>
                  <a:ext cx="16056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2" name="筆跡 31">
                  <a:extLst>
                    <a:ext uri="{FF2B5EF4-FFF2-40B4-BE49-F238E27FC236}">
                      <a16:creationId xmlns:a16="http://schemas.microsoft.com/office/drawing/2014/main" id="{675E1BED-1B95-4817-A8DF-5B0C5B47B2C8}"/>
                    </a:ext>
                  </a:extLst>
                </p14:cNvPr>
                <p14:cNvContentPartPr/>
                <p14:nvPr/>
              </p14:nvContentPartPr>
              <p14:xfrm>
                <a:off x="5659659" y="4181280"/>
                <a:ext cx="101520" cy="191880"/>
              </p14:xfrm>
            </p:contentPart>
          </mc:Choice>
          <mc:Fallback xmlns="">
            <p:pic>
              <p:nvPicPr>
                <p:cNvPr id="32" name="筆跡 31">
                  <a:extLst>
                    <a:ext uri="{FF2B5EF4-FFF2-40B4-BE49-F238E27FC236}">
                      <a16:creationId xmlns:a16="http://schemas.microsoft.com/office/drawing/2014/main" id="{675E1BED-1B95-4817-A8DF-5B0C5B47B2C8}"/>
                    </a:ext>
                  </a:extLst>
                </p:cNvPr>
                <p:cNvPicPr/>
                <p:nvPr/>
              </p:nvPicPr>
              <p:blipFill>
                <a:blip r:embed="rId46"/>
                <a:stretch>
                  <a:fillRect/>
                </a:stretch>
              </p:blipFill>
              <p:spPr>
                <a:xfrm>
                  <a:off x="5650659" y="4172640"/>
                  <a:ext cx="1191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3" name="筆跡 32">
                  <a:extLst>
                    <a:ext uri="{FF2B5EF4-FFF2-40B4-BE49-F238E27FC236}">
                      <a16:creationId xmlns:a16="http://schemas.microsoft.com/office/drawing/2014/main" id="{39CAA44D-53BE-4CE4-9539-F37FD3B0C68B}"/>
                    </a:ext>
                  </a:extLst>
                </p14:cNvPr>
                <p14:cNvContentPartPr/>
                <p14:nvPr/>
              </p14:nvContentPartPr>
              <p14:xfrm>
                <a:off x="5810499" y="4219800"/>
                <a:ext cx="129600" cy="160560"/>
              </p14:xfrm>
            </p:contentPart>
          </mc:Choice>
          <mc:Fallback xmlns="">
            <p:pic>
              <p:nvPicPr>
                <p:cNvPr id="33" name="筆跡 32">
                  <a:extLst>
                    <a:ext uri="{FF2B5EF4-FFF2-40B4-BE49-F238E27FC236}">
                      <a16:creationId xmlns:a16="http://schemas.microsoft.com/office/drawing/2014/main" id="{39CAA44D-53BE-4CE4-9539-F37FD3B0C68B}"/>
                    </a:ext>
                  </a:extLst>
                </p:cNvPr>
                <p:cNvPicPr/>
                <p:nvPr/>
              </p:nvPicPr>
              <p:blipFill>
                <a:blip r:embed="rId48"/>
                <a:stretch>
                  <a:fillRect/>
                </a:stretch>
              </p:blipFill>
              <p:spPr>
                <a:xfrm>
                  <a:off x="5801499" y="4211160"/>
                  <a:ext cx="1472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 name="筆跡 33">
                  <a:extLst>
                    <a:ext uri="{FF2B5EF4-FFF2-40B4-BE49-F238E27FC236}">
                      <a16:creationId xmlns:a16="http://schemas.microsoft.com/office/drawing/2014/main" id="{4205E91C-125B-417D-9EDF-94F3C1D2A242}"/>
                    </a:ext>
                  </a:extLst>
                </p14:cNvPr>
                <p14:cNvContentPartPr/>
                <p14:nvPr/>
              </p14:nvContentPartPr>
              <p14:xfrm>
                <a:off x="5820939" y="4220520"/>
                <a:ext cx="118800" cy="159840"/>
              </p14:xfrm>
            </p:contentPart>
          </mc:Choice>
          <mc:Fallback xmlns="">
            <p:pic>
              <p:nvPicPr>
                <p:cNvPr id="34" name="筆跡 33">
                  <a:extLst>
                    <a:ext uri="{FF2B5EF4-FFF2-40B4-BE49-F238E27FC236}">
                      <a16:creationId xmlns:a16="http://schemas.microsoft.com/office/drawing/2014/main" id="{4205E91C-125B-417D-9EDF-94F3C1D2A242}"/>
                    </a:ext>
                  </a:extLst>
                </p:cNvPr>
                <p:cNvPicPr/>
                <p:nvPr/>
              </p:nvPicPr>
              <p:blipFill>
                <a:blip r:embed="rId50"/>
                <a:stretch>
                  <a:fillRect/>
                </a:stretch>
              </p:blipFill>
              <p:spPr>
                <a:xfrm>
                  <a:off x="5812299" y="4211880"/>
                  <a:ext cx="13644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5" name="筆跡 34">
                  <a:extLst>
                    <a:ext uri="{FF2B5EF4-FFF2-40B4-BE49-F238E27FC236}">
                      <a16:creationId xmlns:a16="http://schemas.microsoft.com/office/drawing/2014/main" id="{62162998-802D-4F4A-AD40-9FF3388C3E39}"/>
                    </a:ext>
                  </a:extLst>
                </p14:cNvPr>
                <p14:cNvContentPartPr/>
                <p14:nvPr/>
              </p14:nvContentPartPr>
              <p14:xfrm>
                <a:off x="6034779" y="4215120"/>
                <a:ext cx="124560" cy="76320"/>
              </p14:xfrm>
            </p:contentPart>
          </mc:Choice>
          <mc:Fallback xmlns="">
            <p:pic>
              <p:nvPicPr>
                <p:cNvPr id="35" name="筆跡 34">
                  <a:extLst>
                    <a:ext uri="{FF2B5EF4-FFF2-40B4-BE49-F238E27FC236}">
                      <a16:creationId xmlns:a16="http://schemas.microsoft.com/office/drawing/2014/main" id="{62162998-802D-4F4A-AD40-9FF3388C3E39}"/>
                    </a:ext>
                  </a:extLst>
                </p:cNvPr>
                <p:cNvPicPr/>
                <p:nvPr/>
              </p:nvPicPr>
              <p:blipFill>
                <a:blip r:embed="rId52"/>
                <a:stretch>
                  <a:fillRect/>
                </a:stretch>
              </p:blipFill>
              <p:spPr>
                <a:xfrm>
                  <a:off x="6025779" y="4206480"/>
                  <a:ext cx="1422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6" name="筆跡 35">
                  <a:extLst>
                    <a:ext uri="{FF2B5EF4-FFF2-40B4-BE49-F238E27FC236}">
                      <a16:creationId xmlns:a16="http://schemas.microsoft.com/office/drawing/2014/main" id="{EBE15853-8413-4609-A0D7-203B93546898}"/>
                    </a:ext>
                  </a:extLst>
                </p14:cNvPr>
                <p14:cNvContentPartPr/>
                <p14:nvPr/>
              </p14:nvContentPartPr>
              <p14:xfrm>
                <a:off x="6040539" y="4347240"/>
                <a:ext cx="127800" cy="5760"/>
              </p14:xfrm>
            </p:contentPart>
          </mc:Choice>
          <mc:Fallback xmlns="">
            <p:pic>
              <p:nvPicPr>
                <p:cNvPr id="36" name="筆跡 35">
                  <a:extLst>
                    <a:ext uri="{FF2B5EF4-FFF2-40B4-BE49-F238E27FC236}">
                      <a16:creationId xmlns:a16="http://schemas.microsoft.com/office/drawing/2014/main" id="{EBE15853-8413-4609-A0D7-203B93546898}"/>
                    </a:ext>
                  </a:extLst>
                </p:cNvPr>
                <p:cNvPicPr/>
                <p:nvPr/>
              </p:nvPicPr>
              <p:blipFill>
                <a:blip r:embed="rId54"/>
                <a:stretch>
                  <a:fillRect/>
                </a:stretch>
              </p:blipFill>
              <p:spPr>
                <a:xfrm>
                  <a:off x="6031539" y="4338600"/>
                  <a:ext cx="14544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7" name="筆跡 36">
                  <a:extLst>
                    <a:ext uri="{FF2B5EF4-FFF2-40B4-BE49-F238E27FC236}">
                      <a16:creationId xmlns:a16="http://schemas.microsoft.com/office/drawing/2014/main" id="{34ADBF81-1255-44EA-8EC7-F16933F1D5C1}"/>
                    </a:ext>
                  </a:extLst>
                </p14:cNvPr>
                <p14:cNvContentPartPr/>
                <p14:nvPr/>
              </p14:nvContentPartPr>
              <p14:xfrm>
                <a:off x="6224499" y="4220520"/>
                <a:ext cx="209160" cy="122040"/>
              </p14:xfrm>
            </p:contentPart>
          </mc:Choice>
          <mc:Fallback xmlns="">
            <p:pic>
              <p:nvPicPr>
                <p:cNvPr id="37" name="筆跡 36">
                  <a:extLst>
                    <a:ext uri="{FF2B5EF4-FFF2-40B4-BE49-F238E27FC236}">
                      <a16:creationId xmlns:a16="http://schemas.microsoft.com/office/drawing/2014/main" id="{34ADBF81-1255-44EA-8EC7-F16933F1D5C1}"/>
                    </a:ext>
                  </a:extLst>
                </p:cNvPr>
                <p:cNvPicPr/>
                <p:nvPr/>
              </p:nvPicPr>
              <p:blipFill>
                <a:blip r:embed="rId56"/>
                <a:stretch>
                  <a:fillRect/>
                </a:stretch>
              </p:blipFill>
              <p:spPr>
                <a:xfrm>
                  <a:off x="6215499" y="4211880"/>
                  <a:ext cx="22680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8" name="筆跡 37">
                  <a:extLst>
                    <a:ext uri="{FF2B5EF4-FFF2-40B4-BE49-F238E27FC236}">
                      <a16:creationId xmlns:a16="http://schemas.microsoft.com/office/drawing/2014/main" id="{094DF2BE-4B79-47B8-8EAF-D3C45ED1AF9C}"/>
                    </a:ext>
                  </a:extLst>
                </p14:cNvPr>
                <p14:cNvContentPartPr/>
                <p14:nvPr/>
              </p14:nvContentPartPr>
              <p14:xfrm>
                <a:off x="6438339" y="4220520"/>
                <a:ext cx="96120" cy="126360"/>
              </p14:xfrm>
            </p:contentPart>
          </mc:Choice>
          <mc:Fallback xmlns="">
            <p:pic>
              <p:nvPicPr>
                <p:cNvPr id="38" name="筆跡 37">
                  <a:extLst>
                    <a:ext uri="{FF2B5EF4-FFF2-40B4-BE49-F238E27FC236}">
                      <a16:creationId xmlns:a16="http://schemas.microsoft.com/office/drawing/2014/main" id="{094DF2BE-4B79-47B8-8EAF-D3C45ED1AF9C}"/>
                    </a:ext>
                  </a:extLst>
                </p:cNvPr>
                <p:cNvPicPr/>
                <p:nvPr/>
              </p:nvPicPr>
              <p:blipFill>
                <a:blip r:embed="rId58"/>
                <a:stretch>
                  <a:fillRect/>
                </a:stretch>
              </p:blipFill>
              <p:spPr>
                <a:xfrm>
                  <a:off x="6429339" y="4211880"/>
                  <a:ext cx="1137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9" name="筆跡 38">
                  <a:extLst>
                    <a:ext uri="{FF2B5EF4-FFF2-40B4-BE49-F238E27FC236}">
                      <a16:creationId xmlns:a16="http://schemas.microsoft.com/office/drawing/2014/main" id="{EE1989BC-4B25-4CC5-9F30-BDB3D48D51EF}"/>
                    </a:ext>
                  </a:extLst>
                </p14:cNvPr>
                <p14:cNvContentPartPr/>
                <p14:nvPr/>
              </p14:nvContentPartPr>
              <p14:xfrm>
                <a:off x="6546339" y="4140960"/>
                <a:ext cx="100800" cy="198000"/>
              </p14:xfrm>
            </p:contentPart>
          </mc:Choice>
          <mc:Fallback xmlns="">
            <p:pic>
              <p:nvPicPr>
                <p:cNvPr id="39" name="筆跡 38">
                  <a:extLst>
                    <a:ext uri="{FF2B5EF4-FFF2-40B4-BE49-F238E27FC236}">
                      <a16:creationId xmlns:a16="http://schemas.microsoft.com/office/drawing/2014/main" id="{EE1989BC-4B25-4CC5-9F30-BDB3D48D51EF}"/>
                    </a:ext>
                  </a:extLst>
                </p:cNvPr>
                <p:cNvPicPr/>
                <p:nvPr/>
              </p:nvPicPr>
              <p:blipFill>
                <a:blip r:embed="rId60"/>
                <a:stretch>
                  <a:fillRect/>
                </a:stretch>
              </p:blipFill>
              <p:spPr>
                <a:xfrm>
                  <a:off x="6537699" y="4131960"/>
                  <a:ext cx="11844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0" name="筆跡 39">
                  <a:extLst>
                    <a:ext uri="{FF2B5EF4-FFF2-40B4-BE49-F238E27FC236}">
                      <a16:creationId xmlns:a16="http://schemas.microsoft.com/office/drawing/2014/main" id="{FEAD8BD9-AF83-4BFC-AE58-AE5A8BEA4185}"/>
                    </a:ext>
                  </a:extLst>
                </p14:cNvPr>
                <p14:cNvContentPartPr/>
                <p14:nvPr/>
              </p14:nvContentPartPr>
              <p14:xfrm>
                <a:off x="6726699" y="4207920"/>
                <a:ext cx="157680" cy="9720"/>
              </p14:xfrm>
            </p:contentPart>
          </mc:Choice>
          <mc:Fallback xmlns="">
            <p:pic>
              <p:nvPicPr>
                <p:cNvPr id="40" name="筆跡 39">
                  <a:extLst>
                    <a:ext uri="{FF2B5EF4-FFF2-40B4-BE49-F238E27FC236}">
                      <a16:creationId xmlns:a16="http://schemas.microsoft.com/office/drawing/2014/main" id="{FEAD8BD9-AF83-4BFC-AE58-AE5A8BEA4185}"/>
                    </a:ext>
                  </a:extLst>
                </p:cNvPr>
                <p:cNvPicPr/>
                <p:nvPr/>
              </p:nvPicPr>
              <p:blipFill>
                <a:blip r:embed="rId62"/>
                <a:stretch>
                  <a:fillRect/>
                </a:stretch>
              </p:blipFill>
              <p:spPr>
                <a:xfrm>
                  <a:off x="6718059" y="4198920"/>
                  <a:ext cx="17532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1" name="筆跡 40">
                  <a:extLst>
                    <a:ext uri="{FF2B5EF4-FFF2-40B4-BE49-F238E27FC236}">
                      <a16:creationId xmlns:a16="http://schemas.microsoft.com/office/drawing/2014/main" id="{CD783CA9-D254-4114-A2D1-14DE5810C78D}"/>
                    </a:ext>
                  </a:extLst>
                </p14:cNvPr>
                <p14:cNvContentPartPr/>
                <p14:nvPr/>
              </p14:nvContentPartPr>
              <p14:xfrm>
                <a:off x="6762339" y="4276680"/>
                <a:ext cx="124200" cy="5760"/>
              </p14:xfrm>
            </p:contentPart>
          </mc:Choice>
          <mc:Fallback xmlns="">
            <p:pic>
              <p:nvPicPr>
                <p:cNvPr id="41" name="筆跡 40">
                  <a:extLst>
                    <a:ext uri="{FF2B5EF4-FFF2-40B4-BE49-F238E27FC236}">
                      <a16:creationId xmlns:a16="http://schemas.microsoft.com/office/drawing/2014/main" id="{CD783CA9-D254-4114-A2D1-14DE5810C78D}"/>
                    </a:ext>
                  </a:extLst>
                </p:cNvPr>
                <p:cNvPicPr/>
                <p:nvPr/>
              </p:nvPicPr>
              <p:blipFill>
                <a:blip r:embed="rId64"/>
                <a:stretch>
                  <a:fillRect/>
                </a:stretch>
              </p:blipFill>
              <p:spPr>
                <a:xfrm>
                  <a:off x="6753339" y="4268040"/>
                  <a:ext cx="14184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2" name="筆跡 41">
                  <a:extLst>
                    <a:ext uri="{FF2B5EF4-FFF2-40B4-BE49-F238E27FC236}">
                      <a16:creationId xmlns:a16="http://schemas.microsoft.com/office/drawing/2014/main" id="{262027BE-C268-4C82-BC5D-10AB1C03F05F}"/>
                    </a:ext>
                  </a:extLst>
                </p14:cNvPr>
                <p14:cNvContentPartPr/>
                <p14:nvPr/>
              </p14:nvContentPartPr>
              <p14:xfrm>
                <a:off x="7013619" y="4145640"/>
                <a:ext cx="116640" cy="106200"/>
              </p14:xfrm>
            </p:contentPart>
          </mc:Choice>
          <mc:Fallback xmlns="">
            <p:pic>
              <p:nvPicPr>
                <p:cNvPr id="42" name="筆跡 41">
                  <a:extLst>
                    <a:ext uri="{FF2B5EF4-FFF2-40B4-BE49-F238E27FC236}">
                      <a16:creationId xmlns:a16="http://schemas.microsoft.com/office/drawing/2014/main" id="{262027BE-C268-4C82-BC5D-10AB1C03F05F}"/>
                    </a:ext>
                  </a:extLst>
                </p:cNvPr>
                <p:cNvPicPr/>
                <p:nvPr/>
              </p:nvPicPr>
              <p:blipFill>
                <a:blip r:embed="rId66"/>
                <a:stretch>
                  <a:fillRect/>
                </a:stretch>
              </p:blipFill>
              <p:spPr>
                <a:xfrm>
                  <a:off x="7004619" y="4137000"/>
                  <a:ext cx="13428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3" name="筆跡 42">
                  <a:extLst>
                    <a:ext uri="{FF2B5EF4-FFF2-40B4-BE49-F238E27FC236}">
                      <a16:creationId xmlns:a16="http://schemas.microsoft.com/office/drawing/2014/main" id="{A0F0EDFE-C6A2-490C-9680-4E9A38E6DA03}"/>
                    </a:ext>
                  </a:extLst>
                </p14:cNvPr>
                <p14:cNvContentPartPr/>
                <p14:nvPr/>
              </p14:nvContentPartPr>
              <p14:xfrm>
                <a:off x="7057539" y="4349040"/>
                <a:ext cx="27000" cy="18360"/>
              </p14:xfrm>
            </p:contentPart>
          </mc:Choice>
          <mc:Fallback xmlns="">
            <p:pic>
              <p:nvPicPr>
                <p:cNvPr id="43" name="筆跡 42">
                  <a:extLst>
                    <a:ext uri="{FF2B5EF4-FFF2-40B4-BE49-F238E27FC236}">
                      <a16:creationId xmlns:a16="http://schemas.microsoft.com/office/drawing/2014/main" id="{A0F0EDFE-C6A2-490C-9680-4E9A38E6DA03}"/>
                    </a:ext>
                  </a:extLst>
                </p:cNvPr>
                <p:cNvPicPr/>
                <p:nvPr/>
              </p:nvPicPr>
              <p:blipFill>
                <a:blip r:embed="rId68"/>
                <a:stretch>
                  <a:fillRect/>
                </a:stretch>
              </p:blipFill>
              <p:spPr>
                <a:xfrm>
                  <a:off x="7048899" y="4340400"/>
                  <a:ext cx="44640" cy="36000"/>
                </a:xfrm>
                <a:prstGeom prst="rect">
                  <a:avLst/>
                </a:prstGeom>
              </p:spPr>
            </p:pic>
          </mc:Fallback>
        </mc:AlternateContent>
      </p:grpSp>
      <p:grpSp>
        <p:nvGrpSpPr>
          <p:cNvPr id="51" name="群組 50">
            <a:extLst>
              <a:ext uri="{FF2B5EF4-FFF2-40B4-BE49-F238E27FC236}">
                <a16:creationId xmlns:a16="http://schemas.microsoft.com/office/drawing/2014/main" id="{702CFF5C-DC1B-4FD6-9472-160C1CC6894B}"/>
              </a:ext>
            </a:extLst>
          </p:cNvPr>
          <p:cNvGrpSpPr/>
          <p:nvPr/>
        </p:nvGrpSpPr>
        <p:grpSpPr>
          <a:xfrm>
            <a:off x="5325939" y="5499600"/>
            <a:ext cx="580320" cy="248400"/>
            <a:chOff x="5325939" y="5499600"/>
            <a:chExt cx="580320" cy="248400"/>
          </a:xfrm>
        </p:grpSpPr>
        <mc:AlternateContent xmlns:mc="http://schemas.openxmlformats.org/markup-compatibility/2006" xmlns:p14="http://schemas.microsoft.com/office/powerpoint/2010/main">
          <mc:Choice Requires="p14">
            <p:contentPart p14:bwMode="auto" r:id="rId69">
              <p14:nvContentPartPr>
                <p14:cNvPr id="45" name="筆跡 44">
                  <a:extLst>
                    <a:ext uri="{FF2B5EF4-FFF2-40B4-BE49-F238E27FC236}">
                      <a16:creationId xmlns:a16="http://schemas.microsoft.com/office/drawing/2014/main" id="{D6748E77-5E63-4EBC-9360-6EF0A6AC0432}"/>
                    </a:ext>
                  </a:extLst>
                </p14:cNvPr>
                <p14:cNvContentPartPr/>
                <p14:nvPr/>
              </p14:nvContentPartPr>
              <p14:xfrm>
                <a:off x="5325939" y="5525880"/>
                <a:ext cx="109800" cy="173520"/>
              </p14:xfrm>
            </p:contentPart>
          </mc:Choice>
          <mc:Fallback xmlns="">
            <p:pic>
              <p:nvPicPr>
                <p:cNvPr id="45" name="筆跡 44">
                  <a:extLst>
                    <a:ext uri="{FF2B5EF4-FFF2-40B4-BE49-F238E27FC236}">
                      <a16:creationId xmlns:a16="http://schemas.microsoft.com/office/drawing/2014/main" id="{D6748E77-5E63-4EBC-9360-6EF0A6AC0432}"/>
                    </a:ext>
                  </a:extLst>
                </p:cNvPr>
                <p:cNvPicPr/>
                <p:nvPr/>
              </p:nvPicPr>
              <p:blipFill>
                <a:blip r:embed="rId70"/>
                <a:stretch>
                  <a:fillRect/>
                </a:stretch>
              </p:blipFill>
              <p:spPr>
                <a:xfrm>
                  <a:off x="5317299" y="5516880"/>
                  <a:ext cx="1274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6" name="筆跡 45">
                  <a:extLst>
                    <a:ext uri="{FF2B5EF4-FFF2-40B4-BE49-F238E27FC236}">
                      <a16:creationId xmlns:a16="http://schemas.microsoft.com/office/drawing/2014/main" id="{8618CED9-EF0D-46C6-9B74-ED8DEA9883B1}"/>
                    </a:ext>
                  </a:extLst>
                </p14:cNvPr>
                <p14:cNvContentPartPr/>
                <p14:nvPr/>
              </p14:nvContentPartPr>
              <p14:xfrm>
                <a:off x="5520339" y="5689680"/>
                <a:ext cx="18000" cy="27360"/>
              </p14:xfrm>
            </p:contentPart>
          </mc:Choice>
          <mc:Fallback xmlns="">
            <p:pic>
              <p:nvPicPr>
                <p:cNvPr id="46" name="筆跡 45">
                  <a:extLst>
                    <a:ext uri="{FF2B5EF4-FFF2-40B4-BE49-F238E27FC236}">
                      <a16:creationId xmlns:a16="http://schemas.microsoft.com/office/drawing/2014/main" id="{8618CED9-EF0D-46C6-9B74-ED8DEA9883B1}"/>
                    </a:ext>
                  </a:extLst>
                </p:cNvPr>
                <p:cNvPicPr/>
                <p:nvPr/>
              </p:nvPicPr>
              <p:blipFill>
                <a:blip r:embed="rId72"/>
                <a:stretch>
                  <a:fillRect/>
                </a:stretch>
              </p:blipFill>
              <p:spPr>
                <a:xfrm>
                  <a:off x="5511339" y="5681040"/>
                  <a:ext cx="3564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7" name="筆跡 46">
                  <a:extLst>
                    <a:ext uri="{FF2B5EF4-FFF2-40B4-BE49-F238E27FC236}">
                      <a16:creationId xmlns:a16="http://schemas.microsoft.com/office/drawing/2014/main" id="{115687D9-7E44-4CA4-B56B-7D9170879B6E}"/>
                    </a:ext>
                  </a:extLst>
                </p14:cNvPr>
                <p14:cNvContentPartPr/>
                <p14:nvPr/>
              </p14:nvContentPartPr>
              <p14:xfrm>
                <a:off x="5520339" y="5689680"/>
                <a:ext cx="360" cy="360"/>
              </p14:xfrm>
            </p:contentPart>
          </mc:Choice>
          <mc:Fallback xmlns="">
            <p:pic>
              <p:nvPicPr>
                <p:cNvPr id="47" name="筆跡 46">
                  <a:extLst>
                    <a:ext uri="{FF2B5EF4-FFF2-40B4-BE49-F238E27FC236}">
                      <a16:creationId xmlns:a16="http://schemas.microsoft.com/office/drawing/2014/main" id="{115687D9-7E44-4CA4-B56B-7D9170879B6E}"/>
                    </a:ext>
                  </a:extLst>
                </p:cNvPr>
                <p:cNvPicPr/>
                <p:nvPr/>
              </p:nvPicPr>
              <p:blipFill>
                <a:blip r:embed="rId17"/>
                <a:stretch>
                  <a:fillRect/>
                </a:stretch>
              </p:blipFill>
              <p:spPr>
                <a:xfrm>
                  <a:off x="5511339" y="56810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8" name="筆跡 47">
                  <a:extLst>
                    <a:ext uri="{FF2B5EF4-FFF2-40B4-BE49-F238E27FC236}">
                      <a16:creationId xmlns:a16="http://schemas.microsoft.com/office/drawing/2014/main" id="{529FAECD-F960-46AA-B7D0-DE6B29605A06}"/>
                    </a:ext>
                  </a:extLst>
                </p14:cNvPr>
                <p14:cNvContentPartPr/>
                <p14:nvPr/>
              </p14:nvContentPartPr>
              <p14:xfrm>
                <a:off x="5520339" y="5595720"/>
                <a:ext cx="158040" cy="140760"/>
              </p14:xfrm>
            </p:contentPart>
          </mc:Choice>
          <mc:Fallback xmlns="">
            <p:pic>
              <p:nvPicPr>
                <p:cNvPr id="48" name="筆跡 47">
                  <a:extLst>
                    <a:ext uri="{FF2B5EF4-FFF2-40B4-BE49-F238E27FC236}">
                      <a16:creationId xmlns:a16="http://schemas.microsoft.com/office/drawing/2014/main" id="{529FAECD-F960-46AA-B7D0-DE6B29605A06}"/>
                    </a:ext>
                  </a:extLst>
                </p:cNvPr>
                <p:cNvPicPr/>
                <p:nvPr/>
              </p:nvPicPr>
              <p:blipFill>
                <a:blip r:embed="rId75"/>
                <a:stretch>
                  <a:fillRect/>
                </a:stretch>
              </p:blipFill>
              <p:spPr>
                <a:xfrm>
                  <a:off x="5511339" y="5586720"/>
                  <a:ext cx="17568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9" name="筆跡 48">
                  <a:extLst>
                    <a:ext uri="{FF2B5EF4-FFF2-40B4-BE49-F238E27FC236}">
                      <a16:creationId xmlns:a16="http://schemas.microsoft.com/office/drawing/2014/main" id="{DD406C4B-8B5E-4060-9271-818B5A934B21}"/>
                    </a:ext>
                  </a:extLst>
                </p14:cNvPr>
                <p14:cNvContentPartPr/>
                <p14:nvPr/>
              </p14:nvContentPartPr>
              <p14:xfrm>
                <a:off x="5751819" y="5499600"/>
                <a:ext cx="154440" cy="156240"/>
              </p14:xfrm>
            </p:contentPart>
          </mc:Choice>
          <mc:Fallback xmlns="">
            <p:pic>
              <p:nvPicPr>
                <p:cNvPr id="49" name="筆跡 48">
                  <a:extLst>
                    <a:ext uri="{FF2B5EF4-FFF2-40B4-BE49-F238E27FC236}">
                      <a16:creationId xmlns:a16="http://schemas.microsoft.com/office/drawing/2014/main" id="{DD406C4B-8B5E-4060-9271-818B5A934B21}"/>
                    </a:ext>
                  </a:extLst>
                </p:cNvPr>
                <p:cNvPicPr/>
                <p:nvPr/>
              </p:nvPicPr>
              <p:blipFill>
                <a:blip r:embed="rId77"/>
                <a:stretch>
                  <a:fillRect/>
                </a:stretch>
              </p:blipFill>
              <p:spPr>
                <a:xfrm>
                  <a:off x="5743179" y="5490600"/>
                  <a:ext cx="1720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0" name="筆跡 49">
                  <a:extLst>
                    <a:ext uri="{FF2B5EF4-FFF2-40B4-BE49-F238E27FC236}">
                      <a16:creationId xmlns:a16="http://schemas.microsoft.com/office/drawing/2014/main" id="{92731E18-62A6-405F-A445-CDF5752485BF}"/>
                    </a:ext>
                  </a:extLst>
                </p14:cNvPr>
                <p14:cNvContentPartPr/>
                <p14:nvPr/>
              </p14:nvContentPartPr>
              <p14:xfrm>
                <a:off x="5833539" y="5530200"/>
                <a:ext cx="2160" cy="217800"/>
              </p14:xfrm>
            </p:contentPart>
          </mc:Choice>
          <mc:Fallback xmlns="">
            <p:pic>
              <p:nvPicPr>
                <p:cNvPr id="50" name="筆跡 49">
                  <a:extLst>
                    <a:ext uri="{FF2B5EF4-FFF2-40B4-BE49-F238E27FC236}">
                      <a16:creationId xmlns:a16="http://schemas.microsoft.com/office/drawing/2014/main" id="{92731E18-62A6-405F-A445-CDF5752485BF}"/>
                    </a:ext>
                  </a:extLst>
                </p:cNvPr>
                <p:cNvPicPr/>
                <p:nvPr/>
              </p:nvPicPr>
              <p:blipFill>
                <a:blip r:embed="rId79"/>
                <a:stretch>
                  <a:fillRect/>
                </a:stretch>
              </p:blipFill>
              <p:spPr>
                <a:xfrm>
                  <a:off x="5824539" y="5521560"/>
                  <a:ext cx="19800" cy="235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52" name="筆跡 51">
                <a:extLst>
                  <a:ext uri="{FF2B5EF4-FFF2-40B4-BE49-F238E27FC236}">
                    <a16:creationId xmlns:a16="http://schemas.microsoft.com/office/drawing/2014/main" id="{0D98FFB0-A5FB-41CD-B5BE-3E09DF8366AC}"/>
                  </a:ext>
                </a:extLst>
              </p14:cNvPr>
              <p14:cNvContentPartPr/>
              <p14:nvPr/>
            </p14:nvContentPartPr>
            <p14:xfrm>
              <a:off x="6079419" y="5497800"/>
              <a:ext cx="182520" cy="179640"/>
            </p14:xfrm>
          </p:contentPart>
        </mc:Choice>
        <mc:Fallback xmlns="">
          <p:pic>
            <p:nvPicPr>
              <p:cNvPr id="52" name="筆跡 51">
                <a:extLst>
                  <a:ext uri="{FF2B5EF4-FFF2-40B4-BE49-F238E27FC236}">
                    <a16:creationId xmlns:a16="http://schemas.microsoft.com/office/drawing/2014/main" id="{0D98FFB0-A5FB-41CD-B5BE-3E09DF8366AC}"/>
                  </a:ext>
                </a:extLst>
              </p:cNvPr>
              <p:cNvPicPr/>
              <p:nvPr/>
            </p:nvPicPr>
            <p:blipFill>
              <a:blip r:embed="rId81"/>
              <a:stretch>
                <a:fillRect/>
              </a:stretch>
            </p:blipFill>
            <p:spPr>
              <a:xfrm>
                <a:off x="6070419" y="5488800"/>
                <a:ext cx="2001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3" name="筆跡 52">
                <a:extLst>
                  <a:ext uri="{FF2B5EF4-FFF2-40B4-BE49-F238E27FC236}">
                    <a16:creationId xmlns:a16="http://schemas.microsoft.com/office/drawing/2014/main" id="{20868401-8A37-4A68-ACFA-9E7ABCB64837}"/>
                  </a:ext>
                </a:extLst>
              </p14:cNvPr>
              <p14:cNvContentPartPr/>
              <p14:nvPr/>
            </p14:nvContentPartPr>
            <p14:xfrm>
              <a:off x="6439059" y="5479800"/>
              <a:ext cx="165960" cy="158040"/>
            </p14:xfrm>
          </p:contentPart>
        </mc:Choice>
        <mc:Fallback xmlns="">
          <p:pic>
            <p:nvPicPr>
              <p:cNvPr id="53" name="筆跡 52">
                <a:extLst>
                  <a:ext uri="{FF2B5EF4-FFF2-40B4-BE49-F238E27FC236}">
                    <a16:creationId xmlns:a16="http://schemas.microsoft.com/office/drawing/2014/main" id="{20868401-8A37-4A68-ACFA-9E7ABCB64837}"/>
                  </a:ext>
                </a:extLst>
              </p:cNvPr>
              <p:cNvPicPr/>
              <p:nvPr/>
            </p:nvPicPr>
            <p:blipFill>
              <a:blip r:embed="rId83"/>
              <a:stretch>
                <a:fillRect/>
              </a:stretch>
            </p:blipFill>
            <p:spPr>
              <a:xfrm>
                <a:off x="6430059" y="5470800"/>
                <a:ext cx="183600" cy="175680"/>
              </a:xfrm>
              <a:prstGeom prst="rect">
                <a:avLst/>
              </a:prstGeom>
            </p:spPr>
          </p:pic>
        </mc:Fallback>
      </mc:AlternateContent>
      <p:grpSp>
        <p:nvGrpSpPr>
          <p:cNvPr id="104452" name="群組 104451">
            <a:extLst>
              <a:ext uri="{FF2B5EF4-FFF2-40B4-BE49-F238E27FC236}">
                <a16:creationId xmlns:a16="http://schemas.microsoft.com/office/drawing/2014/main" id="{0EF51097-71FB-414B-980E-A421D4305890}"/>
              </a:ext>
            </a:extLst>
          </p:cNvPr>
          <p:cNvGrpSpPr/>
          <p:nvPr/>
        </p:nvGrpSpPr>
        <p:grpSpPr>
          <a:xfrm>
            <a:off x="5343939" y="6075600"/>
            <a:ext cx="1241640" cy="486000"/>
            <a:chOff x="5343939" y="6075600"/>
            <a:chExt cx="1241640" cy="486000"/>
          </a:xfrm>
        </p:grpSpPr>
        <mc:AlternateContent xmlns:mc="http://schemas.openxmlformats.org/markup-compatibility/2006" xmlns:p14="http://schemas.microsoft.com/office/powerpoint/2010/main">
          <mc:Choice Requires="p14">
            <p:contentPart p14:bwMode="auto" r:id="rId84">
              <p14:nvContentPartPr>
                <p14:cNvPr id="54" name="筆跡 53">
                  <a:extLst>
                    <a:ext uri="{FF2B5EF4-FFF2-40B4-BE49-F238E27FC236}">
                      <a16:creationId xmlns:a16="http://schemas.microsoft.com/office/drawing/2014/main" id="{EE884A2C-9FE8-4DA4-95E6-90C5189F792A}"/>
                    </a:ext>
                  </a:extLst>
                </p14:cNvPr>
                <p14:cNvContentPartPr/>
                <p14:nvPr/>
              </p14:nvContentPartPr>
              <p14:xfrm>
                <a:off x="5345019" y="6150120"/>
                <a:ext cx="191520" cy="18360"/>
              </p14:xfrm>
            </p:contentPart>
          </mc:Choice>
          <mc:Fallback xmlns="">
            <p:pic>
              <p:nvPicPr>
                <p:cNvPr id="54" name="筆跡 53">
                  <a:extLst>
                    <a:ext uri="{FF2B5EF4-FFF2-40B4-BE49-F238E27FC236}">
                      <a16:creationId xmlns:a16="http://schemas.microsoft.com/office/drawing/2014/main" id="{EE884A2C-9FE8-4DA4-95E6-90C5189F792A}"/>
                    </a:ext>
                  </a:extLst>
                </p:cNvPr>
                <p:cNvPicPr/>
                <p:nvPr/>
              </p:nvPicPr>
              <p:blipFill>
                <a:blip r:embed="rId85"/>
                <a:stretch>
                  <a:fillRect/>
                </a:stretch>
              </p:blipFill>
              <p:spPr>
                <a:xfrm>
                  <a:off x="5336379" y="6141120"/>
                  <a:ext cx="2091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5" name="筆跡 54">
                  <a:extLst>
                    <a:ext uri="{FF2B5EF4-FFF2-40B4-BE49-F238E27FC236}">
                      <a16:creationId xmlns:a16="http://schemas.microsoft.com/office/drawing/2014/main" id="{B35071DB-F951-40D7-A43C-558256DB2D2B}"/>
                    </a:ext>
                  </a:extLst>
                </p14:cNvPr>
                <p14:cNvContentPartPr/>
                <p14:nvPr/>
              </p14:nvContentPartPr>
              <p14:xfrm>
                <a:off x="5343939" y="6217080"/>
                <a:ext cx="223560" cy="55080"/>
              </p14:xfrm>
            </p:contentPart>
          </mc:Choice>
          <mc:Fallback xmlns="">
            <p:pic>
              <p:nvPicPr>
                <p:cNvPr id="55" name="筆跡 54">
                  <a:extLst>
                    <a:ext uri="{FF2B5EF4-FFF2-40B4-BE49-F238E27FC236}">
                      <a16:creationId xmlns:a16="http://schemas.microsoft.com/office/drawing/2014/main" id="{B35071DB-F951-40D7-A43C-558256DB2D2B}"/>
                    </a:ext>
                  </a:extLst>
                </p:cNvPr>
                <p:cNvPicPr/>
                <p:nvPr/>
              </p:nvPicPr>
              <p:blipFill>
                <a:blip r:embed="rId87"/>
                <a:stretch>
                  <a:fillRect/>
                </a:stretch>
              </p:blipFill>
              <p:spPr>
                <a:xfrm>
                  <a:off x="5334939" y="6208080"/>
                  <a:ext cx="24120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6" name="筆跡 55">
                  <a:extLst>
                    <a:ext uri="{FF2B5EF4-FFF2-40B4-BE49-F238E27FC236}">
                      <a16:creationId xmlns:a16="http://schemas.microsoft.com/office/drawing/2014/main" id="{DB93C78A-1E47-4D8B-BC82-B8030097E9F2}"/>
                    </a:ext>
                  </a:extLst>
                </p14:cNvPr>
                <p14:cNvContentPartPr/>
                <p14:nvPr/>
              </p14:nvContentPartPr>
              <p14:xfrm>
                <a:off x="5447619" y="6088920"/>
                <a:ext cx="181800" cy="235440"/>
              </p14:xfrm>
            </p:contentPart>
          </mc:Choice>
          <mc:Fallback xmlns="">
            <p:pic>
              <p:nvPicPr>
                <p:cNvPr id="56" name="筆跡 55">
                  <a:extLst>
                    <a:ext uri="{FF2B5EF4-FFF2-40B4-BE49-F238E27FC236}">
                      <a16:creationId xmlns:a16="http://schemas.microsoft.com/office/drawing/2014/main" id="{DB93C78A-1E47-4D8B-BC82-B8030097E9F2}"/>
                    </a:ext>
                  </a:extLst>
                </p:cNvPr>
                <p:cNvPicPr/>
                <p:nvPr/>
              </p:nvPicPr>
              <p:blipFill>
                <a:blip r:embed="rId89"/>
                <a:stretch>
                  <a:fillRect/>
                </a:stretch>
              </p:blipFill>
              <p:spPr>
                <a:xfrm>
                  <a:off x="5438979" y="6080280"/>
                  <a:ext cx="1994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7" name="筆跡 56">
                  <a:extLst>
                    <a:ext uri="{FF2B5EF4-FFF2-40B4-BE49-F238E27FC236}">
                      <a16:creationId xmlns:a16="http://schemas.microsoft.com/office/drawing/2014/main" id="{E1D9FE0F-7A63-404E-913D-326A9FA20C2E}"/>
                    </a:ext>
                  </a:extLst>
                </p14:cNvPr>
                <p14:cNvContentPartPr/>
                <p14:nvPr/>
              </p14:nvContentPartPr>
              <p14:xfrm>
                <a:off x="5769819" y="6113760"/>
                <a:ext cx="30600" cy="288360"/>
              </p14:xfrm>
            </p:contentPart>
          </mc:Choice>
          <mc:Fallback xmlns="">
            <p:pic>
              <p:nvPicPr>
                <p:cNvPr id="57" name="筆跡 56">
                  <a:extLst>
                    <a:ext uri="{FF2B5EF4-FFF2-40B4-BE49-F238E27FC236}">
                      <a16:creationId xmlns:a16="http://schemas.microsoft.com/office/drawing/2014/main" id="{E1D9FE0F-7A63-404E-913D-326A9FA20C2E}"/>
                    </a:ext>
                  </a:extLst>
                </p:cNvPr>
                <p:cNvPicPr/>
                <p:nvPr/>
              </p:nvPicPr>
              <p:blipFill>
                <a:blip r:embed="rId91"/>
                <a:stretch>
                  <a:fillRect/>
                </a:stretch>
              </p:blipFill>
              <p:spPr>
                <a:xfrm>
                  <a:off x="5760819" y="6104760"/>
                  <a:ext cx="482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8" name="筆跡 57">
                  <a:extLst>
                    <a:ext uri="{FF2B5EF4-FFF2-40B4-BE49-F238E27FC236}">
                      <a16:creationId xmlns:a16="http://schemas.microsoft.com/office/drawing/2014/main" id="{E5C204EB-0174-46F3-88E4-8FFCD0F45B05}"/>
                    </a:ext>
                  </a:extLst>
                </p14:cNvPr>
                <p14:cNvContentPartPr/>
                <p14:nvPr/>
              </p14:nvContentPartPr>
              <p14:xfrm>
                <a:off x="5766219" y="6075600"/>
                <a:ext cx="136440" cy="213480"/>
              </p14:xfrm>
            </p:contentPart>
          </mc:Choice>
          <mc:Fallback xmlns="">
            <p:pic>
              <p:nvPicPr>
                <p:cNvPr id="58" name="筆跡 57">
                  <a:extLst>
                    <a:ext uri="{FF2B5EF4-FFF2-40B4-BE49-F238E27FC236}">
                      <a16:creationId xmlns:a16="http://schemas.microsoft.com/office/drawing/2014/main" id="{E5C204EB-0174-46F3-88E4-8FFCD0F45B05}"/>
                    </a:ext>
                  </a:extLst>
                </p:cNvPr>
                <p:cNvPicPr/>
                <p:nvPr/>
              </p:nvPicPr>
              <p:blipFill>
                <a:blip r:embed="rId93"/>
                <a:stretch>
                  <a:fillRect/>
                </a:stretch>
              </p:blipFill>
              <p:spPr>
                <a:xfrm>
                  <a:off x="5757219" y="6066960"/>
                  <a:ext cx="15408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9" name="筆跡 58">
                  <a:extLst>
                    <a:ext uri="{FF2B5EF4-FFF2-40B4-BE49-F238E27FC236}">
                      <a16:creationId xmlns:a16="http://schemas.microsoft.com/office/drawing/2014/main" id="{2A3412C3-EFCA-42F6-9B2C-9344F80D4E04}"/>
                    </a:ext>
                  </a:extLst>
                </p14:cNvPr>
                <p14:cNvContentPartPr/>
                <p14:nvPr/>
              </p14:nvContentPartPr>
              <p14:xfrm>
                <a:off x="5914899" y="6209160"/>
                <a:ext cx="97920" cy="97920"/>
              </p14:xfrm>
            </p:contentPart>
          </mc:Choice>
          <mc:Fallback xmlns="">
            <p:pic>
              <p:nvPicPr>
                <p:cNvPr id="59" name="筆跡 58">
                  <a:extLst>
                    <a:ext uri="{FF2B5EF4-FFF2-40B4-BE49-F238E27FC236}">
                      <a16:creationId xmlns:a16="http://schemas.microsoft.com/office/drawing/2014/main" id="{2A3412C3-EFCA-42F6-9B2C-9344F80D4E04}"/>
                    </a:ext>
                  </a:extLst>
                </p:cNvPr>
                <p:cNvPicPr/>
                <p:nvPr/>
              </p:nvPicPr>
              <p:blipFill>
                <a:blip r:embed="rId95"/>
                <a:stretch>
                  <a:fillRect/>
                </a:stretch>
              </p:blipFill>
              <p:spPr>
                <a:xfrm>
                  <a:off x="5905899" y="6200520"/>
                  <a:ext cx="11556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0" name="筆跡 59">
                  <a:extLst>
                    <a:ext uri="{FF2B5EF4-FFF2-40B4-BE49-F238E27FC236}">
                      <a16:creationId xmlns:a16="http://schemas.microsoft.com/office/drawing/2014/main" id="{7BD6EFCF-D89C-4566-9D76-E5477E4CF7DD}"/>
                    </a:ext>
                  </a:extLst>
                </p14:cNvPr>
                <p14:cNvContentPartPr/>
                <p14:nvPr/>
              </p14:nvContentPartPr>
              <p14:xfrm>
                <a:off x="6047379" y="6224280"/>
                <a:ext cx="113760" cy="337320"/>
              </p14:xfrm>
            </p:contentPart>
          </mc:Choice>
          <mc:Fallback xmlns="">
            <p:pic>
              <p:nvPicPr>
                <p:cNvPr id="60" name="筆跡 59">
                  <a:extLst>
                    <a:ext uri="{FF2B5EF4-FFF2-40B4-BE49-F238E27FC236}">
                      <a16:creationId xmlns:a16="http://schemas.microsoft.com/office/drawing/2014/main" id="{7BD6EFCF-D89C-4566-9D76-E5477E4CF7DD}"/>
                    </a:ext>
                  </a:extLst>
                </p:cNvPr>
                <p:cNvPicPr/>
                <p:nvPr/>
              </p:nvPicPr>
              <p:blipFill>
                <a:blip r:embed="rId97"/>
                <a:stretch>
                  <a:fillRect/>
                </a:stretch>
              </p:blipFill>
              <p:spPr>
                <a:xfrm>
                  <a:off x="6038739" y="6215280"/>
                  <a:ext cx="131400" cy="3549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1" name="筆跡 60">
                  <a:extLst>
                    <a:ext uri="{FF2B5EF4-FFF2-40B4-BE49-F238E27FC236}">
                      <a16:creationId xmlns:a16="http://schemas.microsoft.com/office/drawing/2014/main" id="{8FD63D48-411B-4F8A-A276-464E3B3118AF}"/>
                    </a:ext>
                  </a:extLst>
                </p14:cNvPr>
                <p14:cNvContentPartPr/>
                <p14:nvPr/>
              </p14:nvContentPartPr>
              <p14:xfrm>
                <a:off x="6031539" y="6150120"/>
                <a:ext cx="46440" cy="3960"/>
              </p14:xfrm>
            </p:contentPart>
          </mc:Choice>
          <mc:Fallback xmlns="">
            <p:pic>
              <p:nvPicPr>
                <p:cNvPr id="61" name="筆跡 60">
                  <a:extLst>
                    <a:ext uri="{FF2B5EF4-FFF2-40B4-BE49-F238E27FC236}">
                      <a16:creationId xmlns:a16="http://schemas.microsoft.com/office/drawing/2014/main" id="{8FD63D48-411B-4F8A-A276-464E3B3118AF}"/>
                    </a:ext>
                  </a:extLst>
                </p:cNvPr>
                <p:cNvPicPr/>
                <p:nvPr/>
              </p:nvPicPr>
              <p:blipFill>
                <a:blip r:embed="rId99"/>
                <a:stretch>
                  <a:fillRect/>
                </a:stretch>
              </p:blipFill>
              <p:spPr>
                <a:xfrm>
                  <a:off x="6022899" y="6141120"/>
                  <a:ext cx="640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2" name="筆跡 61">
                  <a:extLst>
                    <a:ext uri="{FF2B5EF4-FFF2-40B4-BE49-F238E27FC236}">
                      <a16:creationId xmlns:a16="http://schemas.microsoft.com/office/drawing/2014/main" id="{B1C05DFA-95D3-4845-ACEC-3E3E3DC8B48C}"/>
                    </a:ext>
                  </a:extLst>
                </p14:cNvPr>
                <p14:cNvContentPartPr/>
                <p14:nvPr/>
              </p14:nvContentPartPr>
              <p14:xfrm>
                <a:off x="6031539" y="6153720"/>
                <a:ext cx="360" cy="360"/>
              </p14:xfrm>
            </p:contentPart>
          </mc:Choice>
          <mc:Fallback xmlns="">
            <p:pic>
              <p:nvPicPr>
                <p:cNvPr id="62" name="筆跡 61">
                  <a:extLst>
                    <a:ext uri="{FF2B5EF4-FFF2-40B4-BE49-F238E27FC236}">
                      <a16:creationId xmlns:a16="http://schemas.microsoft.com/office/drawing/2014/main" id="{B1C05DFA-95D3-4845-ACEC-3E3E3DC8B48C}"/>
                    </a:ext>
                  </a:extLst>
                </p:cNvPr>
                <p:cNvPicPr/>
                <p:nvPr/>
              </p:nvPicPr>
              <p:blipFill>
                <a:blip r:embed="rId17"/>
                <a:stretch>
                  <a:fillRect/>
                </a:stretch>
              </p:blipFill>
              <p:spPr>
                <a:xfrm>
                  <a:off x="6022899" y="61447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3" name="筆跡 62">
                  <a:extLst>
                    <a:ext uri="{FF2B5EF4-FFF2-40B4-BE49-F238E27FC236}">
                      <a16:creationId xmlns:a16="http://schemas.microsoft.com/office/drawing/2014/main" id="{025CC568-839D-44C3-8D6E-B4B3C3A23B5A}"/>
                    </a:ext>
                  </a:extLst>
                </p14:cNvPr>
                <p14:cNvContentPartPr/>
                <p14:nvPr/>
              </p14:nvContentPartPr>
              <p14:xfrm>
                <a:off x="6031539" y="6153720"/>
                <a:ext cx="257040" cy="149400"/>
              </p14:xfrm>
            </p:contentPart>
          </mc:Choice>
          <mc:Fallback xmlns="">
            <p:pic>
              <p:nvPicPr>
                <p:cNvPr id="63" name="筆跡 62">
                  <a:extLst>
                    <a:ext uri="{FF2B5EF4-FFF2-40B4-BE49-F238E27FC236}">
                      <a16:creationId xmlns:a16="http://schemas.microsoft.com/office/drawing/2014/main" id="{025CC568-839D-44C3-8D6E-B4B3C3A23B5A}"/>
                    </a:ext>
                  </a:extLst>
                </p:cNvPr>
                <p:cNvPicPr/>
                <p:nvPr/>
              </p:nvPicPr>
              <p:blipFill>
                <a:blip r:embed="rId102"/>
                <a:stretch>
                  <a:fillRect/>
                </a:stretch>
              </p:blipFill>
              <p:spPr>
                <a:xfrm>
                  <a:off x="6022899" y="6144720"/>
                  <a:ext cx="2746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4448" name="筆跡 104447">
                  <a:extLst>
                    <a:ext uri="{FF2B5EF4-FFF2-40B4-BE49-F238E27FC236}">
                      <a16:creationId xmlns:a16="http://schemas.microsoft.com/office/drawing/2014/main" id="{E1D5215B-4F8C-469A-8B30-BECAA8D948E6}"/>
                    </a:ext>
                  </a:extLst>
                </p14:cNvPr>
                <p14:cNvContentPartPr/>
                <p14:nvPr/>
              </p14:nvContentPartPr>
              <p14:xfrm>
                <a:off x="6301899" y="6182520"/>
                <a:ext cx="77040" cy="140400"/>
              </p14:xfrm>
            </p:contentPart>
          </mc:Choice>
          <mc:Fallback xmlns="">
            <p:pic>
              <p:nvPicPr>
                <p:cNvPr id="104448" name="筆跡 104447">
                  <a:extLst>
                    <a:ext uri="{FF2B5EF4-FFF2-40B4-BE49-F238E27FC236}">
                      <a16:creationId xmlns:a16="http://schemas.microsoft.com/office/drawing/2014/main" id="{E1D5215B-4F8C-469A-8B30-BECAA8D948E6}"/>
                    </a:ext>
                  </a:extLst>
                </p:cNvPr>
                <p:cNvPicPr/>
                <p:nvPr/>
              </p:nvPicPr>
              <p:blipFill>
                <a:blip r:embed="rId104"/>
                <a:stretch>
                  <a:fillRect/>
                </a:stretch>
              </p:blipFill>
              <p:spPr>
                <a:xfrm>
                  <a:off x="6292899" y="6173880"/>
                  <a:ext cx="9468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4449" name="筆跡 104448">
                  <a:extLst>
                    <a:ext uri="{FF2B5EF4-FFF2-40B4-BE49-F238E27FC236}">
                      <a16:creationId xmlns:a16="http://schemas.microsoft.com/office/drawing/2014/main" id="{A2FA9854-1764-4EF7-B891-B367F08EC804}"/>
                    </a:ext>
                  </a:extLst>
                </p14:cNvPr>
                <p14:cNvContentPartPr/>
                <p14:nvPr/>
              </p14:nvContentPartPr>
              <p14:xfrm>
                <a:off x="6360579" y="6081000"/>
                <a:ext cx="175680" cy="246240"/>
              </p14:xfrm>
            </p:contentPart>
          </mc:Choice>
          <mc:Fallback xmlns="">
            <p:pic>
              <p:nvPicPr>
                <p:cNvPr id="104449" name="筆跡 104448">
                  <a:extLst>
                    <a:ext uri="{FF2B5EF4-FFF2-40B4-BE49-F238E27FC236}">
                      <a16:creationId xmlns:a16="http://schemas.microsoft.com/office/drawing/2014/main" id="{A2FA9854-1764-4EF7-B891-B367F08EC804}"/>
                    </a:ext>
                  </a:extLst>
                </p:cNvPr>
                <p:cNvPicPr/>
                <p:nvPr/>
              </p:nvPicPr>
              <p:blipFill>
                <a:blip r:embed="rId106"/>
                <a:stretch>
                  <a:fillRect/>
                </a:stretch>
              </p:blipFill>
              <p:spPr>
                <a:xfrm>
                  <a:off x="6351939" y="6072360"/>
                  <a:ext cx="19332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4450" name="筆跡 104449">
                  <a:extLst>
                    <a:ext uri="{FF2B5EF4-FFF2-40B4-BE49-F238E27FC236}">
                      <a16:creationId xmlns:a16="http://schemas.microsoft.com/office/drawing/2014/main" id="{19B689B8-854F-4403-9210-9A05A3AB8318}"/>
                    </a:ext>
                  </a:extLst>
                </p14:cNvPr>
                <p14:cNvContentPartPr/>
                <p14:nvPr/>
              </p14:nvContentPartPr>
              <p14:xfrm>
                <a:off x="6383619" y="6097560"/>
                <a:ext cx="201960" cy="64800"/>
              </p14:xfrm>
            </p:contentPart>
          </mc:Choice>
          <mc:Fallback xmlns="">
            <p:pic>
              <p:nvPicPr>
                <p:cNvPr id="104450" name="筆跡 104449">
                  <a:extLst>
                    <a:ext uri="{FF2B5EF4-FFF2-40B4-BE49-F238E27FC236}">
                      <a16:creationId xmlns:a16="http://schemas.microsoft.com/office/drawing/2014/main" id="{19B689B8-854F-4403-9210-9A05A3AB8318}"/>
                    </a:ext>
                  </a:extLst>
                </p:cNvPr>
                <p:cNvPicPr/>
                <p:nvPr/>
              </p:nvPicPr>
              <p:blipFill>
                <a:blip r:embed="rId108"/>
                <a:stretch>
                  <a:fillRect/>
                </a:stretch>
              </p:blipFill>
              <p:spPr>
                <a:xfrm>
                  <a:off x="6374979" y="6088560"/>
                  <a:ext cx="219600" cy="82440"/>
                </a:xfrm>
                <a:prstGeom prst="rect">
                  <a:avLst/>
                </a:prstGeom>
              </p:spPr>
            </p:pic>
          </mc:Fallback>
        </mc:AlternateContent>
      </p:grpSp>
      <p:grpSp>
        <p:nvGrpSpPr>
          <p:cNvPr id="104475" name="群組 104474">
            <a:extLst>
              <a:ext uri="{FF2B5EF4-FFF2-40B4-BE49-F238E27FC236}">
                <a16:creationId xmlns:a16="http://schemas.microsoft.com/office/drawing/2014/main" id="{30C78341-9012-4701-914C-5A0C58DE14F1}"/>
              </a:ext>
            </a:extLst>
          </p:cNvPr>
          <p:cNvGrpSpPr/>
          <p:nvPr/>
        </p:nvGrpSpPr>
        <p:grpSpPr>
          <a:xfrm>
            <a:off x="6426459" y="5345520"/>
            <a:ext cx="1015200" cy="370080"/>
            <a:chOff x="6426459" y="5345520"/>
            <a:chExt cx="1015200" cy="370080"/>
          </a:xfrm>
        </p:grpSpPr>
        <mc:AlternateContent xmlns:mc="http://schemas.openxmlformats.org/markup-compatibility/2006" xmlns:p14="http://schemas.microsoft.com/office/powerpoint/2010/main">
          <mc:Choice Requires="p14">
            <p:contentPart p14:bwMode="auto" r:id="rId109">
              <p14:nvContentPartPr>
                <p14:cNvPr id="104459" name="筆跡 104458">
                  <a:extLst>
                    <a:ext uri="{FF2B5EF4-FFF2-40B4-BE49-F238E27FC236}">
                      <a16:creationId xmlns:a16="http://schemas.microsoft.com/office/drawing/2014/main" id="{2864B7DB-D455-4965-95A4-1164A2CE8164}"/>
                    </a:ext>
                  </a:extLst>
                </p14:cNvPr>
                <p14:cNvContentPartPr/>
                <p14:nvPr/>
              </p14:nvContentPartPr>
              <p14:xfrm>
                <a:off x="6648939" y="5553960"/>
                <a:ext cx="76320" cy="16560"/>
              </p14:xfrm>
            </p:contentPart>
          </mc:Choice>
          <mc:Fallback xmlns="">
            <p:pic>
              <p:nvPicPr>
                <p:cNvPr id="104459" name="筆跡 104458">
                  <a:extLst>
                    <a:ext uri="{FF2B5EF4-FFF2-40B4-BE49-F238E27FC236}">
                      <a16:creationId xmlns:a16="http://schemas.microsoft.com/office/drawing/2014/main" id="{2864B7DB-D455-4965-95A4-1164A2CE8164}"/>
                    </a:ext>
                  </a:extLst>
                </p:cNvPr>
                <p:cNvPicPr/>
                <p:nvPr/>
              </p:nvPicPr>
              <p:blipFill>
                <a:blip r:embed="rId110"/>
                <a:stretch>
                  <a:fillRect/>
                </a:stretch>
              </p:blipFill>
              <p:spPr>
                <a:xfrm>
                  <a:off x="6640299" y="5544960"/>
                  <a:ext cx="9396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4460" name="筆跡 104459">
                  <a:extLst>
                    <a:ext uri="{FF2B5EF4-FFF2-40B4-BE49-F238E27FC236}">
                      <a16:creationId xmlns:a16="http://schemas.microsoft.com/office/drawing/2014/main" id="{4B53CC93-33B6-4CD5-A38C-03BF175EECC7}"/>
                    </a:ext>
                  </a:extLst>
                </p14:cNvPr>
                <p14:cNvContentPartPr/>
                <p14:nvPr/>
              </p14:nvContentPartPr>
              <p14:xfrm>
                <a:off x="6648939" y="5566560"/>
                <a:ext cx="360" cy="360"/>
              </p14:xfrm>
            </p:contentPart>
          </mc:Choice>
          <mc:Fallback xmlns="">
            <p:pic>
              <p:nvPicPr>
                <p:cNvPr id="104460" name="筆跡 104459">
                  <a:extLst>
                    <a:ext uri="{FF2B5EF4-FFF2-40B4-BE49-F238E27FC236}">
                      <a16:creationId xmlns:a16="http://schemas.microsoft.com/office/drawing/2014/main" id="{4B53CC93-33B6-4CD5-A38C-03BF175EECC7}"/>
                    </a:ext>
                  </a:extLst>
                </p:cNvPr>
                <p:cNvPicPr/>
                <p:nvPr/>
              </p:nvPicPr>
              <p:blipFill>
                <a:blip r:embed="rId17"/>
                <a:stretch>
                  <a:fillRect/>
                </a:stretch>
              </p:blipFill>
              <p:spPr>
                <a:xfrm>
                  <a:off x="6640299" y="55579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04461" name="筆跡 104460">
                  <a:extLst>
                    <a:ext uri="{FF2B5EF4-FFF2-40B4-BE49-F238E27FC236}">
                      <a16:creationId xmlns:a16="http://schemas.microsoft.com/office/drawing/2014/main" id="{1AF6FF61-4826-46B3-9EC9-CB14091AA51E}"/>
                    </a:ext>
                  </a:extLst>
                </p14:cNvPr>
                <p14:cNvContentPartPr/>
                <p14:nvPr/>
              </p14:nvContentPartPr>
              <p14:xfrm>
                <a:off x="6648939" y="5566560"/>
                <a:ext cx="81720" cy="49320"/>
              </p14:xfrm>
            </p:contentPart>
          </mc:Choice>
          <mc:Fallback xmlns="">
            <p:pic>
              <p:nvPicPr>
                <p:cNvPr id="104461" name="筆跡 104460">
                  <a:extLst>
                    <a:ext uri="{FF2B5EF4-FFF2-40B4-BE49-F238E27FC236}">
                      <a16:creationId xmlns:a16="http://schemas.microsoft.com/office/drawing/2014/main" id="{1AF6FF61-4826-46B3-9EC9-CB14091AA51E}"/>
                    </a:ext>
                  </a:extLst>
                </p:cNvPr>
                <p:cNvPicPr/>
                <p:nvPr/>
              </p:nvPicPr>
              <p:blipFill>
                <a:blip r:embed="rId113"/>
                <a:stretch>
                  <a:fillRect/>
                </a:stretch>
              </p:blipFill>
              <p:spPr>
                <a:xfrm>
                  <a:off x="6640299" y="5557920"/>
                  <a:ext cx="9936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04462" name="筆跡 104461">
                  <a:extLst>
                    <a:ext uri="{FF2B5EF4-FFF2-40B4-BE49-F238E27FC236}">
                      <a16:creationId xmlns:a16="http://schemas.microsoft.com/office/drawing/2014/main" id="{640D2D9F-C8D5-433D-B7BA-F0A2C2008A42}"/>
                    </a:ext>
                  </a:extLst>
                </p14:cNvPr>
                <p14:cNvContentPartPr/>
                <p14:nvPr/>
              </p14:nvContentPartPr>
              <p14:xfrm>
                <a:off x="6659739" y="5504280"/>
                <a:ext cx="33840" cy="10080"/>
              </p14:xfrm>
            </p:contentPart>
          </mc:Choice>
          <mc:Fallback xmlns="">
            <p:pic>
              <p:nvPicPr>
                <p:cNvPr id="104462" name="筆跡 104461">
                  <a:extLst>
                    <a:ext uri="{FF2B5EF4-FFF2-40B4-BE49-F238E27FC236}">
                      <a16:creationId xmlns:a16="http://schemas.microsoft.com/office/drawing/2014/main" id="{640D2D9F-C8D5-433D-B7BA-F0A2C2008A42}"/>
                    </a:ext>
                  </a:extLst>
                </p:cNvPr>
                <p:cNvPicPr/>
                <p:nvPr/>
              </p:nvPicPr>
              <p:blipFill>
                <a:blip r:embed="rId115"/>
                <a:stretch>
                  <a:fillRect/>
                </a:stretch>
              </p:blipFill>
              <p:spPr>
                <a:xfrm>
                  <a:off x="6650739" y="5495280"/>
                  <a:ext cx="514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04464" name="筆跡 104463">
                  <a:extLst>
                    <a:ext uri="{FF2B5EF4-FFF2-40B4-BE49-F238E27FC236}">
                      <a16:creationId xmlns:a16="http://schemas.microsoft.com/office/drawing/2014/main" id="{6D6A4EBC-3CBF-4C4D-94B8-6F6D791B7149}"/>
                    </a:ext>
                  </a:extLst>
                </p14:cNvPr>
                <p14:cNvContentPartPr/>
                <p14:nvPr/>
              </p14:nvContentPartPr>
              <p14:xfrm>
                <a:off x="6666939" y="5501400"/>
                <a:ext cx="53280" cy="15120"/>
              </p14:xfrm>
            </p:contentPart>
          </mc:Choice>
          <mc:Fallback xmlns="">
            <p:pic>
              <p:nvPicPr>
                <p:cNvPr id="104464" name="筆跡 104463">
                  <a:extLst>
                    <a:ext uri="{FF2B5EF4-FFF2-40B4-BE49-F238E27FC236}">
                      <a16:creationId xmlns:a16="http://schemas.microsoft.com/office/drawing/2014/main" id="{6D6A4EBC-3CBF-4C4D-94B8-6F6D791B7149}"/>
                    </a:ext>
                  </a:extLst>
                </p:cNvPr>
                <p:cNvPicPr/>
                <p:nvPr/>
              </p:nvPicPr>
              <p:blipFill>
                <a:blip r:embed="rId117"/>
                <a:stretch>
                  <a:fillRect/>
                </a:stretch>
              </p:blipFill>
              <p:spPr>
                <a:xfrm>
                  <a:off x="6658299" y="5492400"/>
                  <a:ext cx="709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04465" name="筆跡 104464">
                  <a:extLst>
                    <a:ext uri="{FF2B5EF4-FFF2-40B4-BE49-F238E27FC236}">
                      <a16:creationId xmlns:a16="http://schemas.microsoft.com/office/drawing/2014/main" id="{FF56A85D-6C6C-4613-85E7-A798D92ED798}"/>
                    </a:ext>
                  </a:extLst>
                </p14:cNvPr>
                <p14:cNvContentPartPr/>
                <p14:nvPr/>
              </p14:nvContentPartPr>
              <p14:xfrm>
                <a:off x="6803019" y="5434080"/>
                <a:ext cx="82080" cy="195840"/>
              </p14:xfrm>
            </p:contentPart>
          </mc:Choice>
          <mc:Fallback xmlns="">
            <p:pic>
              <p:nvPicPr>
                <p:cNvPr id="104465" name="筆跡 104464">
                  <a:extLst>
                    <a:ext uri="{FF2B5EF4-FFF2-40B4-BE49-F238E27FC236}">
                      <a16:creationId xmlns:a16="http://schemas.microsoft.com/office/drawing/2014/main" id="{FF56A85D-6C6C-4613-85E7-A798D92ED798}"/>
                    </a:ext>
                  </a:extLst>
                </p:cNvPr>
                <p:cNvPicPr/>
                <p:nvPr/>
              </p:nvPicPr>
              <p:blipFill>
                <a:blip r:embed="rId119"/>
                <a:stretch>
                  <a:fillRect/>
                </a:stretch>
              </p:blipFill>
              <p:spPr>
                <a:xfrm>
                  <a:off x="6794019" y="5425080"/>
                  <a:ext cx="9972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04466" name="筆跡 104465">
                  <a:extLst>
                    <a:ext uri="{FF2B5EF4-FFF2-40B4-BE49-F238E27FC236}">
                      <a16:creationId xmlns:a16="http://schemas.microsoft.com/office/drawing/2014/main" id="{D0B92FF0-1299-4FAA-A3B0-1856D9CB01AB}"/>
                    </a:ext>
                  </a:extLst>
                </p14:cNvPr>
                <p14:cNvContentPartPr/>
                <p14:nvPr/>
              </p14:nvContentPartPr>
              <p14:xfrm>
                <a:off x="6946299" y="5615520"/>
                <a:ext cx="3960" cy="34920"/>
              </p14:xfrm>
            </p:contentPart>
          </mc:Choice>
          <mc:Fallback xmlns="">
            <p:pic>
              <p:nvPicPr>
                <p:cNvPr id="104466" name="筆跡 104465">
                  <a:extLst>
                    <a:ext uri="{FF2B5EF4-FFF2-40B4-BE49-F238E27FC236}">
                      <a16:creationId xmlns:a16="http://schemas.microsoft.com/office/drawing/2014/main" id="{D0B92FF0-1299-4FAA-A3B0-1856D9CB01AB}"/>
                    </a:ext>
                  </a:extLst>
                </p:cNvPr>
                <p:cNvPicPr/>
                <p:nvPr/>
              </p:nvPicPr>
              <p:blipFill>
                <a:blip r:embed="rId121"/>
                <a:stretch>
                  <a:fillRect/>
                </a:stretch>
              </p:blipFill>
              <p:spPr>
                <a:xfrm>
                  <a:off x="6937299" y="5606520"/>
                  <a:ext cx="216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04468" name="筆跡 104467">
                  <a:extLst>
                    <a:ext uri="{FF2B5EF4-FFF2-40B4-BE49-F238E27FC236}">
                      <a16:creationId xmlns:a16="http://schemas.microsoft.com/office/drawing/2014/main" id="{97505BC4-EA9D-4EFA-B6D5-83D27E124CFB}"/>
                    </a:ext>
                  </a:extLst>
                </p14:cNvPr>
                <p14:cNvContentPartPr/>
                <p14:nvPr/>
              </p14:nvContentPartPr>
              <p14:xfrm>
                <a:off x="7013259" y="5468640"/>
                <a:ext cx="61920" cy="144360"/>
              </p14:xfrm>
            </p:contentPart>
          </mc:Choice>
          <mc:Fallback xmlns="">
            <p:pic>
              <p:nvPicPr>
                <p:cNvPr id="104468" name="筆跡 104467">
                  <a:extLst>
                    <a:ext uri="{FF2B5EF4-FFF2-40B4-BE49-F238E27FC236}">
                      <a16:creationId xmlns:a16="http://schemas.microsoft.com/office/drawing/2014/main" id="{97505BC4-EA9D-4EFA-B6D5-83D27E124CFB}"/>
                    </a:ext>
                  </a:extLst>
                </p:cNvPr>
                <p:cNvPicPr/>
                <p:nvPr/>
              </p:nvPicPr>
              <p:blipFill>
                <a:blip r:embed="rId123"/>
                <a:stretch>
                  <a:fillRect/>
                </a:stretch>
              </p:blipFill>
              <p:spPr>
                <a:xfrm>
                  <a:off x="7004259" y="5460000"/>
                  <a:ext cx="795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04470" name="筆跡 104469">
                  <a:extLst>
                    <a:ext uri="{FF2B5EF4-FFF2-40B4-BE49-F238E27FC236}">
                      <a16:creationId xmlns:a16="http://schemas.microsoft.com/office/drawing/2014/main" id="{38275169-E228-4F71-8D24-F25DDF8F0ACC}"/>
                    </a:ext>
                  </a:extLst>
                </p14:cNvPr>
                <p14:cNvContentPartPr/>
                <p14:nvPr/>
              </p14:nvContentPartPr>
              <p14:xfrm>
                <a:off x="7133859" y="5414280"/>
                <a:ext cx="92520" cy="181440"/>
              </p14:xfrm>
            </p:contentPart>
          </mc:Choice>
          <mc:Fallback xmlns="">
            <p:pic>
              <p:nvPicPr>
                <p:cNvPr id="104470" name="筆跡 104469">
                  <a:extLst>
                    <a:ext uri="{FF2B5EF4-FFF2-40B4-BE49-F238E27FC236}">
                      <a16:creationId xmlns:a16="http://schemas.microsoft.com/office/drawing/2014/main" id="{38275169-E228-4F71-8D24-F25DDF8F0ACC}"/>
                    </a:ext>
                  </a:extLst>
                </p:cNvPr>
                <p:cNvPicPr/>
                <p:nvPr/>
              </p:nvPicPr>
              <p:blipFill>
                <a:blip r:embed="rId125"/>
                <a:stretch>
                  <a:fillRect/>
                </a:stretch>
              </p:blipFill>
              <p:spPr>
                <a:xfrm>
                  <a:off x="7124859" y="5405640"/>
                  <a:ext cx="1101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4471" name="筆跡 104470">
                  <a:extLst>
                    <a:ext uri="{FF2B5EF4-FFF2-40B4-BE49-F238E27FC236}">
                      <a16:creationId xmlns:a16="http://schemas.microsoft.com/office/drawing/2014/main" id="{2792DCC1-CED3-479A-864D-ED4F306F9D0C}"/>
                    </a:ext>
                  </a:extLst>
                </p14:cNvPr>
                <p14:cNvContentPartPr/>
                <p14:nvPr/>
              </p14:nvContentPartPr>
              <p14:xfrm>
                <a:off x="7141419" y="5414280"/>
                <a:ext cx="109440" cy="28800"/>
              </p14:xfrm>
            </p:contentPart>
          </mc:Choice>
          <mc:Fallback xmlns="">
            <p:pic>
              <p:nvPicPr>
                <p:cNvPr id="104471" name="筆跡 104470">
                  <a:extLst>
                    <a:ext uri="{FF2B5EF4-FFF2-40B4-BE49-F238E27FC236}">
                      <a16:creationId xmlns:a16="http://schemas.microsoft.com/office/drawing/2014/main" id="{2792DCC1-CED3-479A-864D-ED4F306F9D0C}"/>
                    </a:ext>
                  </a:extLst>
                </p:cNvPr>
                <p:cNvPicPr/>
                <p:nvPr/>
              </p:nvPicPr>
              <p:blipFill>
                <a:blip r:embed="rId127"/>
                <a:stretch>
                  <a:fillRect/>
                </a:stretch>
              </p:blipFill>
              <p:spPr>
                <a:xfrm>
                  <a:off x="7132779" y="5405640"/>
                  <a:ext cx="1270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4473" name="筆跡 104472">
                  <a:extLst>
                    <a:ext uri="{FF2B5EF4-FFF2-40B4-BE49-F238E27FC236}">
                      <a16:creationId xmlns:a16="http://schemas.microsoft.com/office/drawing/2014/main" id="{8FC275A9-1009-49E4-8885-680085B18B16}"/>
                    </a:ext>
                  </a:extLst>
                </p14:cNvPr>
                <p14:cNvContentPartPr/>
                <p14:nvPr/>
              </p14:nvContentPartPr>
              <p14:xfrm>
                <a:off x="6426459" y="5426880"/>
                <a:ext cx="104400" cy="272160"/>
              </p14:xfrm>
            </p:contentPart>
          </mc:Choice>
          <mc:Fallback xmlns="">
            <p:pic>
              <p:nvPicPr>
                <p:cNvPr id="104473" name="筆跡 104472">
                  <a:extLst>
                    <a:ext uri="{FF2B5EF4-FFF2-40B4-BE49-F238E27FC236}">
                      <a16:creationId xmlns:a16="http://schemas.microsoft.com/office/drawing/2014/main" id="{8FC275A9-1009-49E4-8885-680085B18B16}"/>
                    </a:ext>
                  </a:extLst>
                </p:cNvPr>
                <p:cNvPicPr/>
                <p:nvPr/>
              </p:nvPicPr>
              <p:blipFill>
                <a:blip r:embed="rId129"/>
                <a:stretch>
                  <a:fillRect/>
                </a:stretch>
              </p:blipFill>
              <p:spPr>
                <a:xfrm>
                  <a:off x="6417459" y="5418240"/>
                  <a:ext cx="1220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4474" name="筆跡 104473">
                  <a:extLst>
                    <a:ext uri="{FF2B5EF4-FFF2-40B4-BE49-F238E27FC236}">
                      <a16:creationId xmlns:a16="http://schemas.microsoft.com/office/drawing/2014/main" id="{FC685FE1-110B-41CB-B970-89C5D4B5FE78}"/>
                    </a:ext>
                  </a:extLst>
                </p14:cNvPr>
                <p14:cNvContentPartPr/>
                <p14:nvPr/>
              </p14:nvContentPartPr>
              <p14:xfrm>
                <a:off x="7264539" y="5345520"/>
                <a:ext cx="177120" cy="370080"/>
              </p14:xfrm>
            </p:contentPart>
          </mc:Choice>
          <mc:Fallback xmlns="">
            <p:pic>
              <p:nvPicPr>
                <p:cNvPr id="104474" name="筆跡 104473">
                  <a:extLst>
                    <a:ext uri="{FF2B5EF4-FFF2-40B4-BE49-F238E27FC236}">
                      <a16:creationId xmlns:a16="http://schemas.microsoft.com/office/drawing/2014/main" id="{FC685FE1-110B-41CB-B970-89C5D4B5FE78}"/>
                    </a:ext>
                  </a:extLst>
                </p:cNvPr>
                <p:cNvPicPr/>
                <p:nvPr/>
              </p:nvPicPr>
              <p:blipFill>
                <a:blip r:embed="rId131"/>
                <a:stretch>
                  <a:fillRect/>
                </a:stretch>
              </p:blipFill>
              <p:spPr>
                <a:xfrm>
                  <a:off x="7255899" y="5336880"/>
                  <a:ext cx="194760" cy="387720"/>
                </a:xfrm>
                <a:prstGeom prst="rect">
                  <a:avLst/>
                </a:prstGeom>
              </p:spPr>
            </p:pic>
          </mc:Fallback>
        </mc:AlternateContent>
      </p:grpSp>
      <p:grpSp>
        <p:nvGrpSpPr>
          <p:cNvPr id="104487" name="群組 104486">
            <a:extLst>
              <a:ext uri="{FF2B5EF4-FFF2-40B4-BE49-F238E27FC236}">
                <a16:creationId xmlns:a16="http://schemas.microsoft.com/office/drawing/2014/main" id="{168828D6-30C9-45AF-8E66-3E5A42586F03}"/>
              </a:ext>
            </a:extLst>
          </p:cNvPr>
          <p:cNvGrpSpPr/>
          <p:nvPr/>
        </p:nvGrpSpPr>
        <p:grpSpPr>
          <a:xfrm>
            <a:off x="6806619" y="6006840"/>
            <a:ext cx="808920" cy="344520"/>
            <a:chOff x="6806619" y="6006840"/>
            <a:chExt cx="808920" cy="344520"/>
          </a:xfrm>
        </p:grpSpPr>
        <mc:AlternateContent xmlns:mc="http://schemas.openxmlformats.org/markup-compatibility/2006" xmlns:p14="http://schemas.microsoft.com/office/powerpoint/2010/main">
          <mc:Choice Requires="p14">
            <p:contentPart p14:bwMode="auto" r:id="rId132">
              <p14:nvContentPartPr>
                <p14:cNvPr id="104453" name="筆跡 104452">
                  <a:extLst>
                    <a:ext uri="{FF2B5EF4-FFF2-40B4-BE49-F238E27FC236}">
                      <a16:creationId xmlns:a16="http://schemas.microsoft.com/office/drawing/2014/main" id="{02766AB1-E20B-45EB-921D-FDA2E1242782}"/>
                    </a:ext>
                  </a:extLst>
                </p14:cNvPr>
                <p14:cNvContentPartPr/>
                <p14:nvPr/>
              </p14:nvContentPartPr>
              <p14:xfrm>
                <a:off x="6806619" y="6028440"/>
                <a:ext cx="23400" cy="52920"/>
              </p14:xfrm>
            </p:contentPart>
          </mc:Choice>
          <mc:Fallback xmlns="">
            <p:pic>
              <p:nvPicPr>
                <p:cNvPr id="104453" name="筆跡 104452">
                  <a:extLst>
                    <a:ext uri="{FF2B5EF4-FFF2-40B4-BE49-F238E27FC236}">
                      <a16:creationId xmlns:a16="http://schemas.microsoft.com/office/drawing/2014/main" id="{02766AB1-E20B-45EB-921D-FDA2E1242782}"/>
                    </a:ext>
                  </a:extLst>
                </p:cNvPr>
                <p:cNvPicPr/>
                <p:nvPr/>
              </p:nvPicPr>
              <p:blipFill>
                <a:blip r:embed="rId133"/>
                <a:stretch>
                  <a:fillRect/>
                </a:stretch>
              </p:blipFill>
              <p:spPr>
                <a:xfrm>
                  <a:off x="6797619" y="6019800"/>
                  <a:ext cx="4104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4454" name="筆跡 104453">
                  <a:extLst>
                    <a:ext uri="{FF2B5EF4-FFF2-40B4-BE49-F238E27FC236}">
                      <a16:creationId xmlns:a16="http://schemas.microsoft.com/office/drawing/2014/main" id="{960E11DD-059E-40CE-901C-42C66035557C}"/>
                    </a:ext>
                  </a:extLst>
                </p14:cNvPr>
                <p14:cNvContentPartPr/>
                <p14:nvPr/>
              </p14:nvContentPartPr>
              <p14:xfrm>
                <a:off x="6806619" y="6006840"/>
                <a:ext cx="110160" cy="60120"/>
              </p14:xfrm>
            </p:contentPart>
          </mc:Choice>
          <mc:Fallback xmlns="">
            <p:pic>
              <p:nvPicPr>
                <p:cNvPr id="104454" name="筆跡 104453">
                  <a:extLst>
                    <a:ext uri="{FF2B5EF4-FFF2-40B4-BE49-F238E27FC236}">
                      <a16:creationId xmlns:a16="http://schemas.microsoft.com/office/drawing/2014/main" id="{960E11DD-059E-40CE-901C-42C66035557C}"/>
                    </a:ext>
                  </a:extLst>
                </p:cNvPr>
                <p:cNvPicPr/>
                <p:nvPr/>
              </p:nvPicPr>
              <p:blipFill>
                <a:blip r:embed="rId135"/>
                <a:stretch>
                  <a:fillRect/>
                </a:stretch>
              </p:blipFill>
              <p:spPr>
                <a:xfrm>
                  <a:off x="6797619" y="5997840"/>
                  <a:ext cx="1278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04455" name="筆跡 104454">
                  <a:extLst>
                    <a:ext uri="{FF2B5EF4-FFF2-40B4-BE49-F238E27FC236}">
                      <a16:creationId xmlns:a16="http://schemas.microsoft.com/office/drawing/2014/main" id="{116C2376-066D-4D56-93CD-0D75670A6F84}"/>
                    </a:ext>
                  </a:extLst>
                </p14:cNvPr>
                <p14:cNvContentPartPr/>
                <p14:nvPr/>
              </p14:nvContentPartPr>
              <p14:xfrm>
                <a:off x="7020099" y="6054000"/>
                <a:ext cx="140400" cy="236520"/>
              </p14:xfrm>
            </p:contentPart>
          </mc:Choice>
          <mc:Fallback xmlns="">
            <p:pic>
              <p:nvPicPr>
                <p:cNvPr id="104455" name="筆跡 104454">
                  <a:extLst>
                    <a:ext uri="{FF2B5EF4-FFF2-40B4-BE49-F238E27FC236}">
                      <a16:creationId xmlns:a16="http://schemas.microsoft.com/office/drawing/2014/main" id="{116C2376-066D-4D56-93CD-0D75670A6F84}"/>
                    </a:ext>
                  </a:extLst>
                </p:cNvPr>
                <p:cNvPicPr/>
                <p:nvPr/>
              </p:nvPicPr>
              <p:blipFill>
                <a:blip r:embed="rId137"/>
                <a:stretch>
                  <a:fillRect/>
                </a:stretch>
              </p:blipFill>
              <p:spPr>
                <a:xfrm>
                  <a:off x="7011459" y="6045000"/>
                  <a:ext cx="15804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04456" name="筆跡 104455">
                  <a:extLst>
                    <a:ext uri="{FF2B5EF4-FFF2-40B4-BE49-F238E27FC236}">
                      <a16:creationId xmlns:a16="http://schemas.microsoft.com/office/drawing/2014/main" id="{AC1F44C9-3BCF-4926-9815-43BBFE24CABC}"/>
                    </a:ext>
                  </a:extLst>
                </p14:cNvPr>
                <p14:cNvContentPartPr/>
                <p14:nvPr/>
              </p14:nvContentPartPr>
              <p14:xfrm>
                <a:off x="7222059" y="6135360"/>
                <a:ext cx="67680" cy="23760"/>
              </p14:xfrm>
            </p:contentPart>
          </mc:Choice>
          <mc:Fallback xmlns="">
            <p:pic>
              <p:nvPicPr>
                <p:cNvPr id="104456" name="筆跡 104455">
                  <a:extLst>
                    <a:ext uri="{FF2B5EF4-FFF2-40B4-BE49-F238E27FC236}">
                      <a16:creationId xmlns:a16="http://schemas.microsoft.com/office/drawing/2014/main" id="{AC1F44C9-3BCF-4926-9815-43BBFE24CABC}"/>
                    </a:ext>
                  </a:extLst>
                </p:cNvPr>
                <p:cNvPicPr/>
                <p:nvPr/>
              </p:nvPicPr>
              <p:blipFill>
                <a:blip r:embed="rId139"/>
                <a:stretch>
                  <a:fillRect/>
                </a:stretch>
              </p:blipFill>
              <p:spPr>
                <a:xfrm>
                  <a:off x="7213419" y="6126720"/>
                  <a:ext cx="853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4457" name="筆跡 104456">
                  <a:extLst>
                    <a:ext uri="{FF2B5EF4-FFF2-40B4-BE49-F238E27FC236}">
                      <a16:creationId xmlns:a16="http://schemas.microsoft.com/office/drawing/2014/main" id="{340345DF-9BA2-4FFE-B2B3-1047FCC7E19A}"/>
                    </a:ext>
                  </a:extLst>
                </p14:cNvPr>
                <p14:cNvContentPartPr/>
                <p14:nvPr/>
              </p14:nvContentPartPr>
              <p14:xfrm>
                <a:off x="7218459" y="6217080"/>
                <a:ext cx="62640" cy="15480"/>
              </p14:xfrm>
            </p:contentPart>
          </mc:Choice>
          <mc:Fallback xmlns="">
            <p:pic>
              <p:nvPicPr>
                <p:cNvPr id="104457" name="筆跡 104456">
                  <a:extLst>
                    <a:ext uri="{FF2B5EF4-FFF2-40B4-BE49-F238E27FC236}">
                      <a16:creationId xmlns:a16="http://schemas.microsoft.com/office/drawing/2014/main" id="{340345DF-9BA2-4FFE-B2B3-1047FCC7E19A}"/>
                    </a:ext>
                  </a:extLst>
                </p:cNvPr>
                <p:cNvPicPr/>
                <p:nvPr/>
              </p:nvPicPr>
              <p:blipFill>
                <a:blip r:embed="rId141"/>
                <a:stretch>
                  <a:fillRect/>
                </a:stretch>
              </p:blipFill>
              <p:spPr>
                <a:xfrm>
                  <a:off x="7209819" y="6208080"/>
                  <a:ext cx="802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4476" name="筆跡 104475">
                  <a:extLst>
                    <a:ext uri="{FF2B5EF4-FFF2-40B4-BE49-F238E27FC236}">
                      <a16:creationId xmlns:a16="http://schemas.microsoft.com/office/drawing/2014/main" id="{0526C60D-F20C-4686-AD58-0EF480A46373}"/>
                    </a:ext>
                  </a:extLst>
                </p14:cNvPr>
                <p14:cNvContentPartPr/>
                <p14:nvPr/>
              </p14:nvContentPartPr>
              <p14:xfrm>
                <a:off x="7399179" y="6147960"/>
                <a:ext cx="145440" cy="145440"/>
              </p14:xfrm>
            </p:contentPart>
          </mc:Choice>
          <mc:Fallback xmlns="">
            <p:pic>
              <p:nvPicPr>
                <p:cNvPr id="104476" name="筆跡 104475">
                  <a:extLst>
                    <a:ext uri="{FF2B5EF4-FFF2-40B4-BE49-F238E27FC236}">
                      <a16:creationId xmlns:a16="http://schemas.microsoft.com/office/drawing/2014/main" id="{0526C60D-F20C-4686-AD58-0EF480A46373}"/>
                    </a:ext>
                  </a:extLst>
                </p:cNvPr>
                <p:cNvPicPr/>
                <p:nvPr/>
              </p:nvPicPr>
              <p:blipFill>
                <a:blip r:embed="rId143"/>
                <a:stretch>
                  <a:fillRect/>
                </a:stretch>
              </p:blipFill>
              <p:spPr>
                <a:xfrm>
                  <a:off x="7390179" y="6138960"/>
                  <a:ext cx="1630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4477" name="筆跡 104476">
                  <a:extLst>
                    <a:ext uri="{FF2B5EF4-FFF2-40B4-BE49-F238E27FC236}">
                      <a16:creationId xmlns:a16="http://schemas.microsoft.com/office/drawing/2014/main" id="{028032D9-700C-474C-9E56-2380992F2E57}"/>
                    </a:ext>
                  </a:extLst>
                </p14:cNvPr>
                <p14:cNvContentPartPr/>
                <p14:nvPr/>
              </p14:nvContentPartPr>
              <p14:xfrm>
                <a:off x="7586739" y="6311040"/>
                <a:ext cx="28800" cy="40320"/>
              </p14:xfrm>
            </p:contentPart>
          </mc:Choice>
          <mc:Fallback xmlns="">
            <p:pic>
              <p:nvPicPr>
                <p:cNvPr id="104477" name="筆跡 104476">
                  <a:extLst>
                    <a:ext uri="{FF2B5EF4-FFF2-40B4-BE49-F238E27FC236}">
                      <a16:creationId xmlns:a16="http://schemas.microsoft.com/office/drawing/2014/main" id="{028032D9-700C-474C-9E56-2380992F2E57}"/>
                    </a:ext>
                  </a:extLst>
                </p:cNvPr>
                <p:cNvPicPr/>
                <p:nvPr/>
              </p:nvPicPr>
              <p:blipFill>
                <a:blip r:embed="rId145"/>
                <a:stretch>
                  <a:fillRect/>
                </a:stretch>
              </p:blipFill>
              <p:spPr>
                <a:xfrm>
                  <a:off x="7577739" y="6302400"/>
                  <a:ext cx="46440" cy="57960"/>
                </a:xfrm>
                <a:prstGeom prst="rect">
                  <a:avLst/>
                </a:prstGeom>
              </p:spPr>
            </p:pic>
          </mc:Fallback>
        </mc:AlternateContent>
      </p:grpSp>
      <p:grpSp>
        <p:nvGrpSpPr>
          <p:cNvPr id="104486" name="群組 104485">
            <a:extLst>
              <a:ext uri="{FF2B5EF4-FFF2-40B4-BE49-F238E27FC236}">
                <a16:creationId xmlns:a16="http://schemas.microsoft.com/office/drawing/2014/main" id="{87247A53-6B13-4974-910B-F22536D073DD}"/>
              </a:ext>
            </a:extLst>
          </p:cNvPr>
          <p:cNvGrpSpPr/>
          <p:nvPr/>
        </p:nvGrpSpPr>
        <p:grpSpPr>
          <a:xfrm>
            <a:off x="7807059" y="5836560"/>
            <a:ext cx="848520" cy="431280"/>
            <a:chOff x="7807059" y="5836560"/>
            <a:chExt cx="848520" cy="431280"/>
          </a:xfrm>
        </p:grpSpPr>
        <mc:AlternateContent xmlns:mc="http://schemas.openxmlformats.org/markup-compatibility/2006" xmlns:p14="http://schemas.microsoft.com/office/powerpoint/2010/main">
          <mc:Choice Requires="p14">
            <p:contentPart p14:bwMode="auto" r:id="rId146">
              <p14:nvContentPartPr>
                <p14:cNvPr id="104478" name="筆跡 104477">
                  <a:extLst>
                    <a:ext uri="{FF2B5EF4-FFF2-40B4-BE49-F238E27FC236}">
                      <a16:creationId xmlns:a16="http://schemas.microsoft.com/office/drawing/2014/main" id="{4A9C57DE-D7CE-44DA-9628-077E833BF6B8}"/>
                    </a:ext>
                  </a:extLst>
                </p14:cNvPr>
                <p14:cNvContentPartPr/>
                <p14:nvPr/>
              </p14:nvContentPartPr>
              <p14:xfrm>
                <a:off x="7807059" y="5964720"/>
                <a:ext cx="146880" cy="303120"/>
              </p14:xfrm>
            </p:contentPart>
          </mc:Choice>
          <mc:Fallback xmlns="">
            <p:pic>
              <p:nvPicPr>
                <p:cNvPr id="104478" name="筆跡 104477">
                  <a:extLst>
                    <a:ext uri="{FF2B5EF4-FFF2-40B4-BE49-F238E27FC236}">
                      <a16:creationId xmlns:a16="http://schemas.microsoft.com/office/drawing/2014/main" id="{4A9C57DE-D7CE-44DA-9628-077E833BF6B8}"/>
                    </a:ext>
                  </a:extLst>
                </p:cNvPr>
                <p:cNvPicPr/>
                <p:nvPr/>
              </p:nvPicPr>
              <p:blipFill>
                <a:blip r:embed="rId147"/>
                <a:stretch>
                  <a:fillRect/>
                </a:stretch>
              </p:blipFill>
              <p:spPr>
                <a:xfrm>
                  <a:off x="7798059" y="5956080"/>
                  <a:ext cx="16452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4479" name="筆跡 104478">
                  <a:extLst>
                    <a:ext uri="{FF2B5EF4-FFF2-40B4-BE49-F238E27FC236}">
                      <a16:creationId xmlns:a16="http://schemas.microsoft.com/office/drawing/2014/main" id="{705C0256-3B1B-499C-9B55-3BA821E9E602}"/>
                    </a:ext>
                  </a:extLst>
                </p14:cNvPr>
                <p14:cNvContentPartPr/>
                <p14:nvPr/>
              </p14:nvContentPartPr>
              <p14:xfrm>
                <a:off x="8055459" y="6054000"/>
                <a:ext cx="97560" cy="360"/>
              </p14:xfrm>
            </p:contentPart>
          </mc:Choice>
          <mc:Fallback xmlns="">
            <p:pic>
              <p:nvPicPr>
                <p:cNvPr id="104479" name="筆跡 104478">
                  <a:extLst>
                    <a:ext uri="{FF2B5EF4-FFF2-40B4-BE49-F238E27FC236}">
                      <a16:creationId xmlns:a16="http://schemas.microsoft.com/office/drawing/2014/main" id="{705C0256-3B1B-499C-9B55-3BA821E9E602}"/>
                    </a:ext>
                  </a:extLst>
                </p:cNvPr>
                <p:cNvPicPr/>
                <p:nvPr/>
              </p:nvPicPr>
              <p:blipFill>
                <a:blip r:embed="rId149"/>
                <a:stretch>
                  <a:fillRect/>
                </a:stretch>
              </p:blipFill>
              <p:spPr>
                <a:xfrm>
                  <a:off x="8046819" y="6045000"/>
                  <a:ext cx="115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4480" name="筆跡 104479">
                  <a:extLst>
                    <a:ext uri="{FF2B5EF4-FFF2-40B4-BE49-F238E27FC236}">
                      <a16:creationId xmlns:a16="http://schemas.microsoft.com/office/drawing/2014/main" id="{CC8D78C9-366D-4202-8880-9C9286BD36E4}"/>
                    </a:ext>
                  </a:extLst>
                </p14:cNvPr>
                <p14:cNvContentPartPr/>
                <p14:nvPr/>
              </p14:nvContentPartPr>
              <p14:xfrm>
                <a:off x="8051859" y="6054000"/>
                <a:ext cx="93960" cy="107280"/>
              </p14:xfrm>
            </p:contentPart>
          </mc:Choice>
          <mc:Fallback xmlns="">
            <p:pic>
              <p:nvPicPr>
                <p:cNvPr id="104480" name="筆跡 104479">
                  <a:extLst>
                    <a:ext uri="{FF2B5EF4-FFF2-40B4-BE49-F238E27FC236}">
                      <a16:creationId xmlns:a16="http://schemas.microsoft.com/office/drawing/2014/main" id="{CC8D78C9-366D-4202-8880-9C9286BD36E4}"/>
                    </a:ext>
                  </a:extLst>
                </p:cNvPr>
                <p:cNvPicPr/>
                <p:nvPr/>
              </p:nvPicPr>
              <p:blipFill>
                <a:blip r:embed="rId151"/>
                <a:stretch>
                  <a:fillRect/>
                </a:stretch>
              </p:blipFill>
              <p:spPr>
                <a:xfrm>
                  <a:off x="8043219" y="6045000"/>
                  <a:ext cx="1116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4481" name="筆跡 104480">
                  <a:extLst>
                    <a:ext uri="{FF2B5EF4-FFF2-40B4-BE49-F238E27FC236}">
                      <a16:creationId xmlns:a16="http://schemas.microsoft.com/office/drawing/2014/main" id="{56C5B7CF-F5C4-413B-B73E-1945CE183BE1}"/>
                    </a:ext>
                  </a:extLst>
                </p14:cNvPr>
                <p14:cNvContentPartPr/>
                <p14:nvPr/>
              </p14:nvContentPartPr>
              <p14:xfrm>
                <a:off x="8285859" y="6001440"/>
                <a:ext cx="252360" cy="149400"/>
              </p14:xfrm>
            </p:contentPart>
          </mc:Choice>
          <mc:Fallback xmlns="">
            <p:pic>
              <p:nvPicPr>
                <p:cNvPr id="104481" name="筆跡 104480">
                  <a:extLst>
                    <a:ext uri="{FF2B5EF4-FFF2-40B4-BE49-F238E27FC236}">
                      <a16:creationId xmlns:a16="http://schemas.microsoft.com/office/drawing/2014/main" id="{56C5B7CF-F5C4-413B-B73E-1945CE183BE1}"/>
                    </a:ext>
                  </a:extLst>
                </p:cNvPr>
                <p:cNvPicPr/>
                <p:nvPr/>
              </p:nvPicPr>
              <p:blipFill>
                <a:blip r:embed="rId153"/>
                <a:stretch>
                  <a:fillRect/>
                </a:stretch>
              </p:blipFill>
              <p:spPr>
                <a:xfrm>
                  <a:off x="8276859" y="5992440"/>
                  <a:ext cx="27000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4482" name="筆跡 104481">
                  <a:extLst>
                    <a:ext uri="{FF2B5EF4-FFF2-40B4-BE49-F238E27FC236}">
                      <a16:creationId xmlns:a16="http://schemas.microsoft.com/office/drawing/2014/main" id="{FD9FE096-F0C8-49F2-95F4-C90C880BD06D}"/>
                    </a:ext>
                  </a:extLst>
                </p14:cNvPr>
                <p14:cNvContentPartPr/>
                <p14:nvPr/>
              </p14:nvContentPartPr>
              <p14:xfrm>
                <a:off x="8399979" y="6023040"/>
                <a:ext cx="9720" cy="214200"/>
              </p14:xfrm>
            </p:contentPart>
          </mc:Choice>
          <mc:Fallback xmlns="">
            <p:pic>
              <p:nvPicPr>
                <p:cNvPr id="104482" name="筆跡 104481">
                  <a:extLst>
                    <a:ext uri="{FF2B5EF4-FFF2-40B4-BE49-F238E27FC236}">
                      <a16:creationId xmlns:a16="http://schemas.microsoft.com/office/drawing/2014/main" id="{FD9FE096-F0C8-49F2-95F4-C90C880BD06D}"/>
                    </a:ext>
                  </a:extLst>
                </p:cNvPr>
                <p:cNvPicPr/>
                <p:nvPr/>
              </p:nvPicPr>
              <p:blipFill>
                <a:blip r:embed="rId155"/>
                <a:stretch>
                  <a:fillRect/>
                </a:stretch>
              </p:blipFill>
              <p:spPr>
                <a:xfrm>
                  <a:off x="8391339" y="6014400"/>
                  <a:ext cx="2736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4483" name="筆跡 104482">
                  <a:extLst>
                    <a:ext uri="{FF2B5EF4-FFF2-40B4-BE49-F238E27FC236}">
                      <a16:creationId xmlns:a16="http://schemas.microsoft.com/office/drawing/2014/main" id="{47CD180D-656D-4E4A-934B-3FC611A9396A}"/>
                    </a:ext>
                  </a:extLst>
                </p14:cNvPr>
                <p14:cNvContentPartPr/>
                <p14:nvPr/>
              </p14:nvContentPartPr>
              <p14:xfrm>
                <a:off x="8556219" y="5847360"/>
                <a:ext cx="360" cy="60120"/>
              </p14:xfrm>
            </p:contentPart>
          </mc:Choice>
          <mc:Fallback xmlns="">
            <p:pic>
              <p:nvPicPr>
                <p:cNvPr id="104483" name="筆跡 104482">
                  <a:extLst>
                    <a:ext uri="{FF2B5EF4-FFF2-40B4-BE49-F238E27FC236}">
                      <a16:creationId xmlns:a16="http://schemas.microsoft.com/office/drawing/2014/main" id="{47CD180D-656D-4E4A-934B-3FC611A9396A}"/>
                    </a:ext>
                  </a:extLst>
                </p:cNvPr>
                <p:cNvPicPr/>
                <p:nvPr/>
              </p:nvPicPr>
              <p:blipFill>
                <a:blip r:embed="rId157"/>
                <a:stretch>
                  <a:fillRect/>
                </a:stretch>
              </p:blipFill>
              <p:spPr>
                <a:xfrm>
                  <a:off x="8547579" y="5838720"/>
                  <a:ext cx="18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4484" name="筆跡 104483">
                  <a:extLst>
                    <a:ext uri="{FF2B5EF4-FFF2-40B4-BE49-F238E27FC236}">
                      <a16:creationId xmlns:a16="http://schemas.microsoft.com/office/drawing/2014/main" id="{1FD757ED-B865-4721-92BE-7BF694608B91}"/>
                    </a:ext>
                  </a:extLst>
                </p14:cNvPr>
                <p14:cNvContentPartPr/>
                <p14:nvPr/>
              </p14:nvContentPartPr>
              <p14:xfrm>
                <a:off x="8556219" y="5847360"/>
                <a:ext cx="360" cy="360"/>
              </p14:xfrm>
            </p:contentPart>
          </mc:Choice>
          <mc:Fallback xmlns="">
            <p:pic>
              <p:nvPicPr>
                <p:cNvPr id="104484" name="筆跡 104483">
                  <a:extLst>
                    <a:ext uri="{FF2B5EF4-FFF2-40B4-BE49-F238E27FC236}">
                      <a16:creationId xmlns:a16="http://schemas.microsoft.com/office/drawing/2014/main" id="{1FD757ED-B865-4721-92BE-7BF694608B91}"/>
                    </a:ext>
                  </a:extLst>
                </p:cNvPr>
                <p:cNvPicPr/>
                <p:nvPr/>
              </p:nvPicPr>
              <p:blipFill>
                <a:blip r:embed="rId17"/>
                <a:stretch>
                  <a:fillRect/>
                </a:stretch>
              </p:blipFill>
              <p:spPr>
                <a:xfrm>
                  <a:off x="8547579" y="58387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04485" name="筆跡 104484">
                  <a:extLst>
                    <a:ext uri="{FF2B5EF4-FFF2-40B4-BE49-F238E27FC236}">
                      <a16:creationId xmlns:a16="http://schemas.microsoft.com/office/drawing/2014/main" id="{0820ABBA-1414-41CB-94B9-0699ADEDABDB}"/>
                    </a:ext>
                  </a:extLst>
                </p14:cNvPr>
                <p14:cNvContentPartPr/>
                <p14:nvPr/>
              </p14:nvContentPartPr>
              <p14:xfrm>
                <a:off x="8556219" y="5836560"/>
                <a:ext cx="99360" cy="94680"/>
              </p14:xfrm>
            </p:contentPart>
          </mc:Choice>
          <mc:Fallback xmlns="">
            <p:pic>
              <p:nvPicPr>
                <p:cNvPr id="104485" name="筆跡 104484">
                  <a:extLst>
                    <a:ext uri="{FF2B5EF4-FFF2-40B4-BE49-F238E27FC236}">
                      <a16:creationId xmlns:a16="http://schemas.microsoft.com/office/drawing/2014/main" id="{0820ABBA-1414-41CB-94B9-0699ADEDABDB}"/>
                    </a:ext>
                  </a:extLst>
                </p:cNvPr>
                <p:cNvPicPr/>
                <p:nvPr/>
              </p:nvPicPr>
              <p:blipFill>
                <a:blip r:embed="rId160"/>
                <a:stretch>
                  <a:fillRect/>
                </a:stretch>
              </p:blipFill>
              <p:spPr>
                <a:xfrm>
                  <a:off x="8547579" y="5827560"/>
                  <a:ext cx="117000" cy="112320"/>
                </a:xfrm>
                <a:prstGeom prst="rect">
                  <a:avLst/>
                </a:prstGeom>
              </p:spPr>
            </p:pic>
          </mc:Fallback>
        </mc:AlternateContent>
      </p:grpSp>
      <p:grpSp>
        <p:nvGrpSpPr>
          <p:cNvPr id="104489" name="群組 104488">
            <a:extLst>
              <a:ext uri="{FF2B5EF4-FFF2-40B4-BE49-F238E27FC236}">
                <a16:creationId xmlns:a16="http://schemas.microsoft.com/office/drawing/2014/main" id="{644A723F-2164-441F-AE6C-853D3B300241}"/>
              </a:ext>
            </a:extLst>
          </p:cNvPr>
          <p:cNvGrpSpPr/>
          <p:nvPr/>
        </p:nvGrpSpPr>
        <p:grpSpPr>
          <a:xfrm>
            <a:off x="4501128" y="1582844"/>
            <a:ext cx="1431000" cy="428760"/>
            <a:chOff x="4501128" y="1582844"/>
            <a:chExt cx="1431000" cy="428760"/>
          </a:xfrm>
        </p:grpSpPr>
        <mc:AlternateContent xmlns:mc="http://schemas.openxmlformats.org/markup-compatibility/2006">
          <mc:Choice xmlns:p14="http://schemas.microsoft.com/office/powerpoint/2010/main" Requires="p14">
            <p:contentPart p14:bwMode="auto" r:id="rId161">
              <p14:nvContentPartPr>
                <p14:cNvPr id="4" name="筆跡 3">
                  <a:extLst>
                    <a:ext uri="{FF2B5EF4-FFF2-40B4-BE49-F238E27FC236}">
                      <a16:creationId xmlns:a16="http://schemas.microsoft.com/office/drawing/2014/main" id="{331CDF69-0E22-4C82-8715-0588E2AE6DA6}"/>
                    </a:ext>
                  </a:extLst>
                </p14:cNvPr>
                <p14:cNvContentPartPr/>
                <p14:nvPr/>
              </p14:nvContentPartPr>
              <p14:xfrm>
                <a:off x="4747728" y="1717124"/>
                <a:ext cx="86400" cy="166320"/>
              </p14:xfrm>
            </p:contentPart>
          </mc:Choice>
          <mc:Fallback>
            <p:pic>
              <p:nvPicPr>
                <p:cNvPr id="4" name="筆跡 3">
                  <a:extLst>
                    <a:ext uri="{FF2B5EF4-FFF2-40B4-BE49-F238E27FC236}">
                      <a16:creationId xmlns:a16="http://schemas.microsoft.com/office/drawing/2014/main" id="{331CDF69-0E22-4C82-8715-0588E2AE6DA6}"/>
                    </a:ext>
                  </a:extLst>
                </p:cNvPr>
                <p:cNvPicPr/>
                <p:nvPr/>
              </p:nvPicPr>
              <p:blipFill>
                <a:blip r:embed="rId162"/>
                <a:stretch>
                  <a:fillRect/>
                </a:stretch>
              </p:blipFill>
              <p:spPr>
                <a:xfrm>
                  <a:off x="4738728" y="1708484"/>
                  <a:ext cx="104040" cy="18396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25" name="筆跡 24">
                  <a:extLst>
                    <a:ext uri="{FF2B5EF4-FFF2-40B4-BE49-F238E27FC236}">
                      <a16:creationId xmlns:a16="http://schemas.microsoft.com/office/drawing/2014/main" id="{264AE417-709A-4883-AE75-24B86457F57A}"/>
                    </a:ext>
                  </a:extLst>
                </p14:cNvPr>
                <p14:cNvContentPartPr/>
                <p14:nvPr/>
              </p14:nvContentPartPr>
              <p14:xfrm>
                <a:off x="4501128" y="1852124"/>
                <a:ext cx="320040" cy="64080"/>
              </p14:xfrm>
            </p:contentPart>
          </mc:Choice>
          <mc:Fallback>
            <p:pic>
              <p:nvPicPr>
                <p:cNvPr id="25" name="筆跡 24">
                  <a:extLst>
                    <a:ext uri="{FF2B5EF4-FFF2-40B4-BE49-F238E27FC236}">
                      <a16:creationId xmlns:a16="http://schemas.microsoft.com/office/drawing/2014/main" id="{264AE417-709A-4883-AE75-24B86457F57A}"/>
                    </a:ext>
                  </a:extLst>
                </p:cNvPr>
                <p:cNvPicPr/>
                <p:nvPr/>
              </p:nvPicPr>
              <p:blipFill>
                <a:blip r:embed="rId164"/>
                <a:stretch>
                  <a:fillRect/>
                </a:stretch>
              </p:blipFill>
              <p:spPr>
                <a:xfrm>
                  <a:off x="4492128" y="1843124"/>
                  <a:ext cx="33768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04458" name="筆跡 104457">
                  <a:extLst>
                    <a:ext uri="{FF2B5EF4-FFF2-40B4-BE49-F238E27FC236}">
                      <a16:creationId xmlns:a16="http://schemas.microsoft.com/office/drawing/2014/main" id="{E6ED80BB-DC30-4B7B-B13A-A53A8E10E7FF}"/>
                    </a:ext>
                  </a:extLst>
                </p14:cNvPr>
                <p14:cNvContentPartPr/>
                <p14:nvPr/>
              </p14:nvContentPartPr>
              <p14:xfrm>
                <a:off x="4546488" y="1892084"/>
                <a:ext cx="20520" cy="11880"/>
              </p14:xfrm>
            </p:contentPart>
          </mc:Choice>
          <mc:Fallback>
            <p:pic>
              <p:nvPicPr>
                <p:cNvPr id="104458" name="筆跡 104457">
                  <a:extLst>
                    <a:ext uri="{FF2B5EF4-FFF2-40B4-BE49-F238E27FC236}">
                      <a16:creationId xmlns:a16="http://schemas.microsoft.com/office/drawing/2014/main" id="{E6ED80BB-DC30-4B7B-B13A-A53A8E10E7FF}"/>
                    </a:ext>
                  </a:extLst>
                </p:cNvPr>
                <p:cNvPicPr/>
                <p:nvPr/>
              </p:nvPicPr>
              <p:blipFill>
                <a:blip r:embed="rId166"/>
                <a:stretch>
                  <a:fillRect/>
                </a:stretch>
              </p:blipFill>
              <p:spPr>
                <a:xfrm>
                  <a:off x="4537848" y="1883084"/>
                  <a:ext cx="3816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04467" name="筆跡 104466">
                  <a:extLst>
                    <a:ext uri="{FF2B5EF4-FFF2-40B4-BE49-F238E27FC236}">
                      <a16:creationId xmlns:a16="http://schemas.microsoft.com/office/drawing/2014/main" id="{B5D28685-6B74-4C9B-9557-67CD23C78744}"/>
                    </a:ext>
                  </a:extLst>
                </p14:cNvPr>
                <p14:cNvContentPartPr/>
                <p14:nvPr/>
              </p14:nvContentPartPr>
              <p14:xfrm>
                <a:off x="4506168" y="1885964"/>
                <a:ext cx="692640" cy="54360"/>
              </p14:xfrm>
            </p:contentPart>
          </mc:Choice>
          <mc:Fallback>
            <p:pic>
              <p:nvPicPr>
                <p:cNvPr id="104467" name="筆跡 104466">
                  <a:extLst>
                    <a:ext uri="{FF2B5EF4-FFF2-40B4-BE49-F238E27FC236}">
                      <a16:creationId xmlns:a16="http://schemas.microsoft.com/office/drawing/2014/main" id="{B5D28685-6B74-4C9B-9557-67CD23C78744}"/>
                    </a:ext>
                  </a:extLst>
                </p:cNvPr>
                <p:cNvPicPr/>
                <p:nvPr/>
              </p:nvPicPr>
              <p:blipFill>
                <a:blip r:embed="rId168"/>
                <a:stretch>
                  <a:fillRect/>
                </a:stretch>
              </p:blipFill>
              <p:spPr>
                <a:xfrm>
                  <a:off x="4497528" y="1877324"/>
                  <a:ext cx="71028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04469" name="筆跡 104468">
                  <a:extLst>
                    <a:ext uri="{FF2B5EF4-FFF2-40B4-BE49-F238E27FC236}">
                      <a16:creationId xmlns:a16="http://schemas.microsoft.com/office/drawing/2014/main" id="{B5B400C9-C755-4192-AF13-180F8B5A02B8}"/>
                    </a:ext>
                  </a:extLst>
                </p14:cNvPr>
                <p14:cNvContentPartPr/>
                <p14:nvPr/>
              </p14:nvContentPartPr>
              <p14:xfrm>
                <a:off x="4507968" y="1582844"/>
                <a:ext cx="684720" cy="428760"/>
              </p14:xfrm>
            </p:contentPart>
          </mc:Choice>
          <mc:Fallback>
            <p:pic>
              <p:nvPicPr>
                <p:cNvPr id="104469" name="筆跡 104468">
                  <a:extLst>
                    <a:ext uri="{FF2B5EF4-FFF2-40B4-BE49-F238E27FC236}">
                      <a16:creationId xmlns:a16="http://schemas.microsoft.com/office/drawing/2014/main" id="{B5B400C9-C755-4192-AF13-180F8B5A02B8}"/>
                    </a:ext>
                  </a:extLst>
                </p:cNvPr>
                <p:cNvPicPr/>
                <p:nvPr/>
              </p:nvPicPr>
              <p:blipFill>
                <a:blip r:embed="rId170"/>
                <a:stretch>
                  <a:fillRect/>
                </a:stretch>
              </p:blipFill>
              <p:spPr>
                <a:xfrm>
                  <a:off x="4499328" y="1574204"/>
                  <a:ext cx="702360" cy="44640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04488" name="筆跡 104487">
                  <a:extLst>
                    <a:ext uri="{FF2B5EF4-FFF2-40B4-BE49-F238E27FC236}">
                      <a16:creationId xmlns:a16="http://schemas.microsoft.com/office/drawing/2014/main" id="{1BFCBDB6-489D-4559-AC52-1902057D44C6}"/>
                    </a:ext>
                  </a:extLst>
                </p14:cNvPr>
                <p14:cNvContentPartPr/>
                <p14:nvPr/>
              </p14:nvContentPartPr>
              <p14:xfrm>
                <a:off x="5224728" y="1836284"/>
                <a:ext cx="707400" cy="41400"/>
              </p14:xfrm>
            </p:contentPart>
          </mc:Choice>
          <mc:Fallback>
            <p:pic>
              <p:nvPicPr>
                <p:cNvPr id="104488" name="筆跡 104487">
                  <a:extLst>
                    <a:ext uri="{FF2B5EF4-FFF2-40B4-BE49-F238E27FC236}">
                      <a16:creationId xmlns:a16="http://schemas.microsoft.com/office/drawing/2014/main" id="{1BFCBDB6-489D-4559-AC52-1902057D44C6}"/>
                    </a:ext>
                  </a:extLst>
                </p:cNvPr>
                <p:cNvPicPr/>
                <p:nvPr/>
              </p:nvPicPr>
              <p:blipFill>
                <a:blip r:embed="rId172"/>
                <a:stretch>
                  <a:fillRect/>
                </a:stretch>
              </p:blipFill>
              <p:spPr>
                <a:xfrm>
                  <a:off x="5215728" y="1827284"/>
                  <a:ext cx="725040" cy="59040"/>
                </a:xfrm>
                <a:prstGeom prst="rect">
                  <a:avLst/>
                </a:prstGeom>
              </p:spPr>
            </p:pic>
          </mc:Fallback>
        </mc:AlternateContent>
      </p:grpSp>
      <p:grpSp>
        <p:nvGrpSpPr>
          <p:cNvPr id="104492" name="群組 104491">
            <a:extLst>
              <a:ext uri="{FF2B5EF4-FFF2-40B4-BE49-F238E27FC236}">
                <a16:creationId xmlns:a16="http://schemas.microsoft.com/office/drawing/2014/main" id="{6CB4F85F-CA75-412D-B572-B5711C743FF9}"/>
              </a:ext>
            </a:extLst>
          </p:cNvPr>
          <p:cNvGrpSpPr/>
          <p:nvPr/>
        </p:nvGrpSpPr>
        <p:grpSpPr>
          <a:xfrm>
            <a:off x="5262888" y="1297724"/>
            <a:ext cx="442800" cy="402120"/>
            <a:chOff x="5262888" y="1297724"/>
            <a:chExt cx="442800" cy="402120"/>
          </a:xfrm>
        </p:grpSpPr>
        <mc:AlternateContent xmlns:mc="http://schemas.openxmlformats.org/markup-compatibility/2006">
          <mc:Choice xmlns:p14="http://schemas.microsoft.com/office/powerpoint/2010/main" Requires="p14">
            <p:contentPart p14:bwMode="auto" r:id="rId173">
              <p14:nvContentPartPr>
                <p14:cNvPr id="104490" name="筆跡 104489">
                  <a:extLst>
                    <a:ext uri="{FF2B5EF4-FFF2-40B4-BE49-F238E27FC236}">
                      <a16:creationId xmlns:a16="http://schemas.microsoft.com/office/drawing/2014/main" id="{7A2B67E1-A2B4-401C-9043-6E71C764CE47}"/>
                    </a:ext>
                  </a:extLst>
                </p14:cNvPr>
                <p14:cNvContentPartPr/>
                <p14:nvPr/>
              </p14:nvContentPartPr>
              <p14:xfrm>
                <a:off x="5262888" y="1297724"/>
                <a:ext cx="442800" cy="20880"/>
              </p14:xfrm>
            </p:contentPart>
          </mc:Choice>
          <mc:Fallback>
            <p:pic>
              <p:nvPicPr>
                <p:cNvPr id="104490" name="筆跡 104489">
                  <a:extLst>
                    <a:ext uri="{FF2B5EF4-FFF2-40B4-BE49-F238E27FC236}">
                      <a16:creationId xmlns:a16="http://schemas.microsoft.com/office/drawing/2014/main" id="{7A2B67E1-A2B4-401C-9043-6E71C764CE47}"/>
                    </a:ext>
                  </a:extLst>
                </p:cNvPr>
                <p:cNvPicPr/>
                <p:nvPr/>
              </p:nvPicPr>
              <p:blipFill>
                <a:blip r:embed="rId174"/>
                <a:stretch>
                  <a:fillRect/>
                </a:stretch>
              </p:blipFill>
              <p:spPr>
                <a:xfrm>
                  <a:off x="5254248" y="1289084"/>
                  <a:ext cx="46044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04491" name="筆跡 104490">
                  <a:extLst>
                    <a:ext uri="{FF2B5EF4-FFF2-40B4-BE49-F238E27FC236}">
                      <a16:creationId xmlns:a16="http://schemas.microsoft.com/office/drawing/2014/main" id="{15EDFB92-B968-45E6-9280-C71D0770D8AF}"/>
                    </a:ext>
                  </a:extLst>
                </p14:cNvPr>
                <p14:cNvContentPartPr/>
                <p14:nvPr/>
              </p14:nvContentPartPr>
              <p14:xfrm>
                <a:off x="5515248" y="1310324"/>
                <a:ext cx="13320" cy="389520"/>
              </p14:xfrm>
            </p:contentPart>
          </mc:Choice>
          <mc:Fallback>
            <p:pic>
              <p:nvPicPr>
                <p:cNvPr id="104491" name="筆跡 104490">
                  <a:extLst>
                    <a:ext uri="{FF2B5EF4-FFF2-40B4-BE49-F238E27FC236}">
                      <a16:creationId xmlns:a16="http://schemas.microsoft.com/office/drawing/2014/main" id="{15EDFB92-B968-45E6-9280-C71D0770D8AF}"/>
                    </a:ext>
                  </a:extLst>
                </p:cNvPr>
                <p:cNvPicPr/>
                <p:nvPr/>
              </p:nvPicPr>
              <p:blipFill>
                <a:blip r:embed="rId176"/>
                <a:stretch>
                  <a:fillRect/>
                </a:stretch>
              </p:blipFill>
              <p:spPr>
                <a:xfrm>
                  <a:off x="5506248" y="1301684"/>
                  <a:ext cx="30960" cy="407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7">
            <p14:nvContentPartPr>
              <p14:cNvPr id="104493" name="筆跡 104492">
                <a:extLst>
                  <a:ext uri="{FF2B5EF4-FFF2-40B4-BE49-F238E27FC236}">
                    <a16:creationId xmlns:a16="http://schemas.microsoft.com/office/drawing/2014/main" id="{8E68CE3B-873F-4540-827D-18CDA79EF427}"/>
                  </a:ext>
                </a:extLst>
              </p14:cNvPr>
              <p14:cNvContentPartPr/>
              <p14:nvPr/>
            </p14:nvContentPartPr>
            <p14:xfrm>
              <a:off x="6145608" y="1847804"/>
              <a:ext cx="630720" cy="54000"/>
            </p14:xfrm>
          </p:contentPart>
        </mc:Choice>
        <mc:Fallback>
          <p:pic>
            <p:nvPicPr>
              <p:cNvPr id="104493" name="筆跡 104492">
                <a:extLst>
                  <a:ext uri="{FF2B5EF4-FFF2-40B4-BE49-F238E27FC236}">
                    <a16:creationId xmlns:a16="http://schemas.microsoft.com/office/drawing/2014/main" id="{8E68CE3B-873F-4540-827D-18CDA79EF427}"/>
                  </a:ext>
                </a:extLst>
              </p:cNvPr>
              <p:cNvPicPr/>
              <p:nvPr/>
            </p:nvPicPr>
            <p:blipFill>
              <a:blip r:embed="rId178"/>
              <a:stretch>
                <a:fillRect/>
              </a:stretch>
            </p:blipFill>
            <p:spPr>
              <a:xfrm>
                <a:off x="6136968" y="1838804"/>
                <a:ext cx="64836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04494" name="筆跡 104493">
                <a:extLst>
                  <a:ext uri="{FF2B5EF4-FFF2-40B4-BE49-F238E27FC236}">
                    <a16:creationId xmlns:a16="http://schemas.microsoft.com/office/drawing/2014/main" id="{F297C2FD-C09B-4021-9EF7-5039C076C7A8}"/>
                  </a:ext>
                </a:extLst>
              </p14:cNvPr>
              <p14:cNvContentPartPr/>
              <p14:nvPr/>
            </p14:nvContentPartPr>
            <p14:xfrm>
              <a:off x="6126528" y="1623164"/>
              <a:ext cx="708480" cy="338760"/>
            </p14:xfrm>
          </p:contentPart>
        </mc:Choice>
        <mc:Fallback>
          <p:pic>
            <p:nvPicPr>
              <p:cNvPr id="104494" name="筆跡 104493">
                <a:extLst>
                  <a:ext uri="{FF2B5EF4-FFF2-40B4-BE49-F238E27FC236}">
                    <a16:creationId xmlns:a16="http://schemas.microsoft.com/office/drawing/2014/main" id="{F297C2FD-C09B-4021-9EF7-5039C076C7A8}"/>
                  </a:ext>
                </a:extLst>
              </p:cNvPr>
              <p:cNvPicPr/>
              <p:nvPr/>
            </p:nvPicPr>
            <p:blipFill>
              <a:blip r:embed="rId180"/>
              <a:stretch>
                <a:fillRect/>
              </a:stretch>
            </p:blipFill>
            <p:spPr>
              <a:xfrm>
                <a:off x="6117528" y="1614524"/>
                <a:ext cx="726120" cy="35640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04495" name="筆跡 104494">
                <a:extLst>
                  <a:ext uri="{FF2B5EF4-FFF2-40B4-BE49-F238E27FC236}">
                    <a16:creationId xmlns:a16="http://schemas.microsoft.com/office/drawing/2014/main" id="{1BEBDEF9-DD15-4D70-B7FD-B2507ED5BE09}"/>
                  </a:ext>
                </a:extLst>
              </p14:cNvPr>
              <p14:cNvContentPartPr/>
              <p14:nvPr/>
            </p14:nvContentPartPr>
            <p14:xfrm>
              <a:off x="7788648" y="1883084"/>
              <a:ext cx="482760" cy="26640"/>
            </p14:xfrm>
          </p:contentPart>
        </mc:Choice>
        <mc:Fallback>
          <p:pic>
            <p:nvPicPr>
              <p:cNvPr id="104495" name="筆跡 104494">
                <a:extLst>
                  <a:ext uri="{FF2B5EF4-FFF2-40B4-BE49-F238E27FC236}">
                    <a16:creationId xmlns:a16="http://schemas.microsoft.com/office/drawing/2014/main" id="{1BEBDEF9-DD15-4D70-B7FD-B2507ED5BE09}"/>
                  </a:ext>
                </a:extLst>
              </p:cNvPr>
              <p:cNvPicPr/>
              <p:nvPr/>
            </p:nvPicPr>
            <p:blipFill>
              <a:blip r:embed="rId182"/>
              <a:stretch>
                <a:fillRect/>
              </a:stretch>
            </p:blipFill>
            <p:spPr>
              <a:xfrm>
                <a:off x="7780008" y="1874444"/>
                <a:ext cx="50040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04496" name="筆跡 104495">
                <a:extLst>
                  <a:ext uri="{FF2B5EF4-FFF2-40B4-BE49-F238E27FC236}">
                    <a16:creationId xmlns:a16="http://schemas.microsoft.com/office/drawing/2014/main" id="{50334FFC-0FEE-4C78-AC08-281B0A71CB9C}"/>
                  </a:ext>
                </a:extLst>
              </p14:cNvPr>
              <p14:cNvContentPartPr/>
              <p14:nvPr/>
            </p14:nvContentPartPr>
            <p14:xfrm>
              <a:off x="659208" y="2088284"/>
              <a:ext cx="956160" cy="98280"/>
            </p14:xfrm>
          </p:contentPart>
        </mc:Choice>
        <mc:Fallback>
          <p:pic>
            <p:nvPicPr>
              <p:cNvPr id="104496" name="筆跡 104495">
                <a:extLst>
                  <a:ext uri="{FF2B5EF4-FFF2-40B4-BE49-F238E27FC236}">
                    <a16:creationId xmlns:a16="http://schemas.microsoft.com/office/drawing/2014/main" id="{50334FFC-0FEE-4C78-AC08-281B0A71CB9C}"/>
                  </a:ext>
                </a:extLst>
              </p:cNvPr>
              <p:cNvPicPr/>
              <p:nvPr/>
            </p:nvPicPr>
            <p:blipFill>
              <a:blip r:embed="rId184"/>
              <a:stretch>
                <a:fillRect/>
              </a:stretch>
            </p:blipFill>
            <p:spPr>
              <a:xfrm>
                <a:off x="650208" y="2079284"/>
                <a:ext cx="97380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04497" name="筆跡 104496">
                <a:extLst>
                  <a:ext uri="{FF2B5EF4-FFF2-40B4-BE49-F238E27FC236}">
                    <a16:creationId xmlns:a16="http://schemas.microsoft.com/office/drawing/2014/main" id="{35642052-DC07-417A-804B-8954ABA10588}"/>
                  </a:ext>
                </a:extLst>
              </p14:cNvPr>
              <p14:cNvContentPartPr/>
              <p14:nvPr/>
            </p14:nvContentPartPr>
            <p14:xfrm>
              <a:off x="715728" y="2155604"/>
              <a:ext cx="908640" cy="31680"/>
            </p14:xfrm>
          </p:contentPart>
        </mc:Choice>
        <mc:Fallback>
          <p:pic>
            <p:nvPicPr>
              <p:cNvPr id="104497" name="筆跡 104496">
                <a:extLst>
                  <a:ext uri="{FF2B5EF4-FFF2-40B4-BE49-F238E27FC236}">
                    <a16:creationId xmlns:a16="http://schemas.microsoft.com/office/drawing/2014/main" id="{35642052-DC07-417A-804B-8954ABA10588}"/>
                  </a:ext>
                </a:extLst>
              </p:cNvPr>
              <p:cNvPicPr/>
              <p:nvPr/>
            </p:nvPicPr>
            <p:blipFill>
              <a:blip r:embed="rId186"/>
              <a:stretch>
                <a:fillRect/>
              </a:stretch>
            </p:blipFill>
            <p:spPr>
              <a:xfrm>
                <a:off x="707088" y="2146964"/>
                <a:ext cx="926280" cy="4932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3.36(</a:t>
            </a:r>
            <a:r>
              <a:rPr lang="zh-TW" altLang="en-US" dirty="0"/>
              <a:t>續</a:t>
            </a:r>
            <a:r>
              <a:rPr lang="en-US" altLang="zh-TW" dirty="0"/>
              <a:t>)</a:t>
            </a:r>
            <a:endParaRPr lang="zh-TW" altLang="en-US" dirty="0"/>
          </a:p>
        </p:txBody>
      </p:sp>
      <p:pic>
        <p:nvPicPr>
          <p:cNvPr id="105474" name="Picture 2"/>
          <p:cNvPicPr>
            <a:picLocks noGrp="1" noChangeAspect="1" noChangeArrowheads="1"/>
          </p:cNvPicPr>
          <p:nvPr>
            <p:ph idx="1"/>
          </p:nvPr>
        </p:nvPicPr>
        <p:blipFill>
          <a:blip r:embed="rId2" cstate="print"/>
          <a:srcRect/>
          <a:stretch>
            <a:fillRect/>
          </a:stretch>
        </p:blipFill>
        <p:spPr bwMode="auto">
          <a:xfrm>
            <a:off x="323850" y="1412776"/>
            <a:ext cx="8496300" cy="3263101"/>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39B6D58E-A870-460F-8991-0076780280DC}"/>
              </a:ext>
            </a:extLst>
          </p:cNvPr>
          <p:cNvSpPr>
            <a:spLocks noGrp="1"/>
          </p:cNvSpPr>
          <p:nvPr>
            <p:ph type="sldNum" sz="quarter" idx="12"/>
          </p:nvPr>
        </p:nvSpPr>
        <p:spPr/>
        <p:txBody>
          <a:bodyPr/>
          <a:lstStyle/>
          <a:p>
            <a:fld id="{8632C2C5-20A0-4062-ADB6-29D76B962CAE}" type="slidenum">
              <a:rPr lang="zh-TW" altLang="en-US" smtClean="0"/>
              <a:pPr/>
              <a:t>76</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3.37</a:t>
            </a:r>
            <a:endParaRPr lang="zh-TW" altLang="en-US" dirty="0"/>
          </a:p>
        </p:txBody>
      </p:sp>
      <p:pic>
        <p:nvPicPr>
          <p:cNvPr id="106498" name="Picture 2"/>
          <p:cNvPicPr>
            <a:picLocks noGrp="1" noChangeAspect="1" noChangeArrowheads="1"/>
          </p:cNvPicPr>
          <p:nvPr>
            <p:ph idx="1"/>
          </p:nvPr>
        </p:nvPicPr>
        <p:blipFill>
          <a:blip r:embed="rId2" cstate="print"/>
          <a:srcRect/>
          <a:stretch>
            <a:fillRect/>
          </a:stretch>
        </p:blipFill>
        <p:spPr bwMode="auto">
          <a:xfrm>
            <a:off x="323850" y="1412776"/>
            <a:ext cx="8496300" cy="1273631"/>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1179823E-659B-409E-BA42-4932AAB2AB79}"/>
              </a:ext>
            </a:extLst>
          </p:cNvPr>
          <p:cNvSpPr>
            <a:spLocks noGrp="1"/>
          </p:cNvSpPr>
          <p:nvPr>
            <p:ph type="sldNum" sz="quarter" idx="12"/>
          </p:nvPr>
        </p:nvSpPr>
        <p:spPr/>
        <p:txBody>
          <a:bodyPr/>
          <a:lstStyle/>
          <a:p>
            <a:fld id="{8632C2C5-20A0-4062-ADB6-29D76B962CAE}" type="slidenum">
              <a:rPr lang="zh-TW" altLang="en-US" smtClean="0"/>
              <a:pPr/>
              <a:t>77</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323850" y="2852936"/>
            <a:ext cx="8496300" cy="2255367"/>
          </a:xfrm>
          <a:prstGeom prst="rect">
            <a:avLst/>
          </a:prstGeom>
          <a:noFill/>
          <a:ln w="9525">
            <a:noFill/>
            <a:miter lim="800000"/>
            <a:headEnd/>
            <a:tailEnd/>
          </a:ln>
          <a:effectLst/>
        </p:spPr>
      </p:pic>
      <p:grpSp>
        <p:nvGrpSpPr>
          <p:cNvPr id="12" name="群組 11">
            <a:extLst>
              <a:ext uri="{FF2B5EF4-FFF2-40B4-BE49-F238E27FC236}">
                <a16:creationId xmlns:a16="http://schemas.microsoft.com/office/drawing/2014/main" id="{5EEF734C-C31B-47C8-9A1D-4CC4E5555A70}"/>
              </a:ext>
            </a:extLst>
          </p:cNvPr>
          <p:cNvGrpSpPr/>
          <p:nvPr/>
        </p:nvGrpSpPr>
        <p:grpSpPr>
          <a:xfrm>
            <a:off x="2042019" y="3725880"/>
            <a:ext cx="956880" cy="349920"/>
            <a:chOff x="2042019" y="3725880"/>
            <a:chExt cx="956880" cy="349920"/>
          </a:xfrm>
        </p:grpSpPr>
        <mc:AlternateContent xmlns:mc="http://schemas.openxmlformats.org/markup-compatibility/2006" xmlns:p14="http://schemas.microsoft.com/office/powerpoint/2010/main">
          <mc:Choice Requires="p14">
            <p:contentPart p14:bwMode="auto" r:id="rId4">
              <p14:nvContentPartPr>
                <p14:cNvPr id="4" name="筆跡 3">
                  <a:extLst>
                    <a:ext uri="{FF2B5EF4-FFF2-40B4-BE49-F238E27FC236}">
                      <a16:creationId xmlns:a16="http://schemas.microsoft.com/office/drawing/2014/main" id="{4E8D9159-722A-4B27-8954-395ACAEA864A}"/>
                    </a:ext>
                  </a:extLst>
                </p14:cNvPr>
                <p14:cNvContentPartPr/>
                <p14:nvPr/>
              </p14:nvContentPartPr>
              <p14:xfrm>
                <a:off x="2042019" y="3761880"/>
                <a:ext cx="159480" cy="234360"/>
              </p14:xfrm>
            </p:contentPart>
          </mc:Choice>
          <mc:Fallback xmlns="">
            <p:pic>
              <p:nvPicPr>
                <p:cNvPr id="4" name="筆跡 3">
                  <a:extLst>
                    <a:ext uri="{FF2B5EF4-FFF2-40B4-BE49-F238E27FC236}">
                      <a16:creationId xmlns:a16="http://schemas.microsoft.com/office/drawing/2014/main" id="{4E8D9159-722A-4B27-8954-395ACAEA864A}"/>
                    </a:ext>
                  </a:extLst>
                </p:cNvPr>
                <p:cNvPicPr/>
                <p:nvPr/>
              </p:nvPicPr>
              <p:blipFill>
                <a:blip r:embed="rId5"/>
                <a:stretch>
                  <a:fillRect/>
                </a:stretch>
              </p:blipFill>
              <p:spPr>
                <a:xfrm>
                  <a:off x="2033019" y="3752880"/>
                  <a:ext cx="1771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筆跡 5">
                  <a:extLst>
                    <a:ext uri="{FF2B5EF4-FFF2-40B4-BE49-F238E27FC236}">
                      <a16:creationId xmlns:a16="http://schemas.microsoft.com/office/drawing/2014/main" id="{29F70E41-CCDB-4013-892C-CD187BE8CB14}"/>
                    </a:ext>
                  </a:extLst>
                </p14:cNvPr>
                <p14:cNvContentPartPr/>
                <p14:nvPr/>
              </p14:nvContentPartPr>
              <p14:xfrm>
                <a:off x="2250459" y="3805800"/>
                <a:ext cx="149040" cy="38520"/>
              </p14:xfrm>
            </p:contentPart>
          </mc:Choice>
          <mc:Fallback xmlns="">
            <p:pic>
              <p:nvPicPr>
                <p:cNvPr id="6" name="筆跡 5">
                  <a:extLst>
                    <a:ext uri="{FF2B5EF4-FFF2-40B4-BE49-F238E27FC236}">
                      <a16:creationId xmlns:a16="http://schemas.microsoft.com/office/drawing/2014/main" id="{29F70E41-CCDB-4013-892C-CD187BE8CB14}"/>
                    </a:ext>
                  </a:extLst>
                </p:cNvPr>
                <p:cNvPicPr/>
                <p:nvPr/>
              </p:nvPicPr>
              <p:blipFill>
                <a:blip r:embed="rId7"/>
                <a:stretch>
                  <a:fillRect/>
                </a:stretch>
              </p:blipFill>
              <p:spPr>
                <a:xfrm>
                  <a:off x="2241819" y="3796800"/>
                  <a:ext cx="1666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筆跡 6">
                  <a:extLst>
                    <a:ext uri="{FF2B5EF4-FFF2-40B4-BE49-F238E27FC236}">
                      <a16:creationId xmlns:a16="http://schemas.microsoft.com/office/drawing/2014/main" id="{DC28ABD7-A62E-4AE6-922D-EA58FEC90D3D}"/>
                    </a:ext>
                  </a:extLst>
                </p14:cNvPr>
                <p14:cNvContentPartPr/>
                <p14:nvPr/>
              </p14:nvContentPartPr>
              <p14:xfrm>
                <a:off x="2286099" y="3865560"/>
                <a:ext cx="175680" cy="23760"/>
              </p14:xfrm>
            </p:contentPart>
          </mc:Choice>
          <mc:Fallback xmlns="">
            <p:pic>
              <p:nvPicPr>
                <p:cNvPr id="7" name="筆跡 6">
                  <a:extLst>
                    <a:ext uri="{FF2B5EF4-FFF2-40B4-BE49-F238E27FC236}">
                      <a16:creationId xmlns:a16="http://schemas.microsoft.com/office/drawing/2014/main" id="{DC28ABD7-A62E-4AE6-922D-EA58FEC90D3D}"/>
                    </a:ext>
                  </a:extLst>
                </p:cNvPr>
                <p:cNvPicPr/>
                <p:nvPr/>
              </p:nvPicPr>
              <p:blipFill>
                <a:blip r:embed="rId9"/>
                <a:stretch>
                  <a:fillRect/>
                </a:stretch>
              </p:blipFill>
              <p:spPr>
                <a:xfrm>
                  <a:off x="2277099" y="3856560"/>
                  <a:ext cx="1933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筆跡 7">
                  <a:extLst>
                    <a:ext uri="{FF2B5EF4-FFF2-40B4-BE49-F238E27FC236}">
                      <a16:creationId xmlns:a16="http://schemas.microsoft.com/office/drawing/2014/main" id="{91355A78-6B90-4933-A592-C94827611F04}"/>
                    </a:ext>
                  </a:extLst>
                </p14:cNvPr>
                <p14:cNvContentPartPr/>
                <p14:nvPr/>
              </p14:nvContentPartPr>
              <p14:xfrm>
                <a:off x="2443419" y="3765840"/>
                <a:ext cx="227160" cy="123840"/>
              </p14:xfrm>
            </p:contentPart>
          </mc:Choice>
          <mc:Fallback xmlns="">
            <p:pic>
              <p:nvPicPr>
                <p:cNvPr id="8" name="筆跡 7">
                  <a:extLst>
                    <a:ext uri="{FF2B5EF4-FFF2-40B4-BE49-F238E27FC236}">
                      <a16:creationId xmlns:a16="http://schemas.microsoft.com/office/drawing/2014/main" id="{91355A78-6B90-4933-A592-C94827611F04}"/>
                    </a:ext>
                  </a:extLst>
                </p:cNvPr>
                <p:cNvPicPr/>
                <p:nvPr/>
              </p:nvPicPr>
              <p:blipFill>
                <a:blip r:embed="rId11"/>
                <a:stretch>
                  <a:fillRect/>
                </a:stretch>
              </p:blipFill>
              <p:spPr>
                <a:xfrm>
                  <a:off x="2434419" y="3757200"/>
                  <a:ext cx="24480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筆跡 8">
                  <a:extLst>
                    <a:ext uri="{FF2B5EF4-FFF2-40B4-BE49-F238E27FC236}">
                      <a16:creationId xmlns:a16="http://schemas.microsoft.com/office/drawing/2014/main" id="{E689E6D3-2D06-4066-ACF7-B611730A7184}"/>
                    </a:ext>
                  </a:extLst>
                </p14:cNvPr>
                <p14:cNvContentPartPr/>
                <p14:nvPr/>
              </p14:nvContentPartPr>
              <p14:xfrm>
                <a:off x="2688219" y="3787440"/>
                <a:ext cx="83520" cy="54720"/>
              </p14:xfrm>
            </p:contentPart>
          </mc:Choice>
          <mc:Fallback xmlns="">
            <p:pic>
              <p:nvPicPr>
                <p:cNvPr id="9" name="筆跡 8">
                  <a:extLst>
                    <a:ext uri="{FF2B5EF4-FFF2-40B4-BE49-F238E27FC236}">
                      <a16:creationId xmlns:a16="http://schemas.microsoft.com/office/drawing/2014/main" id="{E689E6D3-2D06-4066-ACF7-B611730A7184}"/>
                    </a:ext>
                  </a:extLst>
                </p:cNvPr>
                <p:cNvPicPr/>
                <p:nvPr/>
              </p:nvPicPr>
              <p:blipFill>
                <a:blip r:embed="rId13"/>
                <a:stretch>
                  <a:fillRect/>
                </a:stretch>
              </p:blipFill>
              <p:spPr>
                <a:xfrm>
                  <a:off x="2679219" y="3778440"/>
                  <a:ext cx="10116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筆跡 9">
                  <a:extLst>
                    <a:ext uri="{FF2B5EF4-FFF2-40B4-BE49-F238E27FC236}">
                      <a16:creationId xmlns:a16="http://schemas.microsoft.com/office/drawing/2014/main" id="{A89C63D5-83A0-4C3D-A214-5E810B706D65}"/>
                    </a:ext>
                  </a:extLst>
                </p14:cNvPr>
                <p14:cNvContentPartPr/>
                <p14:nvPr/>
              </p14:nvContentPartPr>
              <p14:xfrm>
                <a:off x="2692899" y="3823800"/>
                <a:ext cx="203760" cy="49320"/>
              </p14:xfrm>
            </p:contentPart>
          </mc:Choice>
          <mc:Fallback xmlns="">
            <p:pic>
              <p:nvPicPr>
                <p:cNvPr id="10" name="筆跡 9">
                  <a:extLst>
                    <a:ext uri="{FF2B5EF4-FFF2-40B4-BE49-F238E27FC236}">
                      <a16:creationId xmlns:a16="http://schemas.microsoft.com/office/drawing/2014/main" id="{A89C63D5-83A0-4C3D-A214-5E810B706D65}"/>
                    </a:ext>
                  </a:extLst>
                </p:cNvPr>
                <p:cNvPicPr/>
                <p:nvPr/>
              </p:nvPicPr>
              <p:blipFill>
                <a:blip r:embed="rId15"/>
                <a:stretch>
                  <a:fillRect/>
                </a:stretch>
              </p:blipFill>
              <p:spPr>
                <a:xfrm>
                  <a:off x="2684259" y="3815160"/>
                  <a:ext cx="22140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筆跡 10">
                  <a:extLst>
                    <a:ext uri="{FF2B5EF4-FFF2-40B4-BE49-F238E27FC236}">
                      <a16:creationId xmlns:a16="http://schemas.microsoft.com/office/drawing/2014/main" id="{88FA44FE-798D-4328-BFBB-CA00B22A4AAC}"/>
                    </a:ext>
                  </a:extLst>
                </p14:cNvPr>
                <p14:cNvContentPartPr/>
                <p14:nvPr/>
              </p14:nvContentPartPr>
              <p14:xfrm>
                <a:off x="2852379" y="3725880"/>
                <a:ext cx="146520" cy="349920"/>
              </p14:xfrm>
            </p:contentPart>
          </mc:Choice>
          <mc:Fallback xmlns="">
            <p:pic>
              <p:nvPicPr>
                <p:cNvPr id="11" name="筆跡 10">
                  <a:extLst>
                    <a:ext uri="{FF2B5EF4-FFF2-40B4-BE49-F238E27FC236}">
                      <a16:creationId xmlns:a16="http://schemas.microsoft.com/office/drawing/2014/main" id="{88FA44FE-798D-4328-BFBB-CA00B22A4AAC}"/>
                    </a:ext>
                  </a:extLst>
                </p:cNvPr>
                <p:cNvPicPr/>
                <p:nvPr/>
              </p:nvPicPr>
              <p:blipFill>
                <a:blip r:embed="rId17"/>
                <a:stretch>
                  <a:fillRect/>
                </a:stretch>
              </p:blipFill>
              <p:spPr>
                <a:xfrm>
                  <a:off x="2843379" y="3717240"/>
                  <a:ext cx="164160" cy="36756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3.37(</a:t>
            </a:r>
            <a:r>
              <a:rPr lang="zh-TW" altLang="en-US" dirty="0"/>
              <a:t>續</a:t>
            </a:r>
            <a:r>
              <a:rPr lang="en-US" altLang="zh-TW" dirty="0"/>
              <a:t>)</a:t>
            </a:r>
            <a:endParaRPr lang="zh-TW" altLang="en-US" dirty="0"/>
          </a:p>
        </p:txBody>
      </p:sp>
      <p:pic>
        <p:nvPicPr>
          <p:cNvPr id="107523" name="Picture 3"/>
          <p:cNvPicPr>
            <a:picLocks noGrp="1" noChangeAspect="1" noChangeArrowheads="1"/>
          </p:cNvPicPr>
          <p:nvPr>
            <p:ph idx="1"/>
          </p:nvPr>
        </p:nvPicPr>
        <p:blipFill>
          <a:blip r:embed="rId2" cstate="print"/>
          <a:srcRect/>
          <a:stretch>
            <a:fillRect/>
          </a:stretch>
        </p:blipFill>
        <p:spPr bwMode="auto">
          <a:xfrm>
            <a:off x="323850" y="1412776"/>
            <a:ext cx="8496300" cy="4650222"/>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A5EAABC2-8CB6-421C-A5F8-1EA035E32798}"/>
              </a:ext>
            </a:extLst>
          </p:cNvPr>
          <p:cNvSpPr>
            <a:spLocks noGrp="1"/>
          </p:cNvSpPr>
          <p:nvPr>
            <p:ph type="sldNum" sz="quarter" idx="12"/>
          </p:nvPr>
        </p:nvSpPr>
        <p:spPr/>
        <p:txBody>
          <a:bodyPr/>
          <a:lstStyle/>
          <a:p>
            <a:fld id="{8632C2C5-20A0-4062-ADB6-29D76B962CAE}" type="slidenum">
              <a:rPr lang="zh-TW" altLang="en-US" smtClean="0"/>
              <a:pPr/>
              <a:t>78</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3.12</a:t>
            </a:r>
            <a:r>
              <a:rPr lang="zh-TW" altLang="en-US" dirty="0"/>
              <a:t> 卡方分布</a:t>
            </a:r>
          </a:p>
        </p:txBody>
      </p:sp>
      <p:sp>
        <p:nvSpPr>
          <p:cNvPr id="5" name="內容版面配置區 4"/>
          <p:cNvSpPr>
            <a:spLocks noGrp="1"/>
          </p:cNvSpPr>
          <p:nvPr>
            <p:ph idx="1"/>
          </p:nvPr>
        </p:nvSpPr>
        <p:spPr/>
        <p:txBody>
          <a:bodyPr/>
          <a:lstStyle/>
          <a:p>
            <a:r>
              <a:rPr lang="zh-TW" altLang="en-US" dirty="0"/>
              <a:t>令             和         得到，其中 </a:t>
            </a:r>
            <a:r>
              <a:rPr lang="en-US" altLang="zh-TW" i="1" dirty="0"/>
              <a:t>v</a:t>
            </a:r>
            <a:r>
              <a:rPr lang="zh-TW" altLang="en-US" i="1" dirty="0"/>
              <a:t> </a:t>
            </a:r>
            <a:r>
              <a:rPr lang="zh-TW" altLang="en-US" dirty="0"/>
              <a:t>是正整數，此結果稱為</a:t>
            </a:r>
            <a:r>
              <a:rPr lang="zh-TW" altLang="en-US" b="1" dirty="0"/>
              <a:t>卡方分布</a:t>
            </a:r>
            <a:r>
              <a:rPr lang="en-US" altLang="zh-TW" b="1" dirty="0"/>
              <a:t>(chi-squared distribution)</a:t>
            </a:r>
            <a:r>
              <a:rPr lang="zh-TW" altLang="en-US" dirty="0"/>
              <a:t>。此分布有一個稱為</a:t>
            </a:r>
            <a:r>
              <a:rPr lang="zh-TW" altLang="en-US" b="1" dirty="0"/>
              <a:t>自由度 </a:t>
            </a:r>
            <a:r>
              <a:rPr lang="en-US" altLang="zh-TW" b="1" dirty="0"/>
              <a:t>(degrees of freedom) </a:t>
            </a:r>
            <a:r>
              <a:rPr lang="zh-TW" altLang="en-US" dirty="0"/>
              <a:t>的單一參數 </a:t>
            </a:r>
            <a:r>
              <a:rPr lang="en-US" altLang="zh-TW" i="1" dirty="0"/>
              <a:t>v</a:t>
            </a:r>
            <a:r>
              <a:rPr lang="zh-TW" altLang="en-US" dirty="0"/>
              <a:t>。</a:t>
            </a:r>
          </a:p>
        </p:txBody>
      </p:sp>
      <p:sp>
        <p:nvSpPr>
          <p:cNvPr id="3" name="投影片編號版面配置區 2">
            <a:extLst>
              <a:ext uri="{FF2B5EF4-FFF2-40B4-BE49-F238E27FC236}">
                <a16:creationId xmlns:a16="http://schemas.microsoft.com/office/drawing/2014/main" id="{CBA992E6-EE59-4958-888B-4B32EC3AF2FD}"/>
              </a:ext>
            </a:extLst>
          </p:cNvPr>
          <p:cNvSpPr>
            <a:spLocks noGrp="1"/>
          </p:cNvSpPr>
          <p:nvPr>
            <p:ph type="sldNum" sz="quarter" idx="12"/>
          </p:nvPr>
        </p:nvSpPr>
        <p:spPr/>
        <p:txBody>
          <a:bodyPr/>
          <a:lstStyle/>
          <a:p>
            <a:fld id="{8632C2C5-20A0-4062-ADB6-29D76B962CAE}" type="slidenum">
              <a:rPr lang="zh-TW" altLang="en-US" smtClean="0"/>
              <a:pPr/>
              <a:t>79</a:t>
            </a:fld>
            <a:endParaRPr lang="zh-TW" altLang="en-US"/>
          </a:p>
        </p:txBody>
      </p:sp>
      <p:pic>
        <p:nvPicPr>
          <p:cNvPr id="6" name="Picture 2"/>
          <p:cNvPicPr>
            <a:picLocks noChangeAspect="1" noChangeArrowheads="1"/>
          </p:cNvPicPr>
          <p:nvPr/>
        </p:nvPicPr>
        <p:blipFill>
          <a:blip r:embed="rId3" cstate="print"/>
          <a:srcRect/>
          <a:stretch>
            <a:fillRect/>
          </a:stretch>
        </p:blipFill>
        <p:spPr bwMode="auto">
          <a:xfrm>
            <a:off x="539552" y="3505200"/>
            <a:ext cx="7196227" cy="2382007"/>
          </a:xfrm>
          <a:prstGeom prst="rect">
            <a:avLst/>
          </a:prstGeom>
          <a:noFill/>
          <a:ln w="9525">
            <a:noFill/>
            <a:miter lim="800000"/>
            <a:headEnd/>
            <a:tailEnd/>
          </a:ln>
          <a:effectLst/>
        </p:spPr>
      </p:pic>
      <p:graphicFrame>
        <p:nvGraphicFramePr>
          <p:cNvPr id="7" name="物件 6"/>
          <p:cNvGraphicFramePr>
            <a:graphicFrameLocks noChangeAspect="1"/>
          </p:cNvGraphicFramePr>
          <p:nvPr>
            <p:extLst>
              <p:ext uri="{D42A27DB-BD31-4B8C-83A1-F6EECF244321}">
                <p14:modId xmlns:p14="http://schemas.microsoft.com/office/powerpoint/2010/main" val="11850296"/>
              </p:ext>
            </p:extLst>
          </p:nvPr>
        </p:nvGraphicFramePr>
        <p:xfrm>
          <a:off x="1259632" y="1412776"/>
          <a:ext cx="1003300" cy="279400"/>
        </p:xfrm>
        <a:graphic>
          <a:graphicData uri="http://schemas.openxmlformats.org/presentationml/2006/ole">
            <mc:AlternateContent xmlns:mc="http://schemas.openxmlformats.org/markup-compatibility/2006">
              <mc:Choice xmlns:v="urn:schemas-microsoft-com:vml" Requires="v">
                <p:oleObj spid="_x0000_s8194" name="方程式" r:id="rId4" imgW="1002960" imgH="279360" progId="Equation.3">
                  <p:embed/>
                </p:oleObj>
              </mc:Choice>
              <mc:Fallback>
                <p:oleObj name="方程式" r:id="rId4" imgW="1002960" imgH="279360" progId="Equation.3">
                  <p:embed/>
                  <p:pic>
                    <p:nvPicPr>
                      <p:cNvPr id="7" name="物件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9632" y="1412776"/>
                        <a:ext cx="10033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8548" name="Object 4"/>
          <p:cNvGraphicFramePr>
            <a:graphicFrameLocks noChangeAspect="1"/>
          </p:cNvGraphicFramePr>
          <p:nvPr>
            <p:extLst>
              <p:ext uri="{D42A27DB-BD31-4B8C-83A1-F6EECF244321}">
                <p14:modId xmlns:p14="http://schemas.microsoft.com/office/powerpoint/2010/main" val="350035261"/>
              </p:ext>
            </p:extLst>
          </p:nvPr>
        </p:nvGraphicFramePr>
        <p:xfrm>
          <a:off x="2843808" y="1412776"/>
          <a:ext cx="711200" cy="330200"/>
        </p:xfrm>
        <a:graphic>
          <a:graphicData uri="http://schemas.openxmlformats.org/presentationml/2006/ole">
            <mc:AlternateContent xmlns:mc="http://schemas.openxmlformats.org/markup-compatibility/2006">
              <mc:Choice xmlns:v="urn:schemas-microsoft-com:vml" Requires="v">
                <p:oleObj spid="_x0000_s8195" name="方程式" r:id="rId6" imgW="711000" imgH="330120" progId="Equation.3">
                  <p:embed/>
                </p:oleObj>
              </mc:Choice>
              <mc:Fallback>
                <p:oleObj name="方程式" r:id="rId6" imgW="711000" imgH="330120" progId="Equation.3">
                  <p:embed/>
                  <p:pic>
                    <p:nvPicPr>
                      <p:cNvPr id="108548"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3808" y="1412776"/>
                        <a:ext cx="711200"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8">
            <p14:nvContentPartPr>
              <p14:cNvPr id="4" name="筆跡 3">
                <a:extLst>
                  <a:ext uri="{FF2B5EF4-FFF2-40B4-BE49-F238E27FC236}">
                    <a16:creationId xmlns:a16="http://schemas.microsoft.com/office/drawing/2014/main" id="{540DCCDA-238F-4372-B9E7-82F89FDC457E}"/>
                  </a:ext>
                </a:extLst>
              </p14:cNvPr>
              <p14:cNvContentPartPr/>
              <p14:nvPr/>
            </p14:nvContentPartPr>
            <p14:xfrm>
              <a:off x="2761299" y="1238640"/>
              <a:ext cx="838440" cy="596520"/>
            </p14:xfrm>
          </p:contentPart>
        </mc:Choice>
        <mc:Fallback xmlns="">
          <p:pic>
            <p:nvPicPr>
              <p:cNvPr id="4" name="筆跡 3">
                <a:extLst>
                  <a:ext uri="{FF2B5EF4-FFF2-40B4-BE49-F238E27FC236}">
                    <a16:creationId xmlns:a16="http://schemas.microsoft.com/office/drawing/2014/main" id="{540DCCDA-238F-4372-B9E7-82F89FDC457E}"/>
                  </a:ext>
                </a:extLst>
              </p:cNvPr>
              <p:cNvPicPr/>
              <p:nvPr/>
            </p:nvPicPr>
            <p:blipFill>
              <a:blip r:embed="rId9"/>
              <a:stretch>
                <a:fillRect/>
              </a:stretch>
            </p:blipFill>
            <p:spPr>
              <a:xfrm>
                <a:off x="2752299" y="1229640"/>
                <a:ext cx="856080" cy="614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筆跡 7">
                <a:extLst>
                  <a:ext uri="{FF2B5EF4-FFF2-40B4-BE49-F238E27FC236}">
                    <a16:creationId xmlns:a16="http://schemas.microsoft.com/office/drawing/2014/main" id="{E66EE7DF-41E2-44A9-93C3-81DC700CFD94}"/>
                  </a:ext>
                </a:extLst>
              </p14:cNvPr>
              <p14:cNvContentPartPr/>
              <p14:nvPr/>
            </p14:nvContentPartPr>
            <p14:xfrm>
              <a:off x="1238859" y="1670280"/>
              <a:ext cx="1031760" cy="78120"/>
            </p14:xfrm>
          </p:contentPart>
        </mc:Choice>
        <mc:Fallback xmlns="">
          <p:pic>
            <p:nvPicPr>
              <p:cNvPr id="8" name="筆跡 7">
                <a:extLst>
                  <a:ext uri="{FF2B5EF4-FFF2-40B4-BE49-F238E27FC236}">
                    <a16:creationId xmlns:a16="http://schemas.microsoft.com/office/drawing/2014/main" id="{E66EE7DF-41E2-44A9-93C3-81DC700CFD94}"/>
                  </a:ext>
                </a:extLst>
              </p:cNvPr>
              <p:cNvPicPr/>
              <p:nvPr/>
            </p:nvPicPr>
            <p:blipFill>
              <a:blip r:embed="rId11"/>
              <a:stretch>
                <a:fillRect/>
              </a:stretch>
            </p:blipFill>
            <p:spPr>
              <a:xfrm>
                <a:off x="1229859" y="1661280"/>
                <a:ext cx="1049400" cy="95760"/>
              </a:xfrm>
              <a:prstGeom prst="rect">
                <a:avLst/>
              </a:prstGeom>
            </p:spPr>
          </p:pic>
        </mc:Fallback>
      </mc:AlternateContent>
      <p:grpSp>
        <p:nvGrpSpPr>
          <p:cNvPr id="13" name="群組 12">
            <a:extLst>
              <a:ext uri="{FF2B5EF4-FFF2-40B4-BE49-F238E27FC236}">
                <a16:creationId xmlns:a16="http://schemas.microsoft.com/office/drawing/2014/main" id="{3B4E0CB1-A2D6-4265-878C-7112A130E010}"/>
              </a:ext>
            </a:extLst>
          </p:cNvPr>
          <p:cNvGrpSpPr/>
          <p:nvPr/>
        </p:nvGrpSpPr>
        <p:grpSpPr>
          <a:xfrm>
            <a:off x="3546099" y="2961600"/>
            <a:ext cx="396360" cy="241560"/>
            <a:chOff x="3546099" y="2961600"/>
            <a:chExt cx="396360" cy="241560"/>
          </a:xfrm>
        </p:grpSpPr>
        <mc:AlternateContent xmlns:mc="http://schemas.openxmlformats.org/markup-compatibility/2006" xmlns:p14="http://schemas.microsoft.com/office/powerpoint/2010/main">
          <mc:Choice Requires="p14">
            <p:contentPart p14:bwMode="auto" r:id="rId12">
              <p14:nvContentPartPr>
                <p14:cNvPr id="9" name="筆跡 8">
                  <a:extLst>
                    <a:ext uri="{FF2B5EF4-FFF2-40B4-BE49-F238E27FC236}">
                      <a16:creationId xmlns:a16="http://schemas.microsoft.com/office/drawing/2014/main" id="{88DD4A0D-896F-4F35-90B2-B491CE5C4E26}"/>
                    </a:ext>
                  </a:extLst>
                </p14:cNvPr>
                <p14:cNvContentPartPr/>
                <p14:nvPr/>
              </p14:nvContentPartPr>
              <p14:xfrm>
                <a:off x="3546099" y="2961600"/>
                <a:ext cx="198360" cy="241560"/>
              </p14:xfrm>
            </p:contentPart>
          </mc:Choice>
          <mc:Fallback xmlns="">
            <p:pic>
              <p:nvPicPr>
                <p:cNvPr id="9" name="筆跡 8">
                  <a:extLst>
                    <a:ext uri="{FF2B5EF4-FFF2-40B4-BE49-F238E27FC236}">
                      <a16:creationId xmlns:a16="http://schemas.microsoft.com/office/drawing/2014/main" id="{88DD4A0D-896F-4F35-90B2-B491CE5C4E26}"/>
                    </a:ext>
                  </a:extLst>
                </p:cNvPr>
                <p:cNvPicPr/>
                <p:nvPr/>
              </p:nvPicPr>
              <p:blipFill>
                <a:blip r:embed="rId13"/>
                <a:stretch>
                  <a:fillRect/>
                </a:stretch>
              </p:blipFill>
              <p:spPr>
                <a:xfrm>
                  <a:off x="3537099" y="2952600"/>
                  <a:ext cx="21600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筆跡 9">
                  <a:extLst>
                    <a:ext uri="{FF2B5EF4-FFF2-40B4-BE49-F238E27FC236}">
                      <a16:creationId xmlns:a16="http://schemas.microsoft.com/office/drawing/2014/main" id="{23F7AD37-3F85-4675-BB12-B5C505F175AC}"/>
                    </a:ext>
                  </a:extLst>
                </p14:cNvPr>
                <p14:cNvContentPartPr/>
                <p14:nvPr/>
              </p14:nvContentPartPr>
              <p14:xfrm>
                <a:off x="3788019" y="3014160"/>
                <a:ext cx="120600" cy="25560"/>
              </p14:xfrm>
            </p:contentPart>
          </mc:Choice>
          <mc:Fallback xmlns="">
            <p:pic>
              <p:nvPicPr>
                <p:cNvPr id="10" name="筆跡 9">
                  <a:extLst>
                    <a:ext uri="{FF2B5EF4-FFF2-40B4-BE49-F238E27FC236}">
                      <a16:creationId xmlns:a16="http://schemas.microsoft.com/office/drawing/2014/main" id="{23F7AD37-3F85-4675-BB12-B5C505F175AC}"/>
                    </a:ext>
                  </a:extLst>
                </p:cNvPr>
                <p:cNvPicPr/>
                <p:nvPr/>
              </p:nvPicPr>
              <p:blipFill>
                <a:blip r:embed="rId15"/>
                <a:stretch>
                  <a:fillRect/>
                </a:stretch>
              </p:blipFill>
              <p:spPr>
                <a:xfrm>
                  <a:off x="3779379" y="3005520"/>
                  <a:ext cx="1382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筆跡 10">
                  <a:extLst>
                    <a:ext uri="{FF2B5EF4-FFF2-40B4-BE49-F238E27FC236}">
                      <a16:creationId xmlns:a16="http://schemas.microsoft.com/office/drawing/2014/main" id="{A338724D-6685-4512-971A-97F0DD2E8E5C}"/>
                    </a:ext>
                  </a:extLst>
                </p14:cNvPr>
                <p14:cNvContentPartPr/>
                <p14:nvPr/>
              </p14:nvContentPartPr>
              <p14:xfrm>
                <a:off x="3804219" y="3039360"/>
                <a:ext cx="360" cy="360"/>
              </p14:xfrm>
            </p:contentPart>
          </mc:Choice>
          <mc:Fallback xmlns="">
            <p:pic>
              <p:nvPicPr>
                <p:cNvPr id="11" name="筆跡 10">
                  <a:extLst>
                    <a:ext uri="{FF2B5EF4-FFF2-40B4-BE49-F238E27FC236}">
                      <a16:creationId xmlns:a16="http://schemas.microsoft.com/office/drawing/2014/main" id="{A338724D-6685-4512-971A-97F0DD2E8E5C}"/>
                    </a:ext>
                  </a:extLst>
                </p:cNvPr>
                <p:cNvPicPr/>
                <p:nvPr/>
              </p:nvPicPr>
              <p:blipFill>
                <a:blip r:embed="rId17"/>
                <a:stretch>
                  <a:fillRect/>
                </a:stretch>
              </p:blipFill>
              <p:spPr>
                <a:xfrm>
                  <a:off x="3795219" y="30307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筆跡 11">
                  <a:extLst>
                    <a:ext uri="{FF2B5EF4-FFF2-40B4-BE49-F238E27FC236}">
                      <a16:creationId xmlns:a16="http://schemas.microsoft.com/office/drawing/2014/main" id="{991E2ECC-D14F-4BD0-A049-5BBC8D59EABB}"/>
                    </a:ext>
                  </a:extLst>
                </p14:cNvPr>
                <p14:cNvContentPartPr/>
                <p14:nvPr/>
              </p14:nvContentPartPr>
              <p14:xfrm>
                <a:off x="3804219" y="3039360"/>
                <a:ext cx="138240" cy="48600"/>
              </p14:xfrm>
            </p:contentPart>
          </mc:Choice>
          <mc:Fallback xmlns="">
            <p:pic>
              <p:nvPicPr>
                <p:cNvPr id="12" name="筆跡 11">
                  <a:extLst>
                    <a:ext uri="{FF2B5EF4-FFF2-40B4-BE49-F238E27FC236}">
                      <a16:creationId xmlns:a16="http://schemas.microsoft.com/office/drawing/2014/main" id="{991E2ECC-D14F-4BD0-A049-5BBC8D59EABB}"/>
                    </a:ext>
                  </a:extLst>
                </p:cNvPr>
                <p:cNvPicPr/>
                <p:nvPr/>
              </p:nvPicPr>
              <p:blipFill>
                <a:blip r:embed="rId19"/>
                <a:stretch>
                  <a:fillRect/>
                </a:stretch>
              </p:blipFill>
              <p:spPr>
                <a:xfrm>
                  <a:off x="3795219" y="3030720"/>
                  <a:ext cx="155880" cy="66240"/>
                </a:xfrm>
                <a:prstGeom prst="rect">
                  <a:avLst/>
                </a:prstGeom>
              </p:spPr>
            </p:pic>
          </mc:Fallback>
        </mc:AlternateContent>
      </p:grpSp>
      <p:grpSp>
        <p:nvGrpSpPr>
          <p:cNvPr id="21" name="群組 20">
            <a:extLst>
              <a:ext uri="{FF2B5EF4-FFF2-40B4-BE49-F238E27FC236}">
                <a16:creationId xmlns:a16="http://schemas.microsoft.com/office/drawing/2014/main" id="{7055CC0A-2AF0-423A-B410-0182ABC990FB}"/>
              </a:ext>
            </a:extLst>
          </p:cNvPr>
          <p:cNvGrpSpPr/>
          <p:nvPr/>
        </p:nvGrpSpPr>
        <p:grpSpPr>
          <a:xfrm>
            <a:off x="4272939" y="2958000"/>
            <a:ext cx="400320" cy="234000"/>
            <a:chOff x="4272939" y="2958000"/>
            <a:chExt cx="400320" cy="234000"/>
          </a:xfrm>
        </p:grpSpPr>
        <mc:AlternateContent xmlns:mc="http://schemas.openxmlformats.org/markup-compatibility/2006" xmlns:p14="http://schemas.microsoft.com/office/powerpoint/2010/main">
          <mc:Choice Requires="p14">
            <p:contentPart p14:bwMode="auto" r:id="rId20">
              <p14:nvContentPartPr>
                <p14:cNvPr id="14" name="筆跡 13">
                  <a:extLst>
                    <a:ext uri="{FF2B5EF4-FFF2-40B4-BE49-F238E27FC236}">
                      <a16:creationId xmlns:a16="http://schemas.microsoft.com/office/drawing/2014/main" id="{B53F32FE-60A5-4A6F-938D-863F068B1F18}"/>
                    </a:ext>
                  </a:extLst>
                </p14:cNvPr>
                <p14:cNvContentPartPr/>
                <p14:nvPr/>
              </p14:nvContentPartPr>
              <p14:xfrm>
                <a:off x="4272939" y="3120000"/>
                <a:ext cx="30600" cy="15480"/>
              </p14:xfrm>
            </p:contentPart>
          </mc:Choice>
          <mc:Fallback xmlns="">
            <p:pic>
              <p:nvPicPr>
                <p:cNvPr id="14" name="筆跡 13">
                  <a:extLst>
                    <a:ext uri="{FF2B5EF4-FFF2-40B4-BE49-F238E27FC236}">
                      <a16:creationId xmlns:a16="http://schemas.microsoft.com/office/drawing/2014/main" id="{B53F32FE-60A5-4A6F-938D-863F068B1F18}"/>
                    </a:ext>
                  </a:extLst>
                </p:cNvPr>
                <p:cNvPicPr/>
                <p:nvPr/>
              </p:nvPicPr>
              <p:blipFill>
                <a:blip r:embed="rId21"/>
                <a:stretch>
                  <a:fillRect/>
                </a:stretch>
              </p:blipFill>
              <p:spPr>
                <a:xfrm>
                  <a:off x="4263939" y="3111360"/>
                  <a:ext cx="4824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筆跡 14">
                  <a:extLst>
                    <a:ext uri="{FF2B5EF4-FFF2-40B4-BE49-F238E27FC236}">
                      <a16:creationId xmlns:a16="http://schemas.microsoft.com/office/drawing/2014/main" id="{1A6ECC1C-1E68-49F5-961D-193919F3D8AA}"/>
                    </a:ext>
                  </a:extLst>
                </p14:cNvPr>
                <p14:cNvContentPartPr/>
                <p14:nvPr/>
              </p14:nvContentPartPr>
              <p14:xfrm>
                <a:off x="4398579" y="2967000"/>
                <a:ext cx="78480" cy="185760"/>
              </p14:xfrm>
            </p:contentPart>
          </mc:Choice>
          <mc:Fallback xmlns="">
            <p:pic>
              <p:nvPicPr>
                <p:cNvPr id="15" name="筆跡 14">
                  <a:extLst>
                    <a:ext uri="{FF2B5EF4-FFF2-40B4-BE49-F238E27FC236}">
                      <a16:creationId xmlns:a16="http://schemas.microsoft.com/office/drawing/2014/main" id="{1A6ECC1C-1E68-49F5-961D-193919F3D8AA}"/>
                    </a:ext>
                  </a:extLst>
                </p:cNvPr>
                <p:cNvPicPr/>
                <p:nvPr/>
              </p:nvPicPr>
              <p:blipFill>
                <a:blip r:embed="rId23"/>
                <a:stretch>
                  <a:fillRect/>
                </a:stretch>
              </p:blipFill>
              <p:spPr>
                <a:xfrm>
                  <a:off x="4389579" y="2958000"/>
                  <a:ext cx="961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筆跡 15">
                  <a:extLst>
                    <a:ext uri="{FF2B5EF4-FFF2-40B4-BE49-F238E27FC236}">
                      <a16:creationId xmlns:a16="http://schemas.microsoft.com/office/drawing/2014/main" id="{F4F2AF70-E764-418D-BB72-74E82864D1CA}"/>
                    </a:ext>
                  </a:extLst>
                </p14:cNvPr>
                <p14:cNvContentPartPr/>
                <p14:nvPr/>
              </p14:nvContentPartPr>
              <p14:xfrm>
                <a:off x="4423419" y="2958000"/>
                <a:ext cx="129600" cy="31320"/>
              </p14:xfrm>
            </p:contentPart>
          </mc:Choice>
          <mc:Fallback xmlns="">
            <p:pic>
              <p:nvPicPr>
                <p:cNvPr id="16" name="筆跡 15">
                  <a:extLst>
                    <a:ext uri="{FF2B5EF4-FFF2-40B4-BE49-F238E27FC236}">
                      <a16:creationId xmlns:a16="http://schemas.microsoft.com/office/drawing/2014/main" id="{F4F2AF70-E764-418D-BB72-74E82864D1CA}"/>
                    </a:ext>
                  </a:extLst>
                </p:cNvPr>
                <p:cNvPicPr/>
                <p:nvPr/>
              </p:nvPicPr>
              <p:blipFill>
                <a:blip r:embed="rId25"/>
                <a:stretch>
                  <a:fillRect/>
                </a:stretch>
              </p:blipFill>
              <p:spPr>
                <a:xfrm>
                  <a:off x="4414419" y="2949000"/>
                  <a:ext cx="1472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筆跡 16">
                  <a:extLst>
                    <a:ext uri="{FF2B5EF4-FFF2-40B4-BE49-F238E27FC236}">
                      <a16:creationId xmlns:a16="http://schemas.microsoft.com/office/drawing/2014/main" id="{29DF556F-8F89-460B-8A9A-0AD2EF3D0C9C}"/>
                    </a:ext>
                  </a:extLst>
                </p14:cNvPr>
                <p14:cNvContentPartPr/>
                <p14:nvPr/>
              </p14:nvContentPartPr>
              <p14:xfrm>
                <a:off x="4630419" y="3100920"/>
                <a:ext cx="42840" cy="91080"/>
              </p14:xfrm>
            </p:contentPart>
          </mc:Choice>
          <mc:Fallback xmlns="">
            <p:pic>
              <p:nvPicPr>
                <p:cNvPr id="17" name="筆跡 16">
                  <a:extLst>
                    <a:ext uri="{FF2B5EF4-FFF2-40B4-BE49-F238E27FC236}">
                      <a16:creationId xmlns:a16="http://schemas.microsoft.com/office/drawing/2014/main" id="{29DF556F-8F89-460B-8A9A-0AD2EF3D0C9C}"/>
                    </a:ext>
                  </a:extLst>
                </p:cNvPr>
                <p:cNvPicPr/>
                <p:nvPr/>
              </p:nvPicPr>
              <p:blipFill>
                <a:blip r:embed="rId27"/>
                <a:stretch>
                  <a:fillRect/>
                </a:stretch>
              </p:blipFill>
              <p:spPr>
                <a:xfrm>
                  <a:off x="4621419" y="3092280"/>
                  <a:ext cx="60480" cy="108720"/>
                </a:xfrm>
                <a:prstGeom prst="rect">
                  <a:avLst/>
                </a:prstGeom>
              </p:spPr>
            </p:pic>
          </mc:Fallback>
        </mc:AlternateContent>
      </p:grpSp>
      <p:grpSp>
        <p:nvGrpSpPr>
          <p:cNvPr id="20" name="群組 19">
            <a:extLst>
              <a:ext uri="{FF2B5EF4-FFF2-40B4-BE49-F238E27FC236}">
                <a16:creationId xmlns:a16="http://schemas.microsoft.com/office/drawing/2014/main" id="{647B487A-B64A-4F17-9972-EC2CAFE50597}"/>
              </a:ext>
            </a:extLst>
          </p:cNvPr>
          <p:cNvGrpSpPr/>
          <p:nvPr/>
        </p:nvGrpSpPr>
        <p:grpSpPr>
          <a:xfrm>
            <a:off x="4941819" y="2921640"/>
            <a:ext cx="163080" cy="270360"/>
            <a:chOff x="4941819" y="2921640"/>
            <a:chExt cx="163080" cy="270360"/>
          </a:xfrm>
        </p:grpSpPr>
        <mc:AlternateContent xmlns:mc="http://schemas.openxmlformats.org/markup-compatibility/2006" xmlns:p14="http://schemas.microsoft.com/office/powerpoint/2010/main">
          <mc:Choice Requires="p14">
            <p:contentPart p14:bwMode="auto" r:id="rId28">
              <p14:nvContentPartPr>
                <p14:cNvPr id="18" name="筆跡 17">
                  <a:extLst>
                    <a:ext uri="{FF2B5EF4-FFF2-40B4-BE49-F238E27FC236}">
                      <a16:creationId xmlns:a16="http://schemas.microsoft.com/office/drawing/2014/main" id="{C8E8C71A-A58F-4F86-BD1B-6F0A405492B8}"/>
                    </a:ext>
                  </a:extLst>
                </p14:cNvPr>
                <p14:cNvContentPartPr/>
                <p14:nvPr/>
              </p14:nvContentPartPr>
              <p14:xfrm>
                <a:off x="4941819" y="2921640"/>
                <a:ext cx="37440" cy="168840"/>
              </p14:xfrm>
            </p:contentPart>
          </mc:Choice>
          <mc:Fallback xmlns="">
            <p:pic>
              <p:nvPicPr>
                <p:cNvPr id="18" name="筆跡 17">
                  <a:extLst>
                    <a:ext uri="{FF2B5EF4-FFF2-40B4-BE49-F238E27FC236}">
                      <a16:creationId xmlns:a16="http://schemas.microsoft.com/office/drawing/2014/main" id="{C8E8C71A-A58F-4F86-BD1B-6F0A405492B8}"/>
                    </a:ext>
                  </a:extLst>
                </p:cNvPr>
                <p:cNvPicPr/>
                <p:nvPr/>
              </p:nvPicPr>
              <p:blipFill>
                <a:blip r:embed="rId29"/>
                <a:stretch>
                  <a:fillRect/>
                </a:stretch>
              </p:blipFill>
              <p:spPr>
                <a:xfrm>
                  <a:off x="4932819" y="2912640"/>
                  <a:ext cx="5508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筆跡 18">
                  <a:extLst>
                    <a:ext uri="{FF2B5EF4-FFF2-40B4-BE49-F238E27FC236}">
                      <a16:creationId xmlns:a16="http://schemas.microsoft.com/office/drawing/2014/main" id="{BD7C2EB2-D003-4023-9E8B-521270B6727B}"/>
                    </a:ext>
                  </a:extLst>
                </p14:cNvPr>
                <p14:cNvContentPartPr/>
                <p14:nvPr/>
              </p14:nvContentPartPr>
              <p14:xfrm>
                <a:off x="5062059" y="3084720"/>
                <a:ext cx="42840" cy="107280"/>
              </p14:xfrm>
            </p:contentPart>
          </mc:Choice>
          <mc:Fallback xmlns="">
            <p:pic>
              <p:nvPicPr>
                <p:cNvPr id="19" name="筆跡 18">
                  <a:extLst>
                    <a:ext uri="{FF2B5EF4-FFF2-40B4-BE49-F238E27FC236}">
                      <a16:creationId xmlns:a16="http://schemas.microsoft.com/office/drawing/2014/main" id="{BD7C2EB2-D003-4023-9E8B-521270B6727B}"/>
                    </a:ext>
                  </a:extLst>
                </p:cNvPr>
                <p:cNvPicPr/>
                <p:nvPr/>
              </p:nvPicPr>
              <p:blipFill>
                <a:blip r:embed="rId31"/>
                <a:stretch>
                  <a:fillRect/>
                </a:stretch>
              </p:blipFill>
              <p:spPr>
                <a:xfrm>
                  <a:off x="5053059" y="3075720"/>
                  <a:ext cx="60480" cy="124920"/>
                </a:xfrm>
                <a:prstGeom prst="rect">
                  <a:avLst/>
                </a:prstGeom>
              </p:spPr>
            </p:pic>
          </mc:Fallback>
        </mc:AlternateContent>
      </p:grpSp>
      <p:grpSp>
        <p:nvGrpSpPr>
          <p:cNvPr id="48" name="群組 47">
            <a:extLst>
              <a:ext uri="{FF2B5EF4-FFF2-40B4-BE49-F238E27FC236}">
                <a16:creationId xmlns:a16="http://schemas.microsoft.com/office/drawing/2014/main" id="{51C88498-230F-41F9-9175-CF29566DD736}"/>
              </a:ext>
            </a:extLst>
          </p:cNvPr>
          <p:cNvGrpSpPr/>
          <p:nvPr/>
        </p:nvGrpSpPr>
        <p:grpSpPr>
          <a:xfrm>
            <a:off x="5360859" y="2854680"/>
            <a:ext cx="448200" cy="273600"/>
            <a:chOff x="5360859" y="2854680"/>
            <a:chExt cx="448200" cy="273600"/>
          </a:xfrm>
        </p:grpSpPr>
        <mc:AlternateContent xmlns:mc="http://schemas.openxmlformats.org/markup-compatibility/2006" xmlns:p14="http://schemas.microsoft.com/office/powerpoint/2010/main">
          <mc:Choice Requires="p14">
            <p:contentPart p14:bwMode="auto" r:id="rId32">
              <p14:nvContentPartPr>
                <p14:cNvPr id="22" name="筆跡 21">
                  <a:extLst>
                    <a:ext uri="{FF2B5EF4-FFF2-40B4-BE49-F238E27FC236}">
                      <a16:creationId xmlns:a16="http://schemas.microsoft.com/office/drawing/2014/main" id="{48FB01BC-F8F4-4EAE-9378-1C76CFC40F04}"/>
                    </a:ext>
                  </a:extLst>
                </p14:cNvPr>
                <p14:cNvContentPartPr/>
                <p14:nvPr/>
              </p14:nvContentPartPr>
              <p14:xfrm>
                <a:off x="5360859" y="2907240"/>
                <a:ext cx="35640" cy="210960"/>
              </p14:xfrm>
            </p:contentPart>
          </mc:Choice>
          <mc:Fallback xmlns="">
            <p:pic>
              <p:nvPicPr>
                <p:cNvPr id="22" name="筆跡 21">
                  <a:extLst>
                    <a:ext uri="{FF2B5EF4-FFF2-40B4-BE49-F238E27FC236}">
                      <a16:creationId xmlns:a16="http://schemas.microsoft.com/office/drawing/2014/main" id="{48FB01BC-F8F4-4EAE-9378-1C76CFC40F04}"/>
                    </a:ext>
                  </a:extLst>
                </p:cNvPr>
                <p:cNvPicPr/>
                <p:nvPr/>
              </p:nvPicPr>
              <p:blipFill>
                <a:blip r:embed="rId33"/>
                <a:stretch>
                  <a:fillRect/>
                </a:stretch>
              </p:blipFill>
              <p:spPr>
                <a:xfrm>
                  <a:off x="5352219" y="2898240"/>
                  <a:ext cx="5328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筆跡 22">
                  <a:extLst>
                    <a:ext uri="{FF2B5EF4-FFF2-40B4-BE49-F238E27FC236}">
                      <a16:creationId xmlns:a16="http://schemas.microsoft.com/office/drawing/2014/main" id="{57D4DEDA-897E-4697-8A73-EF719AD8AF24}"/>
                    </a:ext>
                  </a:extLst>
                </p14:cNvPr>
                <p14:cNvContentPartPr/>
                <p14:nvPr/>
              </p14:nvContentPartPr>
              <p14:xfrm>
                <a:off x="5442219" y="3053760"/>
                <a:ext cx="5760" cy="37080"/>
              </p14:xfrm>
            </p:contentPart>
          </mc:Choice>
          <mc:Fallback xmlns="">
            <p:pic>
              <p:nvPicPr>
                <p:cNvPr id="23" name="筆跡 22">
                  <a:extLst>
                    <a:ext uri="{FF2B5EF4-FFF2-40B4-BE49-F238E27FC236}">
                      <a16:creationId xmlns:a16="http://schemas.microsoft.com/office/drawing/2014/main" id="{57D4DEDA-897E-4697-8A73-EF719AD8AF24}"/>
                    </a:ext>
                  </a:extLst>
                </p:cNvPr>
                <p:cNvPicPr/>
                <p:nvPr/>
              </p:nvPicPr>
              <p:blipFill>
                <a:blip r:embed="rId35"/>
                <a:stretch>
                  <a:fillRect/>
                </a:stretch>
              </p:blipFill>
              <p:spPr>
                <a:xfrm>
                  <a:off x="5433579" y="3045120"/>
                  <a:ext cx="2340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筆跡 23">
                  <a:extLst>
                    <a:ext uri="{FF2B5EF4-FFF2-40B4-BE49-F238E27FC236}">
                      <a16:creationId xmlns:a16="http://schemas.microsoft.com/office/drawing/2014/main" id="{5A2B92DF-3467-45C7-8FAA-B1463E57F802}"/>
                    </a:ext>
                  </a:extLst>
                </p14:cNvPr>
                <p14:cNvContentPartPr/>
                <p14:nvPr/>
              </p14:nvContentPartPr>
              <p14:xfrm>
                <a:off x="5553819" y="2882040"/>
                <a:ext cx="101160" cy="183960"/>
              </p14:xfrm>
            </p:contentPart>
          </mc:Choice>
          <mc:Fallback xmlns="">
            <p:pic>
              <p:nvPicPr>
                <p:cNvPr id="24" name="筆跡 23">
                  <a:extLst>
                    <a:ext uri="{FF2B5EF4-FFF2-40B4-BE49-F238E27FC236}">
                      <a16:creationId xmlns:a16="http://schemas.microsoft.com/office/drawing/2014/main" id="{5A2B92DF-3467-45C7-8FAA-B1463E57F802}"/>
                    </a:ext>
                  </a:extLst>
                </p:cNvPr>
                <p:cNvPicPr/>
                <p:nvPr/>
              </p:nvPicPr>
              <p:blipFill>
                <a:blip r:embed="rId37"/>
                <a:stretch>
                  <a:fillRect/>
                </a:stretch>
              </p:blipFill>
              <p:spPr>
                <a:xfrm>
                  <a:off x="5545179" y="2873400"/>
                  <a:ext cx="11880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筆跡 24">
                  <a:extLst>
                    <a:ext uri="{FF2B5EF4-FFF2-40B4-BE49-F238E27FC236}">
                      <a16:creationId xmlns:a16="http://schemas.microsoft.com/office/drawing/2014/main" id="{48FEEA8F-F514-4719-B7D4-8DA355BB7C77}"/>
                    </a:ext>
                  </a:extLst>
                </p14:cNvPr>
                <p14:cNvContentPartPr/>
                <p14:nvPr/>
              </p14:nvContentPartPr>
              <p14:xfrm>
                <a:off x="5563179" y="2854680"/>
                <a:ext cx="169560" cy="43200"/>
              </p14:xfrm>
            </p:contentPart>
          </mc:Choice>
          <mc:Fallback xmlns="">
            <p:pic>
              <p:nvPicPr>
                <p:cNvPr id="25" name="筆跡 24">
                  <a:extLst>
                    <a:ext uri="{FF2B5EF4-FFF2-40B4-BE49-F238E27FC236}">
                      <a16:creationId xmlns:a16="http://schemas.microsoft.com/office/drawing/2014/main" id="{48FEEA8F-F514-4719-B7D4-8DA355BB7C77}"/>
                    </a:ext>
                  </a:extLst>
                </p:cNvPr>
                <p:cNvPicPr/>
                <p:nvPr/>
              </p:nvPicPr>
              <p:blipFill>
                <a:blip r:embed="rId39"/>
                <a:stretch>
                  <a:fillRect/>
                </a:stretch>
              </p:blipFill>
              <p:spPr>
                <a:xfrm>
                  <a:off x="5554539" y="2845680"/>
                  <a:ext cx="18720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筆跡 25">
                  <a:extLst>
                    <a:ext uri="{FF2B5EF4-FFF2-40B4-BE49-F238E27FC236}">
                      <a16:creationId xmlns:a16="http://schemas.microsoft.com/office/drawing/2014/main" id="{9D46909B-5A68-4C0C-921E-C047A7CF27E1}"/>
                    </a:ext>
                  </a:extLst>
                </p14:cNvPr>
                <p14:cNvContentPartPr/>
                <p14:nvPr/>
              </p14:nvContentPartPr>
              <p14:xfrm>
                <a:off x="5750379" y="3044760"/>
                <a:ext cx="58680" cy="83520"/>
              </p14:xfrm>
            </p:contentPart>
          </mc:Choice>
          <mc:Fallback xmlns="">
            <p:pic>
              <p:nvPicPr>
                <p:cNvPr id="26" name="筆跡 25">
                  <a:extLst>
                    <a:ext uri="{FF2B5EF4-FFF2-40B4-BE49-F238E27FC236}">
                      <a16:creationId xmlns:a16="http://schemas.microsoft.com/office/drawing/2014/main" id="{9D46909B-5A68-4C0C-921E-C047A7CF27E1}"/>
                    </a:ext>
                  </a:extLst>
                </p:cNvPr>
                <p:cNvPicPr/>
                <p:nvPr/>
              </p:nvPicPr>
              <p:blipFill>
                <a:blip r:embed="rId41"/>
                <a:stretch>
                  <a:fillRect/>
                </a:stretch>
              </p:blipFill>
              <p:spPr>
                <a:xfrm>
                  <a:off x="5741379" y="3036120"/>
                  <a:ext cx="76320" cy="101160"/>
                </a:xfrm>
                <a:prstGeom prst="rect">
                  <a:avLst/>
                </a:prstGeom>
              </p:spPr>
            </p:pic>
          </mc:Fallback>
        </mc:AlternateContent>
      </p:grpSp>
      <p:grpSp>
        <p:nvGrpSpPr>
          <p:cNvPr id="47" name="群組 46">
            <a:extLst>
              <a:ext uri="{FF2B5EF4-FFF2-40B4-BE49-F238E27FC236}">
                <a16:creationId xmlns:a16="http://schemas.microsoft.com/office/drawing/2014/main" id="{61DEB47A-9589-43D9-940E-2D96F1546126}"/>
              </a:ext>
            </a:extLst>
          </p:cNvPr>
          <p:cNvGrpSpPr/>
          <p:nvPr/>
        </p:nvGrpSpPr>
        <p:grpSpPr>
          <a:xfrm>
            <a:off x="6015699" y="2898240"/>
            <a:ext cx="263880" cy="179640"/>
            <a:chOff x="6015699" y="2898240"/>
            <a:chExt cx="263880" cy="179640"/>
          </a:xfrm>
        </p:grpSpPr>
        <mc:AlternateContent xmlns:mc="http://schemas.openxmlformats.org/markup-compatibility/2006" xmlns:p14="http://schemas.microsoft.com/office/powerpoint/2010/main">
          <mc:Choice Requires="p14">
            <p:contentPart p14:bwMode="auto" r:id="rId42">
              <p14:nvContentPartPr>
                <p14:cNvPr id="27" name="筆跡 26">
                  <a:extLst>
                    <a:ext uri="{FF2B5EF4-FFF2-40B4-BE49-F238E27FC236}">
                      <a16:creationId xmlns:a16="http://schemas.microsoft.com/office/drawing/2014/main" id="{C0D33D58-851B-4F10-A2E1-1452526F4B4C}"/>
                    </a:ext>
                  </a:extLst>
                </p14:cNvPr>
                <p14:cNvContentPartPr/>
                <p14:nvPr/>
              </p14:nvContentPartPr>
              <p14:xfrm>
                <a:off x="6015699" y="2898240"/>
                <a:ext cx="172080" cy="156240"/>
              </p14:xfrm>
            </p:contentPart>
          </mc:Choice>
          <mc:Fallback xmlns="">
            <p:pic>
              <p:nvPicPr>
                <p:cNvPr id="27" name="筆跡 26">
                  <a:extLst>
                    <a:ext uri="{FF2B5EF4-FFF2-40B4-BE49-F238E27FC236}">
                      <a16:creationId xmlns:a16="http://schemas.microsoft.com/office/drawing/2014/main" id="{C0D33D58-851B-4F10-A2E1-1452526F4B4C}"/>
                    </a:ext>
                  </a:extLst>
                </p:cNvPr>
                <p:cNvPicPr/>
                <p:nvPr/>
              </p:nvPicPr>
              <p:blipFill>
                <a:blip r:embed="rId43"/>
                <a:stretch>
                  <a:fillRect/>
                </a:stretch>
              </p:blipFill>
              <p:spPr>
                <a:xfrm>
                  <a:off x="6006699" y="2889240"/>
                  <a:ext cx="18972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筆跡 27">
                  <a:extLst>
                    <a:ext uri="{FF2B5EF4-FFF2-40B4-BE49-F238E27FC236}">
                      <a16:creationId xmlns:a16="http://schemas.microsoft.com/office/drawing/2014/main" id="{ADC5A0FC-3CA7-438A-B2FE-E9C9B96B398B}"/>
                    </a:ext>
                  </a:extLst>
                </p14:cNvPr>
                <p14:cNvContentPartPr/>
                <p14:nvPr/>
              </p14:nvContentPartPr>
              <p14:xfrm>
                <a:off x="6238539" y="3033960"/>
                <a:ext cx="41040" cy="43920"/>
              </p14:xfrm>
            </p:contentPart>
          </mc:Choice>
          <mc:Fallback xmlns="">
            <p:pic>
              <p:nvPicPr>
                <p:cNvPr id="28" name="筆跡 27">
                  <a:extLst>
                    <a:ext uri="{FF2B5EF4-FFF2-40B4-BE49-F238E27FC236}">
                      <a16:creationId xmlns:a16="http://schemas.microsoft.com/office/drawing/2014/main" id="{ADC5A0FC-3CA7-438A-B2FE-E9C9B96B398B}"/>
                    </a:ext>
                  </a:extLst>
                </p:cNvPr>
                <p:cNvPicPr/>
                <p:nvPr/>
              </p:nvPicPr>
              <p:blipFill>
                <a:blip r:embed="rId45"/>
                <a:stretch>
                  <a:fillRect/>
                </a:stretch>
              </p:blipFill>
              <p:spPr>
                <a:xfrm>
                  <a:off x="6229899" y="3024960"/>
                  <a:ext cx="58680" cy="61560"/>
                </a:xfrm>
                <a:prstGeom prst="rect">
                  <a:avLst/>
                </a:prstGeom>
              </p:spPr>
            </p:pic>
          </mc:Fallback>
        </mc:AlternateContent>
      </p:grpSp>
      <p:grpSp>
        <p:nvGrpSpPr>
          <p:cNvPr id="46" name="群組 45">
            <a:extLst>
              <a:ext uri="{FF2B5EF4-FFF2-40B4-BE49-F238E27FC236}">
                <a16:creationId xmlns:a16="http://schemas.microsoft.com/office/drawing/2014/main" id="{D2C1F9B9-145B-4BE8-B512-4540CEBC05CC}"/>
              </a:ext>
            </a:extLst>
          </p:cNvPr>
          <p:cNvGrpSpPr/>
          <p:nvPr/>
        </p:nvGrpSpPr>
        <p:grpSpPr>
          <a:xfrm>
            <a:off x="6471459" y="2845680"/>
            <a:ext cx="466560" cy="255600"/>
            <a:chOff x="6471459" y="2845680"/>
            <a:chExt cx="466560" cy="255600"/>
          </a:xfrm>
        </p:grpSpPr>
        <mc:AlternateContent xmlns:mc="http://schemas.openxmlformats.org/markup-compatibility/2006" xmlns:p14="http://schemas.microsoft.com/office/powerpoint/2010/main">
          <mc:Choice Requires="p14">
            <p:contentPart p14:bwMode="auto" r:id="rId46">
              <p14:nvContentPartPr>
                <p14:cNvPr id="29" name="筆跡 28">
                  <a:extLst>
                    <a:ext uri="{FF2B5EF4-FFF2-40B4-BE49-F238E27FC236}">
                      <a16:creationId xmlns:a16="http://schemas.microsoft.com/office/drawing/2014/main" id="{A35F2A76-B7E7-4DD2-BAFC-990B2DEDD356}"/>
                    </a:ext>
                  </a:extLst>
                </p14:cNvPr>
                <p14:cNvContentPartPr/>
                <p14:nvPr/>
              </p14:nvContentPartPr>
              <p14:xfrm>
                <a:off x="6471459" y="2903640"/>
                <a:ext cx="98280" cy="140760"/>
              </p14:xfrm>
            </p:contentPart>
          </mc:Choice>
          <mc:Fallback xmlns="">
            <p:pic>
              <p:nvPicPr>
                <p:cNvPr id="29" name="筆跡 28">
                  <a:extLst>
                    <a:ext uri="{FF2B5EF4-FFF2-40B4-BE49-F238E27FC236}">
                      <a16:creationId xmlns:a16="http://schemas.microsoft.com/office/drawing/2014/main" id="{A35F2A76-B7E7-4DD2-BAFC-990B2DEDD356}"/>
                    </a:ext>
                  </a:extLst>
                </p:cNvPr>
                <p:cNvPicPr/>
                <p:nvPr/>
              </p:nvPicPr>
              <p:blipFill>
                <a:blip r:embed="rId47"/>
                <a:stretch>
                  <a:fillRect/>
                </a:stretch>
              </p:blipFill>
              <p:spPr>
                <a:xfrm>
                  <a:off x="6462819" y="2894640"/>
                  <a:ext cx="1159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0" name="筆跡 29">
                  <a:extLst>
                    <a:ext uri="{FF2B5EF4-FFF2-40B4-BE49-F238E27FC236}">
                      <a16:creationId xmlns:a16="http://schemas.microsoft.com/office/drawing/2014/main" id="{E26AA4C0-2D05-4749-BD7D-2A5CCC93A677}"/>
                    </a:ext>
                  </a:extLst>
                </p14:cNvPr>
                <p14:cNvContentPartPr/>
                <p14:nvPr/>
              </p14:nvContentPartPr>
              <p14:xfrm>
                <a:off x="6631299" y="3015960"/>
                <a:ext cx="3960" cy="9360"/>
              </p14:xfrm>
            </p:contentPart>
          </mc:Choice>
          <mc:Fallback xmlns="">
            <p:pic>
              <p:nvPicPr>
                <p:cNvPr id="30" name="筆跡 29">
                  <a:extLst>
                    <a:ext uri="{FF2B5EF4-FFF2-40B4-BE49-F238E27FC236}">
                      <a16:creationId xmlns:a16="http://schemas.microsoft.com/office/drawing/2014/main" id="{E26AA4C0-2D05-4749-BD7D-2A5CCC93A677}"/>
                    </a:ext>
                  </a:extLst>
                </p:cNvPr>
                <p:cNvPicPr/>
                <p:nvPr/>
              </p:nvPicPr>
              <p:blipFill>
                <a:blip r:embed="rId49"/>
                <a:stretch>
                  <a:fillRect/>
                </a:stretch>
              </p:blipFill>
              <p:spPr>
                <a:xfrm>
                  <a:off x="6622659" y="3006960"/>
                  <a:ext cx="2160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1" name="筆跡 30">
                  <a:extLst>
                    <a:ext uri="{FF2B5EF4-FFF2-40B4-BE49-F238E27FC236}">
                      <a16:creationId xmlns:a16="http://schemas.microsoft.com/office/drawing/2014/main" id="{DA2917FD-FDA3-4077-A544-D81E2EB9536D}"/>
                    </a:ext>
                  </a:extLst>
                </p14:cNvPr>
                <p14:cNvContentPartPr/>
                <p14:nvPr/>
              </p14:nvContentPartPr>
              <p14:xfrm>
                <a:off x="6730659" y="2845680"/>
                <a:ext cx="97920" cy="199800"/>
              </p14:xfrm>
            </p:contentPart>
          </mc:Choice>
          <mc:Fallback xmlns="">
            <p:pic>
              <p:nvPicPr>
                <p:cNvPr id="31" name="筆跡 30">
                  <a:extLst>
                    <a:ext uri="{FF2B5EF4-FFF2-40B4-BE49-F238E27FC236}">
                      <a16:creationId xmlns:a16="http://schemas.microsoft.com/office/drawing/2014/main" id="{DA2917FD-FDA3-4077-A544-D81E2EB9536D}"/>
                    </a:ext>
                  </a:extLst>
                </p:cNvPr>
                <p:cNvPicPr/>
                <p:nvPr/>
              </p:nvPicPr>
              <p:blipFill>
                <a:blip r:embed="rId51"/>
                <a:stretch>
                  <a:fillRect/>
                </a:stretch>
              </p:blipFill>
              <p:spPr>
                <a:xfrm>
                  <a:off x="6722019" y="2836680"/>
                  <a:ext cx="1155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2" name="筆跡 31">
                  <a:extLst>
                    <a:ext uri="{FF2B5EF4-FFF2-40B4-BE49-F238E27FC236}">
                      <a16:creationId xmlns:a16="http://schemas.microsoft.com/office/drawing/2014/main" id="{A5C21BFF-AD56-4EBC-AB83-18E730DA8CA8}"/>
                    </a:ext>
                  </a:extLst>
                </p14:cNvPr>
                <p14:cNvContentPartPr/>
                <p14:nvPr/>
              </p14:nvContentPartPr>
              <p14:xfrm>
                <a:off x="6753339" y="2856480"/>
                <a:ext cx="102960" cy="15120"/>
              </p14:xfrm>
            </p:contentPart>
          </mc:Choice>
          <mc:Fallback xmlns="">
            <p:pic>
              <p:nvPicPr>
                <p:cNvPr id="32" name="筆跡 31">
                  <a:extLst>
                    <a:ext uri="{FF2B5EF4-FFF2-40B4-BE49-F238E27FC236}">
                      <a16:creationId xmlns:a16="http://schemas.microsoft.com/office/drawing/2014/main" id="{A5C21BFF-AD56-4EBC-AB83-18E730DA8CA8}"/>
                    </a:ext>
                  </a:extLst>
                </p:cNvPr>
                <p:cNvPicPr/>
                <p:nvPr/>
              </p:nvPicPr>
              <p:blipFill>
                <a:blip r:embed="rId53"/>
                <a:stretch>
                  <a:fillRect/>
                </a:stretch>
              </p:blipFill>
              <p:spPr>
                <a:xfrm>
                  <a:off x="6744699" y="2847480"/>
                  <a:ext cx="12060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3" name="筆跡 32">
                  <a:extLst>
                    <a:ext uri="{FF2B5EF4-FFF2-40B4-BE49-F238E27FC236}">
                      <a16:creationId xmlns:a16="http://schemas.microsoft.com/office/drawing/2014/main" id="{FADBFCC3-7E77-4F31-9D52-379C1C8F8C64}"/>
                    </a:ext>
                  </a:extLst>
                </p14:cNvPr>
                <p14:cNvContentPartPr/>
                <p14:nvPr/>
              </p14:nvContentPartPr>
              <p14:xfrm>
                <a:off x="6909219" y="3037560"/>
                <a:ext cx="28800" cy="63720"/>
              </p14:xfrm>
            </p:contentPart>
          </mc:Choice>
          <mc:Fallback xmlns="">
            <p:pic>
              <p:nvPicPr>
                <p:cNvPr id="33" name="筆跡 32">
                  <a:extLst>
                    <a:ext uri="{FF2B5EF4-FFF2-40B4-BE49-F238E27FC236}">
                      <a16:creationId xmlns:a16="http://schemas.microsoft.com/office/drawing/2014/main" id="{FADBFCC3-7E77-4F31-9D52-379C1C8F8C64}"/>
                    </a:ext>
                  </a:extLst>
                </p:cNvPr>
                <p:cNvPicPr/>
                <p:nvPr/>
              </p:nvPicPr>
              <p:blipFill>
                <a:blip r:embed="rId55"/>
                <a:stretch>
                  <a:fillRect/>
                </a:stretch>
              </p:blipFill>
              <p:spPr>
                <a:xfrm>
                  <a:off x="6900219" y="3028920"/>
                  <a:ext cx="46440" cy="81360"/>
                </a:xfrm>
                <a:prstGeom prst="rect">
                  <a:avLst/>
                </a:prstGeom>
              </p:spPr>
            </p:pic>
          </mc:Fallback>
        </mc:AlternateContent>
      </p:grpSp>
      <p:grpSp>
        <p:nvGrpSpPr>
          <p:cNvPr id="45" name="群組 44">
            <a:extLst>
              <a:ext uri="{FF2B5EF4-FFF2-40B4-BE49-F238E27FC236}">
                <a16:creationId xmlns:a16="http://schemas.microsoft.com/office/drawing/2014/main" id="{7086BD4F-B5E3-4969-8CEF-F75FC2A21788}"/>
              </a:ext>
            </a:extLst>
          </p:cNvPr>
          <p:cNvGrpSpPr/>
          <p:nvPr/>
        </p:nvGrpSpPr>
        <p:grpSpPr>
          <a:xfrm>
            <a:off x="7097139" y="2870880"/>
            <a:ext cx="240840" cy="236520"/>
            <a:chOff x="7097139" y="2870880"/>
            <a:chExt cx="240840" cy="236520"/>
          </a:xfrm>
        </p:grpSpPr>
        <mc:AlternateContent xmlns:mc="http://schemas.openxmlformats.org/markup-compatibility/2006" xmlns:p14="http://schemas.microsoft.com/office/powerpoint/2010/main">
          <mc:Choice Requires="p14">
            <p:contentPart p14:bwMode="auto" r:id="rId56">
              <p14:nvContentPartPr>
                <p14:cNvPr id="34" name="筆跡 33">
                  <a:extLst>
                    <a:ext uri="{FF2B5EF4-FFF2-40B4-BE49-F238E27FC236}">
                      <a16:creationId xmlns:a16="http://schemas.microsoft.com/office/drawing/2014/main" id="{95291C6F-718D-49DE-8C6F-BE54C69AF4C9}"/>
                    </a:ext>
                  </a:extLst>
                </p14:cNvPr>
                <p14:cNvContentPartPr/>
                <p14:nvPr/>
              </p14:nvContentPartPr>
              <p14:xfrm>
                <a:off x="7097139" y="2870880"/>
                <a:ext cx="166320" cy="179640"/>
              </p14:xfrm>
            </p:contentPart>
          </mc:Choice>
          <mc:Fallback xmlns="">
            <p:pic>
              <p:nvPicPr>
                <p:cNvPr id="34" name="筆跡 33">
                  <a:extLst>
                    <a:ext uri="{FF2B5EF4-FFF2-40B4-BE49-F238E27FC236}">
                      <a16:creationId xmlns:a16="http://schemas.microsoft.com/office/drawing/2014/main" id="{95291C6F-718D-49DE-8C6F-BE54C69AF4C9}"/>
                    </a:ext>
                  </a:extLst>
                </p:cNvPr>
                <p:cNvPicPr/>
                <p:nvPr/>
              </p:nvPicPr>
              <p:blipFill>
                <a:blip r:embed="rId57"/>
                <a:stretch>
                  <a:fillRect/>
                </a:stretch>
              </p:blipFill>
              <p:spPr>
                <a:xfrm>
                  <a:off x="7088499" y="2862240"/>
                  <a:ext cx="1839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5" name="筆跡 34">
                  <a:extLst>
                    <a:ext uri="{FF2B5EF4-FFF2-40B4-BE49-F238E27FC236}">
                      <a16:creationId xmlns:a16="http://schemas.microsoft.com/office/drawing/2014/main" id="{EC1D95C9-6017-42F8-8E1E-E2ADA012833D}"/>
                    </a:ext>
                  </a:extLst>
                </p14:cNvPr>
                <p14:cNvContentPartPr/>
                <p14:nvPr/>
              </p14:nvContentPartPr>
              <p14:xfrm>
                <a:off x="7296579" y="3030360"/>
                <a:ext cx="41400" cy="77040"/>
              </p14:xfrm>
            </p:contentPart>
          </mc:Choice>
          <mc:Fallback xmlns="">
            <p:pic>
              <p:nvPicPr>
                <p:cNvPr id="35" name="筆跡 34">
                  <a:extLst>
                    <a:ext uri="{FF2B5EF4-FFF2-40B4-BE49-F238E27FC236}">
                      <a16:creationId xmlns:a16="http://schemas.microsoft.com/office/drawing/2014/main" id="{EC1D95C9-6017-42F8-8E1E-E2ADA012833D}"/>
                    </a:ext>
                  </a:extLst>
                </p:cNvPr>
                <p:cNvPicPr/>
                <p:nvPr/>
              </p:nvPicPr>
              <p:blipFill>
                <a:blip r:embed="rId59"/>
                <a:stretch>
                  <a:fillRect/>
                </a:stretch>
              </p:blipFill>
              <p:spPr>
                <a:xfrm>
                  <a:off x="7287579" y="3021360"/>
                  <a:ext cx="59040" cy="94680"/>
                </a:xfrm>
                <a:prstGeom prst="rect">
                  <a:avLst/>
                </a:prstGeom>
              </p:spPr>
            </p:pic>
          </mc:Fallback>
        </mc:AlternateContent>
      </p:grpSp>
      <p:grpSp>
        <p:nvGrpSpPr>
          <p:cNvPr id="44" name="群組 43">
            <a:extLst>
              <a:ext uri="{FF2B5EF4-FFF2-40B4-BE49-F238E27FC236}">
                <a16:creationId xmlns:a16="http://schemas.microsoft.com/office/drawing/2014/main" id="{1F44E0BA-D89A-4CF4-B82F-F034AC35B52D}"/>
              </a:ext>
            </a:extLst>
          </p:cNvPr>
          <p:cNvGrpSpPr/>
          <p:nvPr/>
        </p:nvGrpSpPr>
        <p:grpSpPr>
          <a:xfrm>
            <a:off x="7484139" y="2921640"/>
            <a:ext cx="490680" cy="127440"/>
            <a:chOff x="7484139" y="2921640"/>
            <a:chExt cx="490680" cy="127440"/>
          </a:xfrm>
        </p:grpSpPr>
        <mc:AlternateContent xmlns:mc="http://schemas.openxmlformats.org/markup-compatibility/2006" xmlns:p14="http://schemas.microsoft.com/office/powerpoint/2010/main">
          <mc:Choice Requires="p14">
            <p:contentPart p14:bwMode="auto" r:id="rId60">
              <p14:nvContentPartPr>
                <p14:cNvPr id="36" name="筆跡 35">
                  <a:extLst>
                    <a:ext uri="{FF2B5EF4-FFF2-40B4-BE49-F238E27FC236}">
                      <a16:creationId xmlns:a16="http://schemas.microsoft.com/office/drawing/2014/main" id="{B2E3AB0A-92AC-428F-8AD3-794ABBAE2895}"/>
                    </a:ext>
                  </a:extLst>
                </p14:cNvPr>
                <p14:cNvContentPartPr/>
                <p14:nvPr/>
              </p14:nvContentPartPr>
              <p14:xfrm>
                <a:off x="7484139" y="2921640"/>
                <a:ext cx="3600" cy="5760"/>
              </p14:xfrm>
            </p:contentPart>
          </mc:Choice>
          <mc:Fallback xmlns="">
            <p:pic>
              <p:nvPicPr>
                <p:cNvPr id="36" name="筆跡 35">
                  <a:extLst>
                    <a:ext uri="{FF2B5EF4-FFF2-40B4-BE49-F238E27FC236}">
                      <a16:creationId xmlns:a16="http://schemas.microsoft.com/office/drawing/2014/main" id="{B2E3AB0A-92AC-428F-8AD3-794ABBAE2895}"/>
                    </a:ext>
                  </a:extLst>
                </p:cNvPr>
                <p:cNvPicPr/>
                <p:nvPr/>
              </p:nvPicPr>
              <p:blipFill>
                <a:blip r:embed="rId61"/>
                <a:stretch>
                  <a:fillRect/>
                </a:stretch>
              </p:blipFill>
              <p:spPr>
                <a:xfrm>
                  <a:off x="7475139" y="2912640"/>
                  <a:ext cx="2124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7" name="筆跡 36">
                  <a:extLst>
                    <a:ext uri="{FF2B5EF4-FFF2-40B4-BE49-F238E27FC236}">
                      <a16:creationId xmlns:a16="http://schemas.microsoft.com/office/drawing/2014/main" id="{30AFEE23-C023-4E75-A7B1-1BBFD8CAEBB1}"/>
                    </a:ext>
                  </a:extLst>
                </p14:cNvPr>
                <p14:cNvContentPartPr/>
                <p14:nvPr/>
              </p14:nvContentPartPr>
              <p14:xfrm>
                <a:off x="7484139" y="2921640"/>
                <a:ext cx="39240" cy="31320"/>
              </p14:xfrm>
            </p:contentPart>
          </mc:Choice>
          <mc:Fallback xmlns="">
            <p:pic>
              <p:nvPicPr>
                <p:cNvPr id="37" name="筆跡 36">
                  <a:extLst>
                    <a:ext uri="{FF2B5EF4-FFF2-40B4-BE49-F238E27FC236}">
                      <a16:creationId xmlns:a16="http://schemas.microsoft.com/office/drawing/2014/main" id="{30AFEE23-C023-4E75-A7B1-1BBFD8CAEBB1}"/>
                    </a:ext>
                  </a:extLst>
                </p:cNvPr>
                <p:cNvPicPr/>
                <p:nvPr/>
              </p:nvPicPr>
              <p:blipFill>
                <a:blip r:embed="rId63"/>
                <a:stretch>
                  <a:fillRect/>
                </a:stretch>
              </p:blipFill>
              <p:spPr>
                <a:xfrm>
                  <a:off x="7475139" y="2912640"/>
                  <a:ext cx="568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8" name="筆跡 37">
                  <a:extLst>
                    <a:ext uri="{FF2B5EF4-FFF2-40B4-BE49-F238E27FC236}">
                      <a16:creationId xmlns:a16="http://schemas.microsoft.com/office/drawing/2014/main" id="{A527512D-091F-4470-8D47-0A4CED9FC2E5}"/>
                    </a:ext>
                  </a:extLst>
                </p14:cNvPr>
                <p14:cNvContentPartPr/>
                <p14:nvPr/>
              </p14:nvContentPartPr>
              <p14:xfrm>
                <a:off x="7519419" y="3019560"/>
                <a:ext cx="2160" cy="29520"/>
              </p14:xfrm>
            </p:contentPart>
          </mc:Choice>
          <mc:Fallback xmlns="">
            <p:pic>
              <p:nvPicPr>
                <p:cNvPr id="38" name="筆跡 37">
                  <a:extLst>
                    <a:ext uri="{FF2B5EF4-FFF2-40B4-BE49-F238E27FC236}">
                      <a16:creationId xmlns:a16="http://schemas.microsoft.com/office/drawing/2014/main" id="{A527512D-091F-4470-8D47-0A4CED9FC2E5}"/>
                    </a:ext>
                  </a:extLst>
                </p:cNvPr>
                <p:cNvPicPr/>
                <p:nvPr/>
              </p:nvPicPr>
              <p:blipFill>
                <a:blip r:embed="rId65"/>
                <a:stretch>
                  <a:fillRect/>
                </a:stretch>
              </p:blipFill>
              <p:spPr>
                <a:xfrm>
                  <a:off x="7510779" y="3010560"/>
                  <a:ext cx="1980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9" name="筆跡 38">
                  <a:extLst>
                    <a:ext uri="{FF2B5EF4-FFF2-40B4-BE49-F238E27FC236}">
                      <a16:creationId xmlns:a16="http://schemas.microsoft.com/office/drawing/2014/main" id="{A53B6188-14FC-4A77-92A2-56BCFC1964E1}"/>
                    </a:ext>
                  </a:extLst>
                </p14:cNvPr>
                <p14:cNvContentPartPr/>
                <p14:nvPr/>
              </p14:nvContentPartPr>
              <p14:xfrm>
                <a:off x="7519419" y="2972400"/>
                <a:ext cx="7560" cy="76320"/>
              </p14:xfrm>
            </p:contentPart>
          </mc:Choice>
          <mc:Fallback xmlns="">
            <p:pic>
              <p:nvPicPr>
                <p:cNvPr id="39" name="筆跡 38">
                  <a:extLst>
                    <a:ext uri="{FF2B5EF4-FFF2-40B4-BE49-F238E27FC236}">
                      <a16:creationId xmlns:a16="http://schemas.microsoft.com/office/drawing/2014/main" id="{A53B6188-14FC-4A77-92A2-56BCFC1964E1}"/>
                    </a:ext>
                  </a:extLst>
                </p:cNvPr>
                <p:cNvPicPr/>
                <p:nvPr/>
              </p:nvPicPr>
              <p:blipFill>
                <a:blip r:embed="rId67"/>
                <a:stretch>
                  <a:fillRect/>
                </a:stretch>
              </p:blipFill>
              <p:spPr>
                <a:xfrm>
                  <a:off x="7510779" y="2963400"/>
                  <a:ext cx="252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0" name="筆跡 39">
                  <a:extLst>
                    <a:ext uri="{FF2B5EF4-FFF2-40B4-BE49-F238E27FC236}">
                      <a16:creationId xmlns:a16="http://schemas.microsoft.com/office/drawing/2014/main" id="{A6F29055-171B-47CE-BF1A-19C685C14D03}"/>
                    </a:ext>
                  </a:extLst>
                </p14:cNvPr>
                <p14:cNvContentPartPr/>
                <p14:nvPr/>
              </p14:nvContentPartPr>
              <p14:xfrm>
                <a:off x="7519419" y="2972400"/>
                <a:ext cx="23400" cy="16920"/>
              </p14:xfrm>
            </p:contentPart>
          </mc:Choice>
          <mc:Fallback xmlns="">
            <p:pic>
              <p:nvPicPr>
                <p:cNvPr id="40" name="筆跡 39">
                  <a:extLst>
                    <a:ext uri="{FF2B5EF4-FFF2-40B4-BE49-F238E27FC236}">
                      <a16:creationId xmlns:a16="http://schemas.microsoft.com/office/drawing/2014/main" id="{A6F29055-171B-47CE-BF1A-19C685C14D03}"/>
                    </a:ext>
                  </a:extLst>
                </p:cNvPr>
                <p:cNvPicPr/>
                <p:nvPr/>
              </p:nvPicPr>
              <p:blipFill>
                <a:blip r:embed="rId69"/>
                <a:stretch>
                  <a:fillRect/>
                </a:stretch>
              </p:blipFill>
              <p:spPr>
                <a:xfrm>
                  <a:off x="7510779" y="2963400"/>
                  <a:ext cx="4104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1" name="筆跡 40">
                  <a:extLst>
                    <a:ext uri="{FF2B5EF4-FFF2-40B4-BE49-F238E27FC236}">
                      <a16:creationId xmlns:a16="http://schemas.microsoft.com/office/drawing/2014/main" id="{EB49AAC5-E7E1-446B-8F15-E36536173F06}"/>
                    </a:ext>
                  </a:extLst>
                </p14:cNvPr>
                <p14:cNvContentPartPr/>
                <p14:nvPr/>
              </p14:nvContentPartPr>
              <p14:xfrm>
                <a:off x="7521219" y="2972400"/>
                <a:ext cx="279720" cy="9360"/>
              </p14:xfrm>
            </p:contentPart>
          </mc:Choice>
          <mc:Fallback xmlns="">
            <p:pic>
              <p:nvPicPr>
                <p:cNvPr id="41" name="筆跡 40">
                  <a:extLst>
                    <a:ext uri="{FF2B5EF4-FFF2-40B4-BE49-F238E27FC236}">
                      <a16:creationId xmlns:a16="http://schemas.microsoft.com/office/drawing/2014/main" id="{EB49AAC5-E7E1-446B-8F15-E36536173F06}"/>
                    </a:ext>
                  </a:extLst>
                </p:cNvPr>
                <p:cNvPicPr/>
                <p:nvPr/>
              </p:nvPicPr>
              <p:blipFill>
                <a:blip r:embed="rId71"/>
                <a:stretch>
                  <a:fillRect/>
                </a:stretch>
              </p:blipFill>
              <p:spPr>
                <a:xfrm>
                  <a:off x="7512579" y="2963400"/>
                  <a:ext cx="29736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2" name="筆跡 41">
                  <a:extLst>
                    <a:ext uri="{FF2B5EF4-FFF2-40B4-BE49-F238E27FC236}">
                      <a16:creationId xmlns:a16="http://schemas.microsoft.com/office/drawing/2014/main" id="{CC374312-5C64-40B2-B488-DE531A9D57F9}"/>
                    </a:ext>
                  </a:extLst>
                </p14:cNvPr>
                <p14:cNvContentPartPr/>
                <p14:nvPr/>
              </p14:nvContentPartPr>
              <p14:xfrm>
                <a:off x="7903539" y="2963400"/>
                <a:ext cx="71280" cy="360"/>
              </p14:xfrm>
            </p:contentPart>
          </mc:Choice>
          <mc:Fallback xmlns="">
            <p:pic>
              <p:nvPicPr>
                <p:cNvPr id="42" name="筆跡 41">
                  <a:extLst>
                    <a:ext uri="{FF2B5EF4-FFF2-40B4-BE49-F238E27FC236}">
                      <a16:creationId xmlns:a16="http://schemas.microsoft.com/office/drawing/2014/main" id="{CC374312-5C64-40B2-B488-DE531A9D57F9}"/>
                    </a:ext>
                  </a:extLst>
                </p:cNvPr>
                <p:cNvPicPr/>
                <p:nvPr/>
              </p:nvPicPr>
              <p:blipFill>
                <a:blip r:embed="rId73"/>
                <a:stretch>
                  <a:fillRect/>
                </a:stretch>
              </p:blipFill>
              <p:spPr>
                <a:xfrm>
                  <a:off x="7894539" y="2954400"/>
                  <a:ext cx="8892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4">
            <p14:nvContentPartPr>
              <p14:cNvPr id="43" name="筆跡 42">
                <a:extLst>
                  <a:ext uri="{FF2B5EF4-FFF2-40B4-BE49-F238E27FC236}">
                    <a16:creationId xmlns:a16="http://schemas.microsoft.com/office/drawing/2014/main" id="{8D473961-E9CC-4496-8147-B00A8180C9D6}"/>
                  </a:ext>
                </a:extLst>
              </p14:cNvPr>
              <p14:cNvContentPartPr/>
              <p14:nvPr/>
            </p14:nvContentPartPr>
            <p14:xfrm>
              <a:off x="8126379" y="2905440"/>
              <a:ext cx="23400" cy="31320"/>
            </p14:xfrm>
          </p:contentPart>
        </mc:Choice>
        <mc:Fallback xmlns="">
          <p:pic>
            <p:nvPicPr>
              <p:cNvPr id="43" name="筆跡 42">
                <a:extLst>
                  <a:ext uri="{FF2B5EF4-FFF2-40B4-BE49-F238E27FC236}">
                    <a16:creationId xmlns:a16="http://schemas.microsoft.com/office/drawing/2014/main" id="{8D473961-E9CC-4496-8147-B00A8180C9D6}"/>
                  </a:ext>
                </a:extLst>
              </p:cNvPr>
              <p:cNvPicPr/>
              <p:nvPr/>
            </p:nvPicPr>
            <p:blipFill>
              <a:blip r:embed="rId75"/>
              <a:stretch>
                <a:fillRect/>
              </a:stretch>
            </p:blipFill>
            <p:spPr>
              <a:xfrm>
                <a:off x="8117379" y="2896440"/>
                <a:ext cx="41040" cy="48960"/>
              </a:xfrm>
              <a:prstGeom prst="rect">
                <a:avLst/>
              </a:prstGeom>
            </p:spPr>
          </p:pic>
        </mc:Fallback>
      </mc:AlternateContent>
      <p:grpSp>
        <p:nvGrpSpPr>
          <p:cNvPr id="52" name="群組 51">
            <a:extLst>
              <a:ext uri="{FF2B5EF4-FFF2-40B4-BE49-F238E27FC236}">
                <a16:creationId xmlns:a16="http://schemas.microsoft.com/office/drawing/2014/main" id="{E4E13D9F-5020-44CC-A753-84AAD43CD5CD}"/>
              </a:ext>
            </a:extLst>
          </p:cNvPr>
          <p:cNvGrpSpPr/>
          <p:nvPr/>
        </p:nvGrpSpPr>
        <p:grpSpPr>
          <a:xfrm>
            <a:off x="3627459" y="3329160"/>
            <a:ext cx="403200" cy="325800"/>
            <a:chOff x="3627459" y="3329160"/>
            <a:chExt cx="403200" cy="325800"/>
          </a:xfrm>
        </p:grpSpPr>
        <mc:AlternateContent xmlns:mc="http://schemas.openxmlformats.org/markup-compatibility/2006" xmlns:p14="http://schemas.microsoft.com/office/powerpoint/2010/main">
          <mc:Choice Requires="p14">
            <p:contentPart p14:bwMode="auto" r:id="rId76">
              <p14:nvContentPartPr>
                <p14:cNvPr id="49" name="筆跡 48">
                  <a:extLst>
                    <a:ext uri="{FF2B5EF4-FFF2-40B4-BE49-F238E27FC236}">
                      <a16:creationId xmlns:a16="http://schemas.microsoft.com/office/drawing/2014/main" id="{67905D74-B392-48C8-8B73-2C75A1D76B11}"/>
                    </a:ext>
                  </a:extLst>
                </p14:cNvPr>
                <p14:cNvContentPartPr/>
                <p14:nvPr/>
              </p14:nvContentPartPr>
              <p14:xfrm>
                <a:off x="3627459" y="3329160"/>
                <a:ext cx="132120" cy="325800"/>
              </p14:xfrm>
            </p:contentPart>
          </mc:Choice>
          <mc:Fallback xmlns="">
            <p:pic>
              <p:nvPicPr>
                <p:cNvPr id="49" name="筆跡 48">
                  <a:extLst>
                    <a:ext uri="{FF2B5EF4-FFF2-40B4-BE49-F238E27FC236}">
                      <a16:creationId xmlns:a16="http://schemas.microsoft.com/office/drawing/2014/main" id="{67905D74-B392-48C8-8B73-2C75A1D76B11}"/>
                    </a:ext>
                  </a:extLst>
                </p:cNvPr>
                <p:cNvPicPr/>
                <p:nvPr/>
              </p:nvPicPr>
              <p:blipFill>
                <a:blip r:embed="rId77"/>
                <a:stretch>
                  <a:fillRect/>
                </a:stretch>
              </p:blipFill>
              <p:spPr>
                <a:xfrm>
                  <a:off x="3618459" y="3320520"/>
                  <a:ext cx="14976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0" name="筆跡 49">
                  <a:extLst>
                    <a:ext uri="{FF2B5EF4-FFF2-40B4-BE49-F238E27FC236}">
                      <a16:creationId xmlns:a16="http://schemas.microsoft.com/office/drawing/2014/main" id="{C1051B7A-341A-485C-974F-EA43C94E2E2C}"/>
                    </a:ext>
                  </a:extLst>
                </p14:cNvPr>
                <p14:cNvContentPartPr/>
                <p14:nvPr/>
              </p14:nvContentPartPr>
              <p14:xfrm>
                <a:off x="3911859" y="3445080"/>
                <a:ext cx="118800" cy="11880"/>
              </p14:xfrm>
            </p:contentPart>
          </mc:Choice>
          <mc:Fallback xmlns="">
            <p:pic>
              <p:nvPicPr>
                <p:cNvPr id="50" name="筆跡 49">
                  <a:extLst>
                    <a:ext uri="{FF2B5EF4-FFF2-40B4-BE49-F238E27FC236}">
                      <a16:creationId xmlns:a16="http://schemas.microsoft.com/office/drawing/2014/main" id="{C1051B7A-341A-485C-974F-EA43C94E2E2C}"/>
                    </a:ext>
                  </a:extLst>
                </p:cNvPr>
                <p:cNvPicPr/>
                <p:nvPr/>
              </p:nvPicPr>
              <p:blipFill>
                <a:blip r:embed="rId79"/>
                <a:stretch>
                  <a:fillRect/>
                </a:stretch>
              </p:blipFill>
              <p:spPr>
                <a:xfrm>
                  <a:off x="3903219" y="3436440"/>
                  <a:ext cx="1364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筆跡 50">
                  <a:extLst>
                    <a:ext uri="{FF2B5EF4-FFF2-40B4-BE49-F238E27FC236}">
                      <a16:creationId xmlns:a16="http://schemas.microsoft.com/office/drawing/2014/main" id="{F1862572-FE84-4FCB-8FC6-C68545AB845E}"/>
                    </a:ext>
                  </a:extLst>
                </p14:cNvPr>
                <p14:cNvContentPartPr/>
                <p14:nvPr/>
              </p14:nvContentPartPr>
              <p14:xfrm>
                <a:off x="3931299" y="3508440"/>
                <a:ext cx="92520" cy="36720"/>
              </p14:xfrm>
            </p:contentPart>
          </mc:Choice>
          <mc:Fallback xmlns="">
            <p:pic>
              <p:nvPicPr>
                <p:cNvPr id="51" name="筆跡 50">
                  <a:extLst>
                    <a:ext uri="{FF2B5EF4-FFF2-40B4-BE49-F238E27FC236}">
                      <a16:creationId xmlns:a16="http://schemas.microsoft.com/office/drawing/2014/main" id="{F1862572-FE84-4FCB-8FC6-C68545AB845E}"/>
                    </a:ext>
                  </a:extLst>
                </p:cNvPr>
                <p:cNvPicPr/>
                <p:nvPr/>
              </p:nvPicPr>
              <p:blipFill>
                <a:blip r:embed="rId81"/>
                <a:stretch>
                  <a:fillRect/>
                </a:stretch>
              </p:blipFill>
              <p:spPr>
                <a:xfrm>
                  <a:off x="3922659" y="3499800"/>
                  <a:ext cx="110160" cy="54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2">
            <p14:nvContentPartPr>
              <p14:cNvPr id="53" name="筆跡 52">
                <a:extLst>
                  <a:ext uri="{FF2B5EF4-FFF2-40B4-BE49-F238E27FC236}">
                    <a16:creationId xmlns:a16="http://schemas.microsoft.com/office/drawing/2014/main" id="{56F3EF01-6157-452A-AC15-969403293B4E}"/>
                  </a:ext>
                </a:extLst>
              </p14:cNvPr>
              <p14:cNvContentPartPr/>
              <p14:nvPr/>
            </p14:nvContentPartPr>
            <p14:xfrm>
              <a:off x="2818539" y="3550200"/>
              <a:ext cx="14400" cy="2160"/>
            </p14:xfrm>
          </p:contentPart>
        </mc:Choice>
        <mc:Fallback xmlns="">
          <p:pic>
            <p:nvPicPr>
              <p:cNvPr id="53" name="筆跡 52">
                <a:extLst>
                  <a:ext uri="{FF2B5EF4-FFF2-40B4-BE49-F238E27FC236}">
                    <a16:creationId xmlns:a16="http://schemas.microsoft.com/office/drawing/2014/main" id="{56F3EF01-6157-452A-AC15-969403293B4E}"/>
                  </a:ext>
                </a:extLst>
              </p:cNvPr>
              <p:cNvPicPr/>
              <p:nvPr/>
            </p:nvPicPr>
            <p:blipFill>
              <a:blip r:embed="rId83"/>
              <a:stretch>
                <a:fillRect/>
              </a:stretch>
            </p:blipFill>
            <p:spPr>
              <a:xfrm>
                <a:off x="2809899" y="3541560"/>
                <a:ext cx="32040" cy="19800"/>
              </a:xfrm>
              <a:prstGeom prst="rect">
                <a:avLst/>
              </a:prstGeom>
            </p:spPr>
          </p:pic>
        </mc:Fallback>
      </mc:AlternateContent>
      <p:grpSp>
        <p:nvGrpSpPr>
          <p:cNvPr id="56" name="群組 55">
            <a:extLst>
              <a:ext uri="{FF2B5EF4-FFF2-40B4-BE49-F238E27FC236}">
                <a16:creationId xmlns:a16="http://schemas.microsoft.com/office/drawing/2014/main" id="{22FF3FF1-371B-4C1B-862B-D47D351B5419}"/>
              </a:ext>
            </a:extLst>
          </p:cNvPr>
          <p:cNvGrpSpPr/>
          <p:nvPr/>
        </p:nvGrpSpPr>
        <p:grpSpPr>
          <a:xfrm>
            <a:off x="2708739" y="3372720"/>
            <a:ext cx="667800" cy="361080"/>
            <a:chOff x="2708739" y="3372720"/>
            <a:chExt cx="667800" cy="361080"/>
          </a:xfrm>
        </p:grpSpPr>
        <mc:AlternateContent xmlns:mc="http://schemas.openxmlformats.org/markup-compatibility/2006" xmlns:p14="http://schemas.microsoft.com/office/powerpoint/2010/main">
          <mc:Choice Requires="p14">
            <p:contentPart p14:bwMode="auto" r:id="rId84">
              <p14:nvContentPartPr>
                <p14:cNvPr id="54" name="筆跡 53">
                  <a:extLst>
                    <a:ext uri="{FF2B5EF4-FFF2-40B4-BE49-F238E27FC236}">
                      <a16:creationId xmlns:a16="http://schemas.microsoft.com/office/drawing/2014/main" id="{B8A80ABA-7AA6-4D9B-8B95-4EF3B89F6BAB}"/>
                    </a:ext>
                  </a:extLst>
                </p14:cNvPr>
                <p14:cNvContentPartPr/>
                <p14:nvPr/>
              </p14:nvContentPartPr>
              <p14:xfrm>
                <a:off x="2708739" y="3372720"/>
                <a:ext cx="660240" cy="361080"/>
              </p14:xfrm>
            </p:contentPart>
          </mc:Choice>
          <mc:Fallback xmlns="">
            <p:pic>
              <p:nvPicPr>
                <p:cNvPr id="54" name="筆跡 53">
                  <a:extLst>
                    <a:ext uri="{FF2B5EF4-FFF2-40B4-BE49-F238E27FC236}">
                      <a16:creationId xmlns:a16="http://schemas.microsoft.com/office/drawing/2014/main" id="{B8A80ABA-7AA6-4D9B-8B95-4EF3B89F6BAB}"/>
                    </a:ext>
                  </a:extLst>
                </p:cNvPr>
                <p:cNvPicPr/>
                <p:nvPr/>
              </p:nvPicPr>
              <p:blipFill>
                <a:blip r:embed="rId85"/>
                <a:stretch>
                  <a:fillRect/>
                </a:stretch>
              </p:blipFill>
              <p:spPr>
                <a:xfrm>
                  <a:off x="2700099" y="3364080"/>
                  <a:ext cx="67788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5" name="筆跡 54">
                  <a:extLst>
                    <a:ext uri="{FF2B5EF4-FFF2-40B4-BE49-F238E27FC236}">
                      <a16:creationId xmlns:a16="http://schemas.microsoft.com/office/drawing/2014/main" id="{B7B60768-D9AA-42A3-95E9-C8A9FE44B7EA}"/>
                    </a:ext>
                  </a:extLst>
                </p14:cNvPr>
                <p14:cNvContentPartPr/>
                <p14:nvPr/>
              </p14:nvContentPartPr>
              <p14:xfrm>
                <a:off x="3287619" y="3609960"/>
                <a:ext cx="88920" cy="24840"/>
              </p14:xfrm>
            </p:contentPart>
          </mc:Choice>
          <mc:Fallback xmlns="">
            <p:pic>
              <p:nvPicPr>
                <p:cNvPr id="55" name="筆跡 54">
                  <a:extLst>
                    <a:ext uri="{FF2B5EF4-FFF2-40B4-BE49-F238E27FC236}">
                      <a16:creationId xmlns:a16="http://schemas.microsoft.com/office/drawing/2014/main" id="{B7B60768-D9AA-42A3-95E9-C8A9FE44B7EA}"/>
                    </a:ext>
                  </a:extLst>
                </p:cNvPr>
                <p:cNvPicPr/>
                <p:nvPr/>
              </p:nvPicPr>
              <p:blipFill>
                <a:blip r:embed="rId87"/>
                <a:stretch>
                  <a:fillRect/>
                </a:stretch>
              </p:blipFill>
              <p:spPr>
                <a:xfrm>
                  <a:off x="3278619" y="3601320"/>
                  <a:ext cx="106560" cy="42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8">
            <p14:nvContentPartPr>
              <p14:cNvPr id="57" name="筆跡 56">
                <a:extLst>
                  <a:ext uri="{FF2B5EF4-FFF2-40B4-BE49-F238E27FC236}">
                    <a16:creationId xmlns:a16="http://schemas.microsoft.com/office/drawing/2014/main" id="{66035213-E98C-4B73-9DFF-A227A936822B}"/>
                  </a:ext>
                </a:extLst>
              </p14:cNvPr>
              <p14:cNvContentPartPr/>
              <p14:nvPr/>
            </p14:nvContentPartPr>
            <p14:xfrm>
              <a:off x="4461579" y="3446880"/>
              <a:ext cx="24120" cy="219600"/>
            </p14:xfrm>
          </p:contentPart>
        </mc:Choice>
        <mc:Fallback xmlns="">
          <p:pic>
            <p:nvPicPr>
              <p:cNvPr id="57" name="筆跡 56">
                <a:extLst>
                  <a:ext uri="{FF2B5EF4-FFF2-40B4-BE49-F238E27FC236}">
                    <a16:creationId xmlns:a16="http://schemas.microsoft.com/office/drawing/2014/main" id="{66035213-E98C-4B73-9DFF-A227A936822B}"/>
                  </a:ext>
                </a:extLst>
              </p:cNvPr>
              <p:cNvPicPr/>
              <p:nvPr/>
            </p:nvPicPr>
            <p:blipFill>
              <a:blip r:embed="rId89"/>
              <a:stretch>
                <a:fillRect/>
              </a:stretch>
            </p:blipFill>
            <p:spPr>
              <a:xfrm>
                <a:off x="4452939" y="3438240"/>
                <a:ext cx="4176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8" name="筆跡 57">
                <a:extLst>
                  <a:ext uri="{FF2B5EF4-FFF2-40B4-BE49-F238E27FC236}">
                    <a16:creationId xmlns:a16="http://schemas.microsoft.com/office/drawing/2014/main" id="{0BB495E5-C292-4ABD-AF1C-E705B456AC8D}"/>
                  </a:ext>
                </a:extLst>
              </p14:cNvPr>
              <p14:cNvContentPartPr/>
              <p14:nvPr/>
            </p14:nvContentPartPr>
            <p14:xfrm>
              <a:off x="4690539" y="3557400"/>
              <a:ext cx="15480" cy="58320"/>
            </p14:xfrm>
          </p:contentPart>
        </mc:Choice>
        <mc:Fallback xmlns="">
          <p:pic>
            <p:nvPicPr>
              <p:cNvPr id="58" name="筆跡 57">
                <a:extLst>
                  <a:ext uri="{FF2B5EF4-FFF2-40B4-BE49-F238E27FC236}">
                    <a16:creationId xmlns:a16="http://schemas.microsoft.com/office/drawing/2014/main" id="{0BB495E5-C292-4ABD-AF1C-E705B456AC8D}"/>
                  </a:ext>
                </a:extLst>
              </p:cNvPr>
              <p:cNvPicPr/>
              <p:nvPr/>
            </p:nvPicPr>
            <p:blipFill>
              <a:blip r:embed="rId91"/>
              <a:stretch>
                <a:fillRect/>
              </a:stretch>
            </p:blipFill>
            <p:spPr>
              <a:xfrm>
                <a:off x="4681539" y="3548760"/>
                <a:ext cx="33120" cy="75960"/>
              </a:xfrm>
              <a:prstGeom prst="rect">
                <a:avLst/>
              </a:prstGeom>
            </p:spPr>
          </p:pic>
        </mc:Fallback>
      </mc:AlternateContent>
      <p:grpSp>
        <p:nvGrpSpPr>
          <p:cNvPr id="108549" name="群組 108548">
            <a:extLst>
              <a:ext uri="{FF2B5EF4-FFF2-40B4-BE49-F238E27FC236}">
                <a16:creationId xmlns:a16="http://schemas.microsoft.com/office/drawing/2014/main" id="{2853D8B1-1358-4EDD-9C18-F9BE6CF0D3CB}"/>
              </a:ext>
            </a:extLst>
          </p:cNvPr>
          <p:cNvGrpSpPr/>
          <p:nvPr/>
        </p:nvGrpSpPr>
        <p:grpSpPr>
          <a:xfrm>
            <a:off x="4945779" y="3441480"/>
            <a:ext cx="218160" cy="181800"/>
            <a:chOff x="4945779" y="3441480"/>
            <a:chExt cx="218160" cy="181800"/>
          </a:xfrm>
        </p:grpSpPr>
        <mc:AlternateContent xmlns:mc="http://schemas.openxmlformats.org/markup-compatibility/2006" xmlns:p14="http://schemas.microsoft.com/office/powerpoint/2010/main">
          <mc:Choice Requires="p14">
            <p:contentPart p14:bwMode="auto" r:id="rId92">
              <p14:nvContentPartPr>
                <p14:cNvPr id="59" name="筆跡 58">
                  <a:extLst>
                    <a:ext uri="{FF2B5EF4-FFF2-40B4-BE49-F238E27FC236}">
                      <a16:creationId xmlns:a16="http://schemas.microsoft.com/office/drawing/2014/main" id="{2D7358DD-5DEF-42F7-B61F-FDED654DA9BE}"/>
                    </a:ext>
                  </a:extLst>
                </p14:cNvPr>
                <p14:cNvContentPartPr/>
                <p14:nvPr/>
              </p14:nvContentPartPr>
              <p14:xfrm>
                <a:off x="4945779" y="3441480"/>
                <a:ext cx="139320" cy="116640"/>
              </p14:xfrm>
            </p:contentPart>
          </mc:Choice>
          <mc:Fallback xmlns="">
            <p:pic>
              <p:nvPicPr>
                <p:cNvPr id="59" name="筆跡 58">
                  <a:extLst>
                    <a:ext uri="{FF2B5EF4-FFF2-40B4-BE49-F238E27FC236}">
                      <a16:creationId xmlns:a16="http://schemas.microsoft.com/office/drawing/2014/main" id="{2D7358DD-5DEF-42F7-B61F-FDED654DA9BE}"/>
                    </a:ext>
                  </a:extLst>
                </p:cNvPr>
                <p:cNvPicPr/>
                <p:nvPr/>
              </p:nvPicPr>
              <p:blipFill>
                <a:blip r:embed="rId93"/>
                <a:stretch>
                  <a:fillRect/>
                </a:stretch>
              </p:blipFill>
              <p:spPr>
                <a:xfrm>
                  <a:off x="4937139" y="3432840"/>
                  <a:ext cx="15696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0" name="筆跡 59">
                  <a:extLst>
                    <a:ext uri="{FF2B5EF4-FFF2-40B4-BE49-F238E27FC236}">
                      <a16:creationId xmlns:a16="http://schemas.microsoft.com/office/drawing/2014/main" id="{7F4F1D8E-264C-4610-8371-2F0B7DD34EE6}"/>
                    </a:ext>
                  </a:extLst>
                </p14:cNvPr>
                <p14:cNvContentPartPr/>
                <p14:nvPr/>
              </p14:nvContentPartPr>
              <p14:xfrm>
                <a:off x="5129379" y="3530040"/>
                <a:ext cx="34560" cy="93240"/>
              </p14:xfrm>
            </p:contentPart>
          </mc:Choice>
          <mc:Fallback xmlns="">
            <p:pic>
              <p:nvPicPr>
                <p:cNvPr id="60" name="筆跡 59">
                  <a:extLst>
                    <a:ext uri="{FF2B5EF4-FFF2-40B4-BE49-F238E27FC236}">
                      <a16:creationId xmlns:a16="http://schemas.microsoft.com/office/drawing/2014/main" id="{7F4F1D8E-264C-4610-8371-2F0B7DD34EE6}"/>
                    </a:ext>
                  </a:extLst>
                </p:cNvPr>
                <p:cNvPicPr/>
                <p:nvPr/>
              </p:nvPicPr>
              <p:blipFill>
                <a:blip r:embed="rId95"/>
                <a:stretch>
                  <a:fillRect/>
                </a:stretch>
              </p:blipFill>
              <p:spPr>
                <a:xfrm>
                  <a:off x="5120379" y="3521040"/>
                  <a:ext cx="52200" cy="110880"/>
                </a:xfrm>
                <a:prstGeom prst="rect">
                  <a:avLst/>
                </a:prstGeom>
              </p:spPr>
            </p:pic>
          </mc:Fallback>
        </mc:AlternateContent>
      </p:grpSp>
      <p:grpSp>
        <p:nvGrpSpPr>
          <p:cNvPr id="108547" name="群組 108546">
            <a:extLst>
              <a:ext uri="{FF2B5EF4-FFF2-40B4-BE49-F238E27FC236}">
                <a16:creationId xmlns:a16="http://schemas.microsoft.com/office/drawing/2014/main" id="{F5D49B66-BEB8-4921-B2ED-C809323766C6}"/>
              </a:ext>
            </a:extLst>
          </p:cNvPr>
          <p:cNvGrpSpPr/>
          <p:nvPr/>
        </p:nvGrpSpPr>
        <p:grpSpPr>
          <a:xfrm>
            <a:off x="5505939" y="3379200"/>
            <a:ext cx="283680" cy="196560"/>
            <a:chOff x="5505939" y="3379200"/>
            <a:chExt cx="283680" cy="196560"/>
          </a:xfrm>
        </p:grpSpPr>
        <mc:AlternateContent xmlns:mc="http://schemas.openxmlformats.org/markup-compatibility/2006" xmlns:p14="http://schemas.microsoft.com/office/powerpoint/2010/main">
          <mc:Choice Requires="p14">
            <p:contentPart p14:bwMode="auto" r:id="rId96">
              <p14:nvContentPartPr>
                <p14:cNvPr id="61" name="筆跡 60">
                  <a:extLst>
                    <a:ext uri="{FF2B5EF4-FFF2-40B4-BE49-F238E27FC236}">
                      <a16:creationId xmlns:a16="http://schemas.microsoft.com/office/drawing/2014/main" id="{27EF0A6F-9175-4428-8F4D-BD5B732D302A}"/>
                    </a:ext>
                  </a:extLst>
                </p14:cNvPr>
                <p14:cNvContentPartPr/>
                <p14:nvPr/>
              </p14:nvContentPartPr>
              <p14:xfrm>
                <a:off x="5505939" y="3379200"/>
                <a:ext cx="129600" cy="149040"/>
              </p14:xfrm>
            </p:contentPart>
          </mc:Choice>
          <mc:Fallback xmlns="">
            <p:pic>
              <p:nvPicPr>
                <p:cNvPr id="61" name="筆跡 60">
                  <a:extLst>
                    <a:ext uri="{FF2B5EF4-FFF2-40B4-BE49-F238E27FC236}">
                      <a16:creationId xmlns:a16="http://schemas.microsoft.com/office/drawing/2014/main" id="{27EF0A6F-9175-4428-8F4D-BD5B732D302A}"/>
                    </a:ext>
                  </a:extLst>
                </p:cNvPr>
                <p:cNvPicPr/>
                <p:nvPr/>
              </p:nvPicPr>
              <p:blipFill>
                <a:blip r:embed="rId97"/>
                <a:stretch>
                  <a:fillRect/>
                </a:stretch>
              </p:blipFill>
              <p:spPr>
                <a:xfrm>
                  <a:off x="5497299" y="3370200"/>
                  <a:ext cx="14724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2" name="筆跡 61">
                  <a:extLst>
                    <a:ext uri="{FF2B5EF4-FFF2-40B4-BE49-F238E27FC236}">
                      <a16:creationId xmlns:a16="http://schemas.microsoft.com/office/drawing/2014/main" id="{4B94E0C7-BEEF-46B9-8B1C-575529CF58DF}"/>
                    </a:ext>
                  </a:extLst>
                </p14:cNvPr>
                <p14:cNvContentPartPr/>
                <p14:nvPr/>
              </p14:nvContentPartPr>
              <p14:xfrm>
                <a:off x="5771619" y="3508440"/>
                <a:ext cx="18000" cy="67320"/>
              </p14:xfrm>
            </p:contentPart>
          </mc:Choice>
          <mc:Fallback xmlns="">
            <p:pic>
              <p:nvPicPr>
                <p:cNvPr id="62" name="筆跡 61">
                  <a:extLst>
                    <a:ext uri="{FF2B5EF4-FFF2-40B4-BE49-F238E27FC236}">
                      <a16:creationId xmlns:a16="http://schemas.microsoft.com/office/drawing/2014/main" id="{4B94E0C7-BEEF-46B9-8B1C-575529CF58DF}"/>
                    </a:ext>
                  </a:extLst>
                </p:cNvPr>
                <p:cNvPicPr/>
                <p:nvPr/>
              </p:nvPicPr>
              <p:blipFill>
                <a:blip r:embed="rId99"/>
                <a:stretch>
                  <a:fillRect/>
                </a:stretch>
              </p:blipFill>
              <p:spPr>
                <a:xfrm>
                  <a:off x="5762619" y="3499800"/>
                  <a:ext cx="35640" cy="84960"/>
                </a:xfrm>
                <a:prstGeom prst="rect">
                  <a:avLst/>
                </a:prstGeom>
              </p:spPr>
            </p:pic>
          </mc:Fallback>
        </mc:AlternateContent>
      </p:grpSp>
      <p:grpSp>
        <p:nvGrpSpPr>
          <p:cNvPr id="108546" name="群組 108545">
            <a:extLst>
              <a:ext uri="{FF2B5EF4-FFF2-40B4-BE49-F238E27FC236}">
                <a16:creationId xmlns:a16="http://schemas.microsoft.com/office/drawing/2014/main" id="{59A1DBE4-DAF4-4C02-B553-60BEB509A4CB}"/>
              </a:ext>
            </a:extLst>
          </p:cNvPr>
          <p:cNvGrpSpPr/>
          <p:nvPr/>
        </p:nvGrpSpPr>
        <p:grpSpPr>
          <a:xfrm>
            <a:off x="6040539" y="3388920"/>
            <a:ext cx="281520" cy="210600"/>
            <a:chOff x="6040539" y="3388920"/>
            <a:chExt cx="281520" cy="210600"/>
          </a:xfrm>
        </p:grpSpPr>
        <mc:AlternateContent xmlns:mc="http://schemas.openxmlformats.org/markup-compatibility/2006" xmlns:p14="http://schemas.microsoft.com/office/powerpoint/2010/main">
          <mc:Choice Requires="p14">
            <p:contentPart p14:bwMode="auto" r:id="rId100">
              <p14:nvContentPartPr>
                <p14:cNvPr id="63" name="筆跡 62">
                  <a:extLst>
                    <a:ext uri="{FF2B5EF4-FFF2-40B4-BE49-F238E27FC236}">
                      <a16:creationId xmlns:a16="http://schemas.microsoft.com/office/drawing/2014/main" id="{82700A18-E6EA-4A25-B884-C91AFBC5DF1F}"/>
                    </a:ext>
                  </a:extLst>
                </p14:cNvPr>
                <p14:cNvContentPartPr/>
                <p14:nvPr/>
              </p14:nvContentPartPr>
              <p14:xfrm>
                <a:off x="6040539" y="3388920"/>
                <a:ext cx="150840" cy="141480"/>
              </p14:xfrm>
            </p:contentPart>
          </mc:Choice>
          <mc:Fallback xmlns="">
            <p:pic>
              <p:nvPicPr>
                <p:cNvPr id="63" name="筆跡 62">
                  <a:extLst>
                    <a:ext uri="{FF2B5EF4-FFF2-40B4-BE49-F238E27FC236}">
                      <a16:creationId xmlns:a16="http://schemas.microsoft.com/office/drawing/2014/main" id="{82700A18-E6EA-4A25-B884-C91AFBC5DF1F}"/>
                    </a:ext>
                  </a:extLst>
                </p:cNvPr>
                <p:cNvPicPr/>
                <p:nvPr/>
              </p:nvPicPr>
              <p:blipFill>
                <a:blip r:embed="rId101"/>
                <a:stretch>
                  <a:fillRect/>
                </a:stretch>
              </p:blipFill>
              <p:spPr>
                <a:xfrm>
                  <a:off x="6031539" y="3380280"/>
                  <a:ext cx="16848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8544" name="筆跡 108543">
                  <a:extLst>
                    <a:ext uri="{FF2B5EF4-FFF2-40B4-BE49-F238E27FC236}">
                      <a16:creationId xmlns:a16="http://schemas.microsoft.com/office/drawing/2014/main" id="{C19DF2A4-6FC0-4E9C-974C-C7E76C035071}"/>
                    </a:ext>
                  </a:extLst>
                </p14:cNvPr>
                <p14:cNvContentPartPr/>
                <p14:nvPr/>
              </p14:nvContentPartPr>
              <p14:xfrm>
                <a:off x="6089859" y="3434280"/>
                <a:ext cx="48240" cy="139680"/>
              </p14:xfrm>
            </p:contentPart>
          </mc:Choice>
          <mc:Fallback xmlns="">
            <p:pic>
              <p:nvPicPr>
                <p:cNvPr id="108544" name="筆跡 108543">
                  <a:extLst>
                    <a:ext uri="{FF2B5EF4-FFF2-40B4-BE49-F238E27FC236}">
                      <a16:creationId xmlns:a16="http://schemas.microsoft.com/office/drawing/2014/main" id="{C19DF2A4-6FC0-4E9C-974C-C7E76C035071}"/>
                    </a:ext>
                  </a:extLst>
                </p:cNvPr>
                <p:cNvPicPr/>
                <p:nvPr/>
              </p:nvPicPr>
              <p:blipFill>
                <a:blip r:embed="rId103"/>
                <a:stretch>
                  <a:fillRect/>
                </a:stretch>
              </p:blipFill>
              <p:spPr>
                <a:xfrm>
                  <a:off x="6081219" y="3425640"/>
                  <a:ext cx="658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8545" name="筆跡 108544">
                  <a:extLst>
                    <a:ext uri="{FF2B5EF4-FFF2-40B4-BE49-F238E27FC236}">
                      <a16:creationId xmlns:a16="http://schemas.microsoft.com/office/drawing/2014/main" id="{0DAE8016-0FD3-4988-AA86-61FA5C5FBFA4}"/>
                    </a:ext>
                  </a:extLst>
                </p14:cNvPr>
                <p14:cNvContentPartPr/>
                <p14:nvPr/>
              </p14:nvContentPartPr>
              <p14:xfrm>
                <a:off x="6298659" y="3534000"/>
                <a:ext cx="23400" cy="65520"/>
              </p14:xfrm>
            </p:contentPart>
          </mc:Choice>
          <mc:Fallback xmlns="">
            <p:pic>
              <p:nvPicPr>
                <p:cNvPr id="108545" name="筆跡 108544">
                  <a:extLst>
                    <a:ext uri="{FF2B5EF4-FFF2-40B4-BE49-F238E27FC236}">
                      <a16:creationId xmlns:a16="http://schemas.microsoft.com/office/drawing/2014/main" id="{0DAE8016-0FD3-4988-AA86-61FA5C5FBFA4}"/>
                    </a:ext>
                  </a:extLst>
                </p:cNvPr>
                <p:cNvPicPr/>
                <p:nvPr/>
              </p:nvPicPr>
              <p:blipFill>
                <a:blip r:embed="rId105"/>
                <a:stretch>
                  <a:fillRect/>
                </a:stretch>
              </p:blipFill>
              <p:spPr>
                <a:xfrm>
                  <a:off x="6290019" y="3525000"/>
                  <a:ext cx="41040" cy="83160"/>
                </a:xfrm>
                <a:prstGeom prst="rect">
                  <a:avLst/>
                </a:prstGeom>
              </p:spPr>
            </p:pic>
          </mc:Fallback>
        </mc:AlternateContent>
      </p:grpSp>
      <p:grpSp>
        <p:nvGrpSpPr>
          <p:cNvPr id="108553" name="群組 108552">
            <a:extLst>
              <a:ext uri="{FF2B5EF4-FFF2-40B4-BE49-F238E27FC236}">
                <a16:creationId xmlns:a16="http://schemas.microsoft.com/office/drawing/2014/main" id="{42A9E288-46E3-458B-A194-10EFD5558496}"/>
              </a:ext>
            </a:extLst>
          </p:cNvPr>
          <p:cNvGrpSpPr/>
          <p:nvPr/>
        </p:nvGrpSpPr>
        <p:grpSpPr>
          <a:xfrm>
            <a:off x="6551739" y="3349320"/>
            <a:ext cx="164880" cy="201600"/>
            <a:chOff x="6551739" y="3349320"/>
            <a:chExt cx="164880" cy="201600"/>
          </a:xfrm>
        </p:grpSpPr>
        <mc:AlternateContent xmlns:mc="http://schemas.openxmlformats.org/markup-compatibility/2006" xmlns:p14="http://schemas.microsoft.com/office/powerpoint/2010/main">
          <mc:Choice Requires="p14">
            <p:contentPart p14:bwMode="auto" r:id="rId106">
              <p14:nvContentPartPr>
                <p14:cNvPr id="108550" name="筆跡 108549">
                  <a:extLst>
                    <a:ext uri="{FF2B5EF4-FFF2-40B4-BE49-F238E27FC236}">
                      <a16:creationId xmlns:a16="http://schemas.microsoft.com/office/drawing/2014/main" id="{BAA0B4FD-0BDE-4A9A-91AC-4309858708D8}"/>
                    </a:ext>
                  </a:extLst>
                </p14:cNvPr>
                <p14:cNvContentPartPr/>
                <p14:nvPr/>
              </p14:nvContentPartPr>
              <p14:xfrm>
                <a:off x="6551739" y="3349320"/>
                <a:ext cx="135000" cy="201600"/>
              </p14:xfrm>
            </p:contentPart>
          </mc:Choice>
          <mc:Fallback xmlns="">
            <p:pic>
              <p:nvPicPr>
                <p:cNvPr id="108550" name="筆跡 108549">
                  <a:extLst>
                    <a:ext uri="{FF2B5EF4-FFF2-40B4-BE49-F238E27FC236}">
                      <a16:creationId xmlns:a16="http://schemas.microsoft.com/office/drawing/2014/main" id="{BAA0B4FD-0BDE-4A9A-91AC-4309858708D8}"/>
                    </a:ext>
                  </a:extLst>
                </p:cNvPr>
                <p:cNvPicPr/>
                <p:nvPr/>
              </p:nvPicPr>
              <p:blipFill>
                <a:blip r:embed="rId107"/>
                <a:stretch>
                  <a:fillRect/>
                </a:stretch>
              </p:blipFill>
              <p:spPr>
                <a:xfrm>
                  <a:off x="6542739" y="3340320"/>
                  <a:ext cx="15264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8551" name="筆跡 108550">
                  <a:extLst>
                    <a:ext uri="{FF2B5EF4-FFF2-40B4-BE49-F238E27FC236}">
                      <a16:creationId xmlns:a16="http://schemas.microsoft.com/office/drawing/2014/main" id="{8ADB3567-5379-42B2-A004-6EA6F78E7CDE}"/>
                    </a:ext>
                  </a:extLst>
                </p14:cNvPr>
                <p14:cNvContentPartPr/>
                <p14:nvPr/>
              </p14:nvContentPartPr>
              <p14:xfrm>
                <a:off x="6596019" y="3403680"/>
                <a:ext cx="120600" cy="2160"/>
              </p14:xfrm>
            </p:contentPart>
          </mc:Choice>
          <mc:Fallback xmlns="">
            <p:pic>
              <p:nvPicPr>
                <p:cNvPr id="108551" name="筆跡 108550">
                  <a:extLst>
                    <a:ext uri="{FF2B5EF4-FFF2-40B4-BE49-F238E27FC236}">
                      <a16:creationId xmlns:a16="http://schemas.microsoft.com/office/drawing/2014/main" id="{8ADB3567-5379-42B2-A004-6EA6F78E7CDE}"/>
                    </a:ext>
                  </a:extLst>
                </p:cNvPr>
                <p:cNvPicPr/>
                <p:nvPr/>
              </p:nvPicPr>
              <p:blipFill>
                <a:blip r:embed="rId109"/>
                <a:stretch>
                  <a:fillRect/>
                </a:stretch>
              </p:blipFill>
              <p:spPr>
                <a:xfrm>
                  <a:off x="6587019" y="3394680"/>
                  <a:ext cx="138240" cy="19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0">
            <p14:nvContentPartPr>
              <p14:cNvPr id="108552" name="筆跡 108551">
                <a:extLst>
                  <a:ext uri="{FF2B5EF4-FFF2-40B4-BE49-F238E27FC236}">
                    <a16:creationId xmlns:a16="http://schemas.microsoft.com/office/drawing/2014/main" id="{058E1B7A-B3BE-4A31-8D6C-DC3A2B9E80F3}"/>
                  </a:ext>
                </a:extLst>
              </p14:cNvPr>
              <p14:cNvContentPartPr/>
              <p14:nvPr/>
            </p14:nvContentPartPr>
            <p14:xfrm>
              <a:off x="6863139" y="3543000"/>
              <a:ext cx="360" cy="87480"/>
            </p14:xfrm>
          </p:contentPart>
        </mc:Choice>
        <mc:Fallback xmlns="">
          <p:pic>
            <p:nvPicPr>
              <p:cNvPr id="108552" name="筆跡 108551">
                <a:extLst>
                  <a:ext uri="{FF2B5EF4-FFF2-40B4-BE49-F238E27FC236}">
                    <a16:creationId xmlns:a16="http://schemas.microsoft.com/office/drawing/2014/main" id="{058E1B7A-B3BE-4A31-8D6C-DC3A2B9E80F3}"/>
                  </a:ext>
                </a:extLst>
              </p:cNvPr>
              <p:cNvPicPr/>
              <p:nvPr/>
            </p:nvPicPr>
            <p:blipFill>
              <a:blip r:embed="rId111"/>
              <a:stretch>
                <a:fillRect/>
              </a:stretch>
            </p:blipFill>
            <p:spPr>
              <a:xfrm>
                <a:off x="6854139" y="3534360"/>
                <a:ext cx="18000" cy="105120"/>
              </a:xfrm>
              <a:prstGeom prst="rect">
                <a:avLst/>
              </a:prstGeom>
            </p:spPr>
          </p:pic>
        </mc:Fallback>
      </mc:AlternateContent>
      <p:grpSp>
        <p:nvGrpSpPr>
          <p:cNvPr id="108561" name="群組 108560">
            <a:extLst>
              <a:ext uri="{FF2B5EF4-FFF2-40B4-BE49-F238E27FC236}">
                <a16:creationId xmlns:a16="http://schemas.microsoft.com/office/drawing/2014/main" id="{4407ACFA-230A-4AE7-B439-76161987F438}"/>
              </a:ext>
            </a:extLst>
          </p:cNvPr>
          <p:cNvGrpSpPr/>
          <p:nvPr/>
        </p:nvGrpSpPr>
        <p:grpSpPr>
          <a:xfrm>
            <a:off x="7168779" y="3355800"/>
            <a:ext cx="181440" cy="328680"/>
            <a:chOff x="7168779" y="3355800"/>
            <a:chExt cx="181440" cy="328680"/>
          </a:xfrm>
        </p:grpSpPr>
        <mc:AlternateContent xmlns:mc="http://schemas.openxmlformats.org/markup-compatibility/2006" xmlns:p14="http://schemas.microsoft.com/office/powerpoint/2010/main">
          <mc:Choice Requires="p14">
            <p:contentPart p14:bwMode="auto" r:id="rId112">
              <p14:nvContentPartPr>
                <p14:cNvPr id="108554" name="筆跡 108553">
                  <a:extLst>
                    <a:ext uri="{FF2B5EF4-FFF2-40B4-BE49-F238E27FC236}">
                      <a16:creationId xmlns:a16="http://schemas.microsoft.com/office/drawing/2014/main" id="{36236A40-2621-4B4E-9F2F-D020F9405400}"/>
                    </a:ext>
                  </a:extLst>
                </p14:cNvPr>
                <p14:cNvContentPartPr/>
                <p14:nvPr/>
              </p14:nvContentPartPr>
              <p14:xfrm>
                <a:off x="7168779" y="3355800"/>
                <a:ext cx="113400" cy="196920"/>
              </p14:xfrm>
            </p:contentPart>
          </mc:Choice>
          <mc:Fallback xmlns="">
            <p:pic>
              <p:nvPicPr>
                <p:cNvPr id="108554" name="筆跡 108553">
                  <a:extLst>
                    <a:ext uri="{FF2B5EF4-FFF2-40B4-BE49-F238E27FC236}">
                      <a16:creationId xmlns:a16="http://schemas.microsoft.com/office/drawing/2014/main" id="{36236A40-2621-4B4E-9F2F-D020F9405400}"/>
                    </a:ext>
                  </a:extLst>
                </p:cNvPr>
                <p:cNvPicPr/>
                <p:nvPr/>
              </p:nvPicPr>
              <p:blipFill>
                <a:blip r:embed="rId113"/>
                <a:stretch>
                  <a:fillRect/>
                </a:stretch>
              </p:blipFill>
              <p:spPr>
                <a:xfrm>
                  <a:off x="7160139" y="3347160"/>
                  <a:ext cx="13104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08555" name="筆跡 108554">
                  <a:extLst>
                    <a:ext uri="{FF2B5EF4-FFF2-40B4-BE49-F238E27FC236}">
                      <a16:creationId xmlns:a16="http://schemas.microsoft.com/office/drawing/2014/main" id="{D142937D-4B5A-4C28-A5D3-A5457DD64046}"/>
                    </a:ext>
                  </a:extLst>
                </p14:cNvPr>
                <p14:cNvContentPartPr/>
                <p14:nvPr/>
              </p14:nvContentPartPr>
              <p14:xfrm>
                <a:off x="7300179" y="3604560"/>
                <a:ext cx="50040" cy="79920"/>
              </p14:xfrm>
            </p:contentPart>
          </mc:Choice>
          <mc:Fallback xmlns="">
            <p:pic>
              <p:nvPicPr>
                <p:cNvPr id="108555" name="筆跡 108554">
                  <a:extLst>
                    <a:ext uri="{FF2B5EF4-FFF2-40B4-BE49-F238E27FC236}">
                      <a16:creationId xmlns:a16="http://schemas.microsoft.com/office/drawing/2014/main" id="{D142937D-4B5A-4C28-A5D3-A5457DD64046}"/>
                    </a:ext>
                  </a:extLst>
                </p:cNvPr>
                <p:cNvPicPr/>
                <p:nvPr/>
              </p:nvPicPr>
              <p:blipFill>
                <a:blip r:embed="rId115"/>
                <a:stretch>
                  <a:fillRect/>
                </a:stretch>
              </p:blipFill>
              <p:spPr>
                <a:xfrm>
                  <a:off x="7291179" y="3595920"/>
                  <a:ext cx="67680" cy="97560"/>
                </a:xfrm>
                <a:prstGeom prst="rect">
                  <a:avLst/>
                </a:prstGeom>
              </p:spPr>
            </p:pic>
          </mc:Fallback>
        </mc:AlternateContent>
      </p:grpSp>
      <p:grpSp>
        <p:nvGrpSpPr>
          <p:cNvPr id="108560" name="群組 108559">
            <a:extLst>
              <a:ext uri="{FF2B5EF4-FFF2-40B4-BE49-F238E27FC236}">
                <a16:creationId xmlns:a16="http://schemas.microsoft.com/office/drawing/2014/main" id="{42D60CCB-4BD5-405B-A4DE-F0DC2C7AAEE8}"/>
              </a:ext>
            </a:extLst>
          </p:cNvPr>
          <p:cNvGrpSpPr/>
          <p:nvPr/>
        </p:nvGrpSpPr>
        <p:grpSpPr>
          <a:xfrm>
            <a:off x="7499979" y="3441480"/>
            <a:ext cx="235800" cy="57960"/>
            <a:chOff x="7499979" y="3441480"/>
            <a:chExt cx="235800" cy="57960"/>
          </a:xfrm>
        </p:grpSpPr>
        <mc:AlternateContent xmlns:mc="http://schemas.openxmlformats.org/markup-compatibility/2006" xmlns:p14="http://schemas.microsoft.com/office/powerpoint/2010/main">
          <mc:Choice Requires="p14">
            <p:contentPart p14:bwMode="auto" r:id="rId116">
              <p14:nvContentPartPr>
                <p14:cNvPr id="108556" name="筆跡 108555">
                  <a:extLst>
                    <a:ext uri="{FF2B5EF4-FFF2-40B4-BE49-F238E27FC236}">
                      <a16:creationId xmlns:a16="http://schemas.microsoft.com/office/drawing/2014/main" id="{4B831AD6-1C0C-450D-8F7B-DF9DB29332E0}"/>
                    </a:ext>
                  </a:extLst>
                </p14:cNvPr>
                <p14:cNvContentPartPr/>
                <p14:nvPr/>
              </p14:nvContentPartPr>
              <p14:xfrm>
                <a:off x="7499979" y="3481440"/>
                <a:ext cx="48240" cy="18000"/>
              </p14:xfrm>
            </p:contentPart>
          </mc:Choice>
          <mc:Fallback xmlns="">
            <p:pic>
              <p:nvPicPr>
                <p:cNvPr id="108556" name="筆跡 108555">
                  <a:extLst>
                    <a:ext uri="{FF2B5EF4-FFF2-40B4-BE49-F238E27FC236}">
                      <a16:creationId xmlns:a16="http://schemas.microsoft.com/office/drawing/2014/main" id="{4B831AD6-1C0C-450D-8F7B-DF9DB29332E0}"/>
                    </a:ext>
                  </a:extLst>
                </p:cNvPr>
                <p:cNvPicPr/>
                <p:nvPr/>
              </p:nvPicPr>
              <p:blipFill>
                <a:blip r:embed="rId117"/>
                <a:stretch>
                  <a:fillRect/>
                </a:stretch>
              </p:blipFill>
              <p:spPr>
                <a:xfrm>
                  <a:off x="7491339" y="3472440"/>
                  <a:ext cx="6588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08557" name="筆跡 108556">
                  <a:extLst>
                    <a:ext uri="{FF2B5EF4-FFF2-40B4-BE49-F238E27FC236}">
                      <a16:creationId xmlns:a16="http://schemas.microsoft.com/office/drawing/2014/main" id="{22485E76-9839-4DFD-96E8-88BFCEF9158F}"/>
                    </a:ext>
                  </a:extLst>
                </p14:cNvPr>
                <p14:cNvContentPartPr/>
                <p14:nvPr/>
              </p14:nvContentPartPr>
              <p14:xfrm>
                <a:off x="7666299" y="3441480"/>
                <a:ext cx="69480" cy="11160"/>
              </p14:xfrm>
            </p:contentPart>
          </mc:Choice>
          <mc:Fallback xmlns="">
            <p:pic>
              <p:nvPicPr>
                <p:cNvPr id="108557" name="筆跡 108556">
                  <a:extLst>
                    <a:ext uri="{FF2B5EF4-FFF2-40B4-BE49-F238E27FC236}">
                      <a16:creationId xmlns:a16="http://schemas.microsoft.com/office/drawing/2014/main" id="{22485E76-9839-4DFD-96E8-88BFCEF9158F}"/>
                    </a:ext>
                  </a:extLst>
                </p:cNvPr>
                <p:cNvPicPr/>
                <p:nvPr/>
              </p:nvPicPr>
              <p:blipFill>
                <a:blip r:embed="rId119"/>
                <a:stretch>
                  <a:fillRect/>
                </a:stretch>
              </p:blipFill>
              <p:spPr>
                <a:xfrm>
                  <a:off x="7657659" y="3432840"/>
                  <a:ext cx="87120" cy="28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0">
            <p14:nvContentPartPr>
              <p14:cNvPr id="108558" name="筆跡 108557">
                <a:extLst>
                  <a:ext uri="{FF2B5EF4-FFF2-40B4-BE49-F238E27FC236}">
                    <a16:creationId xmlns:a16="http://schemas.microsoft.com/office/drawing/2014/main" id="{E4B56F8C-C7F1-4A23-AAB7-76091623172C}"/>
                  </a:ext>
                </a:extLst>
              </p14:cNvPr>
              <p14:cNvContentPartPr/>
              <p14:nvPr/>
            </p14:nvContentPartPr>
            <p14:xfrm>
              <a:off x="7880499" y="3401880"/>
              <a:ext cx="71280" cy="14760"/>
            </p14:xfrm>
          </p:contentPart>
        </mc:Choice>
        <mc:Fallback xmlns="">
          <p:pic>
            <p:nvPicPr>
              <p:cNvPr id="108558" name="筆跡 108557">
                <a:extLst>
                  <a:ext uri="{FF2B5EF4-FFF2-40B4-BE49-F238E27FC236}">
                    <a16:creationId xmlns:a16="http://schemas.microsoft.com/office/drawing/2014/main" id="{E4B56F8C-C7F1-4A23-AAB7-76091623172C}"/>
                  </a:ext>
                </a:extLst>
              </p:cNvPr>
              <p:cNvPicPr/>
              <p:nvPr/>
            </p:nvPicPr>
            <p:blipFill>
              <a:blip r:embed="rId121"/>
              <a:stretch>
                <a:fillRect/>
              </a:stretch>
            </p:blipFill>
            <p:spPr>
              <a:xfrm>
                <a:off x="7871499" y="3392880"/>
                <a:ext cx="8892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08559" name="筆跡 108558">
                <a:extLst>
                  <a:ext uri="{FF2B5EF4-FFF2-40B4-BE49-F238E27FC236}">
                    <a16:creationId xmlns:a16="http://schemas.microsoft.com/office/drawing/2014/main" id="{EFFFEFCD-46D7-4002-8ABA-89ED008818BF}"/>
                  </a:ext>
                </a:extLst>
              </p14:cNvPr>
              <p14:cNvContentPartPr/>
              <p14:nvPr/>
            </p14:nvContentPartPr>
            <p14:xfrm>
              <a:off x="8097939" y="3381720"/>
              <a:ext cx="51840" cy="360"/>
            </p14:xfrm>
          </p:contentPart>
        </mc:Choice>
        <mc:Fallback xmlns="">
          <p:pic>
            <p:nvPicPr>
              <p:cNvPr id="108559" name="筆跡 108558">
                <a:extLst>
                  <a:ext uri="{FF2B5EF4-FFF2-40B4-BE49-F238E27FC236}">
                    <a16:creationId xmlns:a16="http://schemas.microsoft.com/office/drawing/2014/main" id="{EFFFEFCD-46D7-4002-8ABA-89ED008818BF}"/>
                  </a:ext>
                </a:extLst>
              </p:cNvPr>
              <p:cNvPicPr/>
              <p:nvPr/>
            </p:nvPicPr>
            <p:blipFill>
              <a:blip r:embed="rId123"/>
              <a:stretch>
                <a:fillRect/>
              </a:stretch>
            </p:blipFill>
            <p:spPr>
              <a:xfrm>
                <a:off x="8089299" y="3373080"/>
                <a:ext cx="69480" cy="1800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3.7</a:t>
            </a:r>
            <a:r>
              <a:rPr lang="zh-TW" altLang="en-US" dirty="0"/>
              <a:t> 常態分布</a:t>
            </a:r>
          </a:p>
        </p:txBody>
      </p:sp>
      <p:sp>
        <p:nvSpPr>
          <p:cNvPr id="3" name="內容版面配置區 2"/>
          <p:cNvSpPr>
            <a:spLocks noGrp="1"/>
          </p:cNvSpPr>
          <p:nvPr>
            <p:ph idx="1"/>
          </p:nvPr>
        </p:nvSpPr>
        <p:spPr/>
        <p:txBody>
          <a:bodyPr/>
          <a:lstStyle/>
          <a:p>
            <a:r>
              <a:rPr lang="zh-TW" altLang="en-US" dirty="0"/>
              <a:t>在整個統計學領域中</a:t>
            </a:r>
            <a:r>
              <a:rPr lang="zh-TW" altLang="en-US" dirty="0">
                <a:solidFill>
                  <a:srgbClr val="FF0000"/>
                </a:solidFill>
              </a:rPr>
              <a:t>最重要</a:t>
            </a:r>
            <a:r>
              <a:rPr lang="zh-TW" altLang="en-US" dirty="0"/>
              <a:t>的連續機率分布是</a:t>
            </a:r>
            <a:r>
              <a:rPr lang="zh-TW" altLang="en-US" b="1" dirty="0"/>
              <a:t>常態分布 </a:t>
            </a:r>
            <a:r>
              <a:rPr lang="en-US" altLang="zh-TW" b="1" dirty="0"/>
              <a:t>(</a:t>
            </a:r>
            <a:r>
              <a:rPr lang="en-US" altLang="zh-TW" b="1" dirty="0">
                <a:solidFill>
                  <a:srgbClr val="FF0000"/>
                </a:solidFill>
              </a:rPr>
              <a:t>normal distribution</a:t>
            </a:r>
            <a:r>
              <a:rPr lang="en-US" altLang="zh-TW" b="1" dirty="0"/>
              <a:t>)</a:t>
            </a:r>
            <a:r>
              <a:rPr lang="zh-TW" altLang="en-US" dirty="0"/>
              <a:t>。它的圖形稱為</a:t>
            </a:r>
            <a:r>
              <a:rPr lang="zh-TW" altLang="en-US" b="1" dirty="0"/>
              <a:t>常態曲線 </a:t>
            </a:r>
            <a:r>
              <a:rPr lang="en-US" altLang="zh-TW" b="1" dirty="0"/>
              <a:t>(normal curve)</a:t>
            </a:r>
            <a:r>
              <a:rPr lang="zh-TW" altLang="en-US" dirty="0"/>
              <a:t>，是如圖</a:t>
            </a:r>
            <a:r>
              <a:rPr lang="en-US" altLang="zh-TW" dirty="0"/>
              <a:t>3.3 </a:t>
            </a:r>
            <a:r>
              <a:rPr lang="zh-TW" altLang="en-US" dirty="0"/>
              <a:t>的鐘形曲線，大致描述了許多在大自然、工業和研究中出現的許多現象。</a:t>
            </a:r>
          </a:p>
        </p:txBody>
      </p:sp>
      <p:sp>
        <p:nvSpPr>
          <p:cNvPr id="7" name="投影片編號版面配置區 6">
            <a:extLst>
              <a:ext uri="{FF2B5EF4-FFF2-40B4-BE49-F238E27FC236}">
                <a16:creationId xmlns:a16="http://schemas.microsoft.com/office/drawing/2014/main" id="{782C98E6-28E0-4FBD-8116-8EC16176B329}"/>
              </a:ext>
            </a:extLst>
          </p:cNvPr>
          <p:cNvSpPr>
            <a:spLocks noGrp="1"/>
          </p:cNvSpPr>
          <p:nvPr>
            <p:ph type="sldNum" sz="quarter" idx="12"/>
          </p:nvPr>
        </p:nvSpPr>
        <p:spPr/>
        <p:txBody>
          <a:bodyPr/>
          <a:lstStyle/>
          <a:p>
            <a:fld id="{8632C2C5-20A0-4062-ADB6-29D76B962CAE}" type="slidenum">
              <a:rPr lang="zh-TW" altLang="en-US" smtClean="0"/>
              <a:pPr/>
              <a:t>8</a:t>
            </a:fld>
            <a:endParaRPr lang="zh-TW" altLang="en-US"/>
          </a:p>
        </p:txBody>
      </p:sp>
      <p:pic>
        <p:nvPicPr>
          <p:cNvPr id="4" name="Picture 2"/>
          <p:cNvPicPr>
            <a:picLocks noChangeAspect="1" noChangeArrowheads="1"/>
          </p:cNvPicPr>
          <p:nvPr/>
        </p:nvPicPr>
        <p:blipFill>
          <a:blip r:embed="rId2" cstate="print"/>
          <a:srcRect/>
          <a:stretch>
            <a:fillRect/>
          </a:stretch>
        </p:blipFill>
        <p:spPr bwMode="auto">
          <a:xfrm>
            <a:off x="2411760" y="3789040"/>
            <a:ext cx="4608512" cy="2891101"/>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卡方分布</a:t>
            </a:r>
            <a:r>
              <a:rPr lang="en-US" altLang="zh-TW" dirty="0"/>
              <a:t>(</a:t>
            </a:r>
            <a:r>
              <a:rPr lang="zh-TW" altLang="en-US" dirty="0"/>
              <a:t>續</a:t>
            </a:r>
            <a:r>
              <a:rPr lang="en-US" altLang="zh-TW" dirty="0"/>
              <a:t>)</a:t>
            </a:r>
            <a:endParaRPr lang="zh-TW" altLang="en-US" dirty="0"/>
          </a:p>
        </p:txBody>
      </p:sp>
      <p:pic>
        <p:nvPicPr>
          <p:cNvPr id="109570" name="Picture 2"/>
          <p:cNvPicPr>
            <a:picLocks noGrp="1" noChangeAspect="1" noChangeArrowheads="1"/>
          </p:cNvPicPr>
          <p:nvPr>
            <p:ph idx="1"/>
          </p:nvPr>
        </p:nvPicPr>
        <p:blipFill>
          <a:blip r:embed="rId2" cstate="print"/>
          <a:srcRect/>
          <a:stretch>
            <a:fillRect/>
          </a:stretch>
        </p:blipFill>
        <p:spPr bwMode="auto">
          <a:xfrm>
            <a:off x="576000" y="2929675"/>
            <a:ext cx="7992000" cy="1605263"/>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87A60D1-95B4-4C78-A25B-FBDA420C5039}"/>
              </a:ext>
            </a:extLst>
          </p:cNvPr>
          <p:cNvSpPr>
            <a:spLocks noGrp="1"/>
          </p:cNvSpPr>
          <p:nvPr>
            <p:ph type="sldNum" sz="quarter" idx="12"/>
          </p:nvPr>
        </p:nvSpPr>
        <p:spPr/>
        <p:txBody>
          <a:bodyPr/>
          <a:lstStyle/>
          <a:p>
            <a:fld id="{8632C2C5-20A0-4062-ADB6-29D76B962CAE}" type="slidenum">
              <a:rPr lang="zh-TW" altLang="en-US" smtClean="0"/>
              <a:pPr/>
              <a:t>80</a:t>
            </a:fld>
            <a:endParaRPr lang="zh-TW" altLang="en-US"/>
          </a:p>
        </p:txBody>
      </p:sp>
      <p:grpSp>
        <p:nvGrpSpPr>
          <p:cNvPr id="11" name="群組 10">
            <a:extLst>
              <a:ext uri="{FF2B5EF4-FFF2-40B4-BE49-F238E27FC236}">
                <a16:creationId xmlns:a16="http://schemas.microsoft.com/office/drawing/2014/main" id="{FC5A5E04-6BFD-4AD5-9587-1F1092DD95FD}"/>
              </a:ext>
            </a:extLst>
          </p:cNvPr>
          <p:cNvGrpSpPr/>
          <p:nvPr/>
        </p:nvGrpSpPr>
        <p:grpSpPr>
          <a:xfrm>
            <a:off x="2483768" y="4886147"/>
            <a:ext cx="1293480" cy="425880"/>
            <a:chOff x="2693979" y="3571080"/>
            <a:chExt cx="1293480" cy="425880"/>
          </a:xfrm>
        </p:grpSpPr>
        <mc:AlternateContent xmlns:mc="http://schemas.openxmlformats.org/markup-compatibility/2006" xmlns:p14="http://schemas.microsoft.com/office/powerpoint/2010/main">
          <mc:Choice Requires="p14">
            <p:contentPart p14:bwMode="auto" r:id="rId3">
              <p14:nvContentPartPr>
                <p14:cNvPr id="4" name="筆跡 3">
                  <a:extLst>
                    <a:ext uri="{FF2B5EF4-FFF2-40B4-BE49-F238E27FC236}">
                      <a16:creationId xmlns:a16="http://schemas.microsoft.com/office/drawing/2014/main" id="{5F2B04F9-9043-4436-AA8B-78C92D9B336E}"/>
                    </a:ext>
                  </a:extLst>
                </p14:cNvPr>
                <p14:cNvContentPartPr/>
                <p14:nvPr/>
              </p14:nvContentPartPr>
              <p14:xfrm>
                <a:off x="2693979" y="3571080"/>
                <a:ext cx="420480" cy="289800"/>
              </p14:xfrm>
            </p:contentPart>
          </mc:Choice>
          <mc:Fallback xmlns="">
            <p:pic>
              <p:nvPicPr>
                <p:cNvPr id="4" name="筆跡 3">
                  <a:extLst>
                    <a:ext uri="{FF2B5EF4-FFF2-40B4-BE49-F238E27FC236}">
                      <a16:creationId xmlns:a16="http://schemas.microsoft.com/office/drawing/2014/main" id="{5F2B04F9-9043-4436-AA8B-78C92D9B336E}"/>
                    </a:ext>
                  </a:extLst>
                </p:cNvPr>
                <p:cNvPicPr/>
                <p:nvPr/>
              </p:nvPicPr>
              <p:blipFill>
                <a:blip r:embed="rId4"/>
                <a:stretch>
                  <a:fillRect/>
                </a:stretch>
              </p:blipFill>
              <p:spPr>
                <a:xfrm>
                  <a:off x="2685339" y="3562080"/>
                  <a:ext cx="43812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筆跡 4">
                  <a:extLst>
                    <a:ext uri="{FF2B5EF4-FFF2-40B4-BE49-F238E27FC236}">
                      <a16:creationId xmlns:a16="http://schemas.microsoft.com/office/drawing/2014/main" id="{5781B5B0-BC88-45F0-87F9-749FF7D58D5B}"/>
                    </a:ext>
                  </a:extLst>
                </p14:cNvPr>
                <p14:cNvContentPartPr/>
                <p14:nvPr/>
              </p14:nvContentPartPr>
              <p14:xfrm>
                <a:off x="3126339" y="3630120"/>
                <a:ext cx="144720" cy="52920"/>
              </p14:xfrm>
            </p:contentPart>
          </mc:Choice>
          <mc:Fallback xmlns="">
            <p:pic>
              <p:nvPicPr>
                <p:cNvPr id="5" name="筆跡 4">
                  <a:extLst>
                    <a:ext uri="{FF2B5EF4-FFF2-40B4-BE49-F238E27FC236}">
                      <a16:creationId xmlns:a16="http://schemas.microsoft.com/office/drawing/2014/main" id="{5781B5B0-BC88-45F0-87F9-749FF7D58D5B}"/>
                    </a:ext>
                  </a:extLst>
                </p:cNvPr>
                <p:cNvPicPr/>
                <p:nvPr/>
              </p:nvPicPr>
              <p:blipFill>
                <a:blip r:embed="rId6"/>
                <a:stretch>
                  <a:fillRect/>
                </a:stretch>
              </p:blipFill>
              <p:spPr>
                <a:xfrm>
                  <a:off x="3117699" y="3621120"/>
                  <a:ext cx="16236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筆跡 5">
                  <a:extLst>
                    <a:ext uri="{FF2B5EF4-FFF2-40B4-BE49-F238E27FC236}">
                      <a16:creationId xmlns:a16="http://schemas.microsoft.com/office/drawing/2014/main" id="{6A033C73-7F6B-4349-89F9-E741AF48FF1E}"/>
                    </a:ext>
                  </a:extLst>
                </p14:cNvPr>
                <p14:cNvContentPartPr/>
                <p14:nvPr/>
              </p14:nvContentPartPr>
              <p14:xfrm>
                <a:off x="3126339" y="3657120"/>
                <a:ext cx="360" cy="360"/>
              </p14:xfrm>
            </p:contentPart>
          </mc:Choice>
          <mc:Fallback xmlns="">
            <p:pic>
              <p:nvPicPr>
                <p:cNvPr id="6" name="筆跡 5">
                  <a:extLst>
                    <a:ext uri="{FF2B5EF4-FFF2-40B4-BE49-F238E27FC236}">
                      <a16:creationId xmlns:a16="http://schemas.microsoft.com/office/drawing/2014/main" id="{6A033C73-7F6B-4349-89F9-E741AF48FF1E}"/>
                    </a:ext>
                  </a:extLst>
                </p:cNvPr>
                <p:cNvPicPr/>
                <p:nvPr/>
              </p:nvPicPr>
              <p:blipFill>
                <a:blip r:embed="rId8"/>
                <a:stretch>
                  <a:fillRect/>
                </a:stretch>
              </p:blipFill>
              <p:spPr>
                <a:xfrm>
                  <a:off x="3117699" y="36484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筆跡 6">
                  <a:extLst>
                    <a:ext uri="{FF2B5EF4-FFF2-40B4-BE49-F238E27FC236}">
                      <a16:creationId xmlns:a16="http://schemas.microsoft.com/office/drawing/2014/main" id="{24221141-BD2C-406F-A84A-50047F82D02E}"/>
                    </a:ext>
                  </a:extLst>
                </p14:cNvPr>
                <p14:cNvContentPartPr/>
                <p14:nvPr/>
              </p14:nvContentPartPr>
              <p14:xfrm>
                <a:off x="3126339" y="3657120"/>
                <a:ext cx="214560" cy="113760"/>
              </p14:xfrm>
            </p:contentPart>
          </mc:Choice>
          <mc:Fallback xmlns="">
            <p:pic>
              <p:nvPicPr>
                <p:cNvPr id="7" name="筆跡 6">
                  <a:extLst>
                    <a:ext uri="{FF2B5EF4-FFF2-40B4-BE49-F238E27FC236}">
                      <a16:creationId xmlns:a16="http://schemas.microsoft.com/office/drawing/2014/main" id="{24221141-BD2C-406F-A84A-50047F82D02E}"/>
                    </a:ext>
                  </a:extLst>
                </p:cNvPr>
                <p:cNvPicPr/>
                <p:nvPr/>
              </p:nvPicPr>
              <p:blipFill>
                <a:blip r:embed="rId10"/>
                <a:stretch>
                  <a:fillRect/>
                </a:stretch>
              </p:blipFill>
              <p:spPr>
                <a:xfrm>
                  <a:off x="3117699" y="3648480"/>
                  <a:ext cx="2322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筆跡 7">
                  <a:extLst>
                    <a:ext uri="{FF2B5EF4-FFF2-40B4-BE49-F238E27FC236}">
                      <a16:creationId xmlns:a16="http://schemas.microsoft.com/office/drawing/2014/main" id="{D21BC41B-6AAD-4224-AA6E-82728F8075A4}"/>
                    </a:ext>
                  </a:extLst>
                </p14:cNvPr>
                <p14:cNvContentPartPr/>
                <p14:nvPr/>
              </p14:nvContentPartPr>
              <p14:xfrm>
                <a:off x="3458259" y="3620760"/>
                <a:ext cx="188640" cy="237600"/>
              </p14:xfrm>
            </p:contentPart>
          </mc:Choice>
          <mc:Fallback xmlns="">
            <p:pic>
              <p:nvPicPr>
                <p:cNvPr id="8" name="筆跡 7">
                  <a:extLst>
                    <a:ext uri="{FF2B5EF4-FFF2-40B4-BE49-F238E27FC236}">
                      <a16:creationId xmlns:a16="http://schemas.microsoft.com/office/drawing/2014/main" id="{D21BC41B-6AAD-4224-AA6E-82728F8075A4}"/>
                    </a:ext>
                  </a:extLst>
                </p:cNvPr>
                <p:cNvPicPr/>
                <p:nvPr/>
              </p:nvPicPr>
              <p:blipFill>
                <a:blip r:embed="rId12"/>
                <a:stretch>
                  <a:fillRect/>
                </a:stretch>
              </p:blipFill>
              <p:spPr>
                <a:xfrm>
                  <a:off x="3449259" y="3612120"/>
                  <a:ext cx="20628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筆跡 8">
                  <a:extLst>
                    <a:ext uri="{FF2B5EF4-FFF2-40B4-BE49-F238E27FC236}">
                      <a16:creationId xmlns:a16="http://schemas.microsoft.com/office/drawing/2014/main" id="{3B3E82B5-59C1-4884-99EF-68BCDBC08687}"/>
                    </a:ext>
                  </a:extLst>
                </p14:cNvPr>
                <p14:cNvContentPartPr/>
                <p14:nvPr/>
              </p14:nvContentPartPr>
              <p14:xfrm>
                <a:off x="3715659" y="3737040"/>
                <a:ext cx="35640" cy="14760"/>
              </p14:xfrm>
            </p:contentPart>
          </mc:Choice>
          <mc:Fallback xmlns="">
            <p:pic>
              <p:nvPicPr>
                <p:cNvPr id="9" name="筆跡 8">
                  <a:extLst>
                    <a:ext uri="{FF2B5EF4-FFF2-40B4-BE49-F238E27FC236}">
                      <a16:creationId xmlns:a16="http://schemas.microsoft.com/office/drawing/2014/main" id="{3B3E82B5-59C1-4884-99EF-68BCDBC08687}"/>
                    </a:ext>
                  </a:extLst>
                </p:cNvPr>
                <p:cNvPicPr/>
                <p:nvPr/>
              </p:nvPicPr>
              <p:blipFill>
                <a:blip r:embed="rId14"/>
                <a:stretch>
                  <a:fillRect/>
                </a:stretch>
              </p:blipFill>
              <p:spPr>
                <a:xfrm>
                  <a:off x="3706659" y="3728040"/>
                  <a:ext cx="5328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筆跡 9">
                  <a:extLst>
                    <a:ext uri="{FF2B5EF4-FFF2-40B4-BE49-F238E27FC236}">
                      <a16:creationId xmlns:a16="http://schemas.microsoft.com/office/drawing/2014/main" id="{1582C3B0-EA31-4CB6-91D3-1CF732C7DDBC}"/>
                    </a:ext>
                  </a:extLst>
                </p14:cNvPr>
                <p14:cNvContentPartPr/>
                <p14:nvPr/>
              </p14:nvContentPartPr>
              <p14:xfrm>
                <a:off x="3879099" y="3654960"/>
                <a:ext cx="108360" cy="342000"/>
              </p14:xfrm>
            </p:contentPart>
          </mc:Choice>
          <mc:Fallback xmlns="">
            <p:pic>
              <p:nvPicPr>
                <p:cNvPr id="10" name="筆跡 9">
                  <a:extLst>
                    <a:ext uri="{FF2B5EF4-FFF2-40B4-BE49-F238E27FC236}">
                      <a16:creationId xmlns:a16="http://schemas.microsoft.com/office/drawing/2014/main" id="{1582C3B0-EA31-4CB6-91D3-1CF732C7DDBC}"/>
                    </a:ext>
                  </a:extLst>
                </p:cNvPr>
                <p:cNvPicPr/>
                <p:nvPr/>
              </p:nvPicPr>
              <p:blipFill>
                <a:blip r:embed="rId16"/>
                <a:stretch>
                  <a:fillRect/>
                </a:stretch>
              </p:blipFill>
              <p:spPr>
                <a:xfrm>
                  <a:off x="3870459" y="3646320"/>
                  <a:ext cx="126000" cy="359640"/>
                </a:xfrm>
                <a:prstGeom prst="rect">
                  <a:avLst/>
                </a:prstGeom>
              </p:spPr>
            </p:pic>
          </mc:Fallback>
        </mc:AlternateContent>
      </p:grpSp>
      <p:grpSp>
        <p:nvGrpSpPr>
          <p:cNvPr id="25" name="群組 24">
            <a:extLst>
              <a:ext uri="{FF2B5EF4-FFF2-40B4-BE49-F238E27FC236}">
                <a16:creationId xmlns:a16="http://schemas.microsoft.com/office/drawing/2014/main" id="{1CE2F28F-357C-4329-851A-C3EFCD27D94A}"/>
              </a:ext>
            </a:extLst>
          </p:cNvPr>
          <p:cNvGrpSpPr/>
          <p:nvPr/>
        </p:nvGrpSpPr>
        <p:grpSpPr>
          <a:xfrm>
            <a:off x="3209888" y="5352707"/>
            <a:ext cx="209160" cy="836640"/>
            <a:chOff x="3420099" y="4037640"/>
            <a:chExt cx="209160" cy="836640"/>
          </a:xfrm>
        </p:grpSpPr>
        <mc:AlternateContent xmlns:mc="http://schemas.openxmlformats.org/markup-compatibility/2006" xmlns:p14="http://schemas.microsoft.com/office/powerpoint/2010/main">
          <mc:Choice Requires="p14">
            <p:contentPart p14:bwMode="auto" r:id="rId17">
              <p14:nvContentPartPr>
                <p14:cNvPr id="12" name="筆跡 11">
                  <a:extLst>
                    <a:ext uri="{FF2B5EF4-FFF2-40B4-BE49-F238E27FC236}">
                      <a16:creationId xmlns:a16="http://schemas.microsoft.com/office/drawing/2014/main" id="{A5B35681-E83F-4404-8FC7-6EB89CBC5756}"/>
                    </a:ext>
                  </a:extLst>
                </p14:cNvPr>
                <p14:cNvContentPartPr/>
                <p14:nvPr/>
              </p14:nvContentPartPr>
              <p14:xfrm>
                <a:off x="3531699" y="4037640"/>
                <a:ext cx="40320" cy="331560"/>
              </p14:xfrm>
            </p:contentPart>
          </mc:Choice>
          <mc:Fallback xmlns="">
            <p:pic>
              <p:nvPicPr>
                <p:cNvPr id="12" name="筆跡 11">
                  <a:extLst>
                    <a:ext uri="{FF2B5EF4-FFF2-40B4-BE49-F238E27FC236}">
                      <a16:creationId xmlns:a16="http://schemas.microsoft.com/office/drawing/2014/main" id="{A5B35681-E83F-4404-8FC7-6EB89CBC5756}"/>
                    </a:ext>
                  </a:extLst>
                </p:cNvPr>
                <p:cNvPicPr/>
                <p:nvPr/>
              </p:nvPicPr>
              <p:blipFill>
                <a:blip r:embed="rId18"/>
                <a:stretch>
                  <a:fillRect/>
                </a:stretch>
              </p:blipFill>
              <p:spPr>
                <a:xfrm>
                  <a:off x="3522699" y="4028640"/>
                  <a:ext cx="5796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筆跡 12">
                  <a:extLst>
                    <a:ext uri="{FF2B5EF4-FFF2-40B4-BE49-F238E27FC236}">
                      <a16:creationId xmlns:a16="http://schemas.microsoft.com/office/drawing/2014/main" id="{D8EDE58A-A569-4B1D-AFA0-A4FDB1545683}"/>
                    </a:ext>
                  </a:extLst>
                </p14:cNvPr>
                <p14:cNvContentPartPr/>
                <p14:nvPr/>
              </p14:nvContentPartPr>
              <p14:xfrm>
                <a:off x="3476619" y="4065720"/>
                <a:ext cx="152280" cy="88200"/>
              </p14:xfrm>
            </p:contentPart>
          </mc:Choice>
          <mc:Fallback xmlns="">
            <p:pic>
              <p:nvPicPr>
                <p:cNvPr id="13" name="筆跡 12">
                  <a:extLst>
                    <a:ext uri="{FF2B5EF4-FFF2-40B4-BE49-F238E27FC236}">
                      <a16:creationId xmlns:a16="http://schemas.microsoft.com/office/drawing/2014/main" id="{D8EDE58A-A569-4B1D-AFA0-A4FDB1545683}"/>
                    </a:ext>
                  </a:extLst>
                </p:cNvPr>
                <p:cNvPicPr/>
                <p:nvPr/>
              </p:nvPicPr>
              <p:blipFill>
                <a:blip r:embed="rId20"/>
                <a:stretch>
                  <a:fillRect/>
                </a:stretch>
              </p:blipFill>
              <p:spPr>
                <a:xfrm>
                  <a:off x="3467979" y="4056720"/>
                  <a:ext cx="16992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筆跡 13">
                  <a:extLst>
                    <a:ext uri="{FF2B5EF4-FFF2-40B4-BE49-F238E27FC236}">
                      <a16:creationId xmlns:a16="http://schemas.microsoft.com/office/drawing/2014/main" id="{59F8C0E6-8B1C-4CD3-B381-94BBAD92BF70}"/>
                    </a:ext>
                  </a:extLst>
                </p14:cNvPr>
                <p14:cNvContentPartPr/>
                <p14:nvPr/>
              </p14:nvContentPartPr>
              <p14:xfrm>
                <a:off x="3435579" y="4615440"/>
                <a:ext cx="193680" cy="47520"/>
              </p14:xfrm>
            </p:contentPart>
          </mc:Choice>
          <mc:Fallback xmlns="">
            <p:pic>
              <p:nvPicPr>
                <p:cNvPr id="14" name="筆跡 13">
                  <a:extLst>
                    <a:ext uri="{FF2B5EF4-FFF2-40B4-BE49-F238E27FC236}">
                      <a16:creationId xmlns:a16="http://schemas.microsoft.com/office/drawing/2014/main" id="{59F8C0E6-8B1C-4CD3-B381-94BBAD92BF70}"/>
                    </a:ext>
                  </a:extLst>
                </p:cNvPr>
                <p:cNvPicPr/>
                <p:nvPr/>
              </p:nvPicPr>
              <p:blipFill>
                <a:blip r:embed="rId22"/>
                <a:stretch>
                  <a:fillRect/>
                </a:stretch>
              </p:blipFill>
              <p:spPr>
                <a:xfrm>
                  <a:off x="3426579" y="4606800"/>
                  <a:ext cx="21132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筆跡 14">
                  <a:extLst>
                    <a:ext uri="{FF2B5EF4-FFF2-40B4-BE49-F238E27FC236}">
                      <a16:creationId xmlns:a16="http://schemas.microsoft.com/office/drawing/2014/main" id="{0C9A724E-9B3A-4097-A492-CB29FB392A84}"/>
                    </a:ext>
                  </a:extLst>
                </p14:cNvPr>
                <p14:cNvContentPartPr/>
                <p14:nvPr/>
              </p14:nvContentPartPr>
              <p14:xfrm>
                <a:off x="3450339" y="4624440"/>
                <a:ext cx="360" cy="360"/>
              </p14:xfrm>
            </p:contentPart>
          </mc:Choice>
          <mc:Fallback xmlns="">
            <p:pic>
              <p:nvPicPr>
                <p:cNvPr id="15" name="筆跡 14">
                  <a:extLst>
                    <a:ext uri="{FF2B5EF4-FFF2-40B4-BE49-F238E27FC236}">
                      <a16:creationId xmlns:a16="http://schemas.microsoft.com/office/drawing/2014/main" id="{0C9A724E-9B3A-4097-A492-CB29FB392A84}"/>
                    </a:ext>
                  </a:extLst>
                </p:cNvPr>
                <p:cNvPicPr/>
                <p:nvPr/>
              </p:nvPicPr>
              <p:blipFill>
                <a:blip r:embed="rId8"/>
                <a:stretch>
                  <a:fillRect/>
                </a:stretch>
              </p:blipFill>
              <p:spPr>
                <a:xfrm>
                  <a:off x="3441339" y="46158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筆跡 15">
                  <a:extLst>
                    <a:ext uri="{FF2B5EF4-FFF2-40B4-BE49-F238E27FC236}">
                      <a16:creationId xmlns:a16="http://schemas.microsoft.com/office/drawing/2014/main" id="{8AC1F856-CFFC-443A-8F76-DBE33A4C9E74}"/>
                    </a:ext>
                  </a:extLst>
                </p14:cNvPr>
                <p14:cNvContentPartPr/>
                <p14:nvPr/>
              </p14:nvContentPartPr>
              <p14:xfrm>
                <a:off x="3450339" y="4624440"/>
                <a:ext cx="163080" cy="249840"/>
              </p14:xfrm>
            </p:contentPart>
          </mc:Choice>
          <mc:Fallback xmlns="">
            <p:pic>
              <p:nvPicPr>
                <p:cNvPr id="16" name="筆跡 15">
                  <a:extLst>
                    <a:ext uri="{FF2B5EF4-FFF2-40B4-BE49-F238E27FC236}">
                      <a16:creationId xmlns:a16="http://schemas.microsoft.com/office/drawing/2014/main" id="{8AC1F856-CFFC-443A-8F76-DBE33A4C9E74}"/>
                    </a:ext>
                  </a:extLst>
                </p:cNvPr>
                <p:cNvPicPr/>
                <p:nvPr/>
              </p:nvPicPr>
              <p:blipFill>
                <a:blip r:embed="rId25"/>
                <a:stretch>
                  <a:fillRect/>
                </a:stretch>
              </p:blipFill>
              <p:spPr>
                <a:xfrm>
                  <a:off x="3441339" y="4615800"/>
                  <a:ext cx="18072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筆跡 16">
                  <a:extLst>
                    <a:ext uri="{FF2B5EF4-FFF2-40B4-BE49-F238E27FC236}">
                      <a16:creationId xmlns:a16="http://schemas.microsoft.com/office/drawing/2014/main" id="{E4482688-0A62-4622-8495-64727BEEE12C}"/>
                    </a:ext>
                  </a:extLst>
                </p14:cNvPr>
                <p14:cNvContentPartPr/>
                <p14:nvPr/>
              </p14:nvContentPartPr>
              <p14:xfrm>
                <a:off x="3420099" y="4412760"/>
                <a:ext cx="101160" cy="225000"/>
              </p14:xfrm>
            </p:contentPart>
          </mc:Choice>
          <mc:Fallback xmlns="">
            <p:pic>
              <p:nvPicPr>
                <p:cNvPr id="17" name="筆跡 16">
                  <a:extLst>
                    <a:ext uri="{FF2B5EF4-FFF2-40B4-BE49-F238E27FC236}">
                      <a16:creationId xmlns:a16="http://schemas.microsoft.com/office/drawing/2014/main" id="{E4482688-0A62-4622-8495-64727BEEE12C}"/>
                    </a:ext>
                  </a:extLst>
                </p:cNvPr>
                <p:cNvPicPr/>
                <p:nvPr/>
              </p:nvPicPr>
              <p:blipFill>
                <a:blip r:embed="rId27"/>
                <a:stretch>
                  <a:fillRect/>
                </a:stretch>
              </p:blipFill>
              <p:spPr>
                <a:xfrm>
                  <a:off x="3411459" y="4403760"/>
                  <a:ext cx="118800" cy="242640"/>
                </a:xfrm>
                <a:prstGeom prst="rect">
                  <a:avLst/>
                </a:prstGeom>
              </p:spPr>
            </p:pic>
          </mc:Fallback>
        </mc:AlternateContent>
      </p:grpSp>
      <p:grpSp>
        <p:nvGrpSpPr>
          <p:cNvPr id="24" name="群組 23">
            <a:extLst>
              <a:ext uri="{FF2B5EF4-FFF2-40B4-BE49-F238E27FC236}">
                <a16:creationId xmlns:a16="http://schemas.microsoft.com/office/drawing/2014/main" id="{50A41C07-F150-44B6-93F1-C7128D8D4BE2}"/>
              </a:ext>
            </a:extLst>
          </p:cNvPr>
          <p:cNvGrpSpPr/>
          <p:nvPr/>
        </p:nvGrpSpPr>
        <p:grpSpPr>
          <a:xfrm>
            <a:off x="3678968" y="5399867"/>
            <a:ext cx="120600" cy="226800"/>
            <a:chOff x="3889179" y="4084800"/>
            <a:chExt cx="120600" cy="226800"/>
          </a:xfrm>
        </p:grpSpPr>
        <mc:AlternateContent xmlns:mc="http://schemas.openxmlformats.org/markup-compatibility/2006" xmlns:p14="http://schemas.microsoft.com/office/powerpoint/2010/main">
          <mc:Choice Requires="p14">
            <p:contentPart p14:bwMode="auto" r:id="rId28">
              <p14:nvContentPartPr>
                <p14:cNvPr id="18" name="筆跡 17">
                  <a:extLst>
                    <a:ext uri="{FF2B5EF4-FFF2-40B4-BE49-F238E27FC236}">
                      <a16:creationId xmlns:a16="http://schemas.microsoft.com/office/drawing/2014/main" id="{21DF1BF0-173F-4BB9-9D32-7322FE1BD938}"/>
                    </a:ext>
                  </a:extLst>
                </p14:cNvPr>
                <p14:cNvContentPartPr/>
                <p14:nvPr/>
              </p14:nvContentPartPr>
              <p14:xfrm>
                <a:off x="3961539" y="4084800"/>
                <a:ext cx="10800" cy="65520"/>
              </p14:xfrm>
            </p:contentPart>
          </mc:Choice>
          <mc:Fallback xmlns="">
            <p:pic>
              <p:nvPicPr>
                <p:cNvPr id="18" name="筆跡 17">
                  <a:extLst>
                    <a:ext uri="{FF2B5EF4-FFF2-40B4-BE49-F238E27FC236}">
                      <a16:creationId xmlns:a16="http://schemas.microsoft.com/office/drawing/2014/main" id="{21DF1BF0-173F-4BB9-9D32-7322FE1BD938}"/>
                    </a:ext>
                  </a:extLst>
                </p:cNvPr>
                <p:cNvPicPr/>
                <p:nvPr/>
              </p:nvPicPr>
              <p:blipFill>
                <a:blip r:embed="rId29"/>
                <a:stretch>
                  <a:fillRect/>
                </a:stretch>
              </p:blipFill>
              <p:spPr>
                <a:xfrm>
                  <a:off x="3952899" y="4075800"/>
                  <a:ext cx="2844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筆跡 18">
                  <a:extLst>
                    <a:ext uri="{FF2B5EF4-FFF2-40B4-BE49-F238E27FC236}">
                      <a16:creationId xmlns:a16="http://schemas.microsoft.com/office/drawing/2014/main" id="{9B26C603-3D59-4089-8ECF-8B8F3C030995}"/>
                    </a:ext>
                  </a:extLst>
                </p14:cNvPr>
                <p14:cNvContentPartPr/>
                <p14:nvPr/>
              </p14:nvContentPartPr>
              <p14:xfrm>
                <a:off x="3956499" y="4095600"/>
                <a:ext cx="44280" cy="216000"/>
              </p14:xfrm>
            </p:contentPart>
          </mc:Choice>
          <mc:Fallback xmlns="">
            <p:pic>
              <p:nvPicPr>
                <p:cNvPr id="19" name="筆跡 18">
                  <a:extLst>
                    <a:ext uri="{FF2B5EF4-FFF2-40B4-BE49-F238E27FC236}">
                      <a16:creationId xmlns:a16="http://schemas.microsoft.com/office/drawing/2014/main" id="{9B26C603-3D59-4089-8ECF-8B8F3C030995}"/>
                    </a:ext>
                  </a:extLst>
                </p:cNvPr>
                <p:cNvPicPr/>
                <p:nvPr/>
              </p:nvPicPr>
              <p:blipFill>
                <a:blip r:embed="rId31"/>
                <a:stretch>
                  <a:fillRect/>
                </a:stretch>
              </p:blipFill>
              <p:spPr>
                <a:xfrm>
                  <a:off x="3947859" y="4086600"/>
                  <a:ext cx="6192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筆跡 19">
                  <a:extLst>
                    <a:ext uri="{FF2B5EF4-FFF2-40B4-BE49-F238E27FC236}">
                      <a16:creationId xmlns:a16="http://schemas.microsoft.com/office/drawing/2014/main" id="{A1CBA969-BDB2-4A31-AFA8-45E6CD95658E}"/>
                    </a:ext>
                  </a:extLst>
                </p14:cNvPr>
                <p14:cNvContentPartPr/>
                <p14:nvPr/>
              </p14:nvContentPartPr>
              <p14:xfrm>
                <a:off x="3889179" y="4099200"/>
                <a:ext cx="120600" cy="98280"/>
              </p14:xfrm>
            </p:contentPart>
          </mc:Choice>
          <mc:Fallback xmlns="">
            <p:pic>
              <p:nvPicPr>
                <p:cNvPr id="20" name="筆跡 19">
                  <a:extLst>
                    <a:ext uri="{FF2B5EF4-FFF2-40B4-BE49-F238E27FC236}">
                      <a16:creationId xmlns:a16="http://schemas.microsoft.com/office/drawing/2014/main" id="{A1CBA969-BDB2-4A31-AFA8-45E6CD95658E}"/>
                    </a:ext>
                  </a:extLst>
                </p:cNvPr>
                <p:cNvPicPr/>
                <p:nvPr/>
              </p:nvPicPr>
              <p:blipFill>
                <a:blip r:embed="rId33"/>
                <a:stretch>
                  <a:fillRect/>
                </a:stretch>
              </p:blipFill>
              <p:spPr>
                <a:xfrm>
                  <a:off x="3880179" y="4090200"/>
                  <a:ext cx="138240" cy="115920"/>
                </a:xfrm>
                <a:prstGeom prst="rect">
                  <a:avLst/>
                </a:prstGeom>
              </p:spPr>
            </p:pic>
          </mc:Fallback>
        </mc:AlternateContent>
      </p:grpSp>
      <p:grpSp>
        <p:nvGrpSpPr>
          <p:cNvPr id="23" name="群組 22">
            <a:extLst>
              <a:ext uri="{FF2B5EF4-FFF2-40B4-BE49-F238E27FC236}">
                <a16:creationId xmlns:a16="http://schemas.microsoft.com/office/drawing/2014/main" id="{3F71A653-1208-43DC-B0D0-40391AF8E283}"/>
              </a:ext>
            </a:extLst>
          </p:cNvPr>
          <p:cNvGrpSpPr/>
          <p:nvPr/>
        </p:nvGrpSpPr>
        <p:grpSpPr>
          <a:xfrm>
            <a:off x="3707048" y="5810627"/>
            <a:ext cx="234000" cy="147240"/>
            <a:chOff x="3917259" y="4495560"/>
            <a:chExt cx="234000" cy="147240"/>
          </a:xfrm>
        </p:grpSpPr>
        <mc:AlternateContent xmlns:mc="http://schemas.openxmlformats.org/markup-compatibility/2006" xmlns:p14="http://schemas.microsoft.com/office/powerpoint/2010/main">
          <mc:Choice Requires="p14">
            <p:contentPart p14:bwMode="auto" r:id="rId34">
              <p14:nvContentPartPr>
                <p14:cNvPr id="21" name="筆跡 20">
                  <a:extLst>
                    <a:ext uri="{FF2B5EF4-FFF2-40B4-BE49-F238E27FC236}">
                      <a16:creationId xmlns:a16="http://schemas.microsoft.com/office/drawing/2014/main" id="{C38248C8-E6A1-4BCB-8892-6376AE7DD1B9}"/>
                    </a:ext>
                  </a:extLst>
                </p14:cNvPr>
                <p14:cNvContentPartPr/>
                <p14:nvPr/>
              </p14:nvContentPartPr>
              <p14:xfrm>
                <a:off x="3917259" y="4543080"/>
                <a:ext cx="5760" cy="33120"/>
              </p14:xfrm>
            </p:contentPart>
          </mc:Choice>
          <mc:Fallback xmlns="">
            <p:pic>
              <p:nvPicPr>
                <p:cNvPr id="21" name="筆跡 20">
                  <a:extLst>
                    <a:ext uri="{FF2B5EF4-FFF2-40B4-BE49-F238E27FC236}">
                      <a16:creationId xmlns:a16="http://schemas.microsoft.com/office/drawing/2014/main" id="{C38248C8-E6A1-4BCB-8892-6376AE7DD1B9}"/>
                    </a:ext>
                  </a:extLst>
                </p:cNvPr>
                <p:cNvPicPr/>
                <p:nvPr/>
              </p:nvPicPr>
              <p:blipFill>
                <a:blip r:embed="rId35"/>
                <a:stretch>
                  <a:fillRect/>
                </a:stretch>
              </p:blipFill>
              <p:spPr>
                <a:xfrm>
                  <a:off x="3908619" y="4534080"/>
                  <a:ext cx="234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筆跡 21">
                  <a:extLst>
                    <a:ext uri="{FF2B5EF4-FFF2-40B4-BE49-F238E27FC236}">
                      <a16:creationId xmlns:a16="http://schemas.microsoft.com/office/drawing/2014/main" id="{451DFDD0-0556-4103-89EB-09AEAF63EB79}"/>
                    </a:ext>
                  </a:extLst>
                </p14:cNvPr>
                <p14:cNvContentPartPr/>
                <p14:nvPr/>
              </p14:nvContentPartPr>
              <p14:xfrm>
                <a:off x="4026699" y="4495560"/>
                <a:ext cx="124560" cy="147240"/>
              </p14:xfrm>
            </p:contentPart>
          </mc:Choice>
          <mc:Fallback xmlns="">
            <p:pic>
              <p:nvPicPr>
                <p:cNvPr id="22" name="筆跡 21">
                  <a:extLst>
                    <a:ext uri="{FF2B5EF4-FFF2-40B4-BE49-F238E27FC236}">
                      <a16:creationId xmlns:a16="http://schemas.microsoft.com/office/drawing/2014/main" id="{451DFDD0-0556-4103-89EB-09AEAF63EB79}"/>
                    </a:ext>
                  </a:extLst>
                </p:cNvPr>
                <p:cNvPicPr/>
                <p:nvPr/>
              </p:nvPicPr>
              <p:blipFill>
                <a:blip r:embed="rId37"/>
                <a:stretch>
                  <a:fillRect/>
                </a:stretch>
              </p:blipFill>
              <p:spPr>
                <a:xfrm>
                  <a:off x="4017699" y="4486560"/>
                  <a:ext cx="142200" cy="164880"/>
                </a:xfrm>
                <a:prstGeom prst="rect">
                  <a:avLst/>
                </a:prstGeom>
              </p:spPr>
            </p:pic>
          </mc:Fallback>
        </mc:AlternateContent>
      </p:grpSp>
      <p:grpSp>
        <p:nvGrpSpPr>
          <p:cNvPr id="28" name="群組 27">
            <a:extLst>
              <a:ext uri="{FF2B5EF4-FFF2-40B4-BE49-F238E27FC236}">
                <a16:creationId xmlns:a16="http://schemas.microsoft.com/office/drawing/2014/main" id="{6D4CFDE5-CE94-4BCC-B2DD-FB9C8F523DC1}"/>
              </a:ext>
            </a:extLst>
          </p:cNvPr>
          <p:cNvGrpSpPr/>
          <p:nvPr/>
        </p:nvGrpSpPr>
        <p:grpSpPr>
          <a:xfrm>
            <a:off x="3362168" y="6244067"/>
            <a:ext cx="609120" cy="486000"/>
            <a:chOff x="3572379" y="4929000"/>
            <a:chExt cx="609120" cy="486000"/>
          </a:xfrm>
        </p:grpSpPr>
        <mc:AlternateContent xmlns:mc="http://schemas.openxmlformats.org/markup-compatibility/2006" xmlns:p14="http://schemas.microsoft.com/office/powerpoint/2010/main">
          <mc:Choice Requires="p14">
            <p:contentPart p14:bwMode="auto" r:id="rId38">
              <p14:nvContentPartPr>
                <p14:cNvPr id="26" name="筆跡 25">
                  <a:extLst>
                    <a:ext uri="{FF2B5EF4-FFF2-40B4-BE49-F238E27FC236}">
                      <a16:creationId xmlns:a16="http://schemas.microsoft.com/office/drawing/2014/main" id="{FB03585D-64B4-407A-95ED-F1D75756A611}"/>
                    </a:ext>
                  </a:extLst>
                </p14:cNvPr>
                <p14:cNvContentPartPr/>
                <p14:nvPr/>
              </p14:nvContentPartPr>
              <p14:xfrm>
                <a:off x="3572379" y="4929000"/>
                <a:ext cx="609120" cy="192960"/>
              </p14:xfrm>
            </p:contentPart>
          </mc:Choice>
          <mc:Fallback xmlns="">
            <p:pic>
              <p:nvPicPr>
                <p:cNvPr id="26" name="筆跡 25">
                  <a:extLst>
                    <a:ext uri="{FF2B5EF4-FFF2-40B4-BE49-F238E27FC236}">
                      <a16:creationId xmlns:a16="http://schemas.microsoft.com/office/drawing/2014/main" id="{FB03585D-64B4-407A-95ED-F1D75756A611}"/>
                    </a:ext>
                  </a:extLst>
                </p:cNvPr>
                <p:cNvPicPr/>
                <p:nvPr/>
              </p:nvPicPr>
              <p:blipFill>
                <a:blip r:embed="rId39"/>
                <a:stretch>
                  <a:fillRect/>
                </a:stretch>
              </p:blipFill>
              <p:spPr>
                <a:xfrm>
                  <a:off x="3563379" y="4920000"/>
                  <a:ext cx="62676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筆跡 26">
                  <a:extLst>
                    <a:ext uri="{FF2B5EF4-FFF2-40B4-BE49-F238E27FC236}">
                      <a16:creationId xmlns:a16="http://schemas.microsoft.com/office/drawing/2014/main" id="{29377303-3A42-405D-A2ED-6997D396A535}"/>
                    </a:ext>
                  </a:extLst>
                </p14:cNvPr>
                <p14:cNvContentPartPr/>
                <p14:nvPr/>
              </p14:nvContentPartPr>
              <p14:xfrm>
                <a:off x="3825459" y="5189640"/>
                <a:ext cx="147240" cy="225360"/>
              </p14:xfrm>
            </p:contentPart>
          </mc:Choice>
          <mc:Fallback xmlns="">
            <p:pic>
              <p:nvPicPr>
                <p:cNvPr id="27" name="筆跡 26">
                  <a:extLst>
                    <a:ext uri="{FF2B5EF4-FFF2-40B4-BE49-F238E27FC236}">
                      <a16:creationId xmlns:a16="http://schemas.microsoft.com/office/drawing/2014/main" id="{29377303-3A42-405D-A2ED-6997D396A535}"/>
                    </a:ext>
                  </a:extLst>
                </p:cNvPr>
                <p:cNvPicPr/>
                <p:nvPr/>
              </p:nvPicPr>
              <p:blipFill>
                <a:blip r:embed="rId41"/>
                <a:stretch>
                  <a:fillRect/>
                </a:stretch>
              </p:blipFill>
              <p:spPr>
                <a:xfrm>
                  <a:off x="3816459" y="5181000"/>
                  <a:ext cx="164880" cy="243000"/>
                </a:xfrm>
                <a:prstGeom prst="rect">
                  <a:avLst/>
                </a:prstGeom>
              </p:spPr>
            </p:pic>
          </mc:Fallback>
        </mc:AlternateContent>
      </p:grpSp>
      <p:grpSp>
        <p:nvGrpSpPr>
          <p:cNvPr id="38" name="群組 37">
            <a:extLst>
              <a:ext uri="{FF2B5EF4-FFF2-40B4-BE49-F238E27FC236}">
                <a16:creationId xmlns:a16="http://schemas.microsoft.com/office/drawing/2014/main" id="{EFEBC31F-DE4B-4CB9-BE96-3C0DC4102A85}"/>
              </a:ext>
            </a:extLst>
          </p:cNvPr>
          <p:cNvGrpSpPr/>
          <p:nvPr/>
        </p:nvGrpSpPr>
        <p:grpSpPr>
          <a:xfrm>
            <a:off x="4545848" y="4685987"/>
            <a:ext cx="441000" cy="367200"/>
            <a:chOff x="4756059" y="3370920"/>
            <a:chExt cx="441000" cy="367200"/>
          </a:xfrm>
        </p:grpSpPr>
        <mc:AlternateContent xmlns:mc="http://schemas.openxmlformats.org/markup-compatibility/2006" xmlns:p14="http://schemas.microsoft.com/office/powerpoint/2010/main">
          <mc:Choice Requires="p14">
            <p:contentPart p14:bwMode="auto" r:id="rId42">
              <p14:nvContentPartPr>
                <p14:cNvPr id="29" name="筆跡 28">
                  <a:extLst>
                    <a:ext uri="{FF2B5EF4-FFF2-40B4-BE49-F238E27FC236}">
                      <a16:creationId xmlns:a16="http://schemas.microsoft.com/office/drawing/2014/main" id="{7C7395F9-E5A8-404C-B4CC-BF2058A20D86}"/>
                    </a:ext>
                  </a:extLst>
                </p14:cNvPr>
                <p14:cNvContentPartPr/>
                <p14:nvPr/>
              </p14:nvContentPartPr>
              <p14:xfrm>
                <a:off x="4756059" y="3501240"/>
                <a:ext cx="196560" cy="236880"/>
              </p14:xfrm>
            </p:contentPart>
          </mc:Choice>
          <mc:Fallback xmlns="">
            <p:pic>
              <p:nvPicPr>
                <p:cNvPr id="29" name="筆跡 28">
                  <a:extLst>
                    <a:ext uri="{FF2B5EF4-FFF2-40B4-BE49-F238E27FC236}">
                      <a16:creationId xmlns:a16="http://schemas.microsoft.com/office/drawing/2014/main" id="{7C7395F9-E5A8-404C-B4CC-BF2058A20D86}"/>
                    </a:ext>
                  </a:extLst>
                </p:cNvPr>
                <p:cNvPicPr/>
                <p:nvPr/>
              </p:nvPicPr>
              <p:blipFill>
                <a:blip r:embed="rId43"/>
                <a:stretch>
                  <a:fillRect/>
                </a:stretch>
              </p:blipFill>
              <p:spPr>
                <a:xfrm>
                  <a:off x="4747059" y="3492600"/>
                  <a:ext cx="21420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筆跡 29">
                  <a:extLst>
                    <a:ext uri="{FF2B5EF4-FFF2-40B4-BE49-F238E27FC236}">
                      <a16:creationId xmlns:a16="http://schemas.microsoft.com/office/drawing/2014/main" id="{949DAACB-A075-4939-AD83-EAF83FF4556C}"/>
                    </a:ext>
                  </a:extLst>
                </p14:cNvPr>
                <p14:cNvContentPartPr/>
                <p14:nvPr/>
              </p14:nvContentPartPr>
              <p14:xfrm>
                <a:off x="4973499" y="3370920"/>
                <a:ext cx="90720" cy="85680"/>
              </p14:xfrm>
            </p:contentPart>
          </mc:Choice>
          <mc:Fallback xmlns="">
            <p:pic>
              <p:nvPicPr>
                <p:cNvPr id="30" name="筆跡 29">
                  <a:extLst>
                    <a:ext uri="{FF2B5EF4-FFF2-40B4-BE49-F238E27FC236}">
                      <a16:creationId xmlns:a16="http://schemas.microsoft.com/office/drawing/2014/main" id="{949DAACB-A075-4939-AD83-EAF83FF4556C}"/>
                    </a:ext>
                  </a:extLst>
                </p:cNvPr>
                <p:cNvPicPr/>
                <p:nvPr/>
              </p:nvPicPr>
              <p:blipFill>
                <a:blip r:embed="rId45"/>
                <a:stretch>
                  <a:fillRect/>
                </a:stretch>
              </p:blipFill>
              <p:spPr>
                <a:xfrm>
                  <a:off x="4964859" y="3361920"/>
                  <a:ext cx="10836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筆跡 30">
                  <a:extLst>
                    <a:ext uri="{FF2B5EF4-FFF2-40B4-BE49-F238E27FC236}">
                      <a16:creationId xmlns:a16="http://schemas.microsoft.com/office/drawing/2014/main" id="{F46E314A-D60F-4EE0-95E8-5A0FF0C83AA9}"/>
                    </a:ext>
                  </a:extLst>
                </p14:cNvPr>
                <p14:cNvContentPartPr/>
                <p14:nvPr/>
              </p14:nvContentPartPr>
              <p14:xfrm>
                <a:off x="5114979" y="3523200"/>
                <a:ext cx="60480" cy="17280"/>
              </p14:xfrm>
            </p:contentPart>
          </mc:Choice>
          <mc:Fallback xmlns="">
            <p:pic>
              <p:nvPicPr>
                <p:cNvPr id="31" name="筆跡 30">
                  <a:extLst>
                    <a:ext uri="{FF2B5EF4-FFF2-40B4-BE49-F238E27FC236}">
                      <a16:creationId xmlns:a16="http://schemas.microsoft.com/office/drawing/2014/main" id="{F46E314A-D60F-4EE0-95E8-5A0FF0C83AA9}"/>
                    </a:ext>
                  </a:extLst>
                </p:cNvPr>
                <p:cNvPicPr/>
                <p:nvPr/>
              </p:nvPicPr>
              <p:blipFill>
                <a:blip r:embed="rId47"/>
                <a:stretch>
                  <a:fillRect/>
                </a:stretch>
              </p:blipFill>
              <p:spPr>
                <a:xfrm>
                  <a:off x="5106339" y="3514200"/>
                  <a:ext cx="781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筆跡 31">
                  <a:extLst>
                    <a:ext uri="{FF2B5EF4-FFF2-40B4-BE49-F238E27FC236}">
                      <a16:creationId xmlns:a16="http://schemas.microsoft.com/office/drawing/2014/main" id="{F67E4CD3-E906-47ED-96E1-57D3D236C6A8}"/>
                    </a:ext>
                  </a:extLst>
                </p14:cNvPr>
                <p14:cNvContentPartPr/>
                <p14:nvPr/>
              </p14:nvContentPartPr>
              <p14:xfrm>
                <a:off x="5114979" y="3539400"/>
                <a:ext cx="360" cy="360"/>
              </p14:xfrm>
            </p:contentPart>
          </mc:Choice>
          <mc:Fallback xmlns="">
            <p:pic>
              <p:nvPicPr>
                <p:cNvPr id="32" name="筆跡 31">
                  <a:extLst>
                    <a:ext uri="{FF2B5EF4-FFF2-40B4-BE49-F238E27FC236}">
                      <a16:creationId xmlns:a16="http://schemas.microsoft.com/office/drawing/2014/main" id="{F67E4CD3-E906-47ED-96E1-57D3D236C6A8}"/>
                    </a:ext>
                  </a:extLst>
                </p:cNvPr>
                <p:cNvPicPr/>
                <p:nvPr/>
              </p:nvPicPr>
              <p:blipFill>
                <a:blip r:embed="rId8"/>
                <a:stretch>
                  <a:fillRect/>
                </a:stretch>
              </p:blipFill>
              <p:spPr>
                <a:xfrm>
                  <a:off x="5106339" y="35304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3" name="筆跡 32">
                  <a:extLst>
                    <a:ext uri="{FF2B5EF4-FFF2-40B4-BE49-F238E27FC236}">
                      <a16:creationId xmlns:a16="http://schemas.microsoft.com/office/drawing/2014/main" id="{ACAE361A-24FB-4539-922A-BE959A04F29A}"/>
                    </a:ext>
                  </a:extLst>
                </p14:cNvPr>
                <p14:cNvContentPartPr/>
                <p14:nvPr/>
              </p14:nvContentPartPr>
              <p14:xfrm>
                <a:off x="5109939" y="3539400"/>
                <a:ext cx="87120" cy="65520"/>
              </p14:xfrm>
            </p:contentPart>
          </mc:Choice>
          <mc:Fallback xmlns="">
            <p:pic>
              <p:nvPicPr>
                <p:cNvPr id="33" name="筆跡 32">
                  <a:extLst>
                    <a:ext uri="{FF2B5EF4-FFF2-40B4-BE49-F238E27FC236}">
                      <a16:creationId xmlns:a16="http://schemas.microsoft.com/office/drawing/2014/main" id="{ACAE361A-24FB-4539-922A-BE959A04F29A}"/>
                    </a:ext>
                  </a:extLst>
                </p:cNvPr>
                <p:cNvPicPr/>
                <p:nvPr/>
              </p:nvPicPr>
              <p:blipFill>
                <a:blip r:embed="rId50"/>
                <a:stretch>
                  <a:fillRect/>
                </a:stretch>
              </p:blipFill>
              <p:spPr>
                <a:xfrm>
                  <a:off x="5100939" y="3530400"/>
                  <a:ext cx="104760" cy="83160"/>
                </a:xfrm>
                <a:prstGeom prst="rect">
                  <a:avLst/>
                </a:prstGeom>
              </p:spPr>
            </p:pic>
          </mc:Fallback>
        </mc:AlternateContent>
      </p:grpSp>
      <p:grpSp>
        <p:nvGrpSpPr>
          <p:cNvPr id="37" name="群組 36">
            <a:extLst>
              <a:ext uri="{FF2B5EF4-FFF2-40B4-BE49-F238E27FC236}">
                <a16:creationId xmlns:a16="http://schemas.microsoft.com/office/drawing/2014/main" id="{1F7A3F23-A002-4A92-AC13-1984BF6CFBA0}"/>
              </a:ext>
            </a:extLst>
          </p:cNvPr>
          <p:cNvGrpSpPr/>
          <p:nvPr/>
        </p:nvGrpSpPr>
        <p:grpSpPr>
          <a:xfrm>
            <a:off x="5166128" y="4824947"/>
            <a:ext cx="311760" cy="327240"/>
            <a:chOff x="5376339" y="3509880"/>
            <a:chExt cx="311760" cy="327240"/>
          </a:xfrm>
        </p:grpSpPr>
        <mc:AlternateContent xmlns:mc="http://schemas.openxmlformats.org/markup-compatibility/2006" xmlns:p14="http://schemas.microsoft.com/office/powerpoint/2010/main">
          <mc:Choice Requires="p14">
            <p:contentPart p14:bwMode="auto" r:id="rId51">
              <p14:nvContentPartPr>
                <p14:cNvPr id="34" name="筆跡 33">
                  <a:extLst>
                    <a:ext uri="{FF2B5EF4-FFF2-40B4-BE49-F238E27FC236}">
                      <a16:creationId xmlns:a16="http://schemas.microsoft.com/office/drawing/2014/main" id="{569E0CC7-5B11-4347-9AD1-D435A024AB72}"/>
                    </a:ext>
                  </a:extLst>
                </p14:cNvPr>
                <p14:cNvContentPartPr/>
                <p14:nvPr/>
              </p14:nvContentPartPr>
              <p14:xfrm>
                <a:off x="5376339" y="3509880"/>
                <a:ext cx="144360" cy="171360"/>
              </p14:xfrm>
            </p:contentPart>
          </mc:Choice>
          <mc:Fallback xmlns="">
            <p:pic>
              <p:nvPicPr>
                <p:cNvPr id="34" name="筆跡 33">
                  <a:extLst>
                    <a:ext uri="{FF2B5EF4-FFF2-40B4-BE49-F238E27FC236}">
                      <a16:creationId xmlns:a16="http://schemas.microsoft.com/office/drawing/2014/main" id="{569E0CC7-5B11-4347-9AD1-D435A024AB72}"/>
                    </a:ext>
                  </a:extLst>
                </p:cNvPr>
                <p:cNvPicPr/>
                <p:nvPr/>
              </p:nvPicPr>
              <p:blipFill>
                <a:blip r:embed="rId52"/>
                <a:stretch>
                  <a:fillRect/>
                </a:stretch>
              </p:blipFill>
              <p:spPr>
                <a:xfrm>
                  <a:off x="5367339" y="3500880"/>
                  <a:ext cx="1620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5" name="筆跡 34">
                  <a:extLst>
                    <a:ext uri="{FF2B5EF4-FFF2-40B4-BE49-F238E27FC236}">
                      <a16:creationId xmlns:a16="http://schemas.microsoft.com/office/drawing/2014/main" id="{E7291D12-7541-4675-9598-F00FF827ED6A}"/>
                    </a:ext>
                  </a:extLst>
                </p14:cNvPr>
                <p14:cNvContentPartPr/>
                <p14:nvPr/>
              </p14:nvContentPartPr>
              <p14:xfrm>
                <a:off x="5560299" y="3523920"/>
                <a:ext cx="127800" cy="313200"/>
              </p14:xfrm>
            </p:contentPart>
          </mc:Choice>
          <mc:Fallback xmlns="">
            <p:pic>
              <p:nvPicPr>
                <p:cNvPr id="35" name="筆跡 34">
                  <a:extLst>
                    <a:ext uri="{FF2B5EF4-FFF2-40B4-BE49-F238E27FC236}">
                      <a16:creationId xmlns:a16="http://schemas.microsoft.com/office/drawing/2014/main" id="{E7291D12-7541-4675-9598-F00FF827ED6A}"/>
                    </a:ext>
                  </a:extLst>
                </p:cNvPr>
                <p:cNvPicPr/>
                <p:nvPr/>
              </p:nvPicPr>
              <p:blipFill>
                <a:blip r:embed="rId54"/>
                <a:stretch>
                  <a:fillRect/>
                </a:stretch>
              </p:blipFill>
              <p:spPr>
                <a:xfrm>
                  <a:off x="5551299" y="3515280"/>
                  <a:ext cx="145440" cy="330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5">
            <p14:nvContentPartPr>
              <p14:cNvPr id="36" name="筆跡 35">
                <a:extLst>
                  <a:ext uri="{FF2B5EF4-FFF2-40B4-BE49-F238E27FC236}">
                    <a16:creationId xmlns:a16="http://schemas.microsoft.com/office/drawing/2014/main" id="{77371D33-3316-403F-9993-54045D2C928B}"/>
                  </a:ext>
                </a:extLst>
              </p14:cNvPr>
              <p14:cNvContentPartPr/>
              <p14:nvPr/>
            </p14:nvContentPartPr>
            <p14:xfrm>
              <a:off x="5457008" y="4653227"/>
              <a:ext cx="145440" cy="72720"/>
            </p14:xfrm>
          </p:contentPart>
        </mc:Choice>
        <mc:Fallback xmlns="">
          <p:pic>
            <p:nvPicPr>
              <p:cNvPr id="36" name="筆跡 35">
                <a:extLst>
                  <a:ext uri="{FF2B5EF4-FFF2-40B4-BE49-F238E27FC236}">
                    <a16:creationId xmlns:a16="http://schemas.microsoft.com/office/drawing/2014/main" id="{77371D33-3316-403F-9993-54045D2C928B}"/>
                  </a:ext>
                </a:extLst>
              </p:cNvPr>
              <p:cNvPicPr/>
              <p:nvPr/>
            </p:nvPicPr>
            <p:blipFill>
              <a:blip r:embed="rId56"/>
              <a:stretch>
                <a:fillRect/>
              </a:stretch>
            </p:blipFill>
            <p:spPr>
              <a:xfrm>
                <a:off x="5448008" y="4644587"/>
                <a:ext cx="16308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3" name="筆跡 42">
                <a:extLst>
                  <a:ext uri="{FF2B5EF4-FFF2-40B4-BE49-F238E27FC236}">
                    <a16:creationId xmlns:a16="http://schemas.microsoft.com/office/drawing/2014/main" id="{F1644616-6DC1-4275-AB92-1954D95C6265}"/>
                  </a:ext>
                </a:extLst>
              </p14:cNvPr>
              <p14:cNvContentPartPr/>
              <p14:nvPr/>
            </p14:nvContentPartPr>
            <p14:xfrm>
              <a:off x="5366648" y="5852747"/>
              <a:ext cx="95760" cy="138240"/>
            </p14:xfrm>
          </p:contentPart>
        </mc:Choice>
        <mc:Fallback xmlns="">
          <p:pic>
            <p:nvPicPr>
              <p:cNvPr id="43" name="筆跡 42">
                <a:extLst>
                  <a:ext uri="{FF2B5EF4-FFF2-40B4-BE49-F238E27FC236}">
                    <a16:creationId xmlns:a16="http://schemas.microsoft.com/office/drawing/2014/main" id="{F1644616-6DC1-4275-AB92-1954D95C6265}"/>
                  </a:ext>
                </a:extLst>
              </p:cNvPr>
              <p:cNvPicPr/>
              <p:nvPr/>
            </p:nvPicPr>
            <p:blipFill>
              <a:blip r:embed="rId58"/>
              <a:stretch>
                <a:fillRect/>
              </a:stretch>
            </p:blipFill>
            <p:spPr>
              <a:xfrm>
                <a:off x="5357648" y="5843747"/>
                <a:ext cx="113400" cy="155880"/>
              </a:xfrm>
              <a:prstGeom prst="rect">
                <a:avLst/>
              </a:prstGeom>
            </p:spPr>
          </p:pic>
        </mc:Fallback>
      </mc:AlternateContent>
      <p:grpSp>
        <p:nvGrpSpPr>
          <p:cNvPr id="48" name="群組 47">
            <a:extLst>
              <a:ext uri="{FF2B5EF4-FFF2-40B4-BE49-F238E27FC236}">
                <a16:creationId xmlns:a16="http://schemas.microsoft.com/office/drawing/2014/main" id="{C1ED55D2-44B0-4658-B497-3DC80A522466}"/>
              </a:ext>
            </a:extLst>
          </p:cNvPr>
          <p:cNvGrpSpPr/>
          <p:nvPr/>
        </p:nvGrpSpPr>
        <p:grpSpPr>
          <a:xfrm>
            <a:off x="5021768" y="5390867"/>
            <a:ext cx="967680" cy="371520"/>
            <a:chOff x="5231979" y="4075800"/>
            <a:chExt cx="967680" cy="371520"/>
          </a:xfrm>
        </p:grpSpPr>
        <mc:AlternateContent xmlns:mc="http://schemas.openxmlformats.org/markup-compatibility/2006" xmlns:p14="http://schemas.microsoft.com/office/powerpoint/2010/main">
          <mc:Choice Requires="p14">
            <p:contentPart p14:bwMode="auto" r:id="rId59">
              <p14:nvContentPartPr>
                <p14:cNvPr id="39" name="筆跡 38">
                  <a:extLst>
                    <a:ext uri="{FF2B5EF4-FFF2-40B4-BE49-F238E27FC236}">
                      <a16:creationId xmlns:a16="http://schemas.microsoft.com/office/drawing/2014/main" id="{6BFA4D2D-DA26-4138-BB02-60BE041F46A2}"/>
                    </a:ext>
                  </a:extLst>
                </p14:cNvPr>
                <p14:cNvContentPartPr/>
                <p14:nvPr/>
              </p14:nvContentPartPr>
              <p14:xfrm>
                <a:off x="5231979" y="4331040"/>
                <a:ext cx="87120" cy="8280"/>
              </p14:xfrm>
            </p:contentPart>
          </mc:Choice>
          <mc:Fallback xmlns="">
            <p:pic>
              <p:nvPicPr>
                <p:cNvPr id="39" name="筆跡 38">
                  <a:extLst>
                    <a:ext uri="{FF2B5EF4-FFF2-40B4-BE49-F238E27FC236}">
                      <a16:creationId xmlns:a16="http://schemas.microsoft.com/office/drawing/2014/main" id="{6BFA4D2D-DA26-4138-BB02-60BE041F46A2}"/>
                    </a:ext>
                  </a:extLst>
                </p:cNvPr>
                <p:cNvPicPr/>
                <p:nvPr/>
              </p:nvPicPr>
              <p:blipFill>
                <a:blip r:embed="rId60"/>
                <a:stretch>
                  <a:fillRect/>
                </a:stretch>
              </p:blipFill>
              <p:spPr>
                <a:xfrm>
                  <a:off x="5222979" y="4322400"/>
                  <a:ext cx="10476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0" name="筆跡 39">
                  <a:extLst>
                    <a:ext uri="{FF2B5EF4-FFF2-40B4-BE49-F238E27FC236}">
                      <a16:creationId xmlns:a16="http://schemas.microsoft.com/office/drawing/2014/main" id="{3B576010-70D2-4FA9-95D0-8C3125A0070C}"/>
                    </a:ext>
                  </a:extLst>
                </p14:cNvPr>
                <p14:cNvContentPartPr/>
                <p14:nvPr/>
              </p14:nvContentPartPr>
              <p14:xfrm>
                <a:off x="5231979" y="4334640"/>
                <a:ext cx="135000" cy="112680"/>
              </p14:xfrm>
            </p:contentPart>
          </mc:Choice>
          <mc:Fallback xmlns="">
            <p:pic>
              <p:nvPicPr>
                <p:cNvPr id="40" name="筆跡 39">
                  <a:extLst>
                    <a:ext uri="{FF2B5EF4-FFF2-40B4-BE49-F238E27FC236}">
                      <a16:creationId xmlns:a16="http://schemas.microsoft.com/office/drawing/2014/main" id="{3B576010-70D2-4FA9-95D0-8C3125A0070C}"/>
                    </a:ext>
                  </a:extLst>
                </p:cNvPr>
                <p:cNvPicPr/>
                <p:nvPr/>
              </p:nvPicPr>
              <p:blipFill>
                <a:blip r:embed="rId62"/>
                <a:stretch>
                  <a:fillRect/>
                </a:stretch>
              </p:blipFill>
              <p:spPr>
                <a:xfrm>
                  <a:off x="5222979" y="4326000"/>
                  <a:ext cx="15264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1" name="筆跡 40">
                  <a:extLst>
                    <a:ext uri="{FF2B5EF4-FFF2-40B4-BE49-F238E27FC236}">
                      <a16:creationId xmlns:a16="http://schemas.microsoft.com/office/drawing/2014/main" id="{8AD8490E-1463-4A83-A97E-3E74AB091B0F}"/>
                    </a:ext>
                  </a:extLst>
                </p14:cNvPr>
                <p14:cNvContentPartPr/>
                <p14:nvPr/>
              </p14:nvContentPartPr>
              <p14:xfrm>
                <a:off x="5490099" y="4363800"/>
                <a:ext cx="219600" cy="74160"/>
              </p14:xfrm>
            </p:contentPart>
          </mc:Choice>
          <mc:Fallback xmlns="">
            <p:pic>
              <p:nvPicPr>
                <p:cNvPr id="41" name="筆跡 40">
                  <a:extLst>
                    <a:ext uri="{FF2B5EF4-FFF2-40B4-BE49-F238E27FC236}">
                      <a16:creationId xmlns:a16="http://schemas.microsoft.com/office/drawing/2014/main" id="{8AD8490E-1463-4A83-A97E-3E74AB091B0F}"/>
                    </a:ext>
                  </a:extLst>
                </p:cNvPr>
                <p:cNvPicPr/>
                <p:nvPr/>
              </p:nvPicPr>
              <p:blipFill>
                <a:blip r:embed="rId64"/>
                <a:stretch>
                  <a:fillRect/>
                </a:stretch>
              </p:blipFill>
              <p:spPr>
                <a:xfrm>
                  <a:off x="5481459" y="4354800"/>
                  <a:ext cx="23724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4" name="筆跡 43">
                  <a:extLst>
                    <a:ext uri="{FF2B5EF4-FFF2-40B4-BE49-F238E27FC236}">
                      <a16:creationId xmlns:a16="http://schemas.microsoft.com/office/drawing/2014/main" id="{A4F3BBC5-F04E-4CBF-B59F-33783A4D8963}"/>
                    </a:ext>
                  </a:extLst>
                </p14:cNvPr>
                <p14:cNvContentPartPr/>
                <p14:nvPr/>
              </p14:nvContentPartPr>
              <p14:xfrm>
                <a:off x="5484699" y="4075800"/>
                <a:ext cx="132480" cy="295560"/>
              </p14:xfrm>
            </p:contentPart>
          </mc:Choice>
          <mc:Fallback xmlns="">
            <p:pic>
              <p:nvPicPr>
                <p:cNvPr id="44" name="筆跡 43">
                  <a:extLst>
                    <a:ext uri="{FF2B5EF4-FFF2-40B4-BE49-F238E27FC236}">
                      <a16:creationId xmlns:a16="http://schemas.microsoft.com/office/drawing/2014/main" id="{A4F3BBC5-F04E-4CBF-B59F-33783A4D8963}"/>
                    </a:ext>
                  </a:extLst>
                </p:cNvPr>
                <p:cNvPicPr/>
                <p:nvPr/>
              </p:nvPicPr>
              <p:blipFill>
                <a:blip r:embed="rId66"/>
                <a:stretch>
                  <a:fillRect/>
                </a:stretch>
              </p:blipFill>
              <p:spPr>
                <a:xfrm>
                  <a:off x="5476059" y="4066800"/>
                  <a:ext cx="15012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筆跡 44">
                  <a:extLst>
                    <a:ext uri="{FF2B5EF4-FFF2-40B4-BE49-F238E27FC236}">
                      <a16:creationId xmlns:a16="http://schemas.microsoft.com/office/drawing/2014/main" id="{78696BEA-3D8F-4626-B25E-B684FB9D9312}"/>
                    </a:ext>
                  </a:extLst>
                </p14:cNvPr>
                <p14:cNvContentPartPr/>
                <p14:nvPr/>
              </p14:nvContentPartPr>
              <p14:xfrm>
                <a:off x="5833539" y="4334640"/>
                <a:ext cx="18000" cy="7560"/>
              </p14:xfrm>
            </p:contentPart>
          </mc:Choice>
          <mc:Fallback xmlns="">
            <p:pic>
              <p:nvPicPr>
                <p:cNvPr id="45" name="筆跡 44">
                  <a:extLst>
                    <a:ext uri="{FF2B5EF4-FFF2-40B4-BE49-F238E27FC236}">
                      <a16:creationId xmlns:a16="http://schemas.microsoft.com/office/drawing/2014/main" id="{78696BEA-3D8F-4626-B25E-B684FB9D9312}"/>
                    </a:ext>
                  </a:extLst>
                </p:cNvPr>
                <p:cNvPicPr/>
                <p:nvPr/>
              </p:nvPicPr>
              <p:blipFill>
                <a:blip r:embed="rId68"/>
                <a:stretch>
                  <a:fillRect/>
                </a:stretch>
              </p:blipFill>
              <p:spPr>
                <a:xfrm>
                  <a:off x="5824539" y="4326000"/>
                  <a:ext cx="356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筆跡 45">
                  <a:extLst>
                    <a:ext uri="{FF2B5EF4-FFF2-40B4-BE49-F238E27FC236}">
                      <a16:creationId xmlns:a16="http://schemas.microsoft.com/office/drawing/2014/main" id="{98CE1043-774B-440D-AA28-DE6807020F71}"/>
                    </a:ext>
                  </a:extLst>
                </p14:cNvPr>
                <p14:cNvContentPartPr/>
                <p14:nvPr/>
              </p14:nvContentPartPr>
              <p14:xfrm>
                <a:off x="5994099" y="4193520"/>
                <a:ext cx="205560" cy="141840"/>
              </p14:xfrm>
            </p:contentPart>
          </mc:Choice>
          <mc:Fallback xmlns="">
            <p:pic>
              <p:nvPicPr>
                <p:cNvPr id="46" name="筆跡 45">
                  <a:extLst>
                    <a:ext uri="{FF2B5EF4-FFF2-40B4-BE49-F238E27FC236}">
                      <a16:creationId xmlns:a16="http://schemas.microsoft.com/office/drawing/2014/main" id="{98CE1043-774B-440D-AA28-DE6807020F71}"/>
                    </a:ext>
                  </a:extLst>
                </p:cNvPr>
                <p:cNvPicPr/>
                <p:nvPr/>
              </p:nvPicPr>
              <p:blipFill>
                <a:blip r:embed="rId70"/>
                <a:stretch>
                  <a:fillRect/>
                </a:stretch>
              </p:blipFill>
              <p:spPr>
                <a:xfrm>
                  <a:off x="5985459" y="4184520"/>
                  <a:ext cx="22320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筆跡 46">
                  <a:extLst>
                    <a:ext uri="{FF2B5EF4-FFF2-40B4-BE49-F238E27FC236}">
                      <a16:creationId xmlns:a16="http://schemas.microsoft.com/office/drawing/2014/main" id="{BBBEF2F5-C106-4735-BA07-A9F27F694AAF}"/>
                    </a:ext>
                  </a:extLst>
                </p14:cNvPr>
                <p14:cNvContentPartPr/>
                <p14:nvPr/>
              </p14:nvContentPartPr>
              <p14:xfrm>
                <a:off x="6107499" y="4178760"/>
                <a:ext cx="360" cy="210600"/>
              </p14:xfrm>
            </p:contentPart>
          </mc:Choice>
          <mc:Fallback xmlns="">
            <p:pic>
              <p:nvPicPr>
                <p:cNvPr id="47" name="筆跡 46">
                  <a:extLst>
                    <a:ext uri="{FF2B5EF4-FFF2-40B4-BE49-F238E27FC236}">
                      <a16:creationId xmlns:a16="http://schemas.microsoft.com/office/drawing/2014/main" id="{BBBEF2F5-C106-4735-BA07-A9F27F694AAF}"/>
                    </a:ext>
                  </a:extLst>
                </p:cNvPr>
                <p:cNvPicPr/>
                <p:nvPr/>
              </p:nvPicPr>
              <p:blipFill>
                <a:blip r:embed="rId72"/>
                <a:stretch>
                  <a:fillRect/>
                </a:stretch>
              </p:blipFill>
              <p:spPr>
                <a:xfrm>
                  <a:off x="6098859" y="4170120"/>
                  <a:ext cx="18000" cy="228240"/>
                </a:xfrm>
                <a:prstGeom prst="rect">
                  <a:avLst/>
                </a:prstGeom>
              </p:spPr>
            </p:pic>
          </mc:Fallback>
        </mc:AlternateContent>
      </p:grpSp>
      <p:grpSp>
        <p:nvGrpSpPr>
          <p:cNvPr id="54" name="群組 53">
            <a:extLst>
              <a:ext uri="{FF2B5EF4-FFF2-40B4-BE49-F238E27FC236}">
                <a16:creationId xmlns:a16="http://schemas.microsoft.com/office/drawing/2014/main" id="{7E1C9DE4-2836-4575-89EA-78FD0782BE3B}"/>
              </a:ext>
            </a:extLst>
          </p:cNvPr>
          <p:cNvGrpSpPr/>
          <p:nvPr/>
        </p:nvGrpSpPr>
        <p:grpSpPr>
          <a:xfrm>
            <a:off x="5219768" y="6305627"/>
            <a:ext cx="640080" cy="311760"/>
            <a:chOff x="5429979" y="4990560"/>
            <a:chExt cx="640080" cy="311760"/>
          </a:xfrm>
        </p:grpSpPr>
        <mc:AlternateContent xmlns:mc="http://schemas.openxmlformats.org/markup-compatibility/2006" xmlns:p14="http://schemas.microsoft.com/office/powerpoint/2010/main">
          <mc:Choice Requires="p14">
            <p:contentPart p14:bwMode="auto" r:id="rId73">
              <p14:nvContentPartPr>
                <p14:cNvPr id="49" name="筆跡 48">
                  <a:extLst>
                    <a:ext uri="{FF2B5EF4-FFF2-40B4-BE49-F238E27FC236}">
                      <a16:creationId xmlns:a16="http://schemas.microsoft.com/office/drawing/2014/main" id="{3062A0DC-8E82-4432-BA3E-52C43CB84005}"/>
                    </a:ext>
                  </a:extLst>
                </p14:cNvPr>
                <p14:cNvContentPartPr/>
                <p14:nvPr/>
              </p14:nvContentPartPr>
              <p14:xfrm>
                <a:off x="5429979" y="5124480"/>
                <a:ext cx="110160" cy="11160"/>
              </p14:xfrm>
            </p:contentPart>
          </mc:Choice>
          <mc:Fallback xmlns="">
            <p:pic>
              <p:nvPicPr>
                <p:cNvPr id="49" name="筆跡 48">
                  <a:extLst>
                    <a:ext uri="{FF2B5EF4-FFF2-40B4-BE49-F238E27FC236}">
                      <a16:creationId xmlns:a16="http://schemas.microsoft.com/office/drawing/2014/main" id="{3062A0DC-8E82-4432-BA3E-52C43CB84005}"/>
                    </a:ext>
                  </a:extLst>
                </p:cNvPr>
                <p:cNvPicPr/>
                <p:nvPr/>
              </p:nvPicPr>
              <p:blipFill>
                <a:blip r:embed="rId74"/>
                <a:stretch>
                  <a:fillRect/>
                </a:stretch>
              </p:blipFill>
              <p:spPr>
                <a:xfrm>
                  <a:off x="5421339" y="5115840"/>
                  <a:ext cx="1278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0" name="筆跡 49">
                  <a:extLst>
                    <a:ext uri="{FF2B5EF4-FFF2-40B4-BE49-F238E27FC236}">
                      <a16:creationId xmlns:a16="http://schemas.microsoft.com/office/drawing/2014/main" id="{C8F30E87-9E12-41EF-B166-4C1F4B204798}"/>
                    </a:ext>
                  </a:extLst>
                </p14:cNvPr>
                <p14:cNvContentPartPr/>
                <p14:nvPr/>
              </p14:nvContentPartPr>
              <p14:xfrm>
                <a:off x="5429979" y="5133480"/>
                <a:ext cx="360" cy="360"/>
              </p14:xfrm>
            </p:contentPart>
          </mc:Choice>
          <mc:Fallback xmlns="">
            <p:pic>
              <p:nvPicPr>
                <p:cNvPr id="50" name="筆跡 49">
                  <a:extLst>
                    <a:ext uri="{FF2B5EF4-FFF2-40B4-BE49-F238E27FC236}">
                      <a16:creationId xmlns:a16="http://schemas.microsoft.com/office/drawing/2014/main" id="{C8F30E87-9E12-41EF-B166-4C1F4B204798}"/>
                    </a:ext>
                  </a:extLst>
                </p:cNvPr>
                <p:cNvPicPr/>
                <p:nvPr/>
              </p:nvPicPr>
              <p:blipFill>
                <a:blip r:embed="rId8"/>
                <a:stretch>
                  <a:fillRect/>
                </a:stretch>
              </p:blipFill>
              <p:spPr>
                <a:xfrm>
                  <a:off x="5421339" y="5124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1" name="筆跡 50">
                  <a:extLst>
                    <a:ext uri="{FF2B5EF4-FFF2-40B4-BE49-F238E27FC236}">
                      <a16:creationId xmlns:a16="http://schemas.microsoft.com/office/drawing/2014/main" id="{28614C12-DD9C-4466-A820-4AE1E9EE31CB}"/>
                    </a:ext>
                  </a:extLst>
                </p14:cNvPr>
                <p14:cNvContentPartPr/>
                <p14:nvPr/>
              </p14:nvContentPartPr>
              <p14:xfrm>
                <a:off x="5429979" y="5133480"/>
                <a:ext cx="157680" cy="74520"/>
              </p14:xfrm>
            </p:contentPart>
          </mc:Choice>
          <mc:Fallback xmlns="">
            <p:pic>
              <p:nvPicPr>
                <p:cNvPr id="51" name="筆跡 50">
                  <a:extLst>
                    <a:ext uri="{FF2B5EF4-FFF2-40B4-BE49-F238E27FC236}">
                      <a16:creationId xmlns:a16="http://schemas.microsoft.com/office/drawing/2014/main" id="{28614C12-DD9C-4466-A820-4AE1E9EE31CB}"/>
                    </a:ext>
                  </a:extLst>
                </p:cNvPr>
                <p:cNvPicPr/>
                <p:nvPr/>
              </p:nvPicPr>
              <p:blipFill>
                <a:blip r:embed="rId77"/>
                <a:stretch>
                  <a:fillRect/>
                </a:stretch>
              </p:blipFill>
              <p:spPr>
                <a:xfrm>
                  <a:off x="5421339" y="5124840"/>
                  <a:ext cx="17532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2" name="筆跡 51">
                  <a:extLst>
                    <a:ext uri="{FF2B5EF4-FFF2-40B4-BE49-F238E27FC236}">
                      <a16:creationId xmlns:a16="http://schemas.microsoft.com/office/drawing/2014/main" id="{9B85320D-2D01-4A82-A451-F9871EDCC934}"/>
                    </a:ext>
                  </a:extLst>
                </p14:cNvPr>
                <p14:cNvContentPartPr/>
                <p14:nvPr/>
              </p14:nvContentPartPr>
              <p14:xfrm>
                <a:off x="5670459" y="5093880"/>
                <a:ext cx="131400" cy="208440"/>
              </p14:xfrm>
            </p:contentPart>
          </mc:Choice>
          <mc:Fallback xmlns="">
            <p:pic>
              <p:nvPicPr>
                <p:cNvPr id="52" name="筆跡 51">
                  <a:extLst>
                    <a:ext uri="{FF2B5EF4-FFF2-40B4-BE49-F238E27FC236}">
                      <a16:creationId xmlns:a16="http://schemas.microsoft.com/office/drawing/2014/main" id="{9B85320D-2D01-4A82-A451-F9871EDCC934}"/>
                    </a:ext>
                  </a:extLst>
                </p:cNvPr>
                <p:cNvPicPr/>
                <p:nvPr/>
              </p:nvPicPr>
              <p:blipFill>
                <a:blip r:embed="rId79"/>
                <a:stretch>
                  <a:fillRect/>
                </a:stretch>
              </p:blipFill>
              <p:spPr>
                <a:xfrm>
                  <a:off x="5661819" y="5084880"/>
                  <a:ext cx="14904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3" name="筆跡 52">
                  <a:extLst>
                    <a:ext uri="{FF2B5EF4-FFF2-40B4-BE49-F238E27FC236}">
                      <a16:creationId xmlns:a16="http://schemas.microsoft.com/office/drawing/2014/main" id="{F55E3D66-C753-4A87-BBA1-D99D5B5C7410}"/>
                    </a:ext>
                  </a:extLst>
                </p14:cNvPr>
                <p14:cNvContentPartPr/>
                <p14:nvPr/>
              </p14:nvContentPartPr>
              <p14:xfrm>
                <a:off x="5923179" y="4990560"/>
                <a:ext cx="146880" cy="290880"/>
              </p14:xfrm>
            </p:contentPart>
          </mc:Choice>
          <mc:Fallback xmlns="">
            <p:pic>
              <p:nvPicPr>
                <p:cNvPr id="53" name="筆跡 52">
                  <a:extLst>
                    <a:ext uri="{FF2B5EF4-FFF2-40B4-BE49-F238E27FC236}">
                      <a16:creationId xmlns:a16="http://schemas.microsoft.com/office/drawing/2014/main" id="{F55E3D66-C753-4A87-BBA1-D99D5B5C7410}"/>
                    </a:ext>
                  </a:extLst>
                </p:cNvPr>
                <p:cNvPicPr/>
                <p:nvPr/>
              </p:nvPicPr>
              <p:blipFill>
                <a:blip r:embed="rId81"/>
                <a:stretch>
                  <a:fillRect/>
                </a:stretch>
              </p:blipFill>
              <p:spPr>
                <a:xfrm>
                  <a:off x="5914539" y="4981560"/>
                  <a:ext cx="164520" cy="308520"/>
                </a:xfrm>
                <a:prstGeom prst="rect">
                  <a:avLst/>
                </a:prstGeom>
              </p:spPr>
            </p:pic>
          </mc:Fallback>
        </mc:AlternateContent>
      </p:grpSp>
      <p:pic>
        <p:nvPicPr>
          <p:cNvPr id="55" name="圖片 54">
            <a:extLst>
              <a:ext uri="{FF2B5EF4-FFF2-40B4-BE49-F238E27FC236}">
                <a16:creationId xmlns:a16="http://schemas.microsoft.com/office/drawing/2014/main" id="{8B451C9C-8ADF-4267-AC6A-98F28B0CC91F}"/>
              </a:ext>
            </a:extLst>
          </p:cNvPr>
          <p:cNvPicPr>
            <a:picLocks noChangeAspect="1"/>
          </p:cNvPicPr>
          <p:nvPr/>
        </p:nvPicPr>
        <p:blipFill>
          <a:blip r:embed="rId82"/>
          <a:stretch>
            <a:fillRect/>
          </a:stretch>
        </p:blipFill>
        <p:spPr>
          <a:xfrm>
            <a:off x="3312138" y="1576424"/>
            <a:ext cx="5107113" cy="152836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4AE5D6-C800-4C4B-BF57-C70AF4F28942}"/>
              </a:ext>
            </a:extLst>
          </p:cNvPr>
          <p:cNvSpPr>
            <a:spLocks noGrp="1"/>
          </p:cNvSpPr>
          <p:nvPr>
            <p:ph type="title"/>
          </p:nvPr>
        </p:nvSpPr>
        <p:spPr>
          <a:xfrm>
            <a:off x="107504" y="44624"/>
            <a:ext cx="9036496" cy="1080120"/>
          </a:xfrm>
        </p:spPr>
        <p:txBody>
          <a:bodyPr/>
          <a:lstStyle/>
          <a:p>
            <a:r>
              <a:rPr lang="en-US" altLang="zh-TW" sz="4000" b="0" i="0" u="none" strike="noStrike" baseline="0" dirty="0">
                <a:latin typeface="CMR10"/>
              </a:rPr>
              <a:t>chi-squared distribution </a:t>
            </a:r>
            <a:br>
              <a:rPr lang="en-US" altLang="zh-TW" sz="4000" b="0" i="0" u="none" strike="noStrike" baseline="0" dirty="0">
                <a:latin typeface="CMR10"/>
              </a:rPr>
            </a:br>
            <a:r>
              <a:rPr lang="en-US" altLang="zh-TW" sz="4000" b="0" i="0" u="none" strike="noStrike" baseline="0" dirty="0">
                <a:latin typeface="CMR10"/>
              </a:rPr>
              <a:t>in statistical inference.</a:t>
            </a:r>
            <a:endParaRPr lang="zh-TW" altLang="en-US" dirty="0"/>
          </a:p>
        </p:txBody>
      </p:sp>
      <p:sp>
        <p:nvSpPr>
          <p:cNvPr id="3" name="內容版面配置區 2">
            <a:extLst>
              <a:ext uri="{FF2B5EF4-FFF2-40B4-BE49-F238E27FC236}">
                <a16:creationId xmlns:a16="http://schemas.microsoft.com/office/drawing/2014/main" id="{DE38C5B4-2589-412C-A33A-62CA5A9D5105}"/>
              </a:ext>
            </a:extLst>
          </p:cNvPr>
          <p:cNvSpPr>
            <a:spLocks noGrp="1"/>
          </p:cNvSpPr>
          <p:nvPr>
            <p:ph idx="1"/>
          </p:nvPr>
        </p:nvSpPr>
        <p:spPr>
          <a:xfrm>
            <a:off x="289956" y="1628800"/>
            <a:ext cx="8496944" cy="3600400"/>
          </a:xfrm>
        </p:spPr>
        <p:txBody>
          <a:bodyPr/>
          <a:lstStyle/>
          <a:p>
            <a:pPr algn="l"/>
            <a:r>
              <a:rPr lang="en-US" altLang="zh-TW" sz="1800" b="0" i="0" u="none" strike="noStrike" baseline="0" dirty="0">
                <a:latin typeface="CMR10"/>
              </a:rPr>
              <a:t>The chi-squared distribution plays a vital role in statistical inference. </a:t>
            </a:r>
          </a:p>
          <a:p>
            <a:pPr algn="l"/>
            <a:endParaRPr lang="en-US" altLang="zh-TW" sz="1800" dirty="0">
              <a:latin typeface="CMR10"/>
            </a:endParaRPr>
          </a:p>
          <a:p>
            <a:pPr algn="l"/>
            <a:r>
              <a:rPr lang="en-US" altLang="zh-TW" sz="1800" b="0" i="0" u="none" strike="noStrike" baseline="0" dirty="0">
                <a:latin typeface="CMR10"/>
              </a:rPr>
              <a:t>It has considerable applications in both methodology and theory. While we do not discuss applications in detail in this chapter, it is important to understand that Chapters 8, 9, and 16 contain important applications. </a:t>
            </a:r>
          </a:p>
          <a:p>
            <a:pPr algn="l"/>
            <a:endParaRPr lang="en-US" altLang="zh-TW" sz="1800" dirty="0">
              <a:latin typeface="CMR10"/>
            </a:endParaRPr>
          </a:p>
          <a:p>
            <a:pPr algn="l"/>
            <a:r>
              <a:rPr lang="en-US" altLang="zh-TW" sz="1800" b="0" i="0" u="none" strike="noStrike" baseline="0" dirty="0">
                <a:latin typeface="CMR10"/>
              </a:rPr>
              <a:t>The chi-squared distribution is an important component of statistical hypothesis testing and estimation.</a:t>
            </a:r>
          </a:p>
          <a:p>
            <a:pPr algn="l"/>
            <a:endParaRPr lang="en-US" altLang="zh-TW" sz="1800" b="0" i="0" u="none" strike="noStrike" baseline="0" dirty="0">
              <a:latin typeface="CMR10"/>
            </a:endParaRPr>
          </a:p>
          <a:p>
            <a:pPr algn="l"/>
            <a:r>
              <a:rPr lang="en-US" altLang="zh-TW" sz="1800" b="0" i="0" u="none" strike="noStrike" baseline="0" dirty="0">
                <a:latin typeface="CMR10"/>
              </a:rPr>
              <a:t>Topics dealing with sampling distributions, analysis of variance, and nonparametric statistics involve extensive use of the chi-squared distribution.</a:t>
            </a:r>
            <a:endParaRPr lang="zh-TW" altLang="en-US" dirty="0"/>
          </a:p>
        </p:txBody>
      </p:sp>
      <p:sp>
        <p:nvSpPr>
          <p:cNvPr id="4" name="投影片編號版面配置區 3">
            <a:extLst>
              <a:ext uri="{FF2B5EF4-FFF2-40B4-BE49-F238E27FC236}">
                <a16:creationId xmlns:a16="http://schemas.microsoft.com/office/drawing/2014/main" id="{F5E15D06-2B3B-47D8-89CD-C6A94C494703}"/>
              </a:ext>
            </a:extLst>
          </p:cNvPr>
          <p:cNvSpPr>
            <a:spLocks noGrp="1"/>
          </p:cNvSpPr>
          <p:nvPr>
            <p:ph type="sldNum" sz="quarter" idx="12"/>
          </p:nvPr>
        </p:nvSpPr>
        <p:spPr/>
        <p:txBody>
          <a:bodyPr/>
          <a:lstStyle/>
          <a:p>
            <a:fld id="{8632C2C5-20A0-4062-ADB6-29D76B962CAE}" type="slidenum">
              <a:rPr lang="zh-TW" altLang="en-US" smtClean="0"/>
              <a:pPr/>
              <a:t>81</a:t>
            </a:fld>
            <a:endParaRPr lang="zh-TW" altLang="en-US"/>
          </a:p>
        </p:txBody>
      </p:sp>
    </p:spTree>
    <p:extLst>
      <p:ext uri="{BB962C8B-B14F-4D97-AF65-F5344CB8AC3E}">
        <p14:creationId xmlns:p14="http://schemas.microsoft.com/office/powerpoint/2010/main" val="27081919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5B0E90-C71F-424D-B007-FA9C4E714FB2}"/>
              </a:ext>
            </a:extLst>
          </p:cNvPr>
          <p:cNvSpPr>
            <a:spLocks noGrp="1"/>
          </p:cNvSpPr>
          <p:nvPr>
            <p:ph type="title"/>
          </p:nvPr>
        </p:nvSpPr>
        <p:spPr/>
        <p:txBody>
          <a:bodyPr/>
          <a:lstStyle/>
          <a:p>
            <a:r>
              <a:rPr lang="en-US" altLang="zh-TW" b="1" i="1" dirty="0">
                <a:solidFill>
                  <a:srgbClr val="202122"/>
                </a:solidFill>
                <a:effectLst/>
                <a:latin typeface="Times New Roman" panose="02020603050405020304" pitchFamily="18" charset="0"/>
              </a:rPr>
              <a:t>χ</a:t>
            </a:r>
            <a:r>
              <a:rPr lang="en-US" altLang="zh-TW" b="1" i="0" baseline="30000" dirty="0">
                <a:solidFill>
                  <a:srgbClr val="202122"/>
                </a:solidFill>
                <a:effectLst/>
                <a:latin typeface="Arial" panose="020B0604020202020204" pitchFamily="34" charset="0"/>
              </a:rPr>
              <a:t>2</a:t>
            </a:r>
            <a:r>
              <a:rPr lang="en-US" altLang="zh-TW" b="1" i="0" dirty="0">
                <a:solidFill>
                  <a:srgbClr val="202122"/>
                </a:solidFill>
                <a:effectLst/>
                <a:latin typeface="Arial" panose="020B0604020202020204" pitchFamily="34" charset="0"/>
              </a:rPr>
              <a:t>-distribution</a:t>
            </a:r>
            <a:endParaRPr lang="zh-TW" altLang="en-US" dirty="0"/>
          </a:p>
        </p:txBody>
      </p:sp>
      <p:sp>
        <p:nvSpPr>
          <p:cNvPr id="4" name="投影片編號版面配置區 3">
            <a:extLst>
              <a:ext uri="{FF2B5EF4-FFF2-40B4-BE49-F238E27FC236}">
                <a16:creationId xmlns:a16="http://schemas.microsoft.com/office/drawing/2014/main" id="{D702C347-E489-4F50-9AE4-528C307D6D19}"/>
              </a:ext>
            </a:extLst>
          </p:cNvPr>
          <p:cNvSpPr>
            <a:spLocks noGrp="1"/>
          </p:cNvSpPr>
          <p:nvPr>
            <p:ph type="sldNum" sz="quarter" idx="12"/>
          </p:nvPr>
        </p:nvSpPr>
        <p:spPr/>
        <p:txBody>
          <a:bodyPr/>
          <a:lstStyle/>
          <a:p>
            <a:fld id="{8632C2C5-20A0-4062-ADB6-29D76B962CAE}" type="slidenum">
              <a:rPr lang="zh-TW" altLang="en-US" smtClean="0"/>
              <a:pPr/>
              <a:t>82</a:t>
            </a:fld>
            <a:endParaRPr lang="zh-TW" altLang="en-US"/>
          </a:p>
        </p:txBody>
      </p:sp>
      <p:pic>
        <p:nvPicPr>
          <p:cNvPr id="5" name="圖片 4">
            <a:extLst>
              <a:ext uri="{FF2B5EF4-FFF2-40B4-BE49-F238E27FC236}">
                <a16:creationId xmlns:a16="http://schemas.microsoft.com/office/drawing/2014/main" id="{BA6C8BED-9800-48A6-B647-F99B5CFB5903}"/>
              </a:ext>
            </a:extLst>
          </p:cNvPr>
          <p:cNvPicPr>
            <a:picLocks noChangeAspect="1"/>
          </p:cNvPicPr>
          <p:nvPr/>
        </p:nvPicPr>
        <p:blipFill>
          <a:blip r:embed="rId2"/>
          <a:stretch>
            <a:fillRect/>
          </a:stretch>
        </p:blipFill>
        <p:spPr>
          <a:xfrm>
            <a:off x="5430107" y="2452953"/>
            <a:ext cx="3416424" cy="2633844"/>
          </a:xfrm>
          <a:prstGeom prst="rect">
            <a:avLst/>
          </a:prstGeom>
        </p:spPr>
      </p:pic>
      <p:sp>
        <p:nvSpPr>
          <p:cNvPr id="7" name="文字方塊 6">
            <a:extLst>
              <a:ext uri="{FF2B5EF4-FFF2-40B4-BE49-F238E27FC236}">
                <a16:creationId xmlns:a16="http://schemas.microsoft.com/office/drawing/2014/main" id="{E0F09F8E-6BA5-492C-A0E0-64D79186014D}"/>
              </a:ext>
            </a:extLst>
          </p:cNvPr>
          <p:cNvSpPr txBox="1"/>
          <p:nvPr/>
        </p:nvSpPr>
        <p:spPr>
          <a:xfrm>
            <a:off x="409897" y="1412776"/>
            <a:ext cx="4572000" cy="5078313"/>
          </a:xfrm>
          <a:prstGeom prst="rect">
            <a:avLst/>
          </a:prstGeom>
          <a:noFill/>
        </p:spPr>
        <p:txBody>
          <a:bodyPr wrap="square">
            <a:spAutoFit/>
          </a:bodyPr>
          <a:lstStyle/>
          <a:p>
            <a:r>
              <a:rPr lang="en-US" altLang="zh-TW" b="0" i="0" dirty="0">
                <a:solidFill>
                  <a:srgbClr val="202122"/>
                </a:solidFill>
                <a:effectLst/>
                <a:latin typeface="Arial" panose="020B0604020202020204" pitchFamily="34" charset="0"/>
              </a:rPr>
              <a:t>In </a:t>
            </a:r>
            <a:r>
              <a:rPr lang="en-US" altLang="zh-TW" b="0" i="0" u="none" strike="noStrike" dirty="0">
                <a:solidFill>
                  <a:srgbClr val="0B0080"/>
                </a:solidFill>
                <a:effectLst/>
                <a:latin typeface="Arial" panose="020B0604020202020204" pitchFamily="34" charset="0"/>
                <a:hlinkClick r:id="rId3" tooltip="Probability theory"/>
              </a:rPr>
              <a:t>probability theory</a:t>
            </a:r>
            <a:r>
              <a:rPr lang="en-US" altLang="zh-TW" b="0" i="0" dirty="0">
                <a:solidFill>
                  <a:srgbClr val="202122"/>
                </a:solidFill>
                <a:effectLst/>
                <a:latin typeface="Arial" panose="020B0604020202020204" pitchFamily="34" charset="0"/>
              </a:rPr>
              <a:t> and </a:t>
            </a:r>
            <a:r>
              <a:rPr lang="en-US" altLang="zh-TW" b="0" i="0" u="none" strike="noStrike" dirty="0">
                <a:solidFill>
                  <a:srgbClr val="0B0080"/>
                </a:solidFill>
                <a:effectLst/>
                <a:latin typeface="Arial" panose="020B0604020202020204" pitchFamily="34" charset="0"/>
                <a:hlinkClick r:id="rId4" tooltip="Statistics"/>
              </a:rPr>
              <a:t>statistics</a:t>
            </a:r>
            <a:r>
              <a:rPr lang="en-US" altLang="zh-TW" b="0" i="0" dirty="0">
                <a:solidFill>
                  <a:srgbClr val="202122"/>
                </a:solidFill>
                <a:effectLst/>
                <a:latin typeface="Arial" panose="020B0604020202020204" pitchFamily="34" charset="0"/>
              </a:rPr>
              <a:t>, the </a:t>
            </a:r>
            <a:r>
              <a:rPr lang="en-US" altLang="zh-TW" b="1" i="0" dirty="0">
                <a:solidFill>
                  <a:srgbClr val="202122"/>
                </a:solidFill>
                <a:effectLst/>
                <a:latin typeface="Arial" panose="020B0604020202020204" pitchFamily="34" charset="0"/>
              </a:rPr>
              <a:t>chi-square distribution</a:t>
            </a:r>
            <a:r>
              <a:rPr lang="en-US" altLang="zh-TW" b="0" i="0" dirty="0">
                <a:solidFill>
                  <a:srgbClr val="202122"/>
                </a:solidFill>
                <a:effectLst/>
                <a:latin typeface="Arial" panose="020B0604020202020204" pitchFamily="34" charset="0"/>
              </a:rPr>
              <a:t> (also </a:t>
            </a:r>
            <a:r>
              <a:rPr lang="en-US" altLang="zh-TW" b="1" i="0" dirty="0">
                <a:solidFill>
                  <a:srgbClr val="202122"/>
                </a:solidFill>
                <a:effectLst/>
                <a:latin typeface="Arial" panose="020B0604020202020204" pitchFamily="34" charset="0"/>
              </a:rPr>
              <a:t>chi-squared</a:t>
            </a:r>
            <a:r>
              <a:rPr lang="en-US" altLang="zh-TW" b="0" i="0" dirty="0">
                <a:solidFill>
                  <a:srgbClr val="202122"/>
                </a:solidFill>
                <a:effectLst/>
                <a:latin typeface="Arial" panose="020B0604020202020204" pitchFamily="34" charset="0"/>
              </a:rPr>
              <a:t> or </a:t>
            </a:r>
            <a:r>
              <a:rPr lang="en-US" altLang="zh-TW" b="1" i="1" dirty="0">
                <a:solidFill>
                  <a:srgbClr val="202122"/>
                </a:solidFill>
                <a:effectLst/>
                <a:latin typeface="Times New Roman" panose="02020603050405020304" pitchFamily="18" charset="0"/>
              </a:rPr>
              <a:t>χ</a:t>
            </a:r>
            <a:r>
              <a:rPr lang="en-US" altLang="zh-TW" b="1" i="0" baseline="30000" dirty="0">
                <a:solidFill>
                  <a:srgbClr val="202122"/>
                </a:solidFill>
                <a:effectLst/>
                <a:latin typeface="Arial" panose="020B0604020202020204" pitchFamily="34" charset="0"/>
              </a:rPr>
              <a:t>2</a:t>
            </a:r>
            <a:r>
              <a:rPr lang="en-US" altLang="zh-TW" b="1" i="0" dirty="0">
                <a:solidFill>
                  <a:srgbClr val="202122"/>
                </a:solidFill>
                <a:effectLst/>
                <a:latin typeface="Arial" panose="020B0604020202020204" pitchFamily="34" charset="0"/>
              </a:rPr>
              <a:t>-distribution</a:t>
            </a:r>
            <a:r>
              <a:rPr lang="en-US" altLang="zh-TW" b="0" i="0" dirty="0">
                <a:solidFill>
                  <a:srgbClr val="202122"/>
                </a:solidFill>
                <a:effectLst/>
                <a:latin typeface="Arial" panose="020B0604020202020204" pitchFamily="34" charset="0"/>
              </a:rPr>
              <a:t>) with </a:t>
            </a:r>
            <a:r>
              <a:rPr lang="en-US" altLang="zh-TW" b="0" i="1" dirty="0">
                <a:solidFill>
                  <a:srgbClr val="202122"/>
                </a:solidFill>
                <a:effectLst/>
                <a:latin typeface="Nimbus Roman No9 L"/>
              </a:rPr>
              <a:t>k</a:t>
            </a:r>
            <a:r>
              <a:rPr lang="en-US" altLang="zh-TW" b="0" i="0" dirty="0">
                <a:solidFill>
                  <a:srgbClr val="202122"/>
                </a:solidFill>
                <a:effectLst/>
                <a:latin typeface="Arial" panose="020B0604020202020204" pitchFamily="34" charset="0"/>
              </a:rPr>
              <a:t> </a:t>
            </a:r>
            <a:r>
              <a:rPr lang="en-US" altLang="zh-TW" b="0" i="0" u="none" strike="noStrike" dirty="0">
                <a:solidFill>
                  <a:srgbClr val="0B0080"/>
                </a:solidFill>
                <a:effectLst/>
                <a:latin typeface="Arial" panose="020B0604020202020204" pitchFamily="34" charset="0"/>
                <a:hlinkClick r:id="rId5" tooltip="Degrees of freedom (statistics)"/>
              </a:rPr>
              <a:t>degrees of freedom</a:t>
            </a:r>
            <a:r>
              <a:rPr lang="en-US" altLang="zh-TW" b="0" i="0" dirty="0">
                <a:solidFill>
                  <a:srgbClr val="202122"/>
                </a:solidFill>
                <a:effectLst/>
                <a:latin typeface="Arial" panose="020B0604020202020204" pitchFamily="34" charset="0"/>
              </a:rPr>
              <a:t> is the distribution of a sum of the squares of </a:t>
            </a:r>
            <a:r>
              <a:rPr lang="en-US" altLang="zh-TW" b="0" i="1" dirty="0">
                <a:solidFill>
                  <a:srgbClr val="202122"/>
                </a:solidFill>
                <a:effectLst/>
                <a:latin typeface="Nimbus Roman No9 L"/>
              </a:rPr>
              <a:t>k</a:t>
            </a:r>
            <a:r>
              <a:rPr lang="en-US" altLang="zh-TW" b="0" i="0" dirty="0">
                <a:solidFill>
                  <a:srgbClr val="202122"/>
                </a:solidFill>
                <a:effectLst/>
                <a:latin typeface="Arial" panose="020B0604020202020204" pitchFamily="34" charset="0"/>
              </a:rPr>
              <a:t> </a:t>
            </a:r>
            <a:r>
              <a:rPr lang="en-US" altLang="zh-TW" b="0" i="0" u="none" strike="noStrike" dirty="0">
                <a:solidFill>
                  <a:srgbClr val="0B0080"/>
                </a:solidFill>
                <a:effectLst/>
                <a:latin typeface="Arial" panose="020B0604020202020204" pitchFamily="34" charset="0"/>
                <a:hlinkClick r:id="rId6" tooltip="Independence (probability theory)"/>
              </a:rPr>
              <a:t>independent</a:t>
            </a:r>
            <a:r>
              <a:rPr lang="en-US" altLang="zh-TW" b="0" i="0" dirty="0">
                <a:solidFill>
                  <a:srgbClr val="202122"/>
                </a:solidFill>
                <a:effectLst/>
                <a:latin typeface="Arial" panose="020B0604020202020204" pitchFamily="34" charset="0"/>
              </a:rPr>
              <a:t> </a:t>
            </a:r>
            <a:r>
              <a:rPr lang="en-US" altLang="zh-TW" b="0" i="0" u="none" strike="noStrike" dirty="0">
                <a:solidFill>
                  <a:srgbClr val="0B0080"/>
                </a:solidFill>
                <a:effectLst/>
                <a:latin typeface="Arial" panose="020B0604020202020204" pitchFamily="34" charset="0"/>
                <a:hlinkClick r:id="rId7" tooltip="Standard normal"/>
              </a:rPr>
              <a:t>standard normal</a:t>
            </a:r>
            <a:r>
              <a:rPr lang="en-US" altLang="zh-TW" b="0" i="0" dirty="0">
                <a:solidFill>
                  <a:srgbClr val="202122"/>
                </a:solidFill>
                <a:effectLst/>
                <a:latin typeface="Arial" panose="020B0604020202020204" pitchFamily="34" charset="0"/>
              </a:rPr>
              <a:t> random variables. </a:t>
            </a:r>
          </a:p>
          <a:p>
            <a:endParaRPr lang="en-US" altLang="zh-TW" dirty="0">
              <a:solidFill>
                <a:srgbClr val="202122"/>
              </a:solidFill>
              <a:latin typeface="Arial" panose="020B0604020202020204" pitchFamily="34" charset="0"/>
            </a:endParaRPr>
          </a:p>
          <a:p>
            <a:r>
              <a:rPr lang="en-US" altLang="zh-TW" b="0" i="0" dirty="0">
                <a:solidFill>
                  <a:srgbClr val="202122"/>
                </a:solidFill>
                <a:effectLst/>
                <a:latin typeface="Arial" panose="020B0604020202020204" pitchFamily="34" charset="0"/>
              </a:rPr>
              <a:t>The chi-square distribution is a special case of the </a:t>
            </a:r>
            <a:r>
              <a:rPr lang="en-US" altLang="zh-TW" b="0" i="0" u="none" strike="noStrike" dirty="0">
                <a:solidFill>
                  <a:srgbClr val="0B0080"/>
                </a:solidFill>
                <a:effectLst/>
                <a:latin typeface="Arial" panose="020B0604020202020204" pitchFamily="34" charset="0"/>
                <a:hlinkClick r:id="rId8" tooltip="Gamma distribution"/>
              </a:rPr>
              <a:t>gamma distribution</a:t>
            </a:r>
            <a:r>
              <a:rPr lang="en-US" altLang="zh-TW" b="0" i="0" dirty="0">
                <a:solidFill>
                  <a:srgbClr val="202122"/>
                </a:solidFill>
                <a:effectLst/>
                <a:latin typeface="Arial" panose="020B0604020202020204" pitchFamily="34" charset="0"/>
              </a:rPr>
              <a:t> and is one of the most widely used </a:t>
            </a:r>
            <a:r>
              <a:rPr lang="en-US" altLang="zh-TW" b="0" i="0" u="none" strike="noStrike" dirty="0">
                <a:solidFill>
                  <a:srgbClr val="0B0080"/>
                </a:solidFill>
                <a:effectLst/>
                <a:latin typeface="Arial" panose="020B0604020202020204" pitchFamily="34" charset="0"/>
                <a:hlinkClick r:id="rId9" tooltip="Probability distribution"/>
              </a:rPr>
              <a:t>probability distributions</a:t>
            </a:r>
            <a:r>
              <a:rPr lang="en-US" altLang="zh-TW" b="0" i="0" dirty="0">
                <a:solidFill>
                  <a:srgbClr val="202122"/>
                </a:solidFill>
                <a:effectLst/>
                <a:latin typeface="Arial" panose="020B0604020202020204" pitchFamily="34" charset="0"/>
              </a:rPr>
              <a:t> in </a:t>
            </a:r>
            <a:r>
              <a:rPr lang="en-US" altLang="zh-TW" b="0" i="0" u="none" strike="noStrike" dirty="0">
                <a:solidFill>
                  <a:srgbClr val="0B0080"/>
                </a:solidFill>
                <a:effectLst/>
                <a:latin typeface="Arial" panose="020B0604020202020204" pitchFamily="34" charset="0"/>
                <a:hlinkClick r:id="rId10" tooltip="Inferential statistics"/>
              </a:rPr>
              <a:t>inferential statistics</a:t>
            </a:r>
            <a:r>
              <a:rPr lang="en-US" altLang="zh-TW" b="0" i="0" dirty="0">
                <a:solidFill>
                  <a:srgbClr val="202122"/>
                </a:solidFill>
                <a:effectLst/>
                <a:latin typeface="Arial" panose="020B0604020202020204" pitchFamily="34" charset="0"/>
              </a:rPr>
              <a:t>, notably in </a:t>
            </a:r>
            <a:r>
              <a:rPr lang="en-US" altLang="zh-TW" b="0" i="0" u="none" strike="noStrike" dirty="0">
                <a:solidFill>
                  <a:srgbClr val="0B0080"/>
                </a:solidFill>
                <a:effectLst/>
                <a:latin typeface="Arial" panose="020B0604020202020204" pitchFamily="34" charset="0"/>
                <a:hlinkClick r:id="rId11" tooltip="Hypothesis testing"/>
              </a:rPr>
              <a:t>hypothesis testing</a:t>
            </a:r>
            <a:r>
              <a:rPr lang="en-US" altLang="zh-TW" b="0" i="0" dirty="0">
                <a:solidFill>
                  <a:srgbClr val="202122"/>
                </a:solidFill>
                <a:effectLst/>
                <a:latin typeface="Arial" panose="020B0604020202020204" pitchFamily="34" charset="0"/>
              </a:rPr>
              <a:t> and in construction of </a:t>
            </a:r>
            <a:r>
              <a:rPr lang="en-US" altLang="zh-TW" b="0" i="0" u="none" strike="noStrike" dirty="0">
                <a:solidFill>
                  <a:srgbClr val="0B0080"/>
                </a:solidFill>
                <a:effectLst/>
                <a:latin typeface="Arial" panose="020B0604020202020204" pitchFamily="34" charset="0"/>
                <a:hlinkClick r:id="rId12" tooltip="Confidence interval"/>
              </a:rPr>
              <a:t>confidence intervals</a:t>
            </a:r>
            <a:r>
              <a:rPr lang="en-US" altLang="zh-TW" b="0" i="0" dirty="0">
                <a:solidFill>
                  <a:srgbClr val="202122"/>
                </a:solidFill>
                <a:effectLst/>
                <a:latin typeface="Arial" panose="020B0604020202020204" pitchFamily="34" charset="0"/>
              </a:rPr>
              <a:t>.</a:t>
            </a:r>
            <a:r>
              <a:rPr lang="en-US" altLang="zh-TW" b="0" i="0" u="none" strike="noStrike" baseline="30000" dirty="0">
                <a:solidFill>
                  <a:srgbClr val="0B0080"/>
                </a:solidFill>
                <a:effectLst/>
                <a:latin typeface="Arial" panose="020B0604020202020204" pitchFamily="34" charset="0"/>
                <a:hlinkClick r:id="rId13"/>
              </a:rPr>
              <a:t>[2]</a:t>
            </a:r>
            <a:r>
              <a:rPr lang="en-US" altLang="zh-TW" b="0" i="0" u="none" strike="noStrike" baseline="30000" dirty="0">
                <a:solidFill>
                  <a:srgbClr val="0B0080"/>
                </a:solidFill>
                <a:effectLst/>
                <a:latin typeface="Arial" panose="020B0604020202020204" pitchFamily="34" charset="0"/>
                <a:hlinkClick r:id="rId14"/>
              </a:rPr>
              <a:t>[3]</a:t>
            </a:r>
            <a:r>
              <a:rPr lang="en-US" altLang="zh-TW" b="0" i="0" u="none" strike="noStrike" baseline="30000" dirty="0">
                <a:solidFill>
                  <a:srgbClr val="0B0080"/>
                </a:solidFill>
                <a:effectLst/>
                <a:latin typeface="Arial" panose="020B0604020202020204" pitchFamily="34" charset="0"/>
                <a:hlinkClick r:id="rId15"/>
              </a:rPr>
              <a:t>[4]</a:t>
            </a:r>
            <a:r>
              <a:rPr lang="en-US" altLang="zh-TW" b="0" i="0" u="none" strike="noStrike" baseline="30000" dirty="0">
                <a:solidFill>
                  <a:srgbClr val="0B0080"/>
                </a:solidFill>
                <a:effectLst/>
                <a:latin typeface="Arial" panose="020B0604020202020204" pitchFamily="34" charset="0"/>
                <a:hlinkClick r:id="rId16"/>
              </a:rPr>
              <a:t>[5]</a:t>
            </a:r>
            <a:r>
              <a:rPr lang="en-US" altLang="zh-TW" b="0" i="0" dirty="0">
                <a:solidFill>
                  <a:srgbClr val="202122"/>
                </a:solidFill>
                <a:effectLst/>
                <a:latin typeface="Arial" panose="020B0604020202020204" pitchFamily="34" charset="0"/>
              </a:rPr>
              <a:t> </a:t>
            </a:r>
          </a:p>
          <a:p>
            <a:endParaRPr lang="en-US" altLang="zh-TW" dirty="0">
              <a:solidFill>
                <a:srgbClr val="202122"/>
              </a:solidFill>
              <a:latin typeface="Arial" panose="020B0604020202020204" pitchFamily="34" charset="0"/>
            </a:endParaRPr>
          </a:p>
          <a:p>
            <a:r>
              <a:rPr lang="en-US" altLang="zh-TW" b="0" i="0" dirty="0">
                <a:solidFill>
                  <a:srgbClr val="202122"/>
                </a:solidFill>
                <a:effectLst/>
                <a:latin typeface="Arial" panose="020B0604020202020204" pitchFamily="34" charset="0"/>
              </a:rPr>
              <a:t>This distribution is sometimes called the </a:t>
            </a:r>
            <a:r>
              <a:rPr lang="en-US" altLang="zh-TW" b="1" i="0" dirty="0">
                <a:solidFill>
                  <a:srgbClr val="202122"/>
                </a:solidFill>
                <a:effectLst/>
                <a:latin typeface="Arial" panose="020B0604020202020204" pitchFamily="34" charset="0"/>
              </a:rPr>
              <a:t>central chi-square distribution</a:t>
            </a:r>
            <a:r>
              <a:rPr lang="en-US" altLang="zh-TW" b="0" i="0" dirty="0">
                <a:solidFill>
                  <a:srgbClr val="202122"/>
                </a:solidFill>
                <a:effectLst/>
                <a:latin typeface="Arial" panose="020B0604020202020204" pitchFamily="34" charset="0"/>
              </a:rPr>
              <a:t>, a special case of the more general </a:t>
            </a:r>
            <a:r>
              <a:rPr lang="en-US" altLang="zh-TW" b="0" i="0" u="none" strike="noStrike" dirty="0">
                <a:solidFill>
                  <a:srgbClr val="0B0080"/>
                </a:solidFill>
                <a:effectLst/>
                <a:latin typeface="Arial" panose="020B0604020202020204" pitchFamily="34" charset="0"/>
                <a:hlinkClick r:id="rId17" tooltip="Noncentral chi-square distribution"/>
              </a:rPr>
              <a:t>noncentral chi-square distribution</a:t>
            </a:r>
            <a:r>
              <a:rPr lang="en-US" altLang="zh-TW" b="0" i="0" dirty="0">
                <a:solidFill>
                  <a:srgbClr val="202122"/>
                </a:solidFill>
                <a:effectLst/>
                <a:latin typeface="Arial" panose="020B0604020202020204" pitchFamily="34" charset="0"/>
              </a:rPr>
              <a:t>.</a:t>
            </a:r>
            <a:endParaRPr lang="zh-TW" altLang="en-US" dirty="0"/>
          </a:p>
        </p:txBody>
      </p:sp>
    </p:spTree>
    <p:extLst>
      <p:ext uri="{BB962C8B-B14F-4D97-AF65-F5344CB8AC3E}">
        <p14:creationId xmlns:p14="http://schemas.microsoft.com/office/powerpoint/2010/main" val="259944395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DFE84E-7922-4F68-80C4-33A9F3253F74}"/>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4574A064-B168-4A27-9DC9-BB13988EBF1D}"/>
              </a:ext>
            </a:extLst>
          </p:cNvPr>
          <p:cNvSpPr>
            <a:spLocks noGrp="1"/>
          </p:cNvSpPr>
          <p:nvPr>
            <p:ph type="sldNum" sz="quarter" idx="12"/>
          </p:nvPr>
        </p:nvSpPr>
        <p:spPr/>
        <p:txBody>
          <a:bodyPr/>
          <a:lstStyle/>
          <a:p>
            <a:fld id="{8632C2C5-20A0-4062-ADB6-29D76B962CAE}" type="slidenum">
              <a:rPr lang="zh-TW" altLang="en-US" smtClean="0"/>
              <a:pPr/>
              <a:t>83</a:t>
            </a:fld>
            <a:endParaRPr lang="zh-TW" altLang="en-US"/>
          </a:p>
        </p:txBody>
      </p:sp>
      <p:pic>
        <p:nvPicPr>
          <p:cNvPr id="10" name="圖片 9">
            <a:extLst>
              <a:ext uri="{FF2B5EF4-FFF2-40B4-BE49-F238E27FC236}">
                <a16:creationId xmlns:a16="http://schemas.microsoft.com/office/drawing/2014/main" id="{B081D453-B703-4A39-A456-EAE6F4DA7800}"/>
              </a:ext>
            </a:extLst>
          </p:cNvPr>
          <p:cNvPicPr>
            <a:picLocks noChangeAspect="1"/>
          </p:cNvPicPr>
          <p:nvPr/>
        </p:nvPicPr>
        <p:blipFill>
          <a:blip r:embed="rId2"/>
          <a:stretch>
            <a:fillRect/>
          </a:stretch>
        </p:blipFill>
        <p:spPr>
          <a:xfrm>
            <a:off x="467544" y="1184146"/>
            <a:ext cx="4798595" cy="3108949"/>
          </a:xfrm>
          <a:prstGeom prst="rect">
            <a:avLst/>
          </a:prstGeom>
        </p:spPr>
      </p:pic>
      <p:pic>
        <p:nvPicPr>
          <p:cNvPr id="11" name="圖片 10">
            <a:extLst>
              <a:ext uri="{FF2B5EF4-FFF2-40B4-BE49-F238E27FC236}">
                <a16:creationId xmlns:a16="http://schemas.microsoft.com/office/drawing/2014/main" id="{B6F02E27-CF52-46AE-A80D-A1AF8C189C84}"/>
              </a:ext>
            </a:extLst>
          </p:cNvPr>
          <p:cNvPicPr>
            <a:picLocks noChangeAspect="1"/>
          </p:cNvPicPr>
          <p:nvPr/>
        </p:nvPicPr>
        <p:blipFill>
          <a:blip r:embed="rId3"/>
          <a:stretch>
            <a:fillRect/>
          </a:stretch>
        </p:blipFill>
        <p:spPr>
          <a:xfrm>
            <a:off x="1229789" y="4495261"/>
            <a:ext cx="3383293" cy="2263527"/>
          </a:xfrm>
          <a:prstGeom prst="rect">
            <a:avLst/>
          </a:prstGeom>
        </p:spPr>
      </p:pic>
      <p:pic>
        <p:nvPicPr>
          <p:cNvPr id="12" name="圖片 11">
            <a:extLst>
              <a:ext uri="{FF2B5EF4-FFF2-40B4-BE49-F238E27FC236}">
                <a16:creationId xmlns:a16="http://schemas.microsoft.com/office/drawing/2014/main" id="{1D9F5C61-478C-49B6-AF37-5B7E29F549DF}"/>
              </a:ext>
            </a:extLst>
          </p:cNvPr>
          <p:cNvPicPr>
            <a:picLocks noChangeAspect="1"/>
          </p:cNvPicPr>
          <p:nvPr/>
        </p:nvPicPr>
        <p:blipFill>
          <a:blip r:embed="rId4"/>
          <a:stretch>
            <a:fillRect/>
          </a:stretch>
        </p:blipFill>
        <p:spPr>
          <a:xfrm>
            <a:off x="5580112" y="2348880"/>
            <a:ext cx="3416424" cy="3960440"/>
          </a:xfrm>
          <a:prstGeom prst="rect">
            <a:avLst/>
          </a:prstGeom>
        </p:spPr>
      </p:pic>
    </p:spTree>
    <p:extLst>
      <p:ext uri="{BB962C8B-B14F-4D97-AF65-F5344CB8AC3E}">
        <p14:creationId xmlns:p14="http://schemas.microsoft.com/office/powerpoint/2010/main" val="72192477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22CB815B-C233-4E59-AD63-5530A5FC2E98}"/>
                  </a:ext>
                </a:extLst>
              </p:cNvPr>
              <p:cNvSpPr>
                <a:spLocks noGrp="1"/>
              </p:cNvSpPr>
              <p:nvPr>
                <p:ph type="title"/>
              </p:nvPr>
            </p:nvSpPr>
            <p:spPr/>
            <p:txBody>
              <a:bodyPr/>
              <a:lstStyle/>
              <a:p>
                <a:r>
                  <a:rPr lang="en-US" altLang="zh-TW" dirty="0"/>
                  <a:t>norm  </a:t>
                </a:r>
                <a:r>
                  <a:rPr lang="en-US" altLang="zh-TW" dirty="0">
                    <a:sym typeface="Wingdings" panose="05000000000000000000" pitchFamily="2" charset="2"/>
                  </a:rPr>
                  <a:t> (</a:t>
                </a:r>
                <a14:m>
                  <m:oMath xmlns:m="http://schemas.openxmlformats.org/officeDocument/2006/math">
                    <m:r>
                      <a:rPr lang="en-US" altLang="zh-TW" b="1" i="1" smtClean="0">
                        <a:latin typeface="Cambria Math" panose="02040503050406030204" pitchFamily="18" charset="0"/>
                        <a:sym typeface="Wingdings" panose="05000000000000000000" pitchFamily="2" charset="2"/>
                      </a:rPr>
                      <m:t>⋅</m:t>
                    </m:r>
                  </m:oMath>
                </a14:m>
                <a:r>
                  <a:rPr lang="en-US" altLang="zh-TW" dirty="0">
                    <a:sym typeface="Wingdings" panose="05000000000000000000" pitchFamily="2" charset="2"/>
                  </a:rPr>
                  <a:t>)</a:t>
                </a:r>
                <a:r>
                  <a:rPr lang="en-US" altLang="zh-TW" b="1" i="0" baseline="30000" dirty="0">
                    <a:solidFill>
                      <a:srgbClr val="202122"/>
                    </a:solidFill>
                    <a:effectLst/>
                    <a:latin typeface="Arial" panose="020B0604020202020204" pitchFamily="34" charset="0"/>
                  </a:rPr>
                  <a:t> 2</a:t>
                </a:r>
                <a:r>
                  <a:rPr lang="en-US" altLang="zh-TW" dirty="0">
                    <a:sym typeface="Wingdings" panose="05000000000000000000" pitchFamily="2" charset="2"/>
                  </a:rPr>
                  <a:t>  </a:t>
                </a:r>
                <a:r>
                  <a:rPr lang="en-US" altLang="zh-TW" b="1" i="1" dirty="0">
                    <a:solidFill>
                      <a:srgbClr val="202122"/>
                    </a:solidFill>
                    <a:effectLst/>
                    <a:latin typeface="Times New Roman" panose="02020603050405020304" pitchFamily="18" charset="0"/>
                  </a:rPr>
                  <a:t>χ</a:t>
                </a:r>
                <a:r>
                  <a:rPr lang="en-US" altLang="zh-TW" b="1" i="0" baseline="30000" dirty="0">
                    <a:solidFill>
                      <a:srgbClr val="202122"/>
                    </a:solidFill>
                    <a:effectLst/>
                    <a:latin typeface="Arial" panose="020B0604020202020204" pitchFamily="34" charset="0"/>
                  </a:rPr>
                  <a:t>2</a:t>
                </a:r>
                <a:r>
                  <a:rPr lang="en-US" altLang="zh-TW" dirty="0">
                    <a:sym typeface="Wingdings" panose="05000000000000000000" pitchFamily="2" charset="2"/>
                  </a:rPr>
                  <a:t> </a:t>
                </a:r>
                <a:endParaRPr lang="zh-TW" altLang="en-US" dirty="0"/>
              </a:p>
            </p:txBody>
          </p:sp>
        </mc:Choice>
        <mc:Fallback xmlns="">
          <p:sp>
            <p:nvSpPr>
              <p:cNvPr id="2" name="標題 1">
                <a:extLst>
                  <a:ext uri="{FF2B5EF4-FFF2-40B4-BE49-F238E27FC236}">
                    <a16:creationId xmlns:a16="http://schemas.microsoft.com/office/drawing/2014/main" id="{22CB815B-C233-4E59-AD63-5530A5FC2E98}"/>
                  </a:ext>
                </a:extLst>
              </p:cNvPr>
              <p:cNvSpPr>
                <a:spLocks noGrp="1" noRot="1" noChangeAspect="1" noMove="1" noResize="1" noEditPoints="1" noAdjustHandles="1" noChangeArrowheads="1" noChangeShapeType="1" noTextEdit="1"/>
              </p:cNvSpPr>
              <p:nvPr>
                <p:ph type="title"/>
              </p:nvPr>
            </p:nvSpPr>
            <p:spPr>
              <a:blipFill>
                <a:blip r:embed="rId2"/>
                <a:stretch>
                  <a:fillRect l="-2654" t="-667" b="-22667"/>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E1AC82E5-BE9F-412C-A094-245CDF192D08}"/>
              </a:ext>
            </a:extLst>
          </p:cNvPr>
          <p:cNvSpPr>
            <a:spLocks noGrp="1"/>
          </p:cNvSpPr>
          <p:nvPr>
            <p:ph type="sldNum" sz="quarter" idx="12"/>
          </p:nvPr>
        </p:nvSpPr>
        <p:spPr/>
        <p:txBody>
          <a:bodyPr/>
          <a:lstStyle/>
          <a:p>
            <a:fld id="{8632C2C5-20A0-4062-ADB6-29D76B962CAE}" type="slidenum">
              <a:rPr lang="zh-TW" altLang="en-US" smtClean="0"/>
              <a:pPr/>
              <a:t>84</a:t>
            </a:fld>
            <a:endParaRPr lang="zh-TW" altLang="en-US"/>
          </a:p>
        </p:txBody>
      </p:sp>
      <mc:AlternateContent xmlns:mc="http://schemas.openxmlformats.org/markup-compatibility/2006" xmlns:p14="http://schemas.microsoft.com/office/powerpoint/2010/main">
        <mc:Choice Requires="p14">
          <p:contentPart p14:bwMode="auto" r:id="rId3">
            <p14:nvContentPartPr>
              <p14:cNvPr id="5" name="筆跡 4">
                <a:extLst>
                  <a:ext uri="{FF2B5EF4-FFF2-40B4-BE49-F238E27FC236}">
                    <a16:creationId xmlns:a16="http://schemas.microsoft.com/office/drawing/2014/main" id="{D95218F6-FABC-40AB-8571-4B9671FA288D}"/>
                  </a:ext>
                </a:extLst>
              </p14:cNvPr>
              <p14:cNvContentPartPr/>
              <p14:nvPr/>
            </p14:nvContentPartPr>
            <p14:xfrm>
              <a:off x="829629" y="1247082"/>
              <a:ext cx="9000" cy="5760"/>
            </p14:xfrm>
          </p:contentPart>
        </mc:Choice>
        <mc:Fallback xmlns="">
          <p:pic>
            <p:nvPicPr>
              <p:cNvPr id="5" name="筆跡 4">
                <a:extLst>
                  <a:ext uri="{FF2B5EF4-FFF2-40B4-BE49-F238E27FC236}">
                    <a16:creationId xmlns:a16="http://schemas.microsoft.com/office/drawing/2014/main" id="{D95218F6-FABC-40AB-8571-4B9671FA288D}"/>
                  </a:ext>
                </a:extLst>
              </p:cNvPr>
              <p:cNvPicPr/>
              <p:nvPr/>
            </p:nvPicPr>
            <p:blipFill>
              <a:blip r:embed="rId4"/>
              <a:stretch>
                <a:fillRect/>
              </a:stretch>
            </p:blipFill>
            <p:spPr>
              <a:xfrm>
                <a:off x="820989" y="1238442"/>
                <a:ext cx="26640" cy="23400"/>
              </a:xfrm>
              <a:prstGeom prst="rect">
                <a:avLst/>
              </a:prstGeom>
            </p:spPr>
          </p:pic>
        </mc:Fallback>
      </mc:AlternateContent>
      <p:grpSp>
        <p:nvGrpSpPr>
          <p:cNvPr id="214" name="群組 213">
            <a:extLst>
              <a:ext uri="{FF2B5EF4-FFF2-40B4-BE49-F238E27FC236}">
                <a16:creationId xmlns:a16="http://schemas.microsoft.com/office/drawing/2014/main" id="{2C19646B-1A3E-4EE4-8BE8-E427357EDB6B}"/>
              </a:ext>
            </a:extLst>
          </p:cNvPr>
          <p:cNvGrpSpPr/>
          <p:nvPr/>
        </p:nvGrpSpPr>
        <p:grpSpPr>
          <a:xfrm>
            <a:off x="305829" y="1204602"/>
            <a:ext cx="6067800" cy="5625360"/>
            <a:chOff x="305829" y="1204602"/>
            <a:chExt cx="6067800" cy="5625360"/>
          </a:xfrm>
        </p:grpSpPr>
        <mc:AlternateContent xmlns:mc="http://schemas.openxmlformats.org/markup-compatibility/2006" xmlns:p14="http://schemas.microsoft.com/office/powerpoint/2010/main">
          <mc:Choice Requires="p14">
            <p:contentPart p14:bwMode="auto" r:id="rId5">
              <p14:nvContentPartPr>
                <p14:cNvPr id="6" name="筆跡 5">
                  <a:extLst>
                    <a:ext uri="{FF2B5EF4-FFF2-40B4-BE49-F238E27FC236}">
                      <a16:creationId xmlns:a16="http://schemas.microsoft.com/office/drawing/2014/main" id="{0ABECB78-4B65-41AC-B7B6-BB3CC0F62493}"/>
                    </a:ext>
                  </a:extLst>
                </p14:cNvPr>
                <p14:cNvContentPartPr/>
                <p14:nvPr/>
              </p14:nvContentPartPr>
              <p14:xfrm>
                <a:off x="722709" y="1335642"/>
                <a:ext cx="259920" cy="317880"/>
              </p14:xfrm>
            </p:contentPart>
          </mc:Choice>
          <mc:Fallback xmlns="">
            <p:pic>
              <p:nvPicPr>
                <p:cNvPr id="6" name="筆跡 5">
                  <a:extLst>
                    <a:ext uri="{FF2B5EF4-FFF2-40B4-BE49-F238E27FC236}">
                      <a16:creationId xmlns:a16="http://schemas.microsoft.com/office/drawing/2014/main" id="{0ABECB78-4B65-41AC-B7B6-BB3CC0F62493}"/>
                    </a:ext>
                  </a:extLst>
                </p:cNvPr>
                <p:cNvPicPr/>
                <p:nvPr/>
              </p:nvPicPr>
              <p:blipFill>
                <a:blip r:embed="rId6"/>
                <a:stretch>
                  <a:fillRect/>
                </a:stretch>
              </p:blipFill>
              <p:spPr>
                <a:xfrm>
                  <a:off x="714069" y="1326642"/>
                  <a:ext cx="27756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筆跡 6">
                  <a:extLst>
                    <a:ext uri="{FF2B5EF4-FFF2-40B4-BE49-F238E27FC236}">
                      <a16:creationId xmlns:a16="http://schemas.microsoft.com/office/drawing/2014/main" id="{8DC6CDE5-D31B-4754-A6C4-55EBC283AF35}"/>
                    </a:ext>
                  </a:extLst>
                </p14:cNvPr>
                <p14:cNvContentPartPr/>
                <p14:nvPr/>
              </p14:nvContentPartPr>
              <p14:xfrm>
                <a:off x="794709" y="1455162"/>
                <a:ext cx="93240" cy="48960"/>
              </p14:xfrm>
            </p:contentPart>
          </mc:Choice>
          <mc:Fallback xmlns="">
            <p:pic>
              <p:nvPicPr>
                <p:cNvPr id="7" name="筆跡 6">
                  <a:extLst>
                    <a:ext uri="{FF2B5EF4-FFF2-40B4-BE49-F238E27FC236}">
                      <a16:creationId xmlns:a16="http://schemas.microsoft.com/office/drawing/2014/main" id="{8DC6CDE5-D31B-4754-A6C4-55EBC283AF35}"/>
                    </a:ext>
                  </a:extLst>
                </p:cNvPr>
                <p:cNvPicPr/>
                <p:nvPr/>
              </p:nvPicPr>
              <p:blipFill>
                <a:blip r:embed="rId8"/>
                <a:stretch>
                  <a:fillRect/>
                </a:stretch>
              </p:blipFill>
              <p:spPr>
                <a:xfrm>
                  <a:off x="785709" y="1446522"/>
                  <a:ext cx="11088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筆跡 7">
                  <a:extLst>
                    <a:ext uri="{FF2B5EF4-FFF2-40B4-BE49-F238E27FC236}">
                      <a16:creationId xmlns:a16="http://schemas.microsoft.com/office/drawing/2014/main" id="{9A8B36E5-B3E9-4090-B537-1777346CEA92}"/>
                    </a:ext>
                  </a:extLst>
                </p14:cNvPr>
                <p14:cNvContentPartPr/>
                <p14:nvPr/>
              </p14:nvContentPartPr>
              <p14:xfrm>
                <a:off x="1215189" y="1438962"/>
                <a:ext cx="3960" cy="360"/>
              </p14:xfrm>
            </p:contentPart>
          </mc:Choice>
          <mc:Fallback xmlns="">
            <p:pic>
              <p:nvPicPr>
                <p:cNvPr id="8" name="筆跡 7">
                  <a:extLst>
                    <a:ext uri="{FF2B5EF4-FFF2-40B4-BE49-F238E27FC236}">
                      <a16:creationId xmlns:a16="http://schemas.microsoft.com/office/drawing/2014/main" id="{9A8B36E5-B3E9-4090-B537-1777346CEA92}"/>
                    </a:ext>
                  </a:extLst>
                </p:cNvPr>
                <p:cNvPicPr/>
                <p:nvPr/>
              </p:nvPicPr>
              <p:blipFill>
                <a:blip r:embed="rId10"/>
                <a:stretch>
                  <a:fillRect/>
                </a:stretch>
              </p:blipFill>
              <p:spPr>
                <a:xfrm>
                  <a:off x="1206189" y="1430322"/>
                  <a:ext cx="21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筆跡 8">
                  <a:extLst>
                    <a:ext uri="{FF2B5EF4-FFF2-40B4-BE49-F238E27FC236}">
                      <a16:creationId xmlns:a16="http://schemas.microsoft.com/office/drawing/2014/main" id="{EF8904E7-BA3F-4173-965B-05498B040785}"/>
                    </a:ext>
                  </a:extLst>
                </p14:cNvPr>
                <p14:cNvContentPartPr/>
                <p14:nvPr/>
              </p14:nvContentPartPr>
              <p14:xfrm>
                <a:off x="1215189" y="1438962"/>
                <a:ext cx="360" cy="360"/>
              </p14:xfrm>
            </p:contentPart>
          </mc:Choice>
          <mc:Fallback xmlns="">
            <p:pic>
              <p:nvPicPr>
                <p:cNvPr id="9" name="筆跡 8">
                  <a:extLst>
                    <a:ext uri="{FF2B5EF4-FFF2-40B4-BE49-F238E27FC236}">
                      <a16:creationId xmlns:a16="http://schemas.microsoft.com/office/drawing/2014/main" id="{EF8904E7-BA3F-4173-965B-05498B040785}"/>
                    </a:ext>
                  </a:extLst>
                </p:cNvPr>
                <p:cNvPicPr/>
                <p:nvPr/>
              </p:nvPicPr>
              <p:blipFill>
                <a:blip r:embed="rId10"/>
                <a:stretch>
                  <a:fillRect/>
                </a:stretch>
              </p:blipFill>
              <p:spPr>
                <a:xfrm>
                  <a:off x="1206189" y="143032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筆跡 9">
                  <a:extLst>
                    <a:ext uri="{FF2B5EF4-FFF2-40B4-BE49-F238E27FC236}">
                      <a16:creationId xmlns:a16="http://schemas.microsoft.com/office/drawing/2014/main" id="{E2D4CB34-BB8A-4A99-A067-720CEC242FA0}"/>
                    </a:ext>
                  </a:extLst>
                </p14:cNvPr>
                <p14:cNvContentPartPr/>
                <p14:nvPr/>
              </p14:nvContentPartPr>
              <p14:xfrm>
                <a:off x="1215189" y="1438962"/>
                <a:ext cx="5760" cy="57600"/>
              </p14:xfrm>
            </p:contentPart>
          </mc:Choice>
          <mc:Fallback xmlns="">
            <p:pic>
              <p:nvPicPr>
                <p:cNvPr id="10" name="筆跡 9">
                  <a:extLst>
                    <a:ext uri="{FF2B5EF4-FFF2-40B4-BE49-F238E27FC236}">
                      <a16:creationId xmlns:a16="http://schemas.microsoft.com/office/drawing/2014/main" id="{E2D4CB34-BB8A-4A99-A067-720CEC242FA0}"/>
                    </a:ext>
                  </a:extLst>
                </p:cNvPr>
                <p:cNvPicPr/>
                <p:nvPr/>
              </p:nvPicPr>
              <p:blipFill>
                <a:blip r:embed="rId13"/>
                <a:stretch>
                  <a:fillRect/>
                </a:stretch>
              </p:blipFill>
              <p:spPr>
                <a:xfrm>
                  <a:off x="1206189" y="1430322"/>
                  <a:ext cx="2340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筆跡 12">
                  <a:extLst>
                    <a:ext uri="{FF2B5EF4-FFF2-40B4-BE49-F238E27FC236}">
                      <a16:creationId xmlns:a16="http://schemas.microsoft.com/office/drawing/2014/main" id="{43CDD08B-CBD9-48CC-AAEC-641FEF490E9F}"/>
                    </a:ext>
                  </a:extLst>
                </p14:cNvPr>
                <p14:cNvContentPartPr/>
                <p14:nvPr/>
              </p14:nvContentPartPr>
              <p14:xfrm>
                <a:off x="1586709" y="1295322"/>
                <a:ext cx="198360" cy="518040"/>
              </p14:xfrm>
            </p:contentPart>
          </mc:Choice>
          <mc:Fallback xmlns="">
            <p:pic>
              <p:nvPicPr>
                <p:cNvPr id="13" name="筆跡 12">
                  <a:extLst>
                    <a:ext uri="{FF2B5EF4-FFF2-40B4-BE49-F238E27FC236}">
                      <a16:creationId xmlns:a16="http://schemas.microsoft.com/office/drawing/2014/main" id="{43CDD08B-CBD9-48CC-AAEC-641FEF490E9F}"/>
                    </a:ext>
                  </a:extLst>
                </p:cNvPr>
                <p:cNvPicPr/>
                <p:nvPr/>
              </p:nvPicPr>
              <p:blipFill>
                <a:blip r:embed="rId15"/>
                <a:stretch>
                  <a:fillRect/>
                </a:stretch>
              </p:blipFill>
              <p:spPr>
                <a:xfrm>
                  <a:off x="1577709" y="1286322"/>
                  <a:ext cx="216000" cy="535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筆跡 13">
                  <a:extLst>
                    <a:ext uri="{FF2B5EF4-FFF2-40B4-BE49-F238E27FC236}">
                      <a16:creationId xmlns:a16="http://schemas.microsoft.com/office/drawing/2014/main" id="{D5D3F2BC-9580-4867-9B20-1B1F1BFCDF46}"/>
                    </a:ext>
                  </a:extLst>
                </p14:cNvPr>
                <p14:cNvContentPartPr/>
                <p14:nvPr/>
              </p14:nvContentPartPr>
              <p14:xfrm>
                <a:off x="1594989" y="1485762"/>
                <a:ext cx="225000" cy="15120"/>
              </p14:xfrm>
            </p:contentPart>
          </mc:Choice>
          <mc:Fallback xmlns="">
            <p:pic>
              <p:nvPicPr>
                <p:cNvPr id="14" name="筆跡 13">
                  <a:extLst>
                    <a:ext uri="{FF2B5EF4-FFF2-40B4-BE49-F238E27FC236}">
                      <a16:creationId xmlns:a16="http://schemas.microsoft.com/office/drawing/2014/main" id="{D5D3F2BC-9580-4867-9B20-1B1F1BFCDF46}"/>
                    </a:ext>
                  </a:extLst>
                </p:cNvPr>
                <p:cNvPicPr/>
                <p:nvPr/>
              </p:nvPicPr>
              <p:blipFill>
                <a:blip r:embed="rId17"/>
                <a:stretch>
                  <a:fillRect/>
                </a:stretch>
              </p:blipFill>
              <p:spPr>
                <a:xfrm>
                  <a:off x="1585989" y="1476762"/>
                  <a:ext cx="24264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筆跡 14">
                  <a:extLst>
                    <a:ext uri="{FF2B5EF4-FFF2-40B4-BE49-F238E27FC236}">
                      <a16:creationId xmlns:a16="http://schemas.microsoft.com/office/drawing/2014/main" id="{1835BDE9-B650-40FA-8E7D-4C06035F542E}"/>
                    </a:ext>
                  </a:extLst>
                </p14:cNvPr>
                <p14:cNvContentPartPr/>
                <p14:nvPr/>
              </p14:nvContentPartPr>
              <p14:xfrm>
                <a:off x="1702269" y="1615002"/>
                <a:ext cx="112320" cy="177840"/>
              </p14:xfrm>
            </p:contentPart>
          </mc:Choice>
          <mc:Fallback xmlns="">
            <p:pic>
              <p:nvPicPr>
                <p:cNvPr id="15" name="筆跡 14">
                  <a:extLst>
                    <a:ext uri="{FF2B5EF4-FFF2-40B4-BE49-F238E27FC236}">
                      <a16:creationId xmlns:a16="http://schemas.microsoft.com/office/drawing/2014/main" id="{1835BDE9-B650-40FA-8E7D-4C06035F542E}"/>
                    </a:ext>
                  </a:extLst>
                </p:cNvPr>
                <p:cNvPicPr/>
                <p:nvPr/>
              </p:nvPicPr>
              <p:blipFill>
                <a:blip r:embed="rId19"/>
                <a:stretch>
                  <a:fillRect/>
                </a:stretch>
              </p:blipFill>
              <p:spPr>
                <a:xfrm>
                  <a:off x="1693269" y="1606002"/>
                  <a:ext cx="12996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筆跡 15">
                  <a:extLst>
                    <a:ext uri="{FF2B5EF4-FFF2-40B4-BE49-F238E27FC236}">
                      <a16:creationId xmlns:a16="http://schemas.microsoft.com/office/drawing/2014/main" id="{FF288355-8446-4E0E-95FC-02E57A28BECD}"/>
                    </a:ext>
                  </a:extLst>
                </p14:cNvPr>
                <p14:cNvContentPartPr/>
                <p14:nvPr/>
              </p14:nvContentPartPr>
              <p14:xfrm>
                <a:off x="1733589" y="1706442"/>
                <a:ext cx="87840" cy="16560"/>
              </p14:xfrm>
            </p:contentPart>
          </mc:Choice>
          <mc:Fallback xmlns="">
            <p:pic>
              <p:nvPicPr>
                <p:cNvPr id="16" name="筆跡 15">
                  <a:extLst>
                    <a:ext uri="{FF2B5EF4-FFF2-40B4-BE49-F238E27FC236}">
                      <a16:creationId xmlns:a16="http://schemas.microsoft.com/office/drawing/2014/main" id="{FF288355-8446-4E0E-95FC-02E57A28BECD}"/>
                    </a:ext>
                  </a:extLst>
                </p:cNvPr>
                <p:cNvPicPr/>
                <p:nvPr/>
              </p:nvPicPr>
              <p:blipFill>
                <a:blip r:embed="rId21"/>
                <a:stretch>
                  <a:fillRect/>
                </a:stretch>
              </p:blipFill>
              <p:spPr>
                <a:xfrm>
                  <a:off x="1724949" y="1697442"/>
                  <a:ext cx="1054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筆跡 16">
                  <a:extLst>
                    <a:ext uri="{FF2B5EF4-FFF2-40B4-BE49-F238E27FC236}">
                      <a16:creationId xmlns:a16="http://schemas.microsoft.com/office/drawing/2014/main" id="{1E91A632-BC57-4271-8EB4-50F32A859535}"/>
                    </a:ext>
                  </a:extLst>
                </p14:cNvPr>
                <p14:cNvContentPartPr/>
                <p14:nvPr/>
              </p14:nvContentPartPr>
              <p14:xfrm>
                <a:off x="2010429" y="1433562"/>
                <a:ext cx="52920" cy="156600"/>
              </p14:xfrm>
            </p:contentPart>
          </mc:Choice>
          <mc:Fallback xmlns="">
            <p:pic>
              <p:nvPicPr>
                <p:cNvPr id="17" name="筆跡 16">
                  <a:extLst>
                    <a:ext uri="{FF2B5EF4-FFF2-40B4-BE49-F238E27FC236}">
                      <a16:creationId xmlns:a16="http://schemas.microsoft.com/office/drawing/2014/main" id="{1E91A632-BC57-4271-8EB4-50F32A859535}"/>
                    </a:ext>
                  </a:extLst>
                </p:cNvPr>
                <p:cNvPicPr/>
                <p:nvPr/>
              </p:nvPicPr>
              <p:blipFill>
                <a:blip r:embed="rId23"/>
                <a:stretch>
                  <a:fillRect/>
                </a:stretch>
              </p:blipFill>
              <p:spPr>
                <a:xfrm>
                  <a:off x="2001789" y="1424922"/>
                  <a:ext cx="705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筆跡 17">
                  <a:extLst>
                    <a:ext uri="{FF2B5EF4-FFF2-40B4-BE49-F238E27FC236}">
                      <a16:creationId xmlns:a16="http://schemas.microsoft.com/office/drawing/2014/main" id="{886553D6-DE5A-4A4E-9D77-7F3DD5A74763}"/>
                    </a:ext>
                  </a:extLst>
                </p14:cNvPr>
                <p14:cNvContentPartPr/>
                <p14:nvPr/>
              </p14:nvContentPartPr>
              <p14:xfrm>
                <a:off x="2185389" y="1451562"/>
                <a:ext cx="119880" cy="221760"/>
              </p14:xfrm>
            </p:contentPart>
          </mc:Choice>
          <mc:Fallback xmlns="">
            <p:pic>
              <p:nvPicPr>
                <p:cNvPr id="18" name="筆跡 17">
                  <a:extLst>
                    <a:ext uri="{FF2B5EF4-FFF2-40B4-BE49-F238E27FC236}">
                      <a16:creationId xmlns:a16="http://schemas.microsoft.com/office/drawing/2014/main" id="{886553D6-DE5A-4A4E-9D77-7F3DD5A74763}"/>
                    </a:ext>
                  </a:extLst>
                </p:cNvPr>
                <p:cNvPicPr/>
                <p:nvPr/>
              </p:nvPicPr>
              <p:blipFill>
                <a:blip r:embed="rId25"/>
                <a:stretch>
                  <a:fillRect/>
                </a:stretch>
              </p:blipFill>
              <p:spPr>
                <a:xfrm>
                  <a:off x="2176389" y="1442922"/>
                  <a:ext cx="13752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筆跡 18">
                  <a:extLst>
                    <a:ext uri="{FF2B5EF4-FFF2-40B4-BE49-F238E27FC236}">
                      <a16:creationId xmlns:a16="http://schemas.microsoft.com/office/drawing/2014/main" id="{FFA06CE3-C26D-4447-AE21-6F6C9D15276E}"/>
                    </a:ext>
                  </a:extLst>
                </p14:cNvPr>
                <p14:cNvContentPartPr/>
                <p14:nvPr/>
              </p14:nvContentPartPr>
              <p14:xfrm>
                <a:off x="2361069" y="1429962"/>
                <a:ext cx="70200" cy="186840"/>
              </p14:xfrm>
            </p:contentPart>
          </mc:Choice>
          <mc:Fallback xmlns="">
            <p:pic>
              <p:nvPicPr>
                <p:cNvPr id="19" name="筆跡 18">
                  <a:extLst>
                    <a:ext uri="{FF2B5EF4-FFF2-40B4-BE49-F238E27FC236}">
                      <a16:creationId xmlns:a16="http://schemas.microsoft.com/office/drawing/2014/main" id="{FFA06CE3-C26D-4447-AE21-6F6C9D15276E}"/>
                    </a:ext>
                  </a:extLst>
                </p:cNvPr>
                <p:cNvPicPr/>
                <p:nvPr/>
              </p:nvPicPr>
              <p:blipFill>
                <a:blip r:embed="rId27"/>
                <a:stretch>
                  <a:fillRect/>
                </a:stretch>
              </p:blipFill>
              <p:spPr>
                <a:xfrm>
                  <a:off x="2352069" y="1421322"/>
                  <a:ext cx="8784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筆跡 19">
                  <a:extLst>
                    <a:ext uri="{FF2B5EF4-FFF2-40B4-BE49-F238E27FC236}">
                      <a16:creationId xmlns:a16="http://schemas.microsoft.com/office/drawing/2014/main" id="{A8E78C36-3160-4BCE-8589-42D201061FE1}"/>
                    </a:ext>
                  </a:extLst>
                </p14:cNvPr>
                <p14:cNvContentPartPr/>
                <p14:nvPr/>
              </p14:nvContentPartPr>
              <p14:xfrm>
                <a:off x="2501109" y="1473162"/>
                <a:ext cx="123120" cy="12960"/>
              </p14:xfrm>
            </p:contentPart>
          </mc:Choice>
          <mc:Fallback xmlns="">
            <p:pic>
              <p:nvPicPr>
                <p:cNvPr id="20" name="筆跡 19">
                  <a:extLst>
                    <a:ext uri="{FF2B5EF4-FFF2-40B4-BE49-F238E27FC236}">
                      <a16:creationId xmlns:a16="http://schemas.microsoft.com/office/drawing/2014/main" id="{A8E78C36-3160-4BCE-8589-42D201061FE1}"/>
                    </a:ext>
                  </a:extLst>
                </p:cNvPr>
                <p:cNvPicPr/>
                <p:nvPr/>
              </p:nvPicPr>
              <p:blipFill>
                <a:blip r:embed="rId29"/>
                <a:stretch>
                  <a:fillRect/>
                </a:stretch>
              </p:blipFill>
              <p:spPr>
                <a:xfrm>
                  <a:off x="2492469" y="1464522"/>
                  <a:ext cx="1407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筆跡 20">
                  <a:extLst>
                    <a:ext uri="{FF2B5EF4-FFF2-40B4-BE49-F238E27FC236}">
                      <a16:creationId xmlns:a16="http://schemas.microsoft.com/office/drawing/2014/main" id="{512686C3-9EBC-4A8D-87FA-8D581A9455CD}"/>
                    </a:ext>
                  </a:extLst>
                </p14:cNvPr>
                <p14:cNvContentPartPr/>
                <p14:nvPr/>
              </p14:nvContentPartPr>
              <p14:xfrm>
                <a:off x="2497509" y="1485762"/>
                <a:ext cx="124920" cy="47160"/>
              </p14:xfrm>
            </p:contentPart>
          </mc:Choice>
          <mc:Fallback xmlns="">
            <p:pic>
              <p:nvPicPr>
                <p:cNvPr id="21" name="筆跡 20">
                  <a:extLst>
                    <a:ext uri="{FF2B5EF4-FFF2-40B4-BE49-F238E27FC236}">
                      <a16:creationId xmlns:a16="http://schemas.microsoft.com/office/drawing/2014/main" id="{512686C3-9EBC-4A8D-87FA-8D581A9455CD}"/>
                    </a:ext>
                  </a:extLst>
                </p:cNvPr>
                <p:cNvPicPr/>
                <p:nvPr/>
              </p:nvPicPr>
              <p:blipFill>
                <a:blip r:embed="rId31"/>
                <a:stretch>
                  <a:fillRect/>
                </a:stretch>
              </p:blipFill>
              <p:spPr>
                <a:xfrm>
                  <a:off x="2488869" y="1476762"/>
                  <a:ext cx="1425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筆跡 23">
                  <a:extLst>
                    <a:ext uri="{FF2B5EF4-FFF2-40B4-BE49-F238E27FC236}">
                      <a16:creationId xmlns:a16="http://schemas.microsoft.com/office/drawing/2014/main" id="{EBCB71A0-DD32-4D3F-8116-28748FD0EAC6}"/>
                    </a:ext>
                  </a:extLst>
                </p14:cNvPr>
                <p14:cNvContentPartPr/>
                <p14:nvPr/>
              </p14:nvContentPartPr>
              <p14:xfrm>
                <a:off x="2835189" y="1395762"/>
                <a:ext cx="229320" cy="236160"/>
              </p14:xfrm>
            </p:contentPart>
          </mc:Choice>
          <mc:Fallback xmlns="">
            <p:pic>
              <p:nvPicPr>
                <p:cNvPr id="24" name="筆跡 23">
                  <a:extLst>
                    <a:ext uri="{FF2B5EF4-FFF2-40B4-BE49-F238E27FC236}">
                      <a16:creationId xmlns:a16="http://schemas.microsoft.com/office/drawing/2014/main" id="{EBCB71A0-DD32-4D3F-8116-28748FD0EAC6}"/>
                    </a:ext>
                  </a:extLst>
                </p:cNvPr>
                <p:cNvPicPr/>
                <p:nvPr/>
              </p:nvPicPr>
              <p:blipFill>
                <a:blip r:embed="rId33"/>
                <a:stretch>
                  <a:fillRect/>
                </a:stretch>
              </p:blipFill>
              <p:spPr>
                <a:xfrm>
                  <a:off x="2826189" y="1387122"/>
                  <a:ext cx="24696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筆跡 24">
                  <a:extLst>
                    <a:ext uri="{FF2B5EF4-FFF2-40B4-BE49-F238E27FC236}">
                      <a16:creationId xmlns:a16="http://schemas.microsoft.com/office/drawing/2014/main" id="{99790742-75BA-40A3-9093-DBFBD013CCFB}"/>
                    </a:ext>
                  </a:extLst>
                </p14:cNvPr>
                <p14:cNvContentPartPr/>
                <p14:nvPr/>
              </p14:nvContentPartPr>
              <p14:xfrm>
                <a:off x="3101949" y="1322322"/>
                <a:ext cx="101880" cy="2160"/>
              </p14:xfrm>
            </p:contentPart>
          </mc:Choice>
          <mc:Fallback xmlns="">
            <p:pic>
              <p:nvPicPr>
                <p:cNvPr id="25" name="筆跡 24">
                  <a:extLst>
                    <a:ext uri="{FF2B5EF4-FFF2-40B4-BE49-F238E27FC236}">
                      <a16:creationId xmlns:a16="http://schemas.microsoft.com/office/drawing/2014/main" id="{99790742-75BA-40A3-9093-DBFBD013CCFB}"/>
                    </a:ext>
                  </a:extLst>
                </p:cNvPr>
                <p:cNvPicPr/>
                <p:nvPr/>
              </p:nvPicPr>
              <p:blipFill>
                <a:blip r:embed="rId35"/>
                <a:stretch>
                  <a:fillRect/>
                </a:stretch>
              </p:blipFill>
              <p:spPr>
                <a:xfrm>
                  <a:off x="3093309" y="1313682"/>
                  <a:ext cx="1195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筆跡 25">
                  <a:extLst>
                    <a:ext uri="{FF2B5EF4-FFF2-40B4-BE49-F238E27FC236}">
                      <a16:creationId xmlns:a16="http://schemas.microsoft.com/office/drawing/2014/main" id="{AD6B9E1D-857C-4F4D-9278-F89A10971876}"/>
                    </a:ext>
                  </a:extLst>
                </p14:cNvPr>
                <p14:cNvContentPartPr/>
                <p14:nvPr/>
              </p14:nvContentPartPr>
              <p14:xfrm>
                <a:off x="3244149" y="1299282"/>
                <a:ext cx="110880" cy="14760"/>
              </p14:xfrm>
            </p:contentPart>
          </mc:Choice>
          <mc:Fallback xmlns="">
            <p:pic>
              <p:nvPicPr>
                <p:cNvPr id="26" name="筆跡 25">
                  <a:extLst>
                    <a:ext uri="{FF2B5EF4-FFF2-40B4-BE49-F238E27FC236}">
                      <a16:creationId xmlns:a16="http://schemas.microsoft.com/office/drawing/2014/main" id="{AD6B9E1D-857C-4F4D-9278-F89A10971876}"/>
                    </a:ext>
                  </a:extLst>
                </p:cNvPr>
                <p:cNvPicPr/>
                <p:nvPr/>
              </p:nvPicPr>
              <p:blipFill>
                <a:blip r:embed="rId37"/>
                <a:stretch>
                  <a:fillRect/>
                </a:stretch>
              </p:blipFill>
              <p:spPr>
                <a:xfrm>
                  <a:off x="3235149" y="1290282"/>
                  <a:ext cx="12852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筆跡 26">
                  <a:extLst>
                    <a:ext uri="{FF2B5EF4-FFF2-40B4-BE49-F238E27FC236}">
                      <a16:creationId xmlns:a16="http://schemas.microsoft.com/office/drawing/2014/main" id="{08F2765C-211E-4C8B-88F7-0130A819672E}"/>
                    </a:ext>
                  </a:extLst>
                </p14:cNvPr>
                <p14:cNvContentPartPr/>
                <p14:nvPr/>
              </p14:nvContentPartPr>
              <p14:xfrm>
                <a:off x="3249189" y="1357962"/>
                <a:ext cx="81000" cy="61560"/>
              </p14:xfrm>
            </p:contentPart>
          </mc:Choice>
          <mc:Fallback xmlns="">
            <p:pic>
              <p:nvPicPr>
                <p:cNvPr id="27" name="筆跡 26">
                  <a:extLst>
                    <a:ext uri="{FF2B5EF4-FFF2-40B4-BE49-F238E27FC236}">
                      <a16:creationId xmlns:a16="http://schemas.microsoft.com/office/drawing/2014/main" id="{08F2765C-211E-4C8B-88F7-0130A819672E}"/>
                    </a:ext>
                  </a:extLst>
                </p:cNvPr>
                <p:cNvPicPr/>
                <p:nvPr/>
              </p:nvPicPr>
              <p:blipFill>
                <a:blip r:embed="rId39"/>
                <a:stretch>
                  <a:fillRect/>
                </a:stretch>
              </p:blipFill>
              <p:spPr>
                <a:xfrm>
                  <a:off x="3240549" y="1349322"/>
                  <a:ext cx="986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筆跡 27">
                  <a:extLst>
                    <a:ext uri="{FF2B5EF4-FFF2-40B4-BE49-F238E27FC236}">
                      <a16:creationId xmlns:a16="http://schemas.microsoft.com/office/drawing/2014/main" id="{2672D251-1649-4FB9-9982-6E241373D7D9}"/>
                    </a:ext>
                  </a:extLst>
                </p14:cNvPr>
                <p14:cNvContentPartPr/>
                <p14:nvPr/>
              </p14:nvContentPartPr>
              <p14:xfrm>
                <a:off x="3279429" y="1204602"/>
                <a:ext cx="5400" cy="53640"/>
              </p14:xfrm>
            </p:contentPart>
          </mc:Choice>
          <mc:Fallback xmlns="">
            <p:pic>
              <p:nvPicPr>
                <p:cNvPr id="28" name="筆跡 27">
                  <a:extLst>
                    <a:ext uri="{FF2B5EF4-FFF2-40B4-BE49-F238E27FC236}">
                      <a16:creationId xmlns:a16="http://schemas.microsoft.com/office/drawing/2014/main" id="{2672D251-1649-4FB9-9982-6E241373D7D9}"/>
                    </a:ext>
                  </a:extLst>
                </p:cNvPr>
                <p:cNvPicPr/>
                <p:nvPr/>
              </p:nvPicPr>
              <p:blipFill>
                <a:blip r:embed="rId41"/>
                <a:stretch>
                  <a:fillRect/>
                </a:stretch>
              </p:blipFill>
              <p:spPr>
                <a:xfrm>
                  <a:off x="3270429" y="1195962"/>
                  <a:ext cx="2304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筆跡 28">
                  <a:extLst>
                    <a:ext uri="{FF2B5EF4-FFF2-40B4-BE49-F238E27FC236}">
                      <a16:creationId xmlns:a16="http://schemas.microsoft.com/office/drawing/2014/main" id="{9B0F9224-874C-420A-9AA0-83244D2A1C4C}"/>
                    </a:ext>
                  </a:extLst>
                </p14:cNvPr>
                <p14:cNvContentPartPr/>
                <p14:nvPr/>
              </p14:nvContentPartPr>
              <p14:xfrm>
                <a:off x="3406509" y="1218282"/>
                <a:ext cx="81360" cy="201600"/>
              </p14:xfrm>
            </p:contentPart>
          </mc:Choice>
          <mc:Fallback xmlns="">
            <p:pic>
              <p:nvPicPr>
                <p:cNvPr id="29" name="筆跡 28">
                  <a:extLst>
                    <a:ext uri="{FF2B5EF4-FFF2-40B4-BE49-F238E27FC236}">
                      <a16:creationId xmlns:a16="http://schemas.microsoft.com/office/drawing/2014/main" id="{9B0F9224-874C-420A-9AA0-83244D2A1C4C}"/>
                    </a:ext>
                  </a:extLst>
                </p:cNvPr>
                <p:cNvPicPr/>
                <p:nvPr/>
              </p:nvPicPr>
              <p:blipFill>
                <a:blip r:embed="rId43"/>
                <a:stretch>
                  <a:fillRect/>
                </a:stretch>
              </p:blipFill>
              <p:spPr>
                <a:xfrm>
                  <a:off x="3397869" y="1209642"/>
                  <a:ext cx="990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筆跡 29">
                  <a:extLst>
                    <a:ext uri="{FF2B5EF4-FFF2-40B4-BE49-F238E27FC236}">
                      <a16:creationId xmlns:a16="http://schemas.microsoft.com/office/drawing/2014/main" id="{17ABCE1B-EBC6-41E8-B78A-F8EE0E5FED66}"/>
                    </a:ext>
                  </a:extLst>
                </p14:cNvPr>
                <p14:cNvContentPartPr/>
                <p14:nvPr/>
              </p14:nvContentPartPr>
              <p14:xfrm>
                <a:off x="3522429" y="1220082"/>
                <a:ext cx="63360" cy="61560"/>
              </p14:xfrm>
            </p:contentPart>
          </mc:Choice>
          <mc:Fallback xmlns="">
            <p:pic>
              <p:nvPicPr>
                <p:cNvPr id="30" name="筆跡 29">
                  <a:extLst>
                    <a:ext uri="{FF2B5EF4-FFF2-40B4-BE49-F238E27FC236}">
                      <a16:creationId xmlns:a16="http://schemas.microsoft.com/office/drawing/2014/main" id="{17ABCE1B-EBC6-41E8-B78A-F8EE0E5FED66}"/>
                    </a:ext>
                  </a:extLst>
                </p:cNvPr>
                <p:cNvPicPr/>
                <p:nvPr/>
              </p:nvPicPr>
              <p:blipFill>
                <a:blip r:embed="rId45"/>
                <a:stretch>
                  <a:fillRect/>
                </a:stretch>
              </p:blipFill>
              <p:spPr>
                <a:xfrm>
                  <a:off x="3513789" y="1211442"/>
                  <a:ext cx="810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2" name="筆跡 31">
                  <a:extLst>
                    <a:ext uri="{FF2B5EF4-FFF2-40B4-BE49-F238E27FC236}">
                      <a16:creationId xmlns:a16="http://schemas.microsoft.com/office/drawing/2014/main" id="{92D55770-BE70-4E68-8CD0-AB39CA68C9D7}"/>
                    </a:ext>
                  </a:extLst>
                </p14:cNvPr>
                <p14:cNvContentPartPr/>
                <p14:nvPr/>
              </p14:nvContentPartPr>
              <p14:xfrm>
                <a:off x="3580389" y="1523562"/>
                <a:ext cx="16200" cy="11160"/>
              </p14:xfrm>
            </p:contentPart>
          </mc:Choice>
          <mc:Fallback xmlns="">
            <p:pic>
              <p:nvPicPr>
                <p:cNvPr id="32" name="筆跡 31">
                  <a:extLst>
                    <a:ext uri="{FF2B5EF4-FFF2-40B4-BE49-F238E27FC236}">
                      <a16:creationId xmlns:a16="http://schemas.microsoft.com/office/drawing/2014/main" id="{92D55770-BE70-4E68-8CD0-AB39CA68C9D7}"/>
                    </a:ext>
                  </a:extLst>
                </p:cNvPr>
                <p:cNvPicPr/>
                <p:nvPr/>
              </p:nvPicPr>
              <p:blipFill>
                <a:blip r:embed="rId47"/>
                <a:stretch>
                  <a:fillRect/>
                </a:stretch>
              </p:blipFill>
              <p:spPr>
                <a:xfrm>
                  <a:off x="3571749" y="1514562"/>
                  <a:ext cx="338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3" name="筆跡 32">
                  <a:extLst>
                    <a:ext uri="{FF2B5EF4-FFF2-40B4-BE49-F238E27FC236}">
                      <a16:creationId xmlns:a16="http://schemas.microsoft.com/office/drawing/2014/main" id="{98257118-E313-48C2-BAF2-BD9D5B31431E}"/>
                    </a:ext>
                  </a:extLst>
                </p14:cNvPr>
                <p14:cNvContentPartPr/>
                <p14:nvPr/>
              </p14:nvContentPartPr>
              <p14:xfrm>
                <a:off x="3757509" y="1541202"/>
                <a:ext cx="350640" cy="18360"/>
              </p14:xfrm>
            </p:contentPart>
          </mc:Choice>
          <mc:Fallback xmlns="">
            <p:pic>
              <p:nvPicPr>
                <p:cNvPr id="33" name="筆跡 32">
                  <a:extLst>
                    <a:ext uri="{FF2B5EF4-FFF2-40B4-BE49-F238E27FC236}">
                      <a16:creationId xmlns:a16="http://schemas.microsoft.com/office/drawing/2014/main" id="{98257118-E313-48C2-BAF2-BD9D5B31431E}"/>
                    </a:ext>
                  </a:extLst>
                </p:cNvPr>
                <p:cNvPicPr/>
                <p:nvPr/>
              </p:nvPicPr>
              <p:blipFill>
                <a:blip r:embed="rId49"/>
                <a:stretch>
                  <a:fillRect/>
                </a:stretch>
              </p:blipFill>
              <p:spPr>
                <a:xfrm>
                  <a:off x="3748509" y="1532562"/>
                  <a:ext cx="3682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4" name="筆跡 33">
                  <a:extLst>
                    <a:ext uri="{FF2B5EF4-FFF2-40B4-BE49-F238E27FC236}">
                      <a16:creationId xmlns:a16="http://schemas.microsoft.com/office/drawing/2014/main" id="{DE4D4A7C-FDAF-4284-B281-8121B67F0E44}"/>
                    </a:ext>
                  </a:extLst>
                </p14:cNvPr>
                <p14:cNvContentPartPr/>
                <p14:nvPr/>
              </p14:nvContentPartPr>
              <p14:xfrm>
                <a:off x="3638349" y="1711842"/>
                <a:ext cx="491040" cy="201600"/>
              </p14:xfrm>
            </p:contentPart>
          </mc:Choice>
          <mc:Fallback xmlns="">
            <p:pic>
              <p:nvPicPr>
                <p:cNvPr id="34" name="筆跡 33">
                  <a:extLst>
                    <a:ext uri="{FF2B5EF4-FFF2-40B4-BE49-F238E27FC236}">
                      <a16:creationId xmlns:a16="http://schemas.microsoft.com/office/drawing/2014/main" id="{DE4D4A7C-FDAF-4284-B281-8121B67F0E44}"/>
                    </a:ext>
                  </a:extLst>
                </p:cNvPr>
                <p:cNvPicPr/>
                <p:nvPr/>
              </p:nvPicPr>
              <p:blipFill>
                <a:blip r:embed="rId51"/>
                <a:stretch>
                  <a:fillRect/>
                </a:stretch>
              </p:blipFill>
              <p:spPr>
                <a:xfrm>
                  <a:off x="3629349" y="1702842"/>
                  <a:ext cx="50868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5" name="筆跡 34">
                  <a:extLst>
                    <a:ext uri="{FF2B5EF4-FFF2-40B4-BE49-F238E27FC236}">
                      <a16:creationId xmlns:a16="http://schemas.microsoft.com/office/drawing/2014/main" id="{B6FCC1DF-1D2E-4094-B40D-D1381B5E72BF}"/>
                    </a:ext>
                  </a:extLst>
                </p14:cNvPr>
                <p14:cNvContentPartPr/>
                <p14:nvPr/>
              </p14:nvContentPartPr>
              <p14:xfrm>
                <a:off x="3830949" y="1738842"/>
                <a:ext cx="95040" cy="95400"/>
              </p14:xfrm>
            </p:contentPart>
          </mc:Choice>
          <mc:Fallback xmlns="">
            <p:pic>
              <p:nvPicPr>
                <p:cNvPr id="35" name="筆跡 34">
                  <a:extLst>
                    <a:ext uri="{FF2B5EF4-FFF2-40B4-BE49-F238E27FC236}">
                      <a16:creationId xmlns:a16="http://schemas.microsoft.com/office/drawing/2014/main" id="{B6FCC1DF-1D2E-4094-B40D-D1381B5E72BF}"/>
                    </a:ext>
                  </a:extLst>
                </p:cNvPr>
                <p:cNvPicPr/>
                <p:nvPr/>
              </p:nvPicPr>
              <p:blipFill>
                <a:blip r:embed="rId53"/>
                <a:stretch>
                  <a:fillRect/>
                </a:stretch>
              </p:blipFill>
              <p:spPr>
                <a:xfrm>
                  <a:off x="3821949" y="1729842"/>
                  <a:ext cx="11268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6" name="筆跡 35">
                  <a:extLst>
                    <a:ext uri="{FF2B5EF4-FFF2-40B4-BE49-F238E27FC236}">
                      <a16:creationId xmlns:a16="http://schemas.microsoft.com/office/drawing/2014/main" id="{D4918B1D-63DD-4C9B-B9AA-598917F6315E}"/>
                    </a:ext>
                  </a:extLst>
                </p14:cNvPr>
                <p14:cNvContentPartPr/>
                <p14:nvPr/>
              </p14:nvContentPartPr>
              <p14:xfrm>
                <a:off x="3964149" y="1760082"/>
                <a:ext cx="137160" cy="11520"/>
              </p14:xfrm>
            </p:contentPart>
          </mc:Choice>
          <mc:Fallback xmlns="">
            <p:pic>
              <p:nvPicPr>
                <p:cNvPr id="36" name="筆跡 35">
                  <a:extLst>
                    <a:ext uri="{FF2B5EF4-FFF2-40B4-BE49-F238E27FC236}">
                      <a16:creationId xmlns:a16="http://schemas.microsoft.com/office/drawing/2014/main" id="{D4918B1D-63DD-4C9B-B9AA-598917F6315E}"/>
                    </a:ext>
                  </a:extLst>
                </p:cNvPr>
                <p:cNvPicPr/>
                <p:nvPr/>
              </p:nvPicPr>
              <p:blipFill>
                <a:blip r:embed="rId55"/>
                <a:stretch>
                  <a:fillRect/>
                </a:stretch>
              </p:blipFill>
              <p:spPr>
                <a:xfrm>
                  <a:off x="3955149" y="1751442"/>
                  <a:ext cx="15480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7" name="筆跡 36">
                  <a:extLst>
                    <a:ext uri="{FF2B5EF4-FFF2-40B4-BE49-F238E27FC236}">
                      <a16:creationId xmlns:a16="http://schemas.microsoft.com/office/drawing/2014/main" id="{3EFE0254-FCAD-406C-BAEF-992B541E1D11}"/>
                    </a:ext>
                  </a:extLst>
                </p14:cNvPr>
                <p14:cNvContentPartPr/>
                <p14:nvPr/>
              </p14:nvContentPartPr>
              <p14:xfrm>
                <a:off x="3974589" y="1788882"/>
                <a:ext cx="14400" cy="64800"/>
              </p14:xfrm>
            </p:contentPart>
          </mc:Choice>
          <mc:Fallback xmlns="">
            <p:pic>
              <p:nvPicPr>
                <p:cNvPr id="37" name="筆跡 36">
                  <a:extLst>
                    <a:ext uri="{FF2B5EF4-FFF2-40B4-BE49-F238E27FC236}">
                      <a16:creationId xmlns:a16="http://schemas.microsoft.com/office/drawing/2014/main" id="{3EFE0254-FCAD-406C-BAEF-992B541E1D11}"/>
                    </a:ext>
                  </a:extLst>
                </p:cNvPr>
                <p:cNvPicPr/>
                <p:nvPr/>
              </p:nvPicPr>
              <p:blipFill>
                <a:blip r:embed="rId57"/>
                <a:stretch>
                  <a:fillRect/>
                </a:stretch>
              </p:blipFill>
              <p:spPr>
                <a:xfrm>
                  <a:off x="3965949" y="1780242"/>
                  <a:ext cx="3204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8" name="筆跡 37">
                  <a:extLst>
                    <a:ext uri="{FF2B5EF4-FFF2-40B4-BE49-F238E27FC236}">
                      <a16:creationId xmlns:a16="http://schemas.microsoft.com/office/drawing/2014/main" id="{38EC619B-1DDF-412A-8C75-B1CB73AB563F}"/>
                    </a:ext>
                  </a:extLst>
                </p14:cNvPr>
                <p14:cNvContentPartPr/>
                <p14:nvPr/>
              </p14:nvContentPartPr>
              <p14:xfrm>
                <a:off x="3988629" y="1788882"/>
                <a:ext cx="360" cy="360"/>
              </p14:xfrm>
            </p:contentPart>
          </mc:Choice>
          <mc:Fallback xmlns="">
            <p:pic>
              <p:nvPicPr>
                <p:cNvPr id="38" name="筆跡 37">
                  <a:extLst>
                    <a:ext uri="{FF2B5EF4-FFF2-40B4-BE49-F238E27FC236}">
                      <a16:creationId xmlns:a16="http://schemas.microsoft.com/office/drawing/2014/main" id="{38EC619B-1DDF-412A-8C75-B1CB73AB563F}"/>
                    </a:ext>
                  </a:extLst>
                </p:cNvPr>
                <p:cNvPicPr/>
                <p:nvPr/>
              </p:nvPicPr>
              <p:blipFill>
                <a:blip r:embed="rId10"/>
                <a:stretch>
                  <a:fillRect/>
                </a:stretch>
              </p:blipFill>
              <p:spPr>
                <a:xfrm>
                  <a:off x="3979629" y="178024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9" name="筆跡 38">
                  <a:extLst>
                    <a:ext uri="{FF2B5EF4-FFF2-40B4-BE49-F238E27FC236}">
                      <a16:creationId xmlns:a16="http://schemas.microsoft.com/office/drawing/2014/main" id="{745F5913-7374-4E14-BC6E-400ED79D593E}"/>
                    </a:ext>
                  </a:extLst>
                </p14:cNvPr>
                <p14:cNvContentPartPr/>
                <p14:nvPr/>
              </p14:nvContentPartPr>
              <p14:xfrm>
                <a:off x="3988629" y="1774482"/>
                <a:ext cx="35280" cy="86400"/>
              </p14:xfrm>
            </p:contentPart>
          </mc:Choice>
          <mc:Fallback xmlns="">
            <p:pic>
              <p:nvPicPr>
                <p:cNvPr id="39" name="筆跡 38">
                  <a:extLst>
                    <a:ext uri="{FF2B5EF4-FFF2-40B4-BE49-F238E27FC236}">
                      <a16:creationId xmlns:a16="http://schemas.microsoft.com/office/drawing/2014/main" id="{745F5913-7374-4E14-BC6E-400ED79D593E}"/>
                    </a:ext>
                  </a:extLst>
                </p:cNvPr>
                <p:cNvPicPr/>
                <p:nvPr/>
              </p:nvPicPr>
              <p:blipFill>
                <a:blip r:embed="rId60"/>
                <a:stretch>
                  <a:fillRect/>
                </a:stretch>
              </p:blipFill>
              <p:spPr>
                <a:xfrm>
                  <a:off x="3979629" y="1765842"/>
                  <a:ext cx="5292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0" name="筆跡 39">
                  <a:extLst>
                    <a:ext uri="{FF2B5EF4-FFF2-40B4-BE49-F238E27FC236}">
                      <a16:creationId xmlns:a16="http://schemas.microsoft.com/office/drawing/2014/main" id="{F1A4AFBB-5B29-4270-98AE-877268E43721}"/>
                    </a:ext>
                  </a:extLst>
                </p14:cNvPr>
                <p14:cNvContentPartPr/>
                <p14:nvPr/>
              </p14:nvContentPartPr>
              <p14:xfrm>
                <a:off x="3913389" y="1323762"/>
                <a:ext cx="47520" cy="187200"/>
              </p14:xfrm>
            </p:contentPart>
          </mc:Choice>
          <mc:Fallback xmlns="">
            <p:pic>
              <p:nvPicPr>
                <p:cNvPr id="40" name="筆跡 39">
                  <a:extLst>
                    <a:ext uri="{FF2B5EF4-FFF2-40B4-BE49-F238E27FC236}">
                      <a16:creationId xmlns:a16="http://schemas.microsoft.com/office/drawing/2014/main" id="{F1A4AFBB-5B29-4270-98AE-877268E43721}"/>
                    </a:ext>
                  </a:extLst>
                </p:cNvPr>
                <p:cNvPicPr/>
                <p:nvPr/>
              </p:nvPicPr>
              <p:blipFill>
                <a:blip r:embed="rId62"/>
                <a:stretch>
                  <a:fillRect/>
                </a:stretch>
              </p:blipFill>
              <p:spPr>
                <a:xfrm>
                  <a:off x="3904389" y="1315122"/>
                  <a:ext cx="651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2" name="筆跡 41">
                  <a:extLst>
                    <a:ext uri="{FF2B5EF4-FFF2-40B4-BE49-F238E27FC236}">
                      <a16:creationId xmlns:a16="http://schemas.microsoft.com/office/drawing/2014/main" id="{267627C0-5D36-46B6-B96D-CE8FC5AD8302}"/>
                    </a:ext>
                  </a:extLst>
                </p14:cNvPr>
                <p14:cNvContentPartPr/>
                <p14:nvPr/>
              </p14:nvContentPartPr>
              <p14:xfrm>
                <a:off x="495189" y="2023962"/>
                <a:ext cx="149400" cy="323280"/>
              </p14:xfrm>
            </p:contentPart>
          </mc:Choice>
          <mc:Fallback xmlns="">
            <p:pic>
              <p:nvPicPr>
                <p:cNvPr id="42" name="筆跡 41">
                  <a:extLst>
                    <a:ext uri="{FF2B5EF4-FFF2-40B4-BE49-F238E27FC236}">
                      <a16:creationId xmlns:a16="http://schemas.microsoft.com/office/drawing/2014/main" id="{267627C0-5D36-46B6-B96D-CE8FC5AD8302}"/>
                    </a:ext>
                  </a:extLst>
                </p:cNvPr>
                <p:cNvPicPr/>
                <p:nvPr/>
              </p:nvPicPr>
              <p:blipFill>
                <a:blip r:embed="rId64"/>
                <a:stretch>
                  <a:fillRect/>
                </a:stretch>
              </p:blipFill>
              <p:spPr>
                <a:xfrm>
                  <a:off x="486189" y="2014962"/>
                  <a:ext cx="16704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3" name="筆跡 42">
                  <a:extLst>
                    <a:ext uri="{FF2B5EF4-FFF2-40B4-BE49-F238E27FC236}">
                      <a16:creationId xmlns:a16="http://schemas.microsoft.com/office/drawing/2014/main" id="{CA82EDCE-0737-442A-8929-493C77439A69}"/>
                    </a:ext>
                  </a:extLst>
                </p14:cNvPr>
                <p14:cNvContentPartPr/>
                <p14:nvPr/>
              </p14:nvContentPartPr>
              <p14:xfrm>
                <a:off x="651069" y="1991562"/>
                <a:ext cx="126360" cy="190440"/>
              </p14:xfrm>
            </p:contentPart>
          </mc:Choice>
          <mc:Fallback xmlns="">
            <p:pic>
              <p:nvPicPr>
                <p:cNvPr id="43" name="筆跡 42">
                  <a:extLst>
                    <a:ext uri="{FF2B5EF4-FFF2-40B4-BE49-F238E27FC236}">
                      <a16:creationId xmlns:a16="http://schemas.microsoft.com/office/drawing/2014/main" id="{CA82EDCE-0737-442A-8929-493C77439A69}"/>
                    </a:ext>
                  </a:extLst>
                </p:cNvPr>
                <p:cNvPicPr/>
                <p:nvPr/>
              </p:nvPicPr>
              <p:blipFill>
                <a:blip r:embed="rId66"/>
                <a:stretch>
                  <a:fillRect/>
                </a:stretch>
              </p:blipFill>
              <p:spPr>
                <a:xfrm>
                  <a:off x="642069" y="1982922"/>
                  <a:ext cx="14400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4" name="筆跡 43">
                  <a:extLst>
                    <a:ext uri="{FF2B5EF4-FFF2-40B4-BE49-F238E27FC236}">
                      <a16:creationId xmlns:a16="http://schemas.microsoft.com/office/drawing/2014/main" id="{A0242947-F36C-4BEE-89EC-77C0B391E167}"/>
                    </a:ext>
                  </a:extLst>
                </p14:cNvPr>
                <p14:cNvContentPartPr/>
                <p14:nvPr/>
              </p14:nvContentPartPr>
              <p14:xfrm>
                <a:off x="685989" y="2165802"/>
                <a:ext cx="28440" cy="27360"/>
              </p14:xfrm>
            </p:contentPart>
          </mc:Choice>
          <mc:Fallback xmlns="">
            <p:pic>
              <p:nvPicPr>
                <p:cNvPr id="44" name="筆跡 43">
                  <a:extLst>
                    <a:ext uri="{FF2B5EF4-FFF2-40B4-BE49-F238E27FC236}">
                      <a16:creationId xmlns:a16="http://schemas.microsoft.com/office/drawing/2014/main" id="{A0242947-F36C-4BEE-89EC-77C0B391E167}"/>
                    </a:ext>
                  </a:extLst>
                </p:cNvPr>
                <p:cNvPicPr/>
                <p:nvPr/>
              </p:nvPicPr>
              <p:blipFill>
                <a:blip r:embed="rId68"/>
                <a:stretch>
                  <a:fillRect/>
                </a:stretch>
              </p:blipFill>
              <p:spPr>
                <a:xfrm>
                  <a:off x="677349" y="2156802"/>
                  <a:ext cx="4608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5" name="筆跡 44">
                  <a:extLst>
                    <a:ext uri="{FF2B5EF4-FFF2-40B4-BE49-F238E27FC236}">
                      <a16:creationId xmlns:a16="http://schemas.microsoft.com/office/drawing/2014/main" id="{ABA08F04-F027-4C66-A8EF-5F7CB97945B7}"/>
                    </a:ext>
                  </a:extLst>
                </p14:cNvPr>
                <p14:cNvContentPartPr/>
                <p14:nvPr/>
              </p14:nvContentPartPr>
              <p14:xfrm>
                <a:off x="685989" y="2165802"/>
                <a:ext cx="85320" cy="242640"/>
              </p14:xfrm>
            </p:contentPart>
          </mc:Choice>
          <mc:Fallback xmlns="">
            <p:pic>
              <p:nvPicPr>
                <p:cNvPr id="45" name="筆跡 44">
                  <a:extLst>
                    <a:ext uri="{FF2B5EF4-FFF2-40B4-BE49-F238E27FC236}">
                      <a16:creationId xmlns:a16="http://schemas.microsoft.com/office/drawing/2014/main" id="{ABA08F04-F027-4C66-A8EF-5F7CB97945B7}"/>
                    </a:ext>
                  </a:extLst>
                </p:cNvPr>
                <p:cNvPicPr/>
                <p:nvPr/>
              </p:nvPicPr>
              <p:blipFill>
                <a:blip r:embed="rId70"/>
                <a:stretch>
                  <a:fillRect/>
                </a:stretch>
              </p:blipFill>
              <p:spPr>
                <a:xfrm>
                  <a:off x="677349" y="2156802"/>
                  <a:ext cx="10296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筆跡 46">
                  <a:extLst>
                    <a:ext uri="{FF2B5EF4-FFF2-40B4-BE49-F238E27FC236}">
                      <a16:creationId xmlns:a16="http://schemas.microsoft.com/office/drawing/2014/main" id="{A5430D5E-069A-44F9-AEFC-A3525636D95B}"/>
                    </a:ext>
                  </a:extLst>
                </p14:cNvPr>
                <p14:cNvContentPartPr/>
                <p14:nvPr/>
              </p14:nvContentPartPr>
              <p14:xfrm>
                <a:off x="1101069" y="2354082"/>
                <a:ext cx="186120" cy="276480"/>
              </p14:xfrm>
            </p:contentPart>
          </mc:Choice>
          <mc:Fallback xmlns="">
            <p:pic>
              <p:nvPicPr>
                <p:cNvPr id="47" name="筆跡 46">
                  <a:extLst>
                    <a:ext uri="{FF2B5EF4-FFF2-40B4-BE49-F238E27FC236}">
                      <a16:creationId xmlns:a16="http://schemas.microsoft.com/office/drawing/2014/main" id="{A5430D5E-069A-44F9-AEFC-A3525636D95B}"/>
                    </a:ext>
                  </a:extLst>
                </p:cNvPr>
                <p:cNvPicPr/>
                <p:nvPr/>
              </p:nvPicPr>
              <p:blipFill>
                <a:blip r:embed="rId72"/>
                <a:stretch>
                  <a:fillRect/>
                </a:stretch>
              </p:blipFill>
              <p:spPr>
                <a:xfrm>
                  <a:off x="1092429" y="2345082"/>
                  <a:ext cx="20376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筆跡 47">
                  <a:extLst>
                    <a:ext uri="{FF2B5EF4-FFF2-40B4-BE49-F238E27FC236}">
                      <a16:creationId xmlns:a16="http://schemas.microsoft.com/office/drawing/2014/main" id="{A5A06297-46BD-44F3-B63E-A08E0778029B}"/>
                    </a:ext>
                  </a:extLst>
                </p14:cNvPr>
                <p14:cNvContentPartPr/>
                <p14:nvPr/>
              </p14:nvContentPartPr>
              <p14:xfrm>
                <a:off x="1144989" y="2379282"/>
                <a:ext cx="128160" cy="186840"/>
              </p14:xfrm>
            </p:contentPart>
          </mc:Choice>
          <mc:Fallback xmlns="">
            <p:pic>
              <p:nvPicPr>
                <p:cNvPr id="48" name="筆跡 47">
                  <a:extLst>
                    <a:ext uri="{FF2B5EF4-FFF2-40B4-BE49-F238E27FC236}">
                      <a16:creationId xmlns:a16="http://schemas.microsoft.com/office/drawing/2014/main" id="{A5A06297-46BD-44F3-B63E-A08E0778029B}"/>
                    </a:ext>
                  </a:extLst>
                </p:cNvPr>
                <p:cNvPicPr/>
                <p:nvPr/>
              </p:nvPicPr>
              <p:blipFill>
                <a:blip r:embed="rId74"/>
                <a:stretch>
                  <a:fillRect/>
                </a:stretch>
              </p:blipFill>
              <p:spPr>
                <a:xfrm>
                  <a:off x="1136349" y="2370282"/>
                  <a:ext cx="1458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9" name="筆跡 48">
                  <a:extLst>
                    <a:ext uri="{FF2B5EF4-FFF2-40B4-BE49-F238E27FC236}">
                      <a16:creationId xmlns:a16="http://schemas.microsoft.com/office/drawing/2014/main" id="{61CC20A2-2102-41F2-9DC7-04B43BF13C64}"/>
                    </a:ext>
                  </a:extLst>
                </p14:cNvPr>
                <p14:cNvContentPartPr/>
                <p14:nvPr/>
              </p14:nvContentPartPr>
              <p14:xfrm>
                <a:off x="1385109" y="2416722"/>
                <a:ext cx="123120" cy="20160"/>
              </p14:xfrm>
            </p:contentPart>
          </mc:Choice>
          <mc:Fallback xmlns="">
            <p:pic>
              <p:nvPicPr>
                <p:cNvPr id="49" name="筆跡 48">
                  <a:extLst>
                    <a:ext uri="{FF2B5EF4-FFF2-40B4-BE49-F238E27FC236}">
                      <a16:creationId xmlns:a16="http://schemas.microsoft.com/office/drawing/2014/main" id="{61CC20A2-2102-41F2-9DC7-04B43BF13C64}"/>
                    </a:ext>
                  </a:extLst>
                </p:cNvPr>
                <p:cNvPicPr/>
                <p:nvPr/>
              </p:nvPicPr>
              <p:blipFill>
                <a:blip r:embed="rId76"/>
                <a:stretch>
                  <a:fillRect/>
                </a:stretch>
              </p:blipFill>
              <p:spPr>
                <a:xfrm>
                  <a:off x="1376109" y="2408082"/>
                  <a:ext cx="14076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0" name="筆跡 49">
                  <a:extLst>
                    <a:ext uri="{FF2B5EF4-FFF2-40B4-BE49-F238E27FC236}">
                      <a16:creationId xmlns:a16="http://schemas.microsoft.com/office/drawing/2014/main" id="{085D8039-671C-43E8-87F1-C0721E74E56F}"/>
                    </a:ext>
                  </a:extLst>
                </p14:cNvPr>
                <p14:cNvContentPartPr/>
                <p14:nvPr/>
              </p14:nvContentPartPr>
              <p14:xfrm>
                <a:off x="1404189" y="2492322"/>
                <a:ext cx="107280" cy="11160"/>
              </p14:xfrm>
            </p:contentPart>
          </mc:Choice>
          <mc:Fallback xmlns="">
            <p:pic>
              <p:nvPicPr>
                <p:cNvPr id="50" name="筆跡 49">
                  <a:extLst>
                    <a:ext uri="{FF2B5EF4-FFF2-40B4-BE49-F238E27FC236}">
                      <a16:creationId xmlns:a16="http://schemas.microsoft.com/office/drawing/2014/main" id="{085D8039-671C-43E8-87F1-C0721E74E56F}"/>
                    </a:ext>
                  </a:extLst>
                </p:cNvPr>
                <p:cNvPicPr/>
                <p:nvPr/>
              </p:nvPicPr>
              <p:blipFill>
                <a:blip r:embed="rId78"/>
                <a:stretch>
                  <a:fillRect/>
                </a:stretch>
              </p:blipFill>
              <p:spPr>
                <a:xfrm>
                  <a:off x="1395549" y="2483322"/>
                  <a:ext cx="12492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1" name="筆跡 50">
                  <a:extLst>
                    <a:ext uri="{FF2B5EF4-FFF2-40B4-BE49-F238E27FC236}">
                      <a16:creationId xmlns:a16="http://schemas.microsoft.com/office/drawing/2014/main" id="{E462B167-E356-4BE2-9B09-DFA8F17DFD70}"/>
                    </a:ext>
                  </a:extLst>
                </p14:cNvPr>
                <p14:cNvContentPartPr/>
                <p14:nvPr/>
              </p14:nvContentPartPr>
              <p14:xfrm>
                <a:off x="1805589" y="2398722"/>
                <a:ext cx="172080" cy="221040"/>
              </p14:xfrm>
            </p:contentPart>
          </mc:Choice>
          <mc:Fallback xmlns="">
            <p:pic>
              <p:nvPicPr>
                <p:cNvPr id="51" name="筆跡 50">
                  <a:extLst>
                    <a:ext uri="{FF2B5EF4-FFF2-40B4-BE49-F238E27FC236}">
                      <a16:creationId xmlns:a16="http://schemas.microsoft.com/office/drawing/2014/main" id="{E462B167-E356-4BE2-9B09-DFA8F17DFD70}"/>
                    </a:ext>
                  </a:extLst>
                </p:cNvPr>
                <p:cNvPicPr/>
                <p:nvPr/>
              </p:nvPicPr>
              <p:blipFill>
                <a:blip r:embed="rId80"/>
                <a:stretch>
                  <a:fillRect/>
                </a:stretch>
              </p:blipFill>
              <p:spPr>
                <a:xfrm>
                  <a:off x="1796589" y="2390082"/>
                  <a:ext cx="18972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2" name="筆跡 51">
                  <a:extLst>
                    <a:ext uri="{FF2B5EF4-FFF2-40B4-BE49-F238E27FC236}">
                      <a16:creationId xmlns:a16="http://schemas.microsoft.com/office/drawing/2014/main" id="{87619EA0-DD62-49EF-84B6-D3A34ECC8EE4}"/>
                    </a:ext>
                  </a:extLst>
                </p14:cNvPr>
                <p14:cNvContentPartPr/>
                <p14:nvPr/>
              </p14:nvContentPartPr>
              <p14:xfrm>
                <a:off x="1868589" y="2483322"/>
                <a:ext cx="70560" cy="41760"/>
              </p14:xfrm>
            </p:contentPart>
          </mc:Choice>
          <mc:Fallback xmlns="">
            <p:pic>
              <p:nvPicPr>
                <p:cNvPr id="52" name="筆跡 51">
                  <a:extLst>
                    <a:ext uri="{FF2B5EF4-FFF2-40B4-BE49-F238E27FC236}">
                      <a16:creationId xmlns:a16="http://schemas.microsoft.com/office/drawing/2014/main" id="{87619EA0-DD62-49EF-84B6-D3A34ECC8EE4}"/>
                    </a:ext>
                  </a:extLst>
                </p:cNvPr>
                <p:cNvPicPr/>
                <p:nvPr/>
              </p:nvPicPr>
              <p:blipFill>
                <a:blip r:embed="rId82"/>
                <a:stretch>
                  <a:fillRect/>
                </a:stretch>
              </p:blipFill>
              <p:spPr>
                <a:xfrm>
                  <a:off x="1859949" y="2474322"/>
                  <a:ext cx="8820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3" name="筆跡 52">
                  <a:extLst>
                    <a:ext uri="{FF2B5EF4-FFF2-40B4-BE49-F238E27FC236}">
                      <a16:creationId xmlns:a16="http://schemas.microsoft.com/office/drawing/2014/main" id="{5DB6ED2C-CE7B-4F4D-AC89-70E64E0CDBF2}"/>
                    </a:ext>
                  </a:extLst>
                </p14:cNvPr>
                <p14:cNvContentPartPr/>
                <p14:nvPr/>
              </p14:nvContentPartPr>
              <p14:xfrm>
                <a:off x="2033469" y="2312682"/>
                <a:ext cx="95040" cy="72000"/>
              </p14:xfrm>
            </p:contentPart>
          </mc:Choice>
          <mc:Fallback xmlns="">
            <p:pic>
              <p:nvPicPr>
                <p:cNvPr id="53" name="筆跡 52">
                  <a:extLst>
                    <a:ext uri="{FF2B5EF4-FFF2-40B4-BE49-F238E27FC236}">
                      <a16:creationId xmlns:a16="http://schemas.microsoft.com/office/drawing/2014/main" id="{5DB6ED2C-CE7B-4F4D-AC89-70E64E0CDBF2}"/>
                    </a:ext>
                  </a:extLst>
                </p:cNvPr>
                <p:cNvPicPr/>
                <p:nvPr/>
              </p:nvPicPr>
              <p:blipFill>
                <a:blip r:embed="rId84"/>
                <a:stretch>
                  <a:fillRect/>
                </a:stretch>
              </p:blipFill>
              <p:spPr>
                <a:xfrm>
                  <a:off x="2024469" y="2304042"/>
                  <a:ext cx="11268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6" name="筆跡 55">
                  <a:extLst>
                    <a:ext uri="{FF2B5EF4-FFF2-40B4-BE49-F238E27FC236}">
                      <a16:creationId xmlns:a16="http://schemas.microsoft.com/office/drawing/2014/main" id="{2DF583CC-D71F-41CD-BCD1-3387055669C2}"/>
                    </a:ext>
                  </a:extLst>
                </p14:cNvPr>
                <p14:cNvContentPartPr/>
                <p14:nvPr/>
              </p14:nvContentPartPr>
              <p14:xfrm>
                <a:off x="682389" y="2872482"/>
                <a:ext cx="24840" cy="77400"/>
              </p14:xfrm>
            </p:contentPart>
          </mc:Choice>
          <mc:Fallback xmlns="">
            <p:pic>
              <p:nvPicPr>
                <p:cNvPr id="56" name="筆跡 55">
                  <a:extLst>
                    <a:ext uri="{FF2B5EF4-FFF2-40B4-BE49-F238E27FC236}">
                      <a16:creationId xmlns:a16="http://schemas.microsoft.com/office/drawing/2014/main" id="{2DF583CC-D71F-41CD-BCD1-3387055669C2}"/>
                    </a:ext>
                  </a:extLst>
                </p:cNvPr>
                <p:cNvPicPr/>
                <p:nvPr/>
              </p:nvPicPr>
              <p:blipFill>
                <a:blip r:embed="rId86"/>
                <a:stretch>
                  <a:fillRect/>
                </a:stretch>
              </p:blipFill>
              <p:spPr>
                <a:xfrm>
                  <a:off x="673749" y="2863842"/>
                  <a:ext cx="4248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7" name="筆跡 56">
                  <a:extLst>
                    <a:ext uri="{FF2B5EF4-FFF2-40B4-BE49-F238E27FC236}">
                      <a16:creationId xmlns:a16="http://schemas.microsoft.com/office/drawing/2014/main" id="{C3D3B4BE-BA31-4264-8DE1-1DC297A626F3}"/>
                    </a:ext>
                  </a:extLst>
                </p14:cNvPr>
                <p14:cNvContentPartPr/>
                <p14:nvPr/>
              </p14:nvContentPartPr>
              <p14:xfrm>
                <a:off x="719109" y="2881482"/>
                <a:ext cx="10800" cy="77400"/>
              </p14:xfrm>
            </p:contentPart>
          </mc:Choice>
          <mc:Fallback xmlns="">
            <p:pic>
              <p:nvPicPr>
                <p:cNvPr id="57" name="筆跡 56">
                  <a:extLst>
                    <a:ext uri="{FF2B5EF4-FFF2-40B4-BE49-F238E27FC236}">
                      <a16:creationId xmlns:a16="http://schemas.microsoft.com/office/drawing/2014/main" id="{C3D3B4BE-BA31-4264-8DE1-1DC297A626F3}"/>
                    </a:ext>
                  </a:extLst>
                </p:cNvPr>
                <p:cNvPicPr/>
                <p:nvPr/>
              </p:nvPicPr>
              <p:blipFill>
                <a:blip r:embed="rId88"/>
                <a:stretch>
                  <a:fillRect/>
                </a:stretch>
              </p:blipFill>
              <p:spPr>
                <a:xfrm>
                  <a:off x="710469" y="2872842"/>
                  <a:ext cx="2844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8" name="筆跡 57">
                  <a:extLst>
                    <a:ext uri="{FF2B5EF4-FFF2-40B4-BE49-F238E27FC236}">
                      <a16:creationId xmlns:a16="http://schemas.microsoft.com/office/drawing/2014/main" id="{4DA7D0AF-9C4C-45B7-B338-772A1A588050}"/>
                    </a:ext>
                  </a:extLst>
                </p14:cNvPr>
                <p14:cNvContentPartPr/>
                <p14:nvPr/>
              </p14:nvContentPartPr>
              <p14:xfrm>
                <a:off x="908469" y="2981922"/>
                <a:ext cx="135360" cy="232920"/>
              </p14:xfrm>
            </p:contentPart>
          </mc:Choice>
          <mc:Fallback xmlns="">
            <p:pic>
              <p:nvPicPr>
                <p:cNvPr id="58" name="筆跡 57">
                  <a:extLst>
                    <a:ext uri="{FF2B5EF4-FFF2-40B4-BE49-F238E27FC236}">
                      <a16:creationId xmlns:a16="http://schemas.microsoft.com/office/drawing/2014/main" id="{4DA7D0AF-9C4C-45B7-B338-772A1A588050}"/>
                    </a:ext>
                  </a:extLst>
                </p:cNvPr>
                <p:cNvPicPr/>
                <p:nvPr/>
              </p:nvPicPr>
              <p:blipFill>
                <a:blip r:embed="rId90"/>
                <a:stretch>
                  <a:fillRect/>
                </a:stretch>
              </p:blipFill>
              <p:spPr>
                <a:xfrm>
                  <a:off x="899829" y="2973282"/>
                  <a:ext cx="15300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9" name="筆跡 58">
                  <a:extLst>
                    <a:ext uri="{FF2B5EF4-FFF2-40B4-BE49-F238E27FC236}">
                      <a16:creationId xmlns:a16="http://schemas.microsoft.com/office/drawing/2014/main" id="{997EF661-98A0-4581-A0B6-BA41EE9CAC88}"/>
                    </a:ext>
                  </a:extLst>
                </p14:cNvPr>
                <p14:cNvContentPartPr/>
                <p14:nvPr/>
              </p14:nvContentPartPr>
              <p14:xfrm>
                <a:off x="931149" y="3012522"/>
                <a:ext cx="115920" cy="168840"/>
              </p14:xfrm>
            </p:contentPart>
          </mc:Choice>
          <mc:Fallback xmlns="">
            <p:pic>
              <p:nvPicPr>
                <p:cNvPr id="59" name="筆跡 58">
                  <a:extLst>
                    <a:ext uri="{FF2B5EF4-FFF2-40B4-BE49-F238E27FC236}">
                      <a16:creationId xmlns:a16="http://schemas.microsoft.com/office/drawing/2014/main" id="{997EF661-98A0-4581-A0B6-BA41EE9CAC88}"/>
                    </a:ext>
                  </a:extLst>
                </p:cNvPr>
                <p:cNvPicPr/>
                <p:nvPr/>
              </p:nvPicPr>
              <p:blipFill>
                <a:blip r:embed="rId92"/>
                <a:stretch>
                  <a:fillRect/>
                </a:stretch>
              </p:blipFill>
              <p:spPr>
                <a:xfrm>
                  <a:off x="922509" y="3003522"/>
                  <a:ext cx="13356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0" name="筆跡 59">
                  <a:extLst>
                    <a:ext uri="{FF2B5EF4-FFF2-40B4-BE49-F238E27FC236}">
                      <a16:creationId xmlns:a16="http://schemas.microsoft.com/office/drawing/2014/main" id="{510FD30E-5001-4218-B19C-E923C0852E7A}"/>
                    </a:ext>
                  </a:extLst>
                </p14:cNvPr>
                <p14:cNvContentPartPr/>
                <p14:nvPr/>
              </p14:nvContentPartPr>
              <p14:xfrm>
                <a:off x="1122309" y="3053562"/>
                <a:ext cx="112320" cy="59760"/>
              </p14:xfrm>
            </p:contentPart>
          </mc:Choice>
          <mc:Fallback xmlns="">
            <p:pic>
              <p:nvPicPr>
                <p:cNvPr id="60" name="筆跡 59">
                  <a:extLst>
                    <a:ext uri="{FF2B5EF4-FFF2-40B4-BE49-F238E27FC236}">
                      <a16:creationId xmlns:a16="http://schemas.microsoft.com/office/drawing/2014/main" id="{510FD30E-5001-4218-B19C-E923C0852E7A}"/>
                    </a:ext>
                  </a:extLst>
                </p:cNvPr>
                <p:cNvPicPr/>
                <p:nvPr/>
              </p:nvPicPr>
              <p:blipFill>
                <a:blip r:embed="rId94"/>
                <a:stretch>
                  <a:fillRect/>
                </a:stretch>
              </p:blipFill>
              <p:spPr>
                <a:xfrm>
                  <a:off x="1113309" y="3044922"/>
                  <a:ext cx="12996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1" name="筆跡 60">
                  <a:extLst>
                    <a:ext uri="{FF2B5EF4-FFF2-40B4-BE49-F238E27FC236}">
                      <a16:creationId xmlns:a16="http://schemas.microsoft.com/office/drawing/2014/main" id="{531AA765-3D3C-4939-BE1A-D3A57B8CE169}"/>
                    </a:ext>
                  </a:extLst>
                </p14:cNvPr>
                <p14:cNvContentPartPr/>
                <p14:nvPr/>
              </p14:nvContentPartPr>
              <p14:xfrm>
                <a:off x="1136349" y="3161202"/>
                <a:ext cx="100080" cy="14760"/>
              </p14:xfrm>
            </p:contentPart>
          </mc:Choice>
          <mc:Fallback xmlns="">
            <p:pic>
              <p:nvPicPr>
                <p:cNvPr id="61" name="筆跡 60">
                  <a:extLst>
                    <a:ext uri="{FF2B5EF4-FFF2-40B4-BE49-F238E27FC236}">
                      <a16:creationId xmlns:a16="http://schemas.microsoft.com/office/drawing/2014/main" id="{531AA765-3D3C-4939-BE1A-D3A57B8CE169}"/>
                    </a:ext>
                  </a:extLst>
                </p:cNvPr>
                <p:cNvPicPr/>
                <p:nvPr/>
              </p:nvPicPr>
              <p:blipFill>
                <a:blip r:embed="rId96"/>
                <a:stretch>
                  <a:fillRect/>
                </a:stretch>
              </p:blipFill>
              <p:spPr>
                <a:xfrm>
                  <a:off x="1127349" y="3152562"/>
                  <a:ext cx="11772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2" name="筆跡 61">
                  <a:extLst>
                    <a:ext uri="{FF2B5EF4-FFF2-40B4-BE49-F238E27FC236}">
                      <a16:creationId xmlns:a16="http://schemas.microsoft.com/office/drawing/2014/main" id="{D7F8D60D-314E-4ECF-8CF8-96E5F8E185FE}"/>
                    </a:ext>
                  </a:extLst>
                </p14:cNvPr>
                <p14:cNvContentPartPr/>
                <p14:nvPr/>
              </p14:nvContentPartPr>
              <p14:xfrm>
                <a:off x="1379709" y="3044562"/>
                <a:ext cx="164880" cy="135000"/>
              </p14:xfrm>
            </p:contentPart>
          </mc:Choice>
          <mc:Fallback xmlns="">
            <p:pic>
              <p:nvPicPr>
                <p:cNvPr id="62" name="筆跡 61">
                  <a:extLst>
                    <a:ext uri="{FF2B5EF4-FFF2-40B4-BE49-F238E27FC236}">
                      <a16:creationId xmlns:a16="http://schemas.microsoft.com/office/drawing/2014/main" id="{D7F8D60D-314E-4ECF-8CF8-96E5F8E185FE}"/>
                    </a:ext>
                  </a:extLst>
                </p:cNvPr>
                <p:cNvPicPr/>
                <p:nvPr/>
              </p:nvPicPr>
              <p:blipFill>
                <a:blip r:embed="rId98"/>
                <a:stretch>
                  <a:fillRect/>
                </a:stretch>
              </p:blipFill>
              <p:spPr>
                <a:xfrm>
                  <a:off x="1371069" y="3035922"/>
                  <a:ext cx="1825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3" name="筆跡 62">
                  <a:extLst>
                    <a:ext uri="{FF2B5EF4-FFF2-40B4-BE49-F238E27FC236}">
                      <a16:creationId xmlns:a16="http://schemas.microsoft.com/office/drawing/2014/main" id="{04EAD067-AEC5-46E9-A39A-D9140659886B}"/>
                    </a:ext>
                  </a:extLst>
                </p14:cNvPr>
                <p14:cNvContentPartPr/>
                <p14:nvPr/>
              </p14:nvContentPartPr>
              <p14:xfrm>
                <a:off x="1425429" y="3066162"/>
                <a:ext cx="115920" cy="126000"/>
              </p14:xfrm>
            </p:contentPart>
          </mc:Choice>
          <mc:Fallback xmlns="">
            <p:pic>
              <p:nvPicPr>
                <p:cNvPr id="63" name="筆跡 62">
                  <a:extLst>
                    <a:ext uri="{FF2B5EF4-FFF2-40B4-BE49-F238E27FC236}">
                      <a16:creationId xmlns:a16="http://schemas.microsoft.com/office/drawing/2014/main" id="{04EAD067-AEC5-46E9-A39A-D9140659886B}"/>
                    </a:ext>
                  </a:extLst>
                </p:cNvPr>
                <p:cNvPicPr/>
                <p:nvPr/>
              </p:nvPicPr>
              <p:blipFill>
                <a:blip r:embed="rId100"/>
                <a:stretch>
                  <a:fillRect/>
                </a:stretch>
              </p:blipFill>
              <p:spPr>
                <a:xfrm>
                  <a:off x="1416429" y="3057522"/>
                  <a:ext cx="13356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4" name="筆跡 63">
                  <a:extLst>
                    <a:ext uri="{FF2B5EF4-FFF2-40B4-BE49-F238E27FC236}">
                      <a16:creationId xmlns:a16="http://schemas.microsoft.com/office/drawing/2014/main" id="{709B216F-BF60-47C3-BA2E-8C59ED97062B}"/>
                    </a:ext>
                  </a:extLst>
                </p14:cNvPr>
                <p14:cNvContentPartPr/>
                <p14:nvPr/>
              </p14:nvContentPartPr>
              <p14:xfrm>
                <a:off x="1602189" y="2885082"/>
                <a:ext cx="360" cy="36360"/>
              </p14:xfrm>
            </p:contentPart>
          </mc:Choice>
          <mc:Fallback xmlns="">
            <p:pic>
              <p:nvPicPr>
                <p:cNvPr id="64" name="筆跡 63">
                  <a:extLst>
                    <a:ext uri="{FF2B5EF4-FFF2-40B4-BE49-F238E27FC236}">
                      <a16:creationId xmlns:a16="http://schemas.microsoft.com/office/drawing/2014/main" id="{709B216F-BF60-47C3-BA2E-8C59ED97062B}"/>
                    </a:ext>
                  </a:extLst>
                </p:cNvPr>
                <p:cNvPicPr/>
                <p:nvPr/>
              </p:nvPicPr>
              <p:blipFill>
                <a:blip r:embed="rId102"/>
                <a:stretch>
                  <a:fillRect/>
                </a:stretch>
              </p:blipFill>
              <p:spPr>
                <a:xfrm>
                  <a:off x="1593549" y="2876082"/>
                  <a:ext cx="1800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5" name="筆跡 64">
                  <a:extLst>
                    <a:ext uri="{FF2B5EF4-FFF2-40B4-BE49-F238E27FC236}">
                      <a16:creationId xmlns:a16="http://schemas.microsoft.com/office/drawing/2014/main" id="{CA53FFAD-548D-43CB-A6A5-21D424A21816}"/>
                    </a:ext>
                  </a:extLst>
                </p14:cNvPr>
                <p14:cNvContentPartPr/>
                <p14:nvPr/>
              </p14:nvContentPartPr>
              <p14:xfrm>
                <a:off x="1602189" y="2885082"/>
                <a:ext cx="360" cy="360"/>
              </p14:xfrm>
            </p:contentPart>
          </mc:Choice>
          <mc:Fallback xmlns="">
            <p:pic>
              <p:nvPicPr>
                <p:cNvPr id="65" name="筆跡 64">
                  <a:extLst>
                    <a:ext uri="{FF2B5EF4-FFF2-40B4-BE49-F238E27FC236}">
                      <a16:creationId xmlns:a16="http://schemas.microsoft.com/office/drawing/2014/main" id="{CA53FFAD-548D-43CB-A6A5-21D424A21816}"/>
                    </a:ext>
                  </a:extLst>
                </p:cNvPr>
                <p:cNvPicPr/>
                <p:nvPr/>
              </p:nvPicPr>
              <p:blipFill>
                <a:blip r:embed="rId10"/>
                <a:stretch>
                  <a:fillRect/>
                </a:stretch>
              </p:blipFill>
              <p:spPr>
                <a:xfrm>
                  <a:off x="1593549" y="287608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6" name="筆跡 65">
                  <a:extLst>
                    <a:ext uri="{FF2B5EF4-FFF2-40B4-BE49-F238E27FC236}">
                      <a16:creationId xmlns:a16="http://schemas.microsoft.com/office/drawing/2014/main" id="{163EA605-A23F-4DB6-A3F1-77FF460976B5}"/>
                    </a:ext>
                  </a:extLst>
                </p14:cNvPr>
                <p14:cNvContentPartPr/>
                <p14:nvPr/>
              </p14:nvContentPartPr>
              <p14:xfrm>
                <a:off x="1602189" y="2868882"/>
                <a:ext cx="65160" cy="36360"/>
              </p14:xfrm>
            </p:contentPart>
          </mc:Choice>
          <mc:Fallback xmlns="">
            <p:pic>
              <p:nvPicPr>
                <p:cNvPr id="66" name="筆跡 65">
                  <a:extLst>
                    <a:ext uri="{FF2B5EF4-FFF2-40B4-BE49-F238E27FC236}">
                      <a16:creationId xmlns:a16="http://schemas.microsoft.com/office/drawing/2014/main" id="{163EA605-A23F-4DB6-A3F1-77FF460976B5}"/>
                    </a:ext>
                  </a:extLst>
                </p:cNvPr>
                <p:cNvPicPr/>
                <p:nvPr/>
              </p:nvPicPr>
              <p:blipFill>
                <a:blip r:embed="rId105"/>
                <a:stretch>
                  <a:fillRect/>
                </a:stretch>
              </p:blipFill>
              <p:spPr>
                <a:xfrm>
                  <a:off x="1593549" y="2860242"/>
                  <a:ext cx="8280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7" name="筆跡 66">
                  <a:extLst>
                    <a:ext uri="{FF2B5EF4-FFF2-40B4-BE49-F238E27FC236}">
                      <a16:creationId xmlns:a16="http://schemas.microsoft.com/office/drawing/2014/main" id="{420CD50C-EF54-42E2-9E8E-214BBCCB96D7}"/>
                    </a:ext>
                  </a:extLst>
                </p14:cNvPr>
                <p14:cNvContentPartPr/>
                <p14:nvPr/>
              </p14:nvContentPartPr>
              <p14:xfrm>
                <a:off x="414549" y="3539922"/>
                <a:ext cx="142200" cy="2160"/>
              </p14:xfrm>
            </p:contentPart>
          </mc:Choice>
          <mc:Fallback xmlns="">
            <p:pic>
              <p:nvPicPr>
                <p:cNvPr id="67" name="筆跡 66">
                  <a:extLst>
                    <a:ext uri="{FF2B5EF4-FFF2-40B4-BE49-F238E27FC236}">
                      <a16:creationId xmlns:a16="http://schemas.microsoft.com/office/drawing/2014/main" id="{420CD50C-EF54-42E2-9E8E-214BBCCB96D7}"/>
                    </a:ext>
                  </a:extLst>
                </p:cNvPr>
                <p:cNvPicPr/>
                <p:nvPr/>
              </p:nvPicPr>
              <p:blipFill>
                <a:blip r:embed="rId107"/>
                <a:stretch>
                  <a:fillRect/>
                </a:stretch>
              </p:blipFill>
              <p:spPr>
                <a:xfrm>
                  <a:off x="405549" y="3530922"/>
                  <a:ext cx="1598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8" name="筆跡 67">
                  <a:extLst>
                    <a:ext uri="{FF2B5EF4-FFF2-40B4-BE49-F238E27FC236}">
                      <a16:creationId xmlns:a16="http://schemas.microsoft.com/office/drawing/2014/main" id="{55392FFF-016F-49B4-AE77-6EC76F5BE645}"/>
                    </a:ext>
                  </a:extLst>
                </p14:cNvPr>
                <p14:cNvContentPartPr/>
                <p14:nvPr/>
              </p14:nvContentPartPr>
              <p14:xfrm>
                <a:off x="416349" y="3588162"/>
                <a:ext cx="142200" cy="21960"/>
              </p14:xfrm>
            </p:contentPart>
          </mc:Choice>
          <mc:Fallback xmlns="">
            <p:pic>
              <p:nvPicPr>
                <p:cNvPr id="68" name="筆跡 67">
                  <a:extLst>
                    <a:ext uri="{FF2B5EF4-FFF2-40B4-BE49-F238E27FC236}">
                      <a16:creationId xmlns:a16="http://schemas.microsoft.com/office/drawing/2014/main" id="{55392FFF-016F-49B4-AE77-6EC76F5BE645}"/>
                    </a:ext>
                  </a:extLst>
                </p:cNvPr>
                <p:cNvPicPr/>
                <p:nvPr/>
              </p:nvPicPr>
              <p:blipFill>
                <a:blip r:embed="rId109"/>
                <a:stretch>
                  <a:fillRect/>
                </a:stretch>
              </p:blipFill>
              <p:spPr>
                <a:xfrm>
                  <a:off x="407349" y="3579522"/>
                  <a:ext cx="1598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9" name="筆跡 68">
                  <a:extLst>
                    <a:ext uri="{FF2B5EF4-FFF2-40B4-BE49-F238E27FC236}">
                      <a16:creationId xmlns:a16="http://schemas.microsoft.com/office/drawing/2014/main" id="{62ED71F1-B573-4536-B677-3E16F11AD347}"/>
                    </a:ext>
                  </a:extLst>
                </p14:cNvPr>
                <p14:cNvContentPartPr/>
                <p14:nvPr/>
              </p14:nvContentPartPr>
              <p14:xfrm>
                <a:off x="500229" y="3489522"/>
                <a:ext cx="122040" cy="168840"/>
              </p14:xfrm>
            </p:contentPart>
          </mc:Choice>
          <mc:Fallback xmlns="">
            <p:pic>
              <p:nvPicPr>
                <p:cNvPr id="69" name="筆跡 68">
                  <a:extLst>
                    <a:ext uri="{FF2B5EF4-FFF2-40B4-BE49-F238E27FC236}">
                      <a16:creationId xmlns:a16="http://schemas.microsoft.com/office/drawing/2014/main" id="{62ED71F1-B573-4536-B677-3E16F11AD347}"/>
                    </a:ext>
                  </a:extLst>
                </p:cNvPr>
                <p:cNvPicPr/>
                <p:nvPr/>
              </p:nvPicPr>
              <p:blipFill>
                <a:blip r:embed="rId111"/>
                <a:stretch>
                  <a:fillRect/>
                </a:stretch>
              </p:blipFill>
              <p:spPr>
                <a:xfrm>
                  <a:off x="491589" y="3480882"/>
                  <a:ext cx="13968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4" name="筆跡 73">
                  <a:extLst>
                    <a:ext uri="{FF2B5EF4-FFF2-40B4-BE49-F238E27FC236}">
                      <a16:creationId xmlns:a16="http://schemas.microsoft.com/office/drawing/2014/main" id="{5C72398B-ACFF-4037-84F8-80F490951715}"/>
                    </a:ext>
                  </a:extLst>
                </p14:cNvPr>
                <p14:cNvContentPartPr/>
                <p14:nvPr/>
              </p14:nvContentPartPr>
              <p14:xfrm>
                <a:off x="955989" y="3521922"/>
                <a:ext cx="186480" cy="232560"/>
              </p14:xfrm>
            </p:contentPart>
          </mc:Choice>
          <mc:Fallback xmlns="">
            <p:pic>
              <p:nvPicPr>
                <p:cNvPr id="74" name="筆跡 73">
                  <a:extLst>
                    <a:ext uri="{FF2B5EF4-FFF2-40B4-BE49-F238E27FC236}">
                      <a16:creationId xmlns:a16="http://schemas.microsoft.com/office/drawing/2014/main" id="{5C72398B-ACFF-4037-84F8-80F490951715}"/>
                    </a:ext>
                  </a:extLst>
                </p:cNvPr>
                <p:cNvPicPr/>
                <p:nvPr/>
              </p:nvPicPr>
              <p:blipFill>
                <a:blip r:embed="rId113"/>
                <a:stretch>
                  <a:fillRect/>
                </a:stretch>
              </p:blipFill>
              <p:spPr>
                <a:xfrm>
                  <a:off x="946989" y="3513282"/>
                  <a:ext cx="20412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5" name="筆跡 74">
                  <a:extLst>
                    <a:ext uri="{FF2B5EF4-FFF2-40B4-BE49-F238E27FC236}">
                      <a16:creationId xmlns:a16="http://schemas.microsoft.com/office/drawing/2014/main" id="{9807DF5E-4532-48DA-A423-5C385E2E2D39}"/>
                    </a:ext>
                  </a:extLst>
                </p14:cNvPr>
                <p14:cNvContentPartPr/>
                <p14:nvPr/>
              </p14:nvContentPartPr>
              <p14:xfrm>
                <a:off x="1052109" y="3593562"/>
                <a:ext cx="84600" cy="59400"/>
              </p14:xfrm>
            </p:contentPart>
          </mc:Choice>
          <mc:Fallback xmlns="">
            <p:pic>
              <p:nvPicPr>
                <p:cNvPr id="75" name="筆跡 74">
                  <a:extLst>
                    <a:ext uri="{FF2B5EF4-FFF2-40B4-BE49-F238E27FC236}">
                      <a16:creationId xmlns:a16="http://schemas.microsoft.com/office/drawing/2014/main" id="{9807DF5E-4532-48DA-A423-5C385E2E2D39}"/>
                    </a:ext>
                  </a:extLst>
                </p:cNvPr>
                <p:cNvPicPr/>
                <p:nvPr/>
              </p:nvPicPr>
              <p:blipFill>
                <a:blip r:embed="rId115"/>
                <a:stretch>
                  <a:fillRect/>
                </a:stretch>
              </p:blipFill>
              <p:spPr>
                <a:xfrm>
                  <a:off x="1043469" y="3584922"/>
                  <a:ext cx="10224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6" name="筆跡 75">
                  <a:extLst>
                    <a:ext uri="{FF2B5EF4-FFF2-40B4-BE49-F238E27FC236}">
                      <a16:creationId xmlns:a16="http://schemas.microsoft.com/office/drawing/2014/main" id="{26DFD2A2-D66F-4EAE-81FB-F6F405F978B4}"/>
                    </a:ext>
                  </a:extLst>
                </p14:cNvPr>
                <p14:cNvContentPartPr/>
                <p14:nvPr/>
              </p14:nvContentPartPr>
              <p14:xfrm>
                <a:off x="1201149" y="3430482"/>
                <a:ext cx="70560" cy="95400"/>
              </p14:xfrm>
            </p:contentPart>
          </mc:Choice>
          <mc:Fallback xmlns="">
            <p:pic>
              <p:nvPicPr>
                <p:cNvPr id="76" name="筆跡 75">
                  <a:extLst>
                    <a:ext uri="{FF2B5EF4-FFF2-40B4-BE49-F238E27FC236}">
                      <a16:creationId xmlns:a16="http://schemas.microsoft.com/office/drawing/2014/main" id="{26DFD2A2-D66F-4EAE-81FB-F6F405F978B4}"/>
                    </a:ext>
                  </a:extLst>
                </p:cNvPr>
                <p:cNvPicPr/>
                <p:nvPr/>
              </p:nvPicPr>
              <p:blipFill>
                <a:blip r:embed="rId117"/>
                <a:stretch>
                  <a:fillRect/>
                </a:stretch>
              </p:blipFill>
              <p:spPr>
                <a:xfrm>
                  <a:off x="1192149" y="3421482"/>
                  <a:ext cx="882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7" name="筆跡 76">
                  <a:extLst>
                    <a:ext uri="{FF2B5EF4-FFF2-40B4-BE49-F238E27FC236}">
                      <a16:creationId xmlns:a16="http://schemas.microsoft.com/office/drawing/2014/main" id="{19594357-A95A-40DB-8B0F-9F32D4BA452E}"/>
                    </a:ext>
                  </a:extLst>
                </p14:cNvPr>
                <p14:cNvContentPartPr/>
                <p14:nvPr/>
              </p14:nvContentPartPr>
              <p14:xfrm>
                <a:off x="1337229" y="3543522"/>
                <a:ext cx="153360" cy="79200"/>
              </p14:xfrm>
            </p:contentPart>
          </mc:Choice>
          <mc:Fallback xmlns="">
            <p:pic>
              <p:nvPicPr>
                <p:cNvPr id="77" name="筆跡 76">
                  <a:extLst>
                    <a:ext uri="{FF2B5EF4-FFF2-40B4-BE49-F238E27FC236}">
                      <a16:creationId xmlns:a16="http://schemas.microsoft.com/office/drawing/2014/main" id="{19594357-A95A-40DB-8B0F-9F32D4BA452E}"/>
                    </a:ext>
                  </a:extLst>
                </p:cNvPr>
                <p:cNvPicPr/>
                <p:nvPr/>
              </p:nvPicPr>
              <p:blipFill>
                <a:blip r:embed="rId119"/>
                <a:stretch>
                  <a:fillRect/>
                </a:stretch>
              </p:blipFill>
              <p:spPr>
                <a:xfrm>
                  <a:off x="1328589" y="3534522"/>
                  <a:ext cx="1710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8" name="筆跡 77">
                  <a:extLst>
                    <a:ext uri="{FF2B5EF4-FFF2-40B4-BE49-F238E27FC236}">
                      <a16:creationId xmlns:a16="http://schemas.microsoft.com/office/drawing/2014/main" id="{52A45A0A-10AF-4C9E-B31D-D6730F5E5E72}"/>
                    </a:ext>
                  </a:extLst>
                </p14:cNvPr>
                <p14:cNvContentPartPr/>
                <p14:nvPr/>
              </p14:nvContentPartPr>
              <p14:xfrm>
                <a:off x="1369269" y="3661962"/>
                <a:ext cx="105480" cy="18360"/>
              </p14:xfrm>
            </p:contentPart>
          </mc:Choice>
          <mc:Fallback xmlns="">
            <p:pic>
              <p:nvPicPr>
                <p:cNvPr id="78" name="筆跡 77">
                  <a:extLst>
                    <a:ext uri="{FF2B5EF4-FFF2-40B4-BE49-F238E27FC236}">
                      <a16:creationId xmlns:a16="http://schemas.microsoft.com/office/drawing/2014/main" id="{52A45A0A-10AF-4C9E-B31D-D6730F5E5E72}"/>
                    </a:ext>
                  </a:extLst>
                </p:cNvPr>
                <p:cNvPicPr/>
                <p:nvPr/>
              </p:nvPicPr>
              <p:blipFill>
                <a:blip r:embed="rId121"/>
                <a:stretch>
                  <a:fillRect/>
                </a:stretch>
              </p:blipFill>
              <p:spPr>
                <a:xfrm>
                  <a:off x="1360629" y="3652962"/>
                  <a:ext cx="1231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9" name="筆跡 78">
                  <a:extLst>
                    <a:ext uri="{FF2B5EF4-FFF2-40B4-BE49-F238E27FC236}">
                      <a16:creationId xmlns:a16="http://schemas.microsoft.com/office/drawing/2014/main" id="{FFAA5D92-5B10-40AF-8882-3B0E44A33C0F}"/>
                    </a:ext>
                  </a:extLst>
                </p14:cNvPr>
                <p14:cNvContentPartPr/>
                <p14:nvPr/>
              </p14:nvContentPartPr>
              <p14:xfrm>
                <a:off x="1626669" y="3550722"/>
                <a:ext cx="137160" cy="139320"/>
              </p14:xfrm>
            </p:contentPart>
          </mc:Choice>
          <mc:Fallback xmlns="">
            <p:pic>
              <p:nvPicPr>
                <p:cNvPr id="79" name="筆跡 78">
                  <a:extLst>
                    <a:ext uri="{FF2B5EF4-FFF2-40B4-BE49-F238E27FC236}">
                      <a16:creationId xmlns:a16="http://schemas.microsoft.com/office/drawing/2014/main" id="{FFAA5D92-5B10-40AF-8882-3B0E44A33C0F}"/>
                    </a:ext>
                  </a:extLst>
                </p:cNvPr>
                <p:cNvPicPr/>
                <p:nvPr/>
              </p:nvPicPr>
              <p:blipFill>
                <a:blip r:embed="rId123"/>
                <a:stretch>
                  <a:fillRect/>
                </a:stretch>
              </p:blipFill>
              <p:spPr>
                <a:xfrm>
                  <a:off x="1618029" y="3542082"/>
                  <a:ext cx="15480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0" name="筆跡 79">
                  <a:extLst>
                    <a:ext uri="{FF2B5EF4-FFF2-40B4-BE49-F238E27FC236}">
                      <a16:creationId xmlns:a16="http://schemas.microsoft.com/office/drawing/2014/main" id="{0BA065DB-628E-480B-8DFE-5D46ED56E8CD}"/>
                    </a:ext>
                  </a:extLst>
                </p14:cNvPr>
                <p14:cNvContentPartPr/>
                <p14:nvPr/>
              </p14:nvContentPartPr>
              <p14:xfrm>
                <a:off x="1633869" y="3561522"/>
                <a:ext cx="128160" cy="151200"/>
              </p14:xfrm>
            </p:contentPart>
          </mc:Choice>
          <mc:Fallback xmlns="">
            <p:pic>
              <p:nvPicPr>
                <p:cNvPr id="80" name="筆跡 79">
                  <a:extLst>
                    <a:ext uri="{FF2B5EF4-FFF2-40B4-BE49-F238E27FC236}">
                      <a16:creationId xmlns:a16="http://schemas.microsoft.com/office/drawing/2014/main" id="{0BA065DB-628E-480B-8DFE-5D46ED56E8CD}"/>
                    </a:ext>
                  </a:extLst>
                </p:cNvPr>
                <p:cNvPicPr/>
                <p:nvPr/>
              </p:nvPicPr>
              <p:blipFill>
                <a:blip r:embed="rId125"/>
                <a:stretch>
                  <a:fillRect/>
                </a:stretch>
              </p:blipFill>
              <p:spPr>
                <a:xfrm>
                  <a:off x="1624869" y="3552522"/>
                  <a:ext cx="14580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2" name="筆跡 81">
                  <a:extLst>
                    <a:ext uri="{FF2B5EF4-FFF2-40B4-BE49-F238E27FC236}">
                      <a16:creationId xmlns:a16="http://schemas.microsoft.com/office/drawing/2014/main" id="{D7C6D409-2D74-45C5-8962-21FFEBF5701D}"/>
                    </a:ext>
                  </a:extLst>
                </p14:cNvPr>
                <p14:cNvContentPartPr/>
                <p14:nvPr/>
              </p14:nvContentPartPr>
              <p14:xfrm>
                <a:off x="829629" y="3464682"/>
                <a:ext cx="7200" cy="48960"/>
              </p14:xfrm>
            </p:contentPart>
          </mc:Choice>
          <mc:Fallback xmlns="">
            <p:pic>
              <p:nvPicPr>
                <p:cNvPr id="82" name="筆跡 81">
                  <a:extLst>
                    <a:ext uri="{FF2B5EF4-FFF2-40B4-BE49-F238E27FC236}">
                      <a16:creationId xmlns:a16="http://schemas.microsoft.com/office/drawing/2014/main" id="{D7C6D409-2D74-45C5-8962-21FFEBF5701D}"/>
                    </a:ext>
                  </a:extLst>
                </p:cNvPr>
                <p:cNvPicPr/>
                <p:nvPr/>
              </p:nvPicPr>
              <p:blipFill>
                <a:blip r:embed="rId127"/>
                <a:stretch>
                  <a:fillRect/>
                </a:stretch>
              </p:blipFill>
              <p:spPr>
                <a:xfrm>
                  <a:off x="820989" y="3455682"/>
                  <a:ext cx="2484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3" name="筆跡 82">
                  <a:extLst>
                    <a:ext uri="{FF2B5EF4-FFF2-40B4-BE49-F238E27FC236}">
                      <a16:creationId xmlns:a16="http://schemas.microsoft.com/office/drawing/2014/main" id="{3E9D5F31-2EFC-4027-AD95-67F4F17AD4D6}"/>
                    </a:ext>
                  </a:extLst>
                </p14:cNvPr>
                <p14:cNvContentPartPr/>
                <p14:nvPr/>
              </p14:nvContentPartPr>
              <p14:xfrm>
                <a:off x="885429" y="3478722"/>
                <a:ext cx="5760" cy="55800"/>
              </p14:xfrm>
            </p:contentPart>
          </mc:Choice>
          <mc:Fallback xmlns="">
            <p:pic>
              <p:nvPicPr>
                <p:cNvPr id="83" name="筆跡 82">
                  <a:extLst>
                    <a:ext uri="{FF2B5EF4-FFF2-40B4-BE49-F238E27FC236}">
                      <a16:creationId xmlns:a16="http://schemas.microsoft.com/office/drawing/2014/main" id="{3E9D5F31-2EFC-4027-AD95-67F4F17AD4D6}"/>
                    </a:ext>
                  </a:extLst>
                </p:cNvPr>
                <p:cNvPicPr/>
                <p:nvPr/>
              </p:nvPicPr>
              <p:blipFill>
                <a:blip r:embed="rId13"/>
                <a:stretch>
                  <a:fillRect/>
                </a:stretch>
              </p:blipFill>
              <p:spPr>
                <a:xfrm>
                  <a:off x="876789" y="3470082"/>
                  <a:ext cx="2340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4" name="筆跡 83">
                  <a:extLst>
                    <a:ext uri="{FF2B5EF4-FFF2-40B4-BE49-F238E27FC236}">
                      <a16:creationId xmlns:a16="http://schemas.microsoft.com/office/drawing/2014/main" id="{A36B2871-FD36-4B0C-A495-D3805B7ED2CE}"/>
                    </a:ext>
                  </a:extLst>
                </p14:cNvPr>
                <p14:cNvContentPartPr/>
                <p14:nvPr/>
              </p14:nvContentPartPr>
              <p14:xfrm>
                <a:off x="1870389" y="3477282"/>
                <a:ext cx="2160" cy="30960"/>
              </p14:xfrm>
            </p:contentPart>
          </mc:Choice>
          <mc:Fallback xmlns="">
            <p:pic>
              <p:nvPicPr>
                <p:cNvPr id="84" name="筆跡 83">
                  <a:extLst>
                    <a:ext uri="{FF2B5EF4-FFF2-40B4-BE49-F238E27FC236}">
                      <a16:creationId xmlns:a16="http://schemas.microsoft.com/office/drawing/2014/main" id="{A36B2871-FD36-4B0C-A495-D3805B7ED2CE}"/>
                    </a:ext>
                  </a:extLst>
                </p:cNvPr>
                <p:cNvPicPr/>
                <p:nvPr/>
              </p:nvPicPr>
              <p:blipFill>
                <a:blip r:embed="rId130"/>
                <a:stretch>
                  <a:fillRect/>
                </a:stretch>
              </p:blipFill>
              <p:spPr>
                <a:xfrm>
                  <a:off x="1861389" y="3468282"/>
                  <a:ext cx="1980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5" name="筆跡 84">
                  <a:extLst>
                    <a:ext uri="{FF2B5EF4-FFF2-40B4-BE49-F238E27FC236}">
                      <a16:creationId xmlns:a16="http://schemas.microsoft.com/office/drawing/2014/main" id="{6242AF54-107B-4260-A5C8-6DA28B1B426C}"/>
                    </a:ext>
                  </a:extLst>
                </p14:cNvPr>
                <p14:cNvContentPartPr/>
                <p14:nvPr/>
              </p14:nvContentPartPr>
              <p14:xfrm>
                <a:off x="1870389" y="3477282"/>
                <a:ext cx="360" cy="360"/>
              </p14:xfrm>
            </p:contentPart>
          </mc:Choice>
          <mc:Fallback xmlns="">
            <p:pic>
              <p:nvPicPr>
                <p:cNvPr id="85" name="筆跡 84">
                  <a:extLst>
                    <a:ext uri="{FF2B5EF4-FFF2-40B4-BE49-F238E27FC236}">
                      <a16:creationId xmlns:a16="http://schemas.microsoft.com/office/drawing/2014/main" id="{6242AF54-107B-4260-A5C8-6DA28B1B426C}"/>
                    </a:ext>
                  </a:extLst>
                </p:cNvPr>
                <p:cNvPicPr/>
                <p:nvPr/>
              </p:nvPicPr>
              <p:blipFill>
                <a:blip r:embed="rId10"/>
                <a:stretch>
                  <a:fillRect/>
                </a:stretch>
              </p:blipFill>
              <p:spPr>
                <a:xfrm>
                  <a:off x="1861389" y="346828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6" name="筆跡 85">
                  <a:extLst>
                    <a:ext uri="{FF2B5EF4-FFF2-40B4-BE49-F238E27FC236}">
                      <a16:creationId xmlns:a16="http://schemas.microsoft.com/office/drawing/2014/main" id="{6D93B71F-0DD8-457D-B4AC-780D84C99970}"/>
                    </a:ext>
                  </a:extLst>
                </p14:cNvPr>
                <p14:cNvContentPartPr/>
                <p14:nvPr/>
              </p14:nvContentPartPr>
              <p14:xfrm>
                <a:off x="1870389" y="3464682"/>
                <a:ext cx="40680" cy="25560"/>
              </p14:xfrm>
            </p:contentPart>
          </mc:Choice>
          <mc:Fallback xmlns="">
            <p:pic>
              <p:nvPicPr>
                <p:cNvPr id="86" name="筆跡 85">
                  <a:extLst>
                    <a:ext uri="{FF2B5EF4-FFF2-40B4-BE49-F238E27FC236}">
                      <a16:creationId xmlns:a16="http://schemas.microsoft.com/office/drawing/2014/main" id="{6D93B71F-0DD8-457D-B4AC-780D84C99970}"/>
                    </a:ext>
                  </a:extLst>
                </p:cNvPr>
                <p:cNvPicPr/>
                <p:nvPr/>
              </p:nvPicPr>
              <p:blipFill>
                <a:blip r:embed="rId133"/>
                <a:stretch>
                  <a:fillRect/>
                </a:stretch>
              </p:blipFill>
              <p:spPr>
                <a:xfrm>
                  <a:off x="1861389" y="3455682"/>
                  <a:ext cx="5832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7" name="筆跡 86">
                  <a:extLst>
                    <a:ext uri="{FF2B5EF4-FFF2-40B4-BE49-F238E27FC236}">
                      <a16:creationId xmlns:a16="http://schemas.microsoft.com/office/drawing/2014/main" id="{CBD2BC4B-BDCD-4AE9-A760-30B133E6778B}"/>
                    </a:ext>
                  </a:extLst>
                </p14:cNvPr>
                <p14:cNvContentPartPr/>
                <p14:nvPr/>
              </p14:nvContentPartPr>
              <p14:xfrm>
                <a:off x="451269" y="4223562"/>
                <a:ext cx="164880" cy="23400"/>
              </p14:xfrm>
            </p:contentPart>
          </mc:Choice>
          <mc:Fallback xmlns="">
            <p:pic>
              <p:nvPicPr>
                <p:cNvPr id="87" name="筆跡 86">
                  <a:extLst>
                    <a:ext uri="{FF2B5EF4-FFF2-40B4-BE49-F238E27FC236}">
                      <a16:creationId xmlns:a16="http://schemas.microsoft.com/office/drawing/2014/main" id="{CBD2BC4B-BDCD-4AE9-A760-30B133E6778B}"/>
                    </a:ext>
                  </a:extLst>
                </p:cNvPr>
                <p:cNvPicPr/>
                <p:nvPr/>
              </p:nvPicPr>
              <p:blipFill>
                <a:blip r:embed="rId135"/>
                <a:stretch>
                  <a:fillRect/>
                </a:stretch>
              </p:blipFill>
              <p:spPr>
                <a:xfrm>
                  <a:off x="442269" y="4214562"/>
                  <a:ext cx="1825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8" name="筆跡 87">
                  <a:extLst>
                    <a:ext uri="{FF2B5EF4-FFF2-40B4-BE49-F238E27FC236}">
                      <a16:creationId xmlns:a16="http://schemas.microsoft.com/office/drawing/2014/main" id="{AA38E936-007D-4ECE-850B-655C23733DF3}"/>
                    </a:ext>
                  </a:extLst>
                </p14:cNvPr>
                <p14:cNvContentPartPr/>
                <p14:nvPr/>
              </p14:nvContentPartPr>
              <p14:xfrm>
                <a:off x="475749" y="4284402"/>
                <a:ext cx="158040" cy="45720"/>
              </p14:xfrm>
            </p:contentPart>
          </mc:Choice>
          <mc:Fallback xmlns="">
            <p:pic>
              <p:nvPicPr>
                <p:cNvPr id="88" name="筆跡 87">
                  <a:extLst>
                    <a:ext uri="{FF2B5EF4-FFF2-40B4-BE49-F238E27FC236}">
                      <a16:creationId xmlns:a16="http://schemas.microsoft.com/office/drawing/2014/main" id="{AA38E936-007D-4ECE-850B-655C23733DF3}"/>
                    </a:ext>
                  </a:extLst>
                </p:cNvPr>
                <p:cNvPicPr/>
                <p:nvPr/>
              </p:nvPicPr>
              <p:blipFill>
                <a:blip r:embed="rId137"/>
                <a:stretch>
                  <a:fillRect/>
                </a:stretch>
              </p:blipFill>
              <p:spPr>
                <a:xfrm>
                  <a:off x="466749" y="4275762"/>
                  <a:ext cx="17568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9" name="筆跡 88">
                  <a:extLst>
                    <a:ext uri="{FF2B5EF4-FFF2-40B4-BE49-F238E27FC236}">
                      <a16:creationId xmlns:a16="http://schemas.microsoft.com/office/drawing/2014/main" id="{C1E097EB-9F3C-47F8-A83F-8FA91D7F5CAB}"/>
                    </a:ext>
                  </a:extLst>
                </p14:cNvPr>
                <p14:cNvContentPartPr/>
                <p14:nvPr/>
              </p14:nvContentPartPr>
              <p14:xfrm>
                <a:off x="566829" y="4192962"/>
                <a:ext cx="128880" cy="174240"/>
              </p14:xfrm>
            </p:contentPart>
          </mc:Choice>
          <mc:Fallback xmlns="">
            <p:pic>
              <p:nvPicPr>
                <p:cNvPr id="89" name="筆跡 88">
                  <a:extLst>
                    <a:ext uri="{FF2B5EF4-FFF2-40B4-BE49-F238E27FC236}">
                      <a16:creationId xmlns:a16="http://schemas.microsoft.com/office/drawing/2014/main" id="{C1E097EB-9F3C-47F8-A83F-8FA91D7F5CAB}"/>
                    </a:ext>
                  </a:extLst>
                </p:cNvPr>
                <p:cNvPicPr/>
                <p:nvPr/>
              </p:nvPicPr>
              <p:blipFill>
                <a:blip r:embed="rId139"/>
                <a:stretch>
                  <a:fillRect/>
                </a:stretch>
              </p:blipFill>
              <p:spPr>
                <a:xfrm>
                  <a:off x="558189" y="4183962"/>
                  <a:ext cx="14652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0" name="筆跡 89">
                  <a:extLst>
                    <a:ext uri="{FF2B5EF4-FFF2-40B4-BE49-F238E27FC236}">
                      <a16:creationId xmlns:a16="http://schemas.microsoft.com/office/drawing/2014/main" id="{8856A023-93BC-483F-A07F-C51C9BE4EA35}"/>
                    </a:ext>
                  </a:extLst>
                </p14:cNvPr>
                <p14:cNvContentPartPr/>
                <p14:nvPr/>
              </p14:nvContentPartPr>
              <p14:xfrm>
                <a:off x="1306269" y="4146522"/>
                <a:ext cx="196560" cy="310320"/>
              </p14:xfrm>
            </p:contentPart>
          </mc:Choice>
          <mc:Fallback xmlns="">
            <p:pic>
              <p:nvPicPr>
                <p:cNvPr id="90" name="筆跡 89">
                  <a:extLst>
                    <a:ext uri="{FF2B5EF4-FFF2-40B4-BE49-F238E27FC236}">
                      <a16:creationId xmlns:a16="http://schemas.microsoft.com/office/drawing/2014/main" id="{8856A023-93BC-483F-A07F-C51C9BE4EA35}"/>
                    </a:ext>
                  </a:extLst>
                </p:cNvPr>
                <p:cNvPicPr/>
                <p:nvPr/>
              </p:nvPicPr>
              <p:blipFill>
                <a:blip r:embed="rId141"/>
                <a:stretch>
                  <a:fillRect/>
                </a:stretch>
              </p:blipFill>
              <p:spPr>
                <a:xfrm>
                  <a:off x="1297269" y="4137522"/>
                  <a:ext cx="21420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1" name="筆跡 90">
                  <a:extLst>
                    <a:ext uri="{FF2B5EF4-FFF2-40B4-BE49-F238E27FC236}">
                      <a16:creationId xmlns:a16="http://schemas.microsoft.com/office/drawing/2014/main" id="{E47E1D91-0217-4159-9561-3BBDA1F4D46F}"/>
                    </a:ext>
                  </a:extLst>
                </p14:cNvPr>
                <p14:cNvContentPartPr/>
                <p14:nvPr/>
              </p14:nvContentPartPr>
              <p14:xfrm>
                <a:off x="1369989" y="4275402"/>
                <a:ext cx="92520" cy="32760"/>
              </p14:xfrm>
            </p:contentPart>
          </mc:Choice>
          <mc:Fallback xmlns="">
            <p:pic>
              <p:nvPicPr>
                <p:cNvPr id="91" name="筆跡 90">
                  <a:extLst>
                    <a:ext uri="{FF2B5EF4-FFF2-40B4-BE49-F238E27FC236}">
                      <a16:creationId xmlns:a16="http://schemas.microsoft.com/office/drawing/2014/main" id="{E47E1D91-0217-4159-9561-3BBDA1F4D46F}"/>
                    </a:ext>
                  </a:extLst>
                </p:cNvPr>
                <p:cNvPicPr/>
                <p:nvPr/>
              </p:nvPicPr>
              <p:blipFill>
                <a:blip r:embed="rId143"/>
                <a:stretch>
                  <a:fillRect/>
                </a:stretch>
              </p:blipFill>
              <p:spPr>
                <a:xfrm>
                  <a:off x="1360989" y="4266762"/>
                  <a:ext cx="11016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2" name="筆跡 91">
                  <a:extLst>
                    <a:ext uri="{FF2B5EF4-FFF2-40B4-BE49-F238E27FC236}">
                      <a16:creationId xmlns:a16="http://schemas.microsoft.com/office/drawing/2014/main" id="{AE099B92-B649-4112-9B95-E183BA442DF0}"/>
                    </a:ext>
                  </a:extLst>
                </p14:cNvPr>
                <p14:cNvContentPartPr/>
                <p14:nvPr/>
              </p14:nvContentPartPr>
              <p14:xfrm>
                <a:off x="1650069" y="4196562"/>
                <a:ext cx="103320" cy="80640"/>
              </p14:xfrm>
            </p:contentPart>
          </mc:Choice>
          <mc:Fallback xmlns="">
            <p:pic>
              <p:nvPicPr>
                <p:cNvPr id="92" name="筆跡 91">
                  <a:extLst>
                    <a:ext uri="{FF2B5EF4-FFF2-40B4-BE49-F238E27FC236}">
                      <a16:creationId xmlns:a16="http://schemas.microsoft.com/office/drawing/2014/main" id="{AE099B92-B649-4112-9B95-E183BA442DF0}"/>
                    </a:ext>
                  </a:extLst>
                </p:cNvPr>
                <p:cNvPicPr/>
                <p:nvPr/>
              </p:nvPicPr>
              <p:blipFill>
                <a:blip r:embed="rId145"/>
                <a:stretch>
                  <a:fillRect/>
                </a:stretch>
              </p:blipFill>
              <p:spPr>
                <a:xfrm>
                  <a:off x="1641069" y="4187562"/>
                  <a:ext cx="12096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3" name="筆跡 92">
                  <a:extLst>
                    <a:ext uri="{FF2B5EF4-FFF2-40B4-BE49-F238E27FC236}">
                      <a16:creationId xmlns:a16="http://schemas.microsoft.com/office/drawing/2014/main" id="{5BB60507-E503-49CD-B5CE-E233EF576630}"/>
                    </a:ext>
                  </a:extLst>
                </p14:cNvPr>
                <p14:cNvContentPartPr/>
                <p14:nvPr/>
              </p14:nvContentPartPr>
              <p14:xfrm>
                <a:off x="1642509" y="4327602"/>
                <a:ext cx="100080" cy="14760"/>
              </p14:xfrm>
            </p:contentPart>
          </mc:Choice>
          <mc:Fallback xmlns="">
            <p:pic>
              <p:nvPicPr>
                <p:cNvPr id="93" name="筆跡 92">
                  <a:extLst>
                    <a:ext uri="{FF2B5EF4-FFF2-40B4-BE49-F238E27FC236}">
                      <a16:creationId xmlns:a16="http://schemas.microsoft.com/office/drawing/2014/main" id="{5BB60507-E503-49CD-B5CE-E233EF576630}"/>
                    </a:ext>
                  </a:extLst>
                </p:cNvPr>
                <p:cNvPicPr/>
                <p:nvPr/>
              </p:nvPicPr>
              <p:blipFill>
                <a:blip r:embed="rId147"/>
                <a:stretch>
                  <a:fillRect/>
                </a:stretch>
              </p:blipFill>
              <p:spPr>
                <a:xfrm>
                  <a:off x="1633869" y="4318602"/>
                  <a:ext cx="11772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4" name="筆跡 93">
                  <a:extLst>
                    <a:ext uri="{FF2B5EF4-FFF2-40B4-BE49-F238E27FC236}">
                      <a16:creationId xmlns:a16="http://schemas.microsoft.com/office/drawing/2014/main" id="{D4865853-51D8-40FC-954B-B4B4DE3424D4}"/>
                    </a:ext>
                  </a:extLst>
                </p14:cNvPr>
                <p14:cNvContentPartPr/>
                <p14:nvPr/>
              </p14:nvContentPartPr>
              <p14:xfrm>
                <a:off x="1767069" y="4187562"/>
                <a:ext cx="347400" cy="238320"/>
              </p14:xfrm>
            </p:contentPart>
          </mc:Choice>
          <mc:Fallback xmlns="">
            <p:pic>
              <p:nvPicPr>
                <p:cNvPr id="94" name="筆跡 93">
                  <a:extLst>
                    <a:ext uri="{FF2B5EF4-FFF2-40B4-BE49-F238E27FC236}">
                      <a16:creationId xmlns:a16="http://schemas.microsoft.com/office/drawing/2014/main" id="{D4865853-51D8-40FC-954B-B4B4DE3424D4}"/>
                    </a:ext>
                  </a:extLst>
                </p:cNvPr>
                <p:cNvPicPr/>
                <p:nvPr/>
              </p:nvPicPr>
              <p:blipFill>
                <a:blip r:embed="rId149"/>
                <a:stretch>
                  <a:fillRect/>
                </a:stretch>
              </p:blipFill>
              <p:spPr>
                <a:xfrm>
                  <a:off x="1758069" y="4178562"/>
                  <a:ext cx="36504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5" name="筆跡 94">
                  <a:extLst>
                    <a:ext uri="{FF2B5EF4-FFF2-40B4-BE49-F238E27FC236}">
                      <a16:creationId xmlns:a16="http://schemas.microsoft.com/office/drawing/2014/main" id="{A6C8F902-5D81-42A3-B1E0-71840793BD54}"/>
                    </a:ext>
                  </a:extLst>
                </p14:cNvPr>
                <p14:cNvContentPartPr/>
                <p14:nvPr/>
              </p14:nvContentPartPr>
              <p14:xfrm>
                <a:off x="1945989" y="4268202"/>
                <a:ext cx="94680" cy="99000"/>
              </p14:xfrm>
            </p:contentPart>
          </mc:Choice>
          <mc:Fallback xmlns="">
            <p:pic>
              <p:nvPicPr>
                <p:cNvPr id="95" name="筆跡 94">
                  <a:extLst>
                    <a:ext uri="{FF2B5EF4-FFF2-40B4-BE49-F238E27FC236}">
                      <a16:creationId xmlns:a16="http://schemas.microsoft.com/office/drawing/2014/main" id="{A6C8F902-5D81-42A3-B1E0-71840793BD54}"/>
                    </a:ext>
                  </a:extLst>
                </p:cNvPr>
                <p:cNvPicPr/>
                <p:nvPr/>
              </p:nvPicPr>
              <p:blipFill>
                <a:blip r:embed="rId151"/>
                <a:stretch>
                  <a:fillRect/>
                </a:stretch>
              </p:blipFill>
              <p:spPr>
                <a:xfrm>
                  <a:off x="1937349" y="4259562"/>
                  <a:ext cx="1123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6" name="筆跡 95">
                  <a:extLst>
                    <a:ext uri="{FF2B5EF4-FFF2-40B4-BE49-F238E27FC236}">
                      <a16:creationId xmlns:a16="http://schemas.microsoft.com/office/drawing/2014/main" id="{3BA661F4-7E6B-4663-875F-59380279FD52}"/>
                    </a:ext>
                  </a:extLst>
                </p14:cNvPr>
                <p14:cNvContentPartPr/>
                <p14:nvPr/>
              </p14:nvContentPartPr>
              <p14:xfrm>
                <a:off x="1947429" y="4268202"/>
                <a:ext cx="360" cy="360"/>
              </p14:xfrm>
            </p:contentPart>
          </mc:Choice>
          <mc:Fallback xmlns="">
            <p:pic>
              <p:nvPicPr>
                <p:cNvPr id="96" name="筆跡 95">
                  <a:extLst>
                    <a:ext uri="{FF2B5EF4-FFF2-40B4-BE49-F238E27FC236}">
                      <a16:creationId xmlns:a16="http://schemas.microsoft.com/office/drawing/2014/main" id="{3BA661F4-7E6B-4663-875F-59380279FD52}"/>
                    </a:ext>
                  </a:extLst>
                </p:cNvPr>
                <p:cNvPicPr/>
                <p:nvPr/>
              </p:nvPicPr>
              <p:blipFill>
                <a:blip r:embed="rId10"/>
                <a:stretch>
                  <a:fillRect/>
                </a:stretch>
              </p:blipFill>
              <p:spPr>
                <a:xfrm>
                  <a:off x="1938789" y="425956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7" name="筆跡 96">
                  <a:extLst>
                    <a:ext uri="{FF2B5EF4-FFF2-40B4-BE49-F238E27FC236}">
                      <a16:creationId xmlns:a16="http://schemas.microsoft.com/office/drawing/2014/main" id="{55BE220D-E4A8-4590-84BD-A54410B36A80}"/>
                    </a:ext>
                  </a:extLst>
                </p14:cNvPr>
                <p14:cNvContentPartPr/>
                <p14:nvPr/>
              </p14:nvContentPartPr>
              <p14:xfrm>
                <a:off x="1947429" y="4259202"/>
                <a:ext cx="75600" cy="102600"/>
              </p14:xfrm>
            </p:contentPart>
          </mc:Choice>
          <mc:Fallback xmlns="">
            <p:pic>
              <p:nvPicPr>
                <p:cNvPr id="97" name="筆跡 96">
                  <a:extLst>
                    <a:ext uri="{FF2B5EF4-FFF2-40B4-BE49-F238E27FC236}">
                      <a16:creationId xmlns:a16="http://schemas.microsoft.com/office/drawing/2014/main" id="{55BE220D-E4A8-4590-84BD-A54410B36A80}"/>
                    </a:ext>
                  </a:extLst>
                </p:cNvPr>
                <p:cNvPicPr/>
                <p:nvPr/>
              </p:nvPicPr>
              <p:blipFill>
                <a:blip r:embed="rId154"/>
                <a:stretch>
                  <a:fillRect/>
                </a:stretch>
              </p:blipFill>
              <p:spPr>
                <a:xfrm>
                  <a:off x="1938789" y="4250562"/>
                  <a:ext cx="9324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8" name="筆跡 97">
                  <a:extLst>
                    <a:ext uri="{FF2B5EF4-FFF2-40B4-BE49-F238E27FC236}">
                      <a16:creationId xmlns:a16="http://schemas.microsoft.com/office/drawing/2014/main" id="{AD881D06-7AF5-4701-91BF-2CBA2995D263}"/>
                    </a:ext>
                  </a:extLst>
                </p14:cNvPr>
                <p14:cNvContentPartPr/>
                <p14:nvPr/>
              </p14:nvContentPartPr>
              <p14:xfrm>
                <a:off x="1094589" y="4243002"/>
                <a:ext cx="126360" cy="61200"/>
              </p14:xfrm>
            </p:contentPart>
          </mc:Choice>
          <mc:Fallback xmlns="">
            <p:pic>
              <p:nvPicPr>
                <p:cNvPr id="98" name="筆跡 97">
                  <a:extLst>
                    <a:ext uri="{FF2B5EF4-FFF2-40B4-BE49-F238E27FC236}">
                      <a16:creationId xmlns:a16="http://schemas.microsoft.com/office/drawing/2014/main" id="{AD881D06-7AF5-4701-91BF-2CBA2995D263}"/>
                    </a:ext>
                  </a:extLst>
                </p:cNvPr>
                <p:cNvPicPr/>
                <p:nvPr/>
              </p:nvPicPr>
              <p:blipFill>
                <a:blip r:embed="rId156"/>
                <a:stretch>
                  <a:fillRect/>
                </a:stretch>
              </p:blipFill>
              <p:spPr>
                <a:xfrm>
                  <a:off x="1085589" y="4234362"/>
                  <a:ext cx="14400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9" name="筆跡 98">
                  <a:extLst>
                    <a:ext uri="{FF2B5EF4-FFF2-40B4-BE49-F238E27FC236}">
                      <a16:creationId xmlns:a16="http://schemas.microsoft.com/office/drawing/2014/main" id="{FF108531-4E8D-4C6F-B1C4-9ACECB2F26B3}"/>
                    </a:ext>
                  </a:extLst>
                </p14:cNvPr>
                <p14:cNvContentPartPr/>
                <p14:nvPr/>
              </p14:nvContentPartPr>
              <p14:xfrm>
                <a:off x="1076589" y="4356042"/>
                <a:ext cx="128160" cy="15840"/>
              </p14:xfrm>
            </p:contentPart>
          </mc:Choice>
          <mc:Fallback xmlns="">
            <p:pic>
              <p:nvPicPr>
                <p:cNvPr id="99" name="筆跡 98">
                  <a:extLst>
                    <a:ext uri="{FF2B5EF4-FFF2-40B4-BE49-F238E27FC236}">
                      <a16:creationId xmlns:a16="http://schemas.microsoft.com/office/drawing/2014/main" id="{FF108531-4E8D-4C6F-B1C4-9ACECB2F26B3}"/>
                    </a:ext>
                  </a:extLst>
                </p:cNvPr>
                <p:cNvPicPr/>
                <p:nvPr/>
              </p:nvPicPr>
              <p:blipFill>
                <a:blip r:embed="rId158"/>
                <a:stretch>
                  <a:fillRect/>
                </a:stretch>
              </p:blipFill>
              <p:spPr>
                <a:xfrm>
                  <a:off x="1067949" y="4347402"/>
                  <a:ext cx="1458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00" name="筆跡 99">
                  <a:extLst>
                    <a:ext uri="{FF2B5EF4-FFF2-40B4-BE49-F238E27FC236}">
                      <a16:creationId xmlns:a16="http://schemas.microsoft.com/office/drawing/2014/main" id="{057F74A1-479D-45A3-947F-7AE7C8DDFC8E}"/>
                    </a:ext>
                  </a:extLst>
                </p14:cNvPr>
                <p14:cNvContentPartPr/>
                <p14:nvPr/>
              </p14:nvContentPartPr>
              <p14:xfrm>
                <a:off x="696429" y="4454682"/>
                <a:ext cx="87840" cy="5760"/>
              </p14:xfrm>
            </p:contentPart>
          </mc:Choice>
          <mc:Fallback xmlns="">
            <p:pic>
              <p:nvPicPr>
                <p:cNvPr id="100" name="筆跡 99">
                  <a:extLst>
                    <a:ext uri="{FF2B5EF4-FFF2-40B4-BE49-F238E27FC236}">
                      <a16:creationId xmlns:a16="http://schemas.microsoft.com/office/drawing/2014/main" id="{057F74A1-479D-45A3-947F-7AE7C8DDFC8E}"/>
                    </a:ext>
                  </a:extLst>
                </p:cNvPr>
                <p:cNvPicPr/>
                <p:nvPr/>
              </p:nvPicPr>
              <p:blipFill>
                <a:blip r:embed="rId160"/>
                <a:stretch>
                  <a:fillRect/>
                </a:stretch>
              </p:blipFill>
              <p:spPr>
                <a:xfrm>
                  <a:off x="687789" y="4446042"/>
                  <a:ext cx="1054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1" name="筆跡 100">
                  <a:extLst>
                    <a:ext uri="{FF2B5EF4-FFF2-40B4-BE49-F238E27FC236}">
                      <a16:creationId xmlns:a16="http://schemas.microsoft.com/office/drawing/2014/main" id="{D2BC0FC5-6D3C-448D-A4EE-791828CF6668}"/>
                    </a:ext>
                  </a:extLst>
                </p14:cNvPr>
                <p14:cNvContentPartPr/>
                <p14:nvPr/>
              </p14:nvContentPartPr>
              <p14:xfrm>
                <a:off x="831429" y="4425522"/>
                <a:ext cx="294840" cy="194040"/>
              </p14:xfrm>
            </p:contentPart>
          </mc:Choice>
          <mc:Fallback xmlns="">
            <p:pic>
              <p:nvPicPr>
                <p:cNvPr id="101" name="筆跡 100">
                  <a:extLst>
                    <a:ext uri="{FF2B5EF4-FFF2-40B4-BE49-F238E27FC236}">
                      <a16:creationId xmlns:a16="http://schemas.microsoft.com/office/drawing/2014/main" id="{D2BC0FC5-6D3C-448D-A4EE-791828CF6668}"/>
                    </a:ext>
                  </a:extLst>
                </p:cNvPr>
                <p:cNvPicPr/>
                <p:nvPr/>
              </p:nvPicPr>
              <p:blipFill>
                <a:blip r:embed="rId162"/>
                <a:stretch>
                  <a:fillRect/>
                </a:stretch>
              </p:blipFill>
              <p:spPr>
                <a:xfrm>
                  <a:off x="822429" y="4416882"/>
                  <a:ext cx="31248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02" name="筆跡 101">
                  <a:extLst>
                    <a:ext uri="{FF2B5EF4-FFF2-40B4-BE49-F238E27FC236}">
                      <a16:creationId xmlns:a16="http://schemas.microsoft.com/office/drawing/2014/main" id="{87F9D0CD-173C-411C-8506-977D58826A79}"/>
                    </a:ext>
                  </a:extLst>
                </p14:cNvPr>
                <p14:cNvContentPartPr/>
                <p14:nvPr/>
              </p14:nvContentPartPr>
              <p14:xfrm>
                <a:off x="1004949" y="4503282"/>
                <a:ext cx="59760" cy="81000"/>
              </p14:xfrm>
            </p:contentPart>
          </mc:Choice>
          <mc:Fallback xmlns="">
            <p:pic>
              <p:nvPicPr>
                <p:cNvPr id="102" name="筆跡 101">
                  <a:extLst>
                    <a:ext uri="{FF2B5EF4-FFF2-40B4-BE49-F238E27FC236}">
                      <a16:creationId xmlns:a16="http://schemas.microsoft.com/office/drawing/2014/main" id="{87F9D0CD-173C-411C-8506-977D58826A79}"/>
                    </a:ext>
                  </a:extLst>
                </p:cNvPr>
                <p:cNvPicPr/>
                <p:nvPr/>
              </p:nvPicPr>
              <p:blipFill>
                <a:blip r:embed="rId164"/>
                <a:stretch>
                  <a:fillRect/>
                </a:stretch>
              </p:blipFill>
              <p:spPr>
                <a:xfrm>
                  <a:off x="995949" y="4494642"/>
                  <a:ext cx="7740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3" name="筆跡 102">
                  <a:extLst>
                    <a:ext uri="{FF2B5EF4-FFF2-40B4-BE49-F238E27FC236}">
                      <a16:creationId xmlns:a16="http://schemas.microsoft.com/office/drawing/2014/main" id="{C92AD6A3-BBAD-4756-AE69-3A9C49C70044}"/>
                    </a:ext>
                  </a:extLst>
                </p14:cNvPr>
                <p14:cNvContentPartPr/>
                <p14:nvPr/>
              </p14:nvContentPartPr>
              <p14:xfrm>
                <a:off x="1004949" y="4503282"/>
                <a:ext cx="360" cy="360"/>
              </p14:xfrm>
            </p:contentPart>
          </mc:Choice>
          <mc:Fallback xmlns="">
            <p:pic>
              <p:nvPicPr>
                <p:cNvPr id="103" name="筆跡 102">
                  <a:extLst>
                    <a:ext uri="{FF2B5EF4-FFF2-40B4-BE49-F238E27FC236}">
                      <a16:creationId xmlns:a16="http://schemas.microsoft.com/office/drawing/2014/main" id="{C92AD6A3-BBAD-4756-AE69-3A9C49C70044}"/>
                    </a:ext>
                  </a:extLst>
                </p:cNvPr>
                <p:cNvPicPr/>
                <p:nvPr/>
              </p:nvPicPr>
              <p:blipFill>
                <a:blip r:embed="rId10"/>
                <a:stretch>
                  <a:fillRect/>
                </a:stretch>
              </p:blipFill>
              <p:spPr>
                <a:xfrm>
                  <a:off x="995949" y="449464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4" name="筆跡 103">
                  <a:extLst>
                    <a:ext uri="{FF2B5EF4-FFF2-40B4-BE49-F238E27FC236}">
                      <a16:creationId xmlns:a16="http://schemas.microsoft.com/office/drawing/2014/main" id="{2F757933-9021-4A14-A51F-C5C6BA557B6A}"/>
                    </a:ext>
                  </a:extLst>
                </p14:cNvPr>
                <p14:cNvContentPartPr/>
                <p14:nvPr/>
              </p14:nvContentPartPr>
              <p14:xfrm>
                <a:off x="995949" y="4494282"/>
                <a:ext cx="68760" cy="93600"/>
              </p14:xfrm>
            </p:contentPart>
          </mc:Choice>
          <mc:Fallback xmlns="">
            <p:pic>
              <p:nvPicPr>
                <p:cNvPr id="104" name="筆跡 103">
                  <a:extLst>
                    <a:ext uri="{FF2B5EF4-FFF2-40B4-BE49-F238E27FC236}">
                      <a16:creationId xmlns:a16="http://schemas.microsoft.com/office/drawing/2014/main" id="{2F757933-9021-4A14-A51F-C5C6BA557B6A}"/>
                    </a:ext>
                  </a:extLst>
                </p:cNvPr>
                <p:cNvPicPr/>
                <p:nvPr/>
              </p:nvPicPr>
              <p:blipFill>
                <a:blip r:embed="rId167"/>
                <a:stretch>
                  <a:fillRect/>
                </a:stretch>
              </p:blipFill>
              <p:spPr>
                <a:xfrm>
                  <a:off x="987309" y="4485642"/>
                  <a:ext cx="8640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7" name="筆跡 106">
                  <a:extLst>
                    <a:ext uri="{FF2B5EF4-FFF2-40B4-BE49-F238E27FC236}">
                      <a16:creationId xmlns:a16="http://schemas.microsoft.com/office/drawing/2014/main" id="{C2BB603B-CE7E-4D06-B7D0-F0CDF3A33414}"/>
                    </a:ext>
                  </a:extLst>
                </p14:cNvPr>
                <p14:cNvContentPartPr/>
                <p14:nvPr/>
              </p14:nvContentPartPr>
              <p14:xfrm>
                <a:off x="305829" y="4966242"/>
                <a:ext cx="219240" cy="36720"/>
              </p14:xfrm>
            </p:contentPart>
          </mc:Choice>
          <mc:Fallback xmlns="">
            <p:pic>
              <p:nvPicPr>
                <p:cNvPr id="107" name="筆跡 106">
                  <a:extLst>
                    <a:ext uri="{FF2B5EF4-FFF2-40B4-BE49-F238E27FC236}">
                      <a16:creationId xmlns:a16="http://schemas.microsoft.com/office/drawing/2014/main" id="{C2BB603B-CE7E-4D06-B7D0-F0CDF3A33414}"/>
                    </a:ext>
                  </a:extLst>
                </p:cNvPr>
                <p:cNvPicPr/>
                <p:nvPr/>
              </p:nvPicPr>
              <p:blipFill>
                <a:blip r:embed="rId169"/>
                <a:stretch>
                  <a:fillRect/>
                </a:stretch>
              </p:blipFill>
              <p:spPr>
                <a:xfrm>
                  <a:off x="296829" y="4957242"/>
                  <a:ext cx="23688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8" name="筆跡 107">
                  <a:extLst>
                    <a:ext uri="{FF2B5EF4-FFF2-40B4-BE49-F238E27FC236}">
                      <a16:creationId xmlns:a16="http://schemas.microsoft.com/office/drawing/2014/main" id="{CBAB5C51-1653-4A89-A065-5947531E2D7F}"/>
                    </a:ext>
                  </a:extLst>
                </p14:cNvPr>
                <p14:cNvContentPartPr/>
                <p14:nvPr/>
              </p14:nvContentPartPr>
              <p14:xfrm>
                <a:off x="339669" y="4994682"/>
                <a:ext cx="8640" cy="373680"/>
              </p14:xfrm>
            </p:contentPart>
          </mc:Choice>
          <mc:Fallback xmlns="">
            <p:pic>
              <p:nvPicPr>
                <p:cNvPr id="108" name="筆跡 107">
                  <a:extLst>
                    <a:ext uri="{FF2B5EF4-FFF2-40B4-BE49-F238E27FC236}">
                      <a16:creationId xmlns:a16="http://schemas.microsoft.com/office/drawing/2014/main" id="{CBAB5C51-1653-4A89-A065-5947531E2D7F}"/>
                    </a:ext>
                  </a:extLst>
                </p:cNvPr>
                <p:cNvPicPr/>
                <p:nvPr/>
              </p:nvPicPr>
              <p:blipFill>
                <a:blip r:embed="rId171"/>
                <a:stretch>
                  <a:fillRect/>
                </a:stretch>
              </p:blipFill>
              <p:spPr>
                <a:xfrm>
                  <a:off x="331029" y="4986042"/>
                  <a:ext cx="2628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9" name="筆跡 108">
                  <a:extLst>
                    <a:ext uri="{FF2B5EF4-FFF2-40B4-BE49-F238E27FC236}">
                      <a16:creationId xmlns:a16="http://schemas.microsoft.com/office/drawing/2014/main" id="{634C5276-7011-48D7-8329-1F4075A6E89C}"/>
                    </a:ext>
                  </a:extLst>
                </p14:cNvPr>
                <p14:cNvContentPartPr/>
                <p14:nvPr/>
              </p14:nvContentPartPr>
              <p14:xfrm>
                <a:off x="358389" y="5139042"/>
                <a:ext cx="87840" cy="102240"/>
              </p14:xfrm>
            </p:contentPart>
          </mc:Choice>
          <mc:Fallback xmlns="">
            <p:pic>
              <p:nvPicPr>
                <p:cNvPr id="109" name="筆跡 108">
                  <a:extLst>
                    <a:ext uri="{FF2B5EF4-FFF2-40B4-BE49-F238E27FC236}">
                      <a16:creationId xmlns:a16="http://schemas.microsoft.com/office/drawing/2014/main" id="{634C5276-7011-48D7-8329-1F4075A6E89C}"/>
                    </a:ext>
                  </a:extLst>
                </p:cNvPr>
                <p:cNvPicPr/>
                <p:nvPr/>
              </p:nvPicPr>
              <p:blipFill>
                <a:blip r:embed="rId173"/>
                <a:stretch>
                  <a:fillRect/>
                </a:stretch>
              </p:blipFill>
              <p:spPr>
                <a:xfrm>
                  <a:off x="349389" y="5130042"/>
                  <a:ext cx="10548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0" name="筆跡 109">
                  <a:extLst>
                    <a:ext uri="{FF2B5EF4-FFF2-40B4-BE49-F238E27FC236}">
                      <a16:creationId xmlns:a16="http://schemas.microsoft.com/office/drawing/2014/main" id="{36408656-BA30-4357-9C4D-4FDBEF94B06C}"/>
                    </a:ext>
                  </a:extLst>
                </p14:cNvPr>
                <p14:cNvContentPartPr/>
                <p14:nvPr/>
              </p14:nvContentPartPr>
              <p14:xfrm>
                <a:off x="468909" y="5280162"/>
                <a:ext cx="50040" cy="79560"/>
              </p14:xfrm>
            </p:contentPart>
          </mc:Choice>
          <mc:Fallback xmlns="">
            <p:pic>
              <p:nvPicPr>
                <p:cNvPr id="110" name="筆跡 109">
                  <a:extLst>
                    <a:ext uri="{FF2B5EF4-FFF2-40B4-BE49-F238E27FC236}">
                      <a16:creationId xmlns:a16="http://schemas.microsoft.com/office/drawing/2014/main" id="{36408656-BA30-4357-9C4D-4FDBEF94B06C}"/>
                    </a:ext>
                  </a:extLst>
                </p:cNvPr>
                <p:cNvPicPr/>
                <p:nvPr/>
              </p:nvPicPr>
              <p:blipFill>
                <a:blip r:embed="rId175"/>
                <a:stretch>
                  <a:fillRect/>
                </a:stretch>
              </p:blipFill>
              <p:spPr>
                <a:xfrm>
                  <a:off x="459909" y="5271162"/>
                  <a:ext cx="6768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1" name="筆跡 110">
                  <a:extLst>
                    <a:ext uri="{FF2B5EF4-FFF2-40B4-BE49-F238E27FC236}">
                      <a16:creationId xmlns:a16="http://schemas.microsoft.com/office/drawing/2014/main" id="{E409DD60-2D38-45E6-9C19-8F51B68DF570}"/>
                    </a:ext>
                  </a:extLst>
                </p14:cNvPr>
                <p14:cNvContentPartPr/>
                <p14:nvPr/>
              </p14:nvContentPartPr>
              <p14:xfrm>
                <a:off x="517869" y="5280162"/>
                <a:ext cx="360" cy="360"/>
              </p14:xfrm>
            </p:contentPart>
          </mc:Choice>
          <mc:Fallback xmlns="">
            <p:pic>
              <p:nvPicPr>
                <p:cNvPr id="111" name="筆跡 110">
                  <a:extLst>
                    <a:ext uri="{FF2B5EF4-FFF2-40B4-BE49-F238E27FC236}">
                      <a16:creationId xmlns:a16="http://schemas.microsoft.com/office/drawing/2014/main" id="{E409DD60-2D38-45E6-9C19-8F51B68DF570}"/>
                    </a:ext>
                  </a:extLst>
                </p:cNvPr>
                <p:cNvPicPr/>
                <p:nvPr/>
              </p:nvPicPr>
              <p:blipFill>
                <a:blip r:embed="rId10"/>
                <a:stretch>
                  <a:fillRect/>
                </a:stretch>
              </p:blipFill>
              <p:spPr>
                <a:xfrm>
                  <a:off x="508869" y="527116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12" name="筆跡 111">
                  <a:extLst>
                    <a:ext uri="{FF2B5EF4-FFF2-40B4-BE49-F238E27FC236}">
                      <a16:creationId xmlns:a16="http://schemas.microsoft.com/office/drawing/2014/main" id="{CBF2246A-1D34-4A53-A60D-16321A877656}"/>
                    </a:ext>
                  </a:extLst>
                </p14:cNvPr>
                <p14:cNvContentPartPr/>
                <p14:nvPr/>
              </p14:nvContentPartPr>
              <p14:xfrm>
                <a:off x="468909" y="5280162"/>
                <a:ext cx="73800" cy="79200"/>
              </p14:xfrm>
            </p:contentPart>
          </mc:Choice>
          <mc:Fallback xmlns="">
            <p:pic>
              <p:nvPicPr>
                <p:cNvPr id="112" name="筆跡 111">
                  <a:extLst>
                    <a:ext uri="{FF2B5EF4-FFF2-40B4-BE49-F238E27FC236}">
                      <a16:creationId xmlns:a16="http://schemas.microsoft.com/office/drawing/2014/main" id="{CBF2246A-1D34-4A53-A60D-16321A877656}"/>
                    </a:ext>
                  </a:extLst>
                </p:cNvPr>
                <p:cNvPicPr/>
                <p:nvPr/>
              </p:nvPicPr>
              <p:blipFill>
                <a:blip r:embed="rId178"/>
                <a:stretch>
                  <a:fillRect/>
                </a:stretch>
              </p:blipFill>
              <p:spPr>
                <a:xfrm>
                  <a:off x="459909" y="5271162"/>
                  <a:ext cx="914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13" name="筆跡 112">
                  <a:extLst>
                    <a:ext uri="{FF2B5EF4-FFF2-40B4-BE49-F238E27FC236}">
                      <a16:creationId xmlns:a16="http://schemas.microsoft.com/office/drawing/2014/main" id="{01A41B34-666C-40DE-9E2A-774DAF11A66B}"/>
                    </a:ext>
                  </a:extLst>
                </p14:cNvPr>
                <p14:cNvContentPartPr/>
                <p14:nvPr/>
              </p14:nvContentPartPr>
              <p14:xfrm>
                <a:off x="638829" y="5107722"/>
                <a:ext cx="44280" cy="144000"/>
              </p14:xfrm>
            </p:contentPart>
          </mc:Choice>
          <mc:Fallback xmlns="">
            <p:pic>
              <p:nvPicPr>
                <p:cNvPr id="113" name="筆跡 112">
                  <a:extLst>
                    <a:ext uri="{FF2B5EF4-FFF2-40B4-BE49-F238E27FC236}">
                      <a16:creationId xmlns:a16="http://schemas.microsoft.com/office/drawing/2014/main" id="{01A41B34-666C-40DE-9E2A-774DAF11A66B}"/>
                    </a:ext>
                  </a:extLst>
                </p:cNvPr>
                <p:cNvPicPr/>
                <p:nvPr/>
              </p:nvPicPr>
              <p:blipFill>
                <a:blip r:embed="rId180"/>
                <a:stretch>
                  <a:fillRect/>
                </a:stretch>
              </p:blipFill>
              <p:spPr>
                <a:xfrm>
                  <a:off x="629829" y="5099082"/>
                  <a:ext cx="619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14" name="筆跡 113">
                  <a:extLst>
                    <a:ext uri="{FF2B5EF4-FFF2-40B4-BE49-F238E27FC236}">
                      <a16:creationId xmlns:a16="http://schemas.microsoft.com/office/drawing/2014/main" id="{3233516D-7E55-4918-8C47-0FACF83B3068}"/>
                    </a:ext>
                  </a:extLst>
                </p14:cNvPr>
                <p14:cNvContentPartPr/>
                <p14:nvPr/>
              </p14:nvContentPartPr>
              <p14:xfrm>
                <a:off x="759429" y="5116722"/>
                <a:ext cx="112320" cy="122760"/>
              </p14:xfrm>
            </p:contentPart>
          </mc:Choice>
          <mc:Fallback xmlns="">
            <p:pic>
              <p:nvPicPr>
                <p:cNvPr id="114" name="筆跡 113">
                  <a:extLst>
                    <a:ext uri="{FF2B5EF4-FFF2-40B4-BE49-F238E27FC236}">
                      <a16:creationId xmlns:a16="http://schemas.microsoft.com/office/drawing/2014/main" id="{3233516D-7E55-4918-8C47-0FACF83B3068}"/>
                    </a:ext>
                  </a:extLst>
                </p:cNvPr>
                <p:cNvPicPr/>
                <p:nvPr/>
              </p:nvPicPr>
              <p:blipFill>
                <a:blip r:embed="rId182"/>
                <a:stretch>
                  <a:fillRect/>
                </a:stretch>
              </p:blipFill>
              <p:spPr>
                <a:xfrm>
                  <a:off x="750789" y="5108082"/>
                  <a:ext cx="12996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5" name="筆跡 114">
                  <a:extLst>
                    <a:ext uri="{FF2B5EF4-FFF2-40B4-BE49-F238E27FC236}">
                      <a16:creationId xmlns:a16="http://schemas.microsoft.com/office/drawing/2014/main" id="{C8D0C8E5-328A-4001-9048-B99D250DF97D}"/>
                    </a:ext>
                  </a:extLst>
                </p14:cNvPr>
                <p14:cNvContentPartPr/>
                <p14:nvPr/>
              </p14:nvContentPartPr>
              <p14:xfrm>
                <a:off x="801549" y="5125722"/>
                <a:ext cx="75600" cy="91800"/>
              </p14:xfrm>
            </p:contentPart>
          </mc:Choice>
          <mc:Fallback xmlns="">
            <p:pic>
              <p:nvPicPr>
                <p:cNvPr id="115" name="筆跡 114">
                  <a:extLst>
                    <a:ext uri="{FF2B5EF4-FFF2-40B4-BE49-F238E27FC236}">
                      <a16:creationId xmlns:a16="http://schemas.microsoft.com/office/drawing/2014/main" id="{C8D0C8E5-328A-4001-9048-B99D250DF97D}"/>
                    </a:ext>
                  </a:extLst>
                </p:cNvPr>
                <p:cNvPicPr/>
                <p:nvPr/>
              </p:nvPicPr>
              <p:blipFill>
                <a:blip r:embed="rId184"/>
                <a:stretch>
                  <a:fillRect/>
                </a:stretch>
              </p:blipFill>
              <p:spPr>
                <a:xfrm>
                  <a:off x="792909" y="5117082"/>
                  <a:ext cx="9324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6" name="筆跡 115">
                  <a:extLst>
                    <a:ext uri="{FF2B5EF4-FFF2-40B4-BE49-F238E27FC236}">
                      <a16:creationId xmlns:a16="http://schemas.microsoft.com/office/drawing/2014/main" id="{09F8D549-421E-4C0A-92AF-F07749ED8FDE}"/>
                    </a:ext>
                  </a:extLst>
                </p14:cNvPr>
                <p14:cNvContentPartPr/>
                <p14:nvPr/>
              </p14:nvContentPartPr>
              <p14:xfrm>
                <a:off x="876789" y="5125722"/>
                <a:ext cx="360" cy="360"/>
              </p14:xfrm>
            </p:contentPart>
          </mc:Choice>
          <mc:Fallback xmlns="">
            <p:pic>
              <p:nvPicPr>
                <p:cNvPr id="116" name="筆跡 115">
                  <a:extLst>
                    <a:ext uri="{FF2B5EF4-FFF2-40B4-BE49-F238E27FC236}">
                      <a16:creationId xmlns:a16="http://schemas.microsoft.com/office/drawing/2014/main" id="{09F8D549-421E-4C0A-92AF-F07749ED8FDE}"/>
                    </a:ext>
                  </a:extLst>
                </p:cNvPr>
                <p:cNvPicPr/>
                <p:nvPr/>
              </p:nvPicPr>
              <p:blipFill>
                <a:blip r:embed="rId10"/>
                <a:stretch>
                  <a:fillRect/>
                </a:stretch>
              </p:blipFill>
              <p:spPr>
                <a:xfrm>
                  <a:off x="868149" y="511708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7" name="筆跡 116">
                  <a:extLst>
                    <a:ext uri="{FF2B5EF4-FFF2-40B4-BE49-F238E27FC236}">
                      <a16:creationId xmlns:a16="http://schemas.microsoft.com/office/drawing/2014/main" id="{F1BF8D3B-D8FD-4221-96F7-CAD153EE30A3}"/>
                    </a:ext>
                  </a:extLst>
                </p14:cNvPr>
                <p14:cNvContentPartPr/>
                <p14:nvPr/>
              </p14:nvContentPartPr>
              <p14:xfrm>
                <a:off x="876789" y="5066682"/>
                <a:ext cx="84240" cy="190440"/>
              </p14:xfrm>
            </p:contentPart>
          </mc:Choice>
          <mc:Fallback xmlns="">
            <p:pic>
              <p:nvPicPr>
                <p:cNvPr id="117" name="筆跡 116">
                  <a:extLst>
                    <a:ext uri="{FF2B5EF4-FFF2-40B4-BE49-F238E27FC236}">
                      <a16:creationId xmlns:a16="http://schemas.microsoft.com/office/drawing/2014/main" id="{F1BF8D3B-D8FD-4221-96F7-CAD153EE30A3}"/>
                    </a:ext>
                  </a:extLst>
                </p:cNvPr>
                <p:cNvPicPr/>
                <p:nvPr/>
              </p:nvPicPr>
              <p:blipFill>
                <a:blip r:embed="rId187"/>
                <a:stretch>
                  <a:fillRect/>
                </a:stretch>
              </p:blipFill>
              <p:spPr>
                <a:xfrm>
                  <a:off x="868149" y="5057682"/>
                  <a:ext cx="10188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8" name="筆跡 117">
                  <a:extLst>
                    <a:ext uri="{FF2B5EF4-FFF2-40B4-BE49-F238E27FC236}">
                      <a16:creationId xmlns:a16="http://schemas.microsoft.com/office/drawing/2014/main" id="{ED49568C-B0AB-48A9-A527-50B84B66F726}"/>
                    </a:ext>
                  </a:extLst>
                </p14:cNvPr>
                <p14:cNvContentPartPr/>
                <p14:nvPr/>
              </p14:nvContentPartPr>
              <p14:xfrm>
                <a:off x="1101069" y="5093682"/>
                <a:ext cx="156240" cy="29160"/>
              </p14:xfrm>
            </p:contentPart>
          </mc:Choice>
          <mc:Fallback xmlns="">
            <p:pic>
              <p:nvPicPr>
                <p:cNvPr id="118" name="筆跡 117">
                  <a:extLst>
                    <a:ext uri="{FF2B5EF4-FFF2-40B4-BE49-F238E27FC236}">
                      <a16:creationId xmlns:a16="http://schemas.microsoft.com/office/drawing/2014/main" id="{ED49568C-B0AB-48A9-A527-50B84B66F726}"/>
                    </a:ext>
                  </a:extLst>
                </p:cNvPr>
                <p:cNvPicPr/>
                <p:nvPr/>
              </p:nvPicPr>
              <p:blipFill>
                <a:blip r:embed="rId189"/>
                <a:stretch>
                  <a:fillRect/>
                </a:stretch>
              </p:blipFill>
              <p:spPr>
                <a:xfrm>
                  <a:off x="1092429" y="5084682"/>
                  <a:ext cx="1738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9" name="筆跡 118">
                  <a:extLst>
                    <a:ext uri="{FF2B5EF4-FFF2-40B4-BE49-F238E27FC236}">
                      <a16:creationId xmlns:a16="http://schemas.microsoft.com/office/drawing/2014/main" id="{1B5BE397-139C-402B-B5D8-CB2513204921}"/>
                    </a:ext>
                  </a:extLst>
                </p14:cNvPr>
                <p14:cNvContentPartPr/>
                <p14:nvPr/>
              </p14:nvContentPartPr>
              <p14:xfrm>
                <a:off x="1125909" y="5167122"/>
                <a:ext cx="117720" cy="25920"/>
              </p14:xfrm>
            </p:contentPart>
          </mc:Choice>
          <mc:Fallback xmlns="">
            <p:pic>
              <p:nvPicPr>
                <p:cNvPr id="119" name="筆跡 118">
                  <a:extLst>
                    <a:ext uri="{FF2B5EF4-FFF2-40B4-BE49-F238E27FC236}">
                      <a16:creationId xmlns:a16="http://schemas.microsoft.com/office/drawing/2014/main" id="{1B5BE397-139C-402B-B5D8-CB2513204921}"/>
                    </a:ext>
                  </a:extLst>
                </p:cNvPr>
                <p:cNvPicPr/>
                <p:nvPr/>
              </p:nvPicPr>
              <p:blipFill>
                <a:blip r:embed="rId191"/>
                <a:stretch>
                  <a:fillRect/>
                </a:stretch>
              </p:blipFill>
              <p:spPr>
                <a:xfrm>
                  <a:off x="1116909" y="5158122"/>
                  <a:ext cx="1353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0" name="筆跡 119">
                  <a:extLst>
                    <a:ext uri="{FF2B5EF4-FFF2-40B4-BE49-F238E27FC236}">
                      <a16:creationId xmlns:a16="http://schemas.microsoft.com/office/drawing/2014/main" id="{E98B03E9-B88E-4536-B292-63A3BE11D60E}"/>
                    </a:ext>
                  </a:extLst>
                </p14:cNvPr>
                <p14:cNvContentPartPr/>
                <p14:nvPr/>
              </p14:nvContentPartPr>
              <p14:xfrm>
                <a:off x="1130949" y="4960842"/>
                <a:ext cx="100080" cy="59400"/>
              </p14:xfrm>
            </p:contentPart>
          </mc:Choice>
          <mc:Fallback xmlns="">
            <p:pic>
              <p:nvPicPr>
                <p:cNvPr id="120" name="筆跡 119">
                  <a:extLst>
                    <a:ext uri="{FF2B5EF4-FFF2-40B4-BE49-F238E27FC236}">
                      <a16:creationId xmlns:a16="http://schemas.microsoft.com/office/drawing/2014/main" id="{E98B03E9-B88E-4536-B292-63A3BE11D60E}"/>
                    </a:ext>
                  </a:extLst>
                </p:cNvPr>
                <p:cNvPicPr/>
                <p:nvPr/>
              </p:nvPicPr>
              <p:blipFill>
                <a:blip r:embed="rId193"/>
                <a:stretch>
                  <a:fillRect/>
                </a:stretch>
              </p:blipFill>
              <p:spPr>
                <a:xfrm>
                  <a:off x="1122309" y="4951842"/>
                  <a:ext cx="11772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1" name="筆跡 120">
                  <a:extLst>
                    <a:ext uri="{FF2B5EF4-FFF2-40B4-BE49-F238E27FC236}">
                      <a16:creationId xmlns:a16="http://schemas.microsoft.com/office/drawing/2014/main" id="{C5CCA720-874C-4607-A025-16364F6BF191}"/>
                    </a:ext>
                  </a:extLst>
                </p14:cNvPr>
                <p14:cNvContentPartPr/>
                <p14:nvPr/>
              </p14:nvContentPartPr>
              <p14:xfrm>
                <a:off x="1413189" y="4982442"/>
                <a:ext cx="13320" cy="316080"/>
              </p14:xfrm>
            </p:contentPart>
          </mc:Choice>
          <mc:Fallback xmlns="">
            <p:pic>
              <p:nvPicPr>
                <p:cNvPr id="121" name="筆跡 120">
                  <a:extLst>
                    <a:ext uri="{FF2B5EF4-FFF2-40B4-BE49-F238E27FC236}">
                      <a16:creationId xmlns:a16="http://schemas.microsoft.com/office/drawing/2014/main" id="{C5CCA720-874C-4607-A025-16364F6BF191}"/>
                    </a:ext>
                  </a:extLst>
                </p:cNvPr>
                <p:cNvPicPr/>
                <p:nvPr/>
              </p:nvPicPr>
              <p:blipFill>
                <a:blip r:embed="rId195"/>
                <a:stretch>
                  <a:fillRect/>
                </a:stretch>
              </p:blipFill>
              <p:spPr>
                <a:xfrm>
                  <a:off x="1404189" y="4973442"/>
                  <a:ext cx="3096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2" name="筆跡 121">
                  <a:extLst>
                    <a:ext uri="{FF2B5EF4-FFF2-40B4-BE49-F238E27FC236}">
                      <a16:creationId xmlns:a16="http://schemas.microsoft.com/office/drawing/2014/main" id="{57A5F669-93F2-4000-8A8A-B6EF090C52B3}"/>
                    </a:ext>
                  </a:extLst>
                </p14:cNvPr>
                <p14:cNvContentPartPr/>
                <p14:nvPr/>
              </p14:nvContentPartPr>
              <p14:xfrm>
                <a:off x="1377909" y="4953642"/>
                <a:ext cx="154080" cy="149400"/>
              </p14:xfrm>
            </p:contentPart>
          </mc:Choice>
          <mc:Fallback xmlns="">
            <p:pic>
              <p:nvPicPr>
                <p:cNvPr id="122" name="筆跡 121">
                  <a:extLst>
                    <a:ext uri="{FF2B5EF4-FFF2-40B4-BE49-F238E27FC236}">
                      <a16:creationId xmlns:a16="http://schemas.microsoft.com/office/drawing/2014/main" id="{57A5F669-93F2-4000-8A8A-B6EF090C52B3}"/>
                    </a:ext>
                  </a:extLst>
                </p:cNvPr>
                <p:cNvPicPr/>
                <p:nvPr/>
              </p:nvPicPr>
              <p:blipFill>
                <a:blip r:embed="rId197"/>
                <a:stretch>
                  <a:fillRect/>
                </a:stretch>
              </p:blipFill>
              <p:spPr>
                <a:xfrm>
                  <a:off x="1369269" y="4944642"/>
                  <a:ext cx="17172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3" name="筆跡 122">
                  <a:extLst>
                    <a:ext uri="{FF2B5EF4-FFF2-40B4-BE49-F238E27FC236}">
                      <a16:creationId xmlns:a16="http://schemas.microsoft.com/office/drawing/2014/main" id="{EFE71D1F-295D-4833-9D25-0E80404B98EC}"/>
                    </a:ext>
                  </a:extLst>
                </p14:cNvPr>
                <p14:cNvContentPartPr/>
                <p14:nvPr/>
              </p14:nvContentPartPr>
              <p14:xfrm>
                <a:off x="1507869" y="5132922"/>
                <a:ext cx="81000" cy="120600"/>
              </p14:xfrm>
            </p:contentPart>
          </mc:Choice>
          <mc:Fallback xmlns="">
            <p:pic>
              <p:nvPicPr>
                <p:cNvPr id="123" name="筆跡 122">
                  <a:extLst>
                    <a:ext uri="{FF2B5EF4-FFF2-40B4-BE49-F238E27FC236}">
                      <a16:creationId xmlns:a16="http://schemas.microsoft.com/office/drawing/2014/main" id="{EFE71D1F-295D-4833-9D25-0E80404B98EC}"/>
                    </a:ext>
                  </a:extLst>
                </p:cNvPr>
                <p:cNvPicPr/>
                <p:nvPr/>
              </p:nvPicPr>
              <p:blipFill>
                <a:blip r:embed="rId199"/>
                <a:stretch>
                  <a:fillRect/>
                </a:stretch>
              </p:blipFill>
              <p:spPr>
                <a:xfrm>
                  <a:off x="1498869" y="5124282"/>
                  <a:ext cx="9864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4" name="筆跡 123">
                  <a:extLst>
                    <a:ext uri="{FF2B5EF4-FFF2-40B4-BE49-F238E27FC236}">
                      <a16:creationId xmlns:a16="http://schemas.microsoft.com/office/drawing/2014/main" id="{A65CE74A-4F98-41D5-AD0B-1BF030BF884C}"/>
                    </a:ext>
                  </a:extLst>
                </p14:cNvPr>
                <p14:cNvContentPartPr/>
                <p14:nvPr/>
              </p14:nvContentPartPr>
              <p14:xfrm>
                <a:off x="1647909" y="5134722"/>
                <a:ext cx="54720" cy="77760"/>
              </p14:xfrm>
            </p:contentPart>
          </mc:Choice>
          <mc:Fallback xmlns="">
            <p:pic>
              <p:nvPicPr>
                <p:cNvPr id="124" name="筆跡 123">
                  <a:extLst>
                    <a:ext uri="{FF2B5EF4-FFF2-40B4-BE49-F238E27FC236}">
                      <a16:creationId xmlns:a16="http://schemas.microsoft.com/office/drawing/2014/main" id="{A65CE74A-4F98-41D5-AD0B-1BF030BF884C}"/>
                    </a:ext>
                  </a:extLst>
                </p:cNvPr>
                <p:cNvPicPr/>
                <p:nvPr/>
              </p:nvPicPr>
              <p:blipFill>
                <a:blip r:embed="rId201"/>
                <a:stretch>
                  <a:fillRect/>
                </a:stretch>
              </p:blipFill>
              <p:spPr>
                <a:xfrm>
                  <a:off x="1638909" y="5126082"/>
                  <a:ext cx="7236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5" name="筆跡 124">
                  <a:extLst>
                    <a:ext uri="{FF2B5EF4-FFF2-40B4-BE49-F238E27FC236}">
                      <a16:creationId xmlns:a16="http://schemas.microsoft.com/office/drawing/2014/main" id="{07C6CF0C-0D42-4DE0-B454-13B86F5FF9FE}"/>
                    </a:ext>
                  </a:extLst>
                </p14:cNvPr>
                <p14:cNvContentPartPr/>
                <p14:nvPr/>
              </p14:nvContentPartPr>
              <p14:xfrm>
                <a:off x="1777509" y="4980642"/>
                <a:ext cx="89280" cy="262440"/>
              </p14:xfrm>
            </p:contentPart>
          </mc:Choice>
          <mc:Fallback xmlns="">
            <p:pic>
              <p:nvPicPr>
                <p:cNvPr id="125" name="筆跡 124">
                  <a:extLst>
                    <a:ext uri="{FF2B5EF4-FFF2-40B4-BE49-F238E27FC236}">
                      <a16:creationId xmlns:a16="http://schemas.microsoft.com/office/drawing/2014/main" id="{07C6CF0C-0D42-4DE0-B454-13B86F5FF9FE}"/>
                    </a:ext>
                  </a:extLst>
                </p:cNvPr>
                <p:cNvPicPr/>
                <p:nvPr/>
              </p:nvPicPr>
              <p:blipFill>
                <a:blip r:embed="rId203"/>
                <a:stretch>
                  <a:fillRect/>
                </a:stretch>
              </p:blipFill>
              <p:spPr>
                <a:xfrm>
                  <a:off x="1768869" y="4971642"/>
                  <a:ext cx="10692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6" name="筆跡 125">
                  <a:extLst>
                    <a:ext uri="{FF2B5EF4-FFF2-40B4-BE49-F238E27FC236}">
                      <a16:creationId xmlns:a16="http://schemas.microsoft.com/office/drawing/2014/main" id="{C385BCDB-F8F8-4FE6-9996-EA9543EE8E5F}"/>
                    </a:ext>
                  </a:extLst>
                </p14:cNvPr>
                <p14:cNvContentPartPr/>
                <p14:nvPr/>
              </p14:nvContentPartPr>
              <p14:xfrm>
                <a:off x="1996389" y="4968042"/>
                <a:ext cx="28440" cy="264240"/>
              </p14:xfrm>
            </p:contentPart>
          </mc:Choice>
          <mc:Fallback xmlns="">
            <p:pic>
              <p:nvPicPr>
                <p:cNvPr id="126" name="筆跡 125">
                  <a:extLst>
                    <a:ext uri="{FF2B5EF4-FFF2-40B4-BE49-F238E27FC236}">
                      <a16:creationId xmlns:a16="http://schemas.microsoft.com/office/drawing/2014/main" id="{C385BCDB-F8F8-4FE6-9996-EA9543EE8E5F}"/>
                    </a:ext>
                  </a:extLst>
                </p:cNvPr>
                <p:cNvPicPr/>
                <p:nvPr/>
              </p:nvPicPr>
              <p:blipFill>
                <a:blip r:embed="rId205"/>
                <a:stretch>
                  <a:fillRect/>
                </a:stretch>
              </p:blipFill>
              <p:spPr>
                <a:xfrm>
                  <a:off x="1987749" y="4959042"/>
                  <a:ext cx="4608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7" name="筆跡 126">
                  <a:extLst>
                    <a:ext uri="{FF2B5EF4-FFF2-40B4-BE49-F238E27FC236}">
                      <a16:creationId xmlns:a16="http://schemas.microsoft.com/office/drawing/2014/main" id="{8E78E8D6-B368-4F0E-BBFC-0CEC7EBD8CB9}"/>
                    </a:ext>
                  </a:extLst>
                </p14:cNvPr>
                <p14:cNvContentPartPr/>
                <p14:nvPr/>
              </p14:nvContentPartPr>
              <p14:xfrm>
                <a:off x="2140029" y="4953642"/>
                <a:ext cx="166680" cy="253440"/>
              </p14:xfrm>
            </p:contentPart>
          </mc:Choice>
          <mc:Fallback xmlns="">
            <p:pic>
              <p:nvPicPr>
                <p:cNvPr id="127" name="筆跡 126">
                  <a:extLst>
                    <a:ext uri="{FF2B5EF4-FFF2-40B4-BE49-F238E27FC236}">
                      <a16:creationId xmlns:a16="http://schemas.microsoft.com/office/drawing/2014/main" id="{8E78E8D6-B368-4F0E-BBFC-0CEC7EBD8CB9}"/>
                    </a:ext>
                  </a:extLst>
                </p:cNvPr>
                <p:cNvPicPr/>
                <p:nvPr/>
              </p:nvPicPr>
              <p:blipFill>
                <a:blip r:embed="rId207"/>
                <a:stretch>
                  <a:fillRect/>
                </a:stretch>
              </p:blipFill>
              <p:spPr>
                <a:xfrm>
                  <a:off x="2131389" y="4944642"/>
                  <a:ext cx="18432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8" name="筆跡 127">
                  <a:extLst>
                    <a:ext uri="{FF2B5EF4-FFF2-40B4-BE49-F238E27FC236}">
                      <a16:creationId xmlns:a16="http://schemas.microsoft.com/office/drawing/2014/main" id="{32B66582-3EC3-4D7C-B218-BE8968D77457}"/>
                    </a:ext>
                  </a:extLst>
                </p14:cNvPr>
                <p14:cNvContentPartPr/>
                <p14:nvPr/>
              </p14:nvContentPartPr>
              <p14:xfrm>
                <a:off x="2189349" y="5012682"/>
                <a:ext cx="100080" cy="151200"/>
              </p14:xfrm>
            </p:contentPart>
          </mc:Choice>
          <mc:Fallback xmlns="">
            <p:pic>
              <p:nvPicPr>
                <p:cNvPr id="128" name="筆跡 127">
                  <a:extLst>
                    <a:ext uri="{FF2B5EF4-FFF2-40B4-BE49-F238E27FC236}">
                      <a16:creationId xmlns:a16="http://schemas.microsoft.com/office/drawing/2014/main" id="{32B66582-3EC3-4D7C-B218-BE8968D77457}"/>
                    </a:ext>
                  </a:extLst>
                </p:cNvPr>
                <p:cNvPicPr/>
                <p:nvPr/>
              </p:nvPicPr>
              <p:blipFill>
                <a:blip r:embed="rId209"/>
                <a:stretch>
                  <a:fillRect/>
                </a:stretch>
              </p:blipFill>
              <p:spPr>
                <a:xfrm>
                  <a:off x="2180349" y="5004042"/>
                  <a:ext cx="1177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9" name="筆跡 128">
                  <a:extLst>
                    <a:ext uri="{FF2B5EF4-FFF2-40B4-BE49-F238E27FC236}">
                      <a16:creationId xmlns:a16="http://schemas.microsoft.com/office/drawing/2014/main" id="{54FEEEF2-773E-4176-84B2-6EF045331610}"/>
                    </a:ext>
                  </a:extLst>
                </p14:cNvPr>
                <p14:cNvContentPartPr/>
                <p14:nvPr/>
              </p14:nvContentPartPr>
              <p14:xfrm>
                <a:off x="2369709" y="4969842"/>
                <a:ext cx="110880" cy="99000"/>
              </p14:xfrm>
            </p:contentPart>
          </mc:Choice>
          <mc:Fallback xmlns="">
            <p:pic>
              <p:nvPicPr>
                <p:cNvPr id="129" name="筆跡 128">
                  <a:extLst>
                    <a:ext uri="{FF2B5EF4-FFF2-40B4-BE49-F238E27FC236}">
                      <a16:creationId xmlns:a16="http://schemas.microsoft.com/office/drawing/2014/main" id="{54FEEEF2-773E-4176-84B2-6EF045331610}"/>
                    </a:ext>
                  </a:extLst>
                </p:cNvPr>
                <p:cNvPicPr/>
                <p:nvPr/>
              </p:nvPicPr>
              <p:blipFill>
                <a:blip r:embed="rId211"/>
                <a:stretch>
                  <a:fillRect/>
                </a:stretch>
              </p:blipFill>
              <p:spPr>
                <a:xfrm>
                  <a:off x="2361069" y="4960842"/>
                  <a:ext cx="1285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0" name="筆跡 129">
                  <a:extLst>
                    <a:ext uri="{FF2B5EF4-FFF2-40B4-BE49-F238E27FC236}">
                      <a16:creationId xmlns:a16="http://schemas.microsoft.com/office/drawing/2014/main" id="{917B063C-F8F9-423E-9B7D-40B96B5E957D}"/>
                    </a:ext>
                  </a:extLst>
                </p14:cNvPr>
                <p14:cNvContentPartPr/>
                <p14:nvPr/>
              </p14:nvContentPartPr>
              <p14:xfrm>
                <a:off x="2378349" y="5167122"/>
                <a:ext cx="121320" cy="7560"/>
              </p14:xfrm>
            </p:contentPart>
          </mc:Choice>
          <mc:Fallback xmlns="">
            <p:pic>
              <p:nvPicPr>
                <p:cNvPr id="130" name="筆跡 129">
                  <a:extLst>
                    <a:ext uri="{FF2B5EF4-FFF2-40B4-BE49-F238E27FC236}">
                      <a16:creationId xmlns:a16="http://schemas.microsoft.com/office/drawing/2014/main" id="{917B063C-F8F9-423E-9B7D-40B96B5E957D}"/>
                    </a:ext>
                  </a:extLst>
                </p:cNvPr>
                <p:cNvPicPr/>
                <p:nvPr/>
              </p:nvPicPr>
              <p:blipFill>
                <a:blip r:embed="rId213"/>
                <a:stretch>
                  <a:fillRect/>
                </a:stretch>
              </p:blipFill>
              <p:spPr>
                <a:xfrm>
                  <a:off x="2369709" y="5158122"/>
                  <a:ext cx="13896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1" name="筆跡 130">
                  <a:extLst>
                    <a:ext uri="{FF2B5EF4-FFF2-40B4-BE49-F238E27FC236}">
                      <a16:creationId xmlns:a16="http://schemas.microsoft.com/office/drawing/2014/main" id="{E0D7D58C-9335-453C-BA39-A6936D8E7934}"/>
                    </a:ext>
                  </a:extLst>
                </p14:cNvPr>
                <p14:cNvContentPartPr/>
                <p14:nvPr/>
              </p14:nvContentPartPr>
              <p14:xfrm>
                <a:off x="2622069" y="5037882"/>
                <a:ext cx="151200" cy="142560"/>
              </p14:xfrm>
            </p:contentPart>
          </mc:Choice>
          <mc:Fallback xmlns="">
            <p:pic>
              <p:nvPicPr>
                <p:cNvPr id="131" name="筆跡 130">
                  <a:extLst>
                    <a:ext uri="{FF2B5EF4-FFF2-40B4-BE49-F238E27FC236}">
                      <a16:creationId xmlns:a16="http://schemas.microsoft.com/office/drawing/2014/main" id="{E0D7D58C-9335-453C-BA39-A6936D8E7934}"/>
                    </a:ext>
                  </a:extLst>
                </p:cNvPr>
                <p:cNvPicPr/>
                <p:nvPr/>
              </p:nvPicPr>
              <p:blipFill>
                <a:blip r:embed="rId215"/>
                <a:stretch>
                  <a:fillRect/>
                </a:stretch>
              </p:blipFill>
              <p:spPr>
                <a:xfrm>
                  <a:off x="2613069" y="5029242"/>
                  <a:ext cx="16884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2" name="筆跡 131">
                  <a:extLst>
                    <a:ext uri="{FF2B5EF4-FFF2-40B4-BE49-F238E27FC236}">
                      <a16:creationId xmlns:a16="http://schemas.microsoft.com/office/drawing/2014/main" id="{5AC346FD-8AAF-417E-98A1-DB894A8126AD}"/>
                    </a:ext>
                  </a:extLst>
                </p14:cNvPr>
                <p14:cNvContentPartPr/>
                <p14:nvPr/>
              </p14:nvContentPartPr>
              <p14:xfrm>
                <a:off x="2648349" y="5028882"/>
                <a:ext cx="129960" cy="174240"/>
              </p14:xfrm>
            </p:contentPart>
          </mc:Choice>
          <mc:Fallback xmlns="">
            <p:pic>
              <p:nvPicPr>
                <p:cNvPr id="132" name="筆跡 131">
                  <a:extLst>
                    <a:ext uri="{FF2B5EF4-FFF2-40B4-BE49-F238E27FC236}">
                      <a16:creationId xmlns:a16="http://schemas.microsoft.com/office/drawing/2014/main" id="{5AC346FD-8AAF-417E-98A1-DB894A8126AD}"/>
                    </a:ext>
                  </a:extLst>
                </p:cNvPr>
                <p:cNvPicPr/>
                <p:nvPr/>
              </p:nvPicPr>
              <p:blipFill>
                <a:blip r:embed="rId217"/>
                <a:stretch>
                  <a:fillRect/>
                </a:stretch>
              </p:blipFill>
              <p:spPr>
                <a:xfrm>
                  <a:off x="2639349" y="5020242"/>
                  <a:ext cx="14760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3" name="筆跡 132">
                  <a:extLst>
                    <a:ext uri="{FF2B5EF4-FFF2-40B4-BE49-F238E27FC236}">
                      <a16:creationId xmlns:a16="http://schemas.microsoft.com/office/drawing/2014/main" id="{E1651FA3-A13D-41C7-8156-8FD497A5D079}"/>
                    </a:ext>
                  </a:extLst>
                </p14:cNvPr>
                <p14:cNvContentPartPr/>
                <p14:nvPr/>
              </p14:nvContentPartPr>
              <p14:xfrm>
                <a:off x="2876229" y="4890642"/>
                <a:ext cx="91440" cy="375480"/>
              </p14:xfrm>
            </p:contentPart>
          </mc:Choice>
          <mc:Fallback xmlns="">
            <p:pic>
              <p:nvPicPr>
                <p:cNvPr id="133" name="筆跡 132">
                  <a:extLst>
                    <a:ext uri="{FF2B5EF4-FFF2-40B4-BE49-F238E27FC236}">
                      <a16:creationId xmlns:a16="http://schemas.microsoft.com/office/drawing/2014/main" id="{E1651FA3-A13D-41C7-8156-8FD497A5D079}"/>
                    </a:ext>
                  </a:extLst>
                </p:cNvPr>
                <p:cNvPicPr/>
                <p:nvPr/>
              </p:nvPicPr>
              <p:blipFill>
                <a:blip r:embed="rId219"/>
                <a:stretch>
                  <a:fillRect/>
                </a:stretch>
              </p:blipFill>
              <p:spPr>
                <a:xfrm>
                  <a:off x="2867229" y="4882002"/>
                  <a:ext cx="109080" cy="3931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5" name="筆跡 134">
                  <a:extLst>
                    <a:ext uri="{FF2B5EF4-FFF2-40B4-BE49-F238E27FC236}">
                      <a16:creationId xmlns:a16="http://schemas.microsoft.com/office/drawing/2014/main" id="{C832DF4F-03BC-455C-ACEB-34F3C1985CDE}"/>
                    </a:ext>
                  </a:extLst>
                </p14:cNvPr>
                <p14:cNvContentPartPr/>
                <p14:nvPr/>
              </p14:nvContentPartPr>
              <p14:xfrm>
                <a:off x="1136349" y="5757162"/>
                <a:ext cx="140400" cy="23760"/>
              </p14:xfrm>
            </p:contentPart>
          </mc:Choice>
          <mc:Fallback xmlns="">
            <p:pic>
              <p:nvPicPr>
                <p:cNvPr id="135" name="筆跡 134">
                  <a:extLst>
                    <a:ext uri="{FF2B5EF4-FFF2-40B4-BE49-F238E27FC236}">
                      <a16:creationId xmlns:a16="http://schemas.microsoft.com/office/drawing/2014/main" id="{C832DF4F-03BC-455C-ACEB-34F3C1985CDE}"/>
                    </a:ext>
                  </a:extLst>
                </p:cNvPr>
                <p:cNvPicPr/>
                <p:nvPr/>
              </p:nvPicPr>
              <p:blipFill>
                <a:blip r:embed="rId221"/>
                <a:stretch>
                  <a:fillRect/>
                </a:stretch>
              </p:blipFill>
              <p:spPr>
                <a:xfrm>
                  <a:off x="1127349" y="5748522"/>
                  <a:ext cx="1580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6" name="筆跡 135">
                  <a:extLst>
                    <a:ext uri="{FF2B5EF4-FFF2-40B4-BE49-F238E27FC236}">
                      <a16:creationId xmlns:a16="http://schemas.microsoft.com/office/drawing/2014/main" id="{95F1306C-AD66-44B7-A573-4E58AE45C44D}"/>
                    </a:ext>
                  </a:extLst>
                </p14:cNvPr>
                <p14:cNvContentPartPr/>
                <p14:nvPr/>
              </p14:nvContentPartPr>
              <p14:xfrm>
                <a:off x="1162629" y="5832762"/>
                <a:ext cx="131760" cy="19080"/>
              </p14:xfrm>
            </p:contentPart>
          </mc:Choice>
          <mc:Fallback xmlns="">
            <p:pic>
              <p:nvPicPr>
                <p:cNvPr id="136" name="筆跡 135">
                  <a:extLst>
                    <a:ext uri="{FF2B5EF4-FFF2-40B4-BE49-F238E27FC236}">
                      <a16:creationId xmlns:a16="http://schemas.microsoft.com/office/drawing/2014/main" id="{95F1306C-AD66-44B7-A573-4E58AE45C44D}"/>
                    </a:ext>
                  </a:extLst>
                </p:cNvPr>
                <p:cNvPicPr/>
                <p:nvPr/>
              </p:nvPicPr>
              <p:blipFill>
                <a:blip r:embed="rId223"/>
                <a:stretch>
                  <a:fillRect/>
                </a:stretch>
              </p:blipFill>
              <p:spPr>
                <a:xfrm>
                  <a:off x="1153629" y="5823762"/>
                  <a:ext cx="1494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7" name="筆跡 136">
                  <a:extLst>
                    <a:ext uri="{FF2B5EF4-FFF2-40B4-BE49-F238E27FC236}">
                      <a16:creationId xmlns:a16="http://schemas.microsoft.com/office/drawing/2014/main" id="{0869D546-62E1-46E3-923D-2FE0567DC60B}"/>
                    </a:ext>
                  </a:extLst>
                </p14:cNvPr>
                <p14:cNvContentPartPr/>
                <p14:nvPr/>
              </p14:nvContentPartPr>
              <p14:xfrm>
                <a:off x="1564749" y="5671122"/>
                <a:ext cx="15480" cy="400320"/>
              </p14:xfrm>
            </p:contentPart>
          </mc:Choice>
          <mc:Fallback xmlns="">
            <p:pic>
              <p:nvPicPr>
                <p:cNvPr id="137" name="筆跡 136">
                  <a:extLst>
                    <a:ext uri="{FF2B5EF4-FFF2-40B4-BE49-F238E27FC236}">
                      <a16:creationId xmlns:a16="http://schemas.microsoft.com/office/drawing/2014/main" id="{0869D546-62E1-46E3-923D-2FE0567DC60B}"/>
                    </a:ext>
                  </a:extLst>
                </p:cNvPr>
                <p:cNvPicPr/>
                <p:nvPr/>
              </p:nvPicPr>
              <p:blipFill>
                <a:blip r:embed="rId225"/>
                <a:stretch>
                  <a:fillRect/>
                </a:stretch>
              </p:blipFill>
              <p:spPr>
                <a:xfrm>
                  <a:off x="1555749" y="5662482"/>
                  <a:ext cx="3312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8" name="筆跡 137">
                  <a:extLst>
                    <a:ext uri="{FF2B5EF4-FFF2-40B4-BE49-F238E27FC236}">
                      <a16:creationId xmlns:a16="http://schemas.microsoft.com/office/drawing/2014/main" id="{DBC9232A-F416-4565-B98A-CB17A01B2331}"/>
                    </a:ext>
                  </a:extLst>
                </p14:cNvPr>
                <p14:cNvContentPartPr/>
                <p14:nvPr/>
              </p14:nvContentPartPr>
              <p14:xfrm>
                <a:off x="1546389" y="5678322"/>
                <a:ext cx="128880" cy="108000"/>
              </p14:xfrm>
            </p:contentPart>
          </mc:Choice>
          <mc:Fallback xmlns="">
            <p:pic>
              <p:nvPicPr>
                <p:cNvPr id="138" name="筆跡 137">
                  <a:extLst>
                    <a:ext uri="{FF2B5EF4-FFF2-40B4-BE49-F238E27FC236}">
                      <a16:creationId xmlns:a16="http://schemas.microsoft.com/office/drawing/2014/main" id="{DBC9232A-F416-4565-B98A-CB17A01B2331}"/>
                    </a:ext>
                  </a:extLst>
                </p:cNvPr>
                <p:cNvPicPr/>
                <p:nvPr/>
              </p:nvPicPr>
              <p:blipFill>
                <a:blip r:embed="rId227"/>
                <a:stretch>
                  <a:fillRect/>
                </a:stretch>
              </p:blipFill>
              <p:spPr>
                <a:xfrm>
                  <a:off x="1537389" y="5669682"/>
                  <a:ext cx="14652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9" name="筆跡 138">
                  <a:extLst>
                    <a:ext uri="{FF2B5EF4-FFF2-40B4-BE49-F238E27FC236}">
                      <a16:creationId xmlns:a16="http://schemas.microsoft.com/office/drawing/2014/main" id="{A7F63269-37CC-4E09-B236-B995B2242458}"/>
                    </a:ext>
                  </a:extLst>
                </p14:cNvPr>
                <p14:cNvContentPartPr/>
                <p14:nvPr/>
              </p14:nvContentPartPr>
              <p14:xfrm>
                <a:off x="1656549" y="5853642"/>
                <a:ext cx="73800" cy="131760"/>
              </p14:xfrm>
            </p:contentPart>
          </mc:Choice>
          <mc:Fallback xmlns="">
            <p:pic>
              <p:nvPicPr>
                <p:cNvPr id="139" name="筆跡 138">
                  <a:extLst>
                    <a:ext uri="{FF2B5EF4-FFF2-40B4-BE49-F238E27FC236}">
                      <a16:creationId xmlns:a16="http://schemas.microsoft.com/office/drawing/2014/main" id="{A7F63269-37CC-4E09-B236-B995B2242458}"/>
                    </a:ext>
                  </a:extLst>
                </p:cNvPr>
                <p:cNvPicPr/>
                <p:nvPr/>
              </p:nvPicPr>
              <p:blipFill>
                <a:blip r:embed="rId229"/>
                <a:stretch>
                  <a:fillRect/>
                </a:stretch>
              </p:blipFill>
              <p:spPr>
                <a:xfrm>
                  <a:off x="1647909" y="5844642"/>
                  <a:ext cx="914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0" name="筆跡 139">
                  <a:extLst>
                    <a:ext uri="{FF2B5EF4-FFF2-40B4-BE49-F238E27FC236}">
                      <a16:creationId xmlns:a16="http://schemas.microsoft.com/office/drawing/2014/main" id="{2579FC60-1754-46D8-B98E-F81C5FD5427C}"/>
                    </a:ext>
                  </a:extLst>
                </p14:cNvPr>
                <p14:cNvContentPartPr/>
                <p14:nvPr/>
              </p14:nvContentPartPr>
              <p14:xfrm>
                <a:off x="1791189" y="5877042"/>
                <a:ext cx="56520" cy="52920"/>
              </p14:xfrm>
            </p:contentPart>
          </mc:Choice>
          <mc:Fallback xmlns="">
            <p:pic>
              <p:nvPicPr>
                <p:cNvPr id="140" name="筆跡 139">
                  <a:extLst>
                    <a:ext uri="{FF2B5EF4-FFF2-40B4-BE49-F238E27FC236}">
                      <a16:creationId xmlns:a16="http://schemas.microsoft.com/office/drawing/2014/main" id="{2579FC60-1754-46D8-B98E-F81C5FD5427C}"/>
                    </a:ext>
                  </a:extLst>
                </p:cNvPr>
                <p:cNvPicPr/>
                <p:nvPr/>
              </p:nvPicPr>
              <p:blipFill>
                <a:blip r:embed="rId231"/>
                <a:stretch>
                  <a:fillRect/>
                </a:stretch>
              </p:blipFill>
              <p:spPr>
                <a:xfrm>
                  <a:off x="1782549" y="5868402"/>
                  <a:ext cx="7416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1" name="筆跡 140">
                  <a:extLst>
                    <a:ext uri="{FF2B5EF4-FFF2-40B4-BE49-F238E27FC236}">
                      <a16:creationId xmlns:a16="http://schemas.microsoft.com/office/drawing/2014/main" id="{4A4FADA5-4568-44E2-9CD2-2A11B2CAC5FD}"/>
                    </a:ext>
                  </a:extLst>
                </p14:cNvPr>
                <p14:cNvContentPartPr/>
                <p14:nvPr/>
              </p14:nvContentPartPr>
              <p14:xfrm>
                <a:off x="1880829" y="5741322"/>
                <a:ext cx="101160" cy="181800"/>
              </p14:xfrm>
            </p:contentPart>
          </mc:Choice>
          <mc:Fallback xmlns="">
            <p:pic>
              <p:nvPicPr>
                <p:cNvPr id="141" name="筆跡 140">
                  <a:extLst>
                    <a:ext uri="{FF2B5EF4-FFF2-40B4-BE49-F238E27FC236}">
                      <a16:creationId xmlns:a16="http://schemas.microsoft.com/office/drawing/2014/main" id="{4A4FADA5-4568-44E2-9CD2-2A11B2CAC5FD}"/>
                    </a:ext>
                  </a:extLst>
                </p:cNvPr>
                <p:cNvPicPr/>
                <p:nvPr/>
              </p:nvPicPr>
              <p:blipFill>
                <a:blip r:embed="rId233"/>
                <a:stretch>
                  <a:fillRect/>
                </a:stretch>
              </p:blipFill>
              <p:spPr>
                <a:xfrm>
                  <a:off x="1872189" y="5732322"/>
                  <a:ext cx="11880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4" name="筆跡 143">
                  <a:extLst>
                    <a:ext uri="{FF2B5EF4-FFF2-40B4-BE49-F238E27FC236}">
                      <a16:creationId xmlns:a16="http://schemas.microsoft.com/office/drawing/2014/main" id="{F9FF3F2A-C1E9-42FB-A7CF-C6A10A6EA724}"/>
                    </a:ext>
                  </a:extLst>
                </p14:cNvPr>
                <p14:cNvContentPartPr/>
                <p14:nvPr/>
              </p14:nvContentPartPr>
              <p14:xfrm>
                <a:off x="2122749" y="5613882"/>
                <a:ext cx="52920" cy="334080"/>
              </p14:xfrm>
            </p:contentPart>
          </mc:Choice>
          <mc:Fallback xmlns="">
            <p:pic>
              <p:nvPicPr>
                <p:cNvPr id="144" name="筆跡 143">
                  <a:extLst>
                    <a:ext uri="{FF2B5EF4-FFF2-40B4-BE49-F238E27FC236}">
                      <a16:creationId xmlns:a16="http://schemas.microsoft.com/office/drawing/2014/main" id="{F9FF3F2A-C1E9-42FB-A7CF-C6A10A6EA724}"/>
                    </a:ext>
                  </a:extLst>
                </p:cNvPr>
                <p:cNvPicPr/>
                <p:nvPr/>
              </p:nvPicPr>
              <p:blipFill>
                <a:blip r:embed="rId235"/>
                <a:stretch>
                  <a:fillRect/>
                </a:stretch>
              </p:blipFill>
              <p:spPr>
                <a:xfrm>
                  <a:off x="2113749" y="5604882"/>
                  <a:ext cx="7056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6" name="筆跡 145">
                  <a:extLst>
                    <a:ext uri="{FF2B5EF4-FFF2-40B4-BE49-F238E27FC236}">
                      <a16:creationId xmlns:a16="http://schemas.microsoft.com/office/drawing/2014/main" id="{C7423284-B54B-4C9A-9C23-6D691DADDD76}"/>
                    </a:ext>
                  </a:extLst>
                </p14:cNvPr>
                <p14:cNvContentPartPr/>
                <p14:nvPr/>
              </p14:nvContentPartPr>
              <p14:xfrm>
                <a:off x="2257749" y="5784162"/>
                <a:ext cx="110880" cy="29160"/>
              </p14:xfrm>
            </p:contentPart>
          </mc:Choice>
          <mc:Fallback xmlns="">
            <p:pic>
              <p:nvPicPr>
                <p:cNvPr id="146" name="筆跡 145">
                  <a:extLst>
                    <a:ext uri="{FF2B5EF4-FFF2-40B4-BE49-F238E27FC236}">
                      <a16:creationId xmlns:a16="http://schemas.microsoft.com/office/drawing/2014/main" id="{C7423284-B54B-4C9A-9C23-6D691DADDD76}"/>
                    </a:ext>
                  </a:extLst>
                </p:cNvPr>
                <p:cNvPicPr/>
                <p:nvPr/>
              </p:nvPicPr>
              <p:blipFill>
                <a:blip r:embed="rId237"/>
                <a:stretch>
                  <a:fillRect/>
                </a:stretch>
              </p:blipFill>
              <p:spPr>
                <a:xfrm>
                  <a:off x="2248749" y="5775522"/>
                  <a:ext cx="12852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7" name="筆跡 146">
                  <a:extLst>
                    <a:ext uri="{FF2B5EF4-FFF2-40B4-BE49-F238E27FC236}">
                      <a16:creationId xmlns:a16="http://schemas.microsoft.com/office/drawing/2014/main" id="{2809FE32-A1E7-44A4-8710-61722D4478A6}"/>
                    </a:ext>
                  </a:extLst>
                </p14:cNvPr>
                <p14:cNvContentPartPr/>
                <p14:nvPr/>
              </p14:nvContentPartPr>
              <p14:xfrm>
                <a:off x="2399589" y="5674722"/>
                <a:ext cx="250920" cy="251280"/>
              </p14:xfrm>
            </p:contentPart>
          </mc:Choice>
          <mc:Fallback xmlns="">
            <p:pic>
              <p:nvPicPr>
                <p:cNvPr id="147" name="筆跡 146">
                  <a:extLst>
                    <a:ext uri="{FF2B5EF4-FFF2-40B4-BE49-F238E27FC236}">
                      <a16:creationId xmlns:a16="http://schemas.microsoft.com/office/drawing/2014/main" id="{2809FE32-A1E7-44A4-8710-61722D4478A6}"/>
                    </a:ext>
                  </a:extLst>
                </p:cNvPr>
                <p:cNvPicPr/>
                <p:nvPr/>
              </p:nvPicPr>
              <p:blipFill>
                <a:blip r:embed="rId239"/>
                <a:stretch>
                  <a:fillRect/>
                </a:stretch>
              </p:blipFill>
              <p:spPr>
                <a:xfrm>
                  <a:off x="2390589" y="5665722"/>
                  <a:ext cx="26856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8" name="筆跡 147">
                  <a:extLst>
                    <a:ext uri="{FF2B5EF4-FFF2-40B4-BE49-F238E27FC236}">
                      <a16:creationId xmlns:a16="http://schemas.microsoft.com/office/drawing/2014/main" id="{AB4A31D4-2522-4342-B11D-A6C7F0F1283B}"/>
                    </a:ext>
                  </a:extLst>
                </p14:cNvPr>
                <p14:cNvContentPartPr/>
                <p14:nvPr/>
              </p14:nvContentPartPr>
              <p14:xfrm>
                <a:off x="2578149" y="5750322"/>
                <a:ext cx="40680" cy="100800"/>
              </p14:xfrm>
            </p:contentPart>
          </mc:Choice>
          <mc:Fallback xmlns="">
            <p:pic>
              <p:nvPicPr>
                <p:cNvPr id="148" name="筆跡 147">
                  <a:extLst>
                    <a:ext uri="{FF2B5EF4-FFF2-40B4-BE49-F238E27FC236}">
                      <a16:creationId xmlns:a16="http://schemas.microsoft.com/office/drawing/2014/main" id="{AB4A31D4-2522-4342-B11D-A6C7F0F1283B}"/>
                    </a:ext>
                  </a:extLst>
                </p:cNvPr>
                <p:cNvPicPr/>
                <p:nvPr/>
              </p:nvPicPr>
              <p:blipFill>
                <a:blip r:embed="rId241"/>
                <a:stretch>
                  <a:fillRect/>
                </a:stretch>
              </p:blipFill>
              <p:spPr>
                <a:xfrm>
                  <a:off x="2569509" y="5741322"/>
                  <a:ext cx="583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9" name="筆跡 148">
                  <a:extLst>
                    <a:ext uri="{FF2B5EF4-FFF2-40B4-BE49-F238E27FC236}">
                      <a16:creationId xmlns:a16="http://schemas.microsoft.com/office/drawing/2014/main" id="{9667FA44-7CF3-4228-8A20-FFB22A26C598}"/>
                    </a:ext>
                  </a:extLst>
                </p14:cNvPr>
                <p14:cNvContentPartPr/>
                <p14:nvPr/>
              </p14:nvContentPartPr>
              <p14:xfrm>
                <a:off x="2578149" y="5750322"/>
                <a:ext cx="360" cy="360"/>
              </p14:xfrm>
            </p:contentPart>
          </mc:Choice>
          <mc:Fallback xmlns="">
            <p:pic>
              <p:nvPicPr>
                <p:cNvPr id="149" name="筆跡 148">
                  <a:extLst>
                    <a:ext uri="{FF2B5EF4-FFF2-40B4-BE49-F238E27FC236}">
                      <a16:creationId xmlns:a16="http://schemas.microsoft.com/office/drawing/2014/main" id="{9667FA44-7CF3-4228-8A20-FFB22A26C598}"/>
                    </a:ext>
                  </a:extLst>
                </p:cNvPr>
                <p:cNvPicPr/>
                <p:nvPr/>
              </p:nvPicPr>
              <p:blipFill>
                <a:blip r:embed="rId10"/>
                <a:stretch>
                  <a:fillRect/>
                </a:stretch>
              </p:blipFill>
              <p:spPr>
                <a:xfrm>
                  <a:off x="2569509" y="574132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50" name="筆跡 149">
                  <a:extLst>
                    <a:ext uri="{FF2B5EF4-FFF2-40B4-BE49-F238E27FC236}">
                      <a16:creationId xmlns:a16="http://schemas.microsoft.com/office/drawing/2014/main" id="{16C04706-88BF-417F-9F43-122208524964}"/>
                    </a:ext>
                  </a:extLst>
                </p14:cNvPr>
                <p14:cNvContentPartPr/>
                <p14:nvPr/>
              </p14:nvContentPartPr>
              <p14:xfrm>
                <a:off x="2559069" y="5739522"/>
                <a:ext cx="63720" cy="104400"/>
              </p14:xfrm>
            </p:contentPart>
          </mc:Choice>
          <mc:Fallback xmlns="">
            <p:pic>
              <p:nvPicPr>
                <p:cNvPr id="150" name="筆跡 149">
                  <a:extLst>
                    <a:ext uri="{FF2B5EF4-FFF2-40B4-BE49-F238E27FC236}">
                      <a16:creationId xmlns:a16="http://schemas.microsoft.com/office/drawing/2014/main" id="{16C04706-88BF-417F-9F43-122208524964}"/>
                    </a:ext>
                  </a:extLst>
                </p:cNvPr>
                <p:cNvPicPr/>
                <p:nvPr/>
              </p:nvPicPr>
              <p:blipFill>
                <a:blip r:embed="rId244"/>
                <a:stretch>
                  <a:fillRect/>
                </a:stretch>
              </p:blipFill>
              <p:spPr>
                <a:xfrm>
                  <a:off x="2550069" y="5730522"/>
                  <a:ext cx="8136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51" name="筆跡 150">
                  <a:extLst>
                    <a:ext uri="{FF2B5EF4-FFF2-40B4-BE49-F238E27FC236}">
                      <a16:creationId xmlns:a16="http://schemas.microsoft.com/office/drawing/2014/main" id="{10341F41-BD8A-4403-B9F4-D6CB2489A44A}"/>
                    </a:ext>
                  </a:extLst>
                </p14:cNvPr>
                <p14:cNvContentPartPr/>
                <p14:nvPr/>
              </p14:nvContentPartPr>
              <p14:xfrm>
                <a:off x="2697309" y="5678322"/>
                <a:ext cx="96840" cy="77760"/>
              </p14:xfrm>
            </p:contentPart>
          </mc:Choice>
          <mc:Fallback xmlns="">
            <p:pic>
              <p:nvPicPr>
                <p:cNvPr id="151" name="筆跡 150">
                  <a:extLst>
                    <a:ext uri="{FF2B5EF4-FFF2-40B4-BE49-F238E27FC236}">
                      <a16:creationId xmlns:a16="http://schemas.microsoft.com/office/drawing/2014/main" id="{10341F41-BD8A-4403-B9F4-D6CB2489A44A}"/>
                    </a:ext>
                  </a:extLst>
                </p:cNvPr>
                <p:cNvPicPr/>
                <p:nvPr/>
              </p:nvPicPr>
              <p:blipFill>
                <a:blip r:embed="rId246"/>
                <a:stretch>
                  <a:fillRect/>
                </a:stretch>
              </p:blipFill>
              <p:spPr>
                <a:xfrm>
                  <a:off x="2688669" y="5669682"/>
                  <a:ext cx="11448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52" name="筆跡 151">
                  <a:extLst>
                    <a:ext uri="{FF2B5EF4-FFF2-40B4-BE49-F238E27FC236}">
                      <a16:creationId xmlns:a16="http://schemas.microsoft.com/office/drawing/2014/main" id="{33C3D078-1DCC-417B-9B43-D8388C829902}"/>
                    </a:ext>
                  </a:extLst>
                </p14:cNvPr>
                <p14:cNvContentPartPr/>
                <p14:nvPr/>
              </p14:nvContentPartPr>
              <p14:xfrm>
                <a:off x="2709549" y="5789562"/>
                <a:ext cx="93240" cy="25560"/>
              </p14:xfrm>
            </p:contentPart>
          </mc:Choice>
          <mc:Fallback xmlns="">
            <p:pic>
              <p:nvPicPr>
                <p:cNvPr id="152" name="筆跡 151">
                  <a:extLst>
                    <a:ext uri="{FF2B5EF4-FFF2-40B4-BE49-F238E27FC236}">
                      <a16:creationId xmlns:a16="http://schemas.microsoft.com/office/drawing/2014/main" id="{33C3D078-1DCC-417B-9B43-D8388C829902}"/>
                    </a:ext>
                  </a:extLst>
                </p:cNvPr>
                <p:cNvPicPr/>
                <p:nvPr/>
              </p:nvPicPr>
              <p:blipFill>
                <a:blip r:embed="rId248"/>
                <a:stretch>
                  <a:fillRect/>
                </a:stretch>
              </p:blipFill>
              <p:spPr>
                <a:xfrm>
                  <a:off x="2700909" y="5780922"/>
                  <a:ext cx="1108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53" name="筆跡 152">
                  <a:extLst>
                    <a:ext uri="{FF2B5EF4-FFF2-40B4-BE49-F238E27FC236}">
                      <a16:creationId xmlns:a16="http://schemas.microsoft.com/office/drawing/2014/main" id="{584FE538-45E5-44CE-8208-827ADB8387B2}"/>
                    </a:ext>
                  </a:extLst>
                </p14:cNvPr>
                <p14:cNvContentPartPr/>
                <p14:nvPr/>
              </p14:nvContentPartPr>
              <p14:xfrm>
                <a:off x="2912949" y="5631882"/>
                <a:ext cx="151200" cy="265680"/>
              </p14:xfrm>
            </p:contentPart>
          </mc:Choice>
          <mc:Fallback xmlns="">
            <p:pic>
              <p:nvPicPr>
                <p:cNvPr id="153" name="筆跡 152">
                  <a:extLst>
                    <a:ext uri="{FF2B5EF4-FFF2-40B4-BE49-F238E27FC236}">
                      <a16:creationId xmlns:a16="http://schemas.microsoft.com/office/drawing/2014/main" id="{584FE538-45E5-44CE-8208-827ADB8387B2}"/>
                    </a:ext>
                  </a:extLst>
                </p:cNvPr>
                <p:cNvPicPr/>
                <p:nvPr/>
              </p:nvPicPr>
              <p:blipFill>
                <a:blip r:embed="rId250"/>
                <a:stretch>
                  <a:fillRect/>
                </a:stretch>
              </p:blipFill>
              <p:spPr>
                <a:xfrm>
                  <a:off x="2903949" y="5623242"/>
                  <a:ext cx="16884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54" name="筆跡 153">
                  <a:extLst>
                    <a:ext uri="{FF2B5EF4-FFF2-40B4-BE49-F238E27FC236}">
                      <a16:creationId xmlns:a16="http://schemas.microsoft.com/office/drawing/2014/main" id="{33C67359-75F3-4E36-9C9F-01CDA25FC58A}"/>
                    </a:ext>
                  </a:extLst>
                </p14:cNvPr>
                <p14:cNvContentPartPr/>
                <p14:nvPr/>
              </p14:nvContentPartPr>
              <p14:xfrm>
                <a:off x="2960109" y="5771562"/>
                <a:ext cx="61560" cy="34560"/>
              </p14:xfrm>
            </p:contentPart>
          </mc:Choice>
          <mc:Fallback xmlns="">
            <p:pic>
              <p:nvPicPr>
                <p:cNvPr id="154" name="筆跡 153">
                  <a:extLst>
                    <a:ext uri="{FF2B5EF4-FFF2-40B4-BE49-F238E27FC236}">
                      <a16:creationId xmlns:a16="http://schemas.microsoft.com/office/drawing/2014/main" id="{33C67359-75F3-4E36-9C9F-01CDA25FC58A}"/>
                    </a:ext>
                  </a:extLst>
                </p:cNvPr>
                <p:cNvPicPr/>
                <p:nvPr/>
              </p:nvPicPr>
              <p:blipFill>
                <a:blip r:embed="rId252"/>
                <a:stretch>
                  <a:fillRect/>
                </a:stretch>
              </p:blipFill>
              <p:spPr>
                <a:xfrm>
                  <a:off x="2951469" y="5762922"/>
                  <a:ext cx="792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55" name="筆跡 154">
                  <a:extLst>
                    <a:ext uri="{FF2B5EF4-FFF2-40B4-BE49-F238E27FC236}">
                      <a16:creationId xmlns:a16="http://schemas.microsoft.com/office/drawing/2014/main" id="{A629949B-378F-4FAF-B4F7-CE1C9067A283}"/>
                    </a:ext>
                  </a:extLst>
                </p14:cNvPr>
                <p14:cNvContentPartPr/>
                <p14:nvPr/>
              </p14:nvContentPartPr>
              <p14:xfrm>
                <a:off x="3167469" y="5694522"/>
                <a:ext cx="101520" cy="100800"/>
              </p14:xfrm>
            </p:contentPart>
          </mc:Choice>
          <mc:Fallback xmlns="">
            <p:pic>
              <p:nvPicPr>
                <p:cNvPr id="155" name="筆跡 154">
                  <a:extLst>
                    <a:ext uri="{FF2B5EF4-FFF2-40B4-BE49-F238E27FC236}">
                      <a16:creationId xmlns:a16="http://schemas.microsoft.com/office/drawing/2014/main" id="{A629949B-378F-4FAF-B4F7-CE1C9067A283}"/>
                    </a:ext>
                  </a:extLst>
                </p:cNvPr>
                <p:cNvPicPr/>
                <p:nvPr/>
              </p:nvPicPr>
              <p:blipFill>
                <a:blip r:embed="rId254"/>
                <a:stretch>
                  <a:fillRect/>
                </a:stretch>
              </p:blipFill>
              <p:spPr>
                <a:xfrm>
                  <a:off x="3158829" y="5685882"/>
                  <a:ext cx="11916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56" name="筆跡 155">
                  <a:extLst>
                    <a:ext uri="{FF2B5EF4-FFF2-40B4-BE49-F238E27FC236}">
                      <a16:creationId xmlns:a16="http://schemas.microsoft.com/office/drawing/2014/main" id="{AE0E1BB3-472B-4C8C-B8E0-2C9BF688160F}"/>
                    </a:ext>
                  </a:extLst>
                </p14:cNvPr>
                <p14:cNvContentPartPr/>
                <p14:nvPr/>
              </p14:nvContentPartPr>
              <p14:xfrm>
                <a:off x="3166749" y="5868402"/>
                <a:ext cx="115920" cy="32760"/>
              </p14:xfrm>
            </p:contentPart>
          </mc:Choice>
          <mc:Fallback xmlns="">
            <p:pic>
              <p:nvPicPr>
                <p:cNvPr id="156" name="筆跡 155">
                  <a:extLst>
                    <a:ext uri="{FF2B5EF4-FFF2-40B4-BE49-F238E27FC236}">
                      <a16:creationId xmlns:a16="http://schemas.microsoft.com/office/drawing/2014/main" id="{AE0E1BB3-472B-4C8C-B8E0-2C9BF688160F}"/>
                    </a:ext>
                  </a:extLst>
                </p:cNvPr>
                <p:cNvPicPr/>
                <p:nvPr/>
              </p:nvPicPr>
              <p:blipFill>
                <a:blip r:embed="rId256"/>
                <a:stretch>
                  <a:fillRect/>
                </a:stretch>
              </p:blipFill>
              <p:spPr>
                <a:xfrm>
                  <a:off x="3158109" y="5859762"/>
                  <a:ext cx="13356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57" name="筆跡 156">
                  <a:extLst>
                    <a:ext uri="{FF2B5EF4-FFF2-40B4-BE49-F238E27FC236}">
                      <a16:creationId xmlns:a16="http://schemas.microsoft.com/office/drawing/2014/main" id="{6176128C-159F-45D6-9649-8C58398B635D}"/>
                    </a:ext>
                  </a:extLst>
                </p14:cNvPr>
                <p14:cNvContentPartPr/>
                <p14:nvPr/>
              </p14:nvContentPartPr>
              <p14:xfrm>
                <a:off x="3364749" y="5674722"/>
                <a:ext cx="254520" cy="320400"/>
              </p14:xfrm>
            </p:contentPart>
          </mc:Choice>
          <mc:Fallback xmlns="">
            <p:pic>
              <p:nvPicPr>
                <p:cNvPr id="157" name="筆跡 156">
                  <a:extLst>
                    <a:ext uri="{FF2B5EF4-FFF2-40B4-BE49-F238E27FC236}">
                      <a16:creationId xmlns:a16="http://schemas.microsoft.com/office/drawing/2014/main" id="{6176128C-159F-45D6-9649-8C58398B635D}"/>
                    </a:ext>
                  </a:extLst>
                </p:cNvPr>
                <p:cNvPicPr/>
                <p:nvPr/>
              </p:nvPicPr>
              <p:blipFill>
                <a:blip r:embed="rId258"/>
                <a:stretch>
                  <a:fillRect/>
                </a:stretch>
              </p:blipFill>
              <p:spPr>
                <a:xfrm>
                  <a:off x="3356109" y="5666082"/>
                  <a:ext cx="27216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58" name="筆跡 157">
                  <a:extLst>
                    <a:ext uri="{FF2B5EF4-FFF2-40B4-BE49-F238E27FC236}">
                      <a16:creationId xmlns:a16="http://schemas.microsoft.com/office/drawing/2014/main" id="{C19E12B0-336C-4A69-B1DC-940B2EC1EE11}"/>
                    </a:ext>
                  </a:extLst>
                </p14:cNvPr>
                <p14:cNvContentPartPr/>
                <p14:nvPr/>
              </p14:nvContentPartPr>
              <p14:xfrm>
                <a:off x="3540069" y="5803962"/>
                <a:ext cx="59760" cy="129600"/>
              </p14:xfrm>
            </p:contentPart>
          </mc:Choice>
          <mc:Fallback xmlns="">
            <p:pic>
              <p:nvPicPr>
                <p:cNvPr id="158" name="筆跡 157">
                  <a:extLst>
                    <a:ext uri="{FF2B5EF4-FFF2-40B4-BE49-F238E27FC236}">
                      <a16:creationId xmlns:a16="http://schemas.microsoft.com/office/drawing/2014/main" id="{C19E12B0-336C-4A69-B1DC-940B2EC1EE11}"/>
                    </a:ext>
                  </a:extLst>
                </p:cNvPr>
                <p:cNvPicPr/>
                <p:nvPr/>
              </p:nvPicPr>
              <p:blipFill>
                <a:blip r:embed="rId260"/>
                <a:stretch>
                  <a:fillRect/>
                </a:stretch>
              </p:blipFill>
              <p:spPr>
                <a:xfrm>
                  <a:off x="3531429" y="5795322"/>
                  <a:ext cx="774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59" name="筆跡 158">
                  <a:extLst>
                    <a:ext uri="{FF2B5EF4-FFF2-40B4-BE49-F238E27FC236}">
                      <a16:creationId xmlns:a16="http://schemas.microsoft.com/office/drawing/2014/main" id="{16F379C8-A30F-4586-A8AC-9B295BC99706}"/>
                    </a:ext>
                  </a:extLst>
                </p14:cNvPr>
                <p14:cNvContentPartPr/>
                <p14:nvPr/>
              </p14:nvContentPartPr>
              <p14:xfrm>
                <a:off x="3531429" y="5807562"/>
                <a:ext cx="63360" cy="117000"/>
              </p14:xfrm>
            </p:contentPart>
          </mc:Choice>
          <mc:Fallback xmlns="">
            <p:pic>
              <p:nvPicPr>
                <p:cNvPr id="159" name="筆跡 158">
                  <a:extLst>
                    <a:ext uri="{FF2B5EF4-FFF2-40B4-BE49-F238E27FC236}">
                      <a16:creationId xmlns:a16="http://schemas.microsoft.com/office/drawing/2014/main" id="{16F379C8-A30F-4586-A8AC-9B295BC99706}"/>
                    </a:ext>
                  </a:extLst>
                </p:cNvPr>
                <p:cNvPicPr/>
                <p:nvPr/>
              </p:nvPicPr>
              <p:blipFill>
                <a:blip r:embed="rId262"/>
                <a:stretch>
                  <a:fillRect/>
                </a:stretch>
              </p:blipFill>
              <p:spPr>
                <a:xfrm>
                  <a:off x="3522429" y="5798562"/>
                  <a:ext cx="810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60" name="筆跡 159">
                  <a:extLst>
                    <a:ext uri="{FF2B5EF4-FFF2-40B4-BE49-F238E27FC236}">
                      <a16:creationId xmlns:a16="http://schemas.microsoft.com/office/drawing/2014/main" id="{9613C202-D95D-43A0-BB78-481DEEED3235}"/>
                    </a:ext>
                  </a:extLst>
                </p14:cNvPr>
                <p14:cNvContentPartPr/>
                <p14:nvPr/>
              </p14:nvContentPartPr>
              <p14:xfrm>
                <a:off x="3680109" y="5637282"/>
                <a:ext cx="89280" cy="339480"/>
              </p14:xfrm>
            </p:contentPart>
          </mc:Choice>
          <mc:Fallback xmlns="">
            <p:pic>
              <p:nvPicPr>
                <p:cNvPr id="160" name="筆跡 159">
                  <a:extLst>
                    <a:ext uri="{FF2B5EF4-FFF2-40B4-BE49-F238E27FC236}">
                      <a16:creationId xmlns:a16="http://schemas.microsoft.com/office/drawing/2014/main" id="{9613C202-D95D-43A0-BB78-481DEEED3235}"/>
                    </a:ext>
                  </a:extLst>
                </p:cNvPr>
                <p:cNvPicPr/>
                <p:nvPr/>
              </p:nvPicPr>
              <p:blipFill>
                <a:blip r:embed="rId264"/>
                <a:stretch>
                  <a:fillRect/>
                </a:stretch>
              </p:blipFill>
              <p:spPr>
                <a:xfrm>
                  <a:off x="3671469" y="5628282"/>
                  <a:ext cx="10692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62" name="筆跡 161">
                  <a:extLst>
                    <a:ext uri="{FF2B5EF4-FFF2-40B4-BE49-F238E27FC236}">
                      <a16:creationId xmlns:a16="http://schemas.microsoft.com/office/drawing/2014/main" id="{B0EEEAA7-EFF9-4EA3-8A62-A52CDB2D6D10}"/>
                    </a:ext>
                  </a:extLst>
                </p14:cNvPr>
                <p14:cNvContentPartPr/>
                <p14:nvPr/>
              </p14:nvContentPartPr>
              <p14:xfrm>
                <a:off x="1188909" y="6403002"/>
                <a:ext cx="151200" cy="11160"/>
              </p14:xfrm>
            </p:contentPart>
          </mc:Choice>
          <mc:Fallback xmlns="">
            <p:pic>
              <p:nvPicPr>
                <p:cNvPr id="162" name="筆跡 161">
                  <a:extLst>
                    <a:ext uri="{FF2B5EF4-FFF2-40B4-BE49-F238E27FC236}">
                      <a16:creationId xmlns:a16="http://schemas.microsoft.com/office/drawing/2014/main" id="{B0EEEAA7-EFF9-4EA3-8A62-A52CDB2D6D10}"/>
                    </a:ext>
                  </a:extLst>
                </p:cNvPr>
                <p:cNvPicPr/>
                <p:nvPr/>
              </p:nvPicPr>
              <p:blipFill>
                <a:blip r:embed="rId266"/>
                <a:stretch>
                  <a:fillRect/>
                </a:stretch>
              </p:blipFill>
              <p:spPr>
                <a:xfrm>
                  <a:off x="1179909" y="6394362"/>
                  <a:ext cx="1688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63" name="筆跡 162">
                  <a:extLst>
                    <a:ext uri="{FF2B5EF4-FFF2-40B4-BE49-F238E27FC236}">
                      <a16:creationId xmlns:a16="http://schemas.microsoft.com/office/drawing/2014/main" id="{8B4F9AE4-F482-499C-B196-C99894B0F84F}"/>
                    </a:ext>
                  </a:extLst>
                </p14:cNvPr>
                <p14:cNvContentPartPr/>
                <p14:nvPr/>
              </p14:nvContentPartPr>
              <p14:xfrm>
                <a:off x="1216989" y="6471402"/>
                <a:ext cx="138600" cy="18720"/>
              </p14:xfrm>
            </p:contentPart>
          </mc:Choice>
          <mc:Fallback xmlns="">
            <p:pic>
              <p:nvPicPr>
                <p:cNvPr id="163" name="筆跡 162">
                  <a:extLst>
                    <a:ext uri="{FF2B5EF4-FFF2-40B4-BE49-F238E27FC236}">
                      <a16:creationId xmlns:a16="http://schemas.microsoft.com/office/drawing/2014/main" id="{8B4F9AE4-F482-499C-B196-C99894B0F84F}"/>
                    </a:ext>
                  </a:extLst>
                </p:cNvPr>
                <p:cNvPicPr/>
                <p:nvPr/>
              </p:nvPicPr>
              <p:blipFill>
                <a:blip r:embed="rId268"/>
                <a:stretch>
                  <a:fillRect/>
                </a:stretch>
              </p:blipFill>
              <p:spPr>
                <a:xfrm>
                  <a:off x="1207989" y="6462402"/>
                  <a:ext cx="15624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64" name="筆跡 163">
                  <a:extLst>
                    <a:ext uri="{FF2B5EF4-FFF2-40B4-BE49-F238E27FC236}">
                      <a16:creationId xmlns:a16="http://schemas.microsoft.com/office/drawing/2014/main" id="{A2FA2DDF-4B74-4131-A0CB-0401E8A7104D}"/>
                    </a:ext>
                  </a:extLst>
                </p14:cNvPr>
                <p14:cNvContentPartPr/>
                <p14:nvPr/>
              </p14:nvContentPartPr>
              <p14:xfrm>
                <a:off x="1826469" y="6222642"/>
                <a:ext cx="154080" cy="469800"/>
              </p14:xfrm>
            </p:contentPart>
          </mc:Choice>
          <mc:Fallback xmlns="">
            <p:pic>
              <p:nvPicPr>
                <p:cNvPr id="164" name="筆跡 163">
                  <a:extLst>
                    <a:ext uri="{FF2B5EF4-FFF2-40B4-BE49-F238E27FC236}">
                      <a16:creationId xmlns:a16="http://schemas.microsoft.com/office/drawing/2014/main" id="{A2FA2DDF-4B74-4131-A0CB-0401E8A7104D}"/>
                    </a:ext>
                  </a:extLst>
                </p:cNvPr>
                <p:cNvPicPr/>
                <p:nvPr/>
              </p:nvPicPr>
              <p:blipFill>
                <a:blip r:embed="rId270"/>
                <a:stretch>
                  <a:fillRect/>
                </a:stretch>
              </p:blipFill>
              <p:spPr>
                <a:xfrm>
                  <a:off x="1817829" y="6214002"/>
                  <a:ext cx="171720" cy="48744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66" name="筆跡 165">
                  <a:extLst>
                    <a:ext uri="{FF2B5EF4-FFF2-40B4-BE49-F238E27FC236}">
                      <a16:creationId xmlns:a16="http://schemas.microsoft.com/office/drawing/2014/main" id="{48E04D91-CF83-414F-BBB6-5E818EBF8DC9}"/>
                    </a:ext>
                  </a:extLst>
                </p14:cNvPr>
                <p14:cNvContentPartPr/>
                <p14:nvPr/>
              </p14:nvContentPartPr>
              <p14:xfrm>
                <a:off x="2238309" y="6266922"/>
                <a:ext cx="103680" cy="380880"/>
              </p14:xfrm>
            </p:contentPart>
          </mc:Choice>
          <mc:Fallback xmlns="">
            <p:pic>
              <p:nvPicPr>
                <p:cNvPr id="166" name="筆跡 165">
                  <a:extLst>
                    <a:ext uri="{FF2B5EF4-FFF2-40B4-BE49-F238E27FC236}">
                      <a16:creationId xmlns:a16="http://schemas.microsoft.com/office/drawing/2014/main" id="{48E04D91-CF83-414F-BBB6-5E818EBF8DC9}"/>
                    </a:ext>
                  </a:extLst>
                </p:cNvPr>
                <p:cNvPicPr/>
                <p:nvPr/>
              </p:nvPicPr>
              <p:blipFill>
                <a:blip r:embed="rId272"/>
                <a:stretch>
                  <a:fillRect/>
                </a:stretch>
              </p:blipFill>
              <p:spPr>
                <a:xfrm>
                  <a:off x="2229669" y="6257922"/>
                  <a:ext cx="12132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67" name="筆跡 166">
                  <a:extLst>
                    <a:ext uri="{FF2B5EF4-FFF2-40B4-BE49-F238E27FC236}">
                      <a16:creationId xmlns:a16="http://schemas.microsoft.com/office/drawing/2014/main" id="{6E8DDF01-129F-40AC-9EC9-E1386558D90D}"/>
                    </a:ext>
                  </a:extLst>
                </p14:cNvPr>
                <p14:cNvContentPartPr/>
                <p14:nvPr/>
              </p14:nvContentPartPr>
              <p14:xfrm>
                <a:off x="2199789" y="6415602"/>
                <a:ext cx="178920" cy="7560"/>
              </p14:xfrm>
            </p:contentPart>
          </mc:Choice>
          <mc:Fallback xmlns="">
            <p:pic>
              <p:nvPicPr>
                <p:cNvPr id="167" name="筆跡 166">
                  <a:extLst>
                    <a:ext uri="{FF2B5EF4-FFF2-40B4-BE49-F238E27FC236}">
                      <a16:creationId xmlns:a16="http://schemas.microsoft.com/office/drawing/2014/main" id="{6E8DDF01-129F-40AC-9EC9-E1386558D90D}"/>
                    </a:ext>
                  </a:extLst>
                </p:cNvPr>
                <p:cNvPicPr/>
                <p:nvPr/>
              </p:nvPicPr>
              <p:blipFill>
                <a:blip r:embed="rId274"/>
                <a:stretch>
                  <a:fillRect/>
                </a:stretch>
              </p:blipFill>
              <p:spPr>
                <a:xfrm>
                  <a:off x="2190789" y="6406962"/>
                  <a:ext cx="19656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68" name="筆跡 167">
                  <a:extLst>
                    <a:ext uri="{FF2B5EF4-FFF2-40B4-BE49-F238E27FC236}">
                      <a16:creationId xmlns:a16="http://schemas.microsoft.com/office/drawing/2014/main" id="{2DA046C7-43C0-451D-AFD0-D15478D7C17F}"/>
                    </a:ext>
                  </a:extLst>
                </p14:cNvPr>
                <p14:cNvContentPartPr/>
                <p14:nvPr/>
              </p14:nvContentPartPr>
              <p14:xfrm>
                <a:off x="2335869" y="6528642"/>
                <a:ext cx="83160" cy="209880"/>
              </p14:xfrm>
            </p:contentPart>
          </mc:Choice>
          <mc:Fallback xmlns="">
            <p:pic>
              <p:nvPicPr>
                <p:cNvPr id="168" name="筆跡 167">
                  <a:extLst>
                    <a:ext uri="{FF2B5EF4-FFF2-40B4-BE49-F238E27FC236}">
                      <a16:creationId xmlns:a16="http://schemas.microsoft.com/office/drawing/2014/main" id="{2DA046C7-43C0-451D-AFD0-D15478D7C17F}"/>
                    </a:ext>
                  </a:extLst>
                </p:cNvPr>
                <p:cNvPicPr/>
                <p:nvPr/>
              </p:nvPicPr>
              <p:blipFill>
                <a:blip r:embed="rId276"/>
                <a:stretch>
                  <a:fillRect/>
                </a:stretch>
              </p:blipFill>
              <p:spPr>
                <a:xfrm>
                  <a:off x="2327229" y="6520002"/>
                  <a:ext cx="10080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69" name="筆跡 168">
                  <a:extLst>
                    <a:ext uri="{FF2B5EF4-FFF2-40B4-BE49-F238E27FC236}">
                      <a16:creationId xmlns:a16="http://schemas.microsoft.com/office/drawing/2014/main" id="{6F43DA05-B969-4C48-A876-32F6B8DC6637}"/>
                    </a:ext>
                  </a:extLst>
                </p14:cNvPr>
                <p14:cNvContentPartPr/>
                <p14:nvPr/>
              </p14:nvContentPartPr>
              <p14:xfrm>
                <a:off x="2369709" y="6620082"/>
                <a:ext cx="70560" cy="11160"/>
              </p14:xfrm>
            </p:contentPart>
          </mc:Choice>
          <mc:Fallback xmlns="">
            <p:pic>
              <p:nvPicPr>
                <p:cNvPr id="169" name="筆跡 168">
                  <a:extLst>
                    <a:ext uri="{FF2B5EF4-FFF2-40B4-BE49-F238E27FC236}">
                      <a16:creationId xmlns:a16="http://schemas.microsoft.com/office/drawing/2014/main" id="{6F43DA05-B969-4C48-A876-32F6B8DC6637}"/>
                    </a:ext>
                  </a:extLst>
                </p:cNvPr>
                <p:cNvPicPr/>
                <p:nvPr/>
              </p:nvPicPr>
              <p:blipFill>
                <a:blip r:embed="rId278"/>
                <a:stretch>
                  <a:fillRect/>
                </a:stretch>
              </p:blipFill>
              <p:spPr>
                <a:xfrm>
                  <a:off x="2361069" y="6611442"/>
                  <a:ext cx="882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70" name="筆跡 169">
                  <a:extLst>
                    <a:ext uri="{FF2B5EF4-FFF2-40B4-BE49-F238E27FC236}">
                      <a16:creationId xmlns:a16="http://schemas.microsoft.com/office/drawing/2014/main" id="{51199605-8EDF-4005-83C8-0B7780808578}"/>
                    </a:ext>
                  </a:extLst>
                </p14:cNvPr>
                <p14:cNvContentPartPr/>
                <p14:nvPr/>
              </p14:nvContentPartPr>
              <p14:xfrm>
                <a:off x="2542149" y="6376362"/>
                <a:ext cx="47160" cy="160920"/>
              </p14:xfrm>
            </p:contentPart>
          </mc:Choice>
          <mc:Fallback xmlns="">
            <p:pic>
              <p:nvPicPr>
                <p:cNvPr id="170" name="筆跡 169">
                  <a:extLst>
                    <a:ext uri="{FF2B5EF4-FFF2-40B4-BE49-F238E27FC236}">
                      <a16:creationId xmlns:a16="http://schemas.microsoft.com/office/drawing/2014/main" id="{51199605-8EDF-4005-83C8-0B7780808578}"/>
                    </a:ext>
                  </a:extLst>
                </p:cNvPr>
                <p:cNvPicPr/>
                <p:nvPr/>
              </p:nvPicPr>
              <p:blipFill>
                <a:blip r:embed="rId280"/>
                <a:stretch>
                  <a:fillRect/>
                </a:stretch>
              </p:blipFill>
              <p:spPr>
                <a:xfrm>
                  <a:off x="2533149" y="6367362"/>
                  <a:ext cx="648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71" name="筆跡 170">
                  <a:extLst>
                    <a:ext uri="{FF2B5EF4-FFF2-40B4-BE49-F238E27FC236}">
                      <a16:creationId xmlns:a16="http://schemas.microsoft.com/office/drawing/2014/main" id="{3C2CB18A-30D1-4A10-A561-0A383870C516}"/>
                    </a:ext>
                  </a:extLst>
                </p14:cNvPr>
                <p14:cNvContentPartPr/>
                <p14:nvPr/>
              </p14:nvContentPartPr>
              <p14:xfrm>
                <a:off x="2670309" y="6338562"/>
                <a:ext cx="118440" cy="203040"/>
              </p14:xfrm>
            </p:contentPart>
          </mc:Choice>
          <mc:Fallback xmlns="">
            <p:pic>
              <p:nvPicPr>
                <p:cNvPr id="171" name="筆跡 170">
                  <a:extLst>
                    <a:ext uri="{FF2B5EF4-FFF2-40B4-BE49-F238E27FC236}">
                      <a16:creationId xmlns:a16="http://schemas.microsoft.com/office/drawing/2014/main" id="{3C2CB18A-30D1-4A10-A561-0A383870C516}"/>
                    </a:ext>
                  </a:extLst>
                </p:cNvPr>
                <p:cNvPicPr/>
                <p:nvPr/>
              </p:nvPicPr>
              <p:blipFill>
                <a:blip r:embed="rId282"/>
                <a:stretch>
                  <a:fillRect/>
                </a:stretch>
              </p:blipFill>
              <p:spPr>
                <a:xfrm>
                  <a:off x="2661669" y="6329922"/>
                  <a:ext cx="13608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72" name="筆跡 171">
                  <a:extLst>
                    <a:ext uri="{FF2B5EF4-FFF2-40B4-BE49-F238E27FC236}">
                      <a16:creationId xmlns:a16="http://schemas.microsoft.com/office/drawing/2014/main" id="{76CA67B9-C565-4FA0-A9BC-07550F8908FE}"/>
                    </a:ext>
                  </a:extLst>
                </p14:cNvPr>
                <p14:cNvContentPartPr/>
                <p14:nvPr/>
              </p14:nvContentPartPr>
              <p14:xfrm>
                <a:off x="2848149" y="6351162"/>
                <a:ext cx="86040" cy="165240"/>
              </p14:xfrm>
            </p:contentPart>
          </mc:Choice>
          <mc:Fallback xmlns="">
            <p:pic>
              <p:nvPicPr>
                <p:cNvPr id="172" name="筆跡 171">
                  <a:extLst>
                    <a:ext uri="{FF2B5EF4-FFF2-40B4-BE49-F238E27FC236}">
                      <a16:creationId xmlns:a16="http://schemas.microsoft.com/office/drawing/2014/main" id="{76CA67B9-C565-4FA0-A9BC-07550F8908FE}"/>
                    </a:ext>
                  </a:extLst>
                </p:cNvPr>
                <p:cNvPicPr/>
                <p:nvPr/>
              </p:nvPicPr>
              <p:blipFill>
                <a:blip r:embed="rId284"/>
                <a:stretch>
                  <a:fillRect/>
                </a:stretch>
              </p:blipFill>
              <p:spPr>
                <a:xfrm>
                  <a:off x="2839149" y="6342162"/>
                  <a:ext cx="10368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73" name="筆跡 172">
                  <a:extLst>
                    <a:ext uri="{FF2B5EF4-FFF2-40B4-BE49-F238E27FC236}">
                      <a16:creationId xmlns:a16="http://schemas.microsoft.com/office/drawing/2014/main" id="{F2AB2140-4CD4-4D9D-AFED-592FD7DAADF1}"/>
                    </a:ext>
                  </a:extLst>
                </p14:cNvPr>
                <p14:cNvContentPartPr/>
                <p14:nvPr/>
              </p14:nvContentPartPr>
              <p14:xfrm>
                <a:off x="3045789" y="6230922"/>
                <a:ext cx="110880" cy="242640"/>
              </p14:xfrm>
            </p:contentPart>
          </mc:Choice>
          <mc:Fallback xmlns="">
            <p:pic>
              <p:nvPicPr>
                <p:cNvPr id="173" name="筆跡 172">
                  <a:extLst>
                    <a:ext uri="{FF2B5EF4-FFF2-40B4-BE49-F238E27FC236}">
                      <a16:creationId xmlns:a16="http://schemas.microsoft.com/office/drawing/2014/main" id="{F2AB2140-4CD4-4D9D-AFED-592FD7DAADF1}"/>
                    </a:ext>
                  </a:extLst>
                </p:cNvPr>
                <p:cNvPicPr/>
                <p:nvPr/>
              </p:nvPicPr>
              <p:blipFill>
                <a:blip r:embed="rId286"/>
                <a:stretch>
                  <a:fillRect/>
                </a:stretch>
              </p:blipFill>
              <p:spPr>
                <a:xfrm>
                  <a:off x="3037149" y="6222282"/>
                  <a:ext cx="12852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74" name="筆跡 173">
                  <a:extLst>
                    <a:ext uri="{FF2B5EF4-FFF2-40B4-BE49-F238E27FC236}">
                      <a16:creationId xmlns:a16="http://schemas.microsoft.com/office/drawing/2014/main" id="{4F2E47E5-FF1D-43BB-B013-DAF636C01B16}"/>
                    </a:ext>
                  </a:extLst>
                </p14:cNvPr>
                <p14:cNvContentPartPr/>
                <p14:nvPr/>
              </p14:nvContentPartPr>
              <p14:xfrm>
                <a:off x="3207069" y="6333162"/>
                <a:ext cx="115920" cy="255240"/>
              </p14:xfrm>
            </p:contentPart>
          </mc:Choice>
          <mc:Fallback xmlns="">
            <p:pic>
              <p:nvPicPr>
                <p:cNvPr id="174" name="筆跡 173">
                  <a:extLst>
                    <a:ext uri="{FF2B5EF4-FFF2-40B4-BE49-F238E27FC236}">
                      <a16:creationId xmlns:a16="http://schemas.microsoft.com/office/drawing/2014/main" id="{4F2E47E5-FF1D-43BB-B013-DAF636C01B16}"/>
                    </a:ext>
                  </a:extLst>
                </p:cNvPr>
                <p:cNvPicPr/>
                <p:nvPr/>
              </p:nvPicPr>
              <p:blipFill>
                <a:blip r:embed="rId288"/>
                <a:stretch>
                  <a:fillRect/>
                </a:stretch>
              </p:blipFill>
              <p:spPr>
                <a:xfrm>
                  <a:off x="3198429" y="6324162"/>
                  <a:ext cx="13356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76" name="筆跡 175">
                  <a:extLst>
                    <a:ext uri="{FF2B5EF4-FFF2-40B4-BE49-F238E27FC236}">
                      <a16:creationId xmlns:a16="http://schemas.microsoft.com/office/drawing/2014/main" id="{8F55FD6C-47F6-4E74-89B4-A7D93EADB8BD}"/>
                    </a:ext>
                  </a:extLst>
                </p14:cNvPr>
                <p14:cNvContentPartPr/>
                <p14:nvPr/>
              </p14:nvContentPartPr>
              <p14:xfrm>
                <a:off x="1744389" y="6769122"/>
                <a:ext cx="109080" cy="35280"/>
              </p14:xfrm>
            </p:contentPart>
          </mc:Choice>
          <mc:Fallback xmlns="">
            <p:pic>
              <p:nvPicPr>
                <p:cNvPr id="176" name="筆跡 175">
                  <a:extLst>
                    <a:ext uri="{FF2B5EF4-FFF2-40B4-BE49-F238E27FC236}">
                      <a16:creationId xmlns:a16="http://schemas.microsoft.com/office/drawing/2014/main" id="{8F55FD6C-47F6-4E74-89B4-A7D93EADB8BD}"/>
                    </a:ext>
                  </a:extLst>
                </p:cNvPr>
                <p:cNvPicPr/>
                <p:nvPr/>
              </p:nvPicPr>
              <p:blipFill>
                <a:blip r:embed="rId290"/>
                <a:stretch>
                  <a:fillRect/>
                </a:stretch>
              </p:blipFill>
              <p:spPr>
                <a:xfrm>
                  <a:off x="1735389" y="6760482"/>
                  <a:ext cx="12672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77" name="筆跡 176">
                  <a:extLst>
                    <a:ext uri="{FF2B5EF4-FFF2-40B4-BE49-F238E27FC236}">
                      <a16:creationId xmlns:a16="http://schemas.microsoft.com/office/drawing/2014/main" id="{A69802B0-D22C-4C57-A2E8-C812361F7672}"/>
                    </a:ext>
                  </a:extLst>
                </p14:cNvPr>
                <p14:cNvContentPartPr/>
                <p14:nvPr/>
              </p14:nvContentPartPr>
              <p14:xfrm>
                <a:off x="1905309" y="6677682"/>
                <a:ext cx="172080" cy="152280"/>
              </p14:xfrm>
            </p:contentPart>
          </mc:Choice>
          <mc:Fallback xmlns="">
            <p:pic>
              <p:nvPicPr>
                <p:cNvPr id="177" name="筆跡 176">
                  <a:extLst>
                    <a:ext uri="{FF2B5EF4-FFF2-40B4-BE49-F238E27FC236}">
                      <a16:creationId xmlns:a16="http://schemas.microsoft.com/office/drawing/2014/main" id="{A69802B0-D22C-4C57-A2E8-C812361F7672}"/>
                    </a:ext>
                  </a:extLst>
                </p:cNvPr>
                <p:cNvPicPr/>
                <p:nvPr/>
              </p:nvPicPr>
              <p:blipFill>
                <a:blip r:embed="rId292"/>
                <a:stretch>
                  <a:fillRect/>
                </a:stretch>
              </p:blipFill>
              <p:spPr>
                <a:xfrm>
                  <a:off x="1896669" y="6669042"/>
                  <a:ext cx="1897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78" name="筆跡 177">
                  <a:extLst>
                    <a:ext uri="{FF2B5EF4-FFF2-40B4-BE49-F238E27FC236}">
                      <a16:creationId xmlns:a16="http://schemas.microsoft.com/office/drawing/2014/main" id="{A8288201-D4E4-4158-B836-9D8E203F8288}"/>
                    </a:ext>
                  </a:extLst>
                </p14:cNvPr>
                <p14:cNvContentPartPr/>
                <p14:nvPr/>
              </p14:nvContentPartPr>
              <p14:xfrm>
                <a:off x="2021229" y="6736722"/>
                <a:ext cx="47520" cy="72000"/>
              </p14:xfrm>
            </p:contentPart>
          </mc:Choice>
          <mc:Fallback xmlns="">
            <p:pic>
              <p:nvPicPr>
                <p:cNvPr id="178" name="筆跡 177">
                  <a:extLst>
                    <a:ext uri="{FF2B5EF4-FFF2-40B4-BE49-F238E27FC236}">
                      <a16:creationId xmlns:a16="http://schemas.microsoft.com/office/drawing/2014/main" id="{A8288201-D4E4-4158-B836-9D8E203F8288}"/>
                    </a:ext>
                  </a:extLst>
                </p:cNvPr>
                <p:cNvPicPr/>
                <p:nvPr/>
              </p:nvPicPr>
              <p:blipFill>
                <a:blip r:embed="rId294"/>
                <a:stretch>
                  <a:fillRect/>
                </a:stretch>
              </p:blipFill>
              <p:spPr>
                <a:xfrm>
                  <a:off x="2012229" y="6728082"/>
                  <a:ext cx="6516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79" name="筆跡 178">
                  <a:extLst>
                    <a:ext uri="{FF2B5EF4-FFF2-40B4-BE49-F238E27FC236}">
                      <a16:creationId xmlns:a16="http://schemas.microsoft.com/office/drawing/2014/main" id="{180A5A42-37D5-4EC9-A135-04725CBD2143}"/>
                    </a:ext>
                  </a:extLst>
                </p14:cNvPr>
                <p14:cNvContentPartPr/>
                <p14:nvPr/>
              </p14:nvContentPartPr>
              <p14:xfrm>
                <a:off x="2008629" y="6742122"/>
                <a:ext cx="65160" cy="77400"/>
              </p14:xfrm>
            </p:contentPart>
          </mc:Choice>
          <mc:Fallback xmlns="">
            <p:pic>
              <p:nvPicPr>
                <p:cNvPr id="179" name="筆跡 178">
                  <a:extLst>
                    <a:ext uri="{FF2B5EF4-FFF2-40B4-BE49-F238E27FC236}">
                      <a16:creationId xmlns:a16="http://schemas.microsoft.com/office/drawing/2014/main" id="{180A5A42-37D5-4EC9-A135-04725CBD2143}"/>
                    </a:ext>
                  </a:extLst>
                </p:cNvPr>
                <p:cNvPicPr/>
                <p:nvPr/>
              </p:nvPicPr>
              <p:blipFill>
                <a:blip r:embed="rId296"/>
                <a:stretch>
                  <a:fillRect/>
                </a:stretch>
              </p:blipFill>
              <p:spPr>
                <a:xfrm>
                  <a:off x="1999989" y="6733482"/>
                  <a:ext cx="8280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81" name="筆跡 180">
                  <a:extLst>
                    <a:ext uri="{FF2B5EF4-FFF2-40B4-BE49-F238E27FC236}">
                      <a16:creationId xmlns:a16="http://schemas.microsoft.com/office/drawing/2014/main" id="{59A4C258-A354-4DED-B937-4225D5833F97}"/>
                    </a:ext>
                  </a:extLst>
                </p14:cNvPr>
                <p14:cNvContentPartPr/>
                <p14:nvPr/>
              </p14:nvContentPartPr>
              <p14:xfrm>
                <a:off x="2021229" y="6092682"/>
                <a:ext cx="182520" cy="187560"/>
              </p14:xfrm>
            </p:contentPart>
          </mc:Choice>
          <mc:Fallback xmlns="">
            <p:pic>
              <p:nvPicPr>
                <p:cNvPr id="181" name="筆跡 180">
                  <a:extLst>
                    <a:ext uri="{FF2B5EF4-FFF2-40B4-BE49-F238E27FC236}">
                      <a16:creationId xmlns:a16="http://schemas.microsoft.com/office/drawing/2014/main" id="{59A4C258-A354-4DED-B937-4225D5833F97}"/>
                    </a:ext>
                  </a:extLst>
                </p:cNvPr>
                <p:cNvPicPr/>
                <p:nvPr/>
              </p:nvPicPr>
              <p:blipFill>
                <a:blip r:embed="rId298"/>
                <a:stretch>
                  <a:fillRect/>
                </a:stretch>
              </p:blipFill>
              <p:spPr>
                <a:xfrm>
                  <a:off x="2012229" y="6084042"/>
                  <a:ext cx="2001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82" name="筆跡 181">
                  <a:extLst>
                    <a:ext uri="{FF2B5EF4-FFF2-40B4-BE49-F238E27FC236}">
                      <a16:creationId xmlns:a16="http://schemas.microsoft.com/office/drawing/2014/main" id="{048415D0-E4E5-4D19-9F75-61ADC4345F9E}"/>
                    </a:ext>
                  </a:extLst>
                </p14:cNvPr>
                <p14:cNvContentPartPr/>
                <p14:nvPr/>
              </p14:nvContentPartPr>
              <p14:xfrm>
                <a:off x="2164869" y="6166482"/>
                <a:ext cx="32040" cy="95400"/>
              </p14:xfrm>
            </p:contentPart>
          </mc:Choice>
          <mc:Fallback xmlns="">
            <p:pic>
              <p:nvPicPr>
                <p:cNvPr id="182" name="筆跡 181">
                  <a:extLst>
                    <a:ext uri="{FF2B5EF4-FFF2-40B4-BE49-F238E27FC236}">
                      <a16:creationId xmlns:a16="http://schemas.microsoft.com/office/drawing/2014/main" id="{048415D0-E4E5-4D19-9F75-61ADC4345F9E}"/>
                    </a:ext>
                  </a:extLst>
                </p:cNvPr>
                <p:cNvPicPr/>
                <p:nvPr/>
              </p:nvPicPr>
              <p:blipFill>
                <a:blip r:embed="rId300"/>
                <a:stretch>
                  <a:fillRect/>
                </a:stretch>
              </p:blipFill>
              <p:spPr>
                <a:xfrm>
                  <a:off x="2155869" y="6157482"/>
                  <a:ext cx="4968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83" name="筆跡 182">
                  <a:extLst>
                    <a:ext uri="{FF2B5EF4-FFF2-40B4-BE49-F238E27FC236}">
                      <a16:creationId xmlns:a16="http://schemas.microsoft.com/office/drawing/2014/main" id="{7F2F8060-29B2-44BB-A64D-7E660988E7B4}"/>
                    </a:ext>
                  </a:extLst>
                </p14:cNvPr>
                <p14:cNvContentPartPr/>
                <p14:nvPr/>
              </p14:nvContentPartPr>
              <p14:xfrm>
                <a:off x="2138589" y="6177282"/>
                <a:ext cx="70560" cy="79200"/>
              </p14:xfrm>
            </p:contentPart>
          </mc:Choice>
          <mc:Fallback xmlns="">
            <p:pic>
              <p:nvPicPr>
                <p:cNvPr id="183" name="筆跡 182">
                  <a:extLst>
                    <a:ext uri="{FF2B5EF4-FFF2-40B4-BE49-F238E27FC236}">
                      <a16:creationId xmlns:a16="http://schemas.microsoft.com/office/drawing/2014/main" id="{7F2F8060-29B2-44BB-A64D-7E660988E7B4}"/>
                    </a:ext>
                  </a:extLst>
                </p:cNvPr>
                <p:cNvPicPr/>
                <p:nvPr/>
              </p:nvPicPr>
              <p:blipFill>
                <a:blip r:embed="rId302"/>
                <a:stretch>
                  <a:fillRect/>
                </a:stretch>
              </p:blipFill>
              <p:spPr>
                <a:xfrm>
                  <a:off x="2129589" y="6168282"/>
                  <a:ext cx="882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85" name="筆跡 184">
                  <a:extLst>
                    <a:ext uri="{FF2B5EF4-FFF2-40B4-BE49-F238E27FC236}">
                      <a16:creationId xmlns:a16="http://schemas.microsoft.com/office/drawing/2014/main" id="{399136D2-9F57-4F8D-898D-3131DB385E31}"/>
                    </a:ext>
                  </a:extLst>
                </p14:cNvPr>
                <p14:cNvContentPartPr/>
                <p14:nvPr/>
              </p14:nvContentPartPr>
              <p14:xfrm>
                <a:off x="3673269" y="6396162"/>
                <a:ext cx="151200" cy="26280"/>
              </p14:xfrm>
            </p:contentPart>
          </mc:Choice>
          <mc:Fallback xmlns="">
            <p:pic>
              <p:nvPicPr>
                <p:cNvPr id="185" name="筆跡 184">
                  <a:extLst>
                    <a:ext uri="{FF2B5EF4-FFF2-40B4-BE49-F238E27FC236}">
                      <a16:creationId xmlns:a16="http://schemas.microsoft.com/office/drawing/2014/main" id="{399136D2-9F57-4F8D-898D-3131DB385E31}"/>
                    </a:ext>
                  </a:extLst>
                </p:cNvPr>
                <p:cNvPicPr/>
                <p:nvPr/>
              </p:nvPicPr>
              <p:blipFill>
                <a:blip r:embed="rId304"/>
                <a:stretch>
                  <a:fillRect/>
                </a:stretch>
              </p:blipFill>
              <p:spPr>
                <a:xfrm>
                  <a:off x="3664269" y="6387162"/>
                  <a:ext cx="16884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86" name="筆跡 185">
                  <a:extLst>
                    <a:ext uri="{FF2B5EF4-FFF2-40B4-BE49-F238E27FC236}">
                      <a16:creationId xmlns:a16="http://schemas.microsoft.com/office/drawing/2014/main" id="{D7534D2B-859E-4DC5-821F-8B94770B91C3}"/>
                    </a:ext>
                  </a:extLst>
                </p14:cNvPr>
                <p14:cNvContentPartPr/>
                <p14:nvPr/>
              </p14:nvContentPartPr>
              <p14:xfrm>
                <a:off x="3703149" y="6480402"/>
                <a:ext cx="128160" cy="360"/>
              </p14:xfrm>
            </p:contentPart>
          </mc:Choice>
          <mc:Fallback xmlns="">
            <p:pic>
              <p:nvPicPr>
                <p:cNvPr id="186" name="筆跡 185">
                  <a:extLst>
                    <a:ext uri="{FF2B5EF4-FFF2-40B4-BE49-F238E27FC236}">
                      <a16:creationId xmlns:a16="http://schemas.microsoft.com/office/drawing/2014/main" id="{D7534D2B-859E-4DC5-821F-8B94770B91C3}"/>
                    </a:ext>
                  </a:extLst>
                </p:cNvPr>
                <p:cNvPicPr/>
                <p:nvPr/>
              </p:nvPicPr>
              <p:blipFill>
                <a:blip r:embed="rId306"/>
                <a:stretch>
                  <a:fillRect/>
                </a:stretch>
              </p:blipFill>
              <p:spPr>
                <a:xfrm>
                  <a:off x="3694149" y="6471402"/>
                  <a:ext cx="145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88" name="筆跡 187">
                  <a:extLst>
                    <a:ext uri="{FF2B5EF4-FFF2-40B4-BE49-F238E27FC236}">
                      <a16:creationId xmlns:a16="http://schemas.microsoft.com/office/drawing/2014/main" id="{4ADA3DB8-DB4E-4864-9E6F-5914DA839275}"/>
                    </a:ext>
                  </a:extLst>
                </p14:cNvPr>
                <p14:cNvContentPartPr/>
                <p14:nvPr/>
              </p14:nvContentPartPr>
              <p14:xfrm>
                <a:off x="4120749" y="6394002"/>
                <a:ext cx="187200" cy="235800"/>
              </p14:xfrm>
            </p:contentPart>
          </mc:Choice>
          <mc:Fallback xmlns="">
            <p:pic>
              <p:nvPicPr>
                <p:cNvPr id="188" name="筆跡 187">
                  <a:extLst>
                    <a:ext uri="{FF2B5EF4-FFF2-40B4-BE49-F238E27FC236}">
                      <a16:creationId xmlns:a16="http://schemas.microsoft.com/office/drawing/2014/main" id="{4ADA3DB8-DB4E-4864-9E6F-5914DA839275}"/>
                    </a:ext>
                  </a:extLst>
                </p:cNvPr>
                <p:cNvPicPr/>
                <p:nvPr/>
              </p:nvPicPr>
              <p:blipFill>
                <a:blip r:embed="rId308"/>
                <a:stretch>
                  <a:fillRect/>
                </a:stretch>
              </p:blipFill>
              <p:spPr>
                <a:xfrm>
                  <a:off x="4111749" y="6385002"/>
                  <a:ext cx="20484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89" name="筆跡 188">
                  <a:extLst>
                    <a:ext uri="{FF2B5EF4-FFF2-40B4-BE49-F238E27FC236}">
                      <a16:creationId xmlns:a16="http://schemas.microsoft.com/office/drawing/2014/main" id="{EB0B34B1-D41A-4395-AE62-CF99C687EBBF}"/>
                    </a:ext>
                  </a:extLst>
                </p14:cNvPr>
                <p14:cNvContentPartPr/>
                <p14:nvPr/>
              </p14:nvContentPartPr>
              <p14:xfrm>
                <a:off x="4377429" y="6471402"/>
                <a:ext cx="37080" cy="50760"/>
              </p14:xfrm>
            </p:contentPart>
          </mc:Choice>
          <mc:Fallback xmlns="">
            <p:pic>
              <p:nvPicPr>
                <p:cNvPr id="189" name="筆跡 188">
                  <a:extLst>
                    <a:ext uri="{FF2B5EF4-FFF2-40B4-BE49-F238E27FC236}">
                      <a16:creationId xmlns:a16="http://schemas.microsoft.com/office/drawing/2014/main" id="{EB0B34B1-D41A-4395-AE62-CF99C687EBBF}"/>
                    </a:ext>
                  </a:extLst>
                </p:cNvPr>
                <p:cNvPicPr/>
                <p:nvPr/>
              </p:nvPicPr>
              <p:blipFill>
                <a:blip r:embed="rId310"/>
                <a:stretch>
                  <a:fillRect/>
                </a:stretch>
              </p:blipFill>
              <p:spPr>
                <a:xfrm>
                  <a:off x="4368789" y="6462402"/>
                  <a:ext cx="5472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90" name="筆跡 189">
                  <a:extLst>
                    <a:ext uri="{FF2B5EF4-FFF2-40B4-BE49-F238E27FC236}">
                      <a16:creationId xmlns:a16="http://schemas.microsoft.com/office/drawing/2014/main" id="{2274C422-EC42-4F00-9876-495D6ADC3DD7}"/>
                    </a:ext>
                  </a:extLst>
                </p14:cNvPr>
                <p14:cNvContentPartPr/>
                <p14:nvPr/>
              </p14:nvContentPartPr>
              <p14:xfrm>
                <a:off x="4629789" y="6149922"/>
                <a:ext cx="166680" cy="433080"/>
              </p14:xfrm>
            </p:contentPart>
          </mc:Choice>
          <mc:Fallback xmlns="">
            <p:pic>
              <p:nvPicPr>
                <p:cNvPr id="190" name="筆跡 189">
                  <a:extLst>
                    <a:ext uri="{FF2B5EF4-FFF2-40B4-BE49-F238E27FC236}">
                      <a16:creationId xmlns:a16="http://schemas.microsoft.com/office/drawing/2014/main" id="{2274C422-EC42-4F00-9876-495D6ADC3DD7}"/>
                    </a:ext>
                  </a:extLst>
                </p:cNvPr>
                <p:cNvPicPr/>
                <p:nvPr/>
              </p:nvPicPr>
              <p:blipFill>
                <a:blip r:embed="rId312"/>
                <a:stretch>
                  <a:fillRect/>
                </a:stretch>
              </p:blipFill>
              <p:spPr>
                <a:xfrm>
                  <a:off x="4621149" y="6141282"/>
                  <a:ext cx="18432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91" name="筆跡 190">
                  <a:extLst>
                    <a:ext uri="{FF2B5EF4-FFF2-40B4-BE49-F238E27FC236}">
                      <a16:creationId xmlns:a16="http://schemas.microsoft.com/office/drawing/2014/main" id="{4B1E6C8C-15AD-4AA1-AEA4-0160AB636C0C}"/>
                    </a:ext>
                  </a:extLst>
                </p14:cNvPr>
                <p14:cNvContentPartPr/>
                <p14:nvPr/>
              </p14:nvContentPartPr>
              <p14:xfrm>
                <a:off x="4698189" y="6648882"/>
                <a:ext cx="51840" cy="102600"/>
              </p14:xfrm>
            </p:contentPart>
          </mc:Choice>
          <mc:Fallback xmlns="">
            <p:pic>
              <p:nvPicPr>
                <p:cNvPr id="191" name="筆跡 190">
                  <a:extLst>
                    <a:ext uri="{FF2B5EF4-FFF2-40B4-BE49-F238E27FC236}">
                      <a16:creationId xmlns:a16="http://schemas.microsoft.com/office/drawing/2014/main" id="{4B1E6C8C-15AD-4AA1-AEA4-0160AB636C0C}"/>
                    </a:ext>
                  </a:extLst>
                </p:cNvPr>
                <p:cNvPicPr/>
                <p:nvPr/>
              </p:nvPicPr>
              <p:blipFill>
                <a:blip r:embed="rId314"/>
                <a:stretch>
                  <a:fillRect/>
                </a:stretch>
              </p:blipFill>
              <p:spPr>
                <a:xfrm>
                  <a:off x="4689549" y="6640242"/>
                  <a:ext cx="6948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92" name="筆跡 191">
                  <a:extLst>
                    <a:ext uri="{FF2B5EF4-FFF2-40B4-BE49-F238E27FC236}">
                      <a16:creationId xmlns:a16="http://schemas.microsoft.com/office/drawing/2014/main" id="{1889447A-86D1-46C1-B374-4D02704A4505}"/>
                    </a:ext>
                  </a:extLst>
                </p14:cNvPr>
                <p14:cNvContentPartPr/>
                <p14:nvPr/>
              </p14:nvContentPartPr>
              <p14:xfrm>
                <a:off x="4827789" y="5976042"/>
                <a:ext cx="212400" cy="230040"/>
              </p14:xfrm>
            </p:contentPart>
          </mc:Choice>
          <mc:Fallback xmlns="">
            <p:pic>
              <p:nvPicPr>
                <p:cNvPr id="192" name="筆跡 191">
                  <a:extLst>
                    <a:ext uri="{FF2B5EF4-FFF2-40B4-BE49-F238E27FC236}">
                      <a16:creationId xmlns:a16="http://schemas.microsoft.com/office/drawing/2014/main" id="{1889447A-86D1-46C1-B374-4D02704A4505}"/>
                    </a:ext>
                  </a:extLst>
                </p:cNvPr>
                <p:cNvPicPr/>
                <p:nvPr/>
              </p:nvPicPr>
              <p:blipFill>
                <a:blip r:embed="rId316"/>
                <a:stretch>
                  <a:fillRect/>
                </a:stretch>
              </p:blipFill>
              <p:spPr>
                <a:xfrm>
                  <a:off x="4819149" y="5967402"/>
                  <a:ext cx="23004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93" name="筆跡 192">
                  <a:extLst>
                    <a:ext uri="{FF2B5EF4-FFF2-40B4-BE49-F238E27FC236}">
                      <a16:creationId xmlns:a16="http://schemas.microsoft.com/office/drawing/2014/main" id="{2932F9B6-77FF-4A83-9789-EC07D9F7E501}"/>
                    </a:ext>
                  </a:extLst>
                </p14:cNvPr>
                <p14:cNvContentPartPr/>
                <p14:nvPr/>
              </p14:nvContentPartPr>
              <p14:xfrm>
                <a:off x="4969629" y="6051642"/>
                <a:ext cx="49320" cy="127800"/>
              </p14:xfrm>
            </p:contentPart>
          </mc:Choice>
          <mc:Fallback xmlns="">
            <p:pic>
              <p:nvPicPr>
                <p:cNvPr id="193" name="筆跡 192">
                  <a:extLst>
                    <a:ext uri="{FF2B5EF4-FFF2-40B4-BE49-F238E27FC236}">
                      <a16:creationId xmlns:a16="http://schemas.microsoft.com/office/drawing/2014/main" id="{2932F9B6-77FF-4A83-9789-EC07D9F7E501}"/>
                    </a:ext>
                  </a:extLst>
                </p:cNvPr>
                <p:cNvPicPr/>
                <p:nvPr/>
              </p:nvPicPr>
              <p:blipFill>
                <a:blip r:embed="rId318"/>
                <a:stretch>
                  <a:fillRect/>
                </a:stretch>
              </p:blipFill>
              <p:spPr>
                <a:xfrm>
                  <a:off x="4960989" y="6042642"/>
                  <a:ext cx="6696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94" name="筆跡 193">
                  <a:extLst>
                    <a:ext uri="{FF2B5EF4-FFF2-40B4-BE49-F238E27FC236}">
                      <a16:creationId xmlns:a16="http://schemas.microsoft.com/office/drawing/2014/main" id="{716C55EE-778B-40D0-A11B-AA5473C5FB94}"/>
                    </a:ext>
                  </a:extLst>
                </p14:cNvPr>
                <p14:cNvContentPartPr/>
                <p14:nvPr/>
              </p14:nvContentPartPr>
              <p14:xfrm>
                <a:off x="4969629" y="6051642"/>
                <a:ext cx="360" cy="360"/>
              </p14:xfrm>
            </p:contentPart>
          </mc:Choice>
          <mc:Fallback xmlns="">
            <p:pic>
              <p:nvPicPr>
                <p:cNvPr id="194" name="筆跡 193">
                  <a:extLst>
                    <a:ext uri="{FF2B5EF4-FFF2-40B4-BE49-F238E27FC236}">
                      <a16:creationId xmlns:a16="http://schemas.microsoft.com/office/drawing/2014/main" id="{716C55EE-778B-40D0-A11B-AA5473C5FB94}"/>
                    </a:ext>
                  </a:extLst>
                </p:cNvPr>
                <p:cNvPicPr/>
                <p:nvPr/>
              </p:nvPicPr>
              <p:blipFill>
                <a:blip r:embed="rId10"/>
                <a:stretch>
                  <a:fillRect/>
                </a:stretch>
              </p:blipFill>
              <p:spPr>
                <a:xfrm>
                  <a:off x="4960989" y="604264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95" name="筆跡 194">
                  <a:extLst>
                    <a:ext uri="{FF2B5EF4-FFF2-40B4-BE49-F238E27FC236}">
                      <a16:creationId xmlns:a16="http://schemas.microsoft.com/office/drawing/2014/main" id="{EAEE497A-5B10-4797-A914-2161DF80643C}"/>
                    </a:ext>
                  </a:extLst>
                </p14:cNvPr>
                <p14:cNvContentPartPr/>
                <p14:nvPr/>
              </p14:nvContentPartPr>
              <p14:xfrm>
                <a:off x="4950549" y="6051642"/>
                <a:ext cx="73800" cy="127800"/>
              </p14:xfrm>
            </p:contentPart>
          </mc:Choice>
          <mc:Fallback xmlns="">
            <p:pic>
              <p:nvPicPr>
                <p:cNvPr id="195" name="筆跡 194">
                  <a:extLst>
                    <a:ext uri="{FF2B5EF4-FFF2-40B4-BE49-F238E27FC236}">
                      <a16:creationId xmlns:a16="http://schemas.microsoft.com/office/drawing/2014/main" id="{EAEE497A-5B10-4797-A914-2161DF80643C}"/>
                    </a:ext>
                  </a:extLst>
                </p:cNvPr>
                <p:cNvPicPr/>
                <p:nvPr/>
              </p:nvPicPr>
              <p:blipFill>
                <a:blip r:embed="rId321"/>
                <a:stretch>
                  <a:fillRect/>
                </a:stretch>
              </p:blipFill>
              <p:spPr>
                <a:xfrm>
                  <a:off x="4941549" y="6042642"/>
                  <a:ext cx="9144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96" name="筆跡 195">
                  <a:extLst>
                    <a:ext uri="{FF2B5EF4-FFF2-40B4-BE49-F238E27FC236}">
                      <a16:creationId xmlns:a16="http://schemas.microsoft.com/office/drawing/2014/main" id="{07EDEEEA-6FE2-41A1-8994-A374AF9330FF}"/>
                    </a:ext>
                  </a:extLst>
                </p14:cNvPr>
                <p14:cNvContentPartPr/>
                <p14:nvPr/>
              </p14:nvContentPartPr>
              <p14:xfrm>
                <a:off x="5101029" y="6244602"/>
                <a:ext cx="124560" cy="365040"/>
              </p14:xfrm>
            </p:contentPart>
          </mc:Choice>
          <mc:Fallback xmlns="">
            <p:pic>
              <p:nvPicPr>
                <p:cNvPr id="196" name="筆跡 195">
                  <a:extLst>
                    <a:ext uri="{FF2B5EF4-FFF2-40B4-BE49-F238E27FC236}">
                      <a16:creationId xmlns:a16="http://schemas.microsoft.com/office/drawing/2014/main" id="{07EDEEEA-6FE2-41A1-8994-A374AF9330FF}"/>
                    </a:ext>
                  </a:extLst>
                </p:cNvPr>
                <p:cNvPicPr/>
                <p:nvPr/>
              </p:nvPicPr>
              <p:blipFill>
                <a:blip r:embed="rId323"/>
                <a:stretch>
                  <a:fillRect/>
                </a:stretch>
              </p:blipFill>
              <p:spPr>
                <a:xfrm>
                  <a:off x="5092389" y="6235962"/>
                  <a:ext cx="14220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97" name="筆跡 196">
                  <a:extLst>
                    <a:ext uri="{FF2B5EF4-FFF2-40B4-BE49-F238E27FC236}">
                      <a16:creationId xmlns:a16="http://schemas.microsoft.com/office/drawing/2014/main" id="{9EAA7364-509D-4564-8562-9D850B635A16}"/>
                    </a:ext>
                  </a:extLst>
                </p14:cNvPr>
                <p14:cNvContentPartPr/>
                <p14:nvPr/>
              </p14:nvContentPartPr>
              <p14:xfrm>
                <a:off x="5094189" y="6421002"/>
                <a:ext cx="105480" cy="360"/>
              </p14:xfrm>
            </p:contentPart>
          </mc:Choice>
          <mc:Fallback xmlns="">
            <p:pic>
              <p:nvPicPr>
                <p:cNvPr id="197" name="筆跡 196">
                  <a:extLst>
                    <a:ext uri="{FF2B5EF4-FFF2-40B4-BE49-F238E27FC236}">
                      <a16:creationId xmlns:a16="http://schemas.microsoft.com/office/drawing/2014/main" id="{9EAA7364-509D-4564-8562-9D850B635A16}"/>
                    </a:ext>
                  </a:extLst>
                </p:cNvPr>
                <p:cNvPicPr/>
                <p:nvPr/>
              </p:nvPicPr>
              <p:blipFill>
                <a:blip r:embed="rId325"/>
                <a:stretch>
                  <a:fillRect/>
                </a:stretch>
              </p:blipFill>
              <p:spPr>
                <a:xfrm>
                  <a:off x="5085189" y="6412362"/>
                  <a:ext cx="123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98" name="筆跡 197">
                  <a:extLst>
                    <a:ext uri="{FF2B5EF4-FFF2-40B4-BE49-F238E27FC236}">
                      <a16:creationId xmlns:a16="http://schemas.microsoft.com/office/drawing/2014/main" id="{9F1F635F-E8B5-4329-8BEE-093ACC8633A8}"/>
                    </a:ext>
                  </a:extLst>
                </p14:cNvPr>
                <p14:cNvContentPartPr/>
                <p14:nvPr/>
              </p14:nvContentPartPr>
              <p14:xfrm>
                <a:off x="5205429" y="6514242"/>
                <a:ext cx="83520" cy="131760"/>
              </p14:xfrm>
            </p:contentPart>
          </mc:Choice>
          <mc:Fallback xmlns="">
            <p:pic>
              <p:nvPicPr>
                <p:cNvPr id="198" name="筆跡 197">
                  <a:extLst>
                    <a:ext uri="{FF2B5EF4-FFF2-40B4-BE49-F238E27FC236}">
                      <a16:creationId xmlns:a16="http://schemas.microsoft.com/office/drawing/2014/main" id="{9F1F635F-E8B5-4329-8BEE-093ACC8633A8}"/>
                    </a:ext>
                  </a:extLst>
                </p:cNvPr>
                <p:cNvPicPr/>
                <p:nvPr/>
              </p:nvPicPr>
              <p:blipFill>
                <a:blip r:embed="rId327"/>
                <a:stretch>
                  <a:fillRect/>
                </a:stretch>
              </p:blipFill>
              <p:spPr>
                <a:xfrm>
                  <a:off x="5196789" y="6505602"/>
                  <a:ext cx="10116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99" name="筆跡 198">
                  <a:extLst>
                    <a:ext uri="{FF2B5EF4-FFF2-40B4-BE49-F238E27FC236}">
                      <a16:creationId xmlns:a16="http://schemas.microsoft.com/office/drawing/2014/main" id="{99CAA75C-2C7E-4D89-8839-7AA84C6F6F6E}"/>
                    </a:ext>
                  </a:extLst>
                </p14:cNvPr>
                <p14:cNvContentPartPr/>
                <p14:nvPr/>
              </p14:nvContentPartPr>
              <p14:xfrm>
                <a:off x="5220549" y="6564642"/>
                <a:ext cx="61560" cy="38160"/>
              </p14:xfrm>
            </p:contentPart>
          </mc:Choice>
          <mc:Fallback xmlns="">
            <p:pic>
              <p:nvPicPr>
                <p:cNvPr id="199" name="筆跡 198">
                  <a:extLst>
                    <a:ext uri="{FF2B5EF4-FFF2-40B4-BE49-F238E27FC236}">
                      <a16:creationId xmlns:a16="http://schemas.microsoft.com/office/drawing/2014/main" id="{99CAA75C-2C7E-4D89-8839-7AA84C6F6F6E}"/>
                    </a:ext>
                  </a:extLst>
                </p:cNvPr>
                <p:cNvPicPr/>
                <p:nvPr/>
              </p:nvPicPr>
              <p:blipFill>
                <a:blip r:embed="rId329"/>
                <a:stretch>
                  <a:fillRect/>
                </a:stretch>
              </p:blipFill>
              <p:spPr>
                <a:xfrm>
                  <a:off x="5211909" y="6555642"/>
                  <a:ext cx="7920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00" name="筆跡 199">
                  <a:extLst>
                    <a:ext uri="{FF2B5EF4-FFF2-40B4-BE49-F238E27FC236}">
                      <a16:creationId xmlns:a16="http://schemas.microsoft.com/office/drawing/2014/main" id="{B58A76C8-312F-47CC-8D1B-556F469E5C29}"/>
                    </a:ext>
                  </a:extLst>
                </p14:cNvPr>
                <p14:cNvContentPartPr/>
                <p14:nvPr/>
              </p14:nvContentPartPr>
              <p14:xfrm>
                <a:off x="5390829" y="6361962"/>
                <a:ext cx="55800" cy="172440"/>
              </p14:xfrm>
            </p:contentPart>
          </mc:Choice>
          <mc:Fallback xmlns="">
            <p:pic>
              <p:nvPicPr>
                <p:cNvPr id="200" name="筆跡 199">
                  <a:extLst>
                    <a:ext uri="{FF2B5EF4-FFF2-40B4-BE49-F238E27FC236}">
                      <a16:creationId xmlns:a16="http://schemas.microsoft.com/office/drawing/2014/main" id="{B58A76C8-312F-47CC-8D1B-556F469E5C29}"/>
                    </a:ext>
                  </a:extLst>
                </p:cNvPr>
                <p:cNvPicPr/>
                <p:nvPr/>
              </p:nvPicPr>
              <p:blipFill>
                <a:blip r:embed="rId331"/>
                <a:stretch>
                  <a:fillRect/>
                </a:stretch>
              </p:blipFill>
              <p:spPr>
                <a:xfrm>
                  <a:off x="5382189" y="6352962"/>
                  <a:ext cx="7344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01" name="筆跡 200">
                  <a:extLst>
                    <a:ext uri="{FF2B5EF4-FFF2-40B4-BE49-F238E27FC236}">
                      <a16:creationId xmlns:a16="http://schemas.microsoft.com/office/drawing/2014/main" id="{0B9E35FF-5B0E-4694-A005-2312441F4E1C}"/>
                    </a:ext>
                  </a:extLst>
                </p14:cNvPr>
                <p14:cNvContentPartPr/>
                <p14:nvPr/>
              </p14:nvContentPartPr>
              <p14:xfrm>
                <a:off x="5526189" y="6334962"/>
                <a:ext cx="92160" cy="240840"/>
              </p14:xfrm>
            </p:contentPart>
          </mc:Choice>
          <mc:Fallback xmlns="">
            <p:pic>
              <p:nvPicPr>
                <p:cNvPr id="201" name="筆跡 200">
                  <a:extLst>
                    <a:ext uri="{FF2B5EF4-FFF2-40B4-BE49-F238E27FC236}">
                      <a16:creationId xmlns:a16="http://schemas.microsoft.com/office/drawing/2014/main" id="{0B9E35FF-5B0E-4694-A005-2312441F4E1C}"/>
                    </a:ext>
                  </a:extLst>
                </p:cNvPr>
                <p:cNvPicPr/>
                <p:nvPr/>
              </p:nvPicPr>
              <p:blipFill>
                <a:blip r:embed="rId333"/>
                <a:stretch>
                  <a:fillRect/>
                </a:stretch>
              </p:blipFill>
              <p:spPr>
                <a:xfrm>
                  <a:off x="5517549" y="6326322"/>
                  <a:ext cx="1098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02" name="筆跡 201">
                  <a:extLst>
                    <a:ext uri="{FF2B5EF4-FFF2-40B4-BE49-F238E27FC236}">
                      <a16:creationId xmlns:a16="http://schemas.microsoft.com/office/drawing/2014/main" id="{2C1A5854-C329-4C6A-9725-6CF5F19180E7}"/>
                    </a:ext>
                  </a:extLst>
                </p14:cNvPr>
                <p14:cNvContentPartPr/>
                <p14:nvPr/>
              </p14:nvContentPartPr>
              <p14:xfrm>
                <a:off x="5698629" y="6340362"/>
                <a:ext cx="71640" cy="233640"/>
              </p14:xfrm>
            </p:contentPart>
          </mc:Choice>
          <mc:Fallback xmlns="">
            <p:pic>
              <p:nvPicPr>
                <p:cNvPr id="202" name="筆跡 201">
                  <a:extLst>
                    <a:ext uri="{FF2B5EF4-FFF2-40B4-BE49-F238E27FC236}">
                      <a16:creationId xmlns:a16="http://schemas.microsoft.com/office/drawing/2014/main" id="{2C1A5854-C329-4C6A-9725-6CF5F19180E7}"/>
                    </a:ext>
                  </a:extLst>
                </p:cNvPr>
                <p:cNvPicPr/>
                <p:nvPr/>
              </p:nvPicPr>
              <p:blipFill>
                <a:blip r:embed="rId335"/>
                <a:stretch>
                  <a:fillRect/>
                </a:stretch>
              </p:blipFill>
              <p:spPr>
                <a:xfrm>
                  <a:off x="5689629" y="6331722"/>
                  <a:ext cx="8928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05" name="筆跡 204">
                  <a:extLst>
                    <a:ext uri="{FF2B5EF4-FFF2-40B4-BE49-F238E27FC236}">
                      <a16:creationId xmlns:a16="http://schemas.microsoft.com/office/drawing/2014/main" id="{578F008E-0AEB-4617-A1DA-DBB598D32F1C}"/>
                    </a:ext>
                  </a:extLst>
                </p14:cNvPr>
                <p14:cNvContentPartPr/>
                <p14:nvPr/>
              </p14:nvContentPartPr>
              <p14:xfrm>
                <a:off x="5863149" y="6315162"/>
                <a:ext cx="119520" cy="199440"/>
              </p14:xfrm>
            </p:contentPart>
          </mc:Choice>
          <mc:Fallback xmlns="">
            <p:pic>
              <p:nvPicPr>
                <p:cNvPr id="205" name="筆跡 204">
                  <a:extLst>
                    <a:ext uri="{FF2B5EF4-FFF2-40B4-BE49-F238E27FC236}">
                      <a16:creationId xmlns:a16="http://schemas.microsoft.com/office/drawing/2014/main" id="{578F008E-0AEB-4617-A1DA-DBB598D32F1C}"/>
                    </a:ext>
                  </a:extLst>
                </p:cNvPr>
                <p:cNvPicPr/>
                <p:nvPr/>
              </p:nvPicPr>
              <p:blipFill>
                <a:blip r:embed="rId337"/>
                <a:stretch>
                  <a:fillRect/>
                </a:stretch>
              </p:blipFill>
              <p:spPr>
                <a:xfrm>
                  <a:off x="5854509" y="6306522"/>
                  <a:ext cx="13716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06" name="筆跡 205">
                  <a:extLst>
                    <a:ext uri="{FF2B5EF4-FFF2-40B4-BE49-F238E27FC236}">
                      <a16:creationId xmlns:a16="http://schemas.microsoft.com/office/drawing/2014/main" id="{40F9B5BF-2FA7-49A3-9405-DFF352563ED1}"/>
                    </a:ext>
                  </a:extLst>
                </p14:cNvPr>
                <p14:cNvContentPartPr/>
                <p14:nvPr/>
              </p14:nvContentPartPr>
              <p14:xfrm>
                <a:off x="6054309" y="6378162"/>
                <a:ext cx="103680" cy="236160"/>
              </p14:xfrm>
            </p:contentPart>
          </mc:Choice>
          <mc:Fallback xmlns="">
            <p:pic>
              <p:nvPicPr>
                <p:cNvPr id="206" name="筆跡 205">
                  <a:extLst>
                    <a:ext uri="{FF2B5EF4-FFF2-40B4-BE49-F238E27FC236}">
                      <a16:creationId xmlns:a16="http://schemas.microsoft.com/office/drawing/2014/main" id="{40F9B5BF-2FA7-49A3-9405-DFF352563ED1}"/>
                    </a:ext>
                  </a:extLst>
                </p:cNvPr>
                <p:cNvPicPr/>
                <p:nvPr/>
              </p:nvPicPr>
              <p:blipFill>
                <a:blip r:embed="rId339"/>
                <a:stretch>
                  <a:fillRect/>
                </a:stretch>
              </p:blipFill>
              <p:spPr>
                <a:xfrm>
                  <a:off x="6045309" y="6369162"/>
                  <a:ext cx="12132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08" name="筆跡 207">
                  <a:extLst>
                    <a:ext uri="{FF2B5EF4-FFF2-40B4-BE49-F238E27FC236}">
                      <a16:creationId xmlns:a16="http://schemas.microsoft.com/office/drawing/2014/main" id="{6CB7221F-84A4-43E8-9068-287DA0719E9C}"/>
                    </a:ext>
                  </a:extLst>
                </p14:cNvPr>
                <p14:cNvContentPartPr/>
                <p14:nvPr/>
              </p14:nvContentPartPr>
              <p14:xfrm>
                <a:off x="4410909" y="1209282"/>
                <a:ext cx="360" cy="3960"/>
              </p14:xfrm>
            </p:contentPart>
          </mc:Choice>
          <mc:Fallback xmlns="">
            <p:pic>
              <p:nvPicPr>
                <p:cNvPr id="208" name="筆跡 207">
                  <a:extLst>
                    <a:ext uri="{FF2B5EF4-FFF2-40B4-BE49-F238E27FC236}">
                      <a16:creationId xmlns:a16="http://schemas.microsoft.com/office/drawing/2014/main" id="{6CB7221F-84A4-43E8-9068-287DA0719E9C}"/>
                    </a:ext>
                  </a:extLst>
                </p:cNvPr>
                <p:cNvPicPr/>
                <p:nvPr/>
              </p:nvPicPr>
              <p:blipFill>
                <a:blip r:embed="rId10"/>
                <a:stretch>
                  <a:fillRect/>
                </a:stretch>
              </p:blipFill>
              <p:spPr>
                <a:xfrm>
                  <a:off x="4401909" y="1200642"/>
                  <a:ext cx="180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09" name="筆跡 208">
                  <a:extLst>
                    <a:ext uri="{FF2B5EF4-FFF2-40B4-BE49-F238E27FC236}">
                      <a16:creationId xmlns:a16="http://schemas.microsoft.com/office/drawing/2014/main" id="{A535295A-EE48-4A4C-B04B-870BC7D07D6C}"/>
                    </a:ext>
                  </a:extLst>
                </p14:cNvPr>
                <p14:cNvContentPartPr/>
                <p14:nvPr/>
              </p14:nvContentPartPr>
              <p14:xfrm>
                <a:off x="2947869" y="1211082"/>
                <a:ext cx="1470600" cy="4219920"/>
              </p14:xfrm>
            </p:contentPart>
          </mc:Choice>
          <mc:Fallback xmlns="">
            <p:pic>
              <p:nvPicPr>
                <p:cNvPr id="209" name="筆跡 208">
                  <a:extLst>
                    <a:ext uri="{FF2B5EF4-FFF2-40B4-BE49-F238E27FC236}">
                      <a16:creationId xmlns:a16="http://schemas.microsoft.com/office/drawing/2014/main" id="{A535295A-EE48-4A4C-B04B-870BC7D07D6C}"/>
                    </a:ext>
                  </a:extLst>
                </p:cNvPr>
                <p:cNvPicPr/>
                <p:nvPr/>
              </p:nvPicPr>
              <p:blipFill>
                <a:blip r:embed="rId342"/>
                <a:stretch>
                  <a:fillRect/>
                </a:stretch>
              </p:blipFill>
              <p:spPr>
                <a:xfrm>
                  <a:off x="2938869" y="1202442"/>
                  <a:ext cx="1488240" cy="423756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10" name="筆跡 209">
                  <a:extLst>
                    <a:ext uri="{FF2B5EF4-FFF2-40B4-BE49-F238E27FC236}">
                      <a16:creationId xmlns:a16="http://schemas.microsoft.com/office/drawing/2014/main" id="{1D690BE1-9731-4504-8857-50E698C22C7D}"/>
                    </a:ext>
                  </a:extLst>
                </p14:cNvPr>
                <p14:cNvContentPartPr/>
                <p14:nvPr/>
              </p14:nvContentPartPr>
              <p14:xfrm>
                <a:off x="4162149" y="5409762"/>
                <a:ext cx="51120" cy="550440"/>
              </p14:xfrm>
            </p:contentPart>
          </mc:Choice>
          <mc:Fallback xmlns="">
            <p:pic>
              <p:nvPicPr>
                <p:cNvPr id="210" name="筆跡 209">
                  <a:extLst>
                    <a:ext uri="{FF2B5EF4-FFF2-40B4-BE49-F238E27FC236}">
                      <a16:creationId xmlns:a16="http://schemas.microsoft.com/office/drawing/2014/main" id="{1D690BE1-9731-4504-8857-50E698C22C7D}"/>
                    </a:ext>
                  </a:extLst>
                </p:cNvPr>
                <p:cNvPicPr/>
                <p:nvPr/>
              </p:nvPicPr>
              <p:blipFill>
                <a:blip r:embed="rId344"/>
                <a:stretch>
                  <a:fillRect/>
                </a:stretch>
              </p:blipFill>
              <p:spPr>
                <a:xfrm>
                  <a:off x="4153149" y="5401122"/>
                  <a:ext cx="68760" cy="56808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11" name="筆跡 210">
                  <a:extLst>
                    <a:ext uri="{FF2B5EF4-FFF2-40B4-BE49-F238E27FC236}">
                      <a16:creationId xmlns:a16="http://schemas.microsoft.com/office/drawing/2014/main" id="{CD1990BC-1ED1-4D7F-A403-D546481DE210}"/>
                    </a:ext>
                  </a:extLst>
                </p14:cNvPr>
                <p14:cNvContentPartPr/>
                <p14:nvPr/>
              </p14:nvContentPartPr>
              <p14:xfrm>
                <a:off x="4228749" y="5769762"/>
                <a:ext cx="1980360" cy="174960"/>
              </p14:xfrm>
            </p:contentPart>
          </mc:Choice>
          <mc:Fallback xmlns="">
            <p:pic>
              <p:nvPicPr>
                <p:cNvPr id="211" name="筆跡 210">
                  <a:extLst>
                    <a:ext uri="{FF2B5EF4-FFF2-40B4-BE49-F238E27FC236}">
                      <a16:creationId xmlns:a16="http://schemas.microsoft.com/office/drawing/2014/main" id="{CD1990BC-1ED1-4D7F-A403-D546481DE210}"/>
                    </a:ext>
                  </a:extLst>
                </p:cNvPr>
                <p:cNvPicPr/>
                <p:nvPr/>
              </p:nvPicPr>
              <p:blipFill>
                <a:blip r:embed="rId346"/>
                <a:stretch>
                  <a:fillRect/>
                </a:stretch>
              </p:blipFill>
              <p:spPr>
                <a:xfrm>
                  <a:off x="4219749" y="5761122"/>
                  <a:ext cx="19980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13" name="筆跡 212">
                  <a:extLst>
                    <a:ext uri="{FF2B5EF4-FFF2-40B4-BE49-F238E27FC236}">
                      <a16:creationId xmlns:a16="http://schemas.microsoft.com/office/drawing/2014/main" id="{B291BCDE-C22E-411B-9B6F-731D742562AE}"/>
                    </a:ext>
                  </a:extLst>
                </p14:cNvPr>
                <p14:cNvContentPartPr/>
                <p14:nvPr/>
              </p14:nvContentPartPr>
              <p14:xfrm>
                <a:off x="6227829" y="5782002"/>
                <a:ext cx="145800" cy="1021320"/>
              </p14:xfrm>
            </p:contentPart>
          </mc:Choice>
          <mc:Fallback xmlns="">
            <p:pic>
              <p:nvPicPr>
                <p:cNvPr id="213" name="筆跡 212">
                  <a:extLst>
                    <a:ext uri="{FF2B5EF4-FFF2-40B4-BE49-F238E27FC236}">
                      <a16:creationId xmlns:a16="http://schemas.microsoft.com/office/drawing/2014/main" id="{B291BCDE-C22E-411B-9B6F-731D742562AE}"/>
                    </a:ext>
                  </a:extLst>
                </p:cNvPr>
                <p:cNvPicPr/>
                <p:nvPr/>
              </p:nvPicPr>
              <p:blipFill>
                <a:blip r:embed="rId348"/>
                <a:stretch>
                  <a:fillRect/>
                </a:stretch>
              </p:blipFill>
              <p:spPr>
                <a:xfrm>
                  <a:off x="6218829" y="5773362"/>
                  <a:ext cx="163440" cy="1038960"/>
                </a:xfrm>
                <a:prstGeom prst="rect">
                  <a:avLst/>
                </a:prstGeom>
              </p:spPr>
            </p:pic>
          </mc:Fallback>
        </mc:AlternateContent>
      </p:grpSp>
      <p:grpSp>
        <p:nvGrpSpPr>
          <p:cNvPr id="233" name="群組 232">
            <a:extLst>
              <a:ext uri="{FF2B5EF4-FFF2-40B4-BE49-F238E27FC236}">
                <a16:creationId xmlns:a16="http://schemas.microsoft.com/office/drawing/2014/main" id="{3DF2EC35-2969-4180-A2D6-764773AC4704}"/>
              </a:ext>
            </a:extLst>
          </p:cNvPr>
          <p:cNvGrpSpPr/>
          <p:nvPr/>
        </p:nvGrpSpPr>
        <p:grpSpPr>
          <a:xfrm>
            <a:off x="4813029" y="1299282"/>
            <a:ext cx="192240" cy="429120"/>
            <a:chOff x="4813029" y="1299282"/>
            <a:chExt cx="192240" cy="429120"/>
          </a:xfrm>
        </p:grpSpPr>
        <mc:AlternateContent xmlns:mc="http://schemas.openxmlformats.org/markup-compatibility/2006" xmlns:p14="http://schemas.microsoft.com/office/powerpoint/2010/main">
          <mc:Choice Requires="p14">
            <p:contentPart p14:bwMode="auto" r:id="rId349">
              <p14:nvContentPartPr>
                <p14:cNvPr id="224" name="筆跡 223">
                  <a:extLst>
                    <a:ext uri="{FF2B5EF4-FFF2-40B4-BE49-F238E27FC236}">
                      <a16:creationId xmlns:a16="http://schemas.microsoft.com/office/drawing/2014/main" id="{CB76A3B4-1CC0-48D3-95C0-0BA3EBB9050B}"/>
                    </a:ext>
                  </a:extLst>
                </p14:cNvPr>
                <p14:cNvContentPartPr/>
                <p14:nvPr/>
              </p14:nvContentPartPr>
              <p14:xfrm>
                <a:off x="4825989" y="1299282"/>
                <a:ext cx="109080" cy="420120"/>
              </p14:xfrm>
            </p:contentPart>
          </mc:Choice>
          <mc:Fallback xmlns="">
            <p:pic>
              <p:nvPicPr>
                <p:cNvPr id="224" name="筆跡 223">
                  <a:extLst>
                    <a:ext uri="{FF2B5EF4-FFF2-40B4-BE49-F238E27FC236}">
                      <a16:creationId xmlns:a16="http://schemas.microsoft.com/office/drawing/2014/main" id="{CB76A3B4-1CC0-48D3-95C0-0BA3EBB9050B}"/>
                    </a:ext>
                  </a:extLst>
                </p:cNvPr>
                <p:cNvPicPr/>
                <p:nvPr/>
              </p:nvPicPr>
              <p:blipFill>
                <a:blip r:embed="rId350"/>
                <a:stretch>
                  <a:fillRect/>
                </a:stretch>
              </p:blipFill>
              <p:spPr>
                <a:xfrm>
                  <a:off x="4817349" y="1290282"/>
                  <a:ext cx="12672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25" name="筆跡 224">
                  <a:extLst>
                    <a:ext uri="{FF2B5EF4-FFF2-40B4-BE49-F238E27FC236}">
                      <a16:creationId xmlns:a16="http://schemas.microsoft.com/office/drawing/2014/main" id="{1711584C-5D5A-4E6B-8FDF-CAAB785E39A6}"/>
                    </a:ext>
                  </a:extLst>
                </p14:cNvPr>
                <p14:cNvContentPartPr/>
                <p14:nvPr/>
              </p14:nvContentPartPr>
              <p14:xfrm>
                <a:off x="4813029" y="1474962"/>
                <a:ext cx="158760" cy="18720"/>
              </p14:xfrm>
            </p:contentPart>
          </mc:Choice>
          <mc:Fallback xmlns="">
            <p:pic>
              <p:nvPicPr>
                <p:cNvPr id="225" name="筆跡 224">
                  <a:extLst>
                    <a:ext uri="{FF2B5EF4-FFF2-40B4-BE49-F238E27FC236}">
                      <a16:creationId xmlns:a16="http://schemas.microsoft.com/office/drawing/2014/main" id="{1711584C-5D5A-4E6B-8FDF-CAAB785E39A6}"/>
                    </a:ext>
                  </a:extLst>
                </p:cNvPr>
                <p:cNvPicPr/>
                <p:nvPr/>
              </p:nvPicPr>
              <p:blipFill>
                <a:blip r:embed="rId352"/>
                <a:stretch>
                  <a:fillRect/>
                </a:stretch>
              </p:blipFill>
              <p:spPr>
                <a:xfrm>
                  <a:off x="4804029" y="1465962"/>
                  <a:ext cx="1764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26" name="筆跡 225">
                  <a:extLst>
                    <a:ext uri="{FF2B5EF4-FFF2-40B4-BE49-F238E27FC236}">
                      <a16:creationId xmlns:a16="http://schemas.microsoft.com/office/drawing/2014/main" id="{C42FA83B-CB48-4CC4-A6EE-24611C440049}"/>
                    </a:ext>
                  </a:extLst>
                </p14:cNvPr>
                <p14:cNvContentPartPr/>
                <p14:nvPr/>
              </p14:nvContentPartPr>
              <p14:xfrm>
                <a:off x="4913829" y="1613202"/>
                <a:ext cx="84600" cy="115200"/>
              </p14:xfrm>
            </p:contentPart>
          </mc:Choice>
          <mc:Fallback xmlns="">
            <p:pic>
              <p:nvPicPr>
                <p:cNvPr id="226" name="筆跡 225">
                  <a:extLst>
                    <a:ext uri="{FF2B5EF4-FFF2-40B4-BE49-F238E27FC236}">
                      <a16:creationId xmlns:a16="http://schemas.microsoft.com/office/drawing/2014/main" id="{C42FA83B-CB48-4CC4-A6EE-24611C440049}"/>
                    </a:ext>
                  </a:extLst>
                </p:cNvPr>
                <p:cNvPicPr/>
                <p:nvPr/>
              </p:nvPicPr>
              <p:blipFill>
                <a:blip r:embed="rId354"/>
                <a:stretch>
                  <a:fillRect/>
                </a:stretch>
              </p:blipFill>
              <p:spPr>
                <a:xfrm>
                  <a:off x="4904829" y="1604202"/>
                  <a:ext cx="1022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27" name="筆跡 226">
                  <a:extLst>
                    <a:ext uri="{FF2B5EF4-FFF2-40B4-BE49-F238E27FC236}">
                      <a16:creationId xmlns:a16="http://schemas.microsoft.com/office/drawing/2014/main" id="{D6C4D994-21A3-4D2E-9181-AE127967FFEC}"/>
                    </a:ext>
                  </a:extLst>
                </p14:cNvPr>
                <p14:cNvContentPartPr/>
                <p14:nvPr/>
              </p14:nvContentPartPr>
              <p14:xfrm>
                <a:off x="4997709" y="1613202"/>
                <a:ext cx="360" cy="360"/>
              </p14:xfrm>
            </p:contentPart>
          </mc:Choice>
          <mc:Fallback xmlns="">
            <p:pic>
              <p:nvPicPr>
                <p:cNvPr id="227" name="筆跡 226">
                  <a:extLst>
                    <a:ext uri="{FF2B5EF4-FFF2-40B4-BE49-F238E27FC236}">
                      <a16:creationId xmlns:a16="http://schemas.microsoft.com/office/drawing/2014/main" id="{D6C4D994-21A3-4D2E-9181-AE127967FFEC}"/>
                    </a:ext>
                  </a:extLst>
                </p:cNvPr>
                <p:cNvPicPr/>
                <p:nvPr/>
              </p:nvPicPr>
              <p:blipFill>
                <a:blip r:embed="rId10"/>
                <a:stretch>
                  <a:fillRect/>
                </a:stretch>
              </p:blipFill>
              <p:spPr>
                <a:xfrm>
                  <a:off x="4989069" y="160420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28" name="筆跡 227">
                  <a:extLst>
                    <a:ext uri="{FF2B5EF4-FFF2-40B4-BE49-F238E27FC236}">
                      <a16:creationId xmlns:a16="http://schemas.microsoft.com/office/drawing/2014/main" id="{14B613CE-0AC6-4040-BFB5-05E6569F147C}"/>
                    </a:ext>
                  </a:extLst>
                </p14:cNvPr>
                <p14:cNvContentPartPr/>
                <p14:nvPr/>
              </p14:nvContentPartPr>
              <p14:xfrm>
                <a:off x="4927869" y="1613202"/>
                <a:ext cx="77400" cy="99000"/>
              </p14:xfrm>
            </p:contentPart>
          </mc:Choice>
          <mc:Fallback xmlns="">
            <p:pic>
              <p:nvPicPr>
                <p:cNvPr id="228" name="筆跡 227">
                  <a:extLst>
                    <a:ext uri="{FF2B5EF4-FFF2-40B4-BE49-F238E27FC236}">
                      <a16:creationId xmlns:a16="http://schemas.microsoft.com/office/drawing/2014/main" id="{14B613CE-0AC6-4040-BFB5-05E6569F147C}"/>
                    </a:ext>
                  </a:extLst>
                </p:cNvPr>
                <p:cNvPicPr/>
                <p:nvPr/>
              </p:nvPicPr>
              <p:blipFill>
                <a:blip r:embed="rId357"/>
                <a:stretch>
                  <a:fillRect/>
                </a:stretch>
              </p:blipFill>
              <p:spPr>
                <a:xfrm>
                  <a:off x="4918869" y="1604202"/>
                  <a:ext cx="95040" cy="116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8">
            <p14:nvContentPartPr>
              <p14:cNvPr id="234" name="筆跡 233">
                <a:extLst>
                  <a:ext uri="{FF2B5EF4-FFF2-40B4-BE49-F238E27FC236}">
                    <a16:creationId xmlns:a16="http://schemas.microsoft.com/office/drawing/2014/main" id="{D2D4BA4A-ED65-4486-B794-B738EB990125}"/>
                  </a:ext>
                </a:extLst>
              </p14:cNvPr>
              <p14:cNvContentPartPr/>
              <p14:nvPr/>
            </p14:nvContentPartPr>
            <p14:xfrm>
              <a:off x="5859909" y="1487562"/>
              <a:ext cx="123120" cy="21960"/>
            </p14:xfrm>
          </p:contentPart>
        </mc:Choice>
        <mc:Fallback xmlns="">
          <p:pic>
            <p:nvPicPr>
              <p:cNvPr id="234" name="筆跡 233">
                <a:extLst>
                  <a:ext uri="{FF2B5EF4-FFF2-40B4-BE49-F238E27FC236}">
                    <a16:creationId xmlns:a16="http://schemas.microsoft.com/office/drawing/2014/main" id="{D2D4BA4A-ED65-4486-B794-B738EB990125}"/>
                  </a:ext>
                </a:extLst>
              </p:cNvPr>
              <p:cNvPicPr/>
              <p:nvPr/>
            </p:nvPicPr>
            <p:blipFill>
              <a:blip r:embed="rId359"/>
              <a:stretch>
                <a:fillRect/>
              </a:stretch>
            </p:blipFill>
            <p:spPr>
              <a:xfrm>
                <a:off x="5850909" y="1478562"/>
                <a:ext cx="14076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35" name="筆跡 234">
                <a:extLst>
                  <a:ext uri="{FF2B5EF4-FFF2-40B4-BE49-F238E27FC236}">
                    <a16:creationId xmlns:a16="http://schemas.microsoft.com/office/drawing/2014/main" id="{6CEA1D54-2D0C-4AFA-ACC3-4F1B32C481EF}"/>
                  </a:ext>
                </a:extLst>
              </p14:cNvPr>
              <p14:cNvContentPartPr/>
              <p14:nvPr/>
            </p14:nvContentPartPr>
            <p14:xfrm>
              <a:off x="5889429" y="1595202"/>
              <a:ext cx="101880" cy="3960"/>
            </p14:xfrm>
          </p:contentPart>
        </mc:Choice>
        <mc:Fallback xmlns="">
          <p:pic>
            <p:nvPicPr>
              <p:cNvPr id="235" name="筆跡 234">
                <a:extLst>
                  <a:ext uri="{FF2B5EF4-FFF2-40B4-BE49-F238E27FC236}">
                    <a16:creationId xmlns:a16="http://schemas.microsoft.com/office/drawing/2014/main" id="{6CEA1D54-2D0C-4AFA-ACC3-4F1B32C481EF}"/>
                  </a:ext>
                </a:extLst>
              </p:cNvPr>
              <p:cNvPicPr/>
              <p:nvPr/>
            </p:nvPicPr>
            <p:blipFill>
              <a:blip r:embed="rId35"/>
              <a:stretch>
                <a:fillRect/>
              </a:stretch>
            </p:blipFill>
            <p:spPr>
              <a:xfrm>
                <a:off x="5880789" y="1586202"/>
                <a:ext cx="11952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36" name="筆跡 235">
                <a:extLst>
                  <a:ext uri="{FF2B5EF4-FFF2-40B4-BE49-F238E27FC236}">
                    <a16:creationId xmlns:a16="http://schemas.microsoft.com/office/drawing/2014/main" id="{E055870E-FB59-47CA-8089-AA519A31E6E3}"/>
                  </a:ext>
                </a:extLst>
              </p14:cNvPr>
              <p14:cNvContentPartPr/>
              <p14:nvPr/>
            </p14:nvContentPartPr>
            <p14:xfrm>
              <a:off x="6341589" y="1308282"/>
              <a:ext cx="173880" cy="237240"/>
            </p14:xfrm>
          </p:contentPart>
        </mc:Choice>
        <mc:Fallback xmlns="">
          <p:pic>
            <p:nvPicPr>
              <p:cNvPr id="236" name="筆跡 235">
                <a:extLst>
                  <a:ext uri="{FF2B5EF4-FFF2-40B4-BE49-F238E27FC236}">
                    <a16:creationId xmlns:a16="http://schemas.microsoft.com/office/drawing/2014/main" id="{E055870E-FB59-47CA-8089-AA519A31E6E3}"/>
                  </a:ext>
                </a:extLst>
              </p:cNvPr>
              <p:cNvPicPr/>
              <p:nvPr/>
            </p:nvPicPr>
            <p:blipFill>
              <a:blip r:embed="rId362"/>
              <a:stretch>
                <a:fillRect/>
              </a:stretch>
            </p:blipFill>
            <p:spPr>
              <a:xfrm>
                <a:off x="6332949" y="1299282"/>
                <a:ext cx="19152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237" name="筆跡 236">
                <a:extLst>
                  <a:ext uri="{FF2B5EF4-FFF2-40B4-BE49-F238E27FC236}">
                    <a16:creationId xmlns:a16="http://schemas.microsoft.com/office/drawing/2014/main" id="{BFAEE7CF-E6A1-48E1-AA87-79C4E5E33FE1}"/>
                  </a:ext>
                </a:extLst>
              </p14:cNvPr>
              <p14:cNvContentPartPr/>
              <p14:nvPr/>
            </p14:nvContentPartPr>
            <p14:xfrm>
              <a:off x="6303069" y="1634802"/>
              <a:ext cx="270000" cy="48960"/>
            </p14:xfrm>
          </p:contentPart>
        </mc:Choice>
        <mc:Fallback xmlns="">
          <p:pic>
            <p:nvPicPr>
              <p:cNvPr id="237" name="筆跡 236">
                <a:extLst>
                  <a:ext uri="{FF2B5EF4-FFF2-40B4-BE49-F238E27FC236}">
                    <a16:creationId xmlns:a16="http://schemas.microsoft.com/office/drawing/2014/main" id="{BFAEE7CF-E6A1-48E1-AA87-79C4E5E33FE1}"/>
                  </a:ext>
                </a:extLst>
              </p:cNvPr>
              <p:cNvPicPr/>
              <p:nvPr/>
            </p:nvPicPr>
            <p:blipFill>
              <a:blip r:embed="rId364"/>
              <a:stretch>
                <a:fillRect/>
              </a:stretch>
            </p:blipFill>
            <p:spPr>
              <a:xfrm>
                <a:off x="6294429" y="1625802"/>
                <a:ext cx="28764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238" name="筆跡 237">
                <a:extLst>
                  <a:ext uri="{FF2B5EF4-FFF2-40B4-BE49-F238E27FC236}">
                    <a16:creationId xmlns:a16="http://schemas.microsoft.com/office/drawing/2014/main" id="{F2293B38-1F38-4835-8C9C-A0E0B1D0D6E7}"/>
                  </a:ext>
                </a:extLst>
              </p14:cNvPr>
              <p14:cNvContentPartPr/>
              <p14:nvPr/>
            </p14:nvContentPartPr>
            <p14:xfrm>
              <a:off x="6278949" y="1723002"/>
              <a:ext cx="122760" cy="158040"/>
            </p14:xfrm>
          </p:contentPart>
        </mc:Choice>
        <mc:Fallback xmlns="">
          <p:pic>
            <p:nvPicPr>
              <p:cNvPr id="238" name="筆跡 237">
                <a:extLst>
                  <a:ext uri="{FF2B5EF4-FFF2-40B4-BE49-F238E27FC236}">
                    <a16:creationId xmlns:a16="http://schemas.microsoft.com/office/drawing/2014/main" id="{F2293B38-1F38-4835-8C9C-A0E0B1D0D6E7}"/>
                  </a:ext>
                </a:extLst>
              </p:cNvPr>
              <p:cNvPicPr/>
              <p:nvPr/>
            </p:nvPicPr>
            <p:blipFill>
              <a:blip r:embed="rId366"/>
              <a:stretch>
                <a:fillRect/>
              </a:stretch>
            </p:blipFill>
            <p:spPr>
              <a:xfrm>
                <a:off x="6269949" y="1714002"/>
                <a:ext cx="1404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239" name="筆跡 238">
                <a:extLst>
                  <a:ext uri="{FF2B5EF4-FFF2-40B4-BE49-F238E27FC236}">
                    <a16:creationId xmlns:a16="http://schemas.microsoft.com/office/drawing/2014/main" id="{2F1FBFB8-CAE7-49EB-BE04-939A21C33CE3}"/>
                  </a:ext>
                </a:extLst>
              </p14:cNvPr>
              <p14:cNvContentPartPr/>
              <p14:nvPr/>
            </p14:nvContentPartPr>
            <p14:xfrm>
              <a:off x="6487029" y="1783482"/>
              <a:ext cx="77400" cy="136800"/>
            </p14:xfrm>
          </p:contentPart>
        </mc:Choice>
        <mc:Fallback xmlns="">
          <p:pic>
            <p:nvPicPr>
              <p:cNvPr id="239" name="筆跡 238">
                <a:extLst>
                  <a:ext uri="{FF2B5EF4-FFF2-40B4-BE49-F238E27FC236}">
                    <a16:creationId xmlns:a16="http://schemas.microsoft.com/office/drawing/2014/main" id="{2F1FBFB8-CAE7-49EB-BE04-939A21C33CE3}"/>
                  </a:ext>
                </a:extLst>
              </p:cNvPr>
              <p:cNvPicPr/>
              <p:nvPr/>
            </p:nvPicPr>
            <p:blipFill>
              <a:blip r:embed="rId368"/>
              <a:stretch>
                <a:fillRect/>
              </a:stretch>
            </p:blipFill>
            <p:spPr>
              <a:xfrm>
                <a:off x="6478389" y="1774842"/>
                <a:ext cx="9504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240" name="筆跡 239">
                <a:extLst>
                  <a:ext uri="{FF2B5EF4-FFF2-40B4-BE49-F238E27FC236}">
                    <a16:creationId xmlns:a16="http://schemas.microsoft.com/office/drawing/2014/main" id="{7DBF0D09-4A96-438A-8D2B-35A0379E8647}"/>
                  </a:ext>
                </a:extLst>
              </p14:cNvPr>
              <p14:cNvContentPartPr/>
              <p14:nvPr/>
            </p14:nvContentPartPr>
            <p14:xfrm>
              <a:off x="6480189" y="1772682"/>
              <a:ext cx="109080" cy="136800"/>
            </p14:xfrm>
          </p:contentPart>
        </mc:Choice>
        <mc:Fallback xmlns="">
          <p:pic>
            <p:nvPicPr>
              <p:cNvPr id="240" name="筆跡 239">
                <a:extLst>
                  <a:ext uri="{FF2B5EF4-FFF2-40B4-BE49-F238E27FC236}">
                    <a16:creationId xmlns:a16="http://schemas.microsoft.com/office/drawing/2014/main" id="{7DBF0D09-4A96-438A-8D2B-35A0379E8647}"/>
                  </a:ext>
                </a:extLst>
              </p:cNvPr>
              <p:cNvPicPr/>
              <p:nvPr/>
            </p:nvPicPr>
            <p:blipFill>
              <a:blip r:embed="rId370"/>
              <a:stretch>
                <a:fillRect/>
              </a:stretch>
            </p:blipFill>
            <p:spPr>
              <a:xfrm>
                <a:off x="6471189" y="1764042"/>
                <a:ext cx="126720" cy="154440"/>
              </a:xfrm>
              <a:prstGeom prst="rect">
                <a:avLst/>
              </a:prstGeom>
            </p:spPr>
          </p:pic>
        </mc:Fallback>
      </mc:AlternateContent>
      <p:grpSp>
        <p:nvGrpSpPr>
          <p:cNvPr id="253" name="群組 252">
            <a:extLst>
              <a:ext uri="{FF2B5EF4-FFF2-40B4-BE49-F238E27FC236}">
                <a16:creationId xmlns:a16="http://schemas.microsoft.com/office/drawing/2014/main" id="{477F62D1-776F-4727-9C67-03E0F2E7DD20}"/>
              </a:ext>
            </a:extLst>
          </p:cNvPr>
          <p:cNvGrpSpPr/>
          <p:nvPr/>
        </p:nvGrpSpPr>
        <p:grpSpPr>
          <a:xfrm>
            <a:off x="6746949" y="1422762"/>
            <a:ext cx="709200" cy="475920"/>
            <a:chOff x="6746949" y="1422762"/>
            <a:chExt cx="709200" cy="475920"/>
          </a:xfrm>
        </p:grpSpPr>
        <mc:AlternateContent xmlns:mc="http://schemas.openxmlformats.org/markup-compatibility/2006" xmlns:p14="http://schemas.microsoft.com/office/powerpoint/2010/main">
          <mc:Choice Requires="p14">
            <p:contentPart p14:bwMode="auto" r:id="rId371">
              <p14:nvContentPartPr>
                <p14:cNvPr id="241" name="筆跡 240">
                  <a:extLst>
                    <a:ext uri="{FF2B5EF4-FFF2-40B4-BE49-F238E27FC236}">
                      <a16:creationId xmlns:a16="http://schemas.microsoft.com/office/drawing/2014/main" id="{E4EF0106-A948-4754-A800-0B1C5F66D055}"/>
                    </a:ext>
                  </a:extLst>
                </p14:cNvPr>
                <p14:cNvContentPartPr/>
                <p14:nvPr/>
              </p14:nvContentPartPr>
              <p14:xfrm>
                <a:off x="6746949" y="1422762"/>
                <a:ext cx="192600" cy="38880"/>
              </p14:xfrm>
            </p:contentPart>
          </mc:Choice>
          <mc:Fallback xmlns="">
            <p:pic>
              <p:nvPicPr>
                <p:cNvPr id="241" name="筆跡 240">
                  <a:extLst>
                    <a:ext uri="{FF2B5EF4-FFF2-40B4-BE49-F238E27FC236}">
                      <a16:creationId xmlns:a16="http://schemas.microsoft.com/office/drawing/2014/main" id="{E4EF0106-A948-4754-A800-0B1C5F66D055}"/>
                    </a:ext>
                  </a:extLst>
                </p:cNvPr>
                <p:cNvPicPr/>
                <p:nvPr/>
              </p:nvPicPr>
              <p:blipFill>
                <a:blip r:embed="rId372"/>
                <a:stretch>
                  <a:fillRect/>
                </a:stretch>
              </p:blipFill>
              <p:spPr>
                <a:xfrm>
                  <a:off x="6737949" y="1414122"/>
                  <a:ext cx="21024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242" name="筆跡 241">
                  <a:extLst>
                    <a:ext uri="{FF2B5EF4-FFF2-40B4-BE49-F238E27FC236}">
                      <a16:creationId xmlns:a16="http://schemas.microsoft.com/office/drawing/2014/main" id="{F01F3431-09FF-475B-A464-C1030DF17526}"/>
                    </a:ext>
                  </a:extLst>
                </p14:cNvPr>
                <p14:cNvContentPartPr/>
                <p14:nvPr/>
              </p14:nvContentPartPr>
              <p14:xfrm>
                <a:off x="6763869" y="1471362"/>
                <a:ext cx="7200" cy="344880"/>
              </p14:xfrm>
            </p:contentPart>
          </mc:Choice>
          <mc:Fallback xmlns="">
            <p:pic>
              <p:nvPicPr>
                <p:cNvPr id="242" name="筆跡 241">
                  <a:extLst>
                    <a:ext uri="{FF2B5EF4-FFF2-40B4-BE49-F238E27FC236}">
                      <a16:creationId xmlns:a16="http://schemas.microsoft.com/office/drawing/2014/main" id="{F01F3431-09FF-475B-A464-C1030DF17526}"/>
                    </a:ext>
                  </a:extLst>
                </p:cNvPr>
                <p:cNvPicPr/>
                <p:nvPr/>
              </p:nvPicPr>
              <p:blipFill>
                <a:blip r:embed="rId374"/>
                <a:stretch>
                  <a:fillRect/>
                </a:stretch>
              </p:blipFill>
              <p:spPr>
                <a:xfrm>
                  <a:off x="6755229" y="1462722"/>
                  <a:ext cx="2484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243" name="筆跡 242">
                  <a:extLst>
                    <a:ext uri="{FF2B5EF4-FFF2-40B4-BE49-F238E27FC236}">
                      <a16:creationId xmlns:a16="http://schemas.microsoft.com/office/drawing/2014/main" id="{E5769C08-F956-4BE8-97BA-7D489A559841}"/>
                    </a:ext>
                  </a:extLst>
                </p14:cNvPr>
                <p14:cNvContentPartPr/>
                <p14:nvPr/>
              </p14:nvContentPartPr>
              <p14:xfrm>
                <a:off x="6784749" y="1580802"/>
                <a:ext cx="145800" cy="41760"/>
              </p14:xfrm>
            </p:contentPart>
          </mc:Choice>
          <mc:Fallback xmlns="">
            <p:pic>
              <p:nvPicPr>
                <p:cNvPr id="243" name="筆跡 242">
                  <a:extLst>
                    <a:ext uri="{FF2B5EF4-FFF2-40B4-BE49-F238E27FC236}">
                      <a16:creationId xmlns:a16="http://schemas.microsoft.com/office/drawing/2014/main" id="{E5769C08-F956-4BE8-97BA-7D489A559841}"/>
                    </a:ext>
                  </a:extLst>
                </p:cNvPr>
                <p:cNvPicPr/>
                <p:nvPr/>
              </p:nvPicPr>
              <p:blipFill>
                <a:blip r:embed="rId376"/>
                <a:stretch>
                  <a:fillRect/>
                </a:stretch>
              </p:blipFill>
              <p:spPr>
                <a:xfrm>
                  <a:off x="6776109" y="1572162"/>
                  <a:ext cx="16344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244" name="筆跡 243">
                  <a:extLst>
                    <a:ext uri="{FF2B5EF4-FFF2-40B4-BE49-F238E27FC236}">
                      <a16:creationId xmlns:a16="http://schemas.microsoft.com/office/drawing/2014/main" id="{751FB17C-75D3-4D9E-8928-8514EFC056F8}"/>
                    </a:ext>
                  </a:extLst>
                </p14:cNvPr>
                <p14:cNvContentPartPr/>
                <p14:nvPr/>
              </p14:nvContentPartPr>
              <p14:xfrm>
                <a:off x="6917949" y="1573602"/>
                <a:ext cx="7200" cy="109800"/>
              </p14:xfrm>
            </p:contentPart>
          </mc:Choice>
          <mc:Fallback xmlns="">
            <p:pic>
              <p:nvPicPr>
                <p:cNvPr id="244" name="筆跡 243">
                  <a:extLst>
                    <a:ext uri="{FF2B5EF4-FFF2-40B4-BE49-F238E27FC236}">
                      <a16:creationId xmlns:a16="http://schemas.microsoft.com/office/drawing/2014/main" id="{751FB17C-75D3-4D9E-8928-8514EFC056F8}"/>
                    </a:ext>
                  </a:extLst>
                </p:cNvPr>
                <p:cNvPicPr/>
                <p:nvPr/>
              </p:nvPicPr>
              <p:blipFill>
                <a:blip r:embed="rId378"/>
                <a:stretch>
                  <a:fillRect/>
                </a:stretch>
              </p:blipFill>
              <p:spPr>
                <a:xfrm>
                  <a:off x="6909309" y="1564962"/>
                  <a:ext cx="2484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247" name="筆跡 246">
                  <a:extLst>
                    <a:ext uri="{FF2B5EF4-FFF2-40B4-BE49-F238E27FC236}">
                      <a16:creationId xmlns:a16="http://schemas.microsoft.com/office/drawing/2014/main" id="{2C9836E4-3128-45C6-BA66-54A8C8904E24}"/>
                    </a:ext>
                  </a:extLst>
                </p14:cNvPr>
                <p14:cNvContentPartPr/>
                <p14:nvPr/>
              </p14:nvContentPartPr>
              <p14:xfrm>
                <a:off x="6835869" y="1811562"/>
                <a:ext cx="65880" cy="87120"/>
              </p14:xfrm>
            </p:contentPart>
          </mc:Choice>
          <mc:Fallback xmlns="">
            <p:pic>
              <p:nvPicPr>
                <p:cNvPr id="247" name="筆跡 246">
                  <a:extLst>
                    <a:ext uri="{FF2B5EF4-FFF2-40B4-BE49-F238E27FC236}">
                      <a16:creationId xmlns:a16="http://schemas.microsoft.com/office/drawing/2014/main" id="{2C9836E4-3128-45C6-BA66-54A8C8904E24}"/>
                    </a:ext>
                  </a:extLst>
                </p:cNvPr>
                <p:cNvPicPr/>
                <p:nvPr/>
              </p:nvPicPr>
              <p:blipFill>
                <a:blip r:embed="rId380"/>
                <a:stretch>
                  <a:fillRect/>
                </a:stretch>
              </p:blipFill>
              <p:spPr>
                <a:xfrm>
                  <a:off x="6826869" y="1802922"/>
                  <a:ext cx="8352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248" name="筆跡 247">
                  <a:extLst>
                    <a:ext uri="{FF2B5EF4-FFF2-40B4-BE49-F238E27FC236}">
                      <a16:creationId xmlns:a16="http://schemas.microsoft.com/office/drawing/2014/main" id="{DAA6EEBF-C7B1-4923-AAD5-38FC618A9104}"/>
                    </a:ext>
                  </a:extLst>
                </p14:cNvPr>
                <p14:cNvContentPartPr/>
                <p14:nvPr/>
              </p14:nvContentPartPr>
              <p14:xfrm>
                <a:off x="6848109" y="1815882"/>
                <a:ext cx="86040" cy="82800"/>
              </p14:xfrm>
            </p:contentPart>
          </mc:Choice>
          <mc:Fallback xmlns="">
            <p:pic>
              <p:nvPicPr>
                <p:cNvPr id="248" name="筆跡 247">
                  <a:extLst>
                    <a:ext uri="{FF2B5EF4-FFF2-40B4-BE49-F238E27FC236}">
                      <a16:creationId xmlns:a16="http://schemas.microsoft.com/office/drawing/2014/main" id="{DAA6EEBF-C7B1-4923-AAD5-38FC618A9104}"/>
                    </a:ext>
                  </a:extLst>
                </p:cNvPr>
                <p:cNvPicPr/>
                <p:nvPr/>
              </p:nvPicPr>
              <p:blipFill>
                <a:blip r:embed="rId382"/>
                <a:stretch>
                  <a:fillRect/>
                </a:stretch>
              </p:blipFill>
              <p:spPr>
                <a:xfrm>
                  <a:off x="6839109" y="1806882"/>
                  <a:ext cx="1036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249" name="筆跡 248">
                  <a:extLst>
                    <a:ext uri="{FF2B5EF4-FFF2-40B4-BE49-F238E27FC236}">
                      <a16:creationId xmlns:a16="http://schemas.microsoft.com/office/drawing/2014/main" id="{68AFD050-5C90-4D58-ABC5-F9344A7C4125}"/>
                    </a:ext>
                  </a:extLst>
                </p14:cNvPr>
                <p14:cNvContentPartPr/>
                <p14:nvPr/>
              </p14:nvContentPartPr>
              <p14:xfrm>
                <a:off x="7063389" y="1564602"/>
                <a:ext cx="61560" cy="194040"/>
              </p14:xfrm>
            </p:contentPart>
          </mc:Choice>
          <mc:Fallback xmlns="">
            <p:pic>
              <p:nvPicPr>
                <p:cNvPr id="249" name="筆跡 248">
                  <a:extLst>
                    <a:ext uri="{FF2B5EF4-FFF2-40B4-BE49-F238E27FC236}">
                      <a16:creationId xmlns:a16="http://schemas.microsoft.com/office/drawing/2014/main" id="{68AFD050-5C90-4D58-ABC5-F9344A7C4125}"/>
                    </a:ext>
                  </a:extLst>
                </p:cNvPr>
                <p:cNvPicPr/>
                <p:nvPr/>
              </p:nvPicPr>
              <p:blipFill>
                <a:blip r:embed="rId384"/>
                <a:stretch>
                  <a:fillRect/>
                </a:stretch>
              </p:blipFill>
              <p:spPr>
                <a:xfrm>
                  <a:off x="7054749" y="1555962"/>
                  <a:ext cx="7920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250" name="筆跡 249">
                  <a:extLst>
                    <a:ext uri="{FF2B5EF4-FFF2-40B4-BE49-F238E27FC236}">
                      <a16:creationId xmlns:a16="http://schemas.microsoft.com/office/drawing/2014/main" id="{85758D8F-B7D6-4D28-8D6D-7C0F7B4B546D}"/>
                    </a:ext>
                  </a:extLst>
                </p14:cNvPr>
                <p14:cNvContentPartPr/>
                <p14:nvPr/>
              </p14:nvContentPartPr>
              <p14:xfrm>
                <a:off x="7191549" y="1603842"/>
                <a:ext cx="129960" cy="88920"/>
              </p14:xfrm>
            </p:contentPart>
          </mc:Choice>
          <mc:Fallback xmlns="">
            <p:pic>
              <p:nvPicPr>
                <p:cNvPr id="250" name="筆跡 249">
                  <a:extLst>
                    <a:ext uri="{FF2B5EF4-FFF2-40B4-BE49-F238E27FC236}">
                      <a16:creationId xmlns:a16="http://schemas.microsoft.com/office/drawing/2014/main" id="{85758D8F-B7D6-4D28-8D6D-7C0F7B4B546D}"/>
                    </a:ext>
                  </a:extLst>
                </p:cNvPr>
                <p:cNvPicPr/>
                <p:nvPr/>
              </p:nvPicPr>
              <p:blipFill>
                <a:blip r:embed="rId386"/>
                <a:stretch>
                  <a:fillRect/>
                </a:stretch>
              </p:blipFill>
              <p:spPr>
                <a:xfrm>
                  <a:off x="7182549" y="1595202"/>
                  <a:ext cx="1476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51" name="筆跡 250">
                  <a:extLst>
                    <a:ext uri="{FF2B5EF4-FFF2-40B4-BE49-F238E27FC236}">
                      <a16:creationId xmlns:a16="http://schemas.microsoft.com/office/drawing/2014/main" id="{B76E1A7B-5EAC-4202-B3B5-17FC47735481}"/>
                    </a:ext>
                  </a:extLst>
                </p14:cNvPr>
                <p14:cNvContentPartPr/>
                <p14:nvPr/>
              </p14:nvContentPartPr>
              <p14:xfrm>
                <a:off x="7228269" y="1582602"/>
                <a:ext cx="87840" cy="127800"/>
              </p14:xfrm>
            </p:contentPart>
          </mc:Choice>
          <mc:Fallback xmlns="">
            <p:pic>
              <p:nvPicPr>
                <p:cNvPr id="251" name="筆跡 250">
                  <a:extLst>
                    <a:ext uri="{FF2B5EF4-FFF2-40B4-BE49-F238E27FC236}">
                      <a16:creationId xmlns:a16="http://schemas.microsoft.com/office/drawing/2014/main" id="{B76E1A7B-5EAC-4202-B3B5-17FC47735481}"/>
                    </a:ext>
                  </a:extLst>
                </p:cNvPr>
                <p:cNvPicPr/>
                <p:nvPr/>
              </p:nvPicPr>
              <p:blipFill>
                <a:blip r:embed="rId388"/>
                <a:stretch>
                  <a:fillRect/>
                </a:stretch>
              </p:blipFill>
              <p:spPr>
                <a:xfrm>
                  <a:off x="7219269" y="1573602"/>
                  <a:ext cx="10548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52" name="筆跡 251">
                  <a:extLst>
                    <a:ext uri="{FF2B5EF4-FFF2-40B4-BE49-F238E27FC236}">
                      <a16:creationId xmlns:a16="http://schemas.microsoft.com/office/drawing/2014/main" id="{69F40386-BFC4-4036-BF36-79C5F76E90A2}"/>
                    </a:ext>
                  </a:extLst>
                </p14:cNvPr>
                <p14:cNvContentPartPr/>
                <p14:nvPr/>
              </p14:nvContentPartPr>
              <p14:xfrm>
                <a:off x="7389189" y="1496562"/>
                <a:ext cx="66960" cy="162000"/>
              </p14:xfrm>
            </p:contentPart>
          </mc:Choice>
          <mc:Fallback xmlns="">
            <p:pic>
              <p:nvPicPr>
                <p:cNvPr id="252" name="筆跡 251">
                  <a:extLst>
                    <a:ext uri="{FF2B5EF4-FFF2-40B4-BE49-F238E27FC236}">
                      <a16:creationId xmlns:a16="http://schemas.microsoft.com/office/drawing/2014/main" id="{69F40386-BFC4-4036-BF36-79C5F76E90A2}"/>
                    </a:ext>
                  </a:extLst>
                </p:cNvPr>
                <p:cNvPicPr/>
                <p:nvPr/>
              </p:nvPicPr>
              <p:blipFill>
                <a:blip r:embed="rId390"/>
                <a:stretch>
                  <a:fillRect/>
                </a:stretch>
              </p:blipFill>
              <p:spPr>
                <a:xfrm>
                  <a:off x="7380549" y="1487562"/>
                  <a:ext cx="84600" cy="179640"/>
                </a:xfrm>
                <a:prstGeom prst="rect">
                  <a:avLst/>
                </a:prstGeom>
              </p:spPr>
            </p:pic>
          </mc:Fallback>
        </mc:AlternateContent>
      </p:grpSp>
      <p:grpSp>
        <p:nvGrpSpPr>
          <p:cNvPr id="256" name="群組 255">
            <a:extLst>
              <a:ext uri="{FF2B5EF4-FFF2-40B4-BE49-F238E27FC236}">
                <a16:creationId xmlns:a16="http://schemas.microsoft.com/office/drawing/2014/main" id="{35990E74-8037-4246-8E04-54E9A24ABF07}"/>
              </a:ext>
            </a:extLst>
          </p:cNvPr>
          <p:cNvGrpSpPr/>
          <p:nvPr/>
        </p:nvGrpSpPr>
        <p:grpSpPr>
          <a:xfrm>
            <a:off x="3244149" y="2506362"/>
            <a:ext cx="133560" cy="75960"/>
            <a:chOff x="3244149" y="2506362"/>
            <a:chExt cx="133560" cy="75960"/>
          </a:xfrm>
        </p:grpSpPr>
        <mc:AlternateContent xmlns:mc="http://schemas.openxmlformats.org/markup-compatibility/2006" xmlns:p14="http://schemas.microsoft.com/office/powerpoint/2010/main">
          <mc:Choice Requires="p14">
            <p:contentPart p14:bwMode="auto" r:id="rId391">
              <p14:nvContentPartPr>
                <p14:cNvPr id="254" name="筆跡 253">
                  <a:extLst>
                    <a:ext uri="{FF2B5EF4-FFF2-40B4-BE49-F238E27FC236}">
                      <a16:creationId xmlns:a16="http://schemas.microsoft.com/office/drawing/2014/main" id="{40147FA9-BF16-4DAE-A41B-79DB0F7007D1}"/>
                    </a:ext>
                  </a:extLst>
                </p14:cNvPr>
                <p14:cNvContentPartPr/>
                <p14:nvPr/>
              </p14:nvContentPartPr>
              <p14:xfrm>
                <a:off x="3244149" y="2506362"/>
                <a:ext cx="131760" cy="18360"/>
              </p14:xfrm>
            </p:contentPart>
          </mc:Choice>
          <mc:Fallback xmlns="">
            <p:pic>
              <p:nvPicPr>
                <p:cNvPr id="254" name="筆跡 253">
                  <a:extLst>
                    <a:ext uri="{FF2B5EF4-FFF2-40B4-BE49-F238E27FC236}">
                      <a16:creationId xmlns:a16="http://schemas.microsoft.com/office/drawing/2014/main" id="{40147FA9-BF16-4DAE-A41B-79DB0F7007D1}"/>
                    </a:ext>
                  </a:extLst>
                </p:cNvPr>
                <p:cNvPicPr/>
                <p:nvPr/>
              </p:nvPicPr>
              <p:blipFill>
                <a:blip r:embed="rId392"/>
                <a:stretch>
                  <a:fillRect/>
                </a:stretch>
              </p:blipFill>
              <p:spPr>
                <a:xfrm>
                  <a:off x="3235149" y="2497722"/>
                  <a:ext cx="1494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55" name="筆跡 254">
                  <a:extLst>
                    <a:ext uri="{FF2B5EF4-FFF2-40B4-BE49-F238E27FC236}">
                      <a16:creationId xmlns:a16="http://schemas.microsoft.com/office/drawing/2014/main" id="{F8D497F2-2ACE-4318-8253-A4F60734EA84}"/>
                    </a:ext>
                  </a:extLst>
                </p14:cNvPr>
                <p14:cNvContentPartPr/>
                <p14:nvPr/>
              </p14:nvContentPartPr>
              <p14:xfrm>
                <a:off x="3282669" y="2556762"/>
                <a:ext cx="95040" cy="25560"/>
              </p14:xfrm>
            </p:contentPart>
          </mc:Choice>
          <mc:Fallback xmlns="">
            <p:pic>
              <p:nvPicPr>
                <p:cNvPr id="255" name="筆跡 254">
                  <a:extLst>
                    <a:ext uri="{FF2B5EF4-FFF2-40B4-BE49-F238E27FC236}">
                      <a16:creationId xmlns:a16="http://schemas.microsoft.com/office/drawing/2014/main" id="{F8D497F2-2ACE-4318-8253-A4F60734EA84}"/>
                    </a:ext>
                  </a:extLst>
                </p:cNvPr>
                <p:cNvPicPr/>
                <p:nvPr/>
              </p:nvPicPr>
              <p:blipFill>
                <a:blip r:embed="rId394"/>
                <a:stretch>
                  <a:fillRect/>
                </a:stretch>
              </p:blipFill>
              <p:spPr>
                <a:xfrm>
                  <a:off x="3273669" y="2548122"/>
                  <a:ext cx="112680" cy="43200"/>
                </a:xfrm>
                <a:prstGeom prst="rect">
                  <a:avLst/>
                </a:prstGeom>
              </p:spPr>
            </p:pic>
          </mc:Fallback>
        </mc:AlternateContent>
      </p:grpSp>
      <p:grpSp>
        <p:nvGrpSpPr>
          <p:cNvPr id="259" name="群組 258">
            <a:extLst>
              <a:ext uri="{FF2B5EF4-FFF2-40B4-BE49-F238E27FC236}">
                <a16:creationId xmlns:a16="http://schemas.microsoft.com/office/drawing/2014/main" id="{E55D6CC5-2D1F-401D-869A-723481E93BE3}"/>
              </a:ext>
            </a:extLst>
          </p:cNvPr>
          <p:cNvGrpSpPr/>
          <p:nvPr/>
        </p:nvGrpSpPr>
        <p:grpSpPr>
          <a:xfrm>
            <a:off x="3725469" y="2470722"/>
            <a:ext cx="277560" cy="178560"/>
            <a:chOff x="3725469" y="2470722"/>
            <a:chExt cx="277560" cy="178560"/>
          </a:xfrm>
        </p:grpSpPr>
        <mc:AlternateContent xmlns:mc="http://schemas.openxmlformats.org/markup-compatibility/2006" xmlns:p14="http://schemas.microsoft.com/office/powerpoint/2010/main">
          <mc:Choice Requires="p14">
            <p:contentPart p14:bwMode="auto" r:id="rId395">
              <p14:nvContentPartPr>
                <p14:cNvPr id="257" name="筆跡 256">
                  <a:extLst>
                    <a:ext uri="{FF2B5EF4-FFF2-40B4-BE49-F238E27FC236}">
                      <a16:creationId xmlns:a16="http://schemas.microsoft.com/office/drawing/2014/main" id="{B538709F-94A8-43CE-A057-2B5BA7FE1ACF}"/>
                    </a:ext>
                  </a:extLst>
                </p14:cNvPr>
                <p14:cNvContentPartPr/>
                <p14:nvPr/>
              </p14:nvContentPartPr>
              <p14:xfrm>
                <a:off x="3725469" y="2470722"/>
                <a:ext cx="137520" cy="178560"/>
              </p14:xfrm>
            </p:contentPart>
          </mc:Choice>
          <mc:Fallback xmlns="">
            <p:pic>
              <p:nvPicPr>
                <p:cNvPr id="257" name="筆跡 256">
                  <a:extLst>
                    <a:ext uri="{FF2B5EF4-FFF2-40B4-BE49-F238E27FC236}">
                      <a16:creationId xmlns:a16="http://schemas.microsoft.com/office/drawing/2014/main" id="{B538709F-94A8-43CE-A057-2B5BA7FE1ACF}"/>
                    </a:ext>
                  </a:extLst>
                </p:cNvPr>
                <p:cNvPicPr/>
                <p:nvPr/>
              </p:nvPicPr>
              <p:blipFill>
                <a:blip r:embed="rId396"/>
                <a:stretch>
                  <a:fillRect/>
                </a:stretch>
              </p:blipFill>
              <p:spPr>
                <a:xfrm>
                  <a:off x="3716469" y="2461722"/>
                  <a:ext cx="1551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58" name="筆跡 257">
                  <a:extLst>
                    <a:ext uri="{FF2B5EF4-FFF2-40B4-BE49-F238E27FC236}">
                      <a16:creationId xmlns:a16="http://schemas.microsoft.com/office/drawing/2014/main" id="{C5D9E362-79EC-47AF-8343-79147379E623}"/>
                    </a:ext>
                  </a:extLst>
                </p14:cNvPr>
                <p14:cNvContentPartPr/>
                <p14:nvPr/>
              </p14:nvContentPartPr>
              <p14:xfrm>
                <a:off x="4002669" y="2529762"/>
                <a:ext cx="360" cy="7560"/>
              </p14:xfrm>
            </p:contentPart>
          </mc:Choice>
          <mc:Fallback xmlns="">
            <p:pic>
              <p:nvPicPr>
                <p:cNvPr id="258" name="筆跡 257">
                  <a:extLst>
                    <a:ext uri="{FF2B5EF4-FFF2-40B4-BE49-F238E27FC236}">
                      <a16:creationId xmlns:a16="http://schemas.microsoft.com/office/drawing/2014/main" id="{C5D9E362-79EC-47AF-8343-79147379E623}"/>
                    </a:ext>
                  </a:extLst>
                </p:cNvPr>
                <p:cNvPicPr/>
                <p:nvPr/>
              </p:nvPicPr>
              <p:blipFill>
                <a:blip r:embed="rId398"/>
                <a:stretch>
                  <a:fillRect/>
                </a:stretch>
              </p:blipFill>
              <p:spPr>
                <a:xfrm>
                  <a:off x="3993669" y="2521122"/>
                  <a:ext cx="18000" cy="25200"/>
                </a:xfrm>
                <a:prstGeom prst="rect">
                  <a:avLst/>
                </a:prstGeom>
              </p:spPr>
            </p:pic>
          </mc:Fallback>
        </mc:AlternateContent>
      </p:grpSp>
      <p:grpSp>
        <p:nvGrpSpPr>
          <p:cNvPr id="283" name="群組 282">
            <a:extLst>
              <a:ext uri="{FF2B5EF4-FFF2-40B4-BE49-F238E27FC236}">
                <a16:creationId xmlns:a16="http://schemas.microsoft.com/office/drawing/2014/main" id="{DD2CB121-3C2A-4AD5-B98C-D99C087155E4}"/>
              </a:ext>
            </a:extLst>
          </p:cNvPr>
          <p:cNvGrpSpPr/>
          <p:nvPr/>
        </p:nvGrpSpPr>
        <p:grpSpPr>
          <a:xfrm>
            <a:off x="4172589" y="2178042"/>
            <a:ext cx="2227320" cy="759600"/>
            <a:chOff x="4172589" y="2178042"/>
            <a:chExt cx="2227320" cy="759600"/>
          </a:xfrm>
        </p:grpSpPr>
        <mc:AlternateContent xmlns:mc="http://schemas.openxmlformats.org/markup-compatibility/2006" xmlns:p14="http://schemas.microsoft.com/office/powerpoint/2010/main">
          <mc:Choice Requires="p14">
            <p:contentPart p14:bwMode="auto" r:id="rId399">
              <p14:nvContentPartPr>
                <p14:cNvPr id="260" name="筆跡 259">
                  <a:extLst>
                    <a:ext uri="{FF2B5EF4-FFF2-40B4-BE49-F238E27FC236}">
                      <a16:creationId xmlns:a16="http://schemas.microsoft.com/office/drawing/2014/main" id="{3624F51A-F8A2-4D9A-B2A8-0A051C3922E9}"/>
                    </a:ext>
                  </a:extLst>
                </p14:cNvPr>
                <p14:cNvContentPartPr/>
                <p14:nvPr/>
              </p14:nvContentPartPr>
              <p14:xfrm>
                <a:off x="4207509" y="2178042"/>
                <a:ext cx="170280" cy="289080"/>
              </p14:xfrm>
            </p:contentPart>
          </mc:Choice>
          <mc:Fallback xmlns="">
            <p:pic>
              <p:nvPicPr>
                <p:cNvPr id="260" name="筆跡 259">
                  <a:extLst>
                    <a:ext uri="{FF2B5EF4-FFF2-40B4-BE49-F238E27FC236}">
                      <a16:creationId xmlns:a16="http://schemas.microsoft.com/office/drawing/2014/main" id="{3624F51A-F8A2-4D9A-B2A8-0A051C3922E9}"/>
                    </a:ext>
                  </a:extLst>
                </p:cNvPr>
                <p:cNvPicPr/>
                <p:nvPr/>
              </p:nvPicPr>
              <p:blipFill>
                <a:blip r:embed="rId400"/>
                <a:stretch>
                  <a:fillRect/>
                </a:stretch>
              </p:blipFill>
              <p:spPr>
                <a:xfrm>
                  <a:off x="4198869" y="2169402"/>
                  <a:ext cx="1879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61" name="筆跡 260">
                  <a:extLst>
                    <a:ext uri="{FF2B5EF4-FFF2-40B4-BE49-F238E27FC236}">
                      <a16:creationId xmlns:a16="http://schemas.microsoft.com/office/drawing/2014/main" id="{B44F0B12-5F5C-4B4D-B6D4-DEAC3574F45A}"/>
                    </a:ext>
                  </a:extLst>
                </p14:cNvPr>
                <p14:cNvContentPartPr/>
                <p14:nvPr/>
              </p14:nvContentPartPr>
              <p14:xfrm>
                <a:off x="4188429" y="2551362"/>
                <a:ext cx="170280" cy="18360"/>
              </p14:xfrm>
            </p:contentPart>
          </mc:Choice>
          <mc:Fallback xmlns="">
            <p:pic>
              <p:nvPicPr>
                <p:cNvPr id="261" name="筆跡 260">
                  <a:extLst>
                    <a:ext uri="{FF2B5EF4-FFF2-40B4-BE49-F238E27FC236}">
                      <a16:creationId xmlns:a16="http://schemas.microsoft.com/office/drawing/2014/main" id="{B44F0B12-5F5C-4B4D-B6D4-DEAC3574F45A}"/>
                    </a:ext>
                  </a:extLst>
                </p:cNvPr>
                <p:cNvPicPr/>
                <p:nvPr/>
              </p:nvPicPr>
              <p:blipFill>
                <a:blip r:embed="rId402"/>
                <a:stretch>
                  <a:fillRect/>
                </a:stretch>
              </p:blipFill>
              <p:spPr>
                <a:xfrm>
                  <a:off x="4179429" y="2542722"/>
                  <a:ext cx="1879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62" name="筆跡 261">
                  <a:extLst>
                    <a:ext uri="{FF2B5EF4-FFF2-40B4-BE49-F238E27FC236}">
                      <a16:creationId xmlns:a16="http://schemas.microsoft.com/office/drawing/2014/main" id="{8EA16887-F6DB-4CB1-8BBE-4CBB81E222FC}"/>
                    </a:ext>
                  </a:extLst>
                </p14:cNvPr>
                <p14:cNvContentPartPr/>
                <p14:nvPr/>
              </p14:nvContentPartPr>
              <p14:xfrm>
                <a:off x="4172589" y="2626602"/>
                <a:ext cx="105480" cy="221040"/>
              </p14:xfrm>
            </p:contentPart>
          </mc:Choice>
          <mc:Fallback xmlns="">
            <p:pic>
              <p:nvPicPr>
                <p:cNvPr id="262" name="筆跡 261">
                  <a:extLst>
                    <a:ext uri="{FF2B5EF4-FFF2-40B4-BE49-F238E27FC236}">
                      <a16:creationId xmlns:a16="http://schemas.microsoft.com/office/drawing/2014/main" id="{8EA16887-F6DB-4CB1-8BBE-4CBB81E222FC}"/>
                    </a:ext>
                  </a:extLst>
                </p:cNvPr>
                <p:cNvPicPr/>
                <p:nvPr/>
              </p:nvPicPr>
              <p:blipFill>
                <a:blip r:embed="rId404"/>
                <a:stretch>
                  <a:fillRect/>
                </a:stretch>
              </p:blipFill>
              <p:spPr>
                <a:xfrm>
                  <a:off x="4163589" y="2617962"/>
                  <a:ext cx="12312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63" name="筆跡 262">
                  <a:extLst>
                    <a:ext uri="{FF2B5EF4-FFF2-40B4-BE49-F238E27FC236}">
                      <a16:creationId xmlns:a16="http://schemas.microsoft.com/office/drawing/2014/main" id="{2A572B66-2E96-4EF8-955C-089CF225813A}"/>
                    </a:ext>
                  </a:extLst>
                </p14:cNvPr>
                <p14:cNvContentPartPr/>
                <p14:nvPr/>
              </p14:nvContentPartPr>
              <p14:xfrm>
                <a:off x="4338909" y="2696802"/>
                <a:ext cx="59760" cy="144000"/>
              </p14:xfrm>
            </p:contentPart>
          </mc:Choice>
          <mc:Fallback xmlns="">
            <p:pic>
              <p:nvPicPr>
                <p:cNvPr id="263" name="筆跡 262">
                  <a:extLst>
                    <a:ext uri="{FF2B5EF4-FFF2-40B4-BE49-F238E27FC236}">
                      <a16:creationId xmlns:a16="http://schemas.microsoft.com/office/drawing/2014/main" id="{2A572B66-2E96-4EF8-955C-089CF225813A}"/>
                    </a:ext>
                  </a:extLst>
                </p:cNvPr>
                <p:cNvPicPr/>
                <p:nvPr/>
              </p:nvPicPr>
              <p:blipFill>
                <a:blip r:embed="rId406"/>
                <a:stretch>
                  <a:fillRect/>
                </a:stretch>
              </p:blipFill>
              <p:spPr>
                <a:xfrm>
                  <a:off x="4330269" y="2687802"/>
                  <a:ext cx="774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264" name="筆跡 263">
                  <a:extLst>
                    <a:ext uri="{FF2B5EF4-FFF2-40B4-BE49-F238E27FC236}">
                      <a16:creationId xmlns:a16="http://schemas.microsoft.com/office/drawing/2014/main" id="{B8CC1A28-A129-4DC2-94BB-A3EB4578D4B4}"/>
                    </a:ext>
                  </a:extLst>
                </p14:cNvPr>
                <p14:cNvContentPartPr/>
                <p14:nvPr/>
              </p14:nvContentPartPr>
              <p14:xfrm>
                <a:off x="4342509" y="2721642"/>
                <a:ext cx="58320" cy="113400"/>
              </p14:xfrm>
            </p:contentPart>
          </mc:Choice>
          <mc:Fallback xmlns="">
            <p:pic>
              <p:nvPicPr>
                <p:cNvPr id="264" name="筆跡 263">
                  <a:extLst>
                    <a:ext uri="{FF2B5EF4-FFF2-40B4-BE49-F238E27FC236}">
                      <a16:creationId xmlns:a16="http://schemas.microsoft.com/office/drawing/2014/main" id="{B8CC1A28-A129-4DC2-94BB-A3EB4578D4B4}"/>
                    </a:ext>
                  </a:extLst>
                </p:cNvPr>
                <p:cNvPicPr/>
                <p:nvPr/>
              </p:nvPicPr>
              <p:blipFill>
                <a:blip r:embed="rId408"/>
                <a:stretch>
                  <a:fillRect/>
                </a:stretch>
              </p:blipFill>
              <p:spPr>
                <a:xfrm>
                  <a:off x="4333869" y="2713002"/>
                  <a:ext cx="7596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66" name="筆跡 265">
                  <a:extLst>
                    <a:ext uri="{FF2B5EF4-FFF2-40B4-BE49-F238E27FC236}">
                      <a16:creationId xmlns:a16="http://schemas.microsoft.com/office/drawing/2014/main" id="{920DDFC2-81E2-4E1B-AABF-BE31822C1EE4}"/>
                    </a:ext>
                  </a:extLst>
                </p14:cNvPr>
                <p14:cNvContentPartPr/>
                <p14:nvPr/>
              </p14:nvContentPartPr>
              <p14:xfrm>
                <a:off x="4579029" y="2280642"/>
                <a:ext cx="161640" cy="465120"/>
              </p14:xfrm>
            </p:contentPart>
          </mc:Choice>
          <mc:Fallback xmlns="">
            <p:pic>
              <p:nvPicPr>
                <p:cNvPr id="266" name="筆跡 265">
                  <a:extLst>
                    <a:ext uri="{FF2B5EF4-FFF2-40B4-BE49-F238E27FC236}">
                      <a16:creationId xmlns:a16="http://schemas.microsoft.com/office/drawing/2014/main" id="{920DDFC2-81E2-4E1B-AABF-BE31822C1EE4}"/>
                    </a:ext>
                  </a:extLst>
                </p:cNvPr>
                <p:cNvPicPr/>
                <p:nvPr/>
              </p:nvPicPr>
              <p:blipFill>
                <a:blip r:embed="rId410"/>
                <a:stretch>
                  <a:fillRect/>
                </a:stretch>
              </p:blipFill>
              <p:spPr>
                <a:xfrm>
                  <a:off x="4570389" y="2271642"/>
                  <a:ext cx="179280" cy="48276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67" name="筆跡 266">
                  <a:extLst>
                    <a:ext uri="{FF2B5EF4-FFF2-40B4-BE49-F238E27FC236}">
                      <a16:creationId xmlns:a16="http://schemas.microsoft.com/office/drawing/2014/main" id="{8A52D416-C5E9-4E04-9E6C-585F93EA6329}"/>
                    </a:ext>
                  </a:extLst>
                </p14:cNvPr>
                <p14:cNvContentPartPr/>
                <p14:nvPr/>
              </p14:nvContentPartPr>
              <p14:xfrm>
                <a:off x="4612509" y="2838282"/>
                <a:ext cx="44280" cy="99360"/>
              </p14:xfrm>
            </p:contentPart>
          </mc:Choice>
          <mc:Fallback xmlns="">
            <p:pic>
              <p:nvPicPr>
                <p:cNvPr id="267" name="筆跡 266">
                  <a:extLst>
                    <a:ext uri="{FF2B5EF4-FFF2-40B4-BE49-F238E27FC236}">
                      <a16:creationId xmlns:a16="http://schemas.microsoft.com/office/drawing/2014/main" id="{8A52D416-C5E9-4E04-9E6C-585F93EA6329}"/>
                    </a:ext>
                  </a:extLst>
                </p:cNvPr>
                <p:cNvPicPr/>
                <p:nvPr/>
              </p:nvPicPr>
              <p:blipFill>
                <a:blip r:embed="rId412"/>
                <a:stretch>
                  <a:fillRect/>
                </a:stretch>
              </p:blipFill>
              <p:spPr>
                <a:xfrm>
                  <a:off x="4603509" y="2829642"/>
                  <a:ext cx="6192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69" name="筆跡 268">
                  <a:extLst>
                    <a:ext uri="{FF2B5EF4-FFF2-40B4-BE49-F238E27FC236}">
                      <a16:creationId xmlns:a16="http://schemas.microsoft.com/office/drawing/2014/main" id="{EB75F4D7-C97C-4E21-9A3F-127730BA30B4}"/>
                    </a:ext>
                  </a:extLst>
                </p14:cNvPr>
                <p14:cNvContentPartPr/>
                <p14:nvPr/>
              </p14:nvContentPartPr>
              <p14:xfrm>
                <a:off x="4743909" y="2179842"/>
                <a:ext cx="208800" cy="218160"/>
              </p14:xfrm>
            </p:contentPart>
          </mc:Choice>
          <mc:Fallback xmlns="">
            <p:pic>
              <p:nvPicPr>
                <p:cNvPr id="269" name="筆跡 268">
                  <a:extLst>
                    <a:ext uri="{FF2B5EF4-FFF2-40B4-BE49-F238E27FC236}">
                      <a16:creationId xmlns:a16="http://schemas.microsoft.com/office/drawing/2014/main" id="{EB75F4D7-C97C-4E21-9A3F-127730BA30B4}"/>
                    </a:ext>
                  </a:extLst>
                </p:cNvPr>
                <p:cNvPicPr/>
                <p:nvPr/>
              </p:nvPicPr>
              <p:blipFill>
                <a:blip r:embed="rId414"/>
                <a:stretch>
                  <a:fillRect/>
                </a:stretch>
              </p:blipFill>
              <p:spPr>
                <a:xfrm>
                  <a:off x="4734909" y="2171202"/>
                  <a:ext cx="22644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270" name="筆跡 269">
                  <a:extLst>
                    <a:ext uri="{FF2B5EF4-FFF2-40B4-BE49-F238E27FC236}">
                      <a16:creationId xmlns:a16="http://schemas.microsoft.com/office/drawing/2014/main" id="{183C0028-137A-4478-A46A-A3902E0BA5F9}"/>
                    </a:ext>
                  </a:extLst>
                </p14:cNvPr>
                <p14:cNvContentPartPr/>
                <p14:nvPr/>
              </p14:nvContentPartPr>
              <p14:xfrm>
                <a:off x="4882149" y="2253642"/>
                <a:ext cx="46080" cy="147600"/>
              </p14:xfrm>
            </p:contentPart>
          </mc:Choice>
          <mc:Fallback xmlns="">
            <p:pic>
              <p:nvPicPr>
                <p:cNvPr id="270" name="筆跡 269">
                  <a:extLst>
                    <a:ext uri="{FF2B5EF4-FFF2-40B4-BE49-F238E27FC236}">
                      <a16:creationId xmlns:a16="http://schemas.microsoft.com/office/drawing/2014/main" id="{183C0028-137A-4478-A46A-A3902E0BA5F9}"/>
                    </a:ext>
                  </a:extLst>
                </p:cNvPr>
                <p:cNvPicPr/>
                <p:nvPr/>
              </p:nvPicPr>
              <p:blipFill>
                <a:blip r:embed="rId416"/>
                <a:stretch>
                  <a:fillRect/>
                </a:stretch>
              </p:blipFill>
              <p:spPr>
                <a:xfrm>
                  <a:off x="4873509" y="2244642"/>
                  <a:ext cx="6372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271" name="筆跡 270">
                  <a:extLst>
                    <a:ext uri="{FF2B5EF4-FFF2-40B4-BE49-F238E27FC236}">
                      <a16:creationId xmlns:a16="http://schemas.microsoft.com/office/drawing/2014/main" id="{66312DF9-C2C3-429A-82A5-51557B3ABF10}"/>
                    </a:ext>
                  </a:extLst>
                </p14:cNvPr>
                <p14:cNvContentPartPr/>
                <p14:nvPr/>
              </p14:nvContentPartPr>
              <p14:xfrm>
                <a:off x="4864509" y="2286042"/>
                <a:ext cx="79200" cy="100800"/>
              </p14:xfrm>
            </p:contentPart>
          </mc:Choice>
          <mc:Fallback xmlns="">
            <p:pic>
              <p:nvPicPr>
                <p:cNvPr id="271" name="筆跡 270">
                  <a:extLst>
                    <a:ext uri="{FF2B5EF4-FFF2-40B4-BE49-F238E27FC236}">
                      <a16:creationId xmlns:a16="http://schemas.microsoft.com/office/drawing/2014/main" id="{66312DF9-C2C3-429A-82A5-51557B3ABF10}"/>
                    </a:ext>
                  </a:extLst>
                </p:cNvPr>
                <p:cNvPicPr/>
                <p:nvPr/>
              </p:nvPicPr>
              <p:blipFill>
                <a:blip r:embed="rId418"/>
                <a:stretch>
                  <a:fillRect/>
                </a:stretch>
              </p:blipFill>
              <p:spPr>
                <a:xfrm>
                  <a:off x="4855869" y="2277042"/>
                  <a:ext cx="9684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273" name="筆跡 272">
                  <a:extLst>
                    <a:ext uri="{FF2B5EF4-FFF2-40B4-BE49-F238E27FC236}">
                      <a16:creationId xmlns:a16="http://schemas.microsoft.com/office/drawing/2014/main" id="{6498AF6A-4943-469E-8F3C-36153B193F5C}"/>
                    </a:ext>
                  </a:extLst>
                </p14:cNvPr>
                <p14:cNvContentPartPr/>
                <p14:nvPr/>
              </p14:nvContentPartPr>
              <p14:xfrm>
                <a:off x="5071509" y="2547762"/>
                <a:ext cx="360" cy="360"/>
              </p14:xfrm>
            </p:contentPart>
          </mc:Choice>
          <mc:Fallback xmlns="">
            <p:pic>
              <p:nvPicPr>
                <p:cNvPr id="273" name="筆跡 272">
                  <a:extLst>
                    <a:ext uri="{FF2B5EF4-FFF2-40B4-BE49-F238E27FC236}">
                      <a16:creationId xmlns:a16="http://schemas.microsoft.com/office/drawing/2014/main" id="{6498AF6A-4943-469E-8F3C-36153B193F5C}"/>
                    </a:ext>
                  </a:extLst>
                </p:cNvPr>
                <p:cNvPicPr/>
                <p:nvPr/>
              </p:nvPicPr>
              <p:blipFill>
                <a:blip r:embed="rId10"/>
                <a:stretch>
                  <a:fillRect/>
                </a:stretch>
              </p:blipFill>
              <p:spPr>
                <a:xfrm>
                  <a:off x="5062509" y="253912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74" name="筆跡 273">
                  <a:extLst>
                    <a:ext uri="{FF2B5EF4-FFF2-40B4-BE49-F238E27FC236}">
                      <a16:creationId xmlns:a16="http://schemas.microsoft.com/office/drawing/2014/main" id="{7FAC26E4-381A-44DA-919E-CEEE75C5EB93}"/>
                    </a:ext>
                  </a:extLst>
                </p14:cNvPr>
                <p14:cNvContentPartPr/>
                <p14:nvPr/>
              </p14:nvContentPartPr>
              <p14:xfrm>
                <a:off x="5188869" y="2379282"/>
                <a:ext cx="145800" cy="424080"/>
              </p14:xfrm>
            </p:contentPart>
          </mc:Choice>
          <mc:Fallback xmlns="">
            <p:pic>
              <p:nvPicPr>
                <p:cNvPr id="274" name="筆跡 273">
                  <a:extLst>
                    <a:ext uri="{FF2B5EF4-FFF2-40B4-BE49-F238E27FC236}">
                      <a16:creationId xmlns:a16="http://schemas.microsoft.com/office/drawing/2014/main" id="{7FAC26E4-381A-44DA-919E-CEEE75C5EB93}"/>
                    </a:ext>
                  </a:extLst>
                </p:cNvPr>
                <p:cNvPicPr/>
                <p:nvPr/>
              </p:nvPicPr>
              <p:blipFill>
                <a:blip r:embed="rId421"/>
                <a:stretch>
                  <a:fillRect/>
                </a:stretch>
              </p:blipFill>
              <p:spPr>
                <a:xfrm>
                  <a:off x="5179869" y="2370282"/>
                  <a:ext cx="16344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75" name="筆跡 274">
                  <a:extLst>
                    <a:ext uri="{FF2B5EF4-FFF2-40B4-BE49-F238E27FC236}">
                      <a16:creationId xmlns:a16="http://schemas.microsoft.com/office/drawing/2014/main" id="{C34F1E9D-E30F-4373-BF44-B3C028071751}"/>
                    </a:ext>
                  </a:extLst>
                </p14:cNvPr>
                <p14:cNvContentPartPr/>
                <p14:nvPr/>
              </p14:nvContentPartPr>
              <p14:xfrm>
                <a:off x="5188869" y="2556762"/>
                <a:ext cx="131760" cy="5760"/>
              </p14:xfrm>
            </p:contentPart>
          </mc:Choice>
          <mc:Fallback xmlns="">
            <p:pic>
              <p:nvPicPr>
                <p:cNvPr id="275" name="筆跡 274">
                  <a:extLst>
                    <a:ext uri="{FF2B5EF4-FFF2-40B4-BE49-F238E27FC236}">
                      <a16:creationId xmlns:a16="http://schemas.microsoft.com/office/drawing/2014/main" id="{C34F1E9D-E30F-4373-BF44-B3C028071751}"/>
                    </a:ext>
                  </a:extLst>
                </p:cNvPr>
                <p:cNvPicPr/>
                <p:nvPr/>
              </p:nvPicPr>
              <p:blipFill>
                <a:blip r:embed="rId423"/>
                <a:stretch>
                  <a:fillRect/>
                </a:stretch>
              </p:blipFill>
              <p:spPr>
                <a:xfrm>
                  <a:off x="5179869" y="2548122"/>
                  <a:ext cx="14940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76" name="筆跡 275">
                  <a:extLst>
                    <a:ext uri="{FF2B5EF4-FFF2-40B4-BE49-F238E27FC236}">
                      <a16:creationId xmlns:a16="http://schemas.microsoft.com/office/drawing/2014/main" id="{8AE361E9-3586-41C0-AB01-9D6F413D35B5}"/>
                    </a:ext>
                  </a:extLst>
                </p14:cNvPr>
                <p14:cNvContentPartPr/>
                <p14:nvPr/>
              </p14:nvContentPartPr>
              <p14:xfrm>
                <a:off x="5286789" y="2705802"/>
                <a:ext cx="89640" cy="145800"/>
              </p14:xfrm>
            </p:contentPart>
          </mc:Choice>
          <mc:Fallback xmlns="">
            <p:pic>
              <p:nvPicPr>
                <p:cNvPr id="276" name="筆跡 275">
                  <a:extLst>
                    <a:ext uri="{FF2B5EF4-FFF2-40B4-BE49-F238E27FC236}">
                      <a16:creationId xmlns:a16="http://schemas.microsoft.com/office/drawing/2014/main" id="{8AE361E9-3586-41C0-AB01-9D6F413D35B5}"/>
                    </a:ext>
                  </a:extLst>
                </p:cNvPr>
                <p:cNvPicPr/>
                <p:nvPr/>
              </p:nvPicPr>
              <p:blipFill>
                <a:blip r:embed="rId425"/>
                <a:stretch>
                  <a:fillRect/>
                </a:stretch>
              </p:blipFill>
              <p:spPr>
                <a:xfrm>
                  <a:off x="5278149" y="2696802"/>
                  <a:ext cx="1072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77" name="筆跡 276">
                  <a:extLst>
                    <a:ext uri="{FF2B5EF4-FFF2-40B4-BE49-F238E27FC236}">
                      <a16:creationId xmlns:a16="http://schemas.microsoft.com/office/drawing/2014/main" id="{A7A054A1-2FE0-4694-B672-CCACDC227876}"/>
                    </a:ext>
                  </a:extLst>
                </p14:cNvPr>
                <p14:cNvContentPartPr/>
                <p14:nvPr/>
              </p14:nvContentPartPr>
              <p14:xfrm>
                <a:off x="5299029" y="2759442"/>
                <a:ext cx="61560" cy="30960"/>
              </p14:xfrm>
            </p:contentPart>
          </mc:Choice>
          <mc:Fallback xmlns="">
            <p:pic>
              <p:nvPicPr>
                <p:cNvPr id="277" name="筆跡 276">
                  <a:extLst>
                    <a:ext uri="{FF2B5EF4-FFF2-40B4-BE49-F238E27FC236}">
                      <a16:creationId xmlns:a16="http://schemas.microsoft.com/office/drawing/2014/main" id="{A7A054A1-2FE0-4694-B672-CCACDC227876}"/>
                    </a:ext>
                  </a:extLst>
                </p:cNvPr>
                <p:cNvPicPr/>
                <p:nvPr/>
              </p:nvPicPr>
              <p:blipFill>
                <a:blip r:embed="rId427"/>
                <a:stretch>
                  <a:fillRect/>
                </a:stretch>
              </p:blipFill>
              <p:spPr>
                <a:xfrm>
                  <a:off x="5290389" y="2750802"/>
                  <a:ext cx="7920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78" name="筆跡 277">
                  <a:extLst>
                    <a:ext uri="{FF2B5EF4-FFF2-40B4-BE49-F238E27FC236}">
                      <a16:creationId xmlns:a16="http://schemas.microsoft.com/office/drawing/2014/main" id="{5FB25C62-5B14-47BE-8F4A-4E802FC5594F}"/>
                    </a:ext>
                  </a:extLst>
                </p14:cNvPr>
                <p14:cNvContentPartPr/>
                <p14:nvPr/>
              </p14:nvContentPartPr>
              <p14:xfrm>
                <a:off x="5528709" y="2490522"/>
                <a:ext cx="59760" cy="145800"/>
              </p14:xfrm>
            </p:contentPart>
          </mc:Choice>
          <mc:Fallback xmlns="">
            <p:pic>
              <p:nvPicPr>
                <p:cNvPr id="278" name="筆跡 277">
                  <a:extLst>
                    <a:ext uri="{FF2B5EF4-FFF2-40B4-BE49-F238E27FC236}">
                      <a16:creationId xmlns:a16="http://schemas.microsoft.com/office/drawing/2014/main" id="{5FB25C62-5B14-47BE-8F4A-4E802FC5594F}"/>
                    </a:ext>
                  </a:extLst>
                </p:cNvPr>
                <p:cNvPicPr/>
                <p:nvPr/>
              </p:nvPicPr>
              <p:blipFill>
                <a:blip r:embed="rId429"/>
                <a:stretch>
                  <a:fillRect/>
                </a:stretch>
              </p:blipFill>
              <p:spPr>
                <a:xfrm>
                  <a:off x="5519709" y="2481522"/>
                  <a:ext cx="7740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79" name="筆跡 278">
                  <a:extLst>
                    <a:ext uri="{FF2B5EF4-FFF2-40B4-BE49-F238E27FC236}">
                      <a16:creationId xmlns:a16="http://schemas.microsoft.com/office/drawing/2014/main" id="{EBC0E320-1826-449F-9ADE-6054903C09E0}"/>
                    </a:ext>
                  </a:extLst>
                </p14:cNvPr>
                <p14:cNvContentPartPr/>
                <p14:nvPr/>
              </p14:nvContentPartPr>
              <p14:xfrm>
                <a:off x="5703669" y="2445522"/>
                <a:ext cx="95400" cy="257040"/>
              </p14:xfrm>
            </p:contentPart>
          </mc:Choice>
          <mc:Fallback xmlns="">
            <p:pic>
              <p:nvPicPr>
                <p:cNvPr id="279" name="筆跡 278">
                  <a:extLst>
                    <a:ext uri="{FF2B5EF4-FFF2-40B4-BE49-F238E27FC236}">
                      <a16:creationId xmlns:a16="http://schemas.microsoft.com/office/drawing/2014/main" id="{EBC0E320-1826-449F-9ADE-6054903C09E0}"/>
                    </a:ext>
                  </a:extLst>
                </p:cNvPr>
                <p:cNvPicPr/>
                <p:nvPr/>
              </p:nvPicPr>
              <p:blipFill>
                <a:blip r:embed="rId431"/>
                <a:stretch>
                  <a:fillRect/>
                </a:stretch>
              </p:blipFill>
              <p:spPr>
                <a:xfrm>
                  <a:off x="5694669" y="2436882"/>
                  <a:ext cx="11304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80" name="筆跡 279">
                  <a:extLst>
                    <a:ext uri="{FF2B5EF4-FFF2-40B4-BE49-F238E27FC236}">
                      <a16:creationId xmlns:a16="http://schemas.microsoft.com/office/drawing/2014/main" id="{99493A1A-5F0F-46CF-B0BD-FD48B518097F}"/>
                    </a:ext>
                  </a:extLst>
                </p14:cNvPr>
                <p14:cNvContentPartPr/>
                <p14:nvPr/>
              </p14:nvContentPartPr>
              <p14:xfrm>
                <a:off x="5830029" y="2440122"/>
                <a:ext cx="66960" cy="217440"/>
              </p14:xfrm>
            </p:contentPart>
          </mc:Choice>
          <mc:Fallback xmlns="">
            <p:pic>
              <p:nvPicPr>
                <p:cNvPr id="280" name="筆跡 279">
                  <a:extLst>
                    <a:ext uri="{FF2B5EF4-FFF2-40B4-BE49-F238E27FC236}">
                      <a16:creationId xmlns:a16="http://schemas.microsoft.com/office/drawing/2014/main" id="{99493A1A-5F0F-46CF-B0BD-FD48B518097F}"/>
                    </a:ext>
                  </a:extLst>
                </p:cNvPr>
                <p:cNvPicPr/>
                <p:nvPr/>
              </p:nvPicPr>
              <p:blipFill>
                <a:blip r:embed="rId433"/>
                <a:stretch>
                  <a:fillRect/>
                </a:stretch>
              </p:blipFill>
              <p:spPr>
                <a:xfrm>
                  <a:off x="5821389" y="2431482"/>
                  <a:ext cx="846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81" name="筆跡 280">
                  <a:extLst>
                    <a:ext uri="{FF2B5EF4-FFF2-40B4-BE49-F238E27FC236}">
                      <a16:creationId xmlns:a16="http://schemas.microsoft.com/office/drawing/2014/main" id="{FB39CEF4-B04F-4615-AC7F-E441CC430813}"/>
                    </a:ext>
                  </a:extLst>
                </p14:cNvPr>
                <p14:cNvContentPartPr/>
                <p14:nvPr/>
              </p14:nvContentPartPr>
              <p14:xfrm>
                <a:off x="6061149" y="2376042"/>
                <a:ext cx="140400" cy="236520"/>
              </p14:xfrm>
            </p:contentPart>
          </mc:Choice>
          <mc:Fallback xmlns="">
            <p:pic>
              <p:nvPicPr>
                <p:cNvPr id="281" name="筆跡 280">
                  <a:extLst>
                    <a:ext uri="{FF2B5EF4-FFF2-40B4-BE49-F238E27FC236}">
                      <a16:creationId xmlns:a16="http://schemas.microsoft.com/office/drawing/2014/main" id="{FB39CEF4-B04F-4615-AC7F-E441CC430813}"/>
                    </a:ext>
                  </a:extLst>
                </p:cNvPr>
                <p:cNvPicPr/>
                <p:nvPr/>
              </p:nvPicPr>
              <p:blipFill>
                <a:blip r:embed="rId435"/>
                <a:stretch>
                  <a:fillRect/>
                </a:stretch>
              </p:blipFill>
              <p:spPr>
                <a:xfrm>
                  <a:off x="6052509" y="2367402"/>
                  <a:ext cx="15804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82" name="筆跡 281">
                  <a:extLst>
                    <a:ext uri="{FF2B5EF4-FFF2-40B4-BE49-F238E27FC236}">
                      <a16:creationId xmlns:a16="http://schemas.microsoft.com/office/drawing/2014/main" id="{4234CC30-2CAC-40CA-9569-783691A55646}"/>
                    </a:ext>
                  </a:extLst>
                </p14:cNvPr>
                <p14:cNvContentPartPr/>
                <p14:nvPr/>
              </p14:nvContentPartPr>
              <p14:xfrm>
                <a:off x="6309189" y="2449122"/>
                <a:ext cx="90720" cy="296280"/>
              </p14:xfrm>
            </p:contentPart>
          </mc:Choice>
          <mc:Fallback xmlns="">
            <p:pic>
              <p:nvPicPr>
                <p:cNvPr id="282" name="筆跡 281">
                  <a:extLst>
                    <a:ext uri="{FF2B5EF4-FFF2-40B4-BE49-F238E27FC236}">
                      <a16:creationId xmlns:a16="http://schemas.microsoft.com/office/drawing/2014/main" id="{4234CC30-2CAC-40CA-9569-783691A55646}"/>
                    </a:ext>
                  </a:extLst>
                </p:cNvPr>
                <p:cNvPicPr/>
                <p:nvPr/>
              </p:nvPicPr>
              <p:blipFill>
                <a:blip r:embed="rId437"/>
                <a:stretch>
                  <a:fillRect/>
                </a:stretch>
              </p:blipFill>
              <p:spPr>
                <a:xfrm>
                  <a:off x="6300549" y="2440122"/>
                  <a:ext cx="108360" cy="313920"/>
                </a:xfrm>
                <a:prstGeom prst="rect">
                  <a:avLst/>
                </a:prstGeom>
              </p:spPr>
            </p:pic>
          </mc:Fallback>
        </mc:AlternateContent>
      </p:grpSp>
      <p:grpSp>
        <p:nvGrpSpPr>
          <p:cNvPr id="286" name="群組 285">
            <a:extLst>
              <a:ext uri="{FF2B5EF4-FFF2-40B4-BE49-F238E27FC236}">
                <a16:creationId xmlns:a16="http://schemas.microsoft.com/office/drawing/2014/main" id="{8B12E049-E4BE-4FE7-93B4-B8A75F11AA91}"/>
              </a:ext>
            </a:extLst>
          </p:cNvPr>
          <p:cNvGrpSpPr/>
          <p:nvPr/>
        </p:nvGrpSpPr>
        <p:grpSpPr>
          <a:xfrm>
            <a:off x="3268629" y="3408882"/>
            <a:ext cx="150840" cy="126000"/>
            <a:chOff x="3268629" y="3408882"/>
            <a:chExt cx="150840" cy="126000"/>
          </a:xfrm>
        </p:grpSpPr>
        <mc:AlternateContent xmlns:mc="http://schemas.openxmlformats.org/markup-compatibility/2006" xmlns:p14="http://schemas.microsoft.com/office/powerpoint/2010/main">
          <mc:Choice Requires="p14">
            <p:contentPart p14:bwMode="auto" r:id="rId438">
              <p14:nvContentPartPr>
                <p14:cNvPr id="284" name="筆跡 283">
                  <a:extLst>
                    <a:ext uri="{FF2B5EF4-FFF2-40B4-BE49-F238E27FC236}">
                      <a16:creationId xmlns:a16="http://schemas.microsoft.com/office/drawing/2014/main" id="{8268B264-FE62-4854-B0A4-84DF1708EB72}"/>
                    </a:ext>
                  </a:extLst>
                </p14:cNvPr>
                <p14:cNvContentPartPr/>
                <p14:nvPr/>
              </p14:nvContentPartPr>
              <p14:xfrm>
                <a:off x="3299949" y="3408882"/>
                <a:ext cx="119520" cy="25560"/>
              </p14:xfrm>
            </p:contentPart>
          </mc:Choice>
          <mc:Fallback xmlns="">
            <p:pic>
              <p:nvPicPr>
                <p:cNvPr id="284" name="筆跡 283">
                  <a:extLst>
                    <a:ext uri="{FF2B5EF4-FFF2-40B4-BE49-F238E27FC236}">
                      <a16:creationId xmlns:a16="http://schemas.microsoft.com/office/drawing/2014/main" id="{8268B264-FE62-4854-B0A4-84DF1708EB72}"/>
                    </a:ext>
                  </a:extLst>
                </p:cNvPr>
                <p:cNvPicPr/>
                <p:nvPr/>
              </p:nvPicPr>
              <p:blipFill>
                <a:blip r:embed="rId439"/>
                <a:stretch>
                  <a:fillRect/>
                </a:stretch>
              </p:blipFill>
              <p:spPr>
                <a:xfrm>
                  <a:off x="3291309" y="3400242"/>
                  <a:ext cx="1371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85" name="筆跡 284">
                  <a:extLst>
                    <a:ext uri="{FF2B5EF4-FFF2-40B4-BE49-F238E27FC236}">
                      <a16:creationId xmlns:a16="http://schemas.microsoft.com/office/drawing/2014/main" id="{B5E72533-4EED-4404-B839-E487A7A7C8BA}"/>
                    </a:ext>
                  </a:extLst>
                </p14:cNvPr>
                <p14:cNvContentPartPr/>
                <p14:nvPr/>
              </p14:nvContentPartPr>
              <p14:xfrm>
                <a:off x="3268629" y="3408882"/>
                <a:ext cx="137160" cy="126000"/>
              </p14:xfrm>
            </p:contentPart>
          </mc:Choice>
          <mc:Fallback xmlns="">
            <p:pic>
              <p:nvPicPr>
                <p:cNvPr id="285" name="筆跡 284">
                  <a:extLst>
                    <a:ext uri="{FF2B5EF4-FFF2-40B4-BE49-F238E27FC236}">
                      <a16:creationId xmlns:a16="http://schemas.microsoft.com/office/drawing/2014/main" id="{B5E72533-4EED-4404-B839-E487A7A7C8BA}"/>
                    </a:ext>
                  </a:extLst>
                </p:cNvPr>
                <p:cNvPicPr/>
                <p:nvPr/>
              </p:nvPicPr>
              <p:blipFill>
                <a:blip r:embed="rId441"/>
                <a:stretch>
                  <a:fillRect/>
                </a:stretch>
              </p:blipFill>
              <p:spPr>
                <a:xfrm>
                  <a:off x="3259629" y="3400242"/>
                  <a:ext cx="154800" cy="143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2">
            <p14:nvContentPartPr>
              <p14:cNvPr id="287" name="筆跡 286">
                <a:extLst>
                  <a:ext uri="{FF2B5EF4-FFF2-40B4-BE49-F238E27FC236}">
                    <a16:creationId xmlns:a16="http://schemas.microsoft.com/office/drawing/2014/main" id="{AE912D4D-1625-423B-8AB2-8188FE47BD3C}"/>
                  </a:ext>
                </a:extLst>
              </p14:cNvPr>
              <p14:cNvContentPartPr/>
              <p14:nvPr/>
            </p14:nvContentPartPr>
            <p14:xfrm>
              <a:off x="3720429" y="3468282"/>
              <a:ext cx="105840" cy="214200"/>
            </p14:xfrm>
          </p:contentPart>
        </mc:Choice>
        <mc:Fallback xmlns="">
          <p:pic>
            <p:nvPicPr>
              <p:cNvPr id="287" name="筆跡 286">
                <a:extLst>
                  <a:ext uri="{FF2B5EF4-FFF2-40B4-BE49-F238E27FC236}">
                    <a16:creationId xmlns:a16="http://schemas.microsoft.com/office/drawing/2014/main" id="{AE912D4D-1625-423B-8AB2-8188FE47BD3C}"/>
                  </a:ext>
                </a:extLst>
              </p:cNvPr>
              <p:cNvPicPr/>
              <p:nvPr/>
            </p:nvPicPr>
            <p:blipFill>
              <a:blip r:embed="rId443"/>
              <a:stretch>
                <a:fillRect/>
              </a:stretch>
            </p:blipFill>
            <p:spPr>
              <a:xfrm>
                <a:off x="3711789" y="3459282"/>
                <a:ext cx="12348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88" name="筆跡 287">
                <a:extLst>
                  <a:ext uri="{FF2B5EF4-FFF2-40B4-BE49-F238E27FC236}">
                    <a16:creationId xmlns:a16="http://schemas.microsoft.com/office/drawing/2014/main" id="{5F011076-1A0E-4585-BB06-4E2D805C3088}"/>
                  </a:ext>
                </a:extLst>
              </p14:cNvPr>
              <p14:cNvContentPartPr/>
              <p14:nvPr/>
            </p14:nvContentPartPr>
            <p14:xfrm>
              <a:off x="4099149" y="3505722"/>
              <a:ext cx="360" cy="9360"/>
            </p14:xfrm>
          </p:contentPart>
        </mc:Choice>
        <mc:Fallback xmlns="">
          <p:pic>
            <p:nvPicPr>
              <p:cNvPr id="288" name="筆跡 287">
                <a:extLst>
                  <a:ext uri="{FF2B5EF4-FFF2-40B4-BE49-F238E27FC236}">
                    <a16:creationId xmlns:a16="http://schemas.microsoft.com/office/drawing/2014/main" id="{5F011076-1A0E-4585-BB06-4E2D805C3088}"/>
                  </a:ext>
                </a:extLst>
              </p:cNvPr>
              <p:cNvPicPr/>
              <p:nvPr/>
            </p:nvPicPr>
            <p:blipFill>
              <a:blip r:embed="rId445"/>
              <a:stretch>
                <a:fillRect/>
              </a:stretch>
            </p:blipFill>
            <p:spPr>
              <a:xfrm>
                <a:off x="4090149" y="3497082"/>
                <a:ext cx="18000" cy="27000"/>
              </a:xfrm>
              <a:prstGeom prst="rect">
                <a:avLst/>
              </a:prstGeom>
            </p:spPr>
          </p:pic>
        </mc:Fallback>
      </mc:AlternateContent>
      <p:grpSp>
        <p:nvGrpSpPr>
          <p:cNvPr id="307" name="群組 306">
            <a:extLst>
              <a:ext uri="{FF2B5EF4-FFF2-40B4-BE49-F238E27FC236}">
                <a16:creationId xmlns:a16="http://schemas.microsoft.com/office/drawing/2014/main" id="{C23FB87E-994A-4D99-9107-D35B5E90079B}"/>
              </a:ext>
            </a:extLst>
          </p:cNvPr>
          <p:cNvGrpSpPr/>
          <p:nvPr/>
        </p:nvGrpSpPr>
        <p:grpSpPr>
          <a:xfrm>
            <a:off x="4283109" y="3134562"/>
            <a:ext cx="1293120" cy="967320"/>
            <a:chOff x="4283109" y="3134562"/>
            <a:chExt cx="1293120" cy="967320"/>
          </a:xfrm>
        </p:grpSpPr>
        <mc:AlternateContent xmlns:mc="http://schemas.openxmlformats.org/markup-compatibility/2006" xmlns:p14="http://schemas.microsoft.com/office/powerpoint/2010/main">
          <mc:Choice Requires="p14">
            <p:contentPart p14:bwMode="auto" r:id="rId446">
              <p14:nvContentPartPr>
                <p14:cNvPr id="289" name="筆跡 288">
                  <a:extLst>
                    <a:ext uri="{FF2B5EF4-FFF2-40B4-BE49-F238E27FC236}">
                      <a16:creationId xmlns:a16="http://schemas.microsoft.com/office/drawing/2014/main" id="{E9D7ADD5-D490-4E0C-9D92-9B405719265D}"/>
                    </a:ext>
                  </a:extLst>
                </p14:cNvPr>
                <p14:cNvContentPartPr/>
                <p14:nvPr/>
              </p14:nvContentPartPr>
              <p14:xfrm>
                <a:off x="4309389" y="3347682"/>
                <a:ext cx="121320" cy="496440"/>
              </p14:xfrm>
            </p:contentPart>
          </mc:Choice>
          <mc:Fallback xmlns="">
            <p:pic>
              <p:nvPicPr>
                <p:cNvPr id="289" name="筆跡 288">
                  <a:extLst>
                    <a:ext uri="{FF2B5EF4-FFF2-40B4-BE49-F238E27FC236}">
                      <a16:creationId xmlns:a16="http://schemas.microsoft.com/office/drawing/2014/main" id="{E9D7ADD5-D490-4E0C-9D92-9B405719265D}"/>
                    </a:ext>
                  </a:extLst>
                </p:cNvPr>
                <p:cNvPicPr/>
                <p:nvPr/>
              </p:nvPicPr>
              <p:blipFill>
                <a:blip r:embed="rId447"/>
                <a:stretch>
                  <a:fillRect/>
                </a:stretch>
              </p:blipFill>
              <p:spPr>
                <a:xfrm>
                  <a:off x="4300389" y="3339042"/>
                  <a:ext cx="138960" cy="51408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90" name="筆跡 289">
                  <a:extLst>
                    <a:ext uri="{FF2B5EF4-FFF2-40B4-BE49-F238E27FC236}">
                      <a16:creationId xmlns:a16="http://schemas.microsoft.com/office/drawing/2014/main" id="{D0C2CF44-9EB3-4585-844E-D713091E5D03}"/>
                    </a:ext>
                  </a:extLst>
                </p14:cNvPr>
                <p14:cNvContentPartPr/>
                <p14:nvPr/>
              </p14:nvContentPartPr>
              <p14:xfrm>
                <a:off x="4283109" y="3563322"/>
                <a:ext cx="149400" cy="23760"/>
              </p14:xfrm>
            </p:contentPart>
          </mc:Choice>
          <mc:Fallback xmlns="">
            <p:pic>
              <p:nvPicPr>
                <p:cNvPr id="290" name="筆跡 289">
                  <a:extLst>
                    <a:ext uri="{FF2B5EF4-FFF2-40B4-BE49-F238E27FC236}">
                      <a16:creationId xmlns:a16="http://schemas.microsoft.com/office/drawing/2014/main" id="{D0C2CF44-9EB3-4585-844E-D713091E5D03}"/>
                    </a:ext>
                  </a:extLst>
                </p:cNvPr>
                <p:cNvPicPr/>
                <p:nvPr/>
              </p:nvPicPr>
              <p:blipFill>
                <a:blip r:embed="rId449"/>
                <a:stretch>
                  <a:fillRect/>
                </a:stretch>
              </p:blipFill>
              <p:spPr>
                <a:xfrm>
                  <a:off x="4274109" y="3554322"/>
                  <a:ext cx="1670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91" name="筆跡 290">
                  <a:extLst>
                    <a:ext uri="{FF2B5EF4-FFF2-40B4-BE49-F238E27FC236}">
                      <a16:creationId xmlns:a16="http://schemas.microsoft.com/office/drawing/2014/main" id="{FA028298-3285-4497-AF42-75919B674B4C}"/>
                    </a:ext>
                  </a:extLst>
                </p14:cNvPr>
                <p14:cNvContentPartPr/>
                <p14:nvPr/>
              </p14:nvContentPartPr>
              <p14:xfrm>
                <a:off x="4396869" y="3771402"/>
                <a:ext cx="81000" cy="127800"/>
              </p14:xfrm>
            </p:contentPart>
          </mc:Choice>
          <mc:Fallback xmlns="">
            <p:pic>
              <p:nvPicPr>
                <p:cNvPr id="291" name="筆跡 290">
                  <a:extLst>
                    <a:ext uri="{FF2B5EF4-FFF2-40B4-BE49-F238E27FC236}">
                      <a16:creationId xmlns:a16="http://schemas.microsoft.com/office/drawing/2014/main" id="{FA028298-3285-4497-AF42-75919B674B4C}"/>
                    </a:ext>
                  </a:extLst>
                </p:cNvPr>
                <p:cNvPicPr/>
                <p:nvPr/>
              </p:nvPicPr>
              <p:blipFill>
                <a:blip r:embed="rId451"/>
                <a:stretch>
                  <a:fillRect/>
                </a:stretch>
              </p:blipFill>
              <p:spPr>
                <a:xfrm>
                  <a:off x="4387869" y="3762402"/>
                  <a:ext cx="9864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92" name="筆跡 291">
                  <a:extLst>
                    <a:ext uri="{FF2B5EF4-FFF2-40B4-BE49-F238E27FC236}">
                      <a16:creationId xmlns:a16="http://schemas.microsoft.com/office/drawing/2014/main" id="{945793BA-9036-472C-89ED-A78D71A206E0}"/>
                    </a:ext>
                  </a:extLst>
                </p14:cNvPr>
                <p14:cNvContentPartPr/>
                <p14:nvPr/>
              </p14:nvContentPartPr>
              <p14:xfrm>
                <a:off x="4424949" y="3807042"/>
                <a:ext cx="51120" cy="18360"/>
              </p14:xfrm>
            </p:contentPart>
          </mc:Choice>
          <mc:Fallback xmlns="">
            <p:pic>
              <p:nvPicPr>
                <p:cNvPr id="292" name="筆跡 291">
                  <a:extLst>
                    <a:ext uri="{FF2B5EF4-FFF2-40B4-BE49-F238E27FC236}">
                      <a16:creationId xmlns:a16="http://schemas.microsoft.com/office/drawing/2014/main" id="{945793BA-9036-472C-89ED-A78D71A206E0}"/>
                    </a:ext>
                  </a:extLst>
                </p:cNvPr>
                <p:cNvPicPr/>
                <p:nvPr/>
              </p:nvPicPr>
              <p:blipFill>
                <a:blip r:embed="rId453"/>
                <a:stretch>
                  <a:fillRect/>
                </a:stretch>
              </p:blipFill>
              <p:spPr>
                <a:xfrm>
                  <a:off x="4415949" y="3798402"/>
                  <a:ext cx="68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93" name="筆跡 292">
                  <a:extLst>
                    <a:ext uri="{FF2B5EF4-FFF2-40B4-BE49-F238E27FC236}">
                      <a16:creationId xmlns:a16="http://schemas.microsoft.com/office/drawing/2014/main" id="{17D56566-5F9A-435E-AFA1-A3C0E8A117FE}"/>
                    </a:ext>
                  </a:extLst>
                </p14:cNvPr>
                <p14:cNvContentPartPr/>
                <p14:nvPr/>
              </p14:nvContentPartPr>
              <p14:xfrm>
                <a:off x="4590549" y="3430482"/>
                <a:ext cx="45000" cy="149400"/>
              </p14:xfrm>
            </p:contentPart>
          </mc:Choice>
          <mc:Fallback xmlns="">
            <p:pic>
              <p:nvPicPr>
                <p:cNvPr id="293" name="筆跡 292">
                  <a:extLst>
                    <a:ext uri="{FF2B5EF4-FFF2-40B4-BE49-F238E27FC236}">
                      <a16:creationId xmlns:a16="http://schemas.microsoft.com/office/drawing/2014/main" id="{17D56566-5F9A-435E-AFA1-A3C0E8A117FE}"/>
                    </a:ext>
                  </a:extLst>
                </p:cNvPr>
                <p:cNvPicPr/>
                <p:nvPr/>
              </p:nvPicPr>
              <p:blipFill>
                <a:blip r:embed="rId455"/>
                <a:stretch>
                  <a:fillRect/>
                </a:stretch>
              </p:blipFill>
              <p:spPr>
                <a:xfrm>
                  <a:off x="4581909" y="3421482"/>
                  <a:ext cx="626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94" name="筆跡 293">
                  <a:extLst>
                    <a:ext uri="{FF2B5EF4-FFF2-40B4-BE49-F238E27FC236}">
                      <a16:creationId xmlns:a16="http://schemas.microsoft.com/office/drawing/2014/main" id="{34580A78-F968-475D-8731-EE177A2C4D47}"/>
                    </a:ext>
                  </a:extLst>
                </p14:cNvPr>
                <p14:cNvContentPartPr/>
                <p14:nvPr/>
              </p14:nvContentPartPr>
              <p14:xfrm>
                <a:off x="4723029" y="3403482"/>
                <a:ext cx="103320" cy="239040"/>
              </p14:xfrm>
            </p:contentPart>
          </mc:Choice>
          <mc:Fallback xmlns="">
            <p:pic>
              <p:nvPicPr>
                <p:cNvPr id="294" name="筆跡 293">
                  <a:extLst>
                    <a:ext uri="{FF2B5EF4-FFF2-40B4-BE49-F238E27FC236}">
                      <a16:creationId xmlns:a16="http://schemas.microsoft.com/office/drawing/2014/main" id="{34580A78-F968-475D-8731-EE177A2C4D47}"/>
                    </a:ext>
                  </a:extLst>
                </p:cNvPr>
                <p:cNvPicPr/>
                <p:nvPr/>
              </p:nvPicPr>
              <p:blipFill>
                <a:blip r:embed="rId457"/>
                <a:stretch>
                  <a:fillRect/>
                </a:stretch>
              </p:blipFill>
              <p:spPr>
                <a:xfrm>
                  <a:off x="4714029" y="3394842"/>
                  <a:ext cx="12096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95" name="筆跡 294">
                  <a:extLst>
                    <a:ext uri="{FF2B5EF4-FFF2-40B4-BE49-F238E27FC236}">
                      <a16:creationId xmlns:a16="http://schemas.microsoft.com/office/drawing/2014/main" id="{8B1CB9BF-3874-4B86-9A55-7AFF277CCD7F}"/>
                    </a:ext>
                  </a:extLst>
                </p14:cNvPr>
                <p14:cNvContentPartPr/>
                <p14:nvPr/>
              </p14:nvContentPartPr>
              <p14:xfrm>
                <a:off x="4876749" y="3390882"/>
                <a:ext cx="51840" cy="147600"/>
              </p14:xfrm>
            </p:contentPart>
          </mc:Choice>
          <mc:Fallback xmlns="">
            <p:pic>
              <p:nvPicPr>
                <p:cNvPr id="295" name="筆跡 294">
                  <a:extLst>
                    <a:ext uri="{FF2B5EF4-FFF2-40B4-BE49-F238E27FC236}">
                      <a16:creationId xmlns:a16="http://schemas.microsoft.com/office/drawing/2014/main" id="{8B1CB9BF-3874-4B86-9A55-7AFF277CCD7F}"/>
                    </a:ext>
                  </a:extLst>
                </p:cNvPr>
                <p:cNvPicPr/>
                <p:nvPr/>
              </p:nvPicPr>
              <p:blipFill>
                <a:blip r:embed="rId459"/>
                <a:stretch>
                  <a:fillRect/>
                </a:stretch>
              </p:blipFill>
              <p:spPr>
                <a:xfrm>
                  <a:off x="4868109" y="3382242"/>
                  <a:ext cx="694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96" name="筆跡 295">
                  <a:extLst>
                    <a:ext uri="{FF2B5EF4-FFF2-40B4-BE49-F238E27FC236}">
                      <a16:creationId xmlns:a16="http://schemas.microsoft.com/office/drawing/2014/main" id="{9C200988-9181-41CF-BF18-19284300281E}"/>
                    </a:ext>
                  </a:extLst>
                </p14:cNvPr>
                <p14:cNvContentPartPr/>
                <p14:nvPr/>
              </p14:nvContentPartPr>
              <p14:xfrm>
                <a:off x="4968189" y="3134562"/>
                <a:ext cx="133560" cy="850680"/>
              </p14:xfrm>
            </p:contentPart>
          </mc:Choice>
          <mc:Fallback xmlns="">
            <p:pic>
              <p:nvPicPr>
                <p:cNvPr id="296" name="筆跡 295">
                  <a:extLst>
                    <a:ext uri="{FF2B5EF4-FFF2-40B4-BE49-F238E27FC236}">
                      <a16:creationId xmlns:a16="http://schemas.microsoft.com/office/drawing/2014/main" id="{9C200988-9181-41CF-BF18-19284300281E}"/>
                    </a:ext>
                  </a:extLst>
                </p:cNvPr>
                <p:cNvPicPr/>
                <p:nvPr/>
              </p:nvPicPr>
              <p:blipFill>
                <a:blip r:embed="rId461"/>
                <a:stretch>
                  <a:fillRect/>
                </a:stretch>
              </p:blipFill>
              <p:spPr>
                <a:xfrm>
                  <a:off x="4959189" y="3125562"/>
                  <a:ext cx="151200" cy="86832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298" name="筆跡 297">
                  <a:extLst>
                    <a:ext uri="{FF2B5EF4-FFF2-40B4-BE49-F238E27FC236}">
                      <a16:creationId xmlns:a16="http://schemas.microsoft.com/office/drawing/2014/main" id="{8A985672-95CC-461C-991C-63A8B1C951B5}"/>
                    </a:ext>
                  </a:extLst>
                </p14:cNvPr>
                <p14:cNvContentPartPr/>
                <p14:nvPr/>
              </p14:nvContentPartPr>
              <p14:xfrm>
                <a:off x="5145669" y="3828642"/>
                <a:ext cx="80280" cy="217440"/>
              </p14:xfrm>
            </p:contentPart>
          </mc:Choice>
          <mc:Fallback xmlns="">
            <p:pic>
              <p:nvPicPr>
                <p:cNvPr id="298" name="筆跡 297">
                  <a:extLst>
                    <a:ext uri="{FF2B5EF4-FFF2-40B4-BE49-F238E27FC236}">
                      <a16:creationId xmlns:a16="http://schemas.microsoft.com/office/drawing/2014/main" id="{8A985672-95CC-461C-991C-63A8B1C951B5}"/>
                    </a:ext>
                  </a:extLst>
                </p:cNvPr>
                <p:cNvPicPr/>
                <p:nvPr/>
              </p:nvPicPr>
              <p:blipFill>
                <a:blip r:embed="rId463"/>
                <a:stretch>
                  <a:fillRect/>
                </a:stretch>
              </p:blipFill>
              <p:spPr>
                <a:xfrm>
                  <a:off x="5136669" y="3820002"/>
                  <a:ext cx="9792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99" name="筆跡 298">
                  <a:extLst>
                    <a:ext uri="{FF2B5EF4-FFF2-40B4-BE49-F238E27FC236}">
                      <a16:creationId xmlns:a16="http://schemas.microsoft.com/office/drawing/2014/main" id="{7EDF0646-B68F-45A9-961D-554EAC992A9A}"/>
                    </a:ext>
                  </a:extLst>
                </p14:cNvPr>
                <p14:cNvContentPartPr/>
                <p14:nvPr/>
              </p14:nvContentPartPr>
              <p14:xfrm>
                <a:off x="5278149" y="3921882"/>
                <a:ext cx="61560" cy="2160"/>
              </p14:xfrm>
            </p:contentPart>
          </mc:Choice>
          <mc:Fallback xmlns="">
            <p:pic>
              <p:nvPicPr>
                <p:cNvPr id="299" name="筆跡 298">
                  <a:extLst>
                    <a:ext uri="{FF2B5EF4-FFF2-40B4-BE49-F238E27FC236}">
                      <a16:creationId xmlns:a16="http://schemas.microsoft.com/office/drawing/2014/main" id="{7EDF0646-B68F-45A9-961D-554EAC992A9A}"/>
                    </a:ext>
                  </a:extLst>
                </p:cNvPr>
                <p:cNvPicPr/>
                <p:nvPr/>
              </p:nvPicPr>
              <p:blipFill>
                <a:blip r:embed="rId465"/>
                <a:stretch>
                  <a:fillRect/>
                </a:stretch>
              </p:blipFill>
              <p:spPr>
                <a:xfrm>
                  <a:off x="5269149" y="3913242"/>
                  <a:ext cx="792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300" name="筆跡 299">
                  <a:extLst>
                    <a:ext uri="{FF2B5EF4-FFF2-40B4-BE49-F238E27FC236}">
                      <a16:creationId xmlns:a16="http://schemas.microsoft.com/office/drawing/2014/main" id="{6F851DDF-1AB3-4B11-9578-C3D3FBE956D2}"/>
                    </a:ext>
                  </a:extLst>
                </p14:cNvPr>
                <p14:cNvContentPartPr/>
                <p14:nvPr/>
              </p14:nvContentPartPr>
              <p14:xfrm>
                <a:off x="5278149" y="3923682"/>
                <a:ext cx="72360" cy="43560"/>
              </p14:xfrm>
            </p:contentPart>
          </mc:Choice>
          <mc:Fallback xmlns="">
            <p:pic>
              <p:nvPicPr>
                <p:cNvPr id="300" name="筆跡 299">
                  <a:extLst>
                    <a:ext uri="{FF2B5EF4-FFF2-40B4-BE49-F238E27FC236}">
                      <a16:creationId xmlns:a16="http://schemas.microsoft.com/office/drawing/2014/main" id="{6F851DDF-1AB3-4B11-9578-C3D3FBE956D2}"/>
                    </a:ext>
                  </a:extLst>
                </p:cNvPr>
                <p:cNvPicPr/>
                <p:nvPr/>
              </p:nvPicPr>
              <p:blipFill>
                <a:blip r:embed="rId467"/>
                <a:stretch>
                  <a:fillRect/>
                </a:stretch>
              </p:blipFill>
              <p:spPr>
                <a:xfrm>
                  <a:off x="5269149" y="3915042"/>
                  <a:ext cx="9000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301" name="筆跡 300">
                  <a:extLst>
                    <a:ext uri="{FF2B5EF4-FFF2-40B4-BE49-F238E27FC236}">
                      <a16:creationId xmlns:a16="http://schemas.microsoft.com/office/drawing/2014/main" id="{CDC5463A-00CB-48E6-9B48-DC82124A301C}"/>
                    </a:ext>
                  </a:extLst>
                </p14:cNvPr>
                <p14:cNvContentPartPr/>
                <p14:nvPr/>
              </p14:nvContentPartPr>
              <p14:xfrm>
                <a:off x="5371029" y="3895242"/>
                <a:ext cx="205200" cy="206640"/>
              </p14:xfrm>
            </p:contentPart>
          </mc:Choice>
          <mc:Fallback xmlns="">
            <p:pic>
              <p:nvPicPr>
                <p:cNvPr id="301" name="筆跡 300">
                  <a:extLst>
                    <a:ext uri="{FF2B5EF4-FFF2-40B4-BE49-F238E27FC236}">
                      <a16:creationId xmlns:a16="http://schemas.microsoft.com/office/drawing/2014/main" id="{CDC5463A-00CB-48E6-9B48-DC82124A301C}"/>
                    </a:ext>
                  </a:extLst>
                </p:cNvPr>
                <p:cNvPicPr/>
                <p:nvPr/>
              </p:nvPicPr>
              <p:blipFill>
                <a:blip r:embed="rId469"/>
                <a:stretch>
                  <a:fillRect/>
                </a:stretch>
              </p:blipFill>
              <p:spPr>
                <a:xfrm>
                  <a:off x="5362029" y="3886242"/>
                  <a:ext cx="22284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302" name="筆跡 301">
                  <a:extLst>
                    <a:ext uri="{FF2B5EF4-FFF2-40B4-BE49-F238E27FC236}">
                      <a16:creationId xmlns:a16="http://schemas.microsoft.com/office/drawing/2014/main" id="{22524B06-C46C-4243-8F63-DE82364214A2}"/>
                    </a:ext>
                  </a:extLst>
                </p14:cNvPr>
                <p14:cNvContentPartPr/>
                <p14:nvPr/>
              </p14:nvContentPartPr>
              <p14:xfrm>
                <a:off x="5511069" y="3975882"/>
                <a:ext cx="58320" cy="102600"/>
              </p14:xfrm>
            </p:contentPart>
          </mc:Choice>
          <mc:Fallback xmlns="">
            <p:pic>
              <p:nvPicPr>
                <p:cNvPr id="302" name="筆跡 301">
                  <a:extLst>
                    <a:ext uri="{FF2B5EF4-FFF2-40B4-BE49-F238E27FC236}">
                      <a16:creationId xmlns:a16="http://schemas.microsoft.com/office/drawing/2014/main" id="{22524B06-C46C-4243-8F63-DE82364214A2}"/>
                    </a:ext>
                  </a:extLst>
                </p:cNvPr>
                <p:cNvPicPr/>
                <p:nvPr/>
              </p:nvPicPr>
              <p:blipFill>
                <a:blip r:embed="rId471"/>
                <a:stretch>
                  <a:fillRect/>
                </a:stretch>
              </p:blipFill>
              <p:spPr>
                <a:xfrm>
                  <a:off x="5502429" y="3966882"/>
                  <a:ext cx="759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303" name="筆跡 302">
                  <a:extLst>
                    <a:ext uri="{FF2B5EF4-FFF2-40B4-BE49-F238E27FC236}">
                      <a16:creationId xmlns:a16="http://schemas.microsoft.com/office/drawing/2014/main" id="{D5695685-8309-41DD-A8C2-FCE172832916}"/>
                    </a:ext>
                  </a:extLst>
                </p14:cNvPr>
                <p14:cNvContentPartPr/>
                <p14:nvPr/>
              </p14:nvContentPartPr>
              <p14:xfrm>
                <a:off x="5511069" y="3975882"/>
                <a:ext cx="360" cy="360"/>
              </p14:xfrm>
            </p:contentPart>
          </mc:Choice>
          <mc:Fallback xmlns="">
            <p:pic>
              <p:nvPicPr>
                <p:cNvPr id="303" name="筆跡 302">
                  <a:extLst>
                    <a:ext uri="{FF2B5EF4-FFF2-40B4-BE49-F238E27FC236}">
                      <a16:creationId xmlns:a16="http://schemas.microsoft.com/office/drawing/2014/main" id="{D5695685-8309-41DD-A8C2-FCE172832916}"/>
                    </a:ext>
                  </a:extLst>
                </p:cNvPr>
                <p:cNvPicPr/>
                <p:nvPr/>
              </p:nvPicPr>
              <p:blipFill>
                <a:blip r:embed="rId10"/>
                <a:stretch>
                  <a:fillRect/>
                </a:stretch>
              </p:blipFill>
              <p:spPr>
                <a:xfrm>
                  <a:off x="5502429" y="396688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304" name="筆跡 303">
                  <a:extLst>
                    <a:ext uri="{FF2B5EF4-FFF2-40B4-BE49-F238E27FC236}">
                      <a16:creationId xmlns:a16="http://schemas.microsoft.com/office/drawing/2014/main" id="{2AFB41F3-FB93-4C96-993C-B96F28C58BBB}"/>
                    </a:ext>
                  </a:extLst>
                </p14:cNvPr>
                <p14:cNvContentPartPr/>
                <p14:nvPr/>
              </p14:nvContentPartPr>
              <p14:xfrm>
                <a:off x="5506029" y="3975882"/>
                <a:ext cx="54720" cy="86400"/>
              </p14:xfrm>
            </p:contentPart>
          </mc:Choice>
          <mc:Fallback xmlns="">
            <p:pic>
              <p:nvPicPr>
                <p:cNvPr id="304" name="筆跡 303">
                  <a:extLst>
                    <a:ext uri="{FF2B5EF4-FFF2-40B4-BE49-F238E27FC236}">
                      <a16:creationId xmlns:a16="http://schemas.microsoft.com/office/drawing/2014/main" id="{2AFB41F3-FB93-4C96-993C-B96F28C58BBB}"/>
                    </a:ext>
                  </a:extLst>
                </p:cNvPr>
                <p:cNvPicPr/>
                <p:nvPr/>
              </p:nvPicPr>
              <p:blipFill>
                <a:blip r:embed="rId474"/>
                <a:stretch>
                  <a:fillRect/>
                </a:stretch>
              </p:blipFill>
              <p:spPr>
                <a:xfrm>
                  <a:off x="5497029" y="3966882"/>
                  <a:ext cx="72360" cy="104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5">
            <p14:nvContentPartPr>
              <p14:cNvPr id="305" name="筆跡 304">
                <a:extLst>
                  <a:ext uri="{FF2B5EF4-FFF2-40B4-BE49-F238E27FC236}">
                    <a16:creationId xmlns:a16="http://schemas.microsoft.com/office/drawing/2014/main" id="{8713806A-2C4E-4FDF-BD78-41A6E34AF424}"/>
                  </a:ext>
                </a:extLst>
              </p14:cNvPr>
              <p14:cNvContentPartPr/>
              <p14:nvPr/>
            </p14:nvContentPartPr>
            <p14:xfrm>
              <a:off x="5810589" y="3532722"/>
              <a:ext cx="9000" cy="360"/>
            </p14:xfrm>
          </p:contentPart>
        </mc:Choice>
        <mc:Fallback xmlns="">
          <p:pic>
            <p:nvPicPr>
              <p:cNvPr id="305" name="筆跡 304">
                <a:extLst>
                  <a:ext uri="{FF2B5EF4-FFF2-40B4-BE49-F238E27FC236}">
                    <a16:creationId xmlns:a16="http://schemas.microsoft.com/office/drawing/2014/main" id="{8713806A-2C4E-4FDF-BD78-41A6E34AF424}"/>
                  </a:ext>
                </a:extLst>
              </p:cNvPr>
              <p:cNvPicPr/>
              <p:nvPr/>
            </p:nvPicPr>
            <p:blipFill>
              <a:blip r:embed="rId476"/>
              <a:stretch>
                <a:fillRect/>
              </a:stretch>
            </p:blipFill>
            <p:spPr>
              <a:xfrm>
                <a:off x="5801949" y="3523722"/>
                <a:ext cx="26640" cy="18000"/>
              </a:xfrm>
              <a:prstGeom prst="rect">
                <a:avLst/>
              </a:prstGeom>
            </p:spPr>
          </p:pic>
        </mc:Fallback>
      </mc:AlternateContent>
      <p:grpSp>
        <p:nvGrpSpPr>
          <p:cNvPr id="318" name="群組 317">
            <a:extLst>
              <a:ext uri="{FF2B5EF4-FFF2-40B4-BE49-F238E27FC236}">
                <a16:creationId xmlns:a16="http://schemas.microsoft.com/office/drawing/2014/main" id="{C076C124-E305-4918-BDDD-1C9CF09BBB01}"/>
              </a:ext>
            </a:extLst>
          </p:cNvPr>
          <p:cNvGrpSpPr/>
          <p:nvPr/>
        </p:nvGrpSpPr>
        <p:grpSpPr>
          <a:xfrm>
            <a:off x="6113709" y="3190002"/>
            <a:ext cx="723960" cy="628560"/>
            <a:chOff x="6113709" y="3190002"/>
            <a:chExt cx="723960" cy="628560"/>
          </a:xfrm>
        </p:grpSpPr>
        <mc:AlternateContent xmlns:mc="http://schemas.openxmlformats.org/markup-compatibility/2006" xmlns:p14="http://schemas.microsoft.com/office/powerpoint/2010/main">
          <mc:Choice Requires="p14">
            <p:contentPart p14:bwMode="auto" r:id="rId477">
              <p14:nvContentPartPr>
                <p14:cNvPr id="306" name="筆跡 305">
                  <a:extLst>
                    <a:ext uri="{FF2B5EF4-FFF2-40B4-BE49-F238E27FC236}">
                      <a16:creationId xmlns:a16="http://schemas.microsoft.com/office/drawing/2014/main" id="{9F2618FC-D751-4F2E-BEF8-466714A52298}"/>
                    </a:ext>
                  </a:extLst>
                </p14:cNvPr>
                <p14:cNvContentPartPr/>
                <p14:nvPr/>
              </p14:nvContentPartPr>
              <p14:xfrm>
                <a:off x="6135669" y="3190002"/>
                <a:ext cx="141480" cy="213840"/>
              </p14:xfrm>
            </p:contentPart>
          </mc:Choice>
          <mc:Fallback xmlns="">
            <p:pic>
              <p:nvPicPr>
                <p:cNvPr id="306" name="筆跡 305">
                  <a:extLst>
                    <a:ext uri="{FF2B5EF4-FFF2-40B4-BE49-F238E27FC236}">
                      <a16:creationId xmlns:a16="http://schemas.microsoft.com/office/drawing/2014/main" id="{9F2618FC-D751-4F2E-BEF8-466714A52298}"/>
                    </a:ext>
                  </a:extLst>
                </p:cNvPr>
                <p:cNvPicPr/>
                <p:nvPr/>
              </p:nvPicPr>
              <p:blipFill>
                <a:blip r:embed="rId478"/>
                <a:stretch>
                  <a:fillRect/>
                </a:stretch>
              </p:blipFill>
              <p:spPr>
                <a:xfrm>
                  <a:off x="6126669" y="3181362"/>
                  <a:ext cx="15912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308" name="筆跡 307">
                  <a:extLst>
                    <a:ext uri="{FF2B5EF4-FFF2-40B4-BE49-F238E27FC236}">
                      <a16:creationId xmlns:a16="http://schemas.microsoft.com/office/drawing/2014/main" id="{E5733BCF-83FF-4A5C-A403-B1C4E0452382}"/>
                    </a:ext>
                  </a:extLst>
                </p14:cNvPr>
                <p14:cNvContentPartPr/>
                <p14:nvPr/>
              </p14:nvContentPartPr>
              <p14:xfrm>
                <a:off x="6113709" y="3512922"/>
                <a:ext cx="242280" cy="48960"/>
              </p14:xfrm>
            </p:contentPart>
          </mc:Choice>
          <mc:Fallback xmlns="">
            <p:pic>
              <p:nvPicPr>
                <p:cNvPr id="308" name="筆跡 307">
                  <a:extLst>
                    <a:ext uri="{FF2B5EF4-FFF2-40B4-BE49-F238E27FC236}">
                      <a16:creationId xmlns:a16="http://schemas.microsoft.com/office/drawing/2014/main" id="{E5733BCF-83FF-4A5C-A403-B1C4E0452382}"/>
                    </a:ext>
                  </a:extLst>
                </p:cNvPr>
                <p:cNvPicPr/>
                <p:nvPr/>
              </p:nvPicPr>
              <p:blipFill>
                <a:blip r:embed="rId480"/>
                <a:stretch>
                  <a:fillRect/>
                </a:stretch>
              </p:blipFill>
              <p:spPr>
                <a:xfrm>
                  <a:off x="6105069" y="3504282"/>
                  <a:ext cx="25992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309" name="筆跡 308">
                  <a:extLst>
                    <a:ext uri="{FF2B5EF4-FFF2-40B4-BE49-F238E27FC236}">
                      <a16:creationId xmlns:a16="http://schemas.microsoft.com/office/drawing/2014/main" id="{9B1840A0-3965-471B-89D1-51498B05EF71}"/>
                    </a:ext>
                  </a:extLst>
                </p14:cNvPr>
                <p14:cNvContentPartPr/>
                <p14:nvPr/>
              </p14:nvContentPartPr>
              <p14:xfrm>
                <a:off x="6122349" y="3620562"/>
                <a:ext cx="98640" cy="163440"/>
              </p14:xfrm>
            </p:contentPart>
          </mc:Choice>
          <mc:Fallback xmlns="">
            <p:pic>
              <p:nvPicPr>
                <p:cNvPr id="309" name="筆跡 308">
                  <a:extLst>
                    <a:ext uri="{FF2B5EF4-FFF2-40B4-BE49-F238E27FC236}">
                      <a16:creationId xmlns:a16="http://schemas.microsoft.com/office/drawing/2014/main" id="{9B1840A0-3965-471B-89D1-51498B05EF71}"/>
                    </a:ext>
                  </a:extLst>
                </p:cNvPr>
                <p:cNvPicPr/>
                <p:nvPr/>
              </p:nvPicPr>
              <p:blipFill>
                <a:blip r:embed="rId482"/>
                <a:stretch>
                  <a:fillRect/>
                </a:stretch>
              </p:blipFill>
              <p:spPr>
                <a:xfrm>
                  <a:off x="6113709" y="3611922"/>
                  <a:ext cx="11628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310" name="筆跡 309">
                  <a:extLst>
                    <a:ext uri="{FF2B5EF4-FFF2-40B4-BE49-F238E27FC236}">
                      <a16:creationId xmlns:a16="http://schemas.microsoft.com/office/drawing/2014/main" id="{D57FD7E3-F6EF-4150-B8F6-82BED3A08168}"/>
                    </a:ext>
                  </a:extLst>
                </p14:cNvPr>
                <p14:cNvContentPartPr/>
                <p14:nvPr/>
              </p14:nvContentPartPr>
              <p14:xfrm>
                <a:off x="6257709" y="3674562"/>
                <a:ext cx="61560" cy="144000"/>
              </p14:xfrm>
            </p:contentPart>
          </mc:Choice>
          <mc:Fallback xmlns="">
            <p:pic>
              <p:nvPicPr>
                <p:cNvPr id="310" name="筆跡 309">
                  <a:extLst>
                    <a:ext uri="{FF2B5EF4-FFF2-40B4-BE49-F238E27FC236}">
                      <a16:creationId xmlns:a16="http://schemas.microsoft.com/office/drawing/2014/main" id="{D57FD7E3-F6EF-4150-B8F6-82BED3A08168}"/>
                    </a:ext>
                  </a:extLst>
                </p:cNvPr>
                <p:cNvPicPr/>
                <p:nvPr/>
              </p:nvPicPr>
              <p:blipFill>
                <a:blip r:embed="rId484"/>
                <a:stretch>
                  <a:fillRect/>
                </a:stretch>
              </p:blipFill>
              <p:spPr>
                <a:xfrm>
                  <a:off x="6248709" y="3665562"/>
                  <a:ext cx="792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311" name="筆跡 310">
                  <a:extLst>
                    <a:ext uri="{FF2B5EF4-FFF2-40B4-BE49-F238E27FC236}">
                      <a16:creationId xmlns:a16="http://schemas.microsoft.com/office/drawing/2014/main" id="{4F2511FF-710F-4E9D-8F61-40AA5F4EDA63}"/>
                    </a:ext>
                  </a:extLst>
                </p14:cNvPr>
                <p14:cNvContentPartPr/>
                <p14:nvPr/>
              </p14:nvContentPartPr>
              <p14:xfrm>
                <a:off x="6257709" y="3674562"/>
                <a:ext cx="360" cy="360"/>
              </p14:xfrm>
            </p:contentPart>
          </mc:Choice>
          <mc:Fallback xmlns="">
            <p:pic>
              <p:nvPicPr>
                <p:cNvPr id="311" name="筆跡 310">
                  <a:extLst>
                    <a:ext uri="{FF2B5EF4-FFF2-40B4-BE49-F238E27FC236}">
                      <a16:creationId xmlns:a16="http://schemas.microsoft.com/office/drawing/2014/main" id="{4F2511FF-710F-4E9D-8F61-40AA5F4EDA63}"/>
                    </a:ext>
                  </a:extLst>
                </p:cNvPr>
                <p:cNvPicPr/>
                <p:nvPr/>
              </p:nvPicPr>
              <p:blipFill>
                <a:blip r:embed="rId10"/>
                <a:stretch>
                  <a:fillRect/>
                </a:stretch>
              </p:blipFill>
              <p:spPr>
                <a:xfrm>
                  <a:off x="6248709" y="366556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312" name="筆跡 311">
                  <a:extLst>
                    <a:ext uri="{FF2B5EF4-FFF2-40B4-BE49-F238E27FC236}">
                      <a16:creationId xmlns:a16="http://schemas.microsoft.com/office/drawing/2014/main" id="{C09BC862-A60F-4A51-870C-17F4348B8006}"/>
                    </a:ext>
                  </a:extLst>
                </p14:cNvPr>
                <p14:cNvContentPartPr/>
                <p14:nvPr/>
              </p14:nvContentPartPr>
              <p14:xfrm>
                <a:off x="6248709" y="3674562"/>
                <a:ext cx="73080" cy="144000"/>
              </p14:xfrm>
            </p:contentPart>
          </mc:Choice>
          <mc:Fallback xmlns="">
            <p:pic>
              <p:nvPicPr>
                <p:cNvPr id="312" name="筆跡 311">
                  <a:extLst>
                    <a:ext uri="{FF2B5EF4-FFF2-40B4-BE49-F238E27FC236}">
                      <a16:creationId xmlns:a16="http://schemas.microsoft.com/office/drawing/2014/main" id="{C09BC862-A60F-4A51-870C-17F4348B8006}"/>
                    </a:ext>
                  </a:extLst>
                </p:cNvPr>
                <p:cNvPicPr/>
                <p:nvPr/>
              </p:nvPicPr>
              <p:blipFill>
                <a:blip r:embed="rId487"/>
                <a:stretch>
                  <a:fillRect/>
                </a:stretch>
              </p:blipFill>
              <p:spPr>
                <a:xfrm>
                  <a:off x="6240069" y="3665562"/>
                  <a:ext cx="907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314" name="筆跡 313">
                  <a:extLst>
                    <a:ext uri="{FF2B5EF4-FFF2-40B4-BE49-F238E27FC236}">
                      <a16:creationId xmlns:a16="http://schemas.microsoft.com/office/drawing/2014/main" id="{0466D1EC-116A-44BD-8DDD-23513F196DCA}"/>
                    </a:ext>
                  </a:extLst>
                </p14:cNvPr>
                <p14:cNvContentPartPr/>
                <p14:nvPr/>
              </p14:nvContentPartPr>
              <p14:xfrm>
                <a:off x="6469029" y="3353442"/>
                <a:ext cx="368640" cy="278280"/>
              </p14:xfrm>
            </p:contentPart>
          </mc:Choice>
          <mc:Fallback xmlns="">
            <p:pic>
              <p:nvPicPr>
                <p:cNvPr id="314" name="筆跡 313">
                  <a:extLst>
                    <a:ext uri="{FF2B5EF4-FFF2-40B4-BE49-F238E27FC236}">
                      <a16:creationId xmlns:a16="http://schemas.microsoft.com/office/drawing/2014/main" id="{0466D1EC-116A-44BD-8DDD-23513F196DCA}"/>
                    </a:ext>
                  </a:extLst>
                </p:cNvPr>
                <p:cNvPicPr/>
                <p:nvPr/>
              </p:nvPicPr>
              <p:blipFill>
                <a:blip r:embed="rId489"/>
                <a:stretch>
                  <a:fillRect/>
                </a:stretch>
              </p:blipFill>
              <p:spPr>
                <a:xfrm>
                  <a:off x="6460389" y="3344442"/>
                  <a:ext cx="3862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315" name="筆跡 314">
                  <a:extLst>
                    <a:ext uri="{FF2B5EF4-FFF2-40B4-BE49-F238E27FC236}">
                      <a16:creationId xmlns:a16="http://schemas.microsoft.com/office/drawing/2014/main" id="{02E809F2-6D0A-40AA-9B18-9BCF695CF1FE}"/>
                    </a:ext>
                  </a:extLst>
                </p14:cNvPr>
                <p14:cNvContentPartPr/>
                <p14:nvPr/>
              </p14:nvContentPartPr>
              <p14:xfrm>
                <a:off x="6686109" y="3457482"/>
                <a:ext cx="90360" cy="117000"/>
              </p14:xfrm>
            </p:contentPart>
          </mc:Choice>
          <mc:Fallback xmlns="">
            <p:pic>
              <p:nvPicPr>
                <p:cNvPr id="315" name="筆跡 314">
                  <a:extLst>
                    <a:ext uri="{FF2B5EF4-FFF2-40B4-BE49-F238E27FC236}">
                      <a16:creationId xmlns:a16="http://schemas.microsoft.com/office/drawing/2014/main" id="{02E809F2-6D0A-40AA-9B18-9BCF695CF1FE}"/>
                    </a:ext>
                  </a:extLst>
                </p:cNvPr>
                <p:cNvPicPr/>
                <p:nvPr/>
              </p:nvPicPr>
              <p:blipFill>
                <a:blip r:embed="rId491"/>
                <a:stretch>
                  <a:fillRect/>
                </a:stretch>
              </p:blipFill>
              <p:spPr>
                <a:xfrm>
                  <a:off x="6677469" y="3448482"/>
                  <a:ext cx="1080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316" name="筆跡 315">
                  <a:extLst>
                    <a:ext uri="{FF2B5EF4-FFF2-40B4-BE49-F238E27FC236}">
                      <a16:creationId xmlns:a16="http://schemas.microsoft.com/office/drawing/2014/main" id="{25944001-7214-45A0-942B-5024C06EE24B}"/>
                    </a:ext>
                  </a:extLst>
                </p14:cNvPr>
                <p14:cNvContentPartPr/>
                <p14:nvPr/>
              </p14:nvContentPartPr>
              <p14:xfrm>
                <a:off x="6686829" y="3457482"/>
                <a:ext cx="360" cy="360"/>
              </p14:xfrm>
            </p:contentPart>
          </mc:Choice>
          <mc:Fallback xmlns="">
            <p:pic>
              <p:nvPicPr>
                <p:cNvPr id="316" name="筆跡 315">
                  <a:extLst>
                    <a:ext uri="{FF2B5EF4-FFF2-40B4-BE49-F238E27FC236}">
                      <a16:creationId xmlns:a16="http://schemas.microsoft.com/office/drawing/2014/main" id="{25944001-7214-45A0-942B-5024C06EE24B}"/>
                    </a:ext>
                  </a:extLst>
                </p:cNvPr>
                <p:cNvPicPr/>
                <p:nvPr/>
              </p:nvPicPr>
              <p:blipFill>
                <a:blip r:embed="rId10"/>
                <a:stretch>
                  <a:fillRect/>
                </a:stretch>
              </p:blipFill>
              <p:spPr>
                <a:xfrm>
                  <a:off x="6677829" y="344848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317" name="筆跡 316">
                  <a:extLst>
                    <a:ext uri="{FF2B5EF4-FFF2-40B4-BE49-F238E27FC236}">
                      <a16:creationId xmlns:a16="http://schemas.microsoft.com/office/drawing/2014/main" id="{4A231047-312E-47A5-B979-56A734C0E64F}"/>
                    </a:ext>
                  </a:extLst>
                </p14:cNvPr>
                <p14:cNvContentPartPr/>
                <p14:nvPr/>
              </p14:nvContentPartPr>
              <p14:xfrm>
                <a:off x="6681429" y="3453882"/>
                <a:ext cx="89640" cy="115200"/>
              </p14:xfrm>
            </p:contentPart>
          </mc:Choice>
          <mc:Fallback xmlns="">
            <p:pic>
              <p:nvPicPr>
                <p:cNvPr id="317" name="筆跡 316">
                  <a:extLst>
                    <a:ext uri="{FF2B5EF4-FFF2-40B4-BE49-F238E27FC236}">
                      <a16:creationId xmlns:a16="http://schemas.microsoft.com/office/drawing/2014/main" id="{4A231047-312E-47A5-B979-56A734C0E64F}"/>
                    </a:ext>
                  </a:extLst>
                </p:cNvPr>
                <p:cNvPicPr/>
                <p:nvPr/>
              </p:nvPicPr>
              <p:blipFill>
                <a:blip r:embed="rId494"/>
                <a:stretch>
                  <a:fillRect/>
                </a:stretch>
              </p:blipFill>
              <p:spPr>
                <a:xfrm>
                  <a:off x="6672789" y="3444882"/>
                  <a:ext cx="107280" cy="132840"/>
                </a:xfrm>
                <a:prstGeom prst="rect">
                  <a:avLst/>
                </a:prstGeom>
              </p:spPr>
            </p:pic>
          </mc:Fallback>
        </mc:AlternateContent>
      </p:grpSp>
      <p:grpSp>
        <p:nvGrpSpPr>
          <p:cNvPr id="332" name="群組 331">
            <a:extLst>
              <a:ext uri="{FF2B5EF4-FFF2-40B4-BE49-F238E27FC236}">
                <a16:creationId xmlns:a16="http://schemas.microsoft.com/office/drawing/2014/main" id="{F7620735-564D-4BF9-BD73-0A17FDD7FD3B}"/>
              </a:ext>
            </a:extLst>
          </p:cNvPr>
          <p:cNvGrpSpPr/>
          <p:nvPr/>
        </p:nvGrpSpPr>
        <p:grpSpPr>
          <a:xfrm>
            <a:off x="3322989" y="4559082"/>
            <a:ext cx="109080" cy="66600"/>
            <a:chOff x="3322989" y="4559082"/>
            <a:chExt cx="109080" cy="66600"/>
          </a:xfrm>
        </p:grpSpPr>
        <mc:AlternateContent xmlns:mc="http://schemas.openxmlformats.org/markup-compatibility/2006" xmlns:p14="http://schemas.microsoft.com/office/powerpoint/2010/main">
          <mc:Choice Requires="p14">
            <p:contentPart p14:bwMode="auto" r:id="rId495">
              <p14:nvContentPartPr>
                <p14:cNvPr id="319" name="筆跡 318">
                  <a:extLst>
                    <a:ext uri="{FF2B5EF4-FFF2-40B4-BE49-F238E27FC236}">
                      <a16:creationId xmlns:a16="http://schemas.microsoft.com/office/drawing/2014/main" id="{663A2FFB-760F-411F-B3CB-5D447E2B5477}"/>
                    </a:ext>
                  </a:extLst>
                </p14:cNvPr>
                <p14:cNvContentPartPr/>
                <p14:nvPr/>
              </p14:nvContentPartPr>
              <p14:xfrm>
                <a:off x="3322989" y="4559082"/>
                <a:ext cx="109080" cy="9000"/>
              </p14:xfrm>
            </p:contentPart>
          </mc:Choice>
          <mc:Fallback xmlns="">
            <p:pic>
              <p:nvPicPr>
                <p:cNvPr id="319" name="筆跡 318">
                  <a:extLst>
                    <a:ext uri="{FF2B5EF4-FFF2-40B4-BE49-F238E27FC236}">
                      <a16:creationId xmlns:a16="http://schemas.microsoft.com/office/drawing/2014/main" id="{663A2FFB-760F-411F-B3CB-5D447E2B5477}"/>
                    </a:ext>
                  </a:extLst>
                </p:cNvPr>
                <p:cNvPicPr/>
                <p:nvPr/>
              </p:nvPicPr>
              <p:blipFill>
                <a:blip r:embed="rId496"/>
                <a:stretch>
                  <a:fillRect/>
                </a:stretch>
              </p:blipFill>
              <p:spPr>
                <a:xfrm>
                  <a:off x="3313989" y="4550082"/>
                  <a:ext cx="1267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320" name="筆跡 319">
                  <a:extLst>
                    <a:ext uri="{FF2B5EF4-FFF2-40B4-BE49-F238E27FC236}">
                      <a16:creationId xmlns:a16="http://schemas.microsoft.com/office/drawing/2014/main" id="{E90BCF6F-F8FD-4211-B142-4CBCC535631C}"/>
                    </a:ext>
                  </a:extLst>
                </p14:cNvPr>
                <p14:cNvContentPartPr/>
                <p14:nvPr/>
              </p14:nvContentPartPr>
              <p14:xfrm>
                <a:off x="3335229" y="4621722"/>
                <a:ext cx="95040" cy="3960"/>
              </p14:xfrm>
            </p:contentPart>
          </mc:Choice>
          <mc:Fallback xmlns="">
            <p:pic>
              <p:nvPicPr>
                <p:cNvPr id="320" name="筆跡 319">
                  <a:extLst>
                    <a:ext uri="{FF2B5EF4-FFF2-40B4-BE49-F238E27FC236}">
                      <a16:creationId xmlns:a16="http://schemas.microsoft.com/office/drawing/2014/main" id="{E90BCF6F-F8FD-4211-B142-4CBCC535631C}"/>
                    </a:ext>
                  </a:extLst>
                </p:cNvPr>
                <p:cNvPicPr/>
                <p:nvPr/>
              </p:nvPicPr>
              <p:blipFill>
                <a:blip r:embed="rId498"/>
                <a:stretch>
                  <a:fillRect/>
                </a:stretch>
              </p:blipFill>
              <p:spPr>
                <a:xfrm>
                  <a:off x="3326229" y="4612722"/>
                  <a:ext cx="112680" cy="21600"/>
                </a:xfrm>
                <a:prstGeom prst="rect">
                  <a:avLst/>
                </a:prstGeom>
              </p:spPr>
            </p:pic>
          </mc:Fallback>
        </mc:AlternateContent>
      </p:grpSp>
      <p:grpSp>
        <p:nvGrpSpPr>
          <p:cNvPr id="331" name="群組 330">
            <a:extLst>
              <a:ext uri="{FF2B5EF4-FFF2-40B4-BE49-F238E27FC236}">
                <a16:creationId xmlns:a16="http://schemas.microsoft.com/office/drawing/2014/main" id="{09869F79-FA37-4E5E-9F2E-3D0F2940BC48}"/>
              </a:ext>
            </a:extLst>
          </p:cNvPr>
          <p:cNvGrpSpPr/>
          <p:nvPr/>
        </p:nvGrpSpPr>
        <p:grpSpPr>
          <a:xfrm>
            <a:off x="3695949" y="4497882"/>
            <a:ext cx="245520" cy="212040"/>
            <a:chOff x="3695949" y="4497882"/>
            <a:chExt cx="245520" cy="212040"/>
          </a:xfrm>
        </p:grpSpPr>
        <mc:AlternateContent xmlns:mc="http://schemas.openxmlformats.org/markup-compatibility/2006" xmlns:p14="http://schemas.microsoft.com/office/powerpoint/2010/main">
          <mc:Choice Requires="p14">
            <p:contentPart p14:bwMode="auto" r:id="rId499">
              <p14:nvContentPartPr>
                <p14:cNvPr id="321" name="筆跡 320">
                  <a:extLst>
                    <a:ext uri="{FF2B5EF4-FFF2-40B4-BE49-F238E27FC236}">
                      <a16:creationId xmlns:a16="http://schemas.microsoft.com/office/drawing/2014/main" id="{6CB23AEB-938C-469F-B0B0-8E6EAEDDF257}"/>
                    </a:ext>
                  </a:extLst>
                </p14:cNvPr>
                <p14:cNvContentPartPr/>
                <p14:nvPr/>
              </p14:nvContentPartPr>
              <p14:xfrm>
                <a:off x="3695949" y="4497882"/>
                <a:ext cx="128160" cy="212040"/>
              </p14:xfrm>
            </p:contentPart>
          </mc:Choice>
          <mc:Fallback xmlns="">
            <p:pic>
              <p:nvPicPr>
                <p:cNvPr id="321" name="筆跡 320">
                  <a:extLst>
                    <a:ext uri="{FF2B5EF4-FFF2-40B4-BE49-F238E27FC236}">
                      <a16:creationId xmlns:a16="http://schemas.microsoft.com/office/drawing/2014/main" id="{6CB23AEB-938C-469F-B0B0-8E6EAEDDF257}"/>
                    </a:ext>
                  </a:extLst>
                </p:cNvPr>
                <p:cNvPicPr/>
                <p:nvPr/>
              </p:nvPicPr>
              <p:blipFill>
                <a:blip r:embed="rId500"/>
                <a:stretch>
                  <a:fillRect/>
                </a:stretch>
              </p:blipFill>
              <p:spPr>
                <a:xfrm>
                  <a:off x="3687309" y="4489242"/>
                  <a:ext cx="14580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322" name="筆跡 321">
                  <a:extLst>
                    <a:ext uri="{FF2B5EF4-FFF2-40B4-BE49-F238E27FC236}">
                      <a16:creationId xmlns:a16="http://schemas.microsoft.com/office/drawing/2014/main" id="{16632386-4C5C-48F9-9333-E1DAC779B5BB}"/>
                    </a:ext>
                  </a:extLst>
                </p14:cNvPr>
                <p14:cNvContentPartPr/>
                <p14:nvPr/>
              </p14:nvContentPartPr>
              <p14:xfrm>
                <a:off x="3934269" y="4559082"/>
                <a:ext cx="7200" cy="3960"/>
              </p14:xfrm>
            </p:contentPart>
          </mc:Choice>
          <mc:Fallback xmlns="">
            <p:pic>
              <p:nvPicPr>
                <p:cNvPr id="322" name="筆跡 321">
                  <a:extLst>
                    <a:ext uri="{FF2B5EF4-FFF2-40B4-BE49-F238E27FC236}">
                      <a16:creationId xmlns:a16="http://schemas.microsoft.com/office/drawing/2014/main" id="{16632386-4C5C-48F9-9333-E1DAC779B5BB}"/>
                    </a:ext>
                  </a:extLst>
                </p:cNvPr>
                <p:cNvPicPr/>
                <p:nvPr/>
              </p:nvPicPr>
              <p:blipFill>
                <a:blip r:embed="rId502"/>
                <a:stretch>
                  <a:fillRect/>
                </a:stretch>
              </p:blipFill>
              <p:spPr>
                <a:xfrm>
                  <a:off x="3925629" y="4550082"/>
                  <a:ext cx="24840" cy="21600"/>
                </a:xfrm>
                <a:prstGeom prst="rect">
                  <a:avLst/>
                </a:prstGeom>
              </p:spPr>
            </p:pic>
          </mc:Fallback>
        </mc:AlternateContent>
      </p:grpSp>
      <p:grpSp>
        <p:nvGrpSpPr>
          <p:cNvPr id="330" name="群組 329">
            <a:extLst>
              <a:ext uri="{FF2B5EF4-FFF2-40B4-BE49-F238E27FC236}">
                <a16:creationId xmlns:a16="http://schemas.microsoft.com/office/drawing/2014/main" id="{CA521241-A901-40E5-A558-1A61C1BF2572}"/>
              </a:ext>
            </a:extLst>
          </p:cNvPr>
          <p:cNvGrpSpPr/>
          <p:nvPr/>
        </p:nvGrpSpPr>
        <p:grpSpPr>
          <a:xfrm>
            <a:off x="4284549" y="4290522"/>
            <a:ext cx="214560" cy="478800"/>
            <a:chOff x="4284549" y="4290522"/>
            <a:chExt cx="214560" cy="478800"/>
          </a:xfrm>
        </p:grpSpPr>
        <mc:AlternateContent xmlns:mc="http://schemas.openxmlformats.org/markup-compatibility/2006" xmlns:p14="http://schemas.microsoft.com/office/powerpoint/2010/main">
          <mc:Choice Requires="p14">
            <p:contentPart p14:bwMode="auto" r:id="rId503">
              <p14:nvContentPartPr>
                <p14:cNvPr id="323" name="筆跡 322">
                  <a:extLst>
                    <a:ext uri="{FF2B5EF4-FFF2-40B4-BE49-F238E27FC236}">
                      <a16:creationId xmlns:a16="http://schemas.microsoft.com/office/drawing/2014/main" id="{74F81B64-74D4-4262-A777-8F0C81400EDB}"/>
                    </a:ext>
                  </a:extLst>
                </p14:cNvPr>
                <p14:cNvContentPartPr/>
                <p14:nvPr/>
              </p14:nvContentPartPr>
              <p14:xfrm>
                <a:off x="4288149" y="4290522"/>
                <a:ext cx="149400" cy="459000"/>
              </p14:xfrm>
            </p:contentPart>
          </mc:Choice>
          <mc:Fallback xmlns="">
            <p:pic>
              <p:nvPicPr>
                <p:cNvPr id="323" name="筆跡 322">
                  <a:extLst>
                    <a:ext uri="{FF2B5EF4-FFF2-40B4-BE49-F238E27FC236}">
                      <a16:creationId xmlns:a16="http://schemas.microsoft.com/office/drawing/2014/main" id="{74F81B64-74D4-4262-A777-8F0C81400EDB}"/>
                    </a:ext>
                  </a:extLst>
                </p:cNvPr>
                <p:cNvPicPr/>
                <p:nvPr/>
              </p:nvPicPr>
              <p:blipFill>
                <a:blip r:embed="rId504"/>
                <a:stretch>
                  <a:fillRect/>
                </a:stretch>
              </p:blipFill>
              <p:spPr>
                <a:xfrm>
                  <a:off x="4279509" y="4281522"/>
                  <a:ext cx="167040" cy="47664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324" name="筆跡 323">
                  <a:extLst>
                    <a:ext uri="{FF2B5EF4-FFF2-40B4-BE49-F238E27FC236}">
                      <a16:creationId xmlns:a16="http://schemas.microsoft.com/office/drawing/2014/main" id="{C8300069-FE8E-4419-AA1D-64D3A3F0FF89}"/>
                    </a:ext>
                  </a:extLst>
                </p14:cNvPr>
                <p14:cNvContentPartPr/>
                <p14:nvPr/>
              </p14:nvContentPartPr>
              <p14:xfrm>
                <a:off x="4284549" y="4506882"/>
                <a:ext cx="144000" cy="7560"/>
              </p14:xfrm>
            </p:contentPart>
          </mc:Choice>
          <mc:Fallback xmlns="">
            <p:pic>
              <p:nvPicPr>
                <p:cNvPr id="324" name="筆跡 323">
                  <a:extLst>
                    <a:ext uri="{FF2B5EF4-FFF2-40B4-BE49-F238E27FC236}">
                      <a16:creationId xmlns:a16="http://schemas.microsoft.com/office/drawing/2014/main" id="{C8300069-FE8E-4419-AA1D-64D3A3F0FF89}"/>
                    </a:ext>
                  </a:extLst>
                </p:cNvPr>
                <p:cNvPicPr/>
                <p:nvPr/>
              </p:nvPicPr>
              <p:blipFill>
                <a:blip r:embed="rId506"/>
                <a:stretch>
                  <a:fillRect/>
                </a:stretch>
              </p:blipFill>
              <p:spPr>
                <a:xfrm>
                  <a:off x="4275909" y="4497882"/>
                  <a:ext cx="1616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325" name="筆跡 324">
                  <a:extLst>
                    <a:ext uri="{FF2B5EF4-FFF2-40B4-BE49-F238E27FC236}">
                      <a16:creationId xmlns:a16="http://schemas.microsoft.com/office/drawing/2014/main" id="{95843A3A-D4E4-49C3-BF05-EE030ED3F3DF}"/>
                    </a:ext>
                  </a:extLst>
                </p14:cNvPr>
                <p14:cNvContentPartPr/>
                <p14:nvPr/>
              </p14:nvContentPartPr>
              <p14:xfrm>
                <a:off x="4420989" y="4630722"/>
                <a:ext cx="78120" cy="138600"/>
              </p14:xfrm>
            </p:contentPart>
          </mc:Choice>
          <mc:Fallback xmlns="">
            <p:pic>
              <p:nvPicPr>
                <p:cNvPr id="325" name="筆跡 324">
                  <a:extLst>
                    <a:ext uri="{FF2B5EF4-FFF2-40B4-BE49-F238E27FC236}">
                      <a16:creationId xmlns:a16="http://schemas.microsoft.com/office/drawing/2014/main" id="{95843A3A-D4E4-49C3-BF05-EE030ED3F3DF}"/>
                    </a:ext>
                  </a:extLst>
                </p:cNvPr>
                <p:cNvPicPr/>
                <p:nvPr/>
              </p:nvPicPr>
              <p:blipFill>
                <a:blip r:embed="rId508"/>
                <a:stretch>
                  <a:fillRect/>
                </a:stretch>
              </p:blipFill>
              <p:spPr>
                <a:xfrm>
                  <a:off x="4412349" y="4621722"/>
                  <a:ext cx="9576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326" name="筆跡 325">
                  <a:extLst>
                    <a:ext uri="{FF2B5EF4-FFF2-40B4-BE49-F238E27FC236}">
                      <a16:creationId xmlns:a16="http://schemas.microsoft.com/office/drawing/2014/main" id="{E3B5B584-8F4A-4DAC-95E1-AD4DB508D457}"/>
                    </a:ext>
                  </a:extLst>
                </p14:cNvPr>
                <p14:cNvContentPartPr/>
                <p14:nvPr/>
              </p14:nvContentPartPr>
              <p14:xfrm>
                <a:off x="4444029" y="4700562"/>
                <a:ext cx="37080" cy="7560"/>
              </p14:xfrm>
            </p:contentPart>
          </mc:Choice>
          <mc:Fallback xmlns="">
            <p:pic>
              <p:nvPicPr>
                <p:cNvPr id="326" name="筆跡 325">
                  <a:extLst>
                    <a:ext uri="{FF2B5EF4-FFF2-40B4-BE49-F238E27FC236}">
                      <a16:creationId xmlns:a16="http://schemas.microsoft.com/office/drawing/2014/main" id="{E3B5B584-8F4A-4DAC-95E1-AD4DB508D457}"/>
                    </a:ext>
                  </a:extLst>
                </p:cNvPr>
                <p:cNvPicPr/>
                <p:nvPr/>
              </p:nvPicPr>
              <p:blipFill>
                <a:blip r:embed="rId510"/>
                <a:stretch>
                  <a:fillRect/>
                </a:stretch>
              </p:blipFill>
              <p:spPr>
                <a:xfrm>
                  <a:off x="4435389" y="4691922"/>
                  <a:ext cx="54720" cy="25200"/>
                </a:xfrm>
                <a:prstGeom prst="rect">
                  <a:avLst/>
                </a:prstGeom>
              </p:spPr>
            </p:pic>
          </mc:Fallback>
        </mc:AlternateContent>
      </p:grpSp>
      <p:grpSp>
        <p:nvGrpSpPr>
          <p:cNvPr id="338" name="群組 337">
            <a:extLst>
              <a:ext uri="{FF2B5EF4-FFF2-40B4-BE49-F238E27FC236}">
                <a16:creationId xmlns:a16="http://schemas.microsoft.com/office/drawing/2014/main" id="{2BB39C0A-12EC-4862-9F64-D0C82620BEF8}"/>
              </a:ext>
            </a:extLst>
          </p:cNvPr>
          <p:cNvGrpSpPr/>
          <p:nvPr/>
        </p:nvGrpSpPr>
        <p:grpSpPr>
          <a:xfrm>
            <a:off x="4745349" y="4352442"/>
            <a:ext cx="554040" cy="272160"/>
            <a:chOff x="4745349" y="4352442"/>
            <a:chExt cx="554040" cy="272160"/>
          </a:xfrm>
        </p:grpSpPr>
        <mc:AlternateContent xmlns:mc="http://schemas.openxmlformats.org/markup-compatibility/2006" xmlns:p14="http://schemas.microsoft.com/office/powerpoint/2010/main">
          <mc:Choice Requires="p14">
            <p:contentPart p14:bwMode="auto" r:id="rId511">
              <p14:nvContentPartPr>
                <p14:cNvPr id="327" name="筆跡 326">
                  <a:extLst>
                    <a:ext uri="{FF2B5EF4-FFF2-40B4-BE49-F238E27FC236}">
                      <a16:creationId xmlns:a16="http://schemas.microsoft.com/office/drawing/2014/main" id="{F83D7532-D4F1-4A04-9D7D-89D0B9BF6E41}"/>
                    </a:ext>
                  </a:extLst>
                </p14:cNvPr>
                <p14:cNvContentPartPr/>
                <p14:nvPr/>
              </p14:nvContentPartPr>
              <p14:xfrm>
                <a:off x="4745349" y="4428042"/>
                <a:ext cx="46080" cy="133200"/>
              </p14:xfrm>
            </p:contentPart>
          </mc:Choice>
          <mc:Fallback xmlns="">
            <p:pic>
              <p:nvPicPr>
                <p:cNvPr id="327" name="筆跡 326">
                  <a:extLst>
                    <a:ext uri="{FF2B5EF4-FFF2-40B4-BE49-F238E27FC236}">
                      <a16:creationId xmlns:a16="http://schemas.microsoft.com/office/drawing/2014/main" id="{F83D7532-D4F1-4A04-9D7D-89D0B9BF6E41}"/>
                    </a:ext>
                  </a:extLst>
                </p:cNvPr>
                <p:cNvPicPr/>
                <p:nvPr/>
              </p:nvPicPr>
              <p:blipFill>
                <a:blip r:embed="rId512"/>
                <a:stretch>
                  <a:fillRect/>
                </a:stretch>
              </p:blipFill>
              <p:spPr>
                <a:xfrm>
                  <a:off x="4736709" y="4419042"/>
                  <a:ext cx="637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328" name="筆跡 327">
                  <a:extLst>
                    <a:ext uri="{FF2B5EF4-FFF2-40B4-BE49-F238E27FC236}">
                      <a16:creationId xmlns:a16="http://schemas.microsoft.com/office/drawing/2014/main" id="{7CD90718-D86F-40E7-AD8C-6986398D7F9D}"/>
                    </a:ext>
                  </a:extLst>
                </p14:cNvPr>
                <p14:cNvContentPartPr/>
                <p14:nvPr/>
              </p14:nvContentPartPr>
              <p14:xfrm>
                <a:off x="4838229" y="4361442"/>
                <a:ext cx="307080" cy="263160"/>
              </p14:xfrm>
            </p:contentPart>
          </mc:Choice>
          <mc:Fallback xmlns="">
            <p:pic>
              <p:nvPicPr>
                <p:cNvPr id="328" name="筆跡 327">
                  <a:extLst>
                    <a:ext uri="{FF2B5EF4-FFF2-40B4-BE49-F238E27FC236}">
                      <a16:creationId xmlns:a16="http://schemas.microsoft.com/office/drawing/2014/main" id="{7CD90718-D86F-40E7-AD8C-6986398D7F9D}"/>
                    </a:ext>
                  </a:extLst>
                </p:cNvPr>
                <p:cNvPicPr/>
                <p:nvPr/>
              </p:nvPicPr>
              <p:blipFill>
                <a:blip r:embed="rId514"/>
                <a:stretch>
                  <a:fillRect/>
                </a:stretch>
              </p:blipFill>
              <p:spPr>
                <a:xfrm>
                  <a:off x="4829589" y="4352802"/>
                  <a:ext cx="32472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333" name="筆跡 332">
                  <a:extLst>
                    <a:ext uri="{FF2B5EF4-FFF2-40B4-BE49-F238E27FC236}">
                      <a16:creationId xmlns:a16="http://schemas.microsoft.com/office/drawing/2014/main" id="{D7B9CCC0-B067-4D9E-83CE-D10264D643CC}"/>
                    </a:ext>
                  </a:extLst>
                </p14:cNvPr>
                <p14:cNvContentPartPr/>
                <p14:nvPr/>
              </p14:nvContentPartPr>
              <p14:xfrm>
                <a:off x="5043429" y="4474482"/>
                <a:ext cx="65160" cy="84600"/>
              </p14:xfrm>
            </p:contentPart>
          </mc:Choice>
          <mc:Fallback xmlns="">
            <p:pic>
              <p:nvPicPr>
                <p:cNvPr id="333" name="筆跡 332">
                  <a:extLst>
                    <a:ext uri="{FF2B5EF4-FFF2-40B4-BE49-F238E27FC236}">
                      <a16:creationId xmlns:a16="http://schemas.microsoft.com/office/drawing/2014/main" id="{D7B9CCC0-B067-4D9E-83CE-D10264D643CC}"/>
                    </a:ext>
                  </a:extLst>
                </p:cNvPr>
                <p:cNvPicPr/>
                <p:nvPr/>
              </p:nvPicPr>
              <p:blipFill>
                <a:blip r:embed="rId516"/>
                <a:stretch>
                  <a:fillRect/>
                </a:stretch>
              </p:blipFill>
              <p:spPr>
                <a:xfrm>
                  <a:off x="5034429" y="4465842"/>
                  <a:ext cx="8280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334" name="筆跡 333">
                  <a:extLst>
                    <a:ext uri="{FF2B5EF4-FFF2-40B4-BE49-F238E27FC236}">
                      <a16:creationId xmlns:a16="http://schemas.microsoft.com/office/drawing/2014/main" id="{6BFE7357-126A-4E57-9ED0-CD24E595E976}"/>
                    </a:ext>
                  </a:extLst>
                </p14:cNvPr>
                <p14:cNvContentPartPr/>
                <p14:nvPr/>
              </p14:nvContentPartPr>
              <p14:xfrm>
                <a:off x="5043429" y="4474482"/>
                <a:ext cx="360" cy="360"/>
              </p14:xfrm>
            </p:contentPart>
          </mc:Choice>
          <mc:Fallback xmlns="">
            <p:pic>
              <p:nvPicPr>
                <p:cNvPr id="334" name="筆跡 333">
                  <a:extLst>
                    <a:ext uri="{FF2B5EF4-FFF2-40B4-BE49-F238E27FC236}">
                      <a16:creationId xmlns:a16="http://schemas.microsoft.com/office/drawing/2014/main" id="{6BFE7357-126A-4E57-9ED0-CD24E595E976}"/>
                    </a:ext>
                  </a:extLst>
                </p:cNvPr>
                <p:cNvPicPr/>
                <p:nvPr/>
              </p:nvPicPr>
              <p:blipFill>
                <a:blip r:embed="rId10"/>
                <a:stretch>
                  <a:fillRect/>
                </a:stretch>
              </p:blipFill>
              <p:spPr>
                <a:xfrm>
                  <a:off x="5034429" y="446584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335" name="筆跡 334">
                  <a:extLst>
                    <a:ext uri="{FF2B5EF4-FFF2-40B4-BE49-F238E27FC236}">
                      <a16:creationId xmlns:a16="http://schemas.microsoft.com/office/drawing/2014/main" id="{F020D4ED-A5D7-42F7-BE44-A3B4A5A30C31}"/>
                    </a:ext>
                  </a:extLst>
                </p14:cNvPr>
                <p14:cNvContentPartPr/>
                <p14:nvPr/>
              </p14:nvContentPartPr>
              <p14:xfrm>
                <a:off x="5043429" y="4474482"/>
                <a:ext cx="68760" cy="73800"/>
              </p14:xfrm>
            </p:contentPart>
          </mc:Choice>
          <mc:Fallback xmlns="">
            <p:pic>
              <p:nvPicPr>
                <p:cNvPr id="335" name="筆跡 334">
                  <a:extLst>
                    <a:ext uri="{FF2B5EF4-FFF2-40B4-BE49-F238E27FC236}">
                      <a16:creationId xmlns:a16="http://schemas.microsoft.com/office/drawing/2014/main" id="{F020D4ED-A5D7-42F7-BE44-A3B4A5A30C31}"/>
                    </a:ext>
                  </a:extLst>
                </p:cNvPr>
                <p:cNvPicPr/>
                <p:nvPr/>
              </p:nvPicPr>
              <p:blipFill>
                <a:blip r:embed="rId519"/>
                <a:stretch>
                  <a:fillRect/>
                </a:stretch>
              </p:blipFill>
              <p:spPr>
                <a:xfrm>
                  <a:off x="5034429" y="4465842"/>
                  <a:ext cx="864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336" name="筆跡 335">
                  <a:extLst>
                    <a:ext uri="{FF2B5EF4-FFF2-40B4-BE49-F238E27FC236}">
                      <a16:creationId xmlns:a16="http://schemas.microsoft.com/office/drawing/2014/main" id="{383F0EA9-D74B-4818-BF87-8C927B37C83D}"/>
                    </a:ext>
                  </a:extLst>
                </p14:cNvPr>
                <p14:cNvContentPartPr/>
                <p14:nvPr/>
              </p14:nvContentPartPr>
              <p14:xfrm>
                <a:off x="5232429" y="4352442"/>
                <a:ext cx="66960" cy="231840"/>
              </p14:xfrm>
            </p:contentPart>
          </mc:Choice>
          <mc:Fallback xmlns="">
            <p:pic>
              <p:nvPicPr>
                <p:cNvPr id="336" name="筆跡 335">
                  <a:extLst>
                    <a:ext uri="{FF2B5EF4-FFF2-40B4-BE49-F238E27FC236}">
                      <a16:creationId xmlns:a16="http://schemas.microsoft.com/office/drawing/2014/main" id="{383F0EA9-D74B-4818-BF87-8C927B37C83D}"/>
                    </a:ext>
                  </a:extLst>
                </p:cNvPr>
                <p:cNvPicPr/>
                <p:nvPr/>
              </p:nvPicPr>
              <p:blipFill>
                <a:blip r:embed="rId521"/>
                <a:stretch>
                  <a:fillRect/>
                </a:stretch>
              </p:blipFill>
              <p:spPr>
                <a:xfrm>
                  <a:off x="5223789" y="4343802"/>
                  <a:ext cx="84600" cy="249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22">
            <p14:nvContentPartPr>
              <p14:cNvPr id="337" name="筆跡 336">
                <a:extLst>
                  <a:ext uri="{FF2B5EF4-FFF2-40B4-BE49-F238E27FC236}">
                    <a16:creationId xmlns:a16="http://schemas.microsoft.com/office/drawing/2014/main" id="{B76A3D36-FBCA-4D2D-96C4-78864221EC50}"/>
                  </a:ext>
                </a:extLst>
              </p14:cNvPr>
              <p14:cNvContentPartPr/>
              <p14:nvPr/>
            </p14:nvContentPartPr>
            <p14:xfrm>
              <a:off x="5512869" y="4465482"/>
              <a:ext cx="5760" cy="18360"/>
            </p14:xfrm>
          </p:contentPart>
        </mc:Choice>
        <mc:Fallback xmlns="">
          <p:pic>
            <p:nvPicPr>
              <p:cNvPr id="337" name="筆跡 336">
                <a:extLst>
                  <a:ext uri="{FF2B5EF4-FFF2-40B4-BE49-F238E27FC236}">
                    <a16:creationId xmlns:a16="http://schemas.microsoft.com/office/drawing/2014/main" id="{B76A3D36-FBCA-4D2D-96C4-78864221EC50}"/>
                  </a:ext>
                </a:extLst>
              </p:cNvPr>
              <p:cNvPicPr/>
              <p:nvPr/>
            </p:nvPicPr>
            <p:blipFill>
              <a:blip r:embed="rId523"/>
              <a:stretch>
                <a:fillRect/>
              </a:stretch>
            </p:blipFill>
            <p:spPr>
              <a:xfrm>
                <a:off x="5504229" y="4456842"/>
                <a:ext cx="23400" cy="36000"/>
              </a:xfrm>
              <a:prstGeom prst="rect">
                <a:avLst/>
              </a:prstGeom>
            </p:spPr>
          </p:pic>
        </mc:Fallback>
      </mc:AlternateContent>
      <p:grpSp>
        <p:nvGrpSpPr>
          <p:cNvPr id="352" name="群組 351">
            <a:extLst>
              <a:ext uri="{FF2B5EF4-FFF2-40B4-BE49-F238E27FC236}">
                <a16:creationId xmlns:a16="http://schemas.microsoft.com/office/drawing/2014/main" id="{664B2FC9-3210-45A7-BA1A-86B7D620764E}"/>
              </a:ext>
            </a:extLst>
          </p:cNvPr>
          <p:cNvGrpSpPr/>
          <p:nvPr/>
        </p:nvGrpSpPr>
        <p:grpSpPr>
          <a:xfrm>
            <a:off x="5759829" y="3986682"/>
            <a:ext cx="818640" cy="693720"/>
            <a:chOff x="5759829" y="3986682"/>
            <a:chExt cx="818640" cy="693720"/>
          </a:xfrm>
        </p:grpSpPr>
        <mc:AlternateContent xmlns:mc="http://schemas.openxmlformats.org/markup-compatibility/2006" xmlns:p14="http://schemas.microsoft.com/office/powerpoint/2010/main">
          <mc:Choice Requires="p14">
            <p:contentPart p14:bwMode="auto" r:id="rId524">
              <p14:nvContentPartPr>
                <p14:cNvPr id="339" name="筆跡 338">
                  <a:extLst>
                    <a:ext uri="{FF2B5EF4-FFF2-40B4-BE49-F238E27FC236}">
                      <a16:creationId xmlns:a16="http://schemas.microsoft.com/office/drawing/2014/main" id="{9CB00B2B-4EB5-4ECB-9009-F4B2DF1C1838}"/>
                    </a:ext>
                  </a:extLst>
                </p14:cNvPr>
                <p14:cNvContentPartPr/>
                <p14:nvPr/>
              </p14:nvContentPartPr>
              <p14:xfrm>
                <a:off x="5759829" y="4411842"/>
                <a:ext cx="194760" cy="23040"/>
              </p14:xfrm>
            </p:contentPart>
          </mc:Choice>
          <mc:Fallback xmlns="">
            <p:pic>
              <p:nvPicPr>
                <p:cNvPr id="339" name="筆跡 338">
                  <a:extLst>
                    <a:ext uri="{FF2B5EF4-FFF2-40B4-BE49-F238E27FC236}">
                      <a16:creationId xmlns:a16="http://schemas.microsoft.com/office/drawing/2014/main" id="{9CB00B2B-4EB5-4ECB-9009-F4B2DF1C1838}"/>
                    </a:ext>
                  </a:extLst>
                </p:cNvPr>
                <p:cNvPicPr/>
                <p:nvPr/>
              </p:nvPicPr>
              <p:blipFill>
                <a:blip r:embed="rId525"/>
                <a:stretch>
                  <a:fillRect/>
                </a:stretch>
              </p:blipFill>
              <p:spPr>
                <a:xfrm>
                  <a:off x="5751189" y="4402842"/>
                  <a:ext cx="2124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340" name="筆跡 339">
                  <a:extLst>
                    <a:ext uri="{FF2B5EF4-FFF2-40B4-BE49-F238E27FC236}">
                      <a16:creationId xmlns:a16="http://schemas.microsoft.com/office/drawing/2014/main" id="{72ECD3C7-5395-44DF-8DC0-268713BA693A}"/>
                    </a:ext>
                  </a:extLst>
                </p14:cNvPr>
                <p14:cNvContentPartPr/>
                <p14:nvPr/>
              </p14:nvContentPartPr>
              <p14:xfrm>
                <a:off x="5821749" y="4537482"/>
                <a:ext cx="84240" cy="142920"/>
              </p14:xfrm>
            </p:contentPart>
          </mc:Choice>
          <mc:Fallback xmlns="">
            <p:pic>
              <p:nvPicPr>
                <p:cNvPr id="340" name="筆跡 339">
                  <a:extLst>
                    <a:ext uri="{FF2B5EF4-FFF2-40B4-BE49-F238E27FC236}">
                      <a16:creationId xmlns:a16="http://schemas.microsoft.com/office/drawing/2014/main" id="{72ECD3C7-5395-44DF-8DC0-268713BA693A}"/>
                    </a:ext>
                  </a:extLst>
                </p:cNvPr>
                <p:cNvPicPr/>
                <p:nvPr/>
              </p:nvPicPr>
              <p:blipFill>
                <a:blip r:embed="rId527"/>
                <a:stretch>
                  <a:fillRect/>
                </a:stretch>
              </p:blipFill>
              <p:spPr>
                <a:xfrm>
                  <a:off x="5812749" y="4528482"/>
                  <a:ext cx="1018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341" name="筆跡 340">
                  <a:extLst>
                    <a:ext uri="{FF2B5EF4-FFF2-40B4-BE49-F238E27FC236}">
                      <a16:creationId xmlns:a16="http://schemas.microsoft.com/office/drawing/2014/main" id="{47BAF0F2-AF1E-473D-A335-CAFB513A3F38}"/>
                    </a:ext>
                  </a:extLst>
                </p14:cNvPr>
                <p14:cNvContentPartPr/>
                <p14:nvPr/>
              </p14:nvContentPartPr>
              <p14:xfrm>
                <a:off x="5852709" y="4243002"/>
                <a:ext cx="360" cy="163440"/>
              </p14:xfrm>
            </p:contentPart>
          </mc:Choice>
          <mc:Fallback xmlns="">
            <p:pic>
              <p:nvPicPr>
                <p:cNvPr id="341" name="筆跡 340">
                  <a:extLst>
                    <a:ext uri="{FF2B5EF4-FFF2-40B4-BE49-F238E27FC236}">
                      <a16:creationId xmlns:a16="http://schemas.microsoft.com/office/drawing/2014/main" id="{47BAF0F2-AF1E-473D-A335-CAFB513A3F38}"/>
                    </a:ext>
                  </a:extLst>
                </p:cNvPr>
                <p:cNvPicPr/>
                <p:nvPr/>
              </p:nvPicPr>
              <p:blipFill>
                <a:blip r:embed="rId529"/>
                <a:stretch>
                  <a:fillRect/>
                </a:stretch>
              </p:blipFill>
              <p:spPr>
                <a:xfrm>
                  <a:off x="5844069" y="4234362"/>
                  <a:ext cx="180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342" name="筆跡 341">
                  <a:extLst>
                    <a:ext uri="{FF2B5EF4-FFF2-40B4-BE49-F238E27FC236}">
                      <a16:creationId xmlns:a16="http://schemas.microsoft.com/office/drawing/2014/main" id="{475D59EA-B8AE-4064-8A6B-1EB95AF0C3B1}"/>
                    </a:ext>
                  </a:extLst>
                </p14:cNvPr>
                <p14:cNvContentPartPr/>
                <p14:nvPr/>
              </p14:nvContentPartPr>
              <p14:xfrm>
                <a:off x="6100029" y="4411842"/>
                <a:ext cx="360" cy="360"/>
              </p14:xfrm>
            </p:contentPart>
          </mc:Choice>
          <mc:Fallback xmlns="">
            <p:pic>
              <p:nvPicPr>
                <p:cNvPr id="342" name="筆跡 341">
                  <a:extLst>
                    <a:ext uri="{FF2B5EF4-FFF2-40B4-BE49-F238E27FC236}">
                      <a16:creationId xmlns:a16="http://schemas.microsoft.com/office/drawing/2014/main" id="{475D59EA-B8AE-4064-8A6B-1EB95AF0C3B1}"/>
                    </a:ext>
                  </a:extLst>
                </p:cNvPr>
                <p:cNvPicPr/>
                <p:nvPr/>
              </p:nvPicPr>
              <p:blipFill>
                <a:blip r:embed="rId10"/>
                <a:stretch>
                  <a:fillRect/>
                </a:stretch>
              </p:blipFill>
              <p:spPr>
                <a:xfrm>
                  <a:off x="6091029" y="440284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31">
              <p14:nvContentPartPr>
                <p14:cNvPr id="344" name="筆跡 343">
                  <a:extLst>
                    <a:ext uri="{FF2B5EF4-FFF2-40B4-BE49-F238E27FC236}">
                      <a16:creationId xmlns:a16="http://schemas.microsoft.com/office/drawing/2014/main" id="{C3B55E3B-5758-4C95-B8B6-07274DBB75C0}"/>
                    </a:ext>
                  </a:extLst>
                </p14:cNvPr>
                <p14:cNvContentPartPr/>
                <p14:nvPr/>
              </p14:nvContentPartPr>
              <p14:xfrm>
                <a:off x="6229629" y="4316802"/>
                <a:ext cx="133560" cy="176040"/>
              </p14:xfrm>
            </p:contentPart>
          </mc:Choice>
          <mc:Fallback xmlns="">
            <p:pic>
              <p:nvPicPr>
                <p:cNvPr id="344" name="筆跡 343">
                  <a:extLst>
                    <a:ext uri="{FF2B5EF4-FFF2-40B4-BE49-F238E27FC236}">
                      <a16:creationId xmlns:a16="http://schemas.microsoft.com/office/drawing/2014/main" id="{C3B55E3B-5758-4C95-B8B6-07274DBB75C0}"/>
                    </a:ext>
                  </a:extLst>
                </p:cNvPr>
                <p:cNvPicPr/>
                <p:nvPr/>
              </p:nvPicPr>
              <p:blipFill>
                <a:blip r:embed="rId532"/>
                <a:stretch>
                  <a:fillRect/>
                </a:stretch>
              </p:blipFill>
              <p:spPr>
                <a:xfrm>
                  <a:off x="6220629" y="4307802"/>
                  <a:ext cx="15120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345" name="筆跡 344">
                  <a:extLst>
                    <a:ext uri="{FF2B5EF4-FFF2-40B4-BE49-F238E27FC236}">
                      <a16:creationId xmlns:a16="http://schemas.microsoft.com/office/drawing/2014/main" id="{910E2089-0555-4E53-A6AF-A60A9A31C48E}"/>
                    </a:ext>
                  </a:extLst>
                </p14:cNvPr>
                <p14:cNvContentPartPr/>
                <p14:nvPr/>
              </p14:nvContentPartPr>
              <p14:xfrm>
                <a:off x="6231429" y="4306002"/>
                <a:ext cx="124920" cy="194040"/>
              </p14:xfrm>
            </p:contentPart>
          </mc:Choice>
          <mc:Fallback xmlns="">
            <p:pic>
              <p:nvPicPr>
                <p:cNvPr id="345" name="筆跡 344">
                  <a:extLst>
                    <a:ext uri="{FF2B5EF4-FFF2-40B4-BE49-F238E27FC236}">
                      <a16:creationId xmlns:a16="http://schemas.microsoft.com/office/drawing/2014/main" id="{910E2089-0555-4E53-A6AF-A60A9A31C48E}"/>
                    </a:ext>
                  </a:extLst>
                </p:cNvPr>
                <p:cNvPicPr/>
                <p:nvPr/>
              </p:nvPicPr>
              <p:blipFill>
                <a:blip r:embed="rId534"/>
                <a:stretch>
                  <a:fillRect/>
                </a:stretch>
              </p:blipFill>
              <p:spPr>
                <a:xfrm>
                  <a:off x="6222429" y="4297002"/>
                  <a:ext cx="14256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346" name="筆跡 345">
                  <a:extLst>
                    <a:ext uri="{FF2B5EF4-FFF2-40B4-BE49-F238E27FC236}">
                      <a16:creationId xmlns:a16="http://schemas.microsoft.com/office/drawing/2014/main" id="{5EF59855-F266-47F5-9659-2C0A322C8DB6}"/>
                    </a:ext>
                  </a:extLst>
                </p14:cNvPr>
                <p14:cNvContentPartPr/>
                <p14:nvPr/>
              </p14:nvContentPartPr>
              <p14:xfrm>
                <a:off x="6352029" y="4164162"/>
                <a:ext cx="66960" cy="21960"/>
              </p14:xfrm>
            </p:contentPart>
          </mc:Choice>
          <mc:Fallback xmlns="">
            <p:pic>
              <p:nvPicPr>
                <p:cNvPr id="346" name="筆跡 345">
                  <a:extLst>
                    <a:ext uri="{FF2B5EF4-FFF2-40B4-BE49-F238E27FC236}">
                      <a16:creationId xmlns:a16="http://schemas.microsoft.com/office/drawing/2014/main" id="{5EF59855-F266-47F5-9659-2C0A322C8DB6}"/>
                    </a:ext>
                  </a:extLst>
                </p:cNvPr>
                <p:cNvPicPr/>
                <p:nvPr/>
              </p:nvPicPr>
              <p:blipFill>
                <a:blip r:embed="rId536"/>
                <a:stretch>
                  <a:fillRect/>
                </a:stretch>
              </p:blipFill>
              <p:spPr>
                <a:xfrm>
                  <a:off x="6343389" y="4155522"/>
                  <a:ext cx="846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347" name="筆跡 346">
                  <a:extLst>
                    <a:ext uri="{FF2B5EF4-FFF2-40B4-BE49-F238E27FC236}">
                      <a16:creationId xmlns:a16="http://schemas.microsoft.com/office/drawing/2014/main" id="{4F129A67-0A8E-4EE6-A6FA-7955DA5FE30B}"/>
                    </a:ext>
                  </a:extLst>
                </p14:cNvPr>
                <p14:cNvContentPartPr/>
                <p14:nvPr/>
              </p14:nvContentPartPr>
              <p14:xfrm>
                <a:off x="6472989" y="4153362"/>
                <a:ext cx="100080" cy="7560"/>
              </p14:xfrm>
            </p:contentPart>
          </mc:Choice>
          <mc:Fallback xmlns="">
            <p:pic>
              <p:nvPicPr>
                <p:cNvPr id="347" name="筆跡 346">
                  <a:extLst>
                    <a:ext uri="{FF2B5EF4-FFF2-40B4-BE49-F238E27FC236}">
                      <a16:creationId xmlns:a16="http://schemas.microsoft.com/office/drawing/2014/main" id="{4F129A67-0A8E-4EE6-A6FA-7955DA5FE30B}"/>
                    </a:ext>
                  </a:extLst>
                </p:cNvPr>
                <p:cNvPicPr/>
                <p:nvPr/>
              </p:nvPicPr>
              <p:blipFill>
                <a:blip r:embed="rId538"/>
                <a:stretch>
                  <a:fillRect/>
                </a:stretch>
              </p:blipFill>
              <p:spPr>
                <a:xfrm>
                  <a:off x="6464349" y="4144722"/>
                  <a:ext cx="1177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350" name="筆跡 349">
                  <a:extLst>
                    <a:ext uri="{FF2B5EF4-FFF2-40B4-BE49-F238E27FC236}">
                      <a16:creationId xmlns:a16="http://schemas.microsoft.com/office/drawing/2014/main" id="{FCD91586-EBE0-475E-A346-31E8EDE88BE6}"/>
                    </a:ext>
                  </a:extLst>
                </p14:cNvPr>
                <p14:cNvContentPartPr/>
                <p14:nvPr/>
              </p14:nvContentPartPr>
              <p14:xfrm>
                <a:off x="6497469" y="4219962"/>
                <a:ext cx="81000" cy="82800"/>
              </p14:xfrm>
            </p:contentPart>
          </mc:Choice>
          <mc:Fallback xmlns="">
            <p:pic>
              <p:nvPicPr>
                <p:cNvPr id="350" name="筆跡 349">
                  <a:extLst>
                    <a:ext uri="{FF2B5EF4-FFF2-40B4-BE49-F238E27FC236}">
                      <a16:creationId xmlns:a16="http://schemas.microsoft.com/office/drawing/2014/main" id="{FCD91586-EBE0-475E-A346-31E8EDE88BE6}"/>
                    </a:ext>
                  </a:extLst>
                </p:cNvPr>
                <p:cNvPicPr/>
                <p:nvPr/>
              </p:nvPicPr>
              <p:blipFill>
                <a:blip r:embed="rId540"/>
                <a:stretch>
                  <a:fillRect/>
                </a:stretch>
              </p:blipFill>
              <p:spPr>
                <a:xfrm>
                  <a:off x="6488829" y="4210962"/>
                  <a:ext cx="9864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351" name="筆跡 350">
                  <a:extLst>
                    <a:ext uri="{FF2B5EF4-FFF2-40B4-BE49-F238E27FC236}">
                      <a16:creationId xmlns:a16="http://schemas.microsoft.com/office/drawing/2014/main" id="{DDE3CFAE-976A-450D-B87F-55B106FC5196}"/>
                    </a:ext>
                  </a:extLst>
                </p14:cNvPr>
                <p14:cNvContentPartPr/>
                <p14:nvPr/>
              </p14:nvContentPartPr>
              <p14:xfrm>
                <a:off x="6530949" y="3986682"/>
                <a:ext cx="3960" cy="88200"/>
              </p14:xfrm>
            </p:contentPart>
          </mc:Choice>
          <mc:Fallback xmlns="">
            <p:pic>
              <p:nvPicPr>
                <p:cNvPr id="351" name="筆跡 350">
                  <a:extLst>
                    <a:ext uri="{FF2B5EF4-FFF2-40B4-BE49-F238E27FC236}">
                      <a16:creationId xmlns:a16="http://schemas.microsoft.com/office/drawing/2014/main" id="{DDE3CFAE-976A-450D-B87F-55B106FC5196}"/>
                    </a:ext>
                  </a:extLst>
                </p:cNvPr>
                <p:cNvPicPr/>
                <p:nvPr/>
              </p:nvPicPr>
              <p:blipFill>
                <a:blip r:embed="rId542"/>
                <a:stretch>
                  <a:fillRect/>
                </a:stretch>
              </p:blipFill>
              <p:spPr>
                <a:xfrm>
                  <a:off x="6521949" y="3977682"/>
                  <a:ext cx="21600" cy="105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43">
            <p14:nvContentPartPr>
              <p14:cNvPr id="353" name="筆跡 352">
                <a:extLst>
                  <a:ext uri="{FF2B5EF4-FFF2-40B4-BE49-F238E27FC236}">
                    <a16:creationId xmlns:a16="http://schemas.microsoft.com/office/drawing/2014/main" id="{B0F8225A-50A4-4C47-A36B-919DC1E945F4}"/>
                  </a:ext>
                </a:extLst>
              </p14:cNvPr>
              <p14:cNvContentPartPr/>
              <p14:nvPr/>
            </p14:nvContentPartPr>
            <p14:xfrm>
              <a:off x="4204269" y="4774362"/>
              <a:ext cx="1121400" cy="147960"/>
            </p14:xfrm>
          </p:contentPart>
        </mc:Choice>
        <mc:Fallback xmlns="">
          <p:pic>
            <p:nvPicPr>
              <p:cNvPr id="353" name="筆跡 352">
                <a:extLst>
                  <a:ext uri="{FF2B5EF4-FFF2-40B4-BE49-F238E27FC236}">
                    <a16:creationId xmlns:a16="http://schemas.microsoft.com/office/drawing/2014/main" id="{B0F8225A-50A4-4C47-A36B-919DC1E945F4}"/>
                  </a:ext>
                </a:extLst>
              </p:cNvPr>
              <p:cNvPicPr/>
              <p:nvPr/>
            </p:nvPicPr>
            <p:blipFill>
              <a:blip r:embed="rId544"/>
              <a:stretch>
                <a:fillRect/>
              </a:stretch>
            </p:blipFill>
            <p:spPr>
              <a:xfrm>
                <a:off x="4195269" y="4765362"/>
                <a:ext cx="113904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354" name="筆跡 353">
                <a:extLst>
                  <a:ext uri="{FF2B5EF4-FFF2-40B4-BE49-F238E27FC236}">
                    <a16:creationId xmlns:a16="http://schemas.microsoft.com/office/drawing/2014/main" id="{C066DE50-552A-4FFC-A49B-0E0153C9EFC3}"/>
                  </a:ext>
                </a:extLst>
              </p14:cNvPr>
              <p14:cNvContentPartPr/>
              <p14:nvPr/>
            </p14:nvContentPartPr>
            <p14:xfrm>
              <a:off x="4629789" y="4944642"/>
              <a:ext cx="42480" cy="102600"/>
            </p14:xfrm>
          </p:contentPart>
        </mc:Choice>
        <mc:Fallback xmlns="">
          <p:pic>
            <p:nvPicPr>
              <p:cNvPr id="354" name="筆跡 353">
                <a:extLst>
                  <a:ext uri="{FF2B5EF4-FFF2-40B4-BE49-F238E27FC236}">
                    <a16:creationId xmlns:a16="http://schemas.microsoft.com/office/drawing/2014/main" id="{C066DE50-552A-4FFC-A49B-0E0153C9EFC3}"/>
                  </a:ext>
                </a:extLst>
              </p:cNvPr>
              <p:cNvPicPr/>
              <p:nvPr/>
            </p:nvPicPr>
            <p:blipFill>
              <a:blip r:embed="rId546"/>
              <a:stretch>
                <a:fillRect/>
              </a:stretch>
            </p:blipFill>
            <p:spPr>
              <a:xfrm>
                <a:off x="4621149" y="4935642"/>
                <a:ext cx="601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355" name="筆跡 354">
                <a:extLst>
                  <a:ext uri="{FF2B5EF4-FFF2-40B4-BE49-F238E27FC236}">
                    <a16:creationId xmlns:a16="http://schemas.microsoft.com/office/drawing/2014/main" id="{80FFE8D4-5741-4247-911C-8049DBE4BCA3}"/>
                  </a:ext>
                </a:extLst>
              </p14:cNvPr>
              <p14:cNvContentPartPr/>
              <p14:nvPr/>
            </p14:nvContentPartPr>
            <p14:xfrm>
              <a:off x="4715829" y="4928442"/>
              <a:ext cx="24840" cy="82800"/>
            </p14:xfrm>
          </p:contentPart>
        </mc:Choice>
        <mc:Fallback xmlns="">
          <p:pic>
            <p:nvPicPr>
              <p:cNvPr id="355" name="筆跡 354">
                <a:extLst>
                  <a:ext uri="{FF2B5EF4-FFF2-40B4-BE49-F238E27FC236}">
                    <a16:creationId xmlns:a16="http://schemas.microsoft.com/office/drawing/2014/main" id="{80FFE8D4-5741-4247-911C-8049DBE4BCA3}"/>
                  </a:ext>
                </a:extLst>
              </p:cNvPr>
              <p:cNvPicPr/>
              <p:nvPr/>
            </p:nvPicPr>
            <p:blipFill>
              <a:blip r:embed="rId548"/>
              <a:stretch>
                <a:fillRect/>
              </a:stretch>
            </p:blipFill>
            <p:spPr>
              <a:xfrm>
                <a:off x="4706829" y="4919802"/>
                <a:ext cx="424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357" name="筆跡 356">
                <a:extLst>
                  <a:ext uri="{FF2B5EF4-FFF2-40B4-BE49-F238E27FC236}">
                    <a16:creationId xmlns:a16="http://schemas.microsoft.com/office/drawing/2014/main" id="{2C2A7D94-0D12-40B0-AE6D-714A2D70258E}"/>
                  </a:ext>
                </a:extLst>
              </p14:cNvPr>
              <p14:cNvContentPartPr/>
              <p14:nvPr/>
            </p14:nvContentPartPr>
            <p14:xfrm>
              <a:off x="4547349" y="5276922"/>
              <a:ext cx="192960" cy="200880"/>
            </p14:xfrm>
          </p:contentPart>
        </mc:Choice>
        <mc:Fallback xmlns="">
          <p:pic>
            <p:nvPicPr>
              <p:cNvPr id="357" name="筆跡 356">
                <a:extLst>
                  <a:ext uri="{FF2B5EF4-FFF2-40B4-BE49-F238E27FC236}">
                    <a16:creationId xmlns:a16="http://schemas.microsoft.com/office/drawing/2014/main" id="{2C2A7D94-0D12-40B0-AE6D-714A2D70258E}"/>
                  </a:ext>
                </a:extLst>
              </p:cNvPr>
              <p:cNvPicPr/>
              <p:nvPr/>
            </p:nvPicPr>
            <p:blipFill>
              <a:blip r:embed="rId550"/>
              <a:stretch>
                <a:fillRect/>
              </a:stretch>
            </p:blipFill>
            <p:spPr>
              <a:xfrm>
                <a:off x="4538709" y="5267922"/>
                <a:ext cx="2106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358" name="筆跡 357">
                <a:extLst>
                  <a:ext uri="{FF2B5EF4-FFF2-40B4-BE49-F238E27FC236}">
                    <a16:creationId xmlns:a16="http://schemas.microsoft.com/office/drawing/2014/main" id="{2EFCA9FE-5192-4681-87A8-3DAFE35B9325}"/>
                  </a:ext>
                </a:extLst>
              </p14:cNvPr>
              <p14:cNvContentPartPr/>
              <p14:nvPr/>
            </p14:nvContentPartPr>
            <p14:xfrm>
              <a:off x="4756149" y="5185122"/>
              <a:ext cx="79200" cy="11160"/>
            </p14:xfrm>
          </p:contentPart>
        </mc:Choice>
        <mc:Fallback xmlns="">
          <p:pic>
            <p:nvPicPr>
              <p:cNvPr id="358" name="筆跡 357">
                <a:extLst>
                  <a:ext uri="{FF2B5EF4-FFF2-40B4-BE49-F238E27FC236}">
                    <a16:creationId xmlns:a16="http://schemas.microsoft.com/office/drawing/2014/main" id="{2EFCA9FE-5192-4681-87A8-3DAFE35B9325}"/>
                  </a:ext>
                </a:extLst>
              </p:cNvPr>
              <p:cNvPicPr/>
              <p:nvPr/>
            </p:nvPicPr>
            <p:blipFill>
              <a:blip r:embed="rId552"/>
              <a:stretch>
                <a:fillRect/>
              </a:stretch>
            </p:blipFill>
            <p:spPr>
              <a:xfrm>
                <a:off x="4747149" y="5176122"/>
                <a:ext cx="968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553">
            <p14:nvContentPartPr>
              <p14:cNvPr id="359" name="筆跡 358">
                <a:extLst>
                  <a:ext uri="{FF2B5EF4-FFF2-40B4-BE49-F238E27FC236}">
                    <a16:creationId xmlns:a16="http://schemas.microsoft.com/office/drawing/2014/main" id="{81631D55-44A2-4ECC-9F58-D0EB0C036D2A}"/>
                  </a:ext>
                </a:extLst>
              </p14:cNvPr>
              <p14:cNvContentPartPr/>
              <p14:nvPr/>
            </p14:nvContentPartPr>
            <p14:xfrm>
              <a:off x="4871709" y="5132922"/>
              <a:ext cx="117720" cy="5400"/>
            </p14:xfrm>
          </p:contentPart>
        </mc:Choice>
        <mc:Fallback xmlns="">
          <p:pic>
            <p:nvPicPr>
              <p:cNvPr id="359" name="筆跡 358">
                <a:extLst>
                  <a:ext uri="{FF2B5EF4-FFF2-40B4-BE49-F238E27FC236}">
                    <a16:creationId xmlns:a16="http://schemas.microsoft.com/office/drawing/2014/main" id="{81631D55-44A2-4ECC-9F58-D0EB0C036D2A}"/>
                  </a:ext>
                </a:extLst>
              </p:cNvPr>
              <p:cNvPicPr/>
              <p:nvPr/>
            </p:nvPicPr>
            <p:blipFill>
              <a:blip r:embed="rId554"/>
              <a:stretch>
                <a:fillRect/>
              </a:stretch>
            </p:blipFill>
            <p:spPr>
              <a:xfrm>
                <a:off x="4862709" y="5124282"/>
                <a:ext cx="1353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360" name="筆跡 359">
                <a:extLst>
                  <a:ext uri="{FF2B5EF4-FFF2-40B4-BE49-F238E27FC236}">
                    <a16:creationId xmlns:a16="http://schemas.microsoft.com/office/drawing/2014/main" id="{D92BC84B-31F2-47BF-BA81-F60786B46FFD}"/>
                  </a:ext>
                </a:extLst>
              </p14:cNvPr>
              <p14:cNvContentPartPr/>
              <p14:nvPr/>
            </p14:nvContentPartPr>
            <p14:xfrm>
              <a:off x="4923549" y="5195922"/>
              <a:ext cx="102600" cy="91800"/>
            </p14:xfrm>
          </p:contentPart>
        </mc:Choice>
        <mc:Fallback xmlns="">
          <p:pic>
            <p:nvPicPr>
              <p:cNvPr id="360" name="筆跡 359">
                <a:extLst>
                  <a:ext uri="{FF2B5EF4-FFF2-40B4-BE49-F238E27FC236}">
                    <a16:creationId xmlns:a16="http://schemas.microsoft.com/office/drawing/2014/main" id="{D92BC84B-31F2-47BF-BA81-F60786B46FFD}"/>
                  </a:ext>
                </a:extLst>
              </p:cNvPr>
              <p:cNvPicPr/>
              <p:nvPr/>
            </p:nvPicPr>
            <p:blipFill>
              <a:blip r:embed="rId556"/>
              <a:stretch>
                <a:fillRect/>
              </a:stretch>
            </p:blipFill>
            <p:spPr>
              <a:xfrm>
                <a:off x="4914909" y="5186922"/>
                <a:ext cx="12024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361" name="筆跡 360">
                <a:extLst>
                  <a:ext uri="{FF2B5EF4-FFF2-40B4-BE49-F238E27FC236}">
                    <a16:creationId xmlns:a16="http://schemas.microsoft.com/office/drawing/2014/main" id="{D94CE53A-C622-4B25-A988-2E7F9445AC2E}"/>
                  </a:ext>
                </a:extLst>
              </p14:cNvPr>
              <p14:cNvContentPartPr/>
              <p14:nvPr/>
            </p14:nvContentPartPr>
            <p14:xfrm>
              <a:off x="4934709" y="4994682"/>
              <a:ext cx="3960" cy="111600"/>
            </p14:xfrm>
          </p:contentPart>
        </mc:Choice>
        <mc:Fallback xmlns="">
          <p:pic>
            <p:nvPicPr>
              <p:cNvPr id="361" name="筆跡 360">
                <a:extLst>
                  <a:ext uri="{FF2B5EF4-FFF2-40B4-BE49-F238E27FC236}">
                    <a16:creationId xmlns:a16="http://schemas.microsoft.com/office/drawing/2014/main" id="{D94CE53A-C622-4B25-A988-2E7F9445AC2E}"/>
                  </a:ext>
                </a:extLst>
              </p:cNvPr>
              <p:cNvPicPr/>
              <p:nvPr/>
            </p:nvPicPr>
            <p:blipFill>
              <a:blip r:embed="rId558"/>
              <a:stretch>
                <a:fillRect/>
              </a:stretch>
            </p:blipFill>
            <p:spPr>
              <a:xfrm>
                <a:off x="4926069" y="4986042"/>
                <a:ext cx="2160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59">
            <p14:nvContentPartPr>
              <p14:cNvPr id="363" name="筆跡 362">
                <a:extLst>
                  <a:ext uri="{FF2B5EF4-FFF2-40B4-BE49-F238E27FC236}">
                    <a16:creationId xmlns:a16="http://schemas.microsoft.com/office/drawing/2014/main" id="{D9EB636E-9412-471D-B735-7936048947A3}"/>
                  </a:ext>
                </a:extLst>
              </p14:cNvPr>
              <p14:cNvContentPartPr/>
              <p14:nvPr/>
            </p14:nvContentPartPr>
            <p14:xfrm>
              <a:off x="5069709" y="5091882"/>
              <a:ext cx="3960" cy="2160"/>
            </p14:xfrm>
          </p:contentPart>
        </mc:Choice>
        <mc:Fallback xmlns="">
          <p:pic>
            <p:nvPicPr>
              <p:cNvPr id="363" name="筆跡 362">
                <a:extLst>
                  <a:ext uri="{FF2B5EF4-FFF2-40B4-BE49-F238E27FC236}">
                    <a16:creationId xmlns:a16="http://schemas.microsoft.com/office/drawing/2014/main" id="{D9EB636E-9412-471D-B735-7936048947A3}"/>
                  </a:ext>
                </a:extLst>
              </p:cNvPr>
              <p:cNvPicPr/>
              <p:nvPr/>
            </p:nvPicPr>
            <p:blipFill>
              <a:blip r:embed="rId560"/>
              <a:stretch>
                <a:fillRect/>
              </a:stretch>
            </p:blipFill>
            <p:spPr>
              <a:xfrm>
                <a:off x="5060709" y="5082882"/>
                <a:ext cx="216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561">
            <p14:nvContentPartPr>
              <p14:cNvPr id="364" name="筆跡 363">
                <a:extLst>
                  <a:ext uri="{FF2B5EF4-FFF2-40B4-BE49-F238E27FC236}">
                    <a16:creationId xmlns:a16="http://schemas.microsoft.com/office/drawing/2014/main" id="{CC7F6E44-8A18-47ED-B270-EB4DCDB5AD02}"/>
                  </a:ext>
                </a:extLst>
              </p14:cNvPr>
              <p14:cNvContentPartPr/>
              <p14:nvPr/>
            </p14:nvContentPartPr>
            <p14:xfrm>
              <a:off x="5153589" y="5043282"/>
              <a:ext cx="101880" cy="99000"/>
            </p14:xfrm>
          </p:contentPart>
        </mc:Choice>
        <mc:Fallback xmlns="">
          <p:pic>
            <p:nvPicPr>
              <p:cNvPr id="364" name="筆跡 363">
                <a:extLst>
                  <a:ext uri="{FF2B5EF4-FFF2-40B4-BE49-F238E27FC236}">
                    <a16:creationId xmlns:a16="http://schemas.microsoft.com/office/drawing/2014/main" id="{CC7F6E44-8A18-47ED-B270-EB4DCDB5AD02}"/>
                  </a:ext>
                </a:extLst>
              </p:cNvPr>
              <p:cNvPicPr/>
              <p:nvPr/>
            </p:nvPicPr>
            <p:blipFill>
              <a:blip r:embed="rId562"/>
              <a:stretch>
                <a:fillRect/>
              </a:stretch>
            </p:blipFill>
            <p:spPr>
              <a:xfrm>
                <a:off x="5144949" y="5034642"/>
                <a:ext cx="1195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563">
            <p14:nvContentPartPr>
              <p14:cNvPr id="365" name="筆跡 364">
                <a:extLst>
                  <a:ext uri="{FF2B5EF4-FFF2-40B4-BE49-F238E27FC236}">
                    <a16:creationId xmlns:a16="http://schemas.microsoft.com/office/drawing/2014/main" id="{347E6CDD-66F8-4B58-B8FA-E3D1BF9E2C4F}"/>
                  </a:ext>
                </a:extLst>
              </p14:cNvPr>
              <p14:cNvContentPartPr/>
              <p14:nvPr/>
            </p14:nvContentPartPr>
            <p14:xfrm>
              <a:off x="5169429" y="5057682"/>
              <a:ext cx="70560" cy="100800"/>
            </p14:xfrm>
          </p:contentPart>
        </mc:Choice>
        <mc:Fallback xmlns="">
          <p:pic>
            <p:nvPicPr>
              <p:cNvPr id="365" name="筆跡 364">
                <a:extLst>
                  <a:ext uri="{FF2B5EF4-FFF2-40B4-BE49-F238E27FC236}">
                    <a16:creationId xmlns:a16="http://schemas.microsoft.com/office/drawing/2014/main" id="{347E6CDD-66F8-4B58-B8FA-E3D1BF9E2C4F}"/>
                  </a:ext>
                </a:extLst>
              </p:cNvPr>
              <p:cNvPicPr/>
              <p:nvPr/>
            </p:nvPicPr>
            <p:blipFill>
              <a:blip r:embed="rId564"/>
              <a:stretch>
                <a:fillRect/>
              </a:stretch>
            </p:blipFill>
            <p:spPr>
              <a:xfrm>
                <a:off x="5160789" y="5048682"/>
                <a:ext cx="88200" cy="118440"/>
              </a:xfrm>
              <a:prstGeom prst="rect">
                <a:avLst/>
              </a:prstGeom>
            </p:spPr>
          </p:pic>
        </mc:Fallback>
      </mc:AlternateContent>
      <p:grpSp>
        <p:nvGrpSpPr>
          <p:cNvPr id="370" name="群組 369">
            <a:extLst>
              <a:ext uri="{FF2B5EF4-FFF2-40B4-BE49-F238E27FC236}">
                <a16:creationId xmlns:a16="http://schemas.microsoft.com/office/drawing/2014/main" id="{10296748-291C-45FB-89EE-BD8590D3395D}"/>
              </a:ext>
            </a:extLst>
          </p:cNvPr>
          <p:cNvGrpSpPr/>
          <p:nvPr/>
        </p:nvGrpSpPr>
        <p:grpSpPr>
          <a:xfrm>
            <a:off x="5270949" y="5357202"/>
            <a:ext cx="543600" cy="27000"/>
            <a:chOff x="5270949" y="5357202"/>
            <a:chExt cx="543600" cy="27000"/>
          </a:xfrm>
        </p:grpSpPr>
        <mc:AlternateContent xmlns:mc="http://schemas.openxmlformats.org/markup-compatibility/2006" xmlns:p14="http://schemas.microsoft.com/office/powerpoint/2010/main">
          <mc:Choice Requires="p14">
            <p:contentPart p14:bwMode="auto" r:id="rId565">
              <p14:nvContentPartPr>
                <p14:cNvPr id="366" name="筆跡 365">
                  <a:extLst>
                    <a:ext uri="{FF2B5EF4-FFF2-40B4-BE49-F238E27FC236}">
                      <a16:creationId xmlns:a16="http://schemas.microsoft.com/office/drawing/2014/main" id="{C7D1A360-3AA0-49DF-ADBF-B33C253A6B37}"/>
                    </a:ext>
                  </a:extLst>
                </p14:cNvPr>
                <p14:cNvContentPartPr/>
                <p14:nvPr/>
              </p14:nvContentPartPr>
              <p14:xfrm>
                <a:off x="5270949" y="5371602"/>
                <a:ext cx="360" cy="5760"/>
              </p14:xfrm>
            </p:contentPart>
          </mc:Choice>
          <mc:Fallback xmlns="">
            <p:pic>
              <p:nvPicPr>
                <p:cNvPr id="366" name="筆跡 365">
                  <a:extLst>
                    <a:ext uri="{FF2B5EF4-FFF2-40B4-BE49-F238E27FC236}">
                      <a16:creationId xmlns:a16="http://schemas.microsoft.com/office/drawing/2014/main" id="{C7D1A360-3AA0-49DF-ADBF-B33C253A6B37}"/>
                    </a:ext>
                  </a:extLst>
                </p:cNvPr>
                <p:cNvPicPr/>
                <p:nvPr/>
              </p:nvPicPr>
              <p:blipFill>
                <a:blip r:embed="rId566"/>
                <a:stretch>
                  <a:fillRect/>
                </a:stretch>
              </p:blipFill>
              <p:spPr>
                <a:xfrm>
                  <a:off x="5262309" y="5362962"/>
                  <a:ext cx="1800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567">
              <p14:nvContentPartPr>
                <p14:cNvPr id="368" name="筆跡 367">
                  <a:extLst>
                    <a:ext uri="{FF2B5EF4-FFF2-40B4-BE49-F238E27FC236}">
                      <a16:creationId xmlns:a16="http://schemas.microsoft.com/office/drawing/2014/main" id="{9B95CBED-04F0-4B84-B124-FCC6B4EE036D}"/>
                    </a:ext>
                  </a:extLst>
                </p14:cNvPr>
                <p14:cNvContentPartPr/>
                <p14:nvPr/>
              </p14:nvContentPartPr>
              <p14:xfrm>
                <a:off x="5425389" y="5357202"/>
                <a:ext cx="389160" cy="27000"/>
              </p14:xfrm>
            </p:contentPart>
          </mc:Choice>
          <mc:Fallback xmlns="">
            <p:pic>
              <p:nvPicPr>
                <p:cNvPr id="368" name="筆跡 367">
                  <a:extLst>
                    <a:ext uri="{FF2B5EF4-FFF2-40B4-BE49-F238E27FC236}">
                      <a16:creationId xmlns:a16="http://schemas.microsoft.com/office/drawing/2014/main" id="{9B95CBED-04F0-4B84-B124-FCC6B4EE036D}"/>
                    </a:ext>
                  </a:extLst>
                </p:cNvPr>
                <p:cNvPicPr/>
                <p:nvPr/>
              </p:nvPicPr>
              <p:blipFill>
                <a:blip r:embed="rId568"/>
                <a:stretch>
                  <a:fillRect/>
                </a:stretch>
              </p:blipFill>
              <p:spPr>
                <a:xfrm>
                  <a:off x="5416389" y="5348562"/>
                  <a:ext cx="406800" cy="44640"/>
                </a:xfrm>
                <a:prstGeom prst="rect">
                  <a:avLst/>
                </a:prstGeom>
              </p:spPr>
            </p:pic>
          </mc:Fallback>
        </mc:AlternateContent>
      </p:grpSp>
      <p:grpSp>
        <p:nvGrpSpPr>
          <p:cNvPr id="377" name="群組 376">
            <a:extLst>
              <a:ext uri="{FF2B5EF4-FFF2-40B4-BE49-F238E27FC236}">
                <a16:creationId xmlns:a16="http://schemas.microsoft.com/office/drawing/2014/main" id="{F15C3889-AE1A-4169-99BA-9DA037931965}"/>
              </a:ext>
            </a:extLst>
          </p:cNvPr>
          <p:cNvGrpSpPr/>
          <p:nvPr/>
        </p:nvGrpSpPr>
        <p:grpSpPr>
          <a:xfrm>
            <a:off x="5376069" y="5490042"/>
            <a:ext cx="396360" cy="219240"/>
            <a:chOff x="5376069" y="5490042"/>
            <a:chExt cx="396360" cy="219240"/>
          </a:xfrm>
        </p:grpSpPr>
        <mc:AlternateContent xmlns:mc="http://schemas.openxmlformats.org/markup-compatibility/2006" xmlns:p14="http://schemas.microsoft.com/office/powerpoint/2010/main">
          <mc:Choice Requires="p14">
            <p:contentPart p14:bwMode="auto" r:id="rId569">
              <p14:nvContentPartPr>
                <p14:cNvPr id="369" name="筆跡 368">
                  <a:extLst>
                    <a:ext uri="{FF2B5EF4-FFF2-40B4-BE49-F238E27FC236}">
                      <a16:creationId xmlns:a16="http://schemas.microsoft.com/office/drawing/2014/main" id="{211CAC3F-1468-44A7-BA13-4BDBA601E867}"/>
                    </a:ext>
                  </a:extLst>
                </p14:cNvPr>
                <p14:cNvContentPartPr/>
                <p14:nvPr/>
              </p14:nvContentPartPr>
              <p14:xfrm>
                <a:off x="5376069" y="5490042"/>
                <a:ext cx="385920" cy="167040"/>
              </p14:xfrm>
            </p:contentPart>
          </mc:Choice>
          <mc:Fallback xmlns="">
            <p:pic>
              <p:nvPicPr>
                <p:cNvPr id="369" name="筆跡 368">
                  <a:extLst>
                    <a:ext uri="{FF2B5EF4-FFF2-40B4-BE49-F238E27FC236}">
                      <a16:creationId xmlns:a16="http://schemas.microsoft.com/office/drawing/2014/main" id="{211CAC3F-1468-44A7-BA13-4BDBA601E867}"/>
                    </a:ext>
                  </a:extLst>
                </p:cNvPr>
                <p:cNvPicPr/>
                <p:nvPr/>
              </p:nvPicPr>
              <p:blipFill>
                <a:blip r:embed="rId570"/>
                <a:stretch>
                  <a:fillRect/>
                </a:stretch>
              </p:blipFill>
              <p:spPr>
                <a:xfrm>
                  <a:off x="5367429" y="5481042"/>
                  <a:ext cx="4035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571">
              <p14:nvContentPartPr>
                <p14:cNvPr id="371" name="筆跡 370">
                  <a:extLst>
                    <a:ext uri="{FF2B5EF4-FFF2-40B4-BE49-F238E27FC236}">
                      <a16:creationId xmlns:a16="http://schemas.microsoft.com/office/drawing/2014/main" id="{72C4EF82-84D9-415A-BFDF-C20AC7B51678}"/>
                    </a:ext>
                  </a:extLst>
                </p14:cNvPr>
                <p14:cNvContentPartPr/>
                <p14:nvPr/>
              </p14:nvContentPartPr>
              <p14:xfrm>
                <a:off x="5547789" y="5577882"/>
                <a:ext cx="83520" cy="128160"/>
              </p14:xfrm>
            </p:contentPart>
          </mc:Choice>
          <mc:Fallback xmlns="">
            <p:pic>
              <p:nvPicPr>
                <p:cNvPr id="371" name="筆跡 370">
                  <a:extLst>
                    <a:ext uri="{FF2B5EF4-FFF2-40B4-BE49-F238E27FC236}">
                      <a16:creationId xmlns:a16="http://schemas.microsoft.com/office/drawing/2014/main" id="{72C4EF82-84D9-415A-BFDF-C20AC7B51678}"/>
                    </a:ext>
                  </a:extLst>
                </p:cNvPr>
                <p:cNvPicPr/>
                <p:nvPr/>
              </p:nvPicPr>
              <p:blipFill>
                <a:blip r:embed="rId572"/>
                <a:stretch>
                  <a:fillRect/>
                </a:stretch>
              </p:blipFill>
              <p:spPr>
                <a:xfrm>
                  <a:off x="5539149" y="5569242"/>
                  <a:ext cx="1011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573">
              <p14:nvContentPartPr>
                <p14:cNvPr id="372" name="筆跡 371">
                  <a:extLst>
                    <a:ext uri="{FF2B5EF4-FFF2-40B4-BE49-F238E27FC236}">
                      <a16:creationId xmlns:a16="http://schemas.microsoft.com/office/drawing/2014/main" id="{ACE713A8-2787-47B1-827F-D3B875338C83}"/>
                    </a:ext>
                  </a:extLst>
                </p14:cNvPr>
                <p14:cNvContentPartPr/>
                <p14:nvPr/>
              </p14:nvContentPartPr>
              <p14:xfrm>
                <a:off x="5668389" y="5583282"/>
                <a:ext cx="104040" cy="17640"/>
              </p14:xfrm>
            </p:contentPart>
          </mc:Choice>
          <mc:Fallback xmlns="">
            <p:pic>
              <p:nvPicPr>
                <p:cNvPr id="372" name="筆跡 371">
                  <a:extLst>
                    <a:ext uri="{FF2B5EF4-FFF2-40B4-BE49-F238E27FC236}">
                      <a16:creationId xmlns:a16="http://schemas.microsoft.com/office/drawing/2014/main" id="{ACE713A8-2787-47B1-827F-D3B875338C83}"/>
                    </a:ext>
                  </a:extLst>
                </p:cNvPr>
                <p:cNvPicPr/>
                <p:nvPr/>
              </p:nvPicPr>
              <p:blipFill>
                <a:blip r:embed="rId574"/>
                <a:stretch>
                  <a:fillRect/>
                </a:stretch>
              </p:blipFill>
              <p:spPr>
                <a:xfrm>
                  <a:off x="5659749" y="5574642"/>
                  <a:ext cx="12168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373" name="筆跡 372">
                  <a:extLst>
                    <a:ext uri="{FF2B5EF4-FFF2-40B4-BE49-F238E27FC236}">
                      <a16:creationId xmlns:a16="http://schemas.microsoft.com/office/drawing/2014/main" id="{FAEADCED-04A5-4C3D-911E-C2BB9E519D9C}"/>
                    </a:ext>
                  </a:extLst>
                </p14:cNvPr>
                <p14:cNvContentPartPr/>
                <p14:nvPr/>
              </p14:nvContentPartPr>
              <p14:xfrm>
                <a:off x="5668749" y="5583282"/>
                <a:ext cx="360" cy="360"/>
              </p14:xfrm>
            </p:contentPart>
          </mc:Choice>
          <mc:Fallback xmlns="">
            <p:pic>
              <p:nvPicPr>
                <p:cNvPr id="373" name="筆跡 372">
                  <a:extLst>
                    <a:ext uri="{FF2B5EF4-FFF2-40B4-BE49-F238E27FC236}">
                      <a16:creationId xmlns:a16="http://schemas.microsoft.com/office/drawing/2014/main" id="{FAEADCED-04A5-4C3D-911E-C2BB9E519D9C}"/>
                    </a:ext>
                  </a:extLst>
                </p:cNvPr>
                <p:cNvPicPr/>
                <p:nvPr/>
              </p:nvPicPr>
              <p:blipFill>
                <a:blip r:embed="rId566"/>
                <a:stretch>
                  <a:fillRect/>
                </a:stretch>
              </p:blipFill>
              <p:spPr>
                <a:xfrm>
                  <a:off x="5660109" y="557464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76">
              <p14:nvContentPartPr>
                <p14:cNvPr id="374" name="筆跡 373">
                  <a:extLst>
                    <a:ext uri="{FF2B5EF4-FFF2-40B4-BE49-F238E27FC236}">
                      <a16:creationId xmlns:a16="http://schemas.microsoft.com/office/drawing/2014/main" id="{026F0E82-3278-45A0-A150-7799187D1660}"/>
                    </a:ext>
                  </a:extLst>
                </p14:cNvPr>
                <p14:cNvContentPartPr/>
                <p14:nvPr/>
              </p14:nvContentPartPr>
              <p14:xfrm>
                <a:off x="5668749" y="5583282"/>
                <a:ext cx="33480" cy="117000"/>
              </p14:xfrm>
            </p:contentPart>
          </mc:Choice>
          <mc:Fallback xmlns="">
            <p:pic>
              <p:nvPicPr>
                <p:cNvPr id="374" name="筆跡 373">
                  <a:extLst>
                    <a:ext uri="{FF2B5EF4-FFF2-40B4-BE49-F238E27FC236}">
                      <a16:creationId xmlns:a16="http://schemas.microsoft.com/office/drawing/2014/main" id="{026F0E82-3278-45A0-A150-7799187D1660}"/>
                    </a:ext>
                  </a:extLst>
                </p:cNvPr>
                <p:cNvPicPr/>
                <p:nvPr/>
              </p:nvPicPr>
              <p:blipFill>
                <a:blip r:embed="rId577"/>
                <a:stretch>
                  <a:fillRect/>
                </a:stretch>
              </p:blipFill>
              <p:spPr>
                <a:xfrm>
                  <a:off x="5660109" y="5574642"/>
                  <a:ext cx="5112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578">
              <p14:nvContentPartPr>
                <p14:cNvPr id="375" name="筆跡 374">
                  <a:extLst>
                    <a:ext uri="{FF2B5EF4-FFF2-40B4-BE49-F238E27FC236}">
                      <a16:creationId xmlns:a16="http://schemas.microsoft.com/office/drawing/2014/main" id="{BDA0636D-3D7A-4EE4-BA41-ECCACCD45886}"/>
                    </a:ext>
                  </a:extLst>
                </p14:cNvPr>
                <p14:cNvContentPartPr/>
                <p14:nvPr/>
              </p14:nvContentPartPr>
              <p14:xfrm>
                <a:off x="5752989" y="5612082"/>
                <a:ext cx="360" cy="97200"/>
              </p14:xfrm>
            </p:contentPart>
          </mc:Choice>
          <mc:Fallback xmlns="">
            <p:pic>
              <p:nvPicPr>
                <p:cNvPr id="375" name="筆跡 374">
                  <a:extLst>
                    <a:ext uri="{FF2B5EF4-FFF2-40B4-BE49-F238E27FC236}">
                      <a16:creationId xmlns:a16="http://schemas.microsoft.com/office/drawing/2014/main" id="{BDA0636D-3D7A-4EE4-BA41-ECCACCD45886}"/>
                    </a:ext>
                  </a:extLst>
                </p:cNvPr>
                <p:cNvPicPr/>
                <p:nvPr/>
              </p:nvPicPr>
              <p:blipFill>
                <a:blip r:embed="rId579"/>
                <a:stretch>
                  <a:fillRect/>
                </a:stretch>
              </p:blipFill>
              <p:spPr>
                <a:xfrm>
                  <a:off x="5743989" y="5603082"/>
                  <a:ext cx="18000" cy="114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80">
            <p14:nvContentPartPr>
              <p14:cNvPr id="376" name="筆跡 375">
                <a:extLst>
                  <a:ext uri="{FF2B5EF4-FFF2-40B4-BE49-F238E27FC236}">
                    <a16:creationId xmlns:a16="http://schemas.microsoft.com/office/drawing/2014/main" id="{98C941EC-9A3A-4635-9D40-0C3A1EEE779F}"/>
                  </a:ext>
                </a:extLst>
              </p14:cNvPr>
              <p14:cNvContentPartPr/>
              <p14:nvPr/>
            </p14:nvContentPartPr>
            <p14:xfrm>
              <a:off x="5605749" y="5048682"/>
              <a:ext cx="360" cy="192240"/>
            </p14:xfrm>
          </p:contentPart>
        </mc:Choice>
        <mc:Fallback xmlns="">
          <p:pic>
            <p:nvPicPr>
              <p:cNvPr id="376" name="筆跡 375">
                <a:extLst>
                  <a:ext uri="{FF2B5EF4-FFF2-40B4-BE49-F238E27FC236}">
                    <a16:creationId xmlns:a16="http://schemas.microsoft.com/office/drawing/2014/main" id="{98C941EC-9A3A-4635-9D40-0C3A1EEE779F}"/>
                  </a:ext>
                </a:extLst>
              </p:cNvPr>
              <p:cNvPicPr/>
              <p:nvPr/>
            </p:nvPicPr>
            <p:blipFill>
              <a:blip r:embed="rId581"/>
              <a:stretch>
                <a:fillRect/>
              </a:stretch>
            </p:blipFill>
            <p:spPr>
              <a:xfrm>
                <a:off x="5597109" y="5039682"/>
                <a:ext cx="18000" cy="209880"/>
              </a:xfrm>
              <a:prstGeom prst="rect">
                <a:avLst/>
              </a:prstGeom>
            </p:spPr>
          </p:pic>
        </mc:Fallback>
      </mc:AlternateContent>
      <p:grpSp>
        <p:nvGrpSpPr>
          <p:cNvPr id="388" name="群組 387">
            <a:extLst>
              <a:ext uri="{FF2B5EF4-FFF2-40B4-BE49-F238E27FC236}">
                <a16:creationId xmlns:a16="http://schemas.microsoft.com/office/drawing/2014/main" id="{91082A22-27D8-4716-AC50-1B8EB9C30E0B}"/>
              </a:ext>
            </a:extLst>
          </p:cNvPr>
          <p:cNvGrpSpPr/>
          <p:nvPr/>
        </p:nvGrpSpPr>
        <p:grpSpPr>
          <a:xfrm>
            <a:off x="6805989" y="3930882"/>
            <a:ext cx="802800" cy="615960"/>
            <a:chOff x="6805989" y="3930882"/>
            <a:chExt cx="802800" cy="615960"/>
          </a:xfrm>
        </p:grpSpPr>
        <mc:AlternateContent xmlns:mc="http://schemas.openxmlformats.org/markup-compatibility/2006" xmlns:p14="http://schemas.microsoft.com/office/powerpoint/2010/main">
          <mc:Choice Requires="p14">
            <p:contentPart p14:bwMode="auto" r:id="rId582">
              <p14:nvContentPartPr>
                <p14:cNvPr id="378" name="筆跡 377">
                  <a:extLst>
                    <a:ext uri="{FF2B5EF4-FFF2-40B4-BE49-F238E27FC236}">
                      <a16:creationId xmlns:a16="http://schemas.microsoft.com/office/drawing/2014/main" id="{45C8AC3C-BB2A-4DC5-A9D0-691B8AAF6941}"/>
                    </a:ext>
                  </a:extLst>
                </p14:cNvPr>
                <p14:cNvContentPartPr/>
                <p14:nvPr/>
              </p14:nvContentPartPr>
              <p14:xfrm>
                <a:off x="6805989" y="4384842"/>
                <a:ext cx="128160" cy="22680"/>
              </p14:xfrm>
            </p:contentPart>
          </mc:Choice>
          <mc:Fallback xmlns="">
            <p:pic>
              <p:nvPicPr>
                <p:cNvPr id="378" name="筆跡 377">
                  <a:extLst>
                    <a:ext uri="{FF2B5EF4-FFF2-40B4-BE49-F238E27FC236}">
                      <a16:creationId xmlns:a16="http://schemas.microsoft.com/office/drawing/2014/main" id="{45C8AC3C-BB2A-4DC5-A9D0-691B8AAF6941}"/>
                    </a:ext>
                  </a:extLst>
                </p:cNvPr>
                <p:cNvPicPr/>
                <p:nvPr/>
              </p:nvPicPr>
              <p:blipFill>
                <a:blip r:embed="rId583"/>
                <a:stretch>
                  <a:fillRect/>
                </a:stretch>
              </p:blipFill>
              <p:spPr>
                <a:xfrm>
                  <a:off x="6796989" y="4376202"/>
                  <a:ext cx="1458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584">
              <p14:nvContentPartPr>
                <p14:cNvPr id="379" name="筆跡 378">
                  <a:extLst>
                    <a:ext uri="{FF2B5EF4-FFF2-40B4-BE49-F238E27FC236}">
                      <a16:creationId xmlns:a16="http://schemas.microsoft.com/office/drawing/2014/main" id="{BA9DF497-B837-49F8-9DC9-E7E7872AA790}"/>
                    </a:ext>
                  </a:extLst>
                </p14:cNvPr>
                <p14:cNvContentPartPr/>
                <p14:nvPr/>
              </p14:nvContentPartPr>
              <p14:xfrm>
                <a:off x="6826869" y="4447842"/>
                <a:ext cx="124920" cy="11160"/>
              </p14:xfrm>
            </p:contentPart>
          </mc:Choice>
          <mc:Fallback xmlns="">
            <p:pic>
              <p:nvPicPr>
                <p:cNvPr id="379" name="筆跡 378">
                  <a:extLst>
                    <a:ext uri="{FF2B5EF4-FFF2-40B4-BE49-F238E27FC236}">
                      <a16:creationId xmlns:a16="http://schemas.microsoft.com/office/drawing/2014/main" id="{BA9DF497-B837-49F8-9DC9-E7E7872AA790}"/>
                    </a:ext>
                  </a:extLst>
                </p:cNvPr>
                <p:cNvPicPr/>
                <p:nvPr/>
              </p:nvPicPr>
              <p:blipFill>
                <a:blip r:embed="rId585"/>
                <a:stretch>
                  <a:fillRect/>
                </a:stretch>
              </p:blipFill>
              <p:spPr>
                <a:xfrm>
                  <a:off x="6818229" y="4438842"/>
                  <a:ext cx="14256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586">
              <p14:nvContentPartPr>
                <p14:cNvPr id="381" name="筆跡 380">
                  <a:extLst>
                    <a:ext uri="{FF2B5EF4-FFF2-40B4-BE49-F238E27FC236}">
                      <a16:creationId xmlns:a16="http://schemas.microsoft.com/office/drawing/2014/main" id="{0DAA4549-7B35-4167-8412-6446C2875E68}"/>
                    </a:ext>
                  </a:extLst>
                </p14:cNvPr>
                <p14:cNvContentPartPr/>
                <p14:nvPr/>
              </p14:nvContentPartPr>
              <p14:xfrm>
                <a:off x="7138989" y="4284402"/>
                <a:ext cx="107280" cy="224640"/>
              </p14:xfrm>
            </p:contentPart>
          </mc:Choice>
          <mc:Fallback xmlns="">
            <p:pic>
              <p:nvPicPr>
                <p:cNvPr id="381" name="筆跡 380">
                  <a:extLst>
                    <a:ext uri="{FF2B5EF4-FFF2-40B4-BE49-F238E27FC236}">
                      <a16:creationId xmlns:a16="http://schemas.microsoft.com/office/drawing/2014/main" id="{0DAA4549-7B35-4167-8412-6446C2875E68}"/>
                    </a:ext>
                  </a:extLst>
                </p:cNvPr>
                <p:cNvPicPr/>
                <p:nvPr/>
              </p:nvPicPr>
              <p:blipFill>
                <a:blip r:embed="rId587"/>
                <a:stretch>
                  <a:fillRect/>
                </a:stretch>
              </p:blipFill>
              <p:spPr>
                <a:xfrm>
                  <a:off x="7129989" y="4275762"/>
                  <a:ext cx="12492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588">
              <p14:nvContentPartPr>
                <p14:cNvPr id="382" name="筆跡 381">
                  <a:extLst>
                    <a:ext uri="{FF2B5EF4-FFF2-40B4-BE49-F238E27FC236}">
                      <a16:creationId xmlns:a16="http://schemas.microsoft.com/office/drawing/2014/main" id="{BA6898FA-A4AA-4946-BC08-91138467B3DC}"/>
                    </a:ext>
                  </a:extLst>
                </p14:cNvPr>
                <p14:cNvContentPartPr/>
                <p14:nvPr/>
              </p14:nvContentPartPr>
              <p14:xfrm>
                <a:off x="7093269" y="4280802"/>
                <a:ext cx="168480" cy="266040"/>
              </p14:xfrm>
            </p:contentPart>
          </mc:Choice>
          <mc:Fallback xmlns="">
            <p:pic>
              <p:nvPicPr>
                <p:cNvPr id="382" name="筆跡 381">
                  <a:extLst>
                    <a:ext uri="{FF2B5EF4-FFF2-40B4-BE49-F238E27FC236}">
                      <a16:creationId xmlns:a16="http://schemas.microsoft.com/office/drawing/2014/main" id="{BA6898FA-A4AA-4946-BC08-91138467B3DC}"/>
                    </a:ext>
                  </a:extLst>
                </p:cNvPr>
                <p:cNvPicPr/>
                <p:nvPr/>
              </p:nvPicPr>
              <p:blipFill>
                <a:blip r:embed="rId589"/>
                <a:stretch>
                  <a:fillRect/>
                </a:stretch>
              </p:blipFill>
              <p:spPr>
                <a:xfrm>
                  <a:off x="7084269" y="4272162"/>
                  <a:ext cx="18612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590">
              <p14:nvContentPartPr>
                <p14:cNvPr id="383" name="筆跡 382">
                  <a:extLst>
                    <a:ext uri="{FF2B5EF4-FFF2-40B4-BE49-F238E27FC236}">
                      <a16:creationId xmlns:a16="http://schemas.microsoft.com/office/drawing/2014/main" id="{810889EE-82AF-4407-BA17-DE8634591733}"/>
                    </a:ext>
                  </a:extLst>
                </p14:cNvPr>
                <p14:cNvContentPartPr/>
                <p14:nvPr/>
              </p14:nvContentPartPr>
              <p14:xfrm>
                <a:off x="7282629" y="4149762"/>
                <a:ext cx="96840" cy="2160"/>
              </p14:xfrm>
            </p:contentPart>
          </mc:Choice>
          <mc:Fallback xmlns="">
            <p:pic>
              <p:nvPicPr>
                <p:cNvPr id="383" name="筆跡 382">
                  <a:extLst>
                    <a:ext uri="{FF2B5EF4-FFF2-40B4-BE49-F238E27FC236}">
                      <a16:creationId xmlns:a16="http://schemas.microsoft.com/office/drawing/2014/main" id="{810889EE-82AF-4407-BA17-DE8634591733}"/>
                    </a:ext>
                  </a:extLst>
                </p:cNvPr>
                <p:cNvPicPr/>
                <p:nvPr/>
              </p:nvPicPr>
              <p:blipFill>
                <a:blip r:embed="rId591"/>
                <a:stretch>
                  <a:fillRect/>
                </a:stretch>
              </p:blipFill>
              <p:spPr>
                <a:xfrm>
                  <a:off x="7273629" y="4141122"/>
                  <a:ext cx="1144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592">
              <p14:nvContentPartPr>
                <p14:cNvPr id="384" name="筆跡 383">
                  <a:extLst>
                    <a:ext uri="{FF2B5EF4-FFF2-40B4-BE49-F238E27FC236}">
                      <a16:creationId xmlns:a16="http://schemas.microsoft.com/office/drawing/2014/main" id="{66E8301B-B8E3-4347-A834-34BD82EFEADD}"/>
                    </a:ext>
                  </a:extLst>
                </p14:cNvPr>
                <p14:cNvContentPartPr/>
                <p14:nvPr/>
              </p14:nvContentPartPr>
              <p14:xfrm>
                <a:off x="7434909" y="4108722"/>
                <a:ext cx="98640" cy="9360"/>
              </p14:xfrm>
            </p:contentPart>
          </mc:Choice>
          <mc:Fallback xmlns="">
            <p:pic>
              <p:nvPicPr>
                <p:cNvPr id="384" name="筆跡 383">
                  <a:extLst>
                    <a:ext uri="{FF2B5EF4-FFF2-40B4-BE49-F238E27FC236}">
                      <a16:creationId xmlns:a16="http://schemas.microsoft.com/office/drawing/2014/main" id="{66E8301B-B8E3-4347-A834-34BD82EFEADD}"/>
                    </a:ext>
                  </a:extLst>
                </p:cNvPr>
                <p:cNvPicPr/>
                <p:nvPr/>
              </p:nvPicPr>
              <p:blipFill>
                <a:blip r:embed="rId593"/>
                <a:stretch>
                  <a:fillRect/>
                </a:stretch>
              </p:blipFill>
              <p:spPr>
                <a:xfrm>
                  <a:off x="7426269" y="4099722"/>
                  <a:ext cx="1162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594">
              <p14:nvContentPartPr>
                <p14:cNvPr id="385" name="筆跡 384">
                  <a:extLst>
                    <a:ext uri="{FF2B5EF4-FFF2-40B4-BE49-F238E27FC236}">
                      <a16:creationId xmlns:a16="http://schemas.microsoft.com/office/drawing/2014/main" id="{CC10A979-4B5A-4FDE-BEB3-4E213DFFFD01}"/>
                    </a:ext>
                  </a:extLst>
                </p14:cNvPr>
                <p14:cNvContentPartPr/>
                <p14:nvPr/>
              </p14:nvContentPartPr>
              <p14:xfrm>
                <a:off x="7457589" y="4176762"/>
                <a:ext cx="98640" cy="84960"/>
              </p14:xfrm>
            </p:contentPart>
          </mc:Choice>
          <mc:Fallback xmlns="">
            <p:pic>
              <p:nvPicPr>
                <p:cNvPr id="385" name="筆跡 384">
                  <a:extLst>
                    <a:ext uri="{FF2B5EF4-FFF2-40B4-BE49-F238E27FC236}">
                      <a16:creationId xmlns:a16="http://schemas.microsoft.com/office/drawing/2014/main" id="{CC10A979-4B5A-4FDE-BEB3-4E213DFFFD01}"/>
                    </a:ext>
                  </a:extLst>
                </p:cNvPr>
                <p:cNvPicPr/>
                <p:nvPr/>
              </p:nvPicPr>
              <p:blipFill>
                <a:blip r:embed="rId595"/>
                <a:stretch>
                  <a:fillRect/>
                </a:stretch>
              </p:blipFill>
              <p:spPr>
                <a:xfrm>
                  <a:off x="7448949" y="4168122"/>
                  <a:ext cx="11628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596">
              <p14:nvContentPartPr>
                <p14:cNvPr id="386" name="筆跡 385">
                  <a:extLst>
                    <a:ext uri="{FF2B5EF4-FFF2-40B4-BE49-F238E27FC236}">
                      <a16:creationId xmlns:a16="http://schemas.microsoft.com/office/drawing/2014/main" id="{353DEE24-D5C8-46B0-A795-750F5707DC41}"/>
                    </a:ext>
                  </a:extLst>
                </p14:cNvPr>
                <p14:cNvContentPartPr/>
                <p14:nvPr/>
              </p14:nvContentPartPr>
              <p14:xfrm>
                <a:off x="7501509" y="3930882"/>
                <a:ext cx="360" cy="122400"/>
              </p14:xfrm>
            </p:contentPart>
          </mc:Choice>
          <mc:Fallback xmlns="">
            <p:pic>
              <p:nvPicPr>
                <p:cNvPr id="386" name="筆跡 385">
                  <a:extLst>
                    <a:ext uri="{FF2B5EF4-FFF2-40B4-BE49-F238E27FC236}">
                      <a16:creationId xmlns:a16="http://schemas.microsoft.com/office/drawing/2014/main" id="{353DEE24-D5C8-46B0-A795-750F5707DC41}"/>
                    </a:ext>
                  </a:extLst>
                </p:cNvPr>
                <p:cNvPicPr/>
                <p:nvPr/>
              </p:nvPicPr>
              <p:blipFill>
                <a:blip r:embed="rId597"/>
                <a:stretch>
                  <a:fillRect/>
                </a:stretch>
              </p:blipFill>
              <p:spPr>
                <a:xfrm>
                  <a:off x="7492509" y="3922242"/>
                  <a:ext cx="1800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598">
              <p14:nvContentPartPr>
                <p14:cNvPr id="387" name="筆跡 386">
                  <a:extLst>
                    <a:ext uri="{FF2B5EF4-FFF2-40B4-BE49-F238E27FC236}">
                      <a16:creationId xmlns:a16="http://schemas.microsoft.com/office/drawing/2014/main" id="{04C2CDB3-3E34-4A84-B017-78ABB8716AAB}"/>
                    </a:ext>
                  </a:extLst>
                </p14:cNvPr>
                <p14:cNvContentPartPr/>
                <p14:nvPr/>
              </p14:nvContentPartPr>
              <p14:xfrm>
                <a:off x="7608429" y="4404642"/>
                <a:ext cx="360" cy="5760"/>
              </p14:xfrm>
            </p:contentPart>
          </mc:Choice>
          <mc:Fallback xmlns="">
            <p:pic>
              <p:nvPicPr>
                <p:cNvPr id="387" name="筆跡 386">
                  <a:extLst>
                    <a:ext uri="{FF2B5EF4-FFF2-40B4-BE49-F238E27FC236}">
                      <a16:creationId xmlns:a16="http://schemas.microsoft.com/office/drawing/2014/main" id="{04C2CDB3-3E34-4A84-B017-78ABB8716AAB}"/>
                    </a:ext>
                  </a:extLst>
                </p:cNvPr>
                <p:cNvPicPr/>
                <p:nvPr/>
              </p:nvPicPr>
              <p:blipFill>
                <a:blip r:embed="rId599"/>
                <a:stretch>
                  <a:fillRect/>
                </a:stretch>
              </p:blipFill>
              <p:spPr>
                <a:xfrm>
                  <a:off x="7599429" y="4395642"/>
                  <a:ext cx="18000" cy="23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00">
            <p14:nvContentPartPr>
              <p14:cNvPr id="389" name="筆跡 388">
                <a:extLst>
                  <a:ext uri="{FF2B5EF4-FFF2-40B4-BE49-F238E27FC236}">
                    <a16:creationId xmlns:a16="http://schemas.microsoft.com/office/drawing/2014/main" id="{5CD1E749-BE4B-4D7B-9D66-39EFC0D93176}"/>
                  </a:ext>
                </a:extLst>
              </p14:cNvPr>
              <p14:cNvContentPartPr/>
              <p14:nvPr/>
            </p14:nvContentPartPr>
            <p14:xfrm>
              <a:off x="7766109" y="4348482"/>
              <a:ext cx="175680" cy="199800"/>
            </p14:xfrm>
          </p:contentPart>
        </mc:Choice>
        <mc:Fallback xmlns="">
          <p:pic>
            <p:nvPicPr>
              <p:cNvPr id="389" name="筆跡 388">
                <a:extLst>
                  <a:ext uri="{FF2B5EF4-FFF2-40B4-BE49-F238E27FC236}">
                    <a16:creationId xmlns:a16="http://schemas.microsoft.com/office/drawing/2014/main" id="{5CD1E749-BE4B-4D7B-9D66-39EFC0D93176}"/>
                  </a:ext>
                </a:extLst>
              </p:cNvPr>
              <p:cNvPicPr/>
              <p:nvPr/>
            </p:nvPicPr>
            <p:blipFill>
              <a:blip r:embed="rId601"/>
              <a:stretch>
                <a:fillRect/>
              </a:stretch>
            </p:blipFill>
            <p:spPr>
              <a:xfrm>
                <a:off x="7757109" y="4339842"/>
                <a:ext cx="193320" cy="217440"/>
              </a:xfrm>
              <a:prstGeom prst="rect">
                <a:avLst/>
              </a:prstGeom>
            </p:spPr>
          </p:pic>
        </mc:Fallback>
      </mc:AlternateContent>
      <p:grpSp>
        <p:nvGrpSpPr>
          <p:cNvPr id="396" name="群組 395">
            <a:extLst>
              <a:ext uri="{FF2B5EF4-FFF2-40B4-BE49-F238E27FC236}">
                <a16:creationId xmlns:a16="http://schemas.microsoft.com/office/drawing/2014/main" id="{86B504F3-5BE5-4901-A191-3DFAC2763F0B}"/>
              </a:ext>
            </a:extLst>
          </p:cNvPr>
          <p:cNvGrpSpPr/>
          <p:nvPr/>
        </p:nvGrpSpPr>
        <p:grpSpPr>
          <a:xfrm>
            <a:off x="7885269" y="3957882"/>
            <a:ext cx="424080" cy="278640"/>
            <a:chOff x="7885269" y="3957882"/>
            <a:chExt cx="424080" cy="278640"/>
          </a:xfrm>
        </p:grpSpPr>
        <mc:AlternateContent xmlns:mc="http://schemas.openxmlformats.org/markup-compatibility/2006" xmlns:p14="http://schemas.microsoft.com/office/powerpoint/2010/main">
          <mc:Choice Requires="p14">
            <p:contentPart p14:bwMode="auto" r:id="rId602">
              <p14:nvContentPartPr>
                <p14:cNvPr id="390" name="筆跡 389">
                  <a:extLst>
                    <a:ext uri="{FF2B5EF4-FFF2-40B4-BE49-F238E27FC236}">
                      <a16:creationId xmlns:a16="http://schemas.microsoft.com/office/drawing/2014/main" id="{5DEF271C-6D81-40A5-8AEC-648A3F0BA8EE}"/>
                    </a:ext>
                  </a:extLst>
                </p14:cNvPr>
                <p14:cNvContentPartPr/>
                <p14:nvPr/>
              </p14:nvContentPartPr>
              <p14:xfrm>
                <a:off x="7885269" y="4155162"/>
                <a:ext cx="75600" cy="2160"/>
              </p14:xfrm>
            </p:contentPart>
          </mc:Choice>
          <mc:Fallback xmlns="">
            <p:pic>
              <p:nvPicPr>
                <p:cNvPr id="390" name="筆跡 389">
                  <a:extLst>
                    <a:ext uri="{FF2B5EF4-FFF2-40B4-BE49-F238E27FC236}">
                      <a16:creationId xmlns:a16="http://schemas.microsoft.com/office/drawing/2014/main" id="{5DEF271C-6D81-40A5-8AEC-648A3F0BA8EE}"/>
                    </a:ext>
                  </a:extLst>
                </p:cNvPr>
                <p:cNvPicPr/>
                <p:nvPr/>
              </p:nvPicPr>
              <p:blipFill>
                <a:blip r:embed="rId603"/>
                <a:stretch>
                  <a:fillRect/>
                </a:stretch>
              </p:blipFill>
              <p:spPr>
                <a:xfrm>
                  <a:off x="7876269" y="4146522"/>
                  <a:ext cx="932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604">
              <p14:nvContentPartPr>
                <p14:cNvPr id="391" name="筆跡 390">
                  <a:extLst>
                    <a:ext uri="{FF2B5EF4-FFF2-40B4-BE49-F238E27FC236}">
                      <a16:creationId xmlns:a16="http://schemas.microsoft.com/office/drawing/2014/main" id="{7B2B839C-90CB-44B7-A092-ECD10C5F3176}"/>
                    </a:ext>
                  </a:extLst>
                </p14:cNvPr>
                <p14:cNvContentPartPr/>
                <p14:nvPr/>
              </p14:nvContentPartPr>
              <p14:xfrm>
                <a:off x="8022069" y="4094322"/>
                <a:ext cx="138600" cy="24120"/>
              </p14:xfrm>
            </p:contentPart>
          </mc:Choice>
          <mc:Fallback xmlns="">
            <p:pic>
              <p:nvPicPr>
                <p:cNvPr id="391" name="筆跡 390">
                  <a:extLst>
                    <a:ext uri="{FF2B5EF4-FFF2-40B4-BE49-F238E27FC236}">
                      <a16:creationId xmlns:a16="http://schemas.microsoft.com/office/drawing/2014/main" id="{7B2B839C-90CB-44B7-A092-ECD10C5F3176}"/>
                    </a:ext>
                  </a:extLst>
                </p:cNvPr>
                <p:cNvPicPr/>
                <p:nvPr/>
              </p:nvPicPr>
              <p:blipFill>
                <a:blip r:embed="rId605"/>
                <a:stretch>
                  <a:fillRect/>
                </a:stretch>
              </p:blipFill>
              <p:spPr>
                <a:xfrm>
                  <a:off x="8013429" y="4085322"/>
                  <a:ext cx="1562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606">
              <p14:nvContentPartPr>
                <p14:cNvPr id="392" name="筆跡 391">
                  <a:extLst>
                    <a:ext uri="{FF2B5EF4-FFF2-40B4-BE49-F238E27FC236}">
                      <a16:creationId xmlns:a16="http://schemas.microsoft.com/office/drawing/2014/main" id="{0D8963A5-653F-4224-B200-3ABDA12D3C4F}"/>
                    </a:ext>
                  </a:extLst>
                </p14:cNvPr>
                <p14:cNvContentPartPr/>
                <p14:nvPr/>
              </p14:nvContentPartPr>
              <p14:xfrm>
                <a:off x="8053389" y="4169562"/>
                <a:ext cx="84600" cy="66960"/>
              </p14:xfrm>
            </p:contentPart>
          </mc:Choice>
          <mc:Fallback xmlns="">
            <p:pic>
              <p:nvPicPr>
                <p:cNvPr id="392" name="筆跡 391">
                  <a:extLst>
                    <a:ext uri="{FF2B5EF4-FFF2-40B4-BE49-F238E27FC236}">
                      <a16:creationId xmlns:a16="http://schemas.microsoft.com/office/drawing/2014/main" id="{0D8963A5-653F-4224-B200-3ABDA12D3C4F}"/>
                    </a:ext>
                  </a:extLst>
                </p:cNvPr>
                <p:cNvPicPr/>
                <p:nvPr/>
              </p:nvPicPr>
              <p:blipFill>
                <a:blip r:embed="rId607"/>
                <a:stretch>
                  <a:fillRect/>
                </a:stretch>
              </p:blipFill>
              <p:spPr>
                <a:xfrm>
                  <a:off x="8044749" y="4160922"/>
                  <a:ext cx="10224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608">
              <p14:nvContentPartPr>
                <p14:cNvPr id="393" name="筆跡 392">
                  <a:extLst>
                    <a:ext uri="{FF2B5EF4-FFF2-40B4-BE49-F238E27FC236}">
                      <a16:creationId xmlns:a16="http://schemas.microsoft.com/office/drawing/2014/main" id="{2A710608-543A-422A-B67D-81D36682E872}"/>
                    </a:ext>
                  </a:extLst>
                </p14:cNvPr>
                <p14:cNvContentPartPr/>
                <p14:nvPr/>
              </p14:nvContentPartPr>
              <p14:xfrm>
                <a:off x="8077869" y="3957882"/>
                <a:ext cx="16200" cy="115200"/>
              </p14:xfrm>
            </p:contentPart>
          </mc:Choice>
          <mc:Fallback xmlns="">
            <p:pic>
              <p:nvPicPr>
                <p:cNvPr id="393" name="筆跡 392">
                  <a:extLst>
                    <a:ext uri="{FF2B5EF4-FFF2-40B4-BE49-F238E27FC236}">
                      <a16:creationId xmlns:a16="http://schemas.microsoft.com/office/drawing/2014/main" id="{2A710608-543A-422A-B67D-81D36682E872}"/>
                    </a:ext>
                  </a:extLst>
                </p:cNvPr>
                <p:cNvPicPr/>
                <p:nvPr/>
              </p:nvPicPr>
              <p:blipFill>
                <a:blip r:embed="rId609"/>
                <a:stretch>
                  <a:fillRect/>
                </a:stretch>
              </p:blipFill>
              <p:spPr>
                <a:xfrm>
                  <a:off x="8069229" y="3949242"/>
                  <a:ext cx="338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610">
              <p14:nvContentPartPr>
                <p14:cNvPr id="394" name="筆跡 393">
                  <a:extLst>
                    <a:ext uri="{FF2B5EF4-FFF2-40B4-BE49-F238E27FC236}">
                      <a16:creationId xmlns:a16="http://schemas.microsoft.com/office/drawing/2014/main" id="{534372E3-A926-43D3-BE04-CE889C80C07B}"/>
                    </a:ext>
                  </a:extLst>
                </p14:cNvPr>
                <p14:cNvContentPartPr/>
                <p14:nvPr/>
              </p14:nvContentPartPr>
              <p14:xfrm>
                <a:off x="8229069" y="4017282"/>
                <a:ext cx="80280" cy="135000"/>
              </p14:xfrm>
            </p:contentPart>
          </mc:Choice>
          <mc:Fallback xmlns="">
            <p:pic>
              <p:nvPicPr>
                <p:cNvPr id="394" name="筆跡 393">
                  <a:extLst>
                    <a:ext uri="{FF2B5EF4-FFF2-40B4-BE49-F238E27FC236}">
                      <a16:creationId xmlns:a16="http://schemas.microsoft.com/office/drawing/2014/main" id="{534372E3-A926-43D3-BE04-CE889C80C07B}"/>
                    </a:ext>
                  </a:extLst>
                </p:cNvPr>
                <p:cNvPicPr/>
                <p:nvPr/>
              </p:nvPicPr>
              <p:blipFill>
                <a:blip r:embed="rId611"/>
                <a:stretch>
                  <a:fillRect/>
                </a:stretch>
              </p:blipFill>
              <p:spPr>
                <a:xfrm>
                  <a:off x="8220429" y="4008282"/>
                  <a:ext cx="979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612">
              <p14:nvContentPartPr>
                <p14:cNvPr id="395" name="筆跡 394">
                  <a:extLst>
                    <a:ext uri="{FF2B5EF4-FFF2-40B4-BE49-F238E27FC236}">
                      <a16:creationId xmlns:a16="http://schemas.microsoft.com/office/drawing/2014/main" id="{EED424C3-4CA2-4C6F-AAA1-575222E55DA6}"/>
                    </a:ext>
                  </a:extLst>
                </p14:cNvPr>
                <p14:cNvContentPartPr/>
                <p14:nvPr/>
              </p14:nvContentPartPr>
              <p14:xfrm>
                <a:off x="8212869" y="4047522"/>
                <a:ext cx="86040" cy="106200"/>
              </p14:xfrm>
            </p:contentPart>
          </mc:Choice>
          <mc:Fallback xmlns="">
            <p:pic>
              <p:nvPicPr>
                <p:cNvPr id="395" name="筆跡 394">
                  <a:extLst>
                    <a:ext uri="{FF2B5EF4-FFF2-40B4-BE49-F238E27FC236}">
                      <a16:creationId xmlns:a16="http://schemas.microsoft.com/office/drawing/2014/main" id="{EED424C3-4CA2-4C6F-AAA1-575222E55DA6}"/>
                    </a:ext>
                  </a:extLst>
                </p:cNvPr>
                <p:cNvPicPr/>
                <p:nvPr/>
              </p:nvPicPr>
              <p:blipFill>
                <a:blip r:embed="rId613"/>
                <a:stretch>
                  <a:fillRect/>
                </a:stretch>
              </p:blipFill>
              <p:spPr>
                <a:xfrm>
                  <a:off x="8203869" y="4038882"/>
                  <a:ext cx="103680" cy="123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14">
            <p14:nvContentPartPr>
              <p14:cNvPr id="397" name="筆跡 396">
                <a:extLst>
                  <a:ext uri="{FF2B5EF4-FFF2-40B4-BE49-F238E27FC236}">
                    <a16:creationId xmlns:a16="http://schemas.microsoft.com/office/drawing/2014/main" id="{6FFF0E3E-1D0A-4577-BC76-9BB605A28120}"/>
                  </a:ext>
                </a:extLst>
              </p14:cNvPr>
              <p14:cNvContentPartPr/>
              <p14:nvPr/>
            </p14:nvContentPartPr>
            <p14:xfrm>
              <a:off x="8324829" y="4397442"/>
              <a:ext cx="360" cy="360"/>
            </p14:xfrm>
          </p:contentPart>
        </mc:Choice>
        <mc:Fallback xmlns="">
          <p:pic>
            <p:nvPicPr>
              <p:cNvPr id="397" name="筆跡 396">
                <a:extLst>
                  <a:ext uri="{FF2B5EF4-FFF2-40B4-BE49-F238E27FC236}">
                    <a16:creationId xmlns:a16="http://schemas.microsoft.com/office/drawing/2014/main" id="{6FFF0E3E-1D0A-4577-BC76-9BB605A28120}"/>
                  </a:ext>
                </a:extLst>
              </p:cNvPr>
              <p:cNvPicPr/>
              <p:nvPr/>
            </p:nvPicPr>
            <p:blipFill>
              <a:blip r:embed="rId615"/>
              <a:stretch>
                <a:fillRect/>
              </a:stretch>
            </p:blipFill>
            <p:spPr>
              <a:xfrm>
                <a:off x="8316189" y="438880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16">
            <p14:nvContentPartPr>
              <p14:cNvPr id="398" name="筆跡 397">
                <a:extLst>
                  <a:ext uri="{FF2B5EF4-FFF2-40B4-BE49-F238E27FC236}">
                    <a16:creationId xmlns:a16="http://schemas.microsoft.com/office/drawing/2014/main" id="{8810EF62-3DC7-4153-94C2-38CFF9F4A0FF}"/>
                  </a:ext>
                </a:extLst>
              </p14:cNvPr>
              <p14:cNvContentPartPr/>
              <p14:nvPr/>
            </p14:nvContentPartPr>
            <p14:xfrm>
              <a:off x="8492949" y="4431642"/>
              <a:ext cx="252720" cy="17640"/>
            </p14:xfrm>
          </p:contentPart>
        </mc:Choice>
        <mc:Fallback xmlns="">
          <p:pic>
            <p:nvPicPr>
              <p:cNvPr id="398" name="筆跡 397">
                <a:extLst>
                  <a:ext uri="{FF2B5EF4-FFF2-40B4-BE49-F238E27FC236}">
                    <a16:creationId xmlns:a16="http://schemas.microsoft.com/office/drawing/2014/main" id="{8810EF62-3DC7-4153-94C2-38CFF9F4A0FF}"/>
                  </a:ext>
                </a:extLst>
              </p:cNvPr>
              <p:cNvPicPr/>
              <p:nvPr/>
            </p:nvPicPr>
            <p:blipFill>
              <a:blip r:embed="rId617"/>
              <a:stretch>
                <a:fillRect/>
              </a:stretch>
            </p:blipFill>
            <p:spPr>
              <a:xfrm>
                <a:off x="8484309" y="4422642"/>
                <a:ext cx="270360" cy="35280"/>
              </a:xfrm>
              <a:prstGeom prst="rect">
                <a:avLst/>
              </a:prstGeom>
            </p:spPr>
          </p:pic>
        </mc:Fallback>
      </mc:AlternateContent>
      <p:grpSp>
        <p:nvGrpSpPr>
          <p:cNvPr id="406" name="群組 405">
            <a:extLst>
              <a:ext uri="{FF2B5EF4-FFF2-40B4-BE49-F238E27FC236}">
                <a16:creationId xmlns:a16="http://schemas.microsoft.com/office/drawing/2014/main" id="{46746034-17B2-4403-869F-CE3A6268E897}"/>
              </a:ext>
            </a:extLst>
          </p:cNvPr>
          <p:cNvGrpSpPr/>
          <p:nvPr/>
        </p:nvGrpSpPr>
        <p:grpSpPr>
          <a:xfrm>
            <a:off x="8388189" y="4561242"/>
            <a:ext cx="441720" cy="243720"/>
            <a:chOff x="8388189" y="4561242"/>
            <a:chExt cx="441720" cy="243720"/>
          </a:xfrm>
        </p:grpSpPr>
        <mc:AlternateContent xmlns:mc="http://schemas.openxmlformats.org/markup-compatibility/2006" xmlns:p14="http://schemas.microsoft.com/office/powerpoint/2010/main">
          <mc:Choice Requires="p14">
            <p:contentPart p14:bwMode="auto" r:id="rId618">
              <p14:nvContentPartPr>
                <p14:cNvPr id="399" name="筆跡 398">
                  <a:extLst>
                    <a:ext uri="{FF2B5EF4-FFF2-40B4-BE49-F238E27FC236}">
                      <a16:creationId xmlns:a16="http://schemas.microsoft.com/office/drawing/2014/main" id="{ACD458A1-5963-4380-BCEF-CB872C1B0686}"/>
                    </a:ext>
                  </a:extLst>
                </p14:cNvPr>
                <p14:cNvContentPartPr/>
                <p14:nvPr/>
              </p14:nvContentPartPr>
              <p14:xfrm>
                <a:off x="8388189" y="4561242"/>
                <a:ext cx="406800" cy="236520"/>
              </p14:xfrm>
            </p:contentPart>
          </mc:Choice>
          <mc:Fallback xmlns="">
            <p:pic>
              <p:nvPicPr>
                <p:cNvPr id="399" name="筆跡 398">
                  <a:extLst>
                    <a:ext uri="{FF2B5EF4-FFF2-40B4-BE49-F238E27FC236}">
                      <a16:creationId xmlns:a16="http://schemas.microsoft.com/office/drawing/2014/main" id="{ACD458A1-5963-4380-BCEF-CB872C1B0686}"/>
                    </a:ext>
                  </a:extLst>
                </p:cNvPr>
                <p:cNvPicPr/>
                <p:nvPr/>
              </p:nvPicPr>
              <p:blipFill>
                <a:blip r:embed="rId619"/>
                <a:stretch>
                  <a:fillRect/>
                </a:stretch>
              </p:blipFill>
              <p:spPr>
                <a:xfrm>
                  <a:off x="8379189" y="4552242"/>
                  <a:ext cx="42444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620">
              <p14:nvContentPartPr>
                <p14:cNvPr id="400" name="筆跡 399">
                  <a:extLst>
                    <a:ext uri="{FF2B5EF4-FFF2-40B4-BE49-F238E27FC236}">
                      <a16:creationId xmlns:a16="http://schemas.microsoft.com/office/drawing/2014/main" id="{6D81C8D5-B8D9-4846-844A-603E07377F0F}"/>
                    </a:ext>
                  </a:extLst>
                </p14:cNvPr>
                <p14:cNvContentPartPr/>
                <p14:nvPr/>
              </p14:nvContentPartPr>
              <p14:xfrm>
                <a:off x="8569629" y="4619922"/>
                <a:ext cx="85680" cy="129600"/>
              </p14:xfrm>
            </p:contentPart>
          </mc:Choice>
          <mc:Fallback xmlns="">
            <p:pic>
              <p:nvPicPr>
                <p:cNvPr id="400" name="筆跡 399">
                  <a:extLst>
                    <a:ext uri="{FF2B5EF4-FFF2-40B4-BE49-F238E27FC236}">
                      <a16:creationId xmlns:a16="http://schemas.microsoft.com/office/drawing/2014/main" id="{6D81C8D5-B8D9-4846-844A-603E07377F0F}"/>
                    </a:ext>
                  </a:extLst>
                </p:cNvPr>
                <p:cNvPicPr/>
                <p:nvPr/>
              </p:nvPicPr>
              <p:blipFill>
                <a:blip r:embed="rId621"/>
                <a:stretch>
                  <a:fillRect/>
                </a:stretch>
              </p:blipFill>
              <p:spPr>
                <a:xfrm>
                  <a:off x="8560629" y="4610922"/>
                  <a:ext cx="1033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622">
              <p14:nvContentPartPr>
                <p14:cNvPr id="401" name="筆跡 400">
                  <a:extLst>
                    <a:ext uri="{FF2B5EF4-FFF2-40B4-BE49-F238E27FC236}">
                      <a16:creationId xmlns:a16="http://schemas.microsoft.com/office/drawing/2014/main" id="{27EF27FA-6A9D-4587-ACF7-D2285CCD92EC}"/>
                    </a:ext>
                  </a:extLst>
                </p14:cNvPr>
                <p14:cNvContentPartPr/>
                <p14:nvPr/>
              </p14:nvContentPartPr>
              <p14:xfrm>
                <a:off x="8687709" y="4637922"/>
                <a:ext cx="142200" cy="23400"/>
              </p14:xfrm>
            </p:contentPart>
          </mc:Choice>
          <mc:Fallback xmlns="">
            <p:pic>
              <p:nvPicPr>
                <p:cNvPr id="401" name="筆跡 400">
                  <a:extLst>
                    <a:ext uri="{FF2B5EF4-FFF2-40B4-BE49-F238E27FC236}">
                      <a16:creationId xmlns:a16="http://schemas.microsoft.com/office/drawing/2014/main" id="{27EF27FA-6A9D-4587-ACF7-D2285CCD92EC}"/>
                    </a:ext>
                  </a:extLst>
                </p:cNvPr>
                <p:cNvPicPr/>
                <p:nvPr/>
              </p:nvPicPr>
              <p:blipFill>
                <a:blip r:embed="rId623"/>
                <a:stretch>
                  <a:fillRect/>
                </a:stretch>
              </p:blipFill>
              <p:spPr>
                <a:xfrm>
                  <a:off x="8678709" y="4628922"/>
                  <a:ext cx="15984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624">
              <p14:nvContentPartPr>
                <p14:cNvPr id="402" name="筆跡 401">
                  <a:extLst>
                    <a:ext uri="{FF2B5EF4-FFF2-40B4-BE49-F238E27FC236}">
                      <a16:creationId xmlns:a16="http://schemas.microsoft.com/office/drawing/2014/main" id="{320516BC-6353-4645-9BF7-9E36C255449E}"/>
                    </a:ext>
                  </a:extLst>
                </p14:cNvPr>
                <p14:cNvContentPartPr/>
                <p14:nvPr/>
              </p14:nvContentPartPr>
              <p14:xfrm>
                <a:off x="8698149" y="4696962"/>
                <a:ext cx="5760" cy="95400"/>
              </p14:xfrm>
            </p:contentPart>
          </mc:Choice>
          <mc:Fallback xmlns="">
            <p:pic>
              <p:nvPicPr>
                <p:cNvPr id="402" name="筆跡 401">
                  <a:extLst>
                    <a:ext uri="{FF2B5EF4-FFF2-40B4-BE49-F238E27FC236}">
                      <a16:creationId xmlns:a16="http://schemas.microsoft.com/office/drawing/2014/main" id="{320516BC-6353-4645-9BF7-9E36C255449E}"/>
                    </a:ext>
                  </a:extLst>
                </p:cNvPr>
                <p:cNvPicPr/>
                <p:nvPr/>
              </p:nvPicPr>
              <p:blipFill>
                <a:blip r:embed="rId625"/>
                <a:stretch>
                  <a:fillRect/>
                </a:stretch>
              </p:blipFill>
              <p:spPr>
                <a:xfrm>
                  <a:off x="8689149" y="4688322"/>
                  <a:ext cx="234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626">
              <p14:nvContentPartPr>
                <p14:cNvPr id="403" name="筆跡 402">
                  <a:extLst>
                    <a:ext uri="{FF2B5EF4-FFF2-40B4-BE49-F238E27FC236}">
                      <a16:creationId xmlns:a16="http://schemas.microsoft.com/office/drawing/2014/main" id="{2E8E467C-0F01-4B0C-8D3B-206B68ED7B52}"/>
                    </a:ext>
                  </a:extLst>
                </p14:cNvPr>
                <p14:cNvContentPartPr/>
                <p14:nvPr/>
              </p14:nvContentPartPr>
              <p14:xfrm>
                <a:off x="8703549" y="4696962"/>
                <a:ext cx="360" cy="360"/>
              </p14:xfrm>
            </p:contentPart>
          </mc:Choice>
          <mc:Fallback xmlns="">
            <p:pic>
              <p:nvPicPr>
                <p:cNvPr id="403" name="筆跡 402">
                  <a:extLst>
                    <a:ext uri="{FF2B5EF4-FFF2-40B4-BE49-F238E27FC236}">
                      <a16:creationId xmlns:a16="http://schemas.microsoft.com/office/drawing/2014/main" id="{2E8E467C-0F01-4B0C-8D3B-206B68ED7B52}"/>
                    </a:ext>
                  </a:extLst>
                </p:cNvPr>
                <p:cNvPicPr/>
                <p:nvPr/>
              </p:nvPicPr>
              <p:blipFill>
                <a:blip r:embed="rId615"/>
                <a:stretch>
                  <a:fillRect/>
                </a:stretch>
              </p:blipFill>
              <p:spPr>
                <a:xfrm>
                  <a:off x="8694549" y="468832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27">
              <p14:nvContentPartPr>
                <p14:cNvPr id="404" name="筆跡 403">
                  <a:extLst>
                    <a:ext uri="{FF2B5EF4-FFF2-40B4-BE49-F238E27FC236}">
                      <a16:creationId xmlns:a16="http://schemas.microsoft.com/office/drawing/2014/main" id="{3D9F370B-F14B-4D5C-8FC8-8D06A69D505C}"/>
                    </a:ext>
                  </a:extLst>
                </p14:cNvPr>
                <p14:cNvContentPartPr/>
                <p14:nvPr/>
              </p14:nvContentPartPr>
              <p14:xfrm>
                <a:off x="8703549" y="4695162"/>
                <a:ext cx="54720" cy="109800"/>
              </p14:xfrm>
            </p:contentPart>
          </mc:Choice>
          <mc:Fallback xmlns="">
            <p:pic>
              <p:nvPicPr>
                <p:cNvPr id="404" name="筆跡 403">
                  <a:extLst>
                    <a:ext uri="{FF2B5EF4-FFF2-40B4-BE49-F238E27FC236}">
                      <a16:creationId xmlns:a16="http://schemas.microsoft.com/office/drawing/2014/main" id="{3D9F370B-F14B-4D5C-8FC8-8D06A69D505C}"/>
                    </a:ext>
                  </a:extLst>
                </p:cNvPr>
                <p:cNvPicPr/>
                <p:nvPr/>
              </p:nvPicPr>
              <p:blipFill>
                <a:blip r:embed="rId628"/>
                <a:stretch>
                  <a:fillRect/>
                </a:stretch>
              </p:blipFill>
              <p:spPr>
                <a:xfrm>
                  <a:off x="8694549" y="4686522"/>
                  <a:ext cx="72360" cy="127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9">
            <p14:nvContentPartPr>
              <p14:cNvPr id="405" name="筆跡 404">
                <a:extLst>
                  <a:ext uri="{FF2B5EF4-FFF2-40B4-BE49-F238E27FC236}">
                    <a16:creationId xmlns:a16="http://schemas.microsoft.com/office/drawing/2014/main" id="{D744A50C-A1DF-4481-92FB-7F857649772B}"/>
                  </a:ext>
                </a:extLst>
              </p14:cNvPr>
              <p14:cNvContentPartPr/>
              <p14:nvPr/>
            </p14:nvContentPartPr>
            <p14:xfrm>
              <a:off x="8570349" y="4069122"/>
              <a:ext cx="9000" cy="226440"/>
            </p14:xfrm>
          </p:contentPart>
        </mc:Choice>
        <mc:Fallback xmlns="">
          <p:pic>
            <p:nvPicPr>
              <p:cNvPr id="405" name="筆跡 404">
                <a:extLst>
                  <a:ext uri="{FF2B5EF4-FFF2-40B4-BE49-F238E27FC236}">
                    <a16:creationId xmlns:a16="http://schemas.microsoft.com/office/drawing/2014/main" id="{D744A50C-A1DF-4481-92FB-7F857649772B}"/>
                  </a:ext>
                </a:extLst>
              </p:cNvPr>
              <p:cNvPicPr/>
              <p:nvPr/>
            </p:nvPicPr>
            <p:blipFill>
              <a:blip r:embed="rId630"/>
              <a:stretch>
                <a:fillRect/>
              </a:stretch>
            </p:blipFill>
            <p:spPr>
              <a:xfrm>
                <a:off x="8561349" y="4060482"/>
                <a:ext cx="2664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631">
            <p14:nvContentPartPr>
              <p14:cNvPr id="407" name="筆跡 406">
                <a:extLst>
                  <a:ext uri="{FF2B5EF4-FFF2-40B4-BE49-F238E27FC236}">
                    <a16:creationId xmlns:a16="http://schemas.microsoft.com/office/drawing/2014/main" id="{6C445E10-69E3-4933-A984-2841E2AF5FEF}"/>
                  </a:ext>
                </a:extLst>
              </p14:cNvPr>
              <p14:cNvContentPartPr/>
              <p14:nvPr/>
            </p14:nvContentPartPr>
            <p14:xfrm>
              <a:off x="398709" y="2705802"/>
              <a:ext cx="2022840" cy="72720"/>
            </p14:xfrm>
          </p:contentPart>
        </mc:Choice>
        <mc:Fallback xmlns="">
          <p:pic>
            <p:nvPicPr>
              <p:cNvPr id="407" name="筆跡 406">
                <a:extLst>
                  <a:ext uri="{FF2B5EF4-FFF2-40B4-BE49-F238E27FC236}">
                    <a16:creationId xmlns:a16="http://schemas.microsoft.com/office/drawing/2014/main" id="{6C445E10-69E3-4933-A984-2841E2AF5FEF}"/>
                  </a:ext>
                </a:extLst>
              </p:cNvPr>
              <p:cNvPicPr/>
              <p:nvPr/>
            </p:nvPicPr>
            <p:blipFill>
              <a:blip r:embed="rId632"/>
              <a:stretch>
                <a:fillRect/>
              </a:stretch>
            </p:blipFill>
            <p:spPr>
              <a:xfrm>
                <a:off x="389709" y="2696802"/>
                <a:ext cx="204048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633">
            <p14:nvContentPartPr>
              <p14:cNvPr id="408" name="筆跡 407">
                <a:extLst>
                  <a:ext uri="{FF2B5EF4-FFF2-40B4-BE49-F238E27FC236}">
                    <a16:creationId xmlns:a16="http://schemas.microsoft.com/office/drawing/2014/main" id="{AC7BCEE4-FECF-4087-BBAF-15395DC0FE43}"/>
                  </a:ext>
                </a:extLst>
              </p14:cNvPr>
              <p14:cNvContentPartPr/>
              <p14:nvPr/>
            </p14:nvContentPartPr>
            <p14:xfrm>
              <a:off x="961029" y="2138802"/>
              <a:ext cx="1352880" cy="622800"/>
            </p14:xfrm>
          </p:contentPart>
        </mc:Choice>
        <mc:Fallback xmlns="">
          <p:pic>
            <p:nvPicPr>
              <p:cNvPr id="408" name="筆跡 407">
                <a:extLst>
                  <a:ext uri="{FF2B5EF4-FFF2-40B4-BE49-F238E27FC236}">
                    <a16:creationId xmlns:a16="http://schemas.microsoft.com/office/drawing/2014/main" id="{AC7BCEE4-FECF-4087-BBAF-15395DC0FE43}"/>
                  </a:ext>
                </a:extLst>
              </p:cNvPr>
              <p:cNvPicPr/>
              <p:nvPr/>
            </p:nvPicPr>
            <p:blipFill>
              <a:blip r:embed="rId634"/>
              <a:stretch>
                <a:fillRect/>
              </a:stretch>
            </p:blipFill>
            <p:spPr>
              <a:xfrm>
                <a:off x="952389" y="2129802"/>
                <a:ext cx="1370520" cy="640440"/>
              </a:xfrm>
              <a:prstGeom prst="rect">
                <a:avLst/>
              </a:prstGeom>
            </p:spPr>
          </p:pic>
        </mc:Fallback>
      </mc:AlternateContent>
      <mc:AlternateContent xmlns:mc="http://schemas.openxmlformats.org/markup-compatibility/2006" xmlns:p14="http://schemas.microsoft.com/office/powerpoint/2010/main">
        <mc:Choice Requires="p14">
          <p:contentPart p14:bwMode="auto" r:id="rId635">
            <p14:nvContentPartPr>
              <p14:cNvPr id="409" name="筆跡 408">
                <a:extLst>
                  <a:ext uri="{FF2B5EF4-FFF2-40B4-BE49-F238E27FC236}">
                    <a16:creationId xmlns:a16="http://schemas.microsoft.com/office/drawing/2014/main" id="{1A0ABD3D-4A0F-412B-B8BD-4D24E851C144}"/>
                  </a:ext>
                </a:extLst>
              </p14:cNvPr>
              <p14:cNvContentPartPr/>
              <p14:nvPr/>
            </p14:nvContentPartPr>
            <p14:xfrm>
              <a:off x="4734909" y="1819482"/>
              <a:ext cx="950040" cy="50760"/>
            </p14:xfrm>
          </p:contentPart>
        </mc:Choice>
        <mc:Fallback xmlns="">
          <p:pic>
            <p:nvPicPr>
              <p:cNvPr id="409" name="筆跡 408">
                <a:extLst>
                  <a:ext uri="{FF2B5EF4-FFF2-40B4-BE49-F238E27FC236}">
                    <a16:creationId xmlns:a16="http://schemas.microsoft.com/office/drawing/2014/main" id="{1A0ABD3D-4A0F-412B-B8BD-4D24E851C144}"/>
                  </a:ext>
                </a:extLst>
              </p:cNvPr>
              <p:cNvPicPr/>
              <p:nvPr/>
            </p:nvPicPr>
            <p:blipFill>
              <a:blip r:embed="rId636"/>
              <a:stretch>
                <a:fillRect/>
              </a:stretch>
            </p:blipFill>
            <p:spPr>
              <a:xfrm>
                <a:off x="4726269" y="1810482"/>
                <a:ext cx="967680" cy="68400"/>
              </a:xfrm>
              <a:prstGeom prst="rect">
                <a:avLst/>
              </a:prstGeom>
            </p:spPr>
          </p:pic>
        </mc:Fallback>
      </mc:AlternateContent>
      <p:grpSp>
        <p:nvGrpSpPr>
          <p:cNvPr id="413" name="群組 412">
            <a:extLst>
              <a:ext uri="{FF2B5EF4-FFF2-40B4-BE49-F238E27FC236}">
                <a16:creationId xmlns:a16="http://schemas.microsoft.com/office/drawing/2014/main" id="{7D290163-7A51-4C0B-8DD8-7CD7A7BC7982}"/>
              </a:ext>
            </a:extLst>
          </p:cNvPr>
          <p:cNvGrpSpPr/>
          <p:nvPr/>
        </p:nvGrpSpPr>
        <p:grpSpPr>
          <a:xfrm>
            <a:off x="5162229" y="1429962"/>
            <a:ext cx="469440" cy="203040"/>
            <a:chOff x="5162229" y="1429962"/>
            <a:chExt cx="469440" cy="203040"/>
          </a:xfrm>
        </p:grpSpPr>
        <mc:AlternateContent xmlns:mc="http://schemas.openxmlformats.org/markup-compatibility/2006" xmlns:p14="http://schemas.microsoft.com/office/powerpoint/2010/main">
          <mc:Choice Requires="p14">
            <p:contentPart p14:bwMode="auto" r:id="rId637">
              <p14:nvContentPartPr>
                <p14:cNvPr id="229" name="筆跡 228">
                  <a:extLst>
                    <a:ext uri="{FF2B5EF4-FFF2-40B4-BE49-F238E27FC236}">
                      <a16:creationId xmlns:a16="http://schemas.microsoft.com/office/drawing/2014/main" id="{5B1ABBF2-C26E-4DD8-81A5-B9EC603F6916}"/>
                    </a:ext>
                  </a:extLst>
                </p14:cNvPr>
                <p14:cNvContentPartPr/>
                <p14:nvPr/>
              </p14:nvContentPartPr>
              <p14:xfrm>
                <a:off x="5162229" y="1429962"/>
                <a:ext cx="53280" cy="156600"/>
              </p14:xfrm>
            </p:contentPart>
          </mc:Choice>
          <mc:Fallback xmlns="">
            <p:pic>
              <p:nvPicPr>
                <p:cNvPr id="229" name="筆跡 228">
                  <a:extLst>
                    <a:ext uri="{FF2B5EF4-FFF2-40B4-BE49-F238E27FC236}">
                      <a16:creationId xmlns:a16="http://schemas.microsoft.com/office/drawing/2014/main" id="{5B1ABBF2-C26E-4DD8-81A5-B9EC603F6916}"/>
                    </a:ext>
                  </a:extLst>
                </p:cNvPr>
                <p:cNvPicPr/>
                <p:nvPr/>
              </p:nvPicPr>
              <p:blipFill>
                <a:blip r:embed="rId638"/>
                <a:stretch>
                  <a:fillRect/>
                </a:stretch>
              </p:blipFill>
              <p:spPr>
                <a:xfrm>
                  <a:off x="5153589" y="1421322"/>
                  <a:ext cx="7092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639">
              <p14:nvContentPartPr>
                <p14:cNvPr id="231" name="筆跡 230">
                  <a:extLst>
                    <a:ext uri="{FF2B5EF4-FFF2-40B4-BE49-F238E27FC236}">
                      <a16:creationId xmlns:a16="http://schemas.microsoft.com/office/drawing/2014/main" id="{62FA420E-6661-4FCF-9B08-0E22E1513033}"/>
                    </a:ext>
                  </a:extLst>
                </p14:cNvPr>
                <p14:cNvContentPartPr/>
                <p14:nvPr/>
              </p14:nvContentPartPr>
              <p14:xfrm>
                <a:off x="5554989" y="1442562"/>
                <a:ext cx="76680" cy="190440"/>
              </p14:xfrm>
            </p:contentPart>
          </mc:Choice>
          <mc:Fallback xmlns="">
            <p:pic>
              <p:nvPicPr>
                <p:cNvPr id="231" name="筆跡 230">
                  <a:extLst>
                    <a:ext uri="{FF2B5EF4-FFF2-40B4-BE49-F238E27FC236}">
                      <a16:creationId xmlns:a16="http://schemas.microsoft.com/office/drawing/2014/main" id="{62FA420E-6661-4FCF-9B08-0E22E1513033}"/>
                    </a:ext>
                  </a:extLst>
                </p:cNvPr>
                <p:cNvPicPr/>
                <p:nvPr/>
              </p:nvPicPr>
              <p:blipFill>
                <a:blip r:embed="rId640"/>
                <a:stretch>
                  <a:fillRect/>
                </a:stretch>
              </p:blipFill>
              <p:spPr>
                <a:xfrm>
                  <a:off x="5545989" y="1433922"/>
                  <a:ext cx="9432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641">
              <p14:nvContentPartPr>
                <p14:cNvPr id="411" name="筆跡 410">
                  <a:extLst>
                    <a:ext uri="{FF2B5EF4-FFF2-40B4-BE49-F238E27FC236}">
                      <a16:creationId xmlns:a16="http://schemas.microsoft.com/office/drawing/2014/main" id="{4DDCCC41-6440-4DDB-8F1C-084A6A0CDAE4}"/>
                    </a:ext>
                  </a:extLst>
                </p14:cNvPr>
                <p14:cNvContentPartPr/>
                <p14:nvPr/>
              </p14:nvContentPartPr>
              <p14:xfrm>
                <a:off x="5313069" y="1494762"/>
                <a:ext cx="98640" cy="136800"/>
              </p14:xfrm>
            </p:contentPart>
          </mc:Choice>
          <mc:Fallback xmlns="">
            <p:pic>
              <p:nvPicPr>
                <p:cNvPr id="411" name="筆跡 410">
                  <a:extLst>
                    <a:ext uri="{FF2B5EF4-FFF2-40B4-BE49-F238E27FC236}">
                      <a16:creationId xmlns:a16="http://schemas.microsoft.com/office/drawing/2014/main" id="{4DDCCC41-6440-4DDB-8F1C-084A6A0CDAE4}"/>
                    </a:ext>
                  </a:extLst>
                </p:cNvPr>
                <p:cNvPicPr/>
                <p:nvPr/>
              </p:nvPicPr>
              <p:blipFill>
                <a:blip r:embed="rId642"/>
                <a:stretch>
                  <a:fillRect/>
                </a:stretch>
              </p:blipFill>
              <p:spPr>
                <a:xfrm>
                  <a:off x="5304429" y="1485762"/>
                  <a:ext cx="1162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643">
              <p14:nvContentPartPr>
                <p14:cNvPr id="412" name="筆跡 411">
                  <a:extLst>
                    <a:ext uri="{FF2B5EF4-FFF2-40B4-BE49-F238E27FC236}">
                      <a16:creationId xmlns:a16="http://schemas.microsoft.com/office/drawing/2014/main" id="{83F15821-3BD9-4F12-BC7F-9BA40521578C}"/>
                    </a:ext>
                  </a:extLst>
                </p14:cNvPr>
                <p14:cNvContentPartPr/>
                <p14:nvPr/>
              </p14:nvContentPartPr>
              <p14:xfrm>
                <a:off x="5270949" y="1510962"/>
                <a:ext cx="129960" cy="118440"/>
              </p14:xfrm>
            </p:contentPart>
          </mc:Choice>
          <mc:Fallback xmlns="">
            <p:pic>
              <p:nvPicPr>
                <p:cNvPr id="412" name="筆跡 411">
                  <a:extLst>
                    <a:ext uri="{FF2B5EF4-FFF2-40B4-BE49-F238E27FC236}">
                      <a16:creationId xmlns:a16="http://schemas.microsoft.com/office/drawing/2014/main" id="{83F15821-3BD9-4F12-BC7F-9BA40521578C}"/>
                    </a:ext>
                  </a:extLst>
                </p:cNvPr>
                <p:cNvPicPr/>
                <p:nvPr/>
              </p:nvPicPr>
              <p:blipFill>
                <a:blip r:embed="rId644"/>
                <a:stretch>
                  <a:fillRect/>
                </a:stretch>
              </p:blipFill>
              <p:spPr>
                <a:xfrm>
                  <a:off x="5262309" y="1502322"/>
                  <a:ext cx="147600" cy="136080"/>
                </a:xfrm>
                <a:prstGeom prst="rect">
                  <a:avLst/>
                </a:prstGeom>
              </p:spPr>
            </p:pic>
          </mc:Fallback>
        </mc:AlternateContent>
      </p:grpSp>
      <p:pic>
        <p:nvPicPr>
          <p:cNvPr id="415" name="圖片 414">
            <a:extLst>
              <a:ext uri="{FF2B5EF4-FFF2-40B4-BE49-F238E27FC236}">
                <a16:creationId xmlns:a16="http://schemas.microsoft.com/office/drawing/2014/main" id="{632B53FB-FA32-4299-A8AC-E896E5C42725}"/>
              </a:ext>
            </a:extLst>
          </p:cNvPr>
          <p:cNvPicPr>
            <a:picLocks noChangeAspect="1"/>
          </p:cNvPicPr>
          <p:nvPr/>
        </p:nvPicPr>
        <p:blipFill>
          <a:blip r:embed="rId645"/>
          <a:stretch>
            <a:fillRect/>
          </a:stretch>
        </p:blipFill>
        <p:spPr>
          <a:xfrm>
            <a:off x="7100469" y="5339292"/>
            <a:ext cx="1933575" cy="1028700"/>
          </a:xfrm>
          <a:prstGeom prst="rect">
            <a:avLst/>
          </a:prstGeom>
          <a:solidFill>
            <a:srgbClr val="FFFF00"/>
          </a:solidFill>
        </p:spPr>
      </p:pic>
      <mc:AlternateContent xmlns:mc="http://schemas.openxmlformats.org/markup-compatibility/2006" xmlns:p14="http://schemas.microsoft.com/office/powerpoint/2010/main">
        <mc:Choice Requires="p14">
          <p:contentPart p14:bwMode="auto" r:id="rId646">
            <p14:nvContentPartPr>
              <p14:cNvPr id="422" name="筆跡 421">
                <a:extLst>
                  <a:ext uri="{FF2B5EF4-FFF2-40B4-BE49-F238E27FC236}">
                    <a16:creationId xmlns:a16="http://schemas.microsoft.com/office/drawing/2014/main" id="{96A4097A-255D-421D-97DB-F026005103C4}"/>
                  </a:ext>
                </a:extLst>
              </p14:cNvPr>
              <p14:cNvContentPartPr/>
              <p14:nvPr/>
            </p14:nvContentPartPr>
            <p14:xfrm>
              <a:off x="7309645" y="5139960"/>
              <a:ext cx="360" cy="360"/>
            </p14:xfrm>
          </p:contentPart>
        </mc:Choice>
        <mc:Fallback xmlns="">
          <p:pic>
            <p:nvPicPr>
              <p:cNvPr id="422" name="筆跡 421">
                <a:extLst>
                  <a:ext uri="{FF2B5EF4-FFF2-40B4-BE49-F238E27FC236}">
                    <a16:creationId xmlns:a16="http://schemas.microsoft.com/office/drawing/2014/main" id="{96A4097A-255D-421D-97DB-F026005103C4}"/>
                  </a:ext>
                </a:extLst>
              </p:cNvPr>
              <p:cNvPicPr/>
              <p:nvPr/>
            </p:nvPicPr>
            <p:blipFill>
              <a:blip r:embed="rId566"/>
              <a:stretch>
                <a:fillRect/>
              </a:stretch>
            </p:blipFill>
            <p:spPr>
              <a:xfrm>
                <a:off x="7301005" y="51309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47">
            <p14:nvContentPartPr>
              <p14:cNvPr id="440" name="筆跡 439">
                <a:extLst>
                  <a:ext uri="{FF2B5EF4-FFF2-40B4-BE49-F238E27FC236}">
                    <a16:creationId xmlns:a16="http://schemas.microsoft.com/office/drawing/2014/main" id="{C9AC9305-8FA8-4818-95D2-026E55FEC5F4}"/>
                  </a:ext>
                </a:extLst>
              </p14:cNvPr>
              <p14:cNvContentPartPr/>
              <p14:nvPr/>
            </p14:nvContentPartPr>
            <p14:xfrm>
              <a:off x="6593605" y="4922520"/>
              <a:ext cx="2468160" cy="1614600"/>
            </p14:xfrm>
          </p:contentPart>
        </mc:Choice>
        <mc:Fallback xmlns="">
          <p:pic>
            <p:nvPicPr>
              <p:cNvPr id="440" name="筆跡 439">
                <a:extLst>
                  <a:ext uri="{FF2B5EF4-FFF2-40B4-BE49-F238E27FC236}">
                    <a16:creationId xmlns:a16="http://schemas.microsoft.com/office/drawing/2014/main" id="{C9AC9305-8FA8-4818-95D2-026E55FEC5F4}"/>
                  </a:ext>
                </a:extLst>
              </p:cNvPr>
              <p:cNvPicPr/>
              <p:nvPr/>
            </p:nvPicPr>
            <p:blipFill>
              <a:blip r:embed="rId648"/>
              <a:stretch>
                <a:fillRect/>
              </a:stretch>
            </p:blipFill>
            <p:spPr>
              <a:xfrm>
                <a:off x="6584605" y="4913880"/>
                <a:ext cx="2485800" cy="1632240"/>
              </a:xfrm>
              <a:prstGeom prst="rect">
                <a:avLst/>
              </a:prstGeom>
            </p:spPr>
          </p:pic>
        </mc:Fallback>
      </mc:AlternateContent>
      <p:grpSp>
        <p:nvGrpSpPr>
          <p:cNvPr id="445" name="群組 444">
            <a:extLst>
              <a:ext uri="{FF2B5EF4-FFF2-40B4-BE49-F238E27FC236}">
                <a16:creationId xmlns:a16="http://schemas.microsoft.com/office/drawing/2014/main" id="{8245B980-D327-4E3A-88EB-72223601DC56}"/>
              </a:ext>
            </a:extLst>
          </p:cNvPr>
          <p:cNvGrpSpPr/>
          <p:nvPr/>
        </p:nvGrpSpPr>
        <p:grpSpPr>
          <a:xfrm>
            <a:off x="6823285" y="3752160"/>
            <a:ext cx="2139120" cy="1681560"/>
            <a:chOff x="6823285" y="3752160"/>
            <a:chExt cx="2139120" cy="1681560"/>
          </a:xfrm>
        </p:grpSpPr>
        <mc:AlternateContent xmlns:mc="http://schemas.openxmlformats.org/markup-compatibility/2006" xmlns:p14="http://schemas.microsoft.com/office/powerpoint/2010/main">
          <mc:Choice Requires="p14">
            <p:contentPart p14:bwMode="auto" r:id="rId649">
              <p14:nvContentPartPr>
                <p14:cNvPr id="428" name="筆跡 427">
                  <a:extLst>
                    <a:ext uri="{FF2B5EF4-FFF2-40B4-BE49-F238E27FC236}">
                      <a16:creationId xmlns:a16="http://schemas.microsoft.com/office/drawing/2014/main" id="{11FF4C53-5C4A-4D1C-BC11-FBED46DDFE73}"/>
                    </a:ext>
                  </a:extLst>
                </p14:cNvPr>
                <p14:cNvContentPartPr/>
                <p14:nvPr/>
              </p14:nvContentPartPr>
              <p14:xfrm>
                <a:off x="6823285" y="5006040"/>
                <a:ext cx="131400" cy="332640"/>
              </p14:xfrm>
            </p:contentPart>
          </mc:Choice>
          <mc:Fallback xmlns="">
            <p:pic>
              <p:nvPicPr>
                <p:cNvPr id="428" name="筆跡 427">
                  <a:extLst>
                    <a:ext uri="{FF2B5EF4-FFF2-40B4-BE49-F238E27FC236}">
                      <a16:creationId xmlns:a16="http://schemas.microsoft.com/office/drawing/2014/main" id="{11FF4C53-5C4A-4D1C-BC11-FBED46DDFE73}"/>
                    </a:ext>
                  </a:extLst>
                </p:cNvPr>
                <p:cNvPicPr/>
                <p:nvPr/>
              </p:nvPicPr>
              <p:blipFill>
                <a:blip r:embed="rId650"/>
                <a:stretch>
                  <a:fillRect/>
                </a:stretch>
              </p:blipFill>
              <p:spPr>
                <a:xfrm>
                  <a:off x="6814285" y="4997040"/>
                  <a:ext cx="14904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651">
              <p14:nvContentPartPr>
                <p14:cNvPr id="429" name="筆跡 428">
                  <a:extLst>
                    <a:ext uri="{FF2B5EF4-FFF2-40B4-BE49-F238E27FC236}">
                      <a16:creationId xmlns:a16="http://schemas.microsoft.com/office/drawing/2014/main" id="{506B5FA6-EF46-4126-A482-7C9229F806E7}"/>
                    </a:ext>
                  </a:extLst>
                </p14:cNvPr>
                <p14:cNvContentPartPr/>
                <p14:nvPr/>
              </p14:nvContentPartPr>
              <p14:xfrm>
                <a:off x="6915085" y="5073000"/>
                <a:ext cx="135000" cy="116280"/>
              </p14:xfrm>
            </p:contentPart>
          </mc:Choice>
          <mc:Fallback xmlns="">
            <p:pic>
              <p:nvPicPr>
                <p:cNvPr id="429" name="筆跡 428">
                  <a:extLst>
                    <a:ext uri="{FF2B5EF4-FFF2-40B4-BE49-F238E27FC236}">
                      <a16:creationId xmlns:a16="http://schemas.microsoft.com/office/drawing/2014/main" id="{506B5FA6-EF46-4126-A482-7C9229F806E7}"/>
                    </a:ext>
                  </a:extLst>
                </p:cNvPr>
                <p:cNvPicPr/>
                <p:nvPr/>
              </p:nvPicPr>
              <p:blipFill>
                <a:blip r:embed="rId652"/>
                <a:stretch>
                  <a:fillRect/>
                </a:stretch>
              </p:blipFill>
              <p:spPr>
                <a:xfrm>
                  <a:off x="6906445" y="5064000"/>
                  <a:ext cx="1526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653">
              <p14:nvContentPartPr>
                <p14:cNvPr id="430" name="筆跡 429">
                  <a:extLst>
                    <a:ext uri="{FF2B5EF4-FFF2-40B4-BE49-F238E27FC236}">
                      <a16:creationId xmlns:a16="http://schemas.microsoft.com/office/drawing/2014/main" id="{761253F5-D123-427E-AAD0-37729FD99CE9}"/>
                    </a:ext>
                  </a:extLst>
                </p14:cNvPr>
                <p14:cNvContentPartPr/>
                <p14:nvPr/>
              </p14:nvContentPartPr>
              <p14:xfrm>
                <a:off x="6927685" y="5217720"/>
                <a:ext cx="83520" cy="38520"/>
              </p14:xfrm>
            </p:contentPart>
          </mc:Choice>
          <mc:Fallback xmlns="">
            <p:pic>
              <p:nvPicPr>
                <p:cNvPr id="430" name="筆跡 429">
                  <a:extLst>
                    <a:ext uri="{FF2B5EF4-FFF2-40B4-BE49-F238E27FC236}">
                      <a16:creationId xmlns:a16="http://schemas.microsoft.com/office/drawing/2014/main" id="{761253F5-D123-427E-AAD0-37729FD99CE9}"/>
                    </a:ext>
                  </a:extLst>
                </p:cNvPr>
                <p:cNvPicPr/>
                <p:nvPr/>
              </p:nvPicPr>
              <p:blipFill>
                <a:blip r:embed="rId654"/>
                <a:stretch>
                  <a:fillRect/>
                </a:stretch>
              </p:blipFill>
              <p:spPr>
                <a:xfrm>
                  <a:off x="6918685" y="5209080"/>
                  <a:ext cx="1011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655">
              <p14:nvContentPartPr>
                <p14:cNvPr id="431" name="筆跡 430">
                  <a:extLst>
                    <a:ext uri="{FF2B5EF4-FFF2-40B4-BE49-F238E27FC236}">
                      <a16:creationId xmlns:a16="http://schemas.microsoft.com/office/drawing/2014/main" id="{5F931D6D-7891-4883-B427-3AB145BEA33C}"/>
                    </a:ext>
                  </a:extLst>
                </p14:cNvPr>
                <p14:cNvContentPartPr/>
                <p14:nvPr/>
              </p14:nvContentPartPr>
              <p14:xfrm>
                <a:off x="6927685" y="5217720"/>
                <a:ext cx="360" cy="360"/>
              </p14:xfrm>
            </p:contentPart>
          </mc:Choice>
          <mc:Fallback xmlns="">
            <p:pic>
              <p:nvPicPr>
                <p:cNvPr id="431" name="筆跡 430">
                  <a:extLst>
                    <a:ext uri="{FF2B5EF4-FFF2-40B4-BE49-F238E27FC236}">
                      <a16:creationId xmlns:a16="http://schemas.microsoft.com/office/drawing/2014/main" id="{5F931D6D-7891-4883-B427-3AB145BEA33C}"/>
                    </a:ext>
                  </a:extLst>
                </p:cNvPr>
                <p:cNvPicPr/>
                <p:nvPr/>
              </p:nvPicPr>
              <p:blipFill>
                <a:blip r:embed="rId566"/>
                <a:stretch>
                  <a:fillRect/>
                </a:stretch>
              </p:blipFill>
              <p:spPr>
                <a:xfrm>
                  <a:off x="6918685" y="52090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56">
              <p14:nvContentPartPr>
                <p14:cNvPr id="432" name="筆跡 431">
                  <a:extLst>
                    <a:ext uri="{FF2B5EF4-FFF2-40B4-BE49-F238E27FC236}">
                      <a16:creationId xmlns:a16="http://schemas.microsoft.com/office/drawing/2014/main" id="{70BAA3EE-FBE5-47B1-ABF5-D7CACEA27242}"/>
                    </a:ext>
                  </a:extLst>
                </p14:cNvPr>
                <p14:cNvContentPartPr/>
                <p14:nvPr/>
              </p14:nvContentPartPr>
              <p14:xfrm>
                <a:off x="6927685" y="5217720"/>
                <a:ext cx="118800" cy="216000"/>
              </p14:xfrm>
            </p:contentPart>
          </mc:Choice>
          <mc:Fallback xmlns="">
            <p:pic>
              <p:nvPicPr>
                <p:cNvPr id="432" name="筆跡 431">
                  <a:extLst>
                    <a:ext uri="{FF2B5EF4-FFF2-40B4-BE49-F238E27FC236}">
                      <a16:creationId xmlns:a16="http://schemas.microsoft.com/office/drawing/2014/main" id="{70BAA3EE-FBE5-47B1-ABF5-D7CACEA27242}"/>
                    </a:ext>
                  </a:extLst>
                </p:cNvPr>
                <p:cNvPicPr/>
                <p:nvPr/>
              </p:nvPicPr>
              <p:blipFill>
                <a:blip r:embed="rId657"/>
                <a:stretch>
                  <a:fillRect/>
                </a:stretch>
              </p:blipFill>
              <p:spPr>
                <a:xfrm>
                  <a:off x="6918685" y="5209080"/>
                  <a:ext cx="13644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658">
              <p14:nvContentPartPr>
                <p14:cNvPr id="433" name="筆跡 432">
                  <a:extLst>
                    <a:ext uri="{FF2B5EF4-FFF2-40B4-BE49-F238E27FC236}">
                      <a16:creationId xmlns:a16="http://schemas.microsoft.com/office/drawing/2014/main" id="{1C3BF6C8-596E-4C60-8FF6-42196B682A30}"/>
                    </a:ext>
                  </a:extLst>
                </p14:cNvPr>
                <p14:cNvContentPartPr/>
                <p14:nvPr/>
              </p14:nvContentPartPr>
              <p14:xfrm>
                <a:off x="7150525" y="5098200"/>
                <a:ext cx="127080" cy="286560"/>
              </p14:xfrm>
            </p:contentPart>
          </mc:Choice>
          <mc:Fallback xmlns="">
            <p:pic>
              <p:nvPicPr>
                <p:cNvPr id="433" name="筆跡 432">
                  <a:extLst>
                    <a:ext uri="{FF2B5EF4-FFF2-40B4-BE49-F238E27FC236}">
                      <a16:creationId xmlns:a16="http://schemas.microsoft.com/office/drawing/2014/main" id="{1C3BF6C8-596E-4C60-8FF6-42196B682A30}"/>
                    </a:ext>
                  </a:extLst>
                </p:cNvPr>
                <p:cNvPicPr/>
                <p:nvPr/>
              </p:nvPicPr>
              <p:blipFill>
                <a:blip r:embed="rId659"/>
                <a:stretch>
                  <a:fillRect/>
                </a:stretch>
              </p:blipFill>
              <p:spPr>
                <a:xfrm>
                  <a:off x="7141885" y="5089560"/>
                  <a:ext cx="14472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660">
              <p14:nvContentPartPr>
                <p14:cNvPr id="434" name="筆跡 433">
                  <a:extLst>
                    <a:ext uri="{FF2B5EF4-FFF2-40B4-BE49-F238E27FC236}">
                      <a16:creationId xmlns:a16="http://schemas.microsoft.com/office/drawing/2014/main" id="{8D33DC6B-9403-4394-B28A-AE85264BC0DA}"/>
                    </a:ext>
                  </a:extLst>
                </p14:cNvPr>
                <p14:cNvContentPartPr/>
                <p14:nvPr/>
              </p14:nvContentPartPr>
              <p14:xfrm>
                <a:off x="7138285" y="5216280"/>
                <a:ext cx="147600" cy="159480"/>
              </p14:xfrm>
            </p:contentPart>
          </mc:Choice>
          <mc:Fallback xmlns="">
            <p:pic>
              <p:nvPicPr>
                <p:cNvPr id="434" name="筆跡 433">
                  <a:extLst>
                    <a:ext uri="{FF2B5EF4-FFF2-40B4-BE49-F238E27FC236}">
                      <a16:creationId xmlns:a16="http://schemas.microsoft.com/office/drawing/2014/main" id="{8D33DC6B-9403-4394-B28A-AE85264BC0DA}"/>
                    </a:ext>
                  </a:extLst>
                </p:cNvPr>
                <p:cNvPicPr/>
                <p:nvPr/>
              </p:nvPicPr>
              <p:blipFill>
                <a:blip r:embed="rId661"/>
                <a:stretch>
                  <a:fillRect/>
                </a:stretch>
              </p:blipFill>
              <p:spPr>
                <a:xfrm>
                  <a:off x="7129285" y="5207640"/>
                  <a:ext cx="16524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662">
              <p14:nvContentPartPr>
                <p14:cNvPr id="435" name="筆跡 434">
                  <a:extLst>
                    <a:ext uri="{FF2B5EF4-FFF2-40B4-BE49-F238E27FC236}">
                      <a16:creationId xmlns:a16="http://schemas.microsoft.com/office/drawing/2014/main" id="{046A41E4-0C53-4D8E-9D84-ACB551478B39}"/>
                    </a:ext>
                  </a:extLst>
                </p14:cNvPr>
                <p14:cNvContentPartPr/>
                <p14:nvPr/>
              </p14:nvContentPartPr>
              <p14:xfrm>
                <a:off x="7341685" y="5248680"/>
                <a:ext cx="104760" cy="11520"/>
              </p14:xfrm>
            </p:contentPart>
          </mc:Choice>
          <mc:Fallback xmlns="">
            <p:pic>
              <p:nvPicPr>
                <p:cNvPr id="435" name="筆跡 434">
                  <a:extLst>
                    <a:ext uri="{FF2B5EF4-FFF2-40B4-BE49-F238E27FC236}">
                      <a16:creationId xmlns:a16="http://schemas.microsoft.com/office/drawing/2014/main" id="{046A41E4-0C53-4D8E-9D84-ACB551478B39}"/>
                    </a:ext>
                  </a:extLst>
                </p:cNvPr>
                <p:cNvPicPr/>
                <p:nvPr/>
              </p:nvPicPr>
              <p:blipFill>
                <a:blip r:embed="rId663"/>
                <a:stretch>
                  <a:fillRect/>
                </a:stretch>
              </p:blipFill>
              <p:spPr>
                <a:xfrm>
                  <a:off x="7332685" y="5239680"/>
                  <a:ext cx="12240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664">
              <p14:nvContentPartPr>
                <p14:cNvPr id="436" name="筆跡 435">
                  <a:extLst>
                    <a:ext uri="{FF2B5EF4-FFF2-40B4-BE49-F238E27FC236}">
                      <a16:creationId xmlns:a16="http://schemas.microsoft.com/office/drawing/2014/main" id="{7146EC41-7FF4-45E6-A303-6EA84355EA29}"/>
                    </a:ext>
                  </a:extLst>
                </p14:cNvPr>
                <p14:cNvContentPartPr/>
                <p14:nvPr/>
              </p14:nvContentPartPr>
              <p14:xfrm>
                <a:off x="7341685" y="5259480"/>
                <a:ext cx="360" cy="360"/>
              </p14:xfrm>
            </p:contentPart>
          </mc:Choice>
          <mc:Fallback xmlns="">
            <p:pic>
              <p:nvPicPr>
                <p:cNvPr id="436" name="筆跡 435">
                  <a:extLst>
                    <a:ext uri="{FF2B5EF4-FFF2-40B4-BE49-F238E27FC236}">
                      <a16:creationId xmlns:a16="http://schemas.microsoft.com/office/drawing/2014/main" id="{7146EC41-7FF4-45E6-A303-6EA84355EA29}"/>
                    </a:ext>
                  </a:extLst>
                </p:cNvPr>
                <p:cNvPicPr/>
                <p:nvPr/>
              </p:nvPicPr>
              <p:blipFill>
                <a:blip r:embed="rId566"/>
                <a:stretch>
                  <a:fillRect/>
                </a:stretch>
              </p:blipFill>
              <p:spPr>
                <a:xfrm>
                  <a:off x="7332685" y="52508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65">
              <p14:nvContentPartPr>
                <p14:cNvPr id="437" name="筆跡 436">
                  <a:extLst>
                    <a:ext uri="{FF2B5EF4-FFF2-40B4-BE49-F238E27FC236}">
                      <a16:creationId xmlns:a16="http://schemas.microsoft.com/office/drawing/2014/main" id="{352DA16C-196A-4183-A76D-79562D346468}"/>
                    </a:ext>
                  </a:extLst>
                </p14:cNvPr>
                <p14:cNvContentPartPr/>
                <p14:nvPr/>
              </p14:nvContentPartPr>
              <p14:xfrm>
                <a:off x="7341685" y="5259480"/>
                <a:ext cx="104760" cy="74520"/>
              </p14:xfrm>
            </p:contentPart>
          </mc:Choice>
          <mc:Fallback xmlns="">
            <p:pic>
              <p:nvPicPr>
                <p:cNvPr id="437" name="筆跡 436">
                  <a:extLst>
                    <a:ext uri="{FF2B5EF4-FFF2-40B4-BE49-F238E27FC236}">
                      <a16:creationId xmlns:a16="http://schemas.microsoft.com/office/drawing/2014/main" id="{352DA16C-196A-4183-A76D-79562D346468}"/>
                    </a:ext>
                  </a:extLst>
                </p:cNvPr>
                <p:cNvPicPr/>
                <p:nvPr/>
              </p:nvPicPr>
              <p:blipFill>
                <a:blip r:embed="rId666"/>
                <a:stretch>
                  <a:fillRect/>
                </a:stretch>
              </p:blipFill>
              <p:spPr>
                <a:xfrm>
                  <a:off x="7332685" y="5250840"/>
                  <a:ext cx="1224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667">
              <p14:nvContentPartPr>
                <p14:cNvPr id="438" name="筆跡 437">
                  <a:extLst>
                    <a:ext uri="{FF2B5EF4-FFF2-40B4-BE49-F238E27FC236}">
                      <a16:creationId xmlns:a16="http://schemas.microsoft.com/office/drawing/2014/main" id="{653BB98C-FB5D-4EC7-96E5-AD21BD528C08}"/>
                    </a:ext>
                  </a:extLst>
                </p14:cNvPr>
                <p14:cNvContentPartPr/>
                <p14:nvPr/>
              </p14:nvContentPartPr>
              <p14:xfrm>
                <a:off x="7534645" y="5174520"/>
                <a:ext cx="360" cy="128880"/>
              </p14:xfrm>
            </p:contentPart>
          </mc:Choice>
          <mc:Fallback xmlns="">
            <p:pic>
              <p:nvPicPr>
                <p:cNvPr id="438" name="筆跡 437">
                  <a:extLst>
                    <a:ext uri="{FF2B5EF4-FFF2-40B4-BE49-F238E27FC236}">
                      <a16:creationId xmlns:a16="http://schemas.microsoft.com/office/drawing/2014/main" id="{653BB98C-FB5D-4EC7-96E5-AD21BD528C08}"/>
                    </a:ext>
                  </a:extLst>
                </p:cNvPr>
                <p:cNvPicPr/>
                <p:nvPr/>
              </p:nvPicPr>
              <p:blipFill>
                <a:blip r:embed="rId668"/>
                <a:stretch>
                  <a:fillRect/>
                </a:stretch>
              </p:blipFill>
              <p:spPr>
                <a:xfrm>
                  <a:off x="7525645" y="5165520"/>
                  <a:ext cx="180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669">
              <p14:nvContentPartPr>
                <p14:cNvPr id="442" name="筆跡 441">
                  <a:extLst>
                    <a:ext uri="{FF2B5EF4-FFF2-40B4-BE49-F238E27FC236}">
                      <a16:creationId xmlns:a16="http://schemas.microsoft.com/office/drawing/2014/main" id="{6915C160-F546-4D38-A09E-53BAEEC9012E}"/>
                    </a:ext>
                  </a:extLst>
                </p14:cNvPr>
                <p14:cNvContentPartPr/>
                <p14:nvPr/>
              </p14:nvContentPartPr>
              <p14:xfrm>
                <a:off x="7001845" y="3752160"/>
                <a:ext cx="1960560" cy="1200240"/>
              </p14:xfrm>
            </p:contentPart>
          </mc:Choice>
          <mc:Fallback xmlns="">
            <p:pic>
              <p:nvPicPr>
                <p:cNvPr id="442" name="筆跡 441">
                  <a:extLst>
                    <a:ext uri="{FF2B5EF4-FFF2-40B4-BE49-F238E27FC236}">
                      <a16:creationId xmlns:a16="http://schemas.microsoft.com/office/drawing/2014/main" id="{6915C160-F546-4D38-A09E-53BAEEC9012E}"/>
                    </a:ext>
                  </a:extLst>
                </p:cNvPr>
                <p:cNvPicPr/>
                <p:nvPr/>
              </p:nvPicPr>
              <p:blipFill>
                <a:blip r:embed="rId670"/>
                <a:stretch>
                  <a:fillRect/>
                </a:stretch>
              </p:blipFill>
              <p:spPr>
                <a:xfrm>
                  <a:off x="6993205" y="3743520"/>
                  <a:ext cx="1978200" cy="1217880"/>
                </a:xfrm>
                <a:prstGeom prst="rect">
                  <a:avLst/>
                </a:prstGeom>
              </p:spPr>
            </p:pic>
          </mc:Fallback>
        </mc:AlternateContent>
        <mc:AlternateContent xmlns:mc="http://schemas.openxmlformats.org/markup-compatibility/2006" xmlns:p14="http://schemas.microsoft.com/office/powerpoint/2010/main">
          <mc:Choice Requires="p14">
            <p:contentPart p14:bwMode="auto" r:id="rId671">
              <p14:nvContentPartPr>
                <p14:cNvPr id="443" name="筆跡 442">
                  <a:extLst>
                    <a:ext uri="{FF2B5EF4-FFF2-40B4-BE49-F238E27FC236}">
                      <a16:creationId xmlns:a16="http://schemas.microsoft.com/office/drawing/2014/main" id="{B3AD409B-5683-4EEA-8014-9A39E37ADE3F}"/>
                    </a:ext>
                  </a:extLst>
                </p14:cNvPr>
                <p14:cNvContentPartPr/>
                <p14:nvPr/>
              </p14:nvContentPartPr>
              <p14:xfrm>
                <a:off x="7923805" y="4891920"/>
                <a:ext cx="7560" cy="137880"/>
              </p14:xfrm>
            </p:contentPart>
          </mc:Choice>
          <mc:Fallback xmlns="">
            <p:pic>
              <p:nvPicPr>
                <p:cNvPr id="443" name="筆跡 442">
                  <a:extLst>
                    <a:ext uri="{FF2B5EF4-FFF2-40B4-BE49-F238E27FC236}">
                      <a16:creationId xmlns:a16="http://schemas.microsoft.com/office/drawing/2014/main" id="{B3AD409B-5683-4EEA-8014-9A39E37ADE3F}"/>
                    </a:ext>
                  </a:extLst>
                </p:cNvPr>
                <p:cNvPicPr/>
                <p:nvPr/>
              </p:nvPicPr>
              <p:blipFill>
                <a:blip r:embed="rId672"/>
                <a:stretch>
                  <a:fillRect/>
                </a:stretch>
              </p:blipFill>
              <p:spPr>
                <a:xfrm>
                  <a:off x="7914805" y="4882920"/>
                  <a:ext cx="252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673">
              <p14:nvContentPartPr>
                <p14:cNvPr id="444" name="筆跡 443">
                  <a:extLst>
                    <a:ext uri="{FF2B5EF4-FFF2-40B4-BE49-F238E27FC236}">
                      <a16:creationId xmlns:a16="http://schemas.microsoft.com/office/drawing/2014/main" id="{20C66784-02A2-49F3-A61D-9821588979E6}"/>
                    </a:ext>
                  </a:extLst>
                </p14:cNvPr>
                <p14:cNvContentPartPr/>
                <p14:nvPr/>
              </p14:nvContentPartPr>
              <p14:xfrm>
                <a:off x="7973125" y="4892280"/>
                <a:ext cx="35640" cy="133920"/>
              </p14:xfrm>
            </p:contentPart>
          </mc:Choice>
          <mc:Fallback xmlns="">
            <p:pic>
              <p:nvPicPr>
                <p:cNvPr id="444" name="筆跡 443">
                  <a:extLst>
                    <a:ext uri="{FF2B5EF4-FFF2-40B4-BE49-F238E27FC236}">
                      <a16:creationId xmlns:a16="http://schemas.microsoft.com/office/drawing/2014/main" id="{20C66784-02A2-49F3-A61D-9821588979E6}"/>
                    </a:ext>
                  </a:extLst>
                </p:cNvPr>
                <p:cNvPicPr/>
                <p:nvPr/>
              </p:nvPicPr>
              <p:blipFill>
                <a:blip r:embed="rId674"/>
                <a:stretch>
                  <a:fillRect/>
                </a:stretch>
              </p:blipFill>
              <p:spPr>
                <a:xfrm>
                  <a:off x="7964485" y="4883640"/>
                  <a:ext cx="53280" cy="151560"/>
                </a:xfrm>
                <a:prstGeom prst="rect">
                  <a:avLst/>
                </a:prstGeom>
              </p:spPr>
            </p:pic>
          </mc:Fallback>
        </mc:AlternateContent>
      </p:grpSp>
    </p:spTree>
    <p:extLst>
      <p:ext uri="{BB962C8B-B14F-4D97-AF65-F5344CB8AC3E}">
        <p14:creationId xmlns:p14="http://schemas.microsoft.com/office/powerpoint/2010/main" val="188817775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3BD036B-8B2D-41B3-B4A6-AF048D223E78}"/>
              </a:ext>
            </a:extLst>
          </p:cNvPr>
          <p:cNvSpPr>
            <a:spLocks noGrp="1"/>
          </p:cNvSpPr>
          <p:nvPr>
            <p:ph type="title"/>
          </p:nvPr>
        </p:nvSpPr>
        <p:spPr/>
        <p:txBody>
          <a:bodyPr/>
          <a:lstStyle/>
          <a:p>
            <a:r>
              <a:rPr lang="en-US" altLang="zh-TW" sz="2800" dirty="0"/>
              <a:t>Relationships among some univariate distributions </a:t>
            </a:r>
            <a:endParaRPr lang="zh-TW" altLang="en-US" sz="2800" dirty="0"/>
          </a:p>
        </p:txBody>
      </p:sp>
      <p:sp>
        <p:nvSpPr>
          <p:cNvPr id="4" name="投影片編號版面配置區 3">
            <a:extLst>
              <a:ext uri="{FF2B5EF4-FFF2-40B4-BE49-F238E27FC236}">
                <a16:creationId xmlns:a16="http://schemas.microsoft.com/office/drawing/2014/main" id="{F1846B19-BB0E-468D-8606-79CBBE97E778}"/>
              </a:ext>
            </a:extLst>
          </p:cNvPr>
          <p:cNvSpPr>
            <a:spLocks noGrp="1"/>
          </p:cNvSpPr>
          <p:nvPr>
            <p:ph type="sldNum" sz="quarter" idx="12"/>
          </p:nvPr>
        </p:nvSpPr>
        <p:spPr/>
        <p:txBody>
          <a:bodyPr/>
          <a:lstStyle/>
          <a:p>
            <a:fld id="{8632C2C5-20A0-4062-ADB6-29D76B962CAE}" type="slidenum">
              <a:rPr lang="zh-TW" altLang="en-US" smtClean="0"/>
              <a:pPr/>
              <a:t>85</a:t>
            </a:fld>
            <a:endParaRPr lang="zh-TW" altLang="en-US"/>
          </a:p>
        </p:txBody>
      </p:sp>
      <p:sp>
        <p:nvSpPr>
          <p:cNvPr id="198" name="文字方塊 197">
            <a:extLst>
              <a:ext uri="{FF2B5EF4-FFF2-40B4-BE49-F238E27FC236}">
                <a16:creationId xmlns:a16="http://schemas.microsoft.com/office/drawing/2014/main" id="{6CFAE3FF-623D-4FE0-802F-F91E8D0CA75F}"/>
              </a:ext>
            </a:extLst>
          </p:cNvPr>
          <p:cNvSpPr txBox="1"/>
          <p:nvPr/>
        </p:nvSpPr>
        <p:spPr>
          <a:xfrm>
            <a:off x="251520" y="1124744"/>
            <a:ext cx="4824536" cy="646331"/>
          </a:xfrm>
          <a:prstGeom prst="rect">
            <a:avLst/>
          </a:prstGeom>
          <a:noFill/>
        </p:spPr>
        <p:txBody>
          <a:bodyPr wrap="square">
            <a:spAutoFit/>
          </a:bodyPr>
          <a:lstStyle/>
          <a:p>
            <a:r>
              <a:rPr lang="en-US" altLang="zh-TW" dirty="0">
                <a:hlinkClick r:id="rId2"/>
              </a:rPr>
              <a:t>http://wiki.stat.ucla.edu/socr/uploads/2/25/Song_IIE_Transactions_DistributionRelations_2004.pdf</a:t>
            </a:r>
            <a:endParaRPr lang="zh-TW" altLang="en-US" dirty="0"/>
          </a:p>
        </p:txBody>
      </p:sp>
      <p:pic>
        <p:nvPicPr>
          <p:cNvPr id="199" name="圖片 198">
            <a:extLst>
              <a:ext uri="{FF2B5EF4-FFF2-40B4-BE49-F238E27FC236}">
                <a16:creationId xmlns:a16="http://schemas.microsoft.com/office/drawing/2014/main" id="{89739E18-F37C-4ECF-B3A7-79699ADA7556}"/>
              </a:ext>
            </a:extLst>
          </p:cNvPr>
          <p:cNvPicPr>
            <a:picLocks noChangeAspect="1"/>
          </p:cNvPicPr>
          <p:nvPr/>
        </p:nvPicPr>
        <p:blipFill>
          <a:blip r:embed="rId3"/>
          <a:stretch>
            <a:fillRect/>
          </a:stretch>
        </p:blipFill>
        <p:spPr>
          <a:xfrm>
            <a:off x="219397" y="1904437"/>
            <a:ext cx="8601075" cy="4762500"/>
          </a:xfrm>
          <a:prstGeom prst="rect">
            <a:avLst/>
          </a:prstGeom>
        </p:spPr>
      </p:pic>
    </p:spTree>
    <p:extLst>
      <p:ext uri="{BB962C8B-B14F-4D97-AF65-F5344CB8AC3E}">
        <p14:creationId xmlns:p14="http://schemas.microsoft.com/office/powerpoint/2010/main" val="16444862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7A8B2F-BB6F-420E-933D-C5699C831A6D}"/>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50C81159-1BAB-4775-BA77-EE80A98DEC6B}"/>
              </a:ext>
            </a:extLst>
          </p:cNvPr>
          <p:cNvSpPr>
            <a:spLocks noGrp="1"/>
          </p:cNvSpPr>
          <p:nvPr>
            <p:ph type="sldNum" sz="quarter" idx="12"/>
          </p:nvPr>
        </p:nvSpPr>
        <p:spPr/>
        <p:txBody>
          <a:bodyPr/>
          <a:lstStyle/>
          <a:p>
            <a:fld id="{8632C2C5-20A0-4062-ADB6-29D76B962CAE}" type="slidenum">
              <a:rPr lang="zh-TW" altLang="en-US" smtClean="0"/>
              <a:pPr/>
              <a:t>86</a:t>
            </a:fld>
            <a:endParaRPr lang="zh-TW" altLang="en-US"/>
          </a:p>
        </p:txBody>
      </p:sp>
      <p:pic>
        <p:nvPicPr>
          <p:cNvPr id="5" name="圖片 4">
            <a:extLst>
              <a:ext uri="{FF2B5EF4-FFF2-40B4-BE49-F238E27FC236}">
                <a16:creationId xmlns:a16="http://schemas.microsoft.com/office/drawing/2014/main" id="{9E24C363-45FC-42B4-91A0-B3884EB01AB6}"/>
              </a:ext>
            </a:extLst>
          </p:cNvPr>
          <p:cNvPicPr>
            <a:picLocks noChangeAspect="1"/>
          </p:cNvPicPr>
          <p:nvPr/>
        </p:nvPicPr>
        <p:blipFill>
          <a:blip r:embed="rId2"/>
          <a:stretch>
            <a:fillRect/>
          </a:stretch>
        </p:blipFill>
        <p:spPr>
          <a:xfrm>
            <a:off x="683568" y="1268760"/>
            <a:ext cx="7298584" cy="4816574"/>
          </a:xfrm>
          <a:prstGeom prst="rect">
            <a:avLst/>
          </a:prstGeom>
        </p:spPr>
      </p:pic>
    </p:spTree>
    <p:extLst>
      <p:ext uri="{BB962C8B-B14F-4D97-AF65-F5344CB8AC3E}">
        <p14:creationId xmlns:p14="http://schemas.microsoft.com/office/powerpoint/2010/main" val="399163799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D4136A9-5F69-4996-B089-9397393EF8A9}"/>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E5DEE15A-B976-4F50-8540-F2F0B36C28A0}"/>
              </a:ext>
            </a:extLst>
          </p:cNvPr>
          <p:cNvSpPr>
            <a:spLocks noGrp="1"/>
          </p:cNvSpPr>
          <p:nvPr>
            <p:ph type="sldNum" sz="quarter" idx="12"/>
          </p:nvPr>
        </p:nvSpPr>
        <p:spPr/>
        <p:txBody>
          <a:bodyPr/>
          <a:lstStyle/>
          <a:p>
            <a:fld id="{8632C2C5-20A0-4062-ADB6-29D76B962CAE}" type="slidenum">
              <a:rPr lang="zh-TW" altLang="en-US" smtClean="0"/>
              <a:pPr/>
              <a:t>87</a:t>
            </a:fld>
            <a:endParaRPr lang="zh-TW" altLang="en-US"/>
          </a:p>
        </p:txBody>
      </p:sp>
      <p:pic>
        <p:nvPicPr>
          <p:cNvPr id="5" name="圖片 4">
            <a:extLst>
              <a:ext uri="{FF2B5EF4-FFF2-40B4-BE49-F238E27FC236}">
                <a16:creationId xmlns:a16="http://schemas.microsoft.com/office/drawing/2014/main" id="{25DEF7DE-F7B3-4CDC-9867-C1064D8B5584}"/>
              </a:ext>
            </a:extLst>
          </p:cNvPr>
          <p:cNvPicPr>
            <a:picLocks noChangeAspect="1"/>
          </p:cNvPicPr>
          <p:nvPr/>
        </p:nvPicPr>
        <p:blipFill>
          <a:blip r:embed="rId2"/>
          <a:stretch>
            <a:fillRect/>
          </a:stretch>
        </p:blipFill>
        <p:spPr>
          <a:xfrm>
            <a:off x="404812" y="1419225"/>
            <a:ext cx="8334375" cy="4019550"/>
          </a:xfrm>
          <a:prstGeom prst="rect">
            <a:avLst/>
          </a:prstGeom>
        </p:spPr>
      </p:pic>
    </p:spTree>
    <p:extLst>
      <p:ext uri="{BB962C8B-B14F-4D97-AF65-F5344CB8AC3E}">
        <p14:creationId xmlns:p14="http://schemas.microsoft.com/office/powerpoint/2010/main" val="324516861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DDC8B0-28A2-451E-80CC-A3612FB750FD}"/>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A602E53B-D8D3-44AD-B280-9047FFB3F564}"/>
              </a:ext>
            </a:extLst>
          </p:cNvPr>
          <p:cNvSpPr>
            <a:spLocks noGrp="1"/>
          </p:cNvSpPr>
          <p:nvPr>
            <p:ph type="sldNum" sz="quarter" idx="12"/>
          </p:nvPr>
        </p:nvSpPr>
        <p:spPr/>
        <p:txBody>
          <a:bodyPr/>
          <a:lstStyle/>
          <a:p>
            <a:fld id="{8632C2C5-20A0-4062-ADB6-29D76B962CAE}" type="slidenum">
              <a:rPr lang="zh-TW" altLang="en-US" smtClean="0"/>
              <a:pPr/>
              <a:t>88</a:t>
            </a:fld>
            <a:endParaRPr lang="zh-TW" altLang="en-US"/>
          </a:p>
        </p:txBody>
      </p:sp>
      <p:pic>
        <p:nvPicPr>
          <p:cNvPr id="5" name="圖片 4">
            <a:extLst>
              <a:ext uri="{FF2B5EF4-FFF2-40B4-BE49-F238E27FC236}">
                <a16:creationId xmlns:a16="http://schemas.microsoft.com/office/drawing/2014/main" id="{29A12C81-00E7-4FD8-B1E2-9D96804AAEEC}"/>
              </a:ext>
            </a:extLst>
          </p:cNvPr>
          <p:cNvPicPr>
            <a:picLocks noChangeAspect="1"/>
          </p:cNvPicPr>
          <p:nvPr/>
        </p:nvPicPr>
        <p:blipFill>
          <a:blip r:embed="rId2"/>
          <a:stretch>
            <a:fillRect/>
          </a:stretch>
        </p:blipFill>
        <p:spPr>
          <a:xfrm>
            <a:off x="1008242" y="44624"/>
            <a:ext cx="7449957" cy="6768752"/>
          </a:xfrm>
          <a:prstGeom prst="rect">
            <a:avLst/>
          </a:prstGeom>
        </p:spPr>
      </p:pic>
    </p:spTree>
    <p:extLst>
      <p:ext uri="{BB962C8B-B14F-4D97-AF65-F5344CB8AC3E}">
        <p14:creationId xmlns:p14="http://schemas.microsoft.com/office/powerpoint/2010/main" val="365744085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639CCE-A5EC-4328-A87C-CC850A249947}"/>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25D6FBE5-37F0-445D-9ABB-D9E9A6B2E30F}"/>
              </a:ext>
            </a:extLst>
          </p:cNvPr>
          <p:cNvSpPr>
            <a:spLocks noGrp="1"/>
          </p:cNvSpPr>
          <p:nvPr>
            <p:ph type="sldNum" sz="quarter" idx="12"/>
          </p:nvPr>
        </p:nvSpPr>
        <p:spPr/>
        <p:txBody>
          <a:bodyPr/>
          <a:lstStyle/>
          <a:p>
            <a:fld id="{8632C2C5-20A0-4062-ADB6-29D76B962CAE}" type="slidenum">
              <a:rPr lang="zh-TW" altLang="en-US" smtClean="0"/>
              <a:pPr/>
              <a:t>89</a:t>
            </a:fld>
            <a:endParaRPr lang="zh-TW" altLang="en-US"/>
          </a:p>
        </p:txBody>
      </p:sp>
      <p:pic>
        <p:nvPicPr>
          <p:cNvPr id="5" name="圖片 4">
            <a:extLst>
              <a:ext uri="{FF2B5EF4-FFF2-40B4-BE49-F238E27FC236}">
                <a16:creationId xmlns:a16="http://schemas.microsoft.com/office/drawing/2014/main" id="{5885B18C-BD68-47CC-A722-E53B0FAB2EED}"/>
              </a:ext>
            </a:extLst>
          </p:cNvPr>
          <p:cNvPicPr>
            <a:picLocks noChangeAspect="1"/>
          </p:cNvPicPr>
          <p:nvPr/>
        </p:nvPicPr>
        <p:blipFill>
          <a:blip r:embed="rId2"/>
          <a:stretch>
            <a:fillRect/>
          </a:stretch>
        </p:blipFill>
        <p:spPr>
          <a:xfrm rot="16200000">
            <a:off x="1205883" y="-1161259"/>
            <a:ext cx="6552728" cy="8964493"/>
          </a:xfrm>
          <a:prstGeom prst="rect">
            <a:avLst/>
          </a:prstGeom>
        </p:spPr>
      </p:pic>
    </p:spTree>
    <p:extLst>
      <p:ext uri="{BB962C8B-B14F-4D97-AF65-F5344CB8AC3E}">
        <p14:creationId xmlns:p14="http://schemas.microsoft.com/office/powerpoint/2010/main" val="225388733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p:txBody>
          <a:bodyPr/>
          <a:lstStyle/>
          <a:p>
            <a:r>
              <a:rPr lang="zh-TW" altLang="en-US" dirty="0"/>
              <a:t>一個具有圖</a:t>
            </a:r>
            <a:r>
              <a:rPr lang="en-US" altLang="zh-TW" dirty="0"/>
              <a:t>3.3 </a:t>
            </a:r>
            <a:r>
              <a:rPr lang="zh-TW" altLang="en-US" dirty="0"/>
              <a:t>鐘形分布的連續隨機變數 </a:t>
            </a:r>
            <a:r>
              <a:rPr lang="en-US" altLang="zh-TW" i="1" dirty="0"/>
              <a:t>X</a:t>
            </a:r>
            <a:r>
              <a:rPr lang="zh-TW" altLang="en-US" dirty="0"/>
              <a:t>，稱為</a:t>
            </a:r>
            <a:r>
              <a:rPr lang="zh-TW" altLang="en-US" b="1" dirty="0"/>
              <a:t>常態隨機變數 </a:t>
            </a:r>
            <a:r>
              <a:rPr lang="en-US" altLang="zh-TW" b="1" dirty="0"/>
              <a:t>(normal</a:t>
            </a:r>
            <a:r>
              <a:rPr lang="zh-TW" altLang="en-US" b="1" dirty="0"/>
              <a:t> </a:t>
            </a:r>
            <a:r>
              <a:rPr lang="en-US" altLang="zh-TW" b="1" dirty="0"/>
              <a:t>random variable)</a:t>
            </a:r>
            <a:r>
              <a:rPr lang="zh-TW" altLang="en-US" dirty="0"/>
              <a:t>。對於此常態變數之機率分布的數學方程式，與兩個參數 </a:t>
            </a:r>
            <a:r>
              <a:rPr lang="el-GR" altLang="zh-TW" i="1" dirty="0"/>
              <a:t>μ</a:t>
            </a:r>
            <a:r>
              <a:rPr lang="zh-TW" altLang="en-US" dirty="0"/>
              <a:t> 和 </a:t>
            </a:r>
            <a:r>
              <a:rPr lang="el-GR" altLang="zh-TW" i="1" dirty="0"/>
              <a:t>σ</a:t>
            </a:r>
            <a:r>
              <a:rPr lang="zh-TW" altLang="en-US" dirty="0"/>
              <a:t> 有關，即分別為它的平均數和標準差。因此，我們以 </a:t>
            </a:r>
            <a:r>
              <a:rPr lang="en-US" altLang="zh-TW" i="1" dirty="0"/>
              <a:t>n</a:t>
            </a:r>
            <a:r>
              <a:rPr lang="en-US" altLang="zh-TW" dirty="0"/>
              <a:t>(</a:t>
            </a:r>
            <a:r>
              <a:rPr lang="en-US" altLang="zh-TW" i="1" dirty="0"/>
              <a:t>x</a:t>
            </a:r>
            <a:r>
              <a:rPr lang="en-US" altLang="zh-TW" dirty="0"/>
              <a:t>; </a:t>
            </a:r>
            <a:r>
              <a:rPr lang="el-GR" altLang="zh-TW" i="1" dirty="0"/>
              <a:t>μ</a:t>
            </a:r>
            <a:r>
              <a:rPr lang="en-US" altLang="zh-TW" dirty="0"/>
              <a:t>, </a:t>
            </a:r>
            <a:r>
              <a:rPr lang="el-GR" altLang="zh-TW" i="1" dirty="0"/>
              <a:t>σ</a:t>
            </a:r>
            <a:r>
              <a:rPr lang="en-US" altLang="zh-TW" dirty="0"/>
              <a:t>)</a:t>
            </a:r>
            <a:r>
              <a:rPr lang="zh-TW" altLang="en-US" dirty="0"/>
              <a:t> 表示 </a:t>
            </a:r>
            <a:r>
              <a:rPr lang="en-US" altLang="zh-TW" i="1" dirty="0"/>
              <a:t>X </a:t>
            </a:r>
            <a:r>
              <a:rPr lang="zh-TW" altLang="en-US" dirty="0"/>
              <a:t>密度的值。</a:t>
            </a:r>
          </a:p>
        </p:txBody>
      </p:sp>
      <p:sp>
        <p:nvSpPr>
          <p:cNvPr id="3" name="投影片編號版面配置區 2">
            <a:extLst>
              <a:ext uri="{FF2B5EF4-FFF2-40B4-BE49-F238E27FC236}">
                <a16:creationId xmlns:a16="http://schemas.microsoft.com/office/drawing/2014/main" id="{DE212017-988B-4EC7-A591-51C6C1182F52}"/>
              </a:ext>
            </a:extLst>
          </p:cNvPr>
          <p:cNvSpPr>
            <a:spLocks noGrp="1"/>
          </p:cNvSpPr>
          <p:nvPr>
            <p:ph type="sldNum" sz="quarter" idx="12"/>
          </p:nvPr>
        </p:nvSpPr>
        <p:spPr/>
        <p:txBody>
          <a:bodyPr/>
          <a:lstStyle/>
          <a:p>
            <a:fld id="{8632C2C5-20A0-4062-ADB6-29D76B962CAE}" type="slidenum">
              <a:rPr lang="zh-TW" altLang="en-US" smtClean="0"/>
              <a:pPr/>
              <a:t>9</a:t>
            </a:fld>
            <a:endParaRPr lang="zh-TW" altLang="en-US"/>
          </a:p>
        </p:txBody>
      </p:sp>
      <p:pic>
        <p:nvPicPr>
          <p:cNvPr id="6" name="Picture 2"/>
          <p:cNvPicPr>
            <a:picLocks noChangeAspect="1" noChangeArrowheads="1"/>
          </p:cNvPicPr>
          <p:nvPr/>
        </p:nvPicPr>
        <p:blipFill>
          <a:blip r:embed="rId2" cstate="print"/>
          <a:srcRect/>
          <a:stretch>
            <a:fillRect/>
          </a:stretch>
        </p:blipFill>
        <p:spPr bwMode="auto">
          <a:xfrm>
            <a:off x="612448" y="3861048"/>
            <a:ext cx="7992000" cy="2307442"/>
          </a:xfrm>
          <a:prstGeom prst="rect">
            <a:avLst/>
          </a:prstGeom>
          <a:noFill/>
          <a:ln w="9525">
            <a:noFill/>
            <a:miter lim="800000"/>
            <a:headEnd/>
            <a:tailEnd/>
          </a:ln>
          <a:effectLst/>
        </p:spPr>
      </p:pic>
      <mc:AlternateContent xmlns:mc="http://schemas.openxmlformats.org/markup-compatibility/2006" xmlns:p14="http://schemas.microsoft.com/office/powerpoint/2010/main">
        <mc:Choice Requires="p14">
          <p:contentPart p14:bwMode="auto" r:id="rId3">
            <p14:nvContentPartPr>
              <p14:cNvPr id="4" name="筆跡 3">
                <a:extLst>
                  <a:ext uri="{FF2B5EF4-FFF2-40B4-BE49-F238E27FC236}">
                    <a16:creationId xmlns:a16="http://schemas.microsoft.com/office/drawing/2014/main" id="{A73713DB-15B9-4224-ABFD-5DA92F7D2B4C}"/>
                  </a:ext>
                </a:extLst>
              </p14:cNvPr>
              <p14:cNvContentPartPr/>
              <p14:nvPr/>
            </p14:nvContentPartPr>
            <p14:xfrm>
              <a:off x="1590866" y="2474750"/>
              <a:ext cx="360" cy="29160"/>
            </p14:xfrm>
          </p:contentPart>
        </mc:Choice>
        <mc:Fallback xmlns="">
          <p:pic>
            <p:nvPicPr>
              <p:cNvPr id="4" name="筆跡 3">
                <a:extLst>
                  <a:ext uri="{FF2B5EF4-FFF2-40B4-BE49-F238E27FC236}">
                    <a16:creationId xmlns:a16="http://schemas.microsoft.com/office/drawing/2014/main" id="{A73713DB-15B9-4224-ABFD-5DA92F7D2B4C}"/>
                  </a:ext>
                </a:extLst>
              </p:cNvPr>
              <p:cNvPicPr/>
              <p:nvPr/>
            </p:nvPicPr>
            <p:blipFill>
              <a:blip r:embed="rId4"/>
              <a:stretch>
                <a:fillRect/>
              </a:stretch>
            </p:blipFill>
            <p:spPr>
              <a:xfrm>
                <a:off x="1582226" y="2466110"/>
                <a:ext cx="18000" cy="4680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BA3EE7-58BA-4E19-8689-098EC991D9F3}"/>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082E5248-D8B1-4BDF-99CA-7A13659F2FB5}"/>
              </a:ext>
            </a:extLst>
          </p:cNvPr>
          <p:cNvSpPr>
            <a:spLocks noGrp="1"/>
          </p:cNvSpPr>
          <p:nvPr>
            <p:ph type="sldNum" sz="quarter" idx="12"/>
          </p:nvPr>
        </p:nvSpPr>
        <p:spPr/>
        <p:txBody>
          <a:bodyPr/>
          <a:lstStyle/>
          <a:p>
            <a:fld id="{8632C2C5-20A0-4062-ADB6-29D76B962CAE}" type="slidenum">
              <a:rPr lang="zh-TW" altLang="en-US" smtClean="0"/>
              <a:pPr/>
              <a:t>90</a:t>
            </a:fld>
            <a:endParaRPr lang="zh-TW" altLang="en-US"/>
          </a:p>
        </p:txBody>
      </p:sp>
      <p:sp>
        <p:nvSpPr>
          <p:cNvPr id="6" name="文字方塊 5">
            <a:extLst>
              <a:ext uri="{FF2B5EF4-FFF2-40B4-BE49-F238E27FC236}">
                <a16:creationId xmlns:a16="http://schemas.microsoft.com/office/drawing/2014/main" id="{C4B29D57-BC58-447C-B257-14EB8974DD5C}"/>
              </a:ext>
            </a:extLst>
          </p:cNvPr>
          <p:cNvSpPr txBox="1"/>
          <p:nvPr/>
        </p:nvSpPr>
        <p:spPr>
          <a:xfrm>
            <a:off x="467544" y="1196752"/>
            <a:ext cx="6822504" cy="4801314"/>
          </a:xfrm>
          <a:prstGeom prst="rect">
            <a:avLst/>
          </a:prstGeom>
          <a:noFill/>
        </p:spPr>
        <p:txBody>
          <a:bodyPr wrap="square">
            <a:spAutoFit/>
          </a:bodyPr>
          <a:lstStyle/>
          <a:p>
            <a:pPr algn="l"/>
            <a:r>
              <a:rPr lang="en-US" altLang="zh-TW" sz="1800" b="1" i="0" u="none" strike="noStrike" baseline="0" dirty="0">
                <a:latin typeface="CMBX9"/>
              </a:rPr>
              <a:t>6.54 </a:t>
            </a:r>
          </a:p>
          <a:p>
            <a:pPr algn="l"/>
            <a:r>
              <a:rPr lang="en-US" altLang="zh-TW" sz="1800" b="0" i="0" u="none" strike="noStrike" baseline="0" dirty="0">
                <a:latin typeface="CMR9"/>
              </a:rPr>
              <a:t>The lifetime, in weeks, of a certain type of transistor is known to follow a gamma distribution with mean 10 weeks and standard deviation </a:t>
            </a:r>
            <a:r>
              <a:rPr lang="zh-TW" altLang="en-US" sz="1800" b="0" i="1" u="none" strike="noStrike" baseline="0" dirty="0">
                <a:latin typeface="CMSY9"/>
              </a:rPr>
              <a:t>√</a:t>
            </a:r>
            <a:r>
              <a:rPr lang="en-US" altLang="zh-TW" sz="1800" b="0" i="0" u="none" strike="noStrike" baseline="0" dirty="0">
                <a:latin typeface="CMR9"/>
              </a:rPr>
              <a:t>50 weeks.</a:t>
            </a:r>
          </a:p>
          <a:p>
            <a:pPr algn="l"/>
            <a:r>
              <a:rPr lang="en-US" altLang="zh-TW" sz="1800" b="0" i="0" u="none" strike="noStrike" baseline="0" dirty="0">
                <a:latin typeface="CMR9"/>
              </a:rPr>
              <a:t>(a) What is the probability that a transistor of this type will last at most 50 weeks?</a:t>
            </a:r>
          </a:p>
          <a:p>
            <a:pPr algn="l"/>
            <a:r>
              <a:rPr lang="en-US" altLang="zh-TW" sz="1800" b="0" i="0" u="none" strike="noStrike" baseline="0" dirty="0">
                <a:latin typeface="CMR9"/>
              </a:rPr>
              <a:t>(b) What is the probability that a transistor of this type will not survive the first 10 weeks?</a:t>
            </a:r>
          </a:p>
          <a:p>
            <a:pPr algn="l"/>
            <a:endParaRPr lang="en-US" altLang="zh-TW" sz="1800" b="1" i="0" u="none" strike="noStrike" baseline="0" dirty="0">
              <a:latin typeface="CMBX9"/>
            </a:endParaRPr>
          </a:p>
          <a:p>
            <a:pPr algn="l"/>
            <a:r>
              <a:rPr lang="en-US" altLang="zh-TW" sz="1800" b="1" i="0" u="none" strike="noStrike" baseline="0" dirty="0">
                <a:latin typeface="CMBX9"/>
              </a:rPr>
              <a:t>6.76 </a:t>
            </a:r>
          </a:p>
          <a:p>
            <a:pPr algn="l"/>
            <a:r>
              <a:rPr lang="en-US" altLang="zh-TW" sz="1800" b="0" i="0" u="none" strike="noStrike" baseline="0" dirty="0">
                <a:latin typeface="CMR9"/>
              </a:rPr>
              <a:t>In Exercise 6.54,  Suppose that the gamma distribution assumption is incorrect. Assume that the distribution is normal.</a:t>
            </a:r>
          </a:p>
          <a:p>
            <a:pPr algn="l"/>
            <a:r>
              <a:rPr lang="en-US" altLang="zh-TW" sz="1800" b="0" i="0" u="none" strike="noStrike" baseline="0" dirty="0">
                <a:latin typeface="CMR9"/>
              </a:rPr>
              <a:t>(a) What is the probability that a transistor will last at most 50 weeks?</a:t>
            </a:r>
          </a:p>
          <a:p>
            <a:pPr algn="l"/>
            <a:r>
              <a:rPr lang="en-US" altLang="zh-TW" sz="1800" b="0" i="0" u="none" strike="noStrike" baseline="0" dirty="0">
                <a:latin typeface="CMR9"/>
              </a:rPr>
              <a:t>(b) What is the probability that a transistor will not survive for the first 10 weeks?</a:t>
            </a:r>
          </a:p>
          <a:p>
            <a:pPr algn="l"/>
            <a:r>
              <a:rPr lang="en-US" altLang="zh-TW" sz="1800" b="0" i="0" u="none" strike="noStrike" baseline="0" dirty="0">
                <a:latin typeface="CMR9"/>
              </a:rPr>
              <a:t>(c) Comment on the difference between your results here and those found in Exercise 6.54 on page 206.</a:t>
            </a:r>
            <a:endParaRPr lang="zh-TW" altLang="en-US" dirty="0"/>
          </a:p>
        </p:txBody>
      </p:sp>
    </p:spTree>
    <p:extLst>
      <p:ext uri="{BB962C8B-B14F-4D97-AF65-F5344CB8AC3E}">
        <p14:creationId xmlns:p14="http://schemas.microsoft.com/office/powerpoint/2010/main" val="306241644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theme/theme1.xml><?xml version="1.0" encoding="utf-8"?>
<a:theme xmlns:a="http://schemas.openxmlformats.org/drawingml/2006/main" name="12010001B">
  <a:themeElements>
    <a:clrScheme name="Office 佈景主題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佈景主題">
      <a:majorFont>
        <a:latin typeface="Times New Roman"/>
        <a:ea typeface="新細明體"/>
        <a:cs typeface=""/>
      </a:majorFont>
      <a:minorFont>
        <a:latin typeface="Times New Roman"/>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佈景主題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佈景主題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佈景主題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佈景主題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佈景主題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佈景主題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佈景主題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9333</TotalTime>
  <Words>2170</Words>
  <Application>Microsoft Office PowerPoint</Application>
  <PresentationFormat>如螢幕大小 (4:3)</PresentationFormat>
  <Paragraphs>301</Paragraphs>
  <Slides>90</Slides>
  <Notes>1</Notes>
  <HiddenSlides>0</HiddenSlides>
  <MMClips>0</MMClips>
  <ScaleCrop>false</ScaleCrop>
  <HeadingPairs>
    <vt:vector size="8" baseType="variant">
      <vt:variant>
        <vt:lpstr>使用字型</vt:lpstr>
      </vt:variant>
      <vt:variant>
        <vt:i4>12</vt:i4>
      </vt:variant>
      <vt:variant>
        <vt:lpstr>佈景主題</vt:lpstr>
      </vt:variant>
      <vt:variant>
        <vt:i4>1</vt:i4>
      </vt:variant>
      <vt:variant>
        <vt:lpstr>內嵌 OLE 伺服程式</vt:lpstr>
      </vt:variant>
      <vt:variant>
        <vt:i4>1</vt:i4>
      </vt:variant>
      <vt:variant>
        <vt:lpstr>投影片標題</vt:lpstr>
      </vt:variant>
      <vt:variant>
        <vt:i4>90</vt:i4>
      </vt:variant>
    </vt:vector>
  </HeadingPairs>
  <TitlesOfParts>
    <vt:vector size="104" baseType="lpstr">
      <vt:lpstr>CMBX10</vt:lpstr>
      <vt:lpstr>CMBX9</vt:lpstr>
      <vt:lpstr>CMMI10</vt:lpstr>
      <vt:lpstr>CMR10</vt:lpstr>
      <vt:lpstr>CMR9</vt:lpstr>
      <vt:lpstr>CMSY9</vt:lpstr>
      <vt:lpstr>Nimbus Roman No9 L</vt:lpstr>
      <vt:lpstr>Arial</vt:lpstr>
      <vt:lpstr>Calibri</vt:lpstr>
      <vt:lpstr>Cambria Math</vt:lpstr>
      <vt:lpstr>Courier New</vt:lpstr>
      <vt:lpstr>Times New Roman</vt:lpstr>
      <vt:lpstr>12010001B</vt:lpstr>
      <vt:lpstr>方程式</vt:lpstr>
      <vt:lpstr>probCh03 第 3 章</vt:lpstr>
      <vt:lpstr>本章大綱</vt:lpstr>
      <vt:lpstr>3.6 連續均勻分布</vt:lpstr>
      <vt:lpstr>連續均勻分布(續)</vt:lpstr>
      <vt:lpstr>範例3.19</vt:lpstr>
      <vt:lpstr>PowerPoint 簡報</vt:lpstr>
      <vt:lpstr>連續均勻分布(續)</vt:lpstr>
      <vt:lpstr>3.7 常態分布</vt:lpstr>
      <vt:lpstr>常態分布(續)</vt:lpstr>
      <vt:lpstr>PowerPoint 簡報</vt:lpstr>
      <vt:lpstr>PowerPoint 簡報</vt:lpstr>
      <vt:lpstr>Standard Normal Distribution</vt:lpstr>
      <vt:lpstr>PowerPoint 簡報</vt:lpstr>
      <vt:lpstr>常態分布(續)</vt:lpstr>
      <vt:lpstr>常態分布(續)</vt:lpstr>
      <vt:lpstr>常態分布(續)</vt:lpstr>
      <vt:lpstr>常態分布(續)</vt:lpstr>
      <vt:lpstr>常態分布(續)</vt:lpstr>
      <vt:lpstr>3.8 常態曲線下的面積</vt:lpstr>
      <vt:lpstr>常態曲線下的面積(續)</vt:lpstr>
      <vt:lpstr>常態曲線下的面積(續)</vt:lpstr>
      <vt:lpstr>範例3.20</vt:lpstr>
      <vt:lpstr>範例3.20(續)</vt:lpstr>
      <vt:lpstr>範例3.21</vt:lpstr>
      <vt:lpstr>範例3.21(續)</vt:lpstr>
      <vt:lpstr>範例3.22</vt:lpstr>
      <vt:lpstr>範例3.22(續)</vt:lpstr>
      <vt:lpstr>範例3.23</vt:lpstr>
      <vt:lpstr>範例3.23(續)</vt:lpstr>
      <vt:lpstr>範例3.24</vt:lpstr>
      <vt:lpstr>範例3.24(續)</vt:lpstr>
      <vt:lpstr>3.9 常態分布的應用</vt:lpstr>
      <vt:lpstr>範例3.26</vt:lpstr>
      <vt:lpstr>範例3.27</vt:lpstr>
      <vt:lpstr>範例3.28</vt:lpstr>
      <vt:lpstr>範例3.28(續)</vt:lpstr>
      <vt:lpstr>範例3.29</vt:lpstr>
      <vt:lpstr>範例3.30</vt:lpstr>
      <vt:lpstr>範例3.30(續)</vt:lpstr>
      <vt:lpstr>3.10 常態分佈逼近二項分布</vt:lpstr>
      <vt:lpstr>常態逼近(續)</vt:lpstr>
      <vt:lpstr>常態逼近(續)</vt:lpstr>
      <vt:lpstr>常態逼近(續)</vt:lpstr>
      <vt:lpstr>常態逼近(續)</vt:lpstr>
      <vt:lpstr>PowerPoint 簡報</vt:lpstr>
      <vt:lpstr>PowerPoint 簡報</vt:lpstr>
      <vt:lpstr>範例3.31</vt:lpstr>
      <vt:lpstr>範例3.31(續)</vt:lpstr>
      <vt:lpstr>範例3.31(續)</vt:lpstr>
      <vt:lpstr>範例3.32</vt:lpstr>
      <vt:lpstr>範例3.32(續)</vt:lpstr>
      <vt:lpstr>範例3.32(續)</vt:lpstr>
      <vt:lpstr>PowerPoint 簡報</vt:lpstr>
      <vt:lpstr>3.11 伽瑪和指數分布</vt:lpstr>
      <vt:lpstr>伽瑪分布</vt:lpstr>
      <vt:lpstr>伽瑪分布(續)</vt:lpstr>
      <vt:lpstr>The Gamma function, Γ(⋅)</vt:lpstr>
      <vt:lpstr>Gamma function  是 連續型的 factorial function (階乘函數)</vt:lpstr>
      <vt:lpstr>Gamma Distribution</vt:lpstr>
      <vt:lpstr>PowerPoint 簡報</vt:lpstr>
      <vt:lpstr>PowerPoint 簡報</vt:lpstr>
      <vt:lpstr>PowerPoint 簡報</vt:lpstr>
      <vt:lpstr>指數分布</vt:lpstr>
      <vt:lpstr>伽瑪的平均值與變異數</vt:lpstr>
      <vt:lpstr>PowerPoint 簡報</vt:lpstr>
      <vt:lpstr>PowerPoint 簡報</vt:lpstr>
      <vt:lpstr>伽瑪分布與卜瓦松程序的關係</vt:lpstr>
      <vt:lpstr>伽瑪分布與卜瓦松程序的關係(續)</vt:lpstr>
      <vt:lpstr>指數分布與伽瑪分布的應用</vt:lpstr>
      <vt:lpstr>範例3.33</vt:lpstr>
      <vt:lpstr>無記憶性質及其對於指數分布的影響</vt:lpstr>
      <vt:lpstr>範例3.34</vt:lpstr>
      <vt:lpstr>範例3.35</vt:lpstr>
      <vt:lpstr>範例3.35(續)</vt:lpstr>
      <vt:lpstr>範例3.36</vt:lpstr>
      <vt:lpstr>範例3.36(續)</vt:lpstr>
      <vt:lpstr>範例3.37</vt:lpstr>
      <vt:lpstr>範例3.37(續)</vt:lpstr>
      <vt:lpstr>3.12 卡方分布</vt:lpstr>
      <vt:lpstr>卡方分布(續)</vt:lpstr>
      <vt:lpstr>chi-squared distribution  in statistical inference.</vt:lpstr>
      <vt:lpstr>χ2-distribution</vt:lpstr>
      <vt:lpstr>PowerPoint 簡報</vt:lpstr>
      <vt:lpstr>norm   (⋅) 2  χ2 </vt:lpstr>
      <vt:lpstr>Relationships among some univariate distributions </vt:lpstr>
      <vt:lpstr>PowerPoint 簡報</vt:lpstr>
      <vt:lpstr>PowerPoint 簡報</vt:lpstr>
      <vt:lpstr>PowerPoint 簡報</vt:lpstr>
      <vt:lpstr>PowerPoint 簡報</vt:lpstr>
      <vt:lpstr>PowerPoint 簡報</vt:lpstr>
    </vt:vector>
  </TitlesOfParts>
  <Company>workgroup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 3 章</dc:title>
  <dc:creator>toc136</dc:creator>
  <cp:lastModifiedBy>仁園 呂</cp:lastModifiedBy>
  <cp:revision>93</cp:revision>
  <dcterms:created xsi:type="dcterms:W3CDTF">2013-07-23T02:05:42Z</dcterms:created>
  <dcterms:modified xsi:type="dcterms:W3CDTF">2020-05-22T06:24:55Z</dcterms:modified>
</cp:coreProperties>
</file>